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70" r:id="rId2"/>
    <p:sldId id="274" r:id="rId3"/>
    <p:sldId id="276" r:id="rId4"/>
    <p:sldId id="256" r:id="rId5"/>
    <p:sldId id="275" r:id="rId6"/>
    <p:sldId id="257" r:id="rId7"/>
    <p:sldId id="261" r:id="rId8"/>
    <p:sldId id="262" r:id="rId9"/>
    <p:sldId id="263" r:id="rId10"/>
    <p:sldId id="264" r:id="rId11"/>
    <p:sldId id="258" r:id="rId12"/>
    <p:sldId id="259" r:id="rId13"/>
    <p:sldId id="265" r:id="rId14"/>
    <p:sldId id="266" r:id="rId15"/>
    <p:sldId id="269" r:id="rId16"/>
    <p:sldId id="272" r:id="rId17"/>
    <p:sldId id="273" r:id="rId18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structies, maak je eigen kerstfilmpje!" id="{CF291FD2-34EF-415A-980D-12CB6B9D7FA5}">
          <p14:sldIdLst>
            <p14:sldId id="270"/>
            <p14:sldId id="274"/>
            <p14:sldId id="276"/>
          </p14:sldIdLst>
        </p14:section>
        <p14:section name="Filmpje" id="{02C83772-59E6-4FC0-9239-A40D24D61928}">
          <p14:sldIdLst>
            <p14:sldId id="256"/>
            <p14:sldId id="275"/>
            <p14:sldId id="257"/>
            <p14:sldId id="261"/>
            <p14:sldId id="262"/>
            <p14:sldId id="263"/>
          </p14:sldIdLst>
        </p14:section>
        <p14:section name="Aan te passen beelden" id="{A89A3EDD-5903-4837-B33E-F58BAA8B091D}">
          <p14:sldIdLst>
            <p14:sldId id="264"/>
            <p14:sldId id="258"/>
            <p14:sldId id="259"/>
          </p14:sldIdLst>
        </p14:section>
        <p14:section name="Vervolg" id="{05383606-BE8C-4805-BF5C-E23B2FFF6E15}">
          <p14:sldIdLst>
            <p14:sldId id="265"/>
          </p14:sldIdLst>
        </p14:section>
        <p14:section name="Aan te passen beeld kerstkaart" id="{F0CB7173-BE0E-4DD5-ACF4-FB9BC228D5F7}">
          <p14:sldIdLst>
            <p14:sldId id="266"/>
          </p14:sldIdLst>
        </p14:section>
        <p14:section name="Vervolg filmpje" id="{E57F1CFA-F2CE-4804-92CA-7EFDFD523388}">
          <p14:sldIdLst>
            <p14:sldId id="269"/>
            <p14:sldId id="272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351F"/>
    <a:srgbClr val="000F9F"/>
    <a:srgbClr val="9E0000"/>
    <a:srgbClr val="0C7E4B"/>
    <a:srgbClr val="15C1E9"/>
    <a:srgbClr val="99C0F6"/>
    <a:srgbClr val="70ADE4"/>
    <a:srgbClr val="392B38"/>
    <a:srgbClr val="694141"/>
    <a:srgbClr val="E6A3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A877C0-DFCD-4BAF-8756-DE22C83BE2C7}" v="81" dt="2022-12-09T06:49:28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36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1" d="100"/>
          <a:sy n="81" d="100"/>
        </p:scale>
        <p:origin x="310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2BDC6A21-AF41-5BED-8908-153CDC5EB1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D7C19A86-5851-5AA4-8953-112634C3F2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3DACE-529E-45FB-B756-A78BF4C9129D}" type="datetimeFigureOut">
              <a:rPr lang="nl-NL" smtClean="0"/>
              <a:t>12-12-2022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F773B27-7EDD-34CA-95FB-ABDFD02E3FA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B313797-7C2F-1D9C-C74D-C79A663E8C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60780-54B6-44A8-AB06-B74D2CE94B6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2823775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17" Type="http://schemas.openxmlformats.org/officeDocument/2006/relationships/image" Target="../media/image26.png"/><Relationship Id="rId2" Type="http://schemas.openxmlformats.org/officeDocument/2006/relationships/image" Target="../media/image9.png"/><Relationship Id="rId16" Type="http://schemas.openxmlformats.org/officeDocument/2006/relationships/image" Target="../media/image25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svg"/><Relationship Id="rId11" Type="http://schemas.openxmlformats.org/officeDocument/2006/relationships/image" Target="../media/image20.png"/><Relationship Id="rId5" Type="http://schemas.openxmlformats.org/officeDocument/2006/relationships/image" Target="../media/image10.png"/><Relationship Id="rId15" Type="http://schemas.openxmlformats.org/officeDocument/2006/relationships/image" Target="../media/image24.png"/><Relationship Id="rId10" Type="http://schemas.openxmlformats.org/officeDocument/2006/relationships/image" Target="../media/image19.svg"/><Relationship Id="rId4" Type="http://schemas.openxmlformats.org/officeDocument/2006/relationships/image" Target="../media/image15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svg"/><Relationship Id="rId18" Type="http://schemas.openxmlformats.org/officeDocument/2006/relationships/image" Target="../media/image41.png"/><Relationship Id="rId3" Type="http://schemas.openxmlformats.org/officeDocument/2006/relationships/slideMaster" Target="../slideMasters/slideMaster1.xml"/><Relationship Id="rId21" Type="http://schemas.openxmlformats.org/officeDocument/2006/relationships/image" Target="../media/image44.svg"/><Relationship Id="rId7" Type="http://schemas.openxmlformats.org/officeDocument/2006/relationships/image" Target="../media/image30.svg"/><Relationship Id="rId12" Type="http://schemas.openxmlformats.org/officeDocument/2006/relationships/image" Target="../media/image35.png"/><Relationship Id="rId17" Type="http://schemas.openxmlformats.org/officeDocument/2006/relationships/image" Target="../media/image40.svg"/><Relationship Id="rId2" Type="http://schemas.openxmlformats.org/officeDocument/2006/relationships/audio" Target="../media/media1.mp3"/><Relationship Id="rId16" Type="http://schemas.openxmlformats.org/officeDocument/2006/relationships/image" Target="../media/image39.png"/><Relationship Id="rId20" Type="http://schemas.openxmlformats.org/officeDocument/2006/relationships/image" Target="../media/image43.png"/><Relationship Id="rId1" Type="http://schemas.microsoft.com/office/2007/relationships/media" Target="../media/media1.mp3"/><Relationship Id="rId6" Type="http://schemas.openxmlformats.org/officeDocument/2006/relationships/image" Target="../media/image29.png"/><Relationship Id="rId11" Type="http://schemas.openxmlformats.org/officeDocument/2006/relationships/image" Target="../media/image34.svg"/><Relationship Id="rId24" Type="http://schemas.openxmlformats.org/officeDocument/2006/relationships/image" Target="../media/image47.png"/><Relationship Id="rId5" Type="http://schemas.openxmlformats.org/officeDocument/2006/relationships/image" Target="../media/image28.svg"/><Relationship Id="rId15" Type="http://schemas.openxmlformats.org/officeDocument/2006/relationships/image" Target="../media/image38.svg"/><Relationship Id="rId23" Type="http://schemas.openxmlformats.org/officeDocument/2006/relationships/image" Target="../media/image46.svg"/><Relationship Id="rId10" Type="http://schemas.openxmlformats.org/officeDocument/2006/relationships/image" Target="../media/image33.png"/><Relationship Id="rId19" Type="http://schemas.openxmlformats.org/officeDocument/2006/relationships/image" Target="../media/image42.svg"/><Relationship Id="rId4" Type="http://schemas.openxmlformats.org/officeDocument/2006/relationships/image" Target="../media/image27.png"/><Relationship Id="rId9" Type="http://schemas.openxmlformats.org/officeDocument/2006/relationships/image" Target="../media/image32.svg"/><Relationship Id="rId14" Type="http://schemas.openxmlformats.org/officeDocument/2006/relationships/image" Target="../media/image37.png"/><Relationship Id="rId22" Type="http://schemas.openxmlformats.org/officeDocument/2006/relationships/image" Target="../media/image45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45.png"/><Relationship Id="rId3" Type="http://schemas.openxmlformats.org/officeDocument/2006/relationships/image" Target="../media/image28.svg"/><Relationship Id="rId21" Type="http://schemas.openxmlformats.org/officeDocument/2006/relationships/image" Target="../media/image44.sv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17" Type="http://schemas.openxmlformats.org/officeDocument/2006/relationships/image" Target="../media/image42.svg"/><Relationship Id="rId2" Type="http://schemas.openxmlformats.org/officeDocument/2006/relationships/image" Target="../media/image27.png"/><Relationship Id="rId16" Type="http://schemas.openxmlformats.org/officeDocument/2006/relationships/image" Target="../media/image41.png"/><Relationship Id="rId20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40.svg"/><Relationship Id="rId10" Type="http://schemas.openxmlformats.org/officeDocument/2006/relationships/image" Target="../media/image35.png"/><Relationship Id="rId19" Type="http://schemas.openxmlformats.org/officeDocument/2006/relationships/image" Target="../media/image46.sv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39.png"/></Relationships>
</file>

<file path=ppt/slideLayouts/_rels/slideLayout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sv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9" Type="http://schemas.openxmlformats.org/officeDocument/2006/relationships/image" Target="../media/image690.png"/><Relationship Id="rId21" Type="http://schemas.openxmlformats.org/officeDocument/2006/relationships/image" Target="../media/image66.svg"/><Relationship Id="rId34" Type="http://schemas.openxmlformats.org/officeDocument/2006/relationships/image" Target="../media/image79.png"/><Relationship Id="rId42" Type="http://schemas.openxmlformats.org/officeDocument/2006/relationships/image" Target="../media/image85.png"/><Relationship Id="rId47" Type="http://schemas.openxmlformats.org/officeDocument/2006/relationships/image" Target="../media/image90.svg"/><Relationship Id="rId7" Type="http://schemas.openxmlformats.org/officeDocument/2006/relationships/image" Target="../media/image53.svg"/><Relationship Id="rId2" Type="http://schemas.openxmlformats.org/officeDocument/2006/relationships/image" Target="../media/image48.png"/><Relationship Id="rId16" Type="http://schemas.openxmlformats.org/officeDocument/2006/relationships/image" Target="../media/image61.png"/><Relationship Id="rId29" Type="http://schemas.openxmlformats.org/officeDocument/2006/relationships/image" Target="../media/image7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png"/><Relationship Id="rId11" Type="http://schemas.openxmlformats.org/officeDocument/2006/relationships/image" Target="../media/image56.svg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37" Type="http://schemas.openxmlformats.org/officeDocument/2006/relationships/image" Target="../media/image82.svg"/><Relationship Id="rId40" Type="http://schemas.openxmlformats.org/officeDocument/2006/relationships/image" Target="../media/image84.png"/><Relationship Id="rId45" Type="http://schemas.openxmlformats.org/officeDocument/2006/relationships/image" Target="../media/image88.svg"/><Relationship Id="rId5" Type="http://schemas.openxmlformats.org/officeDocument/2006/relationships/image" Target="../media/image51.svg"/><Relationship Id="rId15" Type="http://schemas.openxmlformats.org/officeDocument/2006/relationships/image" Target="../media/image60.svg"/><Relationship Id="rId23" Type="http://schemas.openxmlformats.org/officeDocument/2006/relationships/image" Target="../media/image68.svg"/><Relationship Id="rId28" Type="http://schemas.openxmlformats.org/officeDocument/2006/relationships/image" Target="../media/image73.png"/><Relationship Id="rId36" Type="http://schemas.openxmlformats.org/officeDocument/2006/relationships/image" Target="../media/image81.png"/><Relationship Id="rId10" Type="http://schemas.openxmlformats.org/officeDocument/2006/relationships/image" Target="../media/image55.png"/><Relationship Id="rId19" Type="http://schemas.openxmlformats.org/officeDocument/2006/relationships/image" Target="../media/image64.svg"/><Relationship Id="rId31" Type="http://schemas.openxmlformats.org/officeDocument/2006/relationships/image" Target="../media/image76.svg"/><Relationship Id="rId44" Type="http://schemas.openxmlformats.org/officeDocument/2006/relationships/image" Target="../media/image87.png"/><Relationship Id="rId4" Type="http://schemas.openxmlformats.org/officeDocument/2006/relationships/image" Target="../media/image50.png"/><Relationship Id="rId9" Type="http://schemas.openxmlformats.org/officeDocument/2006/relationships/image" Target="../media/image40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Relationship Id="rId27" Type="http://schemas.openxmlformats.org/officeDocument/2006/relationships/image" Target="../media/image72.svg"/><Relationship Id="rId30" Type="http://schemas.openxmlformats.org/officeDocument/2006/relationships/image" Target="../media/image75.png"/><Relationship Id="rId35" Type="http://schemas.openxmlformats.org/officeDocument/2006/relationships/image" Target="../media/image80.svg"/><Relationship Id="rId43" Type="http://schemas.openxmlformats.org/officeDocument/2006/relationships/image" Target="../media/image86.svg"/><Relationship Id="rId8" Type="http://schemas.openxmlformats.org/officeDocument/2006/relationships/image" Target="../media/image54.png"/><Relationship Id="rId3" Type="http://schemas.openxmlformats.org/officeDocument/2006/relationships/image" Target="../media/image49.svg"/><Relationship Id="rId12" Type="http://schemas.openxmlformats.org/officeDocument/2006/relationships/image" Target="../media/image57.png"/><Relationship Id="rId17" Type="http://schemas.openxmlformats.org/officeDocument/2006/relationships/image" Target="../media/image62.svg"/><Relationship Id="rId25" Type="http://schemas.openxmlformats.org/officeDocument/2006/relationships/image" Target="../media/image70.svg"/><Relationship Id="rId33" Type="http://schemas.openxmlformats.org/officeDocument/2006/relationships/image" Target="../media/image78.svg"/><Relationship Id="rId38" Type="http://schemas.openxmlformats.org/officeDocument/2006/relationships/image" Target="../media/image83.png"/><Relationship Id="rId46" Type="http://schemas.openxmlformats.org/officeDocument/2006/relationships/image" Target="../media/image89.png"/><Relationship Id="rId20" Type="http://schemas.openxmlformats.org/officeDocument/2006/relationships/image" Target="../media/image65.png"/><Relationship Id="rId41" Type="http://schemas.openxmlformats.org/officeDocument/2006/relationships/image" Target="../media/image700.png"/></Relationships>
</file>

<file path=ppt/slideLayouts/_rels/slideLayout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sv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9" Type="http://schemas.openxmlformats.org/officeDocument/2006/relationships/image" Target="../media/image780.png"/><Relationship Id="rId21" Type="http://schemas.openxmlformats.org/officeDocument/2006/relationships/image" Target="../media/image66.svg"/><Relationship Id="rId34" Type="http://schemas.openxmlformats.org/officeDocument/2006/relationships/image" Target="../media/image79.png"/><Relationship Id="rId42" Type="http://schemas.openxmlformats.org/officeDocument/2006/relationships/image" Target="../media/image85.png"/><Relationship Id="rId47" Type="http://schemas.openxmlformats.org/officeDocument/2006/relationships/image" Target="../media/image90.svg"/><Relationship Id="rId7" Type="http://schemas.openxmlformats.org/officeDocument/2006/relationships/image" Target="../media/image53.svg"/><Relationship Id="rId2" Type="http://schemas.openxmlformats.org/officeDocument/2006/relationships/image" Target="../media/image48.png"/><Relationship Id="rId16" Type="http://schemas.openxmlformats.org/officeDocument/2006/relationships/image" Target="../media/image61.png"/><Relationship Id="rId29" Type="http://schemas.openxmlformats.org/officeDocument/2006/relationships/image" Target="../media/image7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png"/><Relationship Id="rId11" Type="http://schemas.openxmlformats.org/officeDocument/2006/relationships/image" Target="../media/image56.svg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37" Type="http://schemas.openxmlformats.org/officeDocument/2006/relationships/image" Target="../media/image82.svg"/><Relationship Id="rId40" Type="http://schemas.openxmlformats.org/officeDocument/2006/relationships/image" Target="../media/image93.png"/><Relationship Id="rId45" Type="http://schemas.openxmlformats.org/officeDocument/2006/relationships/image" Target="../media/image88.svg"/><Relationship Id="rId5" Type="http://schemas.openxmlformats.org/officeDocument/2006/relationships/image" Target="../media/image51.svg"/><Relationship Id="rId15" Type="http://schemas.openxmlformats.org/officeDocument/2006/relationships/image" Target="../media/image60.svg"/><Relationship Id="rId23" Type="http://schemas.openxmlformats.org/officeDocument/2006/relationships/image" Target="../media/image68.svg"/><Relationship Id="rId28" Type="http://schemas.openxmlformats.org/officeDocument/2006/relationships/image" Target="../media/image73.png"/><Relationship Id="rId36" Type="http://schemas.openxmlformats.org/officeDocument/2006/relationships/image" Target="../media/image81.png"/><Relationship Id="rId10" Type="http://schemas.openxmlformats.org/officeDocument/2006/relationships/image" Target="../media/image55.png"/><Relationship Id="rId19" Type="http://schemas.openxmlformats.org/officeDocument/2006/relationships/image" Target="../media/image64.svg"/><Relationship Id="rId31" Type="http://schemas.openxmlformats.org/officeDocument/2006/relationships/image" Target="../media/image76.svg"/><Relationship Id="rId44" Type="http://schemas.openxmlformats.org/officeDocument/2006/relationships/image" Target="../media/image87.png"/><Relationship Id="rId4" Type="http://schemas.openxmlformats.org/officeDocument/2006/relationships/image" Target="../media/image50.png"/><Relationship Id="rId9" Type="http://schemas.openxmlformats.org/officeDocument/2006/relationships/image" Target="../media/image770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Relationship Id="rId27" Type="http://schemas.openxmlformats.org/officeDocument/2006/relationships/image" Target="../media/image72.svg"/><Relationship Id="rId30" Type="http://schemas.openxmlformats.org/officeDocument/2006/relationships/image" Target="../media/image75.png"/><Relationship Id="rId35" Type="http://schemas.openxmlformats.org/officeDocument/2006/relationships/image" Target="../media/image80.svg"/><Relationship Id="rId43" Type="http://schemas.openxmlformats.org/officeDocument/2006/relationships/image" Target="../media/image86.svg"/><Relationship Id="rId48" Type="http://schemas.openxmlformats.org/officeDocument/2006/relationships/image" Target="../media/image94.png"/><Relationship Id="rId8" Type="http://schemas.openxmlformats.org/officeDocument/2006/relationships/image" Target="../media/image91.png"/><Relationship Id="rId3" Type="http://schemas.openxmlformats.org/officeDocument/2006/relationships/image" Target="../media/image49.svg"/><Relationship Id="rId12" Type="http://schemas.openxmlformats.org/officeDocument/2006/relationships/image" Target="../media/image57.png"/><Relationship Id="rId17" Type="http://schemas.openxmlformats.org/officeDocument/2006/relationships/image" Target="../media/image62.svg"/><Relationship Id="rId25" Type="http://schemas.openxmlformats.org/officeDocument/2006/relationships/image" Target="../media/image70.svg"/><Relationship Id="rId33" Type="http://schemas.openxmlformats.org/officeDocument/2006/relationships/image" Target="../media/image78.svg"/><Relationship Id="rId38" Type="http://schemas.openxmlformats.org/officeDocument/2006/relationships/image" Target="../media/image92.png"/><Relationship Id="rId46" Type="http://schemas.openxmlformats.org/officeDocument/2006/relationships/image" Target="../media/image89.png"/><Relationship Id="rId20" Type="http://schemas.openxmlformats.org/officeDocument/2006/relationships/image" Target="../media/image65.png"/><Relationship Id="rId41" Type="http://schemas.openxmlformats.org/officeDocument/2006/relationships/image" Target="../media/image790.png"/></Relationships>
</file>

<file path=ppt/slideLayouts/_rels/slideLayout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sv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9" Type="http://schemas.openxmlformats.org/officeDocument/2006/relationships/image" Target="../media/image960.png"/><Relationship Id="rId21" Type="http://schemas.openxmlformats.org/officeDocument/2006/relationships/image" Target="../media/image66.svg"/><Relationship Id="rId34" Type="http://schemas.openxmlformats.org/officeDocument/2006/relationships/image" Target="../media/image79.png"/><Relationship Id="rId42" Type="http://schemas.openxmlformats.org/officeDocument/2006/relationships/image" Target="../media/image85.png"/><Relationship Id="rId47" Type="http://schemas.openxmlformats.org/officeDocument/2006/relationships/image" Target="../media/image90.svg"/><Relationship Id="rId7" Type="http://schemas.openxmlformats.org/officeDocument/2006/relationships/image" Target="../media/image53.svg"/><Relationship Id="rId2" Type="http://schemas.openxmlformats.org/officeDocument/2006/relationships/image" Target="../media/image48.png"/><Relationship Id="rId16" Type="http://schemas.openxmlformats.org/officeDocument/2006/relationships/image" Target="../media/image61.png"/><Relationship Id="rId29" Type="http://schemas.openxmlformats.org/officeDocument/2006/relationships/image" Target="../media/image7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png"/><Relationship Id="rId11" Type="http://schemas.openxmlformats.org/officeDocument/2006/relationships/image" Target="../media/image56.svg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37" Type="http://schemas.openxmlformats.org/officeDocument/2006/relationships/image" Target="../media/image82.svg"/><Relationship Id="rId40" Type="http://schemas.openxmlformats.org/officeDocument/2006/relationships/image" Target="../media/image97.png"/><Relationship Id="rId45" Type="http://schemas.openxmlformats.org/officeDocument/2006/relationships/image" Target="../media/image88.svg"/><Relationship Id="rId5" Type="http://schemas.openxmlformats.org/officeDocument/2006/relationships/image" Target="../media/image51.svg"/><Relationship Id="rId15" Type="http://schemas.openxmlformats.org/officeDocument/2006/relationships/image" Target="../media/image60.svg"/><Relationship Id="rId23" Type="http://schemas.openxmlformats.org/officeDocument/2006/relationships/image" Target="../media/image68.svg"/><Relationship Id="rId28" Type="http://schemas.openxmlformats.org/officeDocument/2006/relationships/image" Target="../media/image73.png"/><Relationship Id="rId36" Type="http://schemas.openxmlformats.org/officeDocument/2006/relationships/image" Target="../media/image81.png"/><Relationship Id="rId10" Type="http://schemas.openxmlformats.org/officeDocument/2006/relationships/image" Target="../media/image55.png"/><Relationship Id="rId19" Type="http://schemas.openxmlformats.org/officeDocument/2006/relationships/image" Target="../media/image64.svg"/><Relationship Id="rId31" Type="http://schemas.openxmlformats.org/officeDocument/2006/relationships/image" Target="../media/image76.svg"/><Relationship Id="rId44" Type="http://schemas.openxmlformats.org/officeDocument/2006/relationships/image" Target="../media/image87.png"/><Relationship Id="rId4" Type="http://schemas.openxmlformats.org/officeDocument/2006/relationships/image" Target="../media/image50.png"/><Relationship Id="rId9" Type="http://schemas.openxmlformats.org/officeDocument/2006/relationships/image" Target="../media/image800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Relationship Id="rId27" Type="http://schemas.openxmlformats.org/officeDocument/2006/relationships/image" Target="../media/image72.svg"/><Relationship Id="rId30" Type="http://schemas.openxmlformats.org/officeDocument/2006/relationships/image" Target="../media/image75.png"/><Relationship Id="rId35" Type="http://schemas.openxmlformats.org/officeDocument/2006/relationships/image" Target="../media/image80.svg"/><Relationship Id="rId43" Type="http://schemas.openxmlformats.org/officeDocument/2006/relationships/image" Target="../media/image86.svg"/><Relationship Id="rId48" Type="http://schemas.openxmlformats.org/officeDocument/2006/relationships/image" Target="../media/image94.png"/><Relationship Id="rId8" Type="http://schemas.openxmlformats.org/officeDocument/2006/relationships/image" Target="../media/image95.png"/><Relationship Id="rId3" Type="http://schemas.openxmlformats.org/officeDocument/2006/relationships/image" Target="../media/image49.svg"/><Relationship Id="rId12" Type="http://schemas.openxmlformats.org/officeDocument/2006/relationships/image" Target="../media/image57.png"/><Relationship Id="rId17" Type="http://schemas.openxmlformats.org/officeDocument/2006/relationships/image" Target="../media/image62.svg"/><Relationship Id="rId25" Type="http://schemas.openxmlformats.org/officeDocument/2006/relationships/image" Target="../media/image70.svg"/><Relationship Id="rId33" Type="http://schemas.openxmlformats.org/officeDocument/2006/relationships/image" Target="../media/image78.svg"/><Relationship Id="rId38" Type="http://schemas.openxmlformats.org/officeDocument/2006/relationships/image" Target="../media/image96.png"/><Relationship Id="rId46" Type="http://schemas.openxmlformats.org/officeDocument/2006/relationships/image" Target="../media/image89.png"/><Relationship Id="rId20" Type="http://schemas.openxmlformats.org/officeDocument/2006/relationships/image" Target="../media/image65.png"/><Relationship Id="rId41" Type="http://schemas.openxmlformats.org/officeDocument/2006/relationships/image" Target="../media/image820.png"/></Relationships>
</file>

<file path=ppt/slideLayouts/_rels/slideLayout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8.svg"/><Relationship Id="rId18" Type="http://schemas.openxmlformats.org/officeDocument/2006/relationships/image" Target="../media/image63.png"/><Relationship Id="rId26" Type="http://schemas.openxmlformats.org/officeDocument/2006/relationships/image" Target="../media/image71.png"/><Relationship Id="rId39" Type="http://schemas.openxmlformats.org/officeDocument/2006/relationships/image" Target="../media/image780.png"/><Relationship Id="rId21" Type="http://schemas.openxmlformats.org/officeDocument/2006/relationships/image" Target="../media/image66.svg"/><Relationship Id="rId34" Type="http://schemas.openxmlformats.org/officeDocument/2006/relationships/image" Target="../media/image79.png"/><Relationship Id="rId42" Type="http://schemas.openxmlformats.org/officeDocument/2006/relationships/image" Target="../media/image85.png"/><Relationship Id="rId47" Type="http://schemas.openxmlformats.org/officeDocument/2006/relationships/image" Target="../media/image90.svg"/><Relationship Id="rId7" Type="http://schemas.openxmlformats.org/officeDocument/2006/relationships/image" Target="../media/image53.svg"/><Relationship Id="rId2" Type="http://schemas.openxmlformats.org/officeDocument/2006/relationships/image" Target="../media/image48.png"/><Relationship Id="rId16" Type="http://schemas.openxmlformats.org/officeDocument/2006/relationships/image" Target="../media/image61.png"/><Relationship Id="rId29" Type="http://schemas.openxmlformats.org/officeDocument/2006/relationships/image" Target="../media/image74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2.png"/><Relationship Id="rId11" Type="http://schemas.openxmlformats.org/officeDocument/2006/relationships/image" Target="../media/image56.svg"/><Relationship Id="rId24" Type="http://schemas.openxmlformats.org/officeDocument/2006/relationships/image" Target="../media/image69.png"/><Relationship Id="rId32" Type="http://schemas.openxmlformats.org/officeDocument/2006/relationships/image" Target="../media/image77.png"/><Relationship Id="rId37" Type="http://schemas.openxmlformats.org/officeDocument/2006/relationships/image" Target="../media/image82.svg"/><Relationship Id="rId40" Type="http://schemas.openxmlformats.org/officeDocument/2006/relationships/image" Target="../media/image93.png"/><Relationship Id="rId45" Type="http://schemas.openxmlformats.org/officeDocument/2006/relationships/image" Target="../media/image88.svg"/><Relationship Id="rId5" Type="http://schemas.openxmlformats.org/officeDocument/2006/relationships/image" Target="../media/image51.svg"/><Relationship Id="rId15" Type="http://schemas.openxmlformats.org/officeDocument/2006/relationships/image" Target="../media/image60.svg"/><Relationship Id="rId23" Type="http://schemas.openxmlformats.org/officeDocument/2006/relationships/image" Target="../media/image68.svg"/><Relationship Id="rId28" Type="http://schemas.openxmlformats.org/officeDocument/2006/relationships/image" Target="../media/image73.png"/><Relationship Id="rId36" Type="http://schemas.openxmlformats.org/officeDocument/2006/relationships/image" Target="../media/image81.png"/><Relationship Id="rId10" Type="http://schemas.openxmlformats.org/officeDocument/2006/relationships/image" Target="../media/image55.png"/><Relationship Id="rId19" Type="http://schemas.openxmlformats.org/officeDocument/2006/relationships/image" Target="../media/image64.svg"/><Relationship Id="rId31" Type="http://schemas.openxmlformats.org/officeDocument/2006/relationships/image" Target="../media/image76.svg"/><Relationship Id="rId44" Type="http://schemas.openxmlformats.org/officeDocument/2006/relationships/image" Target="../media/image87.png"/><Relationship Id="rId4" Type="http://schemas.openxmlformats.org/officeDocument/2006/relationships/image" Target="../media/image50.png"/><Relationship Id="rId9" Type="http://schemas.openxmlformats.org/officeDocument/2006/relationships/image" Target="../media/image770.png"/><Relationship Id="rId14" Type="http://schemas.openxmlformats.org/officeDocument/2006/relationships/image" Target="../media/image59.png"/><Relationship Id="rId22" Type="http://schemas.openxmlformats.org/officeDocument/2006/relationships/image" Target="../media/image67.png"/><Relationship Id="rId27" Type="http://schemas.openxmlformats.org/officeDocument/2006/relationships/image" Target="../media/image72.svg"/><Relationship Id="rId30" Type="http://schemas.openxmlformats.org/officeDocument/2006/relationships/image" Target="../media/image75.png"/><Relationship Id="rId35" Type="http://schemas.openxmlformats.org/officeDocument/2006/relationships/image" Target="../media/image80.svg"/><Relationship Id="rId43" Type="http://schemas.openxmlformats.org/officeDocument/2006/relationships/image" Target="../media/image86.svg"/><Relationship Id="rId48" Type="http://schemas.openxmlformats.org/officeDocument/2006/relationships/image" Target="../media/image94.png"/><Relationship Id="rId8" Type="http://schemas.openxmlformats.org/officeDocument/2006/relationships/image" Target="../media/image91.png"/><Relationship Id="rId3" Type="http://schemas.openxmlformats.org/officeDocument/2006/relationships/image" Target="../media/image49.svg"/><Relationship Id="rId12" Type="http://schemas.openxmlformats.org/officeDocument/2006/relationships/image" Target="../media/image57.png"/><Relationship Id="rId17" Type="http://schemas.openxmlformats.org/officeDocument/2006/relationships/image" Target="../media/image62.svg"/><Relationship Id="rId25" Type="http://schemas.openxmlformats.org/officeDocument/2006/relationships/image" Target="../media/image70.svg"/><Relationship Id="rId33" Type="http://schemas.openxmlformats.org/officeDocument/2006/relationships/image" Target="../media/image78.svg"/><Relationship Id="rId38" Type="http://schemas.openxmlformats.org/officeDocument/2006/relationships/image" Target="../media/image92.png"/><Relationship Id="rId46" Type="http://schemas.openxmlformats.org/officeDocument/2006/relationships/image" Target="../media/image89.png"/><Relationship Id="rId20" Type="http://schemas.openxmlformats.org/officeDocument/2006/relationships/image" Target="../media/image65.png"/><Relationship Id="rId41" Type="http://schemas.openxmlformats.org/officeDocument/2006/relationships/image" Target="../media/image79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100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105.svg"/><Relationship Id="rId3" Type="http://schemas.openxmlformats.org/officeDocument/2006/relationships/image" Target="../media/image28.svg"/><Relationship Id="rId21" Type="http://schemas.openxmlformats.org/officeDocument/2006/relationships/image" Target="../media/image108.png"/><Relationship Id="rId55" Type="http://schemas.openxmlformats.org/officeDocument/2006/relationships/image" Target="../media/image900.pn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17" Type="http://schemas.openxmlformats.org/officeDocument/2006/relationships/image" Target="../media/image104.png"/><Relationship Id="rId2" Type="http://schemas.openxmlformats.org/officeDocument/2006/relationships/image" Target="../media/image27.png"/><Relationship Id="rId16" Type="http://schemas.openxmlformats.org/officeDocument/2006/relationships/image" Target="../media/image103.svg"/><Relationship Id="rId20" Type="http://schemas.openxmlformats.org/officeDocument/2006/relationships/image" Target="../media/image107.svg"/><Relationship Id="rId54" Type="http://schemas.openxmlformats.org/officeDocument/2006/relationships/slide" Target="../slides/slide14.xm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102.png"/><Relationship Id="rId10" Type="http://schemas.openxmlformats.org/officeDocument/2006/relationships/image" Target="../media/image35.png"/><Relationship Id="rId19" Type="http://schemas.openxmlformats.org/officeDocument/2006/relationships/image" Target="../media/image106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101.png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106.png"/><Relationship Id="rId3" Type="http://schemas.openxmlformats.org/officeDocument/2006/relationships/image" Target="../media/image28.svg"/><Relationship Id="rId21" Type="http://schemas.openxmlformats.org/officeDocument/2006/relationships/image" Target="../media/image45.pn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17" Type="http://schemas.openxmlformats.org/officeDocument/2006/relationships/image" Target="../media/image105.svg"/><Relationship Id="rId2" Type="http://schemas.openxmlformats.org/officeDocument/2006/relationships/image" Target="../media/image27.png"/><Relationship Id="rId16" Type="http://schemas.openxmlformats.org/officeDocument/2006/relationships/image" Target="../media/image104.png"/><Relationship Id="rId20" Type="http://schemas.openxmlformats.org/officeDocument/2006/relationships/image" Target="../media/image9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103.svg"/><Relationship Id="rId10" Type="http://schemas.openxmlformats.org/officeDocument/2006/relationships/image" Target="../media/image35.png"/><Relationship Id="rId19" Type="http://schemas.openxmlformats.org/officeDocument/2006/relationships/image" Target="../media/image107.sv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102.png"/><Relationship Id="rId22" Type="http://schemas.openxmlformats.org/officeDocument/2006/relationships/image" Target="../media/image46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109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svg"/><Relationship Id="rId18" Type="http://schemas.openxmlformats.org/officeDocument/2006/relationships/image" Target="../media/image45.png"/><Relationship Id="rId3" Type="http://schemas.openxmlformats.org/officeDocument/2006/relationships/image" Target="../media/image28.svg"/><Relationship Id="rId7" Type="http://schemas.openxmlformats.org/officeDocument/2006/relationships/image" Target="../media/image32.svg"/><Relationship Id="rId12" Type="http://schemas.openxmlformats.org/officeDocument/2006/relationships/image" Target="../media/image37.png"/><Relationship Id="rId17" Type="http://schemas.openxmlformats.org/officeDocument/2006/relationships/image" Target="../media/image107.svg"/><Relationship Id="rId2" Type="http://schemas.openxmlformats.org/officeDocument/2006/relationships/image" Target="../media/image27.png"/><Relationship Id="rId16" Type="http://schemas.openxmlformats.org/officeDocument/2006/relationships/image" Target="../media/image10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5" Type="http://schemas.openxmlformats.org/officeDocument/2006/relationships/image" Target="../media/image111.svg"/><Relationship Id="rId10" Type="http://schemas.openxmlformats.org/officeDocument/2006/relationships/image" Target="../media/image35.png"/><Relationship Id="rId19" Type="http://schemas.openxmlformats.org/officeDocument/2006/relationships/image" Target="../media/image46.svg"/><Relationship Id="rId4" Type="http://schemas.openxmlformats.org/officeDocument/2006/relationships/image" Target="../media/image29.png"/><Relationship Id="rId9" Type="http://schemas.openxmlformats.org/officeDocument/2006/relationships/image" Target="../media/image34.svg"/><Relationship Id="rId14" Type="http://schemas.openxmlformats.org/officeDocument/2006/relationships/image" Target="../media/image110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rstwensen door Smartpresentations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>
            <a:extLst>
              <a:ext uri="{FF2B5EF4-FFF2-40B4-BE49-F238E27FC236}">
                <a16:creationId xmlns:a16="http://schemas.microsoft.com/office/drawing/2014/main" id="{BDE4B170-CB0B-6FAD-8365-1A045AAED22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grpSp>
        <p:nvGrpSpPr>
          <p:cNvPr id="237" name="Groep 236">
            <a:extLst>
              <a:ext uri="{FF2B5EF4-FFF2-40B4-BE49-F238E27FC236}">
                <a16:creationId xmlns:a16="http://schemas.microsoft.com/office/drawing/2014/main" id="{E184D709-BABD-6EDA-B00B-F9BEFA70EFE2}"/>
              </a:ext>
            </a:extLst>
          </p:cNvPr>
          <p:cNvGrpSpPr/>
          <p:nvPr userDrawn="1"/>
        </p:nvGrpSpPr>
        <p:grpSpPr>
          <a:xfrm>
            <a:off x="-432339" y="18837"/>
            <a:ext cx="2428786" cy="6809268"/>
            <a:chOff x="-432339" y="18837"/>
            <a:chExt cx="2428786" cy="6809268"/>
          </a:xfrm>
          <a:solidFill>
            <a:schemeClr val="bg1">
              <a:alpha val="64000"/>
            </a:schemeClr>
          </a:solidFill>
        </p:grpSpPr>
        <p:sp>
          <p:nvSpPr>
            <p:cNvPr id="45" name="Vrije vorm: vorm 44">
              <a:extLst>
                <a:ext uri="{FF2B5EF4-FFF2-40B4-BE49-F238E27FC236}">
                  <a16:creationId xmlns:a16="http://schemas.microsoft.com/office/drawing/2014/main" id="{DC791F7A-6F57-BA12-7EA0-0251094805E6}"/>
                </a:ext>
              </a:extLst>
            </p:cNvPr>
            <p:cNvSpPr/>
            <p:nvPr/>
          </p:nvSpPr>
          <p:spPr>
            <a:xfrm>
              <a:off x="1407539" y="1616993"/>
              <a:ext cx="482785" cy="576511"/>
            </a:xfrm>
            <a:custGeom>
              <a:avLst/>
              <a:gdLst>
                <a:gd name="connsiteX0" fmla="*/ 306852 w 482785"/>
                <a:gd name="connsiteY0" fmla="*/ 0 h 576511"/>
                <a:gd name="connsiteX1" fmla="*/ 142172 w 482785"/>
                <a:gd name="connsiteY1" fmla="*/ 164680 h 576511"/>
                <a:gd name="connsiteX2" fmla="*/ 142172 w 482785"/>
                <a:gd name="connsiteY2" fmla="*/ 234579 h 576511"/>
                <a:gd name="connsiteX3" fmla="*/ 86868 w 482785"/>
                <a:gd name="connsiteY3" fmla="*/ 214620 h 576511"/>
                <a:gd name="connsiteX4" fmla="*/ 0 w 482785"/>
                <a:gd name="connsiteY4" fmla="*/ 301488 h 576511"/>
                <a:gd name="connsiteX5" fmla="*/ 25937 w 482785"/>
                <a:gd name="connsiteY5" fmla="*/ 363386 h 576511"/>
                <a:gd name="connsiteX6" fmla="*/ 25937 w 482785"/>
                <a:gd name="connsiteY6" fmla="*/ 363386 h 576511"/>
                <a:gd name="connsiteX7" fmla="*/ 133116 w 482785"/>
                <a:gd name="connsiteY7" fmla="*/ 470564 h 576511"/>
                <a:gd name="connsiteX8" fmla="*/ 131093 w 482785"/>
                <a:gd name="connsiteY8" fmla="*/ 476016 h 576511"/>
                <a:gd name="connsiteX9" fmla="*/ 131093 w 482785"/>
                <a:gd name="connsiteY9" fmla="*/ 567719 h 576511"/>
                <a:gd name="connsiteX10" fmla="*/ 139886 w 482785"/>
                <a:gd name="connsiteY10" fmla="*/ 576512 h 576511"/>
                <a:gd name="connsiteX11" fmla="*/ 473994 w 482785"/>
                <a:gd name="connsiteY11" fmla="*/ 576512 h 576511"/>
                <a:gd name="connsiteX12" fmla="*/ 482786 w 482785"/>
                <a:gd name="connsiteY12" fmla="*/ 567719 h 576511"/>
                <a:gd name="connsiteX13" fmla="*/ 482786 w 482785"/>
                <a:gd name="connsiteY13" fmla="*/ 476016 h 576511"/>
                <a:gd name="connsiteX14" fmla="*/ 473994 w 482785"/>
                <a:gd name="connsiteY14" fmla="*/ 467223 h 576511"/>
                <a:gd name="connsiteX15" fmla="*/ 471619 w 482785"/>
                <a:gd name="connsiteY15" fmla="*/ 467223 h 576511"/>
                <a:gd name="connsiteX16" fmla="*/ 471619 w 482785"/>
                <a:gd name="connsiteY16" fmla="*/ 164680 h 576511"/>
                <a:gd name="connsiteX17" fmla="*/ 306940 w 482785"/>
                <a:gd name="connsiteY17" fmla="*/ 0 h 576511"/>
                <a:gd name="connsiteX18" fmla="*/ 86868 w 482785"/>
                <a:gd name="connsiteY18" fmla="*/ 232117 h 576511"/>
                <a:gd name="connsiteX19" fmla="*/ 134346 w 482785"/>
                <a:gd name="connsiteY19" fmla="*/ 250932 h 576511"/>
                <a:gd name="connsiteX20" fmla="*/ 170483 w 482785"/>
                <a:gd name="connsiteY20" fmla="*/ 286717 h 576511"/>
                <a:gd name="connsiteX21" fmla="*/ 182880 w 482785"/>
                <a:gd name="connsiteY21" fmla="*/ 286717 h 576511"/>
                <a:gd name="connsiteX22" fmla="*/ 182880 w 482785"/>
                <a:gd name="connsiteY22" fmla="*/ 274320 h 576511"/>
                <a:gd name="connsiteX23" fmla="*/ 159756 w 482785"/>
                <a:gd name="connsiteY23" fmla="*/ 251460 h 576511"/>
                <a:gd name="connsiteX24" fmla="*/ 159756 w 482785"/>
                <a:gd name="connsiteY24" fmla="*/ 164768 h 576511"/>
                <a:gd name="connsiteX25" fmla="*/ 306852 w 482785"/>
                <a:gd name="connsiteY25" fmla="*/ 17672 h 576511"/>
                <a:gd name="connsiteX26" fmla="*/ 453947 w 482785"/>
                <a:gd name="connsiteY26" fmla="*/ 164768 h 576511"/>
                <a:gd name="connsiteX27" fmla="*/ 453947 w 482785"/>
                <a:gd name="connsiteY27" fmla="*/ 467311 h 576511"/>
                <a:gd name="connsiteX28" fmla="*/ 154569 w 482785"/>
                <a:gd name="connsiteY28" fmla="*/ 467311 h 576511"/>
                <a:gd name="connsiteX29" fmla="*/ 38247 w 482785"/>
                <a:gd name="connsiteY29" fmla="*/ 350989 h 576511"/>
                <a:gd name="connsiteX30" fmla="*/ 38247 w 482785"/>
                <a:gd name="connsiteY30" fmla="*/ 350989 h 576511"/>
                <a:gd name="connsiteX31" fmla="*/ 38247 w 482785"/>
                <a:gd name="connsiteY31" fmla="*/ 350989 h 576511"/>
                <a:gd name="connsiteX32" fmla="*/ 17585 w 482785"/>
                <a:gd name="connsiteY32" fmla="*/ 301576 h 576511"/>
                <a:gd name="connsiteX33" fmla="*/ 86868 w 482785"/>
                <a:gd name="connsiteY33" fmla="*/ 232293 h 576511"/>
                <a:gd name="connsiteX34" fmla="*/ 465113 w 482785"/>
                <a:gd name="connsiteY34" fmla="*/ 558927 h 576511"/>
                <a:gd name="connsiteX35" fmla="*/ 148590 w 482785"/>
                <a:gd name="connsiteY35" fmla="*/ 558927 h 576511"/>
                <a:gd name="connsiteX36" fmla="*/ 148590 w 482785"/>
                <a:gd name="connsiteY36" fmla="*/ 484808 h 576511"/>
                <a:gd name="connsiteX37" fmla="*/ 465113 w 482785"/>
                <a:gd name="connsiteY37" fmla="*/ 484808 h 576511"/>
                <a:gd name="connsiteX38" fmla="*/ 465113 w 482785"/>
                <a:gd name="connsiteY38" fmla="*/ 558927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482785" h="576511">
                  <a:moveTo>
                    <a:pt x="306852" y="0"/>
                  </a:moveTo>
                  <a:cubicBezTo>
                    <a:pt x="216027" y="0"/>
                    <a:pt x="142172" y="73855"/>
                    <a:pt x="142172" y="164680"/>
                  </a:cubicBezTo>
                  <a:lnTo>
                    <a:pt x="142172" y="234579"/>
                  </a:lnTo>
                  <a:cubicBezTo>
                    <a:pt x="126609" y="221742"/>
                    <a:pt x="107178" y="214620"/>
                    <a:pt x="86868" y="214620"/>
                  </a:cubicBezTo>
                  <a:cubicBezTo>
                    <a:pt x="38950" y="214620"/>
                    <a:pt x="0" y="253570"/>
                    <a:pt x="0" y="301488"/>
                  </a:cubicBezTo>
                  <a:cubicBezTo>
                    <a:pt x="0" y="324964"/>
                    <a:pt x="9232" y="346944"/>
                    <a:pt x="25937" y="363386"/>
                  </a:cubicBezTo>
                  <a:cubicBezTo>
                    <a:pt x="25937" y="363386"/>
                    <a:pt x="25937" y="363386"/>
                    <a:pt x="25937" y="363386"/>
                  </a:cubicBezTo>
                  <a:lnTo>
                    <a:pt x="133116" y="470564"/>
                  </a:lnTo>
                  <a:cubicBezTo>
                    <a:pt x="131885" y="472059"/>
                    <a:pt x="131093" y="473905"/>
                    <a:pt x="131093" y="476016"/>
                  </a:cubicBezTo>
                  <a:lnTo>
                    <a:pt x="131093" y="567719"/>
                  </a:lnTo>
                  <a:cubicBezTo>
                    <a:pt x="131093" y="572555"/>
                    <a:pt x="135050" y="576512"/>
                    <a:pt x="139886" y="576512"/>
                  </a:cubicBezTo>
                  <a:lnTo>
                    <a:pt x="473994" y="576512"/>
                  </a:lnTo>
                  <a:cubicBezTo>
                    <a:pt x="478829" y="576512"/>
                    <a:pt x="482786" y="572555"/>
                    <a:pt x="482786" y="567719"/>
                  </a:cubicBezTo>
                  <a:lnTo>
                    <a:pt x="482786" y="476016"/>
                  </a:lnTo>
                  <a:cubicBezTo>
                    <a:pt x="482786" y="471180"/>
                    <a:pt x="478829" y="467223"/>
                    <a:pt x="473994" y="467223"/>
                  </a:cubicBezTo>
                  <a:lnTo>
                    <a:pt x="471619" y="467223"/>
                  </a:lnTo>
                  <a:lnTo>
                    <a:pt x="471619" y="164680"/>
                  </a:lnTo>
                  <a:cubicBezTo>
                    <a:pt x="471619" y="73855"/>
                    <a:pt x="397764" y="0"/>
                    <a:pt x="306940" y="0"/>
                  </a:cubicBezTo>
                  <a:close/>
                  <a:moveTo>
                    <a:pt x="86868" y="232117"/>
                  </a:moveTo>
                  <a:cubicBezTo>
                    <a:pt x="104629" y="232117"/>
                    <a:pt x="121510" y="238799"/>
                    <a:pt x="134346" y="250932"/>
                  </a:cubicBezTo>
                  <a:lnTo>
                    <a:pt x="170483" y="286717"/>
                  </a:lnTo>
                  <a:cubicBezTo>
                    <a:pt x="173912" y="290146"/>
                    <a:pt x="179539" y="290058"/>
                    <a:pt x="182880" y="286717"/>
                  </a:cubicBezTo>
                  <a:cubicBezTo>
                    <a:pt x="186309" y="283288"/>
                    <a:pt x="186309" y="277661"/>
                    <a:pt x="182880" y="274320"/>
                  </a:cubicBezTo>
                  <a:lnTo>
                    <a:pt x="159756" y="251460"/>
                  </a:lnTo>
                  <a:lnTo>
                    <a:pt x="159756" y="164768"/>
                  </a:lnTo>
                  <a:cubicBezTo>
                    <a:pt x="159756" y="83703"/>
                    <a:pt x="225787" y="17672"/>
                    <a:pt x="306852" y="17672"/>
                  </a:cubicBezTo>
                  <a:cubicBezTo>
                    <a:pt x="387917" y="17672"/>
                    <a:pt x="453947" y="83615"/>
                    <a:pt x="453947" y="164768"/>
                  </a:cubicBezTo>
                  <a:lnTo>
                    <a:pt x="453947" y="467311"/>
                  </a:lnTo>
                  <a:lnTo>
                    <a:pt x="154569" y="467311"/>
                  </a:lnTo>
                  <a:lnTo>
                    <a:pt x="38247" y="350989"/>
                  </a:lnTo>
                  <a:cubicBezTo>
                    <a:pt x="38247" y="350989"/>
                    <a:pt x="38247" y="350989"/>
                    <a:pt x="38247" y="350989"/>
                  </a:cubicBezTo>
                  <a:cubicBezTo>
                    <a:pt x="38247" y="350989"/>
                    <a:pt x="38247" y="350989"/>
                    <a:pt x="38247" y="350989"/>
                  </a:cubicBezTo>
                  <a:cubicBezTo>
                    <a:pt x="24882" y="337888"/>
                    <a:pt x="17585" y="320304"/>
                    <a:pt x="17585" y="301576"/>
                  </a:cubicBezTo>
                  <a:cubicBezTo>
                    <a:pt x="17585" y="263330"/>
                    <a:pt x="48709" y="232293"/>
                    <a:pt x="86868" y="232293"/>
                  </a:cubicBezTo>
                  <a:close/>
                  <a:moveTo>
                    <a:pt x="465113" y="558927"/>
                  </a:moveTo>
                  <a:lnTo>
                    <a:pt x="148590" y="558927"/>
                  </a:lnTo>
                  <a:lnTo>
                    <a:pt x="148590" y="484808"/>
                  </a:lnTo>
                  <a:lnTo>
                    <a:pt x="465113" y="484808"/>
                  </a:lnTo>
                  <a:lnTo>
                    <a:pt x="465113" y="558927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0" name="Vrije vorm: vorm 49">
              <a:extLst>
                <a:ext uri="{FF2B5EF4-FFF2-40B4-BE49-F238E27FC236}">
                  <a16:creationId xmlns:a16="http://schemas.microsoft.com/office/drawing/2014/main" id="{5B8707E4-78CB-AC90-5C67-E1C46CFB7250}"/>
                </a:ext>
              </a:extLst>
            </p:cNvPr>
            <p:cNvSpPr/>
            <p:nvPr/>
          </p:nvSpPr>
          <p:spPr>
            <a:xfrm>
              <a:off x="1103413" y="4260312"/>
              <a:ext cx="320479" cy="660917"/>
            </a:xfrm>
            <a:custGeom>
              <a:avLst/>
              <a:gdLst>
                <a:gd name="connsiteX0" fmla="*/ 303950 w 320479"/>
                <a:gd name="connsiteY0" fmla="*/ 221391 h 660917"/>
                <a:gd name="connsiteX1" fmla="*/ 254889 w 320479"/>
                <a:gd name="connsiteY1" fmla="*/ 6506 h 660917"/>
                <a:gd name="connsiteX2" fmla="*/ 246448 w 320479"/>
                <a:gd name="connsiteY2" fmla="*/ 0 h 660917"/>
                <a:gd name="connsiteX3" fmla="*/ 74119 w 320479"/>
                <a:gd name="connsiteY3" fmla="*/ 0 h 660917"/>
                <a:gd name="connsiteX4" fmla="*/ 65591 w 320479"/>
                <a:gd name="connsiteY4" fmla="*/ 6506 h 660917"/>
                <a:gd name="connsiteX5" fmla="*/ 17321 w 320479"/>
                <a:gd name="connsiteY5" fmla="*/ 218225 h 660917"/>
                <a:gd name="connsiteX6" fmla="*/ 0 w 320479"/>
                <a:gd name="connsiteY6" fmla="*/ 373849 h 660917"/>
                <a:gd name="connsiteX7" fmla="*/ 151491 w 320479"/>
                <a:gd name="connsiteY7" fmla="*/ 533693 h 660917"/>
                <a:gd name="connsiteX8" fmla="*/ 151491 w 320479"/>
                <a:gd name="connsiteY8" fmla="*/ 643333 h 660917"/>
                <a:gd name="connsiteX9" fmla="*/ 87835 w 320479"/>
                <a:gd name="connsiteY9" fmla="*/ 643333 h 660917"/>
                <a:gd name="connsiteX10" fmla="*/ 79043 w 320479"/>
                <a:gd name="connsiteY10" fmla="*/ 652125 h 660917"/>
                <a:gd name="connsiteX11" fmla="*/ 87835 w 320479"/>
                <a:gd name="connsiteY11" fmla="*/ 660918 h 660917"/>
                <a:gd name="connsiteX12" fmla="*/ 232645 w 320479"/>
                <a:gd name="connsiteY12" fmla="*/ 660918 h 660917"/>
                <a:gd name="connsiteX13" fmla="*/ 241437 w 320479"/>
                <a:gd name="connsiteY13" fmla="*/ 652125 h 660917"/>
                <a:gd name="connsiteX14" fmla="*/ 232645 w 320479"/>
                <a:gd name="connsiteY14" fmla="*/ 643333 h 660917"/>
                <a:gd name="connsiteX15" fmla="*/ 168988 w 320479"/>
                <a:gd name="connsiteY15" fmla="*/ 643333 h 660917"/>
                <a:gd name="connsiteX16" fmla="*/ 168988 w 320479"/>
                <a:gd name="connsiteY16" fmla="*/ 533693 h 660917"/>
                <a:gd name="connsiteX17" fmla="*/ 320480 w 320479"/>
                <a:gd name="connsiteY17" fmla="*/ 373585 h 660917"/>
                <a:gd name="connsiteX18" fmla="*/ 303950 w 320479"/>
                <a:gd name="connsiteY18" fmla="*/ 221391 h 660917"/>
                <a:gd name="connsiteX19" fmla="*/ 80801 w 320479"/>
                <a:gd name="connsiteY19" fmla="*/ 17585 h 660917"/>
                <a:gd name="connsiteX20" fmla="*/ 239590 w 320479"/>
                <a:gd name="connsiteY20" fmla="*/ 17585 h 660917"/>
                <a:gd name="connsiteX21" fmla="*/ 286629 w 320479"/>
                <a:gd name="connsiteY21" fmla="*/ 224468 h 660917"/>
                <a:gd name="connsiteX22" fmla="*/ 289707 w 320479"/>
                <a:gd name="connsiteY22" fmla="*/ 242668 h 660917"/>
                <a:gd name="connsiteX23" fmla="*/ 287772 w 320479"/>
                <a:gd name="connsiteY23" fmla="*/ 243987 h 660917"/>
                <a:gd name="connsiteX24" fmla="*/ 227105 w 320479"/>
                <a:gd name="connsiteY24" fmla="*/ 269572 h 660917"/>
                <a:gd name="connsiteX25" fmla="*/ 166438 w 320479"/>
                <a:gd name="connsiteY25" fmla="*/ 243987 h 660917"/>
                <a:gd name="connsiteX26" fmla="*/ 93199 w 320479"/>
                <a:gd name="connsiteY26" fmla="*/ 213126 h 660917"/>
                <a:gd name="connsiteX27" fmla="*/ 32620 w 320479"/>
                <a:gd name="connsiteY27" fmla="*/ 233172 h 660917"/>
                <a:gd name="connsiteX28" fmla="*/ 34642 w 320479"/>
                <a:gd name="connsiteY28" fmla="*/ 221391 h 660917"/>
                <a:gd name="connsiteX29" fmla="*/ 80801 w 320479"/>
                <a:gd name="connsiteY29" fmla="*/ 17673 h 660917"/>
                <a:gd name="connsiteX30" fmla="*/ 160196 w 320479"/>
                <a:gd name="connsiteY30" fmla="*/ 516460 h 660917"/>
                <a:gd name="connsiteX31" fmla="*/ 17497 w 320479"/>
                <a:gd name="connsiteY31" fmla="*/ 374113 h 660917"/>
                <a:gd name="connsiteX32" fmla="*/ 28663 w 320479"/>
                <a:gd name="connsiteY32" fmla="*/ 258406 h 660917"/>
                <a:gd name="connsiteX33" fmla="*/ 32532 w 320479"/>
                <a:gd name="connsiteY33" fmla="*/ 256208 h 660917"/>
                <a:gd name="connsiteX34" fmla="*/ 93199 w 320479"/>
                <a:gd name="connsiteY34" fmla="*/ 230622 h 660917"/>
                <a:gd name="connsiteX35" fmla="*/ 153865 w 320479"/>
                <a:gd name="connsiteY35" fmla="*/ 256208 h 660917"/>
                <a:gd name="connsiteX36" fmla="*/ 227105 w 320479"/>
                <a:gd name="connsiteY36" fmla="*/ 287069 h 660917"/>
                <a:gd name="connsiteX37" fmla="*/ 292696 w 320479"/>
                <a:gd name="connsiteY37" fmla="*/ 263242 h 660917"/>
                <a:gd name="connsiteX38" fmla="*/ 302807 w 320479"/>
                <a:gd name="connsiteY38" fmla="*/ 373761 h 660917"/>
                <a:gd name="connsiteX39" fmla="*/ 160108 w 320479"/>
                <a:gd name="connsiteY39" fmla="*/ 516460 h 660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20479" h="660917">
                  <a:moveTo>
                    <a:pt x="303950" y="221391"/>
                  </a:moveTo>
                  <a:cubicBezTo>
                    <a:pt x="286102" y="121686"/>
                    <a:pt x="255153" y="7650"/>
                    <a:pt x="254889" y="6506"/>
                  </a:cubicBezTo>
                  <a:cubicBezTo>
                    <a:pt x="253834" y="2638"/>
                    <a:pt x="250405" y="0"/>
                    <a:pt x="246448" y="0"/>
                  </a:cubicBezTo>
                  <a:lnTo>
                    <a:pt x="74119" y="0"/>
                  </a:lnTo>
                  <a:cubicBezTo>
                    <a:pt x="70163" y="0"/>
                    <a:pt x="66646" y="2638"/>
                    <a:pt x="65591" y="6506"/>
                  </a:cubicBezTo>
                  <a:cubicBezTo>
                    <a:pt x="65327" y="7650"/>
                    <a:pt x="34818" y="120455"/>
                    <a:pt x="17321" y="218225"/>
                  </a:cubicBezTo>
                  <a:cubicBezTo>
                    <a:pt x="2638" y="300521"/>
                    <a:pt x="0" y="372794"/>
                    <a:pt x="0" y="373849"/>
                  </a:cubicBezTo>
                  <a:cubicBezTo>
                    <a:pt x="0" y="459223"/>
                    <a:pt x="67173" y="529033"/>
                    <a:pt x="151491" y="533693"/>
                  </a:cubicBezTo>
                  <a:lnTo>
                    <a:pt x="151491" y="643333"/>
                  </a:lnTo>
                  <a:lnTo>
                    <a:pt x="87835" y="643333"/>
                  </a:lnTo>
                  <a:cubicBezTo>
                    <a:pt x="82999" y="643333"/>
                    <a:pt x="79043" y="647290"/>
                    <a:pt x="79043" y="652125"/>
                  </a:cubicBezTo>
                  <a:cubicBezTo>
                    <a:pt x="79043" y="656962"/>
                    <a:pt x="82999" y="660918"/>
                    <a:pt x="87835" y="660918"/>
                  </a:cubicBezTo>
                  <a:lnTo>
                    <a:pt x="232645" y="660918"/>
                  </a:lnTo>
                  <a:cubicBezTo>
                    <a:pt x="237480" y="660918"/>
                    <a:pt x="241437" y="656962"/>
                    <a:pt x="241437" y="652125"/>
                  </a:cubicBezTo>
                  <a:cubicBezTo>
                    <a:pt x="241437" y="647290"/>
                    <a:pt x="237480" y="643333"/>
                    <a:pt x="232645" y="643333"/>
                  </a:cubicBezTo>
                  <a:lnTo>
                    <a:pt x="168988" y="643333"/>
                  </a:lnTo>
                  <a:lnTo>
                    <a:pt x="168988" y="533693"/>
                  </a:lnTo>
                  <a:cubicBezTo>
                    <a:pt x="253306" y="529121"/>
                    <a:pt x="320480" y="459310"/>
                    <a:pt x="320480" y="373585"/>
                  </a:cubicBezTo>
                  <a:cubicBezTo>
                    <a:pt x="320480" y="372882"/>
                    <a:pt x="318106" y="300697"/>
                    <a:pt x="303950" y="221391"/>
                  </a:cubicBezTo>
                  <a:close/>
                  <a:moveTo>
                    <a:pt x="80801" y="17585"/>
                  </a:moveTo>
                  <a:lnTo>
                    <a:pt x="239590" y="17585"/>
                  </a:lnTo>
                  <a:cubicBezTo>
                    <a:pt x="246361" y="43083"/>
                    <a:pt x="271331" y="139094"/>
                    <a:pt x="286629" y="224468"/>
                  </a:cubicBezTo>
                  <a:cubicBezTo>
                    <a:pt x="287684" y="230622"/>
                    <a:pt x="288739" y="236689"/>
                    <a:pt x="289707" y="242668"/>
                  </a:cubicBezTo>
                  <a:cubicBezTo>
                    <a:pt x="289091" y="243020"/>
                    <a:pt x="288388" y="243371"/>
                    <a:pt x="287772" y="243987"/>
                  </a:cubicBezTo>
                  <a:cubicBezTo>
                    <a:pt x="271682" y="260428"/>
                    <a:pt x="250141" y="269572"/>
                    <a:pt x="227105" y="269572"/>
                  </a:cubicBezTo>
                  <a:cubicBezTo>
                    <a:pt x="204070" y="269572"/>
                    <a:pt x="182528" y="260516"/>
                    <a:pt x="166438" y="243987"/>
                  </a:cubicBezTo>
                  <a:cubicBezTo>
                    <a:pt x="147007" y="224116"/>
                    <a:pt x="120982" y="213126"/>
                    <a:pt x="93199" y="213126"/>
                  </a:cubicBezTo>
                  <a:cubicBezTo>
                    <a:pt x="71042" y="213126"/>
                    <a:pt x="50028" y="220247"/>
                    <a:pt x="32620" y="233172"/>
                  </a:cubicBezTo>
                  <a:cubicBezTo>
                    <a:pt x="33235" y="229304"/>
                    <a:pt x="33938" y="225347"/>
                    <a:pt x="34642" y="221391"/>
                  </a:cubicBezTo>
                  <a:cubicBezTo>
                    <a:pt x="49589" y="137776"/>
                    <a:pt x="74119" y="42995"/>
                    <a:pt x="80801" y="17673"/>
                  </a:cubicBezTo>
                  <a:close/>
                  <a:moveTo>
                    <a:pt x="160196" y="516460"/>
                  </a:moveTo>
                  <a:cubicBezTo>
                    <a:pt x="81505" y="516460"/>
                    <a:pt x="17497" y="452452"/>
                    <a:pt x="17497" y="374113"/>
                  </a:cubicBezTo>
                  <a:cubicBezTo>
                    <a:pt x="17497" y="373498"/>
                    <a:pt x="19431" y="322854"/>
                    <a:pt x="28663" y="258406"/>
                  </a:cubicBezTo>
                  <a:cubicBezTo>
                    <a:pt x="30070" y="257967"/>
                    <a:pt x="31476" y="257351"/>
                    <a:pt x="32532" y="256208"/>
                  </a:cubicBezTo>
                  <a:cubicBezTo>
                    <a:pt x="48621" y="239678"/>
                    <a:pt x="70163" y="230622"/>
                    <a:pt x="93199" y="230622"/>
                  </a:cubicBezTo>
                  <a:cubicBezTo>
                    <a:pt x="116234" y="230622"/>
                    <a:pt x="137775" y="239678"/>
                    <a:pt x="153865" y="256208"/>
                  </a:cubicBezTo>
                  <a:cubicBezTo>
                    <a:pt x="173296" y="276079"/>
                    <a:pt x="199322" y="287069"/>
                    <a:pt x="227105" y="287069"/>
                  </a:cubicBezTo>
                  <a:cubicBezTo>
                    <a:pt x="251460" y="287069"/>
                    <a:pt x="274408" y="278716"/>
                    <a:pt x="292696" y="263242"/>
                  </a:cubicBezTo>
                  <a:cubicBezTo>
                    <a:pt x="301224" y="324436"/>
                    <a:pt x="302807" y="373410"/>
                    <a:pt x="302807" y="373761"/>
                  </a:cubicBezTo>
                  <a:cubicBezTo>
                    <a:pt x="302807" y="452452"/>
                    <a:pt x="238799" y="516460"/>
                    <a:pt x="160108" y="51646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1" name="Vrije vorm: vorm 50">
              <a:extLst>
                <a:ext uri="{FF2B5EF4-FFF2-40B4-BE49-F238E27FC236}">
                  <a16:creationId xmlns:a16="http://schemas.microsoft.com/office/drawing/2014/main" id="{16155ABA-BC14-D068-24D6-AE18878F8A6C}"/>
                </a:ext>
              </a:extLst>
            </p:cNvPr>
            <p:cNvSpPr/>
            <p:nvPr/>
          </p:nvSpPr>
          <p:spPr>
            <a:xfrm>
              <a:off x="1447192" y="3628321"/>
              <a:ext cx="42994" cy="42994"/>
            </a:xfrm>
            <a:custGeom>
              <a:avLst/>
              <a:gdLst>
                <a:gd name="connsiteX0" fmla="*/ 42994 w 42994"/>
                <a:gd name="connsiteY0" fmla="*/ 21453 h 42994"/>
                <a:gd name="connsiteX1" fmla="*/ 21541 w 42994"/>
                <a:gd name="connsiteY1" fmla="*/ 0 h 42994"/>
                <a:gd name="connsiteX2" fmla="*/ 0 w 42994"/>
                <a:gd name="connsiteY2" fmla="*/ 21453 h 42994"/>
                <a:gd name="connsiteX3" fmla="*/ 21541 w 42994"/>
                <a:gd name="connsiteY3" fmla="*/ 42994 h 42994"/>
                <a:gd name="connsiteX4" fmla="*/ 42994 w 42994"/>
                <a:gd name="connsiteY4" fmla="*/ 21453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42994" y="21453"/>
                  </a:moveTo>
                  <a:cubicBezTo>
                    <a:pt x="42994" y="9584"/>
                    <a:pt x="33323" y="0"/>
                    <a:pt x="21541" y="0"/>
                  </a:cubicBezTo>
                  <a:cubicBezTo>
                    <a:pt x="9759" y="0"/>
                    <a:pt x="0" y="9584"/>
                    <a:pt x="0" y="21453"/>
                  </a:cubicBezTo>
                  <a:cubicBezTo>
                    <a:pt x="0" y="33323"/>
                    <a:pt x="9671" y="42994"/>
                    <a:pt x="21541" y="42994"/>
                  </a:cubicBezTo>
                  <a:cubicBezTo>
                    <a:pt x="33411" y="42994"/>
                    <a:pt x="42994" y="33323"/>
                    <a:pt x="42994" y="2145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2" name="Vrije vorm: vorm 51">
              <a:extLst>
                <a:ext uri="{FF2B5EF4-FFF2-40B4-BE49-F238E27FC236}">
                  <a16:creationId xmlns:a16="http://schemas.microsoft.com/office/drawing/2014/main" id="{D6E810D5-5DA4-A587-866A-948F1A216D61}"/>
                </a:ext>
              </a:extLst>
            </p:cNvPr>
            <p:cNvSpPr/>
            <p:nvPr/>
          </p:nvSpPr>
          <p:spPr>
            <a:xfrm>
              <a:off x="1597980" y="3628233"/>
              <a:ext cx="42994" cy="42994"/>
            </a:xfrm>
            <a:custGeom>
              <a:avLst/>
              <a:gdLst>
                <a:gd name="connsiteX0" fmla="*/ 21453 w 42994"/>
                <a:gd name="connsiteY0" fmla="*/ 42994 h 42994"/>
                <a:gd name="connsiteX1" fmla="*/ 42994 w 42994"/>
                <a:gd name="connsiteY1" fmla="*/ 21453 h 42994"/>
                <a:gd name="connsiteX2" fmla="*/ 21453 w 42994"/>
                <a:gd name="connsiteY2" fmla="*/ 0 h 42994"/>
                <a:gd name="connsiteX3" fmla="*/ 0 w 42994"/>
                <a:gd name="connsiteY3" fmla="*/ 21453 h 42994"/>
                <a:gd name="connsiteX4" fmla="*/ 21453 w 42994"/>
                <a:gd name="connsiteY4" fmla="*/ 42994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21453" y="42994"/>
                  </a:moveTo>
                  <a:cubicBezTo>
                    <a:pt x="33323" y="42994"/>
                    <a:pt x="42994" y="33323"/>
                    <a:pt x="42994" y="21453"/>
                  </a:cubicBezTo>
                  <a:cubicBezTo>
                    <a:pt x="42994" y="9584"/>
                    <a:pt x="33323" y="0"/>
                    <a:pt x="21453" y="0"/>
                  </a:cubicBezTo>
                  <a:cubicBezTo>
                    <a:pt x="9584" y="0"/>
                    <a:pt x="0" y="9584"/>
                    <a:pt x="0" y="21453"/>
                  </a:cubicBezTo>
                  <a:cubicBezTo>
                    <a:pt x="0" y="33323"/>
                    <a:pt x="9672" y="42994"/>
                    <a:pt x="21453" y="4299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3" name="Vrije vorm: vorm 52">
              <a:extLst>
                <a:ext uri="{FF2B5EF4-FFF2-40B4-BE49-F238E27FC236}">
                  <a16:creationId xmlns:a16="http://schemas.microsoft.com/office/drawing/2014/main" id="{759062F5-6AE2-EC19-B489-1B2B9A53D133}"/>
                </a:ext>
              </a:extLst>
            </p:cNvPr>
            <p:cNvSpPr/>
            <p:nvPr/>
          </p:nvSpPr>
          <p:spPr>
            <a:xfrm>
              <a:off x="1454314" y="3726355"/>
              <a:ext cx="179538" cy="143754"/>
            </a:xfrm>
            <a:custGeom>
              <a:avLst/>
              <a:gdLst>
                <a:gd name="connsiteX0" fmla="*/ 179539 w 179538"/>
                <a:gd name="connsiteY0" fmla="*/ 71921 h 143754"/>
                <a:gd name="connsiteX1" fmla="*/ 89769 w 179538"/>
                <a:gd name="connsiteY1" fmla="*/ 0 h 143754"/>
                <a:gd name="connsiteX2" fmla="*/ 0 w 179538"/>
                <a:gd name="connsiteY2" fmla="*/ 71921 h 143754"/>
                <a:gd name="connsiteX3" fmla="*/ 89769 w 179538"/>
                <a:gd name="connsiteY3" fmla="*/ 143754 h 143754"/>
                <a:gd name="connsiteX4" fmla="*/ 179539 w 179538"/>
                <a:gd name="connsiteY4" fmla="*/ 71921 h 143754"/>
                <a:gd name="connsiteX5" fmla="*/ 119400 w 179538"/>
                <a:gd name="connsiteY5" fmla="*/ 36136 h 143754"/>
                <a:gd name="connsiteX6" fmla="*/ 89682 w 179538"/>
                <a:gd name="connsiteY6" fmla="*/ 54600 h 143754"/>
                <a:gd name="connsiteX7" fmla="*/ 60051 w 179538"/>
                <a:gd name="connsiteY7" fmla="*/ 36136 h 143754"/>
                <a:gd name="connsiteX8" fmla="*/ 89682 w 179538"/>
                <a:gd name="connsiteY8" fmla="*/ 17672 h 143754"/>
                <a:gd name="connsiteX9" fmla="*/ 119400 w 179538"/>
                <a:gd name="connsiteY9" fmla="*/ 36136 h 143754"/>
                <a:gd name="connsiteX10" fmla="*/ 17497 w 179538"/>
                <a:gd name="connsiteY10" fmla="*/ 71921 h 143754"/>
                <a:gd name="connsiteX11" fmla="*/ 43170 w 179538"/>
                <a:gd name="connsiteY11" fmla="*/ 30421 h 143754"/>
                <a:gd name="connsiteX12" fmla="*/ 42467 w 179538"/>
                <a:gd name="connsiteY12" fmla="*/ 36049 h 143754"/>
                <a:gd name="connsiteX13" fmla="*/ 89682 w 179538"/>
                <a:gd name="connsiteY13" fmla="*/ 72097 h 143754"/>
                <a:gd name="connsiteX14" fmla="*/ 136984 w 179538"/>
                <a:gd name="connsiteY14" fmla="*/ 36049 h 143754"/>
                <a:gd name="connsiteX15" fmla="*/ 136281 w 179538"/>
                <a:gd name="connsiteY15" fmla="*/ 30421 h 143754"/>
                <a:gd name="connsiteX16" fmla="*/ 161954 w 179538"/>
                <a:gd name="connsiteY16" fmla="*/ 71921 h 143754"/>
                <a:gd name="connsiteX17" fmla="*/ 89769 w 179538"/>
                <a:gd name="connsiteY17" fmla="*/ 126170 h 143754"/>
                <a:gd name="connsiteX18" fmla="*/ 17585 w 179538"/>
                <a:gd name="connsiteY18" fmla="*/ 71921 h 143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9538" h="143754">
                  <a:moveTo>
                    <a:pt x="179539" y="71921"/>
                  </a:moveTo>
                  <a:cubicBezTo>
                    <a:pt x="179539" y="32268"/>
                    <a:pt x="139270" y="0"/>
                    <a:pt x="89769" y="0"/>
                  </a:cubicBezTo>
                  <a:cubicBezTo>
                    <a:pt x="40269" y="0"/>
                    <a:pt x="0" y="32268"/>
                    <a:pt x="0" y="71921"/>
                  </a:cubicBezTo>
                  <a:cubicBezTo>
                    <a:pt x="0" y="111574"/>
                    <a:pt x="40269" y="143754"/>
                    <a:pt x="89769" y="143754"/>
                  </a:cubicBezTo>
                  <a:cubicBezTo>
                    <a:pt x="139270" y="143754"/>
                    <a:pt x="179539" y="111574"/>
                    <a:pt x="179539" y="71921"/>
                  </a:cubicBezTo>
                  <a:close/>
                  <a:moveTo>
                    <a:pt x="119400" y="36136"/>
                  </a:moveTo>
                  <a:cubicBezTo>
                    <a:pt x="119400" y="46160"/>
                    <a:pt x="105771" y="54600"/>
                    <a:pt x="89682" y="54600"/>
                  </a:cubicBezTo>
                  <a:cubicBezTo>
                    <a:pt x="73592" y="54600"/>
                    <a:pt x="60051" y="46160"/>
                    <a:pt x="60051" y="36136"/>
                  </a:cubicBezTo>
                  <a:cubicBezTo>
                    <a:pt x="60051" y="26113"/>
                    <a:pt x="73592" y="17672"/>
                    <a:pt x="89682" y="17672"/>
                  </a:cubicBezTo>
                  <a:cubicBezTo>
                    <a:pt x="105771" y="17672"/>
                    <a:pt x="119400" y="26113"/>
                    <a:pt x="119400" y="36136"/>
                  </a:cubicBezTo>
                  <a:close/>
                  <a:moveTo>
                    <a:pt x="17497" y="71921"/>
                  </a:moveTo>
                  <a:cubicBezTo>
                    <a:pt x="17497" y="55303"/>
                    <a:pt x="27520" y="40445"/>
                    <a:pt x="43170" y="30421"/>
                  </a:cubicBezTo>
                  <a:cubicBezTo>
                    <a:pt x="42818" y="32268"/>
                    <a:pt x="42467" y="34114"/>
                    <a:pt x="42467" y="36049"/>
                  </a:cubicBezTo>
                  <a:cubicBezTo>
                    <a:pt x="42467" y="56271"/>
                    <a:pt x="63217" y="72097"/>
                    <a:pt x="89682" y="72097"/>
                  </a:cubicBezTo>
                  <a:cubicBezTo>
                    <a:pt x="116146" y="72097"/>
                    <a:pt x="136984" y="56271"/>
                    <a:pt x="136984" y="36049"/>
                  </a:cubicBezTo>
                  <a:cubicBezTo>
                    <a:pt x="136984" y="34114"/>
                    <a:pt x="136632" y="32268"/>
                    <a:pt x="136281" y="30421"/>
                  </a:cubicBezTo>
                  <a:cubicBezTo>
                    <a:pt x="151931" y="40357"/>
                    <a:pt x="161954" y="55303"/>
                    <a:pt x="161954" y="71921"/>
                  </a:cubicBezTo>
                  <a:cubicBezTo>
                    <a:pt x="161954" y="101815"/>
                    <a:pt x="129599" y="126170"/>
                    <a:pt x="89769" y="126170"/>
                  </a:cubicBezTo>
                  <a:cubicBezTo>
                    <a:pt x="49940" y="126170"/>
                    <a:pt x="17585" y="101815"/>
                    <a:pt x="17585" y="7192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4" name="Vrije vorm: vorm 53">
              <a:extLst>
                <a:ext uri="{FF2B5EF4-FFF2-40B4-BE49-F238E27FC236}">
                  <a16:creationId xmlns:a16="http://schemas.microsoft.com/office/drawing/2014/main" id="{25E43DCC-970D-7EC8-EF6A-AF17EEFFE443}"/>
                </a:ext>
              </a:extLst>
            </p:cNvPr>
            <p:cNvSpPr/>
            <p:nvPr/>
          </p:nvSpPr>
          <p:spPr>
            <a:xfrm>
              <a:off x="1254836" y="3291136"/>
              <a:ext cx="578406" cy="647729"/>
            </a:xfrm>
            <a:custGeom>
              <a:avLst/>
              <a:gdLst>
                <a:gd name="connsiteX0" fmla="*/ 492174 w 578406"/>
                <a:gd name="connsiteY0" fmla="*/ 444803 h 647729"/>
                <a:gd name="connsiteX1" fmla="*/ 487426 w 578406"/>
                <a:gd name="connsiteY1" fmla="*/ 398819 h 647729"/>
                <a:gd name="connsiteX2" fmla="*/ 577283 w 578406"/>
                <a:gd name="connsiteY2" fmla="*/ 301664 h 647729"/>
                <a:gd name="connsiteX3" fmla="*/ 577283 w 578406"/>
                <a:gd name="connsiteY3" fmla="*/ 253658 h 647729"/>
                <a:gd name="connsiteX4" fmla="*/ 569898 w 578406"/>
                <a:gd name="connsiteY4" fmla="*/ 244954 h 647729"/>
                <a:gd name="connsiteX5" fmla="*/ 440211 w 578406"/>
                <a:gd name="connsiteY5" fmla="*/ 281969 h 647729"/>
                <a:gd name="connsiteX6" fmla="*/ 376291 w 578406"/>
                <a:gd name="connsiteY6" fmla="*/ 212422 h 647729"/>
                <a:gd name="connsiteX7" fmla="*/ 457620 w 578406"/>
                <a:gd name="connsiteY7" fmla="*/ 107970 h 647729"/>
                <a:gd name="connsiteX8" fmla="*/ 455862 w 578406"/>
                <a:gd name="connsiteY8" fmla="*/ 89066 h 647729"/>
                <a:gd name="connsiteX9" fmla="*/ 491734 w 578406"/>
                <a:gd name="connsiteY9" fmla="*/ 80538 h 647729"/>
                <a:gd name="connsiteX10" fmla="*/ 562073 w 578406"/>
                <a:gd name="connsiteY10" fmla="*/ 120894 h 647729"/>
                <a:gd name="connsiteX11" fmla="*/ 569634 w 578406"/>
                <a:gd name="connsiteY11" fmla="*/ 125202 h 647729"/>
                <a:gd name="connsiteX12" fmla="*/ 574030 w 578406"/>
                <a:gd name="connsiteY12" fmla="*/ 123972 h 647729"/>
                <a:gd name="connsiteX13" fmla="*/ 577196 w 578406"/>
                <a:gd name="connsiteY13" fmla="*/ 111926 h 647729"/>
                <a:gd name="connsiteX14" fmla="*/ 491646 w 578406"/>
                <a:gd name="connsiteY14" fmla="*/ 62865 h 647729"/>
                <a:gd name="connsiteX15" fmla="*/ 451114 w 578406"/>
                <a:gd name="connsiteY15" fmla="*/ 71657 h 647729"/>
                <a:gd name="connsiteX16" fmla="*/ 349651 w 578406"/>
                <a:gd name="connsiteY16" fmla="*/ 0 h 647729"/>
                <a:gd name="connsiteX17" fmla="*/ 340858 w 578406"/>
                <a:gd name="connsiteY17" fmla="*/ 8792 h 647729"/>
                <a:gd name="connsiteX18" fmla="*/ 349651 w 578406"/>
                <a:gd name="connsiteY18" fmla="*/ 17585 h 647729"/>
                <a:gd name="connsiteX19" fmla="*/ 439947 w 578406"/>
                <a:gd name="connsiteY19" fmla="*/ 107794 h 647729"/>
                <a:gd name="connsiteX20" fmla="*/ 352904 w 578406"/>
                <a:gd name="connsiteY20" fmla="*/ 197915 h 647729"/>
                <a:gd name="connsiteX21" fmla="*/ 289159 w 578406"/>
                <a:gd name="connsiteY21" fmla="*/ 182089 h 647729"/>
                <a:gd name="connsiteX22" fmla="*/ 225415 w 578406"/>
                <a:gd name="connsiteY22" fmla="*/ 197915 h 647729"/>
                <a:gd name="connsiteX23" fmla="*/ 138371 w 578406"/>
                <a:gd name="connsiteY23" fmla="*/ 107794 h 647729"/>
                <a:gd name="connsiteX24" fmla="*/ 228668 w 578406"/>
                <a:gd name="connsiteY24" fmla="*/ 17585 h 647729"/>
                <a:gd name="connsiteX25" fmla="*/ 237461 w 578406"/>
                <a:gd name="connsiteY25" fmla="*/ 8792 h 647729"/>
                <a:gd name="connsiteX26" fmla="*/ 228668 w 578406"/>
                <a:gd name="connsiteY26" fmla="*/ 0 h 647729"/>
                <a:gd name="connsiteX27" fmla="*/ 127205 w 578406"/>
                <a:gd name="connsiteY27" fmla="*/ 71657 h 647729"/>
                <a:gd name="connsiteX28" fmla="*/ 86673 w 578406"/>
                <a:gd name="connsiteY28" fmla="*/ 62865 h 647729"/>
                <a:gd name="connsiteX29" fmla="*/ 1211 w 578406"/>
                <a:gd name="connsiteY29" fmla="*/ 111926 h 647729"/>
                <a:gd name="connsiteX30" fmla="*/ 4377 w 578406"/>
                <a:gd name="connsiteY30" fmla="*/ 123972 h 647729"/>
                <a:gd name="connsiteX31" fmla="*/ 8773 w 578406"/>
                <a:gd name="connsiteY31" fmla="*/ 125202 h 647729"/>
                <a:gd name="connsiteX32" fmla="*/ 16334 w 578406"/>
                <a:gd name="connsiteY32" fmla="*/ 120894 h 647729"/>
                <a:gd name="connsiteX33" fmla="*/ 86673 w 578406"/>
                <a:gd name="connsiteY33" fmla="*/ 80538 h 647729"/>
                <a:gd name="connsiteX34" fmla="*/ 122545 w 578406"/>
                <a:gd name="connsiteY34" fmla="*/ 89066 h 647729"/>
                <a:gd name="connsiteX35" fmla="*/ 120787 w 578406"/>
                <a:gd name="connsiteY35" fmla="*/ 107970 h 647729"/>
                <a:gd name="connsiteX36" fmla="*/ 202116 w 578406"/>
                <a:gd name="connsiteY36" fmla="*/ 212422 h 647729"/>
                <a:gd name="connsiteX37" fmla="*/ 138196 w 578406"/>
                <a:gd name="connsiteY37" fmla="*/ 281969 h 647729"/>
                <a:gd name="connsiteX38" fmla="*/ 8509 w 578406"/>
                <a:gd name="connsiteY38" fmla="*/ 244954 h 647729"/>
                <a:gd name="connsiteX39" fmla="*/ 1123 w 578406"/>
                <a:gd name="connsiteY39" fmla="*/ 253658 h 647729"/>
                <a:gd name="connsiteX40" fmla="*/ 1123 w 578406"/>
                <a:gd name="connsiteY40" fmla="*/ 301664 h 647729"/>
                <a:gd name="connsiteX41" fmla="*/ 90893 w 578406"/>
                <a:gd name="connsiteY41" fmla="*/ 398819 h 647729"/>
                <a:gd name="connsiteX42" fmla="*/ 86145 w 578406"/>
                <a:gd name="connsiteY42" fmla="*/ 444803 h 647729"/>
                <a:gd name="connsiteX43" fmla="*/ 289159 w 578406"/>
                <a:gd name="connsiteY43" fmla="*/ 647729 h 647729"/>
                <a:gd name="connsiteX44" fmla="*/ 492174 w 578406"/>
                <a:gd name="connsiteY44" fmla="*/ 444803 h 647729"/>
                <a:gd name="connsiteX45" fmla="*/ 559611 w 578406"/>
                <a:gd name="connsiteY45" fmla="*/ 261219 h 647729"/>
                <a:gd name="connsiteX46" fmla="*/ 559611 w 578406"/>
                <a:gd name="connsiteY46" fmla="*/ 301664 h 647729"/>
                <a:gd name="connsiteX47" fmla="*/ 483557 w 578406"/>
                <a:gd name="connsiteY47" fmla="*/ 381498 h 647729"/>
                <a:gd name="connsiteX48" fmla="*/ 449531 w 578406"/>
                <a:gd name="connsiteY48" fmla="*/ 297532 h 647729"/>
                <a:gd name="connsiteX49" fmla="*/ 559699 w 578406"/>
                <a:gd name="connsiteY49" fmla="*/ 261307 h 647729"/>
                <a:gd name="connsiteX50" fmla="*/ 18708 w 578406"/>
                <a:gd name="connsiteY50" fmla="*/ 301664 h 647729"/>
                <a:gd name="connsiteX51" fmla="*/ 18708 w 578406"/>
                <a:gd name="connsiteY51" fmla="*/ 261219 h 647729"/>
                <a:gd name="connsiteX52" fmla="*/ 128876 w 578406"/>
                <a:gd name="connsiteY52" fmla="*/ 297444 h 647729"/>
                <a:gd name="connsiteX53" fmla="*/ 94849 w 578406"/>
                <a:gd name="connsiteY53" fmla="*/ 381498 h 647729"/>
                <a:gd name="connsiteX54" fmla="*/ 18796 w 578406"/>
                <a:gd name="connsiteY54" fmla="*/ 301664 h 647729"/>
                <a:gd name="connsiteX55" fmla="*/ 103730 w 578406"/>
                <a:gd name="connsiteY55" fmla="*/ 444891 h 647729"/>
                <a:gd name="connsiteX56" fmla="*/ 146988 w 578406"/>
                <a:gd name="connsiteY56" fmla="*/ 301224 h 647729"/>
                <a:gd name="connsiteX57" fmla="*/ 147515 w 578406"/>
                <a:gd name="connsiteY57" fmla="*/ 300345 h 647729"/>
                <a:gd name="connsiteX58" fmla="*/ 231922 w 578406"/>
                <a:gd name="connsiteY58" fmla="*/ 215236 h 647729"/>
                <a:gd name="connsiteX59" fmla="*/ 232713 w 578406"/>
                <a:gd name="connsiteY59" fmla="*/ 214796 h 647729"/>
                <a:gd name="connsiteX60" fmla="*/ 289247 w 578406"/>
                <a:gd name="connsiteY60" fmla="*/ 199849 h 647729"/>
                <a:gd name="connsiteX61" fmla="*/ 345782 w 578406"/>
                <a:gd name="connsiteY61" fmla="*/ 214796 h 647729"/>
                <a:gd name="connsiteX62" fmla="*/ 346573 w 578406"/>
                <a:gd name="connsiteY62" fmla="*/ 215236 h 647729"/>
                <a:gd name="connsiteX63" fmla="*/ 430979 w 578406"/>
                <a:gd name="connsiteY63" fmla="*/ 300433 h 647729"/>
                <a:gd name="connsiteX64" fmla="*/ 431331 w 578406"/>
                <a:gd name="connsiteY64" fmla="*/ 301049 h 647729"/>
                <a:gd name="connsiteX65" fmla="*/ 474589 w 578406"/>
                <a:gd name="connsiteY65" fmla="*/ 444803 h 647729"/>
                <a:gd name="connsiteX66" fmla="*/ 289159 w 578406"/>
                <a:gd name="connsiteY66" fmla="*/ 630145 h 647729"/>
                <a:gd name="connsiteX67" fmla="*/ 103730 w 578406"/>
                <a:gd name="connsiteY67" fmla="*/ 444803 h 647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78406" h="647729">
                  <a:moveTo>
                    <a:pt x="492174" y="444803"/>
                  </a:moveTo>
                  <a:cubicBezTo>
                    <a:pt x="492174" y="430296"/>
                    <a:pt x="490503" y="414733"/>
                    <a:pt x="487426" y="398819"/>
                  </a:cubicBezTo>
                  <a:cubicBezTo>
                    <a:pt x="537630" y="394863"/>
                    <a:pt x="577283" y="352835"/>
                    <a:pt x="577283" y="301664"/>
                  </a:cubicBezTo>
                  <a:lnTo>
                    <a:pt x="577283" y="253658"/>
                  </a:lnTo>
                  <a:cubicBezTo>
                    <a:pt x="577283" y="249350"/>
                    <a:pt x="574206" y="245657"/>
                    <a:pt x="569898" y="244954"/>
                  </a:cubicBezTo>
                  <a:cubicBezTo>
                    <a:pt x="500527" y="233524"/>
                    <a:pt x="457356" y="265440"/>
                    <a:pt x="440211" y="281969"/>
                  </a:cubicBezTo>
                  <a:cubicBezTo>
                    <a:pt x="422539" y="254449"/>
                    <a:pt x="400910" y="230183"/>
                    <a:pt x="376291" y="212422"/>
                  </a:cubicBezTo>
                  <a:cubicBezTo>
                    <a:pt x="422978" y="200553"/>
                    <a:pt x="457620" y="158262"/>
                    <a:pt x="457620" y="107970"/>
                  </a:cubicBezTo>
                  <a:cubicBezTo>
                    <a:pt x="457620" y="101551"/>
                    <a:pt x="456917" y="95221"/>
                    <a:pt x="455862" y="89066"/>
                  </a:cubicBezTo>
                  <a:cubicBezTo>
                    <a:pt x="467028" y="83615"/>
                    <a:pt x="479249" y="80538"/>
                    <a:pt x="491734" y="80538"/>
                  </a:cubicBezTo>
                  <a:cubicBezTo>
                    <a:pt x="520573" y="80538"/>
                    <a:pt x="547478" y="96012"/>
                    <a:pt x="562073" y="120894"/>
                  </a:cubicBezTo>
                  <a:cubicBezTo>
                    <a:pt x="563743" y="123708"/>
                    <a:pt x="566645" y="125202"/>
                    <a:pt x="569634" y="125202"/>
                  </a:cubicBezTo>
                  <a:cubicBezTo>
                    <a:pt x="571129" y="125202"/>
                    <a:pt x="572711" y="124851"/>
                    <a:pt x="574030" y="123972"/>
                  </a:cubicBezTo>
                  <a:cubicBezTo>
                    <a:pt x="578251" y="121510"/>
                    <a:pt x="579657" y="116146"/>
                    <a:pt x="577196" y="111926"/>
                  </a:cubicBezTo>
                  <a:cubicBezTo>
                    <a:pt x="559435" y="81680"/>
                    <a:pt x="526728" y="62865"/>
                    <a:pt x="491646" y="62865"/>
                  </a:cubicBezTo>
                  <a:cubicBezTo>
                    <a:pt x="477579" y="62865"/>
                    <a:pt x="463863" y="65942"/>
                    <a:pt x="451114" y="71657"/>
                  </a:cubicBezTo>
                  <a:cubicBezTo>
                    <a:pt x="436167" y="29982"/>
                    <a:pt x="396426" y="0"/>
                    <a:pt x="349651" y="0"/>
                  </a:cubicBezTo>
                  <a:cubicBezTo>
                    <a:pt x="344815" y="0"/>
                    <a:pt x="340858" y="3956"/>
                    <a:pt x="340858" y="8792"/>
                  </a:cubicBezTo>
                  <a:cubicBezTo>
                    <a:pt x="340858" y="13628"/>
                    <a:pt x="344815" y="17585"/>
                    <a:pt x="349651" y="17585"/>
                  </a:cubicBezTo>
                  <a:cubicBezTo>
                    <a:pt x="399415" y="17585"/>
                    <a:pt x="439947" y="58029"/>
                    <a:pt x="439947" y="107794"/>
                  </a:cubicBezTo>
                  <a:cubicBezTo>
                    <a:pt x="439947" y="157558"/>
                    <a:pt x="401174" y="196156"/>
                    <a:pt x="352904" y="197915"/>
                  </a:cubicBezTo>
                  <a:cubicBezTo>
                    <a:pt x="333121" y="187892"/>
                    <a:pt x="311756" y="182089"/>
                    <a:pt x="289159" y="182089"/>
                  </a:cubicBezTo>
                  <a:cubicBezTo>
                    <a:pt x="266563" y="182089"/>
                    <a:pt x="245198" y="187892"/>
                    <a:pt x="225415" y="197915"/>
                  </a:cubicBezTo>
                  <a:cubicBezTo>
                    <a:pt x="177145" y="196156"/>
                    <a:pt x="138371" y="156503"/>
                    <a:pt x="138371" y="107794"/>
                  </a:cubicBezTo>
                  <a:cubicBezTo>
                    <a:pt x="138371" y="59084"/>
                    <a:pt x="178816" y="17585"/>
                    <a:pt x="228668" y="17585"/>
                  </a:cubicBezTo>
                  <a:cubicBezTo>
                    <a:pt x="233504" y="17585"/>
                    <a:pt x="237461" y="13628"/>
                    <a:pt x="237461" y="8792"/>
                  </a:cubicBezTo>
                  <a:cubicBezTo>
                    <a:pt x="237461" y="3956"/>
                    <a:pt x="233504" y="0"/>
                    <a:pt x="228668" y="0"/>
                  </a:cubicBezTo>
                  <a:cubicBezTo>
                    <a:pt x="181893" y="0"/>
                    <a:pt x="142152" y="29982"/>
                    <a:pt x="127205" y="71657"/>
                  </a:cubicBezTo>
                  <a:cubicBezTo>
                    <a:pt x="114544" y="65942"/>
                    <a:pt x="100740" y="62865"/>
                    <a:pt x="86673" y="62865"/>
                  </a:cubicBezTo>
                  <a:cubicBezTo>
                    <a:pt x="51679" y="62865"/>
                    <a:pt x="18884" y="81680"/>
                    <a:pt x="1211" y="111926"/>
                  </a:cubicBezTo>
                  <a:cubicBezTo>
                    <a:pt x="-1250" y="116146"/>
                    <a:pt x="156" y="121510"/>
                    <a:pt x="4377" y="123972"/>
                  </a:cubicBezTo>
                  <a:cubicBezTo>
                    <a:pt x="5783" y="124763"/>
                    <a:pt x="7278" y="125202"/>
                    <a:pt x="8773" y="125202"/>
                  </a:cubicBezTo>
                  <a:cubicBezTo>
                    <a:pt x="11762" y="125202"/>
                    <a:pt x="14752" y="123620"/>
                    <a:pt x="16334" y="120894"/>
                  </a:cubicBezTo>
                  <a:cubicBezTo>
                    <a:pt x="30929" y="96012"/>
                    <a:pt x="57834" y="80538"/>
                    <a:pt x="86673" y="80538"/>
                  </a:cubicBezTo>
                  <a:cubicBezTo>
                    <a:pt x="99158" y="80538"/>
                    <a:pt x="111467" y="83615"/>
                    <a:pt x="122545" y="89066"/>
                  </a:cubicBezTo>
                  <a:cubicBezTo>
                    <a:pt x="121490" y="95221"/>
                    <a:pt x="120787" y="101551"/>
                    <a:pt x="120787" y="107970"/>
                  </a:cubicBezTo>
                  <a:cubicBezTo>
                    <a:pt x="120787" y="158262"/>
                    <a:pt x="155429" y="200553"/>
                    <a:pt x="202116" y="212422"/>
                  </a:cubicBezTo>
                  <a:cubicBezTo>
                    <a:pt x="177409" y="230183"/>
                    <a:pt x="155868" y="254537"/>
                    <a:pt x="138196" y="281969"/>
                  </a:cubicBezTo>
                  <a:cubicBezTo>
                    <a:pt x="121051" y="265440"/>
                    <a:pt x="77880" y="233524"/>
                    <a:pt x="8509" y="244954"/>
                  </a:cubicBezTo>
                  <a:cubicBezTo>
                    <a:pt x="4289" y="245657"/>
                    <a:pt x="1123" y="249350"/>
                    <a:pt x="1123" y="253658"/>
                  </a:cubicBezTo>
                  <a:lnTo>
                    <a:pt x="1123" y="301664"/>
                  </a:lnTo>
                  <a:cubicBezTo>
                    <a:pt x="1123" y="352835"/>
                    <a:pt x="40777" y="394863"/>
                    <a:pt x="90893" y="398819"/>
                  </a:cubicBezTo>
                  <a:cubicBezTo>
                    <a:pt x="87816" y="414733"/>
                    <a:pt x="86145" y="430296"/>
                    <a:pt x="86145" y="444803"/>
                  </a:cubicBezTo>
                  <a:cubicBezTo>
                    <a:pt x="86145" y="556729"/>
                    <a:pt x="177233" y="647729"/>
                    <a:pt x="289159" y="647729"/>
                  </a:cubicBezTo>
                  <a:cubicBezTo>
                    <a:pt x="401086" y="647729"/>
                    <a:pt x="492174" y="556641"/>
                    <a:pt x="492174" y="444803"/>
                  </a:cubicBezTo>
                  <a:close/>
                  <a:moveTo>
                    <a:pt x="559611" y="261219"/>
                  </a:moveTo>
                  <a:lnTo>
                    <a:pt x="559611" y="301664"/>
                  </a:lnTo>
                  <a:cubicBezTo>
                    <a:pt x="559611" y="344483"/>
                    <a:pt x="525848" y="379388"/>
                    <a:pt x="483557" y="381498"/>
                  </a:cubicBezTo>
                  <a:cubicBezTo>
                    <a:pt x="476348" y="353275"/>
                    <a:pt x="464742" y="324260"/>
                    <a:pt x="449531" y="297532"/>
                  </a:cubicBezTo>
                  <a:cubicBezTo>
                    <a:pt x="460873" y="285574"/>
                    <a:pt x="497449" y="253834"/>
                    <a:pt x="559699" y="261307"/>
                  </a:cubicBezTo>
                  <a:close/>
                  <a:moveTo>
                    <a:pt x="18708" y="301664"/>
                  </a:moveTo>
                  <a:lnTo>
                    <a:pt x="18708" y="261219"/>
                  </a:lnTo>
                  <a:cubicBezTo>
                    <a:pt x="80870" y="253746"/>
                    <a:pt x="117446" y="285486"/>
                    <a:pt x="128876" y="297444"/>
                  </a:cubicBezTo>
                  <a:cubicBezTo>
                    <a:pt x="113665" y="324260"/>
                    <a:pt x="102059" y="353187"/>
                    <a:pt x="94849" y="381498"/>
                  </a:cubicBezTo>
                  <a:cubicBezTo>
                    <a:pt x="52558" y="379388"/>
                    <a:pt x="18796" y="344483"/>
                    <a:pt x="18796" y="301664"/>
                  </a:cubicBezTo>
                  <a:close/>
                  <a:moveTo>
                    <a:pt x="103730" y="444891"/>
                  </a:moveTo>
                  <a:cubicBezTo>
                    <a:pt x="103730" y="397940"/>
                    <a:pt x="120259" y="345538"/>
                    <a:pt x="146988" y="301224"/>
                  </a:cubicBezTo>
                  <a:cubicBezTo>
                    <a:pt x="147164" y="300961"/>
                    <a:pt x="147339" y="300697"/>
                    <a:pt x="147515" y="300345"/>
                  </a:cubicBezTo>
                  <a:cubicBezTo>
                    <a:pt x="169848" y="263681"/>
                    <a:pt x="199126" y="232732"/>
                    <a:pt x="231922" y="215236"/>
                  </a:cubicBezTo>
                  <a:cubicBezTo>
                    <a:pt x="232185" y="215148"/>
                    <a:pt x="232449" y="214972"/>
                    <a:pt x="232713" y="214796"/>
                  </a:cubicBezTo>
                  <a:cubicBezTo>
                    <a:pt x="250737" y="205300"/>
                    <a:pt x="269729" y="199849"/>
                    <a:pt x="289247" y="199849"/>
                  </a:cubicBezTo>
                  <a:cubicBezTo>
                    <a:pt x="308766" y="199849"/>
                    <a:pt x="327758" y="205300"/>
                    <a:pt x="345782" y="214796"/>
                  </a:cubicBezTo>
                  <a:cubicBezTo>
                    <a:pt x="346046" y="214884"/>
                    <a:pt x="346309" y="215060"/>
                    <a:pt x="346573" y="215236"/>
                  </a:cubicBezTo>
                  <a:cubicBezTo>
                    <a:pt x="379369" y="232732"/>
                    <a:pt x="408735" y="263681"/>
                    <a:pt x="430979" y="300433"/>
                  </a:cubicBezTo>
                  <a:cubicBezTo>
                    <a:pt x="431067" y="300697"/>
                    <a:pt x="431243" y="300873"/>
                    <a:pt x="431331" y="301049"/>
                  </a:cubicBezTo>
                  <a:cubicBezTo>
                    <a:pt x="458060" y="345362"/>
                    <a:pt x="474589" y="397852"/>
                    <a:pt x="474589" y="444803"/>
                  </a:cubicBezTo>
                  <a:cubicBezTo>
                    <a:pt x="474589" y="547057"/>
                    <a:pt x="391414" y="630145"/>
                    <a:pt x="289159" y="630145"/>
                  </a:cubicBezTo>
                  <a:cubicBezTo>
                    <a:pt x="186905" y="630145"/>
                    <a:pt x="103730" y="546969"/>
                    <a:pt x="103730" y="44480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9" name="Vrije vorm: vorm 58">
              <a:extLst>
                <a:ext uri="{FF2B5EF4-FFF2-40B4-BE49-F238E27FC236}">
                  <a16:creationId xmlns:a16="http://schemas.microsoft.com/office/drawing/2014/main" id="{4C9B6B52-A150-4DF4-BA05-C5CF962DB8FE}"/>
                </a:ext>
              </a:extLst>
            </p:cNvPr>
            <p:cNvSpPr/>
            <p:nvPr/>
          </p:nvSpPr>
          <p:spPr>
            <a:xfrm>
              <a:off x="581062" y="2779336"/>
              <a:ext cx="477422" cy="692570"/>
            </a:xfrm>
            <a:custGeom>
              <a:avLst/>
              <a:gdLst>
                <a:gd name="connsiteX0" fmla="*/ 82648 w 477422"/>
                <a:gd name="connsiteY0" fmla="*/ 215763 h 692570"/>
                <a:gd name="connsiteX1" fmla="*/ 113333 w 477422"/>
                <a:gd name="connsiteY1" fmla="*/ 246449 h 692570"/>
                <a:gd name="connsiteX2" fmla="*/ 124763 w 477422"/>
                <a:gd name="connsiteY2" fmla="*/ 246449 h 692570"/>
                <a:gd name="connsiteX3" fmla="*/ 39917 w 477422"/>
                <a:gd name="connsiteY3" fmla="*/ 372882 h 692570"/>
                <a:gd name="connsiteX4" fmla="*/ 32883 w 477422"/>
                <a:gd name="connsiteY4" fmla="*/ 392401 h 692570"/>
                <a:gd name="connsiteX5" fmla="*/ 63568 w 477422"/>
                <a:gd name="connsiteY5" fmla="*/ 423086 h 692570"/>
                <a:gd name="connsiteX6" fmla="*/ 85285 w 477422"/>
                <a:gd name="connsiteY6" fmla="*/ 423086 h 692570"/>
                <a:gd name="connsiteX7" fmla="*/ 6594 w 477422"/>
                <a:gd name="connsiteY7" fmla="*/ 551542 h 692570"/>
                <a:gd name="connsiteX8" fmla="*/ 0 w 477422"/>
                <a:gd name="connsiteY8" fmla="*/ 570621 h 692570"/>
                <a:gd name="connsiteX9" fmla="*/ 30685 w 477422"/>
                <a:gd name="connsiteY9" fmla="*/ 601306 h 692570"/>
                <a:gd name="connsiteX10" fmla="*/ 184023 w 477422"/>
                <a:gd name="connsiteY10" fmla="*/ 601306 h 692570"/>
                <a:gd name="connsiteX11" fmla="*/ 184023 w 477422"/>
                <a:gd name="connsiteY11" fmla="*/ 683778 h 692570"/>
                <a:gd name="connsiteX12" fmla="*/ 192815 w 477422"/>
                <a:gd name="connsiteY12" fmla="*/ 692570 h 692570"/>
                <a:gd name="connsiteX13" fmla="*/ 284607 w 477422"/>
                <a:gd name="connsiteY13" fmla="*/ 692570 h 692570"/>
                <a:gd name="connsiteX14" fmla="*/ 293399 w 477422"/>
                <a:gd name="connsiteY14" fmla="*/ 683778 h 692570"/>
                <a:gd name="connsiteX15" fmla="*/ 293399 w 477422"/>
                <a:gd name="connsiteY15" fmla="*/ 601306 h 692570"/>
                <a:gd name="connsiteX16" fmla="*/ 446737 w 477422"/>
                <a:gd name="connsiteY16" fmla="*/ 601306 h 692570"/>
                <a:gd name="connsiteX17" fmla="*/ 477422 w 477422"/>
                <a:gd name="connsiteY17" fmla="*/ 570621 h 692570"/>
                <a:gd name="connsiteX18" fmla="*/ 470828 w 477422"/>
                <a:gd name="connsiteY18" fmla="*/ 551630 h 692570"/>
                <a:gd name="connsiteX19" fmla="*/ 392137 w 477422"/>
                <a:gd name="connsiteY19" fmla="*/ 423174 h 692570"/>
                <a:gd name="connsiteX20" fmla="*/ 413854 w 477422"/>
                <a:gd name="connsiteY20" fmla="*/ 423174 h 692570"/>
                <a:gd name="connsiteX21" fmla="*/ 444539 w 477422"/>
                <a:gd name="connsiteY21" fmla="*/ 392489 h 692570"/>
                <a:gd name="connsiteX22" fmla="*/ 438033 w 477422"/>
                <a:gd name="connsiteY22" fmla="*/ 373673 h 692570"/>
                <a:gd name="connsiteX23" fmla="*/ 352659 w 477422"/>
                <a:gd name="connsiteY23" fmla="*/ 246536 h 692570"/>
                <a:gd name="connsiteX24" fmla="*/ 364089 w 477422"/>
                <a:gd name="connsiteY24" fmla="*/ 246536 h 692570"/>
                <a:gd name="connsiteX25" fmla="*/ 394775 w 477422"/>
                <a:gd name="connsiteY25" fmla="*/ 215851 h 692570"/>
                <a:gd name="connsiteX26" fmla="*/ 388268 w 477422"/>
                <a:gd name="connsiteY26" fmla="*/ 196948 h 692570"/>
                <a:gd name="connsiteX27" fmla="*/ 264209 w 477422"/>
                <a:gd name="connsiteY27" fmla="*/ 13628 h 692570"/>
                <a:gd name="connsiteX28" fmla="*/ 238711 w 477422"/>
                <a:gd name="connsiteY28" fmla="*/ 0 h 692570"/>
                <a:gd name="connsiteX29" fmla="*/ 213301 w 477422"/>
                <a:gd name="connsiteY29" fmla="*/ 13540 h 692570"/>
                <a:gd name="connsiteX30" fmla="*/ 89506 w 477422"/>
                <a:gd name="connsiteY30" fmla="*/ 196596 h 692570"/>
                <a:gd name="connsiteX31" fmla="*/ 82736 w 477422"/>
                <a:gd name="connsiteY31" fmla="*/ 215851 h 692570"/>
                <a:gd name="connsiteX32" fmla="*/ 275815 w 477422"/>
                <a:gd name="connsiteY32" fmla="*/ 674898 h 692570"/>
                <a:gd name="connsiteX33" fmla="*/ 201608 w 477422"/>
                <a:gd name="connsiteY33" fmla="*/ 674898 h 692570"/>
                <a:gd name="connsiteX34" fmla="*/ 201608 w 477422"/>
                <a:gd name="connsiteY34" fmla="*/ 601218 h 692570"/>
                <a:gd name="connsiteX35" fmla="*/ 275815 w 477422"/>
                <a:gd name="connsiteY35" fmla="*/ 601218 h 692570"/>
                <a:gd name="connsiteX36" fmla="*/ 275815 w 477422"/>
                <a:gd name="connsiteY36" fmla="*/ 674898 h 692570"/>
                <a:gd name="connsiteX37" fmla="*/ 103222 w 477422"/>
                <a:gd name="connsiteY37" fmla="*/ 207411 h 692570"/>
                <a:gd name="connsiteX38" fmla="*/ 103749 w 477422"/>
                <a:gd name="connsiteY38" fmla="*/ 206707 h 692570"/>
                <a:gd name="connsiteX39" fmla="*/ 227809 w 477422"/>
                <a:gd name="connsiteY39" fmla="*/ 23300 h 692570"/>
                <a:gd name="connsiteX40" fmla="*/ 238623 w 477422"/>
                <a:gd name="connsiteY40" fmla="*/ 17497 h 692570"/>
                <a:gd name="connsiteX41" fmla="*/ 249526 w 477422"/>
                <a:gd name="connsiteY41" fmla="*/ 23388 h 692570"/>
                <a:gd name="connsiteX42" fmla="*/ 374025 w 477422"/>
                <a:gd name="connsiteY42" fmla="*/ 207411 h 692570"/>
                <a:gd name="connsiteX43" fmla="*/ 377014 w 477422"/>
                <a:gd name="connsiteY43" fmla="*/ 215763 h 692570"/>
                <a:gd name="connsiteX44" fmla="*/ 363914 w 477422"/>
                <a:gd name="connsiteY44" fmla="*/ 228864 h 692570"/>
                <a:gd name="connsiteX45" fmla="*/ 335954 w 477422"/>
                <a:gd name="connsiteY45" fmla="*/ 228864 h 692570"/>
                <a:gd name="connsiteX46" fmla="*/ 328217 w 477422"/>
                <a:gd name="connsiteY46" fmla="*/ 233524 h 692570"/>
                <a:gd name="connsiteX47" fmla="*/ 328656 w 477422"/>
                <a:gd name="connsiteY47" fmla="*/ 242580 h 692570"/>
                <a:gd name="connsiteX48" fmla="*/ 423701 w 477422"/>
                <a:gd name="connsiteY48" fmla="*/ 384048 h 692570"/>
                <a:gd name="connsiteX49" fmla="*/ 426691 w 477422"/>
                <a:gd name="connsiteY49" fmla="*/ 392401 h 692570"/>
                <a:gd name="connsiteX50" fmla="*/ 413590 w 477422"/>
                <a:gd name="connsiteY50" fmla="*/ 405501 h 692570"/>
                <a:gd name="connsiteX51" fmla="*/ 376135 w 477422"/>
                <a:gd name="connsiteY51" fmla="*/ 405501 h 692570"/>
                <a:gd name="connsiteX52" fmla="*/ 368486 w 477422"/>
                <a:gd name="connsiteY52" fmla="*/ 409985 h 692570"/>
                <a:gd name="connsiteX53" fmla="*/ 368661 w 477422"/>
                <a:gd name="connsiteY53" fmla="*/ 418866 h 692570"/>
                <a:gd name="connsiteX54" fmla="*/ 455881 w 477422"/>
                <a:gd name="connsiteY54" fmla="*/ 561213 h 692570"/>
                <a:gd name="connsiteX55" fmla="*/ 456585 w 477422"/>
                <a:gd name="connsiteY55" fmla="*/ 562180 h 692570"/>
                <a:gd name="connsiteX56" fmla="*/ 459574 w 477422"/>
                <a:gd name="connsiteY56" fmla="*/ 570533 h 692570"/>
                <a:gd name="connsiteX57" fmla="*/ 446473 w 477422"/>
                <a:gd name="connsiteY57" fmla="*/ 583633 h 692570"/>
                <a:gd name="connsiteX58" fmla="*/ 30333 w 477422"/>
                <a:gd name="connsiteY58" fmla="*/ 583633 h 692570"/>
                <a:gd name="connsiteX59" fmla="*/ 17233 w 477422"/>
                <a:gd name="connsiteY59" fmla="*/ 570533 h 692570"/>
                <a:gd name="connsiteX60" fmla="*/ 20222 w 477422"/>
                <a:gd name="connsiteY60" fmla="*/ 562180 h 692570"/>
                <a:gd name="connsiteX61" fmla="*/ 20926 w 477422"/>
                <a:gd name="connsiteY61" fmla="*/ 561125 h 692570"/>
                <a:gd name="connsiteX62" fmla="*/ 108057 w 477422"/>
                <a:gd name="connsiteY62" fmla="*/ 418778 h 692570"/>
                <a:gd name="connsiteX63" fmla="*/ 108233 w 477422"/>
                <a:gd name="connsiteY63" fmla="*/ 409898 h 692570"/>
                <a:gd name="connsiteX64" fmla="*/ 100584 w 477422"/>
                <a:gd name="connsiteY64" fmla="*/ 405413 h 692570"/>
                <a:gd name="connsiteX65" fmla="*/ 63129 w 477422"/>
                <a:gd name="connsiteY65" fmla="*/ 405413 h 692570"/>
                <a:gd name="connsiteX66" fmla="*/ 50028 w 477422"/>
                <a:gd name="connsiteY66" fmla="*/ 392313 h 692570"/>
                <a:gd name="connsiteX67" fmla="*/ 53545 w 477422"/>
                <a:gd name="connsiteY67" fmla="*/ 383257 h 692570"/>
                <a:gd name="connsiteX68" fmla="*/ 148063 w 477422"/>
                <a:gd name="connsiteY68" fmla="*/ 242404 h 692570"/>
                <a:gd name="connsiteX69" fmla="*/ 148502 w 477422"/>
                <a:gd name="connsiteY69" fmla="*/ 233348 h 692570"/>
                <a:gd name="connsiteX70" fmla="*/ 140765 w 477422"/>
                <a:gd name="connsiteY70" fmla="*/ 228688 h 692570"/>
                <a:gd name="connsiteX71" fmla="*/ 112893 w 477422"/>
                <a:gd name="connsiteY71" fmla="*/ 228688 h 692570"/>
                <a:gd name="connsiteX72" fmla="*/ 99793 w 477422"/>
                <a:gd name="connsiteY72" fmla="*/ 215588 h 692570"/>
                <a:gd name="connsiteX73" fmla="*/ 102782 w 477422"/>
                <a:gd name="connsiteY73" fmla="*/ 207235 h 692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477422" h="692570">
                  <a:moveTo>
                    <a:pt x="82648" y="215763"/>
                  </a:moveTo>
                  <a:cubicBezTo>
                    <a:pt x="82648" y="232645"/>
                    <a:pt x="96364" y="246449"/>
                    <a:pt x="113333" y="246449"/>
                  </a:cubicBezTo>
                  <a:lnTo>
                    <a:pt x="124763" y="246449"/>
                  </a:lnTo>
                  <a:lnTo>
                    <a:pt x="39917" y="372882"/>
                  </a:lnTo>
                  <a:cubicBezTo>
                    <a:pt x="35345" y="378333"/>
                    <a:pt x="32883" y="385279"/>
                    <a:pt x="32883" y="392401"/>
                  </a:cubicBezTo>
                  <a:cubicBezTo>
                    <a:pt x="32883" y="409282"/>
                    <a:pt x="46599" y="423086"/>
                    <a:pt x="63568" y="423086"/>
                  </a:cubicBezTo>
                  <a:lnTo>
                    <a:pt x="85285" y="423086"/>
                  </a:lnTo>
                  <a:lnTo>
                    <a:pt x="6594" y="551542"/>
                  </a:lnTo>
                  <a:cubicBezTo>
                    <a:pt x="2286" y="556993"/>
                    <a:pt x="0" y="563675"/>
                    <a:pt x="0" y="570621"/>
                  </a:cubicBezTo>
                  <a:cubicBezTo>
                    <a:pt x="0" y="587502"/>
                    <a:pt x="13804" y="601306"/>
                    <a:pt x="30685" y="601306"/>
                  </a:cubicBezTo>
                  <a:lnTo>
                    <a:pt x="184023" y="601306"/>
                  </a:lnTo>
                  <a:lnTo>
                    <a:pt x="184023" y="683778"/>
                  </a:lnTo>
                  <a:cubicBezTo>
                    <a:pt x="184023" y="688614"/>
                    <a:pt x="187980" y="692570"/>
                    <a:pt x="192815" y="692570"/>
                  </a:cubicBezTo>
                  <a:lnTo>
                    <a:pt x="284607" y="692570"/>
                  </a:lnTo>
                  <a:cubicBezTo>
                    <a:pt x="289443" y="692570"/>
                    <a:pt x="293399" y="688614"/>
                    <a:pt x="293399" y="683778"/>
                  </a:cubicBezTo>
                  <a:lnTo>
                    <a:pt x="293399" y="601306"/>
                  </a:lnTo>
                  <a:lnTo>
                    <a:pt x="446737" y="601306"/>
                  </a:lnTo>
                  <a:cubicBezTo>
                    <a:pt x="463618" y="601306"/>
                    <a:pt x="477422" y="587502"/>
                    <a:pt x="477422" y="570621"/>
                  </a:cubicBezTo>
                  <a:cubicBezTo>
                    <a:pt x="477422" y="563763"/>
                    <a:pt x="475048" y="556993"/>
                    <a:pt x="470828" y="551630"/>
                  </a:cubicBezTo>
                  <a:lnTo>
                    <a:pt x="392137" y="423174"/>
                  </a:lnTo>
                  <a:lnTo>
                    <a:pt x="413854" y="423174"/>
                  </a:lnTo>
                  <a:cubicBezTo>
                    <a:pt x="430735" y="423174"/>
                    <a:pt x="444539" y="409370"/>
                    <a:pt x="444539" y="392489"/>
                  </a:cubicBezTo>
                  <a:cubicBezTo>
                    <a:pt x="444539" y="385455"/>
                    <a:pt x="442077" y="378509"/>
                    <a:pt x="438033" y="373673"/>
                  </a:cubicBezTo>
                  <a:lnTo>
                    <a:pt x="352659" y="246536"/>
                  </a:lnTo>
                  <a:lnTo>
                    <a:pt x="364089" y="246536"/>
                  </a:lnTo>
                  <a:cubicBezTo>
                    <a:pt x="380971" y="246536"/>
                    <a:pt x="394775" y="232820"/>
                    <a:pt x="394775" y="215851"/>
                  </a:cubicBezTo>
                  <a:cubicBezTo>
                    <a:pt x="394775" y="208730"/>
                    <a:pt x="392313" y="201784"/>
                    <a:pt x="388268" y="196948"/>
                  </a:cubicBezTo>
                  <a:lnTo>
                    <a:pt x="264209" y="13628"/>
                  </a:lnTo>
                  <a:cubicBezTo>
                    <a:pt x="258494" y="5100"/>
                    <a:pt x="248910" y="0"/>
                    <a:pt x="238711" y="0"/>
                  </a:cubicBezTo>
                  <a:cubicBezTo>
                    <a:pt x="228512" y="0"/>
                    <a:pt x="218928" y="5100"/>
                    <a:pt x="213301" y="13540"/>
                  </a:cubicBezTo>
                  <a:lnTo>
                    <a:pt x="89506" y="196596"/>
                  </a:lnTo>
                  <a:cubicBezTo>
                    <a:pt x="85110" y="202047"/>
                    <a:pt x="82736" y="208817"/>
                    <a:pt x="82736" y="215851"/>
                  </a:cubicBezTo>
                  <a:close/>
                  <a:moveTo>
                    <a:pt x="275815" y="674898"/>
                  </a:moveTo>
                  <a:lnTo>
                    <a:pt x="201608" y="674898"/>
                  </a:lnTo>
                  <a:lnTo>
                    <a:pt x="201608" y="601218"/>
                  </a:lnTo>
                  <a:lnTo>
                    <a:pt x="275815" y="601218"/>
                  </a:lnTo>
                  <a:lnTo>
                    <a:pt x="275815" y="674898"/>
                  </a:lnTo>
                  <a:close/>
                  <a:moveTo>
                    <a:pt x="103222" y="207411"/>
                  </a:moveTo>
                  <a:cubicBezTo>
                    <a:pt x="103222" y="207411"/>
                    <a:pt x="103573" y="206971"/>
                    <a:pt x="103749" y="206707"/>
                  </a:cubicBezTo>
                  <a:lnTo>
                    <a:pt x="227809" y="23300"/>
                  </a:lnTo>
                  <a:cubicBezTo>
                    <a:pt x="230271" y="19695"/>
                    <a:pt x="234315" y="17497"/>
                    <a:pt x="238623" y="17497"/>
                  </a:cubicBezTo>
                  <a:cubicBezTo>
                    <a:pt x="242931" y="17497"/>
                    <a:pt x="247064" y="19695"/>
                    <a:pt x="249526" y="23388"/>
                  </a:cubicBezTo>
                  <a:lnTo>
                    <a:pt x="374025" y="207411"/>
                  </a:lnTo>
                  <a:cubicBezTo>
                    <a:pt x="375432" y="209081"/>
                    <a:pt x="377014" y="211895"/>
                    <a:pt x="377014" y="215763"/>
                  </a:cubicBezTo>
                  <a:cubicBezTo>
                    <a:pt x="377014" y="222973"/>
                    <a:pt x="371123" y="228864"/>
                    <a:pt x="363914" y="228864"/>
                  </a:cubicBezTo>
                  <a:lnTo>
                    <a:pt x="335954" y="228864"/>
                  </a:lnTo>
                  <a:cubicBezTo>
                    <a:pt x="332701" y="228864"/>
                    <a:pt x="329711" y="230622"/>
                    <a:pt x="328217" y="233524"/>
                  </a:cubicBezTo>
                  <a:cubicBezTo>
                    <a:pt x="326722" y="236425"/>
                    <a:pt x="326898" y="239854"/>
                    <a:pt x="328656" y="242580"/>
                  </a:cubicBezTo>
                  <a:lnTo>
                    <a:pt x="423701" y="384048"/>
                  </a:lnTo>
                  <a:cubicBezTo>
                    <a:pt x="425108" y="385719"/>
                    <a:pt x="426691" y="388532"/>
                    <a:pt x="426691" y="392401"/>
                  </a:cubicBezTo>
                  <a:cubicBezTo>
                    <a:pt x="426691" y="399611"/>
                    <a:pt x="420800" y="405501"/>
                    <a:pt x="413590" y="405501"/>
                  </a:cubicBezTo>
                  <a:lnTo>
                    <a:pt x="376135" y="405501"/>
                  </a:lnTo>
                  <a:cubicBezTo>
                    <a:pt x="372970" y="405501"/>
                    <a:pt x="369980" y="407260"/>
                    <a:pt x="368486" y="409985"/>
                  </a:cubicBezTo>
                  <a:cubicBezTo>
                    <a:pt x="366903" y="412799"/>
                    <a:pt x="366991" y="416140"/>
                    <a:pt x="368661" y="418866"/>
                  </a:cubicBezTo>
                  <a:lnTo>
                    <a:pt x="455881" y="561213"/>
                  </a:lnTo>
                  <a:cubicBezTo>
                    <a:pt x="455881" y="561213"/>
                    <a:pt x="456321" y="561916"/>
                    <a:pt x="456585" y="562180"/>
                  </a:cubicBezTo>
                  <a:cubicBezTo>
                    <a:pt x="458519" y="564554"/>
                    <a:pt x="459574" y="567456"/>
                    <a:pt x="459574" y="570533"/>
                  </a:cubicBezTo>
                  <a:cubicBezTo>
                    <a:pt x="459574" y="577743"/>
                    <a:pt x="453683" y="583633"/>
                    <a:pt x="446473" y="583633"/>
                  </a:cubicBezTo>
                  <a:lnTo>
                    <a:pt x="30333" y="583633"/>
                  </a:lnTo>
                  <a:cubicBezTo>
                    <a:pt x="23124" y="583633"/>
                    <a:pt x="17233" y="577743"/>
                    <a:pt x="17233" y="570533"/>
                  </a:cubicBezTo>
                  <a:cubicBezTo>
                    <a:pt x="17233" y="567456"/>
                    <a:pt x="18288" y="564554"/>
                    <a:pt x="20222" y="562180"/>
                  </a:cubicBezTo>
                  <a:cubicBezTo>
                    <a:pt x="20486" y="561829"/>
                    <a:pt x="20750" y="561477"/>
                    <a:pt x="20926" y="561125"/>
                  </a:cubicBezTo>
                  <a:lnTo>
                    <a:pt x="108057" y="418778"/>
                  </a:lnTo>
                  <a:cubicBezTo>
                    <a:pt x="109728" y="416052"/>
                    <a:pt x="109816" y="412623"/>
                    <a:pt x="108233" y="409898"/>
                  </a:cubicBezTo>
                  <a:cubicBezTo>
                    <a:pt x="106651" y="407084"/>
                    <a:pt x="103749" y="405413"/>
                    <a:pt x="100584" y="405413"/>
                  </a:cubicBezTo>
                  <a:lnTo>
                    <a:pt x="63129" y="405413"/>
                  </a:lnTo>
                  <a:cubicBezTo>
                    <a:pt x="55919" y="405413"/>
                    <a:pt x="50028" y="399522"/>
                    <a:pt x="50028" y="392313"/>
                  </a:cubicBezTo>
                  <a:cubicBezTo>
                    <a:pt x="50028" y="389236"/>
                    <a:pt x="51083" y="386334"/>
                    <a:pt x="53545" y="383257"/>
                  </a:cubicBezTo>
                  <a:lnTo>
                    <a:pt x="148063" y="242404"/>
                  </a:lnTo>
                  <a:cubicBezTo>
                    <a:pt x="149909" y="239678"/>
                    <a:pt x="150085" y="236250"/>
                    <a:pt x="148502" y="233348"/>
                  </a:cubicBezTo>
                  <a:cubicBezTo>
                    <a:pt x="147007" y="230447"/>
                    <a:pt x="144018" y="228688"/>
                    <a:pt x="140765" y="228688"/>
                  </a:cubicBezTo>
                  <a:lnTo>
                    <a:pt x="112893" y="228688"/>
                  </a:lnTo>
                  <a:cubicBezTo>
                    <a:pt x="105684" y="228688"/>
                    <a:pt x="99793" y="222797"/>
                    <a:pt x="99793" y="215588"/>
                  </a:cubicBezTo>
                  <a:cubicBezTo>
                    <a:pt x="99793" y="212510"/>
                    <a:pt x="100848" y="209609"/>
                    <a:pt x="102782" y="20723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6" name="Vrije vorm: vorm 65">
              <a:extLst>
                <a:ext uri="{FF2B5EF4-FFF2-40B4-BE49-F238E27FC236}">
                  <a16:creationId xmlns:a16="http://schemas.microsoft.com/office/drawing/2014/main" id="{9F102031-0482-E4E2-217B-FBD7DA3539C6}"/>
                </a:ext>
              </a:extLst>
            </p:cNvPr>
            <p:cNvSpPr/>
            <p:nvPr/>
          </p:nvSpPr>
          <p:spPr>
            <a:xfrm>
              <a:off x="729388" y="3689252"/>
              <a:ext cx="330942" cy="638409"/>
            </a:xfrm>
            <a:custGeom>
              <a:avLst/>
              <a:gdLst>
                <a:gd name="connsiteX0" fmla="*/ 282585 w 330942"/>
                <a:gd name="connsiteY0" fmla="*/ 48445 h 638409"/>
                <a:gd name="connsiteX1" fmla="*/ 282585 w 330942"/>
                <a:gd name="connsiteY1" fmla="*/ 48445 h 638409"/>
                <a:gd name="connsiteX2" fmla="*/ 165559 w 330942"/>
                <a:gd name="connsiteY2" fmla="*/ 0 h 638409"/>
                <a:gd name="connsiteX3" fmla="*/ 48533 w 330942"/>
                <a:gd name="connsiteY3" fmla="*/ 48445 h 638409"/>
                <a:gd name="connsiteX4" fmla="*/ 0 w 330942"/>
                <a:gd name="connsiteY4" fmla="*/ 165471 h 638409"/>
                <a:gd name="connsiteX5" fmla="*/ 0 w 330942"/>
                <a:gd name="connsiteY5" fmla="*/ 443924 h 638409"/>
                <a:gd name="connsiteX6" fmla="*/ 0 w 330942"/>
                <a:gd name="connsiteY6" fmla="*/ 584688 h 638409"/>
                <a:gd name="connsiteX7" fmla="*/ 53721 w 330942"/>
                <a:gd name="connsiteY7" fmla="*/ 638409 h 638409"/>
                <a:gd name="connsiteX8" fmla="*/ 53721 w 330942"/>
                <a:gd name="connsiteY8" fmla="*/ 638409 h 638409"/>
                <a:gd name="connsiteX9" fmla="*/ 91704 w 330942"/>
                <a:gd name="connsiteY9" fmla="*/ 622671 h 638409"/>
                <a:gd name="connsiteX10" fmla="*/ 107442 w 330942"/>
                <a:gd name="connsiteY10" fmla="*/ 584688 h 638409"/>
                <a:gd name="connsiteX11" fmla="*/ 107442 w 330942"/>
                <a:gd name="connsiteY11" fmla="*/ 165471 h 638409"/>
                <a:gd name="connsiteX12" fmla="*/ 124411 w 330942"/>
                <a:gd name="connsiteY12" fmla="*/ 124411 h 638409"/>
                <a:gd name="connsiteX13" fmla="*/ 124411 w 330942"/>
                <a:gd name="connsiteY13" fmla="*/ 124411 h 638409"/>
                <a:gd name="connsiteX14" fmla="*/ 165471 w 330942"/>
                <a:gd name="connsiteY14" fmla="*/ 107354 h 638409"/>
                <a:gd name="connsiteX15" fmla="*/ 206531 w 330942"/>
                <a:gd name="connsiteY15" fmla="*/ 124411 h 638409"/>
                <a:gd name="connsiteX16" fmla="*/ 206531 w 330942"/>
                <a:gd name="connsiteY16" fmla="*/ 124411 h 638409"/>
                <a:gd name="connsiteX17" fmla="*/ 223500 w 330942"/>
                <a:gd name="connsiteY17" fmla="*/ 165471 h 638409"/>
                <a:gd name="connsiteX18" fmla="*/ 277221 w 330942"/>
                <a:gd name="connsiteY18" fmla="*/ 219192 h 638409"/>
                <a:gd name="connsiteX19" fmla="*/ 330942 w 330942"/>
                <a:gd name="connsiteY19" fmla="*/ 165471 h 638409"/>
                <a:gd name="connsiteX20" fmla="*/ 282409 w 330942"/>
                <a:gd name="connsiteY20" fmla="*/ 48445 h 638409"/>
                <a:gd name="connsiteX21" fmla="*/ 17672 w 330942"/>
                <a:gd name="connsiteY21" fmla="*/ 165471 h 638409"/>
                <a:gd name="connsiteX22" fmla="*/ 54952 w 330942"/>
                <a:gd name="connsiteY22" fmla="*/ 67261 h 638409"/>
                <a:gd name="connsiteX23" fmla="*/ 106211 w 330942"/>
                <a:gd name="connsiteY23" fmla="*/ 118520 h 638409"/>
                <a:gd name="connsiteX24" fmla="*/ 89945 w 330942"/>
                <a:gd name="connsiteY24" fmla="*/ 165471 h 638409"/>
                <a:gd name="connsiteX25" fmla="*/ 89945 w 330942"/>
                <a:gd name="connsiteY25" fmla="*/ 249526 h 638409"/>
                <a:gd name="connsiteX26" fmla="*/ 17672 w 330942"/>
                <a:gd name="connsiteY26" fmla="*/ 249526 h 638409"/>
                <a:gd name="connsiteX27" fmla="*/ 17672 w 330942"/>
                <a:gd name="connsiteY27" fmla="*/ 165471 h 638409"/>
                <a:gd name="connsiteX28" fmla="*/ 17672 w 330942"/>
                <a:gd name="connsiteY28" fmla="*/ 267110 h 638409"/>
                <a:gd name="connsiteX29" fmla="*/ 89945 w 330942"/>
                <a:gd name="connsiteY29" fmla="*/ 267110 h 638409"/>
                <a:gd name="connsiteX30" fmla="*/ 89945 w 330942"/>
                <a:gd name="connsiteY30" fmla="*/ 435219 h 638409"/>
                <a:gd name="connsiteX31" fmla="*/ 17672 w 330942"/>
                <a:gd name="connsiteY31" fmla="*/ 435219 h 638409"/>
                <a:gd name="connsiteX32" fmla="*/ 17672 w 330942"/>
                <a:gd name="connsiteY32" fmla="*/ 267110 h 638409"/>
                <a:gd name="connsiteX33" fmla="*/ 89945 w 330942"/>
                <a:gd name="connsiteY33" fmla="*/ 584688 h 638409"/>
                <a:gd name="connsiteX34" fmla="*/ 79395 w 330942"/>
                <a:gd name="connsiteY34" fmla="*/ 610186 h 638409"/>
                <a:gd name="connsiteX35" fmla="*/ 53897 w 330942"/>
                <a:gd name="connsiteY35" fmla="*/ 620737 h 638409"/>
                <a:gd name="connsiteX36" fmla="*/ 53897 w 330942"/>
                <a:gd name="connsiteY36" fmla="*/ 620737 h 638409"/>
                <a:gd name="connsiteX37" fmla="*/ 17760 w 330942"/>
                <a:gd name="connsiteY37" fmla="*/ 584600 h 638409"/>
                <a:gd name="connsiteX38" fmla="*/ 17760 w 330942"/>
                <a:gd name="connsiteY38" fmla="*/ 452628 h 638409"/>
                <a:gd name="connsiteX39" fmla="*/ 90033 w 330942"/>
                <a:gd name="connsiteY39" fmla="*/ 452628 h 638409"/>
                <a:gd name="connsiteX40" fmla="*/ 90033 w 330942"/>
                <a:gd name="connsiteY40" fmla="*/ 584600 h 638409"/>
                <a:gd name="connsiteX41" fmla="*/ 118696 w 330942"/>
                <a:gd name="connsiteY41" fmla="*/ 106123 h 638409"/>
                <a:gd name="connsiteX42" fmla="*/ 67437 w 330942"/>
                <a:gd name="connsiteY42" fmla="*/ 54864 h 638409"/>
                <a:gd name="connsiteX43" fmla="*/ 165647 w 330942"/>
                <a:gd name="connsiteY43" fmla="*/ 17585 h 638409"/>
                <a:gd name="connsiteX44" fmla="*/ 263857 w 330942"/>
                <a:gd name="connsiteY44" fmla="*/ 54864 h 638409"/>
                <a:gd name="connsiteX45" fmla="*/ 237129 w 330942"/>
                <a:gd name="connsiteY45" fmla="*/ 81593 h 638409"/>
                <a:gd name="connsiteX46" fmla="*/ 212598 w 330942"/>
                <a:gd name="connsiteY46" fmla="*/ 106123 h 638409"/>
                <a:gd name="connsiteX47" fmla="*/ 165647 w 330942"/>
                <a:gd name="connsiteY47" fmla="*/ 89857 h 638409"/>
                <a:gd name="connsiteX48" fmla="*/ 118696 w 330942"/>
                <a:gd name="connsiteY48" fmla="*/ 106123 h 638409"/>
                <a:gd name="connsiteX49" fmla="*/ 277397 w 330942"/>
                <a:gd name="connsiteY49" fmla="*/ 201608 h 638409"/>
                <a:gd name="connsiteX50" fmla="*/ 241261 w 330942"/>
                <a:gd name="connsiteY50" fmla="*/ 165471 h 638409"/>
                <a:gd name="connsiteX51" fmla="*/ 224995 w 330942"/>
                <a:gd name="connsiteY51" fmla="*/ 118520 h 638409"/>
                <a:gd name="connsiteX52" fmla="*/ 237392 w 330942"/>
                <a:gd name="connsiteY52" fmla="*/ 106123 h 638409"/>
                <a:gd name="connsiteX53" fmla="*/ 276254 w 330942"/>
                <a:gd name="connsiteY53" fmla="*/ 67261 h 638409"/>
                <a:gd name="connsiteX54" fmla="*/ 313622 w 330942"/>
                <a:gd name="connsiteY54" fmla="*/ 165471 h 638409"/>
                <a:gd name="connsiteX55" fmla="*/ 277485 w 330942"/>
                <a:gd name="connsiteY55" fmla="*/ 201608 h 638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330942" h="638409">
                  <a:moveTo>
                    <a:pt x="282585" y="48445"/>
                  </a:moveTo>
                  <a:cubicBezTo>
                    <a:pt x="282585" y="48445"/>
                    <a:pt x="282585" y="48445"/>
                    <a:pt x="282585" y="48445"/>
                  </a:cubicBezTo>
                  <a:cubicBezTo>
                    <a:pt x="251284" y="17145"/>
                    <a:pt x="209784" y="0"/>
                    <a:pt x="165559" y="0"/>
                  </a:cubicBezTo>
                  <a:cubicBezTo>
                    <a:pt x="121334" y="0"/>
                    <a:pt x="79834" y="17233"/>
                    <a:pt x="48533" y="48445"/>
                  </a:cubicBezTo>
                  <a:cubicBezTo>
                    <a:pt x="17233" y="79658"/>
                    <a:pt x="0" y="121246"/>
                    <a:pt x="0" y="165471"/>
                  </a:cubicBezTo>
                  <a:lnTo>
                    <a:pt x="0" y="443924"/>
                  </a:lnTo>
                  <a:cubicBezTo>
                    <a:pt x="0" y="443924"/>
                    <a:pt x="0" y="584688"/>
                    <a:pt x="0" y="584688"/>
                  </a:cubicBezTo>
                  <a:cubicBezTo>
                    <a:pt x="0" y="614319"/>
                    <a:pt x="24091" y="638409"/>
                    <a:pt x="53721" y="638409"/>
                  </a:cubicBezTo>
                  <a:lnTo>
                    <a:pt x="53721" y="638409"/>
                  </a:lnTo>
                  <a:cubicBezTo>
                    <a:pt x="68052" y="638409"/>
                    <a:pt x="81505" y="632782"/>
                    <a:pt x="91704" y="622671"/>
                  </a:cubicBezTo>
                  <a:cubicBezTo>
                    <a:pt x="101815" y="612560"/>
                    <a:pt x="107442" y="599020"/>
                    <a:pt x="107442" y="584688"/>
                  </a:cubicBezTo>
                  <a:lnTo>
                    <a:pt x="107442" y="165471"/>
                  </a:lnTo>
                  <a:cubicBezTo>
                    <a:pt x="107442" y="149997"/>
                    <a:pt x="113509" y="135401"/>
                    <a:pt x="124411" y="124411"/>
                  </a:cubicBezTo>
                  <a:lnTo>
                    <a:pt x="124411" y="124411"/>
                  </a:lnTo>
                  <a:cubicBezTo>
                    <a:pt x="135401" y="113421"/>
                    <a:pt x="149997" y="107354"/>
                    <a:pt x="165471" y="107354"/>
                  </a:cubicBezTo>
                  <a:cubicBezTo>
                    <a:pt x="181034" y="107354"/>
                    <a:pt x="195629" y="113421"/>
                    <a:pt x="206531" y="124411"/>
                  </a:cubicBezTo>
                  <a:cubicBezTo>
                    <a:pt x="206531" y="124411"/>
                    <a:pt x="206531" y="124411"/>
                    <a:pt x="206531" y="124411"/>
                  </a:cubicBezTo>
                  <a:cubicBezTo>
                    <a:pt x="217522" y="135401"/>
                    <a:pt x="223500" y="149909"/>
                    <a:pt x="223500" y="165471"/>
                  </a:cubicBezTo>
                  <a:cubicBezTo>
                    <a:pt x="223500" y="195101"/>
                    <a:pt x="247591" y="219192"/>
                    <a:pt x="277221" y="219192"/>
                  </a:cubicBezTo>
                  <a:cubicBezTo>
                    <a:pt x="306852" y="219192"/>
                    <a:pt x="330942" y="195101"/>
                    <a:pt x="330942" y="165471"/>
                  </a:cubicBezTo>
                  <a:cubicBezTo>
                    <a:pt x="330942" y="121246"/>
                    <a:pt x="313709" y="79658"/>
                    <a:pt x="282409" y="48445"/>
                  </a:cubicBezTo>
                  <a:close/>
                  <a:moveTo>
                    <a:pt x="17672" y="165471"/>
                  </a:moveTo>
                  <a:cubicBezTo>
                    <a:pt x="17672" y="128895"/>
                    <a:pt x="30861" y="94341"/>
                    <a:pt x="54952" y="67261"/>
                  </a:cubicBezTo>
                  <a:lnTo>
                    <a:pt x="106211" y="118520"/>
                  </a:lnTo>
                  <a:cubicBezTo>
                    <a:pt x="95660" y="131797"/>
                    <a:pt x="89945" y="148150"/>
                    <a:pt x="89945" y="165471"/>
                  </a:cubicBezTo>
                  <a:lnTo>
                    <a:pt x="89945" y="249526"/>
                  </a:lnTo>
                  <a:lnTo>
                    <a:pt x="17672" y="249526"/>
                  </a:lnTo>
                  <a:lnTo>
                    <a:pt x="17672" y="165471"/>
                  </a:lnTo>
                  <a:close/>
                  <a:moveTo>
                    <a:pt x="17672" y="267110"/>
                  </a:moveTo>
                  <a:lnTo>
                    <a:pt x="89945" y="267110"/>
                  </a:lnTo>
                  <a:lnTo>
                    <a:pt x="89945" y="435219"/>
                  </a:lnTo>
                  <a:lnTo>
                    <a:pt x="17672" y="435219"/>
                  </a:lnTo>
                  <a:lnTo>
                    <a:pt x="17672" y="267110"/>
                  </a:lnTo>
                  <a:close/>
                  <a:moveTo>
                    <a:pt x="89945" y="584688"/>
                  </a:moveTo>
                  <a:cubicBezTo>
                    <a:pt x="89945" y="594360"/>
                    <a:pt x="86165" y="603416"/>
                    <a:pt x="79395" y="610186"/>
                  </a:cubicBezTo>
                  <a:cubicBezTo>
                    <a:pt x="72537" y="617044"/>
                    <a:pt x="63480" y="620737"/>
                    <a:pt x="53897" y="620737"/>
                  </a:cubicBezTo>
                  <a:lnTo>
                    <a:pt x="53897" y="620737"/>
                  </a:lnTo>
                  <a:cubicBezTo>
                    <a:pt x="34026" y="620737"/>
                    <a:pt x="17760" y="604559"/>
                    <a:pt x="17760" y="584600"/>
                  </a:cubicBezTo>
                  <a:lnTo>
                    <a:pt x="17760" y="452628"/>
                  </a:lnTo>
                  <a:lnTo>
                    <a:pt x="90033" y="452628"/>
                  </a:lnTo>
                  <a:lnTo>
                    <a:pt x="90033" y="584600"/>
                  </a:lnTo>
                  <a:close/>
                  <a:moveTo>
                    <a:pt x="118696" y="106123"/>
                  </a:moveTo>
                  <a:lnTo>
                    <a:pt x="67437" y="54864"/>
                  </a:lnTo>
                  <a:cubicBezTo>
                    <a:pt x="94517" y="30773"/>
                    <a:pt x="129071" y="17585"/>
                    <a:pt x="165647" y="17585"/>
                  </a:cubicBezTo>
                  <a:cubicBezTo>
                    <a:pt x="202223" y="17585"/>
                    <a:pt x="236689" y="30773"/>
                    <a:pt x="263857" y="54864"/>
                  </a:cubicBezTo>
                  <a:lnTo>
                    <a:pt x="237129" y="81593"/>
                  </a:lnTo>
                  <a:lnTo>
                    <a:pt x="212598" y="106123"/>
                  </a:lnTo>
                  <a:cubicBezTo>
                    <a:pt x="199322" y="95572"/>
                    <a:pt x="182968" y="89857"/>
                    <a:pt x="165647" y="89857"/>
                  </a:cubicBezTo>
                  <a:cubicBezTo>
                    <a:pt x="148414" y="89857"/>
                    <a:pt x="132060" y="95572"/>
                    <a:pt x="118696" y="106123"/>
                  </a:cubicBezTo>
                  <a:close/>
                  <a:moveTo>
                    <a:pt x="277397" y="201608"/>
                  </a:moveTo>
                  <a:cubicBezTo>
                    <a:pt x="257439" y="201608"/>
                    <a:pt x="241261" y="185430"/>
                    <a:pt x="241261" y="165471"/>
                  </a:cubicBezTo>
                  <a:cubicBezTo>
                    <a:pt x="241261" y="148238"/>
                    <a:pt x="235546" y="131885"/>
                    <a:pt x="224995" y="118520"/>
                  </a:cubicBezTo>
                  <a:lnTo>
                    <a:pt x="237392" y="106123"/>
                  </a:lnTo>
                  <a:lnTo>
                    <a:pt x="276254" y="67261"/>
                  </a:lnTo>
                  <a:cubicBezTo>
                    <a:pt x="300433" y="94341"/>
                    <a:pt x="313622" y="128895"/>
                    <a:pt x="313622" y="165471"/>
                  </a:cubicBezTo>
                  <a:cubicBezTo>
                    <a:pt x="313622" y="185430"/>
                    <a:pt x="297444" y="201608"/>
                    <a:pt x="277485" y="20160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8" name="Vrije vorm: vorm 67">
              <a:extLst>
                <a:ext uri="{FF2B5EF4-FFF2-40B4-BE49-F238E27FC236}">
                  <a16:creationId xmlns:a16="http://schemas.microsoft.com/office/drawing/2014/main" id="{A30722DE-60B0-2B0B-95D2-BC145F06B21E}"/>
                </a:ext>
              </a:extLst>
            </p:cNvPr>
            <p:cNvSpPr/>
            <p:nvPr/>
          </p:nvSpPr>
          <p:spPr>
            <a:xfrm>
              <a:off x="964494" y="2107164"/>
              <a:ext cx="400138" cy="577830"/>
            </a:xfrm>
            <a:custGeom>
              <a:avLst/>
              <a:gdLst>
                <a:gd name="connsiteX0" fmla="*/ 100936 w 400138"/>
                <a:gd name="connsiteY0" fmla="*/ 474345 h 577830"/>
                <a:gd name="connsiteX1" fmla="*/ 163713 w 400138"/>
                <a:gd name="connsiteY1" fmla="*/ 537298 h 577830"/>
                <a:gd name="connsiteX2" fmla="*/ 261659 w 400138"/>
                <a:gd name="connsiteY2" fmla="*/ 577831 h 577830"/>
                <a:gd name="connsiteX3" fmla="*/ 359605 w 400138"/>
                <a:gd name="connsiteY3" fmla="*/ 537298 h 577830"/>
                <a:gd name="connsiteX4" fmla="*/ 400138 w 400138"/>
                <a:gd name="connsiteY4" fmla="*/ 439352 h 577830"/>
                <a:gd name="connsiteX5" fmla="*/ 359605 w 400138"/>
                <a:gd name="connsiteY5" fmla="*/ 341405 h 577830"/>
                <a:gd name="connsiteX6" fmla="*/ 276254 w 400138"/>
                <a:gd name="connsiteY6" fmla="*/ 258054 h 577830"/>
                <a:gd name="connsiteX7" fmla="*/ 276254 w 400138"/>
                <a:gd name="connsiteY7" fmla="*/ 143666 h 577830"/>
                <a:gd name="connsiteX8" fmla="*/ 276430 w 400138"/>
                <a:gd name="connsiteY8" fmla="*/ 142787 h 577830"/>
                <a:gd name="connsiteX9" fmla="*/ 276430 w 400138"/>
                <a:gd name="connsiteY9" fmla="*/ 8792 h 577830"/>
                <a:gd name="connsiteX10" fmla="*/ 267638 w 400138"/>
                <a:gd name="connsiteY10" fmla="*/ 0 h 577830"/>
                <a:gd name="connsiteX11" fmla="*/ 8792 w 400138"/>
                <a:gd name="connsiteY11" fmla="*/ 0 h 577830"/>
                <a:gd name="connsiteX12" fmla="*/ 0 w 400138"/>
                <a:gd name="connsiteY12" fmla="*/ 8792 h 577830"/>
                <a:gd name="connsiteX13" fmla="*/ 0 w 400138"/>
                <a:gd name="connsiteY13" fmla="*/ 142787 h 577830"/>
                <a:gd name="connsiteX14" fmla="*/ 88 w 400138"/>
                <a:gd name="connsiteY14" fmla="*/ 143315 h 577830"/>
                <a:gd name="connsiteX15" fmla="*/ 88 w 400138"/>
                <a:gd name="connsiteY15" fmla="*/ 261835 h 577830"/>
                <a:gd name="connsiteX16" fmla="*/ 88 w 400138"/>
                <a:gd name="connsiteY16" fmla="*/ 273265 h 577830"/>
                <a:gd name="connsiteX17" fmla="*/ 38071 w 400138"/>
                <a:gd name="connsiteY17" fmla="*/ 410952 h 577830"/>
                <a:gd name="connsiteX18" fmla="*/ 38686 w 400138"/>
                <a:gd name="connsiteY18" fmla="*/ 411656 h 577830"/>
                <a:gd name="connsiteX19" fmla="*/ 101024 w 400138"/>
                <a:gd name="connsiteY19" fmla="*/ 474257 h 577830"/>
                <a:gd name="connsiteX20" fmla="*/ 101024 w 400138"/>
                <a:gd name="connsiteY20" fmla="*/ 474257 h 577830"/>
                <a:gd name="connsiteX21" fmla="*/ 347120 w 400138"/>
                <a:gd name="connsiteY21" fmla="*/ 353890 h 577830"/>
                <a:gd name="connsiteX22" fmla="*/ 382553 w 400138"/>
                <a:gd name="connsiteY22" fmla="*/ 439440 h 577830"/>
                <a:gd name="connsiteX23" fmla="*/ 347120 w 400138"/>
                <a:gd name="connsiteY23" fmla="*/ 524901 h 577830"/>
                <a:gd name="connsiteX24" fmla="*/ 261571 w 400138"/>
                <a:gd name="connsiteY24" fmla="*/ 560334 h 577830"/>
                <a:gd name="connsiteX25" fmla="*/ 176110 w 400138"/>
                <a:gd name="connsiteY25" fmla="*/ 524901 h 577830"/>
                <a:gd name="connsiteX26" fmla="*/ 119575 w 400138"/>
                <a:gd name="connsiteY26" fmla="*/ 468190 h 577830"/>
                <a:gd name="connsiteX27" fmla="*/ 121334 w 400138"/>
                <a:gd name="connsiteY27" fmla="*/ 466168 h 577830"/>
                <a:gd name="connsiteX28" fmla="*/ 125115 w 400138"/>
                <a:gd name="connsiteY28" fmla="*/ 461772 h 577830"/>
                <a:gd name="connsiteX29" fmla="*/ 129862 w 400138"/>
                <a:gd name="connsiteY29" fmla="*/ 455705 h 577830"/>
                <a:gd name="connsiteX30" fmla="*/ 133204 w 400138"/>
                <a:gd name="connsiteY30" fmla="*/ 450958 h 577830"/>
                <a:gd name="connsiteX31" fmla="*/ 137336 w 400138"/>
                <a:gd name="connsiteY31" fmla="*/ 444539 h 577830"/>
                <a:gd name="connsiteX32" fmla="*/ 140237 w 400138"/>
                <a:gd name="connsiteY32" fmla="*/ 439527 h 577830"/>
                <a:gd name="connsiteX33" fmla="*/ 143666 w 400138"/>
                <a:gd name="connsiteY33" fmla="*/ 432669 h 577830"/>
                <a:gd name="connsiteX34" fmla="*/ 146040 w 400138"/>
                <a:gd name="connsiteY34" fmla="*/ 427482 h 577830"/>
                <a:gd name="connsiteX35" fmla="*/ 148766 w 400138"/>
                <a:gd name="connsiteY35" fmla="*/ 420184 h 577830"/>
                <a:gd name="connsiteX36" fmla="*/ 150612 w 400138"/>
                <a:gd name="connsiteY36" fmla="*/ 414909 h 577830"/>
                <a:gd name="connsiteX37" fmla="*/ 152722 w 400138"/>
                <a:gd name="connsiteY37" fmla="*/ 407084 h 577830"/>
                <a:gd name="connsiteX38" fmla="*/ 153953 w 400138"/>
                <a:gd name="connsiteY38" fmla="*/ 401984 h 577830"/>
                <a:gd name="connsiteX39" fmla="*/ 155360 w 400138"/>
                <a:gd name="connsiteY39" fmla="*/ 393104 h 577830"/>
                <a:gd name="connsiteX40" fmla="*/ 155976 w 400138"/>
                <a:gd name="connsiteY40" fmla="*/ 388708 h 577830"/>
                <a:gd name="connsiteX41" fmla="*/ 156679 w 400138"/>
                <a:gd name="connsiteY41" fmla="*/ 375256 h 577830"/>
                <a:gd name="connsiteX42" fmla="*/ 155888 w 400138"/>
                <a:gd name="connsiteY42" fmla="*/ 361100 h 577830"/>
                <a:gd name="connsiteX43" fmla="*/ 155096 w 400138"/>
                <a:gd name="connsiteY43" fmla="*/ 355913 h 577830"/>
                <a:gd name="connsiteX44" fmla="*/ 153690 w 400138"/>
                <a:gd name="connsiteY44" fmla="*/ 347472 h 577830"/>
                <a:gd name="connsiteX45" fmla="*/ 152019 w 400138"/>
                <a:gd name="connsiteY45" fmla="*/ 341054 h 577830"/>
                <a:gd name="connsiteX46" fmla="*/ 150173 w 400138"/>
                <a:gd name="connsiteY46" fmla="*/ 334283 h 577830"/>
                <a:gd name="connsiteX47" fmla="*/ 147623 w 400138"/>
                <a:gd name="connsiteY47" fmla="*/ 327425 h 577830"/>
                <a:gd name="connsiteX48" fmla="*/ 145425 w 400138"/>
                <a:gd name="connsiteY48" fmla="*/ 321711 h 577830"/>
                <a:gd name="connsiteX49" fmla="*/ 142084 w 400138"/>
                <a:gd name="connsiteY49" fmla="*/ 314677 h 577830"/>
                <a:gd name="connsiteX50" fmla="*/ 139534 w 400138"/>
                <a:gd name="connsiteY50" fmla="*/ 309753 h 577830"/>
                <a:gd name="connsiteX51" fmla="*/ 135314 w 400138"/>
                <a:gd name="connsiteY51" fmla="*/ 302807 h 577830"/>
                <a:gd name="connsiteX52" fmla="*/ 132588 w 400138"/>
                <a:gd name="connsiteY52" fmla="*/ 298587 h 577830"/>
                <a:gd name="connsiteX53" fmla="*/ 127576 w 400138"/>
                <a:gd name="connsiteY53" fmla="*/ 291904 h 577830"/>
                <a:gd name="connsiteX54" fmla="*/ 124587 w 400138"/>
                <a:gd name="connsiteY54" fmla="*/ 288212 h 577830"/>
                <a:gd name="connsiteX55" fmla="*/ 118872 w 400138"/>
                <a:gd name="connsiteY55" fmla="*/ 281881 h 577830"/>
                <a:gd name="connsiteX56" fmla="*/ 115619 w 400138"/>
                <a:gd name="connsiteY56" fmla="*/ 278628 h 577830"/>
                <a:gd name="connsiteX57" fmla="*/ 109288 w 400138"/>
                <a:gd name="connsiteY57" fmla="*/ 272825 h 577830"/>
                <a:gd name="connsiteX58" fmla="*/ 105684 w 400138"/>
                <a:gd name="connsiteY58" fmla="*/ 269836 h 577830"/>
                <a:gd name="connsiteX59" fmla="*/ 98913 w 400138"/>
                <a:gd name="connsiteY59" fmla="*/ 264736 h 577830"/>
                <a:gd name="connsiteX60" fmla="*/ 94869 w 400138"/>
                <a:gd name="connsiteY60" fmla="*/ 262011 h 577830"/>
                <a:gd name="connsiteX61" fmla="*/ 87747 w 400138"/>
                <a:gd name="connsiteY61" fmla="*/ 257703 h 577830"/>
                <a:gd name="connsiteX62" fmla="*/ 83087 w 400138"/>
                <a:gd name="connsiteY62" fmla="*/ 255241 h 577830"/>
                <a:gd name="connsiteX63" fmla="*/ 75878 w 400138"/>
                <a:gd name="connsiteY63" fmla="*/ 251812 h 577830"/>
                <a:gd name="connsiteX64" fmla="*/ 70426 w 400138"/>
                <a:gd name="connsiteY64" fmla="*/ 249613 h 577830"/>
                <a:gd name="connsiteX65" fmla="*/ 63393 w 400138"/>
                <a:gd name="connsiteY65" fmla="*/ 247064 h 577830"/>
                <a:gd name="connsiteX66" fmla="*/ 56974 w 400138"/>
                <a:gd name="connsiteY66" fmla="*/ 245217 h 577830"/>
                <a:gd name="connsiteX67" fmla="*/ 50292 w 400138"/>
                <a:gd name="connsiteY67" fmla="*/ 243547 h 577830"/>
                <a:gd name="connsiteX68" fmla="*/ 42555 w 400138"/>
                <a:gd name="connsiteY68" fmla="*/ 242228 h 577830"/>
                <a:gd name="connsiteX69" fmla="*/ 36664 w 400138"/>
                <a:gd name="connsiteY69" fmla="*/ 241349 h 577830"/>
                <a:gd name="connsiteX70" fmla="*/ 27168 w 400138"/>
                <a:gd name="connsiteY70" fmla="*/ 240733 h 577830"/>
                <a:gd name="connsiteX71" fmla="*/ 22508 w 400138"/>
                <a:gd name="connsiteY71" fmla="*/ 240470 h 577830"/>
                <a:gd name="connsiteX72" fmla="*/ 21893 w 400138"/>
                <a:gd name="connsiteY72" fmla="*/ 240470 h 577830"/>
                <a:gd name="connsiteX73" fmla="*/ 17673 w 400138"/>
                <a:gd name="connsiteY73" fmla="*/ 240470 h 577830"/>
                <a:gd name="connsiteX74" fmla="*/ 17673 w 400138"/>
                <a:gd name="connsiteY74" fmla="*/ 151492 h 577830"/>
                <a:gd name="connsiteX75" fmla="*/ 258670 w 400138"/>
                <a:gd name="connsiteY75" fmla="*/ 151492 h 577830"/>
                <a:gd name="connsiteX76" fmla="*/ 258670 w 400138"/>
                <a:gd name="connsiteY76" fmla="*/ 261659 h 577830"/>
                <a:gd name="connsiteX77" fmla="*/ 261220 w 400138"/>
                <a:gd name="connsiteY77" fmla="*/ 267902 h 577830"/>
                <a:gd name="connsiteX78" fmla="*/ 347208 w 400138"/>
                <a:gd name="connsiteY78" fmla="*/ 353802 h 577830"/>
                <a:gd name="connsiteX79" fmla="*/ 17497 w 400138"/>
                <a:gd name="connsiteY79" fmla="*/ 17585 h 577830"/>
                <a:gd name="connsiteX80" fmla="*/ 258758 w 400138"/>
                <a:gd name="connsiteY80" fmla="*/ 17585 h 577830"/>
                <a:gd name="connsiteX81" fmla="*/ 258758 w 400138"/>
                <a:gd name="connsiteY81" fmla="*/ 133995 h 577830"/>
                <a:gd name="connsiteX82" fmla="*/ 17497 w 400138"/>
                <a:gd name="connsiteY82" fmla="*/ 133995 h 577830"/>
                <a:gd name="connsiteX83" fmla="*/ 17497 w 400138"/>
                <a:gd name="connsiteY83" fmla="*/ 17585 h 577830"/>
                <a:gd name="connsiteX84" fmla="*/ 17497 w 400138"/>
                <a:gd name="connsiteY84" fmla="*/ 273441 h 577830"/>
                <a:gd name="connsiteX85" fmla="*/ 17497 w 400138"/>
                <a:gd name="connsiteY85" fmla="*/ 261835 h 577830"/>
                <a:gd name="connsiteX86" fmla="*/ 17497 w 400138"/>
                <a:gd name="connsiteY86" fmla="*/ 258318 h 577830"/>
                <a:gd name="connsiteX87" fmla="*/ 22157 w 400138"/>
                <a:gd name="connsiteY87" fmla="*/ 258054 h 577830"/>
                <a:gd name="connsiteX88" fmla="*/ 27608 w 400138"/>
                <a:gd name="connsiteY88" fmla="*/ 258318 h 577830"/>
                <a:gd name="connsiteX89" fmla="*/ 34290 w 400138"/>
                <a:gd name="connsiteY89" fmla="*/ 258758 h 577830"/>
                <a:gd name="connsiteX90" fmla="*/ 41324 w 400138"/>
                <a:gd name="connsiteY90" fmla="*/ 259813 h 577830"/>
                <a:gd name="connsiteX91" fmla="*/ 45984 w 400138"/>
                <a:gd name="connsiteY91" fmla="*/ 260604 h 577830"/>
                <a:gd name="connsiteX92" fmla="*/ 53897 w 400138"/>
                <a:gd name="connsiteY92" fmla="*/ 262626 h 577830"/>
                <a:gd name="connsiteX93" fmla="*/ 57150 w 400138"/>
                <a:gd name="connsiteY93" fmla="*/ 263505 h 577830"/>
                <a:gd name="connsiteX94" fmla="*/ 65503 w 400138"/>
                <a:gd name="connsiteY94" fmla="*/ 266583 h 577830"/>
                <a:gd name="connsiteX95" fmla="*/ 67789 w 400138"/>
                <a:gd name="connsiteY95" fmla="*/ 267550 h 577830"/>
                <a:gd name="connsiteX96" fmla="*/ 76317 w 400138"/>
                <a:gd name="connsiteY96" fmla="*/ 271682 h 577830"/>
                <a:gd name="connsiteX97" fmla="*/ 77988 w 400138"/>
                <a:gd name="connsiteY97" fmla="*/ 272562 h 577830"/>
                <a:gd name="connsiteX98" fmla="*/ 86341 w 400138"/>
                <a:gd name="connsiteY98" fmla="*/ 277661 h 577830"/>
                <a:gd name="connsiteX99" fmla="*/ 87659 w 400138"/>
                <a:gd name="connsiteY99" fmla="*/ 278540 h 577830"/>
                <a:gd name="connsiteX100" fmla="*/ 95572 w 400138"/>
                <a:gd name="connsiteY100" fmla="*/ 284519 h 577830"/>
                <a:gd name="connsiteX101" fmla="*/ 96628 w 400138"/>
                <a:gd name="connsiteY101" fmla="*/ 285398 h 577830"/>
                <a:gd name="connsiteX102" fmla="*/ 103925 w 400138"/>
                <a:gd name="connsiteY102" fmla="*/ 292080 h 577830"/>
                <a:gd name="connsiteX103" fmla="*/ 104980 w 400138"/>
                <a:gd name="connsiteY103" fmla="*/ 293136 h 577830"/>
                <a:gd name="connsiteX104" fmla="*/ 111487 w 400138"/>
                <a:gd name="connsiteY104" fmla="*/ 300345 h 577830"/>
                <a:gd name="connsiteX105" fmla="*/ 112629 w 400138"/>
                <a:gd name="connsiteY105" fmla="*/ 301752 h 577830"/>
                <a:gd name="connsiteX106" fmla="*/ 118257 w 400138"/>
                <a:gd name="connsiteY106" fmla="*/ 309313 h 577830"/>
                <a:gd name="connsiteX107" fmla="*/ 119488 w 400138"/>
                <a:gd name="connsiteY107" fmla="*/ 311248 h 577830"/>
                <a:gd name="connsiteX108" fmla="*/ 124147 w 400138"/>
                <a:gd name="connsiteY108" fmla="*/ 318897 h 577830"/>
                <a:gd name="connsiteX109" fmla="*/ 125554 w 400138"/>
                <a:gd name="connsiteY109" fmla="*/ 321623 h 577830"/>
                <a:gd name="connsiteX110" fmla="*/ 129159 w 400138"/>
                <a:gd name="connsiteY110" fmla="*/ 329184 h 577830"/>
                <a:gd name="connsiteX111" fmla="*/ 130566 w 400138"/>
                <a:gd name="connsiteY111" fmla="*/ 332877 h 577830"/>
                <a:gd name="connsiteX112" fmla="*/ 133204 w 400138"/>
                <a:gd name="connsiteY112" fmla="*/ 339998 h 577830"/>
                <a:gd name="connsiteX113" fmla="*/ 134522 w 400138"/>
                <a:gd name="connsiteY113" fmla="*/ 344922 h 577830"/>
                <a:gd name="connsiteX114" fmla="*/ 136193 w 400138"/>
                <a:gd name="connsiteY114" fmla="*/ 351341 h 577830"/>
                <a:gd name="connsiteX115" fmla="*/ 137336 w 400138"/>
                <a:gd name="connsiteY115" fmla="*/ 358199 h 577830"/>
                <a:gd name="connsiteX116" fmla="*/ 138127 w 400138"/>
                <a:gd name="connsiteY116" fmla="*/ 363210 h 577830"/>
                <a:gd name="connsiteX117" fmla="*/ 138743 w 400138"/>
                <a:gd name="connsiteY117" fmla="*/ 375519 h 577830"/>
                <a:gd name="connsiteX118" fmla="*/ 138127 w 400138"/>
                <a:gd name="connsiteY118" fmla="*/ 387301 h 577830"/>
                <a:gd name="connsiteX119" fmla="*/ 137600 w 400138"/>
                <a:gd name="connsiteY119" fmla="*/ 391082 h 577830"/>
                <a:gd name="connsiteX120" fmla="*/ 136369 w 400138"/>
                <a:gd name="connsiteY120" fmla="*/ 398731 h 577830"/>
                <a:gd name="connsiteX121" fmla="*/ 135314 w 400138"/>
                <a:gd name="connsiteY121" fmla="*/ 403127 h 577830"/>
                <a:gd name="connsiteX122" fmla="*/ 133555 w 400138"/>
                <a:gd name="connsiteY122" fmla="*/ 409897 h 577830"/>
                <a:gd name="connsiteX123" fmla="*/ 131973 w 400138"/>
                <a:gd name="connsiteY123" fmla="*/ 414469 h 577830"/>
                <a:gd name="connsiteX124" fmla="*/ 129599 w 400138"/>
                <a:gd name="connsiteY124" fmla="*/ 420712 h 577830"/>
                <a:gd name="connsiteX125" fmla="*/ 127576 w 400138"/>
                <a:gd name="connsiteY125" fmla="*/ 425196 h 577830"/>
                <a:gd name="connsiteX126" fmla="*/ 124587 w 400138"/>
                <a:gd name="connsiteY126" fmla="*/ 431087 h 577830"/>
                <a:gd name="connsiteX127" fmla="*/ 122125 w 400138"/>
                <a:gd name="connsiteY127" fmla="*/ 435395 h 577830"/>
                <a:gd name="connsiteX128" fmla="*/ 118520 w 400138"/>
                <a:gd name="connsiteY128" fmla="*/ 440934 h 577830"/>
                <a:gd name="connsiteX129" fmla="*/ 115619 w 400138"/>
                <a:gd name="connsiteY129" fmla="*/ 445067 h 577830"/>
                <a:gd name="connsiteX130" fmla="*/ 111399 w 400138"/>
                <a:gd name="connsiteY130" fmla="*/ 450342 h 577830"/>
                <a:gd name="connsiteX131" fmla="*/ 108145 w 400138"/>
                <a:gd name="connsiteY131" fmla="*/ 454123 h 577830"/>
                <a:gd name="connsiteX132" fmla="*/ 106651 w 400138"/>
                <a:gd name="connsiteY132" fmla="*/ 455617 h 577830"/>
                <a:gd name="connsiteX133" fmla="*/ 50995 w 400138"/>
                <a:gd name="connsiteY133" fmla="*/ 399698 h 577830"/>
                <a:gd name="connsiteX134" fmla="*/ 17057 w 400138"/>
                <a:gd name="connsiteY134" fmla="*/ 273441 h 577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</a:cxnLst>
              <a:rect l="l" t="t" r="r" b="b"/>
              <a:pathLst>
                <a:path w="400138" h="577830">
                  <a:moveTo>
                    <a:pt x="100936" y="474345"/>
                  </a:moveTo>
                  <a:lnTo>
                    <a:pt x="163713" y="537298"/>
                  </a:lnTo>
                  <a:cubicBezTo>
                    <a:pt x="189826" y="563499"/>
                    <a:pt x="224644" y="577831"/>
                    <a:pt x="261659" y="577831"/>
                  </a:cubicBezTo>
                  <a:cubicBezTo>
                    <a:pt x="298675" y="577831"/>
                    <a:pt x="333404" y="563411"/>
                    <a:pt x="359605" y="537298"/>
                  </a:cubicBezTo>
                  <a:cubicBezTo>
                    <a:pt x="385807" y="511185"/>
                    <a:pt x="400138" y="476367"/>
                    <a:pt x="400138" y="439352"/>
                  </a:cubicBezTo>
                  <a:cubicBezTo>
                    <a:pt x="400138" y="402336"/>
                    <a:pt x="385719" y="367606"/>
                    <a:pt x="359605" y="341405"/>
                  </a:cubicBezTo>
                  <a:lnTo>
                    <a:pt x="276254" y="258054"/>
                  </a:lnTo>
                  <a:lnTo>
                    <a:pt x="276254" y="143666"/>
                  </a:lnTo>
                  <a:cubicBezTo>
                    <a:pt x="276254" y="143666"/>
                    <a:pt x="276430" y="143051"/>
                    <a:pt x="276430" y="142787"/>
                  </a:cubicBezTo>
                  <a:lnTo>
                    <a:pt x="276430" y="8792"/>
                  </a:lnTo>
                  <a:cubicBezTo>
                    <a:pt x="276430" y="3957"/>
                    <a:pt x="272474" y="0"/>
                    <a:pt x="267638" y="0"/>
                  </a:cubicBezTo>
                  <a:lnTo>
                    <a:pt x="8792" y="0"/>
                  </a:lnTo>
                  <a:cubicBezTo>
                    <a:pt x="3957" y="0"/>
                    <a:pt x="0" y="3957"/>
                    <a:pt x="0" y="8792"/>
                  </a:cubicBezTo>
                  <a:lnTo>
                    <a:pt x="0" y="142787"/>
                  </a:lnTo>
                  <a:cubicBezTo>
                    <a:pt x="0" y="142787"/>
                    <a:pt x="88" y="143139"/>
                    <a:pt x="88" y="143315"/>
                  </a:cubicBezTo>
                  <a:lnTo>
                    <a:pt x="88" y="261835"/>
                  </a:lnTo>
                  <a:cubicBezTo>
                    <a:pt x="88" y="265616"/>
                    <a:pt x="88" y="269396"/>
                    <a:pt x="88" y="273265"/>
                  </a:cubicBezTo>
                  <a:cubicBezTo>
                    <a:pt x="-264" y="314853"/>
                    <a:pt x="-615" y="362067"/>
                    <a:pt x="38071" y="410952"/>
                  </a:cubicBezTo>
                  <a:cubicBezTo>
                    <a:pt x="38247" y="411216"/>
                    <a:pt x="38510" y="411480"/>
                    <a:pt x="38686" y="411656"/>
                  </a:cubicBezTo>
                  <a:lnTo>
                    <a:pt x="101024" y="474257"/>
                  </a:lnTo>
                  <a:cubicBezTo>
                    <a:pt x="101024" y="474257"/>
                    <a:pt x="101024" y="474257"/>
                    <a:pt x="101024" y="474257"/>
                  </a:cubicBezTo>
                  <a:close/>
                  <a:moveTo>
                    <a:pt x="347120" y="353890"/>
                  </a:moveTo>
                  <a:cubicBezTo>
                    <a:pt x="369980" y="376750"/>
                    <a:pt x="382553" y="407084"/>
                    <a:pt x="382553" y="439440"/>
                  </a:cubicBezTo>
                  <a:cubicBezTo>
                    <a:pt x="382553" y="471795"/>
                    <a:pt x="369980" y="502129"/>
                    <a:pt x="347120" y="524901"/>
                  </a:cubicBezTo>
                  <a:cubicBezTo>
                    <a:pt x="324260" y="547761"/>
                    <a:pt x="293927" y="560334"/>
                    <a:pt x="261571" y="560334"/>
                  </a:cubicBezTo>
                  <a:cubicBezTo>
                    <a:pt x="229216" y="560334"/>
                    <a:pt x="198882" y="547761"/>
                    <a:pt x="176110" y="524901"/>
                  </a:cubicBezTo>
                  <a:lnTo>
                    <a:pt x="119575" y="468190"/>
                  </a:lnTo>
                  <a:cubicBezTo>
                    <a:pt x="120191" y="467575"/>
                    <a:pt x="120718" y="466784"/>
                    <a:pt x="121334" y="466168"/>
                  </a:cubicBezTo>
                  <a:cubicBezTo>
                    <a:pt x="122653" y="464761"/>
                    <a:pt x="123884" y="463267"/>
                    <a:pt x="125115" y="461772"/>
                  </a:cubicBezTo>
                  <a:cubicBezTo>
                    <a:pt x="126785" y="459838"/>
                    <a:pt x="128368" y="457816"/>
                    <a:pt x="129862" y="455705"/>
                  </a:cubicBezTo>
                  <a:cubicBezTo>
                    <a:pt x="131005" y="454123"/>
                    <a:pt x="132148" y="452540"/>
                    <a:pt x="133204" y="450958"/>
                  </a:cubicBezTo>
                  <a:cubicBezTo>
                    <a:pt x="134610" y="448847"/>
                    <a:pt x="136017" y="446737"/>
                    <a:pt x="137336" y="444539"/>
                  </a:cubicBezTo>
                  <a:cubicBezTo>
                    <a:pt x="138303" y="442869"/>
                    <a:pt x="139270" y="441198"/>
                    <a:pt x="140237" y="439527"/>
                  </a:cubicBezTo>
                  <a:cubicBezTo>
                    <a:pt x="141468" y="437242"/>
                    <a:pt x="142611" y="435043"/>
                    <a:pt x="143666" y="432669"/>
                  </a:cubicBezTo>
                  <a:cubicBezTo>
                    <a:pt x="144458" y="430911"/>
                    <a:pt x="145337" y="429241"/>
                    <a:pt x="146040" y="427482"/>
                  </a:cubicBezTo>
                  <a:cubicBezTo>
                    <a:pt x="147007" y="425108"/>
                    <a:pt x="147975" y="422646"/>
                    <a:pt x="148766" y="420184"/>
                  </a:cubicBezTo>
                  <a:cubicBezTo>
                    <a:pt x="149381" y="418426"/>
                    <a:pt x="149997" y="416755"/>
                    <a:pt x="150612" y="414909"/>
                  </a:cubicBezTo>
                  <a:cubicBezTo>
                    <a:pt x="151404" y="412359"/>
                    <a:pt x="152019" y="409722"/>
                    <a:pt x="152722" y="407084"/>
                  </a:cubicBezTo>
                  <a:cubicBezTo>
                    <a:pt x="153162" y="405413"/>
                    <a:pt x="153602" y="403743"/>
                    <a:pt x="153953" y="401984"/>
                  </a:cubicBezTo>
                  <a:cubicBezTo>
                    <a:pt x="154569" y="399083"/>
                    <a:pt x="154921" y="396093"/>
                    <a:pt x="155360" y="393104"/>
                  </a:cubicBezTo>
                  <a:cubicBezTo>
                    <a:pt x="155536" y="391609"/>
                    <a:pt x="155888" y="390203"/>
                    <a:pt x="155976" y="388708"/>
                  </a:cubicBezTo>
                  <a:cubicBezTo>
                    <a:pt x="156415" y="384224"/>
                    <a:pt x="156679" y="379740"/>
                    <a:pt x="156679" y="375256"/>
                  </a:cubicBezTo>
                  <a:cubicBezTo>
                    <a:pt x="156679" y="370508"/>
                    <a:pt x="156415" y="365760"/>
                    <a:pt x="155888" y="361100"/>
                  </a:cubicBezTo>
                  <a:cubicBezTo>
                    <a:pt x="155712" y="359342"/>
                    <a:pt x="155360" y="357671"/>
                    <a:pt x="155096" y="355913"/>
                  </a:cubicBezTo>
                  <a:cubicBezTo>
                    <a:pt x="154657" y="353099"/>
                    <a:pt x="154305" y="350198"/>
                    <a:pt x="153690" y="347472"/>
                  </a:cubicBezTo>
                  <a:cubicBezTo>
                    <a:pt x="153250" y="345274"/>
                    <a:pt x="152634" y="343252"/>
                    <a:pt x="152019" y="341054"/>
                  </a:cubicBezTo>
                  <a:cubicBezTo>
                    <a:pt x="151404" y="338768"/>
                    <a:pt x="150876" y="336482"/>
                    <a:pt x="150173" y="334283"/>
                  </a:cubicBezTo>
                  <a:cubicBezTo>
                    <a:pt x="149469" y="331998"/>
                    <a:pt x="148502" y="329712"/>
                    <a:pt x="147623" y="327425"/>
                  </a:cubicBezTo>
                  <a:cubicBezTo>
                    <a:pt x="146920" y="325491"/>
                    <a:pt x="146216" y="323557"/>
                    <a:pt x="145425" y="321711"/>
                  </a:cubicBezTo>
                  <a:cubicBezTo>
                    <a:pt x="144370" y="319337"/>
                    <a:pt x="143227" y="317051"/>
                    <a:pt x="142084" y="314677"/>
                  </a:cubicBezTo>
                  <a:cubicBezTo>
                    <a:pt x="141292" y="313006"/>
                    <a:pt x="140413" y="311423"/>
                    <a:pt x="139534" y="309753"/>
                  </a:cubicBezTo>
                  <a:cubicBezTo>
                    <a:pt x="138215" y="307379"/>
                    <a:pt x="136720" y="305093"/>
                    <a:pt x="135314" y="302807"/>
                  </a:cubicBezTo>
                  <a:cubicBezTo>
                    <a:pt x="134434" y="301400"/>
                    <a:pt x="133467" y="299994"/>
                    <a:pt x="132588" y="298587"/>
                  </a:cubicBezTo>
                  <a:cubicBezTo>
                    <a:pt x="131005" y="296301"/>
                    <a:pt x="129247" y="294103"/>
                    <a:pt x="127576" y="291904"/>
                  </a:cubicBezTo>
                  <a:cubicBezTo>
                    <a:pt x="126609" y="290674"/>
                    <a:pt x="125642" y="289443"/>
                    <a:pt x="124587" y="288212"/>
                  </a:cubicBezTo>
                  <a:cubicBezTo>
                    <a:pt x="122741" y="286014"/>
                    <a:pt x="120806" y="283904"/>
                    <a:pt x="118872" y="281881"/>
                  </a:cubicBezTo>
                  <a:cubicBezTo>
                    <a:pt x="117817" y="280738"/>
                    <a:pt x="116674" y="279683"/>
                    <a:pt x="115619" y="278628"/>
                  </a:cubicBezTo>
                  <a:cubicBezTo>
                    <a:pt x="113597" y="276606"/>
                    <a:pt x="111487" y="274760"/>
                    <a:pt x="109288" y="272825"/>
                  </a:cubicBezTo>
                  <a:cubicBezTo>
                    <a:pt x="108058" y="271770"/>
                    <a:pt x="106915" y="270803"/>
                    <a:pt x="105684" y="269836"/>
                  </a:cubicBezTo>
                  <a:cubicBezTo>
                    <a:pt x="103486" y="268077"/>
                    <a:pt x="101200" y="266407"/>
                    <a:pt x="98913" y="264736"/>
                  </a:cubicBezTo>
                  <a:cubicBezTo>
                    <a:pt x="97595" y="263769"/>
                    <a:pt x="96188" y="262890"/>
                    <a:pt x="94869" y="262011"/>
                  </a:cubicBezTo>
                  <a:cubicBezTo>
                    <a:pt x="92583" y="260516"/>
                    <a:pt x="90209" y="259021"/>
                    <a:pt x="87747" y="257703"/>
                  </a:cubicBezTo>
                  <a:cubicBezTo>
                    <a:pt x="86253" y="256823"/>
                    <a:pt x="84670" y="256032"/>
                    <a:pt x="83087" y="255241"/>
                  </a:cubicBezTo>
                  <a:cubicBezTo>
                    <a:pt x="80713" y="254010"/>
                    <a:pt x="78339" y="252867"/>
                    <a:pt x="75878" y="251812"/>
                  </a:cubicBezTo>
                  <a:cubicBezTo>
                    <a:pt x="74119" y="251020"/>
                    <a:pt x="72273" y="250317"/>
                    <a:pt x="70426" y="249613"/>
                  </a:cubicBezTo>
                  <a:cubicBezTo>
                    <a:pt x="68053" y="248734"/>
                    <a:pt x="65767" y="247767"/>
                    <a:pt x="63393" y="247064"/>
                  </a:cubicBezTo>
                  <a:cubicBezTo>
                    <a:pt x="61282" y="246360"/>
                    <a:pt x="59084" y="245833"/>
                    <a:pt x="56974" y="245217"/>
                  </a:cubicBezTo>
                  <a:cubicBezTo>
                    <a:pt x="54776" y="244602"/>
                    <a:pt x="52578" y="243987"/>
                    <a:pt x="50292" y="243547"/>
                  </a:cubicBezTo>
                  <a:cubicBezTo>
                    <a:pt x="47742" y="243019"/>
                    <a:pt x="45192" y="242668"/>
                    <a:pt x="42555" y="242228"/>
                  </a:cubicBezTo>
                  <a:cubicBezTo>
                    <a:pt x="40621" y="241964"/>
                    <a:pt x="38598" y="241525"/>
                    <a:pt x="36664" y="241349"/>
                  </a:cubicBezTo>
                  <a:cubicBezTo>
                    <a:pt x="33499" y="240997"/>
                    <a:pt x="30334" y="240909"/>
                    <a:pt x="27168" y="240733"/>
                  </a:cubicBezTo>
                  <a:cubicBezTo>
                    <a:pt x="25586" y="240733"/>
                    <a:pt x="24091" y="240470"/>
                    <a:pt x="22508" y="240470"/>
                  </a:cubicBezTo>
                  <a:cubicBezTo>
                    <a:pt x="22333" y="240470"/>
                    <a:pt x="22069" y="240470"/>
                    <a:pt x="21893" y="240470"/>
                  </a:cubicBezTo>
                  <a:cubicBezTo>
                    <a:pt x="20486" y="240470"/>
                    <a:pt x="19079" y="240470"/>
                    <a:pt x="17673" y="240470"/>
                  </a:cubicBezTo>
                  <a:lnTo>
                    <a:pt x="17673" y="151492"/>
                  </a:lnTo>
                  <a:lnTo>
                    <a:pt x="258670" y="151492"/>
                  </a:lnTo>
                  <a:lnTo>
                    <a:pt x="258670" y="261659"/>
                  </a:lnTo>
                  <a:cubicBezTo>
                    <a:pt x="258670" y="264033"/>
                    <a:pt x="259637" y="266231"/>
                    <a:pt x="261220" y="267902"/>
                  </a:cubicBezTo>
                  <a:lnTo>
                    <a:pt x="347208" y="353802"/>
                  </a:lnTo>
                  <a:close/>
                  <a:moveTo>
                    <a:pt x="17497" y="17585"/>
                  </a:moveTo>
                  <a:lnTo>
                    <a:pt x="258758" y="17585"/>
                  </a:lnTo>
                  <a:lnTo>
                    <a:pt x="258758" y="133995"/>
                  </a:lnTo>
                  <a:lnTo>
                    <a:pt x="17497" y="133995"/>
                  </a:lnTo>
                  <a:lnTo>
                    <a:pt x="17497" y="17585"/>
                  </a:lnTo>
                  <a:close/>
                  <a:moveTo>
                    <a:pt x="17497" y="273441"/>
                  </a:moveTo>
                  <a:cubicBezTo>
                    <a:pt x="17497" y="269572"/>
                    <a:pt x="17497" y="265704"/>
                    <a:pt x="17497" y="261835"/>
                  </a:cubicBezTo>
                  <a:lnTo>
                    <a:pt x="17497" y="258318"/>
                  </a:lnTo>
                  <a:cubicBezTo>
                    <a:pt x="19079" y="258318"/>
                    <a:pt x="20662" y="258054"/>
                    <a:pt x="22157" y="258054"/>
                  </a:cubicBezTo>
                  <a:cubicBezTo>
                    <a:pt x="24003" y="258054"/>
                    <a:pt x="25762" y="258230"/>
                    <a:pt x="27608" y="258318"/>
                  </a:cubicBezTo>
                  <a:cubicBezTo>
                    <a:pt x="29894" y="258406"/>
                    <a:pt x="32092" y="258494"/>
                    <a:pt x="34290" y="258758"/>
                  </a:cubicBezTo>
                  <a:cubicBezTo>
                    <a:pt x="36664" y="259021"/>
                    <a:pt x="39038" y="259461"/>
                    <a:pt x="41324" y="259813"/>
                  </a:cubicBezTo>
                  <a:cubicBezTo>
                    <a:pt x="42907" y="260076"/>
                    <a:pt x="44401" y="260252"/>
                    <a:pt x="45984" y="260604"/>
                  </a:cubicBezTo>
                  <a:cubicBezTo>
                    <a:pt x="48709" y="261131"/>
                    <a:pt x="51347" y="261923"/>
                    <a:pt x="53897" y="262626"/>
                  </a:cubicBezTo>
                  <a:cubicBezTo>
                    <a:pt x="54952" y="262978"/>
                    <a:pt x="56095" y="263242"/>
                    <a:pt x="57150" y="263505"/>
                  </a:cubicBezTo>
                  <a:cubicBezTo>
                    <a:pt x="59964" y="264385"/>
                    <a:pt x="62777" y="265440"/>
                    <a:pt x="65503" y="266583"/>
                  </a:cubicBezTo>
                  <a:cubicBezTo>
                    <a:pt x="66294" y="266934"/>
                    <a:pt x="67085" y="267198"/>
                    <a:pt x="67789" y="267550"/>
                  </a:cubicBezTo>
                  <a:cubicBezTo>
                    <a:pt x="70690" y="268781"/>
                    <a:pt x="73504" y="270188"/>
                    <a:pt x="76317" y="271682"/>
                  </a:cubicBezTo>
                  <a:cubicBezTo>
                    <a:pt x="76845" y="271946"/>
                    <a:pt x="77460" y="272298"/>
                    <a:pt x="77988" y="272562"/>
                  </a:cubicBezTo>
                  <a:cubicBezTo>
                    <a:pt x="80889" y="274144"/>
                    <a:pt x="83615" y="275815"/>
                    <a:pt x="86341" y="277661"/>
                  </a:cubicBezTo>
                  <a:cubicBezTo>
                    <a:pt x="86780" y="277925"/>
                    <a:pt x="87220" y="278188"/>
                    <a:pt x="87659" y="278540"/>
                  </a:cubicBezTo>
                  <a:cubicBezTo>
                    <a:pt x="90385" y="280387"/>
                    <a:pt x="93023" y="282409"/>
                    <a:pt x="95572" y="284519"/>
                  </a:cubicBezTo>
                  <a:cubicBezTo>
                    <a:pt x="95924" y="284783"/>
                    <a:pt x="96276" y="285134"/>
                    <a:pt x="96628" y="285398"/>
                  </a:cubicBezTo>
                  <a:cubicBezTo>
                    <a:pt x="99177" y="287508"/>
                    <a:pt x="101639" y="289706"/>
                    <a:pt x="103925" y="292080"/>
                  </a:cubicBezTo>
                  <a:cubicBezTo>
                    <a:pt x="104277" y="292432"/>
                    <a:pt x="104629" y="292784"/>
                    <a:pt x="104980" y="293136"/>
                  </a:cubicBezTo>
                  <a:cubicBezTo>
                    <a:pt x="107266" y="295422"/>
                    <a:pt x="109464" y="297883"/>
                    <a:pt x="111487" y="300345"/>
                  </a:cubicBezTo>
                  <a:cubicBezTo>
                    <a:pt x="111838" y="300785"/>
                    <a:pt x="112278" y="301312"/>
                    <a:pt x="112629" y="301752"/>
                  </a:cubicBezTo>
                  <a:cubicBezTo>
                    <a:pt x="114652" y="304214"/>
                    <a:pt x="116498" y="306676"/>
                    <a:pt x="118257" y="309313"/>
                  </a:cubicBezTo>
                  <a:cubicBezTo>
                    <a:pt x="118696" y="309929"/>
                    <a:pt x="119136" y="310632"/>
                    <a:pt x="119488" y="311248"/>
                  </a:cubicBezTo>
                  <a:cubicBezTo>
                    <a:pt x="121158" y="313709"/>
                    <a:pt x="122741" y="316259"/>
                    <a:pt x="124147" y="318897"/>
                  </a:cubicBezTo>
                  <a:cubicBezTo>
                    <a:pt x="124675" y="319776"/>
                    <a:pt x="125027" y="320655"/>
                    <a:pt x="125554" y="321623"/>
                  </a:cubicBezTo>
                  <a:cubicBezTo>
                    <a:pt x="126873" y="324084"/>
                    <a:pt x="128104" y="326546"/>
                    <a:pt x="129159" y="329184"/>
                  </a:cubicBezTo>
                  <a:cubicBezTo>
                    <a:pt x="129687" y="330415"/>
                    <a:pt x="130126" y="331646"/>
                    <a:pt x="130566" y="332877"/>
                  </a:cubicBezTo>
                  <a:cubicBezTo>
                    <a:pt x="131533" y="335251"/>
                    <a:pt x="132412" y="337625"/>
                    <a:pt x="133204" y="339998"/>
                  </a:cubicBezTo>
                  <a:cubicBezTo>
                    <a:pt x="133731" y="341581"/>
                    <a:pt x="134083" y="343252"/>
                    <a:pt x="134522" y="344922"/>
                  </a:cubicBezTo>
                  <a:cubicBezTo>
                    <a:pt x="135138" y="347032"/>
                    <a:pt x="135753" y="349142"/>
                    <a:pt x="136193" y="351341"/>
                  </a:cubicBezTo>
                  <a:cubicBezTo>
                    <a:pt x="136633" y="353539"/>
                    <a:pt x="136984" y="355913"/>
                    <a:pt x="137336" y="358199"/>
                  </a:cubicBezTo>
                  <a:cubicBezTo>
                    <a:pt x="137600" y="359869"/>
                    <a:pt x="137951" y="361540"/>
                    <a:pt x="138127" y="363210"/>
                  </a:cubicBezTo>
                  <a:cubicBezTo>
                    <a:pt x="138567" y="367255"/>
                    <a:pt x="138743" y="371387"/>
                    <a:pt x="138743" y="375519"/>
                  </a:cubicBezTo>
                  <a:cubicBezTo>
                    <a:pt x="138743" y="379652"/>
                    <a:pt x="138567" y="383432"/>
                    <a:pt x="138127" y="387301"/>
                  </a:cubicBezTo>
                  <a:cubicBezTo>
                    <a:pt x="138039" y="388620"/>
                    <a:pt x="137775" y="389851"/>
                    <a:pt x="137600" y="391082"/>
                  </a:cubicBezTo>
                  <a:cubicBezTo>
                    <a:pt x="137248" y="393632"/>
                    <a:pt x="136896" y="396269"/>
                    <a:pt x="136369" y="398731"/>
                  </a:cubicBezTo>
                  <a:cubicBezTo>
                    <a:pt x="136105" y="400226"/>
                    <a:pt x="135665" y="401721"/>
                    <a:pt x="135314" y="403127"/>
                  </a:cubicBezTo>
                  <a:cubicBezTo>
                    <a:pt x="134786" y="405413"/>
                    <a:pt x="134259" y="407699"/>
                    <a:pt x="133555" y="409897"/>
                  </a:cubicBezTo>
                  <a:cubicBezTo>
                    <a:pt x="133116" y="411392"/>
                    <a:pt x="132500" y="412975"/>
                    <a:pt x="131973" y="414469"/>
                  </a:cubicBezTo>
                  <a:cubicBezTo>
                    <a:pt x="131181" y="416580"/>
                    <a:pt x="130478" y="418690"/>
                    <a:pt x="129599" y="420712"/>
                  </a:cubicBezTo>
                  <a:cubicBezTo>
                    <a:pt x="128983" y="422207"/>
                    <a:pt x="128280" y="423701"/>
                    <a:pt x="127576" y="425196"/>
                  </a:cubicBezTo>
                  <a:cubicBezTo>
                    <a:pt x="126609" y="427218"/>
                    <a:pt x="125642" y="429153"/>
                    <a:pt x="124587" y="431087"/>
                  </a:cubicBezTo>
                  <a:cubicBezTo>
                    <a:pt x="123796" y="432581"/>
                    <a:pt x="122917" y="433988"/>
                    <a:pt x="122125" y="435395"/>
                  </a:cubicBezTo>
                  <a:cubicBezTo>
                    <a:pt x="120982" y="437242"/>
                    <a:pt x="119839" y="439176"/>
                    <a:pt x="118520" y="440934"/>
                  </a:cubicBezTo>
                  <a:cubicBezTo>
                    <a:pt x="117553" y="442341"/>
                    <a:pt x="116586" y="443660"/>
                    <a:pt x="115619" y="445067"/>
                  </a:cubicBezTo>
                  <a:cubicBezTo>
                    <a:pt x="114300" y="446825"/>
                    <a:pt x="112893" y="448583"/>
                    <a:pt x="111399" y="450342"/>
                  </a:cubicBezTo>
                  <a:cubicBezTo>
                    <a:pt x="110343" y="451573"/>
                    <a:pt x="109288" y="452892"/>
                    <a:pt x="108145" y="454123"/>
                  </a:cubicBezTo>
                  <a:cubicBezTo>
                    <a:pt x="107706" y="454650"/>
                    <a:pt x="107178" y="455090"/>
                    <a:pt x="106651" y="455617"/>
                  </a:cubicBezTo>
                  <a:lnTo>
                    <a:pt x="50995" y="399698"/>
                  </a:lnTo>
                  <a:cubicBezTo>
                    <a:pt x="16442" y="355825"/>
                    <a:pt x="16793" y="313885"/>
                    <a:pt x="17057" y="27344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2" name="Vrije vorm: vorm 71">
              <a:extLst>
                <a:ext uri="{FF2B5EF4-FFF2-40B4-BE49-F238E27FC236}">
                  <a16:creationId xmlns:a16="http://schemas.microsoft.com/office/drawing/2014/main" id="{618D8D06-E9EC-C91F-EC29-FE5C8600BB88}"/>
                </a:ext>
              </a:extLst>
            </p:cNvPr>
            <p:cNvSpPr/>
            <p:nvPr/>
          </p:nvSpPr>
          <p:spPr>
            <a:xfrm>
              <a:off x="1193446" y="1793015"/>
              <a:ext cx="106562" cy="106562"/>
            </a:xfrm>
            <a:custGeom>
              <a:avLst/>
              <a:gdLst>
                <a:gd name="connsiteX0" fmla="*/ 106563 w 106562"/>
                <a:gd name="connsiteY0" fmla="*/ 53281 h 106562"/>
                <a:gd name="connsiteX1" fmla="*/ 53281 w 106562"/>
                <a:gd name="connsiteY1" fmla="*/ 0 h 106562"/>
                <a:gd name="connsiteX2" fmla="*/ 0 w 106562"/>
                <a:gd name="connsiteY2" fmla="*/ 53281 h 106562"/>
                <a:gd name="connsiteX3" fmla="*/ 53281 w 106562"/>
                <a:gd name="connsiteY3" fmla="*/ 106563 h 106562"/>
                <a:gd name="connsiteX4" fmla="*/ 106563 w 106562"/>
                <a:gd name="connsiteY4" fmla="*/ 53281 h 106562"/>
                <a:gd name="connsiteX5" fmla="*/ 17585 w 106562"/>
                <a:gd name="connsiteY5" fmla="*/ 53281 h 106562"/>
                <a:gd name="connsiteX6" fmla="*/ 53281 w 106562"/>
                <a:gd name="connsiteY6" fmla="*/ 17585 h 106562"/>
                <a:gd name="connsiteX7" fmla="*/ 88978 w 106562"/>
                <a:gd name="connsiteY7" fmla="*/ 53281 h 106562"/>
                <a:gd name="connsiteX8" fmla="*/ 53281 w 106562"/>
                <a:gd name="connsiteY8" fmla="*/ 88978 h 106562"/>
                <a:gd name="connsiteX9" fmla="*/ 17585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106563" y="53281"/>
                  </a:move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lose/>
                  <a:moveTo>
                    <a:pt x="17585" y="53281"/>
                  </a:move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3" name="Vrije vorm: vorm 72">
              <a:extLst>
                <a:ext uri="{FF2B5EF4-FFF2-40B4-BE49-F238E27FC236}">
                  <a16:creationId xmlns:a16="http://schemas.microsoft.com/office/drawing/2014/main" id="{FB64C4CF-8BA0-5DFC-22D9-C9E266E74D30}"/>
                </a:ext>
              </a:extLst>
            </p:cNvPr>
            <p:cNvSpPr/>
            <p:nvPr/>
          </p:nvSpPr>
          <p:spPr>
            <a:xfrm>
              <a:off x="622386" y="3542332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88978 w 106562"/>
                <a:gd name="connsiteY5" fmla="*/ 53281 h 106562"/>
                <a:gd name="connsiteX6" fmla="*/ 53281 w 106562"/>
                <a:gd name="connsiteY6" fmla="*/ 88978 h 106562"/>
                <a:gd name="connsiteX7" fmla="*/ 17585 w 106562"/>
                <a:gd name="connsiteY7" fmla="*/ 53281 h 106562"/>
                <a:gd name="connsiteX8" fmla="*/ 53281 w 106562"/>
                <a:gd name="connsiteY8" fmla="*/ 17585 h 106562"/>
                <a:gd name="connsiteX9" fmla="*/ 88978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88978" y="53281"/>
                  </a:move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6"/>
                    <a:pt x="33587" y="17585"/>
                    <a:pt x="53281" y="17585"/>
                  </a:cubicBezTo>
                  <a:cubicBezTo>
                    <a:pt x="72976" y="17585"/>
                    <a:pt x="88978" y="33586"/>
                    <a:pt x="88978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4" name="Vrije vorm: vorm 73">
              <a:extLst>
                <a:ext uri="{FF2B5EF4-FFF2-40B4-BE49-F238E27FC236}">
                  <a16:creationId xmlns:a16="http://schemas.microsoft.com/office/drawing/2014/main" id="{617CDE1D-A3CD-4B6D-5DB9-781FD3A4E0B1}"/>
                </a:ext>
              </a:extLst>
            </p:cNvPr>
            <p:cNvSpPr/>
            <p:nvPr/>
          </p:nvSpPr>
          <p:spPr>
            <a:xfrm>
              <a:off x="410843" y="4522587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5" name="Vrije vorm: vorm 74">
              <a:extLst>
                <a:ext uri="{FF2B5EF4-FFF2-40B4-BE49-F238E27FC236}">
                  <a16:creationId xmlns:a16="http://schemas.microsoft.com/office/drawing/2014/main" id="{A37592C6-3E59-2B8C-D48E-20255DA752F6}"/>
                </a:ext>
              </a:extLst>
            </p:cNvPr>
            <p:cNvSpPr/>
            <p:nvPr/>
          </p:nvSpPr>
          <p:spPr>
            <a:xfrm>
              <a:off x="1294294" y="3073175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6" name="Vrije vorm: vorm 75">
              <a:extLst>
                <a:ext uri="{FF2B5EF4-FFF2-40B4-BE49-F238E27FC236}">
                  <a16:creationId xmlns:a16="http://schemas.microsoft.com/office/drawing/2014/main" id="{B859B16E-A057-3868-BE50-3AAF71ED309A}"/>
                </a:ext>
              </a:extLst>
            </p:cNvPr>
            <p:cNvSpPr/>
            <p:nvPr/>
          </p:nvSpPr>
          <p:spPr>
            <a:xfrm>
              <a:off x="1146144" y="4003489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7" name="Vrije vorm: vorm 76">
              <a:extLst>
                <a:ext uri="{FF2B5EF4-FFF2-40B4-BE49-F238E27FC236}">
                  <a16:creationId xmlns:a16="http://schemas.microsoft.com/office/drawing/2014/main" id="{8C79ECD2-44FD-A646-CD6C-5233305473CA}"/>
                </a:ext>
              </a:extLst>
            </p:cNvPr>
            <p:cNvSpPr/>
            <p:nvPr/>
          </p:nvSpPr>
          <p:spPr>
            <a:xfrm>
              <a:off x="1571779" y="4753385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6" name="Vrije vorm: vorm 85">
              <a:extLst>
                <a:ext uri="{FF2B5EF4-FFF2-40B4-BE49-F238E27FC236}">
                  <a16:creationId xmlns:a16="http://schemas.microsoft.com/office/drawing/2014/main" id="{81DDDAFA-091E-DC4A-710B-D3C7F950917E}"/>
                </a:ext>
              </a:extLst>
            </p:cNvPr>
            <p:cNvSpPr/>
            <p:nvPr/>
          </p:nvSpPr>
          <p:spPr>
            <a:xfrm>
              <a:off x="1440224" y="2347875"/>
              <a:ext cx="72140" cy="72118"/>
            </a:xfrm>
            <a:custGeom>
              <a:avLst/>
              <a:gdLst>
                <a:gd name="connsiteX0" fmla="*/ 2396 w 72140"/>
                <a:gd name="connsiteY0" fmla="*/ 69569 h 72118"/>
                <a:gd name="connsiteX1" fmla="*/ 8638 w 72140"/>
                <a:gd name="connsiteY1" fmla="*/ 72119 h 72118"/>
                <a:gd name="connsiteX2" fmla="*/ 14881 w 72140"/>
                <a:gd name="connsiteY2" fmla="*/ 69569 h 72118"/>
                <a:gd name="connsiteX3" fmla="*/ 35983 w 72140"/>
                <a:gd name="connsiteY3" fmla="*/ 48468 h 72118"/>
                <a:gd name="connsiteX4" fmla="*/ 57084 w 72140"/>
                <a:gd name="connsiteY4" fmla="*/ 69569 h 72118"/>
                <a:gd name="connsiteX5" fmla="*/ 63326 w 72140"/>
                <a:gd name="connsiteY5" fmla="*/ 72119 h 72118"/>
                <a:gd name="connsiteX6" fmla="*/ 69569 w 72140"/>
                <a:gd name="connsiteY6" fmla="*/ 69569 h 72118"/>
                <a:gd name="connsiteX7" fmla="*/ 69569 w 72140"/>
                <a:gd name="connsiteY7" fmla="*/ 57172 h 72118"/>
                <a:gd name="connsiteX8" fmla="*/ 48468 w 72140"/>
                <a:gd name="connsiteY8" fmla="*/ 36071 h 72118"/>
                <a:gd name="connsiteX9" fmla="*/ 69569 w 72140"/>
                <a:gd name="connsiteY9" fmla="*/ 14969 h 72118"/>
                <a:gd name="connsiteX10" fmla="*/ 69569 w 72140"/>
                <a:gd name="connsiteY10" fmla="*/ 2572 h 72118"/>
                <a:gd name="connsiteX11" fmla="*/ 57172 w 72140"/>
                <a:gd name="connsiteY11" fmla="*/ 2572 h 72118"/>
                <a:gd name="connsiteX12" fmla="*/ 36070 w 72140"/>
                <a:gd name="connsiteY12" fmla="*/ 23673 h 72118"/>
                <a:gd name="connsiteX13" fmla="*/ 14969 w 72140"/>
                <a:gd name="connsiteY13" fmla="*/ 2572 h 72118"/>
                <a:gd name="connsiteX14" fmla="*/ 2572 w 72140"/>
                <a:gd name="connsiteY14" fmla="*/ 2572 h 72118"/>
                <a:gd name="connsiteX15" fmla="*/ 2572 w 72140"/>
                <a:gd name="connsiteY15" fmla="*/ 14969 h 72118"/>
                <a:gd name="connsiteX16" fmla="*/ 23673 w 72140"/>
                <a:gd name="connsiteY16" fmla="*/ 36071 h 72118"/>
                <a:gd name="connsiteX17" fmla="*/ 2572 w 72140"/>
                <a:gd name="connsiteY17" fmla="*/ 57172 h 72118"/>
                <a:gd name="connsiteX18" fmla="*/ 2572 w 72140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0" h="72118">
                  <a:moveTo>
                    <a:pt x="2396" y="69569"/>
                  </a:moveTo>
                  <a:cubicBezTo>
                    <a:pt x="4154" y="71328"/>
                    <a:pt x="6352" y="72119"/>
                    <a:pt x="8638" y="72119"/>
                  </a:cubicBezTo>
                  <a:cubicBezTo>
                    <a:pt x="10924" y="72119"/>
                    <a:pt x="13122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2" y="71328"/>
                    <a:pt x="61041" y="72119"/>
                    <a:pt x="63326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1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0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8" name="Vrije vorm: vorm 87">
              <a:extLst>
                <a:ext uri="{FF2B5EF4-FFF2-40B4-BE49-F238E27FC236}">
                  <a16:creationId xmlns:a16="http://schemas.microsoft.com/office/drawing/2014/main" id="{E1DEF45C-3A61-7C9D-60A9-A88FC37326AF}"/>
                </a:ext>
              </a:extLst>
            </p:cNvPr>
            <p:cNvSpPr/>
            <p:nvPr/>
          </p:nvSpPr>
          <p:spPr>
            <a:xfrm>
              <a:off x="1093829" y="2864973"/>
              <a:ext cx="94956" cy="94956"/>
            </a:xfrm>
            <a:custGeom>
              <a:avLst/>
              <a:gdLst>
                <a:gd name="connsiteX0" fmla="*/ 47478 w 94956"/>
                <a:gd name="connsiteY0" fmla="*/ 94957 h 94956"/>
                <a:gd name="connsiteX1" fmla="*/ 56271 w 94956"/>
                <a:gd name="connsiteY1" fmla="*/ 86165 h 94956"/>
                <a:gd name="connsiteX2" fmla="*/ 56271 w 94956"/>
                <a:gd name="connsiteY2" fmla="*/ 56271 h 94956"/>
                <a:gd name="connsiteX3" fmla="*/ 86165 w 94956"/>
                <a:gd name="connsiteY3" fmla="*/ 56271 h 94956"/>
                <a:gd name="connsiteX4" fmla="*/ 94957 w 94956"/>
                <a:gd name="connsiteY4" fmla="*/ 47478 h 94956"/>
                <a:gd name="connsiteX5" fmla="*/ 86165 w 94956"/>
                <a:gd name="connsiteY5" fmla="*/ 38686 h 94956"/>
                <a:gd name="connsiteX6" fmla="*/ 56271 w 94956"/>
                <a:gd name="connsiteY6" fmla="*/ 38686 h 94956"/>
                <a:gd name="connsiteX7" fmla="*/ 56271 w 94956"/>
                <a:gd name="connsiteY7" fmla="*/ 8792 h 94956"/>
                <a:gd name="connsiteX8" fmla="*/ 47478 w 94956"/>
                <a:gd name="connsiteY8" fmla="*/ 0 h 94956"/>
                <a:gd name="connsiteX9" fmla="*/ 38686 w 94956"/>
                <a:gd name="connsiteY9" fmla="*/ 8792 h 94956"/>
                <a:gd name="connsiteX10" fmla="*/ 38686 w 94956"/>
                <a:gd name="connsiteY10" fmla="*/ 38686 h 94956"/>
                <a:gd name="connsiteX11" fmla="*/ 8792 w 94956"/>
                <a:gd name="connsiteY11" fmla="*/ 38686 h 94956"/>
                <a:gd name="connsiteX12" fmla="*/ 0 w 94956"/>
                <a:gd name="connsiteY12" fmla="*/ 47478 h 94956"/>
                <a:gd name="connsiteX13" fmla="*/ 8792 w 94956"/>
                <a:gd name="connsiteY13" fmla="*/ 56271 h 94956"/>
                <a:gd name="connsiteX14" fmla="*/ 38686 w 94956"/>
                <a:gd name="connsiteY14" fmla="*/ 56271 h 94956"/>
                <a:gd name="connsiteX15" fmla="*/ 38686 w 94956"/>
                <a:gd name="connsiteY15" fmla="*/ 86165 h 94956"/>
                <a:gd name="connsiteX16" fmla="*/ 47478 w 94956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47478" y="94957"/>
                  </a:move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6"/>
                    <a:pt x="52314" y="0"/>
                    <a:pt x="47478" y="0"/>
                  </a:cubicBezTo>
                  <a:cubicBezTo>
                    <a:pt x="42643" y="0"/>
                    <a:pt x="38686" y="3956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9" name="Vrije vorm: vorm 88">
              <a:extLst>
                <a:ext uri="{FF2B5EF4-FFF2-40B4-BE49-F238E27FC236}">
                  <a16:creationId xmlns:a16="http://schemas.microsoft.com/office/drawing/2014/main" id="{A93F14F7-B14A-0A42-0E10-5C0557F3A7BB}"/>
                </a:ext>
              </a:extLst>
            </p:cNvPr>
            <p:cNvSpPr/>
            <p:nvPr/>
          </p:nvSpPr>
          <p:spPr>
            <a:xfrm>
              <a:off x="258648" y="3476302"/>
              <a:ext cx="94956" cy="94956"/>
            </a:xfrm>
            <a:custGeom>
              <a:avLst/>
              <a:gdLst>
                <a:gd name="connsiteX0" fmla="*/ 47478 w 94956"/>
                <a:gd name="connsiteY0" fmla="*/ 94957 h 94956"/>
                <a:gd name="connsiteX1" fmla="*/ 56271 w 94956"/>
                <a:gd name="connsiteY1" fmla="*/ 86165 h 94956"/>
                <a:gd name="connsiteX2" fmla="*/ 56271 w 94956"/>
                <a:gd name="connsiteY2" fmla="*/ 56271 h 94956"/>
                <a:gd name="connsiteX3" fmla="*/ 86165 w 94956"/>
                <a:gd name="connsiteY3" fmla="*/ 56271 h 94956"/>
                <a:gd name="connsiteX4" fmla="*/ 94957 w 94956"/>
                <a:gd name="connsiteY4" fmla="*/ 47478 h 94956"/>
                <a:gd name="connsiteX5" fmla="*/ 86165 w 94956"/>
                <a:gd name="connsiteY5" fmla="*/ 38686 h 94956"/>
                <a:gd name="connsiteX6" fmla="*/ 56271 w 94956"/>
                <a:gd name="connsiteY6" fmla="*/ 38686 h 94956"/>
                <a:gd name="connsiteX7" fmla="*/ 56271 w 94956"/>
                <a:gd name="connsiteY7" fmla="*/ 8792 h 94956"/>
                <a:gd name="connsiteX8" fmla="*/ 47478 w 94956"/>
                <a:gd name="connsiteY8" fmla="*/ 0 h 94956"/>
                <a:gd name="connsiteX9" fmla="*/ 38686 w 94956"/>
                <a:gd name="connsiteY9" fmla="*/ 8792 h 94956"/>
                <a:gd name="connsiteX10" fmla="*/ 38686 w 94956"/>
                <a:gd name="connsiteY10" fmla="*/ 38686 h 94956"/>
                <a:gd name="connsiteX11" fmla="*/ 8792 w 94956"/>
                <a:gd name="connsiteY11" fmla="*/ 38686 h 94956"/>
                <a:gd name="connsiteX12" fmla="*/ 0 w 94956"/>
                <a:gd name="connsiteY12" fmla="*/ 47478 h 94956"/>
                <a:gd name="connsiteX13" fmla="*/ 8792 w 94956"/>
                <a:gd name="connsiteY13" fmla="*/ 56271 h 94956"/>
                <a:gd name="connsiteX14" fmla="*/ 38686 w 94956"/>
                <a:gd name="connsiteY14" fmla="*/ 56271 h 94956"/>
                <a:gd name="connsiteX15" fmla="*/ 38686 w 94956"/>
                <a:gd name="connsiteY15" fmla="*/ 86165 h 94956"/>
                <a:gd name="connsiteX16" fmla="*/ 47478 w 94956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47478" y="94957"/>
                  </a:move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6"/>
                    <a:pt x="52314" y="0"/>
                    <a:pt x="47478" y="0"/>
                  </a:cubicBezTo>
                  <a:cubicBezTo>
                    <a:pt x="42643" y="0"/>
                    <a:pt x="38686" y="3956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0" name="Vrije vorm: vorm 89">
              <a:extLst>
                <a:ext uri="{FF2B5EF4-FFF2-40B4-BE49-F238E27FC236}">
                  <a16:creationId xmlns:a16="http://schemas.microsoft.com/office/drawing/2014/main" id="{66DFC369-738D-8554-DD2B-CF942540D477}"/>
                </a:ext>
              </a:extLst>
            </p:cNvPr>
            <p:cNvSpPr/>
            <p:nvPr/>
          </p:nvSpPr>
          <p:spPr>
            <a:xfrm>
              <a:off x="757414" y="2539108"/>
              <a:ext cx="72316" cy="72118"/>
            </a:xfrm>
            <a:custGeom>
              <a:avLst/>
              <a:gdLst>
                <a:gd name="connsiteX0" fmla="*/ 69569 w 72316"/>
                <a:gd name="connsiteY0" fmla="*/ 2572 h 72118"/>
                <a:gd name="connsiteX1" fmla="*/ 57172 w 72316"/>
                <a:gd name="connsiteY1" fmla="*/ 2572 h 72118"/>
                <a:gd name="connsiteX2" fmla="*/ 36070 w 72316"/>
                <a:gd name="connsiteY2" fmla="*/ 23673 h 72118"/>
                <a:gd name="connsiteX3" fmla="*/ 14969 w 72316"/>
                <a:gd name="connsiteY3" fmla="*/ 2572 h 72118"/>
                <a:gd name="connsiteX4" fmla="*/ 2572 w 72316"/>
                <a:gd name="connsiteY4" fmla="*/ 2572 h 72118"/>
                <a:gd name="connsiteX5" fmla="*/ 2572 w 72316"/>
                <a:gd name="connsiteY5" fmla="*/ 14969 h 72118"/>
                <a:gd name="connsiteX6" fmla="*/ 23673 w 72316"/>
                <a:gd name="connsiteY6" fmla="*/ 36071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4 w 72316"/>
                <a:gd name="connsiteY9" fmla="*/ 72119 h 72118"/>
                <a:gd name="connsiteX10" fmla="*/ 15057 w 72316"/>
                <a:gd name="connsiteY10" fmla="*/ 69569 h 72118"/>
                <a:gd name="connsiteX11" fmla="*/ 36158 w 72316"/>
                <a:gd name="connsiteY11" fmla="*/ 48468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1 h 72118"/>
                <a:gd name="connsiteX17" fmla="*/ 69745 w 72316"/>
                <a:gd name="connsiteY17" fmla="*/ 14969 h 72118"/>
                <a:gd name="connsiteX18" fmla="*/ 69745 w 72316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0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4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8" y="48468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8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1" name="Vrije vorm: vorm 90">
              <a:extLst>
                <a:ext uri="{FF2B5EF4-FFF2-40B4-BE49-F238E27FC236}">
                  <a16:creationId xmlns:a16="http://schemas.microsoft.com/office/drawing/2014/main" id="{6ECFD9F6-1082-4546-0DE7-9350BF108780}"/>
                </a:ext>
              </a:extLst>
            </p:cNvPr>
            <p:cNvSpPr/>
            <p:nvPr/>
          </p:nvSpPr>
          <p:spPr>
            <a:xfrm>
              <a:off x="1076486" y="3515142"/>
              <a:ext cx="72140" cy="72118"/>
            </a:xfrm>
            <a:custGeom>
              <a:avLst/>
              <a:gdLst>
                <a:gd name="connsiteX0" fmla="*/ 2396 w 72140"/>
                <a:gd name="connsiteY0" fmla="*/ 69569 h 72118"/>
                <a:gd name="connsiteX1" fmla="*/ 8638 w 72140"/>
                <a:gd name="connsiteY1" fmla="*/ 72119 h 72118"/>
                <a:gd name="connsiteX2" fmla="*/ 14881 w 72140"/>
                <a:gd name="connsiteY2" fmla="*/ 69569 h 72118"/>
                <a:gd name="connsiteX3" fmla="*/ 35983 w 72140"/>
                <a:gd name="connsiteY3" fmla="*/ 48468 h 72118"/>
                <a:gd name="connsiteX4" fmla="*/ 57084 w 72140"/>
                <a:gd name="connsiteY4" fmla="*/ 69569 h 72118"/>
                <a:gd name="connsiteX5" fmla="*/ 63327 w 72140"/>
                <a:gd name="connsiteY5" fmla="*/ 72119 h 72118"/>
                <a:gd name="connsiteX6" fmla="*/ 69569 w 72140"/>
                <a:gd name="connsiteY6" fmla="*/ 69569 h 72118"/>
                <a:gd name="connsiteX7" fmla="*/ 69569 w 72140"/>
                <a:gd name="connsiteY7" fmla="*/ 57172 h 72118"/>
                <a:gd name="connsiteX8" fmla="*/ 48468 w 72140"/>
                <a:gd name="connsiteY8" fmla="*/ 36070 h 72118"/>
                <a:gd name="connsiteX9" fmla="*/ 69569 w 72140"/>
                <a:gd name="connsiteY9" fmla="*/ 14969 h 72118"/>
                <a:gd name="connsiteX10" fmla="*/ 69569 w 72140"/>
                <a:gd name="connsiteY10" fmla="*/ 2572 h 72118"/>
                <a:gd name="connsiteX11" fmla="*/ 57172 w 72140"/>
                <a:gd name="connsiteY11" fmla="*/ 2572 h 72118"/>
                <a:gd name="connsiteX12" fmla="*/ 36071 w 72140"/>
                <a:gd name="connsiteY12" fmla="*/ 23673 h 72118"/>
                <a:gd name="connsiteX13" fmla="*/ 14969 w 72140"/>
                <a:gd name="connsiteY13" fmla="*/ 2572 h 72118"/>
                <a:gd name="connsiteX14" fmla="*/ 2572 w 72140"/>
                <a:gd name="connsiteY14" fmla="*/ 2572 h 72118"/>
                <a:gd name="connsiteX15" fmla="*/ 2572 w 72140"/>
                <a:gd name="connsiteY15" fmla="*/ 14969 h 72118"/>
                <a:gd name="connsiteX16" fmla="*/ 23673 w 72140"/>
                <a:gd name="connsiteY16" fmla="*/ 36070 h 72118"/>
                <a:gd name="connsiteX17" fmla="*/ 2572 w 72140"/>
                <a:gd name="connsiteY17" fmla="*/ 57172 h 72118"/>
                <a:gd name="connsiteX18" fmla="*/ 2572 w 72140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0" h="72118">
                  <a:moveTo>
                    <a:pt x="2396" y="69569"/>
                  </a:moveTo>
                  <a:cubicBezTo>
                    <a:pt x="4154" y="71328"/>
                    <a:pt x="6353" y="72119"/>
                    <a:pt x="8638" y="72119"/>
                  </a:cubicBezTo>
                  <a:cubicBezTo>
                    <a:pt x="10925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8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2" name="Vrije vorm: vorm 91">
              <a:extLst>
                <a:ext uri="{FF2B5EF4-FFF2-40B4-BE49-F238E27FC236}">
                  <a16:creationId xmlns:a16="http://schemas.microsoft.com/office/drawing/2014/main" id="{2AFB4008-49CE-569F-A542-A0E35098B9EF}"/>
                </a:ext>
              </a:extLst>
            </p:cNvPr>
            <p:cNvSpPr/>
            <p:nvPr/>
          </p:nvSpPr>
          <p:spPr>
            <a:xfrm>
              <a:off x="1496605" y="4073124"/>
              <a:ext cx="94956" cy="94956"/>
            </a:xfrm>
            <a:custGeom>
              <a:avLst/>
              <a:gdLst>
                <a:gd name="connsiteX0" fmla="*/ 47478 w 94956"/>
                <a:gd name="connsiteY0" fmla="*/ 94957 h 94956"/>
                <a:gd name="connsiteX1" fmla="*/ 56271 w 94956"/>
                <a:gd name="connsiteY1" fmla="*/ 86165 h 94956"/>
                <a:gd name="connsiteX2" fmla="*/ 56271 w 94956"/>
                <a:gd name="connsiteY2" fmla="*/ 56271 h 94956"/>
                <a:gd name="connsiteX3" fmla="*/ 86165 w 94956"/>
                <a:gd name="connsiteY3" fmla="*/ 56271 h 94956"/>
                <a:gd name="connsiteX4" fmla="*/ 94957 w 94956"/>
                <a:gd name="connsiteY4" fmla="*/ 47478 h 94956"/>
                <a:gd name="connsiteX5" fmla="*/ 86165 w 94956"/>
                <a:gd name="connsiteY5" fmla="*/ 38686 h 94956"/>
                <a:gd name="connsiteX6" fmla="*/ 56271 w 94956"/>
                <a:gd name="connsiteY6" fmla="*/ 38686 h 94956"/>
                <a:gd name="connsiteX7" fmla="*/ 56271 w 94956"/>
                <a:gd name="connsiteY7" fmla="*/ 8792 h 94956"/>
                <a:gd name="connsiteX8" fmla="*/ 47478 w 94956"/>
                <a:gd name="connsiteY8" fmla="*/ 0 h 94956"/>
                <a:gd name="connsiteX9" fmla="*/ 38686 w 94956"/>
                <a:gd name="connsiteY9" fmla="*/ 8792 h 94956"/>
                <a:gd name="connsiteX10" fmla="*/ 38686 w 94956"/>
                <a:gd name="connsiteY10" fmla="*/ 38686 h 94956"/>
                <a:gd name="connsiteX11" fmla="*/ 8792 w 94956"/>
                <a:gd name="connsiteY11" fmla="*/ 38686 h 94956"/>
                <a:gd name="connsiteX12" fmla="*/ 0 w 94956"/>
                <a:gd name="connsiteY12" fmla="*/ 47478 h 94956"/>
                <a:gd name="connsiteX13" fmla="*/ 8792 w 94956"/>
                <a:gd name="connsiteY13" fmla="*/ 56271 h 94956"/>
                <a:gd name="connsiteX14" fmla="*/ 38686 w 94956"/>
                <a:gd name="connsiteY14" fmla="*/ 56271 h 94956"/>
                <a:gd name="connsiteX15" fmla="*/ 38686 w 94956"/>
                <a:gd name="connsiteY15" fmla="*/ 86165 h 94956"/>
                <a:gd name="connsiteX16" fmla="*/ 47478 w 94956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47478" y="94957"/>
                  </a:move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2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6"/>
                    <a:pt x="52314" y="0"/>
                    <a:pt x="47478" y="0"/>
                  </a:cubicBezTo>
                  <a:cubicBezTo>
                    <a:pt x="42643" y="0"/>
                    <a:pt x="38686" y="3956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2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93">
              <a:extLst>
                <a:ext uri="{FF2B5EF4-FFF2-40B4-BE49-F238E27FC236}">
                  <a16:creationId xmlns:a16="http://schemas.microsoft.com/office/drawing/2014/main" id="{6B813609-02AD-31CD-67A1-599A2C997AAF}"/>
                </a:ext>
              </a:extLst>
            </p:cNvPr>
            <p:cNvSpPr/>
            <p:nvPr/>
          </p:nvSpPr>
          <p:spPr>
            <a:xfrm>
              <a:off x="1344300" y="5106110"/>
              <a:ext cx="72316" cy="72118"/>
            </a:xfrm>
            <a:custGeom>
              <a:avLst/>
              <a:gdLst>
                <a:gd name="connsiteX0" fmla="*/ 69569 w 72316"/>
                <a:gd name="connsiteY0" fmla="*/ 2571 h 72118"/>
                <a:gd name="connsiteX1" fmla="*/ 57172 w 72316"/>
                <a:gd name="connsiteY1" fmla="*/ 2571 h 72118"/>
                <a:gd name="connsiteX2" fmla="*/ 36070 w 72316"/>
                <a:gd name="connsiteY2" fmla="*/ 23673 h 72118"/>
                <a:gd name="connsiteX3" fmla="*/ 14969 w 72316"/>
                <a:gd name="connsiteY3" fmla="*/ 2571 h 72118"/>
                <a:gd name="connsiteX4" fmla="*/ 2572 w 72316"/>
                <a:gd name="connsiteY4" fmla="*/ 2571 h 72118"/>
                <a:gd name="connsiteX5" fmla="*/ 2572 w 72316"/>
                <a:gd name="connsiteY5" fmla="*/ 14969 h 72118"/>
                <a:gd name="connsiteX6" fmla="*/ 23673 w 72316"/>
                <a:gd name="connsiteY6" fmla="*/ 36070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4 w 72316"/>
                <a:gd name="connsiteY9" fmla="*/ 72119 h 72118"/>
                <a:gd name="connsiteX10" fmla="*/ 15057 w 72316"/>
                <a:gd name="connsiteY10" fmla="*/ 69569 h 72118"/>
                <a:gd name="connsiteX11" fmla="*/ 36158 w 72316"/>
                <a:gd name="connsiteY11" fmla="*/ 48468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0 h 72118"/>
                <a:gd name="connsiteX17" fmla="*/ 69745 w 72316"/>
                <a:gd name="connsiteY17" fmla="*/ 14969 h 72118"/>
                <a:gd name="connsiteX18" fmla="*/ 69745 w 72316"/>
                <a:gd name="connsiteY18" fmla="*/ 2571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1"/>
                  </a:moveTo>
                  <a:cubicBezTo>
                    <a:pt x="66140" y="-857"/>
                    <a:pt x="60601" y="-857"/>
                    <a:pt x="57172" y="2571"/>
                  </a:cubicBezTo>
                  <a:lnTo>
                    <a:pt x="36070" y="23673"/>
                  </a:lnTo>
                  <a:lnTo>
                    <a:pt x="14969" y="2571"/>
                  </a:lnTo>
                  <a:cubicBezTo>
                    <a:pt x="11540" y="-857"/>
                    <a:pt x="6001" y="-857"/>
                    <a:pt x="2572" y="2571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7"/>
                    <a:pt x="6528" y="72119"/>
                    <a:pt x="8814" y="72119"/>
                  </a:cubicBezTo>
                  <a:cubicBezTo>
                    <a:pt x="11100" y="72119"/>
                    <a:pt x="13298" y="71239"/>
                    <a:pt x="15057" y="69569"/>
                  </a:cubicBezTo>
                  <a:lnTo>
                    <a:pt x="36158" y="48468"/>
                  </a:lnTo>
                  <a:lnTo>
                    <a:pt x="57260" y="69569"/>
                  </a:lnTo>
                  <a:cubicBezTo>
                    <a:pt x="59018" y="71327"/>
                    <a:pt x="61216" y="72119"/>
                    <a:pt x="63502" y="72119"/>
                  </a:cubicBezTo>
                  <a:cubicBezTo>
                    <a:pt x="65788" y="72119"/>
                    <a:pt x="67987" y="71239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0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7" name="Vrije vorm: vorm 106">
              <a:extLst>
                <a:ext uri="{FF2B5EF4-FFF2-40B4-BE49-F238E27FC236}">
                  <a16:creationId xmlns:a16="http://schemas.microsoft.com/office/drawing/2014/main" id="{4906CDB5-489E-69B0-7495-05FE85B673AC}"/>
                </a:ext>
              </a:extLst>
            </p:cNvPr>
            <p:cNvSpPr/>
            <p:nvPr/>
          </p:nvSpPr>
          <p:spPr>
            <a:xfrm>
              <a:off x="1606597" y="851710"/>
              <a:ext cx="94956" cy="94956"/>
            </a:xfrm>
            <a:custGeom>
              <a:avLst/>
              <a:gdLst>
                <a:gd name="connsiteX0" fmla="*/ 56271 w 94956"/>
                <a:gd name="connsiteY0" fmla="*/ 38686 h 94956"/>
                <a:gd name="connsiteX1" fmla="*/ 56271 w 94956"/>
                <a:gd name="connsiteY1" fmla="*/ 8792 h 94956"/>
                <a:gd name="connsiteX2" fmla="*/ 47479 w 94956"/>
                <a:gd name="connsiteY2" fmla="*/ 0 h 94956"/>
                <a:gd name="connsiteX3" fmla="*/ 38686 w 94956"/>
                <a:gd name="connsiteY3" fmla="*/ 8792 h 94956"/>
                <a:gd name="connsiteX4" fmla="*/ 38686 w 94956"/>
                <a:gd name="connsiteY4" fmla="*/ 38686 h 94956"/>
                <a:gd name="connsiteX5" fmla="*/ 8792 w 94956"/>
                <a:gd name="connsiteY5" fmla="*/ 38686 h 94956"/>
                <a:gd name="connsiteX6" fmla="*/ 0 w 94956"/>
                <a:gd name="connsiteY6" fmla="*/ 47478 h 94956"/>
                <a:gd name="connsiteX7" fmla="*/ 8792 w 94956"/>
                <a:gd name="connsiteY7" fmla="*/ 56271 h 94956"/>
                <a:gd name="connsiteX8" fmla="*/ 38686 w 94956"/>
                <a:gd name="connsiteY8" fmla="*/ 56271 h 94956"/>
                <a:gd name="connsiteX9" fmla="*/ 38686 w 94956"/>
                <a:gd name="connsiteY9" fmla="*/ 86165 h 94956"/>
                <a:gd name="connsiteX10" fmla="*/ 47479 w 94956"/>
                <a:gd name="connsiteY10" fmla="*/ 94957 h 94956"/>
                <a:gd name="connsiteX11" fmla="*/ 56271 w 94956"/>
                <a:gd name="connsiteY11" fmla="*/ 86165 h 94956"/>
                <a:gd name="connsiteX12" fmla="*/ 56271 w 94956"/>
                <a:gd name="connsiteY12" fmla="*/ 56271 h 94956"/>
                <a:gd name="connsiteX13" fmla="*/ 86165 w 94956"/>
                <a:gd name="connsiteY13" fmla="*/ 56271 h 94956"/>
                <a:gd name="connsiteX14" fmla="*/ 94957 w 94956"/>
                <a:gd name="connsiteY14" fmla="*/ 47478 h 94956"/>
                <a:gd name="connsiteX15" fmla="*/ 86165 w 94956"/>
                <a:gd name="connsiteY15" fmla="*/ 38686 h 94956"/>
                <a:gd name="connsiteX16" fmla="*/ 56271 w 94956"/>
                <a:gd name="connsiteY16" fmla="*/ 38686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56271" y="38686"/>
                  </a:move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9" y="94957"/>
                  </a:cubicBez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107">
              <a:extLst>
                <a:ext uri="{FF2B5EF4-FFF2-40B4-BE49-F238E27FC236}">
                  <a16:creationId xmlns:a16="http://schemas.microsoft.com/office/drawing/2014/main" id="{026BC9B7-8ACD-0B11-5588-E94C8B49A572}"/>
                </a:ext>
              </a:extLst>
            </p:cNvPr>
            <p:cNvSpPr/>
            <p:nvPr/>
          </p:nvSpPr>
          <p:spPr>
            <a:xfrm>
              <a:off x="1890654" y="1387580"/>
              <a:ext cx="72141" cy="72118"/>
            </a:xfrm>
            <a:custGeom>
              <a:avLst/>
              <a:gdLst>
                <a:gd name="connsiteX0" fmla="*/ 2396 w 72141"/>
                <a:gd name="connsiteY0" fmla="*/ 69569 h 72118"/>
                <a:gd name="connsiteX1" fmla="*/ 8639 w 72141"/>
                <a:gd name="connsiteY1" fmla="*/ 72119 h 72118"/>
                <a:gd name="connsiteX2" fmla="*/ 14881 w 72141"/>
                <a:gd name="connsiteY2" fmla="*/ 69569 h 72118"/>
                <a:gd name="connsiteX3" fmla="*/ 35983 w 72141"/>
                <a:gd name="connsiteY3" fmla="*/ 48468 h 72118"/>
                <a:gd name="connsiteX4" fmla="*/ 57084 w 72141"/>
                <a:gd name="connsiteY4" fmla="*/ 69569 h 72118"/>
                <a:gd name="connsiteX5" fmla="*/ 63327 w 72141"/>
                <a:gd name="connsiteY5" fmla="*/ 72119 h 72118"/>
                <a:gd name="connsiteX6" fmla="*/ 69569 w 72141"/>
                <a:gd name="connsiteY6" fmla="*/ 69569 h 72118"/>
                <a:gd name="connsiteX7" fmla="*/ 69569 w 72141"/>
                <a:gd name="connsiteY7" fmla="*/ 57172 h 72118"/>
                <a:gd name="connsiteX8" fmla="*/ 48468 w 72141"/>
                <a:gd name="connsiteY8" fmla="*/ 36070 h 72118"/>
                <a:gd name="connsiteX9" fmla="*/ 69569 w 72141"/>
                <a:gd name="connsiteY9" fmla="*/ 14969 h 72118"/>
                <a:gd name="connsiteX10" fmla="*/ 69569 w 72141"/>
                <a:gd name="connsiteY10" fmla="*/ 2572 h 72118"/>
                <a:gd name="connsiteX11" fmla="*/ 57172 w 72141"/>
                <a:gd name="connsiteY11" fmla="*/ 2572 h 72118"/>
                <a:gd name="connsiteX12" fmla="*/ 36071 w 72141"/>
                <a:gd name="connsiteY12" fmla="*/ 23673 h 72118"/>
                <a:gd name="connsiteX13" fmla="*/ 14969 w 72141"/>
                <a:gd name="connsiteY13" fmla="*/ 2572 h 72118"/>
                <a:gd name="connsiteX14" fmla="*/ 2572 w 72141"/>
                <a:gd name="connsiteY14" fmla="*/ 2572 h 72118"/>
                <a:gd name="connsiteX15" fmla="*/ 2572 w 72141"/>
                <a:gd name="connsiteY15" fmla="*/ 14969 h 72118"/>
                <a:gd name="connsiteX16" fmla="*/ 23673 w 72141"/>
                <a:gd name="connsiteY16" fmla="*/ 36070 h 72118"/>
                <a:gd name="connsiteX17" fmla="*/ 2572 w 72141"/>
                <a:gd name="connsiteY17" fmla="*/ 57172 h 72118"/>
                <a:gd name="connsiteX18" fmla="*/ 2572 w 72141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1" h="72118">
                  <a:moveTo>
                    <a:pt x="2396" y="69569"/>
                  </a:moveTo>
                  <a:cubicBezTo>
                    <a:pt x="4154" y="71328"/>
                    <a:pt x="6352" y="72119"/>
                    <a:pt x="8639" y="72119"/>
                  </a:cubicBezTo>
                  <a:cubicBezTo>
                    <a:pt x="10925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8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109">
              <a:extLst>
                <a:ext uri="{FF2B5EF4-FFF2-40B4-BE49-F238E27FC236}">
                  <a16:creationId xmlns:a16="http://schemas.microsoft.com/office/drawing/2014/main" id="{915F6A01-495A-1002-D57E-9C23681B34DC}"/>
                </a:ext>
              </a:extLst>
            </p:cNvPr>
            <p:cNvSpPr/>
            <p:nvPr/>
          </p:nvSpPr>
          <p:spPr>
            <a:xfrm>
              <a:off x="1911514" y="4117437"/>
              <a:ext cx="17584" cy="66294"/>
            </a:xfrm>
            <a:custGeom>
              <a:avLst/>
              <a:gdLst>
                <a:gd name="connsiteX0" fmla="*/ 8792 w 17584"/>
                <a:gd name="connsiteY0" fmla="*/ 66294 h 66294"/>
                <a:gd name="connsiteX1" fmla="*/ 17585 w 17584"/>
                <a:gd name="connsiteY1" fmla="*/ 57502 h 66294"/>
                <a:gd name="connsiteX2" fmla="*/ 17585 w 17584"/>
                <a:gd name="connsiteY2" fmla="*/ 8792 h 66294"/>
                <a:gd name="connsiteX3" fmla="*/ 8792 w 17584"/>
                <a:gd name="connsiteY3" fmla="*/ 0 h 66294"/>
                <a:gd name="connsiteX4" fmla="*/ 0 w 17584"/>
                <a:gd name="connsiteY4" fmla="*/ 8792 h 66294"/>
                <a:gd name="connsiteX5" fmla="*/ 0 w 17584"/>
                <a:gd name="connsiteY5" fmla="*/ 57502 h 66294"/>
                <a:gd name="connsiteX6" fmla="*/ 8792 w 17584"/>
                <a:gd name="connsiteY6" fmla="*/ 66294 h 6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84" h="66294">
                  <a:moveTo>
                    <a:pt x="8792" y="66294"/>
                  </a:moveTo>
                  <a:cubicBezTo>
                    <a:pt x="13628" y="66294"/>
                    <a:pt x="17585" y="62338"/>
                    <a:pt x="17585" y="57502"/>
                  </a:cubicBezTo>
                  <a:lnTo>
                    <a:pt x="17585" y="8792"/>
                  </a:lnTo>
                  <a:cubicBezTo>
                    <a:pt x="17585" y="3957"/>
                    <a:pt x="13628" y="0"/>
                    <a:pt x="8792" y="0"/>
                  </a:cubicBezTo>
                  <a:cubicBezTo>
                    <a:pt x="3957" y="0"/>
                    <a:pt x="0" y="3957"/>
                    <a:pt x="0" y="8792"/>
                  </a:cubicBezTo>
                  <a:lnTo>
                    <a:pt x="0" y="57502"/>
                  </a:lnTo>
                  <a:cubicBezTo>
                    <a:pt x="0" y="62338"/>
                    <a:pt x="3957" y="66294"/>
                    <a:pt x="8792" y="6629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110">
              <a:extLst>
                <a:ext uri="{FF2B5EF4-FFF2-40B4-BE49-F238E27FC236}">
                  <a16:creationId xmlns:a16="http://schemas.microsoft.com/office/drawing/2014/main" id="{B5224CE0-C112-3BB7-83A0-29069AB2FD02}"/>
                </a:ext>
              </a:extLst>
            </p:cNvPr>
            <p:cNvSpPr/>
            <p:nvPr/>
          </p:nvSpPr>
          <p:spPr>
            <a:xfrm>
              <a:off x="1729052" y="4486165"/>
              <a:ext cx="52270" cy="52160"/>
            </a:xfrm>
            <a:custGeom>
              <a:avLst/>
              <a:gdLst>
                <a:gd name="connsiteX0" fmla="*/ 37213 w 52270"/>
                <a:gd name="connsiteY0" fmla="*/ 2572 h 52160"/>
                <a:gd name="connsiteX1" fmla="*/ 2572 w 52270"/>
                <a:gd name="connsiteY1" fmla="*/ 37213 h 52160"/>
                <a:gd name="connsiteX2" fmla="*/ 2572 w 52270"/>
                <a:gd name="connsiteY2" fmla="*/ 49611 h 52160"/>
                <a:gd name="connsiteX3" fmla="*/ 8814 w 52270"/>
                <a:gd name="connsiteY3" fmla="*/ 52160 h 52160"/>
                <a:gd name="connsiteX4" fmla="*/ 15057 w 52270"/>
                <a:gd name="connsiteY4" fmla="*/ 49611 h 52160"/>
                <a:gd name="connsiteX5" fmla="*/ 49699 w 52270"/>
                <a:gd name="connsiteY5" fmla="*/ 14969 h 52160"/>
                <a:gd name="connsiteX6" fmla="*/ 49699 w 52270"/>
                <a:gd name="connsiteY6" fmla="*/ 2572 h 52160"/>
                <a:gd name="connsiteX7" fmla="*/ 37301 w 52270"/>
                <a:gd name="connsiteY7" fmla="*/ 2572 h 5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270" h="52160">
                  <a:moveTo>
                    <a:pt x="37213" y="2572"/>
                  </a:moveTo>
                  <a:lnTo>
                    <a:pt x="2572" y="37213"/>
                  </a:lnTo>
                  <a:cubicBezTo>
                    <a:pt x="-857" y="40642"/>
                    <a:pt x="-857" y="46181"/>
                    <a:pt x="2572" y="49611"/>
                  </a:cubicBezTo>
                  <a:cubicBezTo>
                    <a:pt x="4330" y="51369"/>
                    <a:pt x="6528" y="52160"/>
                    <a:pt x="8814" y="52160"/>
                  </a:cubicBezTo>
                  <a:cubicBezTo>
                    <a:pt x="11100" y="52160"/>
                    <a:pt x="13298" y="51281"/>
                    <a:pt x="15057" y="49611"/>
                  </a:cubicBezTo>
                  <a:lnTo>
                    <a:pt x="49699" y="14969"/>
                  </a:lnTo>
                  <a:cubicBezTo>
                    <a:pt x="53128" y="11540"/>
                    <a:pt x="53128" y="6001"/>
                    <a:pt x="49699" y="2572"/>
                  </a:cubicBezTo>
                  <a:cubicBezTo>
                    <a:pt x="46270" y="-857"/>
                    <a:pt x="40730" y="-857"/>
                    <a:pt x="37301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113">
              <a:extLst>
                <a:ext uri="{FF2B5EF4-FFF2-40B4-BE49-F238E27FC236}">
                  <a16:creationId xmlns:a16="http://schemas.microsoft.com/office/drawing/2014/main" id="{ED06EEA7-5408-F01F-A4E6-CC83DE68D497}"/>
                </a:ext>
              </a:extLst>
            </p:cNvPr>
            <p:cNvSpPr/>
            <p:nvPr/>
          </p:nvSpPr>
          <p:spPr>
            <a:xfrm>
              <a:off x="1448728" y="2517413"/>
              <a:ext cx="538589" cy="596645"/>
            </a:xfrm>
            <a:custGeom>
              <a:avLst/>
              <a:gdLst>
                <a:gd name="connsiteX0" fmla="*/ 388755 w 538589"/>
                <a:gd name="connsiteY0" fmla="*/ 118520 h 596645"/>
                <a:gd name="connsiteX1" fmla="*/ 378468 w 538589"/>
                <a:gd name="connsiteY1" fmla="*/ 189914 h 596645"/>
                <a:gd name="connsiteX2" fmla="*/ 308481 w 538589"/>
                <a:gd name="connsiteY2" fmla="*/ 230358 h 596645"/>
                <a:gd name="connsiteX3" fmla="*/ 308481 w 538589"/>
                <a:gd name="connsiteY3" fmla="*/ 149469 h 596645"/>
                <a:gd name="connsiteX4" fmla="*/ 365192 w 538589"/>
                <a:gd name="connsiteY4" fmla="*/ 104892 h 596645"/>
                <a:gd name="connsiteX5" fmla="*/ 371786 w 538589"/>
                <a:gd name="connsiteY5" fmla="*/ 49764 h 596645"/>
                <a:gd name="connsiteX6" fmla="*/ 340925 w 538589"/>
                <a:gd name="connsiteY6" fmla="*/ 34729 h 596645"/>
                <a:gd name="connsiteX7" fmla="*/ 316658 w 538589"/>
                <a:gd name="connsiteY7" fmla="*/ 43170 h 596645"/>
                <a:gd name="connsiteX8" fmla="*/ 308569 w 538589"/>
                <a:gd name="connsiteY8" fmla="*/ 49501 h 596645"/>
                <a:gd name="connsiteX9" fmla="*/ 308569 w 538589"/>
                <a:gd name="connsiteY9" fmla="*/ 39302 h 596645"/>
                <a:gd name="connsiteX10" fmla="*/ 269268 w 538589"/>
                <a:gd name="connsiteY10" fmla="*/ 0 h 596645"/>
                <a:gd name="connsiteX11" fmla="*/ 229966 w 538589"/>
                <a:gd name="connsiteY11" fmla="*/ 39302 h 596645"/>
                <a:gd name="connsiteX12" fmla="*/ 229966 w 538589"/>
                <a:gd name="connsiteY12" fmla="*/ 49501 h 596645"/>
                <a:gd name="connsiteX13" fmla="*/ 221877 w 538589"/>
                <a:gd name="connsiteY13" fmla="*/ 43170 h 596645"/>
                <a:gd name="connsiteX14" fmla="*/ 197610 w 538589"/>
                <a:gd name="connsiteY14" fmla="*/ 34729 h 596645"/>
                <a:gd name="connsiteX15" fmla="*/ 166749 w 538589"/>
                <a:gd name="connsiteY15" fmla="*/ 49764 h 596645"/>
                <a:gd name="connsiteX16" fmla="*/ 173344 w 538589"/>
                <a:gd name="connsiteY16" fmla="*/ 104892 h 596645"/>
                <a:gd name="connsiteX17" fmla="*/ 230054 w 538589"/>
                <a:gd name="connsiteY17" fmla="*/ 149469 h 596645"/>
                <a:gd name="connsiteX18" fmla="*/ 230054 w 538589"/>
                <a:gd name="connsiteY18" fmla="*/ 230358 h 596645"/>
                <a:gd name="connsiteX19" fmla="*/ 160067 w 538589"/>
                <a:gd name="connsiteY19" fmla="*/ 189914 h 596645"/>
                <a:gd name="connsiteX20" fmla="*/ 149780 w 538589"/>
                <a:gd name="connsiteY20" fmla="*/ 118520 h 596645"/>
                <a:gd name="connsiteX21" fmla="*/ 105291 w 538589"/>
                <a:gd name="connsiteY21" fmla="*/ 85197 h 596645"/>
                <a:gd name="connsiteX22" fmla="*/ 72056 w 538589"/>
                <a:gd name="connsiteY22" fmla="*/ 129687 h 596645"/>
                <a:gd name="connsiteX23" fmla="*/ 73551 w 538589"/>
                <a:gd name="connsiteY23" fmla="*/ 139886 h 596645"/>
                <a:gd name="connsiteX24" fmla="*/ 64671 w 538589"/>
                <a:gd name="connsiteY24" fmla="*/ 134786 h 596645"/>
                <a:gd name="connsiteX25" fmla="*/ 45064 w 538589"/>
                <a:gd name="connsiteY25" fmla="*/ 129511 h 596645"/>
                <a:gd name="connsiteX26" fmla="*/ 11038 w 538589"/>
                <a:gd name="connsiteY26" fmla="*/ 149205 h 596645"/>
                <a:gd name="connsiteX27" fmla="*/ 25457 w 538589"/>
                <a:gd name="connsiteY27" fmla="*/ 202839 h 596645"/>
                <a:gd name="connsiteX28" fmla="*/ 34337 w 538589"/>
                <a:gd name="connsiteY28" fmla="*/ 207938 h 596645"/>
                <a:gd name="connsiteX29" fmla="*/ 24754 w 538589"/>
                <a:gd name="connsiteY29" fmla="*/ 211719 h 596645"/>
                <a:gd name="connsiteX30" fmla="*/ 3212 w 538589"/>
                <a:gd name="connsiteY30" fmla="*/ 232732 h 596645"/>
                <a:gd name="connsiteX31" fmla="*/ 2861 w 538589"/>
                <a:gd name="connsiteY31" fmla="*/ 262802 h 596645"/>
                <a:gd name="connsiteX32" fmla="*/ 39349 w 538589"/>
                <a:gd name="connsiteY32" fmla="*/ 287508 h 596645"/>
                <a:gd name="connsiteX33" fmla="*/ 53944 w 538589"/>
                <a:gd name="connsiteY33" fmla="*/ 284695 h 596645"/>
                <a:gd name="connsiteX34" fmla="*/ 120941 w 538589"/>
                <a:gd name="connsiteY34" fmla="*/ 257878 h 596645"/>
                <a:gd name="connsiteX35" fmla="*/ 190928 w 538589"/>
                <a:gd name="connsiteY35" fmla="*/ 298323 h 596645"/>
                <a:gd name="connsiteX36" fmla="*/ 120941 w 538589"/>
                <a:gd name="connsiteY36" fmla="*/ 338768 h 596645"/>
                <a:gd name="connsiteX37" fmla="*/ 53944 w 538589"/>
                <a:gd name="connsiteY37" fmla="*/ 311951 h 596645"/>
                <a:gd name="connsiteX38" fmla="*/ 39349 w 538589"/>
                <a:gd name="connsiteY38" fmla="*/ 309138 h 596645"/>
                <a:gd name="connsiteX39" fmla="*/ 2949 w 538589"/>
                <a:gd name="connsiteY39" fmla="*/ 333844 h 596645"/>
                <a:gd name="connsiteX40" fmla="*/ 3300 w 538589"/>
                <a:gd name="connsiteY40" fmla="*/ 363913 h 596645"/>
                <a:gd name="connsiteX41" fmla="*/ 24842 w 538589"/>
                <a:gd name="connsiteY41" fmla="*/ 384927 h 596645"/>
                <a:gd name="connsiteX42" fmla="*/ 34425 w 538589"/>
                <a:gd name="connsiteY42" fmla="*/ 388796 h 596645"/>
                <a:gd name="connsiteX43" fmla="*/ 25545 w 538589"/>
                <a:gd name="connsiteY43" fmla="*/ 393895 h 596645"/>
                <a:gd name="connsiteX44" fmla="*/ 11126 w 538589"/>
                <a:gd name="connsiteY44" fmla="*/ 447528 h 596645"/>
                <a:gd name="connsiteX45" fmla="*/ 45152 w 538589"/>
                <a:gd name="connsiteY45" fmla="*/ 467135 h 596645"/>
                <a:gd name="connsiteX46" fmla="*/ 64759 w 538589"/>
                <a:gd name="connsiteY46" fmla="*/ 461860 h 596645"/>
                <a:gd name="connsiteX47" fmla="*/ 73639 w 538589"/>
                <a:gd name="connsiteY47" fmla="*/ 456760 h 596645"/>
                <a:gd name="connsiteX48" fmla="*/ 72144 w 538589"/>
                <a:gd name="connsiteY48" fmla="*/ 466959 h 596645"/>
                <a:gd name="connsiteX49" fmla="*/ 105379 w 538589"/>
                <a:gd name="connsiteY49" fmla="*/ 511448 h 596645"/>
                <a:gd name="connsiteX50" fmla="*/ 149868 w 538589"/>
                <a:gd name="connsiteY50" fmla="*/ 478213 h 596645"/>
                <a:gd name="connsiteX51" fmla="*/ 160155 w 538589"/>
                <a:gd name="connsiteY51" fmla="*/ 406820 h 596645"/>
                <a:gd name="connsiteX52" fmla="*/ 230142 w 538589"/>
                <a:gd name="connsiteY52" fmla="*/ 366375 h 596645"/>
                <a:gd name="connsiteX53" fmla="*/ 230142 w 538589"/>
                <a:gd name="connsiteY53" fmla="*/ 447177 h 596645"/>
                <a:gd name="connsiteX54" fmla="*/ 173431 w 538589"/>
                <a:gd name="connsiteY54" fmla="*/ 491842 h 596645"/>
                <a:gd name="connsiteX55" fmla="*/ 166837 w 538589"/>
                <a:gd name="connsiteY55" fmla="*/ 546969 h 596645"/>
                <a:gd name="connsiteX56" fmla="*/ 197698 w 538589"/>
                <a:gd name="connsiteY56" fmla="*/ 561916 h 596645"/>
                <a:gd name="connsiteX57" fmla="*/ 221965 w 538589"/>
                <a:gd name="connsiteY57" fmla="*/ 553476 h 596645"/>
                <a:gd name="connsiteX58" fmla="*/ 230054 w 538589"/>
                <a:gd name="connsiteY58" fmla="*/ 547145 h 596645"/>
                <a:gd name="connsiteX59" fmla="*/ 230054 w 538589"/>
                <a:gd name="connsiteY59" fmla="*/ 557344 h 596645"/>
                <a:gd name="connsiteX60" fmla="*/ 269356 w 538589"/>
                <a:gd name="connsiteY60" fmla="*/ 596646 h 596645"/>
                <a:gd name="connsiteX61" fmla="*/ 308657 w 538589"/>
                <a:gd name="connsiteY61" fmla="*/ 557344 h 596645"/>
                <a:gd name="connsiteX62" fmla="*/ 308657 w 538589"/>
                <a:gd name="connsiteY62" fmla="*/ 547145 h 596645"/>
                <a:gd name="connsiteX63" fmla="*/ 316746 w 538589"/>
                <a:gd name="connsiteY63" fmla="*/ 553564 h 596645"/>
                <a:gd name="connsiteX64" fmla="*/ 341013 w 538589"/>
                <a:gd name="connsiteY64" fmla="*/ 562004 h 596645"/>
                <a:gd name="connsiteX65" fmla="*/ 371874 w 538589"/>
                <a:gd name="connsiteY65" fmla="*/ 547057 h 596645"/>
                <a:gd name="connsiteX66" fmla="*/ 365280 w 538589"/>
                <a:gd name="connsiteY66" fmla="*/ 491929 h 596645"/>
                <a:gd name="connsiteX67" fmla="*/ 308569 w 538589"/>
                <a:gd name="connsiteY67" fmla="*/ 447265 h 596645"/>
                <a:gd name="connsiteX68" fmla="*/ 308569 w 538589"/>
                <a:gd name="connsiteY68" fmla="*/ 366463 h 596645"/>
                <a:gd name="connsiteX69" fmla="*/ 378556 w 538589"/>
                <a:gd name="connsiteY69" fmla="*/ 406908 h 596645"/>
                <a:gd name="connsiteX70" fmla="*/ 388843 w 538589"/>
                <a:gd name="connsiteY70" fmla="*/ 478302 h 596645"/>
                <a:gd name="connsiteX71" fmla="*/ 433332 w 538589"/>
                <a:gd name="connsiteY71" fmla="*/ 511624 h 596645"/>
                <a:gd name="connsiteX72" fmla="*/ 466567 w 538589"/>
                <a:gd name="connsiteY72" fmla="*/ 467135 h 596645"/>
                <a:gd name="connsiteX73" fmla="*/ 465072 w 538589"/>
                <a:gd name="connsiteY73" fmla="*/ 456936 h 596645"/>
                <a:gd name="connsiteX74" fmla="*/ 473953 w 538589"/>
                <a:gd name="connsiteY74" fmla="*/ 462036 h 596645"/>
                <a:gd name="connsiteX75" fmla="*/ 493559 w 538589"/>
                <a:gd name="connsiteY75" fmla="*/ 467311 h 596645"/>
                <a:gd name="connsiteX76" fmla="*/ 527586 w 538589"/>
                <a:gd name="connsiteY76" fmla="*/ 447616 h 596645"/>
                <a:gd name="connsiteX77" fmla="*/ 513166 w 538589"/>
                <a:gd name="connsiteY77" fmla="*/ 393983 h 596645"/>
                <a:gd name="connsiteX78" fmla="*/ 504286 w 538589"/>
                <a:gd name="connsiteY78" fmla="*/ 388884 h 596645"/>
                <a:gd name="connsiteX79" fmla="*/ 513870 w 538589"/>
                <a:gd name="connsiteY79" fmla="*/ 385103 h 596645"/>
                <a:gd name="connsiteX80" fmla="*/ 535411 w 538589"/>
                <a:gd name="connsiteY80" fmla="*/ 364090 h 596645"/>
                <a:gd name="connsiteX81" fmla="*/ 535763 w 538589"/>
                <a:gd name="connsiteY81" fmla="*/ 334020 h 596645"/>
                <a:gd name="connsiteX82" fmla="*/ 499275 w 538589"/>
                <a:gd name="connsiteY82" fmla="*/ 309313 h 596645"/>
                <a:gd name="connsiteX83" fmla="*/ 484679 w 538589"/>
                <a:gd name="connsiteY83" fmla="*/ 312127 h 596645"/>
                <a:gd name="connsiteX84" fmla="*/ 417682 w 538589"/>
                <a:gd name="connsiteY84" fmla="*/ 338943 h 596645"/>
                <a:gd name="connsiteX85" fmla="*/ 347695 w 538589"/>
                <a:gd name="connsiteY85" fmla="*/ 298499 h 596645"/>
                <a:gd name="connsiteX86" fmla="*/ 417682 w 538589"/>
                <a:gd name="connsiteY86" fmla="*/ 258054 h 596645"/>
                <a:gd name="connsiteX87" fmla="*/ 484591 w 538589"/>
                <a:gd name="connsiteY87" fmla="*/ 284871 h 596645"/>
                <a:gd name="connsiteX88" fmla="*/ 499187 w 538589"/>
                <a:gd name="connsiteY88" fmla="*/ 287684 h 596645"/>
                <a:gd name="connsiteX89" fmla="*/ 535675 w 538589"/>
                <a:gd name="connsiteY89" fmla="*/ 262978 h 596645"/>
                <a:gd name="connsiteX90" fmla="*/ 513782 w 538589"/>
                <a:gd name="connsiteY90" fmla="*/ 211895 h 596645"/>
                <a:gd name="connsiteX91" fmla="*/ 504198 w 538589"/>
                <a:gd name="connsiteY91" fmla="*/ 208026 h 596645"/>
                <a:gd name="connsiteX92" fmla="*/ 513078 w 538589"/>
                <a:gd name="connsiteY92" fmla="*/ 202926 h 596645"/>
                <a:gd name="connsiteX93" fmla="*/ 527498 w 538589"/>
                <a:gd name="connsiteY93" fmla="*/ 149293 h 596645"/>
                <a:gd name="connsiteX94" fmla="*/ 493472 w 538589"/>
                <a:gd name="connsiteY94" fmla="*/ 129599 h 596645"/>
                <a:gd name="connsiteX95" fmla="*/ 473865 w 538589"/>
                <a:gd name="connsiteY95" fmla="*/ 134874 h 596645"/>
                <a:gd name="connsiteX96" fmla="*/ 464984 w 538589"/>
                <a:gd name="connsiteY96" fmla="*/ 139973 h 596645"/>
                <a:gd name="connsiteX97" fmla="*/ 466479 w 538589"/>
                <a:gd name="connsiteY97" fmla="*/ 129774 h 596645"/>
                <a:gd name="connsiteX98" fmla="*/ 433244 w 538589"/>
                <a:gd name="connsiteY98" fmla="*/ 85285 h 596645"/>
                <a:gd name="connsiteX99" fmla="*/ 388755 w 538589"/>
                <a:gd name="connsiteY99" fmla="*/ 118608 h 596645"/>
                <a:gd name="connsiteX100" fmla="*/ 449070 w 538589"/>
                <a:gd name="connsiteY100" fmla="*/ 127225 h 596645"/>
                <a:gd name="connsiteX101" fmla="*/ 445026 w 538589"/>
                <a:gd name="connsiteY101" fmla="*/ 155360 h 596645"/>
                <a:gd name="connsiteX102" fmla="*/ 448806 w 538589"/>
                <a:gd name="connsiteY102" fmla="*/ 163888 h 596645"/>
                <a:gd name="connsiteX103" fmla="*/ 458126 w 538589"/>
                <a:gd name="connsiteY103" fmla="*/ 164240 h 596645"/>
                <a:gd name="connsiteX104" fmla="*/ 482657 w 538589"/>
                <a:gd name="connsiteY104" fmla="*/ 150085 h 596645"/>
                <a:gd name="connsiteX105" fmla="*/ 512287 w 538589"/>
                <a:gd name="connsiteY105" fmla="*/ 157998 h 596645"/>
                <a:gd name="connsiteX106" fmla="*/ 504374 w 538589"/>
                <a:gd name="connsiteY106" fmla="*/ 187628 h 596645"/>
                <a:gd name="connsiteX107" fmla="*/ 479843 w 538589"/>
                <a:gd name="connsiteY107" fmla="*/ 201783 h 596645"/>
                <a:gd name="connsiteX108" fmla="*/ 475447 w 538589"/>
                <a:gd name="connsiteY108" fmla="*/ 210048 h 596645"/>
                <a:gd name="connsiteX109" fmla="*/ 480986 w 538589"/>
                <a:gd name="connsiteY109" fmla="*/ 217610 h 596645"/>
                <a:gd name="connsiteX110" fmla="*/ 507363 w 538589"/>
                <a:gd name="connsiteY110" fmla="*/ 228160 h 596645"/>
                <a:gd name="connsiteX111" fmla="*/ 519233 w 538589"/>
                <a:gd name="connsiteY111" fmla="*/ 239766 h 596645"/>
                <a:gd name="connsiteX112" fmla="*/ 519409 w 538589"/>
                <a:gd name="connsiteY112" fmla="*/ 256384 h 596645"/>
                <a:gd name="connsiteX113" fmla="*/ 491185 w 538589"/>
                <a:gd name="connsiteY113" fmla="*/ 268429 h 596645"/>
                <a:gd name="connsiteX114" fmla="*/ 420231 w 538589"/>
                <a:gd name="connsiteY114" fmla="*/ 240030 h 596645"/>
                <a:gd name="connsiteX115" fmla="*/ 412582 w 538589"/>
                <a:gd name="connsiteY115" fmla="*/ 240557 h 596645"/>
                <a:gd name="connsiteX116" fmla="*/ 325714 w 538589"/>
                <a:gd name="connsiteY116" fmla="*/ 290762 h 596645"/>
                <a:gd name="connsiteX117" fmla="*/ 321318 w 538589"/>
                <a:gd name="connsiteY117" fmla="*/ 298411 h 596645"/>
                <a:gd name="connsiteX118" fmla="*/ 325714 w 538589"/>
                <a:gd name="connsiteY118" fmla="*/ 306060 h 596645"/>
                <a:gd name="connsiteX119" fmla="*/ 412582 w 538589"/>
                <a:gd name="connsiteY119" fmla="*/ 356264 h 596645"/>
                <a:gd name="connsiteX120" fmla="*/ 420231 w 538589"/>
                <a:gd name="connsiteY120" fmla="*/ 356792 h 596645"/>
                <a:gd name="connsiteX121" fmla="*/ 491185 w 538589"/>
                <a:gd name="connsiteY121" fmla="*/ 328393 h 596645"/>
                <a:gd name="connsiteX122" fmla="*/ 519409 w 538589"/>
                <a:gd name="connsiteY122" fmla="*/ 340526 h 596645"/>
                <a:gd name="connsiteX123" fmla="*/ 519233 w 538589"/>
                <a:gd name="connsiteY123" fmla="*/ 357144 h 596645"/>
                <a:gd name="connsiteX124" fmla="*/ 507363 w 538589"/>
                <a:gd name="connsiteY124" fmla="*/ 368749 h 596645"/>
                <a:gd name="connsiteX125" fmla="*/ 480986 w 538589"/>
                <a:gd name="connsiteY125" fmla="*/ 379300 h 596645"/>
                <a:gd name="connsiteX126" fmla="*/ 475447 w 538589"/>
                <a:gd name="connsiteY126" fmla="*/ 386862 h 596645"/>
                <a:gd name="connsiteX127" fmla="*/ 479843 w 538589"/>
                <a:gd name="connsiteY127" fmla="*/ 395126 h 596645"/>
                <a:gd name="connsiteX128" fmla="*/ 504374 w 538589"/>
                <a:gd name="connsiteY128" fmla="*/ 409282 h 596645"/>
                <a:gd name="connsiteX129" fmla="*/ 512287 w 538589"/>
                <a:gd name="connsiteY129" fmla="*/ 438912 h 596645"/>
                <a:gd name="connsiteX130" fmla="*/ 482657 w 538589"/>
                <a:gd name="connsiteY130" fmla="*/ 446825 h 596645"/>
                <a:gd name="connsiteX131" fmla="*/ 458126 w 538589"/>
                <a:gd name="connsiteY131" fmla="*/ 432669 h 596645"/>
                <a:gd name="connsiteX132" fmla="*/ 448806 w 538589"/>
                <a:gd name="connsiteY132" fmla="*/ 433021 h 596645"/>
                <a:gd name="connsiteX133" fmla="*/ 445026 w 538589"/>
                <a:gd name="connsiteY133" fmla="*/ 441550 h 596645"/>
                <a:gd name="connsiteX134" fmla="*/ 449070 w 538589"/>
                <a:gd name="connsiteY134" fmla="*/ 469685 h 596645"/>
                <a:gd name="connsiteX135" fmla="*/ 430694 w 538589"/>
                <a:gd name="connsiteY135" fmla="*/ 494304 h 596645"/>
                <a:gd name="connsiteX136" fmla="*/ 406164 w 538589"/>
                <a:gd name="connsiteY136" fmla="*/ 475928 h 596645"/>
                <a:gd name="connsiteX137" fmla="*/ 395261 w 538589"/>
                <a:gd name="connsiteY137" fmla="*/ 400314 h 596645"/>
                <a:gd name="connsiteX138" fmla="*/ 390953 w 538589"/>
                <a:gd name="connsiteY138" fmla="*/ 393983 h 596645"/>
                <a:gd name="connsiteX139" fmla="*/ 304085 w 538589"/>
                <a:gd name="connsiteY139" fmla="*/ 343779 h 596645"/>
                <a:gd name="connsiteX140" fmla="*/ 295293 w 538589"/>
                <a:gd name="connsiteY140" fmla="*/ 343779 h 596645"/>
                <a:gd name="connsiteX141" fmla="*/ 290897 w 538589"/>
                <a:gd name="connsiteY141" fmla="*/ 351429 h 596645"/>
                <a:gd name="connsiteX142" fmla="*/ 290897 w 538589"/>
                <a:gd name="connsiteY142" fmla="*/ 451749 h 596645"/>
                <a:gd name="connsiteX143" fmla="*/ 294238 w 538589"/>
                <a:gd name="connsiteY143" fmla="*/ 458695 h 596645"/>
                <a:gd name="connsiteX144" fmla="*/ 354289 w 538589"/>
                <a:gd name="connsiteY144" fmla="*/ 505997 h 596645"/>
                <a:gd name="connsiteX145" fmla="*/ 357894 w 538589"/>
                <a:gd name="connsiteY145" fmla="*/ 536507 h 596645"/>
                <a:gd name="connsiteX146" fmla="*/ 327385 w 538589"/>
                <a:gd name="connsiteY146" fmla="*/ 540111 h 596645"/>
                <a:gd name="connsiteX147" fmla="*/ 305052 w 538589"/>
                <a:gd name="connsiteY147" fmla="*/ 522527 h 596645"/>
                <a:gd name="connsiteX148" fmla="*/ 295733 w 538589"/>
                <a:gd name="connsiteY148" fmla="*/ 521560 h 596645"/>
                <a:gd name="connsiteX149" fmla="*/ 290809 w 538589"/>
                <a:gd name="connsiteY149" fmla="*/ 529473 h 596645"/>
                <a:gd name="connsiteX150" fmla="*/ 290809 w 538589"/>
                <a:gd name="connsiteY150" fmla="*/ 557784 h 596645"/>
                <a:gd name="connsiteX151" fmla="*/ 269092 w 538589"/>
                <a:gd name="connsiteY151" fmla="*/ 579501 h 596645"/>
                <a:gd name="connsiteX152" fmla="*/ 247375 w 538589"/>
                <a:gd name="connsiteY152" fmla="*/ 557784 h 596645"/>
                <a:gd name="connsiteX153" fmla="*/ 247375 w 538589"/>
                <a:gd name="connsiteY153" fmla="*/ 529473 h 596645"/>
                <a:gd name="connsiteX154" fmla="*/ 242451 w 538589"/>
                <a:gd name="connsiteY154" fmla="*/ 521560 h 596645"/>
                <a:gd name="connsiteX155" fmla="*/ 238583 w 538589"/>
                <a:gd name="connsiteY155" fmla="*/ 520680 h 596645"/>
                <a:gd name="connsiteX156" fmla="*/ 233131 w 538589"/>
                <a:gd name="connsiteY156" fmla="*/ 522527 h 596645"/>
                <a:gd name="connsiteX157" fmla="*/ 210799 w 538589"/>
                <a:gd name="connsiteY157" fmla="*/ 540111 h 596645"/>
                <a:gd name="connsiteX158" fmla="*/ 180289 w 538589"/>
                <a:gd name="connsiteY158" fmla="*/ 536507 h 596645"/>
                <a:gd name="connsiteX159" fmla="*/ 183894 w 538589"/>
                <a:gd name="connsiteY159" fmla="*/ 505997 h 596645"/>
                <a:gd name="connsiteX160" fmla="*/ 243946 w 538589"/>
                <a:gd name="connsiteY160" fmla="*/ 458695 h 596645"/>
                <a:gd name="connsiteX161" fmla="*/ 247287 w 538589"/>
                <a:gd name="connsiteY161" fmla="*/ 451749 h 596645"/>
                <a:gd name="connsiteX162" fmla="*/ 247287 w 538589"/>
                <a:gd name="connsiteY162" fmla="*/ 351429 h 596645"/>
                <a:gd name="connsiteX163" fmla="*/ 242891 w 538589"/>
                <a:gd name="connsiteY163" fmla="*/ 343779 h 596645"/>
                <a:gd name="connsiteX164" fmla="*/ 234098 w 538589"/>
                <a:gd name="connsiteY164" fmla="*/ 343779 h 596645"/>
                <a:gd name="connsiteX165" fmla="*/ 147230 w 538589"/>
                <a:gd name="connsiteY165" fmla="*/ 393983 h 596645"/>
                <a:gd name="connsiteX166" fmla="*/ 142922 w 538589"/>
                <a:gd name="connsiteY166" fmla="*/ 400314 h 596645"/>
                <a:gd name="connsiteX167" fmla="*/ 132020 w 538589"/>
                <a:gd name="connsiteY167" fmla="*/ 475928 h 596645"/>
                <a:gd name="connsiteX168" fmla="*/ 107489 w 538589"/>
                <a:gd name="connsiteY168" fmla="*/ 494304 h 596645"/>
                <a:gd name="connsiteX169" fmla="*/ 89113 w 538589"/>
                <a:gd name="connsiteY169" fmla="*/ 469773 h 596645"/>
                <a:gd name="connsiteX170" fmla="*/ 93158 w 538589"/>
                <a:gd name="connsiteY170" fmla="*/ 441637 h 596645"/>
                <a:gd name="connsiteX171" fmla="*/ 89377 w 538589"/>
                <a:gd name="connsiteY171" fmla="*/ 433109 h 596645"/>
                <a:gd name="connsiteX172" fmla="*/ 80057 w 538589"/>
                <a:gd name="connsiteY172" fmla="*/ 432757 h 596645"/>
                <a:gd name="connsiteX173" fmla="*/ 55527 w 538589"/>
                <a:gd name="connsiteY173" fmla="*/ 446913 h 596645"/>
                <a:gd name="connsiteX174" fmla="*/ 25897 w 538589"/>
                <a:gd name="connsiteY174" fmla="*/ 439000 h 596645"/>
                <a:gd name="connsiteX175" fmla="*/ 33810 w 538589"/>
                <a:gd name="connsiteY175" fmla="*/ 409370 h 596645"/>
                <a:gd name="connsiteX176" fmla="*/ 58340 w 538589"/>
                <a:gd name="connsiteY176" fmla="*/ 395214 h 596645"/>
                <a:gd name="connsiteX177" fmla="*/ 62736 w 538589"/>
                <a:gd name="connsiteY177" fmla="*/ 386949 h 596645"/>
                <a:gd name="connsiteX178" fmla="*/ 57197 w 538589"/>
                <a:gd name="connsiteY178" fmla="*/ 379388 h 596645"/>
                <a:gd name="connsiteX179" fmla="*/ 30820 w 538589"/>
                <a:gd name="connsiteY179" fmla="*/ 368837 h 596645"/>
                <a:gd name="connsiteX180" fmla="*/ 18951 w 538589"/>
                <a:gd name="connsiteY180" fmla="*/ 357232 h 596645"/>
                <a:gd name="connsiteX181" fmla="*/ 18775 w 538589"/>
                <a:gd name="connsiteY181" fmla="*/ 340614 h 596645"/>
                <a:gd name="connsiteX182" fmla="*/ 46998 w 538589"/>
                <a:gd name="connsiteY182" fmla="*/ 328569 h 596645"/>
                <a:gd name="connsiteX183" fmla="*/ 117952 w 538589"/>
                <a:gd name="connsiteY183" fmla="*/ 356968 h 596645"/>
                <a:gd name="connsiteX184" fmla="*/ 125601 w 538589"/>
                <a:gd name="connsiteY184" fmla="*/ 356440 h 596645"/>
                <a:gd name="connsiteX185" fmla="*/ 212469 w 538589"/>
                <a:gd name="connsiteY185" fmla="*/ 306236 h 596645"/>
                <a:gd name="connsiteX186" fmla="*/ 216865 w 538589"/>
                <a:gd name="connsiteY186" fmla="*/ 298587 h 596645"/>
                <a:gd name="connsiteX187" fmla="*/ 212469 w 538589"/>
                <a:gd name="connsiteY187" fmla="*/ 290937 h 596645"/>
                <a:gd name="connsiteX188" fmla="*/ 125601 w 538589"/>
                <a:gd name="connsiteY188" fmla="*/ 240733 h 596645"/>
                <a:gd name="connsiteX189" fmla="*/ 117952 w 538589"/>
                <a:gd name="connsiteY189" fmla="*/ 240206 h 596645"/>
                <a:gd name="connsiteX190" fmla="*/ 46998 w 538589"/>
                <a:gd name="connsiteY190" fmla="*/ 268605 h 596645"/>
                <a:gd name="connsiteX191" fmla="*/ 38997 w 538589"/>
                <a:gd name="connsiteY191" fmla="*/ 270187 h 596645"/>
                <a:gd name="connsiteX192" fmla="*/ 18863 w 538589"/>
                <a:gd name="connsiteY192" fmla="*/ 256559 h 596645"/>
                <a:gd name="connsiteX193" fmla="*/ 19039 w 538589"/>
                <a:gd name="connsiteY193" fmla="*/ 239942 h 596645"/>
                <a:gd name="connsiteX194" fmla="*/ 30908 w 538589"/>
                <a:gd name="connsiteY194" fmla="*/ 228336 h 596645"/>
                <a:gd name="connsiteX195" fmla="*/ 57285 w 538589"/>
                <a:gd name="connsiteY195" fmla="*/ 217785 h 596645"/>
                <a:gd name="connsiteX196" fmla="*/ 62824 w 538589"/>
                <a:gd name="connsiteY196" fmla="*/ 210224 h 596645"/>
                <a:gd name="connsiteX197" fmla="*/ 58428 w 538589"/>
                <a:gd name="connsiteY197" fmla="*/ 201959 h 596645"/>
                <a:gd name="connsiteX198" fmla="*/ 33898 w 538589"/>
                <a:gd name="connsiteY198" fmla="*/ 187804 h 596645"/>
                <a:gd name="connsiteX199" fmla="*/ 25984 w 538589"/>
                <a:gd name="connsiteY199" fmla="*/ 158174 h 596645"/>
                <a:gd name="connsiteX200" fmla="*/ 55615 w 538589"/>
                <a:gd name="connsiteY200" fmla="*/ 150261 h 596645"/>
                <a:gd name="connsiteX201" fmla="*/ 80145 w 538589"/>
                <a:gd name="connsiteY201" fmla="*/ 164416 h 596645"/>
                <a:gd name="connsiteX202" fmla="*/ 89465 w 538589"/>
                <a:gd name="connsiteY202" fmla="*/ 164065 h 596645"/>
                <a:gd name="connsiteX203" fmla="*/ 93246 w 538589"/>
                <a:gd name="connsiteY203" fmla="*/ 155536 h 596645"/>
                <a:gd name="connsiteX204" fmla="*/ 89201 w 538589"/>
                <a:gd name="connsiteY204" fmla="*/ 127400 h 596645"/>
                <a:gd name="connsiteX205" fmla="*/ 107577 w 538589"/>
                <a:gd name="connsiteY205" fmla="*/ 102870 h 596645"/>
                <a:gd name="connsiteX206" fmla="*/ 132196 w 538589"/>
                <a:gd name="connsiteY206" fmla="*/ 121246 h 596645"/>
                <a:gd name="connsiteX207" fmla="*/ 143098 w 538589"/>
                <a:gd name="connsiteY207" fmla="*/ 196860 h 596645"/>
                <a:gd name="connsiteX208" fmla="*/ 147406 w 538589"/>
                <a:gd name="connsiteY208" fmla="*/ 203190 h 596645"/>
                <a:gd name="connsiteX209" fmla="*/ 234274 w 538589"/>
                <a:gd name="connsiteY209" fmla="*/ 253394 h 596645"/>
                <a:gd name="connsiteX210" fmla="*/ 243067 w 538589"/>
                <a:gd name="connsiteY210" fmla="*/ 253394 h 596645"/>
                <a:gd name="connsiteX211" fmla="*/ 247463 w 538589"/>
                <a:gd name="connsiteY211" fmla="*/ 245745 h 596645"/>
                <a:gd name="connsiteX212" fmla="*/ 247463 w 538589"/>
                <a:gd name="connsiteY212" fmla="*/ 145425 h 596645"/>
                <a:gd name="connsiteX213" fmla="*/ 244122 w 538589"/>
                <a:gd name="connsiteY213" fmla="*/ 138479 h 596645"/>
                <a:gd name="connsiteX214" fmla="*/ 184070 w 538589"/>
                <a:gd name="connsiteY214" fmla="*/ 91264 h 596645"/>
                <a:gd name="connsiteX215" fmla="*/ 180465 w 538589"/>
                <a:gd name="connsiteY215" fmla="*/ 60755 h 596645"/>
                <a:gd name="connsiteX216" fmla="*/ 210975 w 538589"/>
                <a:gd name="connsiteY216" fmla="*/ 57150 h 596645"/>
                <a:gd name="connsiteX217" fmla="*/ 233307 w 538589"/>
                <a:gd name="connsiteY217" fmla="*/ 74735 h 596645"/>
                <a:gd name="connsiteX218" fmla="*/ 242627 w 538589"/>
                <a:gd name="connsiteY218" fmla="*/ 75702 h 596645"/>
                <a:gd name="connsiteX219" fmla="*/ 247551 w 538589"/>
                <a:gd name="connsiteY219" fmla="*/ 67789 h 596645"/>
                <a:gd name="connsiteX220" fmla="*/ 247551 w 538589"/>
                <a:gd name="connsiteY220" fmla="*/ 39477 h 596645"/>
                <a:gd name="connsiteX221" fmla="*/ 269268 w 538589"/>
                <a:gd name="connsiteY221" fmla="*/ 17760 h 596645"/>
                <a:gd name="connsiteX222" fmla="*/ 290985 w 538589"/>
                <a:gd name="connsiteY222" fmla="*/ 39477 h 596645"/>
                <a:gd name="connsiteX223" fmla="*/ 290985 w 538589"/>
                <a:gd name="connsiteY223" fmla="*/ 67789 h 596645"/>
                <a:gd name="connsiteX224" fmla="*/ 295908 w 538589"/>
                <a:gd name="connsiteY224" fmla="*/ 75702 h 596645"/>
                <a:gd name="connsiteX225" fmla="*/ 305228 w 538589"/>
                <a:gd name="connsiteY225" fmla="*/ 74735 h 596645"/>
                <a:gd name="connsiteX226" fmla="*/ 327561 w 538589"/>
                <a:gd name="connsiteY226" fmla="*/ 57150 h 596645"/>
                <a:gd name="connsiteX227" fmla="*/ 358070 w 538589"/>
                <a:gd name="connsiteY227" fmla="*/ 60755 h 596645"/>
                <a:gd name="connsiteX228" fmla="*/ 354465 w 538589"/>
                <a:gd name="connsiteY228" fmla="*/ 91264 h 596645"/>
                <a:gd name="connsiteX229" fmla="*/ 294414 w 538589"/>
                <a:gd name="connsiteY229" fmla="*/ 138479 h 596645"/>
                <a:gd name="connsiteX230" fmla="*/ 291073 w 538589"/>
                <a:gd name="connsiteY230" fmla="*/ 145425 h 596645"/>
                <a:gd name="connsiteX231" fmla="*/ 291073 w 538589"/>
                <a:gd name="connsiteY231" fmla="*/ 245745 h 596645"/>
                <a:gd name="connsiteX232" fmla="*/ 295469 w 538589"/>
                <a:gd name="connsiteY232" fmla="*/ 253394 h 596645"/>
                <a:gd name="connsiteX233" fmla="*/ 304261 w 538589"/>
                <a:gd name="connsiteY233" fmla="*/ 253394 h 596645"/>
                <a:gd name="connsiteX234" fmla="*/ 391129 w 538589"/>
                <a:gd name="connsiteY234" fmla="*/ 203190 h 596645"/>
                <a:gd name="connsiteX235" fmla="*/ 395437 w 538589"/>
                <a:gd name="connsiteY235" fmla="*/ 196860 h 596645"/>
                <a:gd name="connsiteX236" fmla="*/ 406340 w 538589"/>
                <a:gd name="connsiteY236" fmla="*/ 121246 h 596645"/>
                <a:gd name="connsiteX237" fmla="*/ 430870 w 538589"/>
                <a:gd name="connsiteY237" fmla="*/ 102870 h 596645"/>
                <a:gd name="connsiteX238" fmla="*/ 449246 w 538589"/>
                <a:gd name="connsiteY238" fmla="*/ 127400 h 596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</a:cxnLst>
              <a:rect l="l" t="t" r="r" b="b"/>
              <a:pathLst>
                <a:path w="538589" h="596645">
                  <a:moveTo>
                    <a:pt x="388755" y="118520"/>
                  </a:moveTo>
                  <a:lnTo>
                    <a:pt x="378468" y="189914"/>
                  </a:lnTo>
                  <a:lnTo>
                    <a:pt x="308481" y="230358"/>
                  </a:lnTo>
                  <a:lnTo>
                    <a:pt x="308481" y="149469"/>
                  </a:lnTo>
                  <a:lnTo>
                    <a:pt x="365192" y="104892"/>
                  </a:lnTo>
                  <a:cubicBezTo>
                    <a:pt x="382249" y="91440"/>
                    <a:pt x="385150" y="66734"/>
                    <a:pt x="371786" y="49764"/>
                  </a:cubicBezTo>
                  <a:cubicBezTo>
                    <a:pt x="364313" y="40269"/>
                    <a:pt x="353058" y="34729"/>
                    <a:pt x="340925" y="34729"/>
                  </a:cubicBezTo>
                  <a:cubicBezTo>
                    <a:pt x="332045" y="34729"/>
                    <a:pt x="323604" y="37631"/>
                    <a:pt x="316658" y="43170"/>
                  </a:cubicBezTo>
                  <a:lnTo>
                    <a:pt x="308569" y="49501"/>
                  </a:lnTo>
                  <a:lnTo>
                    <a:pt x="308569" y="39302"/>
                  </a:lnTo>
                  <a:cubicBezTo>
                    <a:pt x="308569" y="17672"/>
                    <a:pt x="290985" y="0"/>
                    <a:pt x="269268" y="0"/>
                  </a:cubicBezTo>
                  <a:cubicBezTo>
                    <a:pt x="247551" y="0"/>
                    <a:pt x="229966" y="17585"/>
                    <a:pt x="229966" y="39302"/>
                  </a:cubicBezTo>
                  <a:lnTo>
                    <a:pt x="229966" y="49501"/>
                  </a:lnTo>
                  <a:lnTo>
                    <a:pt x="221877" y="43170"/>
                  </a:lnTo>
                  <a:cubicBezTo>
                    <a:pt x="214843" y="37631"/>
                    <a:pt x="206491" y="34729"/>
                    <a:pt x="197610" y="34729"/>
                  </a:cubicBezTo>
                  <a:cubicBezTo>
                    <a:pt x="185477" y="34729"/>
                    <a:pt x="174223" y="40181"/>
                    <a:pt x="166749" y="49764"/>
                  </a:cubicBezTo>
                  <a:cubicBezTo>
                    <a:pt x="153385" y="66822"/>
                    <a:pt x="156287" y="91528"/>
                    <a:pt x="173344" y="104892"/>
                  </a:cubicBezTo>
                  <a:lnTo>
                    <a:pt x="230054" y="149469"/>
                  </a:lnTo>
                  <a:lnTo>
                    <a:pt x="230054" y="230358"/>
                  </a:lnTo>
                  <a:lnTo>
                    <a:pt x="160067" y="189914"/>
                  </a:lnTo>
                  <a:lnTo>
                    <a:pt x="149780" y="118520"/>
                  </a:lnTo>
                  <a:cubicBezTo>
                    <a:pt x="146791" y="97507"/>
                    <a:pt x="127184" y="82120"/>
                    <a:pt x="105291" y="85197"/>
                  </a:cubicBezTo>
                  <a:cubicBezTo>
                    <a:pt x="83838" y="88275"/>
                    <a:pt x="68891" y="108233"/>
                    <a:pt x="72056" y="129687"/>
                  </a:cubicBezTo>
                  <a:lnTo>
                    <a:pt x="73551" y="139886"/>
                  </a:lnTo>
                  <a:lnTo>
                    <a:pt x="64671" y="134786"/>
                  </a:lnTo>
                  <a:cubicBezTo>
                    <a:pt x="58692" y="131357"/>
                    <a:pt x="51922" y="129511"/>
                    <a:pt x="45064" y="129511"/>
                  </a:cubicBezTo>
                  <a:cubicBezTo>
                    <a:pt x="31084" y="129511"/>
                    <a:pt x="18071" y="137072"/>
                    <a:pt x="11038" y="149205"/>
                  </a:cubicBezTo>
                  <a:cubicBezTo>
                    <a:pt x="223" y="167933"/>
                    <a:pt x="6641" y="192024"/>
                    <a:pt x="25457" y="202839"/>
                  </a:cubicBezTo>
                  <a:lnTo>
                    <a:pt x="34337" y="207938"/>
                  </a:lnTo>
                  <a:lnTo>
                    <a:pt x="24754" y="211719"/>
                  </a:lnTo>
                  <a:cubicBezTo>
                    <a:pt x="14994" y="215587"/>
                    <a:pt x="7345" y="223061"/>
                    <a:pt x="3212" y="232732"/>
                  </a:cubicBezTo>
                  <a:cubicBezTo>
                    <a:pt x="-920" y="242404"/>
                    <a:pt x="-1096" y="253043"/>
                    <a:pt x="2861" y="262802"/>
                  </a:cubicBezTo>
                  <a:cubicBezTo>
                    <a:pt x="8839" y="277837"/>
                    <a:pt x="23171" y="287508"/>
                    <a:pt x="39349" y="287508"/>
                  </a:cubicBezTo>
                  <a:cubicBezTo>
                    <a:pt x="44360" y="287508"/>
                    <a:pt x="49284" y="286541"/>
                    <a:pt x="53944" y="284695"/>
                  </a:cubicBezTo>
                  <a:lnTo>
                    <a:pt x="120941" y="257878"/>
                  </a:lnTo>
                  <a:lnTo>
                    <a:pt x="190928" y="298323"/>
                  </a:lnTo>
                  <a:lnTo>
                    <a:pt x="120941" y="338768"/>
                  </a:lnTo>
                  <a:lnTo>
                    <a:pt x="53944" y="311951"/>
                  </a:lnTo>
                  <a:cubicBezTo>
                    <a:pt x="49284" y="310105"/>
                    <a:pt x="44360" y="309138"/>
                    <a:pt x="39349" y="309138"/>
                  </a:cubicBezTo>
                  <a:cubicBezTo>
                    <a:pt x="23171" y="309138"/>
                    <a:pt x="8927" y="318809"/>
                    <a:pt x="2949" y="333844"/>
                  </a:cubicBezTo>
                  <a:cubicBezTo>
                    <a:pt x="-920" y="343603"/>
                    <a:pt x="-832" y="354242"/>
                    <a:pt x="3300" y="363913"/>
                  </a:cubicBezTo>
                  <a:cubicBezTo>
                    <a:pt x="7433" y="373585"/>
                    <a:pt x="15082" y="381059"/>
                    <a:pt x="24842" y="384927"/>
                  </a:cubicBezTo>
                  <a:lnTo>
                    <a:pt x="34425" y="388796"/>
                  </a:lnTo>
                  <a:lnTo>
                    <a:pt x="25545" y="393895"/>
                  </a:lnTo>
                  <a:cubicBezTo>
                    <a:pt x="6817" y="404710"/>
                    <a:pt x="311" y="428801"/>
                    <a:pt x="11126" y="447528"/>
                  </a:cubicBezTo>
                  <a:cubicBezTo>
                    <a:pt x="18159" y="459662"/>
                    <a:pt x="31172" y="467135"/>
                    <a:pt x="45152" y="467135"/>
                  </a:cubicBezTo>
                  <a:cubicBezTo>
                    <a:pt x="52010" y="467135"/>
                    <a:pt x="58780" y="465289"/>
                    <a:pt x="64759" y="461860"/>
                  </a:cubicBezTo>
                  <a:lnTo>
                    <a:pt x="73639" y="456760"/>
                  </a:lnTo>
                  <a:lnTo>
                    <a:pt x="72144" y="466959"/>
                  </a:lnTo>
                  <a:cubicBezTo>
                    <a:pt x="69067" y="488413"/>
                    <a:pt x="84014" y="508371"/>
                    <a:pt x="105379" y="511448"/>
                  </a:cubicBezTo>
                  <a:cubicBezTo>
                    <a:pt x="126744" y="514614"/>
                    <a:pt x="146879" y="499227"/>
                    <a:pt x="149868" y="478213"/>
                  </a:cubicBezTo>
                  <a:lnTo>
                    <a:pt x="160155" y="406820"/>
                  </a:lnTo>
                  <a:lnTo>
                    <a:pt x="230142" y="366375"/>
                  </a:lnTo>
                  <a:lnTo>
                    <a:pt x="230142" y="447177"/>
                  </a:lnTo>
                  <a:lnTo>
                    <a:pt x="173431" y="491842"/>
                  </a:lnTo>
                  <a:cubicBezTo>
                    <a:pt x="156374" y="505206"/>
                    <a:pt x="153473" y="530000"/>
                    <a:pt x="166837" y="546969"/>
                  </a:cubicBezTo>
                  <a:cubicBezTo>
                    <a:pt x="174311" y="556465"/>
                    <a:pt x="185565" y="561916"/>
                    <a:pt x="197698" y="561916"/>
                  </a:cubicBezTo>
                  <a:cubicBezTo>
                    <a:pt x="206579" y="561916"/>
                    <a:pt x="215019" y="559015"/>
                    <a:pt x="221965" y="553476"/>
                  </a:cubicBezTo>
                  <a:lnTo>
                    <a:pt x="230054" y="547145"/>
                  </a:lnTo>
                  <a:lnTo>
                    <a:pt x="230054" y="557344"/>
                  </a:lnTo>
                  <a:cubicBezTo>
                    <a:pt x="230054" y="578974"/>
                    <a:pt x="247639" y="596646"/>
                    <a:pt x="269356" y="596646"/>
                  </a:cubicBezTo>
                  <a:cubicBezTo>
                    <a:pt x="291073" y="596646"/>
                    <a:pt x="308657" y="579061"/>
                    <a:pt x="308657" y="557344"/>
                  </a:cubicBezTo>
                  <a:lnTo>
                    <a:pt x="308657" y="547145"/>
                  </a:lnTo>
                  <a:lnTo>
                    <a:pt x="316746" y="553564"/>
                  </a:lnTo>
                  <a:cubicBezTo>
                    <a:pt x="323780" y="559015"/>
                    <a:pt x="332133" y="562004"/>
                    <a:pt x="341013" y="562004"/>
                  </a:cubicBezTo>
                  <a:cubicBezTo>
                    <a:pt x="353146" y="562004"/>
                    <a:pt x="364400" y="556553"/>
                    <a:pt x="371874" y="547057"/>
                  </a:cubicBezTo>
                  <a:cubicBezTo>
                    <a:pt x="385238" y="530000"/>
                    <a:pt x="382337" y="505294"/>
                    <a:pt x="365280" y="491929"/>
                  </a:cubicBezTo>
                  <a:lnTo>
                    <a:pt x="308569" y="447265"/>
                  </a:lnTo>
                  <a:lnTo>
                    <a:pt x="308569" y="366463"/>
                  </a:lnTo>
                  <a:lnTo>
                    <a:pt x="378556" y="406908"/>
                  </a:lnTo>
                  <a:lnTo>
                    <a:pt x="388843" y="478302"/>
                  </a:lnTo>
                  <a:cubicBezTo>
                    <a:pt x="391920" y="499403"/>
                    <a:pt x="412055" y="514702"/>
                    <a:pt x="433332" y="511624"/>
                  </a:cubicBezTo>
                  <a:cubicBezTo>
                    <a:pt x="454785" y="508547"/>
                    <a:pt x="469732" y="488589"/>
                    <a:pt x="466567" y="467135"/>
                  </a:cubicBezTo>
                  <a:lnTo>
                    <a:pt x="465072" y="456936"/>
                  </a:lnTo>
                  <a:lnTo>
                    <a:pt x="473953" y="462036"/>
                  </a:lnTo>
                  <a:cubicBezTo>
                    <a:pt x="479931" y="465465"/>
                    <a:pt x="486701" y="467311"/>
                    <a:pt x="493559" y="467311"/>
                  </a:cubicBezTo>
                  <a:cubicBezTo>
                    <a:pt x="507539" y="467311"/>
                    <a:pt x="520640" y="459750"/>
                    <a:pt x="527586" y="447616"/>
                  </a:cubicBezTo>
                  <a:cubicBezTo>
                    <a:pt x="538400" y="428889"/>
                    <a:pt x="531982" y="404798"/>
                    <a:pt x="513166" y="393983"/>
                  </a:cubicBezTo>
                  <a:lnTo>
                    <a:pt x="504286" y="388884"/>
                  </a:lnTo>
                  <a:lnTo>
                    <a:pt x="513870" y="385103"/>
                  </a:lnTo>
                  <a:cubicBezTo>
                    <a:pt x="523629" y="381234"/>
                    <a:pt x="531278" y="373761"/>
                    <a:pt x="535411" y="364090"/>
                  </a:cubicBezTo>
                  <a:cubicBezTo>
                    <a:pt x="539543" y="354418"/>
                    <a:pt x="539631" y="343779"/>
                    <a:pt x="535763" y="334020"/>
                  </a:cubicBezTo>
                  <a:cubicBezTo>
                    <a:pt x="529784" y="318985"/>
                    <a:pt x="515452" y="309313"/>
                    <a:pt x="499275" y="309313"/>
                  </a:cubicBezTo>
                  <a:cubicBezTo>
                    <a:pt x="494263" y="309313"/>
                    <a:pt x="489339" y="310280"/>
                    <a:pt x="484679" y="312127"/>
                  </a:cubicBezTo>
                  <a:lnTo>
                    <a:pt x="417682" y="338943"/>
                  </a:lnTo>
                  <a:lnTo>
                    <a:pt x="347695" y="298499"/>
                  </a:lnTo>
                  <a:lnTo>
                    <a:pt x="417682" y="258054"/>
                  </a:lnTo>
                  <a:lnTo>
                    <a:pt x="484591" y="284871"/>
                  </a:lnTo>
                  <a:cubicBezTo>
                    <a:pt x="489251" y="286717"/>
                    <a:pt x="494175" y="287684"/>
                    <a:pt x="499187" y="287684"/>
                  </a:cubicBezTo>
                  <a:cubicBezTo>
                    <a:pt x="515364" y="287684"/>
                    <a:pt x="529696" y="278013"/>
                    <a:pt x="535675" y="262978"/>
                  </a:cubicBezTo>
                  <a:cubicBezTo>
                    <a:pt x="543764" y="242844"/>
                    <a:pt x="533916" y="219983"/>
                    <a:pt x="513782" y="211895"/>
                  </a:cubicBezTo>
                  <a:lnTo>
                    <a:pt x="504198" y="208026"/>
                  </a:lnTo>
                  <a:lnTo>
                    <a:pt x="513078" y="202926"/>
                  </a:lnTo>
                  <a:cubicBezTo>
                    <a:pt x="531806" y="192112"/>
                    <a:pt x="538312" y="168021"/>
                    <a:pt x="527498" y="149293"/>
                  </a:cubicBezTo>
                  <a:cubicBezTo>
                    <a:pt x="520464" y="137160"/>
                    <a:pt x="507451" y="129599"/>
                    <a:pt x="493472" y="129599"/>
                  </a:cubicBezTo>
                  <a:cubicBezTo>
                    <a:pt x="486614" y="129599"/>
                    <a:pt x="479843" y="131445"/>
                    <a:pt x="473865" y="134874"/>
                  </a:cubicBezTo>
                  <a:lnTo>
                    <a:pt x="464984" y="139973"/>
                  </a:lnTo>
                  <a:lnTo>
                    <a:pt x="466479" y="129774"/>
                  </a:lnTo>
                  <a:cubicBezTo>
                    <a:pt x="469556" y="108321"/>
                    <a:pt x="454609" y="88363"/>
                    <a:pt x="433244" y="85285"/>
                  </a:cubicBezTo>
                  <a:cubicBezTo>
                    <a:pt x="411703" y="82208"/>
                    <a:pt x="391745" y="97507"/>
                    <a:pt x="388755" y="118608"/>
                  </a:cubicBezTo>
                  <a:close/>
                  <a:moveTo>
                    <a:pt x="449070" y="127225"/>
                  </a:moveTo>
                  <a:lnTo>
                    <a:pt x="445026" y="155360"/>
                  </a:lnTo>
                  <a:cubicBezTo>
                    <a:pt x="444586" y="158701"/>
                    <a:pt x="445993" y="162042"/>
                    <a:pt x="448806" y="163888"/>
                  </a:cubicBezTo>
                  <a:cubicBezTo>
                    <a:pt x="451620" y="165823"/>
                    <a:pt x="455225" y="165911"/>
                    <a:pt x="458126" y="164240"/>
                  </a:cubicBezTo>
                  <a:lnTo>
                    <a:pt x="482657" y="150085"/>
                  </a:lnTo>
                  <a:cubicBezTo>
                    <a:pt x="492680" y="144282"/>
                    <a:pt x="506484" y="148062"/>
                    <a:pt x="512287" y="157998"/>
                  </a:cubicBezTo>
                  <a:cubicBezTo>
                    <a:pt x="518266" y="168373"/>
                    <a:pt x="514661" y="181649"/>
                    <a:pt x="504374" y="187628"/>
                  </a:cubicBezTo>
                  <a:lnTo>
                    <a:pt x="479843" y="201783"/>
                  </a:lnTo>
                  <a:cubicBezTo>
                    <a:pt x="476942" y="203454"/>
                    <a:pt x="475271" y="206707"/>
                    <a:pt x="475447" y="210048"/>
                  </a:cubicBezTo>
                  <a:cubicBezTo>
                    <a:pt x="475711" y="213389"/>
                    <a:pt x="477821" y="216291"/>
                    <a:pt x="480986" y="217610"/>
                  </a:cubicBezTo>
                  <a:lnTo>
                    <a:pt x="507363" y="228160"/>
                  </a:lnTo>
                  <a:cubicBezTo>
                    <a:pt x="512727" y="230358"/>
                    <a:pt x="516947" y="234403"/>
                    <a:pt x="519233" y="239766"/>
                  </a:cubicBezTo>
                  <a:cubicBezTo>
                    <a:pt x="521519" y="245130"/>
                    <a:pt x="521607" y="251020"/>
                    <a:pt x="519409" y="256384"/>
                  </a:cubicBezTo>
                  <a:cubicBezTo>
                    <a:pt x="515101" y="267198"/>
                    <a:pt x="502176" y="272913"/>
                    <a:pt x="491185" y="268429"/>
                  </a:cubicBezTo>
                  <a:lnTo>
                    <a:pt x="420231" y="240030"/>
                  </a:lnTo>
                  <a:cubicBezTo>
                    <a:pt x="417770" y="239063"/>
                    <a:pt x="414868" y="239239"/>
                    <a:pt x="412582" y="240557"/>
                  </a:cubicBezTo>
                  <a:lnTo>
                    <a:pt x="325714" y="290762"/>
                  </a:lnTo>
                  <a:cubicBezTo>
                    <a:pt x="322989" y="292344"/>
                    <a:pt x="321318" y="295246"/>
                    <a:pt x="321318" y="298411"/>
                  </a:cubicBezTo>
                  <a:cubicBezTo>
                    <a:pt x="321318" y="301576"/>
                    <a:pt x="322989" y="304478"/>
                    <a:pt x="325714" y="306060"/>
                  </a:cubicBezTo>
                  <a:lnTo>
                    <a:pt x="412582" y="356264"/>
                  </a:lnTo>
                  <a:cubicBezTo>
                    <a:pt x="414956" y="357583"/>
                    <a:pt x="417770" y="357847"/>
                    <a:pt x="420231" y="356792"/>
                  </a:cubicBezTo>
                  <a:lnTo>
                    <a:pt x="491185" y="328393"/>
                  </a:lnTo>
                  <a:cubicBezTo>
                    <a:pt x="502088" y="323997"/>
                    <a:pt x="515013" y="329624"/>
                    <a:pt x="519409" y="340526"/>
                  </a:cubicBezTo>
                  <a:cubicBezTo>
                    <a:pt x="521607" y="345889"/>
                    <a:pt x="521519" y="351780"/>
                    <a:pt x="519233" y="357144"/>
                  </a:cubicBezTo>
                  <a:cubicBezTo>
                    <a:pt x="516947" y="362507"/>
                    <a:pt x="512727" y="366551"/>
                    <a:pt x="507363" y="368749"/>
                  </a:cubicBezTo>
                  <a:lnTo>
                    <a:pt x="480986" y="379300"/>
                  </a:lnTo>
                  <a:cubicBezTo>
                    <a:pt x="477821" y="380531"/>
                    <a:pt x="475711" y="383520"/>
                    <a:pt x="475447" y="386862"/>
                  </a:cubicBezTo>
                  <a:cubicBezTo>
                    <a:pt x="475183" y="390203"/>
                    <a:pt x="476942" y="393456"/>
                    <a:pt x="479843" y="395126"/>
                  </a:cubicBezTo>
                  <a:lnTo>
                    <a:pt x="504374" y="409282"/>
                  </a:lnTo>
                  <a:cubicBezTo>
                    <a:pt x="514749" y="415261"/>
                    <a:pt x="518266" y="428537"/>
                    <a:pt x="512287" y="438912"/>
                  </a:cubicBezTo>
                  <a:cubicBezTo>
                    <a:pt x="506484" y="448847"/>
                    <a:pt x="492768" y="452716"/>
                    <a:pt x="482657" y="446825"/>
                  </a:cubicBezTo>
                  <a:lnTo>
                    <a:pt x="458126" y="432669"/>
                  </a:lnTo>
                  <a:cubicBezTo>
                    <a:pt x="455225" y="430999"/>
                    <a:pt x="451620" y="431087"/>
                    <a:pt x="448806" y="433021"/>
                  </a:cubicBezTo>
                  <a:cubicBezTo>
                    <a:pt x="445993" y="434867"/>
                    <a:pt x="444586" y="438209"/>
                    <a:pt x="445026" y="441550"/>
                  </a:cubicBezTo>
                  <a:lnTo>
                    <a:pt x="449070" y="469685"/>
                  </a:lnTo>
                  <a:cubicBezTo>
                    <a:pt x="450741" y="481555"/>
                    <a:pt x="442564" y="492545"/>
                    <a:pt x="430694" y="494304"/>
                  </a:cubicBezTo>
                  <a:cubicBezTo>
                    <a:pt x="418913" y="496062"/>
                    <a:pt x="407834" y="487533"/>
                    <a:pt x="406164" y="475928"/>
                  </a:cubicBezTo>
                  <a:lnTo>
                    <a:pt x="395261" y="400314"/>
                  </a:lnTo>
                  <a:cubicBezTo>
                    <a:pt x="394910" y="397676"/>
                    <a:pt x="393327" y="395302"/>
                    <a:pt x="390953" y="393983"/>
                  </a:cubicBezTo>
                  <a:lnTo>
                    <a:pt x="304085" y="343779"/>
                  </a:lnTo>
                  <a:cubicBezTo>
                    <a:pt x="301360" y="342196"/>
                    <a:pt x="298018" y="342196"/>
                    <a:pt x="295293" y="343779"/>
                  </a:cubicBezTo>
                  <a:cubicBezTo>
                    <a:pt x="292567" y="345362"/>
                    <a:pt x="290897" y="348263"/>
                    <a:pt x="290897" y="351429"/>
                  </a:cubicBezTo>
                  <a:lnTo>
                    <a:pt x="290897" y="451749"/>
                  </a:lnTo>
                  <a:cubicBezTo>
                    <a:pt x="290897" y="454474"/>
                    <a:pt x="292128" y="457024"/>
                    <a:pt x="294238" y="458695"/>
                  </a:cubicBezTo>
                  <a:lnTo>
                    <a:pt x="354289" y="505997"/>
                  </a:lnTo>
                  <a:cubicBezTo>
                    <a:pt x="363697" y="513383"/>
                    <a:pt x="365280" y="527099"/>
                    <a:pt x="357894" y="536507"/>
                  </a:cubicBezTo>
                  <a:cubicBezTo>
                    <a:pt x="350684" y="545651"/>
                    <a:pt x="336529" y="547321"/>
                    <a:pt x="327385" y="540111"/>
                  </a:cubicBezTo>
                  <a:lnTo>
                    <a:pt x="305052" y="522527"/>
                  </a:lnTo>
                  <a:cubicBezTo>
                    <a:pt x="302415" y="520417"/>
                    <a:pt x="298810" y="520065"/>
                    <a:pt x="295733" y="521560"/>
                  </a:cubicBezTo>
                  <a:cubicBezTo>
                    <a:pt x="292743" y="523054"/>
                    <a:pt x="290809" y="526132"/>
                    <a:pt x="290809" y="529473"/>
                  </a:cubicBezTo>
                  <a:lnTo>
                    <a:pt x="290809" y="557784"/>
                  </a:lnTo>
                  <a:cubicBezTo>
                    <a:pt x="290809" y="569741"/>
                    <a:pt x="281049" y="579501"/>
                    <a:pt x="269092" y="579501"/>
                  </a:cubicBezTo>
                  <a:cubicBezTo>
                    <a:pt x="257134" y="579501"/>
                    <a:pt x="247375" y="569741"/>
                    <a:pt x="247375" y="557784"/>
                  </a:cubicBezTo>
                  <a:lnTo>
                    <a:pt x="247375" y="529473"/>
                  </a:lnTo>
                  <a:cubicBezTo>
                    <a:pt x="247375" y="526132"/>
                    <a:pt x="245440" y="523054"/>
                    <a:pt x="242451" y="521560"/>
                  </a:cubicBezTo>
                  <a:cubicBezTo>
                    <a:pt x="241220" y="520944"/>
                    <a:pt x="239901" y="520680"/>
                    <a:pt x="238583" y="520680"/>
                  </a:cubicBezTo>
                  <a:cubicBezTo>
                    <a:pt x="236648" y="520680"/>
                    <a:pt x="234714" y="521296"/>
                    <a:pt x="233131" y="522527"/>
                  </a:cubicBezTo>
                  <a:lnTo>
                    <a:pt x="210799" y="540111"/>
                  </a:lnTo>
                  <a:cubicBezTo>
                    <a:pt x="201655" y="547321"/>
                    <a:pt x="187499" y="545563"/>
                    <a:pt x="180289" y="536507"/>
                  </a:cubicBezTo>
                  <a:cubicBezTo>
                    <a:pt x="172904" y="527099"/>
                    <a:pt x="174487" y="513471"/>
                    <a:pt x="183894" y="505997"/>
                  </a:cubicBezTo>
                  <a:lnTo>
                    <a:pt x="243946" y="458695"/>
                  </a:lnTo>
                  <a:cubicBezTo>
                    <a:pt x="246056" y="457024"/>
                    <a:pt x="247287" y="454474"/>
                    <a:pt x="247287" y="451749"/>
                  </a:cubicBezTo>
                  <a:lnTo>
                    <a:pt x="247287" y="351429"/>
                  </a:lnTo>
                  <a:cubicBezTo>
                    <a:pt x="247287" y="348263"/>
                    <a:pt x="245616" y="345362"/>
                    <a:pt x="242891" y="343779"/>
                  </a:cubicBezTo>
                  <a:cubicBezTo>
                    <a:pt x="240165" y="342196"/>
                    <a:pt x="236824" y="342196"/>
                    <a:pt x="234098" y="343779"/>
                  </a:cubicBezTo>
                  <a:lnTo>
                    <a:pt x="147230" y="393983"/>
                  </a:lnTo>
                  <a:cubicBezTo>
                    <a:pt x="144856" y="395302"/>
                    <a:pt x="143274" y="397676"/>
                    <a:pt x="142922" y="400314"/>
                  </a:cubicBezTo>
                  <a:lnTo>
                    <a:pt x="132020" y="475928"/>
                  </a:lnTo>
                  <a:cubicBezTo>
                    <a:pt x="130349" y="487533"/>
                    <a:pt x="119710" y="496150"/>
                    <a:pt x="107489" y="494304"/>
                  </a:cubicBezTo>
                  <a:cubicBezTo>
                    <a:pt x="95620" y="492633"/>
                    <a:pt x="87443" y="481555"/>
                    <a:pt x="89113" y="469773"/>
                  </a:cubicBezTo>
                  <a:lnTo>
                    <a:pt x="93158" y="441637"/>
                  </a:lnTo>
                  <a:cubicBezTo>
                    <a:pt x="93597" y="438297"/>
                    <a:pt x="92190" y="434955"/>
                    <a:pt x="89377" y="433109"/>
                  </a:cubicBezTo>
                  <a:cubicBezTo>
                    <a:pt x="86563" y="431263"/>
                    <a:pt x="82959" y="431087"/>
                    <a:pt x="80057" y="432757"/>
                  </a:cubicBezTo>
                  <a:lnTo>
                    <a:pt x="55527" y="446913"/>
                  </a:lnTo>
                  <a:cubicBezTo>
                    <a:pt x="45415" y="452716"/>
                    <a:pt x="31611" y="448935"/>
                    <a:pt x="25897" y="439000"/>
                  </a:cubicBezTo>
                  <a:cubicBezTo>
                    <a:pt x="19918" y="428625"/>
                    <a:pt x="23523" y="415349"/>
                    <a:pt x="33810" y="409370"/>
                  </a:cubicBezTo>
                  <a:lnTo>
                    <a:pt x="58340" y="395214"/>
                  </a:lnTo>
                  <a:cubicBezTo>
                    <a:pt x="61242" y="393544"/>
                    <a:pt x="62912" y="390290"/>
                    <a:pt x="62736" y="386949"/>
                  </a:cubicBezTo>
                  <a:cubicBezTo>
                    <a:pt x="62473" y="383608"/>
                    <a:pt x="60362" y="380707"/>
                    <a:pt x="57197" y="379388"/>
                  </a:cubicBezTo>
                  <a:lnTo>
                    <a:pt x="30820" y="368837"/>
                  </a:lnTo>
                  <a:cubicBezTo>
                    <a:pt x="25457" y="366639"/>
                    <a:pt x="21237" y="362595"/>
                    <a:pt x="18951" y="357232"/>
                  </a:cubicBezTo>
                  <a:cubicBezTo>
                    <a:pt x="16665" y="351868"/>
                    <a:pt x="16577" y="345977"/>
                    <a:pt x="18775" y="340614"/>
                  </a:cubicBezTo>
                  <a:cubicBezTo>
                    <a:pt x="23083" y="329712"/>
                    <a:pt x="35920" y="324084"/>
                    <a:pt x="46998" y="328569"/>
                  </a:cubicBezTo>
                  <a:lnTo>
                    <a:pt x="117952" y="356968"/>
                  </a:lnTo>
                  <a:cubicBezTo>
                    <a:pt x="120414" y="357935"/>
                    <a:pt x="123315" y="357759"/>
                    <a:pt x="125601" y="356440"/>
                  </a:cubicBezTo>
                  <a:lnTo>
                    <a:pt x="212469" y="306236"/>
                  </a:lnTo>
                  <a:cubicBezTo>
                    <a:pt x="215195" y="304653"/>
                    <a:pt x="216865" y="301752"/>
                    <a:pt x="216865" y="298587"/>
                  </a:cubicBezTo>
                  <a:cubicBezTo>
                    <a:pt x="216865" y="295422"/>
                    <a:pt x="215195" y="292520"/>
                    <a:pt x="212469" y="290937"/>
                  </a:cubicBezTo>
                  <a:lnTo>
                    <a:pt x="125601" y="240733"/>
                  </a:lnTo>
                  <a:cubicBezTo>
                    <a:pt x="123227" y="239414"/>
                    <a:pt x="120414" y="239151"/>
                    <a:pt x="117952" y="240206"/>
                  </a:cubicBezTo>
                  <a:lnTo>
                    <a:pt x="46998" y="268605"/>
                  </a:lnTo>
                  <a:cubicBezTo>
                    <a:pt x="44448" y="269660"/>
                    <a:pt x="41723" y="270187"/>
                    <a:pt x="38997" y="270187"/>
                  </a:cubicBezTo>
                  <a:cubicBezTo>
                    <a:pt x="30029" y="270187"/>
                    <a:pt x="22116" y="264824"/>
                    <a:pt x="18863" y="256559"/>
                  </a:cubicBezTo>
                  <a:cubicBezTo>
                    <a:pt x="16665" y="251196"/>
                    <a:pt x="16753" y="245305"/>
                    <a:pt x="19039" y="239942"/>
                  </a:cubicBezTo>
                  <a:cubicBezTo>
                    <a:pt x="21325" y="234579"/>
                    <a:pt x="25545" y="230534"/>
                    <a:pt x="30908" y="228336"/>
                  </a:cubicBezTo>
                  <a:lnTo>
                    <a:pt x="57285" y="217785"/>
                  </a:lnTo>
                  <a:cubicBezTo>
                    <a:pt x="60450" y="216555"/>
                    <a:pt x="62560" y="213565"/>
                    <a:pt x="62824" y="210224"/>
                  </a:cubicBezTo>
                  <a:cubicBezTo>
                    <a:pt x="63088" y="206883"/>
                    <a:pt x="61330" y="203630"/>
                    <a:pt x="58428" y="201959"/>
                  </a:cubicBezTo>
                  <a:lnTo>
                    <a:pt x="33898" y="187804"/>
                  </a:lnTo>
                  <a:cubicBezTo>
                    <a:pt x="23523" y="181825"/>
                    <a:pt x="20006" y="168548"/>
                    <a:pt x="25984" y="158174"/>
                  </a:cubicBezTo>
                  <a:cubicBezTo>
                    <a:pt x="31787" y="148150"/>
                    <a:pt x="45503" y="144370"/>
                    <a:pt x="55615" y="150261"/>
                  </a:cubicBezTo>
                  <a:lnTo>
                    <a:pt x="80145" y="164416"/>
                  </a:lnTo>
                  <a:cubicBezTo>
                    <a:pt x="83047" y="166087"/>
                    <a:pt x="86651" y="165999"/>
                    <a:pt x="89465" y="164065"/>
                  </a:cubicBezTo>
                  <a:cubicBezTo>
                    <a:pt x="92279" y="162218"/>
                    <a:pt x="93685" y="158877"/>
                    <a:pt x="93246" y="155536"/>
                  </a:cubicBezTo>
                  <a:lnTo>
                    <a:pt x="89201" y="127400"/>
                  </a:lnTo>
                  <a:cubicBezTo>
                    <a:pt x="87531" y="115531"/>
                    <a:pt x="95708" y="104540"/>
                    <a:pt x="107577" y="102870"/>
                  </a:cubicBezTo>
                  <a:cubicBezTo>
                    <a:pt x="119447" y="101199"/>
                    <a:pt x="130525" y="109640"/>
                    <a:pt x="132196" y="121246"/>
                  </a:cubicBezTo>
                  <a:lnTo>
                    <a:pt x="143098" y="196860"/>
                  </a:lnTo>
                  <a:cubicBezTo>
                    <a:pt x="143450" y="199497"/>
                    <a:pt x="145032" y="201871"/>
                    <a:pt x="147406" y="203190"/>
                  </a:cubicBezTo>
                  <a:lnTo>
                    <a:pt x="234274" y="253394"/>
                  </a:lnTo>
                  <a:cubicBezTo>
                    <a:pt x="237000" y="254977"/>
                    <a:pt x="240341" y="254977"/>
                    <a:pt x="243067" y="253394"/>
                  </a:cubicBezTo>
                  <a:cubicBezTo>
                    <a:pt x="245792" y="251812"/>
                    <a:pt x="247463" y="248910"/>
                    <a:pt x="247463" y="245745"/>
                  </a:cubicBezTo>
                  <a:lnTo>
                    <a:pt x="247463" y="145425"/>
                  </a:lnTo>
                  <a:cubicBezTo>
                    <a:pt x="247463" y="142699"/>
                    <a:pt x="246232" y="140149"/>
                    <a:pt x="244122" y="138479"/>
                  </a:cubicBezTo>
                  <a:lnTo>
                    <a:pt x="184070" y="91264"/>
                  </a:lnTo>
                  <a:cubicBezTo>
                    <a:pt x="174662" y="83878"/>
                    <a:pt x="173080" y="70162"/>
                    <a:pt x="180465" y="60755"/>
                  </a:cubicBezTo>
                  <a:cubicBezTo>
                    <a:pt x="187675" y="51611"/>
                    <a:pt x="201743" y="49940"/>
                    <a:pt x="210975" y="57150"/>
                  </a:cubicBezTo>
                  <a:lnTo>
                    <a:pt x="233307" y="74735"/>
                  </a:lnTo>
                  <a:cubicBezTo>
                    <a:pt x="235945" y="76845"/>
                    <a:pt x="239550" y="77196"/>
                    <a:pt x="242627" y="75702"/>
                  </a:cubicBezTo>
                  <a:cubicBezTo>
                    <a:pt x="245616" y="74207"/>
                    <a:pt x="247551" y="71130"/>
                    <a:pt x="247551" y="67789"/>
                  </a:cubicBezTo>
                  <a:lnTo>
                    <a:pt x="247551" y="39477"/>
                  </a:lnTo>
                  <a:cubicBezTo>
                    <a:pt x="247551" y="27520"/>
                    <a:pt x="257310" y="17760"/>
                    <a:pt x="269268" y="17760"/>
                  </a:cubicBezTo>
                  <a:cubicBezTo>
                    <a:pt x="281225" y="17760"/>
                    <a:pt x="290985" y="27520"/>
                    <a:pt x="290985" y="39477"/>
                  </a:cubicBezTo>
                  <a:lnTo>
                    <a:pt x="290985" y="67789"/>
                  </a:lnTo>
                  <a:cubicBezTo>
                    <a:pt x="290985" y="71130"/>
                    <a:pt x="292919" y="74207"/>
                    <a:pt x="295908" y="75702"/>
                  </a:cubicBezTo>
                  <a:cubicBezTo>
                    <a:pt x="298898" y="77196"/>
                    <a:pt x="302503" y="76757"/>
                    <a:pt x="305228" y="74735"/>
                  </a:cubicBezTo>
                  <a:lnTo>
                    <a:pt x="327561" y="57150"/>
                  </a:lnTo>
                  <a:cubicBezTo>
                    <a:pt x="336705" y="49940"/>
                    <a:pt x="350860" y="51699"/>
                    <a:pt x="358070" y="60755"/>
                  </a:cubicBezTo>
                  <a:cubicBezTo>
                    <a:pt x="365455" y="70162"/>
                    <a:pt x="363873" y="83791"/>
                    <a:pt x="354465" y="91264"/>
                  </a:cubicBezTo>
                  <a:lnTo>
                    <a:pt x="294414" y="138479"/>
                  </a:lnTo>
                  <a:cubicBezTo>
                    <a:pt x="292304" y="140149"/>
                    <a:pt x="291073" y="142699"/>
                    <a:pt x="291073" y="145425"/>
                  </a:cubicBezTo>
                  <a:lnTo>
                    <a:pt x="291073" y="245745"/>
                  </a:lnTo>
                  <a:cubicBezTo>
                    <a:pt x="291073" y="248910"/>
                    <a:pt x="292743" y="251812"/>
                    <a:pt x="295469" y="253394"/>
                  </a:cubicBezTo>
                  <a:cubicBezTo>
                    <a:pt x="298194" y="254977"/>
                    <a:pt x="301535" y="254977"/>
                    <a:pt x="304261" y="253394"/>
                  </a:cubicBezTo>
                  <a:lnTo>
                    <a:pt x="391129" y="203190"/>
                  </a:lnTo>
                  <a:cubicBezTo>
                    <a:pt x="393503" y="201871"/>
                    <a:pt x="395086" y="199497"/>
                    <a:pt x="395437" y="196860"/>
                  </a:cubicBezTo>
                  <a:lnTo>
                    <a:pt x="406340" y="121246"/>
                  </a:lnTo>
                  <a:cubicBezTo>
                    <a:pt x="408010" y="109640"/>
                    <a:pt x="418913" y="101112"/>
                    <a:pt x="430870" y="102870"/>
                  </a:cubicBezTo>
                  <a:cubicBezTo>
                    <a:pt x="442740" y="104540"/>
                    <a:pt x="450917" y="115619"/>
                    <a:pt x="449246" y="12740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5" name="Vrije vorm: vorm 114">
              <a:extLst>
                <a:ext uri="{FF2B5EF4-FFF2-40B4-BE49-F238E27FC236}">
                  <a16:creationId xmlns:a16="http://schemas.microsoft.com/office/drawing/2014/main" id="{4D28162B-9A6A-30F5-DB58-52245D997C47}"/>
                </a:ext>
              </a:extLst>
            </p:cNvPr>
            <p:cNvSpPr/>
            <p:nvPr/>
          </p:nvSpPr>
          <p:spPr>
            <a:xfrm>
              <a:off x="-29611" y="2652903"/>
              <a:ext cx="538589" cy="596557"/>
            </a:xfrm>
            <a:custGeom>
              <a:avLst/>
              <a:gdLst>
                <a:gd name="connsiteX0" fmla="*/ 64583 w 538589"/>
                <a:gd name="connsiteY0" fmla="*/ 461772 h 596557"/>
                <a:gd name="connsiteX1" fmla="*/ 73463 w 538589"/>
                <a:gd name="connsiteY1" fmla="*/ 456672 h 596557"/>
                <a:gd name="connsiteX2" fmla="*/ 71968 w 538589"/>
                <a:gd name="connsiteY2" fmla="*/ 466871 h 596557"/>
                <a:gd name="connsiteX3" fmla="*/ 105203 w 538589"/>
                <a:gd name="connsiteY3" fmla="*/ 511361 h 596557"/>
                <a:gd name="connsiteX4" fmla="*/ 149780 w 538589"/>
                <a:gd name="connsiteY4" fmla="*/ 478125 h 596557"/>
                <a:gd name="connsiteX5" fmla="*/ 160067 w 538589"/>
                <a:gd name="connsiteY5" fmla="*/ 406732 h 596557"/>
                <a:gd name="connsiteX6" fmla="*/ 230054 w 538589"/>
                <a:gd name="connsiteY6" fmla="*/ 366288 h 596557"/>
                <a:gd name="connsiteX7" fmla="*/ 230054 w 538589"/>
                <a:gd name="connsiteY7" fmla="*/ 447089 h 596557"/>
                <a:gd name="connsiteX8" fmla="*/ 173344 w 538589"/>
                <a:gd name="connsiteY8" fmla="*/ 491754 h 596557"/>
                <a:gd name="connsiteX9" fmla="*/ 166749 w 538589"/>
                <a:gd name="connsiteY9" fmla="*/ 546881 h 596557"/>
                <a:gd name="connsiteX10" fmla="*/ 197610 w 538589"/>
                <a:gd name="connsiteY10" fmla="*/ 561828 h 596557"/>
                <a:gd name="connsiteX11" fmla="*/ 221877 w 538589"/>
                <a:gd name="connsiteY11" fmla="*/ 553388 h 596557"/>
                <a:gd name="connsiteX12" fmla="*/ 229966 w 538589"/>
                <a:gd name="connsiteY12" fmla="*/ 547057 h 596557"/>
                <a:gd name="connsiteX13" fmla="*/ 229966 w 538589"/>
                <a:gd name="connsiteY13" fmla="*/ 557256 h 596557"/>
                <a:gd name="connsiteX14" fmla="*/ 269268 w 538589"/>
                <a:gd name="connsiteY14" fmla="*/ 596558 h 596557"/>
                <a:gd name="connsiteX15" fmla="*/ 308569 w 538589"/>
                <a:gd name="connsiteY15" fmla="*/ 557256 h 596557"/>
                <a:gd name="connsiteX16" fmla="*/ 308569 w 538589"/>
                <a:gd name="connsiteY16" fmla="*/ 547057 h 596557"/>
                <a:gd name="connsiteX17" fmla="*/ 316658 w 538589"/>
                <a:gd name="connsiteY17" fmla="*/ 553388 h 596557"/>
                <a:gd name="connsiteX18" fmla="*/ 340925 w 538589"/>
                <a:gd name="connsiteY18" fmla="*/ 561828 h 596557"/>
                <a:gd name="connsiteX19" fmla="*/ 371786 w 538589"/>
                <a:gd name="connsiteY19" fmla="*/ 546881 h 596557"/>
                <a:gd name="connsiteX20" fmla="*/ 365192 w 538589"/>
                <a:gd name="connsiteY20" fmla="*/ 491666 h 596557"/>
                <a:gd name="connsiteX21" fmla="*/ 308481 w 538589"/>
                <a:gd name="connsiteY21" fmla="*/ 447089 h 596557"/>
                <a:gd name="connsiteX22" fmla="*/ 308481 w 538589"/>
                <a:gd name="connsiteY22" fmla="*/ 366288 h 596557"/>
                <a:gd name="connsiteX23" fmla="*/ 378468 w 538589"/>
                <a:gd name="connsiteY23" fmla="*/ 406732 h 596557"/>
                <a:gd name="connsiteX24" fmla="*/ 388755 w 538589"/>
                <a:gd name="connsiteY24" fmla="*/ 478125 h 596557"/>
                <a:gd name="connsiteX25" fmla="*/ 433244 w 538589"/>
                <a:gd name="connsiteY25" fmla="*/ 511448 h 596557"/>
                <a:gd name="connsiteX26" fmla="*/ 466567 w 538589"/>
                <a:gd name="connsiteY26" fmla="*/ 466959 h 596557"/>
                <a:gd name="connsiteX27" fmla="*/ 465072 w 538589"/>
                <a:gd name="connsiteY27" fmla="*/ 456760 h 596557"/>
                <a:gd name="connsiteX28" fmla="*/ 473953 w 538589"/>
                <a:gd name="connsiteY28" fmla="*/ 461860 h 596557"/>
                <a:gd name="connsiteX29" fmla="*/ 493559 w 538589"/>
                <a:gd name="connsiteY29" fmla="*/ 467135 h 596557"/>
                <a:gd name="connsiteX30" fmla="*/ 527586 w 538589"/>
                <a:gd name="connsiteY30" fmla="*/ 447528 h 596557"/>
                <a:gd name="connsiteX31" fmla="*/ 513166 w 538589"/>
                <a:gd name="connsiteY31" fmla="*/ 393895 h 596557"/>
                <a:gd name="connsiteX32" fmla="*/ 504286 w 538589"/>
                <a:gd name="connsiteY32" fmla="*/ 388796 h 596557"/>
                <a:gd name="connsiteX33" fmla="*/ 513870 w 538589"/>
                <a:gd name="connsiteY33" fmla="*/ 385015 h 596557"/>
                <a:gd name="connsiteX34" fmla="*/ 535411 w 538589"/>
                <a:gd name="connsiteY34" fmla="*/ 364002 h 596557"/>
                <a:gd name="connsiteX35" fmla="*/ 535763 w 538589"/>
                <a:gd name="connsiteY35" fmla="*/ 333932 h 596557"/>
                <a:gd name="connsiteX36" fmla="*/ 499274 w 538589"/>
                <a:gd name="connsiteY36" fmla="*/ 309225 h 596557"/>
                <a:gd name="connsiteX37" fmla="*/ 484679 w 538589"/>
                <a:gd name="connsiteY37" fmla="*/ 312039 h 596557"/>
                <a:gd name="connsiteX38" fmla="*/ 417682 w 538589"/>
                <a:gd name="connsiteY38" fmla="*/ 338855 h 596557"/>
                <a:gd name="connsiteX39" fmla="*/ 347695 w 538589"/>
                <a:gd name="connsiteY39" fmla="*/ 298411 h 596557"/>
                <a:gd name="connsiteX40" fmla="*/ 417682 w 538589"/>
                <a:gd name="connsiteY40" fmla="*/ 257966 h 596557"/>
                <a:gd name="connsiteX41" fmla="*/ 484591 w 538589"/>
                <a:gd name="connsiteY41" fmla="*/ 284783 h 596557"/>
                <a:gd name="connsiteX42" fmla="*/ 499187 w 538589"/>
                <a:gd name="connsiteY42" fmla="*/ 287596 h 596557"/>
                <a:gd name="connsiteX43" fmla="*/ 535675 w 538589"/>
                <a:gd name="connsiteY43" fmla="*/ 262890 h 596557"/>
                <a:gd name="connsiteX44" fmla="*/ 513782 w 538589"/>
                <a:gd name="connsiteY44" fmla="*/ 211807 h 596557"/>
                <a:gd name="connsiteX45" fmla="*/ 504198 w 538589"/>
                <a:gd name="connsiteY45" fmla="*/ 207938 h 596557"/>
                <a:gd name="connsiteX46" fmla="*/ 513078 w 538589"/>
                <a:gd name="connsiteY46" fmla="*/ 202838 h 596557"/>
                <a:gd name="connsiteX47" fmla="*/ 527498 w 538589"/>
                <a:gd name="connsiteY47" fmla="*/ 149205 h 596557"/>
                <a:gd name="connsiteX48" fmla="*/ 493472 w 538589"/>
                <a:gd name="connsiteY48" fmla="*/ 129511 h 596557"/>
                <a:gd name="connsiteX49" fmla="*/ 473865 w 538589"/>
                <a:gd name="connsiteY49" fmla="*/ 134786 h 596557"/>
                <a:gd name="connsiteX50" fmla="*/ 464984 w 538589"/>
                <a:gd name="connsiteY50" fmla="*/ 139886 h 596557"/>
                <a:gd name="connsiteX51" fmla="*/ 466479 w 538589"/>
                <a:gd name="connsiteY51" fmla="*/ 129687 h 596557"/>
                <a:gd name="connsiteX52" fmla="*/ 433244 w 538589"/>
                <a:gd name="connsiteY52" fmla="*/ 85197 h 596557"/>
                <a:gd name="connsiteX53" fmla="*/ 388755 w 538589"/>
                <a:gd name="connsiteY53" fmla="*/ 118520 h 596557"/>
                <a:gd name="connsiteX54" fmla="*/ 378468 w 538589"/>
                <a:gd name="connsiteY54" fmla="*/ 189914 h 596557"/>
                <a:gd name="connsiteX55" fmla="*/ 308481 w 538589"/>
                <a:gd name="connsiteY55" fmla="*/ 230358 h 596557"/>
                <a:gd name="connsiteX56" fmla="*/ 308481 w 538589"/>
                <a:gd name="connsiteY56" fmla="*/ 149469 h 596557"/>
                <a:gd name="connsiteX57" fmla="*/ 365192 w 538589"/>
                <a:gd name="connsiteY57" fmla="*/ 104892 h 596557"/>
                <a:gd name="connsiteX58" fmla="*/ 371786 w 538589"/>
                <a:gd name="connsiteY58" fmla="*/ 49764 h 596557"/>
                <a:gd name="connsiteX59" fmla="*/ 340925 w 538589"/>
                <a:gd name="connsiteY59" fmla="*/ 34729 h 596557"/>
                <a:gd name="connsiteX60" fmla="*/ 316658 w 538589"/>
                <a:gd name="connsiteY60" fmla="*/ 43170 h 596557"/>
                <a:gd name="connsiteX61" fmla="*/ 308569 w 538589"/>
                <a:gd name="connsiteY61" fmla="*/ 49500 h 596557"/>
                <a:gd name="connsiteX62" fmla="*/ 308569 w 538589"/>
                <a:gd name="connsiteY62" fmla="*/ 39302 h 596557"/>
                <a:gd name="connsiteX63" fmla="*/ 269268 w 538589"/>
                <a:gd name="connsiteY63" fmla="*/ 0 h 596557"/>
                <a:gd name="connsiteX64" fmla="*/ 229966 w 538589"/>
                <a:gd name="connsiteY64" fmla="*/ 39302 h 596557"/>
                <a:gd name="connsiteX65" fmla="*/ 229966 w 538589"/>
                <a:gd name="connsiteY65" fmla="*/ 49500 h 596557"/>
                <a:gd name="connsiteX66" fmla="*/ 221877 w 538589"/>
                <a:gd name="connsiteY66" fmla="*/ 43170 h 596557"/>
                <a:gd name="connsiteX67" fmla="*/ 197610 w 538589"/>
                <a:gd name="connsiteY67" fmla="*/ 34729 h 596557"/>
                <a:gd name="connsiteX68" fmla="*/ 166749 w 538589"/>
                <a:gd name="connsiteY68" fmla="*/ 49764 h 596557"/>
                <a:gd name="connsiteX69" fmla="*/ 173344 w 538589"/>
                <a:gd name="connsiteY69" fmla="*/ 104892 h 596557"/>
                <a:gd name="connsiteX70" fmla="*/ 230054 w 538589"/>
                <a:gd name="connsiteY70" fmla="*/ 149469 h 596557"/>
                <a:gd name="connsiteX71" fmla="*/ 230054 w 538589"/>
                <a:gd name="connsiteY71" fmla="*/ 230358 h 596557"/>
                <a:gd name="connsiteX72" fmla="*/ 160067 w 538589"/>
                <a:gd name="connsiteY72" fmla="*/ 189914 h 596557"/>
                <a:gd name="connsiteX73" fmla="*/ 149780 w 538589"/>
                <a:gd name="connsiteY73" fmla="*/ 118520 h 596557"/>
                <a:gd name="connsiteX74" fmla="*/ 105291 w 538589"/>
                <a:gd name="connsiteY74" fmla="*/ 85197 h 596557"/>
                <a:gd name="connsiteX75" fmla="*/ 72056 w 538589"/>
                <a:gd name="connsiteY75" fmla="*/ 129687 h 596557"/>
                <a:gd name="connsiteX76" fmla="*/ 73551 w 538589"/>
                <a:gd name="connsiteY76" fmla="*/ 139886 h 596557"/>
                <a:gd name="connsiteX77" fmla="*/ 64671 w 538589"/>
                <a:gd name="connsiteY77" fmla="*/ 134786 h 596557"/>
                <a:gd name="connsiteX78" fmla="*/ 45064 w 538589"/>
                <a:gd name="connsiteY78" fmla="*/ 129511 h 596557"/>
                <a:gd name="connsiteX79" fmla="*/ 11038 w 538589"/>
                <a:gd name="connsiteY79" fmla="*/ 149205 h 596557"/>
                <a:gd name="connsiteX80" fmla="*/ 25457 w 538589"/>
                <a:gd name="connsiteY80" fmla="*/ 202838 h 596557"/>
                <a:gd name="connsiteX81" fmla="*/ 34337 w 538589"/>
                <a:gd name="connsiteY81" fmla="*/ 207938 h 596557"/>
                <a:gd name="connsiteX82" fmla="*/ 24754 w 538589"/>
                <a:gd name="connsiteY82" fmla="*/ 211719 h 596557"/>
                <a:gd name="connsiteX83" fmla="*/ 3212 w 538589"/>
                <a:gd name="connsiteY83" fmla="*/ 232732 h 596557"/>
                <a:gd name="connsiteX84" fmla="*/ 2861 w 538589"/>
                <a:gd name="connsiteY84" fmla="*/ 262802 h 596557"/>
                <a:gd name="connsiteX85" fmla="*/ 39349 w 538589"/>
                <a:gd name="connsiteY85" fmla="*/ 287508 h 596557"/>
                <a:gd name="connsiteX86" fmla="*/ 53944 w 538589"/>
                <a:gd name="connsiteY86" fmla="*/ 284695 h 596557"/>
                <a:gd name="connsiteX87" fmla="*/ 120941 w 538589"/>
                <a:gd name="connsiteY87" fmla="*/ 257878 h 596557"/>
                <a:gd name="connsiteX88" fmla="*/ 190928 w 538589"/>
                <a:gd name="connsiteY88" fmla="*/ 298323 h 596557"/>
                <a:gd name="connsiteX89" fmla="*/ 120941 w 538589"/>
                <a:gd name="connsiteY89" fmla="*/ 338768 h 596557"/>
                <a:gd name="connsiteX90" fmla="*/ 53944 w 538589"/>
                <a:gd name="connsiteY90" fmla="*/ 311951 h 596557"/>
                <a:gd name="connsiteX91" fmla="*/ 39349 w 538589"/>
                <a:gd name="connsiteY91" fmla="*/ 309138 h 596557"/>
                <a:gd name="connsiteX92" fmla="*/ 2949 w 538589"/>
                <a:gd name="connsiteY92" fmla="*/ 333844 h 596557"/>
                <a:gd name="connsiteX93" fmla="*/ 3300 w 538589"/>
                <a:gd name="connsiteY93" fmla="*/ 363913 h 596557"/>
                <a:gd name="connsiteX94" fmla="*/ 24842 w 538589"/>
                <a:gd name="connsiteY94" fmla="*/ 384927 h 596557"/>
                <a:gd name="connsiteX95" fmla="*/ 34425 w 538589"/>
                <a:gd name="connsiteY95" fmla="*/ 388796 h 596557"/>
                <a:gd name="connsiteX96" fmla="*/ 25545 w 538589"/>
                <a:gd name="connsiteY96" fmla="*/ 393895 h 596557"/>
                <a:gd name="connsiteX97" fmla="*/ 11125 w 538589"/>
                <a:gd name="connsiteY97" fmla="*/ 447528 h 596557"/>
                <a:gd name="connsiteX98" fmla="*/ 45152 w 538589"/>
                <a:gd name="connsiteY98" fmla="*/ 467135 h 596557"/>
                <a:gd name="connsiteX99" fmla="*/ 64759 w 538589"/>
                <a:gd name="connsiteY99" fmla="*/ 461860 h 596557"/>
                <a:gd name="connsiteX100" fmla="*/ 26160 w 538589"/>
                <a:gd name="connsiteY100" fmla="*/ 438648 h 596557"/>
                <a:gd name="connsiteX101" fmla="*/ 34073 w 538589"/>
                <a:gd name="connsiteY101" fmla="*/ 409018 h 596557"/>
                <a:gd name="connsiteX102" fmla="*/ 58604 w 538589"/>
                <a:gd name="connsiteY102" fmla="*/ 394863 h 596557"/>
                <a:gd name="connsiteX103" fmla="*/ 63000 w 538589"/>
                <a:gd name="connsiteY103" fmla="*/ 386598 h 596557"/>
                <a:gd name="connsiteX104" fmla="*/ 57461 w 538589"/>
                <a:gd name="connsiteY104" fmla="*/ 379036 h 596557"/>
                <a:gd name="connsiteX105" fmla="*/ 31084 w 538589"/>
                <a:gd name="connsiteY105" fmla="*/ 368486 h 596557"/>
                <a:gd name="connsiteX106" fmla="*/ 19214 w 538589"/>
                <a:gd name="connsiteY106" fmla="*/ 356880 h 596557"/>
                <a:gd name="connsiteX107" fmla="*/ 19039 w 538589"/>
                <a:gd name="connsiteY107" fmla="*/ 340262 h 596557"/>
                <a:gd name="connsiteX108" fmla="*/ 47262 w 538589"/>
                <a:gd name="connsiteY108" fmla="*/ 328217 h 596557"/>
                <a:gd name="connsiteX109" fmla="*/ 118216 w 538589"/>
                <a:gd name="connsiteY109" fmla="*/ 356616 h 596557"/>
                <a:gd name="connsiteX110" fmla="*/ 125865 w 538589"/>
                <a:gd name="connsiteY110" fmla="*/ 356088 h 596557"/>
                <a:gd name="connsiteX111" fmla="*/ 212733 w 538589"/>
                <a:gd name="connsiteY111" fmla="*/ 305884 h 596557"/>
                <a:gd name="connsiteX112" fmla="*/ 217129 w 538589"/>
                <a:gd name="connsiteY112" fmla="*/ 298235 h 596557"/>
                <a:gd name="connsiteX113" fmla="*/ 212733 w 538589"/>
                <a:gd name="connsiteY113" fmla="*/ 290586 h 596557"/>
                <a:gd name="connsiteX114" fmla="*/ 125865 w 538589"/>
                <a:gd name="connsiteY114" fmla="*/ 240382 h 596557"/>
                <a:gd name="connsiteX115" fmla="*/ 118216 w 538589"/>
                <a:gd name="connsiteY115" fmla="*/ 239854 h 596557"/>
                <a:gd name="connsiteX116" fmla="*/ 47262 w 538589"/>
                <a:gd name="connsiteY116" fmla="*/ 268253 h 596557"/>
                <a:gd name="connsiteX117" fmla="*/ 39261 w 538589"/>
                <a:gd name="connsiteY117" fmla="*/ 269836 h 596557"/>
                <a:gd name="connsiteX118" fmla="*/ 19126 w 538589"/>
                <a:gd name="connsiteY118" fmla="*/ 256208 h 596557"/>
                <a:gd name="connsiteX119" fmla="*/ 19302 w 538589"/>
                <a:gd name="connsiteY119" fmla="*/ 239590 h 596557"/>
                <a:gd name="connsiteX120" fmla="*/ 31172 w 538589"/>
                <a:gd name="connsiteY120" fmla="*/ 227984 h 596557"/>
                <a:gd name="connsiteX121" fmla="*/ 57549 w 538589"/>
                <a:gd name="connsiteY121" fmla="*/ 217434 h 596557"/>
                <a:gd name="connsiteX122" fmla="*/ 63088 w 538589"/>
                <a:gd name="connsiteY122" fmla="*/ 209872 h 596557"/>
                <a:gd name="connsiteX123" fmla="*/ 58692 w 538589"/>
                <a:gd name="connsiteY123" fmla="*/ 201608 h 596557"/>
                <a:gd name="connsiteX124" fmla="*/ 34161 w 538589"/>
                <a:gd name="connsiteY124" fmla="*/ 187452 h 596557"/>
                <a:gd name="connsiteX125" fmla="*/ 26248 w 538589"/>
                <a:gd name="connsiteY125" fmla="*/ 157822 h 596557"/>
                <a:gd name="connsiteX126" fmla="*/ 55878 w 538589"/>
                <a:gd name="connsiteY126" fmla="*/ 149909 h 596557"/>
                <a:gd name="connsiteX127" fmla="*/ 80409 w 538589"/>
                <a:gd name="connsiteY127" fmla="*/ 164065 h 596557"/>
                <a:gd name="connsiteX128" fmla="*/ 89729 w 538589"/>
                <a:gd name="connsiteY128" fmla="*/ 163713 h 596557"/>
                <a:gd name="connsiteX129" fmla="*/ 93509 w 538589"/>
                <a:gd name="connsiteY129" fmla="*/ 155184 h 596557"/>
                <a:gd name="connsiteX130" fmla="*/ 89465 w 538589"/>
                <a:gd name="connsiteY130" fmla="*/ 127049 h 596557"/>
                <a:gd name="connsiteX131" fmla="*/ 107841 w 538589"/>
                <a:gd name="connsiteY131" fmla="*/ 102518 h 596557"/>
                <a:gd name="connsiteX132" fmla="*/ 132459 w 538589"/>
                <a:gd name="connsiteY132" fmla="*/ 120894 h 596557"/>
                <a:gd name="connsiteX133" fmla="*/ 143362 w 538589"/>
                <a:gd name="connsiteY133" fmla="*/ 196508 h 596557"/>
                <a:gd name="connsiteX134" fmla="*/ 147670 w 538589"/>
                <a:gd name="connsiteY134" fmla="*/ 202838 h 596557"/>
                <a:gd name="connsiteX135" fmla="*/ 234538 w 538589"/>
                <a:gd name="connsiteY135" fmla="*/ 253043 h 596557"/>
                <a:gd name="connsiteX136" fmla="*/ 243330 w 538589"/>
                <a:gd name="connsiteY136" fmla="*/ 253043 h 596557"/>
                <a:gd name="connsiteX137" fmla="*/ 247727 w 538589"/>
                <a:gd name="connsiteY137" fmla="*/ 245393 h 596557"/>
                <a:gd name="connsiteX138" fmla="*/ 247727 w 538589"/>
                <a:gd name="connsiteY138" fmla="*/ 145073 h 596557"/>
                <a:gd name="connsiteX139" fmla="*/ 244385 w 538589"/>
                <a:gd name="connsiteY139" fmla="*/ 138127 h 596557"/>
                <a:gd name="connsiteX140" fmla="*/ 184334 w 538589"/>
                <a:gd name="connsiteY140" fmla="*/ 90912 h 596557"/>
                <a:gd name="connsiteX141" fmla="*/ 180729 w 538589"/>
                <a:gd name="connsiteY141" fmla="*/ 60403 h 596557"/>
                <a:gd name="connsiteX142" fmla="*/ 211238 w 538589"/>
                <a:gd name="connsiteY142" fmla="*/ 56798 h 596557"/>
                <a:gd name="connsiteX143" fmla="*/ 233571 w 538589"/>
                <a:gd name="connsiteY143" fmla="*/ 74383 h 596557"/>
                <a:gd name="connsiteX144" fmla="*/ 242891 w 538589"/>
                <a:gd name="connsiteY144" fmla="*/ 75350 h 596557"/>
                <a:gd name="connsiteX145" fmla="*/ 247814 w 538589"/>
                <a:gd name="connsiteY145" fmla="*/ 67437 h 596557"/>
                <a:gd name="connsiteX146" fmla="*/ 247814 w 538589"/>
                <a:gd name="connsiteY146" fmla="*/ 39126 h 596557"/>
                <a:gd name="connsiteX147" fmla="*/ 269531 w 538589"/>
                <a:gd name="connsiteY147" fmla="*/ 17409 h 596557"/>
                <a:gd name="connsiteX148" fmla="*/ 291248 w 538589"/>
                <a:gd name="connsiteY148" fmla="*/ 39126 h 596557"/>
                <a:gd name="connsiteX149" fmla="*/ 291248 w 538589"/>
                <a:gd name="connsiteY149" fmla="*/ 67437 h 596557"/>
                <a:gd name="connsiteX150" fmla="*/ 296172 w 538589"/>
                <a:gd name="connsiteY150" fmla="*/ 75350 h 596557"/>
                <a:gd name="connsiteX151" fmla="*/ 305492 w 538589"/>
                <a:gd name="connsiteY151" fmla="*/ 74383 h 596557"/>
                <a:gd name="connsiteX152" fmla="*/ 327824 w 538589"/>
                <a:gd name="connsiteY152" fmla="*/ 56798 h 596557"/>
                <a:gd name="connsiteX153" fmla="*/ 358334 w 538589"/>
                <a:gd name="connsiteY153" fmla="*/ 60403 h 596557"/>
                <a:gd name="connsiteX154" fmla="*/ 354729 w 538589"/>
                <a:gd name="connsiteY154" fmla="*/ 90912 h 596557"/>
                <a:gd name="connsiteX155" fmla="*/ 294677 w 538589"/>
                <a:gd name="connsiteY155" fmla="*/ 138127 h 596557"/>
                <a:gd name="connsiteX156" fmla="*/ 291336 w 538589"/>
                <a:gd name="connsiteY156" fmla="*/ 145073 h 596557"/>
                <a:gd name="connsiteX157" fmla="*/ 291336 w 538589"/>
                <a:gd name="connsiteY157" fmla="*/ 245393 h 596557"/>
                <a:gd name="connsiteX158" fmla="*/ 295733 w 538589"/>
                <a:gd name="connsiteY158" fmla="*/ 253043 h 596557"/>
                <a:gd name="connsiteX159" fmla="*/ 304525 w 538589"/>
                <a:gd name="connsiteY159" fmla="*/ 253043 h 596557"/>
                <a:gd name="connsiteX160" fmla="*/ 391393 w 538589"/>
                <a:gd name="connsiteY160" fmla="*/ 202838 h 596557"/>
                <a:gd name="connsiteX161" fmla="*/ 395701 w 538589"/>
                <a:gd name="connsiteY161" fmla="*/ 196508 h 596557"/>
                <a:gd name="connsiteX162" fmla="*/ 406604 w 538589"/>
                <a:gd name="connsiteY162" fmla="*/ 120894 h 596557"/>
                <a:gd name="connsiteX163" fmla="*/ 431134 w 538589"/>
                <a:gd name="connsiteY163" fmla="*/ 102518 h 596557"/>
                <a:gd name="connsiteX164" fmla="*/ 449510 w 538589"/>
                <a:gd name="connsiteY164" fmla="*/ 127049 h 596557"/>
                <a:gd name="connsiteX165" fmla="*/ 445466 w 538589"/>
                <a:gd name="connsiteY165" fmla="*/ 155184 h 596557"/>
                <a:gd name="connsiteX166" fmla="*/ 449246 w 538589"/>
                <a:gd name="connsiteY166" fmla="*/ 163713 h 596557"/>
                <a:gd name="connsiteX167" fmla="*/ 458566 w 538589"/>
                <a:gd name="connsiteY167" fmla="*/ 164065 h 596557"/>
                <a:gd name="connsiteX168" fmla="*/ 483097 w 538589"/>
                <a:gd name="connsiteY168" fmla="*/ 149909 h 596557"/>
                <a:gd name="connsiteX169" fmla="*/ 512727 w 538589"/>
                <a:gd name="connsiteY169" fmla="*/ 157822 h 596557"/>
                <a:gd name="connsiteX170" fmla="*/ 504814 w 538589"/>
                <a:gd name="connsiteY170" fmla="*/ 187452 h 596557"/>
                <a:gd name="connsiteX171" fmla="*/ 480283 w 538589"/>
                <a:gd name="connsiteY171" fmla="*/ 201608 h 596557"/>
                <a:gd name="connsiteX172" fmla="*/ 475887 w 538589"/>
                <a:gd name="connsiteY172" fmla="*/ 209872 h 596557"/>
                <a:gd name="connsiteX173" fmla="*/ 481426 w 538589"/>
                <a:gd name="connsiteY173" fmla="*/ 217434 h 596557"/>
                <a:gd name="connsiteX174" fmla="*/ 507803 w 538589"/>
                <a:gd name="connsiteY174" fmla="*/ 227984 h 596557"/>
                <a:gd name="connsiteX175" fmla="*/ 519673 w 538589"/>
                <a:gd name="connsiteY175" fmla="*/ 239590 h 596557"/>
                <a:gd name="connsiteX176" fmla="*/ 519848 w 538589"/>
                <a:gd name="connsiteY176" fmla="*/ 256208 h 596557"/>
                <a:gd name="connsiteX177" fmla="*/ 491625 w 538589"/>
                <a:gd name="connsiteY177" fmla="*/ 268253 h 596557"/>
                <a:gd name="connsiteX178" fmla="*/ 420671 w 538589"/>
                <a:gd name="connsiteY178" fmla="*/ 239854 h 596557"/>
                <a:gd name="connsiteX179" fmla="*/ 413022 w 538589"/>
                <a:gd name="connsiteY179" fmla="*/ 240382 h 596557"/>
                <a:gd name="connsiteX180" fmla="*/ 326154 w 538589"/>
                <a:gd name="connsiteY180" fmla="*/ 290586 h 596557"/>
                <a:gd name="connsiteX181" fmla="*/ 321758 w 538589"/>
                <a:gd name="connsiteY181" fmla="*/ 298235 h 596557"/>
                <a:gd name="connsiteX182" fmla="*/ 326154 w 538589"/>
                <a:gd name="connsiteY182" fmla="*/ 305884 h 596557"/>
                <a:gd name="connsiteX183" fmla="*/ 413022 w 538589"/>
                <a:gd name="connsiteY183" fmla="*/ 356088 h 596557"/>
                <a:gd name="connsiteX184" fmla="*/ 420671 w 538589"/>
                <a:gd name="connsiteY184" fmla="*/ 356616 h 596557"/>
                <a:gd name="connsiteX185" fmla="*/ 491625 w 538589"/>
                <a:gd name="connsiteY185" fmla="*/ 328217 h 596557"/>
                <a:gd name="connsiteX186" fmla="*/ 519848 w 538589"/>
                <a:gd name="connsiteY186" fmla="*/ 340350 h 596557"/>
                <a:gd name="connsiteX187" fmla="*/ 519673 w 538589"/>
                <a:gd name="connsiteY187" fmla="*/ 356967 h 596557"/>
                <a:gd name="connsiteX188" fmla="*/ 507803 w 538589"/>
                <a:gd name="connsiteY188" fmla="*/ 368573 h 596557"/>
                <a:gd name="connsiteX189" fmla="*/ 481426 w 538589"/>
                <a:gd name="connsiteY189" fmla="*/ 379124 h 596557"/>
                <a:gd name="connsiteX190" fmla="*/ 475887 w 538589"/>
                <a:gd name="connsiteY190" fmla="*/ 386686 h 596557"/>
                <a:gd name="connsiteX191" fmla="*/ 480283 w 538589"/>
                <a:gd name="connsiteY191" fmla="*/ 394950 h 596557"/>
                <a:gd name="connsiteX192" fmla="*/ 504814 w 538589"/>
                <a:gd name="connsiteY192" fmla="*/ 409106 h 596557"/>
                <a:gd name="connsiteX193" fmla="*/ 512727 w 538589"/>
                <a:gd name="connsiteY193" fmla="*/ 438736 h 596557"/>
                <a:gd name="connsiteX194" fmla="*/ 483097 w 538589"/>
                <a:gd name="connsiteY194" fmla="*/ 446649 h 596557"/>
                <a:gd name="connsiteX195" fmla="*/ 458566 w 538589"/>
                <a:gd name="connsiteY195" fmla="*/ 432494 h 596557"/>
                <a:gd name="connsiteX196" fmla="*/ 449246 w 538589"/>
                <a:gd name="connsiteY196" fmla="*/ 432845 h 596557"/>
                <a:gd name="connsiteX197" fmla="*/ 445466 w 538589"/>
                <a:gd name="connsiteY197" fmla="*/ 441374 h 596557"/>
                <a:gd name="connsiteX198" fmla="*/ 449510 w 538589"/>
                <a:gd name="connsiteY198" fmla="*/ 469509 h 596557"/>
                <a:gd name="connsiteX199" fmla="*/ 431134 w 538589"/>
                <a:gd name="connsiteY199" fmla="*/ 494128 h 596557"/>
                <a:gd name="connsiteX200" fmla="*/ 406604 w 538589"/>
                <a:gd name="connsiteY200" fmla="*/ 475752 h 596557"/>
                <a:gd name="connsiteX201" fmla="*/ 395701 w 538589"/>
                <a:gd name="connsiteY201" fmla="*/ 400138 h 596557"/>
                <a:gd name="connsiteX202" fmla="*/ 391393 w 538589"/>
                <a:gd name="connsiteY202" fmla="*/ 393807 h 596557"/>
                <a:gd name="connsiteX203" fmla="*/ 304525 w 538589"/>
                <a:gd name="connsiteY203" fmla="*/ 343603 h 596557"/>
                <a:gd name="connsiteX204" fmla="*/ 295733 w 538589"/>
                <a:gd name="connsiteY204" fmla="*/ 343603 h 596557"/>
                <a:gd name="connsiteX205" fmla="*/ 291336 w 538589"/>
                <a:gd name="connsiteY205" fmla="*/ 351253 h 596557"/>
                <a:gd name="connsiteX206" fmla="*/ 291336 w 538589"/>
                <a:gd name="connsiteY206" fmla="*/ 451573 h 596557"/>
                <a:gd name="connsiteX207" fmla="*/ 294677 w 538589"/>
                <a:gd name="connsiteY207" fmla="*/ 458519 h 596557"/>
                <a:gd name="connsiteX208" fmla="*/ 354729 w 538589"/>
                <a:gd name="connsiteY208" fmla="*/ 505733 h 596557"/>
                <a:gd name="connsiteX209" fmla="*/ 358334 w 538589"/>
                <a:gd name="connsiteY209" fmla="*/ 536243 h 596557"/>
                <a:gd name="connsiteX210" fmla="*/ 327824 w 538589"/>
                <a:gd name="connsiteY210" fmla="*/ 539848 h 596557"/>
                <a:gd name="connsiteX211" fmla="*/ 305492 w 538589"/>
                <a:gd name="connsiteY211" fmla="*/ 522263 h 596557"/>
                <a:gd name="connsiteX212" fmla="*/ 296172 w 538589"/>
                <a:gd name="connsiteY212" fmla="*/ 521296 h 596557"/>
                <a:gd name="connsiteX213" fmla="*/ 291248 w 538589"/>
                <a:gd name="connsiteY213" fmla="*/ 529209 h 596557"/>
                <a:gd name="connsiteX214" fmla="*/ 291248 w 538589"/>
                <a:gd name="connsiteY214" fmla="*/ 557520 h 596557"/>
                <a:gd name="connsiteX215" fmla="*/ 269531 w 538589"/>
                <a:gd name="connsiteY215" fmla="*/ 579237 h 596557"/>
                <a:gd name="connsiteX216" fmla="*/ 247814 w 538589"/>
                <a:gd name="connsiteY216" fmla="*/ 557520 h 596557"/>
                <a:gd name="connsiteX217" fmla="*/ 247814 w 538589"/>
                <a:gd name="connsiteY217" fmla="*/ 529209 h 596557"/>
                <a:gd name="connsiteX218" fmla="*/ 242891 w 538589"/>
                <a:gd name="connsiteY218" fmla="*/ 521296 h 596557"/>
                <a:gd name="connsiteX219" fmla="*/ 239022 w 538589"/>
                <a:gd name="connsiteY219" fmla="*/ 520417 h 596557"/>
                <a:gd name="connsiteX220" fmla="*/ 233571 w 538589"/>
                <a:gd name="connsiteY220" fmla="*/ 522263 h 596557"/>
                <a:gd name="connsiteX221" fmla="*/ 211238 w 538589"/>
                <a:gd name="connsiteY221" fmla="*/ 539848 h 596557"/>
                <a:gd name="connsiteX222" fmla="*/ 180729 w 538589"/>
                <a:gd name="connsiteY222" fmla="*/ 536243 h 596557"/>
                <a:gd name="connsiteX223" fmla="*/ 184334 w 538589"/>
                <a:gd name="connsiteY223" fmla="*/ 505733 h 596557"/>
                <a:gd name="connsiteX224" fmla="*/ 244385 w 538589"/>
                <a:gd name="connsiteY224" fmla="*/ 458431 h 596557"/>
                <a:gd name="connsiteX225" fmla="*/ 247727 w 538589"/>
                <a:gd name="connsiteY225" fmla="*/ 451485 h 596557"/>
                <a:gd name="connsiteX226" fmla="*/ 247727 w 538589"/>
                <a:gd name="connsiteY226" fmla="*/ 351165 h 596557"/>
                <a:gd name="connsiteX227" fmla="*/ 243330 w 538589"/>
                <a:gd name="connsiteY227" fmla="*/ 343515 h 596557"/>
                <a:gd name="connsiteX228" fmla="*/ 234538 w 538589"/>
                <a:gd name="connsiteY228" fmla="*/ 343515 h 596557"/>
                <a:gd name="connsiteX229" fmla="*/ 147670 w 538589"/>
                <a:gd name="connsiteY229" fmla="*/ 393720 h 596557"/>
                <a:gd name="connsiteX230" fmla="*/ 143362 w 538589"/>
                <a:gd name="connsiteY230" fmla="*/ 400050 h 596557"/>
                <a:gd name="connsiteX231" fmla="*/ 132459 w 538589"/>
                <a:gd name="connsiteY231" fmla="*/ 475664 h 596557"/>
                <a:gd name="connsiteX232" fmla="*/ 111006 w 538589"/>
                <a:gd name="connsiteY232" fmla="*/ 494304 h 596557"/>
                <a:gd name="connsiteX233" fmla="*/ 107841 w 538589"/>
                <a:gd name="connsiteY233" fmla="*/ 494040 h 596557"/>
                <a:gd name="connsiteX234" fmla="*/ 89465 w 538589"/>
                <a:gd name="connsiteY234" fmla="*/ 469509 h 596557"/>
                <a:gd name="connsiteX235" fmla="*/ 93509 w 538589"/>
                <a:gd name="connsiteY235" fmla="*/ 441374 h 596557"/>
                <a:gd name="connsiteX236" fmla="*/ 89729 w 538589"/>
                <a:gd name="connsiteY236" fmla="*/ 432845 h 596557"/>
                <a:gd name="connsiteX237" fmla="*/ 80409 w 538589"/>
                <a:gd name="connsiteY237" fmla="*/ 432494 h 596557"/>
                <a:gd name="connsiteX238" fmla="*/ 55878 w 538589"/>
                <a:gd name="connsiteY238" fmla="*/ 446649 h 596557"/>
                <a:gd name="connsiteX239" fmla="*/ 26248 w 538589"/>
                <a:gd name="connsiteY239" fmla="*/ 438736 h 596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</a:cxnLst>
              <a:rect l="l" t="t" r="r" b="b"/>
              <a:pathLst>
                <a:path w="538589" h="596557">
                  <a:moveTo>
                    <a:pt x="64583" y="461772"/>
                  </a:moveTo>
                  <a:lnTo>
                    <a:pt x="73463" y="456672"/>
                  </a:lnTo>
                  <a:lnTo>
                    <a:pt x="71968" y="466871"/>
                  </a:lnTo>
                  <a:cubicBezTo>
                    <a:pt x="68891" y="488325"/>
                    <a:pt x="83838" y="508283"/>
                    <a:pt x="105203" y="511361"/>
                  </a:cubicBezTo>
                  <a:cubicBezTo>
                    <a:pt x="126569" y="514614"/>
                    <a:pt x="146703" y="499227"/>
                    <a:pt x="149780" y="478125"/>
                  </a:cubicBezTo>
                  <a:lnTo>
                    <a:pt x="160067" y="406732"/>
                  </a:lnTo>
                  <a:lnTo>
                    <a:pt x="230054" y="366288"/>
                  </a:lnTo>
                  <a:lnTo>
                    <a:pt x="230054" y="447089"/>
                  </a:lnTo>
                  <a:lnTo>
                    <a:pt x="173344" y="491754"/>
                  </a:lnTo>
                  <a:cubicBezTo>
                    <a:pt x="156374" y="505118"/>
                    <a:pt x="153385" y="529912"/>
                    <a:pt x="166749" y="546881"/>
                  </a:cubicBezTo>
                  <a:cubicBezTo>
                    <a:pt x="174223" y="556377"/>
                    <a:pt x="185477" y="561828"/>
                    <a:pt x="197610" y="561828"/>
                  </a:cubicBezTo>
                  <a:cubicBezTo>
                    <a:pt x="206491" y="561828"/>
                    <a:pt x="214931" y="558927"/>
                    <a:pt x="221877" y="553388"/>
                  </a:cubicBezTo>
                  <a:lnTo>
                    <a:pt x="229966" y="547057"/>
                  </a:lnTo>
                  <a:lnTo>
                    <a:pt x="229966" y="557256"/>
                  </a:lnTo>
                  <a:cubicBezTo>
                    <a:pt x="229966" y="578886"/>
                    <a:pt x="247551" y="596558"/>
                    <a:pt x="269268" y="596558"/>
                  </a:cubicBezTo>
                  <a:cubicBezTo>
                    <a:pt x="290985" y="596558"/>
                    <a:pt x="308569" y="578973"/>
                    <a:pt x="308569" y="557256"/>
                  </a:cubicBezTo>
                  <a:lnTo>
                    <a:pt x="308569" y="547057"/>
                  </a:lnTo>
                  <a:lnTo>
                    <a:pt x="316658" y="553388"/>
                  </a:lnTo>
                  <a:cubicBezTo>
                    <a:pt x="323692" y="558927"/>
                    <a:pt x="332045" y="561828"/>
                    <a:pt x="340925" y="561828"/>
                  </a:cubicBezTo>
                  <a:cubicBezTo>
                    <a:pt x="353058" y="561828"/>
                    <a:pt x="364312" y="556377"/>
                    <a:pt x="371786" y="546881"/>
                  </a:cubicBezTo>
                  <a:cubicBezTo>
                    <a:pt x="385150" y="529824"/>
                    <a:pt x="382249" y="505118"/>
                    <a:pt x="365192" y="491666"/>
                  </a:cubicBezTo>
                  <a:lnTo>
                    <a:pt x="308481" y="447089"/>
                  </a:lnTo>
                  <a:lnTo>
                    <a:pt x="308481" y="366288"/>
                  </a:lnTo>
                  <a:lnTo>
                    <a:pt x="378468" y="406732"/>
                  </a:lnTo>
                  <a:lnTo>
                    <a:pt x="388755" y="478125"/>
                  </a:lnTo>
                  <a:cubicBezTo>
                    <a:pt x="391832" y="499227"/>
                    <a:pt x="411967" y="514526"/>
                    <a:pt x="433244" y="511448"/>
                  </a:cubicBezTo>
                  <a:cubicBezTo>
                    <a:pt x="454697" y="508371"/>
                    <a:pt x="469644" y="488413"/>
                    <a:pt x="466567" y="466959"/>
                  </a:cubicBezTo>
                  <a:lnTo>
                    <a:pt x="465072" y="456760"/>
                  </a:lnTo>
                  <a:lnTo>
                    <a:pt x="473953" y="461860"/>
                  </a:lnTo>
                  <a:cubicBezTo>
                    <a:pt x="479931" y="465289"/>
                    <a:pt x="486701" y="467135"/>
                    <a:pt x="493559" y="467135"/>
                  </a:cubicBezTo>
                  <a:cubicBezTo>
                    <a:pt x="507539" y="467135"/>
                    <a:pt x="520640" y="459574"/>
                    <a:pt x="527586" y="447528"/>
                  </a:cubicBezTo>
                  <a:cubicBezTo>
                    <a:pt x="538400" y="428801"/>
                    <a:pt x="531982" y="404710"/>
                    <a:pt x="513166" y="393895"/>
                  </a:cubicBezTo>
                  <a:lnTo>
                    <a:pt x="504286" y="388796"/>
                  </a:lnTo>
                  <a:lnTo>
                    <a:pt x="513870" y="385015"/>
                  </a:lnTo>
                  <a:cubicBezTo>
                    <a:pt x="523629" y="381146"/>
                    <a:pt x="531278" y="373673"/>
                    <a:pt x="535411" y="364002"/>
                  </a:cubicBezTo>
                  <a:cubicBezTo>
                    <a:pt x="539543" y="354330"/>
                    <a:pt x="539631" y="343691"/>
                    <a:pt x="535763" y="333932"/>
                  </a:cubicBezTo>
                  <a:cubicBezTo>
                    <a:pt x="529784" y="318897"/>
                    <a:pt x="515452" y="309225"/>
                    <a:pt x="499274" y="309225"/>
                  </a:cubicBezTo>
                  <a:cubicBezTo>
                    <a:pt x="494263" y="309225"/>
                    <a:pt x="489339" y="310193"/>
                    <a:pt x="484679" y="312039"/>
                  </a:cubicBezTo>
                  <a:lnTo>
                    <a:pt x="417682" y="338855"/>
                  </a:lnTo>
                  <a:lnTo>
                    <a:pt x="347695" y="298411"/>
                  </a:lnTo>
                  <a:lnTo>
                    <a:pt x="417682" y="257966"/>
                  </a:lnTo>
                  <a:lnTo>
                    <a:pt x="484591" y="284783"/>
                  </a:lnTo>
                  <a:cubicBezTo>
                    <a:pt x="489251" y="286629"/>
                    <a:pt x="494175" y="287596"/>
                    <a:pt x="499187" y="287596"/>
                  </a:cubicBezTo>
                  <a:cubicBezTo>
                    <a:pt x="515364" y="287596"/>
                    <a:pt x="529696" y="277925"/>
                    <a:pt x="535675" y="262890"/>
                  </a:cubicBezTo>
                  <a:cubicBezTo>
                    <a:pt x="543676" y="242755"/>
                    <a:pt x="533916" y="219895"/>
                    <a:pt x="513782" y="211807"/>
                  </a:cubicBezTo>
                  <a:lnTo>
                    <a:pt x="504198" y="207938"/>
                  </a:lnTo>
                  <a:lnTo>
                    <a:pt x="513078" y="202838"/>
                  </a:lnTo>
                  <a:cubicBezTo>
                    <a:pt x="531806" y="192024"/>
                    <a:pt x="538312" y="167933"/>
                    <a:pt x="527498" y="149205"/>
                  </a:cubicBezTo>
                  <a:cubicBezTo>
                    <a:pt x="520464" y="137072"/>
                    <a:pt x="507451" y="129511"/>
                    <a:pt x="493472" y="129511"/>
                  </a:cubicBezTo>
                  <a:cubicBezTo>
                    <a:pt x="486614" y="129511"/>
                    <a:pt x="479843" y="131357"/>
                    <a:pt x="473865" y="134786"/>
                  </a:cubicBezTo>
                  <a:lnTo>
                    <a:pt x="464984" y="139886"/>
                  </a:lnTo>
                  <a:lnTo>
                    <a:pt x="466479" y="129687"/>
                  </a:lnTo>
                  <a:cubicBezTo>
                    <a:pt x="469556" y="108233"/>
                    <a:pt x="454610" y="88275"/>
                    <a:pt x="433244" y="85197"/>
                  </a:cubicBezTo>
                  <a:cubicBezTo>
                    <a:pt x="411703" y="82120"/>
                    <a:pt x="391745" y="97419"/>
                    <a:pt x="388755" y="118520"/>
                  </a:cubicBezTo>
                  <a:lnTo>
                    <a:pt x="378468" y="189914"/>
                  </a:lnTo>
                  <a:lnTo>
                    <a:pt x="308481" y="230358"/>
                  </a:lnTo>
                  <a:lnTo>
                    <a:pt x="308481" y="149469"/>
                  </a:lnTo>
                  <a:lnTo>
                    <a:pt x="365192" y="104892"/>
                  </a:lnTo>
                  <a:cubicBezTo>
                    <a:pt x="382249" y="91440"/>
                    <a:pt x="385150" y="66734"/>
                    <a:pt x="371786" y="49764"/>
                  </a:cubicBezTo>
                  <a:cubicBezTo>
                    <a:pt x="364312" y="40269"/>
                    <a:pt x="353058" y="34729"/>
                    <a:pt x="340925" y="34729"/>
                  </a:cubicBezTo>
                  <a:cubicBezTo>
                    <a:pt x="332045" y="34729"/>
                    <a:pt x="323604" y="37631"/>
                    <a:pt x="316658" y="43170"/>
                  </a:cubicBezTo>
                  <a:lnTo>
                    <a:pt x="308569" y="49500"/>
                  </a:lnTo>
                  <a:lnTo>
                    <a:pt x="308569" y="39302"/>
                  </a:lnTo>
                  <a:cubicBezTo>
                    <a:pt x="308569" y="17672"/>
                    <a:pt x="290985" y="0"/>
                    <a:pt x="269268" y="0"/>
                  </a:cubicBezTo>
                  <a:cubicBezTo>
                    <a:pt x="247551" y="0"/>
                    <a:pt x="229966" y="17585"/>
                    <a:pt x="229966" y="39302"/>
                  </a:cubicBezTo>
                  <a:lnTo>
                    <a:pt x="229966" y="49500"/>
                  </a:lnTo>
                  <a:lnTo>
                    <a:pt x="221877" y="43170"/>
                  </a:lnTo>
                  <a:cubicBezTo>
                    <a:pt x="214843" y="37631"/>
                    <a:pt x="206491" y="34729"/>
                    <a:pt x="197610" y="34729"/>
                  </a:cubicBezTo>
                  <a:cubicBezTo>
                    <a:pt x="185477" y="34729"/>
                    <a:pt x="174223" y="40181"/>
                    <a:pt x="166749" y="49764"/>
                  </a:cubicBezTo>
                  <a:cubicBezTo>
                    <a:pt x="153385" y="66734"/>
                    <a:pt x="156287" y="91528"/>
                    <a:pt x="173344" y="104892"/>
                  </a:cubicBezTo>
                  <a:lnTo>
                    <a:pt x="230054" y="149469"/>
                  </a:lnTo>
                  <a:lnTo>
                    <a:pt x="230054" y="230358"/>
                  </a:lnTo>
                  <a:lnTo>
                    <a:pt x="160067" y="189914"/>
                  </a:lnTo>
                  <a:lnTo>
                    <a:pt x="149780" y="118520"/>
                  </a:lnTo>
                  <a:cubicBezTo>
                    <a:pt x="146791" y="97507"/>
                    <a:pt x="127184" y="82120"/>
                    <a:pt x="105291" y="85197"/>
                  </a:cubicBezTo>
                  <a:cubicBezTo>
                    <a:pt x="83838" y="88275"/>
                    <a:pt x="68891" y="108233"/>
                    <a:pt x="72056" y="129687"/>
                  </a:cubicBezTo>
                  <a:lnTo>
                    <a:pt x="73551" y="139886"/>
                  </a:lnTo>
                  <a:lnTo>
                    <a:pt x="64671" y="134786"/>
                  </a:lnTo>
                  <a:cubicBezTo>
                    <a:pt x="58692" y="131357"/>
                    <a:pt x="51922" y="129511"/>
                    <a:pt x="45064" y="129511"/>
                  </a:cubicBezTo>
                  <a:cubicBezTo>
                    <a:pt x="31084" y="129511"/>
                    <a:pt x="18071" y="137072"/>
                    <a:pt x="11038" y="149205"/>
                  </a:cubicBezTo>
                  <a:cubicBezTo>
                    <a:pt x="223" y="167933"/>
                    <a:pt x="6641" y="192024"/>
                    <a:pt x="25457" y="202838"/>
                  </a:cubicBezTo>
                  <a:lnTo>
                    <a:pt x="34337" y="207938"/>
                  </a:lnTo>
                  <a:lnTo>
                    <a:pt x="24754" y="211719"/>
                  </a:lnTo>
                  <a:cubicBezTo>
                    <a:pt x="14994" y="215587"/>
                    <a:pt x="7345" y="223061"/>
                    <a:pt x="3212" y="232732"/>
                  </a:cubicBezTo>
                  <a:cubicBezTo>
                    <a:pt x="-920" y="242404"/>
                    <a:pt x="-1096" y="253043"/>
                    <a:pt x="2861" y="262802"/>
                  </a:cubicBezTo>
                  <a:cubicBezTo>
                    <a:pt x="8840" y="277837"/>
                    <a:pt x="23171" y="287508"/>
                    <a:pt x="39349" y="287508"/>
                  </a:cubicBezTo>
                  <a:cubicBezTo>
                    <a:pt x="44360" y="287508"/>
                    <a:pt x="49284" y="286541"/>
                    <a:pt x="53944" y="284695"/>
                  </a:cubicBezTo>
                  <a:lnTo>
                    <a:pt x="120941" y="257878"/>
                  </a:lnTo>
                  <a:lnTo>
                    <a:pt x="190928" y="298323"/>
                  </a:lnTo>
                  <a:lnTo>
                    <a:pt x="120941" y="338768"/>
                  </a:lnTo>
                  <a:lnTo>
                    <a:pt x="53944" y="311951"/>
                  </a:lnTo>
                  <a:cubicBezTo>
                    <a:pt x="49284" y="310105"/>
                    <a:pt x="44360" y="309138"/>
                    <a:pt x="39349" y="309138"/>
                  </a:cubicBezTo>
                  <a:cubicBezTo>
                    <a:pt x="23171" y="309138"/>
                    <a:pt x="8927" y="318809"/>
                    <a:pt x="2949" y="333844"/>
                  </a:cubicBezTo>
                  <a:cubicBezTo>
                    <a:pt x="-920" y="343603"/>
                    <a:pt x="-832" y="354242"/>
                    <a:pt x="3300" y="363913"/>
                  </a:cubicBezTo>
                  <a:cubicBezTo>
                    <a:pt x="7433" y="373585"/>
                    <a:pt x="15082" y="381059"/>
                    <a:pt x="24842" y="384927"/>
                  </a:cubicBezTo>
                  <a:lnTo>
                    <a:pt x="34425" y="388796"/>
                  </a:lnTo>
                  <a:lnTo>
                    <a:pt x="25545" y="393895"/>
                  </a:lnTo>
                  <a:cubicBezTo>
                    <a:pt x="6817" y="404710"/>
                    <a:pt x="311" y="428801"/>
                    <a:pt x="11125" y="447528"/>
                  </a:cubicBezTo>
                  <a:cubicBezTo>
                    <a:pt x="18159" y="459662"/>
                    <a:pt x="31172" y="467135"/>
                    <a:pt x="45152" y="467135"/>
                  </a:cubicBezTo>
                  <a:cubicBezTo>
                    <a:pt x="52010" y="467135"/>
                    <a:pt x="58780" y="465289"/>
                    <a:pt x="64759" y="461860"/>
                  </a:cubicBezTo>
                  <a:close/>
                  <a:moveTo>
                    <a:pt x="26160" y="438648"/>
                  </a:moveTo>
                  <a:cubicBezTo>
                    <a:pt x="20182" y="428273"/>
                    <a:pt x="23786" y="414997"/>
                    <a:pt x="34073" y="409018"/>
                  </a:cubicBezTo>
                  <a:lnTo>
                    <a:pt x="58604" y="394863"/>
                  </a:lnTo>
                  <a:cubicBezTo>
                    <a:pt x="61505" y="393192"/>
                    <a:pt x="63176" y="389939"/>
                    <a:pt x="63000" y="386598"/>
                  </a:cubicBezTo>
                  <a:cubicBezTo>
                    <a:pt x="62736" y="383257"/>
                    <a:pt x="60626" y="380355"/>
                    <a:pt x="57461" y="379036"/>
                  </a:cubicBezTo>
                  <a:lnTo>
                    <a:pt x="31084" y="368486"/>
                  </a:lnTo>
                  <a:cubicBezTo>
                    <a:pt x="25721" y="366288"/>
                    <a:pt x="21500" y="362243"/>
                    <a:pt x="19214" y="356880"/>
                  </a:cubicBezTo>
                  <a:cubicBezTo>
                    <a:pt x="16928" y="351516"/>
                    <a:pt x="16841" y="345626"/>
                    <a:pt x="19039" y="340262"/>
                  </a:cubicBezTo>
                  <a:cubicBezTo>
                    <a:pt x="23347" y="329360"/>
                    <a:pt x="36271" y="323733"/>
                    <a:pt x="47262" y="328217"/>
                  </a:cubicBezTo>
                  <a:lnTo>
                    <a:pt x="118216" y="356616"/>
                  </a:lnTo>
                  <a:cubicBezTo>
                    <a:pt x="120766" y="357583"/>
                    <a:pt x="123579" y="357407"/>
                    <a:pt x="125865" y="356088"/>
                  </a:cubicBezTo>
                  <a:lnTo>
                    <a:pt x="212733" y="305884"/>
                  </a:lnTo>
                  <a:cubicBezTo>
                    <a:pt x="215459" y="304302"/>
                    <a:pt x="217129" y="301400"/>
                    <a:pt x="217129" y="298235"/>
                  </a:cubicBezTo>
                  <a:cubicBezTo>
                    <a:pt x="217129" y="295070"/>
                    <a:pt x="215459" y="292168"/>
                    <a:pt x="212733" y="290586"/>
                  </a:cubicBezTo>
                  <a:lnTo>
                    <a:pt x="125865" y="240382"/>
                  </a:lnTo>
                  <a:cubicBezTo>
                    <a:pt x="123579" y="239063"/>
                    <a:pt x="120678" y="238799"/>
                    <a:pt x="118216" y="239854"/>
                  </a:cubicBezTo>
                  <a:lnTo>
                    <a:pt x="47262" y="268253"/>
                  </a:lnTo>
                  <a:cubicBezTo>
                    <a:pt x="44712" y="269308"/>
                    <a:pt x="41987" y="269836"/>
                    <a:pt x="39261" y="269836"/>
                  </a:cubicBezTo>
                  <a:cubicBezTo>
                    <a:pt x="30293" y="269836"/>
                    <a:pt x="22380" y="264473"/>
                    <a:pt x="19126" y="256208"/>
                  </a:cubicBezTo>
                  <a:cubicBezTo>
                    <a:pt x="16928" y="250845"/>
                    <a:pt x="17016" y="244954"/>
                    <a:pt x="19302" y="239590"/>
                  </a:cubicBezTo>
                  <a:cubicBezTo>
                    <a:pt x="21588" y="234227"/>
                    <a:pt x="25809" y="230183"/>
                    <a:pt x="31172" y="227984"/>
                  </a:cubicBezTo>
                  <a:lnTo>
                    <a:pt x="57549" y="217434"/>
                  </a:lnTo>
                  <a:cubicBezTo>
                    <a:pt x="60714" y="216203"/>
                    <a:pt x="62824" y="213213"/>
                    <a:pt x="63088" y="209872"/>
                  </a:cubicBezTo>
                  <a:cubicBezTo>
                    <a:pt x="63352" y="206531"/>
                    <a:pt x="61593" y="203278"/>
                    <a:pt x="58692" y="201608"/>
                  </a:cubicBezTo>
                  <a:lnTo>
                    <a:pt x="34161" y="187452"/>
                  </a:lnTo>
                  <a:cubicBezTo>
                    <a:pt x="23786" y="181473"/>
                    <a:pt x="20269" y="168197"/>
                    <a:pt x="26248" y="157822"/>
                  </a:cubicBezTo>
                  <a:cubicBezTo>
                    <a:pt x="32051" y="147799"/>
                    <a:pt x="45855" y="144018"/>
                    <a:pt x="55878" y="149909"/>
                  </a:cubicBezTo>
                  <a:lnTo>
                    <a:pt x="80409" y="164065"/>
                  </a:lnTo>
                  <a:cubicBezTo>
                    <a:pt x="83310" y="165735"/>
                    <a:pt x="86915" y="165647"/>
                    <a:pt x="89729" y="163713"/>
                  </a:cubicBezTo>
                  <a:cubicBezTo>
                    <a:pt x="92542" y="161866"/>
                    <a:pt x="93949" y="158525"/>
                    <a:pt x="93509" y="155184"/>
                  </a:cubicBezTo>
                  <a:lnTo>
                    <a:pt x="89465" y="127049"/>
                  </a:lnTo>
                  <a:cubicBezTo>
                    <a:pt x="87794" y="115179"/>
                    <a:pt x="95971" y="104189"/>
                    <a:pt x="107841" y="102518"/>
                  </a:cubicBezTo>
                  <a:cubicBezTo>
                    <a:pt x="119798" y="100848"/>
                    <a:pt x="130789" y="109288"/>
                    <a:pt x="132459" y="120894"/>
                  </a:cubicBezTo>
                  <a:lnTo>
                    <a:pt x="143362" y="196508"/>
                  </a:lnTo>
                  <a:cubicBezTo>
                    <a:pt x="143714" y="199146"/>
                    <a:pt x="145296" y="201520"/>
                    <a:pt x="147670" y="202838"/>
                  </a:cubicBezTo>
                  <a:lnTo>
                    <a:pt x="234538" y="253043"/>
                  </a:lnTo>
                  <a:cubicBezTo>
                    <a:pt x="237264" y="254625"/>
                    <a:pt x="240605" y="254625"/>
                    <a:pt x="243330" y="253043"/>
                  </a:cubicBezTo>
                  <a:cubicBezTo>
                    <a:pt x="246056" y="251460"/>
                    <a:pt x="247727" y="248558"/>
                    <a:pt x="247727" y="245393"/>
                  </a:cubicBezTo>
                  <a:lnTo>
                    <a:pt x="247727" y="145073"/>
                  </a:lnTo>
                  <a:cubicBezTo>
                    <a:pt x="247727" y="142347"/>
                    <a:pt x="246496" y="139798"/>
                    <a:pt x="244385" y="138127"/>
                  </a:cubicBezTo>
                  <a:lnTo>
                    <a:pt x="184334" y="90912"/>
                  </a:lnTo>
                  <a:cubicBezTo>
                    <a:pt x="174926" y="83527"/>
                    <a:pt x="173344" y="69811"/>
                    <a:pt x="180729" y="60403"/>
                  </a:cubicBezTo>
                  <a:cubicBezTo>
                    <a:pt x="187939" y="51259"/>
                    <a:pt x="202094" y="49588"/>
                    <a:pt x="211238" y="56798"/>
                  </a:cubicBezTo>
                  <a:lnTo>
                    <a:pt x="233571" y="74383"/>
                  </a:lnTo>
                  <a:cubicBezTo>
                    <a:pt x="236209" y="76493"/>
                    <a:pt x="239813" y="76845"/>
                    <a:pt x="242891" y="75350"/>
                  </a:cubicBezTo>
                  <a:cubicBezTo>
                    <a:pt x="245880" y="73855"/>
                    <a:pt x="247814" y="70778"/>
                    <a:pt x="247814" y="67437"/>
                  </a:cubicBezTo>
                  <a:lnTo>
                    <a:pt x="247814" y="39126"/>
                  </a:lnTo>
                  <a:cubicBezTo>
                    <a:pt x="247814" y="27168"/>
                    <a:pt x="257574" y="17409"/>
                    <a:pt x="269531" y="17409"/>
                  </a:cubicBezTo>
                  <a:cubicBezTo>
                    <a:pt x="281489" y="17409"/>
                    <a:pt x="291248" y="27168"/>
                    <a:pt x="291248" y="39126"/>
                  </a:cubicBezTo>
                  <a:lnTo>
                    <a:pt x="291248" y="67437"/>
                  </a:lnTo>
                  <a:cubicBezTo>
                    <a:pt x="291248" y="70778"/>
                    <a:pt x="293183" y="73855"/>
                    <a:pt x="296172" y="75350"/>
                  </a:cubicBezTo>
                  <a:cubicBezTo>
                    <a:pt x="299162" y="76845"/>
                    <a:pt x="302766" y="76405"/>
                    <a:pt x="305492" y="74383"/>
                  </a:cubicBezTo>
                  <a:lnTo>
                    <a:pt x="327824" y="56798"/>
                  </a:lnTo>
                  <a:cubicBezTo>
                    <a:pt x="336968" y="49588"/>
                    <a:pt x="351124" y="51347"/>
                    <a:pt x="358334" y="60403"/>
                  </a:cubicBezTo>
                  <a:cubicBezTo>
                    <a:pt x="365719" y="69811"/>
                    <a:pt x="364137" y="83439"/>
                    <a:pt x="354729" y="90912"/>
                  </a:cubicBezTo>
                  <a:lnTo>
                    <a:pt x="294677" y="138127"/>
                  </a:lnTo>
                  <a:cubicBezTo>
                    <a:pt x="292567" y="139798"/>
                    <a:pt x="291336" y="142347"/>
                    <a:pt x="291336" y="145073"/>
                  </a:cubicBezTo>
                  <a:lnTo>
                    <a:pt x="291336" y="245393"/>
                  </a:lnTo>
                  <a:cubicBezTo>
                    <a:pt x="291336" y="248558"/>
                    <a:pt x="293007" y="251460"/>
                    <a:pt x="295733" y="253043"/>
                  </a:cubicBezTo>
                  <a:cubicBezTo>
                    <a:pt x="298458" y="254625"/>
                    <a:pt x="301799" y="254625"/>
                    <a:pt x="304525" y="253043"/>
                  </a:cubicBezTo>
                  <a:lnTo>
                    <a:pt x="391393" y="202838"/>
                  </a:lnTo>
                  <a:cubicBezTo>
                    <a:pt x="393767" y="201520"/>
                    <a:pt x="395349" y="199146"/>
                    <a:pt x="395701" y="196508"/>
                  </a:cubicBezTo>
                  <a:lnTo>
                    <a:pt x="406604" y="120894"/>
                  </a:lnTo>
                  <a:cubicBezTo>
                    <a:pt x="408274" y="109288"/>
                    <a:pt x="419177" y="100760"/>
                    <a:pt x="431134" y="102518"/>
                  </a:cubicBezTo>
                  <a:cubicBezTo>
                    <a:pt x="443004" y="104189"/>
                    <a:pt x="451181" y="115267"/>
                    <a:pt x="449510" y="127049"/>
                  </a:cubicBezTo>
                  <a:lnTo>
                    <a:pt x="445466" y="155184"/>
                  </a:lnTo>
                  <a:cubicBezTo>
                    <a:pt x="445026" y="158525"/>
                    <a:pt x="446433" y="161866"/>
                    <a:pt x="449246" y="163713"/>
                  </a:cubicBezTo>
                  <a:cubicBezTo>
                    <a:pt x="452060" y="165647"/>
                    <a:pt x="455665" y="165735"/>
                    <a:pt x="458566" y="164065"/>
                  </a:cubicBezTo>
                  <a:lnTo>
                    <a:pt x="483097" y="149909"/>
                  </a:lnTo>
                  <a:cubicBezTo>
                    <a:pt x="493120" y="144106"/>
                    <a:pt x="506924" y="147886"/>
                    <a:pt x="512727" y="157822"/>
                  </a:cubicBezTo>
                  <a:cubicBezTo>
                    <a:pt x="518705" y="168197"/>
                    <a:pt x="515101" y="181473"/>
                    <a:pt x="504814" y="187452"/>
                  </a:cubicBezTo>
                  <a:lnTo>
                    <a:pt x="480283" y="201608"/>
                  </a:lnTo>
                  <a:cubicBezTo>
                    <a:pt x="477382" y="203278"/>
                    <a:pt x="475711" y="206531"/>
                    <a:pt x="475887" y="209872"/>
                  </a:cubicBezTo>
                  <a:cubicBezTo>
                    <a:pt x="476151" y="213213"/>
                    <a:pt x="478261" y="216115"/>
                    <a:pt x="481426" y="217434"/>
                  </a:cubicBezTo>
                  <a:lnTo>
                    <a:pt x="507803" y="227984"/>
                  </a:lnTo>
                  <a:cubicBezTo>
                    <a:pt x="513166" y="230183"/>
                    <a:pt x="517387" y="234227"/>
                    <a:pt x="519673" y="239590"/>
                  </a:cubicBezTo>
                  <a:cubicBezTo>
                    <a:pt x="521959" y="244954"/>
                    <a:pt x="522047" y="250845"/>
                    <a:pt x="519848" y="256208"/>
                  </a:cubicBezTo>
                  <a:cubicBezTo>
                    <a:pt x="515540" y="267022"/>
                    <a:pt x="502616" y="272737"/>
                    <a:pt x="491625" y="268253"/>
                  </a:cubicBezTo>
                  <a:lnTo>
                    <a:pt x="420671" y="239854"/>
                  </a:lnTo>
                  <a:cubicBezTo>
                    <a:pt x="418209" y="238887"/>
                    <a:pt x="415308" y="239063"/>
                    <a:pt x="413022" y="240382"/>
                  </a:cubicBezTo>
                  <a:lnTo>
                    <a:pt x="326154" y="290586"/>
                  </a:lnTo>
                  <a:cubicBezTo>
                    <a:pt x="323428" y="292168"/>
                    <a:pt x="321758" y="295070"/>
                    <a:pt x="321758" y="298235"/>
                  </a:cubicBezTo>
                  <a:cubicBezTo>
                    <a:pt x="321758" y="301400"/>
                    <a:pt x="323428" y="304302"/>
                    <a:pt x="326154" y="305884"/>
                  </a:cubicBezTo>
                  <a:lnTo>
                    <a:pt x="413022" y="356088"/>
                  </a:lnTo>
                  <a:cubicBezTo>
                    <a:pt x="415308" y="357407"/>
                    <a:pt x="418209" y="357671"/>
                    <a:pt x="420671" y="356616"/>
                  </a:cubicBezTo>
                  <a:lnTo>
                    <a:pt x="491625" y="328217"/>
                  </a:lnTo>
                  <a:cubicBezTo>
                    <a:pt x="502616" y="323821"/>
                    <a:pt x="515452" y="329448"/>
                    <a:pt x="519848" y="340350"/>
                  </a:cubicBezTo>
                  <a:cubicBezTo>
                    <a:pt x="522047" y="345713"/>
                    <a:pt x="521959" y="351604"/>
                    <a:pt x="519673" y="356967"/>
                  </a:cubicBezTo>
                  <a:cubicBezTo>
                    <a:pt x="517387" y="362331"/>
                    <a:pt x="513166" y="366375"/>
                    <a:pt x="507803" y="368573"/>
                  </a:cubicBezTo>
                  <a:lnTo>
                    <a:pt x="481426" y="379124"/>
                  </a:lnTo>
                  <a:cubicBezTo>
                    <a:pt x="478261" y="380355"/>
                    <a:pt x="476151" y="383344"/>
                    <a:pt x="475887" y="386686"/>
                  </a:cubicBezTo>
                  <a:cubicBezTo>
                    <a:pt x="475623" y="390027"/>
                    <a:pt x="477382" y="393280"/>
                    <a:pt x="480283" y="394950"/>
                  </a:cubicBezTo>
                  <a:lnTo>
                    <a:pt x="504814" y="409106"/>
                  </a:lnTo>
                  <a:cubicBezTo>
                    <a:pt x="515189" y="415085"/>
                    <a:pt x="518705" y="428361"/>
                    <a:pt x="512727" y="438736"/>
                  </a:cubicBezTo>
                  <a:cubicBezTo>
                    <a:pt x="506924" y="448671"/>
                    <a:pt x="493120" y="452540"/>
                    <a:pt x="483097" y="446649"/>
                  </a:cubicBezTo>
                  <a:lnTo>
                    <a:pt x="458566" y="432494"/>
                  </a:lnTo>
                  <a:cubicBezTo>
                    <a:pt x="455665" y="430823"/>
                    <a:pt x="452060" y="430911"/>
                    <a:pt x="449246" y="432845"/>
                  </a:cubicBezTo>
                  <a:cubicBezTo>
                    <a:pt x="446433" y="434692"/>
                    <a:pt x="445026" y="438033"/>
                    <a:pt x="445466" y="441374"/>
                  </a:cubicBezTo>
                  <a:lnTo>
                    <a:pt x="449510" y="469509"/>
                  </a:lnTo>
                  <a:cubicBezTo>
                    <a:pt x="451181" y="481379"/>
                    <a:pt x="443004" y="492369"/>
                    <a:pt x="431134" y="494128"/>
                  </a:cubicBezTo>
                  <a:cubicBezTo>
                    <a:pt x="419352" y="495710"/>
                    <a:pt x="408274" y="487358"/>
                    <a:pt x="406604" y="475752"/>
                  </a:cubicBezTo>
                  <a:lnTo>
                    <a:pt x="395701" y="400138"/>
                  </a:lnTo>
                  <a:cubicBezTo>
                    <a:pt x="395349" y="397500"/>
                    <a:pt x="393767" y="395126"/>
                    <a:pt x="391393" y="393807"/>
                  </a:cubicBezTo>
                  <a:lnTo>
                    <a:pt x="304525" y="343603"/>
                  </a:lnTo>
                  <a:cubicBezTo>
                    <a:pt x="301799" y="342021"/>
                    <a:pt x="298458" y="342021"/>
                    <a:pt x="295733" y="343603"/>
                  </a:cubicBezTo>
                  <a:cubicBezTo>
                    <a:pt x="293007" y="345186"/>
                    <a:pt x="291336" y="348087"/>
                    <a:pt x="291336" y="351253"/>
                  </a:cubicBezTo>
                  <a:lnTo>
                    <a:pt x="291336" y="451573"/>
                  </a:lnTo>
                  <a:cubicBezTo>
                    <a:pt x="291336" y="454298"/>
                    <a:pt x="292567" y="456848"/>
                    <a:pt x="294677" y="458519"/>
                  </a:cubicBezTo>
                  <a:lnTo>
                    <a:pt x="354729" y="505733"/>
                  </a:lnTo>
                  <a:cubicBezTo>
                    <a:pt x="364137" y="513119"/>
                    <a:pt x="365719" y="526835"/>
                    <a:pt x="358334" y="536243"/>
                  </a:cubicBezTo>
                  <a:cubicBezTo>
                    <a:pt x="351124" y="545387"/>
                    <a:pt x="336968" y="547057"/>
                    <a:pt x="327824" y="539848"/>
                  </a:cubicBezTo>
                  <a:lnTo>
                    <a:pt x="305492" y="522263"/>
                  </a:lnTo>
                  <a:cubicBezTo>
                    <a:pt x="302854" y="520153"/>
                    <a:pt x="299249" y="519801"/>
                    <a:pt x="296172" y="521296"/>
                  </a:cubicBezTo>
                  <a:cubicBezTo>
                    <a:pt x="293183" y="522791"/>
                    <a:pt x="291248" y="525868"/>
                    <a:pt x="291248" y="529209"/>
                  </a:cubicBezTo>
                  <a:lnTo>
                    <a:pt x="291248" y="557520"/>
                  </a:lnTo>
                  <a:cubicBezTo>
                    <a:pt x="291248" y="569478"/>
                    <a:pt x="281489" y="579237"/>
                    <a:pt x="269531" y="579237"/>
                  </a:cubicBezTo>
                  <a:cubicBezTo>
                    <a:pt x="257574" y="579237"/>
                    <a:pt x="247814" y="569478"/>
                    <a:pt x="247814" y="557520"/>
                  </a:cubicBezTo>
                  <a:lnTo>
                    <a:pt x="247814" y="529209"/>
                  </a:lnTo>
                  <a:cubicBezTo>
                    <a:pt x="247814" y="525868"/>
                    <a:pt x="245880" y="522791"/>
                    <a:pt x="242891" y="521296"/>
                  </a:cubicBezTo>
                  <a:cubicBezTo>
                    <a:pt x="241660" y="520680"/>
                    <a:pt x="240341" y="520417"/>
                    <a:pt x="239022" y="520417"/>
                  </a:cubicBezTo>
                  <a:cubicBezTo>
                    <a:pt x="237088" y="520417"/>
                    <a:pt x="235154" y="521032"/>
                    <a:pt x="233571" y="522263"/>
                  </a:cubicBezTo>
                  <a:lnTo>
                    <a:pt x="211238" y="539848"/>
                  </a:lnTo>
                  <a:cubicBezTo>
                    <a:pt x="202094" y="547057"/>
                    <a:pt x="187939" y="545299"/>
                    <a:pt x="180729" y="536243"/>
                  </a:cubicBezTo>
                  <a:cubicBezTo>
                    <a:pt x="173344" y="526835"/>
                    <a:pt x="174926" y="513207"/>
                    <a:pt x="184334" y="505733"/>
                  </a:cubicBezTo>
                  <a:lnTo>
                    <a:pt x="244385" y="458431"/>
                  </a:lnTo>
                  <a:cubicBezTo>
                    <a:pt x="246496" y="456760"/>
                    <a:pt x="247727" y="454211"/>
                    <a:pt x="247727" y="451485"/>
                  </a:cubicBezTo>
                  <a:lnTo>
                    <a:pt x="247727" y="351165"/>
                  </a:lnTo>
                  <a:cubicBezTo>
                    <a:pt x="247727" y="347999"/>
                    <a:pt x="246056" y="345098"/>
                    <a:pt x="243330" y="343515"/>
                  </a:cubicBezTo>
                  <a:cubicBezTo>
                    <a:pt x="240605" y="341933"/>
                    <a:pt x="237264" y="341933"/>
                    <a:pt x="234538" y="343515"/>
                  </a:cubicBezTo>
                  <a:lnTo>
                    <a:pt x="147670" y="393720"/>
                  </a:lnTo>
                  <a:cubicBezTo>
                    <a:pt x="145296" y="395038"/>
                    <a:pt x="143714" y="397412"/>
                    <a:pt x="143362" y="400050"/>
                  </a:cubicBezTo>
                  <a:lnTo>
                    <a:pt x="132459" y="475664"/>
                  </a:lnTo>
                  <a:cubicBezTo>
                    <a:pt x="130965" y="486303"/>
                    <a:pt x="121733" y="494304"/>
                    <a:pt x="111006" y="494304"/>
                  </a:cubicBezTo>
                  <a:cubicBezTo>
                    <a:pt x="109951" y="494304"/>
                    <a:pt x="108984" y="494304"/>
                    <a:pt x="107841" y="494040"/>
                  </a:cubicBezTo>
                  <a:cubicBezTo>
                    <a:pt x="95971" y="492369"/>
                    <a:pt x="87794" y="481291"/>
                    <a:pt x="89465" y="469509"/>
                  </a:cubicBezTo>
                  <a:lnTo>
                    <a:pt x="93509" y="441374"/>
                  </a:lnTo>
                  <a:cubicBezTo>
                    <a:pt x="93949" y="438033"/>
                    <a:pt x="92542" y="434692"/>
                    <a:pt x="89729" y="432845"/>
                  </a:cubicBezTo>
                  <a:cubicBezTo>
                    <a:pt x="86915" y="430999"/>
                    <a:pt x="83310" y="430823"/>
                    <a:pt x="80409" y="432494"/>
                  </a:cubicBezTo>
                  <a:lnTo>
                    <a:pt x="55878" y="446649"/>
                  </a:lnTo>
                  <a:cubicBezTo>
                    <a:pt x="45767" y="452452"/>
                    <a:pt x="31963" y="448671"/>
                    <a:pt x="26248" y="43873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4B171C6D-D048-5536-57F5-386B49B909BB}"/>
                </a:ext>
              </a:extLst>
            </p:cNvPr>
            <p:cNvSpPr/>
            <p:nvPr/>
          </p:nvSpPr>
          <p:spPr>
            <a:xfrm>
              <a:off x="-432339" y="6127798"/>
              <a:ext cx="541078" cy="550398"/>
            </a:xfrm>
            <a:custGeom>
              <a:avLst/>
              <a:gdLst>
                <a:gd name="connsiteX0" fmla="*/ 480675 w 541078"/>
                <a:gd name="connsiteY0" fmla="*/ 110871 h 550398"/>
                <a:gd name="connsiteX1" fmla="*/ 431175 w 541078"/>
                <a:gd name="connsiteY1" fmla="*/ 110871 h 550398"/>
                <a:gd name="connsiteX2" fmla="*/ 438033 w 541078"/>
                <a:gd name="connsiteY2" fmla="*/ 99089 h 550398"/>
                <a:gd name="connsiteX3" fmla="*/ 428273 w 541078"/>
                <a:gd name="connsiteY3" fmla="*/ 18903 h 550398"/>
                <a:gd name="connsiteX4" fmla="*/ 381674 w 541078"/>
                <a:gd name="connsiteY4" fmla="*/ 0 h 550398"/>
                <a:gd name="connsiteX5" fmla="*/ 335075 w 541078"/>
                <a:gd name="connsiteY5" fmla="*/ 18903 h 550398"/>
                <a:gd name="connsiteX6" fmla="*/ 277046 w 541078"/>
                <a:gd name="connsiteY6" fmla="*/ 91352 h 550398"/>
                <a:gd name="connsiteX7" fmla="*/ 270539 w 541078"/>
                <a:gd name="connsiteY7" fmla="*/ 101112 h 550398"/>
                <a:gd name="connsiteX8" fmla="*/ 264033 w 541078"/>
                <a:gd name="connsiteY8" fmla="*/ 91352 h 550398"/>
                <a:gd name="connsiteX9" fmla="*/ 206004 w 541078"/>
                <a:gd name="connsiteY9" fmla="*/ 18903 h 550398"/>
                <a:gd name="connsiteX10" fmla="*/ 159405 w 541078"/>
                <a:gd name="connsiteY10" fmla="*/ 0 h 550398"/>
                <a:gd name="connsiteX11" fmla="*/ 112805 w 541078"/>
                <a:gd name="connsiteY11" fmla="*/ 18903 h 550398"/>
                <a:gd name="connsiteX12" fmla="*/ 96715 w 541078"/>
                <a:gd name="connsiteY12" fmla="*/ 84142 h 550398"/>
                <a:gd name="connsiteX13" fmla="*/ 99705 w 541078"/>
                <a:gd name="connsiteY13" fmla="*/ 92407 h 550398"/>
                <a:gd name="connsiteX14" fmla="*/ 103046 w 541078"/>
                <a:gd name="connsiteY14" fmla="*/ 99001 h 550398"/>
                <a:gd name="connsiteX15" fmla="*/ 109904 w 541078"/>
                <a:gd name="connsiteY15" fmla="*/ 110783 h 550398"/>
                <a:gd name="connsiteX16" fmla="*/ 60403 w 541078"/>
                <a:gd name="connsiteY16" fmla="*/ 110783 h 550398"/>
                <a:gd name="connsiteX17" fmla="*/ 0 w 541078"/>
                <a:gd name="connsiteY17" fmla="*/ 168285 h 550398"/>
                <a:gd name="connsiteX18" fmla="*/ 0 w 541078"/>
                <a:gd name="connsiteY18" fmla="*/ 243635 h 550398"/>
                <a:gd name="connsiteX19" fmla="*/ 20310 w 541078"/>
                <a:gd name="connsiteY19" fmla="*/ 275815 h 550398"/>
                <a:gd name="connsiteX20" fmla="*/ 24706 w 541078"/>
                <a:gd name="connsiteY20" fmla="*/ 277925 h 550398"/>
                <a:gd name="connsiteX21" fmla="*/ 24706 w 541078"/>
                <a:gd name="connsiteY21" fmla="*/ 492897 h 550398"/>
                <a:gd name="connsiteX22" fmla="*/ 85110 w 541078"/>
                <a:gd name="connsiteY22" fmla="*/ 550398 h 550398"/>
                <a:gd name="connsiteX23" fmla="*/ 456057 w 541078"/>
                <a:gd name="connsiteY23" fmla="*/ 550398 h 550398"/>
                <a:gd name="connsiteX24" fmla="*/ 497908 w 541078"/>
                <a:gd name="connsiteY24" fmla="*/ 533781 h 550398"/>
                <a:gd name="connsiteX25" fmla="*/ 516460 w 541078"/>
                <a:gd name="connsiteY25" fmla="*/ 492897 h 550398"/>
                <a:gd name="connsiteX26" fmla="*/ 516460 w 541078"/>
                <a:gd name="connsiteY26" fmla="*/ 277925 h 550398"/>
                <a:gd name="connsiteX27" fmla="*/ 520856 w 541078"/>
                <a:gd name="connsiteY27" fmla="*/ 275815 h 550398"/>
                <a:gd name="connsiteX28" fmla="*/ 541079 w 541078"/>
                <a:gd name="connsiteY28" fmla="*/ 243635 h 550398"/>
                <a:gd name="connsiteX29" fmla="*/ 541079 w 541078"/>
                <a:gd name="connsiteY29" fmla="*/ 168285 h 550398"/>
                <a:gd name="connsiteX30" fmla="*/ 480675 w 541078"/>
                <a:gd name="connsiteY30" fmla="*/ 110783 h 550398"/>
                <a:gd name="connsiteX31" fmla="*/ 293839 w 541078"/>
                <a:gd name="connsiteY31" fmla="*/ 98649 h 550398"/>
                <a:gd name="connsiteX32" fmla="*/ 347736 w 541078"/>
                <a:gd name="connsiteY32" fmla="*/ 31564 h 550398"/>
                <a:gd name="connsiteX33" fmla="*/ 381674 w 541078"/>
                <a:gd name="connsiteY33" fmla="*/ 17760 h 550398"/>
                <a:gd name="connsiteX34" fmla="*/ 415612 w 541078"/>
                <a:gd name="connsiteY34" fmla="*/ 31564 h 550398"/>
                <a:gd name="connsiteX35" fmla="*/ 415612 w 541078"/>
                <a:gd name="connsiteY35" fmla="*/ 99441 h 550398"/>
                <a:gd name="connsiteX36" fmla="*/ 402424 w 541078"/>
                <a:gd name="connsiteY36" fmla="*/ 109904 h 550398"/>
                <a:gd name="connsiteX37" fmla="*/ 400665 w 541078"/>
                <a:gd name="connsiteY37" fmla="*/ 110871 h 550398"/>
                <a:gd name="connsiteX38" fmla="*/ 285486 w 541078"/>
                <a:gd name="connsiteY38" fmla="*/ 110871 h 550398"/>
                <a:gd name="connsiteX39" fmla="*/ 293751 w 541078"/>
                <a:gd name="connsiteY39" fmla="*/ 98649 h 550398"/>
                <a:gd name="connsiteX40" fmla="*/ 125554 w 541078"/>
                <a:gd name="connsiteY40" fmla="*/ 31652 h 550398"/>
                <a:gd name="connsiteX41" fmla="*/ 159492 w 541078"/>
                <a:gd name="connsiteY41" fmla="*/ 17848 h 550398"/>
                <a:gd name="connsiteX42" fmla="*/ 193431 w 541078"/>
                <a:gd name="connsiteY42" fmla="*/ 31652 h 550398"/>
                <a:gd name="connsiteX43" fmla="*/ 247328 w 541078"/>
                <a:gd name="connsiteY43" fmla="*/ 98649 h 550398"/>
                <a:gd name="connsiteX44" fmla="*/ 255592 w 541078"/>
                <a:gd name="connsiteY44" fmla="*/ 110871 h 550398"/>
                <a:gd name="connsiteX45" fmla="*/ 140413 w 541078"/>
                <a:gd name="connsiteY45" fmla="*/ 110871 h 550398"/>
                <a:gd name="connsiteX46" fmla="*/ 138655 w 541078"/>
                <a:gd name="connsiteY46" fmla="*/ 109904 h 550398"/>
                <a:gd name="connsiteX47" fmla="*/ 125466 w 541078"/>
                <a:gd name="connsiteY47" fmla="*/ 99441 h 550398"/>
                <a:gd name="connsiteX48" fmla="*/ 111750 w 541078"/>
                <a:gd name="connsiteY48" fmla="*/ 65503 h 550398"/>
                <a:gd name="connsiteX49" fmla="*/ 125466 w 541078"/>
                <a:gd name="connsiteY49" fmla="*/ 31564 h 550398"/>
                <a:gd name="connsiteX50" fmla="*/ 192639 w 541078"/>
                <a:gd name="connsiteY50" fmla="*/ 532638 h 550398"/>
                <a:gd name="connsiteX51" fmla="*/ 85022 w 541078"/>
                <a:gd name="connsiteY51" fmla="*/ 532638 h 550398"/>
                <a:gd name="connsiteX52" fmla="*/ 42555 w 541078"/>
                <a:gd name="connsiteY52" fmla="*/ 493073 h 550398"/>
                <a:gd name="connsiteX53" fmla="*/ 42555 w 541078"/>
                <a:gd name="connsiteY53" fmla="*/ 279771 h 550398"/>
                <a:gd name="connsiteX54" fmla="*/ 192552 w 541078"/>
                <a:gd name="connsiteY54" fmla="*/ 279771 h 550398"/>
                <a:gd name="connsiteX55" fmla="*/ 192552 w 541078"/>
                <a:gd name="connsiteY55" fmla="*/ 532726 h 550398"/>
                <a:gd name="connsiteX56" fmla="*/ 192639 w 541078"/>
                <a:gd name="connsiteY56" fmla="*/ 261835 h 550398"/>
                <a:gd name="connsiteX57" fmla="*/ 35961 w 541078"/>
                <a:gd name="connsiteY57" fmla="*/ 261835 h 550398"/>
                <a:gd name="connsiteX58" fmla="*/ 17936 w 541078"/>
                <a:gd name="connsiteY58" fmla="*/ 243723 h 550398"/>
                <a:gd name="connsiteX59" fmla="*/ 17936 w 541078"/>
                <a:gd name="connsiteY59" fmla="*/ 168372 h 550398"/>
                <a:gd name="connsiteX60" fmla="*/ 60403 w 541078"/>
                <a:gd name="connsiteY60" fmla="*/ 128720 h 550398"/>
                <a:gd name="connsiteX61" fmla="*/ 192552 w 541078"/>
                <a:gd name="connsiteY61" fmla="*/ 128720 h 550398"/>
                <a:gd name="connsiteX62" fmla="*/ 192552 w 541078"/>
                <a:gd name="connsiteY62" fmla="*/ 261747 h 550398"/>
                <a:gd name="connsiteX63" fmla="*/ 330679 w 541078"/>
                <a:gd name="connsiteY63" fmla="*/ 532638 h 550398"/>
                <a:gd name="connsiteX64" fmla="*/ 210576 w 541078"/>
                <a:gd name="connsiteY64" fmla="*/ 532638 h 550398"/>
                <a:gd name="connsiteX65" fmla="*/ 210576 w 541078"/>
                <a:gd name="connsiteY65" fmla="*/ 128807 h 550398"/>
                <a:gd name="connsiteX66" fmla="*/ 330679 w 541078"/>
                <a:gd name="connsiteY66" fmla="*/ 128807 h 550398"/>
                <a:gd name="connsiteX67" fmla="*/ 330679 w 541078"/>
                <a:gd name="connsiteY67" fmla="*/ 532638 h 550398"/>
                <a:gd name="connsiteX68" fmla="*/ 498612 w 541078"/>
                <a:gd name="connsiteY68" fmla="*/ 493073 h 550398"/>
                <a:gd name="connsiteX69" fmla="*/ 456145 w 541078"/>
                <a:gd name="connsiteY69" fmla="*/ 532638 h 550398"/>
                <a:gd name="connsiteX70" fmla="*/ 348615 w 541078"/>
                <a:gd name="connsiteY70" fmla="*/ 532638 h 550398"/>
                <a:gd name="connsiteX71" fmla="*/ 348615 w 541078"/>
                <a:gd name="connsiteY71" fmla="*/ 279683 h 550398"/>
                <a:gd name="connsiteX72" fmla="*/ 498700 w 541078"/>
                <a:gd name="connsiteY72" fmla="*/ 279683 h 550398"/>
                <a:gd name="connsiteX73" fmla="*/ 498700 w 541078"/>
                <a:gd name="connsiteY73" fmla="*/ 492985 h 550398"/>
                <a:gd name="connsiteX74" fmla="*/ 523230 w 541078"/>
                <a:gd name="connsiteY74" fmla="*/ 243811 h 550398"/>
                <a:gd name="connsiteX75" fmla="*/ 505118 w 541078"/>
                <a:gd name="connsiteY75" fmla="*/ 261923 h 550398"/>
                <a:gd name="connsiteX76" fmla="*/ 348527 w 541078"/>
                <a:gd name="connsiteY76" fmla="*/ 261923 h 550398"/>
                <a:gd name="connsiteX77" fmla="*/ 348527 w 541078"/>
                <a:gd name="connsiteY77" fmla="*/ 128895 h 550398"/>
                <a:gd name="connsiteX78" fmla="*/ 480675 w 541078"/>
                <a:gd name="connsiteY78" fmla="*/ 128895 h 550398"/>
                <a:gd name="connsiteX79" fmla="*/ 523142 w 541078"/>
                <a:gd name="connsiteY79" fmla="*/ 168548 h 550398"/>
                <a:gd name="connsiteX80" fmla="*/ 523142 w 541078"/>
                <a:gd name="connsiteY80" fmla="*/ 243899 h 550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541078" h="550398">
                  <a:moveTo>
                    <a:pt x="480675" y="110871"/>
                  </a:moveTo>
                  <a:lnTo>
                    <a:pt x="431175" y="110871"/>
                  </a:lnTo>
                  <a:lnTo>
                    <a:pt x="438033" y="99089"/>
                  </a:lnTo>
                  <a:cubicBezTo>
                    <a:pt x="453068" y="73240"/>
                    <a:pt x="448935" y="39565"/>
                    <a:pt x="428273" y="18903"/>
                  </a:cubicBezTo>
                  <a:cubicBezTo>
                    <a:pt x="416052" y="6682"/>
                    <a:pt x="399522" y="0"/>
                    <a:pt x="381674" y="0"/>
                  </a:cubicBezTo>
                  <a:cubicBezTo>
                    <a:pt x="363826" y="0"/>
                    <a:pt x="347296" y="6682"/>
                    <a:pt x="335075" y="18903"/>
                  </a:cubicBezTo>
                  <a:cubicBezTo>
                    <a:pt x="310984" y="42995"/>
                    <a:pt x="290234" y="71570"/>
                    <a:pt x="277046" y="91352"/>
                  </a:cubicBezTo>
                  <a:lnTo>
                    <a:pt x="270539" y="101112"/>
                  </a:lnTo>
                  <a:lnTo>
                    <a:pt x="264033" y="91352"/>
                  </a:lnTo>
                  <a:cubicBezTo>
                    <a:pt x="250932" y="71657"/>
                    <a:pt x="230183" y="43082"/>
                    <a:pt x="206004" y="18903"/>
                  </a:cubicBezTo>
                  <a:cubicBezTo>
                    <a:pt x="193782" y="6770"/>
                    <a:pt x="177253" y="0"/>
                    <a:pt x="159405" y="0"/>
                  </a:cubicBezTo>
                  <a:cubicBezTo>
                    <a:pt x="141556" y="0"/>
                    <a:pt x="125027" y="6682"/>
                    <a:pt x="112805" y="18903"/>
                  </a:cubicBezTo>
                  <a:cubicBezTo>
                    <a:pt x="95924" y="35697"/>
                    <a:pt x="90121" y="61282"/>
                    <a:pt x="96715" y="84142"/>
                  </a:cubicBezTo>
                  <a:cubicBezTo>
                    <a:pt x="97507" y="86956"/>
                    <a:pt x="98562" y="89769"/>
                    <a:pt x="99705" y="92407"/>
                  </a:cubicBezTo>
                  <a:cubicBezTo>
                    <a:pt x="100672" y="94693"/>
                    <a:pt x="101815" y="96891"/>
                    <a:pt x="103046" y="99001"/>
                  </a:cubicBezTo>
                  <a:lnTo>
                    <a:pt x="109904" y="110783"/>
                  </a:lnTo>
                  <a:lnTo>
                    <a:pt x="60403" y="110783"/>
                  </a:lnTo>
                  <a:cubicBezTo>
                    <a:pt x="27696" y="110783"/>
                    <a:pt x="0" y="137160"/>
                    <a:pt x="0" y="168285"/>
                  </a:cubicBezTo>
                  <a:lnTo>
                    <a:pt x="0" y="243635"/>
                  </a:lnTo>
                  <a:cubicBezTo>
                    <a:pt x="0" y="257350"/>
                    <a:pt x="7737" y="269660"/>
                    <a:pt x="20310" y="275815"/>
                  </a:cubicBezTo>
                  <a:lnTo>
                    <a:pt x="24706" y="277925"/>
                  </a:lnTo>
                  <a:lnTo>
                    <a:pt x="24706" y="492897"/>
                  </a:lnTo>
                  <a:cubicBezTo>
                    <a:pt x="24706" y="524109"/>
                    <a:pt x="52402" y="550398"/>
                    <a:pt x="85110" y="550398"/>
                  </a:cubicBezTo>
                  <a:lnTo>
                    <a:pt x="456057" y="550398"/>
                  </a:lnTo>
                  <a:cubicBezTo>
                    <a:pt x="471268" y="550398"/>
                    <a:pt x="486478" y="544332"/>
                    <a:pt x="497908" y="533781"/>
                  </a:cubicBezTo>
                  <a:cubicBezTo>
                    <a:pt x="509866" y="522790"/>
                    <a:pt x="516460" y="508195"/>
                    <a:pt x="516460" y="492897"/>
                  </a:cubicBezTo>
                  <a:lnTo>
                    <a:pt x="516460" y="277925"/>
                  </a:lnTo>
                  <a:cubicBezTo>
                    <a:pt x="516460" y="277925"/>
                    <a:pt x="520856" y="275815"/>
                    <a:pt x="520856" y="275815"/>
                  </a:cubicBezTo>
                  <a:cubicBezTo>
                    <a:pt x="533341" y="269660"/>
                    <a:pt x="541079" y="257350"/>
                    <a:pt x="541079" y="243635"/>
                  </a:cubicBezTo>
                  <a:lnTo>
                    <a:pt x="541079" y="168285"/>
                  </a:lnTo>
                  <a:cubicBezTo>
                    <a:pt x="541079" y="137072"/>
                    <a:pt x="513383" y="110783"/>
                    <a:pt x="480675" y="110783"/>
                  </a:cubicBezTo>
                  <a:close/>
                  <a:moveTo>
                    <a:pt x="293839" y="98649"/>
                  </a:moveTo>
                  <a:cubicBezTo>
                    <a:pt x="306324" y="80186"/>
                    <a:pt x="325843" y="53545"/>
                    <a:pt x="347736" y="31564"/>
                  </a:cubicBezTo>
                  <a:cubicBezTo>
                    <a:pt x="356616" y="22684"/>
                    <a:pt x="368749" y="17760"/>
                    <a:pt x="381674" y="17760"/>
                  </a:cubicBezTo>
                  <a:cubicBezTo>
                    <a:pt x="394599" y="17760"/>
                    <a:pt x="406732" y="22684"/>
                    <a:pt x="415612" y="31564"/>
                  </a:cubicBezTo>
                  <a:cubicBezTo>
                    <a:pt x="433988" y="49940"/>
                    <a:pt x="433988" y="81065"/>
                    <a:pt x="415612" y="99441"/>
                  </a:cubicBezTo>
                  <a:cubicBezTo>
                    <a:pt x="410865" y="104189"/>
                    <a:pt x="406380" y="107706"/>
                    <a:pt x="402424" y="109904"/>
                  </a:cubicBezTo>
                  <a:lnTo>
                    <a:pt x="400665" y="110871"/>
                  </a:lnTo>
                  <a:lnTo>
                    <a:pt x="285486" y="110871"/>
                  </a:lnTo>
                  <a:lnTo>
                    <a:pt x="293751" y="98649"/>
                  </a:lnTo>
                  <a:close/>
                  <a:moveTo>
                    <a:pt x="125554" y="31652"/>
                  </a:moveTo>
                  <a:cubicBezTo>
                    <a:pt x="134434" y="22772"/>
                    <a:pt x="146480" y="17848"/>
                    <a:pt x="159492" y="17848"/>
                  </a:cubicBezTo>
                  <a:cubicBezTo>
                    <a:pt x="172505" y="17848"/>
                    <a:pt x="184551" y="22772"/>
                    <a:pt x="193431" y="31652"/>
                  </a:cubicBezTo>
                  <a:cubicBezTo>
                    <a:pt x="215412" y="53633"/>
                    <a:pt x="234843" y="80186"/>
                    <a:pt x="247328" y="98649"/>
                  </a:cubicBezTo>
                  <a:lnTo>
                    <a:pt x="255592" y="110871"/>
                  </a:lnTo>
                  <a:lnTo>
                    <a:pt x="140413" y="110871"/>
                  </a:lnTo>
                  <a:lnTo>
                    <a:pt x="138655" y="109904"/>
                  </a:lnTo>
                  <a:cubicBezTo>
                    <a:pt x="134786" y="107794"/>
                    <a:pt x="130214" y="104189"/>
                    <a:pt x="125466" y="99441"/>
                  </a:cubicBezTo>
                  <a:cubicBezTo>
                    <a:pt x="116586" y="90561"/>
                    <a:pt x="111750" y="78515"/>
                    <a:pt x="111750" y="65503"/>
                  </a:cubicBezTo>
                  <a:cubicBezTo>
                    <a:pt x="111750" y="52490"/>
                    <a:pt x="116674" y="40444"/>
                    <a:pt x="125466" y="31564"/>
                  </a:cubicBezTo>
                  <a:close/>
                  <a:moveTo>
                    <a:pt x="192639" y="532638"/>
                  </a:moveTo>
                  <a:lnTo>
                    <a:pt x="85022" y="532638"/>
                  </a:lnTo>
                  <a:cubicBezTo>
                    <a:pt x="61986" y="532638"/>
                    <a:pt x="42555" y="514525"/>
                    <a:pt x="42555" y="493073"/>
                  </a:cubicBezTo>
                  <a:lnTo>
                    <a:pt x="42555" y="279771"/>
                  </a:lnTo>
                  <a:lnTo>
                    <a:pt x="192552" y="279771"/>
                  </a:lnTo>
                  <a:lnTo>
                    <a:pt x="192552" y="532726"/>
                  </a:lnTo>
                  <a:close/>
                  <a:moveTo>
                    <a:pt x="192639" y="261835"/>
                  </a:moveTo>
                  <a:lnTo>
                    <a:pt x="35961" y="261835"/>
                  </a:lnTo>
                  <a:cubicBezTo>
                    <a:pt x="26025" y="261835"/>
                    <a:pt x="17936" y="253746"/>
                    <a:pt x="17936" y="243723"/>
                  </a:cubicBezTo>
                  <a:lnTo>
                    <a:pt x="17936" y="168372"/>
                  </a:lnTo>
                  <a:cubicBezTo>
                    <a:pt x="17936" y="146919"/>
                    <a:pt x="37367" y="128720"/>
                    <a:pt x="60403" y="128720"/>
                  </a:cubicBezTo>
                  <a:lnTo>
                    <a:pt x="192552" y="128720"/>
                  </a:lnTo>
                  <a:lnTo>
                    <a:pt x="192552" y="261747"/>
                  </a:lnTo>
                  <a:close/>
                  <a:moveTo>
                    <a:pt x="330679" y="532638"/>
                  </a:moveTo>
                  <a:lnTo>
                    <a:pt x="210576" y="532638"/>
                  </a:lnTo>
                  <a:lnTo>
                    <a:pt x="210576" y="128807"/>
                  </a:lnTo>
                  <a:lnTo>
                    <a:pt x="330679" y="128807"/>
                  </a:lnTo>
                  <a:lnTo>
                    <a:pt x="330679" y="532638"/>
                  </a:lnTo>
                  <a:close/>
                  <a:moveTo>
                    <a:pt x="498612" y="493073"/>
                  </a:moveTo>
                  <a:cubicBezTo>
                    <a:pt x="498612" y="514525"/>
                    <a:pt x="479181" y="532638"/>
                    <a:pt x="456145" y="532638"/>
                  </a:cubicBezTo>
                  <a:lnTo>
                    <a:pt x="348615" y="532638"/>
                  </a:lnTo>
                  <a:lnTo>
                    <a:pt x="348615" y="279683"/>
                  </a:lnTo>
                  <a:lnTo>
                    <a:pt x="498700" y="279683"/>
                  </a:lnTo>
                  <a:lnTo>
                    <a:pt x="498700" y="492985"/>
                  </a:lnTo>
                  <a:close/>
                  <a:moveTo>
                    <a:pt x="523230" y="243811"/>
                  </a:moveTo>
                  <a:cubicBezTo>
                    <a:pt x="523230" y="253746"/>
                    <a:pt x="515141" y="261923"/>
                    <a:pt x="505118" y="261923"/>
                  </a:cubicBezTo>
                  <a:lnTo>
                    <a:pt x="348527" y="261923"/>
                  </a:lnTo>
                  <a:lnTo>
                    <a:pt x="348527" y="128895"/>
                  </a:lnTo>
                  <a:lnTo>
                    <a:pt x="480675" y="128895"/>
                  </a:lnTo>
                  <a:cubicBezTo>
                    <a:pt x="503711" y="128895"/>
                    <a:pt x="523142" y="147007"/>
                    <a:pt x="523142" y="168548"/>
                  </a:cubicBezTo>
                  <a:lnTo>
                    <a:pt x="523142" y="243899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19679C2D-F349-E02E-02FD-CE5E6979C71A}"/>
                </a:ext>
              </a:extLst>
            </p:cNvPr>
            <p:cNvSpPr/>
            <p:nvPr/>
          </p:nvSpPr>
          <p:spPr>
            <a:xfrm>
              <a:off x="655533" y="1170133"/>
              <a:ext cx="513998" cy="617518"/>
            </a:xfrm>
            <a:custGeom>
              <a:avLst/>
              <a:gdLst>
                <a:gd name="connsiteX0" fmla="*/ 331558 w 513998"/>
                <a:gd name="connsiteY0" fmla="*/ 12432 h 617518"/>
                <a:gd name="connsiteX1" fmla="*/ 286805 w 513998"/>
                <a:gd name="connsiteY1" fmla="*/ 55163 h 617518"/>
                <a:gd name="connsiteX2" fmla="*/ 257615 w 513998"/>
                <a:gd name="connsiteY2" fmla="*/ 46371 h 617518"/>
                <a:gd name="connsiteX3" fmla="*/ 227721 w 513998"/>
                <a:gd name="connsiteY3" fmla="*/ 55515 h 617518"/>
                <a:gd name="connsiteX4" fmla="*/ 182528 w 513998"/>
                <a:gd name="connsiteY4" fmla="*/ 12344 h 617518"/>
                <a:gd name="connsiteX5" fmla="*/ 133467 w 513998"/>
                <a:gd name="connsiteY5" fmla="*/ 2233 h 617518"/>
                <a:gd name="connsiteX6" fmla="*/ 103837 w 513998"/>
                <a:gd name="connsiteY6" fmla="*/ 34589 h 617518"/>
                <a:gd name="connsiteX7" fmla="*/ 97682 w 513998"/>
                <a:gd name="connsiteY7" fmla="*/ 99828 h 617518"/>
                <a:gd name="connsiteX8" fmla="*/ 103837 w 513998"/>
                <a:gd name="connsiteY8" fmla="*/ 164891 h 617518"/>
                <a:gd name="connsiteX9" fmla="*/ 133379 w 513998"/>
                <a:gd name="connsiteY9" fmla="*/ 197247 h 617518"/>
                <a:gd name="connsiteX10" fmla="*/ 146216 w 513998"/>
                <a:gd name="connsiteY10" fmla="*/ 199357 h 617518"/>
                <a:gd name="connsiteX11" fmla="*/ 60051 w 513998"/>
                <a:gd name="connsiteY11" fmla="*/ 415560 h 617518"/>
                <a:gd name="connsiteX12" fmla="*/ 50380 w 513998"/>
                <a:gd name="connsiteY12" fmla="*/ 430419 h 617518"/>
                <a:gd name="connsiteX13" fmla="*/ 0 w 513998"/>
                <a:gd name="connsiteY13" fmla="*/ 508494 h 617518"/>
                <a:gd name="connsiteX14" fmla="*/ 0 w 513998"/>
                <a:gd name="connsiteY14" fmla="*/ 508846 h 617518"/>
                <a:gd name="connsiteX15" fmla="*/ 0 w 513998"/>
                <a:gd name="connsiteY15" fmla="*/ 509989 h 617518"/>
                <a:gd name="connsiteX16" fmla="*/ 176 w 513998"/>
                <a:gd name="connsiteY16" fmla="*/ 512011 h 617518"/>
                <a:gd name="connsiteX17" fmla="*/ 528 w 513998"/>
                <a:gd name="connsiteY17" fmla="*/ 513066 h 617518"/>
                <a:gd name="connsiteX18" fmla="*/ 1495 w 513998"/>
                <a:gd name="connsiteY18" fmla="*/ 515001 h 617518"/>
                <a:gd name="connsiteX19" fmla="*/ 1846 w 513998"/>
                <a:gd name="connsiteY19" fmla="*/ 515616 h 617518"/>
                <a:gd name="connsiteX20" fmla="*/ 2374 w 513998"/>
                <a:gd name="connsiteY20" fmla="*/ 516144 h 617518"/>
                <a:gd name="connsiteX21" fmla="*/ 2726 w 513998"/>
                <a:gd name="connsiteY21" fmla="*/ 516495 h 617518"/>
                <a:gd name="connsiteX22" fmla="*/ 90121 w 513998"/>
                <a:gd name="connsiteY22" fmla="*/ 552104 h 617518"/>
                <a:gd name="connsiteX23" fmla="*/ 169955 w 513998"/>
                <a:gd name="connsiteY23" fmla="*/ 558962 h 617518"/>
                <a:gd name="connsiteX24" fmla="*/ 194046 w 513998"/>
                <a:gd name="connsiteY24" fmla="*/ 560545 h 617518"/>
                <a:gd name="connsiteX25" fmla="*/ 256999 w 513998"/>
                <a:gd name="connsiteY25" fmla="*/ 617519 h 617518"/>
                <a:gd name="connsiteX26" fmla="*/ 319952 w 513998"/>
                <a:gd name="connsiteY26" fmla="*/ 560545 h 617518"/>
                <a:gd name="connsiteX27" fmla="*/ 341405 w 513998"/>
                <a:gd name="connsiteY27" fmla="*/ 559138 h 617518"/>
                <a:gd name="connsiteX28" fmla="*/ 423877 w 513998"/>
                <a:gd name="connsiteY28" fmla="*/ 552104 h 617518"/>
                <a:gd name="connsiteX29" fmla="*/ 511273 w 513998"/>
                <a:gd name="connsiteY29" fmla="*/ 516495 h 617518"/>
                <a:gd name="connsiteX30" fmla="*/ 511624 w 513998"/>
                <a:gd name="connsiteY30" fmla="*/ 516144 h 617518"/>
                <a:gd name="connsiteX31" fmla="*/ 512152 w 513998"/>
                <a:gd name="connsiteY31" fmla="*/ 515616 h 617518"/>
                <a:gd name="connsiteX32" fmla="*/ 512504 w 513998"/>
                <a:gd name="connsiteY32" fmla="*/ 515001 h 617518"/>
                <a:gd name="connsiteX33" fmla="*/ 513471 w 513998"/>
                <a:gd name="connsiteY33" fmla="*/ 513154 h 617518"/>
                <a:gd name="connsiteX34" fmla="*/ 513822 w 513998"/>
                <a:gd name="connsiteY34" fmla="*/ 512011 h 617518"/>
                <a:gd name="connsiteX35" fmla="*/ 513998 w 513998"/>
                <a:gd name="connsiteY35" fmla="*/ 509989 h 617518"/>
                <a:gd name="connsiteX36" fmla="*/ 513998 w 513998"/>
                <a:gd name="connsiteY36" fmla="*/ 508846 h 617518"/>
                <a:gd name="connsiteX37" fmla="*/ 513998 w 513998"/>
                <a:gd name="connsiteY37" fmla="*/ 508494 h 617518"/>
                <a:gd name="connsiteX38" fmla="*/ 463530 w 513998"/>
                <a:gd name="connsiteY38" fmla="*/ 430419 h 617518"/>
                <a:gd name="connsiteX39" fmla="*/ 453947 w 513998"/>
                <a:gd name="connsiteY39" fmla="*/ 415648 h 617518"/>
                <a:gd name="connsiteX40" fmla="*/ 367782 w 513998"/>
                <a:gd name="connsiteY40" fmla="*/ 199445 h 617518"/>
                <a:gd name="connsiteX41" fmla="*/ 380619 w 513998"/>
                <a:gd name="connsiteY41" fmla="*/ 197335 h 617518"/>
                <a:gd name="connsiteX42" fmla="*/ 410249 w 513998"/>
                <a:gd name="connsiteY42" fmla="*/ 164979 h 617518"/>
                <a:gd name="connsiteX43" fmla="*/ 416404 w 513998"/>
                <a:gd name="connsiteY43" fmla="*/ 99740 h 617518"/>
                <a:gd name="connsiteX44" fmla="*/ 410337 w 513998"/>
                <a:gd name="connsiteY44" fmla="*/ 34677 h 617518"/>
                <a:gd name="connsiteX45" fmla="*/ 380707 w 513998"/>
                <a:gd name="connsiteY45" fmla="*/ 2233 h 617518"/>
                <a:gd name="connsiteX46" fmla="*/ 331646 w 513998"/>
                <a:gd name="connsiteY46" fmla="*/ 12344 h 617518"/>
                <a:gd name="connsiteX47" fmla="*/ 227633 w 513998"/>
                <a:gd name="connsiteY47" fmla="*/ 144229 h 617518"/>
                <a:gd name="connsiteX48" fmla="*/ 233612 w 513998"/>
                <a:gd name="connsiteY48" fmla="*/ 147658 h 617518"/>
                <a:gd name="connsiteX49" fmla="*/ 222269 w 513998"/>
                <a:gd name="connsiteY49" fmla="*/ 149504 h 617518"/>
                <a:gd name="connsiteX50" fmla="*/ 227633 w 513998"/>
                <a:gd name="connsiteY50" fmla="*/ 144141 h 617518"/>
                <a:gd name="connsiteX51" fmla="*/ 293487 w 513998"/>
                <a:gd name="connsiteY51" fmla="*/ 99828 h 617518"/>
                <a:gd name="connsiteX52" fmla="*/ 257615 w 513998"/>
                <a:gd name="connsiteY52" fmla="*/ 135788 h 617518"/>
                <a:gd name="connsiteX53" fmla="*/ 221654 w 513998"/>
                <a:gd name="connsiteY53" fmla="*/ 99828 h 617518"/>
                <a:gd name="connsiteX54" fmla="*/ 257615 w 513998"/>
                <a:gd name="connsiteY54" fmla="*/ 63955 h 617518"/>
                <a:gd name="connsiteX55" fmla="*/ 293487 w 513998"/>
                <a:gd name="connsiteY55" fmla="*/ 99828 h 617518"/>
                <a:gd name="connsiteX56" fmla="*/ 120894 w 513998"/>
                <a:gd name="connsiteY56" fmla="*/ 160758 h 617518"/>
                <a:gd name="connsiteX57" fmla="*/ 115267 w 513998"/>
                <a:gd name="connsiteY57" fmla="*/ 99916 h 617518"/>
                <a:gd name="connsiteX58" fmla="*/ 120894 w 513998"/>
                <a:gd name="connsiteY58" fmla="*/ 38897 h 617518"/>
                <a:gd name="connsiteX59" fmla="*/ 138655 w 513998"/>
                <a:gd name="connsiteY59" fmla="*/ 19114 h 617518"/>
                <a:gd name="connsiteX60" fmla="*/ 170835 w 513998"/>
                <a:gd name="connsiteY60" fmla="*/ 25621 h 617518"/>
                <a:gd name="connsiteX61" fmla="*/ 214884 w 513998"/>
                <a:gd name="connsiteY61" fmla="*/ 67736 h 617518"/>
                <a:gd name="connsiteX62" fmla="*/ 204773 w 513998"/>
                <a:gd name="connsiteY62" fmla="*/ 91123 h 617518"/>
                <a:gd name="connsiteX63" fmla="*/ 174967 w 513998"/>
                <a:gd name="connsiteY63" fmla="*/ 91123 h 617518"/>
                <a:gd name="connsiteX64" fmla="*/ 166175 w 513998"/>
                <a:gd name="connsiteY64" fmla="*/ 99916 h 617518"/>
                <a:gd name="connsiteX65" fmla="*/ 174967 w 513998"/>
                <a:gd name="connsiteY65" fmla="*/ 108708 h 617518"/>
                <a:gd name="connsiteX66" fmla="*/ 204773 w 513998"/>
                <a:gd name="connsiteY66" fmla="*/ 108708 h 617518"/>
                <a:gd name="connsiteX67" fmla="*/ 214884 w 513998"/>
                <a:gd name="connsiteY67" fmla="*/ 132096 h 617518"/>
                <a:gd name="connsiteX68" fmla="*/ 170835 w 513998"/>
                <a:gd name="connsiteY68" fmla="*/ 174211 h 617518"/>
                <a:gd name="connsiteX69" fmla="*/ 138655 w 513998"/>
                <a:gd name="connsiteY69" fmla="*/ 180717 h 617518"/>
                <a:gd name="connsiteX70" fmla="*/ 120894 w 513998"/>
                <a:gd name="connsiteY70" fmla="*/ 160846 h 617518"/>
                <a:gd name="connsiteX71" fmla="*/ 256999 w 513998"/>
                <a:gd name="connsiteY71" fmla="*/ 599934 h 617518"/>
                <a:gd name="connsiteX72" fmla="*/ 211367 w 513998"/>
                <a:gd name="connsiteY72" fmla="*/ 554302 h 617518"/>
                <a:gd name="connsiteX73" fmla="*/ 256999 w 513998"/>
                <a:gd name="connsiteY73" fmla="*/ 526343 h 617518"/>
                <a:gd name="connsiteX74" fmla="*/ 302631 w 513998"/>
                <a:gd name="connsiteY74" fmla="*/ 554302 h 617518"/>
                <a:gd name="connsiteX75" fmla="*/ 256999 w 513998"/>
                <a:gd name="connsiteY75" fmla="*/ 599934 h 617518"/>
                <a:gd name="connsiteX76" fmla="*/ 420888 w 513998"/>
                <a:gd name="connsiteY76" fmla="*/ 534783 h 617518"/>
                <a:gd name="connsiteX77" fmla="*/ 340262 w 513998"/>
                <a:gd name="connsiteY77" fmla="*/ 541553 h 617518"/>
                <a:gd name="connsiteX78" fmla="*/ 318897 w 513998"/>
                <a:gd name="connsiteY78" fmla="*/ 542960 h 617518"/>
                <a:gd name="connsiteX79" fmla="*/ 256911 w 513998"/>
                <a:gd name="connsiteY79" fmla="*/ 508670 h 617518"/>
                <a:gd name="connsiteX80" fmla="*/ 194925 w 513998"/>
                <a:gd name="connsiteY80" fmla="*/ 542960 h 617518"/>
                <a:gd name="connsiteX81" fmla="*/ 171010 w 513998"/>
                <a:gd name="connsiteY81" fmla="*/ 541378 h 617518"/>
                <a:gd name="connsiteX82" fmla="*/ 93023 w 513998"/>
                <a:gd name="connsiteY82" fmla="*/ 534783 h 617518"/>
                <a:gd name="connsiteX83" fmla="*/ 21014 w 513998"/>
                <a:gd name="connsiteY83" fmla="*/ 510077 h 617518"/>
                <a:gd name="connsiteX84" fmla="*/ 92935 w 513998"/>
                <a:gd name="connsiteY84" fmla="*/ 485370 h 617518"/>
                <a:gd name="connsiteX85" fmla="*/ 256823 w 513998"/>
                <a:gd name="connsiteY85" fmla="*/ 473589 h 617518"/>
                <a:gd name="connsiteX86" fmla="*/ 420712 w 513998"/>
                <a:gd name="connsiteY86" fmla="*/ 485370 h 617518"/>
                <a:gd name="connsiteX87" fmla="*/ 492633 w 513998"/>
                <a:gd name="connsiteY87" fmla="*/ 510077 h 617518"/>
                <a:gd name="connsiteX88" fmla="*/ 420712 w 513998"/>
                <a:gd name="connsiteY88" fmla="*/ 534783 h 617518"/>
                <a:gd name="connsiteX89" fmla="*/ 453683 w 513998"/>
                <a:gd name="connsiteY89" fmla="*/ 444926 h 617518"/>
                <a:gd name="connsiteX90" fmla="*/ 488501 w 513998"/>
                <a:gd name="connsiteY90" fmla="*/ 486426 h 617518"/>
                <a:gd name="connsiteX91" fmla="*/ 423877 w 513998"/>
                <a:gd name="connsiteY91" fmla="*/ 467962 h 617518"/>
                <a:gd name="connsiteX92" fmla="*/ 256999 w 513998"/>
                <a:gd name="connsiteY92" fmla="*/ 455916 h 617518"/>
                <a:gd name="connsiteX93" fmla="*/ 90121 w 513998"/>
                <a:gd name="connsiteY93" fmla="*/ 467962 h 617518"/>
                <a:gd name="connsiteX94" fmla="*/ 25586 w 513998"/>
                <a:gd name="connsiteY94" fmla="*/ 486426 h 617518"/>
                <a:gd name="connsiteX95" fmla="*/ 60403 w 513998"/>
                <a:gd name="connsiteY95" fmla="*/ 444838 h 617518"/>
                <a:gd name="connsiteX96" fmla="*/ 77372 w 513998"/>
                <a:gd name="connsiteY96" fmla="*/ 418373 h 617518"/>
                <a:gd name="connsiteX97" fmla="*/ 209257 w 513998"/>
                <a:gd name="connsiteY97" fmla="*/ 172013 h 617518"/>
                <a:gd name="connsiteX98" fmla="*/ 211631 w 513998"/>
                <a:gd name="connsiteY98" fmla="*/ 170782 h 617518"/>
                <a:gd name="connsiteX99" fmla="*/ 257087 w 513998"/>
                <a:gd name="connsiteY99" fmla="*/ 163660 h 617518"/>
                <a:gd name="connsiteX100" fmla="*/ 302895 w 513998"/>
                <a:gd name="connsiteY100" fmla="*/ 171045 h 617518"/>
                <a:gd name="connsiteX101" fmla="*/ 305357 w 513998"/>
                <a:gd name="connsiteY101" fmla="*/ 172276 h 617518"/>
                <a:gd name="connsiteX102" fmla="*/ 436714 w 513998"/>
                <a:gd name="connsiteY102" fmla="*/ 418373 h 617518"/>
                <a:gd name="connsiteX103" fmla="*/ 453859 w 513998"/>
                <a:gd name="connsiteY103" fmla="*/ 444926 h 617518"/>
                <a:gd name="connsiteX104" fmla="*/ 393104 w 513998"/>
                <a:gd name="connsiteY104" fmla="*/ 38721 h 617518"/>
                <a:gd name="connsiteX105" fmla="*/ 398731 w 513998"/>
                <a:gd name="connsiteY105" fmla="*/ 99564 h 617518"/>
                <a:gd name="connsiteX106" fmla="*/ 393104 w 513998"/>
                <a:gd name="connsiteY106" fmla="*/ 160583 h 617518"/>
                <a:gd name="connsiteX107" fmla="*/ 375344 w 513998"/>
                <a:gd name="connsiteY107" fmla="*/ 180365 h 617518"/>
                <a:gd name="connsiteX108" fmla="*/ 343164 w 513998"/>
                <a:gd name="connsiteY108" fmla="*/ 173859 h 617518"/>
                <a:gd name="connsiteX109" fmla="*/ 299730 w 513998"/>
                <a:gd name="connsiteY109" fmla="*/ 132359 h 617518"/>
                <a:gd name="connsiteX110" fmla="*/ 310281 w 513998"/>
                <a:gd name="connsiteY110" fmla="*/ 108356 h 617518"/>
                <a:gd name="connsiteX111" fmla="*/ 340086 w 513998"/>
                <a:gd name="connsiteY111" fmla="*/ 108356 h 617518"/>
                <a:gd name="connsiteX112" fmla="*/ 348879 w 513998"/>
                <a:gd name="connsiteY112" fmla="*/ 99564 h 617518"/>
                <a:gd name="connsiteX113" fmla="*/ 340086 w 513998"/>
                <a:gd name="connsiteY113" fmla="*/ 90772 h 617518"/>
                <a:gd name="connsiteX114" fmla="*/ 310281 w 513998"/>
                <a:gd name="connsiteY114" fmla="*/ 90772 h 617518"/>
                <a:gd name="connsiteX115" fmla="*/ 299730 w 513998"/>
                <a:gd name="connsiteY115" fmla="*/ 66769 h 617518"/>
                <a:gd name="connsiteX116" fmla="*/ 343164 w 513998"/>
                <a:gd name="connsiteY116" fmla="*/ 25269 h 617518"/>
                <a:gd name="connsiteX117" fmla="*/ 375344 w 513998"/>
                <a:gd name="connsiteY117" fmla="*/ 18763 h 617518"/>
                <a:gd name="connsiteX118" fmla="*/ 393192 w 513998"/>
                <a:gd name="connsiteY118" fmla="*/ 38633 h 617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513998" h="617518">
                  <a:moveTo>
                    <a:pt x="331558" y="12432"/>
                  </a:moveTo>
                  <a:cubicBezTo>
                    <a:pt x="317754" y="24654"/>
                    <a:pt x="296652" y="45316"/>
                    <a:pt x="286805" y="55163"/>
                  </a:cubicBezTo>
                  <a:cubicBezTo>
                    <a:pt x="278364" y="49624"/>
                    <a:pt x="268341" y="46371"/>
                    <a:pt x="257615" y="46371"/>
                  </a:cubicBezTo>
                  <a:cubicBezTo>
                    <a:pt x="246888" y="46371"/>
                    <a:pt x="236249" y="49712"/>
                    <a:pt x="227721" y="55515"/>
                  </a:cubicBezTo>
                  <a:cubicBezTo>
                    <a:pt x="218049" y="45931"/>
                    <a:pt x="196596" y="24741"/>
                    <a:pt x="182528" y="12344"/>
                  </a:cubicBezTo>
                  <a:cubicBezTo>
                    <a:pt x="169779" y="1090"/>
                    <a:pt x="150085" y="-2954"/>
                    <a:pt x="133467" y="2233"/>
                  </a:cubicBezTo>
                  <a:cubicBezTo>
                    <a:pt x="118344" y="6981"/>
                    <a:pt x="107794" y="18499"/>
                    <a:pt x="103837" y="34589"/>
                  </a:cubicBezTo>
                  <a:cubicBezTo>
                    <a:pt x="99177" y="53492"/>
                    <a:pt x="97946" y="80397"/>
                    <a:pt x="97682" y="99828"/>
                  </a:cubicBezTo>
                  <a:cubicBezTo>
                    <a:pt x="97946" y="119083"/>
                    <a:pt x="99177" y="145987"/>
                    <a:pt x="103837" y="164891"/>
                  </a:cubicBezTo>
                  <a:cubicBezTo>
                    <a:pt x="107794" y="181069"/>
                    <a:pt x="118256" y="192499"/>
                    <a:pt x="133379" y="197247"/>
                  </a:cubicBezTo>
                  <a:cubicBezTo>
                    <a:pt x="137512" y="198565"/>
                    <a:pt x="141820" y="199181"/>
                    <a:pt x="146216" y="199357"/>
                  </a:cubicBezTo>
                  <a:cubicBezTo>
                    <a:pt x="111486" y="238570"/>
                    <a:pt x="77988" y="304601"/>
                    <a:pt x="60051" y="415560"/>
                  </a:cubicBezTo>
                  <a:cubicBezTo>
                    <a:pt x="59084" y="421538"/>
                    <a:pt x="55655" y="426902"/>
                    <a:pt x="50380" y="430419"/>
                  </a:cubicBezTo>
                  <a:cubicBezTo>
                    <a:pt x="43434" y="435342"/>
                    <a:pt x="8177" y="462159"/>
                    <a:pt x="0" y="508494"/>
                  </a:cubicBezTo>
                  <a:cubicBezTo>
                    <a:pt x="0" y="508582"/>
                    <a:pt x="0" y="508758"/>
                    <a:pt x="0" y="508846"/>
                  </a:cubicBezTo>
                  <a:cubicBezTo>
                    <a:pt x="0" y="509198"/>
                    <a:pt x="0" y="509549"/>
                    <a:pt x="0" y="509989"/>
                  </a:cubicBezTo>
                  <a:cubicBezTo>
                    <a:pt x="0" y="510692"/>
                    <a:pt x="0" y="511396"/>
                    <a:pt x="176" y="512011"/>
                  </a:cubicBezTo>
                  <a:cubicBezTo>
                    <a:pt x="264" y="512363"/>
                    <a:pt x="440" y="512715"/>
                    <a:pt x="528" y="513066"/>
                  </a:cubicBezTo>
                  <a:cubicBezTo>
                    <a:pt x="791" y="513770"/>
                    <a:pt x="1143" y="514385"/>
                    <a:pt x="1495" y="515001"/>
                  </a:cubicBezTo>
                  <a:cubicBezTo>
                    <a:pt x="1670" y="515176"/>
                    <a:pt x="1670" y="515440"/>
                    <a:pt x="1846" y="515616"/>
                  </a:cubicBezTo>
                  <a:cubicBezTo>
                    <a:pt x="2022" y="515792"/>
                    <a:pt x="2198" y="515968"/>
                    <a:pt x="2374" y="516144"/>
                  </a:cubicBezTo>
                  <a:cubicBezTo>
                    <a:pt x="2462" y="516232"/>
                    <a:pt x="2638" y="516407"/>
                    <a:pt x="2726" y="516495"/>
                  </a:cubicBezTo>
                  <a:cubicBezTo>
                    <a:pt x="20838" y="537509"/>
                    <a:pt x="56974" y="546301"/>
                    <a:pt x="90121" y="552104"/>
                  </a:cubicBezTo>
                  <a:cubicBezTo>
                    <a:pt x="105947" y="554830"/>
                    <a:pt x="141468" y="557116"/>
                    <a:pt x="169955" y="558962"/>
                  </a:cubicBezTo>
                  <a:cubicBezTo>
                    <a:pt x="179011" y="559578"/>
                    <a:pt x="187276" y="560105"/>
                    <a:pt x="194046" y="560545"/>
                  </a:cubicBezTo>
                  <a:cubicBezTo>
                    <a:pt x="197211" y="592461"/>
                    <a:pt x="224204" y="617519"/>
                    <a:pt x="256999" y="617519"/>
                  </a:cubicBezTo>
                  <a:cubicBezTo>
                    <a:pt x="289794" y="617519"/>
                    <a:pt x="316787" y="592461"/>
                    <a:pt x="319952" y="560545"/>
                  </a:cubicBezTo>
                  <a:cubicBezTo>
                    <a:pt x="326107" y="560105"/>
                    <a:pt x="333404" y="559666"/>
                    <a:pt x="341405" y="559138"/>
                  </a:cubicBezTo>
                  <a:cubicBezTo>
                    <a:pt x="370860" y="557292"/>
                    <a:pt x="407523" y="555006"/>
                    <a:pt x="423877" y="552104"/>
                  </a:cubicBezTo>
                  <a:cubicBezTo>
                    <a:pt x="457024" y="546301"/>
                    <a:pt x="493161" y="537509"/>
                    <a:pt x="511273" y="516495"/>
                  </a:cubicBezTo>
                  <a:cubicBezTo>
                    <a:pt x="511361" y="516407"/>
                    <a:pt x="511448" y="516319"/>
                    <a:pt x="511624" y="516144"/>
                  </a:cubicBezTo>
                  <a:cubicBezTo>
                    <a:pt x="511800" y="515968"/>
                    <a:pt x="511976" y="515792"/>
                    <a:pt x="512152" y="515616"/>
                  </a:cubicBezTo>
                  <a:cubicBezTo>
                    <a:pt x="512328" y="515440"/>
                    <a:pt x="512328" y="515176"/>
                    <a:pt x="512504" y="515001"/>
                  </a:cubicBezTo>
                  <a:cubicBezTo>
                    <a:pt x="512943" y="514385"/>
                    <a:pt x="513207" y="513770"/>
                    <a:pt x="513471" y="513154"/>
                  </a:cubicBezTo>
                  <a:cubicBezTo>
                    <a:pt x="513647" y="512803"/>
                    <a:pt x="513735" y="512451"/>
                    <a:pt x="513822" y="512011"/>
                  </a:cubicBezTo>
                  <a:cubicBezTo>
                    <a:pt x="513998" y="511396"/>
                    <a:pt x="513998" y="510692"/>
                    <a:pt x="513998" y="509989"/>
                  </a:cubicBezTo>
                  <a:cubicBezTo>
                    <a:pt x="513998" y="509637"/>
                    <a:pt x="513998" y="509198"/>
                    <a:pt x="513998" y="508846"/>
                  </a:cubicBezTo>
                  <a:cubicBezTo>
                    <a:pt x="513998" y="508758"/>
                    <a:pt x="513998" y="508582"/>
                    <a:pt x="513998" y="508494"/>
                  </a:cubicBezTo>
                  <a:cubicBezTo>
                    <a:pt x="505821" y="462247"/>
                    <a:pt x="470740" y="435430"/>
                    <a:pt x="463530" y="430419"/>
                  </a:cubicBezTo>
                  <a:cubicBezTo>
                    <a:pt x="458431" y="426990"/>
                    <a:pt x="454914" y="421626"/>
                    <a:pt x="453947" y="415648"/>
                  </a:cubicBezTo>
                  <a:cubicBezTo>
                    <a:pt x="435923" y="304689"/>
                    <a:pt x="402424" y="238658"/>
                    <a:pt x="367782" y="199445"/>
                  </a:cubicBezTo>
                  <a:cubicBezTo>
                    <a:pt x="372178" y="199269"/>
                    <a:pt x="376487" y="198653"/>
                    <a:pt x="380619" y="197335"/>
                  </a:cubicBezTo>
                  <a:cubicBezTo>
                    <a:pt x="395742" y="192587"/>
                    <a:pt x="406293" y="181069"/>
                    <a:pt x="410249" y="164979"/>
                  </a:cubicBezTo>
                  <a:cubicBezTo>
                    <a:pt x="415261" y="144757"/>
                    <a:pt x="416228" y="115566"/>
                    <a:pt x="416404" y="99740"/>
                  </a:cubicBezTo>
                  <a:cubicBezTo>
                    <a:pt x="416228" y="84090"/>
                    <a:pt x="415261" y="54899"/>
                    <a:pt x="410337" y="34677"/>
                  </a:cubicBezTo>
                  <a:cubicBezTo>
                    <a:pt x="406380" y="18499"/>
                    <a:pt x="395830" y="6981"/>
                    <a:pt x="380707" y="2233"/>
                  </a:cubicBezTo>
                  <a:cubicBezTo>
                    <a:pt x="364089" y="-2954"/>
                    <a:pt x="344395" y="1090"/>
                    <a:pt x="331646" y="12344"/>
                  </a:cubicBezTo>
                  <a:close/>
                  <a:moveTo>
                    <a:pt x="227633" y="144229"/>
                  </a:moveTo>
                  <a:cubicBezTo>
                    <a:pt x="229567" y="145548"/>
                    <a:pt x="231589" y="146603"/>
                    <a:pt x="233612" y="147658"/>
                  </a:cubicBezTo>
                  <a:cubicBezTo>
                    <a:pt x="229391" y="148186"/>
                    <a:pt x="225611" y="148801"/>
                    <a:pt x="222269" y="149504"/>
                  </a:cubicBezTo>
                  <a:cubicBezTo>
                    <a:pt x="224292" y="147482"/>
                    <a:pt x="226138" y="145724"/>
                    <a:pt x="227633" y="144141"/>
                  </a:cubicBezTo>
                  <a:close/>
                  <a:moveTo>
                    <a:pt x="293487" y="99828"/>
                  </a:moveTo>
                  <a:cubicBezTo>
                    <a:pt x="293487" y="119611"/>
                    <a:pt x="277397" y="135788"/>
                    <a:pt x="257615" y="135788"/>
                  </a:cubicBezTo>
                  <a:cubicBezTo>
                    <a:pt x="237832" y="135788"/>
                    <a:pt x="221654" y="119698"/>
                    <a:pt x="221654" y="99828"/>
                  </a:cubicBezTo>
                  <a:cubicBezTo>
                    <a:pt x="221654" y="79957"/>
                    <a:pt x="237744" y="63955"/>
                    <a:pt x="257615" y="63955"/>
                  </a:cubicBezTo>
                  <a:cubicBezTo>
                    <a:pt x="277485" y="63955"/>
                    <a:pt x="293487" y="80045"/>
                    <a:pt x="293487" y="99828"/>
                  </a:cubicBezTo>
                  <a:close/>
                  <a:moveTo>
                    <a:pt x="120894" y="160758"/>
                  </a:moveTo>
                  <a:cubicBezTo>
                    <a:pt x="116586" y="143526"/>
                    <a:pt x="115443" y="118028"/>
                    <a:pt x="115267" y="99916"/>
                  </a:cubicBezTo>
                  <a:cubicBezTo>
                    <a:pt x="115443" y="81628"/>
                    <a:pt x="116586" y="56130"/>
                    <a:pt x="120894" y="38897"/>
                  </a:cubicBezTo>
                  <a:cubicBezTo>
                    <a:pt x="123972" y="26148"/>
                    <a:pt x="132324" y="21049"/>
                    <a:pt x="138655" y="19114"/>
                  </a:cubicBezTo>
                  <a:cubicBezTo>
                    <a:pt x="149469" y="15773"/>
                    <a:pt x="162658" y="18411"/>
                    <a:pt x="170835" y="25621"/>
                  </a:cubicBezTo>
                  <a:cubicBezTo>
                    <a:pt x="184199" y="37402"/>
                    <a:pt x="205125" y="57976"/>
                    <a:pt x="214884" y="67736"/>
                  </a:cubicBezTo>
                  <a:cubicBezTo>
                    <a:pt x="209784" y="74506"/>
                    <a:pt x="206268" y="82419"/>
                    <a:pt x="204773" y="91123"/>
                  </a:cubicBezTo>
                  <a:lnTo>
                    <a:pt x="174967" y="91123"/>
                  </a:lnTo>
                  <a:cubicBezTo>
                    <a:pt x="170131" y="91123"/>
                    <a:pt x="166175" y="95080"/>
                    <a:pt x="166175" y="99916"/>
                  </a:cubicBezTo>
                  <a:cubicBezTo>
                    <a:pt x="166175" y="104752"/>
                    <a:pt x="170131" y="108708"/>
                    <a:pt x="174967" y="108708"/>
                  </a:cubicBezTo>
                  <a:lnTo>
                    <a:pt x="204773" y="108708"/>
                  </a:lnTo>
                  <a:cubicBezTo>
                    <a:pt x="206180" y="117412"/>
                    <a:pt x="209784" y="125413"/>
                    <a:pt x="214884" y="132096"/>
                  </a:cubicBezTo>
                  <a:cubicBezTo>
                    <a:pt x="205125" y="141767"/>
                    <a:pt x="184199" y="162429"/>
                    <a:pt x="170835" y="174211"/>
                  </a:cubicBezTo>
                  <a:cubicBezTo>
                    <a:pt x="162658" y="181420"/>
                    <a:pt x="149381" y="184058"/>
                    <a:pt x="138655" y="180717"/>
                  </a:cubicBezTo>
                  <a:cubicBezTo>
                    <a:pt x="132236" y="178695"/>
                    <a:pt x="123972" y="173683"/>
                    <a:pt x="120894" y="160846"/>
                  </a:cubicBezTo>
                  <a:close/>
                  <a:moveTo>
                    <a:pt x="256999" y="599934"/>
                  </a:moveTo>
                  <a:cubicBezTo>
                    <a:pt x="231853" y="599934"/>
                    <a:pt x="211367" y="579448"/>
                    <a:pt x="211367" y="554302"/>
                  </a:cubicBezTo>
                  <a:cubicBezTo>
                    <a:pt x="211367" y="537509"/>
                    <a:pt x="219104" y="526343"/>
                    <a:pt x="256999" y="526343"/>
                  </a:cubicBezTo>
                  <a:cubicBezTo>
                    <a:pt x="294894" y="526343"/>
                    <a:pt x="302631" y="537509"/>
                    <a:pt x="302631" y="554302"/>
                  </a:cubicBezTo>
                  <a:cubicBezTo>
                    <a:pt x="302631" y="579448"/>
                    <a:pt x="282145" y="599934"/>
                    <a:pt x="256999" y="599934"/>
                  </a:cubicBezTo>
                  <a:close/>
                  <a:moveTo>
                    <a:pt x="420888" y="534783"/>
                  </a:moveTo>
                  <a:cubicBezTo>
                    <a:pt x="405413" y="537421"/>
                    <a:pt x="367782" y="539795"/>
                    <a:pt x="340262" y="541553"/>
                  </a:cubicBezTo>
                  <a:cubicBezTo>
                    <a:pt x="332349" y="542081"/>
                    <a:pt x="325052" y="542520"/>
                    <a:pt x="318897" y="542960"/>
                  </a:cubicBezTo>
                  <a:cubicBezTo>
                    <a:pt x="311599" y="508846"/>
                    <a:pt x="271155" y="508670"/>
                    <a:pt x="256911" y="508670"/>
                  </a:cubicBezTo>
                  <a:cubicBezTo>
                    <a:pt x="242668" y="508670"/>
                    <a:pt x="202223" y="508758"/>
                    <a:pt x="194925" y="542960"/>
                  </a:cubicBezTo>
                  <a:cubicBezTo>
                    <a:pt x="188243" y="542520"/>
                    <a:pt x="179978" y="541993"/>
                    <a:pt x="171010" y="541378"/>
                  </a:cubicBezTo>
                  <a:cubicBezTo>
                    <a:pt x="142875" y="539619"/>
                    <a:pt x="107969" y="537333"/>
                    <a:pt x="93023" y="534783"/>
                  </a:cubicBezTo>
                  <a:cubicBezTo>
                    <a:pt x="67613" y="530387"/>
                    <a:pt x="37455" y="523617"/>
                    <a:pt x="21014" y="510077"/>
                  </a:cubicBezTo>
                  <a:cubicBezTo>
                    <a:pt x="37455" y="496537"/>
                    <a:pt x="67525" y="489767"/>
                    <a:pt x="92935" y="485370"/>
                  </a:cubicBezTo>
                  <a:cubicBezTo>
                    <a:pt x="136896" y="477809"/>
                    <a:pt x="195101" y="473589"/>
                    <a:pt x="256823" y="473589"/>
                  </a:cubicBezTo>
                  <a:cubicBezTo>
                    <a:pt x="318545" y="473589"/>
                    <a:pt x="376838" y="477809"/>
                    <a:pt x="420712" y="485370"/>
                  </a:cubicBezTo>
                  <a:cubicBezTo>
                    <a:pt x="446122" y="489767"/>
                    <a:pt x="476191" y="496537"/>
                    <a:pt x="492633" y="510077"/>
                  </a:cubicBezTo>
                  <a:cubicBezTo>
                    <a:pt x="476191" y="523617"/>
                    <a:pt x="446034" y="530387"/>
                    <a:pt x="420712" y="534783"/>
                  </a:cubicBezTo>
                  <a:close/>
                  <a:moveTo>
                    <a:pt x="453683" y="444926"/>
                  </a:moveTo>
                  <a:cubicBezTo>
                    <a:pt x="456497" y="446948"/>
                    <a:pt x="476279" y="461456"/>
                    <a:pt x="488501" y="486426"/>
                  </a:cubicBezTo>
                  <a:cubicBezTo>
                    <a:pt x="469861" y="477018"/>
                    <a:pt x="446210" y="471830"/>
                    <a:pt x="423877" y="467962"/>
                  </a:cubicBezTo>
                  <a:cubicBezTo>
                    <a:pt x="379036" y="460224"/>
                    <a:pt x="319688" y="455916"/>
                    <a:pt x="256999" y="455916"/>
                  </a:cubicBezTo>
                  <a:cubicBezTo>
                    <a:pt x="194310" y="455916"/>
                    <a:pt x="134962" y="460224"/>
                    <a:pt x="90121" y="467962"/>
                  </a:cubicBezTo>
                  <a:cubicBezTo>
                    <a:pt x="67877" y="471830"/>
                    <a:pt x="44137" y="477018"/>
                    <a:pt x="25586" y="486426"/>
                  </a:cubicBezTo>
                  <a:cubicBezTo>
                    <a:pt x="37807" y="461367"/>
                    <a:pt x="57677" y="446772"/>
                    <a:pt x="60403" y="444838"/>
                  </a:cubicBezTo>
                  <a:cubicBezTo>
                    <a:pt x="69459" y="438771"/>
                    <a:pt x="75614" y="429100"/>
                    <a:pt x="77372" y="418373"/>
                  </a:cubicBezTo>
                  <a:cubicBezTo>
                    <a:pt x="103837" y="255276"/>
                    <a:pt x="163361" y="194521"/>
                    <a:pt x="209257" y="172013"/>
                  </a:cubicBezTo>
                  <a:cubicBezTo>
                    <a:pt x="210224" y="171573"/>
                    <a:pt x="210752" y="171309"/>
                    <a:pt x="211631" y="170782"/>
                  </a:cubicBezTo>
                  <a:cubicBezTo>
                    <a:pt x="214796" y="169375"/>
                    <a:pt x="229391" y="163660"/>
                    <a:pt x="257087" y="163660"/>
                  </a:cubicBezTo>
                  <a:cubicBezTo>
                    <a:pt x="284783" y="163660"/>
                    <a:pt x="299994" y="169639"/>
                    <a:pt x="302895" y="171045"/>
                  </a:cubicBezTo>
                  <a:cubicBezTo>
                    <a:pt x="303598" y="171485"/>
                    <a:pt x="304126" y="171749"/>
                    <a:pt x="305357" y="172276"/>
                  </a:cubicBezTo>
                  <a:cubicBezTo>
                    <a:pt x="350637" y="194521"/>
                    <a:pt x="410249" y="255276"/>
                    <a:pt x="436714" y="418373"/>
                  </a:cubicBezTo>
                  <a:cubicBezTo>
                    <a:pt x="438472" y="429188"/>
                    <a:pt x="444803" y="438947"/>
                    <a:pt x="453859" y="444926"/>
                  </a:cubicBezTo>
                  <a:close/>
                  <a:moveTo>
                    <a:pt x="393104" y="38721"/>
                  </a:moveTo>
                  <a:cubicBezTo>
                    <a:pt x="397676" y="57185"/>
                    <a:pt x="398555" y="84881"/>
                    <a:pt x="398731" y="99564"/>
                  </a:cubicBezTo>
                  <a:cubicBezTo>
                    <a:pt x="398555" y="114423"/>
                    <a:pt x="397676" y="142119"/>
                    <a:pt x="393104" y="160583"/>
                  </a:cubicBezTo>
                  <a:cubicBezTo>
                    <a:pt x="389939" y="173332"/>
                    <a:pt x="381674" y="178431"/>
                    <a:pt x="375344" y="180365"/>
                  </a:cubicBezTo>
                  <a:cubicBezTo>
                    <a:pt x="364529" y="183794"/>
                    <a:pt x="351341" y="181069"/>
                    <a:pt x="343164" y="173859"/>
                  </a:cubicBezTo>
                  <a:cubicBezTo>
                    <a:pt x="330063" y="162341"/>
                    <a:pt x="309665" y="142295"/>
                    <a:pt x="299730" y="132359"/>
                  </a:cubicBezTo>
                  <a:cubicBezTo>
                    <a:pt x="305093" y="125501"/>
                    <a:pt x="308786" y="117324"/>
                    <a:pt x="310281" y="108356"/>
                  </a:cubicBezTo>
                  <a:lnTo>
                    <a:pt x="340086" y="108356"/>
                  </a:lnTo>
                  <a:cubicBezTo>
                    <a:pt x="344922" y="108356"/>
                    <a:pt x="348879" y="104400"/>
                    <a:pt x="348879" y="99564"/>
                  </a:cubicBezTo>
                  <a:cubicBezTo>
                    <a:pt x="348879" y="94728"/>
                    <a:pt x="344922" y="90772"/>
                    <a:pt x="340086" y="90772"/>
                  </a:cubicBezTo>
                  <a:lnTo>
                    <a:pt x="310281" y="90772"/>
                  </a:lnTo>
                  <a:cubicBezTo>
                    <a:pt x="308786" y="81804"/>
                    <a:pt x="305093" y="73627"/>
                    <a:pt x="299730" y="66769"/>
                  </a:cubicBezTo>
                  <a:cubicBezTo>
                    <a:pt x="309665" y="56833"/>
                    <a:pt x="330063" y="36875"/>
                    <a:pt x="343164" y="25269"/>
                  </a:cubicBezTo>
                  <a:cubicBezTo>
                    <a:pt x="351341" y="18059"/>
                    <a:pt x="364529" y="15422"/>
                    <a:pt x="375344" y="18763"/>
                  </a:cubicBezTo>
                  <a:cubicBezTo>
                    <a:pt x="381762" y="20785"/>
                    <a:pt x="390027" y="25797"/>
                    <a:pt x="393192" y="3863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00EE50C7-20AA-8C88-5425-68483B1B7C83}"/>
                </a:ext>
              </a:extLst>
            </p:cNvPr>
            <p:cNvSpPr/>
            <p:nvPr/>
          </p:nvSpPr>
          <p:spPr>
            <a:xfrm>
              <a:off x="1198018" y="6161649"/>
              <a:ext cx="525780" cy="663203"/>
            </a:xfrm>
            <a:custGeom>
              <a:avLst/>
              <a:gdLst>
                <a:gd name="connsiteX0" fmla="*/ 341493 w 525780"/>
                <a:gd name="connsiteY0" fmla="*/ 149294 h 663203"/>
                <a:gd name="connsiteX1" fmla="*/ 341493 w 525780"/>
                <a:gd name="connsiteY1" fmla="*/ 75526 h 663203"/>
                <a:gd name="connsiteX2" fmla="*/ 332701 w 525780"/>
                <a:gd name="connsiteY2" fmla="*/ 66734 h 663203"/>
                <a:gd name="connsiteX3" fmla="*/ 271682 w 525780"/>
                <a:gd name="connsiteY3" fmla="*/ 66734 h 663203"/>
                <a:gd name="connsiteX4" fmla="*/ 271682 w 525780"/>
                <a:gd name="connsiteY4" fmla="*/ 8792 h 663203"/>
                <a:gd name="connsiteX5" fmla="*/ 262890 w 525780"/>
                <a:gd name="connsiteY5" fmla="*/ 0 h 663203"/>
                <a:gd name="connsiteX6" fmla="*/ 254098 w 525780"/>
                <a:gd name="connsiteY6" fmla="*/ 8792 h 663203"/>
                <a:gd name="connsiteX7" fmla="*/ 254098 w 525780"/>
                <a:gd name="connsiteY7" fmla="*/ 66734 h 663203"/>
                <a:gd name="connsiteX8" fmla="*/ 193079 w 525780"/>
                <a:gd name="connsiteY8" fmla="*/ 66734 h 663203"/>
                <a:gd name="connsiteX9" fmla="*/ 184287 w 525780"/>
                <a:gd name="connsiteY9" fmla="*/ 75526 h 663203"/>
                <a:gd name="connsiteX10" fmla="*/ 184287 w 525780"/>
                <a:gd name="connsiteY10" fmla="*/ 149294 h 663203"/>
                <a:gd name="connsiteX11" fmla="*/ 0 w 525780"/>
                <a:gd name="connsiteY11" fmla="*/ 400226 h 663203"/>
                <a:gd name="connsiteX12" fmla="*/ 1143 w 525780"/>
                <a:gd name="connsiteY12" fmla="*/ 424756 h 663203"/>
                <a:gd name="connsiteX13" fmla="*/ 1143 w 525780"/>
                <a:gd name="connsiteY13" fmla="*/ 425108 h 663203"/>
                <a:gd name="connsiteX14" fmla="*/ 262890 w 525780"/>
                <a:gd name="connsiteY14" fmla="*/ 663204 h 663203"/>
                <a:gd name="connsiteX15" fmla="*/ 524637 w 525780"/>
                <a:gd name="connsiteY15" fmla="*/ 425196 h 663203"/>
                <a:gd name="connsiteX16" fmla="*/ 524637 w 525780"/>
                <a:gd name="connsiteY16" fmla="*/ 424668 h 663203"/>
                <a:gd name="connsiteX17" fmla="*/ 525780 w 525780"/>
                <a:gd name="connsiteY17" fmla="*/ 400226 h 663203"/>
                <a:gd name="connsiteX18" fmla="*/ 341493 w 525780"/>
                <a:gd name="connsiteY18" fmla="*/ 149294 h 663203"/>
                <a:gd name="connsiteX19" fmla="*/ 17585 w 525780"/>
                <a:gd name="connsiteY19" fmla="*/ 400226 h 663203"/>
                <a:gd name="connsiteX20" fmla="*/ 26905 w 525780"/>
                <a:gd name="connsiteY20" fmla="*/ 333404 h 663203"/>
                <a:gd name="connsiteX21" fmla="*/ 73152 w 525780"/>
                <a:gd name="connsiteY21" fmla="*/ 374816 h 663203"/>
                <a:gd name="connsiteX22" fmla="*/ 84846 w 525780"/>
                <a:gd name="connsiteY22" fmla="*/ 374816 h 663203"/>
                <a:gd name="connsiteX23" fmla="*/ 140413 w 525780"/>
                <a:gd name="connsiteY23" fmla="*/ 325052 h 663203"/>
                <a:gd name="connsiteX24" fmla="*/ 195893 w 525780"/>
                <a:gd name="connsiteY24" fmla="*/ 374816 h 663203"/>
                <a:gd name="connsiteX25" fmla="*/ 207674 w 525780"/>
                <a:gd name="connsiteY25" fmla="*/ 374816 h 663203"/>
                <a:gd name="connsiteX26" fmla="*/ 263154 w 525780"/>
                <a:gd name="connsiteY26" fmla="*/ 325052 h 663203"/>
                <a:gd name="connsiteX27" fmla="*/ 318633 w 525780"/>
                <a:gd name="connsiteY27" fmla="*/ 374816 h 663203"/>
                <a:gd name="connsiteX28" fmla="*/ 330415 w 525780"/>
                <a:gd name="connsiteY28" fmla="*/ 374816 h 663203"/>
                <a:gd name="connsiteX29" fmla="*/ 385807 w 525780"/>
                <a:gd name="connsiteY29" fmla="*/ 325140 h 663203"/>
                <a:gd name="connsiteX30" fmla="*/ 441286 w 525780"/>
                <a:gd name="connsiteY30" fmla="*/ 374816 h 663203"/>
                <a:gd name="connsiteX31" fmla="*/ 447177 w 525780"/>
                <a:gd name="connsiteY31" fmla="*/ 377102 h 663203"/>
                <a:gd name="connsiteX32" fmla="*/ 453068 w 525780"/>
                <a:gd name="connsiteY32" fmla="*/ 374904 h 663203"/>
                <a:gd name="connsiteX33" fmla="*/ 499139 w 525780"/>
                <a:gd name="connsiteY33" fmla="*/ 333580 h 663203"/>
                <a:gd name="connsiteX34" fmla="*/ 508459 w 525780"/>
                <a:gd name="connsiteY34" fmla="*/ 400314 h 663203"/>
                <a:gd name="connsiteX35" fmla="*/ 507580 w 525780"/>
                <a:gd name="connsiteY35" fmla="*/ 420360 h 663203"/>
                <a:gd name="connsiteX36" fmla="*/ 447177 w 525780"/>
                <a:gd name="connsiteY36" fmla="*/ 474873 h 663203"/>
                <a:gd name="connsiteX37" fmla="*/ 391785 w 525780"/>
                <a:gd name="connsiteY37" fmla="*/ 425196 h 663203"/>
                <a:gd name="connsiteX38" fmla="*/ 380004 w 525780"/>
                <a:gd name="connsiteY38" fmla="*/ 425196 h 663203"/>
                <a:gd name="connsiteX39" fmla="*/ 324612 w 525780"/>
                <a:gd name="connsiteY39" fmla="*/ 474873 h 663203"/>
                <a:gd name="connsiteX40" fmla="*/ 269133 w 525780"/>
                <a:gd name="connsiteY40" fmla="*/ 425196 h 663203"/>
                <a:gd name="connsiteX41" fmla="*/ 257439 w 525780"/>
                <a:gd name="connsiteY41" fmla="*/ 425196 h 663203"/>
                <a:gd name="connsiteX42" fmla="*/ 201959 w 525780"/>
                <a:gd name="connsiteY42" fmla="*/ 474873 h 663203"/>
                <a:gd name="connsiteX43" fmla="*/ 146480 w 525780"/>
                <a:gd name="connsiteY43" fmla="*/ 425196 h 663203"/>
                <a:gd name="connsiteX44" fmla="*/ 134786 w 525780"/>
                <a:gd name="connsiteY44" fmla="*/ 425196 h 663203"/>
                <a:gd name="connsiteX45" fmla="*/ 79219 w 525780"/>
                <a:gd name="connsiteY45" fmla="*/ 474873 h 663203"/>
                <a:gd name="connsiteX46" fmla="*/ 18640 w 525780"/>
                <a:gd name="connsiteY46" fmla="*/ 420360 h 663203"/>
                <a:gd name="connsiteX47" fmla="*/ 17761 w 525780"/>
                <a:gd name="connsiteY47" fmla="*/ 400314 h 663203"/>
                <a:gd name="connsiteX48" fmla="*/ 201871 w 525780"/>
                <a:gd name="connsiteY48" fmla="*/ 84318 h 663203"/>
                <a:gd name="connsiteX49" fmla="*/ 323909 w 525780"/>
                <a:gd name="connsiteY49" fmla="*/ 84318 h 663203"/>
                <a:gd name="connsiteX50" fmla="*/ 323909 w 525780"/>
                <a:gd name="connsiteY50" fmla="*/ 144458 h 663203"/>
                <a:gd name="connsiteX51" fmla="*/ 262890 w 525780"/>
                <a:gd name="connsiteY51" fmla="*/ 137248 h 663203"/>
                <a:gd name="connsiteX52" fmla="*/ 201871 w 525780"/>
                <a:gd name="connsiteY52" fmla="*/ 144458 h 663203"/>
                <a:gd name="connsiteX53" fmla="*/ 201871 w 525780"/>
                <a:gd name="connsiteY53" fmla="*/ 84318 h 663203"/>
                <a:gd name="connsiteX54" fmla="*/ 262890 w 525780"/>
                <a:gd name="connsiteY54" fmla="*/ 154832 h 663203"/>
                <a:gd name="connsiteX55" fmla="*/ 492985 w 525780"/>
                <a:gd name="connsiteY55" fmla="*/ 315117 h 663203"/>
                <a:gd name="connsiteX56" fmla="*/ 446913 w 525780"/>
                <a:gd name="connsiteY56" fmla="*/ 356441 h 663203"/>
                <a:gd name="connsiteX57" fmla="*/ 391434 w 525780"/>
                <a:gd name="connsiteY57" fmla="*/ 306676 h 663203"/>
                <a:gd name="connsiteX58" fmla="*/ 379652 w 525780"/>
                <a:gd name="connsiteY58" fmla="*/ 306676 h 663203"/>
                <a:gd name="connsiteX59" fmla="*/ 324348 w 525780"/>
                <a:gd name="connsiteY59" fmla="*/ 356353 h 663203"/>
                <a:gd name="connsiteX60" fmla="*/ 268869 w 525780"/>
                <a:gd name="connsiteY60" fmla="*/ 306676 h 663203"/>
                <a:gd name="connsiteX61" fmla="*/ 257175 w 525780"/>
                <a:gd name="connsiteY61" fmla="*/ 306676 h 663203"/>
                <a:gd name="connsiteX62" fmla="*/ 201696 w 525780"/>
                <a:gd name="connsiteY62" fmla="*/ 356441 h 663203"/>
                <a:gd name="connsiteX63" fmla="*/ 146216 w 525780"/>
                <a:gd name="connsiteY63" fmla="*/ 306676 h 663203"/>
                <a:gd name="connsiteX64" fmla="*/ 134522 w 525780"/>
                <a:gd name="connsiteY64" fmla="*/ 306676 h 663203"/>
                <a:gd name="connsiteX65" fmla="*/ 78955 w 525780"/>
                <a:gd name="connsiteY65" fmla="*/ 356441 h 663203"/>
                <a:gd name="connsiteX66" fmla="*/ 32795 w 525780"/>
                <a:gd name="connsiteY66" fmla="*/ 315117 h 663203"/>
                <a:gd name="connsiteX67" fmla="*/ 262890 w 525780"/>
                <a:gd name="connsiteY67" fmla="*/ 154832 h 663203"/>
                <a:gd name="connsiteX68" fmla="*/ 262890 w 525780"/>
                <a:gd name="connsiteY68" fmla="*/ 645531 h 663203"/>
                <a:gd name="connsiteX69" fmla="*/ 22157 w 525780"/>
                <a:gd name="connsiteY69" fmla="*/ 447265 h 663203"/>
                <a:gd name="connsiteX70" fmla="*/ 73152 w 525780"/>
                <a:gd name="connsiteY70" fmla="*/ 493161 h 663203"/>
                <a:gd name="connsiteX71" fmla="*/ 84934 w 525780"/>
                <a:gd name="connsiteY71" fmla="*/ 493161 h 663203"/>
                <a:gd name="connsiteX72" fmla="*/ 140501 w 525780"/>
                <a:gd name="connsiteY72" fmla="*/ 443484 h 663203"/>
                <a:gd name="connsiteX73" fmla="*/ 195981 w 525780"/>
                <a:gd name="connsiteY73" fmla="*/ 493161 h 663203"/>
                <a:gd name="connsiteX74" fmla="*/ 207674 w 525780"/>
                <a:gd name="connsiteY74" fmla="*/ 493161 h 663203"/>
                <a:gd name="connsiteX75" fmla="*/ 263154 w 525780"/>
                <a:gd name="connsiteY75" fmla="*/ 443484 h 663203"/>
                <a:gd name="connsiteX76" fmla="*/ 318633 w 525780"/>
                <a:gd name="connsiteY76" fmla="*/ 493161 h 663203"/>
                <a:gd name="connsiteX77" fmla="*/ 324524 w 525780"/>
                <a:gd name="connsiteY77" fmla="*/ 495359 h 663203"/>
                <a:gd name="connsiteX78" fmla="*/ 330415 w 525780"/>
                <a:gd name="connsiteY78" fmla="*/ 493073 h 663203"/>
                <a:gd name="connsiteX79" fmla="*/ 385807 w 525780"/>
                <a:gd name="connsiteY79" fmla="*/ 443396 h 663203"/>
                <a:gd name="connsiteX80" fmla="*/ 441286 w 525780"/>
                <a:gd name="connsiteY80" fmla="*/ 493073 h 663203"/>
                <a:gd name="connsiteX81" fmla="*/ 453068 w 525780"/>
                <a:gd name="connsiteY81" fmla="*/ 493073 h 663203"/>
                <a:gd name="connsiteX82" fmla="*/ 503887 w 525780"/>
                <a:gd name="connsiteY82" fmla="*/ 447265 h 663203"/>
                <a:gd name="connsiteX83" fmla="*/ 263154 w 525780"/>
                <a:gd name="connsiteY83" fmla="*/ 645531 h 663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25780" h="663203">
                  <a:moveTo>
                    <a:pt x="341493" y="149294"/>
                  </a:moveTo>
                  <a:lnTo>
                    <a:pt x="341493" y="75526"/>
                  </a:lnTo>
                  <a:cubicBezTo>
                    <a:pt x="341493" y="70691"/>
                    <a:pt x="337537" y="66734"/>
                    <a:pt x="332701" y="66734"/>
                  </a:cubicBezTo>
                  <a:lnTo>
                    <a:pt x="271682" y="66734"/>
                  </a:lnTo>
                  <a:lnTo>
                    <a:pt x="271682" y="8792"/>
                  </a:lnTo>
                  <a:cubicBezTo>
                    <a:pt x="271682" y="3957"/>
                    <a:pt x="267726" y="0"/>
                    <a:pt x="262890" y="0"/>
                  </a:cubicBezTo>
                  <a:cubicBezTo>
                    <a:pt x="258054" y="0"/>
                    <a:pt x="254098" y="3957"/>
                    <a:pt x="254098" y="8792"/>
                  </a:cubicBezTo>
                  <a:lnTo>
                    <a:pt x="254098" y="66734"/>
                  </a:lnTo>
                  <a:lnTo>
                    <a:pt x="193079" y="66734"/>
                  </a:lnTo>
                  <a:cubicBezTo>
                    <a:pt x="188243" y="66734"/>
                    <a:pt x="184287" y="70691"/>
                    <a:pt x="184287" y="75526"/>
                  </a:cubicBezTo>
                  <a:lnTo>
                    <a:pt x="184287" y="149294"/>
                  </a:lnTo>
                  <a:cubicBezTo>
                    <a:pt x="77548" y="182792"/>
                    <a:pt x="0" y="282585"/>
                    <a:pt x="0" y="400226"/>
                  </a:cubicBezTo>
                  <a:cubicBezTo>
                    <a:pt x="0" y="408491"/>
                    <a:pt x="440" y="416668"/>
                    <a:pt x="1143" y="424756"/>
                  </a:cubicBezTo>
                  <a:cubicBezTo>
                    <a:pt x="1143" y="424844"/>
                    <a:pt x="1143" y="424932"/>
                    <a:pt x="1143" y="425108"/>
                  </a:cubicBezTo>
                  <a:cubicBezTo>
                    <a:pt x="13716" y="558488"/>
                    <a:pt x="126258" y="663204"/>
                    <a:pt x="262890" y="663204"/>
                  </a:cubicBezTo>
                  <a:cubicBezTo>
                    <a:pt x="399523" y="663204"/>
                    <a:pt x="511976" y="558576"/>
                    <a:pt x="524637" y="425196"/>
                  </a:cubicBezTo>
                  <a:cubicBezTo>
                    <a:pt x="524637" y="425020"/>
                    <a:pt x="524637" y="424844"/>
                    <a:pt x="524637" y="424668"/>
                  </a:cubicBezTo>
                  <a:cubicBezTo>
                    <a:pt x="525428" y="416580"/>
                    <a:pt x="525780" y="408491"/>
                    <a:pt x="525780" y="400226"/>
                  </a:cubicBezTo>
                  <a:cubicBezTo>
                    <a:pt x="525780" y="282585"/>
                    <a:pt x="448144" y="182792"/>
                    <a:pt x="341493" y="149294"/>
                  </a:cubicBezTo>
                  <a:close/>
                  <a:moveTo>
                    <a:pt x="17585" y="400226"/>
                  </a:moveTo>
                  <a:cubicBezTo>
                    <a:pt x="17585" y="377102"/>
                    <a:pt x="20838" y="354682"/>
                    <a:pt x="26905" y="333404"/>
                  </a:cubicBezTo>
                  <a:lnTo>
                    <a:pt x="73152" y="374816"/>
                  </a:lnTo>
                  <a:cubicBezTo>
                    <a:pt x="76493" y="377806"/>
                    <a:pt x="81505" y="377806"/>
                    <a:pt x="84846" y="374816"/>
                  </a:cubicBezTo>
                  <a:lnTo>
                    <a:pt x="140413" y="325052"/>
                  </a:lnTo>
                  <a:lnTo>
                    <a:pt x="195893" y="374816"/>
                  </a:lnTo>
                  <a:cubicBezTo>
                    <a:pt x="199234" y="377806"/>
                    <a:pt x="204333" y="377806"/>
                    <a:pt x="207674" y="374816"/>
                  </a:cubicBezTo>
                  <a:lnTo>
                    <a:pt x="263154" y="325052"/>
                  </a:lnTo>
                  <a:lnTo>
                    <a:pt x="318633" y="374816"/>
                  </a:lnTo>
                  <a:cubicBezTo>
                    <a:pt x="321974" y="377806"/>
                    <a:pt x="327074" y="377806"/>
                    <a:pt x="330415" y="374816"/>
                  </a:cubicBezTo>
                  <a:lnTo>
                    <a:pt x="385807" y="325140"/>
                  </a:lnTo>
                  <a:lnTo>
                    <a:pt x="441286" y="374816"/>
                  </a:lnTo>
                  <a:cubicBezTo>
                    <a:pt x="442957" y="376311"/>
                    <a:pt x="445067" y="377102"/>
                    <a:pt x="447177" y="377102"/>
                  </a:cubicBezTo>
                  <a:cubicBezTo>
                    <a:pt x="449287" y="377102"/>
                    <a:pt x="451397" y="376311"/>
                    <a:pt x="453068" y="374904"/>
                  </a:cubicBezTo>
                  <a:lnTo>
                    <a:pt x="499139" y="333580"/>
                  </a:lnTo>
                  <a:cubicBezTo>
                    <a:pt x="505118" y="354857"/>
                    <a:pt x="508459" y="377190"/>
                    <a:pt x="508459" y="400314"/>
                  </a:cubicBezTo>
                  <a:cubicBezTo>
                    <a:pt x="508459" y="407084"/>
                    <a:pt x="508108" y="413766"/>
                    <a:pt x="507580" y="420360"/>
                  </a:cubicBezTo>
                  <a:lnTo>
                    <a:pt x="447177" y="474873"/>
                  </a:lnTo>
                  <a:lnTo>
                    <a:pt x="391785" y="425196"/>
                  </a:lnTo>
                  <a:cubicBezTo>
                    <a:pt x="388444" y="422207"/>
                    <a:pt x="383345" y="422207"/>
                    <a:pt x="380004" y="425196"/>
                  </a:cubicBezTo>
                  <a:lnTo>
                    <a:pt x="324612" y="474873"/>
                  </a:lnTo>
                  <a:lnTo>
                    <a:pt x="269133" y="425196"/>
                  </a:lnTo>
                  <a:cubicBezTo>
                    <a:pt x="265792" y="422207"/>
                    <a:pt x="260692" y="422207"/>
                    <a:pt x="257439" y="425196"/>
                  </a:cubicBezTo>
                  <a:lnTo>
                    <a:pt x="201959" y="474873"/>
                  </a:lnTo>
                  <a:lnTo>
                    <a:pt x="146480" y="425196"/>
                  </a:lnTo>
                  <a:cubicBezTo>
                    <a:pt x="143139" y="422207"/>
                    <a:pt x="138127" y="422207"/>
                    <a:pt x="134786" y="425196"/>
                  </a:cubicBezTo>
                  <a:lnTo>
                    <a:pt x="79219" y="474873"/>
                  </a:lnTo>
                  <a:lnTo>
                    <a:pt x="18640" y="420360"/>
                  </a:lnTo>
                  <a:cubicBezTo>
                    <a:pt x="18112" y="413766"/>
                    <a:pt x="17761" y="407084"/>
                    <a:pt x="17761" y="400314"/>
                  </a:cubicBezTo>
                  <a:close/>
                  <a:moveTo>
                    <a:pt x="201871" y="84318"/>
                  </a:moveTo>
                  <a:lnTo>
                    <a:pt x="323909" y="84318"/>
                  </a:lnTo>
                  <a:lnTo>
                    <a:pt x="323909" y="144458"/>
                  </a:lnTo>
                  <a:cubicBezTo>
                    <a:pt x="304302" y="139798"/>
                    <a:pt x="283904" y="137248"/>
                    <a:pt x="262890" y="137248"/>
                  </a:cubicBezTo>
                  <a:cubicBezTo>
                    <a:pt x="241876" y="137248"/>
                    <a:pt x="221478" y="139798"/>
                    <a:pt x="201871" y="144458"/>
                  </a:cubicBezTo>
                  <a:lnTo>
                    <a:pt x="201871" y="84318"/>
                  </a:lnTo>
                  <a:close/>
                  <a:moveTo>
                    <a:pt x="262890" y="154832"/>
                  </a:moveTo>
                  <a:cubicBezTo>
                    <a:pt x="368310" y="154832"/>
                    <a:pt x="458343" y="221654"/>
                    <a:pt x="492985" y="315117"/>
                  </a:cubicBezTo>
                  <a:lnTo>
                    <a:pt x="446913" y="356441"/>
                  </a:lnTo>
                  <a:lnTo>
                    <a:pt x="391434" y="306676"/>
                  </a:lnTo>
                  <a:cubicBezTo>
                    <a:pt x="388093" y="303687"/>
                    <a:pt x="382993" y="303687"/>
                    <a:pt x="379652" y="306676"/>
                  </a:cubicBezTo>
                  <a:lnTo>
                    <a:pt x="324348" y="356353"/>
                  </a:lnTo>
                  <a:lnTo>
                    <a:pt x="268869" y="306676"/>
                  </a:lnTo>
                  <a:cubicBezTo>
                    <a:pt x="265528" y="303687"/>
                    <a:pt x="260428" y="303687"/>
                    <a:pt x="257175" y="306676"/>
                  </a:cubicBezTo>
                  <a:lnTo>
                    <a:pt x="201696" y="356441"/>
                  </a:lnTo>
                  <a:lnTo>
                    <a:pt x="146216" y="306676"/>
                  </a:lnTo>
                  <a:cubicBezTo>
                    <a:pt x="142875" y="303687"/>
                    <a:pt x="137863" y="303687"/>
                    <a:pt x="134522" y="306676"/>
                  </a:cubicBezTo>
                  <a:lnTo>
                    <a:pt x="78955" y="356441"/>
                  </a:lnTo>
                  <a:lnTo>
                    <a:pt x="32795" y="315117"/>
                  </a:lnTo>
                  <a:cubicBezTo>
                    <a:pt x="67437" y="221654"/>
                    <a:pt x="157558" y="154832"/>
                    <a:pt x="262890" y="154832"/>
                  </a:cubicBezTo>
                  <a:close/>
                  <a:moveTo>
                    <a:pt x="262890" y="645531"/>
                  </a:moveTo>
                  <a:cubicBezTo>
                    <a:pt x="143666" y="645531"/>
                    <a:pt x="44137" y="560070"/>
                    <a:pt x="22157" y="447265"/>
                  </a:cubicBezTo>
                  <a:lnTo>
                    <a:pt x="73152" y="493161"/>
                  </a:lnTo>
                  <a:cubicBezTo>
                    <a:pt x="76493" y="496150"/>
                    <a:pt x="81505" y="496150"/>
                    <a:pt x="84934" y="493161"/>
                  </a:cubicBezTo>
                  <a:lnTo>
                    <a:pt x="140501" y="443484"/>
                  </a:lnTo>
                  <a:lnTo>
                    <a:pt x="195981" y="493161"/>
                  </a:lnTo>
                  <a:cubicBezTo>
                    <a:pt x="199322" y="496150"/>
                    <a:pt x="204333" y="496150"/>
                    <a:pt x="207674" y="493161"/>
                  </a:cubicBezTo>
                  <a:lnTo>
                    <a:pt x="263154" y="443484"/>
                  </a:lnTo>
                  <a:lnTo>
                    <a:pt x="318633" y="493161"/>
                  </a:lnTo>
                  <a:cubicBezTo>
                    <a:pt x="320304" y="494655"/>
                    <a:pt x="322414" y="495359"/>
                    <a:pt x="324524" y="495359"/>
                  </a:cubicBezTo>
                  <a:cubicBezTo>
                    <a:pt x="326634" y="495359"/>
                    <a:pt x="328745" y="494655"/>
                    <a:pt x="330415" y="493073"/>
                  </a:cubicBezTo>
                  <a:lnTo>
                    <a:pt x="385807" y="443396"/>
                  </a:lnTo>
                  <a:lnTo>
                    <a:pt x="441286" y="493073"/>
                  </a:lnTo>
                  <a:cubicBezTo>
                    <a:pt x="444627" y="496062"/>
                    <a:pt x="449727" y="496062"/>
                    <a:pt x="453068" y="493073"/>
                  </a:cubicBezTo>
                  <a:lnTo>
                    <a:pt x="503887" y="447265"/>
                  </a:lnTo>
                  <a:cubicBezTo>
                    <a:pt x="481907" y="560070"/>
                    <a:pt x="382290" y="645531"/>
                    <a:pt x="263154" y="64553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233EF7A1-7F90-5B3B-9FFB-59A41F8D4BCB}"/>
                </a:ext>
              </a:extLst>
            </p:cNvPr>
            <p:cNvSpPr/>
            <p:nvPr/>
          </p:nvSpPr>
          <p:spPr>
            <a:xfrm>
              <a:off x="1696102" y="5582873"/>
              <a:ext cx="300345" cy="667841"/>
            </a:xfrm>
            <a:custGeom>
              <a:avLst/>
              <a:gdLst>
                <a:gd name="connsiteX0" fmla="*/ 291465 w 300345"/>
                <a:gd name="connsiteY0" fmla="*/ 242382 h 667841"/>
                <a:gd name="connsiteX1" fmla="*/ 158877 w 300345"/>
                <a:gd name="connsiteY1" fmla="*/ 242382 h 667841"/>
                <a:gd name="connsiteX2" fmla="*/ 158877 w 300345"/>
                <a:gd name="connsiteY2" fmla="*/ 204927 h 667841"/>
                <a:gd name="connsiteX3" fmla="*/ 222094 w 300345"/>
                <a:gd name="connsiteY3" fmla="*/ 133533 h 667841"/>
                <a:gd name="connsiteX4" fmla="*/ 157294 w 300345"/>
                <a:gd name="connsiteY4" fmla="*/ 3495 h 667841"/>
                <a:gd name="connsiteX5" fmla="*/ 142875 w 300345"/>
                <a:gd name="connsiteY5" fmla="*/ 3495 h 667841"/>
                <a:gd name="connsiteX6" fmla="*/ 78076 w 300345"/>
                <a:gd name="connsiteY6" fmla="*/ 133533 h 667841"/>
                <a:gd name="connsiteX7" fmla="*/ 141292 w 300345"/>
                <a:gd name="connsiteY7" fmla="*/ 204927 h 667841"/>
                <a:gd name="connsiteX8" fmla="*/ 141292 w 300345"/>
                <a:gd name="connsiteY8" fmla="*/ 242382 h 667841"/>
                <a:gd name="connsiteX9" fmla="*/ 8792 w 300345"/>
                <a:gd name="connsiteY9" fmla="*/ 242382 h 667841"/>
                <a:gd name="connsiteX10" fmla="*/ 0 w 300345"/>
                <a:gd name="connsiteY10" fmla="*/ 251174 h 667841"/>
                <a:gd name="connsiteX11" fmla="*/ 0 w 300345"/>
                <a:gd name="connsiteY11" fmla="*/ 417876 h 667841"/>
                <a:gd name="connsiteX12" fmla="*/ 29454 w 300345"/>
                <a:gd name="connsiteY12" fmla="*/ 482588 h 667841"/>
                <a:gd name="connsiteX13" fmla="*/ 29454 w 300345"/>
                <a:gd name="connsiteY13" fmla="*/ 650257 h 667841"/>
                <a:gd name="connsiteX14" fmla="*/ 13716 w 300345"/>
                <a:gd name="connsiteY14" fmla="*/ 650257 h 667841"/>
                <a:gd name="connsiteX15" fmla="*/ 4924 w 300345"/>
                <a:gd name="connsiteY15" fmla="*/ 659049 h 667841"/>
                <a:gd name="connsiteX16" fmla="*/ 13716 w 300345"/>
                <a:gd name="connsiteY16" fmla="*/ 667842 h 667841"/>
                <a:gd name="connsiteX17" fmla="*/ 286629 w 300345"/>
                <a:gd name="connsiteY17" fmla="*/ 667842 h 667841"/>
                <a:gd name="connsiteX18" fmla="*/ 295421 w 300345"/>
                <a:gd name="connsiteY18" fmla="*/ 659049 h 667841"/>
                <a:gd name="connsiteX19" fmla="*/ 286629 w 300345"/>
                <a:gd name="connsiteY19" fmla="*/ 650257 h 667841"/>
                <a:gd name="connsiteX20" fmla="*/ 270803 w 300345"/>
                <a:gd name="connsiteY20" fmla="*/ 650257 h 667841"/>
                <a:gd name="connsiteX21" fmla="*/ 270803 w 300345"/>
                <a:gd name="connsiteY21" fmla="*/ 413832 h 667841"/>
                <a:gd name="connsiteX22" fmla="*/ 299994 w 300345"/>
                <a:gd name="connsiteY22" fmla="*/ 361693 h 667841"/>
                <a:gd name="connsiteX23" fmla="*/ 300345 w 300345"/>
                <a:gd name="connsiteY23" fmla="*/ 360111 h 667841"/>
                <a:gd name="connsiteX24" fmla="*/ 300345 w 300345"/>
                <a:gd name="connsiteY24" fmla="*/ 251174 h 667841"/>
                <a:gd name="connsiteX25" fmla="*/ 291553 w 300345"/>
                <a:gd name="connsiteY25" fmla="*/ 242382 h 667841"/>
                <a:gd name="connsiteX26" fmla="*/ 95660 w 300345"/>
                <a:gd name="connsiteY26" fmla="*/ 133533 h 667841"/>
                <a:gd name="connsiteX27" fmla="*/ 150085 w 300345"/>
                <a:gd name="connsiteY27" fmla="*/ 24156 h 667841"/>
                <a:gd name="connsiteX28" fmla="*/ 204509 w 300345"/>
                <a:gd name="connsiteY28" fmla="*/ 133533 h 667841"/>
                <a:gd name="connsiteX29" fmla="*/ 158877 w 300345"/>
                <a:gd name="connsiteY29" fmla="*/ 187166 h 667841"/>
                <a:gd name="connsiteX30" fmla="*/ 158877 w 300345"/>
                <a:gd name="connsiteY30" fmla="*/ 149799 h 667841"/>
                <a:gd name="connsiteX31" fmla="*/ 150085 w 300345"/>
                <a:gd name="connsiteY31" fmla="*/ 141007 h 667841"/>
                <a:gd name="connsiteX32" fmla="*/ 141292 w 300345"/>
                <a:gd name="connsiteY32" fmla="*/ 149799 h 667841"/>
                <a:gd name="connsiteX33" fmla="*/ 141292 w 300345"/>
                <a:gd name="connsiteY33" fmla="*/ 187166 h 667841"/>
                <a:gd name="connsiteX34" fmla="*/ 95660 w 300345"/>
                <a:gd name="connsiteY34" fmla="*/ 133533 h 667841"/>
                <a:gd name="connsiteX35" fmla="*/ 253219 w 300345"/>
                <a:gd name="connsiteY35" fmla="*/ 650257 h 667841"/>
                <a:gd name="connsiteX36" fmla="*/ 47039 w 300345"/>
                <a:gd name="connsiteY36" fmla="*/ 650257 h 667841"/>
                <a:gd name="connsiteX37" fmla="*/ 47039 w 300345"/>
                <a:gd name="connsiteY37" fmla="*/ 494545 h 667841"/>
                <a:gd name="connsiteX38" fmla="*/ 86077 w 300345"/>
                <a:gd name="connsiteY38" fmla="*/ 503953 h 667841"/>
                <a:gd name="connsiteX39" fmla="*/ 172153 w 300345"/>
                <a:gd name="connsiteY39" fmla="*/ 417876 h 667841"/>
                <a:gd name="connsiteX40" fmla="*/ 172153 w 300345"/>
                <a:gd name="connsiteY40" fmla="*/ 402841 h 667841"/>
                <a:gd name="connsiteX41" fmla="*/ 227457 w 300345"/>
                <a:gd name="connsiteY41" fmla="*/ 428251 h 667841"/>
                <a:gd name="connsiteX42" fmla="*/ 253307 w 300345"/>
                <a:gd name="connsiteY42" fmla="*/ 423415 h 667841"/>
                <a:gd name="connsiteX43" fmla="*/ 253307 w 300345"/>
                <a:gd name="connsiteY43" fmla="*/ 650169 h 667841"/>
                <a:gd name="connsiteX44" fmla="*/ 227369 w 300345"/>
                <a:gd name="connsiteY44" fmla="*/ 410666 h 667841"/>
                <a:gd name="connsiteX45" fmla="*/ 172065 w 300345"/>
                <a:gd name="connsiteY45" fmla="*/ 355363 h 667841"/>
                <a:gd name="connsiteX46" fmla="*/ 163273 w 300345"/>
                <a:gd name="connsiteY46" fmla="*/ 346571 h 667841"/>
                <a:gd name="connsiteX47" fmla="*/ 154481 w 300345"/>
                <a:gd name="connsiteY47" fmla="*/ 355363 h 667841"/>
                <a:gd name="connsiteX48" fmla="*/ 154481 w 300345"/>
                <a:gd name="connsiteY48" fmla="*/ 417788 h 667841"/>
                <a:gd name="connsiteX49" fmla="*/ 85989 w 300345"/>
                <a:gd name="connsiteY49" fmla="*/ 486281 h 667841"/>
                <a:gd name="connsiteX50" fmla="*/ 17497 w 300345"/>
                <a:gd name="connsiteY50" fmla="*/ 417788 h 667841"/>
                <a:gd name="connsiteX51" fmla="*/ 17497 w 300345"/>
                <a:gd name="connsiteY51" fmla="*/ 259879 h 667841"/>
                <a:gd name="connsiteX52" fmla="*/ 282585 w 300345"/>
                <a:gd name="connsiteY52" fmla="*/ 259879 h 667841"/>
                <a:gd name="connsiteX53" fmla="*/ 282585 w 300345"/>
                <a:gd name="connsiteY53" fmla="*/ 355363 h 667841"/>
                <a:gd name="connsiteX54" fmla="*/ 227281 w 300345"/>
                <a:gd name="connsiteY54" fmla="*/ 410666 h 667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345" h="667841">
                  <a:moveTo>
                    <a:pt x="291465" y="242382"/>
                  </a:moveTo>
                  <a:lnTo>
                    <a:pt x="158877" y="242382"/>
                  </a:lnTo>
                  <a:lnTo>
                    <a:pt x="158877" y="204927"/>
                  </a:lnTo>
                  <a:cubicBezTo>
                    <a:pt x="194486" y="200531"/>
                    <a:pt x="222094" y="170197"/>
                    <a:pt x="222094" y="133533"/>
                  </a:cubicBezTo>
                  <a:cubicBezTo>
                    <a:pt x="222094" y="96869"/>
                    <a:pt x="163889" y="12991"/>
                    <a:pt x="157294" y="3495"/>
                  </a:cubicBezTo>
                  <a:cubicBezTo>
                    <a:pt x="153953" y="-1165"/>
                    <a:pt x="146216" y="-1165"/>
                    <a:pt x="142875" y="3495"/>
                  </a:cubicBezTo>
                  <a:cubicBezTo>
                    <a:pt x="136281" y="12991"/>
                    <a:pt x="78076" y="96869"/>
                    <a:pt x="78076" y="133533"/>
                  </a:cubicBezTo>
                  <a:cubicBezTo>
                    <a:pt x="78076" y="170197"/>
                    <a:pt x="105771" y="200618"/>
                    <a:pt x="141292" y="204927"/>
                  </a:cubicBezTo>
                  <a:lnTo>
                    <a:pt x="141292" y="242382"/>
                  </a:lnTo>
                  <a:lnTo>
                    <a:pt x="8792" y="242382"/>
                  </a:lnTo>
                  <a:cubicBezTo>
                    <a:pt x="3957" y="242382"/>
                    <a:pt x="0" y="246338"/>
                    <a:pt x="0" y="251174"/>
                  </a:cubicBezTo>
                  <a:lnTo>
                    <a:pt x="0" y="417876"/>
                  </a:lnTo>
                  <a:cubicBezTo>
                    <a:pt x="0" y="443638"/>
                    <a:pt x="11430" y="466761"/>
                    <a:pt x="29454" y="482588"/>
                  </a:cubicBezTo>
                  <a:lnTo>
                    <a:pt x="29454" y="650257"/>
                  </a:lnTo>
                  <a:lnTo>
                    <a:pt x="13716" y="650257"/>
                  </a:lnTo>
                  <a:cubicBezTo>
                    <a:pt x="8880" y="650257"/>
                    <a:pt x="4924" y="654214"/>
                    <a:pt x="4924" y="659049"/>
                  </a:cubicBezTo>
                  <a:cubicBezTo>
                    <a:pt x="4924" y="663885"/>
                    <a:pt x="8880" y="667842"/>
                    <a:pt x="13716" y="667842"/>
                  </a:cubicBezTo>
                  <a:lnTo>
                    <a:pt x="286629" y="667842"/>
                  </a:lnTo>
                  <a:cubicBezTo>
                    <a:pt x="291465" y="667842"/>
                    <a:pt x="295421" y="663885"/>
                    <a:pt x="295421" y="659049"/>
                  </a:cubicBezTo>
                  <a:cubicBezTo>
                    <a:pt x="295421" y="654214"/>
                    <a:pt x="291465" y="650257"/>
                    <a:pt x="286629" y="650257"/>
                  </a:cubicBezTo>
                  <a:lnTo>
                    <a:pt x="270803" y="650257"/>
                  </a:lnTo>
                  <a:lnTo>
                    <a:pt x="270803" y="413832"/>
                  </a:lnTo>
                  <a:cubicBezTo>
                    <a:pt x="287069" y="401698"/>
                    <a:pt x="298147" y="383059"/>
                    <a:pt x="299994" y="361693"/>
                  </a:cubicBezTo>
                  <a:cubicBezTo>
                    <a:pt x="300081" y="361166"/>
                    <a:pt x="300345" y="360638"/>
                    <a:pt x="300345" y="360111"/>
                  </a:cubicBezTo>
                  <a:lnTo>
                    <a:pt x="300345" y="251174"/>
                  </a:lnTo>
                  <a:cubicBezTo>
                    <a:pt x="300345" y="246338"/>
                    <a:pt x="296389" y="242382"/>
                    <a:pt x="291553" y="242382"/>
                  </a:cubicBezTo>
                  <a:close/>
                  <a:moveTo>
                    <a:pt x="95660" y="133533"/>
                  </a:moveTo>
                  <a:cubicBezTo>
                    <a:pt x="95660" y="110321"/>
                    <a:pt x="130126" y="53962"/>
                    <a:pt x="150085" y="24156"/>
                  </a:cubicBezTo>
                  <a:cubicBezTo>
                    <a:pt x="170043" y="53962"/>
                    <a:pt x="204509" y="110321"/>
                    <a:pt x="204509" y="133533"/>
                  </a:cubicBezTo>
                  <a:cubicBezTo>
                    <a:pt x="204509" y="160525"/>
                    <a:pt x="184726" y="182946"/>
                    <a:pt x="158877" y="187166"/>
                  </a:cubicBezTo>
                  <a:lnTo>
                    <a:pt x="158877" y="149799"/>
                  </a:lnTo>
                  <a:cubicBezTo>
                    <a:pt x="158877" y="144963"/>
                    <a:pt x="154921" y="141007"/>
                    <a:pt x="150085" y="141007"/>
                  </a:cubicBezTo>
                  <a:cubicBezTo>
                    <a:pt x="145249" y="141007"/>
                    <a:pt x="141292" y="144963"/>
                    <a:pt x="141292" y="149799"/>
                  </a:cubicBezTo>
                  <a:lnTo>
                    <a:pt x="141292" y="187166"/>
                  </a:lnTo>
                  <a:cubicBezTo>
                    <a:pt x="115443" y="182946"/>
                    <a:pt x="95660" y="160525"/>
                    <a:pt x="95660" y="133533"/>
                  </a:cubicBezTo>
                  <a:close/>
                  <a:moveTo>
                    <a:pt x="253219" y="650257"/>
                  </a:moveTo>
                  <a:lnTo>
                    <a:pt x="47039" y="650257"/>
                  </a:lnTo>
                  <a:lnTo>
                    <a:pt x="47039" y="494545"/>
                  </a:lnTo>
                  <a:cubicBezTo>
                    <a:pt x="58733" y="500524"/>
                    <a:pt x="72009" y="503953"/>
                    <a:pt x="86077" y="503953"/>
                  </a:cubicBezTo>
                  <a:cubicBezTo>
                    <a:pt x="133555" y="503953"/>
                    <a:pt x="172153" y="465355"/>
                    <a:pt x="172153" y="417876"/>
                  </a:cubicBezTo>
                  <a:lnTo>
                    <a:pt x="172153" y="402841"/>
                  </a:lnTo>
                  <a:cubicBezTo>
                    <a:pt x="185518" y="418404"/>
                    <a:pt x="205388" y="428251"/>
                    <a:pt x="227457" y="428251"/>
                  </a:cubicBezTo>
                  <a:cubicBezTo>
                    <a:pt x="236513" y="428251"/>
                    <a:pt x="245217" y="426493"/>
                    <a:pt x="253307" y="423415"/>
                  </a:cubicBezTo>
                  <a:lnTo>
                    <a:pt x="253307" y="650169"/>
                  </a:lnTo>
                  <a:close/>
                  <a:moveTo>
                    <a:pt x="227369" y="410666"/>
                  </a:moveTo>
                  <a:cubicBezTo>
                    <a:pt x="196860" y="410666"/>
                    <a:pt x="172065" y="385872"/>
                    <a:pt x="172065" y="355363"/>
                  </a:cubicBezTo>
                  <a:cubicBezTo>
                    <a:pt x="172065" y="350527"/>
                    <a:pt x="168109" y="346571"/>
                    <a:pt x="163273" y="346571"/>
                  </a:cubicBezTo>
                  <a:cubicBezTo>
                    <a:pt x="158437" y="346571"/>
                    <a:pt x="154481" y="350527"/>
                    <a:pt x="154481" y="355363"/>
                  </a:cubicBezTo>
                  <a:lnTo>
                    <a:pt x="154481" y="417788"/>
                  </a:lnTo>
                  <a:cubicBezTo>
                    <a:pt x="154481" y="455595"/>
                    <a:pt x="123796" y="486281"/>
                    <a:pt x="85989" y="486281"/>
                  </a:cubicBezTo>
                  <a:cubicBezTo>
                    <a:pt x="48182" y="486281"/>
                    <a:pt x="17497" y="455508"/>
                    <a:pt x="17497" y="417788"/>
                  </a:cubicBezTo>
                  <a:lnTo>
                    <a:pt x="17497" y="259879"/>
                  </a:lnTo>
                  <a:lnTo>
                    <a:pt x="282585" y="259879"/>
                  </a:lnTo>
                  <a:lnTo>
                    <a:pt x="282585" y="355363"/>
                  </a:lnTo>
                  <a:cubicBezTo>
                    <a:pt x="282585" y="385872"/>
                    <a:pt x="257790" y="410666"/>
                    <a:pt x="227281" y="41066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3" name="Vrije vorm: vorm 132">
              <a:extLst>
                <a:ext uri="{FF2B5EF4-FFF2-40B4-BE49-F238E27FC236}">
                  <a16:creationId xmlns:a16="http://schemas.microsoft.com/office/drawing/2014/main" id="{EB791BD5-BC49-F3D2-47A8-EA68D2A86A57}"/>
                </a:ext>
              </a:extLst>
            </p:cNvPr>
            <p:cNvSpPr/>
            <p:nvPr/>
          </p:nvSpPr>
          <p:spPr>
            <a:xfrm>
              <a:off x="121224" y="5409818"/>
              <a:ext cx="482697" cy="576511"/>
            </a:xfrm>
            <a:custGeom>
              <a:avLst/>
              <a:gdLst>
                <a:gd name="connsiteX0" fmla="*/ 456673 w 482697"/>
                <a:gd name="connsiteY0" fmla="*/ 363386 h 576511"/>
                <a:gd name="connsiteX1" fmla="*/ 456760 w 482697"/>
                <a:gd name="connsiteY1" fmla="*/ 363386 h 576511"/>
                <a:gd name="connsiteX2" fmla="*/ 482698 w 482697"/>
                <a:gd name="connsiteY2" fmla="*/ 301489 h 576511"/>
                <a:gd name="connsiteX3" fmla="*/ 395830 w 482697"/>
                <a:gd name="connsiteY3" fmla="*/ 214621 h 576511"/>
                <a:gd name="connsiteX4" fmla="*/ 340526 w 482697"/>
                <a:gd name="connsiteY4" fmla="*/ 234579 h 576511"/>
                <a:gd name="connsiteX5" fmla="*/ 340526 w 482697"/>
                <a:gd name="connsiteY5" fmla="*/ 164680 h 576511"/>
                <a:gd name="connsiteX6" fmla="*/ 175846 w 482697"/>
                <a:gd name="connsiteY6" fmla="*/ 0 h 576511"/>
                <a:gd name="connsiteX7" fmla="*/ 11166 w 482697"/>
                <a:gd name="connsiteY7" fmla="*/ 164680 h 576511"/>
                <a:gd name="connsiteX8" fmla="*/ 11166 w 482697"/>
                <a:gd name="connsiteY8" fmla="*/ 467223 h 576511"/>
                <a:gd name="connsiteX9" fmla="*/ 8792 w 482697"/>
                <a:gd name="connsiteY9" fmla="*/ 467223 h 576511"/>
                <a:gd name="connsiteX10" fmla="*/ 0 w 482697"/>
                <a:gd name="connsiteY10" fmla="*/ 476016 h 576511"/>
                <a:gd name="connsiteX11" fmla="*/ 0 w 482697"/>
                <a:gd name="connsiteY11" fmla="*/ 567719 h 576511"/>
                <a:gd name="connsiteX12" fmla="*/ 8792 w 482697"/>
                <a:gd name="connsiteY12" fmla="*/ 576512 h 576511"/>
                <a:gd name="connsiteX13" fmla="*/ 342900 w 482697"/>
                <a:gd name="connsiteY13" fmla="*/ 576512 h 576511"/>
                <a:gd name="connsiteX14" fmla="*/ 351692 w 482697"/>
                <a:gd name="connsiteY14" fmla="*/ 567719 h 576511"/>
                <a:gd name="connsiteX15" fmla="*/ 351692 w 482697"/>
                <a:gd name="connsiteY15" fmla="*/ 476016 h 576511"/>
                <a:gd name="connsiteX16" fmla="*/ 349670 w 482697"/>
                <a:gd name="connsiteY16" fmla="*/ 470564 h 576511"/>
                <a:gd name="connsiteX17" fmla="*/ 456760 w 482697"/>
                <a:gd name="connsiteY17" fmla="*/ 363386 h 576511"/>
                <a:gd name="connsiteX18" fmla="*/ 28663 w 482697"/>
                <a:gd name="connsiteY18" fmla="*/ 164592 h 576511"/>
                <a:gd name="connsiteX19" fmla="*/ 175758 w 482697"/>
                <a:gd name="connsiteY19" fmla="*/ 17497 h 576511"/>
                <a:gd name="connsiteX20" fmla="*/ 322854 w 482697"/>
                <a:gd name="connsiteY20" fmla="*/ 164592 h 576511"/>
                <a:gd name="connsiteX21" fmla="*/ 322854 w 482697"/>
                <a:gd name="connsiteY21" fmla="*/ 251284 h 576511"/>
                <a:gd name="connsiteX22" fmla="*/ 299730 w 482697"/>
                <a:gd name="connsiteY22" fmla="*/ 274144 h 576511"/>
                <a:gd name="connsiteX23" fmla="*/ 299730 w 482697"/>
                <a:gd name="connsiteY23" fmla="*/ 286542 h 576511"/>
                <a:gd name="connsiteX24" fmla="*/ 312127 w 482697"/>
                <a:gd name="connsiteY24" fmla="*/ 286542 h 576511"/>
                <a:gd name="connsiteX25" fmla="*/ 348088 w 482697"/>
                <a:gd name="connsiteY25" fmla="*/ 250933 h 576511"/>
                <a:gd name="connsiteX26" fmla="*/ 395742 w 482697"/>
                <a:gd name="connsiteY26" fmla="*/ 232029 h 576511"/>
                <a:gd name="connsiteX27" fmla="*/ 465025 w 482697"/>
                <a:gd name="connsiteY27" fmla="*/ 301313 h 576511"/>
                <a:gd name="connsiteX28" fmla="*/ 444363 w 482697"/>
                <a:gd name="connsiteY28" fmla="*/ 350637 h 576511"/>
                <a:gd name="connsiteX29" fmla="*/ 444275 w 482697"/>
                <a:gd name="connsiteY29" fmla="*/ 350637 h 576511"/>
                <a:gd name="connsiteX30" fmla="*/ 327953 w 482697"/>
                <a:gd name="connsiteY30" fmla="*/ 466960 h 576511"/>
                <a:gd name="connsiteX31" fmla="*/ 28575 w 482697"/>
                <a:gd name="connsiteY31" fmla="*/ 466960 h 576511"/>
                <a:gd name="connsiteX32" fmla="*/ 28575 w 482697"/>
                <a:gd name="connsiteY32" fmla="*/ 164416 h 576511"/>
                <a:gd name="connsiteX33" fmla="*/ 334020 w 482697"/>
                <a:gd name="connsiteY33" fmla="*/ 558839 h 576511"/>
                <a:gd name="connsiteX34" fmla="*/ 17497 w 482697"/>
                <a:gd name="connsiteY34" fmla="*/ 558839 h 576511"/>
                <a:gd name="connsiteX35" fmla="*/ 17497 w 482697"/>
                <a:gd name="connsiteY35" fmla="*/ 484720 h 576511"/>
                <a:gd name="connsiteX36" fmla="*/ 334020 w 482697"/>
                <a:gd name="connsiteY36" fmla="*/ 484720 h 576511"/>
                <a:gd name="connsiteX37" fmla="*/ 334020 w 482697"/>
                <a:gd name="connsiteY37" fmla="*/ 558839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2697" h="576511">
                  <a:moveTo>
                    <a:pt x="456673" y="363386"/>
                  </a:moveTo>
                  <a:cubicBezTo>
                    <a:pt x="456673" y="363386"/>
                    <a:pt x="456673" y="363386"/>
                    <a:pt x="456760" y="363386"/>
                  </a:cubicBezTo>
                  <a:cubicBezTo>
                    <a:pt x="473466" y="346945"/>
                    <a:pt x="482698" y="324964"/>
                    <a:pt x="482698" y="301489"/>
                  </a:cubicBezTo>
                  <a:cubicBezTo>
                    <a:pt x="482698" y="253570"/>
                    <a:pt x="443748" y="214621"/>
                    <a:pt x="395830" y="214621"/>
                  </a:cubicBezTo>
                  <a:cubicBezTo>
                    <a:pt x="375607" y="214621"/>
                    <a:pt x="356264" y="221654"/>
                    <a:pt x="340526" y="234579"/>
                  </a:cubicBezTo>
                  <a:lnTo>
                    <a:pt x="340526" y="164680"/>
                  </a:lnTo>
                  <a:cubicBezTo>
                    <a:pt x="340526" y="73856"/>
                    <a:pt x="266671" y="0"/>
                    <a:pt x="175846" y="0"/>
                  </a:cubicBezTo>
                  <a:cubicBezTo>
                    <a:pt x="85022" y="0"/>
                    <a:pt x="11166" y="73856"/>
                    <a:pt x="11166" y="164680"/>
                  </a:cubicBezTo>
                  <a:lnTo>
                    <a:pt x="11166" y="467223"/>
                  </a:lnTo>
                  <a:lnTo>
                    <a:pt x="8792" y="467223"/>
                  </a:lnTo>
                  <a:cubicBezTo>
                    <a:pt x="3957" y="467223"/>
                    <a:pt x="0" y="471180"/>
                    <a:pt x="0" y="476016"/>
                  </a:cubicBezTo>
                  <a:lnTo>
                    <a:pt x="0" y="567719"/>
                  </a:lnTo>
                  <a:cubicBezTo>
                    <a:pt x="0" y="572555"/>
                    <a:pt x="3957" y="576512"/>
                    <a:pt x="8792" y="576512"/>
                  </a:cubicBezTo>
                  <a:lnTo>
                    <a:pt x="342900" y="576512"/>
                  </a:lnTo>
                  <a:cubicBezTo>
                    <a:pt x="347736" y="576512"/>
                    <a:pt x="351692" y="572555"/>
                    <a:pt x="351692" y="567719"/>
                  </a:cubicBezTo>
                  <a:lnTo>
                    <a:pt x="351692" y="476016"/>
                  </a:lnTo>
                  <a:cubicBezTo>
                    <a:pt x="351692" y="473906"/>
                    <a:pt x="350813" y="472059"/>
                    <a:pt x="349670" y="470564"/>
                  </a:cubicBezTo>
                  <a:lnTo>
                    <a:pt x="456760" y="363386"/>
                  </a:lnTo>
                  <a:close/>
                  <a:moveTo>
                    <a:pt x="28663" y="164592"/>
                  </a:moveTo>
                  <a:cubicBezTo>
                    <a:pt x="28663" y="83527"/>
                    <a:pt x="94693" y="17497"/>
                    <a:pt x="175758" y="17497"/>
                  </a:cubicBezTo>
                  <a:cubicBezTo>
                    <a:pt x="256823" y="17497"/>
                    <a:pt x="322854" y="83439"/>
                    <a:pt x="322854" y="164592"/>
                  </a:cubicBezTo>
                  <a:lnTo>
                    <a:pt x="322854" y="251284"/>
                  </a:lnTo>
                  <a:lnTo>
                    <a:pt x="299730" y="274144"/>
                  </a:lnTo>
                  <a:cubicBezTo>
                    <a:pt x="296301" y="277573"/>
                    <a:pt x="296213" y="283112"/>
                    <a:pt x="299730" y="286542"/>
                  </a:cubicBezTo>
                  <a:cubicBezTo>
                    <a:pt x="303159" y="289971"/>
                    <a:pt x="308698" y="290059"/>
                    <a:pt x="312127" y="286542"/>
                  </a:cubicBezTo>
                  <a:lnTo>
                    <a:pt x="348088" y="250933"/>
                  </a:lnTo>
                  <a:cubicBezTo>
                    <a:pt x="361100" y="238711"/>
                    <a:pt x="377981" y="232029"/>
                    <a:pt x="395742" y="232029"/>
                  </a:cubicBezTo>
                  <a:cubicBezTo>
                    <a:pt x="433988" y="232029"/>
                    <a:pt x="465025" y="263154"/>
                    <a:pt x="465025" y="301313"/>
                  </a:cubicBezTo>
                  <a:cubicBezTo>
                    <a:pt x="465025" y="319952"/>
                    <a:pt x="457640" y="337537"/>
                    <a:pt x="444363" y="350637"/>
                  </a:cubicBezTo>
                  <a:cubicBezTo>
                    <a:pt x="444363" y="350637"/>
                    <a:pt x="444363" y="350637"/>
                    <a:pt x="444275" y="350637"/>
                  </a:cubicBezTo>
                  <a:lnTo>
                    <a:pt x="327953" y="466960"/>
                  </a:lnTo>
                  <a:lnTo>
                    <a:pt x="28575" y="466960"/>
                  </a:lnTo>
                  <a:lnTo>
                    <a:pt x="28575" y="164416"/>
                  </a:lnTo>
                  <a:close/>
                  <a:moveTo>
                    <a:pt x="334020" y="558839"/>
                  </a:moveTo>
                  <a:lnTo>
                    <a:pt x="17497" y="558839"/>
                  </a:lnTo>
                  <a:lnTo>
                    <a:pt x="17497" y="484720"/>
                  </a:lnTo>
                  <a:lnTo>
                    <a:pt x="334020" y="484720"/>
                  </a:lnTo>
                  <a:lnTo>
                    <a:pt x="334020" y="558839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D9BA9133-2103-8083-219F-C4222C5165F8}"/>
                </a:ext>
              </a:extLst>
            </p:cNvPr>
            <p:cNvSpPr/>
            <p:nvPr/>
          </p:nvSpPr>
          <p:spPr>
            <a:xfrm>
              <a:off x="187694" y="1762330"/>
              <a:ext cx="525780" cy="663203"/>
            </a:xfrm>
            <a:custGeom>
              <a:avLst/>
              <a:gdLst>
                <a:gd name="connsiteX0" fmla="*/ 262890 w 525780"/>
                <a:gd name="connsiteY0" fmla="*/ 0 h 663203"/>
                <a:gd name="connsiteX1" fmla="*/ 254098 w 525780"/>
                <a:gd name="connsiteY1" fmla="*/ 8792 h 663203"/>
                <a:gd name="connsiteX2" fmla="*/ 254098 w 525780"/>
                <a:gd name="connsiteY2" fmla="*/ 66734 h 663203"/>
                <a:gd name="connsiteX3" fmla="*/ 193079 w 525780"/>
                <a:gd name="connsiteY3" fmla="*/ 66734 h 663203"/>
                <a:gd name="connsiteX4" fmla="*/ 184287 w 525780"/>
                <a:gd name="connsiteY4" fmla="*/ 75526 h 663203"/>
                <a:gd name="connsiteX5" fmla="*/ 184287 w 525780"/>
                <a:gd name="connsiteY5" fmla="*/ 149293 h 663203"/>
                <a:gd name="connsiteX6" fmla="*/ 0 w 525780"/>
                <a:gd name="connsiteY6" fmla="*/ 400226 h 663203"/>
                <a:gd name="connsiteX7" fmla="*/ 1143 w 525780"/>
                <a:gd name="connsiteY7" fmla="*/ 424756 h 663203"/>
                <a:gd name="connsiteX8" fmla="*/ 1143 w 525780"/>
                <a:gd name="connsiteY8" fmla="*/ 425108 h 663203"/>
                <a:gd name="connsiteX9" fmla="*/ 262890 w 525780"/>
                <a:gd name="connsiteY9" fmla="*/ 663204 h 663203"/>
                <a:gd name="connsiteX10" fmla="*/ 524637 w 525780"/>
                <a:gd name="connsiteY10" fmla="*/ 425196 h 663203"/>
                <a:gd name="connsiteX11" fmla="*/ 524637 w 525780"/>
                <a:gd name="connsiteY11" fmla="*/ 424669 h 663203"/>
                <a:gd name="connsiteX12" fmla="*/ 525780 w 525780"/>
                <a:gd name="connsiteY12" fmla="*/ 400226 h 663203"/>
                <a:gd name="connsiteX13" fmla="*/ 341493 w 525780"/>
                <a:gd name="connsiteY13" fmla="*/ 149293 h 663203"/>
                <a:gd name="connsiteX14" fmla="*/ 341493 w 525780"/>
                <a:gd name="connsiteY14" fmla="*/ 75526 h 663203"/>
                <a:gd name="connsiteX15" fmla="*/ 332701 w 525780"/>
                <a:gd name="connsiteY15" fmla="*/ 66734 h 663203"/>
                <a:gd name="connsiteX16" fmla="*/ 271682 w 525780"/>
                <a:gd name="connsiteY16" fmla="*/ 66734 h 663203"/>
                <a:gd name="connsiteX17" fmla="*/ 271682 w 525780"/>
                <a:gd name="connsiteY17" fmla="*/ 8792 h 663203"/>
                <a:gd name="connsiteX18" fmla="*/ 262890 w 525780"/>
                <a:gd name="connsiteY18" fmla="*/ 0 h 663203"/>
                <a:gd name="connsiteX19" fmla="*/ 508196 w 525780"/>
                <a:gd name="connsiteY19" fmla="*/ 400226 h 663203"/>
                <a:gd name="connsiteX20" fmla="*/ 507316 w 525780"/>
                <a:gd name="connsiteY20" fmla="*/ 420272 h 663203"/>
                <a:gd name="connsiteX21" fmla="*/ 446913 w 525780"/>
                <a:gd name="connsiteY21" fmla="*/ 474785 h 663203"/>
                <a:gd name="connsiteX22" fmla="*/ 391434 w 525780"/>
                <a:gd name="connsiteY22" fmla="*/ 425108 h 663203"/>
                <a:gd name="connsiteX23" fmla="*/ 379652 w 525780"/>
                <a:gd name="connsiteY23" fmla="*/ 425108 h 663203"/>
                <a:gd name="connsiteX24" fmla="*/ 324260 w 525780"/>
                <a:gd name="connsiteY24" fmla="*/ 474785 h 663203"/>
                <a:gd name="connsiteX25" fmla="*/ 268781 w 525780"/>
                <a:gd name="connsiteY25" fmla="*/ 425108 h 663203"/>
                <a:gd name="connsiteX26" fmla="*/ 257087 w 525780"/>
                <a:gd name="connsiteY26" fmla="*/ 425108 h 663203"/>
                <a:gd name="connsiteX27" fmla="*/ 201608 w 525780"/>
                <a:gd name="connsiteY27" fmla="*/ 474785 h 663203"/>
                <a:gd name="connsiteX28" fmla="*/ 146128 w 525780"/>
                <a:gd name="connsiteY28" fmla="*/ 425108 h 663203"/>
                <a:gd name="connsiteX29" fmla="*/ 134434 w 525780"/>
                <a:gd name="connsiteY29" fmla="*/ 425108 h 663203"/>
                <a:gd name="connsiteX30" fmla="*/ 78867 w 525780"/>
                <a:gd name="connsiteY30" fmla="*/ 474785 h 663203"/>
                <a:gd name="connsiteX31" fmla="*/ 18288 w 525780"/>
                <a:gd name="connsiteY31" fmla="*/ 420272 h 663203"/>
                <a:gd name="connsiteX32" fmla="*/ 17409 w 525780"/>
                <a:gd name="connsiteY32" fmla="*/ 400226 h 663203"/>
                <a:gd name="connsiteX33" fmla="*/ 26729 w 525780"/>
                <a:gd name="connsiteY33" fmla="*/ 333404 h 663203"/>
                <a:gd name="connsiteX34" fmla="*/ 72976 w 525780"/>
                <a:gd name="connsiteY34" fmla="*/ 374816 h 663203"/>
                <a:gd name="connsiteX35" fmla="*/ 84670 w 525780"/>
                <a:gd name="connsiteY35" fmla="*/ 374816 h 663203"/>
                <a:gd name="connsiteX36" fmla="*/ 140237 w 525780"/>
                <a:gd name="connsiteY36" fmla="*/ 325052 h 663203"/>
                <a:gd name="connsiteX37" fmla="*/ 195717 w 525780"/>
                <a:gd name="connsiteY37" fmla="*/ 374816 h 663203"/>
                <a:gd name="connsiteX38" fmla="*/ 207499 w 525780"/>
                <a:gd name="connsiteY38" fmla="*/ 374816 h 663203"/>
                <a:gd name="connsiteX39" fmla="*/ 262978 w 525780"/>
                <a:gd name="connsiteY39" fmla="*/ 325052 h 663203"/>
                <a:gd name="connsiteX40" fmla="*/ 318457 w 525780"/>
                <a:gd name="connsiteY40" fmla="*/ 374816 h 663203"/>
                <a:gd name="connsiteX41" fmla="*/ 330239 w 525780"/>
                <a:gd name="connsiteY41" fmla="*/ 374816 h 663203"/>
                <a:gd name="connsiteX42" fmla="*/ 385543 w 525780"/>
                <a:gd name="connsiteY42" fmla="*/ 325140 h 663203"/>
                <a:gd name="connsiteX43" fmla="*/ 441022 w 525780"/>
                <a:gd name="connsiteY43" fmla="*/ 374816 h 663203"/>
                <a:gd name="connsiteX44" fmla="*/ 446913 w 525780"/>
                <a:gd name="connsiteY44" fmla="*/ 377102 h 663203"/>
                <a:gd name="connsiteX45" fmla="*/ 452804 w 525780"/>
                <a:gd name="connsiteY45" fmla="*/ 374816 h 663203"/>
                <a:gd name="connsiteX46" fmla="*/ 498876 w 525780"/>
                <a:gd name="connsiteY46" fmla="*/ 333492 h 663203"/>
                <a:gd name="connsiteX47" fmla="*/ 508196 w 525780"/>
                <a:gd name="connsiteY47" fmla="*/ 400226 h 663203"/>
                <a:gd name="connsiteX48" fmla="*/ 262890 w 525780"/>
                <a:gd name="connsiteY48" fmla="*/ 645531 h 663203"/>
                <a:gd name="connsiteX49" fmla="*/ 22157 w 525780"/>
                <a:gd name="connsiteY49" fmla="*/ 447265 h 663203"/>
                <a:gd name="connsiteX50" fmla="*/ 73152 w 525780"/>
                <a:gd name="connsiteY50" fmla="*/ 493161 h 663203"/>
                <a:gd name="connsiteX51" fmla="*/ 84934 w 525780"/>
                <a:gd name="connsiteY51" fmla="*/ 493161 h 663203"/>
                <a:gd name="connsiteX52" fmla="*/ 140501 w 525780"/>
                <a:gd name="connsiteY52" fmla="*/ 443484 h 663203"/>
                <a:gd name="connsiteX53" fmla="*/ 195981 w 525780"/>
                <a:gd name="connsiteY53" fmla="*/ 493161 h 663203"/>
                <a:gd name="connsiteX54" fmla="*/ 207674 w 525780"/>
                <a:gd name="connsiteY54" fmla="*/ 493161 h 663203"/>
                <a:gd name="connsiteX55" fmla="*/ 263154 w 525780"/>
                <a:gd name="connsiteY55" fmla="*/ 443484 h 663203"/>
                <a:gd name="connsiteX56" fmla="*/ 318633 w 525780"/>
                <a:gd name="connsiteY56" fmla="*/ 493161 h 663203"/>
                <a:gd name="connsiteX57" fmla="*/ 324524 w 525780"/>
                <a:gd name="connsiteY57" fmla="*/ 495447 h 663203"/>
                <a:gd name="connsiteX58" fmla="*/ 330415 w 525780"/>
                <a:gd name="connsiteY58" fmla="*/ 493161 h 663203"/>
                <a:gd name="connsiteX59" fmla="*/ 385807 w 525780"/>
                <a:gd name="connsiteY59" fmla="*/ 443484 h 663203"/>
                <a:gd name="connsiteX60" fmla="*/ 441286 w 525780"/>
                <a:gd name="connsiteY60" fmla="*/ 493161 h 663203"/>
                <a:gd name="connsiteX61" fmla="*/ 453068 w 525780"/>
                <a:gd name="connsiteY61" fmla="*/ 493161 h 663203"/>
                <a:gd name="connsiteX62" fmla="*/ 503887 w 525780"/>
                <a:gd name="connsiteY62" fmla="*/ 447353 h 663203"/>
                <a:gd name="connsiteX63" fmla="*/ 263154 w 525780"/>
                <a:gd name="connsiteY63" fmla="*/ 645619 h 663203"/>
                <a:gd name="connsiteX64" fmla="*/ 492985 w 525780"/>
                <a:gd name="connsiteY64" fmla="*/ 315116 h 663203"/>
                <a:gd name="connsiteX65" fmla="*/ 446913 w 525780"/>
                <a:gd name="connsiteY65" fmla="*/ 356440 h 663203"/>
                <a:gd name="connsiteX66" fmla="*/ 391434 w 525780"/>
                <a:gd name="connsiteY66" fmla="*/ 306676 h 663203"/>
                <a:gd name="connsiteX67" fmla="*/ 379652 w 525780"/>
                <a:gd name="connsiteY67" fmla="*/ 306676 h 663203"/>
                <a:gd name="connsiteX68" fmla="*/ 324260 w 525780"/>
                <a:gd name="connsiteY68" fmla="*/ 356352 h 663203"/>
                <a:gd name="connsiteX69" fmla="*/ 268781 w 525780"/>
                <a:gd name="connsiteY69" fmla="*/ 306676 h 663203"/>
                <a:gd name="connsiteX70" fmla="*/ 257087 w 525780"/>
                <a:gd name="connsiteY70" fmla="*/ 306676 h 663203"/>
                <a:gd name="connsiteX71" fmla="*/ 201608 w 525780"/>
                <a:gd name="connsiteY71" fmla="*/ 356440 h 663203"/>
                <a:gd name="connsiteX72" fmla="*/ 146128 w 525780"/>
                <a:gd name="connsiteY72" fmla="*/ 306676 h 663203"/>
                <a:gd name="connsiteX73" fmla="*/ 134434 w 525780"/>
                <a:gd name="connsiteY73" fmla="*/ 306676 h 663203"/>
                <a:gd name="connsiteX74" fmla="*/ 78867 w 525780"/>
                <a:gd name="connsiteY74" fmla="*/ 356440 h 663203"/>
                <a:gd name="connsiteX75" fmla="*/ 32707 w 525780"/>
                <a:gd name="connsiteY75" fmla="*/ 315116 h 663203"/>
                <a:gd name="connsiteX76" fmla="*/ 262802 w 525780"/>
                <a:gd name="connsiteY76" fmla="*/ 154833 h 663203"/>
                <a:gd name="connsiteX77" fmla="*/ 492897 w 525780"/>
                <a:gd name="connsiteY77" fmla="*/ 315116 h 663203"/>
                <a:gd name="connsiteX78" fmla="*/ 323909 w 525780"/>
                <a:gd name="connsiteY78" fmla="*/ 144458 h 663203"/>
                <a:gd name="connsiteX79" fmla="*/ 262890 w 525780"/>
                <a:gd name="connsiteY79" fmla="*/ 137248 h 663203"/>
                <a:gd name="connsiteX80" fmla="*/ 201871 w 525780"/>
                <a:gd name="connsiteY80" fmla="*/ 144458 h 663203"/>
                <a:gd name="connsiteX81" fmla="*/ 201871 w 525780"/>
                <a:gd name="connsiteY81" fmla="*/ 84230 h 663203"/>
                <a:gd name="connsiteX82" fmla="*/ 323909 w 525780"/>
                <a:gd name="connsiteY82" fmla="*/ 84230 h 663203"/>
                <a:gd name="connsiteX83" fmla="*/ 323909 w 525780"/>
                <a:gd name="connsiteY83" fmla="*/ 144458 h 663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25780" h="663203">
                  <a:moveTo>
                    <a:pt x="262890" y="0"/>
                  </a:moveTo>
                  <a:cubicBezTo>
                    <a:pt x="258054" y="0"/>
                    <a:pt x="254098" y="3957"/>
                    <a:pt x="254098" y="8792"/>
                  </a:cubicBezTo>
                  <a:lnTo>
                    <a:pt x="254098" y="66734"/>
                  </a:lnTo>
                  <a:lnTo>
                    <a:pt x="193079" y="66734"/>
                  </a:lnTo>
                  <a:cubicBezTo>
                    <a:pt x="188243" y="66734"/>
                    <a:pt x="184287" y="70690"/>
                    <a:pt x="184287" y="75526"/>
                  </a:cubicBezTo>
                  <a:lnTo>
                    <a:pt x="184287" y="149293"/>
                  </a:lnTo>
                  <a:cubicBezTo>
                    <a:pt x="77636" y="182792"/>
                    <a:pt x="0" y="282585"/>
                    <a:pt x="0" y="400226"/>
                  </a:cubicBezTo>
                  <a:cubicBezTo>
                    <a:pt x="0" y="408491"/>
                    <a:pt x="440" y="416667"/>
                    <a:pt x="1143" y="424756"/>
                  </a:cubicBezTo>
                  <a:cubicBezTo>
                    <a:pt x="1143" y="424844"/>
                    <a:pt x="1143" y="424932"/>
                    <a:pt x="1143" y="425108"/>
                  </a:cubicBezTo>
                  <a:cubicBezTo>
                    <a:pt x="13716" y="558487"/>
                    <a:pt x="126258" y="663204"/>
                    <a:pt x="262890" y="663204"/>
                  </a:cubicBezTo>
                  <a:cubicBezTo>
                    <a:pt x="399523" y="663204"/>
                    <a:pt x="511976" y="558575"/>
                    <a:pt x="524637" y="425196"/>
                  </a:cubicBezTo>
                  <a:cubicBezTo>
                    <a:pt x="524637" y="425020"/>
                    <a:pt x="524637" y="424844"/>
                    <a:pt x="524637" y="424669"/>
                  </a:cubicBezTo>
                  <a:cubicBezTo>
                    <a:pt x="525340" y="416580"/>
                    <a:pt x="525780" y="408491"/>
                    <a:pt x="525780" y="400226"/>
                  </a:cubicBezTo>
                  <a:cubicBezTo>
                    <a:pt x="525780" y="282585"/>
                    <a:pt x="448144" y="182792"/>
                    <a:pt x="341493" y="149293"/>
                  </a:cubicBezTo>
                  <a:lnTo>
                    <a:pt x="341493" y="75526"/>
                  </a:lnTo>
                  <a:cubicBezTo>
                    <a:pt x="341493" y="70690"/>
                    <a:pt x="337537" y="66734"/>
                    <a:pt x="332701" y="66734"/>
                  </a:cubicBezTo>
                  <a:lnTo>
                    <a:pt x="271682" y="66734"/>
                  </a:lnTo>
                  <a:lnTo>
                    <a:pt x="271682" y="8792"/>
                  </a:lnTo>
                  <a:cubicBezTo>
                    <a:pt x="271682" y="3957"/>
                    <a:pt x="267726" y="0"/>
                    <a:pt x="262890" y="0"/>
                  </a:cubicBezTo>
                  <a:close/>
                  <a:moveTo>
                    <a:pt x="508196" y="400226"/>
                  </a:moveTo>
                  <a:cubicBezTo>
                    <a:pt x="508196" y="406996"/>
                    <a:pt x="507844" y="413678"/>
                    <a:pt x="507316" y="420272"/>
                  </a:cubicBezTo>
                  <a:lnTo>
                    <a:pt x="446913" y="474785"/>
                  </a:lnTo>
                  <a:lnTo>
                    <a:pt x="391434" y="425108"/>
                  </a:lnTo>
                  <a:cubicBezTo>
                    <a:pt x="388093" y="422119"/>
                    <a:pt x="382993" y="422119"/>
                    <a:pt x="379652" y="425108"/>
                  </a:cubicBezTo>
                  <a:lnTo>
                    <a:pt x="324260" y="474785"/>
                  </a:lnTo>
                  <a:lnTo>
                    <a:pt x="268781" y="425108"/>
                  </a:lnTo>
                  <a:cubicBezTo>
                    <a:pt x="265440" y="422119"/>
                    <a:pt x="260340" y="422119"/>
                    <a:pt x="257087" y="425108"/>
                  </a:cubicBezTo>
                  <a:lnTo>
                    <a:pt x="201608" y="474785"/>
                  </a:lnTo>
                  <a:lnTo>
                    <a:pt x="146128" y="425108"/>
                  </a:lnTo>
                  <a:cubicBezTo>
                    <a:pt x="142787" y="422119"/>
                    <a:pt x="137776" y="422119"/>
                    <a:pt x="134434" y="425108"/>
                  </a:cubicBezTo>
                  <a:lnTo>
                    <a:pt x="78867" y="474785"/>
                  </a:lnTo>
                  <a:lnTo>
                    <a:pt x="18288" y="420272"/>
                  </a:lnTo>
                  <a:cubicBezTo>
                    <a:pt x="17761" y="413678"/>
                    <a:pt x="17409" y="406996"/>
                    <a:pt x="17409" y="400226"/>
                  </a:cubicBezTo>
                  <a:cubicBezTo>
                    <a:pt x="17409" y="377102"/>
                    <a:pt x="20750" y="354682"/>
                    <a:pt x="26729" y="333404"/>
                  </a:cubicBezTo>
                  <a:lnTo>
                    <a:pt x="72976" y="374816"/>
                  </a:lnTo>
                  <a:cubicBezTo>
                    <a:pt x="76317" y="377805"/>
                    <a:pt x="81329" y="377805"/>
                    <a:pt x="84670" y="374816"/>
                  </a:cubicBezTo>
                  <a:lnTo>
                    <a:pt x="140237" y="325052"/>
                  </a:lnTo>
                  <a:lnTo>
                    <a:pt x="195717" y="374816"/>
                  </a:lnTo>
                  <a:cubicBezTo>
                    <a:pt x="199058" y="377805"/>
                    <a:pt x="204157" y="377805"/>
                    <a:pt x="207499" y="374816"/>
                  </a:cubicBezTo>
                  <a:lnTo>
                    <a:pt x="262978" y="325052"/>
                  </a:lnTo>
                  <a:lnTo>
                    <a:pt x="318457" y="374816"/>
                  </a:lnTo>
                  <a:cubicBezTo>
                    <a:pt x="321799" y="377805"/>
                    <a:pt x="326810" y="377805"/>
                    <a:pt x="330239" y="374816"/>
                  </a:cubicBezTo>
                  <a:lnTo>
                    <a:pt x="385543" y="325140"/>
                  </a:lnTo>
                  <a:lnTo>
                    <a:pt x="441022" y="374816"/>
                  </a:lnTo>
                  <a:cubicBezTo>
                    <a:pt x="442693" y="376311"/>
                    <a:pt x="444803" y="377102"/>
                    <a:pt x="446913" y="377102"/>
                  </a:cubicBezTo>
                  <a:cubicBezTo>
                    <a:pt x="449023" y="377102"/>
                    <a:pt x="451133" y="376399"/>
                    <a:pt x="452804" y="374816"/>
                  </a:cubicBezTo>
                  <a:lnTo>
                    <a:pt x="498876" y="333492"/>
                  </a:lnTo>
                  <a:cubicBezTo>
                    <a:pt x="504854" y="354770"/>
                    <a:pt x="508196" y="377102"/>
                    <a:pt x="508196" y="400226"/>
                  </a:cubicBezTo>
                  <a:close/>
                  <a:moveTo>
                    <a:pt x="262890" y="645531"/>
                  </a:moveTo>
                  <a:cubicBezTo>
                    <a:pt x="143666" y="645531"/>
                    <a:pt x="44137" y="560070"/>
                    <a:pt x="22157" y="447265"/>
                  </a:cubicBezTo>
                  <a:lnTo>
                    <a:pt x="73152" y="493161"/>
                  </a:lnTo>
                  <a:cubicBezTo>
                    <a:pt x="76493" y="496150"/>
                    <a:pt x="81505" y="496150"/>
                    <a:pt x="84934" y="493161"/>
                  </a:cubicBezTo>
                  <a:lnTo>
                    <a:pt x="140501" y="443484"/>
                  </a:lnTo>
                  <a:lnTo>
                    <a:pt x="195981" y="493161"/>
                  </a:lnTo>
                  <a:cubicBezTo>
                    <a:pt x="199322" y="496150"/>
                    <a:pt x="204421" y="496150"/>
                    <a:pt x="207674" y="493161"/>
                  </a:cubicBezTo>
                  <a:lnTo>
                    <a:pt x="263154" y="443484"/>
                  </a:lnTo>
                  <a:lnTo>
                    <a:pt x="318633" y="493161"/>
                  </a:lnTo>
                  <a:cubicBezTo>
                    <a:pt x="320304" y="494655"/>
                    <a:pt x="322414" y="495447"/>
                    <a:pt x="324524" y="495447"/>
                  </a:cubicBezTo>
                  <a:cubicBezTo>
                    <a:pt x="326634" y="495447"/>
                    <a:pt x="328744" y="494655"/>
                    <a:pt x="330415" y="493161"/>
                  </a:cubicBezTo>
                  <a:lnTo>
                    <a:pt x="385807" y="443484"/>
                  </a:lnTo>
                  <a:lnTo>
                    <a:pt x="441286" y="493161"/>
                  </a:lnTo>
                  <a:cubicBezTo>
                    <a:pt x="444627" y="496150"/>
                    <a:pt x="449727" y="496150"/>
                    <a:pt x="453068" y="493161"/>
                  </a:cubicBezTo>
                  <a:lnTo>
                    <a:pt x="503887" y="447353"/>
                  </a:lnTo>
                  <a:cubicBezTo>
                    <a:pt x="481819" y="560158"/>
                    <a:pt x="382290" y="645619"/>
                    <a:pt x="263154" y="645619"/>
                  </a:cubicBezTo>
                  <a:close/>
                  <a:moveTo>
                    <a:pt x="492985" y="315116"/>
                  </a:moveTo>
                  <a:lnTo>
                    <a:pt x="446913" y="356440"/>
                  </a:lnTo>
                  <a:lnTo>
                    <a:pt x="391434" y="306676"/>
                  </a:lnTo>
                  <a:cubicBezTo>
                    <a:pt x="388093" y="303686"/>
                    <a:pt x="382993" y="303686"/>
                    <a:pt x="379652" y="306676"/>
                  </a:cubicBezTo>
                  <a:lnTo>
                    <a:pt x="324260" y="356352"/>
                  </a:lnTo>
                  <a:lnTo>
                    <a:pt x="268781" y="306676"/>
                  </a:lnTo>
                  <a:cubicBezTo>
                    <a:pt x="265440" y="303686"/>
                    <a:pt x="260340" y="303686"/>
                    <a:pt x="257087" y="306676"/>
                  </a:cubicBezTo>
                  <a:lnTo>
                    <a:pt x="201608" y="356440"/>
                  </a:lnTo>
                  <a:lnTo>
                    <a:pt x="146128" y="306676"/>
                  </a:lnTo>
                  <a:cubicBezTo>
                    <a:pt x="142787" y="303686"/>
                    <a:pt x="137776" y="303686"/>
                    <a:pt x="134434" y="306676"/>
                  </a:cubicBezTo>
                  <a:lnTo>
                    <a:pt x="78867" y="356440"/>
                  </a:lnTo>
                  <a:lnTo>
                    <a:pt x="32707" y="315116"/>
                  </a:lnTo>
                  <a:cubicBezTo>
                    <a:pt x="67349" y="221654"/>
                    <a:pt x="157470" y="154833"/>
                    <a:pt x="262802" y="154833"/>
                  </a:cubicBezTo>
                  <a:cubicBezTo>
                    <a:pt x="368134" y="154833"/>
                    <a:pt x="458255" y="221654"/>
                    <a:pt x="492897" y="315116"/>
                  </a:cubicBezTo>
                  <a:close/>
                  <a:moveTo>
                    <a:pt x="323909" y="144458"/>
                  </a:moveTo>
                  <a:cubicBezTo>
                    <a:pt x="304302" y="139798"/>
                    <a:pt x="283904" y="137248"/>
                    <a:pt x="262890" y="137248"/>
                  </a:cubicBezTo>
                  <a:cubicBezTo>
                    <a:pt x="241876" y="137248"/>
                    <a:pt x="221478" y="139798"/>
                    <a:pt x="201871" y="144458"/>
                  </a:cubicBezTo>
                  <a:lnTo>
                    <a:pt x="201871" y="84230"/>
                  </a:lnTo>
                  <a:lnTo>
                    <a:pt x="323909" y="84230"/>
                  </a:lnTo>
                  <a:lnTo>
                    <a:pt x="323909" y="144458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FCC5D8B4-F39E-53D7-EFAF-B5A4A581BCFC}"/>
                </a:ext>
              </a:extLst>
            </p:cNvPr>
            <p:cNvSpPr/>
            <p:nvPr/>
          </p:nvSpPr>
          <p:spPr>
            <a:xfrm>
              <a:off x="-425394" y="1699992"/>
              <a:ext cx="320391" cy="660829"/>
            </a:xfrm>
            <a:custGeom>
              <a:avLst/>
              <a:gdLst>
                <a:gd name="connsiteX0" fmla="*/ 151404 w 320391"/>
                <a:gd name="connsiteY0" fmla="*/ 533605 h 660829"/>
                <a:gd name="connsiteX1" fmla="*/ 151404 w 320391"/>
                <a:gd name="connsiteY1" fmla="*/ 643245 h 660829"/>
                <a:gd name="connsiteX2" fmla="*/ 87747 w 320391"/>
                <a:gd name="connsiteY2" fmla="*/ 643245 h 660829"/>
                <a:gd name="connsiteX3" fmla="*/ 78955 w 320391"/>
                <a:gd name="connsiteY3" fmla="*/ 652038 h 660829"/>
                <a:gd name="connsiteX4" fmla="*/ 87747 w 320391"/>
                <a:gd name="connsiteY4" fmla="*/ 660830 h 660829"/>
                <a:gd name="connsiteX5" fmla="*/ 232644 w 320391"/>
                <a:gd name="connsiteY5" fmla="*/ 660830 h 660829"/>
                <a:gd name="connsiteX6" fmla="*/ 241437 w 320391"/>
                <a:gd name="connsiteY6" fmla="*/ 652038 h 660829"/>
                <a:gd name="connsiteX7" fmla="*/ 232644 w 320391"/>
                <a:gd name="connsiteY7" fmla="*/ 643245 h 660829"/>
                <a:gd name="connsiteX8" fmla="*/ 168988 w 320391"/>
                <a:gd name="connsiteY8" fmla="*/ 643245 h 660829"/>
                <a:gd name="connsiteX9" fmla="*/ 168988 w 320391"/>
                <a:gd name="connsiteY9" fmla="*/ 533605 h 660829"/>
                <a:gd name="connsiteX10" fmla="*/ 320392 w 320391"/>
                <a:gd name="connsiteY10" fmla="*/ 373497 h 660829"/>
                <a:gd name="connsiteX11" fmla="*/ 303071 w 320391"/>
                <a:gd name="connsiteY11" fmla="*/ 218225 h 660829"/>
                <a:gd name="connsiteX12" fmla="*/ 254801 w 320391"/>
                <a:gd name="connsiteY12" fmla="*/ 6506 h 660829"/>
                <a:gd name="connsiteX13" fmla="*/ 246273 w 320391"/>
                <a:gd name="connsiteY13" fmla="*/ 0 h 660829"/>
                <a:gd name="connsiteX14" fmla="*/ 74031 w 320391"/>
                <a:gd name="connsiteY14" fmla="*/ 0 h 660829"/>
                <a:gd name="connsiteX15" fmla="*/ 65591 w 320391"/>
                <a:gd name="connsiteY15" fmla="*/ 6506 h 660829"/>
                <a:gd name="connsiteX16" fmla="*/ 16530 w 320391"/>
                <a:gd name="connsiteY16" fmla="*/ 221390 h 660829"/>
                <a:gd name="connsiteX17" fmla="*/ 0 w 320391"/>
                <a:gd name="connsiteY17" fmla="*/ 373849 h 660829"/>
                <a:gd name="connsiteX18" fmla="*/ 151491 w 320391"/>
                <a:gd name="connsiteY18" fmla="*/ 533693 h 660829"/>
                <a:gd name="connsiteX19" fmla="*/ 80801 w 320391"/>
                <a:gd name="connsiteY19" fmla="*/ 17585 h 660829"/>
                <a:gd name="connsiteX20" fmla="*/ 239590 w 320391"/>
                <a:gd name="connsiteY20" fmla="*/ 17585 h 660829"/>
                <a:gd name="connsiteX21" fmla="*/ 285750 w 320391"/>
                <a:gd name="connsiteY21" fmla="*/ 221302 h 660829"/>
                <a:gd name="connsiteX22" fmla="*/ 287772 w 320391"/>
                <a:gd name="connsiteY22" fmla="*/ 233084 h 660829"/>
                <a:gd name="connsiteX23" fmla="*/ 227105 w 320391"/>
                <a:gd name="connsiteY23" fmla="*/ 213038 h 660829"/>
                <a:gd name="connsiteX24" fmla="*/ 153865 w 320391"/>
                <a:gd name="connsiteY24" fmla="*/ 243899 h 660829"/>
                <a:gd name="connsiteX25" fmla="*/ 93198 w 320391"/>
                <a:gd name="connsiteY25" fmla="*/ 269484 h 660829"/>
                <a:gd name="connsiteX26" fmla="*/ 32532 w 320391"/>
                <a:gd name="connsiteY26" fmla="*/ 243899 h 660829"/>
                <a:gd name="connsiteX27" fmla="*/ 30597 w 320391"/>
                <a:gd name="connsiteY27" fmla="*/ 242580 h 660829"/>
                <a:gd name="connsiteX28" fmla="*/ 33675 w 320391"/>
                <a:gd name="connsiteY28" fmla="*/ 224380 h 660829"/>
                <a:gd name="connsiteX29" fmla="*/ 80713 w 320391"/>
                <a:gd name="connsiteY29" fmla="*/ 17497 h 660829"/>
                <a:gd name="connsiteX30" fmla="*/ 27608 w 320391"/>
                <a:gd name="connsiteY30" fmla="*/ 263242 h 660829"/>
                <a:gd name="connsiteX31" fmla="*/ 93198 w 320391"/>
                <a:gd name="connsiteY31" fmla="*/ 287069 h 660829"/>
                <a:gd name="connsiteX32" fmla="*/ 166438 w 320391"/>
                <a:gd name="connsiteY32" fmla="*/ 256208 h 660829"/>
                <a:gd name="connsiteX33" fmla="*/ 227105 w 320391"/>
                <a:gd name="connsiteY33" fmla="*/ 230622 h 660829"/>
                <a:gd name="connsiteX34" fmla="*/ 287772 w 320391"/>
                <a:gd name="connsiteY34" fmla="*/ 256208 h 660829"/>
                <a:gd name="connsiteX35" fmla="*/ 291729 w 320391"/>
                <a:gd name="connsiteY35" fmla="*/ 258406 h 660829"/>
                <a:gd name="connsiteX36" fmla="*/ 302807 w 320391"/>
                <a:gd name="connsiteY36" fmla="*/ 373761 h 660829"/>
                <a:gd name="connsiteX37" fmla="*/ 160196 w 320391"/>
                <a:gd name="connsiteY37" fmla="*/ 516460 h 660829"/>
                <a:gd name="connsiteX38" fmla="*/ 17497 w 320391"/>
                <a:gd name="connsiteY38" fmla="*/ 374025 h 660829"/>
                <a:gd name="connsiteX39" fmla="*/ 27696 w 320391"/>
                <a:gd name="connsiteY39" fmla="*/ 263242 h 660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20391" h="660829">
                  <a:moveTo>
                    <a:pt x="151404" y="533605"/>
                  </a:moveTo>
                  <a:lnTo>
                    <a:pt x="151404" y="643245"/>
                  </a:lnTo>
                  <a:cubicBezTo>
                    <a:pt x="151404" y="643245"/>
                    <a:pt x="87747" y="643245"/>
                    <a:pt x="87747" y="643245"/>
                  </a:cubicBezTo>
                  <a:cubicBezTo>
                    <a:pt x="82911" y="643245"/>
                    <a:pt x="78955" y="647202"/>
                    <a:pt x="78955" y="652038"/>
                  </a:cubicBezTo>
                  <a:cubicBezTo>
                    <a:pt x="78955" y="656873"/>
                    <a:pt x="82911" y="660830"/>
                    <a:pt x="87747" y="660830"/>
                  </a:cubicBezTo>
                  <a:lnTo>
                    <a:pt x="232644" y="660830"/>
                  </a:lnTo>
                  <a:cubicBezTo>
                    <a:pt x="237480" y="660830"/>
                    <a:pt x="241437" y="656873"/>
                    <a:pt x="241437" y="652038"/>
                  </a:cubicBezTo>
                  <a:cubicBezTo>
                    <a:pt x="241437" y="647202"/>
                    <a:pt x="237480" y="643245"/>
                    <a:pt x="232644" y="643245"/>
                  </a:cubicBezTo>
                  <a:lnTo>
                    <a:pt x="168988" y="643245"/>
                  </a:lnTo>
                  <a:lnTo>
                    <a:pt x="168988" y="533605"/>
                  </a:lnTo>
                  <a:cubicBezTo>
                    <a:pt x="253218" y="529033"/>
                    <a:pt x="320392" y="459134"/>
                    <a:pt x="320392" y="373497"/>
                  </a:cubicBezTo>
                  <a:cubicBezTo>
                    <a:pt x="320392" y="372794"/>
                    <a:pt x="317754" y="300433"/>
                    <a:pt x="303071" y="218225"/>
                  </a:cubicBezTo>
                  <a:cubicBezTo>
                    <a:pt x="285574" y="120455"/>
                    <a:pt x="255153" y="7649"/>
                    <a:pt x="254801" y="6506"/>
                  </a:cubicBezTo>
                  <a:cubicBezTo>
                    <a:pt x="253746" y="2638"/>
                    <a:pt x="250317" y="0"/>
                    <a:pt x="246273" y="0"/>
                  </a:cubicBezTo>
                  <a:lnTo>
                    <a:pt x="74031" y="0"/>
                  </a:lnTo>
                  <a:cubicBezTo>
                    <a:pt x="70075" y="0"/>
                    <a:pt x="66558" y="2638"/>
                    <a:pt x="65591" y="6506"/>
                  </a:cubicBezTo>
                  <a:cubicBezTo>
                    <a:pt x="65239" y="7649"/>
                    <a:pt x="34290" y="121686"/>
                    <a:pt x="16530" y="221390"/>
                  </a:cubicBezTo>
                  <a:cubicBezTo>
                    <a:pt x="2286" y="300697"/>
                    <a:pt x="0" y="372882"/>
                    <a:pt x="0" y="373849"/>
                  </a:cubicBezTo>
                  <a:cubicBezTo>
                    <a:pt x="0" y="459222"/>
                    <a:pt x="67173" y="529033"/>
                    <a:pt x="151491" y="533693"/>
                  </a:cubicBezTo>
                  <a:close/>
                  <a:moveTo>
                    <a:pt x="80801" y="17585"/>
                  </a:moveTo>
                  <a:lnTo>
                    <a:pt x="239590" y="17585"/>
                  </a:lnTo>
                  <a:cubicBezTo>
                    <a:pt x="246273" y="42906"/>
                    <a:pt x="270803" y="137687"/>
                    <a:pt x="285750" y="221302"/>
                  </a:cubicBezTo>
                  <a:cubicBezTo>
                    <a:pt x="286453" y="225259"/>
                    <a:pt x="287157" y="229215"/>
                    <a:pt x="287772" y="233084"/>
                  </a:cubicBezTo>
                  <a:cubicBezTo>
                    <a:pt x="270276" y="220159"/>
                    <a:pt x="249350" y="213038"/>
                    <a:pt x="227105" y="213038"/>
                  </a:cubicBezTo>
                  <a:cubicBezTo>
                    <a:pt x="199322" y="213038"/>
                    <a:pt x="173296" y="224028"/>
                    <a:pt x="153865" y="243899"/>
                  </a:cubicBezTo>
                  <a:cubicBezTo>
                    <a:pt x="137775" y="260340"/>
                    <a:pt x="116234" y="269484"/>
                    <a:pt x="93198" y="269484"/>
                  </a:cubicBezTo>
                  <a:cubicBezTo>
                    <a:pt x="70163" y="269484"/>
                    <a:pt x="48621" y="260428"/>
                    <a:pt x="32532" y="243899"/>
                  </a:cubicBezTo>
                  <a:cubicBezTo>
                    <a:pt x="32004" y="243371"/>
                    <a:pt x="31301" y="243019"/>
                    <a:pt x="30597" y="242580"/>
                  </a:cubicBezTo>
                  <a:cubicBezTo>
                    <a:pt x="31564" y="236601"/>
                    <a:pt x="32532" y="230534"/>
                    <a:pt x="33675" y="224380"/>
                  </a:cubicBezTo>
                  <a:cubicBezTo>
                    <a:pt x="48973" y="139094"/>
                    <a:pt x="73943" y="42994"/>
                    <a:pt x="80713" y="17497"/>
                  </a:cubicBezTo>
                  <a:close/>
                  <a:moveTo>
                    <a:pt x="27608" y="263242"/>
                  </a:moveTo>
                  <a:cubicBezTo>
                    <a:pt x="45984" y="278628"/>
                    <a:pt x="68932" y="287069"/>
                    <a:pt x="93198" y="287069"/>
                  </a:cubicBezTo>
                  <a:cubicBezTo>
                    <a:pt x="120982" y="287069"/>
                    <a:pt x="147007" y="276078"/>
                    <a:pt x="166438" y="256208"/>
                  </a:cubicBezTo>
                  <a:cubicBezTo>
                    <a:pt x="182528" y="239766"/>
                    <a:pt x="204069" y="230622"/>
                    <a:pt x="227105" y="230622"/>
                  </a:cubicBezTo>
                  <a:cubicBezTo>
                    <a:pt x="250141" y="230622"/>
                    <a:pt x="271682" y="239678"/>
                    <a:pt x="287772" y="256208"/>
                  </a:cubicBezTo>
                  <a:cubicBezTo>
                    <a:pt x="288915" y="257351"/>
                    <a:pt x="290234" y="257966"/>
                    <a:pt x="291729" y="258406"/>
                  </a:cubicBezTo>
                  <a:cubicBezTo>
                    <a:pt x="300961" y="322766"/>
                    <a:pt x="302807" y="373497"/>
                    <a:pt x="302807" y="373761"/>
                  </a:cubicBezTo>
                  <a:cubicBezTo>
                    <a:pt x="302807" y="452452"/>
                    <a:pt x="238799" y="516460"/>
                    <a:pt x="160196" y="516460"/>
                  </a:cubicBezTo>
                  <a:cubicBezTo>
                    <a:pt x="81593" y="516460"/>
                    <a:pt x="17497" y="452452"/>
                    <a:pt x="17497" y="374025"/>
                  </a:cubicBezTo>
                  <a:cubicBezTo>
                    <a:pt x="17497" y="373409"/>
                    <a:pt x="19167" y="324436"/>
                    <a:pt x="27696" y="26324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4" name="Vrije vorm: vorm 143">
              <a:extLst>
                <a:ext uri="{FF2B5EF4-FFF2-40B4-BE49-F238E27FC236}">
                  <a16:creationId xmlns:a16="http://schemas.microsoft.com/office/drawing/2014/main" id="{65391781-3DE8-930A-C868-AD0C79FCFFB6}"/>
                </a:ext>
              </a:extLst>
            </p:cNvPr>
            <p:cNvSpPr/>
            <p:nvPr/>
          </p:nvSpPr>
          <p:spPr>
            <a:xfrm>
              <a:off x="214335" y="1360169"/>
              <a:ext cx="42994" cy="42994"/>
            </a:xfrm>
            <a:custGeom>
              <a:avLst/>
              <a:gdLst>
                <a:gd name="connsiteX0" fmla="*/ 21453 w 42994"/>
                <a:gd name="connsiteY0" fmla="*/ 42994 h 42994"/>
                <a:gd name="connsiteX1" fmla="*/ 42994 w 42994"/>
                <a:gd name="connsiteY1" fmla="*/ 21453 h 42994"/>
                <a:gd name="connsiteX2" fmla="*/ 21453 w 42994"/>
                <a:gd name="connsiteY2" fmla="*/ 0 h 42994"/>
                <a:gd name="connsiteX3" fmla="*/ 0 w 42994"/>
                <a:gd name="connsiteY3" fmla="*/ 21453 h 42994"/>
                <a:gd name="connsiteX4" fmla="*/ 21453 w 42994"/>
                <a:gd name="connsiteY4" fmla="*/ 42994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21453" y="42994"/>
                  </a:moveTo>
                  <a:cubicBezTo>
                    <a:pt x="33323" y="42994"/>
                    <a:pt x="42994" y="33411"/>
                    <a:pt x="42994" y="21453"/>
                  </a:cubicBezTo>
                  <a:cubicBezTo>
                    <a:pt x="42994" y="9496"/>
                    <a:pt x="33323" y="0"/>
                    <a:pt x="21453" y="0"/>
                  </a:cubicBezTo>
                  <a:cubicBezTo>
                    <a:pt x="9584" y="0"/>
                    <a:pt x="0" y="9584"/>
                    <a:pt x="0" y="21453"/>
                  </a:cubicBezTo>
                  <a:cubicBezTo>
                    <a:pt x="0" y="33323"/>
                    <a:pt x="9584" y="42994"/>
                    <a:pt x="21453" y="4299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5" name="Vrije vorm: vorm 144">
              <a:extLst>
                <a:ext uri="{FF2B5EF4-FFF2-40B4-BE49-F238E27FC236}">
                  <a16:creationId xmlns:a16="http://schemas.microsoft.com/office/drawing/2014/main" id="{51D1E4D8-EFB3-0A23-D85F-BDA78BB2F8A1}"/>
                </a:ext>
              </a:extLst>
            </p:cNvPr>
            <p:cNvSpPr/>
            <p:nvPr/>
          </p:nvSpPr>
          <p:spPr>
            <a:xfrm>
              <a:off x="63547" y="1360257"/>
              <a:ext cx="42994" cy="42994"/>
            </a:xfrm>
            <a:custGeom>
              <a:avLst/>
              <a:gdLst>
                <a:gd name="connsiteX0" fmla="*/ 42994 w 42994"/>
                <a:gd name="connsiteY0" fmla="*/ 21453 h 42994"/>
                <a:gd name="connsiteX1" fmla="*/ 21541 w 42994"/>
                <a:gd name="connsiteY1" fmla="*/ 0 h 42994"/>
                <a:gd name="connsiteX2" fmla="*/ 0 w 42994"/>
                <a:gd name="connsiteY2" fmla="*/ 21453 h 42994"/>
                <a:gd name="connsiteX3" fmla="*/ 21541 w 42994"/>
                <a:gd name="connsiteY3" fmla="*/ 42994 h 42994"/>
                <a:gd name="connsiteX4" fmla="*/ 42994 w 42994"/>
                <a:gd name="connsiteY4" fmla="*/ 21453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42994" y="21453"/>
                  </a:moveTo>
                  <a:cubicBezTo>
                    <a:pt x="42994" y="9584"/>
                    <a:pt x="33411" y="0"/>
                    <a:pt x="21541" y="0"/>
                  </a:cubicBezTo>
                  <a:cubicBezTo>
                    <a:pt x="9672" y="0"/>
                    <a:pt x="0" y="9584"/>
                    <a:pt x="0" y="21453"/>
                  </a:cubicBezTo>
                  <a:cubicBezTo>
                    <a:pt x="0" y="33323"/>
                    <a:pt x="9672" y="42994"/>
                    <a:pt x="21541" y="42994"/>
                  </a:cubicBezTo>
                  <a:cubicBezTo>
                    <a:pt x="33411" y="42994"/>
                    <a:pt x="42994" y="33411"/>
                    <a:pt x="42994" y="2145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6" name="Vrije vorm: vorm 145">
              <a:extLst>
                <a:ext uri="{FF2B5EF4-FFF2-40B4-BE49-F238E27FC236}">
                  <a16:creationId xmlns:a16="http://schemas.microsoft.com/office/drawing/2014/main" id="{2DF0E5E6-B231-FCAE-5CA3-A17A65760522}"/>
                </a:ext>
              </a:extLst>
            </p:cNvPr>
            <p:cNvSpPr/>
            <p:nvPr/>
          </p:nvSpPr>
          <p:spPr>
            <a:xfrm>
              <a:off x="70668" y="1458380"/>
              <a:ext cx="179538" cy="143666"/>
            </a:xfrm>
            <a:custGeom>
              <a:avLst/>
              <a:gdLst>
                <a:gd name="connsiteX0" fmla="*/ 0 w 179538"/>
                <a:gd name="connsiteY0" fmla="*/ 71833 h 143666"/>
                <a:gd name="connsiteX1" fmla="*/ 89769 w 179538"/>
                <a:gd name="connsiteY1" fmla="*/ 143666 h 143666"/>
                <a:gd name="connsiteX2" fmla="*/ 179539 w 179538"/>
                <a:gd name="connsiteY2" fmla="*/ 71833 h 143666"/>
                <a:gd name="connsiteX3" fmla="*/ 89769 w 179538"/>
                <a:gd name="connsiteY3" fmla="*/ 0 h 143666"/>
                <a:gd name="connsiteX4" fmla="*/ 0 w 179538"/>
                <a:gd name="connsiteY4" fmla="*/ 71833 h 143666"/>
                <a:gd name="connsiteX5" fmla="*/ 119488 w 179538"/>
                <a:gd name="connsiteY5" fmla="*/ 36049 h 143666"/>
                <a:gd name="connsiteX6" fmla="*/ 89769 w 179538"/>
                <a:gd name="connsiteY6" fmla="*/ 54512 h 143666"/>
                <a:gd name="connsiteX7" fmla="*/ 60051 w 179538"/>
                <a:gd name="connsiteY7" fmla="*/ 36049 h 143666"/>
                <a:gd name="connsiteX8" fmla="*/ 89769 w 179538"/>
                <a:gd name="connsiteY8" fmla="*/ 17585 h 143666"/>
                <a:gd name="connsiteX9" fmla="*/ 119488 w 179538"/>
                <a:gd name="connsiteY9" fmla="*/ 36049 h 143666"/>
                <a:gd name="connsiteX10" fmla="*/ 43258 w 179538"/>
                <a:gd name="connsiteY10" fmla="*/ 30421 h 143666"/>
                <a:gd name="connsiteX11" fmla="*/ 42555 w 179538"/>
                <a:gd name="connsiteY11" fmla="*/ 36049 h 143666"/>
                <a:gd name="connsiteX12" fmla="*/ 89857 w 179538"/>
                <a:gd name="connsiteY12" fmla="*/ 72097 h 143666"/>
                <a:gd name="connsiteX13" fmla="*/ 137160 w 179538"/>
                <a:gd name="connsiteY13" fmla="*/ 36049 h 143666"/>
                <a:gd name="connsiteX14" fmla="*/ 136457 w 179538"/>
                <a:gd name="connsiteY14" fmla="*/ 30421 h 143666"/>
                <a:gd name="connsiteX15" fmla="*/ 162130 w 179538"/>
                <a:gd name="connsiteY15" fmla="*/ 71921 h 143666"/>
                <a:gd name="connsiteX16" fmla="*/ 89945 w 179538"/>
                <a:gd name="connsiteY16" fmla="*/ 126170 h 143666"/>
                <a:gd name="connsiteX17" fmla="*/ 17760 w 179538"/>
                <a:gd name="connsiteY17" fmla="*/ 71921 h 143666"/>
                <a:gd name="connsiteX18" fmla="*/ 43434 w 179538"/>
                <a:gd name="connsiteY18" fmla="*/ 30509 h 143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9538" h="143666">
                  <a:moveTo>
                    <a:pt x="0" y="71833"/>
                  </a:moveTo>
                  <a:cubicBezTo>
                    <a:pt x="0" y="111399"/>
                    <a:pt x="40269" y="143666"/>
                    <a:pt x="89769" y="143666"/>
                  </a:cubicBezTo>
                  <a:cubicBezTo>
                    <a:pt x="139270" y="143666"/>
                    <a:pt x="179539" y="111487"/>
                    <a:pt x="179539" y="71833"/>
                  </a:cubicBezTo>
                  <a:cubicBezTo>
                    <a:pt x="179539" y="32180"/>
                    <a:pt x="139270" y="0"/>
                    <a:pt x="89769" y="0"/>
                  </a:cubicBezTo>
                  <a:cubicBezTo>
                    <a:pt x="40269" y="0"/>
                    <a:pt x="0" y="32268"/>
                    <a:pt x="0" y="71833"/>
                  </a:cubicBezTo>
                  <a:close/>
                  <a:moveTo>
                    <a:pt x="119488" y="36049"/>
                  </a:moveTo>
                  <a:cubicBezTo>
                    <a:pt x="119488" y="46072"/>
                    <a:pt x="105859" y="54512"/>
                    <a:pt x="89769" y="54512"/>
                  </a:cubicBezTo>
                  <a:cubicBezTo>
                    <a:pt x="73680" y="54512"/>
                    <a:pt x="60051" y="46072"/>
                    <a:pt x="60051" y="36049"/>
                  </a:cubicBezTo>
                  <a:cubicBezTo>
                    <a:pt x="60051" y="26025"/>
                    <a:pt x="73680" y="17585"/>
                    <a:pt x="89769" y="17585"/>
                  </a:cubicBezTo>
                  <a:cubicBezTo>
                    <a:pt x="105859" y="17585"/>
                    <a:pt x="119488" y="26025"/>
                    <a:pt x="119488" y="36049"/>
                  </a:cubicBezTo>
                  <a:close/>
                  <a:moveTo>
                    <a:pt x="43258" y="30421"/>
                  </a:moveTo>
                  <a:cubicBezTo>
                    <a:pt x="42906" y="32268"/>
                    <a:pt x="42555" y="34114"/>
                    <a:pt x="42555" y="36049"/>
                  </a:cubicBezTo>
                  <a:cubicBezTo>
                    <a:pt x="42555" y="56271"/>
                    <a:pt x="63305" y="72097"/>
                    <a:pt x="89857" y="72097"/>
                  </a:cubicBezTo>
                  <a:cubicBezTo>
                    <a:pt x="116410" y="72097"/>
                    <a:pt x="137160" y="56271"/>
                    <a:pt x="137160" y="36049"/>
                  </a:cubicBezTo>
                  <a:cubicBezTo>
                    <a:pt x="137160" y="34114"/>
                    <a:pt x="136808" y="32268"/>
                    <a:pt x="136457" y="30421"/>
                  </a:cubicBezTo>
                  <a:cubicBezTo>
                    <a:pt x="152107" y="40357"/>
                    <a:pt x="162130" y="55304"/>
                    <a:pt x="162130" y="71921"/>
                  </a:cubicBezTo>
                  <a:cubicBezTo>
                    <a:pt x="162130" y="101815"/>
                    <a:pt x="129687" y="126170"/>
                    <a:pt x="89945" y="126170"/>
                  </a:cubicBezTo>
                  <a:cubicBezTo>
                    <a:pt x="50204" y="126170"/>
                    <a:pt x="17760" y="101815"/>
                    <a:pt x="17760" y="71921"/>
                  </a:cubicBezTo>
                  <a:cubicBezTo>
                    <a:pt x="17760" y="55304"/>
                    <a:pt x="27784" y="40445"/>
                    <a:pt x="43434" y="3050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BF50C75C-3E30-A650-8FC0-718F1D93CD08}"/>
                </a:ext>
              </a:extLst>
            </p:cNvPr>
            <p:cNvSpPr/>
            <p:nvPr/>
          </p:nvSpPr>
          <p:spPr>
            <a:xfrm>
              <a:off x="-128985" y="1023160"/>
              <a:ext cx="578582" cy="647641"/>
            </a:xfrm>
            <a:custGeom>
              <a:avLst/>
              <a:gdLst>
                <a:gd name="connsiteX0" fmla="*/ 4640 w 578582"/>
                <a:gd name="connsiteY0" fmla="*/ 123884 h 647641"/>
                <a:gd name="connsiteX1" fmla="*/ 9037 w 578582"/>
                <a:gd name="connsiteY1" fmla="*/ 125115 h 647641"/>
                <a:gd name="connsiteX2" fmla="*/ 16598 w 578582"/>
                <a:gd name="connsiteY2" fmla="*/ 120806 h 647641"/>
                <a:gd name="connsiteX3" fmla="*/ 86936 w 578582"/>
                <a:gd name="connsiteY3" fmla="*/ 80450 h 647641"/>
                <a:gd name="connsiteX4" fmla="*/ 122809 w 578582"/>
                <a:gd name="connsiteY4" fmla="*/ 88978 h 647641"/>
                <a:gd name="connsiteX5" fmla="*/ 121051 w 578582"/>
                <a:gd name="connsiteY5" fmla="*/ 107882 h 647641"/>
                <a:gd name="connsiteX6" fmla="*/ 202379 w 578582"/>
                <a:gd name="connsiteY6" fmla="*/ 212334 h 647641"/>
                <a:gd name="connsiteX7" fmla="*/ 138459 w 578582"/>
                <a:gd name="connsiteY7" fmla="*/ 281881 h 647641"/>
                <a:gd name="connsiteX8" fmla="*/ 8773 w 578582"/>
                <a:gd name="connsiteY8" fmla="*/ 244866 h 647641"/>
                <a:gd name="connsiteX9" fmla="*/ 1387 w 578582"/>
                <a:gd name="connsiteY9" fmla="*/ 253570 h 647641"/>
                <a:gd name="connsiteX10" fmla="*/ 1387 w 578582"/>
                <a:gd name="connsiteY10" fmla="*/ 301576 h 647641"/>
                <a:gd name="connsiteX11" fmla="*/ 91157 w 578582"/>
                <a:gd name="connsiteY11" fmla="*/ 398731 h 647641"/>
                <a:gd name="connsiteX12" fmla="*/ 86409 w 578582"/>
                <a:gd name="connsiteY12" fmla="*/ 444715 h 647641"/>
                <a:gd name="connsiteX13" fmla="*/ 289423 w 578582"/>
                <a:gd name="connsiteY13" fmla="*/ 647641 h 647641"/>
                <a:gd name="connsiteX14" fmla="*/ 492438 w 578582"/>
                <a:gd name="connsiteY14" fmla="*/ 444715 h 647641"/>
                <a:gd name="connsiteX15" fmla="*/ 487690 w 578582"/>
                <a:gd name="connsiteY15" fmla="*/ 398731 h 647641"/>
                <a:gd name="connsiteX16" fmla="*/ 577459 w 578582"/>
                <a:gd name="connsiteY16" fmla="*/ 301576 h 647641"/>
                <a:gd name="connsiteX17" fmla="*/ 577459 w 578582"/>
                <a:gd name="connsiteY17" fmla="*/ 253570 h 647641"/>
                <a:gd name="connsiteX18" fmla="*/ 570074 w 578582"/>
                <a:gd name="connsiteY18" fmla="*/ 244866 h 647641"/>
                <a:gd name="connsiteX19" fmla="*/ 440387 w 578582"/>
                <a:gd name="connsiteY19" fmla="*/ 281881 h 647641"/>
                <a:gd name="connsiteX20" fmla="*/ 376467 w 578582"/>
                <a:gd name="connsiteY20" fmla="*/ 212334 h 647641"/>
                <a:gd name="connsiteX21" fmla="*/ 457796 w 578582"/>
                <a:gd name="connsiteY21" fmla="*/ 107882 h 647641"/>
                <a:gd name="connsiteX22" fmla="*/ 456038 w 578582"/>
                <a:gd name="connsiteY22" fmla="*/ 88978 h 647641"/>
                <a:gd name="connsiteX23" fmla="*/ 491910 w 578582"/>
                <a:gd name="connsiteY23" fmla="*/ 80450 h 647641"/>
                <a:gd name="connsiteX24" fmla="*/ 562249 w 578582"/>
                <a:gd name="connsiteY24" fmla="*/ 120806 h 647641"/>
                <a:gd name="connsiteX25" fmla="*/ 569810 w 578582"/>
                <a:gd name="connsiteY25" fmla="*/ 125115 h 647641"/>
                <a:gd name="connsiteX26" fmla="*/ 574206 w 578582"/>
                <a:gd name="connsiteY26" fmla="*/ 123884 h 647641"/>
                <a:gd name="connsiteX27" fmla="*/ 577371 w 578582"/>
                <a:gd name="connsiteY27" fmla="*/ 111838 h 647641"/>
                <a:gd name="connsiteX28" fmla="*/ 491910 w 578582"/>
                <a:gd name="connsiteY28" fmla="*/ 62777 h 647641"/>
                <a:gd name="connsiteX29" fmla="*/ 451378 w 578582"/>
                <a:gd name="connsiteY29" fmla="*/ 71569 h 647641"/>
                <a:gd name="connsiteX30" fmla="*/ 349914 w 578582"/>
                <a:gd name="connsiteY30" fmla="*/ 0 h 647641"/>
                <a:gd name="connsiteX31" fmla="*/ 341122 w 578582"/>
                <a:gd name="connsiteY31" fmla="*/ 8792 h 647641"/>
                <a:gd name="connsiteX32" fmla="*/ 349914 w 578582"/>
                <a:gd name="connsiteY32" fmla="*/ 17585 h 647641"/>
                <a:gd name="connsiteX33" fmla="*/ 440123 w 578582"/>
                <a:gd name="connsiteY33" fmla="*/ 107794 h 647641"/>
                <a:gd name="connsiteX34" fmla="*/ 353080 w 578582"/>
                <a:gd name="connsiteY34" fmla="*/ 197915 h 647641"/>
                <a:gd name="connsiteX35" fmla="*/ 289335 w 578582"/>
                <a:gd name="connsiteY35" fmla="*/ 182089 h 647641"/>
                <a:gd name="connsiteX36" fmla="*/ 225591 w 578582"/>
                <a:gd name="connsiteY36" fmla="*/ 197915 h 647641"/>
                <a:gd name="connsiteX37" fmla="*/ 138547 w 578582"/>
                <a:gd name="connsiteY37" fmla="*/ 107794 h 647641"/>
                <a:gd name="connsiteX38" fmla="*/ 228756 w 578582"/>
                <a:gd name="connsiteY38" fmla="*/ 17585 h 647641"/>
                <a:gd name="connsiteX39" fmla="*/ 237549 w 578582"/>
                <a:gd name="connsiteY39" fmla="*/ 8792 h 647641"/>
                <a:gd name="connsiteX40" fmla="*/ 228756 w 578582"/>
                <a:gd name="connsiteY40" fmla="*/ 0 h 647641"/>
                <a:gd name="connsiteX41" fmla="*/ 127293 w 578582"/>
                <a:gd name="connsiteY41" fmla="*/ 71569 h 647641"/>
                <a:gd name="connsiteX42" fmla="*/ 86761 w 578582"/>
                <a:gd name="connsiteY42" fmla="*/ 62777 h 647641"/>
                <a:gd name="connsiteX43" fmla="*/ 1211 w 578582"/>
                <a:gd name="connsiteY43" fmla="*/ 111838 h 647641"/>
                <a:gd name="connsiteX44" fmla="*/ 4377 w 578582"/>
                <a:gd name="connsiteY44" fmla="*/ 123884 h 647641"/>
                <a:gd name="connsiteX45" fmla="*/ 18972 w 578582"/>
                <a:gd name="connsiteY45" fmla="*/ 301576 h 647641"/>
                <a:gd name="connsiteX46" fmla="*/ 18972 w 578582"/>
                <a:gd name="connsiteY46" fmla="*/ 261132 h 647641"/>
                <a:gd name="connsiteX47" fmla="*/ 129052 w 578582"/>
                <a:gd name="connsiteY47" fmla="*/ 297356 h 647641"/>
                <a:gd name="connsiteX48" fmla="*/ 95025 w 578582"/>
                <a:gd name="connsiteY48" fmla="*/ 381322 h 647641"/>
                <a:gd name="connsiteX49" fmla="*/ 18972 w 578582"/>
                <a:gd name="connsiteY49" fmla="*/ 301488 h 647641"/>
                <a:gd name="connsiteX50" fmla="*/ 559875 w 578582"/>
                <a:gd name="connsiteY50" fmla="*/ 261132 h 647641"/>
                <a:gd name="connsiteX51" fmla="*/ 559875 w 578582"/>
                <a:gd name="connsiteY51" fmla="*/ 301576 h 647641"/>
                <a:gd name="connsiteX52" fmla="*/ 483821 w 578582"/>
                <a:gd name="connsiteY52" fmla="*/ 381410 h 647641"/>
                <a:gd name="connsiteX53" fmla="*/ 449795 w 578582"/>
                <a:gd name="connsiteY53" fmla="*/ 297356 h 647641"/>
                <a:gd name="connsiteX54" fmla="*/ 559963 w 578582"/>
                <a:gd name="connsiteY54" fmla="*/ 261132 h 647641"/>
                <a:gd name="connsiteX55" fmla="*/ 345958 w 578582"/>
                <a:gd name="connsiteY55" fmla="*/ 214620 h 647641"/>
                <a:gd name="connsiteX56" fmla="*/ 346749 w 578582"/>
                <a:gd name="connsiteY56" fmla="*/ 215060 h 647641"/>
                <a:gd name="connsiteX57" fmla="*/ 431155 w 578582"/>
                <a:gd name="connsiteY57" fmla="*/ 300169 h 647641"/>
                <a:gd name="connsiteX58" fmla="*/ 431683 w 578582"/>
                <a:gd name="connsiteY58" fmla="*/ 301049 h 647641"/>
                <a:gd name="connsiteX59" fmla="*/ 474941 w 578582"/>
                <a:gd name="connsiteY59" fmla="*/ 444715 h 647641"/>
                <a:gd name="connsiteX60" fmla="*/ 289511 w 578582"/>
                <a:gd name="connsiteY60" fmla="*/ 630057 h 647641"/>
                <a:gd name="connsiteX61" fmla="*/ 104081 w 578582"/>
                <a:gd name="connsiteY61" fmla="*/ 444715 h 647641"/>
                <a:gd name="connsiteX62" fmla="*/ 147252 w 578582"/>
                <a:gd name="connsiteY62" fmla="*/ 301049 h 647641"/>
                <a:gd name="connsiteX63" fmla="*/ 147779 w 578582"/>
                <a:gd name="connsiteY63" fmla="*/ 300169 h 647641"/>
                <a:gd name="connsiteX64" fmla="*/ 232185 w 578582"/>
                <a:gd name="connsiteY64" fmla="*/ 215060 h 647641"/>
                <a:gd name="connsiteX65" fmla="*/ 232977 w 578582"/>
                <a:gd name="connsiteY65" fmla="*/ 214620 h 647641"/>
                <a:gd name="connsiteX66" fmla="*/ 289511 w 578582"/>
                <a:gd name="connsiteY66" fmla="*/ 199673 h 647641"/>
                <a:gd name="connsiteX67" fmla="*/ 346046 w 578582"/>
                <a:gd name="connsiteY67" fmla="*/ 214620 h 647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78582" h="647641">
                  <a:moveTo>
                    <a:pt x="4640" y="123884"/>
                  </a:moveTo>
                  <a:cubicBezTo>
                    <a:pt x="6047" y="124675"/>
                    <a:pt x="7542" y="125115"/>
                    <a:pt x="9037" y="125115"/>
                  </a:cubicBezTo>
                  <a:cubicBezTo>
                    <a:pt x="12026" y="125115"/>
                    <a:pt x="15015" y="123532"/>
                    <a:pt x="16598" y="120806"/>
                  </a:cubicBezTo>
                  <a:cubicBezTo>
                    <a:pt x="31193" y="95924"/>
                    <a:pt x="58186" y="80450"/>
                    <a:pt x="86936" y="80450"/>
                  </a:cubicBezTo>
                  <a:cubicBezTo>
                    <a:pt x="99421" y="80450"/>
                    <a:pt x="111643" y="83527"/>
                    <a:pt x="122809" y="88978"/>
                  </a:cubicBezTo>
                  <a:cubicBezTo>
                    <a:pt x="121754" y="95133"/>
                    <a:pt x="121051" y="101463"/>
                    <a:pt x="121051" y="107882"/>
                  </a:cubicBezTo>
                  <a:cubicBezTo>
                    <a:pt x="121051" y="158174"/>
                    <a:pt x="155692" y="200465"/>
                    <a:pt x="202379" y="212334"/>
                  </a:cubicBezTo>
                  <a:cubicBezTo>
                    <a:pt x="177673" y="230095"/>
                    <a:pt x="156044" y="254449"/>
                    <a:pt x="138459" y="281881"/>
                  </a:cubicBezTo>
                  <a:cubicBezTo>
                    <a:pt x="121314" y="265352"/>
                    <a:pt x="78144" y="233436"/>
                    <a:pt x="8773" y="244866"/>
                  </a:cubicBezTo>
                  <a:cubicBezTo>
                    <a:pt x="4552" y="245569"/>
                    <a:pt x="1387" y="249262"/>
                    <a:pt x="1387" y="253570"/>
                  </a:cubicBezTo>
                  <a:lnTo>
                    <a:pt x="1387" y="301576"/>
                  </a:lnTo>
                  <a:cubicBezTo>
                    <a:pt x="1387" y="352747"/>
                    <a:pt x="41041" y="394775"/>
                    <a:pt x="91157" y="398731"/>
                  </a:cubicBezTo>
                  <a:cubicBezTo>
                    <a:pt x="88079" y="414645"/>
                    <a:pt x="86409" y="430208"/>
                    <a:pt x="86409" y="444715"/>
                  </a:cubicBezTo>
                  <a:cubicBezTo>
                    <a:pt x="86409" y="556641"/>
                    <a:pt x="177497" y="647641"/>
                    <a:pt x="289423" y="647641"/>
                  </a:cubicBezTo>
                  <a:cubicBezTo>
                    <a:pt x="401349" y="647641"/>
                    <a:pt x="492438" y="556553"/>
                    <a:pt x="492438" y="444715"/>
                  </a:cubicBezTo>
                  <a:cubicBezTo>
                    <a:pt x="492438" y="430208"/>
                    <a:pt x="490767" y="414645"/>
                    <a:pt x="487690" y="398731"/>
                  </a:cubicBezTo>
                  <a:cubicBezTo>
                    <a:pt x="537894" y="394775"/>
                    <a:pt x="577459" y="352747"/>
                    <a:pt x="577459" y="301576"/>
                  </a:cubicBezTo>
                  <a:lnTo>
                    <a:pt x="577459" y="253570"/>
                  </a:lnTo>
                  <a:cubicBezTo>
                    <a:pt x="577459" y="249262"/>
                    <a:pt x="574382" y="245569"/>
                    <a:pt x="570074" y="244866"/>
                  </a:cubicBezTo>
                  <a:cubicBezTo>
                    <a:pt x="500790" y="233436"/>
                    <a:pt x="457532" y="265352"/>
                    <a:pt x="440387" y="281881"/>
                  </a:cubicBezTo>
                  <a:cubicBezTo>
                    <a:pt x="422715" y="254361"/>
                    <a:pt x="401086" y="230095"/>
                    <a:pt x="376467" y="212334"/>
                  </a:cubicBezTo>
                  <a:cubicBezTo>
                    <a:pt x="423066" y="200465"/>
                    <a:pt x="457796" y="158174"/>
                    <a:pt x="457796" y="107882"/>
                  </a:cubicBezTo>
                  <a:cubicBezTo>
                    <a:pt x="457796" y="101463"/>
                    <a:pt x="457093" y="95133"/>
                    <a:pt x="456038" y="88978"/>
                  </a:cubicBezTo>
                  <a:cubicBezTo>
                    <a:pt x="467204" y="83527"/>
                    <a:pt x="479425" y="80450"/>
                    <a:pt x="491910" y="80450"/>
                  </a:cubicBezTo>
                  <a:cubicBezTo>
                    <a:pt x="520661" y="80450"/>
                    <a:pt x="547653" y="95924"/>
                    <a:pt x="562249" y="120806"/>
                  </a:cubicBezTo>
                  <a:cubicBezTo>
                    <a:pt x="563919" y="123620"/>
                    <a:pt x="566821" y="125115"/>
                    <a:pt x="569810" y="125115"/>
                  </a:cubicBezTo>
                  <a:cubicBezTo>
                    <a:pt x="571305" y="125115"/>
                    <a:pt x="572887" y="124763"/>
                    <a:pt x="574206" y="123884"/>
                  </a:cubicBezTo>
                  <a:cubicBezTo>
                    <a:pt x="578426" y="121422"/>
                    <a:pt x="579833" y="116059"/>
                    <a:pt x="577371" y="111838"/>
                  </a:cubicBezTo>
                  <a:cubicBezTo>
                    <a:pt x="559611" y="81593"/>
                    <a:pt x="526904" y="62777"/>
                    <a:pt x="491910" y="62777"/>
                  </a:cubicBezTo>
                  <a:cubicBezTo>
                    <a:pt x="477842" y="62777"/>
                    <a:pt x="464038" y="65854"/>
                    <a:pt x="451378" y="71569"/>
                  </a:cubicBezTo>
                  <a:cubicBezTo>
                    <a:pt x="436431" y="29894"/>
                    <a:pt x="396689" y="0"/>
                    <a:pt x="349914" y="0"/>
                  </a:cubicBezTo>
                  <a:cubicBezTo>
                    <a:pt x="345079" y="0"/>
                    <a:pt x="341122" y="3957"/>
                    <a:pt x="341122" y="8792"/>
                  </a:cubicBezTo>
                  <a:cubicBezTo>
                    <a:pt x="341122" y="13628"/>
                    <a:pt x="345079" y="17585"/>
                    <a:pt x="349914" y="17585"/>
                  </a:cubicBezTo>
                  <a:cubicBezTo>
                    <a:pt x="399679" y="17585"/>
                    <a:pt x="440123" y="58029"/>
                    <a:pt x="440123" y="107794"/>
                  </a:cubicBezTo>
                  <a:cubicBezTo>
                    <a:pt x="440123" y="157558"/>
                    <a:pt x="401349" y="196156"/>
                    <a:pt x="353080" y="197915"/>
                  </a:cubicBezTo>
                  <a:cubicBezTo>
                    <a:pt x="333297" y="187892"/>
                    <a:pt x="311932" y="182089"/>
                    <a:pt x="289335" y="182089"/>
                  </a:cubicBezTo>
                  <a:cubicBezTo>
                    <a:pt x="266739" y="182089"/>
                    <a:pt x="245374" y="187892"/>
                    <a:pt x="225591" y="197915"/>
                  </a:cubicBezTo>
                  <a:cubicBezTo>
                    <a:pt x="177321" y="196156"/>
                    <a:pt x="138547" y="156503"/>
                    <a:pt x="138547" y="107794"/>
                  </a:cubicBezTo>
                  <a:cubicBezTo>
                    <a:pt x="138547" y="59084"/>
                    <a:pt x="178992" y="17585"/>
                    <a:pt x="228756" y="17585"/>
                  </a:cubicBezTo>
                  <a:cubicBezTo>
                    <a:pt x="233592" y="17585"/>
                    <a:pt x="237549" y="13628"/>
                    <a:pt x="237549" y="8792"/>
                  </a:cubicBezTo>
                  <a:cubicBezTo>
                    <a:pt x="237549" y="3957"/>
                    <a:pt x="233592" y="0"/>
                    <a:pt x="228756" y="0"/>
                  </a:cubicBezTo>
                  <a:cubicBezTo>
                    <a:pt x="181981" y="0"/>
                    <a:pt x="142240" y="29982"/>
                    <a:pt x="127293" y="71569"/>
                  </a:cubicBezTo>
                  <a:cubicBezTo>
                    <a:pt x="114632" y="65854"/>
                    <a:pt x="100828" y="62777"/>
                    <a:pt x="86761" y="62777"/>
                  </a:cubicBezTo>
                  <a:cubicBezTo>
                    <a:pt x="51767" y="62777"/>
                    <a:pt x="18972" y="81593"/>
                    <a:pt x="1211" y="111838"/>
                  </a:cubicBezTo>
                  <a:cubicBezTo>
                    <a:pt x="-1250" y="116059"/>
                    <a:pt x="156" y="121422"/>
                    <a:pt x="4377" y="123884"/>
                  </a:cubicBezTo>
                  <a:close/>
                  <a:moveTo>
                    <a:pt x="18972" y="301576"/>
                  </a:moveTo>
                  <a:lnTo>
                    <a:pt x="18972" y="261132"/>
                  </a:lnTo>
                  <a:cubicBezTo>
                    <a:pt x="81221" y="253658"/>
                    <a:pt x="117709" y="285398"/>
                    <a:pt x="129052" y="297356"/>
                  </a:cubicBezTo>
                  <a:cubicBezTo>
                    <a:pt x="113841" y="324172"/>
                    <a:pt x="102235" y="353099"/>
                    <a:pt x="95025" y="381322"/>
                  </a:cubicBezTo>
                  <a:cubicBezTo>
                    <a:pt x="52734" y="379300"/>
                    <a:pt x="18972" y="344307"/>
                    <a:pt x="18972" y="301488"/>
                  </a:cubicBezTo>
                  <a:close/>
                  <a:moveTo>
                    <a:pt x="559875" y="261132"/>
                  </a:moveTo>
                  <a:lnTo>
                    <a:pt x="559875" y="301576"/>
                  </a:lnTo>
                  <a:cubicBezTo>
                    <a:pt x="559875" y="344395"/>
                    <a:pt x="526112" y="379300"/>
                    <a:pt x="483821" y="381410"/>
                  </a:cubicBezTo>
                  <a:cubicBezTo>
                    <a:pt x="476611" y="353099"/>
                    <a:pt x="465006" y="324172"/>
                    <a:pt x="449795" y="297356"/>
                  </a:cubicBezTo>
                  <a:cubicBezTo>
                    <a:pt x="461137" y="285398"/>
                    <a:pt x="497713" y="253746"/>
                    <a:pt x="559963" y="261132"/>
                  </a:cubicBezTo>
                  <a:close/>
                  <a:moveTo>
                    <a:pt x="345958" y="214620"/>
                  </a:moveTo>
                  <a:cubicBezTo>
                    <a:pt x="345958" y="214620"/>
                    <a:pt x="346397" y="214884"/>
                    <a:pt x="346749" y="215060"/>
                  </a:cubicBezTo>
                  <a:cubicBezTo>
                    <a:pt x="379457" y="232557"/>
                    <a:pt x="408823" y="263505"/>
                    <a:pt x="431155" y="300169"/>
                  </a:cubicBezTo>
                  <a:cubicBezTo>
                    <a:pt x="431331" y="300521"/>
                    <a:pt x="431507" y="300785"/>
                    <a:pt x="431683" y="301049"/>
                  </a:cubicBezTo>
                  <a:cubicBezTo>
                    <a:pt x="458411" y="345362"/>
                    <a:pt x="474941" y="397764"/>
                    <a:pt x="474941" y="444715"/>
                  </a:cubicBezTo>
                  <a:cubicBezTo>
                    <a:pt x="474941" y="546969"/>
                    <a:pt x="391766" y="630057"/>
                    <a:pt x="289511" y="630057"/>
                  </a:cubicBezTo>
                  <a:cubicBezTo>
                    <a:pt x="187257" y="630057"/>
                    <a:pt x="104081" y="546882"/>
                    <a:pt x="104081" y="444715"/>
                  </a:cubicBezTo>
                  <a:cubicBezTo>
                    <a:pt x="104081" y="397764"/>
                    <a:pt x="120611" y="345362"/>
                    <a:pt x="147252" y="301049"/>
                  </a:cubicBezTo>
                  <a:cubicBezTo>
                    <a:pt x="147427" y="300785"/>
                    <a:pt x="147603" y="300433"/>
                    <a:pt x="147779" y="300169"/>
                  </a:cubicBezTo>
                  <a:cubicBezTo>
                    <a:pt x="170112" y="263505"/>
                    <a:pt x="199478" y="232557"/>
                    <a:pt x="232185" y="215060"/>
                  </a:cubicBezTo>
                  <a:cubicBezTo>
                    <a:pt x="232449" y="214972"/>
                    <a:pt x="232713" y="214796"/>
                    <a:pt x="232977" y="214620"/>
                  </a:cubicBezTo>
                  <a:cubicBezTo>
                    <a:pt x="251001" y="205124"/>
                    <a:pt x="270080" y="199673"/>
                    <a:pt x="289511" y="199673"/>
                  </a:cubicBezTo>
                  <a:cubicBezTo>
                    <a:pt x="308942" y="199673"/>
                    <a:pt x="328021" y="205124"/>
                    <a:pt x="346046" y="21462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D12E547E-6436-89AA-B23F-D38083BFE40C}"/>
                </a:ext>
              </a:extLst>
            </p:cNvPr>
            <p:cNvSpPr/>
            <p:nvPr/>
          </p:nvSpPr>
          <p:spPr>
            <a:xfrm>
              <a:off x="538068" y="5857523"/>
              <a:ext cx="477510" cy="692481"/>
            </a:xfrm>
            <a:custGeom>
              <a:avLst/>
              <a:gdLst>
                <a:gd name="connsiteX0" fmla="*/ 446825 w 477510"/>
                <a:gd name="connsiteY0" fmla="*/ 601394 h 692481"/>
                <a:gd name="connsiteX1" fmla="*/ 477510 w 477510"/>
                <a:gd name="connsiteY1" fmla="*/ 570708 h 692481"/>
                <a:gd name="connsiteX2" fmla="*/ 470916 w 477510"/>
                <a:gd name="connsiteY2" fmla="*/ 551629 h 692481"/>
                <a:gd name="connsiteX3" fmla="*/ 392225 w 477510"/>
                <a:gd name="connsiteY3" fmla="*/ 423174 h 692481"/>
                <a:gd name="connsiteX4" fmla="*/ 413942 w 477510"/>
                <a:gd name="connsiteY4" fmla="*/ 423174 h 692481"/>
                <a:gd name="connsiteX5" fmla="*/ 444627 w 477510"/>
                <a:gd name="connsiteY5" fmla="*/ 392488 h 692481"/>
                <a:gd name="connsiteX6" fmla="*/ 438121 w 477510"/>
                <a:gd name="connsiteY6" fmla="*/ 373673 h 692481"/>
                <a:gd name="connsiteX7" fmla="*/ 352747 w 477510"/>
                <a:gd name="connsiteY7" fmla="*/ 246536 h 692481"/>
                <a:gd name="connsiteX8" fmla="*/ 364089 w 477510"/>
                <a:gd name="connsiteY8" fmla="*/ 246536 h 692481"/>
                <a:gd name="connsiteX9" fmla="*/ 394775 w 477510"/>
                <a:gd name="connsiteY9" fmla="*/ 215851 h 692481"/>
                <a:gd name="connsiteX10" fmla="*/ 388005 w 477510"/>
                <a:gd name="connsiteY10" fmla="*/ 196596 h 692481"/>
                <a:gd name="connsiteX11" fmla="*/ 264209 w 477510"/>
                <a:gd name="connsiteY11" fmla="*/ 13628 h 692481"/>
                <a:gd name="connsiteX12" fmla="*/ 238711 w 477510"/>
                <a:gd name="connsiteY12" fmla="*/ 0 h 692481"/>
                <a:gd name="connsiteX13" fmla="*/ 213213 w 477510"/>
                <a:gd name="connsiteY13" fmla="*/ 13540 h 692481"/>
                <a:gd name="connsiteX14" fmla="*/ 89682 w 477510"/>
                <a:gd name="connsiteY14" fmla="*/ 196244 h 692481"/>
                <a:gd name="connsiteX15" fmla="*/ 82648 w 477510"/>
                <a:gd name="connsiteY15" fmla="*/ 215763 h 692481"/>
                <a:gd name="connsiteX16" fmla="*/ 113333 w 477510"/>
                <a:gd name="connsiteY16" fmla="*/ 246448 h 692481"/>
                <a:gd name="connsiteX17" fmla="*/ 124763 w 477510"/>
                <a:gd name="connsiteY17" fmla="*/ 246448 h 692481"/>
                <a:gd name="connsiteX18" fmla="*/ 39917 w 477510"/>
                <a:gd name="connsiteY18" fmla="*/ 372882 h 692481"/>
                <a:gd name="connsiteX19" fmla="*/ 32883 w 477510"/>
                <a:gd name="connsiteY19" fmla="*/ 392401 h 692481"/>
                <a:gd name="connsiteX20" fmla="*/ 63568 w 477510"/>
                <a:gd name="connsiteY20" fmla="*/ 423086 h 692481"/>
                <a:gd name="connsiteX21" fmla="*/ 85285 w 477510"/>
                <a:gd name="connsiteY21" fmla="*/ 423086 h 692481"/>
                <a:gd name="connsiteX22" fmla="*/ 6594 w 477510"/>
                <a:gd name="connsiteY22" fmla="*/ 551541 h 692481"/>
                <a:gd name="connsiteX23" fmla="*/ 0 w 477510"/>
                <a:gd name="connsiteY23" fmla="*/ 570532 h 692481"/>
                <a:gd name="connsiteX24" fmla="*/ 30685 w 477510"/>
                <a:gd name="connsiteY24" fmla="*/ 601218 h 692481"/>
                <a:gd name="connsiteX25" fmla="*/ 184023 w 477510"/>
                <a:gd name="connsiteY25" fmla="*/ 601218 h 692481"/>
                <a:gd name="connsiteX26" fmla="*/ 184023 w 477510"/>
                <a:gd name="connsiteY26" fmla="*/ 683689 h 692481"/>
                <a:gd name="connsiteX27" fmla="*/ 192815 w 477510"/>
                <a:gd name="connsiteY27" fmla="*/ 692482 h 692481"/>
                <a:gd name="connsiteX28" fmla="*/ 284607 w 477510"/>
                <a:gd name="connsiteY28" fmla="*/ 692482 h 692481"/>
                <a:gd name="connsiteX29" fmla="*/ 293399 w 477510"/>
                <a:gd name="connsiteY29" fmla="*/ 683689 h 692481"/>
                <a:gd name="connsiteX30" fmla="*/ 293399 w 477510"/>
                <a:gd name="connsiteY30" fmla="*/ 601218 h 692481"/>
                <a:gd name="connsiteX31" fmla="*/ 446737 w 477510"/>
                <a:gd name="connsiteY31" fmla="*/ 601218 h 692481"/>
                <a:gd name="connsiteX32" fmla="*/ 17672 w 477510"/>
                <a:gd name="connsiteY32" fmla="*/ 570708 h 692481"/>
                <a:gd name="connsiteX33" fmla="*/ 20662 w 477510"/>
                <a:gd name="connsiteY33" fmla="*/ 562356 h 692481"/>
                <a:gd name="connsiteX34" fmla="*/ 21365 w 477510"/>
                <a:gd name="connsiteY34" fmla="*/ 561389 h 692481"/>
                <a:gd name="connsiteX35" fmla="*/ 108497 w 477510"/>
                <a:gd name="connsiteY35" fmla="*/ 419041 h 692481"/>
                <a:gd name="connsiteX36" fmla="*/ 108673 w 477510"/>
                <a:gd name="connsiteY36" fmla="*/ 410161 h 692481"/>
                <a:gd name="connsiteX37" fmla="*/ 101024 w 477510"/>
                <a:gd name="connsiteY37" fmla="*/ 405677 h 692481"/>
                <a:gd name="connsiteX38" fmla="*/ 63568 w 477510"/>
                <a:gd name="connsiteY38" fmla="*/ 405677 h 692481"/>
                <a:gd name="connsiteX39" fmla="*/ 50468 w 477510"/>
                <a:gd name="connsiteY39" fmla="*/ 392576 h 692481"/>
                <a:gd name="connsiteX40" fmla="*/ 53985 w 477510"/>
                <a:gd name="connsiteY40" fmla="*/ 383520 h 692481"/>
                <a:gd name="connsiteX41" fmla="*/ 148502 w 477510"/>
                <a:gd name="connsiteY41" fmla="*/ 242667 h 692481"/>
                <a:gd name="connsiteX42" fmla="*/ 148942 w 477510"/>
                <a:gd name="connsiteY42" fmla="*/ 233612 h 692481"/>
                <a:gd name="connsiteX43" fmla="*/ 141204 w 477510"/>
                <a:gd name="connsiteY43" fmla="*/ 228952 h 692481"/>
                <a:gd name="connsiteX44" fmla="*/ 113245 w 477510"/>
                <a:gd name="connsiteY44" fmla="*/ 228952 h 692481"/>
                <a:gd name="connsiteX45" fmla="*/ 100144 w 477510"/>
                <a:gd name="connsiteY45" fmla="*/ 215851 h 692481"/>
                <a:gd name="connsiteX46" fmla="*/ 103661 w 477510"/>
                <a:gd name="connsiteY46" fmla="*/ 206795 h 692481"/>
                <a:gd name="connsiteX47" fmla="*/ 227721 w 477510"/>
                <a:gd name="connsiteY47" fmla="*/ 23387 h 692481"/>
                <a:gd name="connsiteX48" fmla="*/ 238623 w 477510"/>
                <a:gd name="connsiteY48" fmla="*/ 17585 h 692481"/>
                <a:gd name="connsiteX49" fmla="*/ 249526 w 477510"/>
                <a:gd name="connsiteY49" fmla="*/ 23475 h 692481"/>
                <a:gd name="connsiteX50" fmla="*/ 373585 w 477510"/>
                <a:gd name="connsiteY50" fmla="*/ 206795 h 692481"/>
                <a:gd name="connsiteX51" fmla="*/ 374113 w 477510"/>
                <a:gd name="connsiteY51" fmla="*/ 207498 h 692481"/>
                <a:gd name="connsiteX52" fmla="*/ 377102 w 477510"/>
                <a:gd name="connsiteY52" fmla="*/ 215851 h 692481"/>
                <a:gd name="connsiteX53" fmla="*/ 364002 w 477510"/>
                <a:gd name="connsiteY53" fmla="*/ 228952 h 692481"/>
                <a:gd name="connsiteX54" fmla="*/ 336130 w 477510"/>
                <a:gd name="connsiteY54" fmla="*/ 228952 h 692481"/>
                <a:gd name="connsiteX55" fmla="*/ 328393 w 477510"/>
                <a:gd name="connsiteY55" fmla="*/ 233612 h 692481"/>
                <a:gd name="connsiteX56" fmla="*/ 328832 w 477510"/>
                <a:gd name="connsiteY56" fmla="*/ 242667 h 692481"/>
                <a:gd name="connsiteX57" fmla="*/ 423877 w 477510"/>
                <a:gd name="connsiteY57" fmla="*/ 384223 h 692481"/>
                <a:gd name="connsiteX58" fmla="*/ 426867 w 477510"/>
                <a:gd name="connsiteY58" fmla="*/ 392576 h 692481"/>
                <a:gd name="connsiteX59" fmla="*/ 413766 w 477510"/>
                <a:gd name="connsiteY59" fmla="*/ 405677 h 692481"/>
                <a:gd name="connsiteX60" fmla="*/ 376311 w 477510"/>
                <a:gd name="connsiteY60" fmla="*/ 405677 h 692481"/>
                <a:gd name="connsiteX61" fmla="*/ 368661 w 477510"/>
                <a:gd name="connsiteY61" fmla="*/ 410161 h 692481"/>
                <a:gd name="connsiteX62" fmla="*/ 368837 w 477510"/>
                <a:gd name="connsiteY62" fmla="*/ 419041 h 692481"/>
                <a:gd name="connsiteX63" fmla="*/ 455969 w 477510"/>
                <a:gd name="connsiteY63" fmla="*/ 561389 h 692481"/>
                <a:gd name="connsiteX64" fmla="*/ 456672 w 477510"/>
                <a:gd name="connsiteY64" fmla="*/ 562444 h 692481"/>
                <a:gd name="connsiteX65" fmla="*/ 459662 w 477510"/>
                <a:gd name="connsiteY65" fmla="*/ 570796 h 692481"/>
                <a:gd name="connsiteX66" fmla="*/ 446561 w 477510"/>
                <a:gd name="connsiteY66" fmla="*/ 583897 h 692481"/>
                <a:gd name="connsiteX67" fmla="*/ 30421 w 477510"/>
                <a:gd name="connsiteY67" fmla="*/ 583897 h 692481"/>
                <a:gd name="connsiteX68" fmla="*/ 17321 w 477510"/>
                <a:gd name="connsiteY68" fmla="*/ 570796 h 692481"/>
                <a:gd name="connsiteX69" fmla="*/ 275903 w 477510"/>
                <a:gd name="connsiteY69" fmla="*/ 675073 h 692481"/>
                <a:gd name="connsiteX70" fmla="*/ 201696 w 477510"/>
                <a:gd name="connsiteY70" fmla="*/ 675073 h 692481"/>
                <a:gd name="connsiteX71" fmla="*/ 201696 w 477510"/>
                <a:gd name="connsiteY71" fmla="*/ 601394 h 692481"/>
                <a:gd name="connsiteX72" fmla="*/ 275903 w 477510"/>
                <a:gd name="connsiteY72" fmla="*/ 601394 h 692481"/>
                <a:gd name="connsiteX73" fmla="*/ 275903 w 477510"/>
                <a:gd name="connsiteY73" fmla="*/ 675073 h 692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477510" h="692481">
                  <a:moveTo>
                    <a:pt x="446825" y="601394"/>
                  </a:moveTo>
                  <a:cubicBezTo>
                    <a:pt x="463706" y="601394"/>
                    <a:pt x="477510" y="587590"/>
                    <a:pt x="477510" y="570708"/>
                  </a:cubicBezTo>
                  <a:cubicBezTo>
                    <a:pt x="477510" y="563763"/>
                    <a:pt x="475136" y="557081"/>
                    <a:pt x="470916" y="551629"/>
                  </a:cubicBezTo>
                  <a:lnTo>
                    <a:pt x="392225" y="423174"/>
                  </a:lnTo>
                  <a:lnTo>
                    <a:pt x="413942" y="423174"/>
                  </a:lnTo>
                  <a:cubicBezTo>
                    <a:pt x="430823" y="423174"/>
                    <a:pt x="444627" y="409370"/>
                    <a:pt x="444627" y="392488"/>
                  </a:cubicBezTo>
                  <a:cubicBezTo>
                    <a:pt x="444627" y="385366"/>
                    <a:pt x="442165" y="378421"/>
                    <a:pt x="438121" y="373673"/>
                  </a:cubicBezTo>
                  <a:lnTo>
                    <a:pt x="352747" y="246536"/>
                  </a:lnTo>
                  <a:lnTo>
                    <a:pt x="364089" y="246536"/>
                  </a:lnTo>
                  <a:cubicBezTo>
                    <a:pt x="381059" y="246536"/>
                    <a:pt x="394775" y="232820"/>
                    <a:pt x="394775" y="215851"/>
                  </a:cubicBezTo>
                  <a:cubicBezTo>
                    <a:pt x="394775" y="208905"/>
                    <a:pt x="392401" y="202047"/>
                    <a:pt x="388005" y="196596"/>
                  </a:cubicBezTo>
                  <a:lnTo>
                    <a:pt x="264209" y="13628"/>
                  </a:lnTo>
                  <a:cubicBezTo>
                    <a:pt x="258494" y="5099"/>
                    <a:pt x="248998" y="0"/>
                    <a:pt x="238711" y="0"/>
                  </a:cubicBezTo>
                  <a:cubicBezTo>
                    <a:pt x="228424" y="0"/>
                    <a:pt x="218928" y="5099"/>
                    <a:pt x="213213" y="13540"/>
                  </a:cubicBezTo>
                  <a:lnTo>
                    <a:pt x="89682" y="196244"/>
                  </a:lnTo>
                  <a:cubicBezTo>
                    <a:pt x="85110" y="201696"/>
                    <a:pt x="82648" y="208641"/>
                    <a:pt x="82648" y="215763"/>
                  </a:cubicBezTo>
                  <a:cubicBezTo>
                    <a:pt x="82648" y="232644"/>
                    <a:pt x="96364" y="246448"/>
                    <a:pt x="113333" y="246448"/>
                  </a:cubicBezTo>
                  <a:lnTo>
                    <a:pt x="124763" y="246448"/>
                  </a:lnTo>
                  <a:lnTo>
                    <a:pt x="39917" y="372882"/>
                  </a:lnTo>
                  <a:cubicBezTo>
                    <a:pt x="35345" y="378421"/>
                    <a:pt x="32883" y="385366"/>
                    <a:pt x="32883" y="392401"/>
                  </a:cubicBezTo>
                  <a:cubicBezTo>
                    <a:pt x="32883" y="409282"/>
                    <a:pt x="46687" y="423086"/>
                    <a:pt x="63568" y="423086"/>
                  </a:cubicBezTo>
                  <a:lnTo>
                    <a:pt x="85285" y="423086"/>
                  </a:lnTo>
                  <a:lnTo>
                    <a:pt x="6594" y="551541"/>
                  </a:lnTo>
                  <a:cubicBezTo>
                    <a:pt x="2286" y="556993"/>
                    <a:pt x="0" y="563675"/>
                    <a:pt x="0" y="570532"/>
                  </a:cubicBezTo>
                  <a:cubicBezTo>
                    <a:pt x="0" y="587414"/>
                    <a:pt x="13804" y="601218"/>
                    <a:pt x="30685" y="601218"/>
                  </a:cubicBezTo>
                  <a:lnTo>
                    <a:pt x="184023" y="601218"/>
                  </a:lnTo>
                  <a:lnTo>
                    <a:pt x="184023" y="683689"/>
                  </a:lnTo>
                  <a:cubicBezTo>
                    <a:pt x="184023" y="688526"/>
                    <a:pt x="187980" y="692482"/>
                    <a:pt x="192815" y="692482"/>
                  </a:cubicBezTo>
                  <a:lnTo>
                    <a:pt x="284607" y="692482"/>
                  </a:lnTo>
                  <a:cubicBezTo>
                    <a:pt x="289443" y="692482"/>
                    <a:pt x="293399" y="688526"/>
                    <a:pt x="293399" y="683689"/>
                  </a:cubicBezTo>
                  <a:lnTo>
                    <a:pt x="293399" y="601218"/>
                  </a:lnTo>
                  <a:lnTo>
                    <a:pt x="446737" y="601218"/>
                  </a:lnTo>
                  <a:close/>
                  <a:moveTo>
                    <a:pt x="17672" y="570708"/>
                  </a:moveTo>
                  <a:cubicBezTo>
                    <a:pt x="17672" y="567719"/>
                    <a:pt x="18728" y="564730"/>
                    <a:pt x="20662" y="562356"/>
                  </a:cubicBezTo>
                  <a:cubicBezTo>
                    <a:pt x="20926" y="562004"/>
                    <a:pt x="21189" y="561740"/>
                    <a:pt x="21365" y="561389"/>
                  </a:cubicBezTo>
                  <a:lnTo>
                    <a:pt x="108497" y="419041"/>
                  </a:lnTo>
                  <a:cubicBezTo>
                    <a:pt x="110168" y="416316"/>
                    <a:pt x="110256" y="412886"/>
                    <a:pt x="108673" y="410161"/>
                  </a:cubicBezTo>
                  <a:cubicBezTo>
                    <a:pt x="107090" y="407347"/>
                    <a:pt x="104189" y="405677"/>
                    <a:pt x="101024" y="405677"/>
                  </a:cubicBezTo>
                  <a:lnTo>
                    <a:pt x="63568" y="405677"/>
                  </a:lnTo>
                  <a:cubicBezTo>
                    <a:pt x="56359" y="405677"/>
                    <a:pt x="50468" y="399786"/>
                    <a:pt x="50468" y="392576"/>
                  </a:cubicBezTo>
                  <a:cubicBezTo>
                    <a:pt x="50468" y="388708"/>
                    <a:pt x="52138" y="385894"/>
                    <a:pt x="53985" y="383520"/>
                  </a:cubicBezTo>
                  <a:lnTo>
                    <a:pt x="148502" y="242667"/>
                  </a:lnTo>
                  <a:cubicBezTo>
                    <a:pt x="150348" y="239942"/>
                    <a:pt x="150524" y="236513"/>
                    <a:pt x="148942" y="233612"/>
                  </a:cubicBezTo>
                  <a:cubicBezTo>
                    <a:pt x="147447" y="230710"/>
                    <a:pt x="144458" y="228952"/>
                    <a:pt x="141204" y="228952"/>
                  </a:cubicBezTo>
                  <a:lnTo>
                    <a:pt x="113245" y="228952"/>
                  </a:lnTo>
                  <a:cubicBezTo>
                    <a:pt x="106035" y="228952"/>
                    <a:pt x="100144" y="223061"/>
                    <a:pt x="100144" y="215851"/>
                  </a:cubicBezTo>
                  <a:cubicBezTo>
                    <a:pt x="100144" y="212773"/>
                    <a:pt x="101199" y="209872"/>
                    <a:pt x="103661" y="206795"/>
                  </a:cubicBezTo>
                  <a:lnTo>
                    <a:pt x="227721" y="23387"/>
                  </a:lnTo>
                  <a:cubicBezTo>
                    <a:pt x="230183" y="19783"/>
                    <a:pt x="234227" y="17585"/>
                    <a:pt x="238623" y="17585"/>
                  </a:cubicBezTo>
                  <a:cubicBezTo>
                    <a:pt x="243019" y="17585"/>
                    <a:pt x="247064" y="19783"/>
                    <a:pt x="249526" y="23475"/>
                  </a:cubicBezTo>
                  <a:lnTo>
                    <a:pt x="373585" y="206795"/>
                  </a:lnTo>
                  <a:cubicBezTo>
                    <a:pt x="373585" y="206795"/>
                    <a:pt x="373937" y="207235"/>
                    <a:pt x="374113" y="207498"/>
                  </a:cubicBezTo>
                  <a:cubicBezTo>
                    <a:pt x="376047" y="209872"/>
                    <a:pt x="377102" y="212773"/>
                    <a:pt x="377102" y="215851"/>
                  </a:cubicBezTo>
                  <a:cubicBezTo>
                    <a:pt x="377102" y="223061"/>
                    <a:pt x="371211" y="228952"/>
                    <a:pt x="364002" y="228952"/>
                  </a:cubicBezTo>
                  <a:lnTo>
                    <a:pt x="336130" y="228952"/>
                  </a:lnTo>
                  <a:cubicBezTo>
                    <a:pt x="332877" y="228952"/>
                    <a:pt x="329887" y="230710"/>
                    <a:pt x="328393" y="233612"/>
                  </a:cubicBezTo>
                  <a:cubicBezTo>
                    <a:pt x="326898" y="236513"/>
                    <a:pt x="327074" y="239942"/>
                    <a:pt x="328832" y="242667"/>
                  </a:cubicBezTo>
                  <a:lnTo>
                    <a:pt x="423877" y="384223"/>
                  </a:lnTo>
                  <a:cubicBezTo>
                    <a:pt x="425811" y="386598"/>
                    <a:pt x="426867" y="389499"/>
                    <a:pt x="426867" y="392576"/>
                  </a:cubicBezTo>
                  <a:cubicBezTo>
                    <a:pt x="426867" y="399786"/>
                    <a:pt x="420976" y="405677"/>
                    <a:pt x="413766" y="405677"/>
                  </a:cubicBezTo>
                  <a:lnTo>
                    <a:pt x="376311" y="405677"/>
                  </a:lnTo>
                  <a:cubicBezTo>
                    <a:pt x="373146" y="405677"/>
                    <a:pt x="370156" y="407435"/>
                    <a:pt x="368661" y="410161"/>
                  </a:cubicBezTo>
                  <a:cubicBezTo>
                    <a:pt x="367079" y="412974"/>
                    <a:pt x="367167" y="416316"/>
                    <a:pt x="368837" y="419041"/>
                  </a:cubicBezTo>
                  <a:lnTo>
                    <a:pt x="455969" y="561389"/>
                  </a:lnTo>
                  <a:cubicBezTo>
                    <a:pt x="455969" y="561389"/>
                    <a:pt x="456409" y="562092"/>
                    <a:pt x="456672" y="562444"/>
                  </a:cubicBezTo>
                  <a:cubicBezTo>
                    <a:pt x="458607" y="564818"/>
                    <a:pt x="459662" y="567719"/>
                    <a:pt x="459662" y="570796"/>
                  </a:cubicBezTo>
                  <a:cubicBezTo>
                    <a:pt x="459662" y="578006"/>
                    <a:pt x="453771" y="583897"/>
                    <a:pt x="446561" y="583897"/>
                  </a:cubicBezTo>
                  <a:lnTo>
                    <a:pt x="30421" y="583897"/>
                  </a:lnTo>
                  <a:cubicBezTo>
                    <a:pt x="23212" y="583897"/>
                    <a:pt x="17321" y="578006"/>
                    <a:pt x="17321" y="570796"/>
                  </a:cubicBezTo>
                  <a:close/>
                  <a:moveTo>
                    <a:pt x="275903" y="675073"/>
                  </a:moveTo>
                  <a:lnTo>
                    <a:pt x="201696" y="675073"/>
                  </a:lnTo>
                  <a:lnTo>
                    <a:pt x="201696" y="601394"/>
                  </a:lnTo>
                  <a:lnTo>
                    <a:pt x="275903" y="601394"/>
                  </a:lnTo>
                  <a:lnTo>
                    <a:pt x="275903" y="675073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BD725641-7D47-7084-BFE9-931981FF1008}"/>
                </a:ext>
              </a:extLst>
            </p:cNvPr>
            <p:cNvSpPr/>
            <p:nvPr/>
          </p:nvSpPr>
          <p:spPr>
            <a:xfrm>
              <a:off x="365387" y="345684"/>
              <a:ext cx="661357" cy="705963"/>
            </a:xfrm>
            <a:custGeom>
              <a:avLst/>
              <a:gdLst>
                <a:gd name="connsiteX0" fmla="*/ 8616 w 661357"/>
                <a:gd name="connsiteY0" fmla="*/ 440084 h 705963"/>
                <a:gd name="connsiteX1" fmla="*/ 67613 w 661357"/>
                <a:gd name="connsiteY1" fmla="*/ 440084 h 705963"/>
                <a:gd name="connsiteX2" fmla="*/ 72800 w 661357"/>
                <a:gd name="connsiteY2" fmla="*/ 438238 h 705963"/>
                <a:gd name="connsiteX3" fmla="*/ 132764 w 661357"/>
                <a:gd name="connsiteY3" fmla="*/ 471033 h 705963"/>
                <a:gd name="connsiteX4" fmla="*/ 128192 w 661357"/>
                <a:gd name="connsiteY4" fmla="*/ 511126 h 705963"/>
                <a:gd name="connsiteX5" fmla="*/ 334987 w 661357"/>
                <a:gd name="connsiteY5" fmla="*/ 705964 h 705963"/>
                <a:gd name="connsiteX6" fmla="*/ 541782 w 661357"/>
                <a:gd name="connsiteY6" fmla="*/ 511126 h 705963"/>
                <a:gd name="connsiteX7" fmla="*/ 537210 w 661357"/>
                <a:gd name="connsiteY7" fmla="*/ 471033 h 705963"/>
                <a:gd name="connsiteX8" fmla="*/ 597262 w 661357"/>
                <a:gd name="connsiteY8" fmla="*/ 438150 h 705963"/>
                <a:gd name="connsiteX9" fmla="*/ 652565 w 661357"/>
                <a:gd name="connsiteY9" fmla="*/ 438150 h 705963"/>
                <a:gd name="connsiteX10" fmla="*/ 661357 w 661357"/>
                <a:gd name="connsiteY10" fmla="*/ 429358 h 705963"/>
                <a:gd name="connsiteX11" fmla="*/ 652565 w 661357"/>
                <a:gd name="connsiteY11" fmla="*/ 420565 h 705963"/>
                <a:gd name="connsiteX12" fmla="*/ 603768 w 661357"/>
                <a:gd name="connsiteY12" fmla="*/ 420565 h 705963"/>
                <a:gd name="connsiteX13" fmla="*/ 603768 w 661357"/>
                <a:gd name="connsiteY13" fmla="*/ 374494 h 705963"/>
                <a:gd name="connsiteX14" fmla="*/ 594975 w 661357"/>
                <a:gd name="connsiteY14" fmla="*/ 365701 h 705963"/>
                <a:gd name="connsiteX15" fmla="*/ 586183 w 661357"/>
                <a:gd name="connsiteY15" fmla="*/ 374494 h 705963"/>
                <a:gd name="connsiteX16" fmla="*/ 586183 w 661357"/>
                <a:gd name="connsiteY16" fmla="*/ 424170 h 705963"/>
                <a:gd name="connsiteX17" fmla="*/ 532462 w 661357"/>
                <a:gd name="connsiteY17" fmla="*/ 453624 h 705963"/>
                <a:gd name="connsiteX18" fmla="*/ 462475 w 661357"/>
                <a:gd name="connsiteY18" fmla="*/ 357788 h 705963"/>
                <a:gd name="connsiteX19" fmla="*/ 484544 w 661357"/>
                <a:gd name="connsiteY19" fmla="*/ 284197 h 705963"/>
                <a:gd name="connsiteX20" fmla="*/ 426427 w 661357"/>
                <a:gd name="connsiteY20" fmla="*/ 172710 h 705963"/>
                <a:gd name="connsiteX21" fmla="*/ 443220 w 661357"/>
                <a:gd name="connsiteY21" fmla="*/ 170864 h 705963"/>
                <a:gd name="connsiteX22" fmla="*/ 451045 w 661357"/>
                <a:gd name="connsiteY22" fmla="*/ 161192 h 705963"/>
                <a:gd name="connsiteX23" fmla="*/ 441374 w 661357"/>
                <a:gd name="connsiteY23" fmla="*/ 153367 h 705963"/>
                <a:gd name="connsiteX24" fmla="*/ 393104 w 661357"/>
                <a:gd name="connsiteY24" fmla="*/ 158554 h 705963"/>
                <a:gd name="connsiteX25" fmla="*/ 376926 w 661357"/>
                <a:gd name="connsiteY25" fmla="*/ 7854 h 705963"/>
                <a:gd name="connsiteX26" fmla="*/ 373673 w 661357"/>
                <a:gd name="connsiteY26" fmla="*/ 1964 h 705963"/>
                <a:gd name="connsiteX27" fmla="*/ 367255 w 661357"/>
                <a:gd name="connsiteY27" fmla="*/ 29 h 705963"/>
                <a:gd name="connsiteX28" fmla="*/ 237041 w 661357"/>
                <a:gd name="connsiteY28" fmla="*/ 14097 h 705963"/>
                <a:gd name="connsiteX29" fmla="*/ 231150 w 661357"/>
                <a:gd name="connsiteY29" fmla="*/ 17350 h 705963"/>
                <a:gd name="connsiteX30" fmla="*/ 229215 w 661357"/>
                <a:gd name="connsiteY30" fmla="*/ 23768 h 705963"/>
                <a:gd name="connsiteX31" fmla="*/ 245481 w 661357"/>
                <a:gd name="connsiteY31" fmla="*/ 174469 h 705963"/>
                <a:gd name="connsiteX32" fmla="*/ 197211 w 661357"/>
                <a:gd name="connsiteY32" fmla="*/ 179656 h 705963"/>
                <a:gd name="connsiteX33" fmla="*/ 189386 w 661357"/>
                <a:gd name="connsiteY33" fmla="*/ 189328 h 705963"/>
                <a:gd name="connsiteX34" fmla="*/ 198091 w 661357"/>
                <a:gd name="connsiteY34" fmla="*/ 197153 h 705963"/>
                <a:gd name="connsiteX35" fmla="*/ 199058 w 661357"/>
                <a:gd name="connsiteY35" fmla="*/ 197153 h 705963"/>
                <a:gd name="connsiteX36" fmla="*/ 219544 w 661357"/>
                <a:gd name="connsiteY36" fmla="*/ 194955 h 705963"/>
                <a:gd name="connsiteX37" fmla="*/ 185518 w 661357"/>
                <a:gd name="connsiteY37" fmla="*/ 284197 h 705963"/>
                <a:gd name="connsiteX38" fmla="*/ 207586 w 661357"/>
                <a:gd name="connsiteY38" fmla="*/ 357788 h 705963"/>
                <a:gd name="connsiteX39" fmla="*/ 137600 w 661357"/>
                <a:gd name="connsiteY39" fmla="*/ 453624 h 705963"/>
                <a:gd name="connsiteX40" fmla="*/ 79307 w 661357"/>
                <a:gd name="connsiteY40" fmla="*/ 421708 h 705963"/>
                <a:gd name="connsiteX41" fmla="*/ 76581 w 661357"/>
                <a:gd name="connsiteY41" fmla="*/ 420829 h 705963"/>
                <a:gd name="connsiteX42" fmla="*/ 76581 w 661357"/>
                <a:gd name="connsiteY42" fmla="*/ 375021 h 705963"/>
                <a:gd name="connsiteX43" fmla="*/ 67789 w 661357"/>
                <a:gd name="connsiteY43" fmla="*/ 366229 h 705963"/>
                <a:gd name="connsiteX44" fmla="*/ 58996 w 661357"/>
                <a:gd name="connsiteY44" fmla="*/ 375021 h 705963"/>
                <a:gd name="connsiteX45" fmla="*/ 58996 w 661357"/>
                <a:gd name="connsiteY45" fmla="*/ 422500 h 705963"/>
                <a:gd name="connsiteX46" fmla="*/ 8792 w 661357"/>
                <a:gd name="connsiteY46" fmla="*/ 422500 h 705963"/>
                <a:gd name="connsiteX47" fmla="*/ 0 w 661357"/>
                <a:gd name="connsiteY47" fmla="*/ 431292 h 705963"/>
                <a:gd name="connsiteX48" fmla="*/ 8792 w 661357"/>
                <a:gd name="connsiteY48" fmla="*/ 440084 h 705963"/>
                <a:gd name="connsiteX49" fmla="*/ 360309 w 661357"/>
                <a:gd name="connsiteY49" fmla="*/ 18493 h 705963"/>
                <a:gd name="connsiteX50" fmla="*/ 375607 w 661357"/>
                <a:gd name="connsiteY50" fmla="*/ 160401 h 705963"/>
                <a:gd name="connsiteX51" fmla="*/ 262890 w 661357"/>
                <a:gd name="connsiteY51" fmla="*/ 172534 h 705963"/>
                <a:gd name="connsiteX52" fmla="*/ 247591 w 661357"/>
                <a:gd name="connsiteY52" fmla="*/ 30626 h 705963"/>
                <a:gd name="connsiteX53" fmla="*/ 360397 w 661357"/>
                <a:gd name="connsiteY53" fmla="*/ 18493 h 705963"/>
                <a:gd name="connsiteX54" fmla="*/ 247503 w 661357"/>
                <a:gd name="connsiteY54" fmla="*/ 191965 h 705963"/>
                <a:gd name="connsiteX55" fmla="*/ 398028 w 661357"/>
                <a:gd name="connsiteY55" fmla="*/ 175700 h 705963"/>
                <a:gd name="connsiteX56" fmla="*/ 466959 w 661357"/>
                <a:gd name="connsiteY56" fmla="*/ 284197 h 705963"/>
                <a:gd name="connsiteX57" fmla="*/ 443308 w 661357"/>
                <a:gd name="connsiteY57" fmla="*/ 354711 h 705963"/>
                <a:gd name="connsiteX58" fmla="*/ 442693 w 661357"/>
                <a:gd name="connsiteY58" fmla="*/ 355678 h 705963"/>
                <a:gd name="connsiteX59" fmla="*/ 441813 w 661357"/>
                <a:gd name="connsiteY59" fmla="*/ 356557 h 705963"/>
                <a:gd name="connsiteX60" fmla="*/ 441110 w 661357"/>
                <a:gd name="connsiteY60" fmla="*/ 357261 h 705963"/>
                <a:gd name="connsiteX61" fmla="*/ 439791 w 661357"/>
                <a:gd name="connsiteY61" fmla="*/ 358404 h 705963"/>
                <a:gd name="connsiteX62" fmla="*/ 438824 w 661357"/>
                <a:gd name="connsiteY62" fmla="*/ 359195 h 705963"/>
                <a:gd name="connsiteX63" fmla="*/ 437242 w 661357"/>
                <a:gd name="connsiteY63" fmla="*/ 360426 h 705963"/>
                <a:gd name="connsiteX64" fmla="*/ 436011 w 661357"/>
                <a:gd name="connsiteY64" fmla="*/ 361305 h 705963"/>
                <a:gd name="connsiteX65" fmla="*/ 434164 w 661357"/>
                <a:gd name="connsiteY65" fmla="*/ 362536 h 705963"/>
                <a:gd name="connsiteX66" fmla="*/ 432669 w 661357"/>
                <a:gd name="connsiteY66" fmla="*/ 363415 h 705963"/>
                <a:gd name="connsiteX67" fmla="*/ 430471 w 661357"/>
                <a:gd name="connsiteY67" fmla="*/ 364646 h 705963"/>
                <a:gd name="connsiteX68" fmla="*/ 428713 w 661357"/>
                <a:gd name="connsiteY68" fmla="*/ 365613 h 705963"/>
                <a:gd name="connsiteX69" fmla="*/ 426251 w 661357"/>
                <a:gd name="connsiteY69" fmla="*/ 366844 h 705963"/>
                <a:gd name="connsiteX70" fmla="*/ 424141 w 661357"/>
                <a:gd name="connsiteY70" fmla="*/ 367811 h 705963"/>
                <a:gd name="connsiteX71" fmla="*/ 421327 w 661357"/>
                <a:gd name="connsiteY71" fmla="*/ 368954 h 705963"/>
                <a:gd name="connsiteX72" fmla="*/ 418954 w 661357"/>
                <a:gd name="connsiteY72" fmla="*/ 369922 h 705963"/>
                <a:gd name="connsiteX73" fmla="*/ 415788 w 661357"/>
                <a:gd name="connsiteY73" fmla="*/ 371065 h 705963"/>
                <a:gd name="connsiteX74" fmla="*/ 413063 w 661357"/>
                <a:gd name="connsiteY74" fmla="*/ 372032 h 705963"/>
                <a:gd name="connsiteX75" fmla="*/ 409458 w 661357"/>
                <a:gd name="connsiteY75" fmla="*/ 373087 h 705963"/>
                <a:gd name="connsiteX76" fmla="*/ 406380 w 661357"/>
                <a:gd name="connsiteY76" fmla="*/ 373966 h 705963"/>
                <a:gd name="connsiteX77" fmla="*/ 402336 w 661357"/>
                <a:gd name="connsiteY77" fmla="*/ 374933 h 705963"/>
                <a:gd name="connsiteX78" fmla="*/ 398907 w 661357"/>
                <a:gd name="connsiteY78" fmla="*/ 375812 h 705963"/>
                <a:gd name="connsiteX79" fmla="*/ 394335 w 661357"/>
                <a:gd name="connsiteY79" fmla="*/ 376780 h 705963"/>
                <a:gd name="connsiteX80" fmla="*/ 390642 w 661357"/>
                <a:gd name="connsiteY80" fmla="*/ 377483 h 705963"/>
                <a:gd name="connsiteX81" fmla="*/ 385455 w 661357"/>
                <a:gd name="connsiteY81" fmla="*/ 378274 h 705963"/>
                <a:gd name="connsiteX82" fmla="*/ 381410 w 661357"/>
                <a:gd name="connsiteY82" fmla="*/ 378890 h 705963"/>
                <a:gd name="connsiteX83" fmla="*/ 375695 w 661357"/>
                <a:gd name="connsiteY83" fmla="*/ 379593 h 705963"/>
                <a:gd name="connsiteX84" fmla="*/ 371299 w 661357"/>
                <a:gd name="connsiteY84" fmla="*/ 380121 h 705963"/>
                <a:gd name="connsiteX85" fmla="*/ 364705 w 661357"/>
                <a:gd name="connsiteY85" fmla="*/ 380648 h 705963"/>
                <a:gd name="connsiteX86" fmla="*/ 360309 w 661357"/>
                <a:gd name="connsiteY86" fmla="*/ 381000 h 705963"/>
                <a:gd name="connsiteX87" fmla="*/ 352308 w 661357"/>
                <a:gd name="connsiteY87" fmla="*/ 381352 h 705963"/>
                <a:gd name="connsiteX88" fmla="*/ 348175 w 661357"/>
                <a:gd name="connsiteY88" fmla="*/ 381527 h 705963"/>
                <a:gd name="connsiteX89" fmla="*/ 335075 w 661357"/>
                <a:gd name="connsiteY89" fmla="*/ 381703 h 705963"/>
                <a:gd name="connsiteX90" fmla="*/ 304566 w 661357"/>
                <a:gd name="connsiteY90" fmla="*/ 380472 h 705963"/>
                <a:gd name="connsiteX91" fmla="*/ 288827 w 661357"/>
                <a:gd name="connsiteY91" fmla="*/ 378802 h 705963"/>
                <a:gd name="connsiteX92" fmla="*/ 267814 w 661357"/>
                <a:gd name="connsiteY92" fmla="*/ 374757 h 705963"/>
                <a:gd name="connsiteX93" fmla="*/ 229128 w 661357"/>
                <a:gd name="connsiteY93" fmla="*/ 357085 h 705963"/>
                <a:gd name="connsiteX94" fmla="*/ 228160 w 661357"/>
                <a:gd name="connsiteY94" fmla="*/ 356118 h 705963"/>
                <a:gd name="connsiteX95" fmla="*/ 227281 w 661357"/>
                <a:gd name="connsiteY95" fmla="*/ 355326 h 705963"/>
                <a:gd name="connsiteX96" fmla="*/ 227281 w 661357"/>
                <a:gd name="connsiteY96" fmla="*/ 355326 h 705963"/>
                <a:gd name="connsiteX97" fmla="*/ 226929 w 661357"/>
                <a:gd name="connsiteY97" fmla="*/ 354799 h 705963"/>
                <a:gd name="connsiteX98" fmla="*/ 225523 w 661357"/>
                <a:gd name="connsiteY98" fmla="*/ 352777 h 705963"/>
                <a:gd name="connsiteX99" fmla="*/ 203190 w 661357"/>
                <a:gd name="connsiteY99" fmla="*/ 283933 h 705963"/>
                <a:gd name="connsiteX100" fmla="*/ 247591 w 661357"/>
                <a:gd name="connsiteY100" fmla="*/ 191701 h 705963"/>
                <a:gd name="connsiteX101" fmla="*/ 218489 w 661357"/>
                <a:gd name="connsiteY101" fmla="*/ 371504 h 705963"/>
                <a:gd name="connsiteX102" fmla="*/ 218665 w 661357"/>
                <a:gd name="connsiteY102" fmla="*/ 371680 h 705963"/>
                <a:gd name="connsiteX103" fmla="*/ 219984 w 661357"/>
                <a:gd name="connsiteY103" fmla="*/ 372735 h 705963"/>
                <a:gd name="connsiteX104" fmla="*/ 222182 w 661357"/>
                <a:gd name="connsiteY104" fmla="*/ 374494 h 705963"/>
                <a:gd name="connsiteX105" fmla="*/ 223764 w 661357"/>
                <a:gd name="connsiteY105" fmla="*/ 375637 h 705963"/>
                <a:gd name="connsiteX106" fmla="*/ 226138 w 661357"/>
                <a:gd name="connsiteY106" fmla="*/ 377307 h 705963"/>
                <a:gd name="connsiteX107" fmla="*/ 227985 w 661357"/>
                <a:gd name="connsiteY107" fmla="*/ 378450 h 705963"/>
                <a:gd name="connsiteX108" fmla="*/ 230710 w 661357"/>
                <a:gd name="connsiteY108" fmla="*/ 380033 h 705963"/>
                <a:gd name="connsiteX109" fmla="*/ 232820 w 661357"/>
                <a:gd name="connsiteY109" fmla="*/ 381176 h 705963"/>
                <a:gd name="connsiteX110" fmla="*/ 235898 w 661357"/>
                <a:gd name="connsiteY110" fmla="*/ 382758 h 705963"/>
                <a:gd name="connsiteX111" fmla="*/ 238184 w 661357"/>
                <a:gd name="connsiteY111" fmla="*/ 383813 h 705963"/>
                <a:gd name="connsiteX112" fmla="*/ 241788 w 661357"/>
                <a:gd name="connsiteY112" fmla="*/ 385396 h 705963"/>
                <a:gd name="connsiteX113" fmla="*/ 244074 w 661357"/>
                <a:gd name="connsiteY113" fmla="*/ 386363 h 705963"/>
                <a:gd name="connsiteX114" fmla="*/ 248910 w 661357"/>
                <a:gd name="connsiteY114" fmla="*/ 388122 h 705963"/>
                <a:gd name="connsiteX115" fmla="*/ 250669 w 661357"/>
                <a:gd name="connsiteY115" fmla="*/ 388737 h 705963"/>
                <a:gd name="connsiteX116" fmla="*/ 257878 w 661357"/>
                <a:gd name="connsiteY116" fmla="*/ 390935 h 705963"/>
                <a:gd name="connsiteX117" fmla="*/ 259813 w 661357"/>
                <a:gd name="connsiteY117" fmla="*/ 391463 h 705963"/>
                <a:gd name="connsiteX118" fmla="*/ 265791 w 661357"/>
                <a:gd name="connsiteY118" fmla="*/ 392957 h 705963"/>
                <a:gd name="connsiteX119" fmla="*/ 268869 w 661357"/>
                <a:gd name="connsiteY119" fmla="*/ 393661 h 705963"/>
                <a:gd name="connsiteX120" fmla="*/ 274408 w 661357"/>
                <a:gd name="connsiteY120" fmla="*/ 394804 h 705963"/>
                <a:gd name="connsiteX121" fmla="*/ 278101 w 661357"/>
                <a:gd name="connsiteY121" fmla="*/ 395419 h 705963"/>
                <a:gd name="connsiteX122" fmla="*/ 283816 w 661357"/>
                <a:gd name="connsiteY122" fmla="*/ 396299 h 705963"/>
                <a:gd name="connsiteX123" fmla="*/ 287860 w 661357"/>
                <a:gd name="connsiteY123" fmla="*/ 396826 h 705963"/>
                <a:gd name="connsiteX124" fmla="*/ 294015 w 661357"/>
                <a:gd name="connsiteY124" fmla="*/ 397529 h 705963"/>
                <a:gd name="connsiteX125" fmla="*/ 298411 w 661357"/>
                <a:gd name="connsiteY125" fmla="*/ 397969 h 705963"/>
                <a:gd name="connsiteX126" fmla="*/ 305269 w 661357"/>
                <a:gd name="connsiteY126" fmla="*/ 398497 h 705963"/>
                <a:gd name="connsiteX127" fmla="*/ 309753 w 661357"/>
                <a:gd name="connsiteY127" fmla="*/ 398848 h 705963"/>
                <a:gd name="connsiteX128" fmla="*/ 317930 w 661357"/>
                <a:gd name="connsiteY128" fmla="*/ 399200 h 705963"/>
                <a:gd name="connsiteX129" fmla="*/ 321974 w 661357"/>
                <a:gd name="connsiteY129" fmla="*/ 399376 h 705963"/>
                <a:gd name="connsiteX130" fmla="*/ 335075 w 661357"/>
                <a:gd name="connsiteY130" fmla="*/ 399552 h 705963"/>
                <a:gd name="connsiteX131" fmla="*/ 348175 w 661357"/>
                <a:gd name="connsiteY131" fmla="*/ 399376 h 705963"/>
                <a:gd name="connsiteX132" fmla="*/ 352220 w 661357"/>
                <a:gd name="connsiteY132" fmla="*/ 399200 h 705963"/>
                <a:gd name="connsiteX133" fmla="*/ 360309 w 661357"/>
                <a:gd name="connsiteY133" fmla="*/ 398848 h 705963"/>
                <a:gd name="connsiteX134" fmla="*/ 364793 w 661357"/>
                <a:gd name="connsiteY134" fmla="*/ 398497 h 705963"/>
                <a:gd name="connsiteX135" fmla="*/ 371651 w 661357"/>
                <a:gd name="connsiteY135" fmla="*/ 397969 h 705963"/>
                <a:gd name="connsiteX136" fmla="*/ 376047 w 661357"/>
                <a:gd name="connsiteY136" fmla="*/ 397529 h 705963"/>
                <a:gd name="connsiteX137" fmla="*/ 382202 w 661357"/>
                <a:gd name="connsiteY137" fmla="*/ 396826 h 705963"/>
                <a:gd name="connsiteX138" fmla="*/ 386334 w 661357"/>
                <a:gd name="connsiteY138" fmla="*/ 396299 h 705963"/>
                <a:gd name="connsiteX139" fmla="*/ 392049 w 661357"/>
                <a:gd name="connsiteY139" fmla="*/ 395419 h 705963"/>
                <a:gd name="connsiteX140" fmla="*/ 395742 w 661357"/>
                <a:gd name="connsiteY140" fmla="*/ 394804 h 705963"/>
                <a:gd name="connsiteX141" fmla="*/ 401281 w 661357"/>
                <a:gd name="connsiteY141" fmla="*/ 393661 h 705963"/>
                <a:gd name="connsiteX142" fmla="*/ 404358 w 661357"/>
                <a:gd name="connsiteY142" fmla="*/ 392957 h 705963"/>
                <a:gd name="connsiteX143" fmla="*/ 410249 w 661357"/>
                <a:gd name="connsiteY143" fmla="*/ 391463 h 705963"/>
                <a:gd name="connsiteX144" fmla="*/ 412271 w 661357"/>
                <a:gd name="connsiteY144" fmla="*/ 390935 h 705963"/>
                <a:gd name="connsiteX145" fmla="*/ 419393 w 661357"/>
                <a:gd name="connsiteY145" fmla="*/ 388737 h 705963"/>
                <a:gd name="connsiteX146" fmla="*/ 421152 w 661357"/>
                <a:gd name="connsiteY146" fmla="*/ 388122 h 705963"/>
                <a:gd name="connsiteX147" fmla="*/ 425899 w 661357"/>
                <a:gd name="connsiteY147" fmla="*/ 386363 h 705963"/>
                <a:gd name="connsiteX148" fmla="*/ 428185 w 661357"/>
                <a:gd name="connsiteY148" fmla="*/ 385396 h 705963"/>
                <a:gd name="connsiteX149" fmla="*/ 431878 w 661357"/>
                <a:gd name="connsiteY149" fmla="*/ 383813 h 705963"/>
                <a:gd name="connsiteX150" fmla="*/ 434076 w 661357"/>
                <a:gd name="connsiteY150" fmla="*/ 382758 h 705963"/>
                <a:gd name="connsiteX151" fmla="*/ 437242 w 661357"/>
                <a:gd name="connsiteY151" fmla="*/ 381176 h 705963"/>
                <a:gd name="connsiteX152" fmla="*/ 439264 w 661357"/>
                <a:gd name="connsiteY152" fmla="*/ 380121 h 705963"/>
                <a:gd name="connsiteX153" fmla="*/ 442077 w 661357"/>
                <a:gd name="connsiteY153" fmla="*/ 378450 h 705963"/>
                <a:gd name="connsiteX154" fmla="*/ 443836 w 661357"/>
                <a:gd name="connsiteY154" fmla="*/ 377395 h 705963"/>
                <a:gd name="connsiteX155" fmla="*/ 446385 w 661357"/>
                <a:gd name="connsiteY155" fmla="*/ 375637 h 705963"/>
                <a:gd name="connsiteX156" fmla="*/ 447880 w 661357"/>
                <a:gd name="connsiteY156" fmla="*/ 374581 h 705963"/>
                <a:gd name="connsiteX157" fmla="*/ 450430 w 661357"/>
                <a:gd name="connsiteY157" fmla="*/ 372647 h 705963"/>
                <a:gd name="connsiteX158" fmla="*/ 451397 w 661357"/>
                <a:gd name="connsiteY158" fmla="*/ 371856 h 705963"/>
                <a:gd name="connsiteX159" fmla="*/ 451661 w 661357"/>
                <a:gd name="connsiteY159" fmla="*/ 371680 h 705963"/>
                <a:gd name="connsiteX160" fmla="*/ 524285 w 661357"/>
                <a:gd name="connsiteY160" fmla="*/ 511390 h 705963"/>
                <a:gd name="connsiteX161" fmla="*/ 335075 w 661357"/>
                <a:gd name="connsiteY161" fmla="*/ 688643 h 705963"/>
                <a:gd name="connsiteX162" fmla="*/ 145864 w 661357"/>
                <a:gd name="connsiteY162" fmla="*/ 511390 h 705963"/>
                <a:gd name="connsiteX163" fmla="*/ 218489 w 661357"/>
                <a:gd name="connsiteY163" fmla="*/ 371768 h 705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</a:cxnLst>
              <a:rect l="l" t="t" r="r" b="b"/>
              <a:pathLst>
                <a:path w="661357" h="705963">
                  <a:moveTo>
                    <a:pt x="8616" y="440084"/>
                  </a:moveTo>
                  <a:lnTo>
                    <a:pt x="67613" y="440084"/>
                  </a:lnTo>
                  <a:cubicBezTo>
                    <a:pt x="69547" y="440084"/>
                    <a:pt x="71306" y="439293"/>
                    <a:pt x="72800" y="438238"/>
                  </a:cubicBezTo>
                  <a:lnTo>
                    <a:pt x="132764" y="471033"/>
                  </a:lnTo>
                  <a:cubicBezTo>
                    <a:pt x="129862" y="484134"/>
                    <a:pt x="128192" y="497498"/>
                    <a:pt x="128192" y="511126"/>
                  </a:cubicBezTo>
                  <a:cubicBezTo>
                    <a:pt x="128192" y="618568"/>
                    <a:pt x="220951" y="705964"/>
                    <a:pt x="334987" y="705964"/>
                  </a:cubicBezTo>
                  <a:cubicBezTo>
                    <a:pt x="449023" y="705964"/>
                    <a:pt x="541782" y="618568"/>
                    <a:pt x="541782" y="511126"/>
                  </a:cubicBezTo>
                  <a:cubicBezTo>
                    <a:pt x="541782" y="497498"/>
                    <a:pt x="540199" y="484134"/>
                    <a:pt x="537210" y="471033"/>
                  </a:cubicBezTo>
                  <a:lnTo>
                    <a:pt x="597262" y="438150"/>
                  </a:lnTo>
                  <a:lnTo>
                    <a:pt x="652565" y="438150"/>
                  </a:lnTo>
                  <a:cubicBezTo>
                    <a:pt x="657401" y="438150"/>
                    <a:pt x="661357" y="434193"/>
                    <a:pt x="661357" y="429358"/>
                  </a:cubicBezTo>
                  <a:cubicBezTo>
                    <a:pt x="661357" y="424522"/>
                    <a:pt x="657401" y="420565"/>
                    <a:pt x="652565" y="420565"/>
                  </a:cubicBezTo>
                  <a:lnTo>
                    <a:pt x="603768" y="420565"/>
                  </a:lnTo>
                  <a:lnTo>
                    <a:pt x="603768" y="374494"/>
                  </a:lnTo>
                  <a:cubicBezTo>
                    <a:pt x="603768" y="369658"/>
                    <a:pt x="599811" y="365701"/>
                    <a:pt x="594975" y="365701"/>
                  </a:cubicBezTo>
                  <a:cubicBezTo>
                    <a:pt x="590140" y="365701"/>
                    <a:pt x="586183" y="369658"/>
                    <a:pt x="586183" y="374494"/>
                  </a:cubicBezTo>
                  <a:lnTo>
                    <a:pt x="586183" y="424170"/>
                  </a:lnTo>
                  <a:lnTo>
                    <a:pt x="532462" y="453624"/>
                  </a:lnTo>
                  <a:cubicBezTo>
                    <a:pt x="520153" y="416081"/>
                    <a:pt x="495798" y="382495"/>
                    <a:pt x="462475" y="357788"/>
                  </a:cubicBezTo>
                  <a:cubicBezTo>
                    <a:pt x="476895" y="335632"/>
                    <a:pt x="484544" y="310398"/>
                    <a:pt x="484544" y="284197"/>
                  </a:cubicBezTo>
                  <a:cubicBezTo>
                    <a:pt x="484544" y="239971"/>
                    <a:pt x="462739" y="199087"/>
                    <a:pt x="426427" y="172710"/>
                  </a:cubicBezTo>
                  <a:lnTo>
                    <a:pt x="443220" y="170864"/>
                  </a:lnTo>
                  <a:cubicBezTo>
                    <a:pt x="448056" y="170336"/>
                    <a:pt x="451573" y="166028"/>
                    <a:pt x="451045" y="161192"/>
                  </a:cubicBezTo>
                  <a:cubicBezTo>
                    <a:pt x="450518" y="156356"/>
                    <a:pt x="446122" y="152840"/>
                    <a:pt x="441374" y="153367"/>
                  </a:cubicBezTo>
                  <a:lnTo>
                    <a:pt x="393104" y="158554"/>
                  </a:lnTo>
                  <a:lnTo>
                    <a:pt x="376926" y="7854"/>
                  </a:lnTo>
                  <a:cubicBezTo>
                    <a:pt x="376663" y="5568"/>
                    <a:pt x="375519" y="3370"/>
                    <a:pt x="373673" y="1964"/>
                  </a:cubicBezTo>
                  <a:cubicBezTo>
                    <a:pt x="371827" y="469"/>
                    <a:pt x="369541" y="-147"/>
                    <a:pt x="367255" y="29"/>
                  </a:cubicBezTo>
                  <a:lnTo>
                    <a:pt x="237041" y="14097"/>
                  </a:lnTo>
                  <a:cubicBezTo>
                    <a:pt x="234755" y="14361"/>
                    <a:pt x="232557" y="15504"/>
                    <a:pt x="231150" y="17350"/>
                  </a:cubicBezTo>
                  <a:cubicBezTo>
                    <a:pt x="229743" y="19196"/>
                    <a:pt x="229040" y="21482"/>
                    <a:pt x="229215" y="23768"/>
                  </a:cubicBezTo>
                  <a:lnTo>
                    <a:pt x="245481" y="174469"/>
                  </a:lnTo>
                  <a:lnTo>
                    <a:pt x="197211" y="179656"/>
                  </a:lnTo>
                  <a:cubicBezTo>
                    <a:pt x="192376" y="180184"/>
                    <a:pt x="188859" y="184492"/>
                    <a:pt x="189386" y="189328"/>
                  </a:cubicBezTo>
                  <a:cubicBezTo>
                    <a:pt x="189914" y="193812"/>
                    <a:pt x="193695" y="197153"/>
                    <a:pt x="198091" y="197153"/>
                  </a:cubicBezTo>
                  <a:cubicBezTo>
                    <a:pt x="198442" y="197153"/>
                    <a:pt x="198706" y="197153"/>
                    <a:pt x="199058" y="197153"/>
                  </a:cubicBezTo>
                  <a:lnTo>
                    <a:pt x="219544" y="194955"/>
                  </a:lnTo>
                  <a:cubicBezTo>
                    <a:pt x="197827" y="220013"/>
                    <a:pt x="185518" y="251313"/>
                    <a:pt x="185518" y="284197"/>
                  </a:cubicBezTo>
                  <a:cubicBezTo>
                    <a:pt x="185518" y="310398"/>
                    <a:pt x="193255" y="335807"/>
                    <a:pt x="207586" y="357788"/>
                  </a:cubicBezTo>
                  <a:cubicBezTo>
                    <a:pt x="174176" y="382495"/>
                    <a:pt x="149909" y="416081"/>
                    <a:pt x="137600" y="453624"/>
                  </a:cubicBezTo>
                  <a:lnTo>
                    <a:pt x="79307" y="421708"/>
                  </a:lnTo>
                  <a:cubicBezTo>
                    <a:pt x="78427" y="421269"/>
                    <a:pt x="77460" y="421005"/>
                    <a:pt x="76581" y="420829"/>
                  </a:cubicBezTo>
                  <a:lnTo>
                    <a:pt x="76581" y="375021"/>
                  </a:lnTo>
                  <a:cubicBezTo>
                    <a:pt x="76581" y="370185"/>
                    <a:pt x="72624" y="366229"/>
                    <a:pt x="67789" y="366229"/>
                  </a:cubicBezTo>
                  <a:cubicBezTo>
                    <a:pt x="62953" y="366229"/>
                    <a:pt x="58996" y="370185"/>
                    <a:pt x="58996" y="375021"/>
                  </a:cubicBezTo>
                  <a:lnTo>
                    <a:pt x="58996" y="422500"/>
                  </a:lnTo>
                  <a:lnTo>
                    <a:pt x="8792" y="422500"/>
                  </a:lnTo>
                  <a:cubicBezTo>
                    <a:pt x="3957" y="422500"/>
                    <a:pt x="0" y="426456"/>
                    <a:pt x="0" y="431292"/>
                  </a:cubicBezTo>
                  <a:cubicBezTo>
                    <a:pt x="0" y="436128"/>
                    <a:pt x="3957" y="440084"/>
                    <a:pt x="8792" y="440084"/>
                  </a:cubicBezTo>
                  <a:close/>
                  <a:moveTo>
                    <a:pt x="360309" y="18493"/>
                  </a:moveTo>
                  <a:lnTo>
                    <a:pt x="375607" y="160401"/>
                  </a:lnTo>
                  <a:lnTo>
                    <a:pt x="262890" y="172534"/>
                  </a:lnTo>
                  <a:lnTo>
                    <a:pt x="247591" y="30626"/>
                  </a:lnTo>
                  <a:lnTo>
                    <a:pt x="360397" y="18493"/>
                  </a:lnTo>
                  <a:close/>
                  <a:moveTo>
                    <a:pt x="247503" y="191965"/>
                  </a:moveTo>
                  <a:lnTo>
                    <a:pt x="398028" y="175700"/>
                  </a:lnTo>
                  <a:cubicBezTo>
                    <a:pt x="440583" y="197417"/>
                    <a:pt x="466959" y="238828"/>
                    <a:pt x="466959" y="284197"/>
                  </a:cubicBezTo>
                  <a:cubicBezTo>
                    <a:pt x="466959" y="309606"/>
                    <a:pt x="458783" y="333961"/>
                    <a:pt x="443308" y="354711"/>
                  </a:cubicBezTo>
                  <a:cubicBezTo>
                    <a:pt x="443044" y="354975"/>
                    <a:pt x="442869" y="355326"/>
                    <a:pt x="442693" y="355678"/>
                  </a:cubicBezTo>
                  <a:cubicBezTo>
                    <a:pt x="442429" y="355942"/>
                    <a:pt x="442077" y="356206"/>
                    <a:pt x="441813" y="356557"/>
                  </a:cubicBezTo>
                  <a:cubicBezTo>
                    <a:pt x="441550" y="356821"/>
                    <a:pt x="441374" y="356997"/>
                    <a:pt x="441110" y="357261"/>
                  </a:cubicBezTo>
                  <a:cubicBezTo>
                    <a:pt x="440671" y="357612"/>
                    <a:pt x="440231" y="358052"/>
                    <a:pt x="439791" y="358404"/>
                  </a:cubicBezTo>
                  <a:cubicBezTo>
                    <a:pt x="439440" y="358667"/>
                    <a:pt x="439176" y="358931"/>
                    <a:pt x="438824" y="359195"/>
                  </a:cubicBezTo>
                  <a:cubicBezTo>
                    <a:pt x="438297" y="359547"/>
                    <a:pt x="437769" y="359986"/>
                    <a:pt x="437242" y="360426"/>
                  </a:cubicBezTo>
                  <a:cubicBezTo>
                    <a:pt x="436890" y="360690"/>
                    <a:pt x="436450" y="360953"/>
                    <a:pt x="436011" y="361305"/>
                  </a:cubicBezTo>
                  <a:cubicBezTo>
                    <a:pt x="435395" y="361745"/>
                    <a:pt x="434780" y="362096"/>
                    <a:pt x="434164" y="362536"/>
                  </a:cubicBezTo>
                  <a:cubicBezTo>
                    <a:pt x="433725" y="362888"/>
                    <a:pt x="433197" y="363152"/>
                    <a:pt x="432669" y="363415"/>
                  </a:cubicBezTo>
                  <a:cubicBezTo>
                    <a:pt x="431966" y="363855"/>
                    <a:pt x="431263" y="364207"/>
                    <a:pt x="430471" y="364646"/>
                  </a:cubicBezTo>
                  <a:cubicBezTo>
                    <a:pt x="429856" y="364998"/>
                    <a:pt x="429328" y="365262"/>
                    <a:pt x="428713" y="365613"/>
                  </a:cubicBezTo>
                  <a:cubicBezTo>
                    <a:pt x="427922" y="366053"/>
                    <a:pt x="427042" y="366405"/>
                    <a:pt x="426251" y="366844"/>
                  </a:cubicBezTo>
                  <a:cubicBezTo>
                    <a:pt x="425548" y="367196"/>
                    <a:pt x="424932" y="367548"/>
                    <a:pt x="424141" y="367811"/>
                  </a:cubicBezTo>
                  <a:cubicBezTo>
                    <a:pt x="423262" y="368251"/>
                    <a:pt x="422294" y="368603"/>
                    <a:pt x="421327" y="368954"/>
                  </a:cubicBezTo>
                  <a:cubicBezTo>
                    <a:pt x="420536" y="369306"/>
                    <a:pt x="419745" y="369658"/>
                    <a:pt x="418954" y="369922"/>
                  </a:cubicBezTo>
                  <a:cubicBezTo>
                    <a:pt x="417986" y="370273"/>
                    <a:pt x="416843" y="370713"/>
                    <a:pt x="415788" y="371065"/>
                  </a:cubicBezTo>
                  <a:cubicBezTo>
                    <a:pt x="414909" y="371416"/>
                    <a:pt x="414030" y="371680"/>
                    <a:pt x="413063" y="372032"/>
                  </a:cubicBezTo>
                  <a:cubicBezTo>
                    <a:pt x="411920" y="372383"/>
                    <a:pt x="410689" y="372735"/>
                    <a:pt x="409458" y="373087"/>
                  </a:cubicBezTo>
                  <a:cubicBezTo>
                    <a:pt x="408403" y="373351"/>
                    <a:pt x="407436" y="373702"/>
                    <a:pt x="406380" y="373966"/>
                  </a:cubicBezTo>
                  <a:cubicBezTo>
                    <a:pt x="405062" y="374318"/>
                    <a:pt x="403743" y="374669"/>
                    <a:pt x="402336" y="374933"/>
                  </a:cubicBezTo>
                  <a:cubicBezTo>
                    <a:pt x="401193" y="375197"/>
                    <a:pt x="400050" y="375549"/>
                    <a:pt x="398907" y="375812"/>
                  </a:cubicBezTo>
                  <a:cubicBezTo>
                    <a:pt x="397412" y="376164"/>
                    <a:pt x="395830" y="376428"/>
                    <a:pt x="394335" y="376780"/>
                  </a:cubicBezTo>
                  <a:cubicBezTo>
                    <a:pt x="393104" y="377043"/>
                    <a:pt x="391961" y="377307"/>
                    <a:pt x="390642" y="377483"/>
                  </a:cubicBezTo>
                  <a:cubicBezTo>
                    <a:pt x="388972" y="377747"/>
                    <a:pt x="387213" y="378010"/>
                    <a:pt x="385455" y="378274"/>
                  </a:cubicBezTo>
                  <a:cubicBezTo>
                    <a:pt x="384136" y="378450"/>
                    <a:pt x="382817" y="378714"/>
                    <a:pt x="381410" y="378890"/>
                  </a:cubicBezTo>
                  <a:cubicBezTo>
                    <a:pt x="379564" y="379154"/>
                    <a:pt x="377630" y="379329"/>
                    <a:pt x="375695" y="379593"/>
                  </a:cubicBezTo>
                  <a:cubicBezTo>
                    <a:pt x="374201" y="379769"/>
                    <a:pt x="372794" y="379945"/>
                    <a:pt x="371299" y="380121"/>
                  </a:cubicBezTo>
                  <a:cubicBezTo>
                    <a:pt x="369189" y="380297"/>
                    <a:pt x="366903" y="380472"/>
                    <a:pt x="364705" y="380648"/>
                  </a:cubicBezTo>
                  <a:cubicBezTo>
                    <a:pt x="363210" y="380736"/>
                    <a:pt x="361803" y="380912"/>
                    <a:pt x="360309" y="381000"/>
                  </a:cubicBezTo>
                  <a:cubicBezTo>
                    <a:pt x="357759" y="381176"/>
                    <a:pt x="355033" y="381264"/>
                    <a:pt x="352308" y="381352"/>
                  </a:cubicBezTo>
                  <a:cubicBezTo>
                    <a:pt x="350901" y="381352"/>
                    <a:pt x="349582" y="381527"/>
                    <a:pt x="348175" y="381527"/>
                  </a:cubicBezTo>
                  <a:cubicBezTo>
                    <a:pt x="343955" y="381703"/>
                    <a:pt x="339647" y="381703"/>
                    <a:pt x="335075" y="381703"/>
                  </a:cubicBezTo>
                  <a:cubicBezTo>
                    <a:pt x="323821" y="381703"/>
                    <a:pt x="313710" y="381264"/>
                    <a:pt x="304566" y="380472"/>
                  </a:cubicBezTo>
                  <a:cubicBezTo>
                    <a:pt x="299026" y="380033"/>
                    <a:pt x="293663" y="379505"/>
                    <a:pt x="288827" y="378802"/>
                  </a:cubicBezTo>
                  <a:cubicBezTo>
                    <a:pt x="280914" y="377747"/>
                    <a:pt x="273968" y="376340"/>
                    <a:pt x="267814" y="374757"/>
                  </a:cubicBezTo>
                  <a:cubicBezTo>
                    <a:pt x="246536" y="369482"/>
                    <a:pt x="235018" y="362272"/>
                    <a:pt x="229128" y="357085"/>
                  </a:cubicBezTo>
                  <a:cubicBezTo>
                    <a:pt x="228776" y="356733"/>
                    <a:pt x="228424" y="356469"/>
                    <a:pt x="228160" y="356118"/>
                  </a:cubicBezTo>
                  <a:cubicBezTo>
                    <a:pt x="227897" y="355854"/>
                    <a:pt x="227545" y="355590"/>
                    <a:pt x="227281" y="355326"/>
                  </a:cubicBezTo>
                  <a:cubicBezTo>
                    <a:pt x="227281" y="355326"/>
                    <a:pt x="227281" y="355326"/>
                    <a:pt x="227281" y="355326"/>
                  </a:cubicBezTo>
                  <a:cubicBezTo>
                    <a:pt x="227193" y="355151"/>
                    <a:pt x="227105" y="354975"/>
                    <a:pt x="226929" y="354799"/>
                  </a:cubicBezTo>
                  <a:lnTo>
                    <a:pt x="225523" y="352777"/>
                  </a:lnTo>
                  <a:cubicBezTo>
                    <a:pt x="210927" y="332378"/>
                    <a:pt x="203190" y="308639"/>
                    <a:pt x="203190" y="283933"/>
                  </a:cubicBezTo>
                  <a:cubicBezTo>
                    <a:pt x="203190" y="248676"/>
                    <a:pt x="219368" y="215177"/>
                    <a:pt x="247591" y="191701"/>
                  </a:cubicBezTo>
                  <a:close/>
                  <a:moveTo>
                    <a:pt x="218489" y="371504"/>
                  </a:moveTo>
                  <a:cubicBezTo>
                    <a:pt x="218489" y="371504"/>
                    <a:pt x="218577" y="371592"/>
                    <a:pt x="218665" y="371680"/>
                  </a:cubicBezTo>
                  <a:cubicBezTo>
                    <a:pt x="219104" y="372032"/>
                    <a:pt x="219544" y="372383"/>
                    <a:pt x="219984" y="372735"/>
                  </a:cubicBezTo>
                  <a:cubicBezTo>
                    <a:pt x="220687" y="373351"/>
                    <a:pt x="221478" y="373878"/>
                    <a:pt x="222182" y="374494"/>
                  </a:cubicBezTo>
                  <a:cubicBezTo>
                    <a:pt x="222709" y="374845"/>
                    <a:pt x="223237" y="375285"/>
                    <a:pt x="223764" y="375637"/>
                  </a:cubicBezTo>
                  <a:cubicBezTo>
                    <a:pt x="224555" y="376164"/>
                    <a:pt x="225347" y="376692"/>
                    <a:pt x="226138" y="377307"/>
                  </a:cubicBezTo>
                  <a:cubicBezTo>
                    <a:pt x="226754" y="377659"/>
                    <a:pt x="227369" y="378098"/>
                    <a:pt x="227985" y="378450"/>
                  </a:cubicBezTo>
                  <a:cubicBezTo>
                    <a:pt x="228864" y="378978"/>
                    <a:pt x="229743" y="379505"/>
                    <a:pt x="230710" y="380033"/>
                  </a:cubicBezTo>
                  <a:cubicBezTo>
                    <a:pt x="231414" y="380384"/>
                    <a:pt x="232117" y="380824"/>
                    <a:pt x="232820" y="381176"/>
                  </a:cubicBezTo>
                  <a:cubicBezTo>
                    <a:pt x="233787" y="381703"/>
                    <a:pt x="234843" y="382231"/>
                    <a:pt x="235898" y="382758"/>
                  </a:cubicBezTo>
                  <a:cubicBezTo>
                    <a:pt x="236601" y="383110"/>
                    <a:pt x="237392" y="383462"/>
                    <a:pt x="238184" y="383813"/>
                  </a:cubicBezTo>
                  <a:cubicBezTo>
                    <a:pt x="239327" y="384341"/>
                    <a:pt x="240557" y="384868"/>
                    <a:pt x="241788" y="385396"/>
                  </a:cubicBezTo>
                  <a:cubicBezTo>
                    <a:pt x="242580" y="385748"/>
                    <a:pt x="243283" y="386012"/>
                    <a:pt x="244074" y="386363"/>
                  </a:cubicBezTo>
                  <a:cubicBezTo>
                    <a:pt x="245569" y="386979"/>
                    <a:pt x="247240" y="387506"/>
                    <a:pt x="248910" y="388122"/>
                  </a:cubicBezTo>
                  <a:cubicBezTo>
                    <a:pt x="249526" y="388298"/>
                    <a:pt x="250053" y="388561"/>
                    <a:pt x="250669" y="388737"/>
                  </a:cubicBezTo>
                  <a:cubicBezTo>
                    <a:pt x="252955" y="389528"/>
                    <a:pt x="255329" y="390232"/>
                    <a:pt x="257878" y="390935"/>
                  </a:cubicBezTo>
                  <a:cubicBezTo>
                    <a:pt x="258494" y="391111"/>
                    <a:pt x="259109" y="391287"/>
                    <a:pt x="259813" y="391463"/>
                  </a:cubicBezTo>
                  <a:cubicBezTo>
                    <a:pt x="261747" y="391990"/>
                    <a:pt x="263769" y="392518"/>
                    <a:pt x="265791" y="392957"/>
                  </a:cubicBezTo>
                  <a:cubicBezTo>
                    <a:pt x="266759" y="393221"/>
                    <a:pt x="267814" y="393397"/>
                    <a:pt x="268869" y="393661"/>
                  </a:cubicBezTo>
                  <a:cubicBezTo>
                    <a:pt x="270715" y="394012"/>
                    <a:pt x="272474" y="394452"/>
                    <a:pt x="274408" y="394804"/>
                  </a:cubicBezTo>
                  <a:cubicBezTo>
                    <a:pt x="275639" y="395068"/>
                    <a:pt x="276870" y="395243"/>
                    <a:pt x="278101" y="395419"/>
                  </a:cubicBezTo>
                  <a:cubicBezTo>
                    <a:pt x="279947" y="395771"/>
                    <a:pt x="281881" y="396035"/>
                    <a:pt x="283816" y="396299"/>
                  </a:cubicBezTo>
                  <a:cubicBezTo>
                    <a:pt x="285135" y="396474"/>
                    <a:pt x="286541" y="396650"/>
                    <a:pt x="287860" y="396826"/>
                  </a:cubicBezTo>
                  <a:cubicBezTo>
                    <a:pt x="289882" y="397090"/>
                    <a:pt x="291905" y="397354"/>
                    <a:pt x="294015" y="397529"/>
                  </a:cubicBezTo>
                  <a:cubicBezTo>
                    <a:pt x="295422" y="397705"/>
                    <a:pt x="296916" y="397881"/>
                    <a:pt x="298411" y="397969"/>
                  </a:cubicBezTo>
                  <a:cubicBezTo>
                    <a:pt x="300609" y="398145"/>
                    <a:pt x="302983" y="398321"/>
                    <a:pt x="305269" y="398497"/>
                  </a:cubicBezTo>
                  <a:cubicBezTo>
                    <a:pt x="306764" y="398585"/>
                    <a:pt x="308170" y="398760"/>
                    <a:pt x="309753" y="398848"/>
                  </a:cubicBezTo>
                  <a:cubicBezTo>
                    <a:pt x="312391" y="399024"/>
                    <a:pt x="315116" y="399112"/>
                    <a:pt x="317930" y="399200"/>
                  </a:cubicBezTo>
                  <a:cubicBezTo>
                    <a:pt x="319249" y="399200"/>
                    <a:pt x="320568" y="399288"/>
                    <a:pt x="321974" y="399376"/>
                  </a:cubicBezTo>
                  <a:cubicBezTo>
                    <a:pt x="326195" y="399464"/>
                    <a:pt x="330503" y="399552"/>
                    <a:pt x="335075" y="399552"/>
                  </a:cubicBezTo>
                  <a:cubicBezTo>
                    <a:pt x="339647" y="399552"/>
                    <a:pt x="343955" y="399552"/>
                    <a:pt x="348175" y="399376"/>
                  </a:cubicBezTo>
                  <a:cubicBezTo>
                    <a:pt x="349582" y="399376"/>
                    <a:pt x="350901" y="399288"/>
                    <a:pt x="352220" y="399200"/>
                  </a:cubicBezTo>
                  <a:cubicBezTo>
                    <a:pt x="354946" y="399112"/>
                    <a:pt x="357759" y="398936"/>
                    <a:pt x="360309" y="398848"/>
                  </a:cubicBezTo>
                  <a:cubicBezTo>
                    <a:pt x="361803" y="398760"/>
                    <a:pt x="363298" y="398672"/>
                    <a:pt x="364793" y="398497"/>
                  </a:cubicBezTo>
                  <a:cubicBezTo>
                    <a:pt x="367079" y="398321"/>
                    <a:pt x="369453" y="398145"/>
                    <a:pt x="371651" y="397969"/>
                  </a:cubicBezTo>
                  <a:cubicBezTo>
                    <a:pt x="373146" y="397793"/>
                    <a:pt x="374640" y="397705"/>
                    <a:pt x="376047" y="397529"/>
                  </a:cubicBezTo>
                  <a:cubicBezTo>
                    <a:pt x="378157" y="397266"/>
                    <a:pt x="380179" y="397090"/>
                    <a:pt x="382202" y="396826"/>
                  </a:cubicBezTo>
                  <a:cubicBezTo>
                    <a:pt x="383608" y="396650"/>
                    <a:pt x="385015" y="396474"/>
                    <a:pt x="386334" y="396299"/>
                  </a:cubicBezTo>
                  <a:cubicBezTo>
                    <a:pt x="388268" y="396035"/>
                    <a:pt x="390203" y="395683"/>
                    <a:pt x="392049" y="395419"/>
                  </a:cubicBezTo>
                  <a:cubicBezTo>
                    <a:pt x="393280" y="395243"/>
                    <a:pt x="394511" y="394980"/>
                    <a:pt x="395742" y="394804"/>
                  </a:cubicBezTo>
                  <a:cubicBezTo>
                    <a:pt x="397676" y="394452"/>
                    <a:pt x="399435" y="394100"/>
                    <a:pt x="401281" y="393661"/>
                  </a:cubicBezTo>
                  <a:cubicBezTo>
                    <a:pt x="402336" y="393485"/>
                    <a:pt x="403391" y="393221"/>
                    <a:pt x="404358" y="392957"/>
                  </a:cubicBezTo>
                  <a:cubicBezTo>
                    <a:pt x="406380" y="392518"/>
                    <a:pt x="408315" y="391990"/>
                    <a:pt x="410249" y="391463"/>
                  </a:cubicBezTo>
                  <a:cubicBezTo>
                    <a:pt x="410952" y="391287"/>
                    <a:pt x="411656" y="391111"/>
                    <a:pt x="412271" y="390935"/>
                  </a:cubicBezTo>
                  <a:cubicBezTo>
                    <a:pt x="414733" y="390232"/>
                    <a:pt x="417195" y="389528"/>
                    <a:pt x="419393" y="388737"/>
                  </a:cubicBezTo>
                  <a:cubicBezTo>
                    <a:pt x="420009" y="388561"/>
                    <a:pt x="420536" y="388298"/>
                    <a:pt x="421152" y="388122"/>
                  </a:cubicBezTo>
                  <a:cubicBezTo>
                    <a:pt x="422734" y="387594"/>
                    <a:pt x="424405" y="386979"/>
                    <a:pt x="425899" y="386363"/>
                  </a:cubicBezTo>
                  <a:cubicBezTo>
                    <a:pt x="426691" y="386012"/>
                    <a:pt x="427394" y="385748"/>
                    <a:pt x="428185" y="385396"/>
                  </a:cubicBezTo>
                  <a:cubicBezTo>
                    <a:pt x="429416" y="384868"/>
                    <a:pt x="430647" y="384341"/>
                    <a:pt x="431878" y="383813"/>
                  </a:cubicBezTo>
                  <a:cubicBezTo>
                    <a:pt x="432669" y="383462"/>
                    <a:pt x="433373" y="383110"/>
                    <a:pt x="434076" y="382758"/>
                  </a:cubicBezTo>
                  <a:cubicBezTo>
                    <a:pt x="435131" y="382231"/>
                    <a:pt x="436186" y="381703"/>
                    <a:pt x="437242" y="381176"/>
                  </a:cubicBezTo>
                  <a:cubicBezTo>
                    <a:pt x="437945" y="380824"/>
                    <a:pt x="438560" y="380472"/>
                    <a:pt x="439264" y="380121"/>
                  </a:cubicBezTo>
                  <a:cubicBezTo>
                    <a:pt x="440231" y="379593"/>
                    <a:pt x="441198" y="379066"/>
                    <a:pt x="442077" y="378450"/>
                  </a:cubicBezTo>
                  <a:cubicBezTo>
                    <a:pt x="442693" y="378098"/>
                    <a:pt x="443308" y="377747"/>
                    <a:pt x="443836" y="377395"/>
                  </a:cubicBezTo>
                  <a:cubicBezTo>
                    <a:pt x="444715" y="376780"/>
                    <a:pt x="445594" y="376252"/>
                    <a:pt x="446385" y="375637"/>
                  </a:cubicBezTo>
                  <a:cubicBezTo>
                    <a:pt x="446913" y="375285"/>
                    <a:pt x="447353" y="374933"/>
                    <a:pt x="447880" y="374581"/>
                  </a:cubicBezTo>
                  <a:cubicBezTo>
                    <a:pt x="448759" y="373966"/>
                    <a:pt x="449551" y="373263"/>
                    <a:pt x="450430" y="372647"/>
                  </a:cubicBezTo>
                  <a:cubicBezTo>
                    <a:pt x="450782" y="372383"/>
                    <a:pt x="451133" y="372120"/>
                    <a:pt x="451397" y="371856"/>
                  </a:cubicBezTo>
                  <a:cubicBezTo>
                    <a:pt x="451397" y="371856"/>
                    <a:pt x="451573" y="371768"/>
                    <a:pt x="451661" y="371680"/>
                  </a:cubicBezTo>
                  <a:cubicBezTo>
                    <a:pt x="497293" y="405179"/>
                    <a:pt x="524285" y="456878"/>
                    <a:pt x="524285" y="511390"/>
                  </a:cubicBezTo>
                  <a:cubicBezTo>
                    <a:pt x="524285" y="609160"/>
                    <a:pt x="439440" y="688643"/>
                    <a:pt x="335075" y="688643"/>
                  </a:cubicBezTo>
                  <a:cubicBezTo>
                    <a:pt x="230710" y="688643"/>
                    <a:pt x="145864" y="609160"/>
                    <a:pt x="145864" y="511390"/>
                  </a:cubicBezTo>
                  <a:cubicBezTo>
                    <a:pt x="145864" y="456965"/>
                    <a:pt x="172857" y="405267"/>
                    <a:pt x="218489" y="37176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365B8F18-996C-6A73-F7C6-540688C4C5F1}"/>
                </a:ext>
              </a:extLst>
            </p:cNvPr>
            <p:cNvSpPr/>
            <p:nvPr/>
          </p:nvSpPr>
          <p:spPr>
            <a:xfrm>
              <a:off x="726750" y="581083"/>
              <a:ext cx="43082" cy="43170"/>
            </a:xfrm>
            <a:custGeom>
              <a:avLst/>
              <a:gdLst>
                <a:gd name="connsiteX0" fmla="*/ 21541 w 43082"/>
                <a:gd name="connsiteY0" fmla="*/ 43170 h 43170"/>
                <a:gd name="connsiteX1" fmla="*/ 43082 w 43082"/>
                <a:gd name="connsiteY1" fmla="*/ 21541 h 43170"/>
                <a:gd name="connsiteX2" fmla="*/ 21541 w 43082"/>
                <a:gd name="connsiteY2" fmla="*/ 0 h 43170"/>
                <a:gd name="connsiteX3" fmla="*/ 0 w 43082"/>
                <a:gd name="connsiteY3" fmla="*/ 21541 h 43170"/>
                <a:gd name="connsiteX4" fmla="*/ 21541 w 43082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082" h="43170">
                  <a:moveTo>
                    <a:pt x="21541" y="43170"/>
                  </a:moveTo>
                  <a:cubicBezTo>
                    <a:pt x="33411" y="43170"/>
                    <a:pt x="43082" y="33499"/>
                    <a:pt x="43082" y="21541"/>
                  </a:cubicBezTo>
                  <a:cubicBezTo>
                    <a:pt x="43082" y="9584"/>
                    <a:pt x="33411" y="0"/>
                    <a:pt x="21541" y="0"/>
                  </a:cubicBezTo>
                  <a:cubicBezTo>
                    <a:pt x="9671" y="0"/>
                    <a:pt x="0" y="9672"/>
                    <a:pt x="0" y="21541"/>
                  </a:cubicBezTo>
                  <a:cubicBezTo>
                    <a:pt x="0" y="33411"/>
                    <a:pt x="9671" y="43170"/>
                    <a:pt x="21541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899E3549-9B5C-DCB6-C305-5C14983C9EFB}"/>
                </a:ext>
              </a:extLst>
            </p:cNvPr>
            <p:cNvSpPr/>
            <p:nvPr/>
          </p:nvSpPr>
          <p:spPr>
            <a:xfrm>
              <a:off x="648587" y="589172"/>
              <a:ext cx="43170" cy="43170"/>
            </a:xfrm>
            <a:custGeom>
              <a:avLst/>
              <a:gdLst>
                <a:gd name="connsiteX0" fmla="*/ 21629 w 43170"/>
                <a:gd name="connsiteY0" fmla="*/ 43170 h 43170"/>
                <a:gd name="connsiteX1" fmla="*/ 43170 w 43170"/>
                <a:gd name="connsiteY1" fmla="*/ 21541 h 43170"/>
                <a:gd name="connsiteX2" fmla="*/ 21629 w 43170"/>
                <a:gd name="connsiteY2" fmla="*/ 0 h 43170"/>
                <a:gd name="connsiteX3" fmla="*/ 0 w 43170"/>
                <a:gd name="connsiteY3" fmla="*/ 21541 h 43170"/>
                <a:gd name="connsiteX4" fmla="*/ 21629 w 43170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629" y="43170"/>
                  </a:moveTo>
                  <a:cubicBezTo>
                    <a:pt x="33499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629" y="0"/>
                  </a:cubicBezTo>
                  <a:cubicBezTo>
                    <a:pt x="9759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629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E702925D-486B-CE4D-F02D-8E2C32598931}"/>
                </a:ext>
              </a:extLst>
            </p:cNvPr>
            <p:cNvSpPr/>
            <p:nvPr/>
          </p:nvSpPr>
          <p:spPr>
            <a:xfrm>
              <a:off x="671799" y="815926"/>
              <a:ext cx="43170" cy="43170"/>
            </a:xfrm>
            <a:custGeom>
              <a:avLst/>
              <a:gdLst>
                <a:gd name="connsiteX0" fmla="*/ 21629 w 43170"/>
                <a:gd name="connsiteY0" fmla="*/ 43170 h 43170"/>
                <a:gd name="connsiteX1" fmla="*/ 43170 w 43170"/>
                <a:gd name="connsiteY1" fmla="*/ 21541 h 43170"/>
                <a:gd name="connsiteX2" fmla="*/ 21629 w 43170"/>
                <a:gd name="connsiteY2" fmla="*/ 0 h 43170"/>
                <a:gd name="connsiteX3" fmla="*/ 0 w 43170"/>
                <a:gd name="connsiteY3" fmla="*/ 21541 h 43170"/>
                <a:gd name="connsiteX4" fmla="*/ 21629 w 43170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629" y="43170"/>
                  </a:moveTo>
                  <a:cubicBezTo>
                    <a:pt x="33499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629" y="0"/>
                  </a:cubicBezTo>
                  <a:cubicBezTo>
                    <a:pt x="9759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629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ECB26132-3B87-66FA-32D3-B1DC1117C79C}"/>
                </a:ext>
              </a:extLst>
            </p:cNvPr>
            <p:cNvSpPr/>
            <p:nvPr/>
          </p:nvSpPr>
          <p:spPr>
            <a:xfrm>
              <a:off x="671799" y="905080"/>
              <a:ext cx="43170" cy="43170"/>
            </a:xfrm>
            <a:custGeom>
              <a:avLst/>
              <a:gdLst>
                <a:gd name="connsiteX0" fmla="*/ 21629 w 43170"/>
                <a:gd name="connsiteY0" fmla="*/ 43170 h 43170"/>
                <a:gd name="connsiteX1" fmla="*/ 43170 w 43170"/>
                <a:gd name="connsiteY1" fmla="*/ 21541 h 43170"/>
                <a:gd name="connsiteX2" fmla="*/ 21629 w 43170"/>
                <a:gd name="connsiteY2" fmla="*/ 0 h 43170"/>
                <a:gd name="connsiteX3" fmla="*/ 0 w 43170"/>
                <a:gd name="connsiteY3" fmla="*/ 21541 h 43170"/>
                <a:gd name="connsiteX4" fmla="*/ 21629 w 43170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629" y="43170"/>
                  </a:moveTo>
                  <a:cubicBezTo>
                    <a:pt x="33499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629" y="0"/>
                  </a:cubicBezTo>
                  <a:cubicBezTo>
                    <a:pt x="9759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629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53C022B3-B4D6-BB18-01C5-166FD47682F2}"/>
                </a:ext>
              </a:extLst>
            </p:cNvPr>
            <p:cNvSpPr/>
            <p:nvPr/>
          </p:nvSpPr>
          <p:spPr>
            <a:xfrm>
              <a:off x="-413964" y="3360859"/>
              <a:ext cx="400137" cy="577830"/>
            </a:xfrm>
            <a:custGeom>
              <a:avLst/>
              <a:gdLst>
                <a:gd name="connsiteX0" fmla="*/ 40533 w 400137"/>
                <a:gd name="connsiteY0" fmla="*/ 341405 h 577830"/>
                <a:gd name="connsiteX1" fmla="*/ 0 w 400137"/>
                <a:gd name="connsiteY1" fmla="*/ 439352 h 577830"/>
                <a:gd name="connsiteX2" fmla="*/ 40533 w 400137"/>
                <a:gd name="connsiteY2" fmla="*/ 537298 h 577830"/>
                <a:gd name="connsiteX3" fmla="*/ 138479 w 400137"/>
                <a:gd name="connsiteY3" fmla="*/ 577831 h 577830"/>
                <a:gd name="connsiteX4" fmla="*/ 236425 w 400137"/>
                <a:gd name="connsiteY4" fmla="*/ 537210 h 577830"/>
                <a:gd name="connsiteX5" fmla="*/ 299114 w 400137"/>
                <a:gd name="connsiteY5" fmla="*/ 474257 h 577830"/>
                <a:gd name="connsiteX6" fmla="*/ 299114 w 400137"/>
                <a:gd name="connsiteY6" fmla="*/ 474257 h 577830"/>
                <a:gd name="connsiteX7" fmla="*/ 361452 w 400137"/>
                <a:gd name="connsiteY7" fmla="*/ 411656 h 577830"/>
                <a:gd name="connsiteX8" fmla="*/ 362067 w 400137"/>
                <a:gd name="connsiteY8" fmla="*/ 410952 h 577830"/>
                <a:gd name="connsiteX9" fmla="*/ 400050 w 400137"/>
                <a:gd name="connsiteY9" fmla="*/ 273265 h 577830"/>
                <a:gd name="connsiteX10" fmla="*/ 400050 w 400137"/>
                <a:gd name="connsiteY10" fmla="*/ 261835 h 577830"/>
                <a:gd name="connsiteX11" fmla="*/ 400050 w 400137"/>
                <a:gd name="connsiteY11" fmla="*/ 143315 h 577830"/>
                <a:gd name="connsiteX12" fmla="*/ 400138 w 400137"/>
                <a:gd name="connsiteY12" fmla="*/ 142787 h 577830"/>
                <a:gd name="connsiteX13" fmla="*/ 400138 w 400137"/>
                <a:gd name="connsiteY13" fmla="*/ 8792 h 577830"/>
                <a:gd name="connsiteX14" fmla="*/ 391346 w 400137"/>
                <a:gd name="connsiteY14" fmla="*/ 0 h 577830"/>
                <a:gd name="connsiteX15" fmla="*/ 132588 w 400137"/>
                <a:gd name="connsiteY15" fmla="*/ 0 h 577830"/>
                <a:gd name="connsiteX16" fmla="*/ 123796 w 400137"/>
                <a:gd name="connsiteY16" fmla="*/ 8792 h 577830"/>
                <a:gd name="connsiteX17" fmla="*/ 123796 w 400137"/>
                <a:gd name="connsiteY17" fmla="*/ 142787 h 577830"/>
                <a:gd name="connsiteX18" fmla="*/ 123972 w 400137"/>
                <a:gd name="connsiteY18" fmla="*/ 143666 h 577830"/>
                <a:gd name="connsiteX19" fmla="*/ 123972 w 400137"/>
                <a:gd name="connsiteY19" fmla="*/ 258054 h 577830"/>
                <a:gd name="connsiteX20" fmla="*/ 40620 w 400137"/>
                <a:gd name="connsiteY20" fmla="*/ 341405 h 577830"/>
                <a:gd name="connsiteX21" fmla="*/ 223940 w 400137"/>
                <a:gd name="connsiteY21" fmla="*/ 524901 h 577830"/>
                <a:gd name="connsiteX22" fmla="*/ 138391 w 400137"/>
                <a:gd name="connsiteY22" fmla="*/ 560334 h 577830"/>
                <a:gd name="connsiteX23" fmla="*/ 52842 w 400137"/>
                <a:gd name="connsiteY23" fmla="*/ 524901 h 577830"/>
                <a:gd name="connsiteX24" fmla="*/ 17409 w 400137"/>
                <a:gd name="connsiteY24" fmla="*/ 439440 h 577830"/>
                <a:gd name="connsiteX25" fmla="*/ 52842 w 400137"/>
                <a:gd name="connsiteY25" fmla="*/ 353890 h 577830"/>
                <a:gd name="connsiteX26" fmla="*/ 138831 w 400137"/>
                <a:gd name="connsiteY26" fmla="*/ 267990 h 577830"/>
                <a:gd name="connsiteX27" fmla="*/ 141380 w 400137"/>
                <a:gd name="connsiteY27" fmla="*/ 261747 h 577830"/>
                <a:gd name="connsiteX28" fmla="*/ 141380 w 400137"/>
                <a:gd name="connsiteY28" fmla="*/ 151579 h 577830"/>
                <a:gd name="connsiteX29" fmla="*/ 382378 w 400137"/>
                <a:gd name="connsiteY29" fmla="*/ 151579 h 577830"/>
                <a:gd name="connsiteX30" fmla="*/ 382378 w 400137"/>
                <a:gd name="connsiteY30" fmla="*/ 240557 h 577830"/>
                <a:gd name="connsiteX31" fmla="*/ 378157 w 400137"/>
                <a:gd name="connsiteY31" fmla="*/ 240557 h 577830"/>
                <a:gd name="connsiteX32" fmla="*/ 377366 w 400137"/>
                <a:gd name="connsiteY32" fmla="*/ 240557 h 577830"/>
                <a:gd name="connsiteX33" fmla="*/ 374289 w 400137"/>
                <a:gd name="connsiteY33" fmla="*/ 240733 h 577830"/>
                <a:gd name="connsiteX34" fmla="*/ 363034 w 400137"/>
                <a:gd name="connsiteY34" fmla="*/ 241437 h 577830"/>
                <a:gd name="connsiteX35" fmla="*/ 358902 w 400137"/>
                <a:gd name="connsiteY35" fmla="*/ 242052 h 577830"/>
                <a:gd name="connsiteX36" fmla="*/ 349230 w 400137"/>
                <a:gd name="connsiteY36" fmla="*/ 243723 h 577830"/>
                <a:gd name="connsiteX37" fmla="*/ 344307 w 400137"/>
                <a:gd name="connsiteY37" fmla="*/ 244954 h 577830"/>
                <a:gd name="connsiteX38" fmla="*/ 336042 w 400137"/>
                <a:gd name="connsiteY38" fmla="*/ 247240 h 577830"/>
                <a:gd name="connsiteX39" fmla="*/ 330591 w 400137"/>
                <a:gd name="connsiteY39" fmla="*/ 249262 h 577830"/>
                <a:gd name="connsiteX40" fmla="*/ 323557 w 400137"/>
                <a:gd name="connsiteY40" fmla="*/ 252076 h 577830"/>
                <a:gd name="connsiteX41" fmla="*/ 317754 w 400137"/>
                <a:gd name="connsiteY41" fmla="*/ 254889 h 577830"/>
                <a:gd name="connsiteX42" fmla="*/ 311687 w 400137"/>
                <a:gd name="connsiteY42" fmla="*/ 258054 h 577830"/>
                <a:gd name="connsiteX43" fmla="*/ 305709 w 400137"/>
                <a:gd name="connsiteY43" fmla="*/ 261659 h 577830"/>
                <a:gd name="connsiteX44" fmla="*/ 300521 w 400137"/>
                <a:gd name="connsiteY44" fmla="*/ 265088 h 577830"/>
                <a:gd name="connsiteX45" fmla="*/ 294630 w 400137"/>
                <a:gd name="connsiteY45" fmla="*/ 269484 h 577830"/>
                <a:gd name="connsiteX46" fmla="*/ 290146 w 400137"/>
                <a:gd name="connsiteY46" fmla="*/ 273177 h 577830"/>
                <a:gd name="connsiteX47" fmla="*/ 284519 w 400137"/>
                <a:gd name="connsiteY47" fmla="*/ 278277 h 577830"/>
                <a:gd name="connsiteX48" fmla="*/ 280563 w 400137"/>
                <a:gd name="connsiteY48" fmla="*/ 282233 h 577830"/>
                <a:gd name="connsiteX49" fmla="*/ 275375 w 400137"/>
                <a:gd name="connsiteY49" fmla="*/ 287948 h 577830"/>
                <a:gd name="connsiteX50" fmla="*/ 271946 w 400137"/>
                <a:gd name="connsiteY50" fmla="*/ 292256 h 577830"/>
                <a:gd name="connsiteX51" fmla="*/ 267286 w 400137"/>
                <a:gd name="connsiteY51" fmla="*/ 298499 h 577830"/>
                <a:gd name="connsiteX52" fmla="*/ 264209 w 400137"/>
                <a:gd name="connsiteY52" fmla="*/ 303247 h 577830"/>
                <a:gd name="connsiteX53" fmla="*/ 260252 w 400137"/>
                <a:gd name="connsiteY53" fmla="*/ 309753 h 577830"/>
                <a:gd name="connsiteX54" fmla="*/ 257527 w 400137"/>
                <a:gd name="connsiteY54" fmla="*/ 315028 h 577830"/>
                <a:gd name="connsiteX55" fmla="*/ 254274 w 400137"/>
                <a:gd name="connsiteY55" fmla="*/ 321711 h 577830"/>
                <a:gd name="connsiteX56" fmla="*/ 251988 w 400137"/>
                <a:gd name="connsiteY56" fmla="*/ 327601 h 577830"/>
                <a:gd name="connsiteX57" fmla="*/ 249526 w 400137"/>
                <a:gd name="connsiteY57" fmla="*/ 334283 h 577830"/>
                <a:gd name="connsiteX58" fmla="*/ 247591 w 400137"/>
                <a:gd name="connsiteY58" fmla="*/ 341229 h 577830"/>
                <a:gd name="connsiteX59" fmla="*/ 246009 w 400137"/>
                <a:gd name="connsiteY59" fmla="*/ 347472 h 577830"/>
                <a:gd name="connsiteX60" fmla="*/ 244602 w 400137"/>
                <a:gd name="connsiteY60" fmla="*/ 356000 h 577830"/>
                <a:gd name="connsiteX61" fmla="*/ 243811 w 400137"/>
                <a:gd name="connsiteY61" fmla="*/ 361188 h 577830"/>
                <a:gd name="connsiteX62" fmla="*/ 243019 w 400137"/>
                <a:gd name="connsiteY62" fmla="*/ 375344 h 577830"/>
                <a:gd name="connsiteX63" fmla="*/ 243723 w 400137"/>
                <a:gd name="connsiteY63" fmla="*/ 388796 h 577830"/>
                <a:gd name="connsiteX64" fmla="*/ 244338 w 400137"/>
                <a:gd name="connsiteY64" fmla="*/ 393192 h 577830"/>
                <a:gd name="connsiteX65" fmla="*/ 245745 w 400137"/>
                <a:gd name="connsiteY65" fmla="*/ 401984 h 577830"/>
                <a:gd name="connsiteX66" fmla="*/ 246976 w 400137"/>
                <a:gd name="connsiteY66" fmla="*/ 407084 h 577830"/>
                <a:gd name="connsiteX67" fmla="*/ 249086 w 400137"/>
                <a:gd name="connsiteY67" fmla="*/ 414909 h 577830"/>
                <a:gd name="connsiteX68" fmla="*/ 250932 w 400137"/>
                <a:gd name="connsiteY68" fmla="*/ 420184 h 577830"/>
                <a:gd name="connsiteX69" fmla="*/ 253658 w 400137"/>
                <a:gd name="connsiteY69" fmla="*/ 427394 h 577830"/>
                <a:gd name="connsiteX70" fmla="*/ 256032 w 400137"/>
                <a:gd name="connsiteY70" fmla="*/ 432669 h 577830"/>
                <a:gd name="connsiteX71" fmla="*/ 259461 w 400137"/>
                <a:gd name="connsiteY71" fmla="*/ 439440 h 577830"/>
                <a:gd name="connsiteX72" fmla="*/ 262362 w 400137"/>
                <a:gd name="connsiteY72" fmla="*/ 444539 h 577830"/>
                <a:gd name="connsiteX73" fmla="*/ 266407 w 400137"/>
                <a:gd name="connsiteY73" fmla="*/ 450870 h 577830"/>
                <a:gd name="connsiteX74" fmla="*/ 269836 w 400137"/>
                <a:gd name="connsiteY74" fmla="*/ 455705 h 577830"/>
                <a:gd name="connsiteX75" fmla="*/ 274496 w 400137"/>
                <a:gd name="connsiteY75" fmla="*/ 461596 h 577830"/>
                <a:gd name="connsiteX76" fmla="*/ 278364 w 400137"/>
                <a:gd name="connsiteY76" fmla="*/ 466080 h 577830"/>
                <a:gd name="connsiteX77" fmla="*/ 280035 w 400137"/>
                <a:gd name="connsiteY77" fmla="*/ 468102 h 577830"/>
                <a:gd name="connsiteX78" fmla="*/ 223588 w 400137"/>
                <a:gd name="connsiteY78" fmla="*/ 524813 h 577830"/>
                <a:gd name="connsiteX79" fmla="*/ 348615 w 400137"/>
                <a:gd name="connsiteY79" fmla="*/ 399698 h 577830"/>
                <a:gd name="connsiteX80" fmla="*/ 292872 w 400137"/>
                <a:gd name="connsiteY80" fmla="*/ 455705 h 577830"/>
                <a:gd name="connsiteX81" fmla="*/ 291465 w 400137"/>
                <a:gd name="connsiteY81" fmla="*/ 454211 h 577830"/>
                <a:gd name="connsiteX82" fmla="*/ 288124 w 400137"/>
                <a:gd name="connsiteY82" fmla="*/ 450342 h 577830"/>
                <a:gd name="connsiteX83" fmla="*/ 283992 w 400137"/>
                <a:gd name="connsiteY83" fmla="*/ 445155 h 577830"/>
                <a:gd name="connsiteX84" fmla="*/ 281002 w 400137"/>
                <a:gd name="connsiteY84" fmla="*/ 441022 h 577830"/>
                <a:gd name="connsiteX85" fmla="*/ 277485 w 400137"/>
                <a:gd name="connsiteY85" fmla="*/ 435483 h 577830"/>
                <a:gd name="connsiteX86" fmla="*/ 274935 w 400137"/>
                <a:gd name="connsiteY86" fmla="*/ 431087 h 577830"/>
                <a:gd name="connsiteX87" fmla="*/ 272034 w 400137"/>
                <a:gd name="connsiteY87" fmla="*/ 425284 h 577830"/>
                <a:gd name="connsiteX88" fmla="*/ 270012 w 400137"/>
                <a:gd name="connsiteY88" fmla="*/ 420712 h 577830"/>
                <a:gd name="connsiteX89" fmla="*/ 267638 w 400137"/>
                <a:gd name="connsiteY89" fmla="*/ 414470 h 577830"/>
                <a:gd name="connsiteX90" fmla="*/ 266055 w 400137"/>
                <a:gd name="connsiteY90" fmla="*/ 409897 h 577830"/>
                <a:gd name="connsiteX91" fmla="*/ 264297 w 400137"/>
                <a:gd name="connsiteY91" fmla="*/ 403127 h 577830"/>
                <a:gd name="connsiteX92" fmla="*/ 263242 w 400137"/>
                <a:gd name="connsiteY92" fmla="*/ 398643 h 577830"/>
                <a:gd name="connsiteX93" fmla="*/ 262011 w 400137"/>
                <a:gd name="connsiteY93" fmla="*/ 390994 h 577830"/>
                <a:gd name="connsiteX94" fmla="*/ 261483 w 400137"/>
                <a:gd name="connsiteY94" fmla="*/ 387125 h 577830"/>
                <a:gd name="connsiteX95" fmla="*/ 260868 w 400137"/>
                <a:gd name="connsiteY95" fmla="*/ 375344 h 577830"/>
                <a:gd name="connsiteX96" fmla="*/ 261483 w 400137"/>
                <a:gd name="connsiteY96" fmla="*/ 363034 h 577830"/>
                <a:gd name="connsiteX97" fmla="*/ 262275 w 400137"/>
                <a:gd name="connsiteY97" fmla="*/ 357759 h 577830"/>
                <a:gd name="connsiteX98" fmla="*/ 263330 w 400137"/>
                <a:gd name="connsiteY98" fmla="*/ 351165 h 577830"/>
                <a:gd name="connsiteX99" fmla="*/ 265088 w 400137"/>
                <a:gd name="connsiteY99" fmla="*/ 344483 h 577830"/>
                <a:gd name="connsiteX100" fmla="*/ 266319 w 400137"/>
                <a:gd name="connsiteY100" fmla="*/ 339911 h 577830"/>
                <a:gd name="connsiteX101" fmla="*/ 269045 w 400137"/>
                <a:gd name="connsiteY101" fmla="*/ 332437 h 577830"/>
                <a:gd name="connsiteX102" fmla="*/ 270363 w 400137"/>
                <a:gd name="connsiteY102" fmla="*/ 329184 h 577830"/>
                <a:gd name="connsiteX103" fmla="*/ 274144 w 400137"/>
                <a:gd name="connsiteY103" fmla="*/ 321271 h 577830"/>
                <a:gd name="connsiteX104" fmla="*/ 275375 w 400137"/>
                <a:gd name="connsiteY104" fmla="*/ 318985 h 577830"/>
                <a:gd name="connsiteX105" fmla="*/ 280211 w 400137"/>
                <a:gd name="connsiteY105" fmla="*/ 310984 h 577830"/>
                <a:gd name="connsiteX106" fmla="*/ 281266 w 400137"/>
                <a:gd name="connsiteY106" fmla="*/ 309401 h 577830"/>
                <a:gd name="connsiteX107" fmla="*/ 287157 w 400137"/>
                <a:gd name="connsiteY107" fmla="*/ 301488 h 577830"/>
                <a:gd name="connsiteX108" fmla="*/ 288036 w 400137"/>
                <a:gd name="connsiteY108" fmla="*/ 300433 h 577830"/>
                <a:gd name="connsiteX109" fmla="*/ 294894 w 400137"/>
                <a:gd name="connsiteY109" fmla="*/ 292960 h 577830"/>
                <a:gd name="connsiteX110" fmla="*/ 295685 w 400137"/>
                <a:gd name="connsiteY110" fmla="*/ 292168 h 577830"/>
                <a:gd name="connsiteX111" fmla="*/ 303335 w 400137"/>
                <a:gd name="connsiteY111" fmla="*/ 285222 h 577830"/>
                <a:gd name="connsiteX112" fmla="*/ 304126 w 400137"/>
                <a:gd name="connsiteY112" fmla="*/ 284607 h 577830"/>
                <a:gd name="connsiteX113" fmla="*/ 312303 w 400137"/>
                <a:gd name="connsiteY113" fmla="*/ 278453 h 577830"/>
                <a:gd name="connsiteX114" fmla="*/ 313270 w 400137"/>
                <a:gd name="connsiteY114" fmla="*/ 277749 h 577830"/>
                <a:gd name="connsiteX115" fmla="*/ 321886 w 400137"/>
                <a:gd name="connsiteY115" fmla="*/ 272562 h 577830"/>
                <a:gd name="connsiteX116" fmla="*/ 323293 w 400137"/>
                <a:gd name="connsiteY116" fmla="*/ 271770 h 577830"/>
                <a:gd name="connsiteX117" fmla="*/ 331998 w 400137"/>
                <a:gd name="connsiteY117" fmla="*/ 267550 h 577830"/>
                <a:gd name="connsiteX118" fmla="*/ 334196 w 400137"/>
                <a:gd name="connsiteY118" fmla="*/ 266671 h 577830"/>
                <a:gd name="connsiteX119" fmla="*/ 342724 w 400137"/>
                <a:gd name="connsiteY119" fmla="*/ 263505 h 577830"/>
                <a:gd name="connsiteX120" fmla="*/ 345889 w 400137"/>
                <a:gd name="connsiteY120" fmla="*/ 262626 h 577830"/>
                <a:gd name="connsiteX121" fmla="*/ 353890 w 400137"/>
                <a:gd name="connsiteY121" fmla="*/ 260604 h 577830"/>
                <a:gd name="connsiteX122" fmla="*/ 358550 w 400137"/>
                <a:gd name="connsiteY122" fmla="*/ 259813 h 577830"/>
                <a:gd name="connsiteX123" fmla="*/ 365584 w 400137"/>
                <a:gd name="connsiteY123" fmla="*/ 258758 h 577830"/>
                <a:gd name="connsiteX124" fmla="*/ 372442 w 400137"/>
                <a:gd name="connsiteY124" fmla="*/ 258318 h 577830"/>
                <a:gd name="connsiteX125" fmla="*/ 377718 w 400137"/>
                <a:gd name="connsiteY125" fmla="*/ 258054 h 577830"/>
                <a:gd name="connsiteX126" fmla="*/ 382378 w 400137"/>
                <a:gd name="connsiteY126" fmla="*/ 258230 h 577830"/>
                <a:gd name="connsiteX127" fmla="*/ 382378 w 400137"/>
                <a:gd name="connsiteY127" fmla="*/ 261747 h 577830"/>
                <a:gd name="connsiteX128" fmla="*/ 382378 w 400137"/>
                <a:gd name="connsiteY128" fmla="*/ 273353 h 577830"/>
                <a:gd name="connsiteX129" fmla="*/ 348439 w 400137"/>
                <a:gd name="connsiteY129" fmla="*/ 399611 h 577830"/>
                <a:gd name="connsiteX130" fmla="*/ 141292 w 400137"/>
                <a:gd name="connsiteY130" fmla="*/ 17673 h 577830"/>
                <a:gd name="connsiteX131" fmla="*/ 382553 w 400137"/>
                <a:gd name="connsiteY131" fmla="*/ 17673 h 577830"/>
                <a:gd name="connsiteX132" fmla="*/ 382553 w 400137"/>
                <a:gd name="connsiteY132" fmla="*/ 134083 h 577830"/>
                <a:gd name="connsiteX133" fmla="*/ 141380 w 400137"/>
                <a:gd name="connsiteY133" fmla="*/ 134083 h 577830"/>
                <a:gd name="connsiteX134" fmla="*/ 141380 w 400137"/>
                <a:gd name="connsiteY134" fmla="*/ 17673 h 577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</a:cxnLst>
              <a:rect l="l" t="t" r="r" b="b"/>
              <a:pathLst>
                <a:path w="400137" h="577830">
                  <a:moveTo>
                    <a:pt x="40533" y="341405"/>
                  </a:moveTo>
                  <a:cubicBezTo>
                    <a:pt x="14331" y="367606"/>
                    <a:pt x="0" y="402336"/>
                    <a:pt x="0" y="439352"/>
                  </a:cubicBezTo>
                  <a:cubicBezTo>
                    <a:pt x="0" y="476367"/>
                    <a:pt x="14419" y="511097"/>
                    <a:pt x="40533" y="537298"/>
                  </a:cubicBezTo>
                  <a:cubicBezTo>
                    <a:pt x="66646" y="563499"/>
                    <a:pt x="101463" y="577831"/>
                    <a:pt x="138479" y="577831"/>
                  </a:cubicBezTo>
                  <a:cubicBezTo>
                    <a:pt x="175494" y="577831"/>
                    <a:pt x="210224" y="563411"/>
                    <a:pt x="236425" y="537210"/>
                  </a:cubicBezTo>
                  <a:lnTo>
                    <a:pt x="299114" y="474257"/>
                  </a:lnTo>
                  <a:cubicBezTo>
                    <a:pt x="299114" y="474257"/>
                    <a:pt x="299114" y="474257"/>
                    <a:pt x="299114" y="474257"/>
                  </a:cubicBezTo>
                  <a:lnTo>
                    <a:pt x="361452" y="411656"/>
                  </a:lnTo>
                  <a:cubicBezTo>
                    <a:pt x="361452" y="411656"/>
                    <a:pt x="361891" y="411216"/>
                    <a:pt x="362067" y="410952"/>
                  </a:cubicBezTo>
                  <a:cubicBezTo>
                    <a:pt x="400841" y="362067"/>
                    <a:pt x="400402" y="314853"/>
                    <a:pt x="400050" y="273265"/>
                  </a:cubicBezTo>
                  <a:cubicBezTo>
                    <a:pt x="400050" y="269396"/>
                    <a:pt x="400050" y="265616"/>
                    <a:pt x="400050" y="261835"/>
                  </a:cubicBezTo>
                  <a:lnTo>
                    <a:pt x="400050" y="143315"/>
                  </a:lnTo>
                  <a:cubicBezTo>
                    <a:pt x="400050" y="143315"/>
                    <a:pt x="400138" y="142963"/>
                    <a:pt x="400138" y="142787"/>
                  </a:cubicBezTo>
                  <a:lnTo>
                    <a:pt x="400138" y="8792"/>
                  </a:lnTo>
                  <a:cubicBezTo>
                    <a:pt x="400138" y="3957"/>
                    <a:pt x="396181" y="0"/>
                    <a:pt x="391346" y="0"/>
                  </a:cubicBezTo>
                  <a:lnTo>
                    <a:pt x="132588" y="0"/>
                  </a:lnTo>
                  <a:cubicBezTo>
                    <a:pt x="127752" y="0"/>
                    <a:pt x="123796" y="3957"/>
                    <a:pt x="123796" y="8792"/>
                  </a:cubicBezTo>
                  <a:lnTo>
                    <a:pt x="123796" y="142787"/>
                  </a:lnTo>
                  <a:cubicBezTo>
                    <a:pt x="123796" y="142787"/>
                    <a:pt x="123972" y="143403"/>
                    <a:pt x="123972" y="143666"/>
                  </a:cubicBezTo>
                  <a:lnTo>
                    <a:pt x="123972" y="258054"/>
                  </a:lnTo>
                  <a:lnTo>
                    <a:pt x="40620" y="341405"/>
                  </a:lnTo>
                  <a:close/>
                  <a:moveTo>
                    <a:pt x="223940" y="524901"/>
                  </a:moveTo>
                  <a:cubicBezTo>
                    <a:pt x="201080" y="547761"/>
                    <a:pt x="170747" y="560334"/>
                    <a:pt x="138391" y="560334"/>
                  </a:cubicBezTo>
                  <a:cubicBezTo>
                    <a:pt x="106035" y="560334"/>
                    <a:pt x="75702" y="547761"/>
                    <a:pt x="52842" y="524901"/>
                  </a:cubicBezTo>
                  <a:cubicBezTo>
                    <a:pt x="29982" y="502041"/>
                    <a:pt x="17409" y="471707"/>
                    <a:pt x="17409" y="439440"/>
                  </a:cubicBezTo>
                  <a:cubicBezTo>
                    <a:pt x="17409" y="407172"/>
                    <a:pt x="29982" y="376750"/>
                    <a:pt x="52842" y="353890"/>
                  </a:cubicBezTo>
                  <a:lnTo>
                    <a:pt x="138831" y="267990"/>
                  </a:lnTo>
                  <a:cubicBezTo>
                    <a:pt x="140501" y="266319"/>
                    <a:pt x="141380" y="264121"/>
                    <a:pt x="141380" y="261747"/>
                  </a:cubicBezTo>
                  <a:lnTo>
                    <a:pt x="141380" y="151579"/>
                  </a:lnTo>
                  <a:lnTo>
                    <a:pt x="382378" y="151579"/>
                  </a:lnTo>
                  <a:lnTo>
                    <a:pt x="382378" y="240557"/>
                  </a:lnTo>
                  <a:cubicBezTo>
                    <a:pt x="380971" y="240557"/>
                    <a:pt x="379564" y="240557"/>
                    <a:pt x="378157" y="240557"/>
                  </a:cubicBezTo>
                  <a:cubicBezTo>
                    <a:pt x="377893" y="240557"/>
                    <a:pt x="377630" y="240557"/>
                    <a:pt x="377366" y="240557"/>
                  </a:cubicBezTo>
                  <a:cubicBezTo>
                    <a:pt x="376311" y="240557"/>
                    <a:pt x="375344" y="240645"/>
                    <a:pt x="374289" y="240733"/>
                  </a:cubicBezTo>
                  <a:cubicBezTo>
                    <a:pt x="370508" y="240821"/>
                    <a:pt x="366727" y="240997"/>
                    <a:pt x="363034" y="241437"/>
                  </a:cubicBezTo>
                  <a:cubicBezTo>
                    <a:pt x="361628" y="241613"/>
                    <a:pt x="360309" y="241876"/>
                    <a:pt x="358902" y="242052"/>
                  </a:cubicBezTo>
                  <a:cubicBezTo>
                    <a:pt x="355649" y="242492"/>
                    <a:pt x="352396" y="243020"/>
                    <a:pt x="349230" y="243723"/>
                  </a:cubicBezTo>
                  <a:cubicBezTo>
                    <a:pt x="347560" y="244075"/>
                    <a:pt x="345977" y="244602"/>
                    <a:pt x="344307" y="244954"/>
                  </a:cubicBezTo>
                  <a:cubicBezTo>
                    <a:pt x="341493" y="245657"/>
                    <a:pt x="338768" y="246360"/>
                    <a:pt x="336042" y="247240"/>
                  </a:cubicBezTo>
                  <a:cubicBezTo>
                    <a:pt x="334196" y="247855"/>
                    <a:pt x="332349" y="248558"/>
                    <a:pt x="330591" y="249262"/>
                  </a:cubicBezTo>
                  <a:cubicBezTo>
                    <a:pt x="328217" y="250141"/>
                    <a:pt x="325843" y="251020"/>
                    <a:pt x="323557" y="252076"/>
                  </a:cubicBezTo>
                  <a:cubicBezTo>
                    <a:pt x="321623" y="252955"/>
                    <a:pt x="319688" y="253922"/>
                    <a:pt x="317754" y="254889"/>
                  </a:cubicBezTo>
                  <a:cubicBezTo>
                    <a:pt x="315732" y="255944"/>
                    <a:pt x="313710" y="256911"/>
                    <a:pt x="311687" y="258054"/>
                  </a:cubicBezTo>
                  <a:cubicBezTo>
                    <a:pt x="309665" y="259197"/>
                    <a:pt x="307731" y="260428"/>
                    <a:pt x="305709" y="261659"/>
                  </a:cubicBezTo>
                  <a:cubicBezTo>
                    <a:pt x="303950" y="262802"/>
                    <a:pt x="302192" y="263945"/>
                    <a:pt x="300521" y="265088"/>
                  </a:cubicBezTo>
                  <a:cubicBezTo>
                    <a:pt x="298499" y="266495"/>
                    <a:pt x="296565" y="267990"/>
                    <a:pt x="294630" y="269484"/>
                  </a:cubicBezTo>
                  <a:cubicBezTo>
                    <a:pt x="293136" y="270715"/>
                    <a:pt x="291641" y="271946"/>
                    <a:pt x="290146" y="273177"/>
                  </a:cubicBezTo>
                  <a:cubicBezTo>
                    <a:pt x="288212" y="274848"/>
                    <a:pt x="286365" y="276518"/>
                    <a:pt x="284519" y="278277"/>
                  </a:cubicBezTo>
                  <a:cubicBezTo>
                    <a:pt x="283200" y="279595"/>
                    <a:pt x="281881" y="280914"/>
                    <a:pt x="280563" y="282233"/>
                  </a:cubicBezTo>
                  <a:cubicBezTo>
                    <a:pt x="278804" y="284079"/>
                    <a:pt x="277046" y="286014"/>
                    <a:pt x="275375" y="287948"/>
                  </a:cubicBezTo>
                  <a:cubicBezTo>
                    <a:pt x="274144" y="289355"/>
                    <a:pt x="273001" y="290762"/>
                    <a:pt x="271946" y="292256"/>
                  </a:cubicBezTo>
                  <a:cubicBezTo>
                    <a:pt x="270363" y="294279"/>
                    <a:pt x="268781" y="296301"/>
                    <a:pt x="267286" y="298499"/>
                  </a:cubicBezTo>
                  <a:cubicBezTo>
                    <a:pt x="266231" y="299994"/>
                    <a:pt x="265176" y="301664"/>
                    <a:pt x="264209" y="303247"/>
                  </a:cubicBezTo>
                  <a:cubicBezTo>
                    <a:pt x="262802" y="305445"/>
                    <a:pt x="261483" y="307555"/>
                    <a:pt x="260252" y="309753"/>
                  </a:cubicBezTo>
                  <a:cubicBezTo>
                    <a:pt x="259285" y="311511"/>
                    <a:pt x="258406" y="313270"/>
                    <a:pt x="257527" y="315028"/>
                  </a:cubicBezTo>
                  <a:cubicBezTo>
                    <a:pt x="256384" y="317226"/>
                    <a:pt x="255241" y="319424"/>
                    <a:pt x="254274" y="321711"/>
                  </a:cubicBezTo>
                  <a:cubicBezTo>
                    <a:pt x="253394" y="323645"/>
                    <a:pt x="252691" y="325667"/>
                    <a:pt x="251988" y="327601"/>
                  </a:cubicBezTo>
                  <a:cubicBezTo>
                    <a:pt x="251108" y="329800"/>
                    <a:pt x="250229" y="331998"/>
                    <a:pt x="249526" y="334283"/>
                  </a:cubicBezTo>
                  <a:cubicBezTo>
                    <a:pt x="248822" y="336570"/>
                    <a:pt x="248207" y="338856"/>
                    <a:pt x="247591" y="341229"/>
                  </a:cubicBezTo>
                  <a:cubicBezTo>
                    <a:pt x="247064" y="343340"/>
                    <a:pt x="246448" y="345362"/>
                    <a:pt x="246009" y="347472"/>
                  </a:cubicBezTo>
                  <a:cubicBezTo>
                    <a:pt x="245393" y="350286"/>
                    <a:pt x="245042" y="353187"/>
                    <a:pt x="244602" y="356000"/>
                  </a:cubicBezTo>
                  <a:cubicBezTo>
                    <a:pt x="244338" y="357759"/>
                    <a:pt x="243987" y="359430"/>
                    <a:pt x="243811" y="361188"/>
                  </a:cubicBezTo>
                  <a:cubicBezTo>
                    <a:pt x="243283" y="365848"/>
                    <a:pt x="243019" y="370596"/>
                    <a:pt x="243019" y="375344"/>
                  </a:cubicBezTo>
                  <a:cubicBezTo>
                    <a:pt x="243019" y="379828"/>
                    <a:pt x="243283" y="384312"/>
                    <a:pt x="243723" y="388796"/>
                  </a:cubicBezTo>
                  <a:cubicBezTo>
                    <a:pt x="243899" y="390291"/>
                    <a:pt x="244162" y="391697"/>
                    <a:pt x="244338" y="393192"/>
                  </a:cubicBezTo>
                  <a:cubicBezTo>
                    <a:pt x="244778" y="396181"/>
                    <a:pt x="245130" y="399083"/>
                    <a:pt x="245745" y="401984"/>
                  </a:cubicBezTo>
                  <a:cubicBezTo>
                    <a:pt x="246097" y="403743"/>
                    <a:pt x="246536" y="405413"/>
                    <a:pt x="246976" y="407084"/>
                  </a:cubicBezTo>
                  <a:cubicBezTo>
                    <a:pt x="247591" y="409722"/>
                    <a:pt x="248295" y="412271"/>
                    <a:pt x="249086" y="414909"/>
                  </a:cubicBezTo>
                  <a:cubicBezTo>
                    <a:pt x="249614" y="416668"/>
                    <a:pt x="250317" y="418426"/>
                    <a:pt x="250932" y="420184"/>
                  </a:cubicBezTo>
                  <a:cubicBezTo>
                    <a:pt x="251812" y="422646"/>
                    <a:pt x="252691" y="425020"/>
                    <a:pt x="253658" y="427394"/>
                  </a:cubicBezTo>
                  <a:cubicBezTo>
                    <a:pt x="254449" y="429153"/>
                    <a:pt x="255241" y="430911"/>
                    <a:pt x="256032" y="432669"/>
                  </a:cubicBezTo>
                  <a:cubicBezTo>
                    <a:pt x="257087" y="434955"/>
                    <a:pt x="258230" y="437242"/>
                    <a:pt x="259461" y="439440"/>
                  </a:cubicBezTo>
                  <a:cubicBezTo>
                    <a:pt x="260428" y="441198"/>
                    <a:pt x="261395" y="442869"/>
                    <a:pt x="262362" y="444539"/>
                  </a:cubicBezTo>
                  <a:cubicBezTo>
                    <a:pt x="263681" y="446649"/>
                    <a:pt x="265000" y="448759"/>
                    <a:pt x="266407" y="450870"/>
                  </a:cubicBezTo>
                  <a:cubicBezTo>
                    <a:pt x="267550" y="452540"/>
                    <a:pt x="268693" y="454123"/>
                    <a:pt x="269836" y="455705"/>
                  </a:cubicBezTo>
                  <a:cubicBezTo>
                    <a:pt x="271331" y="457728"/>
                    <a:pt x="272913" y="459662"/>
                    <a:pt x="274496" y="461596"/>
                  </a:cubicBezTo>
                  <a:cubicBezTo>
                    <a:pt x="275727" y="463091"/>
                    <a:pt x="277046" y="464586"/>
                    <a:pt x="278364" y="466080"/>
                  </a:cubicBezTo>
                  <a:cubicBezTo>
                    <a:pt x="278980" y="466696"/>
                    <a:pt x="279507" y="467399"/>
                    <a:pt x="280035" y="468102"/>
                  </a:cubicBezTo>
                  <a:lnTo>
                    <a:pt x="223588" y="524813"/>
                  </a:lnTo>
                  <a:close/>
                  <a:moveTo>
                    <a:pt x="348615" y="399698"/>
                  </a:moveTo>
                  <a:lnTo>
                    <a:pt x="292872" y="455705"/>
                  </a:lnTo>
                  <a:cubicBezTo>
                    <a:pt x="292432" y="455178"/>
                    <a:pt x="291905" y="454738"/>
                    <a:pt x="291465" y="454211"/>
                  </a:cubicBezTo>
                  <a:cubicBezTo>
                    <a:pt x="290322" y="452980"/>
                    <a:pt x="289179" y="451661"/>
                    <a:pt x="288124" y="450342"/>
                  </a:cubicBezTo>
                  <a:cubicBezTo>
                    <a:pt x="286717" y="448671"/>
                    <a:pt x="285310" y="446913"/>
                    <a:pt x="283992" y="445155"/>
                  </a:cubicBezTo>
                  <a:cubicBezTo>
                    <a:pt x="282936" y="443748"/>
                    <a:pt x="281969" y="442429"/>
                    <a:pt x="281002" y="441022"/>
                  </a:cubicBezTo>
                  <a:cubicBezTo>
                    <a:pt x="279771" y="439264"/>
                    <a:pt x="278628" y="437417"/>
                    <a:pt x="277485" y="435483"/>
                  </a:cubicBezTo>
                  <a:cubicBezTo>
                    <a:pt x="276606" y="434076"/>
                    <a:pt x="275727" y="432582"/>
                    <a:pt x="274935" y="431087"/>
                  </a:cubicBezTo>
                  <a:cubicBezTo>
                    <a:pt x="273880" y="429153"/>
                    <a:pt x="272913" y="427218"/>
                    <a:pt x="272034" y="425284"/>
                  </a:cubicBezTo>
                  <a:cubicBezTo>
                    <a:pt x="271331" y="423789"/>
                    <a:pt x="270627" y="422295"/>
                    <a:pt x="270012" y="420712"/>
                  </a:cubicBezTo>
                  <a:cubicBezTo>
                    <a:pt x="269133" y="418690"/>
                    <a:pt x="268429" y="416580"/>
                    <a:pt x="267638" y="414470"/>
                  </a:cubicBezTo>
                  <a:cubicBezTo>
                    <a:pt x="267110" y="412975"/>
                    <a:pt x="266495" y="411392"/>
                    <a:pt x="266055" y="409897"/>
                  </a:cubicBezTo>
                  <a:cubicBezTo>
                    <a:pt x="265352" y="407699"/>
                    <a:pt x="264824" y="405413"/>
                    <a:pt x="264297" y="403127"/>
                  </a:cubicBezTo>
                  <a:cubicBezTo>
                    <a:pt x="263945" y="401633"/>
                    <a:pt x="263505" y="400138"/>
                    <a:pt x="263242" y="398643"/>
                  </a:cubicBezTo>
                  <a:cubicBezTo>
                    <a:pt x="262714" y="396093"/>
                    <a:pt x="262362" y="393544"/>
                    <a:pt x="262011" y="390994"/>
                  </a:cubicBezTo>
                  <a:cubicBezTo>
                    <a:pt x="261835" y="389675"/>
                    <a:pt x="261571" y="388444"/>
                    <a:pt x="261483" y="387125"/>
                  </a:cubicBezTo>
                  <a:cubicBezTo>
                    <a:pt x="261132" y="383257"/>
                    <a:pt x="260868" y="379300"/>
                    <a:pt x="260868" y="375344"/>
                  </a:cubicBezTo>
                  <a:cubicBezTo>
                    <a:pt x="260868" y="371387"/>
                    <a:pt x="261132" y="367079"/>
                    <a:pt x="261483" y="363034"/>
                  </a:cubicBezTo>
                  <a:cubicBezTo>
                    <a:pt x="261659" y="361276"/>
                    <a:pt x="262011" y="359518"/>
                    <a:pt x="262275" y="357759"/>
                  </a:cubicBezTo>
                  <a:cubicBezTo>
                    <a:pt x="262626" y="355561"/>
                    <a:pt x="262890" y="353363"/>
                    <a:pt x="263330" y="351165"/>
                  </a:cubicBezTo>
                  <a:cubicBezTo>
                    <a:pt x="263769" y="348879"/>
                    <a:pt x="264473" y="346681"/>
                    <a:pt x="265088" y="344483"/>
                  </a:cubicBezTo>
                  <a:cubicBezTo>
                    <a:pt x="265528" y="342988"/>
                    <a:pt x="265879" y="341405"/>
                    <a:pt x="266319" y="339911"/>
                  </a:cubicBezTo>
                  <a:cubicBezTo>
                    <a:pt x="267110" y="337361"/>
                    <a:pt x="268078" y="334899"/>
                    <a:pt x="269045" y="332437"/>
                  </a:cubicBezTo>
                  <a:cubicBezTo>
                    <a:pt x="269484" y="331382"/>
                    <a:pt x="269836" y="330239"/>
                    <a:pt x="270363" y="329184"/>
                  </a:cubicBezTo>
                  <a:cubicBezTo>
                    <a:pt x="271506" y="326458"/>
                    <a:pt x="272825" y="323909"/>
                    <a:pt x="274144" y="321271"/>
                  </a:cubicBezTo>
                  <a:cubicBezTo>
                    <a:pt x="274584" y="320480"/>
                    <a:pt x="274935" y="319688"/>
                    <a:pt x="275375" y="318985"/>
                  </a:cubicBezTo>
                  <a:cubicBezTo>
                    <a:pt x="276870" y="316259"/>
                    <a:pt x="278540" y="313534"/>
                    <a:pt x="280211" y="310984"/>
                  </a:cubicBezTo>
                  <a:cubicBezTo>
                    <a:pt x="280563" y="310456"/>
                    <a:pt x="280914" y="309929"/>
                    <a:pt x="281266" y="309401"/>
                  </a:cubicBezTo>
                  <a:cubicBezTo>
                    <a:pt x="283112" y="306676"/>
                    <a:pt x="285135" y="304038"/>
                    <a:pt x="287157" y="301488"/>
                  </a:cubicBezTo>
                  <a:cubicBezTo>
                    <a:pt x="287421" y="301137"/>
                    <a:pt x="287684" y="300785"/>
                    <a:pt x="288036" y="300433"/>
                  </a:cubicBezTo>
                  <a:cubicBezTo>
                    <a:pt x="290234" y="297883"/>
                    <a:pt x="292432" y="295334"/>
                    <a:pt x="294894" y="292960"/>
                  </a:cubicBezTo>
                  <a:cubicBezTo>
                    <a:pt x="295158" y="292696"/>
                    <a:pt x="295422" y="292432"/>
                    <a:pt x="295685" y="292168"/>
                  </a:cubicBezTo>
                  <a:cubicBezTo>
                    <a:pt x="298147" y="289794"/>
                    <a:pt x="300697" y="287421"/>
                    <a:pt x="303335" y="285222"/>
                  </a:cubicBezTo>
                  <a:cubicBezTo>
                    <a:pt x="303598" y="285047"/>
                    <a:pt x="303862" y="284783"/>
                    <a:pt x="304126" y="284607"/>
                  </a:cubicBezTo>
                  <a:cubicBezTo>
                    <a:pt x="306764" y="282409"/>
                    <a:pt x="309489" y="280387"/>
                    <a:pt x="312303" y="278453"/>
                  </a:cubicBezTo>
                  <a:cubicBezTo>
                    <a:pt x="312654" y="278189"/>
                    <a:pt x="313006" y="278013"/>
                    <a:pt x="313270" y="277749"/>
                  </a:cubicBezTo>
                  <a:cubicBezTo>
                    <a:pt x="316083" y="275903"/>
                    <a:pt x="318897" y="274144"/>
                    <a:pt x="321886" y="272562"/>
                  </a:cubicBezTo>
                  <a:cubicBezTo>
                    <a:pt x="322326" y="272298"/>
                    <a:pt x="322854" y="272034"/>
                    <a:pt x="323293" y="271770"/>
                  </a:cubicBezTo>
                  <a:cubicBezTo>
                    <a:pt x="326107" y="270275"/>
                    <a:pt x="329008" y="268869"/>
                    <a:pt x="331998" y="267550"/>
                  </a:cubicBezTo>
                  <a:cubicBezTo>
                    <a:pt x="332701" y="267198"/>
                    <a:pt x="333404" y="266934"/>
                    <a:pt x="334196" y="266671"/>
                  </a:cubicBezTo>
                  <a:cubicBezTo>
                    <a:pt x="337009" y="265528"/>
                    <a:pt x="339823" y="264473"/>
                    <a:pt x="342724" y="263505"/>
                  </a:cubicBezTo>
                  <a:cubicBezTo>
                    <a:pt x="343779" y="263154"/>
                    <a:pt x="344834" y="262890"/>
                    <a:pt x="345889" y="262626"/>
                  </a:cubicBezTo>
                  <a:cubicBezTo>
                    <a:pt x="348527" y="261835"/>
                    <a:pt x="351165" y="261132"/>
                    <a:pt x="353890" y="260604"/>
                  </a:cubicBezTo>
                  <a:cubicBezTo>
                    <a:pt x="355473" y="260252"/>
                    <a:pt x="357056" y="260076"/>
                    <a:pt x="358550" y="259813"/>
                  </a:cubicBezTo>
                  <a:cubicBezTo>
                    <a:pt x="360836" y="259461"/>
                    <a:pt x="363210" y="259021"/>
                    <a:pt x="365584" y="258758"/>
                  </a:cubicBezTo>
                  <a:cubicBezTo>
                    <a:pt x="367870" y="258494"/>
                    <a:pt x="370156" y="258494"/>
                    <a:pt x="372442" y="258318"/>
                  </a:cubicBezTo>
                  <a:cubicBezTo>
                    <a:pt x="374201" y="258318"/>
                    <a:pt x="375959" y="258054"/>
                    <a:pt x="377718" y="258054"/>
                  </a:cubicBezTo>
                  <a:cubicBezTo>
                    <a:pt x="379300" y="258054"/>
                    <a:pt x="380883" y="258230"/>
                    <a:pt x="382378" y="258230"/>
                  </a:cubicBezTo>
                  <a:lnTo>
                    <a:pt x="382378" y="261747"/>
                  </a:lnTo>
                  <a:cubicBezTo>
                    <a:pt x="382378" y="265528"/>
                    <a:pt x="382378" y="269396"/>
                    <a:pt x="382378" y="273353"/>
                  </a:cubicBezTo>
                  <a:cubicBezTo>
                    <a:pt x="382729" y="313797"/>
                    <a:pt x="383081" y="355737"/>
                    <a:pt x="348439" y="399611"/>
                  </a:cubicBezTo>
                  <a:close/>
                  <a:moveTo>
                    <a:pt x="141292" y="17673"/>
                  </a:moveTo>
                  <a:lnTo>
                    <a:pt x="382553" y="17673"/>
                  </a:lnTo>
                  <a:lnTo>
                    <a:pt x="382553" y="134083"/>
                  </a:lnTo>
                  <a:lnTo>
                    <a:pt x="141380" y="134083"/>
                  </a:lnTo>
                  <a:lnTo>
                    <a:pt x="141380" y="17673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4" name="Vrije vorm: vorm 163">
              <a:extLst>
                <a:ext uri="{FF2B5EF4-FFF2-40B4-BE49-F238E27FC236}">
                  <a16:creationId xmlns:a16="http://schemas.microsoft.com/office/drawing/2014/main" id="{CDBD66AD-618D-7BE3-A6E2-8F5C2D39233A}"/>
                </a:ext>
              </a:extLst>
            </p:cNvPr>
            <p:cNvSpPr/>
            <p:nvPr/>
          </p:nvSpPr>
          <p:spPr>
            <a:xfrm>
              <a:off x="1833878" y="6439837"/>
              <a:ext cx="106562" cy="106562"/>
            </a:xfrm>
            <a:custGeom>
              <a:avLst/>
              <a:gdLst>
                <a:gd name="connsiteX0" fmla="*/ 53281 w 106562"/>
                <a:gd name="connsiteY0" fmla="*/ 0 h 106562"/>
                <a:gd name="connsiteX1" fmla="*/ 0 w 106562"/>
                <a:gd name="connsiteY1" fmla="*/ 53281 h 106562"/>
                <a:gd name="connsiteX2" fmla="*/ 53281 w 106562"/>
                <a:gd name="connsiteY2" fmla="*/ 106563 h 106562"/>
                <a:gd name="connsiteX3" fmla="*/ 106563 w 106562"/>
                <a:gd name="connsiteY3" fmla="*/ 53281 h 106562"/>
                <a:gd name="connsiteX4" fmla="*/ 53281 w 106562"/>
                <a:gd name="connsiteY4" fmla="*/ 0 h 106562"/>
                <a:gd name="connsiteX5" fmla="*/ 53281 w 106562"/>
                <a:gd name="connsiteY5" fmla="*/ 88978 h 106562"/>
                <a:gd name="connsiteX6" fmla="*/ 17585 w 106562"/>
                <a:gd name="connsiteY6" fmla="*/ 53281 h 106562"/>
                <a:gd name="connsiteX7" fmla="*/ 53281 w 106562"/>
                <a:gd name="connsiteY7" fmla="*/ 17585 h 106562"/>
                <a:gd name="connsiteX8" fmla="*/ 88978 w 106562"/>
                <a:gd name="connsiteY8" fmla="*/ 53281 h 106562"/>
                <a:gd name="connsiteX9" fmla="*/ 53281 w 106562"/>
                <a:gd name="connsiteY9" fmla="*/ 88978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0"/>
                  </a:move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lose/>
                  <a:moveTo>
                    <a:pt x="53281" y="88978"/>
                  </a:move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6" name="Vrije vorm: vorm 165">
              <a:extLst>
                <a:ext uri="{FF2B5EF4-FFF2-40B4-BE49-F238E27FC236}">
                  <a16:creationId xmlns:a16="http://schemas.microsoft.com/office/drawing/2014/main" id="{4AC2C265-35E1-908F-9163-80B5816E7E47}"/>
                </a:ext>
              </a:extLst>
            </p:cNvPr>
            <p:cNvSpPr/>
            <p:nvPr/>
          </p:nvSpPr>
          <p:spPr>
            <a:xfrm>
              <a:off x="952361" y="6556511"/>
              <a:ext cx="106562" cy="106562"/>
            </a:xfrm>
            <a:custGeom>
              <a:avLst/>
              <a:gdLst>
                <a:gd name="connsiteX0" fmla="*/ 53281 w 106562"/>
                <a:gd name="connsiteY0" fmla="*/ 0 h 106562"/>
                <a:gd name="connsiteX1" fmla="*/ 0 w 106562"/>
                <a:gd name="connsiteY1" fmla="*/ 53281 h 106562"/>
                <a:gd name="connsiteX2" fmla="*/ 53281 w 106562"/>
                <a:gd name="connsiteY2" fmla="*/ 106563 h 106562"/>
                <a:gd name="connsiteX3" fmla="*/ 106563 w 106562"/>
                <a:gd name="connsiteY3" fmla="*/ 53281 h 106562"/>
                <a:gd name="connsiteX4" fmla="*/ 53281 w 106562"/>
                <a:gd name="connsiteY4" fmla="*/ 0 h 106562"/>
                <a:gd name="connsiteX5" fmla="*/ 53281 w 106562"/>
                <a:gd name="connsiteY5" fmla="*/ 88978 h 106562"/>
                <a:gd name="connsiteX6" fmla="*/ 17585 w 106562"/>
                <a:gd name="connsiteY6" fmla="*/ 53281 h 106562"/>
                <a:gd name="connsiteX7" fmla="*/ 53281 w 106562"/>
                <a:gd name="connsiteY7" fmla="*/ 17585 h 106562"/>
                <a:gd name="connsiteX8" fmla="*/ 88978 w 106562"/>
                <a:gd name="connsiteY8" fmla="*/ 53281 h 106562"/>
                <a:gd name="connsiteX9" fmla="*/ 53281 w 106562"/>
                <a:gd name="connsiteY9" fmla="*/ 88978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0"/>
                  </a:moveTo>
                  <a:cubicBezTo>
                    <a:pt x="23915" y="0"/>
                    <a:pt x="0" y="23915"/>
                    <a:pt x="0" y="53281"/>
                  </a:cubicBezTo>
                  <a:cubicBezTo>
                    <a:pt x="0" y="82647"/>
                    <a:pt x="23915" y="106563"/>
                    <a:pt x="53281" y="106563"/>
                  </a:cubicBezTo>
                  <a:cubicBezTo>
                    <a:pt x="82648" y="106563"/>
                    <a:pt x="106563" y="82647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lose/>
                  <a:moveTo>
                    <a:pt x="53281" y="88978"/>
                  </a:move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7" name="Vrije vorm: vorm 166">
              <a:extLst>
                <a:ext uri="{FF2B5EF4-FFF2-40B4-BE49-F238E27FC236}">
                  <a16:creationId xmlns:a16="http://schemas.microsoft.com/office/drawing/2014/main" id="{0D4143F1-184A-8D33-6296-08A470D20B2B}"/>
                </a:ext>
              </a:extLst>
            </p:cNvPr>
            <p:cNvSpPr/>
            <p:nvPr/>
          </p:nvSpPr>
          <p:spPr>
            <a:xfrm>
              <a:off x="667930" y="5547946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88978 w 106562"/>
                <a:gd name="connsiteY5" fmla="*/ 53281 h 106562"/>
                <a:gd name="connsiteX6" fmla="*/ 53281 w 106562"/>
                <a:gd name="connsiteY6" fmla="*/ 88978 h 106562"/>
                <a:gd name="connsiteX7" fmla="*/ 17585 w 106562"/>
                <a:gd name="connsiteY7" fmla="*/ 53281 h 106562"/>
                <a:gd name="connsiteX8" fmla="*/ 53281 w 106562"/>
                <a:gd name="connsiteY8" fmla="*/ 17585 h 106562"/>
                <a:gd name="connsiteX9" fmla="*/ 88978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88978" y="53281"/>
                  </a:move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67">
              <a:extLst>
                <a:ext uri="{FF2B5EF4-FFF2-40B4-BE49-F238E27FC236}">
                  <a16:creationId xmlns:a16="http://schemas.microsoft.com/office/drawing/2014/main" id="{1B22CD97-E940-AFC4-E91C-E9923B2980C8}"/>
                </a:ext>
              </a:extLst>
            </p:cNvPr>
            <p:cNvSpPr/>
            <p:nvPr/>
          </p:nvSpPr>
          <p:spPr>
            <a:xfrm>
              <a:off x="-98847" y="5794130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68">
              <a:extLst>
                <a:ext uri="{FF2B5EF4-FFF2-40B4-BE49-F238E27FC236}">
                  <a16:creationId xmlns:a16="http://schemas.microsoft.com/office/drawing/2014/main" id="{BFABAD30-7ED9-DD89-E37F-70B4B7BAE8B4}"/>
                </a:ext>
              </a:extLst>
            </p:cNvPr>
            <p:cNvSpPr/>
            <p:nvPr/>
          </p:nvSpPr>
          <p:spPr>
            <a:xfrm>
              <a:off x="27850" y="2422105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6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6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69">
              <a:extLst>
                <a:ext uri="{FF2B5EF4-FFF2-40B4-BE49-F238E27FC236}">
                  <a16:creationId xmlns:a16="http://schemas.microsoft.com/office/drawing/2014/main" id="{56BCA319-052E-2D52-5974-D3924F2FFE00}"/>
                </a:ext>
              </a:extLst>
            </p:cNvPr>
            <p:cNvSpPr/>
            <p:nvPr/>
          </p:nvSpPr>
          <p:spPr>
            <a:xfrm>
              <a:off x="-52336" y="820937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88978 w 106562"/>
                <a:gd name="connsiteY5" fmla="*/ 53281 h 106562"/>
                <a:gd name="connsiteX6" fmla="*/ 53281 w 106562"/>
                <a:gd name="connsiteY6" fmla="*/ 88978 h 106562"/>
                <a:gd name="connsiteX7" fmla="*/ 17585 w 106562"/>
                <a:gd name="connsiteY7" fmla="*/ 53281 h 106562"/>
                <a:gd name="connsiteX8" fmla="*/ 53281 w 106562"/>
                <a:gd name="connsiteY8" fmla="*/ 17585 h 106562"/>
                <a:gd name="connsiteX9" fmla="*/ 88978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88978" y="53281"/>
                  </a:move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170">
              <a:extLst>
                <a:ext uri="{FF2B5EF4-FFF2-40B4-BE49-F238E27FC236}">
                  <a16:creationId xmlns:a16="http://schemas.microsoft.com/office/drawing/2014/main" id="{C42C40E4-95B4-4B14-3589-40D8CB337478}"/>
                </a:ext>
              </a:extLst>
            </p:cNvPr>
            <p:cNvSpPr/>
            <p:nvPr/>
          </p:nvSpPr>
          <p:spPr>
            <a:xfrm>
              <a:off x="515647" y="1335375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182">
              <a:extLst>
                <a:ext uri="{FF2B5EF4-FFF2-40B4-BE49-F238E27FC236}">
                  <a16:creationId xmlns:a16="http://schemas.microsoft.com/office/drawing/2014/main" id="{19F963AF-BF9A-6F59-815F-85E9270A34A6}"/>
                </a:ext>
              </a:extLst>
            </p:cNvPr>
            <p:cNvSpPr/>
            <p:nvPr/>
          </p:nvSpPr>
          <p:spPr>
            <a:xfrm>
              <a:off x="1800533" y="6755899"/>
              <a:ext cx="72316" cy="72206"/>
            </a:xfrm>
            <a:custGeom>
              <a:avLst/>
              <a:gdLst>
                <a:gd name="connsiteX0" fmla="*/ 48468 w 72316"/>
                <a:gd name="connsiteY0" fmla="*/ 36071 h 72206"/>
                <a:gd name="connsiteX1" fmla="*/ 69569 w 72316"/>
                <a:gd name="connsiteY1" fmla="*/ 14969 h 72206"/>
                <a:gd name="connsiteX2" fmla="*/ 69569 w 72316"/>
                <a:gd name="connsiteY2" fmla="*/ 2572 h 72206"/>
                <a:gd name="connsiteX3" fmla="*/ 57172 w 72316"/>
                <a:gd name="connsiteY3" fmla="*/ 2572 h 72206"/>
                <a:gd name="connsiteX4" fmla="*/ 36070 w 72316"/>
                <a:gd name="connsiteY4" fmla="*/ 23674 h 72206"/>
                <a:gd name="connsiteX5" fmla="*/ 14969 w 72316"/>
                <a:gd name="connsiteY5" fmla="*/ 2572 h 72206"/>
                <a:gd name="connsiteX6" fmla="*/ 2572 w 72316"/>
                <a:gd name="connsiteY6" fmla="*/ 2572 h 72206"/>
                <a:gd name="connsiteX7" fmla="*/ 2572 w 72316"/>
                <a:gd name="connsiteY7" fmla="*/ 14969 h 72206"/>
                <a:gd name="connsiteX8" fmla="*/ 23673 w 72316"/>
                <a:gd name="connsiteY8" fmla="*/ 36071 h 72206"/>
                <a:gd name="connsiteX9" fmla="*/ 2572 w 72316"/>
                <a:gd name="connsiteY9" fmla="*/ 57172 h 72206"/>
                <a:gd name="connsiteX10" fmla="*/ 2572 w 72316"/>
                <a:gd name="connsiteY10" fmla="*/ 69569 h 72206"/>
                <a:gd name="connsiteX11" fmla="*/ 8814 w 72316"/>
                <a:gd name="connsiteY11" fmla="*/ 72119 h 72206"/>
                <a:gd name="connsiteX12" fmla="*/ 15057 w 72316"/>
                <a:gd name="connsiteY12" fmla="*/ 69569 h 72206"/>
                <a:gd name="connsiteX13" fmla="*/ 36158 w 72316"/>
                <a:gd name="connsiteY13" fmla="*/ 48468 h 72206"/>
                <a:gd name="connsiteX14" fmla="*/ 57260 w 72316"/>
                <a:gd name="connsiteY14" fmla="*/ 69657 h 72206"/>
                <a:gd name="connsiteX15" fmla="*/ 63502 w 72316"/>
                <a:gd name="connsiteY15" fmla="*/ 72207 h 72206"/>
                <a:gd name="connsiteX16" fmla="*/ 69745 w 72316"/>
                <a:gd name="connsiteY16" fmla="*/ 69657 h 72206"/>
                <a:gd name="connsiteX17" fmla="*/ 69745 w 72316"/>
                <a:gd name="connsiteY17" fmla="*/ 57260 h 72206"/>
                <a:gd name="connsiteX18" fmla="*/ 48643 w 72316"/>
                <a:gd name="connsiteY18" fmla="*/ 36071 h 72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206">
                  <a:moveTo>
                    <a:pt x="48468" y="36071"/>
                  </a:move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0" y="23674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4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8" y="48468"/>
                  </a:lnTo>
                  <a:lnTo>
                    <a:pt x="57260" y="69657"/>
                  </a:lnTo>
                  <a:cubicBezTo>
                    <a:pt x="58930" y="71416"/>
                    <a:pt x="61217" y="72207"/>
                    <a:pt x="63502" y="72207"/>
                  </a:cubicBezTo>
                  <a:cubicBezTo>
                    <a:pt x="65788" y="72207"/>
                    <a:pt x="67987" y="71328"/>
                    <a:pt x="69745" y="69657"/>
                  </a:cubicBezTo>
                  <a:cubicBezTo>
                    <a:pt x="73174" y="66228"/>
                    <a:pt x="73174" y="60689"/>
                    <a:pt x="69745" y="57260"/>
                  </a:cubicBezTo>
                  <a:lnTo>
                    <a:pt x="48643" y="36071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183">
              <a:extLst>
                <a:ext uri="{FF2B5EF4-FFF2-40B4-BE49-F238E27FC236}">
                  <a16:creationId xmlns:a16="http://schemas.microsoft.com/office/drawing/2014/main" id="{D47DDED5-DFDF-3D4E-535E-B01C9C9C4696}"/>
                </a:ext>
              </a:extLst>
            </p:cNvPr>
            <p:cNvSpPr/>
            <p:nvPr/>
          </p:nvSpPr>
          <p:spPr>
            <a:xfrm>
              <a:off x="1155617" y="6080298"/>
              <a:ext cx="72140" cy="72118"/>
            </a:xfrm>
            <a:custGeom>
              <a:avLst/>
              <a:gdLst>
                <a:gd name="connsiteX0" fmla="*/ 57084 w 72140"/>
                <a:gd name="connsiteY0" fmla="*/ 69569 h 72118"/>
                <a:gd name="connsiteX1" fmla="*/ 63327 w 72140"/>
                <a:gd name="connsiteY1" fmla="*/ 72119 h 72118"/>
                <a:gd name="connsiteX2" fmla="*/ 69569 w 72140"/>
                <a:gd name="connsiteY2" fmla="*/ 69569 h 72118"/>
                <a:gd name="connsiteX3" fmla="*/ 69569 w 72140"/>
                <a:gd name="connsiteY3" fmla="*/ 57172 h 72118"/>
                <a:gd name="connsiteX4" fmla="*/ 48468 w 72140"/>
                <a:gd name="connsiteY4" fmla="*/ 36071 h 72118"/>
                <a:gd name="connsiteX5" fmla="*/ 69569 w 72140"/>
                <a:gd name="connsiteY5" fmla="*/ 14969 h 72118"/>
                <a:gd name="connsiteX6" fmla="*/ 69569 w 72140"/>
                <a:gd name="connsiteY6" fmla="*/ 2572 h 72118"/>
                <a:gd name="connsiteX7" fmla="*/ 57172 w 72140"/>
                <a:gd name="connsiteY7" fmla="*/ 2572 h 72118"/>
                <a:gd name="connsiteX8" fmla="*/ 36071 w 72140"/>
                <a:gd name="connsiteY8" fmla="*/ 23673 h 72118"/>
                <a:gd name="connsiteX9" fmla="*/ 14969 w 72140"/>
                <a:gd name="connsiteY9" fmla="*/ 2572 h 72118"/>
                <a:gd name="connsiteX10" fmla="*/ 2572 w 72140"/>
                <a:gd name="connsiteY10" fmla="*/ 2572 h 72118"/>
                <a:gd name="connsiteX11" fmla="*/ 2572 w 72140"/>
                <a:gd name="connsiteY11" fmla="*/ 14969 h 72118"/>
                <a:gd name="connsiteX12" fmla="*/ 23673 w 72140"/>
                <a:gd name="connsiteY12" fmla="*/ 36071 h 72118"/>
                <a:gd name="connsiteX13" fmla="*/ 2572 w 72140"/>
                <a:gd name="connsiteY13" fmla="*/ 57172 h 72118"/>
                <a:gd name="connsiteX14" fmla="*/ 2572 w 72140"/>
                <a:gd name="connsiteY14" fmla="*/ 69569 h 72118"/>
                <a:gd name="connsiteX15" fmla="*/ 8814 w 72140"/>
                <a:gd name="connsiteY15" fmla="*/ 72119 h 72118"/>
                <a:gd name="connsiteX16" fmla="*/ 15057 w 72140"/>
                <a:gd name="connsiteY16" fmla="*/ 69569 h 72118"/>
                <a:gd name="connsiteX17" fmla="*/ 36158 w 72140"/>
                <a:gd name="connsiteY17" fmla="*/ 48467 h 72118"/>
                <a:gd name="connsiteX18" fmla="*/ 57260 w 72140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0" h="72118">
                  <a:moveTo>
                    <a:pt x="57084" y="69569"/>
                  </a:moveTo>
                  <a:cubicBezTo>
                    <a:pt x="58843" y="71327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1"/>
                  </a:lnTo>
                  <a:lnTo>
                    <a:pt x="69569" y="14969"/>
                  </a:lnTo>
                  <a:cubicBezTo>
                    <a:pt x="72998" y="11540"/>
                    <a:pt x="72998" y="6000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0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7"/>
                    <a:pt x="6528" y="72119"/>
                    <a:pt x="8814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8" y="48467"/>
                  </a:lnTo>
                  <a:lnTo>
                    <a:pt x="57260" y="69569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184">
              <a:extLst>
                <a:ext uri="{FF2B5EF4-FFF2-40B4-BE49-F238E27FC236}">
                  <a16:creationId xmlns:a16="http://schemas.microsoft.com/office/drawing/2014/main" id="{C89786C0-2A19-95A9-6172-A52766955C94}"/>
                </a:ext>
              </a:extLst>
            </p:cNvPr>
            <p:cNvSpPr/>
            <p:nvPr/>
          </p:nvSpPr>
          <p:spPr>
            <a:xfrm>
              <a:off x="-81548" y="5414369"/>
              <a:ext cx="72316" cy="72118"/>
            </a:xfrm>
            <a:custGeom>
              <a:avLst/>
              <a:gdLst>
                <a:gd name="connsiteX0" fmla="*/ 69569 w 72316"/>
                <a:gd name="connsiteY0" fmla="*/ 2571 h 72118"/>
                <a:gd name="connsiteX1" fmla="*/ 57172 w 72316"/>
                <a:gd name="connsiteY1" fmla="*/ 2571 h 72118"/>
                <a:gd name="connsiteX2" fmla="*/ 36070 w 72316"/>
                <a:gd name="connsiteY2" fmla="*/ 23673 h 72118"/>
                <a:gd name="connsiteX3" fmla="*/ 14969 w 72316"/>
                <a:gd name="connsiteY3" fmla="*/ 2571 h 72118"/>
                <a:gd name="connsiteX4" fmla="*/ 2572 w 72316"/>
                <a:gd name="connsiteY4" fmla="*/ 2571 h 72118"/>
                <a:gd name="connsiteX5" fmla="*/ 2572 w 72316"/>
                <a:gd name="connsiteY5" fmla="*/ 14969 h 72118"/>
                <a:gd name="connsiteX6" fmla="*/ 23673 w 72316"/>
                <a:gd name="connsiteY6" fmla="*/ 36070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4 w 72316"/>
                <a:gd name="connsiteY9" fmla="*/ 72119 h 72118"/>
                <a:gd name="connsiteX10" fmla="*/ 15057 w 72316"/>
                <a:gd name="connsiteY10" fmla="*/ 69569 h 72118"/>
                <a:gd name="connsiteX11" fmla="*/ 36158 w 72316"/>
                <a:gd name="connsiteY11" fmla="*/ 48468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0 h 72118"/>
                <a:gd name="connsiteX17" fmla="*/ 69745 w 72316"/>
                <a:gd name="connsiteY17" fmla="*/ 14969 h 72118"/>
                <a:gd name="connsiteX18" fmla="*/ 69745 w 72316"/>
                <a:gd name="connsiteY18" fmla="*/ 2571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1"/>
                  </a:moveTo>
                  <a:cubicBezTo>
                    <a:pt x="66140" y="-857"/>
                    <a:pt x="60601" y="-857"/>
                    <a:pt x="57172" y="2571"/>
                  </a:cubicBezTo>
                  <a:lnTo>
                    <a:pt x="36070" y="23673"/>
                  </a:lnTo>
                  <a:lnTo>
                    <a:pt x="14969" y="2571"/>
                  </a:lnTo>
                  <a:cubicBezTo>
                    <a:pt x="11540" y="-857"/>
                    <a:pt x="6001" y="-857"/>
                    <a:pt x="2572" y="2571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7"/>
                    <a:pt x="6528" y="72119"/>
                    <a:pt x="8814" y="72119"/>
                  </a:cubicBezTo>
                  <a:cubicBezTo>
                    <a:pt x="11100" y="72119"/>
                    <a:pt x="13298" y="71239"/>
                    <a:pt x="15057" y="69569"/>
                  </a:cubicBezTo>
                  <a:lnTo>
                    <a:pt x="36158" y="48468"/>
                  </a:lnTo>
                  <a:lnTo>
                    <a:pt x="57260" y="69569"/>
                  </a:lnTo>
                  <a:cubicBezTo>
                    <a:pt x="59018" y="71327"/>
                    <a:pt x="61216" y="72119"/>
                    <a:pt x="63502" y="72119"/>
                  </a:cubicBezTo>
                  <a:cubicBezTo>
                    <a:pt x="65788" y="72119"/>
                    <a:pt x="67987" y="71239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0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6" name="Vrije vorm: vorm 185">
              <a:extLst>
                <a:ext uri="{FF2B5EF4-FFF2-40B4-BE49-F238E27FC236}">
                  <a16:creationId xmlns:a16="http://schemas.microsoft.com/office/drawing/2014/main" id="{4C0D1479-C7FB-538A-3A0C-57B1973893EB}"/>
                </a:ext>
              </a:extLst>
            </p:cNvPr>
            <p:cNvSpPr/>
            <p:nvPr/>
          </p:nvSpPr>
          <p:spPr>
            <a:xfrm>
              <a:off x="305687" y="6235504"/>
              <a:ext cx="94956" cy="94956"/>
            </a:xfrm>
            <a:custGeom>
              <a:avLst/>
              <a:gdLst>
                <a:gd name="connsiteX0" fmla="*/ 86165 w 94956"/>
                <a:gd name="connsiteY0" fmla="*/ 38686 h 94956"/>
                <a:gd name="connsiteX1" fmla="*/ 56271 w 94956"/>
                <a:gd name="connsiteY1" fmla="*/ 38686 h 94956"/>
                <a:gd name="connsiteX2" fmla="*/ 56271 w 94956"/>
                <a:gd name="connsiteY2" fmla="*/ 8792 h 94956"/>
                <a:gd name="connsiteX3" fmla="*/ 47478 w 94956"/>
                <a:gd name="connsiteY3" fmla="*/ 0 h 94956"/>
                <a:gd name="connsiteX4" fmla="*/ 38686 w 94956"/>
                <a:gd name="connsiteY4" fmla="*/ 8792 h 94956"/>
                <a:gd name="connsiteX5" fmla="*/ 38686 w 94956"/>
                <a:gd name="connsiteY5" fmla="*/ 38686 h 94956"/>
                <a:gd name="connsiteX6" fmla="*/ 8792 w 94956"/>
                <a:gd name="connsiteY6" fmla="*/ 38686 h 94956"/>
                <a:gd name="connsiteX7" fmla="*/ 0 w 94956"/>
                <a:gd name="connsiteY7" fmla="*/ 47478 h 94956"/>
                <a:gd name="connsiteX8" fmla="*/ 8792 w 94956"/>
                <a:gd name="connsiteY8" fmla="*/ 56270 h 94956"/>
                <a:gd name="connsiteX9" fmla="*/ 38686 w 94956"/>
                <a:gd name="connsiteY9" fmla="*/ 56270 h 94956"/>
                <a:gd name="connsiteX10" fmla="*/ 38686 w 94956"/>
                <a:gd name="connsiteY10" fmla="*/ 86165 h 94956"/>
                <a:gd name="connsiteX11" fmla="*/ 47478 w 94956"/>
                <a:gd name="connsiteY11" fmla="*/ 94957 h 94956"/>
                <a:gd name="connsiteX12" fmla="*/ 56271 w 94956"/>
                <a:gd name="connsiteY12" fmla="*/ 86165 h 94956"/>
                <a:gd name="connsiteX13" fmla="*/ 56271 w 94956"/>
                <a:gd name="connsiteY13" fmla="*/ 56270 h 94956"/>
                <a:gd name="connsiteX14" fmla="*/ 86165 w 94956"/>
                <a:gd name="connsiteY14" fmla="*/ 56270 h 94956"/>
                <a:gd name="connsiteX15" fmla="*/ 94957 w 94956"/>
                <a:gd name="connsiteY15" fmla="*/ 47478 h 94956"/>
                <a:gd name="connsiteX16" fmla="*/ 86165 w 94956"/>
                <a:gd name="connsiteY16" fmla="*/ 38686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86165" y="38686"/>
                  </a:move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8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2"/>
                    <a:pt x="0" y="47478"/>
                  </a:cubicBezTo>
                  <a:cubicBezTo>
                    <a:pt x="0" y="52314"/>
                    <a:pt x="3957" y="56270"/>
                    <a:pt x="8792" y="56270"/>
                  </a:cubicBezTo>
                  <a:lnTo>
                    <a:pt x="38686" y="56270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8" y="94957"/>
                  </a:cubicBez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0"/>
                  </a:lnTo>
                  <a:lnTo>
                    <a:pt x="86165" y="56270"/>
                  </a:lnTo>
                  <a:cubicBezTo>
                    <a:pt x="91000" y="56270"/>
                    <a:pt x="94957" y="52314"/>
                    <a:pt x="94957" y="47478"/>
                  </a:cubicBezTo>
                  <a:cubicBezTo>
                    <a:pt x="94957" y="42642"/>
                    <a:pt x="91000" y="38686"/>
                    <a:pt x="86165" y="3868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7" name="Vrije vorm: vorm 186">
              <a:extLst>
                <a:ext uri="{FF2B5EF4-FFF2-40B4-BE49-F238E27FC236}">
                  <a16:creationId xmlns:a16="http://schemas.microsoft.com/office/drawing/2014/main" id="{B714E19F-1931-5E40-BA70-E23B5E0FB1BB}"/>
                </a:ext>
              </a:extLst>
            </p:cNvPr>
            <p:cNvSpPr/>
            <p:nvPr/>
          </p:nvSpPr>
          <p:spPr>
            <a:xfrm>
              <a:off x="43478" y="1872387"/>
              <a:ext cx="72140" cy="72118"/>
            </a:xfrm>
            <a:custGeom>
              <a:avLst/>
              <a:gdLst>
                <a:gd name="connsiteX0" fmla="*/ 2396 w 72140"/>
                <a:gd name="connsiteY0" fmla="*/ 69569 h 72118"/>
                <a:gd name="connsiteX1" fmla="*/ 8638 w 72140"/>
                <a:gd name="connsiteY1" fmla="*/ 72119 h 72118"/>
                <a:gd name="connsiteX2" fmla="*/ 14881 w 72140"/>
                <a:gd name="connsiteY2" fmla="*/ 69569 h 72118"/>
                <a:gd name="connsiteX3" fmla="*/ 35983 w 72140"/>
                <a:gd name="connsiteY3" fmla="*/ 48468 h 72118"/>
                <a:gd name="connsiteX4" fmla="*/ 57084 w 72140"/>
                <a:gd name="connsiteY4" fmla="*/ 69569 h 72118"/>
                <a:gd name="connsiteX5" fmla="*/ 63327 w 72140"/>
                <a:gd name="connsiteY5" fmla="*/ 72119 h 72118"/>
                <a:gd name="connsiteX6" fmla="*/ 69569 w 72140"/>
                <a:gd name="connsiteY6" fmla="*/ 69569 h 72118"/>
                <a:gd name="connsiteX7" fmla="*/ 69569 w 72140"/>
                <a:gd name="connsiteY7" fmla="*/ 57172 h 72118"/>
                <a:gd name="connsiteX8" fmla="*/ 48468 w 72140"/>
                <a:gd name="connsiteY8" fmla="*/ 36070 h 72118"/>
                <a:gd name="connsiteX9" fmla="*/ 69569 w 72140"/>
                <a:gd name="connsiteY9" fmla="*/ 14969 h 72118"/>
                <a:gd name="connsiteX10" fmla="*/ 69569 w 72140"/>
                <a:gd name="connsiteY10" fmla="*/ 2572 h 72118"/>
                <a:gd name="connsiteX11" fmla="*/ 57172 w 72140"/>
                <a:gd name="connsiteY11" fmla="*/ 2572 h 72118"/>
                <a:gd name="connsiteX12" fmla="*/ 36070 w 72140"/>
                <a:gd name="connsiteY12" fmla="*/ 23673 h 72118"/>
                <a:gd name="connsiteX13" fmla="*/ 14969 w 72140"/>
                <a:gd name="connsiteY13" fmla="*/ 2572 h 72118"/>
                <a:gd name="connsiteX14" fmla="*/ 2572 w 72140"/>
                <a:gd name="connsiteY14" fmla="*/ 2572 h 72118"/>
                <a:gd name="connsiteX15" fmla="*/ 2572 w 72140"/>
                <a:gd name="connsiteY15" fmla="*/ 14969 h 72118"/>
                <a:gd name="connsiteX16" fmla="*/ 23673 w 72140"/>
                <a:gd name="connsiteY16" fmla="*/ 36070 h 72118"/>
                <a:gd name="connsiteX17" fmla="*/ 2572 w 72140"/>
                <a:gd name="connsiteY17" fmla="*/ 57172 h 72118"/>
                <a:gd name="connsiteX18" fmla="*/ 2572 w 72140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0" h="72118">
                  <a:moveTo>
                    <a:pt x="2396" y="69569"/>
                  </a:moveTo>
                  <a:cubicBezTo>
                    <a:pt x="4154" y="71328"/>
                    <a:pt x="6352" y="72119"/>
                    <a:pt x="8638" y="72119"/>
                  </a:cubicBezTo>
                  <a:cubicBezTo>
                    <a:pt x="10924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8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0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187">
              <a:extLst>
                <a:ext uri="{FF2B5EF4-FFF2-40B4-BE49-F238E27FC236}">
                  <a16:creationId xmlns:a16="http://schemas.microsoft.com/office/drawing/2014/main" id="{A4A13C5D-0808-363F-E346-1382E9D0EC81}"/>
                </a:ext>
              </a:extLst>
            </p:cNvPr>
            <p:cNvSpPr/>
            <p:nvPr/>
          </p:nvSpPr>
          <p:spPr>
            <a:xfrm>
              <a:off x="1062507" y="1022611"/>
              <a:ext cx="72228" cy="72118"/>
            </a:xfrm>
            <a:custGeom>
              <a:avLst/>
              <a:gdLst>
                <a:gd name="connsiteX0" fmla="*/ 2396 w 72228"/>
                <a:gd name="connsiteY0" fmla="*/ 69569 h 72118"/>
                <a:gd name="connsiteX1" fmla="*/ 8638 w 72228"/>
                <a:gd name="connsiteY1" fmla="*/ 72119 h 72118"/>
                <a:gd name="connsiteX2" fmla="*/ 14881 w 72228"/>
                <a:gd name="connsiteY2" fmla="*/ 69569 h 72118"/>
                <a:gd name="connsiteX3" fmla="*/ 35983 w 72228"/>
                <a:gd name="connsiteY3" fmla="*/ 48468 h 72118"/>
                <a:gd name="connsiteX4" fmla="*/ 57084 w 72228"/>
                <a:gd name="connsiteY4" fmla="*/ 69569 h 72118"/>
                <a:gd name="connsiteX5" fmla="*/ 63327 w 72228"/>
                <a:gd name="connsiteY5" fmla="*/ 72119 h 72118"/>
                <a:gd name="connsiteX6" fmla="*/ 69569 w 72228"/>
                <a:gd name="connsiteY6" fmla="*/ 69569 h 72118"/>
                <a:gd name="connsiteX7" fmla="*/ 69569 w 72228"/>
                <a:gd name="connsiteY7" fmla="*/ 57172 h 72118"/>
                <a:gd name="connsiteX8" fmla="*/ 48468 w 72228"/>
                <a:gd name="connsiteY8" fmla="*/ 36070 h 72118"/>
                <a:gd name="connsiteX9" fmla="*/ 69657 w 72228"/>
                <a:gd name="connsiteY9" fmla="*/ 14969 h 72118"/>
                <a:gd name="connsiteX10" fmla="*/ 69657 w 72228"/>
                <a:gd name="connsiteY10" fmla="*/ 2572 h 72118"/>
                <a:gd name="connsiteX11" fmla="*/ 57260 w 72228"/>
                <a:gd name="connsiteY11" fmla="*/ 2572 h 72118"/>
                <a:gd name="connsiteX12" fmla="*/ 36070 w 72228"/>
                <a:gd name="connsiteY12" fmla="*/ 23673 h 72118"/>
                <a:gd name="connsiteX13" fmla="*/ 14969 w 72228"/>
                <a:gd name="connsiteY13" fmla="*/ 2572 h 72118"/>
                <a:gd name="connsiteX14" fmla="*/ 2572 w 72228"/>
                <a:gd name="connsiteY14" fmla="*/ 2572 h 72118"/>
                <a:gd name="connsiteX15" fmla="*/ 2572 w 72228"/>
                <a:gd name="connsiteY15" fmla="*/ 14969 h 72118"/>
                <a:gd name="connsiteX16" fmla="*/ 23673 w 72228"/>
                <a:gd name="connsiteY16" fmla="*/ 36070 h 72118"/>
                <a:gd name="connsiteX17" fmla="*/ 2572 w 72228"/>
                <a:gd name="connsiteY17" fmla="*/ 57172 h 72118"/>
                <a:gd name="connsiteX18" fmla="*/ 2572 w 72228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228" h="72118">
                  <a:moveTo>
                    <a:pt x="2396" y="69569"/>
                  </a:moveTo>
                  <a:cubicBezTo>
                    <a:pt x="4154" y="71328"/>
                    <a:pt x="6353" y="72119"/>
                    <a:pt x="8638" y="72119"/>
                  </a:cubicBezTo>
                  <a:cubicBezTo>
                    <a:pt x="10924" y="72119"/>
                    <a:pt x="13122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8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0"/>
                  </a:lnTo>
                  <a:lnTo>
                    <a:pt x="69657" y="14969"/>
                  </a:lnTo>
                  <a:cubicBezTo>
                    <a:pt x="73086" y="11540"/>
                    <a:pt x="73086" y="6001"/>
                    <a:pt x="69657" y="2572"/>
                  </a:cubicBezTo>
                  <a:cubicBezTo>
                    <a:pt x="66228" y="-857"/>
                    <a:pt x="60689" y="-857"/>
                    <a:pt x="57260" y="2572"/>
                  </a:cubicBezTo>
                  <a:lnTo>
                    <a:pt x="36070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6" name="Vrije vorm: vorm 195">
              <a:extLst>
                <a:ext uri="{FF2B5EF4-FFF2-40B4-BE49-F238E27FC236}">
                  <a16:creationId xmlns:a16="http://schemas.microsoft.com/office/drawing/2014/main" id="{D65D5A1B-2A36-46B5-FED7-D8FCF53E0FB5}"/>
                </a:ext>
              </a:extLst>
            </p:cNvPr>
            <p:cNvSpPr/>
            <p:nvPr/>
          </p:nvSpPr>
          <p:spPr>
            <a:xfrm>
              <a:off x="-223887" y="4657989"/>
              <a:ext cx="538731" cy="596557"/>
            </a:xfrm>
            <a:custGeom>
              <a:avLst/>
              <a:gdLst>
                <a:gd name="connsiteX0" fmla="*/ 371928 w 538731"/>
                <a:gd name="connsiteY0" fmla="*/ 547145 h 596557"/>
                <a:gd name="connsiteX1" fmla="*/ 380105 w 538731"/>
                <a:gd name="connsiteY1" fmla="*/ 518218 h 596557"/>
                <a:gd name="connsiteX2" fmla="*/ 365422 w 538731"/>
                <a:gd name="connsiteY2" fmla="*/ 492017 h 596557"/>
                <a:gd name="connsiteX3" fmla="*/ 308711 w 538731"/>
                <a:gd name="connsiteY3" fmla="*/ 447352 h 596557"/>
                <a:gd name="connsiteX4" fmla="*/ 308711 w 538731"/>
                <a:gd name="connsiteY4" fmla="*/ 366551 h 596557"/>
                <a:gd name="connsiteX5" fmla="*/ 378698 w 538731"/>
                <a:gd name="connsiteY5" fmla="*/ 406996 h 596557"/>
                <a:gd name="connsiteX6" fmla="*/ 388985 w 538731"/>
                <a:gd name="connsiteY6" fmla="*/ 478389 h 596557"/>
                <a:gd name="connsiteX7" fmla="*/ 433474 w 538731"/>
                <a:gd name="connsiteY7" fmla="*/ 511624 h 596557"/>
                <a:gd name="connsiteX8" fmla="*/ 466709 w 538731"/>
                <a:gd name="connsiteY8" fmla="*/ 467135 h 596557"/>
                <a:gd name="connsiteX9" fmla="*/ 465214 w 538731"/>
                <a:gd name="connsiteY9" fmla="*/ 456936 h 596557"/>
                <a:gd name="connsiteX10" fmla="*/ 474094 w 538731"/>
                <a:gd name="connsiteY10" fmla="*/ 462036 h 596557"/>
                <a:gd name="connsiteX11" fmla="*/ 493701 w 538731"/>
                <a:gd name="connsiteY11" fmla="*/ 467311 h 596557"/>
                <a:gd name="connsiteX12" fmla="*/ 527728 w 538731"/>
                <a:gd name="connsiteY12" fmla="*/ 447616 h 596557"/>
                <a:gd name="connsiteX13" fmla="*/ 513308 w 538731"/>
                <a:gd name="connsiteY13" fmla="*/ 393983 h 596557"/>
                <a:gd name="connsiteX14" fmla="*/ 504428 w 538731"/>
                <a:gd name="connsiteY14" fmla="*/ 388884 h 596557"/>
                <a:gd name="connsiteX15" fmla="*/ 514012 w 538731"/>
                <a:gd name="connsiteY15" fmla="*/ 385015 h 596557"/>
                <a:gd name="connsiteX16" fmla="*/ 535553 w 538731"/>
                <a:gd name="connsiteY16" fmla="*/ 364001 h 596557"/>
                <a:gd name="connsiteX17" fmla="*/ 535904 w 538731"/>
                <a:gd name="connsiteY17" fmla="*/ 333932 h 596557"/>
                <a:gd name="connsiteX18" fmla="*/ 499416 w 538731"/>
                <a:gd name="connsiteY18" fmla="*/ 309225 h 596557"/>
                <a:gd name="connsiteX19" fmla="*/ 484821 w 538731"/>
                <a:gd name="connsiteY19" fmla="*/ 312039 h 596557"/>
                <a:gd name="connsiteX20" fmla="*/ 417824 w 538731"/>
                <a:gd name="connsiteY20" fmla="*/ 338855 h 596557"/>
                <a:gd name="connsiteX21" fmla="*/ 347837 w 538731"/>
                <a:gd name="connsiteY21" fmla="*/ 298410 h 596557"/>
                <a:gd name="connsiteX22" fmla="*/ 417824 w 538731"/>
                <a:gd name="connsiteY22" fmla="*/ 257966 h 596557"/>
                <a:gd name="connsiteX23" fmla="*/ 484821 w 538731"/>
                <a:gd name="connsiteY23" fmla="*/ 284694 h 596557"/>
                <a:gd name="connsiteX24" fmla="*/ 499416 w 538731"/>
                <a:gd name="connsiteY24" fmla="*/ 287508 h 596557"/>
                <a:gd name="connsiteX25" fmla="*/ 535904 w 538731"/>
                <a:gd name="connsiteY25" fmla="*/ 262802 h 596557"/>
                <a:gd name="connsiteX26" fmla="*/ 535553 w 538731"/>
                <a:gd name="connsiteY26" fmla="*/ 232732 h 596557"/>
                <a:gd name="connsiteX27" fmla="*/ 514012 w 538731"/>
                <a:gd name="connsiteY27" fmla="*/ 211718 h 596557"/>
                <a:gd name="connsiteX28" fmla="*/ 504428 w 538731"/>
                <a:gd name="connsiteY28" fmla="*/ 207938 h 596557"/>
                <a:gd name="connsiteX29" fmla="*/ 513308 w 538731"/>
                <a:gd name="connsiteY29" fmla="*/ 202838 h 596557"/>
                <a:gd name="connsiteX30" fmla="*/ 527728 w 538731"/>
                <a:gd name="connsiteY30" fmla="*/ 149117 h 596557"/>
                <a:gd name="connsiteX31" fmla="*/ 493701 w 538731"/>
                <a:gd name="connsiteY31" fmla="*/ 129511 h 596557"/>
                <a:gd name="connsiteX32" fmla="*/ 474094 w 538731"/>
                <a:gd name="connsiteY32" fmla="*/ 134786 h 596557"/>
                <a:gd name="connsiteX33" fmla="*/ 465214 w 538731"/>
                <a:gd name="connsiteY33" fmla="*/ 139885 h 596557"/>
                <a:gd name="connsiteX34" fmla="*/ 466709 w 538731"/>
                <a:gd name="connsiteY34" fmla="*/ 129687 h 596557"/>
                <a:gd name="connsiteX35" fmla="*/ 433386 w 538731"/>
                <a:gd name="connsiteY35" fmla="*/ 85197 h 596557"/>
                <a:gd name="connsiteX36" fmla="*/ 388897 w 538731"/>
                <a:gd name="connsiteY36" fmla="*/ 118520 h 596557"/>
                <a:gd name="connsiteX37" fmla="*/ 378610 w 538731"/>
                <a:gd name="connsiteY37" fmla="*/ 189914 h 596557"/>
                <a:gd name="connsiteX38" fmla="*/ 308623 w 538731"/>
                <a:gd name="connsiteY38" fmla="*/ 230358 h 596557"/>
                <a:gd name="connsiteX39" fmla="*/ 308623 w 538731"/>
                <a:gd name="connsiteY39" fmla="*/ 149469 h 596557"/>
                <a:gd name="connsiteX40" fmla="*/ 365334 w 538731"/>
                <a:gd name="connsiteY40" fmla="*/ 104804 h 596557"/>
                <a:gd name="connsiteX41" fmla="*/ 380017 w 538731"/>
                <a:gd name="connsiteY41" fmla="*/ 78603 h 596557"/>
                <a:gd name="connsiteX42" fmla="*/ 371840 w 538731"/>
                <a:gd name="connsiteY42" fmla="*/ 49676 h 596557"/>
                <a:gd name="connsiteX43" fmla="*/ 340979 w 538731"/>
                <a:gd name="connsiteY43" fmla="*/ 34729 h 596557"/>
                <a:gd name="connsiteX44" fmla="*/ 316712 w 538731"/>
                <a:gd name="connsiteY44" fmla="*/ 43170 h 596557"/>
                <a:gd name="connsiteX45" fmla="*/ 308623 w 538731"/>
                <a:gd name="connsiteY45" fmla="*/ 49500 h 596557"/>
                <a:gd name="connsiteX46" fmla="*/ 308623 w 538731"/>
                <a:gd name="connsiteY46" fmla="*/ 39301 h 596557"/>
                <a:gd name="connsiteX47" fmla="*/ 269322 w 538731"/>
                <a:gd name="connsiteY47" fmla="*/ 0 h 596557"/>
                <a:gd name="connsiteX48" fmla="*/ 230020 w 538731"/>
                <a:gd name="connsiteY48" fmla="*/ 39301 h 596557"/>
                <a:gd name="connsiteX49" fmla="*/ 230020 w 538731"/>
                <a:gd name="connsiteY49" fmla="*/ 49500 h 596557"/>
                <a:gd name="connsiteX50" fmla="*/ 221931 w 538731"/>
                <a:gd name="connsiteY50" fmla="*/ 43170 h 596557"/>
                <a:gd name="connsiteX51" fmla="*/ 197664 w 538731"/>
                <a:gd name="connsiteY51" fmla="*/ 34729 h 596557"/>
                <a:gd name="connsiteX52" fmla="*/ 166803 w 538731"/>
                <a:gd name="connsiteY52" fmla="*/ 49676 h 596557"/>
                <a:gd name="connsiteX53" fmla="*/ 158626 w 538731"/>
                <a:gd name="connsiteY53" fmla="*/ 78603 h 596557"/>
                <a:gd name="connsiteX54" fmla="*/ 173310 w 538731"/>
                <a:gd name="connsiteY54" fmla="*/ 104804 h 596557"/>
                <a:gd name="connsiteX55" fmla="*/ 230020 w 538731"/>
                <a:gd name="connsiteY55" fmla="*/ 149381 h 596557"/>
                <a:gd name="connsiteX56" fmla="*/ 230020 w 538731"/>
                <a:gd name="connsiteY56" fmla="*/ 230270 h 596557"/>
                <a:gd name="connsiteX57" fmla="*/ 160033 w 538731"/>
                <a:gd name="connsiteY57" fmla="*/ 189826 h 596557"/>
                <a:gd name="connsiteX58" fmla="*/ 149746 w 538731"/>
                <a:gd name="connsiteY58" fmla="*/ 118432 h 596557"/>
                <a:gd name="connsiteX59" fmla="*/ 105257 w 538731"/>
                <a:gd name="connsiteY59" fmla="*/ 85109 h 596557"/>
                <a:gd name="connsiteX60" fmla="*/ 72022 w 538731"/>
                <a:gd name="connsiteY60" fmla="*/ 129599 h 596557"/>
                <a:gd name="connsiteX61" fmla="*/ 73517 w 538731"/>
                <a:gd name="connsiteY61" fmla="*/ 139797 h 596557"/>
                <a:gd name="connsiteX62" fmla="*/ 64637 w 538731"/>
                <a:gd name="connsiteY62" fmla="*/ 134698 h 596557"/>
                <a:gd name="connsiteX63" fmla="*/ 45030 w 538731"/>
                <a:gd name="connsiteY63" fmla="*/ 129423 h 596557"/>
                <a:gd name="connsiteX64" fmla="*/ 11004 w 538731"/>
                <a:gd name="connsiteY64" fmla="*/ 149117 h 596557"/>
                <a:gd name="connsiteX65" fmla="*/ 25423 w 538731"/>
                <a:gd name="connsiteY65" fmla="*/ 202751 h 596557"/>
                <a:gd name="connsiteX66" fmla="*/ 34303 w 538731"/>
                <a:gd name="connsiteY66" fmla="*/ 207850 h 596557"/>
                <a:gd name="connsiteX67" fmla="*/ 24720 w 538731"/>
                <a:gd name="connsiteY67" fmla="*/ 211718 h 596557"/>
                <a:gd name="connsiteX68" fmla="*/ 3178 w 538731"/>
                <a:gd name="connsiteY68" fmla="*/ 232732 h 596557"/>
                <a:gd name="connsiteX69" fmla="*/ 2827 w 538731"/>
                <a:gd name="connsiteY69" fmla="*/ 262802 h 596557"/>
                <a:gd name="connsiteX70" fmla="*/ 39315 w 538731"/>
                <a:gd name="connsiteY70" fmla="*/ 287508 h 596557"/>
                <a:gd name="connsiteX71" fmla="*/ 53910 w 538731"/>
                <a:gd name="connsiteY71" fmla="*/ 284694 h 596557"/>
                <a:gd name="connsiteX72" fmla="*/ 120907 w 538731"/>
                <a:gd name="connsiteY72" fmla="*/ 257878 h 596557"/>
                <a:gd name="connsiteX73" fmla="*/ 190894 w 538731"/>
                <a:gd name="connsiteY73" fmla="*/ 298323 h 596557"/>
                <a:gd name="connsiteX74" fmla="*/ 120907 w 538731"/>
                <a:gd name="connsiteY74" fmla="*/ 338767 h 596557"/>
                <a:gd name="connsiteX75" fmla="*/ 53910 w 538731"/>
                <a:gd name="connsiteY75" fmla="*/ 311951 h 596557"/>
                <a:gd name="connsiteX76" fmla="*/ 39315 w 538731"/>
                <a:gd name="connsiteY76" fmla="*/ 309137 h 596557"/>
                <a:gd name="connsiteX77" fmla="*/ 2827 w 538731"/>
                <a:gd name="connsiteY77" fmla="*/ 333844 h 596557"/>
                <a:gd name="connsiteX78" fmla="*/ 3178 w 538731"/>
                <a:gd name="connsiteY78" fmla="*/ 363913 h 596557"/>
                <a:gd name="connsiteX79" fmla="*/ 24720 w 538731"/>
                <a:gd name="connsiteY79" fmla="*/ 384927 h 596557"/>
                <a:gd name="connsiteX80" fmla="*/ 34303 w 538731"/>
                <a:gd name="connsiteY80" fmla="*/ 388708 h 596557"/>
                <a:gd name="connsiteX81" fmla="*/ 25423 w 538731"/>
                <a:gd name="connsiteY81" fmla="*/ 393807 h 596557"/>
                <a:gd name="connsiteX82" fmla="*/ 11004 w 538731"/>
                <a:gd name="connsiteY82" fmla="*/ 447440 h 596557"/>
                <a:gd name="connsiteX83" fmla="*/ 45030 w 538731"/>
                <a:gd name="connsiteY83" fmla="*/ 467135 h 596557"/>
                <a:gd name="connsiteX84" fmla="*/ 64637 w 538731"/>
                <a:gd name="connsiteY84" fmla="*/ 461860 h 596557"/>
                <a:gd name="connsiteX85" fmla="*/ 73517 w 538731"/>
                <a:gd name="connsiteY85" fmla="*/ 456760 h 596557"/>
                <a:gd name="connsiteX86" fmla="*/ 72022 w 538731"/>
                <a:gd name="connsiteY86" fmla="*/ 466959 h 596557"/>
                <a:gd name="connsiteX87" fmla="*/ 105257 w 538731"/>
                <a:gd name="connsiteY87" fmla="*/ 511448 h 596557"/>
                <a:gd name="connsiteX88" fmla="*/ 149746 w 538731"/>
                <a:gd name="connsiteY88" fmla="*/ 478125 h 596557"/>
                <a:gd name="connsiteX89" fmla="*/ 160033 w 538731"/>
                <a:gd name="connsiteY89" fmla="*/ 406732 h 596557"/>
                <a:gd name="connsiteX90" fmla="*/ 230020 w 538731"/>
                <a:gd name="connsiteY90" fmla="*/ 366287 h 596557"/>
                <a:gd name="connsiteX91" fmla="*/ 230020 w 538731"/>
                <a:gd name="connsiteY91" fmla="*/ 447089 h 596557"/>
                <a:gd name="connsiteX92" fmla="*/ 173310 w 538731"/>
                <a:gd name="connsiteY92" fmla="*/ 491754 h 596557"/>
                <a:gd name="connsiteX93" fmla="*/ 158626 w 538731"/>
                <a:gd name="connsiteY93" fmla="*/ 517955 h 596557"/>
                <a:gd name="connsiteX94" fmla="*/ 166803 w 538731"/>
                <a:gd name="connsiteY94" fmla="*/ 546881 h 596557"/>
                <a:gd name="connsiteX95" fmla="*/ 197664 w 538731"/>
                <a:gd name="connsiteY95" fmla="*/ 561916 h 596557"/>
                <a:gd name="connsiteX96" fmla="*/ 221931 w 538731"/>
                <a:gd name="connsiteY96" fmla="*/ 553475 h 596557"/>
                <a:gd name="connsiteX97" fmla="*/ 230020 w 538731"/>
                <a:gd name="connsiteY97" fmla="*/ 547057 h 596557"/>
                <a:gd name="connsiteX98" fmla="*/ 230020 w 538731"/>
                <a:gd name="connsiteY98" fmla="*/ 557256 h 596557"/>
                <a:gd name="connsiteX99" fmla="*/ 269322 w 538731"/>
                <a:gd name="connsiteY99" fmla="*/ 596558 h 596557"/>
                <a:gd name="connsiteX100" fmla="*/ 308623 w 538731"/>
                <a:gd name="connsiteY100" fmla="*/ 557256 h 596557"/>
                <a:gd name="connsiteX101" fmla="*/ 308623 w 538731"/>
                <a:gd name="connsiteY101" fmla="*/ 547057 h 596557"/>
                <a:gd name="connsiteX102" fmla="*/ 316712 w 538731"/>
                <a:gd name="connsiteY102" fmla="*/ 553475 h 596557"/>
                <a:gd name="connsiteX103" fmla="*/ 340979 w 538731"/>
                <a:gd name="connsiteY103" fmla="*/ 561916 h 596557"/>
                <a:gd name="connsiteX104" fmla="*/ 371840 w 538731"/>
                <a:gd name="connsiteY104" fmla="*/ 546969 h 596557"/>
                <a:gd name="connsiteX105" fmla="*/ 358124 w 538731"/>
                <a:gd name="connsiteY105" fmla="*/ 536243 h 596557"/>
                <a:gd name="connsiteX106" fmla="*/ 327703 w 538731"/>
                <a:gd name="connsiteY106" fmla="*/ 539847 h 596557"/>
                <a:gd name="connsiteX107" fmla="*/ 305370 w 538731"/>
                <a:gd name="connsiteY107" fmla="*/ 522263 h 596557"/>
                <a:gd name="connsiteX108" fmla="*/ 296050 w 538731"/>
                <a:gd name="connsiteY108" fmla="*/ 521296 h 596557"/>
                <a:gd name="connsiteX109" fmla="*/ 291127 w 538731"/>
                <a:gd name="connsiteY109" fmla="*/ 529209 h 596557"/>
                <a:gd name="connsiteX110" fmla="*/ 291127 w 538731"/>
                <a:gd name="connsiteY110" fmla="*/ 557520 h 596557"/>
                <a:gd name="connsiteX111" fmla="*/ 269410 w 538731"/>
                <a:gd name="connsiteY111" fmla="*/ 579237 h 596557"/>
                <a:gd name="connsiteX112" fmla="*/ 247693 w 538731"/>
                <a:gd name="connsiteY112" fmla="*/ 557520 h 596557"/>
                <a:gd name="connsiteX113" fmla="*/ 247693 w 538731"/>
                <a:gd name="connsiteY113" fmla="*/ 529209 h 596557"/>
                <a:gd name="connsiteX114" fmla="*/ 242769 w 538731"/>
                <a:gd name="connsiteY114" fmla="*/ 521296 h 596557"/>
                <a:gd name="connsiteX115" fmla="*/ 238900 w 538731"/>
                <a:gd name="connsiteY115" fmla="*/ 520416 h 596557"/>
                <a:gd name="connsiteX116" fmla="*/ 233449 w 538731"/>
                <a:gd name="connsiteY116" fmla="*/ 522263 h 596557"/>
                <a:gd name="connsiteX117" fmla="*/ 211117 w 538731"/>
                <a:gd name="connsiteY117" fmla="*/ 539847 h 596557"/>
                <a:gd name="connsiteX118" fmla="*/ 180607 w 538731"/>
                <a:gd name="connsiteY118" fmla="*/ 536243 h 596557"/>
                <a:gd name="connsiteX119" fmla="*/ 176123 w 538731"/>
                <a:gd name="connsiteY119" fmla="*/ 520241 h 596557"/>
                <a:gd name="connsiteX120" fmla="*/ 184212 w 538731"/>
                <a:gd name="connsiteY120" fmla="*/ 505733 h 596557"/>
                <a:gd name="connsiteX121" fmla="*/ 244264 w 538731"/>
                <a:gd name="connsiteY121" fmla="*/ 458431 h 596557"/>
                <a:gd name="connsiteX122" fmla="*/ 247605 w 538731"/>
                <a:gd name="connsiteY122" fmla="*/ 451485 h 596557"/>
                <a:gd name="connsiteX123" fmla="*/ 247605 w 538731"/>
                <a:gd name="connsiteY123" fmla="*/ 351164 h 596557"/>
                <a:gd name="connsiteX124" fmla="*/ 243208 w 538731"/>
                <a:gd name="connsiteY124" fmla="*/ 343515 h 596557"/>
                <a:gd name="connsiteX125" fmla="*/ 234416 w 538731"/>
                <a:gd name="connsiteY125" fmla="*/ 343515 h 596557"/>
                <a:gd name="connsiteX126" fmla="*/ 147548 w 538731"/>
                <a:gd name="connsiteY126" fmla="*/ 393719 h 596557"/>
                <a:gd name="connsiteX127" fmla="*/ 143240 w 538731"/>
                <a:gd name="connsiteY127" fmla="*/ 400050 h 596557"/>
                <a:gd name="connsiteX128" fmla="*/ 132337 w 538731"/>
                <a:gd name="connsiteY128" fmla="*/ 475664 h 596557"/>
                <a:gd name="connsiteX129" fmla="*/ 107807 w 538731"/>
                <a:gd name="connsiteY129" fmla="*/ 494039 h 596557"/>
                <a:gd name="connsiteX130" fmla="*/ 89431 w 538731"/>
                <a:gd name="connsiteY130" fmla="*/ 469509 h 596557"/>
                <a:gd name="connsiteX131" fmla="*/ 93475 w 538731"/>
                <a:gd name="connsiteY131" fmla="*/ 441373 h 596557"/>
                <a:gd name="connsiteX132" fmla="*/ 89695 w 538731"/>
                <a:gd name="connsiteY132" fmla="*/ 432845 h 596557"/>
                <a:gd name="connsiteX133" fmla="*/ 80375 w 538731"/>
                <a:gd name="connsiteY133" fmla="*/ 432493 h 596557"/>
                <a:gd name="connsiteX134" fmla="*/ 55844 w 538731"/>
                <a:gd name="connsiteY134" fmla="*/ 446649 h 596557"/>
                <a:gd name="connsiteX135" fmla="*/ 26214 w 538731"/>
                <a:gd name="connsiteY135" fmla="*/ 438736 h 596557"/>
                <a:gd name="connsiteX136" fmla="*/ 34127 w 538731"/>
                <a:gd name="connsiteY136" fmla="*/ 409106 h 596557"/>
                <a:gd name="connsiteX137" fmla="*/ 58658 w 538731"/>
                <a:gd name="connsiteY137" fmla="*/ 394950 h 596557"/>
                <a:gd name="connsiteX138" fmla="*/ 63054 w 538731"/>
                <a:gd name="connsiteY138" fmla="*/ 386686 h 596557"/>
                <a:gd name="connsiteX139" fmla="*/ 57515 w 538731"/>
                <a:gd name="connsiteY139" fmla="*/ 379124 h 596557"/>
                <a:gd name="connsiteX140" fmla="*/ 31138 w 538731"/>
                <a:gd name="connsiteY140" fmla="*/ 368573 h 596557"/>
                <a:gd name="connsiteX141" fmla="*/ 19268 w 538731"/>
                <a:gd name="connsiteY141" fmla="*/ 356967 h 596557"/>
                <a:gd name="connsiteX142" fmla="*/ 19093 w 538731"/>
                <a:gd name="connsiteY142" fmla="*/ 340350 h 596557"/>
                <a:gd name="connsiteX143" fmla="*/ 47316 w 538731"/>
                <a:gd name="connsiteY143" fmla="*/ 328216 h 596557"/>
                <a:gd name="connsiteX144" fmla="*/ 118270 w 538731"/>
                <a:gd name="connsiteY144" fmla="*/ 356616 h 596557"/>
                <a:gd name="connsiteX145" fmla="*/ 125919 w 538731"/>
                <a:gd name="connsiteY145" fmla="*/ 356088 h 596557"/>
                <a:gd name="connsiteX146" fmla="*/ 212787 w 538731"/>
                <a:gd name="connsiteY146" fmla="*/ 305884 h 596557"/>
                <a:gd name="connsiteX147" fmla="*/ 217183 w 538731"/>
                <a:gd name="connsiteY147" fmla="*/ 298235 h 596557"/>
                <a:gd name="connsiteX148" fmla="*/ 212787 w 538731"/>
                <a:gd name="connsiteY148" fmla="*/ 290586 h 596557"/>
                <a:gd name="connsiteX149" fmla="*/ 125919 w 538731"/>
                <a:gd name="connsiteY149" fmla="*/ 240381 h 596557"/>
                <a:gd name="connsiteX150" fmla="*/ 118270 w 538731"/>
                <a:gd name="connsiteY150" fmla="*/ 239854 h 596557"/>
                <a:gd name="connsiteX151" fmla="*/ 47316 w 538731"/>
                <a:gd name="connsiteY151" fmla="*/ 268253 h 596557"/>
                <a:gd name="connsiteX152" fmla="*/ 39227 w 538731"/>
                <a:gd name="connsiteY152" fmla="*/ 269835 h 596557"/>
                <a:gd name="connsiteX153" fmla="*/ 19093 w 538731"/>
                <a:gd name="connsiteY153" fmla="*/ 256207 h 596557"/>
                <a:gd name="connsiteX154" fmla="*/ 19268 w 538731"/>
                <a:gd name="connsiteY154" fmla="*/ 239590 h 596557"/>
                <a:gd name="connsiteX155" fmla="*/ 31138 w 538731"/>
                <a:gd name="connsiteY155" fmla="*/ 227984 h 596557"/>
                <a:gd name="connsiteX156" fmla="*/ 57515 w 538731"/>
                <a:gd name="connsiteY156" fmla="*/ 217434 h 596557"/>
                <a:gd name="connsiteX157" fmla="*/ 63054 w 538731"/>
                <a:gd name="connsiteY157" fmla="*/ 209872 h 596557"/>
                <a:gd name="connsiteX158" fmla="*/ 58658 w 538731"/>
                <a:gd name="connsiteY158" fmla="*/ 201608 h 596557"/>
                <a:gd name="connsiteX159" fmla="*/ 34127 w 538731"/>
                <a:gd name="connsiteY159" fmla="*/ 187452 h 596557"/>
                <a:gd name="connsiteX160" fmla="*/ 26126 w 538731"/>
                <a:gd name="connsiteY160" fmla="*/ 157822 h 596557"/>
                <a:gd name="connsiteX161" fmla="*/ 55756 w 538731"/>
                <a:gd name="connsiteY161" fmla="*/ 149909 h 596557"/>
                <a:gd name="connsiteX162" fmla="*/ 80287 w 538731"/>
                <a:gd name="connsiteY162" fmla="*/ 164064 h 596557"/>
                <a:gd name="connsiteX163" fmla="*/ 89607 w 538731"/>
                <a:gd name="connsiteY163" fmla="*/ 163713 h 596557"/>
                <a:gd name="connsiteX164" fmla="*/ 93388 w 538731"/>
                <a:gd name="connsiteY164" fmla="*/ 155184 h 596557"/>
                <a:gd name="connsiteX165" fmla="*/ 89343 w 538731"/>
                <a:gd name="connsiteY165" fmla="*/ 127048 h 596557"/>
                <a:gd name="connsiteX166" fmla="*/ 107719 w 538731"/>
                <a:gd name="connsiteY166" fmla="*/ 102430 h 596557"/>
                <a:gd name="connsiteX167" fmla="*/ 132250 w 538731"/>
                <a:gd name="connsiteY167" fmla="*/ 120806 h 596557"/>
                <a:gd name="connsiteX168" fmla="*/ 143152 w 538731"/>
                <a:gd name="connsiteY168" fmla="*/ 196420 h 596557"/>
                <a:gd name="connsiteX169" fmla="*/ 147460 w 538731"/>
                <a:gd name="connsiteY169" fmla="*/ 202751 h 596557"/>
                <a:gd name="connsiteX170" fmla="*/ 234328 w 538731"/>
                <a:gd name="connsiteY170" fmla="*/ 252954 h 596557"/>
                <a:gd name="connsiteX171" fmla="*/ 243121 w 538731"/>
                <a:gd name="connsiteY171" fmla="*/ 252954 h 596557"/>
                <a:gd name="connsiteX172" fmla="*/ 247517 w 538731"/>
                <a:gd name="connsiteY172" fmla="*/ 245305 h 596557"/>
                <a:gd name="connsiteX173" fmla="*/ 247517 w 538731"/>
                <a:gd name="connsiteY173" fmla="*/ 144985 h 596557"/>
                <a:gd name="connsiteX174" fmla="*/ 244176 w 538731"/>
                <a:gd name="connsiteY174" fmla="*/ 138039 h 596557"/>
                <a:gd name="connsiteX175" fmla="*/ 184124 w 538731"/>
                <a:gd name="connsiteY175" fmla="*/ 90824 h 596557"/>
                <a:gd name="connsiteX176" fmla="*/ 176035 w 538731"/>
                <a:gd name="connsiteY176" fmla="*/ 76317 h 596557"/>
                <a:gd name="connsiteX177" fmla="*/ 180519 w 538731"/>
                <a:gd name="connsiteY177" fmla="*/ 60315 h 596557"/>
                <a:gd name="connsiteX178" fmla="*/ 210941 w 538731"/>
                <a:gd name="connsiteY178" fmla="*/ 56710 h 596557"/>
                <a:gd name="connsiteX179" fmla="*/ 233273 w 538731"/>
                <a:gd name="connsiteY179" fmla="*/ 74295 h 596557"/>
                <a:gd name="connsiteX180" fmla="*/ 242593 w 538731"/>
                <a:gd name="connsiteY180" fmla="*/ 75262 h 596557"/>
                <a:gd name="connsiteX181" fmla="*/ 247517 w 538731"/>
                <a:gd name="connsiteY181" fmla="*/ 67349 h 596557"/>
                <a:gd name="connsiteX182" fmla="*/ 247517 w 538731"/>
                <a:gd name="connsiteY182" fmla="*/ 39037 h 596557"/>
                <a:gd name="connsiteX183" fmla="*/ 269234 w 538731"/>
                <a:gd name="connsiteY183" fmla="*/ 17321 h 596557"/>
                <a:gd name="connsiteX184" fmla="*/ 290951 w 538731"/>
                <a:gd name="connsiteY184" fmla="*/ 39037 h 596557"/>
                <a:gd name="connsiteX185" fmla="*/ 290951 w 538731"/>
                <a:gd name="connsiteY185" fmla="*/ 67349 h 596557"/>
                <a:gd name="connsiteX186" fmla="*/ 295874 w 538731"/>
                <a:gd name="connsiteY186" fmla="*/ 75262 h 596557"/>
                <a:gd name="connsiteX187" fmla="*/ 305194 w 538731"/>
                <a:gd name="connsiteY187" fmla="*/ 74295 h 596557"/>
                <a:gd name="connsiteX188" fmla="*/ 327527 w 538731"/>
                <a:gd name="connsiteY188" fmla="*/ 56710 h 596557"/>
                <a:gd name="connsiteX189" fmla="*/ 358036 w 538731"/>
                <a:gd name="connsiteY189" fmla="*/ 60315 h 596557"/>
                <a:gd name="connsiteX190" fmla="*/ 362520 w 538731"/>
                <a:gd name="connsiteY190" fmla="*/ 76317 h 596557"/>
                <a:gd name="connsiteX191" fmla="*/ 354431 w 538731"/>
                <a:gd name="connsiteY191" fmla="*/ 90824 h 596557"/>
                <a:gd name="connsiteX192" fmla="*/ 294380 w 538731"/>
                <a:gd name="connsiteY192" fmla="*/ 138127 h 596557"/>
                <a:gd name="connsiteX193" fmla="*/ 291039 w 538731"/>
                <a:gd name="connsiteY193" fmla="*/ 145073 h 596557"/>
                <a:gd name="connsiteX194" fmla="*/ 291039 w 538731"/>
                <a:gd name="connsiteY194" fmla="*/ 245393 h 596557"/>
                <a:gd name="connsiteX195" fmla="*/ 295435 w 538731"/>
                <a:gd name="connsiteY195" fmla="*/ 253042 h 596557"/>
                <a:gd name="connsiteX196" fmla="*/ 304227 w 538731"/>
                <a:gd name="connsiteY196" fmla="*/ 253042 h 596557"/>
                <a:gd name="connsiteX197" fmla="*/ 391095 w 538731"/>
                <a:gd name="connsiteY197" fmla="*/ 202838 h 596557"/>
                <a:gd name="connsiteX198" fmla="*/ 395403 w 538731"/>
                <a:gd name="connsiteY198" fmla="*/ 196508 h 596557"/>
                <a:gd name="connsiteX199" fmla="*/ 406306 w 538731"/>
                <a:gd name="connsiteY199" fmla="*/ 120894 h 596557"/>
                <a:gd name="connsiteX200" fmla="*/ 430836 w 538731"/>
                <a:gd name="connsiteY200" fmla="*/ 102518 h 596557"/>
                <a:gd name="connsiteX201" fmla="*/ 449212 w 538731"/>
                <a:gd name="connsiteY201" fmla="*/ 127136 h 596557"/>
                <a:gd name="connsiteX202" fmla="*/ 445168 w 538731"/>
                <a:gd name="connsiteY202" fmla="*/ 155272 h 596557"/>
                <a:gd name="connsiteX203" fmla="*/ 448948 w 538731"/>
                <a:gd name="connsiteY203" fmla="*/ 163800 h 596557"/>
                <a:gd name="connsiteX204" fmla="*/ 458268 w 538731"/>
                <a:gd name="connsiteY204" fmla="*/ 164152 h 596557"/>
                <a:gd name="connsiteX205" fmla="*/ 482799 w 538731"/>
                <a:gd name="connsiteY205" fmla="*/ 149997 h 596557"/>
                <a:gd name="connsiteX206" fmla="*/ 512429 w 538731"/>
                <a:gd name="connsiteY206" fmla="*/ 157910 h 596557"/>
                <a:gd name="connsiteX207" fmla="*/ 504516 w 538731"/>
                <a:gd name="connsiteY207" fmla="*/ 187540 h 596557"/>
                <a:gd name="connsiteX208" fmla="*/ 479985 w 538731"/>
                <a:gd name="connsiteY208" fmla="*/ 201695 h 596557"/>
                <a:gd name="connsiteX209" fmla="*/ 475589 w 538731"/>
                <a:gd name="connsiteY209" fmla="*/ 209960 h 596557"/>
                <a:gd name="connsiteX210" fmla="*/ 481128 w 538731"/>
                <a:gd name="connsiteY210" fmla="*/ 217522 h 596557"/>
                <a:gd name="connsiteX211" fmla="*/ 507505 w 538731"/>
                <a:gd name="connsiteY211" fmla="*/ 228072 h 596557"/>
                <a:gd name="connsiteX212" fmla="*/ 519375 w 538731"/>
                <a:gd name="connsiteY212" fmla="*/ 239678 h 596557"/>
                <a:gd name="connsiteX213" fmla="*/ 519551 w 538731"/>
                <a:gd name="connsiteY213" fmla="*/ 256295 h 596557"/>
                <a:gd name="connsiteX214" fmla="*/ 499416 w 538731"/>
                <a:gd name="connsiteY214" fmla="*/ 269923 h 596557"/>
                <a:gd name="connsiteX215" fmla="*/ 491327 w 538731"/>
                <a:gd name="connsiteY215" fmla="*/ 268341 h 596557"/>
                <a:gd name="connsiteX216" fmla="*/ 420373 w 538731"/>
                <a:gd name="connsiteY216" fmla="*/ 239942 h 596557"/>
                <a:gd name="connsiteX217" fmla="*/ 412724 w 538731"/>
                <a:gd name="connsiteY217" fmla="*/ 240469 h 596557"/>
                <a:gd name="connsiteX218" fmla="*/ 325856 w 538731"/>
                <a:gd name="connsiteY218" fmla="*/ 290674 h 596557"/>
                <a:gd name="connsiteX219" fmla="*/ 321460 w 538731"/>
                <a:gd name="connsiteY219" fmla="*/ 298323 h 596557"/>
                <a:gd name="connsiteX220" fmla="*/ 325856 w 538731"/>
                <a:gd name="connsiteY220" fmla="*/ 305972 h 596557"/>
                <a:gd name="connsiteX221" fmla="*/ 412724 w 538731"/>
                <a:gd name="connsiteY221" fmla="*/ 356176 h 596557"/>
                <a:gd name="connsiteX222" fmla="*/ 420373 w 538731"/>
                <a:gd name="connsiteY222" fmla="*/ 356703 h 596557"/>
                <a:gd name="connsiteX223" fmla="*/ 491327 w 538731"/>
                <a:gd name="connsiteY223" fmla="*/ 328304 h 596557"/>
                <a:gd name="connsiteX224" fmla="*/ 519551 w 538731"/>
                <a:gd name="connsiteY224" fmla="*/ 340350 h 596557"/>
                <a:gd name="connsiteX225" fmla="*/ 519375 w 538731"/>
                <a:gd name="connsiteY225" fmla="*/ 356967 h 596557"/>
                <a:gd name="connsiteX226" fmla="*/ 507505 w 538731"/>
                <a:gd name="connsiteY226" fmla="*/ 368573 h 596557"/>
                <a:gd name="connsiteX227" fmla="*/ 481128 w 538731"/>
                <a:gd name="connsiteY227" fmla="*/ 379124 h 596557"/>
                <a:gd name="connsiteX228" fmla="*/ 475589 w 538731"/>
                <a:gd name="connsiteY228" fmla="*/ 386686 h 596557"/>
                <a:gd name="connsiteX229" fmla="*/ 479985 w 538731"/>
                <a:gd name="connsiteY229" fmla="*/ 394950 h 596557"/>
                <a:gd name="connsiteX230" fmla="*/ 504516 w 538731"/>
                <a:gd name="connsiteY230" fmla="*/ 409106 h 596557"/>
                <a:gd name="connsiteX231" fmla="*/ 512517 w 538731"/>
                <a:gd name="connsiteY231" fmla="*/ 438736 h 596557"/>
                <a:gd name="connsiteX232" fmla="*/ 482887 w 538731"/>
                <a:gd name="connsiteY232" fmla="*/ 446649 h 596557"/>
                <a:gd name="connsiteX233" fmla="*/ 458356 w 538731"/>
                <a:gd name="connsiteY233" fmla="*/ 432493 h 596557"/>
                <a:gd name="connsiteX234" fmla="*/ 449036 w 538731"/>
                <a:gd name="connsiteY234" fmla="*/ 432845 h 596557"/>
                <a:gd name="connsiteX235" fmla="*/ 445256 w 538731"/>
                <a:gd name="connsiteY235" fmla="*/ 441373 h 596557"/>
                <a:gd name="connsiteX236" fmla="*/ 449300 w 538731"/>
                <a:gd name="connsiteY236" fmla="*/ 469509 h 596557"/>
                <a:gd name="connsiteX237" fmla="*/ 430924 w 538731"/>
                <a:gd name="connsiteY237" fmla="*/ 494127 h 596557"/>
                <a:gd name="connsiteX238" fmla="*/ 406394 w 538731"/>
                <a:gd name="connsiteY238" fmla="*/ 475752 h 596557"/>
                <a:gd name="connsiteX239" fmla="*/ 395491 w 538731"/>
                <a:gd name="connsiteY239" fmla="*/ 400137 h 596557"/>
                <a:gd name="connsiteX240" fmla="*/ 391183 w 538731"/>
                <a:gd name="connsiteY240" fmla="*/ 393807 h 596557"/>
                <a:gd name="connsiteX241" fmla="*/ 304315 w 538731"/>
                <a:gd name="connsiteY241" fmla="*/ 343603 h 596557"/>
                <a:gd name="connsiteX242" fmla="*/ 295523 w 538731"/>
                <a:gd name="connsiteY242" fmla="*/ 343603 h 596557"/>
                <a:gd name="connsiteX243" fmla="*/ 291127 w 538731"/>
                <a:gd name="connsiteY243" fmla="*/ 351252 h 596557"/>
                <a:gd name="connsiteX244" fmla="*/ 291127 w 538731"/>
                <a:gd name="connsiteY244" fmla="*/ 451573 h 596557"/>
                <a:gd name="connsiteX245" fmla="*/ 294468 w 538731"/>
                <a:gd name="connsiteY245" fmla="*/ 458519 h 596557"/>
                <a:gd name="connsiteX246" fmla="*/ 354519 w 538731"/>
                <a:gd name="connsiteY246" fmla="*/ 505821 h 596557"/>
                <a:gd name="connsiteX247" fmla="*/ 362608 w 538731"/>
                <a:gd name="connsiteY247" fmla="*/ 520329 h 596557"/>
                <a:gd name="connsiteX248" fmla="*/ 358124 w 538731"/>
                <a:gd name="connsiteY248" fmla="*/ 536331 h 596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</a:cxnLst>
              <a:rect l="l" t="t" r="r" b="b"/>
              <a:pathLst>
                <a:path w="538731" h="596557">
                  <a:moveTo>
                    <a:pt x="371928" y="547145"/>
                  </a:moveTo>
                  <a:cubicBezTo>
                    <a:pt x="378434" y="538880"/>
                    <a:pt x="381336" y="528594"/>
                    <a:pt x="380105" y="518218"/>
                  </a:cubicBezTo>
                  <a:cubicBezTo>
                    <a:pt x="378874" y="507756"/>
                    <a:pt x="373598" y="498523"/>
                    <a:pt x="365422" y="492017"/>
                  </a:cubicBezTo>
                  <a:lnTo>
                    <a:pt x="308711" y="447352"/>
                  </a:lnTo>
                  <a:lnTo>
                    <a:pt x="308711" y="366551"/>
                  </a:lnTo>
                  <a:lnTo>
                    <a:pt x="378698" y="406996"/>
                  </a:lnTo>
                  <a:lnTo>
                    <a:pt x="388985" y="478389"/>
                  </a:lnTo>
                  <a:cubicBezTo>
                    <a:pt x="392062" y="499491"/>
                    <a:pt x="412109" y="514702"/>
                    <a:pt x="433474" y="511624"/>
                  </a:cubicBezTo>
                  <a:cubicBezTo>
                    <a:pt x="454927" y="508547"/>
                    <a:pt x="469874" y="488588"/>
                    <a:pt x="466709" y="467135"/>
                  </a:cubicBezTo>
                  <a:lnTo>
                    <a:pt x="465214" y="456936"/>
                  </a:lnTo>
                  <a:lnTo>
                    <a:pt x="474094" y="462036"/>
                  </a:lnTo>
                  <a:cubicBezTo>
                    <a:pt x="480073" y="465464"/>
                    <a:pt x="486843" y="467311"/>
                    <a:pt x="493701" y="467311"/>
                  </a:cubicBezTo>
                  <a:cubicBezTo>
                    <a:pt x="507681" y="467311"/>
                    <a:pt x="520782" y="459750"/>
                    <a:pt x="527728" y="447616"/>
                  </a:cubicBezTo>
                  <a:cubicBezTo>
                    <a:pt x="538542" y="428889"/>
                    <a:pt x="532124" y="404798"/>
                    <a:pt x="513308" y="393983"/>
                  </a:cubicBezTo>
                  <a:lnTo>
                    <a:pt x="504428" y="388884"/>
                  </a:lnTo>
                  <a:lnTo>
                    <a:pt x="514012" y="385015"/>
                  </a:lnTo>
                  <a:cubicBezTo>
                    <a:pt x="523771" y="381146"/>
                    <a:pt x="531420" y="373673"/>
                    <a:pt x="535553" y="364001"/>
                  </a:cubicBezTo>
                  <a:cubicBezTo>
                    <a:pt x="539685" y="354330"/>
                    <a:pt x="539773" y="343691"/>
                    <a:pt x="535904" y="333932"/>
                  </a:cubicBezTo>
                  <a:cubicBezTo>
                    <a:pt x="529926" y="318897"/>
                    <a:pt x="515594" y="309225"/>
                    <a:pt x="499416" y="309225"/>
                  </a:cubicBezTo>
                  <a:cubicBezTo>
                    <a:pt x="494405" y="309225"/>
                    <a:pt x="489481" y="310192"/>
                    <a:pt x="484821" y="312039"/>
                  </a:cubicBezTo>
                  <a:lnTo>
                    <a:pt x="417824" y="338855"/>
                  </a:lnTo>
                  <a:lnTo>
                    <a:pt x="347837" y="298410"/>
                  </a:lnTo>
                  <a:lnTo>
                    <a:pt x="417824" y="257966"/>
                  </a:lnTo>
                  <a:lnTo>
                    <a:pt x="484821" y="284694"/>
                  </a:lnTo>
                  <a:cubicBezTo>
                    <a:pt x="489481" y="286541"/>
                    <a:pt x="494405" y="287508"/>
                    <a:pt x="499416" y="287508"/>
                  </a:cubicBezTo>
                  <a:cubicBezTo>
                    <a:pt x="515594" y="287508"/>
                    <a:pt x="529926" y="277837"/>
                    <a:pt x="535904" y="262802"/>
                  </a:cubicBezTo>
                  <a:cubicBezTo>
                    <a:pt x="539773" y="253042"/>
                    <a:pt x="539685" y="242403"/>
                    <a:pt x="535553" y="232732"/>
                  </a:cubicBezTo>
                  <a:cubicBezTo>
                    <a:pt x="531420" y="223061"/>
                    <a:pt x="523771" y="215587"/>
                    <a:pt x="514012" y="211718"/>
                  </a:cubicBezTo>
                  <a:lnTo>
                    <a:pt x="504428" y="207938"/>
                  </a:lnTo>
                  <a:lnTo>
                    <a:pt x="513308" y="202838"/>
                  </a:lnTo>
                  <a:cubicBezTo>
                    <a:pt x="532036" y="192024"/>
                    <a:pt x="538542" y="167933"/>
                    <a:pt x="527728" y="149117"/>
                  </a:cubicBezTo>
                  <a:cubicBezTo>
                    <a:pt x="520694" y="136984"/>
                    <a:pt x="507681" y="129511"/>
                    <a:pt x="493701" y="129511"/>
                  </a:cubicBezTo>
                  <a:cubicBezTo>
                    <a:pt x="486843" y="129511"/>
                    <a:pt x="480073" y="131357"/>
                    <a:pt x="474094" y="134786"/>
                  </a:cubicBezTo>
                  <a:lnTo>
                    <a:pt x="465214" y="139885"/>
                  </a:lnTo>
                  <a:lnTo>
                    <a:pt x="466709" y="129687"/>
                  </a:lnTo>
                  <a:cubicBezTo>
                    <a:pt x="469786" y="108233"/>
                    <a:pt x="454839" y="88275"/>
                    <a:pt x="433386" y="85197"/>
                  </a:cubicBezTo>
                  <a:cubicBezTo>
                    <a:pt x="411757" y="82120"/>
                    <a:pt x="391974" y="97506"/>
                    <a:pt x="388897" y="118520"/>
                  </a:cubicBezTo>
                  <a:lnTo>
                    <a:pt x="378610" y="189914"/>
                  </a:lnTo>
                  <a:lnTo>
                    <a:pt x="308623" y="230358"/>
                  </a:lnTo>
                  <a:lnTo>
                    <a:pt x="308623" y="149469"/>
                  </a:lnTo>
                  <a:lnTo>
                    <a:pt x="365334" y="104804"/>
                  </a:lnTo>
                  <a:cubicBezTo>
                    <a:pt x="373598" y="98298"/>
                    <a:pt x="378786" y="88978"/>
                    <a:pt x="380017" y="78603"/>
                  </a:cubicBezTo>
                  <a:cubicBezTo>
                    <a:pt x="381248" y="68228"/>
                    <a:pt x="378346" y="57941"/>
                    <a:pt x="371840" y="49676"/>
                  </a:cubicBezTo>
                  <a:cubicBezTo>
                    <a:pt x="364367" y="40180"/>
                    <a:pt x="353112" y="34729"/>
                    <a:pt x="340979" y="34729"/>
                  </a:cubicBezTo>
                  <a:cubicBezTo>
                    <a:pt x="332099" y="34729"/>
                    <a:pt x="323746" y="37631"/>
                    <a:pt x="316712" y="43170"/>
                  </a:cubicBezTo>
                  <a:lnTo>
                    <a:pt x="308623" y="49500"/>
                  </a:lnTo>
                  <a:lnTo>
                    <a:pt x="308623" y="39301"/>
                  </a:lnTo>
                  <a:cubicBezTo>
                    <a:pt x="308623" y="17672"/>
                    <a:pt x="291039" y="0"/>
                    <a:pt x="269322" y="0"/>
                  </a:cubicBezTo>
                  <a:cubicBezTo>
                    <a:pt x="247605" y="0"/>
                    <a:pt x="230020" y="17585"/>
                    <a:pt x="230020" y="39301"/>
                  </a:cubicBezTo>
                  <a:lnTo>
                    <a:pt x="230020" y="49500"/>
                  </a:lnTo>
                  <a:lnTo>
                    <a:pt x="221931" y="43170"/>
                  </a:lnTo>
                  <a:cubicBezTo>
                    <a:pt x="214897" y="37631"/>
                    <a:pt x="206545" y="34729"/>
                    <a:pt x="197664" y="34729"/>
                  </a:cubicBezTo>
                  <a:cubicBezTo>
                    <a:pt x="185531" y="34729"/>
                    <a:pt x="174277" y="40180"/>
                    <a:pt x="166803" y="49676"/>
                  </a:cubicBezTo>
                  <a:cubicBezTo>
                    <a:pt x="160297" y="57941"/>
                    <a:pt x="157396" y="68228"/>
                    <a:pt x="158626" y="78603"/>
                  </a:cubicBezTo>
                  <a:cubicBezTo>
                    <a:pt x="159857" y="89066"/>
                    <a:pt x="165045" y="98298"/>
                    <a:pt x="173310" y="104804"/>
                  </a:cubicBezTo>
                  <a:lnTo>
                    <a:pt x="230020" y="149381"/>
                  </a:lnTo>
                  <a:lnTo>
                    <a:pt x="230020" y="230270"/>
                  </a:lnTo>
                  <a:lnTo>
                    <a:pt x="160033" y="189826"/>
                  </a:lnTo>
                  <a:lnTo>
                    <a:pt x="149746" y="118432"/>
                  </a:lnTo>
                  <a:cubicBezTo>
                    <a:pt x="146757" y="97418"/>
                    <a:pt x="126798" y="82120"/>
                    <a:pt x="105257" y="85109"/>
                  </a:cubicBezTo>
                  <a:cubicBezTo>
                    <a:pt x="83804" y="88187"/>
                    <a:pt x="68857" y="108145"/>
                    <a:pt x="72022" y="129599"/>
                  </a:cubicBezTo>
                  <a:lnTo>
                    <a:pt x="73517" y="139797"/>
                  </a:lnTo>
                  <a:lnTo>
                    <a:pt x="64637" y="134698"/>
                  </a:lnTo>
                  <a:cubicBezTo>
                    <a:pt x="58658" y="131269"/>
                    <a:pt x="51888" y="129423"/>
                    <a:pt x="45030" y="129423"/>
                  </a:cubicBezTo>
                  <a:cubicBezTo>
                    <a:pt x="31050" y="129423"/>
                    <a:pt x="17950" y="136984"/>
                    <a:pt x="11004" y="149117"/>
                  </a:cubicBezTo>
                  <a:cubicBezTo>
                    <a:pt x="189" y="167845"/>
                    <a:pt x="6607" y="191936"/>
                    <a:pt x="25423" y="202751"/>
                  </a:cubicBezTo>
                  <a:lnTo>
                    <a:pt x="34303" y="207850"/>
                  </a:lnTo>
                  <a:lnTo>
                    <a:pt x="24720" y="211718"/>
                  </a:lnTo>
                  <a:cubicBezTo>
                    <a:pt x="14960" y="215587"/>
                    <a:pt x="7311" y="223061"/>
                    <a:pt x="3178" y="232732"/>
                  </a:cubicBezTo>
                  <a:cubicBezTo>
                    <a:pt x="-954" y="242403"/>
                    <a:pt x="-1042" y="253042"/>
                    <a:pt x="2827" y="262802"/>
                  </a:cubicBezTo>
                  <a:cubicBezTo>
                    <a:pt x="8806" y="277837"/>
                    <a:pt x="23137" y="287508"/>
                    <a:pt x="39315" y="287508"/>
                  </a:cubicBezTo>
                  <a:cubicBezTo>
                    <a:pt x="44326" y="287508"/>
                    <a:pt x="49250" y="286541"/>
                    <a:pt x="53910" y="284694"/>
                  </a:cubicBezTo>
                  <a:lnTo>
                    <a:pt x="120907" y="257878"/>
                  </a:lnTo>
                  <a:lnTo>
                    <a:pt x="190894" y="298323"/>
                  </a:lnTo>
                  <a:lnTo>
                    <a:pt x="120907" y="338767"/>
                  </a:lnTo>
                  <a:lnTo>
                    <a:pt x="53910" y="311951"/>
                  </a:lnTo>
                  <a:cubicBezTo>
                    <a:pt x="49250" y="310104"/>
                    <a:pt x="44326" y="309137"/>
                    <a:pt x="39315" y="309137"/>
                  </a:cubicBezTo>
                  <a:cubicBezTo>
                    <a:pt x="23137" y="309137"/>
                    <a:pt x="8806" y="318809"/>
                    <a:pt x="2827" y="333844"/>
                  </a:cubicBezTo>
                  <a:cubicBezTo>
                    <a:pt x="-1042" y="343603"/>
                    <a:pt x="-954" y="354242"/>
                    <a:pt x="3178" y="363913"/>
                  </a:cubicBezTo>
                  <a:cubicBezTo>
                    <a:pt x="7311" y="373585"/>
                    <a:pt x="14960" y="380970"/>
                    <a:pt x="24720" y="384927"/>
                  </a:cubicBezTo>
                  <a:lnTo>
                    <a:pt x="34303" y="388708"/>
                  </a:lnTo>
                  <a:lnTo>
                    <a:pt x="25423" y="393807"/>
                  </a:lnTo>
                  <a:cubicBezTo>
                    <a:pt x="6695" y="404622"/>
                    <a:pt x="189" y="428712"/>
                    <a:pt x="11004" y="447440"/>
                  </a:cubicBezTo>
                  <a:cubicBezTo>
                    <a:pt x="18037" y="459574"/>
                    <a:pt x="31050" y="467135"/>
                    <a:pt x="45030" y="467135"/>
                  </a:cubicBezTo>
                  <a:cubicBezTo>
                    <a:pt x="51888" y="467135"/>
                    <a:pt x="58658" y="465289"/>
                    <a:pt x="64637" y="461860"/>
                  </a:cubicBezTo>
                  <a:lnTo>
                    <a:pt x="73517" y="456760"/>
                  </a:lnTo>
                  <a:lnTo>
                    <a:pt x="72022" y="466959"/>
                  </a:lnTo>
                  <a:cubicBezTo>
                    <a:pt x="68945" y="488413"/>
                    <a:pt x="83892" y="508371"/>
                    <a:pt x="105257" y="511448"/>
                  </a:cubicBezTo>
                  <a:cubicBezTo>
                    <a:pt x="126710" y="514702"/>
                    <a:pt x="146757" y="499227"/>
                    <a:pt x="149746" y="478125"/>
                  </a:cubicBezTo>
                  <a:lnTo>
                    <a:pt x="160033" y="406732"/>
                  </a:lnTo>
                  <a:lnTo>
                    <a:pt x="230020" y="366287"/>
                  </a:lnTo>
                  <a:lnTo>
                    <a:pt x="230020" y="447089"/>
                  </a:lnTo>
                  <a:lnTo>
                    <a:pt x="173310" y="491754"/>
                  </a:lnTo>
                  <a:cubicBezTo>
                    <a:pt x="165045" y="498260"/>
                    <a:pt x="159857" y="507580"/>
                    <a:pt x="158626" y="517955"/>
                  </a:cubicBezTo>
                  <a:cubicBezTo>
                    <a:pt x="157396" y="528418"/>
                    <a:pt x="160297" y="538704"/>
                    <a:pt x="166803" y="546881"/>
                  </a:cubicBezTo>
                  <a:cubicBezTo>
                    <a:pt x="174277" y="556377"/>
                    <a:pt x="185531" y="561916"/>
                    <a:pt x="197664" y="561916"/>
                  </a:cubicBezTo>
                  <a:cubicBezTo>
                    <a:pt x="206545" y="561916"/>
                    <a:pt x="214897" y="559015"/>
                    <a:pt x="221931" y="553475"/>
                  </a:cubicBezTo>
                  <a:lnTo>
                    <a:pt x="230020" y="547057"/>
                  </a:lnTo>
                  <a:lnTo>
                    <a:pt x="230020" y="557256"/>
                  </a:lnTo>
                  <a:cubicBezTo>
                    <a:pt x="230020" y="578885"/>
                    <a:pt x="247605" y="596558"/>
                    <a:pt x="269322" y="596558"/>
                  </a:cubicBezTo>
                  <a:cubicBezTo>
                    <a:pt x="291039" y="596558"/>
                    <a:pt x="308623" y="578973"/>
                    <a:pt x="308623" y="557256"/>
                  </a:cubicBezTo>
                  <a:lnTo>
                    <a:pt x="308623" y="547057"/>
                  </a:lnTo>
                  <a:lnTo>
                    <a:pt x="316712" y="553475"/>
                  </a:lnTo>
                  <a:cubicBezTo>
                    <a:pt x="323746" y="559015"/>
                    <a:pt x="332099" y="561916"/>
                    <a:pt x="340979" y="561916"/>
                  </a:cubicBezTo>
                  <a:cubicBezTo>
                    <a:pt x="353112" y="561916"/>
                    <a:pt x="364367" y="556465"/>
                    <a:pt x="371840" y="546969"/>
                  </a:cubicBezTo>
                  <a:close/>
                  <a:moveTo>
                    <a:pt x="358124" y="536243"/>
                  </a:moveTo>
                  <a:cubicBezTo>
                    <a:pt x="350914" y="545387"/>
                    <a:pt x="336847" y="547057"/>
                    <a:pt x="327703" y="539847"/>
                  </a:cubicBezTo>
                  <a:lnTo>
                    <a:pt x="305370" y="522263"/>
                  </a:lnTo>
                  <a:cubicBezTo>
                    <a:pt x="302732" y="520153"/>
                    <a:pt x="299128" y="519801"/>
                    <a:pt x="296050" y="521296"/>
                  </a:cubicBezTo>
                  <a:cubicBezTo>
                    <a:pt x="293061" y="522790"/>
                    <a:pt x="291127" y="525868"/>
                    <a:pt x="291127" y="529209"/>
                  </a:cubicBezTo>
                  <a:lnTo>
                    <a:pt x="291127" y="557520"/>
                  </a:lnTo>
                  <a:cubicBezTo>
                    <a:pt x="291127" y="569477"/>
                    <a:pt x="281367" y="579237"/>
                    <a:pt x="269410" y="579237"/>
                  </a:cubicBezTo>
                  <a:cubicBezTo>
                    <a:pt x="257452" y="579237"/>
                    <a:pt x="247693" y="569477"/>
                    <a:pt x="247693" y="557520"/>
                  </a:cubicBezTo>
                  <a:lnTo>
                    <a:pt x="247693" y="529209"/>
                  </a:lnTo>
                  <a:cubicBezTo>
                    <a:pt x="247693" y="525868"/>
                    <a:pt x="245758" y="522790"/>
                    <a:pt x="242769" y="521296"/>
                  </a:cubicBezTo>
                  <a:cubicBezTo>
                    <a:pt x="241538" y="520680"/>
                    <a:pt x="240219" y="520416"/>
                    <a:pt x="238900" y="520416"/>
                  </a:cubicBezTo>
                  <a:cubicBezTo>
                    <a:pt x="236966" y="520416"/>
                    <a:pt x="235032" y="521032"/>
                    <a:pt x="233449" y="522263"/>
                  </a:cubicBezTo>
                  <a:lnTo>
                    <a:pt x="211117" y="539847"/>
                  </a:lnTo>
                  <a:cubicBezTo>
                    <a:pt x="201973" y="547057"/>
                    <a:pt x="187817" y="545299"/>
                    <a:pt x="180607" y="536243"/>
                  </a:cubicBezTo>
                  <a:cubicBezTo>
                    <a:pt x="177002" y="531671"/>
                    <a:pt x="175420" y="526043"/>
                    <a:pt x="176123" y="520241"/>
                  </a:cubicBezTo>
                  <a:cubicBezTo>
                    <a:pt x="176827" y="514525"/>
                    <a:pt x="179728" y="509338"/>
                    <a:pt x="184212" y="505733"/>
                  </a:cubicBezTo>
                  <a:lnTo>
                    <a:pt x="244264" y="458431"/>
                  </a:lnTo>
                  <a:cubicBezTo>
                    <a:pt x="246374" y="456760"/>
                    <a:pt x="247605" y="454210"/>
                    <a:pt x="247605" y="451485"/>
                  </a:cubicBezTo>
                  <a:lnTo>
                    <a:pt x="247605" y="351164"/>
                  </a:lnTo>
                  <a:cubicBezTo>
                    <a:pt x="247605" y="347999"/>
                    <a:pt x="245934" y="345098"/>
                    <a:pt x="243208" y="343515"/>
                  </a:cubicBezTo>
                  <a:cubicBezTo>
                    <a:pt x="240483" y="341932"/>
                    <a:pt x="237142" y="341932"/>
                    <a:pt x="234416" y="343515"/>
                  </a:cubicBezTo>
                  <a:lnTo>
                    <a:pt x="147548" y="393719"/>
                  </a:lnTo>
                  <a:cubicBezTo>
                    <a:pt x="145174" y="395038"/>
                    <a:pt x="143592" y="397412"/>
                    <a:pt x="143240" y="400050"/>
                  </a:cubicBezTo>
                  <a:lnTo>
                    <a:pt x="132337" y="475664"/>
                  </a:lnTo>
                  <a:cubicBezTo>
                    <a:pt x="130667" y="487270"/>
                    <a:pt x="119677" y="495622"/>
                    <a:pt x="107807" y="494039"/>
                  </a:cubicBezTo>
                  <a:cubicBezTo>
                    <a:pt x="95937" y="492281"/>
                    <a:pt x="87760" y="481291"/>
                    <a:pt x="89431" y="469509"/>
                  </a:cubicBezTo>
                  <a:lnTo>
                    <a:pt x="93475" y="441373"/>
                  </a:lnTo>
                  <a:cubicBezTo>
                    <a:pt x="93915" y="438032"/>
                    <a:pt x="92508" y="434691"/>
                    <a:pt x="89695" y="432845"/>
                  </a:cubicBezTo>
                  <a:cubicBezTo>
                    <a:pt x="86881" y="430999"/>
                    <a:pt x="83276" y="430823"/>
                    <a:pt x="80375" y="432493"/>
                  </a:cubicBezTo>
                  <a:lnTo>
                    <a:pt x="55844" y="446649"/>
                  </a:lnTo>
                  <a:cubicBezTo>
                    <a:pt x="45733" y="452452"/>
                    <a:pt x="31929" y="448671"/>
                    <a:pt x="26214" y="438736"/>
                  </a:cubicBezTo>
                  <a:cubicBezTo>
                    <a:pt x="20236" y="428361"/>
                    <a:pt x="23840" y="415085"/>
                    <a:pt x="34127" y="409106"/>
                  </a:cubicBezTo>
                  <a:lnTo>
                    <a:pt x="58658" y="394950"/>
                  </a:lnTo>
                  <a:cubicBezTo>
                    <a:pt x="61559" y="393280"/>
                    <a:pt x="63230" y="390027"/>
                    <a:pt x="63054" y="386686"/>
                  </a:cubicBezTo>
                  <a:cubicBezTo>
                    <a:pt x="62790" y="383344"/>
                    <a:pt x="60680" y="380443"/>
                    <a:pt x="57515" y="379124"/>
                  </a:cubicBezTo>
                  <a:lnTo>
                    <a:pt x="31138" y="368573"/>
                  </a:lnTo>
                  <a:cubicBezTo>
                    <a:pt x="25775" y="366375"/>
                    <a:pt x="21554" y="362331"/>
                    <a:pt x="19268" y="356967"/>
                  </a:cubicBezTo>
                  <a:cubicBezTo>
                    <a:pt x="16982" y="351692"/>
                    <a:pt x="16894" y="345713"/>
                    <a:pt x="19093" y="340350"/>
                  </a:cubicBezTo>
                  <a:cubicBezTo>
                    <a:pt x="23401" y="329536"/>
                    <a:pt x="36238" y="323820"/>
                    <a:pt x="47316" y="328216"/>
                  </a:cubicBezTo>
                  <a:lnTo>
                    <a:pt x="118270" y="356616"/>
                  </a:lnTo>
                  <a:cubicBezTo>
                    <a:pt x="120732" y="357583"/>
                    <a:pt x="123633" y="357407"/>
                    <a:pt x="125919" y="356088"/>
                  </a:cubicBezTo>
                  <a:lnTo>
                    <a:pt x="212787" y="305884"/>
                  </a:lnTo>
                  <a:cubicBezTo>
                    <a:pt x="215513" y="304302"/>
                    <a:pt x="217183" y="301400"/>
                    <a:pt x="217183" y="298235"/>
                  </a:cubicBezTo>
                  <a:cubicBezTo>
                    <a:pt x="217183" y="295070"/>
                    <a:pt x="215513" y="292168"/>
                    <a:pt x="212787" y="290586"/>
                  </a:cubicBezTo>
                  <a:lnTo>
                    <a:pt x="125919" y="240381"/>
                  </a:lnTo>
                  <a:cubicBezTo>
                    <a:pt x="123633" y="239062"/>
                    <a:pt x="120732" y="238799"/>
                    <a:pt x="118270" y="239854"/>
                  </a:cubicBezTo>
                  <a:lnTo>
                    <a:pt x="47316" y="268253"/>
                  </a:lnTo>
                  <a:cubicBezTo>
                    <a:pt x="44766" y="269308"/>
                    <a:pt x="42040" y="269835"/>
                    <a:pt x="39227" y="269835"/>
                  </a:cubicBezTo>
                  <a:cubicBezTo>
                    <a:pt x="30347" y="269835"/>
                    <a:pt x="22434" y="264472"/>
                    <a:pt x="19093" y="256207"/>
                  </a:cubicBezTo>
                  <a:cubicBezTo>
                    <a:pt x="16894" y="250844"/>
                    <a:pt x="16982" y="244954"/>
                    <a:pt x="19268" y="239590"/>
                  </a:cubicBezTo>
                  <a:cubicBezTo>
                    <a:pt x="21554" y="234227"/>
                    <a:pt x="25775" y="230183"/>
                    <a:pt x="31138" y="227984"/>
                  </a:cubicBezTo>
                  <a:lnTo>
                    <a:pt x="57515" y="217434"/>
                  </a:lnTo>
                  <a:cubicBezTo>
                    <a:pt x="60680" y="216203"/>
                    <a:pt x="62790" y="213213"/>
                    <a:pt x="63054" y="209872"/>
                  </a:cubicBezTo>
                  <a:cubicBezTo>
                    <a:pt x="63318" y="206531"/>
                    <a:pt x="61559" y="203278"/>
                    <a:pt x="58658" y="201608"/>
                  </a:cubicBezTo>
                  <a:lnTo>
                    <a:pt x="34127" y="187452"/>
                  </a:lnTo>
                  <a:cubicBezTo>
                    <a:pt x="23752" y="181473"/>
                    <a:pt x="20236" y="168196"/>
                    <a:pt x="26126" y="157822"/>
                  </a:cubicBezTo>
                  <a:cubicBezTo>
                    <a:pt x="31929" y="147886"/>
                    <a:pt x="45645" y="144018"/>
                    <a:pt x="55756" y="149909"/>
                  </a:cubicBezTo>
                  <a:lnTo>
                    <a:pt x="80287" y="164064"/>
                  </a:lnTo>
                  <a:cubicBezTo>
                    <a:pt x="83188" y="165735"/>
                    <a:pt x="86793" y="165647"/>
                    <a:pt x="89607" y="163713"/>
                  </a:cubicBezTo>
                  <a:cubicBezTo>
                    <a:pt x="92420" y="161866"/>
                    <a:pt x="93827" y="158525"/>
                    <a:pt x="93388" y="155184"/>
                  </a:cubicBezTo>
                  <a:lnTo>
                    <a:pt x="89343" y="127048"/>
                  </a:lnTo>
                  <a:cubicBezTo>
                    <a:pt x="87673" y="115179"/>
                    <a:pt x="95849" y="104189"/>
                    <a:pt x="107719" y="102430"/>
                  </a:cubicBezTo>
                  <a:cubicBezTo>
                    <a:pt x="119589" y="100760"/>
                    <a:pt x="130579" y="109200"/>
                    <a:pt x="132250" y="120806"/>
                  </a:cubicBezTo>
                  <a:lnTo>
                    <a:pt x="143152" y="196420"/>
                  </a:lnTo>
                  <a:cubicBezTo>
                    <a:pt x="143504" y="199057"/>
                    <a:pt x="145086" y="201432"/>
                    <a:pt x="147460" y="202751"/>
                  </a:cubicBezTo>
                  <a:lnTo>
                    <a:pt x="234328" y="252954"/>
                  </a:lnTo>
                  <a:cubicBezTo>
                    <a:pt x="237054" y="254537"/>
                    <a:pt x="240395" y="254537"/>
                    <a:pt x="243121" y="252954"/>
                  </a:cubicBezTo>
                  <a:cubicBezTo>
                    <a:pt x="245846" y="251372"/>
                    <a:pt x="247517" y="248470"/>
                    <a:pt x="247517" y="245305"/>
                  </a:cubicBezTo>
                  <a:lnTo>
                    <a:pt x="247517" y="144985"/>
                  </a:lnTo>
                  <a:cubicBezTo>
                    <a:pt x="247517" y="142259"/>
                    <a:pt x="246286" y="139709"/>
                    <a:pt x="244176" y="138039"/>
                  </a:cubicBezTo>
                  <a:lnTo>
                    <a:pt x="184124" y="90824"/>
                  </a:lnTo>
                  <a:cubicBezTo>
                    <a:pt x="179552" y="87220"/>
                    <a:pt x="176651" y="82120"/>
                    <a:pt x="176035" y="76317"/>
                  </a:cubicBezTo>
                  <a:cubicBezTo>
                    <a:pt x="175332" y="70602"/>
                    <a:pt x="176915" y="64887"/>
                    <a:pt x="180519" y="60315"/>
                  </a:cubicBezTo>
                  <a:cubicBezTo>
                    <a:pt x="187641" y="51171"/>
                    <a:pt x="201797" y="49500"/>
                    <a:pt x="210941" y="56710"/>
                  </a:cubicBezTo>
                  <a:lnTo>
                    <a:pt x="233273" y="74295"/>
                  </a:lnTo>
                  <a:cubicBezTo>
                    <a:pt x="235911" y="76405"/>
                    <a:pt x="239516" y="76757"/>
                    <a:pt x="242593" y="75262"/>
                  </a:cubicBezTo>
                  <a:cubicBezTo>
                    <a:pt x="245582" y="73767"/>
                    <a:pt x="247517" y="70690"/>
                    <a:pt x="247517" y="67349"/>
                  </a:cubicBezTo>
                  <a:lnTo>
                    <a:pt x="247517" y="39037"/>
                  </a:lnTo>
                  <a:cubicBezTo>
                    <a:pt x="247517" y="27080"/>
                    <a:pt x="257276" y="17321"/>
                    <a:pt x="269234" y="17321"/>
                  </a:cubicBezTo>
                  <a:cubicBezTo>
                    <a:pt x="281191" y="17321"/>
                    <a:pt x="290951" y="27080"/>
                    <a:pt x="290951" y="39037"/>
                  </a:cubicBezTo>
                  <a:lnTo>
                    <a:pt x="290951" y="67349"/>
                  </a:lnTo>
                  <a:cubicBezTo>
                    <a:pt x="290951" y="70690"/>
                    <a:pt x="292885" y="73767"/>
                    <a:pt x="295874" y="75262"/>
                  </a:cubicBezTo>
                  <a:cubicBezTo>
                    <a:pt x="298952" y="76757"/>
                    <a:pt x="302469" y="76317"/>
                    <a:pt x="305194" y="74295"/>
                  </a:cubicBezTo>
                  <a:lnTo>
                    <a:pt x="327527" y="56710"/>
                  </a:lnTo>
                  <a:cubicBezTo>
                    <a:pt x="336671" y="49500"/>
                    <a:pt x="350826" y="51259"/>
                    <a:pt x="358036" y="60315"/>
                  </a:cubicBezTo>
                  <a:cubicBezTo>
                    <a:pt x="361641" y="64887"/>
                    <a:pt x="363223" y="70514"/>
                    <a:pt x="362520" y="76317"/>
                  </a:cubicBezTo>
                  <a:cubicBezTo>
                    <a:pt x="361817" y="82120"/>
                    <a:pt x="358915" y="87220"/>
                    <a:pt x="354431" y="90824"/>
                  </a:cubicBezTo>
                  <a:lnTo>
                    <a:pt x="294380" y="138127"/>
                  </a:lnTo>
                  <a:cubicBezTo>
                    <a:pt x="292270" y="139797"/>
                    <a:pt x="291039" y="142347"/>
                    <a:pt x="291039" y="145073"/>
                  </a:cubicBezTo>
                  <a:lnTo>
                    <a:pt x="291039" y="245393"/>
                  </a:lnTo>
                  <a:cubicBezTo>
                    <a:pt x="291039" y="248558"/>
                    <a:pt x="292709" y="251460"/>
                    <a:pt x="295435" y="253042"/>
                  </a:cubicBezTo>
                  <a:cubicBezTo>
                    <a:pt x="298160" y="254625"/>
                    <a:pt x="301502" y="254625"/>
                    <a:pt x="304227" y="253042"/>
                  </a:cubicBezTo>
                  <a:lnTo>
                    <a:pt x="391095" y="202838"/>
                  </a:lnTo>
                  <a:cubicBezTo>
                    <a:pt x="393469" y="201520"/>
                    <a:pt x="395052" y="199145"/>
                    <a:pt x="395403" y="196508"/>
                  </a:cubicBezTo>
                  <a:lnTo>
                    <a:pt x="406306" y="120894"/>
                  </a:lnTo>
                  <a:cubicBezTo>
                    <a:pt x="407976" y="109288"/>
                    <a:pt x="419231" y="100936"/>
                    <a:pt x="430836" y="102518"/>
                  </a:cubicBezTo>
                  <a:cubicBezTo>
                    <a:pt x="442706" y="104277"/>
                    <a:pt x="450883" y="115267"/>
                    <a:pt x="449212" y="127136"/>
                  </a:cubicBezTo>
                  <a:lnTo>
                    <a:pt x="445168" y="155272"/>
                  </a:lnTo>
                  <a:cubicBezTo>
                    <a:pt x="444728" y="158613"/>
                    <a:pt x="446135" y="161954"/>
                    <a:pt x="448948" y="163800"/>
                  </a:cubicBezTo>
                  <a:cubicBezTo>
                    <a:pt x="451762" y="165647"/>
                    <a:pt x="455367" y="165823"/>
                    <a:pt x="458268" y="164152"/>
                  </a:cubicBezTo>
                  <a:lnTo>
                    <a:pt x="482799" y="149997"/>
                  </a:lnTo>
                  <a:cubicBezTo>
                    <a:pt x="492910" y="144194"/>
                    <a:pt x="506714" y="147974"/>
                    <a:pt x="512429" y="157910"/>
                  </a:cubicBezTo>
                  <a:cubicBezTo>
                    <a:pt x="518408" y="168284"/>
                    <a:pt x="514803" y="181561"/>
                    <a:pt x="504516" y="187540"/>
                  </a:cubicBezTo>
                  <a:lnTo>
                    <a:pt x="479985" y="201695"/>
                  </a:lnTo>
                  <a:cubicBezTo>
                    <a:pt x="477084" y="203366"/>
                    <a:pt x="475413" y="206619"/>
                    <a:pt x="475589" y="209960"/>
                  </a:cubicBezTo>
                  <a:cubicBezTo>
                    <a:pt x="475853" y="213301"/>
                    <a:pt x="477963" y="216203"/>
                    <a:pt x="481128" y="217522"/>
                  </a:cubicBezTo>
                  <a:lnTo>
                    <a:pt x="507505" y="228072"/>
                  </a:lnTo>
                  <a:cubicBezTo>
                    <a:pt x="512869" y="230270"/>
                    <a:pt x="517089" y="234315"/>
                    <a:pt x="519375" y="239678"/>
                  </a:cubicBezTo>
                  <a:cubicBezTo>
                    <a:pt x="521661" y="245042"/>
                    <a:pt x="521749" y="250932"/>
                    <a:pt x="519551" y="256295"/>
                  </a:cubicBezTo>
                  <a:cubicBezTo>
                    <a:pt x="516210" y="264560"/>
                    <a:pt x="508297" y="269923"/>
                    <a:pt x="499416" y="269923"/>
                  </a:cubicBezTo>
                  <a:cubicBezTo>
                    <a:pt x="496603" y="269923"/>
                    <a:pt x="493965" y="269396"/>
                    <a:pt x="491327" y="268341"/>
                  </a:cubicBezTo>
                  <a:lnTo>
                    <a:pt x="420373" y="239942"/>
                  </a:lnTo>
                  <a:cubicBezTo>
                    <a:pt x="417912" y="238975"/>
                    <a:pt x="415010" y="239150"/>
                    <a:pt x="412724" y="240469"/>
                  </a:cubicBezTo>
                  <a:lnTo>
                    <a:pt x="325856" y="290674"/>
                  </a:lnTo>
                  <a:cubicBezTo>
                    <a:pt x="323131" y="292256"/>
                    <a:pt x="321460" y="295157"/>
                    <a:pt x="321460" y="298323"/>
                  </a:cubicBezTo>
                  <a:cubicBezTo>
                    <a:pt x="321460" y="301488"/>
                    <a:pt x="323131" y="304390"/>
                    <a:pt x="325856" y="305972"/>
                  </a:cubicBezTo>
                  <a:lnTo>
                    <a:pt x="412724" y="356176"/>
                  </a:lnTo>
                  <a:cubicBezTo>
                    <a:pt x="415098" y="357495"/>
                    <a:pt x="417912" y="357759"/>
                    <a:pt x="420373" y="356703"/>
                  </a:cubicBezTo>
                  <a:lnTo>
                    <a:pt x="491327" y="328304"/>
                  </a:lnTo>
                  <a:cubicBezTo>
                    <a:pt x="502318" y="323908"/>
                    <a:pt x="515242" y="329536"/>
                    <a:pt x="519551" y="340350"/>
                  </a:cubicBezTo>
                  <a:cubicBezTo>
                    <a:pt x="521749" y="345713"/>
                    <a:pt x="521661" y="351604"/>
                    <a:pt x="519375" y="356967"/>
                  </a:cubicBezTo>
                  <a:cubicBezTo>
                    <a:pt x="517089" y="362331"/>
                    <a:pt x="512869" y="366375"/>
                    <a:pt x="507505" y="368573"/>
                  </a:cubicBezTo>
                  <a:lnTo>
                    <a:pt x="481128" y="379124"/>
                  </a:lnTo>
                  <a:cubicBezTo>
                    <a:pt x="477963" y="380355"/>
                    <a:pt x="475853" y="383344"/>
                    <a:pt x="475589" y="386686"/>
                  </a:cubicBezTo>
                  <a:cubicBezTo>
                    <a:pt x="475325" y="390027"/>
                    <a:pt x="477084" y="393280"/>
                    <a:pt x="479985" y="394950"/>
                  </a:cubicBezTo>
                  <a:lnTo>
                    <a:pt x="504516" y="409106"/>
                  </a:lnTo>
                  <a:cubicBezTo>
                    <a:pt x="514891" y="415085"/>
                    <a:pt x="518408" y="428361"/>
                    <a:pt x="512517" y="438736"/>
                  </a:cubicBezTo>
                  <a:cubicBezTo>
                    <a:pt x="506714" y="448671"/>
                    <a:pt x="492998" y="452540"/>
                    <a:pt x="482887" y="446649"/>
                  </a:cubicBezTo>
                  <a:lnTo>
                    <a:pt x="458356" y="432493"/>
                  </a:lnTo>
                  <a:cubicBezTo>
                    <a:pt x="455455" y="430823"/>
                    <a:pt x="451850" y="430911"/>
                    <a:pt x="449036" y="432845"/>
                  </a:cubicBezTo>
                  <a:cubicBezTo>
                    <a:pt x="446223" y="434691"/>
                    <a:pt x="444816" y="438032"/>
                    <a:pt x="445256" y="441373"/>
                  </a:cubicBezTo>
                  <a:lnTo>
                    <a:pt x="449300" y="469509"/>
                  </a:lnTo>
                  <a:cubicBezTo>
                    <a:pt x="450971" y="481379"/>
                    <a:pt x="442794" y="492369"/>
                    <a:pt x="430924" y="494127"/>
                  </a:cubicBezTo>
                  <a:cubicBezTo>
                    <a:pt x="419055" y="495710"/>
                    <a:pt x="408064" y="487358"/>
                    <a:pt x="406394" y="475752"/>
                  </a:cubicBezTo>
                  <a:lnTo>
                    <a:pt x="395491" y="400137"/>
                  </a:lnTo>
                  <a:cubicBezTo>
                    <a:pt x="395140" y="397500"/>
                    <a:pt x="393557" y="395126"/>
                    <a:pt x="391183" y="393807"/>
                  </a:cubicBezTo>
                  <a:lnTo>
                    <a:pt x="304315" y="343603"/>
                  </a:lnTo>
                  <a:cubicBezTo>
                    <a:pt x="301589" y="342020"/>
                    <a:pt x="298248" y="342020"/>
                    <a:pt x="295523" y="343603"/>
                  </a:cubicBezTo>
                  <a:cubicBezTo>
                    <a:pt x="292797" y="345186"/>
                    <a:pt x="291127" y="348087"/>
                    <a:pt x="291127" y="351252"/>
                  </a:cubicBezTo>
                  <a:lnTo>
                    <a:pt x="291127" y="451573"/>
                  </a:lnTo>
                  <a:cubicBezTo>
                    <a:pt x="291127" y="454298"/>
                    <a:pt x="292357" y="456848"/>
                    <a:pt x="294468" y="458519"/>
                  </a:cubicBezTo>
                  <a:lnTo>
                    <a:pt x="354519" y="505821"/>
                  </a:lnTo>
                  <a:cubicBezTo>
                    <a:pt x="359091" y="509426"/>
                    <a:pt x="361993" y="514525"/>
                    <a:pt x="362608" y="520329"/>
                  </a:cubicBezTo>
                  <a:cubicBezTo>
                    <a:pt x="363311" y="526131"/>
                    <a:pt x="361729" y="531759"/>
                    <a:pt x="358124" y="53633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7" name="Vrije vorm: vorm 196">
              <a:extLst>
                <a:ext uri="{FF2B5EF4-FFF2-40B4-BE49-F238E27FC236}">
                  <a16:creationId xmlns:a16="http://schemas.microsoft.com/office/drawing/2014/main" id="{EF2CAFF2-EEAB-237E-5B3C-4DF330E2A7FA}"/>
                </a:ext>
              </a:extLst>
            </p:cNvPr>
            <p:cNvSpPr/>
            <p:nvPr/>
          </p:nvSpPr>
          <p:spPr>
            <a:xfrm>
              <a:off x="706080" y="635235"/>
              <a:ext cx="46968" cy="36585"/>
            </a:xfrm>
            <a:custGeom>
              <a:avLst/>
              <a:gdLst>
                <a:gd name="connsiteX0" fmla="*/ 4053 w 46968"/>
                <a:gd name="connsiteY0" fmla="*/ 16187 h 36585"/>
                <a:gd name="connsiteX1" fmla="*/ 33420 w 46968"/>
                <a:gd name="connsiteY1" fmla="*/ 35178 h 36585"/>
                <a:gd name="connsiteX2" fmla="*/ 38168 w 46968"/>
                <a:gd name="connsiteY2" fmla="*/ 36585 h 36585"/>
                <a:gd name="connsiteX3" fmla="*/ 45553 w 46968"/>
                <a:gd name="connsiteY3" fmla="*/ 32541 h 36585"/>
                <a:gd name="connsiteX4" fmla="*/ 42915 w 46968"/>
                <a:gd name="connsiteY4" fmla="*/ 20407 h 36585"/>
                <a:gd name="connsiteX5" fmla="*/ 13549 w 46968"/>
                <a:gd name="connsiteY5" fmla="*/ 1416 h 36585"/>
                <a:gd name="connsiteX6" fmla="*/ 1416 w 46968"/>
                <a:gd name="connsiteY6" fmla="*/ 4053 h 36585"/>
                <a:gd name="connsiteX7" fmla="*/ 4053 w 46968"/>
                <a:gd name="connsiteY7" fmla="*/ 16187 h 36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968" h="36585">
                  <a:moveTo>
                    <a:pt x="4053" y="16187"/>
                  </a:moveTo>
                  <a:lnTo>
                    <a:pt x="33420" y="35178"/>
                  </a:lnTo>
                  <a:cubicBezTo>
                    <a:pt x="34914" y="36145"/>
                    <a:pt x="36585" y="36585"/>
                    <a:pt x="38168" y="36585"/>
                  </a:cubicBezTo>
                  <a:cubicBezTo>
                    <a:pt x="41069" y="36585"/>
                    <a:pt x="43883" y="35178"/>
                    <a:pt x="45553" y="32541"/>
                  </a:cubicBezTo>
                  <a:cubicBezTo>
                    <a:pt x="48191" y="28496"/>
                    <a:pt x="47048" y="23045"/>
                    <a:pt x="42915" y="20407"/>
                  </a:cubicBezTo>
                  <a:lnTo>
                    <a:pt x="13549" y="1416"/>
                  </a:lnTo>
                  <a:cubicBezTo>
                    <a:pt x="9505" y="-1222"/>
                    <a:pt x="4053" y="-79"/>
                    <a:pt x="1416" y="4053"/>
                  </a:cubicBezTo>
                  <a:cubicBezTo>
                    <a:pt x="-1222" y="8098"/>
                    <a:pt x="-79" y="13549"/>
                    <a:pt x="4053" y="1618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81CF29BC-2773-026B-2567-108695F10306}"/>
                </a:ext>
              </a:extLst>
            </p:cNvPr>
            <p:cNvSpPr/>
            <p:nvPr/>
          </p:nvSpPr>
          <p:spPr>
            <a:xfrm>
              <a:off x="1250905" y="1037844"/>
              <a:ext cx="511855" cy="479356"/>
            </a:xfrm>
            <a:custGeom>
              <a:avLst/>
              <a:gdLst>
                <a:gd name="connsiteX0" fmla="*/ 305136 w 511855"/>
                <a:gd name="connsiteY0" fmla="*/ 0 h 479356"/>
                <a:gd name="connsiteX1" fmla="*/ 300915 w 511855"/>
                <a:gd name="connsiteY1" fmla="*/ 0 h 479356"/>
                <a:gd name="connsiteX2" fmla="*/ 294585 w 511855"/>
                <a:gd name="connsiteY2" fmla="*/ 88 h 479356"/>
                <a:gd name="connsiteX3" fmla="*/ 290716 w 511855"/>
                <a:gd name="connsiteY3" fmla="*/ 352 h 479356"/>
                <a:gd name="connsiteX4" fmla="*/ 284122 w 511855"/>
                <a:gd name="connsiteY4" fmla="*/ 791 h 479356"/>
                <a:gd name="connsiteX5" fmla="*/ 280957 w 511855"/>
                <a:gd name="connsiteY5" fmla="*/ 1143 h 479356"/>
                <a:gd name="connsiteX6" fmla="*/ 273659 w 511855"/>
                <a:gd name="connsiteY6" fmla="*/ 2022 h 479356"/>
                <a:gd name="connsiteX7" fmla="*/ 271549 w 511855"/>
                <a:gd name="connsiteY7" fmla="*/ 2374 h 479356"/>
                <a:gd name="connsiteX8" fmla="*/ 263284 w 511855"/>
                <a:gd name="connsiteY8" fmla="*/ 3781 h 479356"/>
                <a:gd name="connsiteX9" fmla="*/ 262317 w 511855"/>
                <a:gd name="connsiteY9" fmla="*/ 3957 h 479356"/>
                <a:gd name="connsiteX10" fmla="*/ 165074 w 511855"/>
                <a:gd name="connsiteY10" fmla="*/ 52578 h 479356"/>
                <a:gd name="connsiteX11" fmla="*/ 96582 w 511855"/>
                <a:gd name="connsiteY11" fmla="*/ 184638 h 479356"/>
                <a:gd name="connsiteX12" fmla="*/ 96494 w 511855"/>
                <a:gd name="connsiteY12" fmla="*/ 185430 h 479356"/>
                <a:gd name="connsiteX13" fmla="*/ 95615 w 511855"/>
                <a:gd name="connsiteY13" fmla="*/ 195981 h 479356"/>
                <a:gd name="connsiteX14" fmla="*/ 95615 w 511855"/>
                <a:gd name="connsiteY14" fmla="*/ 195981 h 479356"/>
                <a:gd name="connsiteX15" fmla="*/ 144237 w 511855"/>
                <a:gd name="connsiteY15" fmla="*/ 342021 h 479356"/>
                <a:gd name="connsiteX16" fmla="*/ 3032 w 511855"/>
                <a:gd name="connsiteY16" fmla="*/ 463882 h 479356"/>
                <a:gd name="connsiteX17" fmla="*/ 2153 w 511855"/>
                <a:gd name="connsiteY17" fmla="*/ 476279 h 479356"/>
                <a:gd name="connsiteX18" fmla="*/ 8835 w 511855"/>
                <a:gd name="connsiteY18" fmla="*/ 479357 h 479356"/>
                <a:gd name="connsiteX19" fmla="*/ 14550 w 511855"/>
                <a:gd name="connsiteY19" fmla="*/ 477247 h 479356"/>
                <a:gd name="connsiteX20" fmla="*/ 156194 w 511855"/>
                <a:gd name="connsiteY20" fmla="*/ 355121 h 479356"/>
                <a:gd name="connsiteX21" fmla="*/ 291508 w 511855"/>
                <a:gd name="connsiteY21" fmla="*/ 416140 h 479356"/>
                <a:gd name="connsiteX22" fmla="*/ 303729 w 511855"/>
                <a:gd name="connsiteY22" fmla="*/ 416492 h 479356"/>
                <a:gd name="connsiteX23" fmla="*/ 303729 w 511855"/>
                <a:gd name="connsiteY23" fmla="*/ 416492 h 479356"/>
                <a:gd name="connsiteX24" fmla="*/ 511491 w 511855"/>
                <a:gd name="connsiteY24" fmla="*/ 220335 h 479356"/>
                <a:gd name="connsiteX25" fmla="*/ 459177 w 511855"/>
                <a:gd name="connsiteY25" fmla="*/ 69811 h 479356"/>
                <a:gd name="connsiteX26" fmla="*/ 315687 w 511855"/>
                <a:gd name="connsiteY26" fmla="*/ 352 h 479356"/>
                <a:gd name="connsiteX27" fmla="*/ 305136 w 511855"/>
                <a:gd name="connsiteY27" fmla="*/ 0 h 479356"/>
                <a:gd name="connsiteX28" fmla="*/ 445989 w 511855"/>
                <a:gd name="connsiteY28" fmla="*/ 81505 h 479356"/>
                <a:gd name="connsiteX29" fmla="*/ 493907 w 511855"/>
                <a:gd name="connsiteY29" fmla="*/ 219368 h 479356"/>
                <a:gd name="connsiteX30" fmla="*/ 292475 w 511855"/>
                <a:gd name="connsiteY30" fmla="*/ 398643 h 479356"/>
                <a:gd name="connsiteX31" fmla="*/ 175273 w 511855"/>
                <a:gd name="connsiteY31" fmla="*/ 349230 h 479356"/>
                <a:gd name="connsiteX32" fmla="*/ 253965 w 511855"/>
                <a:gd name="connsiteY32" fmla="*/ 374113 h 479356"/>
                <a:gd name="connsiteX33" fmla="*/ 261966 w 511855"/>
                <a:gd name="connsiteY33" fmla="*/ 374376 h 479356"/>
                <a:gd name="connsiteX34" fmla="*/ 398158 w 511855"/>
                <a:gd name="connsiteY34" fmla="*/ 245833 h 479356"/>
                <a:gd name="connsiteX35" fmla="*/ 293882 w 511855"/>
                <a:gd name="connsiteY35" fmla="*/ 128631 h 479356"/>
                <a:gd name="connsiteX36" fmla="*/ 198309 w 511855"/>
                <a:gd name="connsiteY36" fmla="*/ 213741 h 479356"/>
                <a:gd name="connsiteX37" fmla="*/ 216949 w 511855"/>
                <a:gd name="connsiteY37" fmla="*/ 267374 h 479356"/>
                <a:gd name="connsiteX38" fmla="*/ 268032 w 511855"/>
                <a:gd name="connsiteY38" fmla="*/ 292080 h 479356"/>
                <a:gd name="connsiteX39" fmla="*/ 277352 w 511855"/>
                <a:gd name="connsiteY39" fmla="*/ 283816 h 479356"/>
                <a:gd name="connsiteX40" fmla="*/ 269087 w 511855"/>
                <a:gd name="connsiteY40" fmla="*/ 274496 h 479356"/>
                <a:gd name="connsiteX41" fmla="*/ 230137 w 511855"/>
                <a:gd name="connsiteY41" fmla="*/ 255592 h 479356"/>
                <a:gd name="connsiteX42" fmla="*/ 215894 w 511855"/>
                <a:gd name="connsiteY42" fmla="*/ 214708 h 479356"/>
                <a:gd name="connsiteX43" fmla="*/ 292914 w 511855"/>
                <a:gd name="connsiteY43" fmla="*/ 146128 h 479356"/>
                <a:gd name="connsiteX44" fmla="*/ 380662 w 511855"/>
                <a:gd name="connsiteY44" fmla="*/ 244778 h 479356"/>
                <a:gd name="connsiteX45" fmla="*/ 255108 w 511855"/>
                <a:gd name="connsiteY45" fmla="*/ 356528 h 479356"/>
                <a:gd name="connsiteX46" fmla="*/ 113376 w 511855"/>
                <a:gd name="connsiteY46" fmla="*/ 197211 h 479356"/>
                <a:gd name="connsiteX47" fmla="*/ 115398 w 511855"/>
                <a:gd name="connsiteY47" fmla="*/ 178572 h 479356"/>
                <a:gd name="connsiteX48" fmla="*/ 139313 w 511855"/>
                <a:gd name="connsiteY48" fmla="*/ 111750 h 479356"/>
                <a:gd name="connsiteX49" fmla="*/ 139840 w 511855"/>
                <a:gd name="connsiteY49" fmla="*/ 110783 h 479356"/>
                <a:gd name="connsiteX50" fmla="*/ 147666 w 511855"/>
                <a:gd name="connsiteY50" fmla="*/ 99001 h 479356"/>
                <a:gd name="connsiteX51" fmla="*/ 150039 w 511855"/>
                <a:gd name="connsiteY51" fmla="*/ 95572 h 479356"/>
                <a:gd name="connsiteX52" fmla="*/ 157337 w 511855"/>
                <a:gd name="connsiteY52" fmla="*/ 86428 h 479356"/>
                <a:gd name="connsiteX53" fmla="*/ 161733 w 511855"/>
                <a:gd name="connsiteY53" fmla="*/ 81153 h 479356"/>
                <a:gd name="connsiteX54" fmla="*/ 168591 w 511855"/>
                <a:gd name="connsiteY54" fmla="*/ 74031 h 479356"/>
                <a:gd name="connsiteX55" fmla="*/ 174834 w 511855"/>
                <a:gd name="connsiteY55" fmla="*/ 67877 h 479356"/>
                <a:gd name="connsiteX56" fmla="*/ 181780 w 511855"/>
                <a:gd name="connsiteY56" fmla="*/ 61898 h 479356"/>
                <a:gd name="connsiteX57" fmla="*/ 188901 w 511855"/>
                <a:gd name="connsiteY57" fmla="*/ 56183 h 479356"/>
                <a:gd name="connsiteX58" fmla="*/ 196727 w 511855"/>
                <a:gd name="connsiteY58" fmla="*/ 50644 h 479356"/>
                <a:gd name="connsiteX59" fmla="*/ 203585 w 511855"/>
                <a:gd name="connsiteY59" fmla="*/ 46160 h 479356"/>
                <a:gd name="connsiteX60" fmla="*/ 212641 w 511855"/>
                <a:gd name="connsiteY60" fmla="*/ 40884 h 479356"/>
                <a:gd name="connsiteX61" fmla="*/ 219059 w 511855"/>
                <a:gd name="connsiteY61" fmla="*/ 37543 h 479356"/>
                <a:gd name="connsiteX62" fmla="*/ 229258 w 511855"/>
                <a:gd name="connsiteY62" fmla="*/ 32883 h 479356"/>
                <a:gd name="connsiteX63" fmla="*/ 235413 w 511855"/>
                <a:gd name="connsiteY63" fmla="*/ 30421 h 479356"/>
                <a:gd name="connsiteX64" fmla="*/ 246315 w 511855"/>
                <a:gd name="connsiteY64" fmla="*/ 26641 h 479356"/>
                <a:gd name="connsiteX65" fmla="*/ 252734 w 511855"/>
                <a:gd name="connsiteY65" fmla="*/ 24794 h 479356"/>
                <a:gd name="connsiteX66" fmla="*/ 263812 w 511855"/>
                <a:gd name="connsiteY66" fmla="*/ 22069 h 479356"/>
                <a:gd name="connsiteX67" fmla="*/ 270846 w 511855"/>
                <a:gd name="connsiteY67" fmla="*/ 20750 h 479356"/>
                <a:gd name="connsiteX68" fmla="*/ 281748 w 511855"/>
                <a:gd name="connsiteY68" fmla="*/ 19167 h 479356"/>
                <a:gd name="connsiteX69" fmla="*/ 289749 w 511855"/>
                <a:gd name="connsiteY69" fmla="*/ 18464 h 479356"/>
                <a:gd name="connsiteX70" fmla="*/ 300124 w 511855"/>
                <a:gd name="connsiteY70" fmla="*/ 17936 h 479356"/>
                <a:gd name="connsiteX71" fmla="*/ 314983 w 511855"/>
                <a:gd name="connsiteY71" fmla="*/ 18112 h 479356"/>
                <a:gd name="connsiteX72" fmla="*/ 446340 w 511855"/>
                <a:gd name="connsiteY72" fmla="*/ 81681 h 479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511855" h="479356">
                  <a:moveTo>
                    <a:pt x="305136" y="0"/>
                  </a:moveTo>
                  <a:cubicBezTo>
                    <a:pt x="303729" y="0"/>
                    <a:pt x="302322" y="0"/>
                    <a:pt x="300915" y="0"/>
                  </a:cubicBezTo>
                  <a:cubicBezTo>
                    <a:pt x="298805" y="0"/>
                    <a:pt x="296695" y="0"/>
                    <a:pt x="294585" y="88"/>
                  </a:cubicBezTo>
                  <a:cubicBezTo>
                    <a:pt x="293266" y="88"/>
                    <a:pt x="292035" y="264"/>
                    <a:pt x="290716" y="352"/>
                  </a:cubicBezTo>
                  <a:cubicBezTo>
                    <a:pt x="288518" y="528"/>
                    <a:pt x="286320" y="615"/>
                    <a:pt x="284122" y="791"/>
                  </a:cubicBezTo>
                  <a:cubicBezTo>
                    <a:pt x="283067" y="879"/>
                    <a:pt x="282012" y="1055"/>
                    <a:pt x="280957" y="1143"/>
                  </a:cubicBezTo>
                  <a:cubicBezTo>
                    <a:pt x="278495" y="1407"/>
                    <a:pt x="276033" y="1671"/>
                    <a:pt x="273659" y="2022"/>
                  </a:cubicBezTo>
                  <a:cubicBezTo>
                    <a:pt x="272956" y="2110"/>
                    <a:pt x="272253" y="2286"/>
                    <a:pt x="271549" y="2374"/>
                  </a:cubicBezTo>
                  <a:cubicBezTo>
                    <a:pt x="268824" y="2814"/>
                    <a:pt x="266010" y="3253"/>
                    <a:pt x="263284" y="3781"/>
                  </a:cubicBezTo>
                  <a:cubicBezTo>
                    <a:pt x="262933" y="3781"/>
                    <a:pt x="262669" y="3957"/>
                    <a:pt x="262317" y="3957"/>
                  </a:cubicBezTo>
                  <a:cubicBezTo>
                    <a:pt x="226533" y="11166"/>
                    <a:pt x="193122" y="27608"/>
                    <a:pt x="165074" y="52578"/>
                  </a:cubicBezTo>
                  <a:cubicBezTo>
                    <a:pt x="126388" y="87044"/>
                    <a:pt x="102385" y="133555"/>
                    <a:pt x="96582" y="184638"/>
                  </a:cubicBezTo>
                  <a:cubicBezTo>
                    <a:pt x="96582" y="184902"/>
                    <a:pt x="96582" y="185166"/>
                    <a:pt x="96494" y="185430"/>
                  </a:cubicBezTo>
                  <a:cubicBezTo>
                    <a:pt x="96143" y="188947"/>
                    <a:pt x="95791" y="192464"/>
                    <a:pt x="95615" y="195981"/>
                  </a:cubicBezTo>
                  <a:lnTo>
                    <a:pt x="95615" y="195981"/>
                  </a:lnTo>
                  <a:cubicBezTo>
                    <a:pt x="92450" y="251196"/>
                    <a:pt x="111177" y="302631"/>
                    <a:pt x="144237" y="342021"/>
                  </a:cubicBezTo>
                  <a:lnTo>
                    <a:pt x="3032" y="463882"/>
                  </a:lnTo>
                  <a:cubicBezTo>
                    <a:pt x="-661" y="467047"/>
                    <a:pt x="-1012" y="472586"/>
                    <a:pt x="2153" y="476279"/>
                  </a:cubicBezTo>
                  <a:cubicBezTo>
                    <a:pt x="3911" y="478302"/>
                    <a:pt x="6373" y="479357"/>
                    <a:pt x="8835" y="479357"/>
                  </a:cubicBezTo>
                  <a:cubicBezTo>
                    <a:pt x="10857" y="479357"/>
                    <a:pt x="12879" y="478653"/>
                    <a:pt x="14550" y="477247"/>
                  </a:cubicBezTo>
                  <a:lnTo>
                    <a:pt x="156194" y="355121"/>
                  </a:lnTo>
                  <a:cubicBezTo>
                    <a:pt x="191099" y="390203"/>
                    <a:pt x="238402" y="413063"/>
                    <a:pt x="291508" y="416140"/>
                  </a:cubicBezTo>
                  <a:cubicBezTo>
                    <a:pt x="295640" y="416404"/>
                    <a:pt x="299685" y="416492"/>
                    <a:pt x="303729" y="416492"/>
                  </a:cubicBezTo>
                  <a:cubicBezTo>
                    <a:pt x="303729" y="416492"/>
                    <a:pt x="303729" y="416492"/>
                    <a:pt x="303729" y="416492"/>
                  </a:cubicBezTo>
                  <a:cubicBezTo>
                    <a:pt x="413809" y="416492"/>
                    <a:pt x="505073" y="330327"/>
                    <a:pt x="511491" y="220335"/>
                  </a:cubicBezTo>
                  <a:cubicBezTo>
                    <a:pt x="514744" y="164856"/>
                    <a:pt x="496105" y="111311"/>
                    <a:pt x="459177" y="69811"/>
                  </a:cubicBezTo>
                  <a:cubicBezTo>
                    <a:pt x="422161" y="28223"/>
                    <a:pt x="371254" y="3605"/>
                    <a:pt x="315687" y="352"/>
                  </a:cubicBezTo>
                  <a:cubicBezTo>
                    <a:pt x="312170" y="176"/>
                    <a:pt x="308653" y="0"/>
                    <a:pt x="305136" y="0"/>
                  </a:cubicBezTo>
                  <a:close/>
                  <a:moveTo>
                    <a:pt x="445989" y="81505"/>
                  </a:moveTo>
                  <a:cubicBezTo>
                    <a:pt x="479839" y="119575"/>
                    <a:pt x="496896" y="168461"/>
                    <a:pt x="493907" y="219368"/>
                  </a:cubicBezTo>
                  <a:cubicBezTo>
                    <a:pt x="487840" y="323821"/>
                    <a:pt x="398070" y="404798"/>
                    <a:pt x="292475" y="398643"/>
                  </a:cubicBezTo>
                  <a:cubicBezTo>
                    <a:pt x="247194" y="396006"/>
                    <a:pt x="206486" y="377630"/>
                    <a:pt x="175273" y="349230"/>
                  </a:cubicBezTo>
                  <a:cubicBezTo>
                    <a:pt x="198309" y="363474"/>
                    <a:pt x="225038" y="372442"/>
                    <a:pt x="253965" y="374113"/>
                  </a:cubicBezTo>
                  <a:cubicBezTo>
                    <a:pt x="256690" y="374289"/>
                    <a:pt x="259328" y="374376"/>
                    <a:pt x="261966" y="374376"/>
                  </a:cubicBezTo>
                  <a:cubicBezTo>
                    <a:pt x="333623" y="374376"/>
                    <a:pt x="393938" y="318282"/>
                    <a:pt x="398158" y="245833"/>
                  </a:cubicBezTo>
                  <a:cubicBezTo>
                    <a:pt x="401675" y="184814"/>
                    <a:pt x="354900" y="132236"/>
                    <a:pt x="293882" y="128631"/>
                  </a:cubicBezTo>
                  <a:cubicBezTo>
                    <a:pt x="244117" y="125730"/>
                    <a:pt x="201211" y="163889"/>
                    <a:pt x="198309" y="213741"/>
                  </a:cubicBezTo>
                  <a:cubicBezTo>
                    <a:pt x="197166" y="233524"/>
                    <a:pt x="203760" y="252515"/>
                    <a:pt x="216949" y="267374"/>
                  </a:cubicBezTo>
                  <a:cubicBezTo>
                    <a:pt x="230137" y="282145"/>
                    <a:pt x="248249" y="290938"/>
                    <a:pt x="268032" y="292080"/>
                  </a:cubicBezTo>
                  <a:cubicBezTo>
                    <a:pt x="272956" y="292344"/>
                    <a:pt x="277000" y="288651"/>
                    <a:pt x="277352" y="283816"/>
                  </a:cubicBezTo>
                  <a:cubicBezTo>
                    <a:pt x="277616" y="278980"/>
                    <a:pt x="273923" y="274848"/>
                    <a:pt x="269087" y="274496"/>
                  </a:cubicBezTo>
                  <a:cubicBezTo>
                    <a:pt x="253965" y="273617"/>
                    <a:pt x="240161" y="266934"/>
                    <a:pt x="230137" y="255592"/>
                  </a:cubicBezTo>
                  <a:cubicBezTo>
                    <a:pt x="220114" y="244338"/>
                    <a:pt x="215015" y="229743"/>
                    <a:pt x="215894" y="214708"/>
                  </a:cubicBezTo>
                  <a:cubicBezTo>
                    <a:pt x="218268" y="174615"/>
                    <a:pt x="252822" y="143754"/>
                    <a:pt x="292914" y="146128"/>
                  </a:cubicBezTo>
                  <a:cubicBezTo>
                    <a:pt x="344262" y="149118"/>
                    <a:pt x="383651" y="193343"/>
                    <a:pt x="380662" y="244778"/>
                  </a:cubicBezTo>
                  <a:cubicBezTo>
                    <a:pt x="376881" y="310193"/>
                    <a:pt x="320522" y="360485"/>
                    <a:pt x="255108" y="356528"/>
                  </a:cubicBezTo>
                  <a:cubicBezTo>
                    <a:pt x="172108" y="351692"/>
                    <a:pt x="108540" y="280211"/>
                    <a:pt x="113376" y="197211"/>
                  </a:cubicBezTo>
                  <a:cubicBezTo>
                    <a:pt x="113727" y="190969"/>
                    <a:pt x="114431" y="184726"/>
                    <a:pt x="115398" y="178572"/>
                  </a:cubicBezTo>
                  <a:cubicBezTo>
                    <a:pt x="119178" y="154481"/>
                    <a:pt x="127443" y="131973"/>
                    <a:pt x="139313" y="111750"/>
                  </a:cubicBezTo>
                  <a:cubicBezTo>
                    <a:pt x="139489" y="111399"/>
                    <a:pt x="139665" y="111135"/>
                    <a:pt x="139840" y="110783"/>
                  </a:cubicBezTo>
                  <a:cubicBezTo>
                    <a:pt x="142302" y="106739"/>
                    <a:pt x="144940" y="102870"/>
                    <a:pt x="147666" y="99001"/>
                  </a:cubicBezTo>
                  <a:cubicBezTo>
                    <a:pt x="148457" y="97858"/>
                    <a:pt x="149160" y="96715"/>
                    <a:pt x="150039" y="95572"/>
                  </a:cubicBezTo>
                  <a:cubicBezTo>
                    <a:pt x="152326" y="92407"/>
                    <a:pt x="154875" y="89418"/>
                    <a:pt x="157337" y="86428"/>
                  </a:cubicBezTo>
                  <a:cubicBezTo>
                    <a:pt x="158832" y="84670"/>
                    <a:pt x="160239" y="82911"/>
                    <a:pt x="161733" y="81153"/>
                  </a:cubicBezTo>
                  <a:cubicBezTo>
                    <a:pt x="163931" y="78691"/>
                    <a:pt x="166305" y="76405"/>
                    <a:pt x="168591" y="74031"/>
                  </a:cubicBezTo>
                  <a:cubicBezTo>
                    <a:pt x="170614" y="71921"/>
                    <a:pt x="172724" y="69899"/>
                    <a:pt x="174834" y="67877"/>
                  </a:cubicBezTo>
                  <a:cubicBezTo>
                    <a:pt x="177032" y="65854"/>
                    <a:pt x="179406" y="63832"/>
                    <a:pt x="181780" y="61898"/>
                  </a:cubicBezTo>
                  <a:cubicBezTo>
                    <a:pt x="184154" y="59964"/>
                    <a:pt x="186440" y="58029"/>
                    <a:pt x="188901" y="56183"/>
                  </a:cubicBezTo>
                  <a:cubicBezTo>
                    <a:pt x="191451" y="54249"/>
                    <a:pt x="194089" y="52402"/>
                    <a:pt x="196727" y="50644"/>
                  </a:cubicBezTo>
                  <a:cubicBezTo>
                    <a:pt x="199013" y="49061"/>
                    <a:pt x="201299" y="47566"/>
                    <a:pt x="203585" y="46160"/>
                  </a:cubicBezTo>
                  <a:cubicBezTo>
                    <a:pt x="206574" y="44313"/>
                    <a:pt x="209563" y="42555"/>
                    <a:pt x="212641" y="40884"/>
                  </a:cubicBezTo>
                  <a:cubicBezTo>
                    <a:pt x="214751" y="39741"/>
                    <a:pt x="216861" y="38598"/>
                    <a:pt x="219059" y="37543"/>
                  </a:cubicBezTo>
                  <a:cubicBezTo>
                    <a:pt x="222400" y="35873"/>
                    <a:pt x="225829" y="34290"/>
                    <a:pt x="229258" y="32883"/>
                  </a:cubicBezTo>
                  <a:cubicBezTo>
                    <a:pt x="231280" y="32004"/>
                    <a:pt x="233391" y="31213"/>
                    <a:pt x="235413" y="30421"/>
                  </a:cubicBezTo>
                  <a:cubicBezTo>
                    <a:pt x="239018" y="29015"/>
                    <a:pt x="242622" y="27784"/>
                    <a:pt x="246315" y="26641"/>
                  </a:cubicBezTo>
                  <a:cubicBezTo>
                    <a:pt x="248425" y="25937"/>
                    <a:pt x="250623" y="25322"/>
                    <a:pt x="252734" y="24794"/>
                  </a:cubicBezTo>
                  <a:cubicBezTo>
                    <a:pt x="256426" y="23739"/>
                    <a:pt x="260119" y="22860"/>
                    <a:pt x="263812" y="22069"/>
                  </a:cubicBezTo>
                  <a:cubicBezTo>
                    <a:pt x="266186" y="21541"/>
                    <a:pt x="268472" y="21189"/>
                    <a:pt x="270846" y="20750"/>
                  </a:cubicBezTo>
                  <a:cubicBezTo>
                    <a:pt x="274451" y="20134"/>
                    <a:pt x="278056" y="19607"/>
                    <a:pt x="281748" y="19167"/>
                  </a:cubicBezTo>
                  <a:cubicBezTo>
                    <a:pt x="284386" y="18903"/>
                    <a:pt x="287024" y="18640"/>
                    <a:pt x="289749" y="18464"/>
                  </a:cubicBezTo>
                  <a:cubicBezTo>
                    <a:pt x="293178" y="18200"/>
                    <a:pt x="296607" y="18024"/>
                    <a:pt x="300124" y="17936"/>
                  </a:cubicBezTo>
                  <a:cubicBezTo>
                    <a:pt x="305048" y="17936"/>
                    <a:pt x="309972" y="17760"/>
                    <a:pt x="314983" y="18112"/>
                  </a:cubicBezTo>
                  <a:cubicBezTo>
                    <a:pt x="365803" y="21102"/>
                    <a:pt x="412490" y="43610"/>
                    <a:pt x="446340" y="816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339BAB38-CEA8-33F1-329A-C9153049128A}"/>
                </a:ext>
              </a:extLst>
            </p:cNvPr>
            <p:cNvSpPr/>
            <p:nvPr/>
          </p:nvSpPr>
          <p:spPr>
            <a:xfrm>
              <a:off x="506327" y="4738789"/>
              <a:ext cx="540990" cy="550574"/>
            </a:xfrm>
            <a:custGeom>
              <a:avLst/>
              <a:gdLst>
                <a:gd name="connsiteX0" fmla="*/ 516372 w 540990"/>
                <a:gd name="connsiteY0" fmla="*/ 493073 h 550574"/>
                <a:gd name="connsiteX1" fmla="*/ 516372 w 540990"/>
                <a:gd name="connsiteY1" fmla="*/ 278101 h 550574"/>
                <a:gd name="connsiteX2" fmla="*/ 520768 w 540990"/>
                <a:gd name="connsiteY2" fmla="*/ 275903 h 550574"/>
                <a:gd name="connsiteX3" fmla="*/ 540991 w 540990"/>
                <a:gd name="connsiteY3" fmla="*/ 243723 h 550574"/>
                <a:gd name="connsiteX4" fmla="*/ 540991 w 540990"/>
                <a:gd name="connsiteY4" fmla="*/ 168373 h 550574"/>
                <a:gd name="connsiteX5" fmla="*/ 480588 w 540990"/>
                <a:gd name="connsiteY5" fmla="*/ 110871 h 550574"/>
                <a:gd name="connsiteX6" fmla="*/ 431087 w 540990"/>
                <a:gd name="connsiteY6" fmla="*/ 110871 h 550574"/>
                <a:gd name="connsiteX7" fmla="*/ 437945 w 540990"/>
                <a:gd name="connsiteY7" fmla="*/ 99089 h 550574"/>
                <a:gd name="connsiteX8" fmla="*/ 441638 w 540990"/>
                <a:gd name="connsiteY8" fmla="*/ 91792 h 550574"/>
                <a:gd name="connsiteX9" fmla="*/ 444187 w 540990"/>
                <a:gd name="connsiteY9" fmla="*/ 84758 h 550574"/>
                <a:gd name="connsiteX10" fmla="*/ 428273 w 540990"/>
                <a:gd name="connsiteY10" fmla="*/ 18904 h 550574"/>
                <a:gd name="connsiteX11" fmla="*/ 381674 w 540990"/>
                <a:gd name="connsiteY11" fmla="*/ 0 h 550574"/>
                <a:gd name="connsiteX12" fmla="*/ 335075 w 540990"/>
                <a:gd name="connsiteY12" fmla="*/ 18904 h 550574"/>
                <a:gd name="connsiteX13" fmla="*/ 277046 w 540990"/>
                <a:gd name="connsiteY13" fmla="*/ 91352 h 550574"/>
                <a:gd name="connsiteX14" fmla="*/ 270539 w 540990"/>
                <a:gd name="connsiteY14" fmla="*/ 101112 h 550574"/>
                <a:gd name="connsiteX15" fmla="*/ 264033 w 540990"/>
                <a:gd name="connsiteY15" fmla="*/ 91352 h 550574"/>
                <a:gd name="connsiteX16" fmla="*/ 206004 w 540990"/>
                <a:gd name="connsiteY16" fmla="*/ 18904 h 550574"/>
                <a:gd name="connsiteX17" fmla="*/ 159405 w 540990"/>
                <a:gd name="connsiteY17" fmla="*/ 0 h 550574"/>
                <a:gd name="connsiteX18" fmla="*/ 112805 w 540990"/>
                <a:gd name="connsiteY18" fmla="*/ 18904 h 550574"/>
                <a:gd name="connsiteX19" fmla="*/ 103046 w 540990"/>
                <a:gd name="connsiteY19" fmla="*/ 99089 h 550574"/>
                <a:gd name="connsiteX20" fmla="*/ 109904 w 540990"/>
                <a:gd name="connsiteY20" fmla="*/ 110871 h 550574"/>
                <a:gd name="connsiteX21" fmla="*/ 60403 w 540990"/>
                <a:gd name="connsiteY21" fmla="*/ 110871 h 550574"/>
                <a:gd name="connsiteX22" fmla="*/ 0 w 540990"/>
                <a:gd name="connsiteY22" fmla="*/ 168373 h 550574"/>
                <a:gd name="connsiteX23" fmla="*/ 0 w 540990"/>
                <a:gd name="connsiteY23" fmla="*/ 243723 h 550574"/>
                <a:gd name="connsiteX24" fmla="*/ 20222 w 540990"/>
                <a:gd name="connsiteY24" fmla="*/ 275903 h 550574"/>
                <a:gd name="connsiteX25" fmla="*/ 24618 w 540990"/>
                <a:gd name="connsiteY25" fmla="*/ 278101 h 550574"/>
                <a:gd name="connsiteX26" fmla="*/ 24618 w 540990"/>
                <a:gd name="connsiteY26" fmla="*/ 493073 h 550574"/>
                <a:gd name="connsiteX27" fmla="*/ 43170 w 540990"/>
                <a:gd name="connsiteY27" fmla="*/ 533957 h 550574"/>
                <a:gd name="connsiteX28" fmla="*/ 85022 w 540990"/>
                <a:gd name="connsiteY28" fmla="*/ 550575 h 550574"/>
                <a:gd name="connsiteX29" fmla="*/ 455969 w 540990"/>
                <a:gd name="connsiteY29" fmla="*/ 550575 h 550574"/>
                <a:gd name="connsiteX30" fmla="*/ 516372 w 540990"/>
                <a:gd name="connsiteY30" fmla="*/ 493073 h 550574"/>
                <a:gd name="connsiteX31" fmla="*/ 480588 w 540990"/>
                <a:gd name="connsiteY31" fmla="*/ 128808 h 550574"/>
                <a:gd name="connsiteX32" fmla="*/ 523054 w 540990"/>
                <a:gd name="connsiteY32" fmla="*/ 168461 h 550574"/>
                <a:gd name="connsiteX33" fmla="*/ 523054 w 540990"/>
                <a:gd name="connsiteY33" fmla="*/ 243811 h 550574"/>
                <a:gd name="connsiteX34" fmla="*/ 505030 w 540990"/>
                <a:gd name="connsiteY34" fmla="*/ 261923 h 550574"/>
                <a:gd name="connsiteX35" fmla="*/ 348439 w 540990"/>
                <a:gd name="connsiteY35" fmla="*/ 261923 h 550574"/>
                <a:gd name="connsiteX36" fmla="*/ 348439 w 540990"/>
                <a:gd name="connsiteY36" fmla="*/ 128896 h 550574"/>
                <a:gd name="connsiteX37" fmla="*/ 480588 w 540990"/>
                <a:gd name="connsiteY37" fmla="*/ 128896 h 550574"/>
                <a:gd name="connsiteX38" fmla="*/ 293751 w 540990"/>
                <a:gd name="connsiteY38" fmla="*/ 98650 h 550574"/>
                <a:gd name="connsiteX39" fmla="*/ 347736 w 540990"/>
                <a:gd name="connsiteY39" fmla="*/ 31565 h 550574"/>
                <a:gd name="connsiteX40" fmla="*/ 381674 w 540990"/>
                <a:gd name="connsiteY40" fmla="*/ 17761 h 550574"/>
                <a:gd name="connsiteX41" fmla="*/ 415612 w 540990"/>
                <a:gd name="connsiteY41" fmla="*/ 31565 h 550574"/>
                <a:gd name="connsiteX42" fmla="*/ 429328 w 540990"/>
                <a:gd name="connsiteY42" fmla="*/ 65503 h 550574"/>
                <a:gd name="connsiteX43" fmla="*/ 415612 w 540990"/>
                <a:gd name="connsiteY43" fmla="*/ 99442 h 550574"/>
                <a:gd name="connsiteX44" fmla="*/ 402424 w 540990"/>
                <a:gd name="connsiteY44" fmla="*/ 109904 h 550574"/>
                <a:gd name="connsiteX45" fmla="*/ 400665 w 540990"/>
                <a:gd name="connsiteY45" fmla="*/ 110871 h 550574"/>
                <a:gd name="connsiteX46" fmla="*/ 285574 w 540990"/>
                <a:gd name="connsiteY46" fmla="*/ 110871 h 550574"/>
                <a:gd name="connsiteX47" fmla="*/ 293839 w 540990"/>
                <a:gd name="connsiteY47" fmla="*/ 98650 h 550574"/>
                <a:gd name="connsiteX48" fmla="*/ 125466 w 540990"/>
                <a:gd name="connsiteY48" fmla="*/ 31653 h 550574"/>
                <a:gd name="connsiteX49" fmla="*/ 159405 w 540990"/>
                <a:gd name="connsiteY49" fmla="*/ 17849 h 550574"/>
                <a:gd name="connsiteX50" fmla="*/ 193343 w 540990"/>
                <a:gd name="connsiteY50" fmla="*/ 31653 h 550574"/>
                <a:gd name="connsiteX51" fmla="*/ 247240 w 540990"/>
                <a:gd name="connsiteY51" fmla="*/ 98738 h 550574"/>
                <a:gd name="connsiteX52" fmla="*/ 255505 w 540990"/>
                <a:gd name="connsiteY52" fmla="*/ 110959 h 550574"/>
                <a:gd name="connsiteX53" fmla="*/ 140325 w 540990"/>
                <a:gd name="connsiteY53" fmla="*/ 110959 h 550574"/>
                <a:gd name="connsiteX54" fmla="*/ 138567 w 540990"/>
                <a:gd name="connsiteY54" fmla="*/ 109992 h 550574"/>
                <a:gd name="connsiteX55" fmla="*/ 125378 w 540990"/>
                <a:gd name="connsiteY55" fmla="*/ 99529 h 550574"/>
                <a:gd name="connsiteX56" fmla="*/ 125378 w 540990"/>
                <a:gd name="connsiteY56" fmla="*/ 31653 h 550574"/>
                <a:gd name="connsiteX57" fmla="*/ 85022 w 540990"/>
                <a:gd name="connsiteY57" fmla="*/ 532638 h 550574"/>
                <a:gd name="connsiteX58" fmla="*/ 42555 w 540990"/>
                <a:gd name="connsiteY58" fmla="*/ 493073 h 550574"/>
                <a:gd name="connsiteX59" fmla="*/ 42555 w 540990"/>
                <a:gd name="connsiteY59" fmla="*/ 279771 h 550574"/>
                <a:gd name="connsiteX60" fmla="*/ 192552 w 540990"/>
                <a:gd name="connsiteY60" fmla="*/ 279771 h 550574"/>
                <a:gd name="connsiteX61" fmla="*/ 192552 w 540990"/>
                <a:gd name="connsiteY61" fmla="*/ 532726 h 550574"/>
                <a:gd name="connsiteX62" fmla="*/ 85022 w 540990"/>
                <a:gd name="connsiteY62" fmla="*/ 532726 h 550574"/>
                <a:gd name="connsiteX63" fmla="*/ 35961 w 540990"/>
                <a:gd name="connsiteY63" fmla="*/ 261835 h 550574"/>
                <a:gd name="connsiteX64" fmla="*/ 17848 w 540990"/>
                <a:gd name="connsiteY64" fmla="*/ 243723 h 550574"/>
                <a:gd name="connsiteX65" fmla="*/ 17848 w 540990"/>
                <a:gd name="connsiteY65" fmla="*/ 168373 h 550574"/>
                <a:gd name="connsiteX66" fmla="*/ 60315 w 540990"/>
                <a:gd name="connsiteY66" fmla="*/ 128720 h 550574"/>
                <a:gd name="connsiteX67" fmla="*/ 192464 w 540990"/>
                <a:gd name="connsiteY67" fmla="*/ 128720 h 550574"/>
                <a:gd name="connsiteX68" fmla="*/ 192464 w 540990"/>
                <a:gd name="connsiteY68" fmla="*/ 261747 h 550574"/>
                <a:gd name="connsiteX69" fmla="*/ 35873 w 540990"/>
                <a:gd name="connsiteY69" fmla="*/ 261747 h 550574"/>
                <a:gd name="connsiteX70" fmla="*/ 330591 w 540990"/>
                <a:gd name="connsiteY70" fmla="*/ 532638 h 550574"/>
                <a:gd name="connsiteX71" fmla="*/ 210488 w 540990"/>
                <a:gd name="connsiteY71" fmla="*/ 532638 h 550574"/>
                <a:gd name="connsiteX72" fmla="*/ 210488 w 540990"/>
                <a:gd name="connsiteY72" fmla="*/ 128808 h 550574"/>
                <a:gd name="connsiteX73" fmla="*/ 330591 w 540990"/>
                <a:gd name="connsiteY73" fmla="*/ 128808 h 550574"/>
                <a:gd name="connsiteX74" fmla="*/ 330591 w 540990"/>
                <a:gd name="connsiteY74" fmla="*/ 532638 h 550574"/>
                <a:gd name="connsiteX75" fmla="*/ 348527 w 540990"/>
                <a:gd name="connsiteY75" fmla="*/ 279684 h 550574"/>
                <a:gd name="connsiteX76" fmla="*/ 498524 w 540990"/>
                <a:gd name="connsiteY76" fmla="*/ 279684 h 550574"/>
                <a:gd name="connsiteX77" fmla="*/ 498524 w 540990"/>
                <a:gd name="connsiteY77" fmla="*/ 492985 h 550574"/>
                <a:gd name="connsiteX78" fmla="*/ 456057 w 540990"/>
                <a:gd name="connsiteY78" fmla="*/ 532550 h 550574"/>
                <a:gd name="connsiteX79" fmla="*/ 348527 w 540990"/>
                <a:gd name="connsiteY79" fmla="*/ 532550 h 550574"/>
                <a:gd name="connsiteX80" fmla="*/ 348527 w 540990"/>
                <a:gd name="connsiteY80" fmla="*/ 279596 h 550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540990" h="550574">
                  <a:moveTo>
                    <a:pt x="516372" y="493073"/>
                  </a:moveTo>
                  <a:lnTo>
                    <a:pt x="516372" y="278101"/>
                  </a:lnTo>
                  <a:lnTo>
                    <a:pt x="520768" y="275903"/>
                  </a:lnTo>
                  <a:cubicBezTo>
                    <a:pt x="533254" y="269748"/>
                    <a:pt x="540991" y="257439"/>
                    <a:pt x="540991" y="243723"/>
                  </a:cubicBezTo>
                  <a:lnTo>
                    <a:pt x="540991" y="168373"/>
                  </a:lnTo>
                  <a:cubicBezTo>
                    <a:pt x="540991" y="137160"/>
                    <a:pt x="513295" y="110871"/>
                    <a:pt x="480588" y="110871"/>
                  </a:cubicBezTo>
                  <a:lnTo>
                    <a:pt x="431087" y="110871"/>
                  </a:lnTo>
                  <a:lnTo>
                    <a:pt x="437945" y="99089"/>
                  </a:lnTo>
                  <a:cubicBezTo>
                    <a:pt x="439352" y="96715"/>
                    <a:pt x="440583" y="94254"/>
                    <a:pt x="441638" y="91792"/>
                  </a:cubicBezTo>
                  <a:cubicBezTo>
                    <a:pt x="442605" y="89506"/>
                    <a:pt x="443484" y="87220"/>
                    <a:pt x="444187" y="84758"/>
                  </a:cubicBezTo>
                  <a:cubicBezTo>
                    <a:pt x="451045" y="61722"/>
                    <a:pt x="445242" y="35873"/>
                    <a:pt x="428273" y="18904"/>
                  </a:cubicBezTo>
                  <a:cubicBezTo>
                    <a:pt x="416052" y="6682"/>
                    <a:pt x="399522" y="0"/>
                    <a:pt x="381674" y="0"/>
                  </a:cubicBezTo>
                  <a:cubicBezTo>
                    <a:pt x="363826" y="0"/>
                    <a:pt x="347296" y="6682"/>
                    <a:pt x="335075" y="18904"/>
                  </a:cubicBezTo>
                  <a:cubicBezTo>
                    <a:pt x="310984" y="43083"/>
                    <a:pt x="290234" y="71658"/>
                    <a:pt x="277046" y="91352"/>
                  </a:cubicBezTo>
                  <a:lnTo>
                    <a:pt x="270539" y="101112"/>
                  </a:lnTo>
                  <a:lnTo>
                    <a:pt x="264033" y="91352"/>
                  </a:lnTo>
                  <a:cubicBezTo>
                    <a:pt x="250844" y="71658"/>
                    <a:pt x="230095" y="43083"/>
                    <a:pt x="206004" y="18904"/>
                  </a:cubicBezTo>
                  <a:cubicBezTo>
                    <a:pt x="193782" y="6682"/>
                    <a:pt x="177253" y="0"/>
                    <a:pt x="159405" y="0"/>
                  </a:cubicBezTo>
                  <a:cubicBezTo>
                    <a:pt x="141556" y="0"/>
                    <a:pt x="125027" y="6682"/>
                    <a:pt x="112805" y="18904"/>
                  </a:cubicBezTo>
                  <a:cubicBezTo>
                    <a:pt x="92143" y="39478"/>
                    <a:pt x="88099" y="73240"/>
                    <a:pt x="103046" y="99089"/>
                  </a:cubicBezTo>
                  <a:lnTo>
                    <a:pt x="109904" y="110871"/>
                  </a:lnTo>
                  <a:lnTo>
                    <a:pt x="60403" y="110871"/>
                  </a:lnTo>
                  <a:cubicBezTo>
                    <a:pt x="27696" y="110871"/>
                    <a:pt x="0" y="137248"/>
                    <a:pt x="0" y="168373"/>
                  </a:cubicBezTo>
                  <a:lnTo>
                    <a:pt x="0" y="243723"/>
                  </a:lnTo>
                  <a:cubicBezTo>
                    <a:pt x="0" y="257439"/>
                    <a:pt x="7737" y="269748"/>
                    <a:pt x="20222" y="275903"/>
                  </a:cubicBezTo>
                  <a:lnTo>
                    <a:pt x="24618" y="278101"/>
                  </a:lnTo>
                  <a:lnTo>
                    <a:pt x="24618" y="493073"/>
                  </a:lnTo>
                  <a:cubicBezTo>
                    <a:pt x="24618" y="508459"/>
                    <a:pt x="31213" y="522967"/>
                    <a:pt x="43170" y="533957"/>
                  </a:cubicBezTo>
                  <a:cubicBezTo>
                    <a:pt x="54600" y="544508"/>
                    <a:pt x="69811" y="550575"/>
                    <a:pt x="85022" y="550575"/>
                  </a:cubicBezTo>
                  <a:lnTo>
                    <a:pt x="455969" y="550575"/>
                  </a:lnTo>
                  <a:cubicBezTo>
                    <a:pt x="488676" y="550575"/>
                    <a:pt x="516372" y="524198"/>
                    <a:pt x="516372" y="493073"/>
                  </a:cubicBezTo>
                  <a:close/>
                  <a:moveTo>
                    <a:pt x="480588" y="128808"/>
                  </a:moveTo>
                  <a:cubicBezTo>
                    <a:pt x="503623" y="128808"/>
                    <a:pt x="523054" y="146920"/>
                    <a:pt x="523054" y="168461"/>
                  </a:cubicBezTo>
                  <a:lnTo>
                    <a:pt x="523054" y="243811"/>
                  </a:lnTo>
                  <a:cubicBezTo>
                    <a:pt x="523054" y="253746"/>
                    <a:pt x="514965" y="261923"/>
                    <a:pt x="505030" y="261923"/>
                  </a:cubicBezTo>
                  <a:lnTo>
                    <a:pt x="348439" y="261923"/>
                  </a:lnTo>
                  <a:lnTo>
                    <a:pt x="348439" y="128896"/>
                  </a:lnTo>
                  <a:lnTo>
                    <a:pt x="480588" y="128896"/>
                  </a:lnTo>
                  <a:close/>
                  <a:moveTo>
                    <a:pt x="293751" y="98650"/>
                  </a:moveTo>
                  <a:cubicBezTo>
                    <a:pt x="306236" y="80186"/>
                    <a:pt x="325755" y="53545"/>
                    <a:pt x="347736" y="31565"/>
                  </a:cubicBezTo>
                  <a:cubicBezTo>
                    <a:pt x="356616" y="22684"/>
                    <a:pt x="368661" y="17761"/>
                    <a:pt x="381674" y="17761"/>
                  </a:cubicBezTo>
                  <a:cubicBezTo>
                    <a:pt x="394687" y="17761"/>
                    <a:pt x="406732" y="22684"/>
                    <a:pt x="415612" y="31565"/>
                  </a:cubicBezTo>
                  <a:cubicBezTo>
                    <a:pt x="424493" y="40445"/>
                    <a:pt x="429328" y="52490"/>
                    <a:pt x="429328" y="65503"/>
                  </a:cubicBezTo>
                  <a:cubicBezTo>
                    <a:pt x="429328" y="78516"/>
                    <a:pt x="424493" y="90561"/>
                    <a:pt x="415612" y="99442"/>
                  </a:cubicBezTo>
                  <a:cubicBezTo>
                    <a:pt x="410865" y="104189"/>
                    <a:pt x="406293" y="107794"/>
                    <a:pt x="402424" y="109904"/>
                  </a:cubicBezTo>
                  <a:lnTo>
                    <a:pt x="400665" y="110871"/>
                  </a:lnTo>
                  <a:lnTo>
                    <a:pt x="285574" y="110871"/>
                  </a:lnTo>
                  <a:lnTo>
                    <a:pt x="293839" y="98650"/>
                  </a:lnTo>
                  <a:close/>
                  <a:moveTo>
                    <a:pt x="125466" y="31653"/>
                  </a:moveTo>
                  <a:cubicBezTo>
                    <a:pt x="134434" y="22772"/>
                    <a:pt x="146480" y="17849"/>
                    <a:pt x="159405" y="17849"/>
                  </a:cubicBezTo>
                  <a:cubicBezTo>
                    <a:pt x="172329" y="17849"/>
                    <a:pt x="184375" y="22772"/>
                    <a:pt x="193343" y="31653"/>
                  </a:cubicBezTo>
                  <a:cubicBezTo>
                    <a:pt x="215324" y="53633"/>
                    <a:pt x="234755" y="80274"/>
                    <a:pt x="247240" y="98738"/>
                  </a:cubicBezTo>
                  <a:lnTo>
                    <a:pt x="255505" y="110959"/>
                  </a:lnTo>
                  <a:lnTo>
                    <a:pt x="140325" y="110959"/>
                  </a:lnTo>
                  <a:lnTo>
                    <a:pt x="138567" y="109992"/>
                  </a:lnTo>
                  <a:cubicBezTo>
                    <a:pt x="134610" y="107794"/>
                    <a:pt x="130126" y="104277"/>
                    <a:pt x="125378" y="99529"/>
                  </a:cubicBezTo>
                  <a:cubicBezTo>
                    <a:pt x="107002" y="81153"/>
                    <a:pt x="107002" y="50028"/>
                    <a:pt x="125378" y="31653"/>
                  </a:cubicBezTo>
                  <a:close/>
                  <a:moveTo>
                    <a:pt x="85022" y="532638"/>
                  </a:moveTo>
                  <a:cubicBezTo>
                    <a:pt x="61986" y="532638"/>
                    <a:pt x="42555" y="514526"/>
                    <a:pt x="42555" y="493073"/>
                  </a:cubicBezTo>
                  <a:lnTo>
                    <a:pt x="42555" y="279771"/>
                  </a:lnTo>
                  <a:lnTo>
                    <a:pt x="192552" y="279771"/>
                  </a:lnTo>
                  <a:lnTo>
                    <a:pt x="192552" y="532726"/>
                  </a:lnTo>
                  <a:cubicBezTo>
                    <a:pt x="192552" y="532726"/>
                    <a:pt x="85022" y="532726"/>
                    <a:pt x="85022" y="532726"/>
                  </a:cubicBezTo>
                  <a:close/>
                  <a:moveTo>
                    <a:pt x="35961" y="261835"/>
                  </a:moveTo>
                  <a:cubicBezTo>
                    <a:pt x="26025" y="261835"/>
                    <a:pt x="17848" y="253746"/>
                    <a:pt x="17848" y="243723"/>
                  </a:cubicBezTo>
                  <a:lnTo>
                    <a:pt x="17848" y="168373"/>
                  </a:lnTo>
                  <a:cubicBezTo>
                    <a:pt x="17848" y="146920"/>
                    <a:pt x="37279" y="128720"/>
                    <a:pt x="60315" y="128720"/>
                  </a:cubicBezTo>
                  <a:lnTo>
                    <a:pt x="192464" y="128720"/>
                  </a:lnTo>
                  <a:lnTo>
                    <a:pt x="192464" y="261747"/>
                  </a:lnTo>
                  <a:cubicBezTo>
                    <a:pt x="192464" y="261747"/>
                    <a:pt x="35873" y="261747"/>
                    <a:pt x="35873" y="261747"/>
                  </a:cubicBezTo>
                  <a:close/>
                  <a:moveTo>
                    <a:pt x="330591" y="532638"/>
                  </a:moveTo>
                  <a:lnTo>
                    <a:pt x="210488" y="532638"/>
                  </a:lnTo>
                  <a:lnTo>
                    <a:pt x="210488" y="128808"/>
                  </a:lnTo>
                  <a:cubicBezTo>
                    <a:pt x="210488" y="128808"/>
                    <a:pt x="330591" y="128808"/>
                    <a:pt x="330591" y="128808"/>
                  </a:cubicBezTo>
                  <a:lnTo>
                    <a:pt x="330591" y="532638"/>
                  </a:lnTo>
                  <a:close/>
                  <a:moveTo>
                    <a:pt x="348527" y="279684"/>
                  </a:moveTo>
                  <a:lnTo>
                    <a:pt x="498524" y="279684"/>
                  </a:lnTo>
                  <a:lnTo>
                    <a:pt x="498524" y="492985"/>
                  </a:lnTo>
                  <a:cubicBezTo>
                    <a:pt x="498524" y="514438"/>
                    <a:pt x="479093" y="532550"/>
                    <a:pt x="456057" y="532550"/>
                  </a:cubicBezTo>
                  <a:lnTo>
                    <a:pt x="348527" y="532550"/>
                  </a:lnTo>
                  <a:lnTo>
                    <a:pt x="348527" y="279596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206">
              <a:extLst>
                <a:ext uri="{FF2B5EF4-FFF2-40B4-BE49-F238E27FC236}">
                  <a16:creationId xmlns:a16="http://schemas.microsoft.com/office/drawing/2014/main" id="{64BF600F-50C3-F7EE-0E04-1C0638C6B3F6}"/>
                </a:ext>
              </a:extLst>
            </p:cNvPr>
            <p:cNvSpPr/>
            <p:nvPr/>
          </p:nvSpPr>
          <p:spPr>
            <a:xfrm>
              <a:off x="1092333" y="207146"/>
              <a:ext cx="601747" cy="576423"/>
            </a:xfrm>
            <a:custGeom>
              <a:avLst/>
              <a:gdLst>
                <a:gd name="connsiteX0" fmla="*/ 119225 w 601747"/>
                <a:gd name="connsiteY0" fmla="*/ 373234 h 576423"/>
                <a:gd name="connsiteX1" fmla="*/ 99354 w 601747"/>
                <a:gd name="connsiteY1" fmla="*/ 529649 h 576423"/>
                <a:gd name="connsiteX2" fmla="*/ 116147 w 601747"/>
                <a:gd name="connsiteY2" fmla="*/ 568511 h 576423"/>
                <a:gd name="connsiteX3" fmla="*/ 158263 w 601747"/>
                <a:gd name="connsiteY3" fmla="*/ 572467 h 576423"/>
                <a:gd name="connsiteX4" fmla="*/ 300874 w 601747"/>
                <a:gd name="connsiteY4" fmla="*/ 505294 h 576423"/>
                <a:gd name="connsiteX5" fmla="*/ 443485 w 601747"/>
                <a:gd name="connsiteY5" fmla="*/ 572467 h 576423"/>
                <a:gd name="connsiteX6" fmla="*/ 461158 w 601747"/>
                <a:gd name="connsiteY6" fmla="*/ 576424 h 576423"/>
                <a:gd name="connsiteX7" fmla="*/ 485600 w 601747"/>
                <a:gd name="connsiteY7" fmla="*/ 568511 h 576423"/>
                <a:gd name="connsiteX8" fmla="*/ 502394 w 601747"/>
                <a:gd name="connsiteY8" fmla="*/ 529649 h 576423"/>
                <a:gd name="connsiteX9" fmla="*/ 482523 w 601747"/>
                <a:gd name="connsiteY9" fmla="*/ 373321 h 576423"/>
                <a:gd name="connsiteX10" fmla="*/ 590493 w 601747"/>
                <a:gd name="connsiteY10" fmla="*/ 258494 h 576423"/>
                <a:gd name="connsiteX11" fmla="*/ 599724 w 601747"/>
                <a:gd name="connsiteY11" fmla="*/ 217170 h 576423"/>
                <a:gd name="connsiteX12" fmla="*/ 567984 w 601747"/>
                <a:gd name="connsiteY12" fmla="*/ 189210 h 576423"/>
                <a:gd name="connsiteX13" fmla="*/ 413152 w 601747"/>
                <a:gd name="connsiteY13" fmla="*/ 159756 h 576423"/>
                <a:gd name="connsiteX14" fmla="*/ 337274 w 601747"/>
                <a:gd name="connsiteY14" fmla="*/ 21541 h 576423"/>
                <a:gd name="connsiteX15" fmla="*/ 300874 w 601747"/>
                <a:gd name="connsiteY15" fmla="*/ 0 h 576423"/>
                <a:gd name="connsiteX16" fmla="*/ 264474 w 601747"/>
                <a:gd name="connsiteY16" fmla="*/ 21541 h 576423"/>
                <a:gd name="connsiteX17" fmla="*/ 188596 w 601747"/>
                <a:gd name="connsiteY17" fmla="*/ 159756 h 576423"/>
                <a:gd name="connsiteX18" fmla="*/ 33764 w 601747"/>
                <a:gd name="connsiteY18" fmla="*/ 189210 h 576423"/>
                <a:gd name="connsiteX19" fmla="*/ 2023 w 601747"/>
                <a:gd name="connsiteY19" fmla="*/ 217258 h 576423"/>
                <a:gd name="connsiteX20" fmla="*/ 11255 w 601747"/>
                <a:gd name="connsiteY20" fmla="*/ 258582 h 576423"/>
                <a:gd name="connsiteX21" fmla="*/ 119225 w 601747"/>
                <a:gd name="connsiteY21" fmla="*/ 373409 h 576423"/>
                <a:gd name="connsiteX22" fmla="*/ 18729 w 601747"/>
                <a:gd name="connsiteY22" fmla="*/ 222533 h 576423"/>
                <a:gd name="connsiteX23" fmla="*/ 37105 w 601747"/>
                <a:gd name="connsiteY23" fmla="*/ 206355 h 576423"/>
                <a:gd name="connsiteX24" fmla="*/ 195982 w 601747"/>
                <a:gd name="connsiteY24" fmla="*/ 176110 h 576423"/>
                <a:gd name="connsiteX25" fmla="*/ 202048 w 601747"/>
                <a:gd name="connsiteY25" fmla="*/ 171714 h 576423"/>
                <a:gd name="connsiteX26" fmla="*/ 279948 w 601747"/>
                <a:gd name="connsiteY26" fmla="*/ 29894 h 576423"/>
                <a:gd name="connsiteX27" fmla="*/ 300962 w 601747"/>
                <a:gd name="connsiteY27" fmla="*/ 17497 h 576423"/>
                <a:gd name="connsiteX28" fmla="*/ 321975 w 601747"/>
                <a:gd name="connsiteY28" fmla="*/ 29894 h 576423"/>
                <a:gd name="connsiteX29" fmla="*/ 399875 w 601747"/>
                <a:gd name="connsiteY29" fmla="*/ 171714 h 576423"/>
                <a:gd name="connsiteX30" fmla="*/ 405942 w 601747"/>
                <a:gd name="connsiteY30" fmla="*/ 176110 h 576423"/>
                <a:gd name="connsiteX31" fmla="*/ 564819 w 601747"/>
                <a:gd name="connsiteY31" fmla="*/ 206355 h 576423"/>
                <a:gd name="connsiteX32" fmla="*/ 583107 w 601747"/>
                <a:gd name="connsiteY32" fmla="*/ 222533 h 576423"/>
                <a:gd name="connsiteX33" fmla="*/ 577744 w 601747"/>
                <a:gd name="connsiteY33" fmla="*/ 246360 h 576423"/>
                <a:gd name="connsiteX34" fmla="*/ 466961 w 601747"/>
                <a:gd name="connsiteY34" fmla="*/ 364177 h 576423"/>
                <a:gd name="connsiteX35" fmla="*/ 464675 w 601747"/>
                <a:gd name="connsiteY35" fmla="*/ 371299 h 576423"/>
                <a:gd name="connsiteX36" fmla="*/ 484985 w 601747"/>
                <a:gd name="connsiteY36" fmla="*/ 531759 h 576423"/>
                <a:gd name="connsiteX37" fmla="*/ 475313 w 601747"/>
                <a:gd name="connsiteY37" fmla="*/ 554179 h 576423"/>
                <a:gd name="connsiteX38" fmla="*/ 450959 w 601747"/>
                <a:gd name="connsiteY38" fmla="*/ 556465 h 576423"/>
                <a:gd name="connsiteX39" fmla="*/ 304655 w 601747"/>
                <a:gd name="connsiteY39" fmla="*/ 487534 h 576423"/>
                <a:gd name="connsiteX40" fmla="*/ 300874 w 601747"/>
                <a:gd name="connsiteY40" fmla="*/ 486654 h 576423"/>
                <a:gd name="connsiteX41" fmla="*/ 297093 w 601747"/>
                <a:gd name="connsiteY41" fmla="*/ 487534 h 576423"/>
                <a:gd name="connsiteX42" fmla="*/ 150701 w 601747"/>
                <a:gd name="connsiteY42" fmla="*/ 556465 h 576423"/>
                <a:gd name="connsiteX43" fmla="*/ 126434 w 601747"/>
                <a:gd name="connsiteY43" fmla="*/ 554179 h 576423"/>
                <a:gd name="connsiteX44" fmla="*/ 116763 w 601747"/>
                <a:gd name="connsiteY44" fmla="*/ 531759 h 576423"/>
                <a:gd name="connsiteX45" fmla="*/ 137073 w 601747"/>
                <a:gd name="connsiteY45" fmla="*/ 371299 h 576423"/>
                <a:gd name="connsiteX46" fmla="*/ 134787 w 601747"/>
                <a:gd name="connsiteY46" fmla="*/ 364177 h 576423"/>
                <a:gd name="connsiteX47" fmla="*/ 24004 w 601747"/>
                <a:gd name="connsiteY47" fmla="*/ 246360 h 576423"/>
                <a:gd name="connsiteX48" fmla="*/ 18641 w 601747"/>
                <a:gd name="connsiteY48" fmla="*/ 222533 h 576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601747" h="576423">
                  <a:moveTo>
                    <a:pt x="119225" y="373234"/>
                  </a:moveTo>
                  <a:lnTo>
                    <a:pt x="99354" y="529649"/>
                  </a:lnTo>
                  <a:cubicBezTo>
                    <a:pt x="97420" y="544684"/>
                    <a:pt x="103926" y="559542"/>
                    <a:pt x="116147" y="568511"/>
                  </a:cubicBezTo>
                  <a:cubicBezTo>
                    <a:pt x="128281" y="577303"/>
                    <a:pt x="144898" y="578798"/>
                    <a:pt x="158263" y="572467"/>
                  </a:cubicBezTo>
                  <a:lnTo>
                    <a:pt x="300874" y="505294"/>
                  </a:lnTo>
                  <a:lnTo>
                    <a:pt x="443485" y="572467"/>
                  </a:lnTo>
                  <a:cubicBezTo>
                    <a:pt x="449024" y="575105"/>
                    <a:pt x="455091" y="576424"/>
                    <a:pt x="461158" y="576424"/>
                  </a:cubicBezTo>
                  <a:cubicBezTo>
                    <a:pt x="469950" y="576424"/>
                    <a:pt x="478479" y="573698"/>
                    <a:pt x="485600" y="568511"/>
                  </a:cubicBezTo>
                  <a:cubicBezTo>
                    <a:pt x="497909" y="559542"/>
                    <a:pt x="504328" y="544684"/>
                    <a:pt x="502394" y="529649"/>
                  </a:cubicBezTo>
                  <a:lnTo>
                    <a:pt x="482523" y="373321"/>
                  </a:lnTo>
                  <a:lnTo>
                    <a:pt x="590493" y="258494"/>
                  </a:lnTo>
                  <a:cubicBezTo>
                    <a:pt x="600867" y="247416"/>
                    <a:pt x="604384" y="231589"/>
                    <a:pt x="599724" y="217170"/>
                  </a:cubicBezTo>
                  <a:cubicBezTo>
                    <a:pt x="595065" y="202751"/>
                    <a:pt x="582843" y="192024"/>
                    <a:pt x="567984" y="189210"/>
                  </a:cubicBezTo>
                  <a:lnTo>
                    <a:pt x="413152" y="159756"/>
                  </a:lnTo>
                  <a:lnTo>
                    <a:pt x="337274" y="21541"/>
                  </a:lnTo>
                  <a:cubicBezTo>
                    <a:pt x="329976" y="8265"/>
                    <a:pt x="315997" y="0"/>
                    <a:pt x="300874" y="0"/>
                  </a:cubicBezTo>
                  <a:cubicBezTo>
                    <a:pt x="285751" y="0"/>
                    <a:pt x="271771" y="8265"/>
                    <a:pt x="264474" y="21541"/>
                  </a:cubicBezTo>
                  <a:lnTo>
                    <a:pt x="188596" y="159756"/>
                  </a:lnTo>
                  <a:lnTo>
                    <a:pt x="33764" y="189210"/>
                  </a:lnTo>
                  <a:cubicBezTo>
                    <a:pt x="18817" y="192024"/>
                    <a:pt x="6683" y="202751"/>
                    <a:pt x="2023" y="217258"/>
                  </a:cubicBezTo>
                  <a:cubicBezTo>
                    <a:pt x="-2637" y="231677"/>
                    <a:pt x="880" y="247503"/>
                    <a:pt x="11255" y="258582"/>
                  </a:cubicBezTo>
                  <a:lnTo>
                    <a:pt x="119225" y="373409"/>
                  </a:lnTo>
                  <a:close/>
                  <a:moveTo>
                    <a:pt x="18729" y="222533"/>
                  </a:moveTo>
                  <a:cubicBezTo>
                    <a:pt x="21454" y="214181"/>
                    <a:pt x="28488" y="208026"/>
                    <a:pt x="37105" y="206355"/>
                  </a:cubicBezTo>
                  <a:lnTo>
                    <a:pt x="195982" y="176110"/>
                  </a:lnTo>
                  <a:cubicBezTo>
                    <a:pt x="198532" y="175582"/>
                    <a:pt x="200817" y="174000"/>
                    <a:pt x="202048" y="171714"/>
                  </a:cubicBezTo>
                  <a:lnTo>
                    <a:pt x="279948" y="29894"/>
                  </a:lnTo>
                  <a:cubicBezTo>
                    <a:pt x="284169" y="22245"/>
                    <a:pt x="292170" y="17497"/>
                    <a:pt x="300962" y="17497"/>
                  </a:cubicBezTo>
                  <a:cubicBezTo>
                    <a:pt x="309754" y="17497"/>
                    <a:pt x="317755" y="22245"/>
                    <a:pt x="321975" y="29894"/>
                  </a:cubicBezTo>
                  <a:lnTo>
                    <a:pt x="399875" y="171714"/>
                  </a:lnTo>
                  <a:cubicBezTo>
                    <a:pt x="401106" y="174000"/>
                    <a:pt x="403392" y="175670"/>
                    <a:pt x="405942" y="176110"/>
                  </a:cubicBezTo>
                  <a:lnTo>
                    <a:pt x="564819" y="206355"/>
                  </a:lnTo>
                  <a:cubicBezTo>
                    <a:pt x="573436" y="208026"/>
                    <a:pt x="580469" y="214181"/>
                    <a:pt x="583107" y="222533"/>
                  </a:cubicBezTo>
                  <a:cubicBezTo>
                    <a:pt x="585833" y="230886"/>
                    <a:pt x="583810" y="239942"/>
                    <a:pt x="577744" y="246360"/>
                  </a:cubicBezTo>
                  <a:lnTo>
                    <a:pt x="466961" y="364177"/>
                  </a:lnTo>
                  <a:cubicBezTo>
                    <a:pt x="465202" y="366112"/>
                    <a:pt x="464323" y="368661"/>
                    <a:pt x="464675" y="371299"/>
                  </a:cubicBezTo>
                  <a:lnTo>
                    <a:pt x="484985" y="531759"/>
                  </a:lnTo>
                  <a:cubicBezTo>
                    <a:pt x="486128" y="540463"/>
                    <a:pt x="482347" y="548992"/>
                    <a:pt x="475313" y="554179"/>
                  </a:cubicBezTo>
                  <a:cubicBezTo>
                    <a:pt x="468367" y="559279"/>
                    <a:pt x="458784" y="560158"/>
                    <a:pt x="450959" y="556465"/>
                  </a:cubicBezTo>
                  <a:lnTo>
                    <a:pt x="304655" y="487534"/>
                  </a:lnTo>
                  <a:cubicBezTo>
                    <a:pt x="303424" y="487006"/>
                    <a:pt x="302193" y="486654"/>
                    <a:pt x="300874" y="486654"/>
                  </a:cubicBezTo>
                  <a:cubicBezTo>
                    <a:pt x="299555" y="486654"/>
                    <a:pt x="298324" y="486918"/>
                    <a:pt x="297093" y="487534"/>
                  </a:cubicBezTo>
                  <a:lnTo>
                    <a:pt x="150701" y="556465"/>
                  </a:lnTo>
                  <a:cubicBezTo>
                    <a:pt x="142964" y="560158"/>
                    <a:pt x="133380" y="559279"/>
                    <a:pt x="126434" y="554179"/>
                  </a:cubicBezTo>
                  <a:cubicBezTo>
                    <a:pt x="119313" y="548992"/>
                    <a:pt x="115620" y="540463"/>
                    <a:pt x="116763" y="531759"/>
                  </a:cubicBezTo>
                  <a:lnTo>
                    <a:pt x="137073" y="371299"/>
                  </a:lnTo>
                  <a:cubicBezTo>
                    <a:pt x="137425" y="368661"/>
                    <a:pt x="136546" y="366112"/>
                    <a:pt x="134787" y="364177"/>
                  </a:cubicBezTo>
                  <a:lnTo>
                    <a:pt x="24004" y="246360"/>
                  </a:lnTo>
                  <a:cubicBezTo>
                    <a:pt x="18025" y="239942"/>
                    <a:pt x="15915" y="230886"/>
                    <a:pt x="18641" y="22253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8649E8BE-F7D5-3646-2BF2-319DD589B655}"/>
                </a:ext>
              </a:extLst>
            </p:cNvPr>
            <p:cNvSpPr/>
            <p:nvPr/>
          </p:nvSpPr>
          <p:spPr>
            <a:xfrm>
              <a:off x="1215266" y="334811"/>
              <a:ext cx="356184" cy="339207"/>
            </a:xfrm>
            <a:custGeom>
              <a:avLst/>
              <a:gdLst>
                <a:gd name="connsiteX0" fmla="*/ 78676 w 356184"/>
                <a:gd name="connsiteY0" fmla="*/ 218753 h 339207"/>
                <a:gd name="connsiteX1" fmla="*/ 64696 w 356184"/>
                <a:gd name="connsiteY1" fmla="*/ 329360 h 339207"/>
                <a:gd name="connsiteX2" fmla="*/ 68213 w 356184"/>
                <a:gd name="connsiteY2" fmla="*/ 337537 h 339207"/>
                <a:gd name="connsiteX3" fmla="*/ 73401 w 356184"/>
                <a:gd name="connsiteY3" fmla="*/ 339207 h 339207"/>
                <a:gd name="connsiteX4" fmla="*/ 77181 w 356184"/>
                <a:gd name="connsiteY4" fmla="*/ 338328 h 339207"/>
                <a:gd name="connsiteX5" fmla="*/ 178029 w 356184"/>
                <a:gd name="connsiteY5" fmla="*/ 290850 h 339207"/>
                <a:gd name="connsiteX6" fmla="*/ 278877 w 356184"/>
                <a:gd name="connsiteY6" fmla="*/ 338328 h 339207"/>
                <a:gd name="connsiteX7" fmla="*/ 282657 w 356184"/>
                <a:gd name="connsiteY7" fmla="*/ 339207 h 339207"/>
                <a:gd name="connsiteX8" fmla="*/ 282833 w 356184"/>
                <a:gd name="connsiteY8" fmla="*/ 339207 h 339207"/>
                <a:gd name="connsiteX9" fmla="*/ 291626 w 356184"/>
                <a:gd name="connsiteY9" fmla="*/ 330415 h 339207"/>
                <a:gd name="connsiteX10" fmla="*/ 291186 w 356184"/>
                <a:gd name="connsiteY10" fmla="*/ 327601 h 339207"/>
                <a:gd name="connsiteX11" fmla="*/ 277382 w 356184"/>
                <a:gd name="connsiteY11" fmla="*/ 218665 h 339207"/>
                <a:gd name="connsiteX12" fmla="*/ 353787 w 356184"/>
                <a:gd name="connsiteY12" fmla="*/ 137424 h 339207"/>
                <a:gd name="connsiteX13" fmla="*/ 355722 w 356184"/>
                <a:gd name="connsiteY13" fmla="*/ 128719 h 339207"/>
                <a:gd name="connsiteX14" fmla="*/ 349039 w 356184"/>
                <a:gd name="connsiteY14" fmla="*/ 122829 h 339207"/>
                <a:gd name="connsiteX15" fmla="*/ 239487 w 356184"/>
                <a:gd name="connsiteY15" fmla="*/ 101991 h 339207"/>
                <a:gd name="connsiteX16" fmla="*/ 185766 w 356184"/>
                <a:gd name="connsiteY16" fmla="*/ 4220 h 339207"/>
                <a:gd name="connsiteX17" fmla="*/ 170380 w 356184"/>
                <a:gd name="connsiteY17" fmla="*/ 4220 h 339207"/>
                <a:gd name="connsiteX18" fmla="*/ 116659 w 356184"/>
                <a:gd name="connsiteY18" fmla="*/ 101991 h 339207"/>
                <a:gd name="connsiteX19" fmla="*/ 7106 w 356184"/>
                <a:gd name="connsiteY19" fmla="*/ 122829 h 339207"/>
                <a:gd name="connsiteX20" fmla="*/ 424 w 356184"/>
                <a:gd name="connsiteY20" fmla="*/ 128719 h 339207"/>
                <a:gd name="connsiteX21" fmla="*/ 2359 w 356184"/>
                <a:gd name="connsiteY21" fmla="*/ 137424 h 339207"/>
                <a:gd name="connsiteX22" fmla="*/ 78764 w 356184"/>
                <a:gd name="connsiteY22" fmla="*/ 218665 h 339207"/>
                <a:gd name="connsiteX23" fmla="*/ 123956 w 356184"/>
                <a:gd name="connsiteY23" fmla="*/ 118432 h 339207"/>
                <a:gd name="connsiteX24" fmla="*/ 130023 w 356184"/>
                <a:gd name="connsiteY24" fmla="*/ 114036 h 339207"/>
                <a:gd name="connsiteX25" fmla="*/ 178029 w 356184"/>
                <a:gd name="connsiteY25" fmla="*/ 26641 h 339207"/>
                <a:gd name="connsiteX26" fmla="*/ 226035 w 356184"/>
                <a:gd name="connsiteY26" fmla="*/ 114036 h 339207"/>
                <a:gd name="connsiteX27" fmla="*/ 232102 w 356184"/>
                <a:gd name="connsiteY27" fmla="*/ 118432 h 339207"/>
                <a:gd name="connsiteX28" fmla="*/ 329960 w 356184"/>
                <a:gd name="connsiteY28" fmla="*/ 137072 h 339207"/>
                <a:gd name="connsiteX29" fmla="*/ 261644 w 356184"/>
                <a:gd name="connsiteY29" fmla="*/ 209697 h 339207"/>
                <a:gd name="connsiteX30" fmla="*/ 259358 w 356184"/>
                <a:gd name="connsiteY30" fmla="*/ 216818 h 339207"/>
                <a:gd name="connsiteX31" fmla="*/ 271931 w 356184"/>
                <a:gd name="connsiteY31" fmla="*/ 315732 h 339207"/>
                <a:gd name="connsiteX32" fmla="*/ 181810 w 356184"/>
                <a:gd name="connsiteY32" fmla="*/ 273265 h 339207"/>
                <a:gd name="connsiteX33" fmla="*/ 174336 w 356184"/>
                <a:gd name="connsiteY33" fmla="*/ 273265 h 339207"/>
                <a:gd name="connsiteX34" fmla="*/ 84215 w 356184"/>
                <a:gd name="connsiteY34" fmla="*/ 315732 h 339207"/>
                <a:gd name="connsiteX35" fmla="*/ 96700 w 356184"/>
                <a:gd name="connsiteY35" fmla="*/ 216818 h 339207"/>
                <a:gd name="connsiteX36" fmla="*/ 94414 w 356184"/>
                <a:gd name="connsiteY36" fmla="*/ 209697 h 339207"/>
                <a:gd name="connsiteX37" fmla="*/ 26186 w 356184"/>
                <a:gd name="connsiteY37" fmla="*/ 137072 h 339207"/>
                <a:gd name="connsiteX38" fmla="*/ 124132 w 356184"/>
                <a:gd name="connsiteY38" fmla="*/ 118432 h 339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56184" h="339207">
                  <a:moveTo>
                    <a:pt x="78676" y="218753"/>
                  </a:moveTo>
                  <a:lnTo>
                    <a:pt x="64696" y="329360"/>
                  </a:lnTo>
                  <a:cubicBezTo>
                    <a:pt x="64256" y="332525"/>
                    <a:pt x="65663" y="335690"/>
                    <a:pt x="68213" y="337537"/>
                  </a:cubicBezTo>
                  <a:cubicBezTo>
                    <a:pt x="69708" y="338680"/>
                    <a:pt x="71554" y="339207"/>
                    <a:pt x="73401" y="339207"/>
                  </a:cubicBezTo>
                  <a:cubicBezTo>
                    <a:pt x="74631" y="339207"/>
                    <a:pt x="75950" y="338943"/>
                    <a:pt x="77181" y="338328"/>
                  </a:cubicBezTo>
                  <a:lnTo>
                    <a:pt x="178029" y="290850"/>
                  </a:lnTo>
                  <a:lnTo>
                    <a:pt x="278877" y="338328"/>
                  </a:lnTo>
                  <a:cubicBezTo>
                    <a:pt x="280108" y="338856"/>
                    <a:pt x="281339" y="339207"/>
                    <a:pt x="282657" y="339207"/>
                  </a:cubicBezTo>
                  <a:cubicBezTo>
                    <a:pt x="282657" y="339207"/>
                    <a:pt x="282745" y="339207"/>
                    <a:pt x="282833" y="339207"/>
                  </a:cubicBezTo>
                  <a:cubicBezTo>
                    <a:pt x="287669" y="339207"/>
                    <a:pt x="291626" y="335251"/>
                    <a:pt x="291626" y="330415"/>
                  </a:cubicBezTo>
                  <a:cubicBezTo>
                    <a:pt x="291626" y="329448"/>
                    <a:pt x="291450" y="328481"/>
                    <a:pt x="291186" y="327601"/>
                  </a:cubicBezTo>
                  <a:lnTo>
                    <a:pt x="277382" y="218665"/>
                  </a:lnTo>
                  <a:lnTo>
                    <a:pt x="353787" y="137424"/>
                  </a:lnTo>
                  <a:cubicBezTo>
                    <a:pt x="355985" y="135050"/>
                    <a:pt x="356777" y="131709"/>
                    <a:pt x="355722" y="128719"/>
                  </a:cubicBezTo>
                  <a:cubicBezTo>
                    <a:pt x="354754" y="125642"/>
                    <a:pt x="352117" y="123444"/>
                    <a:pt x="349039" y="122829"/>
                  </a:cubicBezTo>
                  <a:lnTo>
                    <a:pt x="239487" y="101991"/>
                  </a:lnTo>
                  <a:lnTo>
                    <a:pt x="185766" y="4220"/>
                  </a:lnTo>
                  <a:cubicBezTo>
                    <a:pt x="182689" y="-1407"/>
                    <a:pt x="173457" y="-1407"/>
                    <a:pt x="170380" y="4220"/>
                  </a:cubicBezTo>
                  <a:lnTo>
                    <a:pt x="116659" y="101991"/>
                  </a:lnTo>
                  <a:lnTo>
                    <a:pt x="7106" y="122829"/>
                  </a:lnTo>
                  <a:cubicBezTo>
                    <a:pt x="3941" y="123444"/>
                    <a:pt x="1391" y="125730"/>
                    <a:pt x="424" y="128719"/>
                  </a:cubicBezTo>
                  <a:cubicBezTo>
                    <a:pt x="-543" y="131797"/>
                    <a:pt x="161" y="135138"/>
                    <a:pt x="2359" y="137424"/>
                  </a:cubicBezTo>
                  <a:lnTo>
                    <a:pt x="78764" y="218665"/>
                  </a:lnTo>
                  <a:close/>
                  <a:moveTo>
                    <a:pt x="123956" y="118432"/>
                  </a:moveTo>
                  <a:cubicBezTo>
                    <a:pt x="126506" y="117905"/>
                    <a:pt x="128792" y="116322"/>
                    <a:pt x="130023" y="114036"/>
                  </a:cubicBezTo>
                  <a:lnTo>
                    <a:pt x="178029" y="26641"/>
                  </a:lnTo>
                  <a:lnTo>
                    <a:pt x="226035" y="114036"/>
                  </a:lnTo>
                  <a:cubicBezTo>
                    <a:pt x="227266" y="116322"/>
                    <a:pt x="229552" y="117993"/>
                    <a:pt x="232102" y="118432"/>
                  </a:cubicBezTo>
                  <a:lnTo>
                    <a:pt x="329960" y="137072"/>
                  </a:lnTo>
                  <a:lnTo>
                    <a:pt x="261644" y="209697"/>
                  </a:lnTo>
                  <a:cubicBezTo>
                    <a:pt x="259885" y="211631"/>
                    <a:pt x="259006" y="214181"/>
                    <a:pt x="259358" y="216818"/>
                  </a:cubicBezTo>
                  <a:lnTo>
                    <a:pt x="271931" y="315732"/>
                  </a:lnTo>
                  <a:lnTo>
                    <a:pt x="181810" y="273265"/>
                  </a:lnTo>
                  <a:cubicBezTo>
                    <a:pt x="179436" y="272122"/>
                    <a:pt x="176710" y="272122"/>
                    <a:pt x="174336" y="273265"/>
                  </a:cubicBezTo>
                  <a:lnTo>
                    <a:pt x="84215" y="315732"/>
                  </a:lnTo>
                  <a:lnTo>
                    <a:pt x="96700" y="216818"/>
                  </a:lnTo>
                  <a:cubicBezTo>
                    <a:pt x="97052" y="214181"/>
                    <a:pt x="96173" y="211631"/>
                    <a:pt x="94414" y="209697"/>
                  </a:cubicBezTo>
                  <a:lnTo>
                    <a:pt x="26186" y="137072"/>
                  </a:lnTo>
                  <a:lnTo>
                    <a:pt x="124132" y="118432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C088CD8D-2169-2050-BF93-520A589262CD}"/>
                </a:ext>
              </a:extLst>
            </p:cNvPr>
            <p:cNvSpPr/>
            <p:nvPr/>
          </p:nvSpPr>
          <p:spPr>
            <a:xfrm>
              <a:off x="926774" y="5347657"/>
              <a:ext cx="601835" cy="576432"/>
            </a:xfrm>
            <a:custGeom>
              <a:avLst/>
              <a:gdLst>
                <a:gd name="connsiteX0" fmla="*/ 443573 w 601835"/>
                <a:gd name="connsiteY0" fmla="*/ 572468 h 576432"/>
                <a:gd name="connsiteX1" fmla="*/ 461246 w 601835"/>
                <a:gd name="connsiteY1" fmla="*/ 576424 h 576432"/>
                <a:gd name="connsiteX2" fmla="*/ 485688 w 601835"/>
                <a:gd name="connsiteY2" fmla="*/ 568511 h 576432"/>
                <a:gd name="connsiteX3" fmla="*/ 502482 w 601835"/>
                <a:gd name="connsiteY3" fmla="*/ 529649 h 576432"/>
                <a:gd name="connsiteX4" fmla="*/ 482611 w 601835"/>
                <a:gd name="connsiteY4" fmla="*/ 373322 h 576432"/>
                <a:gd name="connsiteX5" fmla="*/ 590581 w 601835"/>
                <a:gd name="connsiteY5" fmla="*/ 258494 h 576432"/>
                <a:gd name="connsiteX6" fmla="*/ 599812 w 601835"/>
                <a:gd name="connsiteY6" fmla="*/ 217170 h 576432"/>
                <a:gd name="connsiteX7" fmla="*/ 568072 w 601835"/>
                <a:gd name="connsiteY7" fmla="*/ 189211 h 576432"/>
                <a:gd name="connsiteX8" fmla="*/ 413240 w 601835"/>
                <a:gd name="connsiteY8" fmla="*/ 159757 h 576432"/>
                <a:gd name="connsiteX9" fmla="*/ 337362 w 601835"/>
                <a:gd name="connsiteY9" fmla="*/ 21541 h 576432"/>
                <a:gd name="connsiteX10" fmla="*/ 300874 w 601835"/>
                <a:gd name="connsiteY10" fmla="*/ 0 h 576432"/>
                <a:gd name="connsiteX11" fmla="*/ 264474 w 601835"/>
                <a:gd name="connsiteY11" fmla="*/ 21541 h 576432"/>
                <a:gd name="connsiteX12" fmla="*/ 188596 w 601835"/>
                <a:gd name="connsiteY12" fmla="*/ 159757 h 576432"/>
                <a:gd name="connsiteX13" fmla="*/ 33764 w 601835"/>
                <a:gd name="connsiteY13" fmla="*/ 189211 h 576432"/>
                <a:gd name="connsiteX14" fmla="*/ 2023 w 601835"/>
                <a:gd name="connsiteY14" fmla="*/ 217258 h 576432"/>
                <a:gd name="connsiteX15" fmla="*/ 11255 w 601835"/>
                <a:gd name="connsiteY15" fmla="*/ 258582 h 576432"/>
                <a:gd name="connsiteX16" fmla="*/ 119225 w 601835"/>
                <a:gd name="connsiteY16" fmla="*/ 373410 h 576432"/>
                <a:gd name="connsiteX17" fmla="*/ 99354 w 601835"/>
                <a:gd name="connsiteY17" fmla="*/ 529737 h 576432"/>
                <a:gd name="connsiteX18" fmla="*/ 116147 w 601835"/>
                <a:gd name="connsiteY18" fmla="*/ 568599 h 576432"/>
                <a:gd name="connsiteX19" fmla="*/ 158263 w 601835"/>
                <a:gd name="connsiteY19" fmla="*/ 572556 h 576432"/>
                <a:gd name="connsiteX20" fmla="*/ 300874 w 601835"/>
                <a:gd name="connsiteY20" fmla="*/ 505382 h 576432"/>
                <a:gd name="connsiteX21" fmla="*/ 443485 w 601835"/>
                <a:gd name="connsiteY21" fmla="*/ 572556 h 576432"/>
                <a:gd name="connsiteX22" fmla="*/ 150877 w 601835"/>
                <a:gd name="connsiteY22" fmla="*/ 556554 h 576432"/>
                <a:gd name="connsiteX23" fmla="*/ 126610 w 601835"/>
                <a:gd name="connsiteY23" fmla="*/ 554267 h 576432"/>
                <a:gd name="connsiteX24" fmla="*/ 116939 w 601835"/>
                <a:gd name="connsiteY24" fmla="*/ 531847 h 576432"/>
                <a:gd name="connsiteX25" fmla="*/ 137249 w 601835"/>
                <a:gd name="connsiteY25" fmla="*/ 371388 h 576432"/>
                <a:gd name="connsiteX26" fmla="*/ 134963 w 601835"/>
                <a:gd name="connsiteY26" fmla="*/ 364266 h 576432"/>
                <a:gd name="connsiteX27" fmla="*/ 24180 w 601835"/>
                <a:gd name="connsiteY27" fmla="*/ 246361 h 576432"/>
                <a:gd name="connsiteX28" fmla="*/ 18817 w 601835"/>
                <a:gd name="connsiteY28" fmla="*/ 222534 h 576432"/>
                <a:gd name="connsiteX29" fmla="*/ 37193 w 601835"/>
                <a:gd name="connsiteY29" fmla="*/ 206356 h 576432"/>
                <a:gd name="connsiteX30" fmla="*/ 196070 w 601835"/>
                <a:gd name="connsiteY30" fmla="*/ 176110 h 576432"/>
                <a:gd name="connsiteX31" fmla="*/ 202136 w 601835"/>
                <a:gd name="connsiteY31" fmla="*/ 171714 h 576432"/>
                <a:gd name="connsiteX32" fmla="*/ 280036 w 601835"/>
                <a:gd name="connsiteY32" fmla="*/ 29894 h 576432"/>
                <a:gd name="connsiteX33" fmla="*/ 301050 w 601835"/>
                <a:gd name="connsiteY33" fmla="*/ 17409 h 576432"/>
                <a:gd name="connsiteX34" fmla="*/ 322063 w 601835"/>
                <a:gd name="connsiteY34" fmla="*/ 29894 h 576432"/>
                <a:gd name="connsiteX35" fmla="*/ 399963 w 601835"/>
                <a:gd name="connsiteY35" fmla="*/ 171714 h 576432"/>
                <a:gd name="connsiteX36" fmla="*/ 406030 w 601835"/>
                <a:gd name="connsiteY36" fmla="*/ 176110 h 576432"/>
                <a:gd name="connsiteX37" fmla="*/ 564907 w 601835"/>
                <a:gd name="connsiteY37" fmla="*/ 206356 h 576432"/>
                <a:gd name="connsiteX38" fmla="*/ 583195 w 601835"/>
                <a:gd name="connsiteY38" fmla="*/ 222534 h 576432"/>
                <a:gd name="connsiteX39" fmla="*/ 577832 w 601835"/>
                <a:gd name="connsiteY39" fmla="*/ 246361 h 576432"/>
                <a:gd name="connsiteX40" fmla="*/ 467049 w 601835"/>
                <a:gd name="connsiteY40" fmla="*/ 364178 h 576432"/>
                <a:gd name="connsiteX41" fmla="*/ 464763 w 601835"/>
                <a:gd name="connsiteY41" fmla="*/ 371300 h 576432"/>
                <a:gd name="connsiteX42" fmla="*/ 485073 w 601835"/>
                <a:gd name="connsiteY42" fmla="*/ 531759 h 576432"/>
                <a:gd name="connsiteX43" fmla="*/ 475401 w 601835"/>
                <a:gd name="connsiteY43" fmla="*/ 554179 h 576432"/>
                <a:gd name="connsiteX44" fmla="*/ 451047 w 601835"/>
                <a:gd name="connsiteY44" fmla="*/ 556466 h 576432"/>
                <a:gd name="connsiteX45" fmla="*/ 304743 w 601835"/>
                <a:gd name="connsiteY45" fmla="*/ 487534 h 576432"/>
                <a:gd name="connsiteX46" fmla="*/ 300962 w 601835"/>
                <a:gd name="connsiteY46" fmla="*/ 486655 h 576432"/>
                <a:gd name="connsiteX47" fmla="*/ 297181 w 601835"/>
                <a:gd name="connsiteY47" fmla="*/ 487534 h 576432"/>
                <a:gd name="connsiteX48" fmla="*/ 150789 w 601835"/>
                <a:gd name="connsiteY48" fmla="*/ 556466 h 576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601835" h="576432">
                  <a:moveTo>
                    <a:pt x="443573" y="572468"/>
                  </a:moveTo>
                  <a:cubicBezTo>
                    <a:pt x="449112" y="575105"/>
                    <a:pt x="455179" y="576424"/>
                    <a:pt x="461246" y="576424"/>
                  </a:cubicBezTo>
                  <a:cubicBezTo>
                    <a:pt x="470038" y="576424"/>
                    <a:pt x="478566" y="573698"/>
                    <a:pt x="485688" y="568511"/>
                  </a:cubicBezTo>
                  <a:cubicBezTo>
                    <a:pt x="497997" y="559631"/>
                    <a:pt x="504416" y="544684"/>
                    <a:pt x="502482" y="529649"/>
                  </a:cubicBezTo>
                  <a:lnTo>
                    <a:pt x="482611" y="373322"/>
                  </a:lnTo>
                  <a:lnTo>
                    <a:pt x="590581" y="258494"/>
                  </a:lnTo>
                  <a:cubicBezTo>
                    <a:pt x="600955" y="247416"/>
                    <a:pt x="604472" y="231590"/>
                    <a:pt x="599812" y="217170"/>
                  </a:cubicBezTo>
                  <a:cubicBezTo>
                    <a:pt x="595153" y="202751"/>
                    <a:pt x="582931" y="192024"/>
                    <a:pt x="568072" y="189211"/>
                  </a:cubicBezTo>
                  <a:lnTo>
                    <a:pt x="413240" y="159757"/>
                  </a:lnTo>
                  <a:lnTo>
                    <a:pt x="337362" y="21541"/>
                  </a:lnTo>
                  <a:cubicBezTo>
                    <a:pt x="330064" y="8265"/>
                    <a:pt x="316085" y="0"/>
                    <a:pt x="300874" y="0"/>
                  </a:cubicBezTo>
                  <a:cubicBezTo>
                    <a:pt x="285663" y="0"/>
                    <a:pt x="271771" y="8265"/>
                    <a:pt x="264474" y="21541"/>
                  </a:cubicBezTo>
                  <a:lnTo>
                    <a:pt x="188596" y="159757"/>
                  </a:lnTo>
                  <a:lnTo>
                    <a:pt x="33764" y="189211"/>
                  </a:lnTo>
                  <a:cubicBezTo>
                    <a:pt x="18817" y="192112"/>
                    <a:pt x="6683" y="202839"/>
                    <a:pt x="2023" y="217258"/>
                  </a:cubicBezTo>
                  <a:cubicBezTo>
                    <a:pt x="-2637" y="231678"/>
                    <a:pt x="880" y="247504"/>
                    <a:pt x="11255" y="258582"/>
                  </a:cubicBezTo>
                  <a:lnTo>
                    <a:pt x="119225" y="373410"/>
                  </a:lnTo>
                  <a:lnTo>
                    <a:pt x="99354" y="529737"/>
                  </a:lnTo>
                  <a:cubicBezTo>
                    <a:pt x="97420" y="544772"/>
                    <a:pt x="103926" y="559631"/>
                    <a:pt x="116147" y="568599"/>
                  </a:cubicBezTo>
                  <a:cubicBezTo>
                    <a:pt x="128281" y="577391"/>
                    <a:pt x="144898" y="578886"/>
                    <a:pt x="158263" y="572556"/>
                  </a:cubicBezTo>
                  <a:lnTo>
                    <a:pt x="300874" y="505382"/>
                  </a:lnTo>
                  <a:lnTo>
                    <a:pt x="443485" y="572556"/>
                  </a:lnTo>
                  <a:close/>
                  <a:moveTo>
                    <a:pt x="150877" y="556554"/>
                  </a:moveTo>
                  <a:cubicBezTo>
                    <a:pt x="143052" y="560246"/>
                    <a:pt x="133556" y="559367"/>
                    <a:pt x="126610" y="554267"/>
                  </a:cubicBezTo>
                  <a:cubicBezTo>
                    <a:pt x="119489" y="549080"/>
                    <a:pt x="115796" y="540551"/>
                    <a:pt x="116939" y="531847"/>
                  </a:cubicBezTo>
                  <a:lnTo>
                    <a:pt x="137249" y="371388"/>
                  </a:lnTo>
                  <a:cubicBezTo>
                    <a:pt x="137601" y="368749"/>
                    <a:pt x="136722" y="366200"/>
                    <a:pt x="134963" y="364266"/>
                  </a:cubicBezTo>
                  <a:lnTo>
                    <a:pt x="24180" y="246361"/>
                  </a:lnTo>
                  <a:cubicBezTo>
                    <a:pt x="18201" y="240030"/>
                    <a:pt x="16091" y="230886"/>
                    <a:pt x="18817" y="222534"/>
                  </a:cubicBezTo>
                  <a:cubicBezTo>
                    <a:pt x="21542" y="214181"/>
                    <a:pt x="28576" y="208026"/>
                    <a:pt x="37193" y="206356"/>
                  </a:cubicBezTo>
                  <a:lnTo>
                    <a:pt x="196070" y="176110"/>
                  </a:lnTo>
                  <a:cubicBezTo>
                    <a:pt x="198619" y="175583"/>
                    <a:pt x="200905" y="174000"/>
                    <a:pt x="202136" y="171714"/>
                  </a:cubicBezTo>
                  <a:lnTo>
                    <a:pt x="280036" y="29894"/>
                  </a:lnTo>
                  <a:cubicBezTo>
                    <a:pt x="284257" y="22245"/>
                    <a:pt x="292258" y="17409"/>
                    <a:pt x="301050" y="17409"/>
                  </a:cubicBezTo>
                  <a:cubicBezTo>
                    <a:pt x="309842" y="17409"/>
                    <a:pt x="317843" y="22157"/>
                    <a:pt x="322063" y="29894"/>
                  </a:cubicBezTo>
                  <a:lnTo>
                    <a:pt x="399963" y="171714"/>
                  </a:lnTo>
                  <a:cubicBezTo>
                    <a:pt x="401194" y="174000"/>
                    <a:pt x="403480" y="175671"/>
                    <a:pt x="406030" y="176110"/>
                  </a:cubicBezTo>
                  <a:lnTo>
                    <a:pt x="564907" y="206356"/>
                  </a:lnTo>
                  <a:cubicBezTo>
                    <a:pt x="573523" y="208026"/>
                    <a:pt x="580557" y="214181"/>
                    <a:pt x="583195" y="222534"/>
                  </a:cubicBezTo>
                  <a:cubicBezTo>
                    <a:pt x="585921" y="230886"/>
                    <a:pt x="583810" y="240030"/>
                    <a:pt x="577832" y="246361"/>
                  </a:cubicBezTo>
                  <a:lnTo>
                    <a:pt x="467049" y="364178"/>
                  </a:lnTo>
                  <a:cubicBezTo>
                    <a:pt x="465290" y="366112"/>
                    <a:pt x="464411" y="368662"/>
                    <a:pt x="464763" y="371300"/>
                  </a:cubicBezTo>
                  <a:lnTo>
                    <a:pt x="485073" y="531759"/>
                  </a:lnTo>
                  <a:cubicBezTo>
                    <a:pt x="486216" y="540463"/>
                    <a:pt x="482435" y="548992"/>
                    <a:pt x="475401" y="554179"/>
                  </a:cubicBezTo>
                  <a:cubicBezTo>
                    <a:pt x="468455" y="559191"/>
                    <a:pt x="458872" y="560158"/>
                    <a:pt x="451047" y="556466"/>
                  </a:cubicBezTo>
                  <a:lnTo>
                    <a:pt x="304743" y="487534"/>
                  </a:lnTo>
                  <a:cubicBezTo>
                    <a:pt x="303512" y="487006"/>
                    <a:pt x="302281" y="486655"/>
                    <a:pt x="300962" y="486655"/>
                  </a:cubicBezTo>
                  <a:cubicBezTo>
                    <a:pt x="299643" y="486655"/>
                    <a:pt x="298412" y="486918"/>
                    <a:pt x="297181" y="487534"/>
                  </a:cubicBezTo>
                  <a:lnTo>
                    <a:pt x="150789" y="556466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209">
              <a:extLst>
                <a:ext uri="{FF2B5EF4-FFF2-40B4-BE49-F238E27FC236}">
                  <a16:creationId xmlns:a16="http://schemas.microsoft.com/office/drawing/2014/main" id="{ED4AF54D-521B-6982-7A68-F6D6FB6BB5DF}"/>
                </a:ext>
              </a:extLst>
            </p:cNvPr>
            <p:cNvSpPr/>
            <p:nvPr/>
          </p:nvSpPr>
          <p:spPr>
            <a:xfrm>
              <a:off x="1049795" y="5475497"/>
              <a:ext cx="356184" cy="339207"/>
            </a:xfrm>
            <a:custGeom>
              <a:avLst/>
              <a:gdLst>
                <a:gd name="connsiteX0" fmla="*/ 278877 w 356184"/>
                <a:gd name="connsiteY0" fmla="*/ 338328 h 339207"/>
                <a:gd name="connsiteX1" fmla="*/ 282657 w 356184"/>
                <a:gd name="connsiteY1" fmla="*/ 339208 h 339207"/>
                <a:gd name="connsiteX2" fmla="*/ 282833 w 356184"/>
                <a:gd name="connsiteY2" fmla="*/ 339208 h 339207"/>
                <a:gd name="connsiteX3" fmla="*/ 291626 w 356184"/>
                <a:gd name="connsiteY3" fmla="*/ 330415 h 339207"/>
                <a:gd name="connsiteX4" fmla="*/ 291186 w 356184"/>
                <a:gd name="connsiteY4" fmla="*/ 327602 h 339207"/>
                <a:gd name="connsiteX5" fmla="*/ 277382 w 356184"/>
                <a:gd name="connsiteY5" fmla="*/ 218665 h 339207"/>
                <a:gd name="connsiteX6" fmla="*/ 353787 w 356184"/>
                <a:gd name="connsiteY6" fmla="*/ 137424 h 339207"/>
                <a:gd name="connsiteX7" fmla="*/ 355722 w 356184"/>
                <a:gd name="connsiteY7" fmla="*/ 128720 h 339207"/>
                <a:gd name="connsiteX8" fmla="*/ 349039 w 356184"/>
                <a:gd name="connsiteY8" fmla="*/ 122829 h 339207"/>
                <a:gd name="connsiteX9" fmla="*/ 239487 w 356184"/>
                <a:gd name="connsiteY9" fmla="*/ 101991 h 339207"/>
                <a:gd name="connsiteX10" fmla="*/ 185766 w 356184"/>
                <a:gd name="connsiteY10" fmla="*/ 4220 h 339207"/>
                <a:gd name="connsiteX11" fmla="*/ 170380 w 356184"/>
                <a:gd name="connsiteY11" fmla="*/ 4220 h 339207"/>
                <a:gd name="connsiteX12" fmla="*/ 116659 w 356184"/>
                <a:gd name="connsiteY12" fmla="*/ 101991 h 339207"/>
                <a:gd name="connsiteX13" fmla="*/ 7107 w 356184"/>
                <a:gd name="connsiteY13" fmla="*/ 122829 h 339207"/>
                <a:gd name="connsiteX14" fmla="*/ 424 w 356184"/>
                <a:gd name="connsiteY14" fmla="*/ 128720 h 339207"/>
                <a:gd name="connsiteX15" fmla="*/ 2359 w 356184"/>
                <a:gd name="connsiteY15" fmla="*/ 137424 h 339207"/>
                <a:gd name="connsiteX16" fmla="*/ 78764 w 356184"/>
                <a:gd name="connsiteY16" fmla="*/ 218665 h 339207"/>
                <a:gd name="connsiteX17" fmla="*/ 64784 w 356184"/>
                <a:gd name="connsiteY17" fmla="*/ 329272 h 339207"/>
                <a:gd name="connsiteX18" fmla="*/ 68301 w 356184"/>
                <a:gd name="connsiteY18" fmla="*/ 337449 h 339207"/>
                <a:gd name="connsiteX19" fmla="*/ 73488 w 356184"/>
                <a:gd name="connsiteY19" fmla="*/ 339120 h 339207"/>
                <a:gd name="connsiteX20" fmla="*/ 77269 w 356184"/>
                <a:gd name="connsiteY20" fmla="*/ 338240 h 339207"/>
                <a:gd name="connsiteX21" fmla="*/ 178117 w 356184"/>
                <a:gd name="connsiteY21" fmla="*/ 290762 h 339207"/>
                <a:gd name="connsiteX22" fmla="*/ 278965 w 356184"/>
                <a:gd name="connsiteY22" fmla="*/ 338240 h 339207"/>
                <a:gd name="connsiteX23" fmla="*/ 84127 w 356184"/>
                <a:gd name="connsiteY23" fmla="*/ 315644 h 339207"/>
                <a:gd name="connsiteX24" fmla="*/ 96612 w 356184"/>
                <a:gd name="connsiteY24" fmla="*/ 216730 h 339207"/>
                <a:gd name="connsiteX25" fmla="*/ 94326 w 356184"/>
                <a:gd name="connsiteY25" fmla="*/ 209609 h 339207"/>
                <a:gd name="connsiteX26" fmla="*/ 26098 w 356184"/>
                <a:gd name="connsiteY26" fmla="*/ 136985 h 339207"/>
                <a:gd name="connsiteX27" fmla="*/ 124044 w 356184"/>
                <a:gd name="connsiteY27" fmla="*/ 118344 h 339207"/>
                <a:gd name="connsiteX28" fmla="*/ 130111 w 356184"/>
                <a:gd name="connsiteY28" fmla="*/ 113948 h 339207"/>
                <a:gd name="connsiteX29" fmla="*/ 178117 w 356184"/>
                <a:gd name="connsiteY29" fmla="*/ 26553 h 339207"/>
                <a:gd name="connsiteX30" fmla="*/ 226123 w 356184"/>
                <a:gd name="connsiteY30" fmla="*/ 113948 h 339207"/>
                <a:gd name="connsiteX31" fmla="*/ 232190 w 356184"/>
                <a:gd name="connsiteY31" fmla="*/ 118344 h 339207"/>
                <a:gd name="connsiteX32" fmla="*/ 330048 w 356184"/>
                <a:gd name="connsiteY32" fmla="*/ 136985 h 339207"/>
                <a:gd name="connsiteX33" fmla="*/ 261732 w 356184"/>
                <a:gd name="connsiteY33" fmla="*/ 209609 h 339207"/>
                <a:gd name="connsiteX34" fmla="*/ 259446 w 356184"/>
                <a:gd name="connsiteY34" fmla="*/ 216730 h 339207"/>
                <a:gd name="connsiteX35" fmla="*/ 272019 w 356184"/>
                <a:gd name="connsiteY35" fmla="*/ 315644 h 339207"/>
                <a:gd name="connsiteX36" fmla="*/ 181898 w 356184"/>
                <a:gd name="connsiteY36" fmla="*/ 273177 h 339207"/>
                <a:gd name="connsiteX37" fmla="*/ 174424 w 356184"/>
                <a:gd name="connsiteY37" fmla="*/ 273177 h 339207"/>
                <a:gd name="connsiteX38" fmla="*/ 84303 w 356184"/>
                <a:gd name="connsiteY38" fmla="*/ 315644 h 339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356184" h="339207">
                  <a:moveTo>
                    <a:pt x="278877" y="338328"/>
                  </a:moveTo>
                  <a:cubicBezTo>
                    <a:pt x="280108" y="338856"/>
                    <a:pt x="281339" y="339208"/>
                    <a:pt x="282657" y="339208"/>
                  </a:cubicBezTo>
                  <a:cubicBezTo>
                    <a:pt x="282657" y="339208"/>
                    <a:pt x="282745" y="339208"/>
                    <a:pt x="282833" y="339208"/>
                  </a:cubicBezTo>
                  <a:cubicBezTo>
                    <a:pt x="287669" y="339208"/>
                    <a:pt x="291626" y="335251"/>
                    <a:pt x="291626" y="330415"/>
                  </a:cubicBezTo>
                  <a:cubicBezTo>
                    <a:pt x="291626" y="329448"/>
                    <a:pt x="291450" y="328481"/>
                    <a:pt x="291186" y="327602"/>
                  </a:cubicBezTo>
                  <a:lnTo>
                    <a:pt x="277382" y="218665"/>
                  </a:lnTo>
                  <a:lnTo>
                    <a:pt x="353787" y="137424"/>
                  </a:lnTo>
                  <a:cubicBezTo>
                    <a:pt x="355985" y="135050"/>
                    <a:pt x="356777" y="131709"/>
                    <a:pt x="355722" y="128720"/>
                  </a:cubicBezTo>
                  <a:cubicBezTo>
                    <a:pt x="354754" y="125642"/>
                    <a:pt x="352117" y="123356"/>
                    <a:pt x="349039" y="122829"/>
                  </a:cubicBezTo>
                  <a:lnTo>
                    <a:pt x="239487" y="101991"/>
                  </a:lnTo>
                  <a:lnTo>
                    <a:pt x="185766" y="4220"/>
                  </a:lnTo>
                  <a:cubicBezTo>
                    <a:pt x="182689" y="-1407"/>
                    <a:pt x="173457" y="-1407"/>
                    <a:pt x="170380" y="4220"/>
                  </a:cubicBezTo>
                  <a:lnTo>
                    <a:pt x="116659" y="101991"/>
                  </a:lnTo>
                  <a:lnTo>
                    <a:pt x="7107" y="122829"/>
                  </a:lnTo>
                  <a:cubicBezTo>
                    <a:pt x="3941" y="123444"/>
                    <a:pt x="1391" y="125730"/>
                    <a:pt x="424" y="128720"/>
                  </a:cubicBezTo>
                  <a:cubicBezTo>
                    <a:pt x="-543" y="131797"/>
                    <a:pt x="161" y="135138"/>
                    <a:pt x="2359" y="137424"/>
                  </a:cubicBezTo>
                  <a:lnTo>
                    <a:pt x="78764" y="218665"/>
                  </a:lnTo>
                  <a:lnTo>
                    <a:pt x="64784" y="329272"/>
                  </a:lnTo>
                  <a:cubicBezTo>
                    <a:pt x="64344" y="332437"/>
                    <a:pt x="65751" y="335603"/>
                    <a:pt x="68301" y="337449"/>
                  </a:cubicBezTo>
                  <a:cubicBezTo>
                    <a:pt x="69796" y="338592"/>
                    <a:pt x="71642" y="339120"/>
                    <a:pt x="73488" y="339120"/>
                  </a:cubicBezTo>
                  <a:cubicBezTo>
                    <a:pt x="74719" y="339120"/>
                    <a:pt x="76038" y="338856"/>
                    <a:pt x="77269" y="338240"/>
                  </a:cubicBezTo>
                  <a:lnTo>
                    <a:pt x="178117" y="290762"/>
                  </a:lnTo>
                  <a:lnTo>
                    <a:pt x="278965" y="338240"/>
                  </a:lnTo>
                  <a:close/>
                  <a:moveTo>
                    <a:pt x="84127" y="315644"/>
                  </a:moveTo>
                  <a:lnTo>
                    <a:pt x="96612" y="216730"/>
                  </a:lnTo>
                  <a:cubicBezTo>
                    <a:pt x="96964" y="214093"/>
                    <a:pt x="96085" y="211543"/>
                    <a:pt x="94326" y="209609"/>
                  </a:cubicBezTo>
                  <a:lnTo>
                    <a:pt x="26098" y="136985"/>
                  </a:lnTo>
                  <a:lnTo>
                    <a:pt x="124044" y="118344"/>
                  </a:lnTo>
                  <a:cubicBezTo>
                    <a:pt x="126594" y="117817"/>
                    <a:pt x="128880" y="116234"/>
                    <a:pt x="130111" y="113948"/>
                  </a:cubicBezTo>
                  <a:lnTo>
                    <a:pt x="178117" y="26553"/>
                  </a:lnTo>
                  <a:lnTo>
                    <a:pt x="226123" y="113948"/>
                  </a:lnTo>
                  <a:cubicBezTo>
                    <a:pt x="227354" y="116234"/>
                    <a:pt x="229640" y="117905"/>
                    <a:pt x="232190" y="118344"/>
                  </a:cubicBezTo>
                  <a:lnTo>
                    <a:pt x="330048" y="136985"/>
                  </a:lnTo>
                  <a:lnTo>
                    <a:pt x="261732" y="209609"/>
                  </a:lnTo>
                  <a:cubicBezTo>
                    <a:pt x="259973" y="211543"/>
                    <a:pt x="259094" y="214093"/>
                    <a:pt x="259446" y="216730"/>
                  </a:cubicBezTo>
                  <a:lnTo>
                    <a:pt x="272019" y="315644"/>
                  </a:lnTo>
                  <a:lnTo>
                    <a:pt x="181898" y="273177"/>
                  </a:lnTo>
                  <a:cubicBezTo>
                    <a:pt x="179524" y="272034"/>
                    <a:pt x="176798" y="272034"/>
                    <a:pt x="174424" y="273177"/>
                  </a:cubicBezTo>
                  <a:lnTo>
                    <a:pt x="84303" y="315644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210">
              <a:extLst>
                <a:ext uri="{FF2B5EF4-FFF2-40B4-BE49-F238E27FC236}">
                  <a16:creationId xmlns:a16="http://schemas.microsoft.com/office/drawing/2014/main" id="{8E654DD0-C96A-60FD-599B-D7C85961EFAA}"/>
                </a:ext>
              </a:extLst>
            </p:cNvPr>
            <p:cNvSpPr/>
            <p:nvPr/>
          </p:nvSpPr>
          <p:spPr>
            <a:xfrm>
              <a:off x="13431" y="3817672"/>
              <a:ext cx="514086" cy="617343"/>
            </a:xfrm>
            <a:custGeom>
              <a:avLst/>
              <a:gdLst>
                <a:gd name="connsiteX0" fmla="*/ 176 w 514086"/>
                <a:gd name="connsiteY0" fmla="*/ 511923 h 617343"/>
                <a:gd name="connsiteX1" fmla="*/ 528 w 514086"/>
                <a:gd name="connsiteY1" fmla="*/ 512978 h 617343"/>
                <a:gd name="connsiteX2" fmla="*/ 1495 w 514086"/>
                <a:gd name="connsiteY2" fmla="*/ 514913 h 617343"/>
                <a:gd name="connsiteX3" fmla="*/ 1846 w 514086"/>
                <a:gd name="connsiteY3" fmla="*/ 515528 h 617343"/>
                <a:gd name="connsiteX4" fmla="*/ 2374 w 514086"/>
                <a:gd name="connsiteY4" fmla="*/ 516056 h 617343"/>
                <a:gd name="connsiteX5" fmla="*/ 2726 w 514086"/>
                <a:gd name="connsiteY5" fmla="*/ 516407 h 617343"/>
                <a:gd name="connsiteX6" fmla="*/ 90121 w 514086"/>
                <a:gd name="connsiteY6" fmla="*/ 552016 h 617343"/>
                <a:gd name="connsiteX7" fmla="*/ 169955 w 514086"/>
                <a:gd name="connsiteY7" fmla="*/ 558786 h 617343"/>
                <a:gd name="connsiteX8" fmla="*/ 194046 w 514086"/>
                <a:gd name="connsiteY8" fmla="*/ 560369 h 617343"/>
                <a:gd name="connsiteX9" fmla="*/ 256999 w 514086"/>
                <a:gd name="connsiteY9" fmla="*/ 617343 h 617343"/>
                <a:gd name="connsiteX10" fmla="*/ 319952 w 514086"/>
                <a:gd name="connsiteY10" fmla="*/ 560369 h 617343"/>
                <a:gd name="connsiteX11" fmla="*/ 341757 w 514086"/>
                <a:gd name="connsiteY11" fmla="*/ 558962 h 617343"/>
                <a:gd name="connsiteX12" fmla="*/ 423965 w 514086"/>
                <a:gd name="connsiteY12" fmla="*/ 552016 h 617343"/>
                <a:gd name="connsiteX13" fmla="*/ 511361 w 514086"/>
                <a:gd name="connsiteY13" fmla="*/ 516407 h 617343"/>
                <a:gd name="connsiteX14" fmla="*/ 511712 w 514086"/>
                <a:gd name="connsiteY14" fmla="*/ 516056 h 617343"/>
                <a:gd name="connsiteX15" fmla="*/ 512240 w 514086"/>
                <a:gd name="connsiteY15" fmla="*/ 515528 h 617343"/>
                <a:gd name="connsiteX16" fmla="*/ 512592 w 514086"/>
                <a:gd name="connsiteY16" fmla="*/ 514913 h 617343"/>
                <a:gd name="connsiteX17" fmla="*/ 513559 w 514086"/>
                <a:gd name="connsiteY17" fmla="*/ 513066 h 617343"/>
                <a:gd name="connsiteX18" fmla="*/ 513910 w 514086"/>
                <a:gd name="connsiteY18" fmla="*/ 512011 h 617343"/>
                <a:gd name="connsiteX19" fmla="*/ 514086 w 514086"/>
                <a:gd name="connsiteY19" fmla="*/ 509989 h 617343"/>
                <a:gd name="connsiteX20" fmla="*/ 514086 w 514086"/>
                <a:gd name="connsiteY20" fmla="*/ 508846 h 617343"/>
                <a:gd name="connsiteX21" fmla="*/ 514086 w 514086"/>
                <a:gd name="connsiteY21" fmla="*/ 508494 h 617343"/>
                <a:gd name="connsiteX22" fmla="*/ 463618 w 514086"/>
                <a:gd name="connsiteY22" fmla="*/ 430419 h 617343"/>
                <a:gd name="connsiteX23" fmla="*/ 454035 w 514086"/>
                <a:gd name="connsiteY23" fmla="*/ 415648 h 617343"/>
                <a:gd name="connsiteX24" fmla="*/ 367870 w 514086"/>
                <a:gd name="connsiteY24" fmla="*/ 199445 h 617343"/>
                <a:gd name="connsiteX25" fmla="*/ 380707 w 514086"/>
                <a:gd name="connsiteY25" fmla="*/ 197335 h 617343"/>
                <a:gd name="connsiteX26" fmla="*/ 410337 w 514086"/>
                <a:gd name="connsiteY26" fmla="*/ 164979 h 617343"/>
                <a:gd name="connsiteX27" fmla="*/ 416404 w 514086"/>
                <a:gd name="connsiteY27" fmla="*/ 99740 h 617343"/>
                <a:gd name="connsiteX28" fmla="*/ 410337 w 514086"/>
                <a:gd name="connsiteY28" fmla="*/ 34677 h 617343"/>
                <a:gd name="connsiteX29" fmla="*/ 380707 w 514086"/>
                <a:gd name="connsiteY29" fmla="*/ 2233 h 617343"/>
                <a:gd name="connsiteX30" fmla="*/ 331646 w 514086"/>
                <a:gd name="connsiteY30" fmla="*/ 12344 h 617343"/>
                <a:gd name="connsiteX31" fmla="*/ 286893 w 514086"/>
                <a:gd name="connsiteY31" fmla="*/ 55075 h 617343"/>
                <a:gd name="connsiteX32" fmla="*/ 257615 w 514086"/>
                <a:gd name="connsiteY32" fmla="*/ 46371 h 617343"/>
                <a:gd name="connsiteX33" fmla="*/ 227721 w 514086"/>
                <a:gd name="connsiteY33" fmla="*/ 55515 h 617343"/>
                <a:gd name="connsiteX34" fmla="*/ 182528 w 514086"/>
                <a:gd name="connsiteY34" fmla="*/ 12344 h 617343"/>
                <a:gd name="connsiteX35" fmla="*/ 133467 w 514086"/>
                <a:gd name="connsiteY35" fmla="*/ 2233 h 617343"/>
                <a:gd name="connsiteX36" fmla="*/ 103837 w 514086"/>
                <a:gd name="connsiteY36" fmla="*/ 34677 h 617343"/>
                <a:gd name="connsiteX37" fmla="*/ 97683 w 514086"/>
                <a:gd name="connsiteY37" fmla="*/ 99916 h 617343"/>
                <a:gd name="connsiteX38" fmla="*/ 103837 w 514086"/>
                <a:gd name="connsiteY38" fmla="*/ 164979 h 617343"/>
                <a:gd name="connsiteX39" fmla="*/ 133379 w 514086"/>
                <a:gd name="connsiteY39" fmla="*/ 197335 h 617343"/>
                <a:gd name="connsiteX40" fmla="*/ 146216 w 514086"/>
                <a:gd name="connsiteY40" fmla="*/ 199445 h 617343"/>
                <a:gd name="connsiteX41" fmla="*/ 60051 w 514086"/>
                <a:gd name="connsiteY41" fmla="*/ 415648 h 617343"/>
                <a:gd name="connsiteX42" fmla="*/ 50380 w 514086"/>
                <a:gd name="connsiteY42" fmla="*/ 430507 h 617343"/>
                <a:gd name="connsiteX43" fmla="*/ 0 w 514086"/>
                <a:gd name="connsiteY43" fmla="*/ 508582 h 617343"/>
                <a:gd name="connsiteX44" fmla="*/ 0 w 514086"/>
                <a:gd name="connsiteY44" fmla="*/ 508934 h 617343"/>
                <a:gd name="connsiteX45" fmla="*/ 0 w 514086"/>
                <a:gd name="connsiteY45" fmla="*/ 510077 h 617343"/>
                <a:gd name="connsiteX46" fmla="*/ 176 w 514086"/>
                <a:gd name="connsiteY46" fmla="*/ 512099 h 617343"/>
                <a:gd name="connsiteX47" fmla="*/ 256999 w 514086"/>
                <a:gd name="connsiteY47" fmla="*/ 599759 h 617343"/>
                <a:gd name="connsiteX48" fmla="*/ 211367 w 514086"/>
                <a:gd name="connsiteY48" fmla="*/ 554127 h 617343"/>
                <a:gd name="connsiteX49" fmla="*/ 257087 w 514086"/>
                <a:gd name="connsiteY49" fmla="*/ 526167 h 617343"/>
                <a:gd name="connsiteX50" fmla="*/ 291289 w 514086"/>
                <a:gd name="connsiteY50" fmla="*/ 532146 h 617343"/>
                <a:gd name="connsiteX51" fmla="*/ 302631 w 514086"/>
                <a:gd name="connsiteY51" fmla="*/ 554127 h 617343"/>
                <a:gd name="connsiteX52" fmla="*/ 256999 w 514086"/>
                <a:gd name="connsiteY52" fmla="*/ 599759 h 617343"/>
                <a:gd name="connsiteX53" fmla="*/ 420888 w 514086"/>
                <a:gd name="connsiteY53" fmla="*/ 534608 h 617343"/>
                <a:gd name="connsiteX54" fmla="*/ 340614 w 514086"/>
                <a:gd name="connsiteY54" fmla="*/ 541378 h 617343"/>
                <a:gd name="connsiteX55" fmla="*/ 319073 w 514086"/>
                <a:gd name="connsiteY55" fmla="*/ 542784 h 617343"/>
                <a:gd name="connsiteX56" fmla="*/ 299730 w 514086"/>
                <a:gd name="connsiteY56" fmla="*/ 516759 h 617343"/>
                <a:gd name="connsiteX57" fmla="*/ 256911 w 514086"/>
                <a:gd name="connsiteY57" fmla="*/ 508582 h 617343"/>
                <a:gd name="connsiteX58" fmla="*/ 195013 w 514086"/>
                <a:gd name="connsiteY58" fmla="*/ 542872 h 617343"/>
                <a:gd name="connsiteX59" fmla="*/ 171098 w 514086"/>
                <a:gd name="connsiteY59" fmla="*/ 541290 h 617343"/>
                <a:gd name="connsiteX60" fmla="*/ 93198 w 514086"/>
                <a:gd name="connsiteY60" fmla="*/ 534695 h 617343"/>
                <a:gd name="connsiteX61" fmla="*/ 21189 w 514086"/>
                <a:gd name="connsiteY61" fmla="*/ 509989 h 617343"/>
                <a:gd name="connsiteX62" fmla="*/ 93111 w 514086"/>
                <a:gd name="connsiteY62" fmla="*/ 485283 h 617343"/>
                <a:gd name="connsiteX63" fmla="*/ 256999 w 514086"/>
                <a:gd name="connsiteY63" fmla="*/ 473501 h 617343"/>
                <a:gd name="connsiteX64" fmla="*/ 420888 w 514086"/>
                <a:gd name="connsiteY64" fmla="*/ 485283 h 617343"/>
                <a:gd name="connsiteX65" fmla="*/ 492809 w 514086"/>
                <a:gd name="connsiteY65" fmla="*/ 509989 h 617343"/>
                <a:gd name="connsiteX66" fmla="*/ 420800 w 514086"/>
                <a:gd name="connsiteY66" fmla="*/ 534695 h 617343"/>
                <a:gd name="connsiteX67" fmla="*/ 227633 w 514086"/>
                <a:gd name="connsiteY67" fmla="*/ 143877 h 617343"/>
                <a:gd name="connsiteX68" fmla="*/ 233612 w 514086"/>
                <a:gd name="connsiteY68" fmla="*/ 147306 h 617343"/>
                <a:gd name="connsiteX69" fmla="*/ 222270 w 514086"/>
                <a:gd name="connsiteY69" fmla="*/ 149153 h 617343"/>
                <a:gd name="connsiteX70" fmla="*/ 227633 w 514086"/>
                <a:gd name="connsiteY70" fmla="*/ 143789 h 617343"/>
                <a:gd name="connsiteX71" fmla="*/ 286805 w 514086"/>
                <a:gd name="connsiteY71" fmla="*/ 144317 h 617343"/>
                <a:gd name="connsiteX72" fmla="*/ 291905 w 514086"/>
                <a:gd name="connsiteY72" fmla="*/ 149329 h 617343"/>
                <a:gd name="connsiteX73" fmla="*/ 281178 w 514086"/>
                <a:gd name="connsiteY73" fmla="*/ 147482 h 617343"/>
                <a:gd name="connsiteX74" fmla="*/ 286805 w 514086"/>
                <a:gd name="connsiteY74" fmla="*/ 144317 h 617343"/>
                <a:gd name="connsiteX75" fmla="*/ 343164 w 514086"/>
                <a:gd name="connsiteY75" fmla="*/ 25269 h 617343"/>
                <a:gd name="connsiteX76" fmla="*/ 375344 w 514086"/>
                <a:gd name="connsiteY76" fmla="*/ 18763 h 617343"/>
                <a:gd name="connsiteX77" fmla="*/ 393192 w 514086"/>
                <a:gd name="connsiteY77" fmla="*/ 38633 h 617343"/>
                <a:gd name="connsiteX78" fmla="*/ 398819 w 514086"/>
                <a:gd name="connsiteY78" fmla="*/ 99476 h 617343"/>
                <a:gd name="connsiteX79" fmla="*/ 393192 w 514086"/>
                <a:gd name="connsiteY79" fmla="*/ 160495 h 617343"/>
                <a:gd name="connsiteX80" fmla="*/ 375432 w 514086"/>
                <a:gd name="connsiteY80" fmla="*/ 180277 h 617343"/>
                <a:gd name="connsiteX81" fmla="*/ 343252 w 514086"/>
                <a:gd name="connsiteY81" fmla="*/ 173771 h 617343"/>
                <a:gd name="connsiteX82" fmla="*/ 299818 w 514086"/>
                <a:gd name="connsiteY82" fmla="*/ 132272 h 617343"/>
                <a:gd name="connsiteX83" fmla="*/ 310368 w 514086"/>
                <a:gd name="connsiteY83" fmla="*/ 108268 h 617343"/>
                <a:gd name="connsiteX84" fmla="*/ 340174 w 514086"/>
                <a:gd name="connsiteY84" fmla="*/ 108268 h 617343"/>
                <a:gd name="connsiteX85" fmla="*/ 348967 w 514086"/>
                <a:gd name="connsiteY85" fmla="*/ 99476 h 617343"/>
                <a:gd name="connsiteX86" fmla="*/ 340174 w 514086"/>
                <a:gd name="connsiteY86" fmla="*/ 90684 h 617343"/>
                <a:gd name="connsiteX87" fmla="*/ 310368 w 514086"/>
                <a:gd name="connsiteY87" fmla="*/ 90684 h 617343"/>
                <a:gd name="connsiteX88" fmla="*/ 299818 w 514086"/>
                <a:gd name="connsiteY88" fmla="*/ 66681 h 617343"/>
                <a:gd name="connsiteX89" fmla="*/ 343252 w 514086"/>
                <a:gd name="connsiteY89" fmla="*/ 25269 h 617343"/>
                <a:gd name="connsiteX90" fmla="*/ 257615 w 514086"/>
                <a:gd name="connsiteY90" fmla="*/ 63604 h 617343"/>
                <a:gd name="connsiteX91" fmla="*/ 283024 w 514086"/>
                <a:gd name="connsiteY91" fmla="*/ 74154 h 617343"/>
                <a:gd name="connsiteX92" fmla="*/ 293575 w 514086"/>
                <a:gd name="connsiteY92" fmla="*/ 99564 h 617343"/>
                <a:gd name="connsiteX93" fmla="*/ 257703 w 514086"/>
                <a:gd name="connsiteY93" fmla="*/ 135525 h 617343"/>
                <a:gd name="connsiteX94" fmla="*/ 221742 w 514086"/>
                <a:gd name="connsiteY94" fmla="*/ 99564 h 617343"/>
                <a:gd name="connsiteX95" fmla="*/ 257703 w 514086"/>
                <a:gd name="connsiteY95" fmla="*/ 63692 h 617343"/>
                <a:gd name="connsiteX96" fmla="*/ 120894 w 514086"/>
                <a:gd name="connsiteY96" fmla="*/ 160495 h 617343"/>
                <a:gd name="connsiteX97" fmla="*/ 115267 w 514086"/>
                <a:gd name="connsiteY97" fmla="*/ 99652 h 617343"/>
                <a:gd name="connsiteX98" fmla="*/ 120894 w 514086"/>
                <a:gd name="connsiteY98" fmla="*/ 38633 h 617343"/>
                <a:gd name="connsiteX99" fmla="*/ 138655 w 514086"/>
                <a:gd name="connsiteY99" fmla="*/ 18851 h 617343"/>
                <a:gd name="connsiteX100" fmla="*/ 170835 w 514086"/>
                <a:gd name="connsiteY100" fmla="*/ 25357 h 617343"/>
                <a:gd name="connsiteX101" fmla="*/ 214884 w 514086"/>
                <a:gd name="connsiteY101" fmla="*/ 67472 h 617343"/>
                <a:gd name="connsiteX102" fmla="*/ 204773 w 514086"/>
                <a:gd name="connsiteY102" fmla="*/ 90860 h 617343"/>
                <a:gd name="connsiteX103" fmla="*/ 174967 w 514086"/>
                <a:gd name="connsiteY103" fmla="*/ 90860 h 617343"/>
                <a:gd name="connsiteX104" fmla="*/ 166175 w 514086"/>
                <a:gd name="connsiteY104" fmla="*/ 99652 h 617343"/>
                <a:gd name="connsiteX105" fmla="*/ 174967 w 514086"/>
                <a:gd name="connsiteY105" fmla="*/ 108444 h 617343"/>
                <a:gd name="connsiteX106" fmla="*/ 204773 w 514086"/>
                <a:gd name="connsiteY106" fmla="*/ 108444 h 617343"/>
                <a:gd name="connsiteX107" fmla="*/ 214884 w 514086"/>
                <a:gd name="connsiteY107" fmla="*/ 131832 h 617343"/>
                <a:gd name="connsiteX108" fmla="*/ 170835 w 514086"/>
                <a:gd name="connsiteY108" fmla="*/ 173947 h 617343"/>
                <a:gd name="connsiteX109" fmla="*/ 138655 w 514086"/>
                <a:gd name="connsiteY109" fmla="*/ 180453 h 617343"/>
                <a:gd name="connsiteX110" fmla="*/ 120894 w 514086"/>
                <a:gd name="connsiteY110" fmla="*/ 160671 h 617343"/>
                <a:gd name="connsiteX111" fmla="*/ 60403 w 514086"/>
                <a:gd name="connsiteY111" fmla="*/ 444662 h 617343"/>
                <a:gd name="connsiteX112" fmla="*/ 77372 w 514086"/>
                <a:gd name="connsiteY112" fmla="*/ 418197 h 617343"/>
                <a:gd name="connsiteX113" fmla="*/ 209257 w 514086"/>
                <a:gd name="connsiteY113" fmla="*/ 171837 h 617343"/>
                <a:gd name="connsiteX114" fmla="*/ 211631 w 514086"/>
                <a:gd name="connsiteY114" fmla="*/ 170606 h 617343"/>
                <a:gd name="connsiteX115" fmla="*/ 257087 w 514086"/>
                <a:gd name="connsiteY115" fmla="*/ 163484 h 617343"/>
                <a:gd name="connsiteX116" fmla="*/ 302895 w 514086"/>
                <a:gd name="connsiteY116" fmla="*/ 170870 h 617343"/>
                <a:gd name="connsiteX117" fmla="*/ 305357 w 514086"/>
                <a:gd name="connsiteY117" fmla="*/ 172101 h 617343"/>
                <a:gd name="connsiteX118" fmla="*/ 436714 w 514086"/>
                <a:gd name="connsiteY118" fmla="*/ 418197 h 617343"/>
                <a:gd name="connsiteX119" fmla="*/ 453859 w 514086"/>
                <a:gd name="connsiteY119" fmla="*/ 444750 h 617343"/>
                <a:gd name="connsiteX120" fmla="*/ 488589 w 514086"/>
                <a:gd name="connsiteY120" fmla="*/ 486250 h 617343"/>
                <a:gd name="connsiteX121" fmla="*/ 423965 w 514086"/>
                <a:gd name="connsiteY121" fmla="*/ 467786 h 617343"/>
                <a:gd name="connsiteX122" fmla="*/ 257087 w 514086"/>
                <a:gd name="connsiteY122" fmla="*/ 455741 h 617343"/>
                <a:gd name="connsiteX123" fmla="*/ 90209 w 514086"/>
                <a:gd name="connsiteY123" fmla="*/ 467786 h 617343"/>
                <a:gd name="connsiteX124" fmla="*/ 25674 w 514086"/>
                <a:gd name="connsiteY124" fmla="*/ 486250 h 617343"/>
                <a:gd name="connsiteX125" fmla="*/ 60491 w 514086"/>
                <a:gd name="connsiteY125" fmla="*/ 444662 h 6173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514086" h="617343">
                  <a:moveTo>
                    <a:pt x="176" y="511923"/>
                  </a:moveTo>
                  <a:cubicBezTo>
                    <a:pt x="176" y="511923"/>
                    <a:pt x="440" y="512627"/>
                    <a:pt x="528" y="512978"/>
                  </a:cubicBezTo>
                  <a:cubicBezTo>
                    <a:pt x="791" y="513682"/>
                    <a:pt x="1143" y="514297"/>
                    <a:pt x="1495" y="514913"/>
                  </a:cubicBezTo>
                  <a:cubicBezTo>
                    <a:pt x="1583" y="515089"/>
                    <a:pt x="1671" y="515352"/>
                    <a:pt x="1846" y="515528"/>
                  </a:cubicBezTo>
                  <a:cubicBezTo>
                    <a:pt x="2022" y="515704"/>
                    <a:pt x="2198" y="515880"/>
                    <a:pt x="2374" y="516056"/>
                  </a:cubicBezTo>
                  <a:cubicBezTo>
                    <a:pt x="2462" y="516144"/>
                    <a:pt x="2638" y="516319"/>
                    <a:pt x="2726" y="516407"/>
                  </a:cubicBezTo>
                  <a:cubicBezTo>
                    <a:pt x="20750" y="537421"/>
                    <a:pt x="56886" y="546213"/>
                    <a:pt x="90121" y="552016"/>
                  </a:cubicBezTo>
                  <a:cubicBezTo>
                    <a:pt x="105947" y="554742"/>
                    <a:pt x="141380" y="557028"/>
                    <a:pt x="169955" y="558786"/>
                  </a:cubicBezTo>
                  <a:cubicBezTo>
                    <a:pt x="179099" y="559402"/>
                    <a:pt x="187364" y="559930"/>
                    <a:pt x="194046" y="560369"/>
                  </a:cubicBezTo>
                  <a:cubicBezTo>
                    <a:pt x="197211" y="592285"/>
                    <a:pt x="224204" y="617343"/>
                    <a:pt x="256999" y="617343"/>
                  </a:cubicBezTo>
                  <a:cubicBezTo>
                    <a:pt x="289795" y="617343"/>
                    <a:pt x="316787" y="592285"/>
                    <a:pt x="319952" y="560369"/>
                  </a:cubicBezTo>
                  <a:cubicBezTo>
                    <a:pt x="326195" y="559930"/>
                    <a:pt x="333580" y="559490"/>
                    <a:pt x="341757" y="558962"/>
                  </a:cubicBezTo>
                  <a:cubicBezTo>
                    <a:pt x="371123" y="557116"/>
                    <a:pt x="407611" y="554830"/>
                    <a:pt x="423965" y="552016"/>
                  </a:cubicBezTo>
                  <a:cubicBezTo>
                    <a:pt x="457112" y="546213"/>
                    <a:pt x="493249" y="537421"/>
                    <a:pt x="511361" y="516407"/>
                  </a:cubicBezTo>
                  <a:cubicBezTo>
                    <a:pt x="511449" y="516319"/>
                    <a:pt x="511624" y="516144"/>
                    <a:pt x="511712" y="516056"/>
                  </a:cubicBezTo>
                  <a:cubicBezTo>
                    <a:pt x="511888" y="515880"/>
                    <a:pt x="512064" y="515704"/>
                    <a:pt x="512240" y="515528"/>
                  </a:cubicBezTo>
                  <a:cubicBezTo>
                    <a:pt x="512416" y="515352"/>
                    <a:pt x="512416" y="515089"/>
                    <a:pt x="512592" y="514913"/>
                  </a:cubicBezTo>
                  <a:cubicBezTo>
                    <a:pt x="513031" y="514297"/>
                    <a:pt x="513295" y="513682"/>
                    <a:pt x="513559" y="513066"/>
                  </a:cubicBezTo>
                  <a:cubicBezTo>
                    <a:pt x="513735" y="512715"/>
                    <a:pt x="513822" y="512363"/>
                    <a:pt x="513910" y="512011"/>
                  </a:cubicBezTo>
                  <a:cubicBezTo>
                    <a:pt x="514086" y="511308"/>
                    <a:pt x="514086" y="510693"/>
                    <a:pt x="514086" y="509989"/>
                  </a:cubicBezTo>
                  <a:cubicBezTo>
                    <a:pt x="514086" y="509637"/>
                    <a:pt x="514086" y="509198"/>
                    <a:pt x="514086" y="508846"/>
                  </a:cubicBezTo>
                  <a:cubicBezTo>
                    <a:pt x="514086" y="508758"/>
                    <a:pt x="514086" y="508582"/>
                    <a:pt x="514086" y="508494"/>
                  </a:cubicBezTo>
                  <a:cubicBezTo>
                    <a:pt x="505909" y="462247"/>
                    <a:pt x="470828" y="435518"/>
                    <a:pt x="463618" y="430419"/>
                  </a:cubicBezTo>
                  <a:cubicBezTo>
                    <a:pt x="458519" y="426990"/>
                    <a:pt x="455002" y="421626"/>
                    <a:pt x="454035" y="415648"/>
                  </a:cubicBezTo>
                  <a:cubicBezTo>
                    <a:pt x="436011" y="304689"/>
                    <a:pt x="402512" y="238658"/>
                    <a:pt x="367870" y="199445"/>
                  </a:cubicBezTo>
                  <a:cubicBezTo>
                    <a:pt x="372266" y="199269"/>
                    <a:pt x="376575" y="198653"/>
                    <a:pt x="380707" y="197335"/>
                  </a:cubicBezTo>
                  <a:cubicBezTo>
                    <a:pt x="395830" y="192587"/>
                    <a:pt x="406380" y="181069"/>
                    <a:pt x="410337" y="164979"/>
                  </a:cubicBezTo>
                  <a:cubicBezTo>
                    <a:pt x="415349" y="144757"/>
                    <a:pt x="416316" y="115478"/>
                    <a:pt x="416404" y="99740"/>
                  </a:cubicBezTo>
                  <a:cubicBezTo>
                    <a:pt x="416228" y="80573"/>
                    <a:pt x="414997" y="53756"/>
                    <a:pt x="410337" y="34677"/>
                  </a:cubicBezTo>
                  <a:cubicBezTo>
                    <a:pt x="406380" y="18499"/>
                    <a:pt x="395830" y="6981"/>
                    <a:pt x="380707" y="2233"/>
                  </a:cubicBezTo>
                  <a:cubicBezTo>
                    <a:pt x="364089" y="-2954"/>
                    <a:pt x="344395" y="1090"/>
                    <a:pt x="331646" y="12344"/>
                  </a:cubicBezTo>
                  <a:cubicBezTo>
                    <a:pt x="317842" y="24566"/>
                    <a:pt x="296828" y="45228"/>
                    <a:pt x="286893" y="55075"/>
                  </a:cubicBezTo>
                  <a:cubicBezTo>
                    <a:pt x="278277" y="49448"/>
                    <a:pt x="268165" y="46371"/>
                    <a:pt x="257615" y="46371"/>
                  </a:cubicBezTo>
                  <a:cubicBezTo>
                    <a:pt x="247064" y="46371"/>
                    <a:pt x="236249" y="49712"/>
                    <a:pt x="227721" y="55515"/>
                  </a:cubicBezTo>
                  <a:cubicBezTo>
                    <a:pt x="218049" y="45931"/>
                    <a:pt x="196596" y="24741"/>
                    <a:pt x="182528" y="12344"/>
                  </a:cubicBezTo>
                  <a:cubicBezTo>
                    <a:pt x="169779" y="1090"/>
                    <a:pt x="150085" y="-2954"/>
                    <a:pt x="133467" y="2233"/>
                  </a:cubicBezTo>
                  <a:cubicBezTo>
                    <a:pt x="118344" y="6981"/>
                    <a:pt x="107794" y="18499"/>
                    <a:pt x="103837" y="34677"/>
                  </a:cubicBezTo>
                  <a:cubicBezTo>
                    <a:pt x="99177" y="53580"/>
                    <a:pt x="97946" y="80485"/>
                    <a:pt x="97683" y="99916"/>
                  </a:cubicBezTo>
                  <a:cubicBezTo>
                    <a:pt x="97858" y="119083"/>
                    <a:pt x="99089" y="145987"/>
                    <a:pt x="103837" y="164979"/>
                  </a:cubicBezTo>
                  <a:cubicBezTo>
                    <a:pt x="107794" y="181157"/>
                    <a:pt x="118257" y="192587"/>
                    <a:pt x="133379" y="197335"/>
                  </a:cubicBezTo>
                  <a:cubicBezTo>
                    <a:pt x="137512" y="198653"/>
                    <a:pt x="141908" y="199269"/>
                    <a:pt x="146216" y="199445"/>
                  </a:cubicBezTo>
                  <a:cubicBezTo>
                    <a:pt x="111486" y="238658"/>
                    <a:pt x="77988" y="304689"/>
                    <a:pt x="60051" y="415648"/>
                  </a:cubicBezTo>
                  <a:cubicBezTo>
                    <a:pt x="59084" y="421626"/>
                    <a:pt x="55655" y="426990"/>
                    <a:pt x="50380" y="430507"/>
                  </a:cubicBezTo>
                  <a:cubicBezTo>
                    <a:pt x="43434" y="435430"/>
                    <a:pt x="8177" y="462247"/>
                    <a:pt x="0" y="508582"/>
                  </a:cubicBezTo>
                  <a:cubicBezTo>
                    <a:pt x="0" y="508670"/>
                    <a:pt x="0" y="508846"/>
                    <a:pt x="0" y="508934"/>
                  </a:cubicBezTo>
                  <a:cubicBezTo>
                    <a:pt x="0" y="509286"/>
                    <a:pt x="0" y="509637"/>
                    <a:pt x="0" y="510077"/>
                  </a:cubicBezTo>
                  <a:cubicBezTo>
                    <a:pt x="0" y="510780"/>
                    <a:pt x="0" y="511484"/>
                    <a:pt x="176" y="512099"/>
                  </a:cubicBezTo>
                  <a:close/>
                  <a:moveTo>
                    <a:pt x="256999" y="599759"/>
                  </a:moveTo>
                  <a:cubicBezTo>
                    <a:pt x="231853" y="599759"/>
                    <a:pt x="211367" y="579272"/>
                    <a:pt x="211367" y="554127"/>
                  </a:cubicBezTo>
                  <a:cubicBezTo>
                    <a:pt x="211367" y="537333"/>
                    <a:pt x="219104" y="526167"/>
                    <a:pt x="257087" y="526167"/>
                  </a:cubicBezTo>
                  <a:cubicBezTo>
                    <a:pt x="272737" y="526167"/>
                    <a:pt x="283992" y="528101"/>
                    <a:pt x="291289" y="532146"/>
                  </a:cubicBezTo>
                  <a:cubicBezTo>
                    <a:pt x="299202" y="536542"/>
                    <a:pt x="302719" y="543224"/>
                    <a:pt x="302631" y="554127"/>
                  </a:cubicBezTo>
                  <a:cubicBezTo>
                    <a:pt x="302631" y="579272"/>
                    <a:pt x="282145" y="599759"/>
                    <a:pt x="256999" y="599759"/>
                  </a:cubicBezTo>
                  <a:close/>
                  <a:moveTo>
                    <a:pt x="420888" y="534608"/>
                  </a:moveTo>
                  <a:cubicBezTo>
                    <a:pt x="405501" y="537245"/>
                    <a:pt x="367958" y="539619"/>
                    <a:pt x="340614" y="541378"/>
                  </a:cubicBezTo>
                  <a:cubicBezTo>
                    <a:pt x="332613" y="541905"/>
                    <a:pt x="325315" y="542345"/>
                    <a:pt x="319073" y="542784"/>
                  </a:cubicBezTo>
                  <a:cubicBezTo>
                    <a:pt x="316611" y="531266"/>
                    <a:pt x="310193" y="522474"/>
                    <a:pt x="299730" y="516759"/>
                  </a:cubicBezTo>
                  <a:cubicBezTo>
                    <a:pt x="289619" y="511132"/>
                    <a:pt x="275991" y="508582"/>
                    <a:pt x="256911" y="508582"/>
                  </a:cubicBezTo>
                  <a:cubicBezTo>
                    <a:pt x="242756" y="508582"/>
                    <a:pt x="202311" y="508670"/>
                    <a:pt x="195013" y="542872"/>
                  </a:cubicBezTo>
                  <a:cubicBezTo>
                    <a:pt x="188243" y="542433"/>
                    <a:pt x="180066" y="541905"/>
                    <a:pt x="171098" y="541290"/>
                  </a:cubicBezTo>
                  <a:cubicBezTo>
                    <a:pt x="143051" y="539531"/>
                    <a:pt x="108057" y="537245"/>
                    <a:pt x="93198" y="534695"/>
                  </a:cubicBezTo>
                  <a:cubicBezTo>
                    <a:pt x="67789" y="530299"/>
                    <a:pt x="37631" y="523441"/>
                    <a:pt x="21189" y="509989"/>
                  </a:cubicBezTo>
                  <a:cubicBezTo>
                    <a:pt x="37631" y="496449"/>
                    <a:pt x="67701" y="489679"/>
                    <a:pt x="93111" y="485283"/>
                  </a:cubicBezTo>
                  <a:cubicBezTo>
                    <a:pt x="137072" y="477721"/>
                    <a:pt x="195277" y="473501"/>
                    <a:pt x="256999" y="473501"/>
                  </a:cubicBezTo>
                  <a:cubicBezTo>
                    <a:pt x="318721" y="473501"/>
                    <a:pt x="376926" y="477721"/>
                    <a:pt x="420888" y="485283"/>
                  </a:cubicBezTo>
                  <a:cubicBezTo>
                    <a:pt x="446298" y="489679"/>
                    <a:pt x="476367" y="496449"/>
                    <a:pt x="492809" y="509989"/>
                  </a:cubicBezTo>
                  <a:cubicBezTo>
                    <a:pt x="476367" y="523529"/>
                    <a:pt x="446210" y="530299"/>
                    <a:pt x="420800" y="534695"/>
                  </a:cubicBezTo>
                  <a:close/>
                  <a:moveTo>
                    <a:pt x="227633" y="143877"/>
                  </a:moveTo>
                  <a:cubicBezTo>
                    <a:pt x="229567" y="145196"/>
                    <a:pt x="231589" y="146251"/>
                    <a:pt x="233612" y="147306"/>
                  </a:cubicBezTo>
                  <a:cubicBezTo>
                    <a:pt x="229391" y="147834"/>
                    <a:pt x="225611" y="148449"/>
                    <a:pt x="222270" y="149153"/>
                  </a:cubicBezTo>
                  <a:cubicBezTo>
                    <a:pt x="224292" y="147131"/>
                    <a:pt x="226138" y="145372"/>
                    <a:pt x="227633" y="143789"/>
                  </a:cubicBezTo>
                  <a:close/>
                  <a:moveTo>
                    <a:pt x="286805" y="144317"/>
                  </a:moveTo>
                  <a:cubicBezTo>
                    <a:pt x="288300" y="145812"/>
                    <a:pt x="289970" y="147482"/>
                    <a:pt x="291905" y="149329"/>
                  </a:cubicBezTo>
                  <a:cubicBezTo>
                    <a:pt x="288739" y="148625"/>
                    <a:pt x="285222" y="148010"/>
                    <a:pt x="281178" y="147482"/>
                  </a:cubicBezTo>
                  <a:cubicBezTo>
                    <a:pt x="283112" y="146515"/>
                    <a:pt x="285047" y="145460"/>
                    <a:pt x="286805" y="144317"/>
                  </a:cubicBezTo>
                  <a:close/>
                  <a:moveTo>
                    <a:pt x="343164" y="25269"/>
                  </a:moveTo>
                  <a:cubicBezTo>
                    <a:pt x="351341" y="18060"/>
                    <a:pt x="364617" y="15422"/>
                    <a:pt x="375344" y="18763"/>
                  </a:cubicBezTo>
                  <a:cubicBezTo>
                    <a:pt x="381762" y="20785"/>
                    <a:pt x="390027" y="25797"/>
                    <a:pt x="393192" y="38633"/>
                  </a:cubicBezTo>
                  <a:cubicBezTo>
                    <a:pt x="397764" y="57009"/>
                    <a:pt x="398643" y="84793"/>
                    <a:pt x="398819" y="99476"/>
                  </a:cubicBezTo>
                  <a:cubicBezTo>
                    <a:pt x="398643" y="114335"/>
                    <a:pt x="397764" y="142031"/>
                    <a:pt x="393192" y="160495"/>
                  </a:cubicBezTo>
                  <a:cubicBezTo>
                    <a:pt x="390027" y="173244"/>
                    <a:pt x="381762" y="178343"/>
                    <a:pt x="375432" y="180277"/>
                  </a:cubicBezTo>
                  <a:cubicBezTo>
                    <a:pt x="364705" y="183619"/>
                    <a:pt x="351429" y="180981"/>
                    <a:pt x="343252" y="173771"/>
                  </a:cubicBezTo>
                  <a:cubicBezTo>
                    <a:pt x="330151" y="162253"/>
                    <a:pt x="309753" y="142207"/>
                    <a:pt x="299818" y="132272"/>
                  </a:cubicBezTo>
                  <a:cubicBezTo>
                    <a:pt x="305181" y="125414"/>
                    <a:pt x="308874" y="117149"/>
                    <a:pt x="310368" y="108268"/>
                  </a:cubicBezTo>
                  <a:lnTo>
                    <a:pt x="340174" y="108268"/>
                  </a:lnTo>
                  <a:cubicBezTo>
                    <a:pt x="345010" y="108268"/>
                    <a:pt x="348967" y="104312"/>
                    <a:pt x="348967" y="99476"/>
                  </a:cubicBezTo>
                  <a:cubicBezTo>
                    <a:pt x="348967" y="94640"/>
                    <a:pt x="345010" y="90684"/>
                    <a:pt x="340174" y="90684"/>
                  </a:cubicBezTo>
                  <a:lnTo>
                    <a:pt x="310368" y="90684"/>
                  </a:lnTo>
                  <a:cubicBezTo>
                    <a:pt x="308962" y="81891"/>
                    <a:pt x="305357" y="73715"/>
                    <a:pt x="299818" y="66681"/>
                  </a:cubicBezTo>
                  <a:cubicBezTo>
                    <a:pt x="309841" y="56746"/>
                    <a:pt x="330151" y="36787"/>
                    <a:pt x="343252" y="25269"/>
                  </a:cubicBezTo>
                  <a:close/>
                  <a:moveTo>
                    <a:pt x="257615" y="63604"/>
                  </a:moveTo>
                  <a:cubicBezTo>
                    <a:pt x="267198" y="63604"/>
                    <a:pt x="276166" y="67296"/>
                    <a:pt x="283024" y="74154"/>
                  </a:cubicBezTo>
                  <a:cubicBezTo>
                    <a:pt x="289795" y="80924"/>
                    <a:pt x="293575" y="89981"/>
                    <a:pt x="293575" y="99564"/>
                  </a:cubicBezTo>
                  <a:cubicBezTo>
                    <a:pt x="293575" y="119347"/>
                    <a:pt x="277485" y="135525"/>
                    <a:pt x="257703" y="135525"/>
                  </a:cubicBezTo>
                  <a:cubicBezTo>
                    <a:pt x="237920" y="135525"/>
                    <a:pt x="221742" y="119435"/>
                    <a:pt x="221742" y="99564"/>
                  </a:cubicBezTo>
                  <a:cubicBezTo>
                    <a:pt x="221742" y="79781"/>
                    <a:pt x="237832" y="63692"/>
                    <a:pt x="257703" y="63692"/>
                  </a:cubicBezTo>
                  <a:close/>
                  <a:moveTo>
                    <a:pt x="120894" y="160495"/>
                  </a:moveTo>
                  <a:cubicBezTo>
                    <a:pt x="117553" y="146955"/>
                    <a:pt x="115531" y="125238"/>
                    <a:pt x="115267" y="99652"/>
                  </a:cubicBezTo>
                  <a:cubicBezTo>
                    <a:pt x="115531" y="73363"/>
                    <a:pt x="117553" y="52261"/>
                    <a:pt x="120894" y="38633"/>
                  </a:cubicBezTo>
                  <a:cubicBezTo>
                    <a:pt x="123972" y="25885"/>
                    <a:pt x="132324" y="20785"/>
                    <a:pt x="138655" y="18851"/>
                  </a:cubicBezTo>
                  <a:cubicBezTo>
                    <a:pt x="149381" y="15510"/>
                    <a:pt x="162658" y="18147"/>
                    <a:pt x="170835" y="25357"/>
                  </a:cubicBezTo>
                  <a:cubicBezTo>
                    <a:pt x="184199" y="37139"/>
                    <a:pt x="205125" y="57801"/>
                    <a:pt x="214884" y="67472"/>
                  </a:cubicBezTo>
                  <a:cubicBezTo>
                    <a:pt x="209784" y="74242"/>
                    <a:pt x="206268" y="82155"/>
                    <a:pt x="204773" y="90860"/>
                  </a:cubicBezTo>
                  <a:lnTo>
                    <a:pt x="174967" y="90860"/>
                  </a:lnTo>
                  <a:cubicBezTo>
                    <a:pt x="170131" y="90860"/>
                    <a:pt x="166175" y="94816"/>
                    <a:pt x="166175" y="99652"/>
                  </a:cubicBezTo>
                  <a:cubicBezTo>
                    <a:pt x="166175" y="104488"/>
                    <a:pt x="170131" y="108444"/>
                    <a:pt x="174967" y="108444"/>
                  </a:cubicBezTo>
                  <a:lnTo>
                    <a:pt x="204773" y="108444"/>
                  </a:lnTo>
                  <a:cubicBezTo>
                    <a:pt x="206180" y="117149"/>
                    <a:pt x="209784" y="125150"/>
                    <a:pt x="214884" y="131832"/>
                  </a:cubicBezTo>
                  <a:cubicBezTo>
                    <a:pt x="205125" y="141503"/>
                    <a:pt x="184199" y="162165"/>
                    <a:pt x="170835" y="173947"/>
                  </a:cubicBezTo>
                  <a:cubicBezTo>
                    <a:pt x="162658" y="181157"/>
                    <a:pt x="149381" y="183794"/>
                    <a:pt x="138655" y="180453"/>
                  </a:cubicBezTo>
                  <a:cubicBezTo>
                    <a:pt x="132236" y="178431"/>
                    <a:pt x="123972" y="173419"/>
                    <a:pt x="120894" y="160671"/>
                  </a:cubicBezTo>
                  <a:close/>
                  <a:moveTo>
                    <a:pt x="60403" y="444662"/>
                  </a:moveTo>
                  <a:cubicBezTo>
                    <a:pt x="69459" y="438595"/>
                    <a:pt x="75614" y="428924"/>
                    <a:pt x="77372" y="418197"/>
                  </a:cubicBezTo>
                  <a:cubicBezTo>
                    <a:pt x="103837" y="255100"/>
                    <a:pt x="163449" y="194345"/>
                    <a:pt x="209257" y="171837"/>
                  </a:cubicBezTo>
                  <a:cubicBezTo>
                    <a:pt x="210224" y="171397"/>
                    <a:pt x="210664" y="171134"/>
                    <a:pt x="211631" y="170606"/>
                  </a:cubicBezTo>
                  <a:cubicBezTo>
                    <a:pt x="214796" y="169199"/>
                    <a:pt x="229391" y="163484"/>
                    <a:pt x="257087" y="163484"/>
                  </a:cubicBezTo>
                  <a:cubicBezTo>
                    <a:pt x="284783" y="163484"/>
                    <a:pt x="299994" y="169551"/>
                    <a:pt x="302895" y="170870"/>
                  </a:cubicBezTo>
                  <a:cubicBezTo>
                    <a:pt x="303598" y="171309"/>
                    <a:pt x="304126" y="171573"/>
                    <a:pt x="305357" y="172101"/>
                  </a:cubicBezTo>
                  <a:cubicBezTo>
                    <a:pt x="350637" y="194345"/>
                    <a:pt x="410249" y="255100"/>
                    <a:pt x="436714" y="418197"/>
                  </a:cubicBezTo>
                  <a:cubicBezTo>
                    <a:pt x="438472" y="429012"/>
                    <a:pt x="444803" y="438771"/>
                    <a:pt x="453859" y="444750"/>
                  </a:cubicBezTo>
                  <a:cubicBezTo>
                    <a:pt x="456672" y="446772"/>
                    <a:pt x="476455" y="461280"/>
                    <a:pt x="488589" y="486250"/>
                  </a:cubicBezTo>
                  <a:cubicBezTo>
                    <a:pt x="469949" y="476842"/>
                    <a:pt x="446298" y="471655"/>
                    <a:pt x="423965" y="467786"/>
                  </a:cubicBezTo>
                  <a:cubicBezTo>
                    <a:pt x="379036" y="460049"/>
                    <a:pt x="319776" y="455741"/>
                    <a:pt x="257087" y="455741"/>
                  </a:cubicBezTo>
                  <a:cubicBezTo>
                    <a:pt x="194398" y="455741"/>
                    <a:pt x="135138" y="460049"/>
                    <a:pt x="90209" y="467786"/>
                  </a:cubicBezTo>
                  <a:cubicBezTo>
                    <a:pt x="67965" y="471655"/>
                    <a:pt x="44225" y="476842"/>
                    <a:pt x="25674" y="486250"/>
                  </a:cubicBezTo>
                  <a:cubicBezTo>
                    <a:pt x="37895" y="461192"/>
                    <a:pt x="57765" y="446597"/>
                    <a:pt x="60491" y="44466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211">
              <a:extLst>
                <a:ext uri="{FF2B5EF4-FFF2-40B4-BE49-F238E27FC236}">
                  <a16:creationId xmlns:a16="http://schemas.microsoft.com/office/drawing/2014/main" id="{65B8EEB8-3E64-738E-5C8B-992B7AFC2319}"/>
                </a:ext>
              </a:extLst>
            </p:cNvPr>
            <p:cNvSpPr/>
            <p:nvPr/>
          </p:nvSpPr>
          <p:spPr>
            <a:xfrm>
              <a:off x="-60864" y="18837"/>
              <a:ext cx="300345" cy="667841"/>
            </a:xfrm>
            <a:custGeom>
              <a:avLst/>
              <a:gdLst>
                <a:gd name="connsiteX0" fmla="*/ 29542 w 300345"/>
                <a:gd name="connsiteY0" fmla="*/ 482588 h 667841"/>
                <a:gd name="connsiteX1" fmla="*/ 29542 w 300345"/>
                <a:gd name="connsiteY1" fmla="*/ 650257 h 667841"/>
                <a:gd name="connsiteX2" fmla="*/ 13716 w 300345"/>
                <a:gd name="connsiteY2" fmla="*/ 650257 h 667841"/>
                <a:gd name="connsiteX3" fmla="*/ 4924 w 300345"/>
                <a:gd name="connsiteY3" fmla="*/ 659049 h 667841"/>
                <a:gd name="connsiteX4" fmla="*/ 13716 w 300345"/>
                <a:gd name="connsiteY4" fmla="*/ 667842 h 667841"/>
                <a:gd name="connsiteX5" fmla="*/ 286629 w 300345"/>
                <a:gd name="connsiteY5" fmla="*/ 667842 h 667841"/>
                <a:gd name="connsiteX6" fmla="*/ 295422 w 300345"/>
                <a:gd name="connsiteY6" fmla="*/ 659049 h 667841"/>
                <a:gd name="connsiteX7" fmla="*/ 286629 w 300345"/>
                <a:gd name="connsiteY7" fmla="*/ 650257 h 667841"/>
                <a:gd name="connsiteX8" fmla="*/ 270803 w 300345"/>
                <a:gd name="connsiteY8" fmla="*/ 650257 h 667841"/>
                <a:gd name="connsiteX9" fmla="*/ 270803 w 300345"/>
                <a:gd name="connsiteY9" fmla="*/ 413832 h 667841"/>
                <a:gd name="connsiteX10" fmla="*/ 299994 w 300345"/>
                <a:gd name="connsiteY10" fmla="*/ 361694 h 667841"/>
                <a:gd name="connsiteX11" fmla="*/ 300345 w 300345"/>
                <a:gd name="connsiteY11" fmla="*/ 360111 h 667841"/>
                <a:gd name="connsiteX12" fmla="*/ 300345 w 300345"/>
                <a:gd name="connsiteY12" fmla="*/ 251174 h 667841"/>
                <a:gd name="connsiteX13" fmla="*/ 291553 w 300345"/>
                <a:gd name="connsiteY13" fmla="*/ 242382 h 667841"/>
                <a:gd name="connsiteX14" fmla="*/ 158965 w 300345"/>
                <a:gd name="connsiteY14" fmla="*/ 242382 h 667841"/>
                <a:gd name="connsiteX15" fmla="*/ 158965 w 300345"/>
                <a:gd name="connsiteY15" fmla="*/ 204927 h 667841"/>
                <a:gd name="connsiteX16" fmla="*/ 222182 w 300345"/>
                <a:gd name="connsiteY16" fmla="*/ 133533 h 667841"/>
                <a:gd name="connsiteX17" fmla="*/ 157294 w 300345"/>
                <a:gd name="connsiteY17" fmla="*/ 3495 h 667841"/>
                <a:gd name="connsiteX18" fmla="*/ 142875 w 300345"/>
                <a:gd name="connsiteY18" fmla="*/ 3495 h 667841"/>
                <a:gd name="connsiteX19" fmla="*/ 78076 w 300345"/>
                <a:gd name="connsiteY19" fmla="*/ 133533 h 667841"/>
                <a:gd name="connsiteX20" fmla="*/ 141292 w 300345"/>
                <a:gd name="connsiteY20" fmla="*/ 204927 h 667841"/>
                <a:gd name="connsiteX21" fmla="*/ 141292 w 300345"/>
                <a:gd name="connsiteY21" fmla="*/ 242382 h 667841"/>
                <a:gd name="connsiteX22" fmla="*/ 8792 w 300345"/>
                <a:gd name="connsiteY22" fmla="*/ 242382 h 667841"/>
                <a:gd name="connsiteX23" fmla="*/ 0 w 300345"/>
                <a:gd name="connsiteY23" fmla="*/ 251174 h 667841"/>
                <a:gd name="connsiteX24" fmla="*/ 0 w 300345"/>
                <a:gd name="connsiteY24" fmla="*/ 417876 h 667841"/>
                <a:gd name="connsiteX25" fmla="*/ 29454 w 300345"/>
                <a:gd name="connsiteY25" fmla="*/ 482588 h 667841"/>
                <a:gd name="connsiteX26" fmla="*/ 95748 w 300345"/>
                <a:gd name="connsiteY26" fmla="*/ 133533 h 667841"/>
                <a:gd name="connsiteX27" fmla="*/ 150173 w 300345"/>
                <a:gd name="connsiteY27" fmla="*/ 24157 h 667841"/>
                <a:gd name="connsiteX28" fmla="*/ 204597 w 300345"/>
                <a:gd name="connsiteY28" fmla="*/ 133533 h 667841"/>
                <a:gd name="connsiteX29" fmla="*/ 158965 w 300345"/>
                <a:gd name="connsiteY29" fmla="*/ 187166 h 667841"/>
                <a:gd name="connsiteX30" fmla="*/ 158965 w 300345"/>
                <a:gd name="connsiteY30" fmla="*/ 149887 h 667841"/>
                <a:gd name="connsiteX31" fmla="*/ 150173 w 300345"/>
                <a:gd name="connsiteY31" fmla="*/ 141095 h 667841"/>
                <a:gd name="connsiteX32" fmla="*/ 141380 w 300345"/>
                <a:gd name="connsiteY32" fmla="*/ 149887 h 667841"/>
                <a:gd name="connsiteX33" fmla="*/ 141380 w 300345"/>
                <a:gd name="connsiteY33" fmla="*/ 187166 h 667841"/>
                <a:gd name="connsiteX34" fmla="*/ 95748 w 300345"/>
                <a:gd name="connsiteY34" fmla="*/ 133533 h 667841"/>
                <a:gd name="connsiteX35" fmla="*/ 253306 w 300345"/>
                <a:gd name="connsiteY35" fmla="*/ 650257 h 667841"/>
                <a:gd name="connsiteX36" fmla="*/ 47127 w 300345"/>
                <a:gd name="connsiteY36" fmla="*/ 650257 h 667841"/>
                <a:gd name="connsiteX37" fmla="*/ 47127 w 300345"/>
                <a:gd name="connsiteY37" fmla="*/ 494545 h 667841"/>
                <a:gd name="connsiteX38" fmla="*/ 86165 w 300345"/>
                <a:gd name="connsiteY38" fmla="*/ 503953 h 667841"/>
                <a:gd name="connsiteX39" fmla="*/ 172241 w 300345"/>
                <a:gd name="connsiteY39" fmla="*/ 417876 h 667841"/>
                <a:gd name="connsiteX40" fmla="*/ 172241 w 300345"/>
                <a:gd name="connsiteY40" fmla="*/ 402842 h 667841"/>
                <a:gd name="connsiteX41" fmla="*/ 227545 w 300345"/>
                <a:gd name="connsiteY41" fmla="*/ 428251 h 667841"/>
                <a:gd name="connsiteX42" fmla="*/ 253394 w 300345"/>
                <a:gd name="connsiteY42" fmla="*/ 423416 h 667841"/>
                <a:gd name="connsiteX43" fmla="*/ 253394 w 300345"/>
                <a:gd name="connsiteY43" fmla="*/ 650169 h 667841"/>
                <a:gd name="connsiteX44" fmla="*/ 17673 w 300345"/>
                <a:gd name="connsiteY44" fmla="*/ 259967 h 667841"/>
                <a:gd name="connsiteX45" fmla="*/ 282761 w 300345"/>
                <a:gd name="connsiteY45" fmla="*/ 259967 h 667841"/>
                <a:gd name="connsiteX46" fmla="*/ 282761 w 300345"/>
                <a:gd name="connsiteY46" fmla="*/ 355451 h 667841"/>
                <a:gd name="connsiteX47" fmla="*/ 227457 w 300345"/>
                <a:gd name="connsiteY47" fmla="*/ 410755 h 667841"/>
                <a:gd name="connsiteX48" fmla="*/ 172153 w 300345"/>
                <a:gd name="connsiteY48" fmla="*/ 355451 h 667841"/>
                <a:gd name="connsiteX49" fmla="*/ 163361 w 300345"/>
                <a:gd name="connsiteY49" fmla="*/ 346659 h 667841"/>
                <a:gd name="connsiteX50" fmla="*/ 154569 w 300345"/>
                <a:gd name="connsiteY50" fmla="*/ 355451 h 667841"/>
                <a:gd name="connsiteX51" fmla="*/ 154569 w 300345"/>
                <a:gd name="connsiteY51" fmla="*/ 417876 h 667841"/>
                <a:gd name="connsiteX52" fmla="*/ 86077 w 300345"/>
                <a:gd name="connsiteY52" fmla="*/ 486368 h 667841"/>
                <a:gd name="connsiteX53" fmla="*/ 17585 w 300345"/>
                <a:gd name="connsiteY53" fmla="*/ 417876 h 667841"/>
                <a:gd name="connsiteX54" fmla="*/ 17585 w 300345"/>
                <a:gd name="connsiteY54" fmla="*/ 259967 h 667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00345" h="667841">
                  <a:moveTo>
                    <a:pt x="29542" y="482588"/>
                  </a:moveTo>
                  <a:lnTo>
                    <a:pt x="29542" y="650257"/>
                  </a:lnTo>
                  <a:lnTo>
                    <a:pt x="13716" y="650257"/>
                  </a:lnTo>
                  <a:cubicBezTo>
                    <a:pt x="8880" y="650257"/>
                    <a:pt x="4924" y="654214"/>
                    <a:pt x="4924" y="659049"/>
                  </a:cubicBezTo>
                  <a:cubicBezTo>
                    <a:pt x="4924" y="663885"/>
                    <a:pt x="8880" y="667842"/>
                    <a:pt x="13716" y="667842"/>
                  </a:cubicBezTo>
                  <a:lnTo>
                    <a:pt x="286629" y="667842"/>
                  </a:lnTo>
                  <a:cubicBezTo>
                    <a:pt x="291465" y="667842"/>
                    <a:pt x="295422" y="663885"/>
                    <a:pt x="295422" y="659049"/>
                  </a:cubicBezTo>
                  <a:cubicBezTo>
                    <a:pt x="295422" y="654214"/>
                    <a:pt x="291465" y="650257"/>
                    <a:pt x="286629" y="650257"/>
                  </a:cubicBezTo>
                  <a:lnTo>
                    <a:pt x="270803" y="650257"/>
                  </a:lnTo>
                  <a:lnTo>
                    <a:pt x="270803" y="413832"/>
                  </a:lnTo>
                  <a:cubicBezTo>
                    <a:pt x="287069" y="401699"/>
                    <a:pt x="298147" y="383059"/>
                    <a:pt x="299994" y="361694"/>
                  </a:cubicBezTo>
                  <a:cubicBezTo>
                    <a:pt x="300081" y="361166"/>
                    <a:pt x="300345" y="360638"/>
                    <a:pt x="300345" y="360111"/>
                  </a:cubicBezTo>
                  <a:lnTo>
                    <a:pt x="300345" y="251174"/>
                  </a:lnTo>
                  <a:cubicBezTo>
                    <a:pt x="300345" y="246338"/>
                    <a:pt x="296389" y="242382"/>
                    <a:pt x="291553" y="242382"/>
                  </a:cubicBezTo>
                  <a:lnTo>
                    <a:pt x="158965" y="242382"/>
                  </a:lnTo>
                  <a:lnTo>
                    <a:pt x="158965" y="204927"/>
                  </a:lnTo>
                  <a:cubicBezTo>
                    <a:pt x="194574" y="200531"/>
                    <a:pt x="222182" y="170197"/>
                    <a:pt x="222182" y="133533"/>
                  </a:cubicBezTo>
                  <a:cubicBezTo>
                    <a:pt x="222182" y="96869"/>
                    <a:pt x="163977" y="12991"/>
                    <a:pt x="157294" y="3495"/>
                  </a:cubicBezTo>
                  <a:cubicBezTo>
                    <a:pt x="153953" y="-1165"/>
                    <a:pt x="146216" y="-1165"/>
                    <a:pt x="142875" y="3495"/>
                  </a:cubicBezTo>
                  <a:cubicBezTo>
                    <a:pt x="136281" y="12903"/>
                    <a:pt x="78076" y="96869"/>
                    <a:pt x="78076" y="133533"/>
                  </a:cubicBezTo>
                  <a:cubicBezTo>
                    <a:pt x="78076" y="170285"/>
                    <a:pt x="105771" y="200618"/>
                    <a:pt x="141292" y="204927"/>
                  </a:cubicBezTo>
                  <a:lnTo>
                    <a:pt x="141292" y="242382"/>
                  </a:lnTo>
                  <a:lnTo>
                    <a:pt x="8792" y="242382"/>
                  </a:lnTo>
                  <a:cubicBezTo>
                    <a:pt x="3957" y="242382"/>
                    <a:pt x="0" y="246338"/>
                    <a:pt x="0" y="251174"/>
                  </a:cubicBezTo>
                  <a:lnTo>
                    <a:pt x="0" y="417876"/>
                  </a:lnTo>
                  <a:cubicBezTo>
                    <a:pt x="0" y="443638"/>
                    <a:pt x="11430" y="466762"/>
                    <a:pt x="29454" y="482588"/>
                  </a:cubicBezTo>
                  <a:close/>
                  <a:moveTo>
                    <a:pt x="95748" y="133533"/>
                  </a:moveTo>
                  <a:cubicBezTo>
                    <a:pt x="95748" y="110321"/>
                    <a:pt x="130214" y="53963"/>
                    <a:pt x="150173" y="24157"/>
                  </a:cubicBezTo>
                  <a:cubicBezTo>
                    <a:pt x="170131" y="53963"/>
                    <a:pt x="204597" y="110321"/>
                    <a:pt x="204597" y="133533"/>
                  </a:cubicBezTo>
                  <a:cubicBezTo>
                    <a:pt x="204597" y="160526"/>
                    <a:pt x="184814" y="182946"/>
                    <a:pt x="158965" y="187166"/>
                  </a:cubicBezTo>
                  <a:lnTo>
                    <a:pt x="158965" y="149887"/>
                  </a:lnTo>
                  <a:cubicBezTo>
                    <a:pt x="158965" y="145051"/>
                    <a:pt x="155008" y="141095"/>
                    <a:pt x="150173" y="141095"/>
                  </a:cubicBezTo>
                  <a:cubicBezTo>
                    <a:pt x="145337" y="141095"/>
                    <a:pt x="141380" y="145051"/>
                    <a:pt x="141380" y="149887"/>
                  </a:cubicBezTo>
                  <a:lnTo>
                    <a:pt x="141380" y="187166"/>
                  </a:lnTo>
                  <a:cubicBezTo>
                    <a:pt x="115531" y="182946"/>
                    <a:pt x="95748" y="160526"/>
                    <a:pt x="95748" y="133533"/>
                  </a:cubicBezTo>
                  <a:close/>
                  <a:moveTo>
                    <a:pt x="253306" y="650257"/>
                  </a:moveTo>
                  <a:lnTo>
                    <a:pt x="47127" y="650257"/>
                  </a:lnTo>
                  <a:lnTo>
                    <a:pt x="47127" y="494545"/>
                  </a:lnTo>
                  <a:cubicBezTo>
                    <a:pt x="58821" y="500524"/>
                    <a:pt x="72097" y="503953"/>
                    <a:pt x="86165" y="503953"/>
                  </a:cubicBezTo>
                  <a:cubicBezTo>
                    <a:pt x="133643" y="503953"/>
                    <a:pt x="172241" y="465355"/>
                    <a:pt x="172241" y="417876"/>
                  </a:cubicBezTo>
                  <a:lnTo>
                    <a:pt x="172241" y="402842"/>
                  </a:lnTo>
                  <a:cubicBezTo>
                    <a:pt x="185606" y="418404"/>
                    <a:pt x="205476" y="428251"/>
                    <a:pt x="227545" y="428251"/>
                  </a:cubicBezTo>
                  <a:cubicBezTo>
                    <a:pt x="236601" y="428251"/>
                    <a:pt x="245305" y="426493"/>
                    <a:pt x="253394" y="423416"/>
                  </a:cubicBezTo>
                  <a:lnTo>
                    <a:pt x="253394" y="650169"/>
                  </a:lnTo>
                  <a:close/>
                  <a:moveTo>
                    <a:pt x="17673" y="259967"/>
                  </a:moveTo>
                  <a:lnTo>
                    <a:pt x="282761" y="259967"/>
                  </a:lnTo>
                  <a:lnTo>
                    <a:pt x="282761" y="355451"/>
                  </a:lnTo>
                  <a:cubicBezTo>
                    <a:pt x="282761" y="385960"/>
                    <a:pt x="257966" y="410755"/>
                    <a:pt x="227457" y="410755"/>
                  </a:cubicBezTo>
                  <a:cubicBezTo>
                    <a:pt x="196948" y="410755"/>
                    <a:pt x="172153" y="385960"/>
                    <a:pt x="172153" y="355451"/>
                  </a:cubicBezTo>
                  <a:cubicBezTo>
                    <a:pt x="172153" y="350615"/>
                    <a:pt x="168197" y="346659"/>
                    <a:pt x="163361" y="346659"/>
                  </a:cubicBezTo>
                  <a:cubicBezTo>
                    <a:pt x="158525" y="346659"/>
                    <a:pt x="154569" y="350615"/>
                    <a:pt x="154569" y="355451"/>
                  </a:cubicBezTo>
                  <a:lnTo>
                    <a:pt x="154569" y="417876"/>
                  </a:lnTo>
                  <a:cubicBezTo>
                    <a:pt x="154569" y="455683"/>
                    <a:pt x="123884" y="486368"/>
                    <a:pt x="86077" y="486368"/>
                  </a:cubicBezTo>
                  <a:cubicBezTo>
                    <a:pt x="48270" y="486368"/>
                    <a:pt x="17585" y="455595"/>
                    <a:pt x="17585" y="417876"/>
                  </a:cubicBezTo>
                  <a:lnTo>
                    <a:pt x="17585" y="259967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217">
              <a:extLst>
                <a:ext uri="{FF2B5EF4-FFF2-40B4-BE49-F238E27FC236}">
                  <a16:creationId xmlns:a16="http://schemas.microsoft.com/office/drawing/2014/main" id="{66EA5504-F242-6A6A-E436-3BE3AF92D5A4}"/>
                </a:ext>
              </a:extLst>
            </p:cNvPr>
            <p:cNvSpPr/>
            <p:nvPr/>
          </p:nvSpPr>
          <p:spPr>
            <a:xfrm>
              <a:off x="859053" y="4505420"/>
              <a:ext cx="72140" cy="72118"/>
            </a:xfrm>
            <a:custGeom>
              <a:avLst/>
              <a:gdLst>
                <a:gd name="connsiteX0" fmla="*/ 2396 w 72140"/>
                <a:gd name="connsiteY0" fmla="*/ 69569 h 72118"/>
                <a:gd name="connsiteX1" fmla="*/ 8638 w 72140"/>
                <a:gd name="connsiteY1" fmla="*/ 72119 h 72118"/>
                <a:gd name="connsiteX2" fmla="*/ 14881 w 72140"/>
                <a:gd name="connsiteY2" fmla="*/ 69569 h 72118"/>
                <a:gd name="connsiteX3" fmla="*/ 35983 w 72140"/>
                <a:gd name="connsiteY3" fmla="*/ 48468 h 72118"/>
                <a:gd name="connsiteX4" fmla="*/ 57084 w 72140"/>
                <a:gd name="connsiteY4" fmla="*/ 69569 h 72118"/>
                <a:gd name="connsiteX5" fmla="*/ 63327 w 72140"/>
                <a:gd name="connsiteY5" fmla="*/ 72119 h 72118"/>
                <a:gd name="connsiteX6" fmla="*/ 69569 w 72140"/>
                <a:gd name="connsiteY6" fmla="*/ 69569 h 72118"/>
                <a:gd name="connsiteX7" fmla="*/ 69569 w 72140"/>
                <a:gd name="connsiteY7" fmla="*/ 57172 h 72118"/>
                <a:gd name="connsiteX8" fmla="*/ 48468 w 72140"/>
                <a:gd name="connsiteY8" fmla="*/ 36071 h 72118"/>
                <a:gd name="connsiteX9" fmla="*/ 69569 w 72140"/>
                <a:gd name="connsiteY9" fmla="*/ 14969 h 72118"/>
                <a:gd name="connsiteX10" fmla="*/ 69569 w 72140"/>
                <a:gd name="connsiteY10" fmla="*/ 2571 h 72118"/>
                <a:gd name="connsiteX11" fmla="*/ 57172 w 72140"/>
                <a:gd name="connsiteY11" fmla="*/ 2571 h 72118"/>
                <a:gd name="connsiteX12" fmla="*/ 36070 w 72140"/>
                <a:gd name="connsiteY12" fmla="*/ 23673 h 72118"/>
                <a:gd name="connsiteX13" fmla="*/ 14969 w 72140"/>
                <a:gd name="connsiteY13" fmla="*/ 2571 h 72118"/>
                <a:gd name="connsiteX14" fmla="*/ 2572 w 72140"/>
                <a:gd name="connsiteY14" fmla="*/ 2571 h 72118"/>
                <a:gd name="connsiteX15" fmla="*/ 2572 w 72140"/>
                <a:gd name="connsiteY15" fmla="*/ 14969 h 72118"/>
                <a:gd name="connsiteX16" fmla="*/ 23673 w 72140"/>
                <a:gd name="connsiteY16" fmla="*/ 36071 h 72118"/>
                <a:gd name="connsiteX17" fmla="*/ 2572 w 72140"/>
                <a:gd name="connsiteY17" fmla="*/ 57172 h 72118"/>
                <a:gd name="connsiteX18" fmla="*/ 2572 w 72140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0" h="72118">
                  <a:moveTo>
                    <a:pt x="2396" y="69569"/>
                  </a:moveTo>
                  <a:cubicBezTo>
                    <a:pt x="4154" y="71327"/>
                    <a:pt x="6353" y="72119"/>
                    <a:pt x="8638" y="72119"/>
                  </a:cubicBezTo>
                  <a:cubicBezTo>
                    <a:pt x="10924" y="72119"/>
                    <a:pt x="13122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7"/>
                    <a:pt x="61041" y="72119"/>
                    <a:pt x="63327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1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1"/>
                  </a:cubicBezTo>
                  <a:cubicBezTo>
                    <a:pt x="66140" y="-857"/>
                    <a:pt x="60601" y="-857"/>
                    <a:pt x="57172" y="2571"/>
                  </a:cubicBezTo>
                  <a:lnTo>
                    <a:pt x="36070" y="23673"/>
                  </a:lnTo>
                  <a:lnTo>
                    <a:pt x="14969" y="2571"/>
                  </a:lnTo>
                  <a:cubicBezTo>
                    <a:pt x="11540" y="-857"/>
                    <a:pt x="6001" y="-857"/>
                    <a:pt x="2572" y="2571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DBFC3FE4-4271-0D76-AA5A-D55B60499BC9}"/>
                </a:ext>
              </a:extLst>
            </p:cNvPr>
            <p:cNvSpPr/>
            <p:nvPr/>
          </p:nvSpPr>
          <p:spPr>
            <a:xfrm>
              <a:off x="-93044" y="4398527"/>
              <a:ext cx="94956" cy="94957"/>
            </a:xfrm>
            <a:custGeom>
              <a:avLst/>
              <a:gdLst>
                <a:gd name="connsiteX0" fmla="*/ 47478 w 94956"/>
                <a:gd name="connsiteY0" fmla="*/ 94957 h 94957"/>
                <a:gd name="connsiteX1" fmla="*/ 56271 w 94956"/>
                <a:gd name="connsiteY1" fmla="*/ 86165 h 94957"/>
                <a:gd name="connsiteX2" fmla="*/ 56271 w 94956"/>
                <a:gd name="connsiteY2" fmla="*/ 56271 h 94957"/>
                <a:gd name="connsiteX3" fmla="*/ 86165 w 94956"/>
                <a:gd name="connsiteY3" fmla="*/ 56271 h 94957"/>
                <a:gd name="connsiteX4" fmla="*/ 94957 w 94956"/>
                <a:gd name="connsiteY4" fmla="*/ 47479 h 94957"/>
                <a:gd name="connsiteX5" fmla="*/ 86165 w 94956"/>
                <a:gd name="connsiteY5" fmla="*/ 38686 h 94957"/>
                <a:gd name="connsiteX6" fmla="*/ 56271 w 94956"/>
                <a:gd name="connsiteY6" fmla="*/ 38686 h 94957"/>
                <a:gd name="connsiteX7" fmla="*/ 56271 w 94956"/>
                <a:gd name="connsiteY7" fmla="*/ 8792 h 94957"/>
                <a:gd name="connsiteX8" fmla="*/ 47478 w 94956"/>
                <a:gd name="connsiteY8" fmla="*/ 0 h 94957"/>
                <a:gd name="connsiteX9" fmla="*/ 38686 w 94956"/>
                <a:gd name="connsiteY9" fmla="*/ 8792 h 94957"/>
                <a:gd name="connsiteX10" fmla="*/ 38686 w 94956"/>
                <a:gd name="connsiteY10" fmla="*/ 38686 h 94957"/>
                <a:gd name="connsiteX11" fmla="*/ 8792 w 94956"/>
                <a:gd name="connsiteY11" fmla="*/ 38686 h 94957"/>
                <a:gd name="connsiteX12" fmla="*/ 0 w 94956"/>
                <a:gd name="connsiteY12" fmla="*/ 47479 h 94957"/>
                <a:gd name="connsiteX13" fmla="*/ 8792 w 94956"/>
                <a:gd name="connsiteY13" fmla="*/ 56271 h 94957"/>
                <a:gd name="connsiteX14" fmla="*/ 38686 w 94956"/>
                <a:gd name="connsiteY14" fmla="*/ 56271 h 94957"/>
                <a:gd name="connsiteX15" fmla="*/ 38686 w 94956"/>
                <a:gd name="connsiteY15" fmla="*/ 86165 h 94957"/>
                <a:gd name="connsiteX16" fmla="*/ 47478 w 94956"/>
                <a:gd name="connsiteY16" fmla="*/ 94957 h 94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7">
                  <a:moveTo>
                    <a:pt x="47478" y="94957"/>
                  </a:move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8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36" name="Groep 235">
            <a:extLst>
              <a:ext uri="{FF2B5EF4-FFF2-40B4-BE49-F238E27FC236}">
                <a16:creationId xmlns:a16="http://schemas.microsoft.com/office/drawing/2014/main" id="{18ACB2AB-70F9-04CB-68A5-1546C6A382A6}"/>
              </a:ext>
            </a:extLst>
          </p:cNvPr>
          <p:cNvGrpSpPr/>
          <p:nvPr userDrawn="1"/>
        </p:nvGrpSpPr>
        <p:grpSpPr>
          <a:xfrm>
            <a:off x="10525920" y="0"/>
            <a:ext cx="2911470" cy="6861429"/>
            <a:chOff x="10525920" y="0"/>
            <a:chExt cx="2911470" cy="6861429"/>
          </a:xfrm>
          <a:solidFill>
            <a:schemeClr val="bg1">
              <a:alpha val="64000"/>
            </a:schemeClr>
          </a:solidFill>
        </p:grpSpPr>
        <p:sp>
          <p:nvSpPr>
            <p:cNvPr id="41" name="Vrije vorm: vorm 40">
              <a:extLst>
                <a:ext uri="{FF2B5EF4-FFF2-40B4-BE49-F238E27FC236}">
                  <a16:creationId xmlns:a16="http://schemas.microsoft.com/office/drawing/2014/main" id="{EB5DF88F-26C2-574A-1D84-20ED6EBFBA38}"/>
                </a:ext>
              </a:extLst>
            </p:cNvPr>
            <p:cNvSpPr/>
            <p:nvPr/>
          </p:nvSpPr>
          <p:spPr>
            <a:xfrm>
              <a:off x="10594573" y="2174214"/>
              <a:ext cx="513998" cy="617694"/>
            </a:xfrm>
            <a:custGeom>
              <a:avLst/>
              <a:gdLst>
                <a:gd name="connsiteX0" fmla="*/ 0 w 513998"/>
                <a:gd name="connsiteY0" fmla="*/ 508670 h 617694"/>
                <a:gd name="connsiteX1" fmla="*/ 0 w 513998"/>
                <a:gd name="connsiteY1" fmla="*/ 509022 h 617694"/>
                <a:gd name="connsiteX2" fmla="*/ 0 w 513998"/>
                <a:gd name="connsiteY2" fmla="*/ 510165 h 617694"/>
                <a:gd name="connsiteX3" fmla="*/ 176 w 513998"/>
                <a:gd name="connsiteY3" fmla="*/ 512187 h 617694"/>
                <a:gd name="connsiteX4" fmla="*/ 528 w 513998"/>
                <a:gd name="connsiteY4" fmla="*/ 513242 h 617694"/>
                <a:gd name="connsiteX5" fmla="*/ 1495 w 513998"/>
                <a:gd name="connsiteY5" fmla="*/ 515177 h 617694"/>
                <a:gd name="connsiteX6" fmla="*/ 1846 w 513998"/>
                <a:gd name="connsiteY6" fmla="*/ 515792 h 617694"/>
                <a:gd name="connsiteX7" fmla="*/ 2374 w 513998"/>
                <a:gd name="connsiteY7" fmla="*/ 516320 h 617694"/>
                <a:gd name="connsiteX8" fmla="*/ 2726 w 513998"/>
                <a:gd name="connsiteY8" fmla="*/ 516671 h 617694"/>
                <a:gd name="connsiteX9" fmla="*/ 90121 w 513998"/>
                <a:gd name="connsiteY9" fmla="*/ 552280 h 617694"/>
                <a:gd name="connsiteX10" fmla="*/ 172593 w 513998"/>
                <a:gd name="connsiteY10" fmla="*/ 559314 h 617694"/>
                <a:gd name="connsiteX11" fmla="*/ 194046 w 513998"/>
                <a:gd name="connsiteY11" fmla="*/ 560721 h 617694"/>
                <a:gd name="connsiteX12" fmla="*/ 256999 w 513998"/>
                <a:gd name="connsiteY12" fmla="*/ 617695 h 617694"/>
                <a:gd name="connsiteX13" fmla="*/ 319952 w 513998"/>
                <a:gd name="connsiteY13" fmla="*/ 560721 h 617694"/>
                <a:gd name="connsiteX14" fmla="*/ 344043 w 513998"/>
                <a:gd name="connsiteY14" fmla="*/ 559138 h 617694"/>
                <a:gd name="connsiteX15" fmla="*/ 423877 w 513998"/>
                <a:gd name="connsiteY15" fmla="*/ 552280 h 617694"/>
                <a:gd name="connsiteX16" fmla="*/ 511273 w 513998"/>
                <a:gd name="connsiteY16" fmla="*/ 516671 h 617694"/>
                <a:gd name="connsiteX17" fmla="*/ 511624 w 513998"/>
                <a:gd name="connsiteY17" fmla="*/ 516320 h 617694"/>
                <a:gd name="connsiteX18" fmla="*/ 512152 w 513998"/>
                <a:gd name="connsiteY18" fmla="*/ 515792 h 617694"/>
                <a:gd name="connsiteX19" fmla="*/ 512504 w 513998"/>
                <a:gd name="connsiteY19" fmla="*/ 515177 h 617694"/>
                <a:gd name="connsiteX20" fmla="*/ 513471 w 513998"/>
                <a:gd name="connsiteY20" fmla="*/ 513242 h 617694"/>
                <a:gd name="connsiteX21" fmla="*/ 513823 w 513998"/>
                <a:gd name="connsiteY21" fmla="*/ 512187 h 617694"/>
                <a:gd name="connsiteX22" fmla="*/ 513998 w 513998"/>
                <a:gd name="connsiteY22" fmla="*/ 510165 h 617694"/>
                <a:gd name="connsiteX23" fmla="*/ 513998 w 513998"/>
                <a:gd name="connsiteY23" fmla="*/ 509022 h 617694"/>
                <a:gd name="connsiteX24" fmla="*/ 513998 w 513998"/>
                <a:gd name="connsiteY24" fmla="*/ 508670 h 617694"/>
                <a:gd name="connsiteX25" fmla="*/ 463442 w 513998"/>
                <a:gd name="connsiteY25" fmla="*/ 430419 h 617694"/>
                <a:gd name="connsiteX26" fmla="*/ 454035 w 513998"/>
                <a:gd name="connsiteY26" fmla="*/ 415736 h 617694"/>
                <a:gd name="connsiteX27" fmla="*/ 367782 w 513998"/>
                <a:gd name="connsiteY27" fmla="*/ 199533 h 617694"/>
                <a:gd name="connsiteX28" fmla="*/ 380619 w 513998"/>
                <a:gd name="connsiteY28" fmla="*/ 197422 h 617694"/>
                <a:gd name="connsiteX29" fmla="*/ 410161 w 513998"/>
                <a:gd name="connsiteY29" fmla="*/ 165067 h 617694"/>
                <a:gd name="connsiteX30" fmla="*/ 416316 w 513998"/>
                <a:gd name="connsiteY30" fmla="*/ 99740 h 617694"/>
                <a:gd name="connsiteX31" fmla="*/ 410161 w 513998"/>
                <a:gd name="connsiteY31" fmla="*/ 34677 h 617694"/>
                <a:gd name="connsiteX32" fmla="*/ 380531 w 513998"/>
                <a:gd name="connsiteY32" fmla="*/ 2233 h 617694"/>
                <a:gd name="connsiteX33" fmla="*/ 331470 w 513998"/>
                <a:gd name="connsiteY33" fmla="*/ 12344 h 617694"/>
                <a:gd name="connsiteX34" fmla="*/ 286278 w 513998"/>
                <a:gd name="connsiteY34" fmla="*/ 55515 h 617694"/>
                <a:gd name="connsiteX35" fmla="*/ 256384 w 513998"/>
                <a:gd name="connsiteY35" fmla="*/ 46371 h 617694"/>
                <a:gd name="connsiteX36" fmla="*/ 227193 w 513998"/>
                <a:gd name="connsiteY36" fmla="*/ 55163 h 617694"/>
                <a:gd name="connsiteX37" fmla="*/ 182440 w 513998"/>
                <a:gd name="connsiteY37" fmla="*/ 12432 h 617694"/>
                <a:gd name="connsiteX38" fmla="*/ 133379 w 513998"/>
                <a:gd name="connsiteY38" fmla="*/ 2321 h 617694"/>
                <a:gd name="connsiteX39" fmla="*/ 103749 w 513998"/>
                <a:gd name="connsiteY39" fmla="*/ 34765 h 617694"/>
                <a:gd name="connsiteX40" fmla="*/ 97595 w 513998"/>
                <a:gd name="connsiteY40" fmla="*/ 100004 h 617694"/>
                <a:gd name="connsiteX41" fmla="*/ 103749 w 513998"/>
                <a:gd name="connsiteY41" fmla="*/ 165067 h 617694"/>
                <a:gd name="connsiteX42" fmla="*/ 133379 w 513998"/>
                <a:gd name="connsiteY42" fmla="*/ 197422 h 617694"/>
                <a:gd name="connsiteX43" fmla="*/ 146216 w 513998"/>
                <a:gd name="connsiteY43" fmla="*/ 199533 h 617694"/>
                <a:gd name="connsiteX44" fmla="*/ 60052 w 513998"/>
                <a:gd name="connsiteY44" fmla="*/ 415736 h 617694"/>
                <a:gd name="connsiteX45" fmla="*/ 50204 w 513998"/>
                <a:gd name="connsiteY45" fmla="*/ 430682 h 617694"/>
                <a:gd name="connsiteX46" fmla="*/ 0 w 513998"/>
                <a:gd name="connsiteY46" fmla="*/ 508582 h 617694"/>
                <a:gd name="connsiteX47" fmla="*/ 256999 w 513998"/>
                <a:gd name="connsiteY47" fmla="*/ 600022 h 617694"/>
                <a:gd name="connsiteX48" fmla="*/ 211367 w 513998"/>
                <a:gd name="connsiteY48" fmla="*/ 554390 h 617694"/>
                <a:gd name="connsiteX49" fmla="*/ 256999 w 513998"/>
                <a:gd name="connsiteY49" fmla="*/ 526431 h 617694"/>
                <a:gd name="connsiteX50" fmla="*/ 302631 w 513998"/>
                <a:gd name="connsiteY50" fmla="*/ 554390 h 617694"/>
                <a:gd name="connsiteX51" fmla="*/ 256999 w 513998"/>
                <a:gd name="connsiteY51" fmla="*/ 600022 h 617694"/>
                <a:gd name="connsiteX52" fmla="*/ 420888 w 513998"/>
                <a:gd name="connsiteY52" fmla="*/ 534871 h 617694"/>
                <a:gd name="connsiteX53" fmla="*/ 342900 w 513998"/>
                <a:gd name="connsiteY53" fmla="*/ 541465 h 617694"/>
                <a:gd name="connsiteX54" fmla="*/ 318985 w 513998"/>
                <a:gd name="connsiteY54" fmla="*/ 543048 h 617694"/>
                <a:gd name="connsiteX55" fmla="*/ 256999 w 513998"/>
                <a:gd name="connsiteY55" fmla="*/ 508758 h 617694"/>
                <a:gd name="connsiteX56" fmla="*/ 195013 w 513998"/>
                <a:gd name="connsiteY56" fmla="*/ 543048 h 617694"/>
                <a:gd name="connsiteX57" fmla="*/ 173736 w 513998"/>
                <a:gd name="connsiteY57" fmla="*/ 541641 h 617694"/>
                <a:gd name="connsiteX58" fmla="*/ 93111 w 513998"/>
                <a:gd name="connsiteY58" fmla="*/ 534871 h 617694"/>
                <a:gd name="connsiteX59" fmla="*/ 21101 w 513998"/>
                <a:gd name="connsiteY59" fmla="*/ 510165 h 617694"/>
                <a:gd name="connsiteX60" fmla="*/ 93023 w 513998"/>
                <a:gd name="connsiteY60" fmla="*/ 485458 h 617694"/>
                <a:gd name="connsiteX61" fmla="*/ 256911 w 513998"/>
                <a:gd name="connsiteY61" fmla="*/ 473677 h 617694"/>
                <a:gd name="connsiteX62" fmla="*/ 420800 w 513998"/>
                <a:gd name="connsiteY62" fmla="*/ 485458 h 617694"/>
                <a:gd name="connsiteX63" fmla="*/ 492721 w 513998"/>
                <a:gd name="connsiteY63" fmla="*/ 510165 h 617694"/>
                <a:gd name="connsiteX64" fmla="*/ 420712 w 513998"/>
                <a:gd name="connsiteY64" fmla="*/ 534871 h 617694"/>
                <a:gd name="connsiteX65" fmla="*/ 343164 w 513998"/>
                <a:gd name="connsiteY65" fmla="*/ 25533 h 617694"/>
                <a:gd name="connsiteX66" fmla="*/ 375344 w 513998"/>
                <a:gd name="connsiteY66" fmla="*/ 19027 h 617694"/>
                <a:gd name="connsiteX67" fmla="*/ 393104 w 513998"/>
                <a:gd name="connsiteY67" fmla="*/ 38897 h 617694"/>
                <a:gd name="connsiteX68" fmla="*/ 398731 w 513998"/>
                <a:gd name="connsiteY68" fmla="*/ 99740 h 617694"/>
                <a:gd name="connsiteX69" fmla="*/ 393104 w 513998"/>
                <a:gd name="connsiteY69" fmla="*/ 160846 h 617694"/>
                <a:gd name="connsiteX70" fmla="*/ 375344 w 513998"/>
                <a:gd name="connsiteY70" fmla="*/ 180629 h 617694"/>
                <a:gd name="connsiteX71" fmla="*/ 343164 w 513998"/>
                <a:gd name="connsiteY71" fmla="*/ 174123 h 617694"/>
                <a:gd name="connsiteX72" fmla="*/ 299115 w 513998"/>
                <a:gd name="connsiteY72" fmla="*/ 132008 h 617694"/>
                <a:gd name="connsiteX73" fmla="*/ 309226 w 513998"/>
                <a:gd name="connsiteY73" fmla="*/ 108620 h 617694"/>
                <a:gd name="connsiteX74" fmla="*/ 339031 w 513998"/>
                <a:gd name="connsiteY74" fmla="*/ 108620 h 617694"/>
                <a:gd name="connsiteX75" fmla="*/ 347824 w 513998"/>
                <a:gd name="connsiteY75" fmla="*/ 99828 h 617694"/>
                <a:gd name="connsiteX76" fmla="*/ 339031 w 513998"/>
                <a:gd name="connsiteY76" fmla="*/ 91036 h 617694"/>
                <a:gd name="connsiteX77" fmla="*/ 309226 w 513998"/>
                <a:gd name="connsiteY77" fmla="*/ 91036 h 617694"/>
                <a:gd name="connsiteX78" fmla="*/ 299115 w 513998"/>
                <a:gd name="connsiteY78" fmla="*/ 67648 h 617694"/>
                <a:gd name="connsiteX79" fmla="*/ 343164 w 513998"/>
                <a:gd name="connsiteY79" fmla="*/ 25533 h 617694"/>
                <a:gd name="connsiteX80" fmla="*/ 292344 w 513998"/>
                <a:gd name="connsiteY80" fmla="*/ 99828 h 617694"/>
                <a:gd name="connsiteX81" fmla="*/ 256384 w 513998"/>
                <a:gd name="connsiteY81" fmla="*/ 135788 h 617694"/>
                <a:gd name="connsiteX82" fmla="*/ 220511 w 513998"/>
                <a:gd name="connsiteY82" fmla="*/ 99828 h 617694"/>
                <a:gd name="connsiteX83" fmla="*/ 256384 w 513998"/>
                <a:gd name="connsiteY83" fmla="*/ 63955 h 617694"/>
                <a:gd name="connsiteX84" fmla="*/ 292344 w 513998"/>
                <a:gd name="connsiteY84" fmla="*/ 99828 h 617694"/>
                <a:gd name="connsiteX85" fmla="*/ 120806 w 513998"/>
                <a:gd name="connsiteY85" fmla="*/ 160759 h 617694"/>
                <a:gd name="connsiteX86" fmla="*/ 115179 w 513998"/>
                <a:gd name="connsiteY86" fmla="*/ 99828 h 617694"/>
                <a:gd name="connsiteX87" fmla="*/ 120806 w 513998"/>
                <a:gd name="connsiteY87" fmla="*/ 38809 h 617694"/>
                <a:gd name="connsiteX88" fmla="*/ 138655 w 513998"/>
                <a:gd name="connsiteY88" fmla="*/ 18939 h 617694"/>
                <a:gd name="connsiteX89" fmla="*/ 170834 w 513998"/>
                <a:gd name="connsiteY89" fmla="*/ 25445 h 617694"/>
                <a:gd name="connsiteX90" fmla="*/ 214269 w 513998"/>
                <a:gd name="connsiteY90" fmla="*/ 66945 h 617694"/>
                <a:gd name="connsiteX91" fmla="*/ 203718 w 513998"/>
                <a:gd name="connsiteY91" fmla="*/ 90948 h 617694"/>
                <a:gd name="connsiteX92" fmla="*/ 173912 w 513998"/>
                <a:gd name="connsiteY92" fmla="*/ 90948 h 617694"/>
                <a:gd name="connsiteX93" fmla="*/ 165120 w 513998"/>
                <a:gd name="connsiteY93" fmla="*/ 99740 h 617694"/>
                <a:gd name="connsiteX94" fmla="*/ 173912 w 513998"/>
                <a:gd name="connsiteY94" fmla="*/ 108532 h 617694"/>
                <a:gd name="connsiteX95" fmla="*/ 203718 w 513998"/>
                <a:gd name="connsiteY95" fmla="*/ 108532 h 617694"/>
                <a:gd name="connsiteX96" fmla="*/ 214269 w 513998"/>
                <a:gd name="connsiteY96" fmla="*/ 132535 h 617694"/>
                <a:gd name="connsiteX97" fmla="*/ 170834 w 513998"/>
                <a:gd name="connsiteY97" fmla="*/ 174035 h 617694"/>
                <a:gd name="connsiteX98" fmla="*/ 138655 w 513998"/>
                <a:gd name="connsiteY98" fmla="*/ 180541 h 617694"/>
                <a:gd name="connsiteX99" fmla="*/ 120894 w 513998"/>
                <a:gd name="connsiteY99" fmla="*/ 160759 h 617694"/>
                <a:gd name="connsiteX100" fmla="*/ 60052 w 513998"/>
                <a:gd name="connsiteY100" fmla="*/ 445102 h 617694"/>
                <a:gd name="connsiteX101" fmla="*/ 77284 w 513998"/>
                <a:gd name="connsiteY101" fmla="*/ 418461 h 617694"/>
                <a:gd name="connsiteX102" fmla="*/ 209257 w 513998"/>
                <a:gd name="connsiteY102" fmla="*/ 172100 h 617694"/>
                <a:gd name="connsiteX103" fmla="*/ 211103 w 513998"/>
                <a:gd name="connsiteY103" fmla="*/ 171133 h 617694"/>
                <a:gd name="connsiteX104" fmla="*/ 256911 w 513998"/>
                <a:gd name="connsiteY104" fmla="*/ 163748 h 617694"/>
                <a:gd name="connsiteX105" fmla="*/ 302280 w 513998"/>
                <a:gd name="connsiteY105" fmla="*/ 170870 h 617694"/>
                <a:gd name="connsiteX106" fmla="*/ 305181 w 513998"/>
                <a:gd name="connsiteY106" fmla="*/ 172365 h 617694"/>
                <a:gd name="connsiteX107" fmla="*/ 436538 w 513998"/>
                <a:gd name="connsiteY107" fmla="*/ 418461 h 617694"/>
                <a:gd name="connsiteX108" fmla="*/ 453419 w 513998"/>
                <a:gd name="connsiteY108" fmla="*/ 444838 h 617694"/>
                <a:gd name="connsiteX109" fmla="*/ 488413 w 513998"/>
                <a:gd name="connsiteY109" fmla="*/ 486425 h 617694"/>
                <a:gd name="connsiteX110" fmla="*/ 423789 w 513998"/>
                <a:gd name="connsiteY110" fmla="*/ 467962 h 617694"/>
                <a:gd name="connsiteX111" fmla="*/ 256911 w 513998"/>
                <a:gd name="connsiteY111" fmla="*/ 455916 h 617694"/>
                <a:gd name="connsiteX112" fmla="*/ 90033 w 513998"/>
                <a:gd name="connsiteY112" fmla="*/ 467962 h 617694"/>
                <a:gd name="connsiteX113" fmla="*/ 25410 w 513998"/>
                <a:gd name="connsiteY113" fmla="*/ 486425 h 617694"/>
                <a:gd name="connsiteX114" fmla="*/ 60052 w 513998"/>
                <a:gd name="connsiteY114" fmla="*/ 445014 h 617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513998" h="617694">
                  <a:moveTo>
                    <a:pt x="0" y="508670"/>
                  </a:moveTo>
                  <a:cubicBezTo>
                    <a:pt x="0" y="508670"/>
                    <a:pt x="0" y="508934"/>
                    <a:pt x="0" y="509022"/>
                  </a:cubicBezTo>
                  <a:cubicBezTo>
                    <a:pt x="0" y="509374"/>
                    <a:pt x="0" y="509813"/>
                    <a:pt x="0" y="510165"/>
                  </a:cubicBezTo>
                  <a:cubicBezTo>
                    <a:pt x="0" y="510868"/>
                    <a:pt x="0" y="511484"/>
                    <a:pt x="176" y="512187"/>
                  </a:cubicBezTo>
                  <a:cubicBezTo>
                    <a:pt x="176" y="512539"/>
                    <a:pt x="440" y="512890"/>
                    <a:pt x="528" y="513242"/>
                  </a:cubicBezTo>
                  <a:cubicBezTo>
                    <a:pt x="791" y="513945"/>
                    <a:pt x="1143" y="514561"/>
                    <a:pt x="1495" y="515177"/>
                  </a:cubicBezTo>
                  <a:cubicBezTo>
                    <a:pt x="1583" y="515352"/>
                    <a:pt x="1671" y="515616"/>
                    <a:pt x="1846" y="515792"/>
                  </a:cubicBezTo>
                  <a:cubicBezTo>
                    <a:pt x="2022" y="515968"/>
                    <a:pt x="2198" y="516144"/>
                    <a:pt x="2374" y="516320"/>
                  </a:cubicBezTo>
                  <a:cubicBezTo>
                    <a:pt x="2462" y="516407"/>
                    <a:pt x="2638" y="516583"/>
                    <a:pt x="2726" y="516671"/>
                  </a:cubicBezTo>
                  <a:cubicBezTo>
                    <a:pt x="20838" y="537685"/>
                    <a:pt x="56974" y="546477"/>
                    <a:pt x="90121" y="552280"/>
                  </a:cubicBezTo>
                  <a:cubicBezTo>
                    <a:pt x="106475" y="555094"/>
                    <a:pt x="143139" y="557468"/>
                    <a:pt x="172593" y="559314"/>
                  </a:cubicBezTo>
                  <a:cubicBezTo>
                    <a:pt x="180594" y="559841"/>
                    <a:pt x="187980" y="560281"/>
                    <a:pt x="194046" y="560721"/>
                  </a:cubicBezTo>
                  <a:cubicBezTo>
                    <a:pt x="197211" y="592637"/>
                    <a:pt x="224204" y="617695"/>
                    <a:pt x="256999" y="617695"/>
                  </a:cubicBezTo>
                  <a:cubicBezTo>
                    <a:pt x="289794" y="617695"/>
                    <a:pt x="316787" y="592637"/>
                    <a:pt x="319952" y="560721"/>
                  </a:cubicBezTo>
                  <a:cubicBezTo>
                    <a:pt x="326722" y="560193"/>
                    <a:pt x="334899" y="559666"/>
                    <a:pt x="344043" y="559138"/>
                  </a:cubicBezTo>
                  <a:cubicBezTo>
                    <a:pt x="372530" y="557292"/>
                    <a:pt x="408051" y="555094"/>
                    <a:pt x="423877" y="552280"/>
                  </a:cubicBezTo>
                  <a:cubicBezTo>
                    <a:pt x="457024" y="546477"/>
                    <a:pt x="493161" y="537685"/>
                    <a:pt x="511273" y="516671"/>
                  </a:cubicBezTo>
                  <a:cubicBezTo>
                    <a:pt x="511361" y="516583"/>
                    <a:pt x="511536" y="516407"/>
                    <a:pt x="511624" y="516320"/>
                  </a:cubicBezTo>
                  <a:cubicBezTo>
                    <a:pt x="511800" y="516144"/>
                    <a:pt x="511976" y="515968"/>
                    <a:pt x="512152" y="515792"/>
                  </a:cubicBezTo>
                  <a:cubicBezTo>
                    <a:pt x="512328" y="515616"/>
                    <a:pt x="512328" y="515352"/>
                    <a:pt x="512504" y="515177"/>
                  </a:cubicBezTo>
                  <a:cubicBezTo>
                    <a:pt x="512943" y="514561"/>
                    <a:pt x="513207" y="513945"/>
                    <a:pt x="513471" y="513242"/>
                  </a:cubicBezTo>
                  <a:cubicBezTo>
                    <a:pt x="513647" y="512890"/>
                    <a:pt x="513735" y="512539"/>
                    <a:pt x="513823" y="512187"/>
                  </a:cubicBezTo>
                  <a:cubicBezTo>
                    <a:pt x="513998" y="511484"/>
                    <a:pt x="513998" y="510868"/>
                    <a:pt x="513998" y="510165"/>
                  </a:cubicBezTo>
                  <a:cubicBezTo>
                    <a:pt x="513998" y="509813"/>
                    <a:pt x="513998" y="509462"/>
                    <a:pt x="513998" y="509022"/>
                  </a:cubicBezTo>
                  <a:cubicBezTo>
                    <a:pt x="513998" y="508934"/>
                    <a:pt x="513998" y="508758"/>
                    <a:pt x="513998" y="508670"/>
                  </a:cubicBezTo>
                  <a:cubicBezTo>
                    <a:pt x="505821" y="462335"/>
                    <a:pt x="470565" y="435518"/>
                    <a:pt x="463442" y="430419"/>
                  </a:cubicBezTo>
                  <a:cubicBezTo>
                    <a:pt x="458431" y="427077"/>
                    <a:pt x="455002" y="421714"/>
                    <a:pt x="454035" y="415736"/>
                  </a:cubicBezTo>
                  <a:cubicBezTo>
                    <a:pt x="436011" y="304777"/>
                    <a:pt x="402512" y="238746"/>
                    <a:pt x="367782" y="199533"/>
                  </a:cubicBezTo>
                  <a:cubicBezTo>
                    <a:pt x="372179" y="199357"/>
                    <a:pt x="376487" y="198741"/>
                    <a:pt x="380619" y="197422"/>
                  </a:cubicBezTo>
                  <a:cubicBezTo>
                    <a:pt x="395742" y="192675"/>
                    <a:pt x="406292" y="181157"/>
                    <a:pt x="410161" y="165067"/>
                  </a:cubicBezTo>
                  <a:cubicBezTo>
                    <a:pt x="414821" y="146163"/>
                    <a:pt x="416052" y="119259"/>
                    <a:pt x="416316" y="99740"/>
                  </a:cubicBezTo>
                  <a:cubicBezTo>
                    <a:pt x="416052" y="80485"/>
                    <a:pt x="414821" y="53580"/>
                    <a:pt x="410161" y="34677"/>
                  </a:cubicBezTo>
                  <a:cubicBezTo>
                    <a:pt x="406205" y="18499"/>
                    <a:pt x="395654" y="6981"/>
                    <a:pt x="380531" y="2233"/>
                  </a:cubicBezTo>
                  <a:cubicBezTo>
                    <a:pt x="363914" y="-2954"/>
                    <a:pt x="344219" y="1090"/>
                    <a:pt x="331470" y="12344"/>
                  </a:cubicBezTo>
                  <a:cubicBezTo>
                    <a:pt x="317402" y="24742"/>
                    <a:pt x="295949" y="45843"/>
                    <a:pt x="286278" y="55515"/>
                  </a:cubicBezTo>
                  <a:cubicBezTo>
                    <a:pt x="277749" y="49712"/>
                    <a:pt x="267462" y="46371"/>
                    <a:pt x="256384" y="46371"/>
                  </a:cubicBezTo>
                  <a:cubicBezTo>
                    <a:pt x="245305" y="46371"/>
                    <a:pt x="235546" y="49624"/>
                    <a:pt x="227193" y="55163"/>
                  </a:cubicBezTo>
                  <a:cubicBezTo>
                    <a:pt x="217346" y="45316"/>
                    <a:pt x="196332" y="24654"/>
                    <a:pt x="182440" y="12432"/>
                  </a:cubicBezTo>
                  <a:cubicBezTo>
                    <a:pt x="169692" y="1178"/>
                    <a:pt x="149997" y="-2866"/>
                    <a:pt x="133379" y="2321"/>
                  </a:cubicBezTo>
                  <a:cubicBezTo>
                    <a:pt x="118257" y="7069"/>
                    <a:pt x="107706" y="18587"/>
                    <a:pt x="103749" y="34765"/>
                  </a:cubicBezTo>
                  <a:cubicBezTo>
                    <a:pt x="98738" y="54987"/>
                    <a:pt x="97770" y="84177"/>
                    <a:pt x="97595" y="100004"/>
                  </a:cubicBezTo>
                  <a:cubicBezTo>
                    <a:pt x="97770" y="115654"/>
                    <a:pt x="98738" y="144932"/>
                    <a:pt x="103749" y="165067"/>
                  </a:cubicBezTo>
                  <a:cubicBezTo>
                    <a:pt x="107706" y="181245"/>
                    <a:pt x="118257" y="192675"/>
                    <a:pt x="133379" y="197422"/>
                  </a:cubicBezTo>
                  <a:cubicBezTo>
                    <a:pt x="137512" y="198741"/>
                    <a:pt x="141820" y="199357"/>
                    <a:pt x="146216" y="199533"/>
                  </a:cubicBezTo>
                  <a:cubicBezTo>
                    <a:pt x="111486" y="238746"/>
                    <a:pt x="77988" y="304777"/>
                    <a:pt x="60052" y="415736"/>
                  </a:cubicBezTo>
                  <a:cubicBezTo>
                    <a:pt x="59084" y="421714"/>
                    <a:pt x="55567" y="427165"/>
                    <a:pt x="50204" y="430682"/>
                  </a:cubicBezTo>
                  <a:cubicBezTo>
                    <a:pt x="43258" y="435606"/>
                    <a:pt x="8177" y="462335"/>
                    <a:pt x="0" y="508582"/>
                  </a:cubicBezTo>
                  <a:close/>
                  <a:moveTo>
                    <a:pt x="256999" y="600022"/>
                  </a:moveTo>
                  <a:cubicBezTo>
                    <a:pt x="231853" y="600022"/>
                    <a:pt x="211367" y="579536"/>
                    <a:pt x="211367" y="554390"/>
                  </a:cubicBezTo>
                  <a:cubicBezTo>
                    <a:pt x="211367" y="537597"/>
                    <a:pt x="219104" y="526431"/>
                    <a:pt x="256999" y="526431"/>
                  </a:cubicBezTo>
                  <a:cubicBezTo>
                    <a:pt x="294894" y="526431"/>
                    <a:pt x="302631" y="537597"/>
                    <a:pt x="302631" y="554390"/>
                  </a:cubicBezTo>
                  <a:cubicBezTo>
                    <a:pt x="302631" y="579536"/>
                    <a:pt x="282145" y="600022"/>
                    <a:pt x="256999" y="600022"/>
                  </a:cubicBezTo>
                  <a:close/>
                  <a:moveTo>
                    <a:pt x="420888" y="534871"/>
                  </a:moveTo>
                  <a:cubicBezTo>
                    <a:pt x="405941" y="537421"/>
                    <a:pt x="371036" y="539707"/>
                    <a:pt x="342900" y="541465"/>
                  </a:cubicBezTo>
                  <a:cubicBezTo>
                    <a:pt x="333932" y="541993"/>
                    <a:pt x="325755" y="542520"/>
                    <a:pt x="318985" y="543048"/>
                  </a:cubicBezTo>
                  <a:cubicBezTo>
                    <a:pt x="311687" y="508934"/>
                    <a:pt x="271243" y="508758"/>
                    <a:pt x="256999" y="508758"/>
                  </a:cubicBezTo>
                  <a:cubicBezTo>
                    <a:pt x="242756" y="508758"/>
                    <a:pt x="202311" y="508846"/>
                    <a:pt x="195013" y="543048"/>
                  </a:cubicBezTo>
                  <a:cubicBezTo>
                    <a:pt x="188859" y="542608"/>
                    <a:pt x="181649" y="542169"/>
                    <a:pt x="173736" y="541641"/>
                  </a:cubicBezTo>
                  <a:cubicBezTo>
                    <a:pt x="146216" y="539883"/>
                    <a:pt x="108585" y="537509"/>
                    <a:pt x="93111" y="534871"/>
                  </a:cubicBezTo>
                  <a:cubicBezTo>
                    <a:pt x="67701" y="530475"/>
                    <a:pt x="37631" y="523705"/>
                    <a:pt x="21101" y="510165"/>
                  </a:cubicBezTo>
                  <a:cubicBezTo>
                    <a:pt x="37631" y="496625"/>
                    <a:pt x="67701" y="489855"/>
                    <a:pt x="93023" y="485458"/>
                  </a:cubicBezTo>
                  <a:cubicBezTo>
                    <a:pt x="136984" y="477897"/>
                    <a:pt x="195189" y="473677"/>
                    <a:pt x="256911" y="473677"/>
                  </a:cubicBezTo>
                  <a:cubicBezTo>
                    <a:pt x="318633" y="473677"/>
                    <a:pt x="376838" y="477897"/>
                    <a:pt x="420800" y="485458"/>
                  </a:cubicBezTo>
                  <a:cubicBezTo>
                    <a:pt x="446210" y="489855"/>
                    <a:pt x="476279" y="496625"/>
                    <a:pt x="492721" y="510165"/>
                  </a:cubicBezTo>
                  <a:cubicBezTo>
                    <a:pt x="476279" y="523705"/>
                    <a:pt x="446122" y="530475"/>
                    <a:pt x="420712" y="534871"/>
                  </a:cubicBezTo>
                  <a:close/>
                  <a:moveTo>
                    <a:pt x="343164" y="25533"/>
                  </a:moveTo>
                  <a:cubicBezTo>
                    <a:pt x="351341" y="18323"/>
                    <a:pt x="364529" y="15686"/>
                    <a:pt x="375344" y="19027"/>
                  </a:cubicBezTo>
                  <a:cubicBezTo>
                    <a:pt x="381762" y="21049"/>
                    <a:pt x="390027" y="26060"/>
                    <a:pt x="393104" y="38897"/>
                  </a:cubicBezTo>
                  <a:cubicBezTo>
                    <a:pt x="397412" y="56130"/>
                    <a:pt x="398555" y="81628"/>
                    <a:pt x="398731" y="99740"/>
                  </a:cubicBezTo>
                  <a:cubicBezTo>
                    <a:pt x="398555" y="118028"/>
                    <a:pt x="397412" y="143525"/>
                    <a:pt x="393104" y="160846"/>
                  </a:cubicBezTo>
                  <a:cubicBezTo>
                    <a:pt x="390027" y="173595"/>
                    <a:pt x="381762" y="178607"/>
                    <a:pt x="375344" y="180629"/>
                  </a:cubicBezTo>
                  <a:cubicBezTo>
                    <a:pt x="364529" y="183970"/>
                    <a:pt x="351341" y="181333"/>
                    <a:pt x="343164" y="174123"/>
                  </a:cubicBezTo>
                  <a:cubicBezTo>
                    <a:pt x="329800" y="162341"/>
                    <a:pt x="308874" y="141679"/>
                    <a:pt x="299115" y="132008"/>
                  </a:cubicBezTo>
                  <a:cubicBezTo>
                    <a:pt x="304214" y="125238"/>
                    <a:pt x="307731" y="117325"/>
                    <a:pt x="309226" y="108620"/>
                  </a:cubicBezTo>
                  <a:lnTo>
                    <a:pt x="339031" y="108620"/>
                  </a:lnTo>
                  <a:cubicBezTo>
                    <a:pt x="343867" y="108620"/>
                    <a:pt x="347824" y="104664"/>
                    <a:pt x="347824" y="99828"/>
                  </a:cubicBezTo>
                  <a:cubicBezTo>
                    <a:pt x="347824" y="94992"/>
                    <a:pt x="343867" y="91036"/>
                    <a:pt x="339031" y="91036"/>
                  </a:cubicBezTo>
                  <a:lnTo>
                    <a:pt x="309226" y="91036"/>
                  </a:lnTo>
                  <a:cubicBezTo>
                    <a:pt x="307819" y="82331"/>
                    <a:pt x="304214" y="74418"/>
                    <a:pt x="299115" y="67648"/>
                  </a:cubicBezTo>
                  <a:cubicBezTo>
                    <a:pt x="308874" y="57977"/>
                    <a:pt x="329800" y="37315"/>
                    <a:pt x="343164" y="25533"/>
                  </a:cubicBezTo>
                  <a:close/>
                  <a:moveTo>
                    <a:pt x="292344" y="99828"/>
                  </a:moveTo>
                  <a:cubicBezTo>
                    <a:pt x="292344" y="119611"/>
                    <a:pt x="276254" y="135788"/>
                    <a:pt x="256384" y="135788"/>
                  </a:cubicBezTo>
                  <a:cubicBezTo>
                    <a:pt x="236513" y="135788"/>
                    <a:pt x="220511" y="119698"/>
                    <a:pt x="220511" y="99828"/>
                  </a:cubicBezTo>
                  <a:cubicBezTo>
                    <a:pt x="220511" y="79957"/>
                    <a:pt x="236601" y="63955"/>
                    <a:pt x="256384" y="63955"/>
                  </a:cubicBezTo>
                  <a:cubicBezTo>
                    <a:pt x="276166" y="63955"/>
                    <a:pt x="292344" y="80045"/>
                    <a:pt x="292344" y="99828"/>
                  </a:cubicBezTo>
                  <a:close/>
                  <a:moveTo>
                    <a:pt x="120806" y="160759"/>
                  </a:moveTo>
                  <a:cubicBezTo>
                    <a:pt x="116234" y="142295"/>
                    <a:pt x="115355" y="114599"/>
                    <a:pt x="115179" y="99828"/>
                  </a:cubicBezTo>
                  <a:cubicBezTo>
                    <a:pt x="115355" y="84969"/>
                    <a:pt x="116234" y="57273"/>
                    <a:pt x="120806" y="38809"/>
                  </a:cubicBezTo>
                  <a:cubicBezTo>
                    <a:pt x="123972" y="26060"/>
                    <a:pt x="132236" y="20961"/>
                    <a:pt x="138655" y="18939"/>
                  </a:cubicBezTo>
                  <a:cubicBezTo>
                    <a:pt x="149469" y="15510"/>
                    <a:pt x="162658" y="18235"/>
                    <a:pt x="170834" y="25445"/>
                  </a:cubicBezTo>
                  <a:cubicBezTo>
                    <a:pt x="183935" y="36963"/>
                    <a:pt x="204333" y="57009"/>
                    <a:pt x="214269" y="66945"/>
                  </a:cubicBezTo>
                  <a:cubicBezTo>
                    <a:pt x="208905" y="73803"/>
                    <a:pt x="205212" y="81979"/>
                    <a:pt x="203718" y="90948"/>
                  </a:cubicBezTo>
                  <a:lnTo>
                    <a:pt x="173912" y="90948"/>
                  </a:lnTo>
                  <a:cubicBezTo>
                    <a:pt x="169076" y="90948"/>
                    <a:pt x="165120" y="94904"/>
                    <a:pt x="165120" y="99740"/>
                  </a:cubicBezTo>
                  <a:cubicBezTo>
                    <a:pt x="165120" y="104576"/>
                    <a:pt x="169076" y="108532"/>
                    <a:pt x="173912" y="108532"/>
                  </a:cubicBezTo>
                  <a:lnTo>
                    <a:pt x="203718" y="108532"/>
                  </a:lnTo>
                  <a:cubicBezTo>
                    <a:pt x="205212" y="117500"/>
                    <a:pt x="208905" y="125677"/>
                    <a:pt x="214269" y="132535"/>
                  </a:cubicBezTo>
                  <a:cubicBezTo>
                    <a:pt x="204333" y="142470"/>
                    <a:pt x="183935" y="162517"/>
                    <a:pt x="170834" y="174035"/>
                  </a:cubicBezTo>
                  <a:cubicBezTo>
                    <a:pt x="162658" y="181245"/>
                    <a:pt x="149381" y="183882"/>
                    <a:pt x="138655" y="180541"/>
                  </a:cubicBezTo>
                  <a:cubicBezTo>
                    <a:pt x="132236" y="178519"/>
                    <a:pt x="123972" y="173507"/>
                    <a:pt x="120894" y="160759"/>
                  </a:cubicBezTo>
                  <a:close/>
                  <a:moveTo>
                    <a:pt x="60052" y="445102"/>
                  </a:moveTo>
                  <a:cubicBezTo>
                    <a:pt x="69283" y="439035"/>
                    <a:pt x="75526" y="429275"/>
                    <a:pt x="77284" y="418461"/>
                  </a:cubicBezTo>
                  <a:cubicBezTo>
                    <a:pt x="103749" y="255364"/>
                    <a:pt x="163273" y="194609"/>
                    <a:pt x="209257" y="172100"/>
                  </a:cubicBezTo>
                  <a:cubicBezTo>
                    <a:pt x="209960" y="171749"/>
                    <a:pt x="210400" y="171573"/>
                    <a:pt x="211103" y="171133"/>
                  </a:cubicBezTo>
                  <a:cubicBezTo>
                    <a:pt x="214093" y="169815"/>
                    <a:pt x="228952" y="163748"/>
                    <a:pt x="256911" y="163748"/>
                  </a:cubicBezTo>
                  <a:cubicBezTo>
                    <a:pt x="284871" y="163748"/>
                    <a:pt x="299115" y="169463"/>
                    <a:pt x="302280" y="170870"/>
                  </a:cubicBezTo>
                  <a:cubicBezTo>
                    <a:pt x="303159" y="171485"/>
                    <a:pt x="303686" y="171749"/>
                    <a:pt x="305181" y="172365"/>
                  </a:cubicBezTo>
                  <a:cubicBezTo>
                    <a:pt x="350462" y="194609"/>
                    <a:pt x="409985" y="255364"/>
                    <a:pt x="436538" y="418461"/>
                  </a:cubicBezTo>
                  <a:cubicBezTo>
                    <a:pt x="438297" y="429188"/>
                    <a:pt x="444451" y="438859"/>
                    <a:pt x="453419" y="444838"/>
                  </a:cubicBezTo>
                  <a:cubicBezTo>
                    <a:pt x="456233" y="446860"/>
                    <a:pt x="476103" y="461455"/>
                    <a:pt x="488413" y="486425"/>
                  </a:cubicBezTo>
                  <a:cubicBezTo>
                    <a:pt x="469773" y="477018"/>
                    <a:pt x="446122" y="471831"/>
                    <a:pt x="423789" y="467962"/>
                  </a:cubicBezTo>
                  <a:cubicBezTo>
                    <a:pt x="378949" y="460225"/>
                    <a:pt x="319688" y="455916"/>
                    <a:pt x="256911" y="455916"/>
                  </a:cubicBezTo>
                  <a:cubicBezTo>
                    <a:pt x="194134" y="455916"/>
                    <a:pt x="134874" y="460225"/>
                    <a:pt x="90033" y="467962"/>
                  </a:cubicBezTo>
                  <a:cubicBezTo>
                    <a:pt x="67701" y="471831"/>
                    <a:pt x="44050" y="477018"/>
                    <a:pt x="25410" y="486425"/>
                  </a:cubicBezTo>
                  <a:cubicBezTo>
                    <a:pt x="37631" y="461455"/>
                    <a:pt x="57326" y="446948"/>
                    <a:pt x="60052" y="44501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23D32FBD-7F6C-D431-E0F7-05782F402A25}"/>
                </a:ext>
              </a:extLst>
            </p:cNvPr>
            <p:cNvSpPr/>
            <p:nvPr/>
          </p:nvSpPr>
          <p:spPr>
            <a:xfrm>
              <a:off x="11471078" y="4299086"/>
              <a:ext cx="482785" cy="576511"/>
            </a:xfrm>
            <a:custGeom>
              <a:avLst/>
              <a:gdLst>
                <a:gd name="connsiteX0" fmla="*/ 482698 w 482785"/>
                <a:gd name="connsiteY0" fmla="*/ 567720 h 576511"/>
                <a:gd name="connsiteX1" fmla="*/ 482698 w 482785"/>
                <a:gd name="connsiteY1" fmla="*/ 476015 h 576511"/>
                <a:gd name="connsiteX2" fmla="*/ 473906 w 482785"/>
                <a:gd name="connsiteY2" fmla="*/ 467223 h 576511"/>
                <a:gd name="connsiteX3" fmla="*/ 471532 w 482785"/>
                <a:gd name="connsiteY3" fmla="*/ 467223 h 576511"/>
                <a:gd name="connsiteX4" fmla="*/ 471532 w 482785"/>
                <a:gd name="connsiteY4" fmla="*/ 164680 h 576511"/>
                <a:gd name="connsiteX5" fmla="*/ 306852 w 482785"/>
                <a:gd name="connsiteY5" fmla="*/ 0 h 576511"/>
                <a:gd name="connsiteX6" fmla="*/ 142171 w 482785"/>
                <a:gd name="connsiteY6" fmla="*/ 164680 h 576511"/>
                <a:gd name="connsiteX7" fmla="*/ 142171 w 482785"/>
                <a:gd name="connsiteY7" fmla="*/ 234579 h 576511"/>
                <a:gd name="connsiteX8" fmla="*/ 86868 w 482785"/>
                <a:gd name="connsiteY8" fmla="*/ 214620 h 576511"/>
                <a:gd name="connsiteX9" fmla="*/ 0 w 482785"/>
                <a:gd name="connsiteY9" fmla="*/ 301488 h 576511"/>
                <a:gd name="connsiteX10" fmla="*/ 25937 w 482785"/>
                <a:gd name="connsiteY10" fmla="*/ 363386 h 576511"/>
                <a:gd name="connsiteX11" fmla="*/ 26025 w 482785"/>
                <a:gd name="connsiteY11" fmla="*/ 363386 h 576511"/>
                <a:gd name="connsiteX12" fmla="*/ 133116 w 482785"/>
                <a:gd name="connsiteY12" fmla="*/ 470564 h 576511"/>
                <a:gd name="connsiteX13" fmla="*/ 131093 w 482785"/>
                <a:gd name="connsiteY13" fmla="*/ 476015 h 576511"/>
                <a:gd name="connsiteX14" fmla="*/ 131093 w 482785"/>
                <a:gd name="connsiteY14" fmla="*/ 567720 h 576511"/>
                <a:gd name="connsiteX15" fmla="*/ 139885 w 482785"/>
                <a:gd name="connsiteY15" fmla="*/ 576512 h 576511"/>
                <a:gd name="connsiteX16" fmla="*/ 473993 w 482785"/>
                <a:gd name="connsiteY16" fmla="*/ 576512 h 576511"/>
                <a:gd name="connsiteX17" fmla="*/ 482785 w 482785"/>
                <a:gd name="connsiteY17" fmla="*/ 567720 h 576511"/>
                <a:gd name="connsiteX18" fmla="*/ 86868 w 482785"/>
                <a:gd name="connsiteY18" fmla="*/ 232117 h 576511"/>
                <a:gd name="connsiteX19" fmla="*/ 134347 w 482785"/>
                <a:gd name="connsiteY19" fmla="*/ 250845 h 576511"/>
                <a:gd name="connsiteX20" fmla="*/ 170483 w 482785"/>
                <a:gd name="connsiteY20" fmla="*/ 286629 h 576511"/>
                <a:gd name="connsiteX21" fmla="*/ 182880 w 482785"/>
                <a:gd name="connsiteY21" fmla="*/ 286629 h 576511"/>
                <a:gd name="connsiteX22" fmla="*/ 182880 w 482785"/>
                <a:gd name="connsiteY22" fmla="*/ 274232 h 576511"/>
                <a:gd name="connsiteX23" fmla="*/ 159844 w 482785"/>
                <a:gd name="connsiteY23" fmla="*/ 251372 h 576511"/>
                <a:gd name="connsiteX24" fmla="*/ 159844 w 482785"/>
                <a:gd name="connsiteY24" fmla="*/ 164680 h 576511"/>
                <a:gd name="connsiteX25" fmla="*/ 306939 w 482785"/>
                <a:gd name="connsiteY25" fmla="*/ 17585 h 576511"/>
                <a:gd name="connsiteX26" fmla="*/ 454035 w 482785"/>
                <a:gd name="connsiteY26" fmla="*/ 164680 h 576511"/>
                <a:gd name="connsiteX27" fmla="*/ 454035 w 482785"/>
                <a:gd name="connsiteY27" fmla="*/ 467223 h 576511"/>
                <a:gd name="connsiteX28" fmla="*/ 154657 w 482785"/>
                <a:gd name="connsiteY28" fmla="*/ 467223 h 576511"/>
                <a:gd name="connsiteX29" fmla="*/ 38334 w 482785"/>
                <a:gd name="connsiteY29" fmla="*/ 350901 h 576511"/>
                <a:gd name="connsiteX30" fmla="*/ 38246 w 482785"/>
                <a:gd name="connsiteY30" fmla="*/ 350901 h 576511"/>
                <a:gd name="connsiteX31" fmla="*/ 17585 w 482785"/>
                <a:gd name="connsiteY31" fmla="*/ 301576 h 576511"/>
                <a:gd name="connsiteX32" fmla="*/ 86868 w 482785"/>
                <a:gd name="connsiteY32" fmla="*/ 232293 h 576511"/>
                <a:gd name="connsiteX33" fmla="*/ 465113 w 482785"/>
                <a:gd name="connsiteY33" fmla="*/ 558927 h 576511"/>
                <a:gd name="connsiteX34" fmla="*/ 148590 w 482785"/>
                <a:gd name="connsiteY34" fmla="*/ 558927 h 576511"/>
                <a:gd name="connsiteX35" fmla="*/ 148590 w 482785"/>
                <a:gd name="connsiteY35" fmla="*/ 484808 h 576511"/>
                <a:gd name="connsiteX36" fmla="*/ 465113 w 482785"/>
                <a:gd name="connsiteY36" fmla="*/ 484808 h 576511"/>
                <a:gd name="connsiteX37" fmla="*/ 465113 w 482785"/>
                <a:gd name="connsiteY37" fmla="*/ 558927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482785" h="576511">
                  <a:moveTo>
                    <a:pt x="482698" y="567720"/>
                  </a:moveTo>
                  <a:lnTo>
                    <a:pt x="482698" y="476015"/>
                  </a:lnTo>
                  <a:cubicBezTo>
                    <a:pt x="482698" y="471180"/>
                    <a:pt x="478741" y="467223"/>
                    <a:pt x="473906" y="467223"/>
                  </a:cubicBezTo>
                  <a:lnTo>
                    <a:pt x="471532" y="467223"/>
                  </a:lnTo>
                  <a:lnTo>
                    <a:pt x="471532" y="164680"/>
                  </a:lnTo>
                  <a:cubicBezTo>
                    <a:pt x="471532" y="73855"/>
                    <a:pt x="397676" y="0"/>
                    <a:pt x="306852" y="0"/>
                  </a:cubicBezTo>
                  <a:cubicBezTo>
                    <a:pt x="216027" y="0"/>
                    <a:pt x="142171" y="73855"/>
                    <a:pt x="142171" y="164680"/>
                  </a:cubicBezTo>
                  <a:lnTo>
                    <a:pt x="142171" y="234579"/>
                  </a:lnTo>
                  <a:cubicBezTo>
                    <a:pt x="126521" y="221742"/>
                    <a:pt x="107178" y="214620"/>
                    <a:pt x="86868" y="214620"/>
                  </a:cubicBezTo>
                  <a:cubicBezTo>
                    <a:pt x="38950" y="214620"/>
                    <a:pt x="0" y="253570"/>
                    <a:pt x="0" y="301488"/>
                  </a:cubicBezTo>
                  <a:cubicBezTo>
                    <a:pt x="0" y="324964"/>
                    <a:pt x="9232" y="346944"/>
                    <a:pt x="25937" y="363386"/>
                  </a:cubicBezTo>
                  <a:cubicBezTo>
                    <a:pt x="25937" y="363386"/>
                    <a:pt x="25937" y="363386"/>
                    <a:pt x="26025" y="363386"/>
                  </a:cubicBezTo>
                  <a:lnTo>
                    <a:pt x="133116" y="470564"/>
                  </a:lnTo>
                  <a:cubicBezTo>
                    <a:pt x="131885" y="472059"/>
                    <a:pt x="131093" y="473905"/>
                    <a:pt x="131093" y="476015"/>
                  </a:cubicBezTo>
                  <a:lnTo>
                    <a:pt x="131093" y="567720"/>
                  </a:lnTo>
                  <a:cubicBezTo>
                    <a:pt x="131093" y="572555"/>
                    <a:pt x="135050" y="576512"/>
                    <a:pt x="139885" y="576512"/>
                  </a:cubicBezTo>
                  <a:lnTo>
                    <a:pt x="473993" y="576512"/>
                  </a:lnTo>
                  <a:cubicBezTo>
                    <a:pt x="478829" y="576512"/>
                    <a:pt x="482785" y="572555"/>
                    <a:pt x="482785" y="567720"/>
                  </a:cubicBezTo>
                  <a:close/>
                  <a:moveTo>
                    <a:pt x="86868" y="232117"/>
                  </a:moveTo>
                  <a:cubicBezTo>
                    <a:pt x="104629" y="232117"/>
                    <a:pt x="121510" y="238799"/>
                    <a:pt x="134347" y="250845"/>
                  </a:cubicBezTo>
                  <a:lnTo>
                    <a:pt x="170483" y="286629"/>
                  </a:lnTo>
                  <a:cubicBezTo>
                    <a:pt x="173912" y="290058"/>
                    <a:pt x="179539" y="290058"/>
                    <a:pt x="182880" y="286629"/>
                  </a:cubicBezTo>
                  <a:cubicBezTo>
                    <a:pt x="186309" y="283200"/>
                    <a:pt x="186221" y="277574"/>
                    <a:pt x="182880" y="274232"/>
                  </a:cubicBezTo>
                  <a:lnTo>
                    <a:pt x="159844" y="251372"/>
                  </a:lnTo>
                  <a:lnTo>
                    <a:pt x="159844" y="164680"/>
                  </a:lnTo>
                  <a:cubicBezTo>
                    <a:pt x="159844" y="83615"/>
                    <a:pt x="225786" y="17585"/>
                    <a:pt x="306939" y="17585"/>
                  </a:cubicBezTo>
                  <a:cubicBezTo>
                    <a:pt x="388093" y="17585"/>
                    <a:pt x="454035" y="83527"/>
                    <a:pt x="454035" y="164680"/>
                  </a:cubicBezTo>
                  <a:lnTo>
                    <a:pt x="454035" y="467223"/>
                  </a:lnTo>
                  <a:lnTo>
                    <a:pt x="154657" y="467223"/>
                  </a:lnTo>
                  <a:lnTo>
                    <a:pt x="38334" y="350901"/>
                  </a:lnTo>
                  <a:cubicBezTo>
                    <a:pt x="38334" y="350901"/>
                    <a:pt x="38334" y="350901"/>
                    <a:pt x="38246" y="350901"/>
                  </a:cubicBezTo>
                  <a:cubicBezTo>
                    <a:pt x="24882" y="337801"/>
                    <a:pt x="17585" y="320216"/>
                    <a:pt x="17585" y="301576"/>
                  </a:cubicBezTo>
                  <a:cubicBezTo>
                    <a:pt x="17585" y="263329"/>
                    <a:pt x="48709" y="232293"/>
                    <a:pt x="86868" y="232293"/>
                  </a:cubicBezTo>
                  <a:close/>
                  <a:moveTo>
                    <a:pt x="465113" y="558927"/>
                  </a:moveTo>
                  <a:lnTo>
                    <a:pt x="148590" y="558927"/>
                  </a:lnTo>
                  <a:lnTo>
                    <a:pt x="148590" y="484808"/>
                  </a:lnTo>
                  <a:lnTo>
                    <a:pt x="465113" y="484808"/>
                  </a:lnTo>
                  <a:lnTo>
                    <a:pt x="465113" y="558927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7">
              <a:extLst>
                <a:ext uri="{FF2B5EF4-FFF2-40B4-BE49-F238E27FC236}">
                  <a16:creationId xmlns:a16="http://schemas.microsoft.com/office/drawing/2014/main" id="{CCC41693-30EE-8C54-888C-B96B2DCF0D57}"/>
                </a:ext>
              </a:extLst>
            </p:cNvPr>
            <p:cNvSpPr/>
            <p:nvPr/>
          </p:nvSpPr>
          <p:spPr>
            <a:xfrm>
              <a:off x="11050806" y="2766411"/>
              <a:ext cx="525779" cy="663203"/>
            </a:xfrm>
            <a:custGeom>
              <a:avLst/>
              <a:gdLst>
                <a:gd name="connsiteX0" fmla="*/ 341493 w 525779"/>
                <a:gd name="connsiteY0" fmla="*/ 149293 h 663203"/>
                <a:gd name="connsiteX1" fmla="*/ 341493 w 525779"/>
                <a:gd name="connsiteY1" fmla="*/ 75526 h 663203"/>
                <a:gd name="connsiteX2" fmla="*/ 332701 w 525779"/>
                <a:gd name="connsiteY2" fmla="*/ 66734 h 663203"/>
                <a:gd name="connsiteX3" fmla="*/ 271682 w 525779"/>
                <a:gd name="connsiteY3" fmla="*/ 66734 h 663203"/>
                <a:gd name="connsiteX4" fmla="*/ 271682 w 525779"/>
                <a:gd name="connsiteY4" fmla="*/ 8792 h 663203"/>
                <a:gd name="connsiteX5" fmla="*/ 262890 w 525779"/>
                <a:gd name="connsiteY5" fmla="*/ 0 h 663203"/>
                <a:gd name="connsiteX6" fmla="*/ 254097 w 525779"/>
                <a:gd name="connsiteY6" fmla="*/ 8792 h 663203"/>
                <a:gd name="connsiteX7" fmla="*/ 254097 w 525779"/>
                <a:gd name="connsiteY7" fmla="*/ 66734 h 663203"/>
                <a:gd name="connsiteX8" fmla="*/ 193079 w 525779"/>
                <a:gd name="connsiteY8" fmla="*/ 66734 h 663203"/>
                <a:gd name="connsiteX9" fmla="*/ 184287 w 525779"/>
                <a:gd name="connsiteY9" fmla="*/ 75526 h 663203"/>
                <a:gd name="connsiteX10" fmla="*/ 184287 w 525779"/>
                <a:gd name="connsiteY10" fmla="*/ 149293 h 663203"/>
                <a:gd name="connsiteX11" fmla="*/ 0 w 525779"/>
                <a:gd name="connsiteY11" fmla="*/ 400226 h 663203"/>
                <a:gd name="connsiteX12" fmla="*/ 1143 w 525779"/>
                <a:gd name="connsiteY12" fmla="*/ 424668 h 663203"/>
                <a:gd name="connsiteX13" fmla="*/ 1143 w 525779"/>
                <a:gd name="connsiteY13" fmla="*/ 425196 h 663203"/>
                <a:gd name="connsiteX14" fmla="*/ 262890 w 525779"/>
                <a:gd name="connsiteY14" fmla="*/ 663204 h 663203"/>
                <a:gd name="connsiteX15" fmla="*/ 524637 w 525779"/>
                <a:gd name="connsiteY15" fmla="*/ 425108 h 663203"/>
                <a:gd name="connsiteX16" fmla="*/ 524637 w 525779"/>
                <a:gd name="connsiteY16" fmla="*/ 424844 h 663203"/>
                <a:gd name="connsiteX17" fmla="*/ 525780 w 525779"/>
                <a:gd name="connsiteY17" fmla="*/ 400314 h 663203"/>
                <a:gd name="connsiteX18" fmla="*/ 341493 w 525779"/>
                <a:gd name="connsiteY18" fmla="*/ 149381 h 663203"/>
                <a:gd name="connsiteX19" fmla="*/ 17497 w 525779"/>
                <a:gd name="connsiteY19" fmla="*/ 400226 h 663203"/>
                <a:gd name="connsiteX20" fmla="*/ 26816 w 525779"/>
                <a:gd name="connsiteY20" fmla="*/ 333492 h 663203"/>
                <a:gd name="connsiteX21" fmla="*/ 72888 w 525779"/>
                <a:gd name="connsiteY21" fmla="*/ 374816 h 663203"/>
                <a:gd name="connsiteX22" fmla="*/ 78779 w 525779"/>
                <a:gd name="connsiteY22" fmla="*/ 377102 h 663203"/>
                <a:gd name="connsiteX23" fmla="*/ 84670 w 525779"/>
                <a:gd name="connsiteY23" fmla="*/ 374816 h 663203"/>
                <a:gd name="connsiteX24" fmla="*/ 140149 w 525779"/>
                <a:gd name="connsiteY24" fmla="*/ 325139 h 663203"/>
                <a:gd name="connsiteX25" fmla="*/ 195541 w 525779"/>
                <a:gd name="connsiteY25" fmla="*/ 374816 h 663203"/>
                <a:gd name="connsiteX26" fmla="*/ 207323 w 525779"/>
                <a:gd name="connsiteY26" fmla="*/ 374816 h 663203"/>
                <a:gd name="connsiteX27" fmla="*/ 262802 w 525779"/>
                <a:gd name="connsiteY27" fmla="*/ 325051 h 663203"/>
                <a:gd name="connsiteX28" fmla="*/ 318282 w 525779"/>
                <a:gd name="connsiteY28" fmla="*/ 374816 h 663203"/>
                <a:gd name="connsiteX29" fmla="*/ 329975 w 525779"/>
                <a:gd name="connsiteY29" fmla="*/ 374816 h 663203"/>
                <a:gd name="connsiteX30" fmla="*/ 385454 w 525779"/>
                <a:gd name="connsiteY30" fmla="*/ 325051 h 663203"/>
                <a:gd name="connsiteX31" fmla="*/ 441022 w 525779"/>
                <a:gd name="connsiteY31" fmla="*/ 374816 h 663203"/>
                <a:gd name="connsiteX32" fmla="*/ 452716 w 525779"/>
                <a:gd name="connsiteY32" fmla="*/ 374816 h 663203"/>
                <a:gd name="connsiteX33" fmla="*/ 498963 w 525779"/>
                <a:gd name="connsiteY33" fmla="*/ 333404 h 663203"/>
                <a:gd name="connsiteX34" fmla="*/ 508283 w 525779"/>
                <a:gd name="connsiteY34" fmla="*/ 400226 h 663203"/>
                <a:gd name="connsiteX35" fmla="*/ 507404 w 525779"/>
                <a:gd name="connsiteY35" fmla="*/ 420272 h 663203"/>
                <a:gd name="connsiteX36" fmla="*/ 446825 w 525779"/>
                <a:gd name="connsiteY36" fmla="*/ 474785 h 663203"/>
                <a:gd name="connsiteX37" fmla="*/ 391258 w 525779"/>
                <a:gd name="connsiteY37" fmla="*/ 425108 h 663203"/>
                <a:gd name="connsiteX38" fmla="*/ 379564 w 525779"/>
                <a:gd name="connsiteY38" fmla="*/ 425108 h 663203"/>
                <a:gd name="connsiteX39" fmla="*/ 324084 w 525779"/>
                <a:gd name="connsiteY39" fmla="*/ 474785 h 663203"/>
                <a:gd name="connsiteX40" fmla="*/ 268605 w 525779"/>
                <a:gd name="connsiteY40" fmla="*/ 425108 h 663203"/>
                <a:gd name="connsiteX41" fmla="*/ 256911 w 525779"/>
                <a:gd name="connsiteY41" fmla="*/ 425108 h 663203"/>
                <a:gd name="connsiteX42" fmla="*/ 201432 w 525779"/>
                <a:gd name="connsiteY42" fmla="*/ 474785 h 663203"/>
                <a:gd name="connsiteX43" fmla="*/ 146040 w 525779"/>
                <a:gd name="connsiteY43" fmla="*/ 425108 h 663203"/>
                <a:gd name="connsiteX44" fmla="*/ 134346 w 525779"/>
                <a:gd name="connsiteY44" fmla="*/ 425108 h 663203"/>
                <a:gd name="connsiteX45" fmla="*/ 78867 w 525779"/>
                <a:gd name="connsiteY45" fmla="*/ 474785 h 663203"/>
                <a:gd name="connsiteX46" fmla="*/ 18464 w 525779"/>
                <a:gd name="connsiteY46" fmla="*/ 420272 h 663203"/>
                <a:gd name="connsiteX47" fmla="*/ 17585 w 525779"/>
                <a:gd name="connsiteY47" fmla="*/ 400226 h 663203"/>
                <a:gd name="connsiteX48" fmla="*/ 201783 w 525779"/>
                <a:gd name="connsiteY48" fmla="*/ 84318 h 663203"/>
                <a:gd name="connsiteX49" fmla="*/ 323821 w 525779"/>
                <a:gd name="connsiteY49" fmla="*/ 84318 h 663203"/>
                <a:gd name="connsiteX50" fmla="*/ 323821 w 525779"/>
                <a:gd name="connsiteY50" fmla="*/ 144545 h 663203"/>
                <a:gd name="connsiteX51" fmla="*/ 262802 w 525779"/>
                <a:gd name="connsiteY51" fmla="*/ 137336 h 663203"/>
                <a:gd name="connsiteX52" fmla="*/ 201783 w 525779"/>
                <a:gd name="connsiteY52" fmla="*/ 144545 h 663203"/>
                <a:gd name="connsiteX53" fmla="*/ 201783 w 525779"/>
                <a:gd name="connsiteY53" fmla="*/ 84318 h 663203"/>
                <a:gd name="connsiteX54" fmla="*/ 262802 w 525779"/>
                <a:gd name="connsiteY54" fmla="*/ 154832 h 663203"/>
                <a:gd name="connsiteX55" fmla="*/ 492897 w 525779"/>
                <a:gd name="connsiteY55" fmla="*/ 315028 h 663203"/>
                <a:gd name="connsiteX56" fmla="*/ 446737 w 525779"/>
                <a:gd name="connsiteY56" fmla="*/ 356352 h 663203"/>
                <a:gd name="connsiteX57" fmla="*/ 391170 w 525779"/>
                <a:gd name="connsiteY57" fmla="*/ 306588 h 663203"/>
                <a:gd name="connsiteX58" fmla="*/ 379476 w 525779"/>
                <a:gd name="connsiteY58" fmla="*/ 306588 h 663203"/>
                <a:gd name="connsiteX59" fmla="*/ 323996 w 525779"/>
                <a:gd name="connsiteY59" fmla="*/ 356352 h 663203"/>
                <a:gd name="connsiteX60" fmla="*/ 268517 w 525779"/>
                <a:gd name="connsiteY60" fmla="*/ 306588 h 663203"/>
                <a:gd name="connsiteX61" fmla="*/ 256823 w 525779"/>
                <a:gd name="connsiteY61" fmla="*/ 306588 h 663203"/>
                <a:gd name="connsiteX62" fmla="*/ 201344 w 525779"/>
                <a:gd name="connsiteY62" fmla="*/ 356264 h 663203"/>
                <a:gd name="connsiteX63" fmla="*/ 145952 w 525779"/>
                <a:gd name="connsiteY63" fmla="*/ 306588 h 663203"/>
                <a:gd name="connsiteX64" fmla="*/ 134170 w 525779"/>
                <a:gd name="connsiteY64" fmla="*/ 306588 h 663203"/>
                <a:gd name="connsiteX65" fmla="*/ 78691 w 525779"/>
                <a:gd name="connsiteY65" fmla="*/ 356352 h 663203"/>
                <a:gd name="connsiteX66" fmla="*/ 32619 w 525779"/>
                <a:gd name="connsiteY66" fmla="*/ 315028 h 663203"/>
                <a:gd name="connsiteX67" fmla="*/ 262714 w 525779"/>
                <a:gd name="connsiteY67" fmla="*/ 154744 h 663203"/>
                <a:gd name="connsiteX68" fmla="*/ 262802 w 525779"/>
                <a:gd name="connsiteY68" fmla="*/ 645531 h 663203"/>
                <a:gd name="connsiteX69" fmla="*/ 22069 w 525779"/>
                <a:gd name="connsiteY69" fmla="*/ 447265 h 663203"/>
                <a:gd name="connsiteX70" fmla="*/ 72888 w 525779"/>
                <a:gd name="connsiteY70" fmla="*/ 493073 h 663203"/>
                <a:gd name="connsiteX71" fmla="*/ 84670 w 525779"/>
                <a:gd name="connsiteY71" fmla="*/ 493073 h 663203"/>
                <a:gd name="connsiteX72" fmla="*/ 140149 w 525779"/>
                <a:gd name="connsiteY72" fmla="*/ 443396 h 663203"/>
                <a:gd name="connsiteX73" fmla="*/ 195541 w 525779"/>
                <a:gd name="connsiteY73" fmla="*/ 493073 h 663203"/>
                <a:gd name="connsiteX74" fmla="*/ 201432 w 525779"/>
                <a:gd name="connsiteY74" fmla="*/ 495359 h 663203"/>
                <a:gd name="connsiteX75" fmla="*/ 207323 w 525779"/>
                <a:gd name="connsiteY75" fmla="*/ 493161 h 663203"/>
                <a:gd name="connsiteX76" fmla="*/ 262802 w 525779"/>
                <a:gd name="connsiteY76" fmla="*/ 443484 h 663203"/>
                <a:gd name="connsiteX77" fmla="*/ 318282 w 525779"/>
                <a:gd name="connsiteY77" fmla="*/ 493161 h 663203"/>
                <a:gd name="connsiteX78" fmla="*/ 329975 w 525779"/>
                <a:gd name="connsiteY78" fmla="*/ 493161 h 663203"/>
                <a:gd name="connsiteX79" fmla="*/ 385454 w 525779"/>
                <a:gd name="connsiteY79" fmla="*/ 443484 h 663203"/>
                <a:gd name="connsiteX80" fmla="*/ 441022 w 525779"/>
                <a:gd name="connsiteY80" fmla="*/ 493161 h 663203"/>
                <a:gd name="connsiteX81" fmla="*/ 452804 w 525779"/>
                <a:gd name="connsiteY81" fmla="*/ 493161 h 663203"/>
                <a:gd name="connsiteX82" fmla="*/ 503799 w 525779"/>
                <a:gd name="connsiteY82" fmla="*/ 447265 h 663203"/>
                <a:gd name="connsiteX83" fmla="*/ 263066 w 525779"/>
                <a:gd name="connsiteY83" fmla="*/ 645531 h 663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25779" h="663203">
                  <a:moveTo>
                    <a:pt x="341493" y="149293"/>
                  </a:moveTo>
                  <a:lnTo>
                    <a:pt x="341493" y="75526"/>
                  </a:lnTo>
                  <a:cubicBezTo>
                    <a:pt x="341493" y="70690"/>
                    <a:pt x="337537" y="66734"/>
                    <a:pt x="332701" y="66734"/>
                  </a:cubicBezTo>
                  <a:lnTo>
                    <a:pt x="271682" y="66734"/>
                  </a:lnTo>
                  <a:lnTo>
                    <a:pt x="271682" y="8792"/>
                  </a:lnTo>
                  <a:cubicBezTo>
                    <a:pt x="271682" y="3956"/>
                    <a:pt x="267726" y="0"/>
                    <a:pt x="262890" y="0"/>
                  </a:cubicBezTo>
                  <a:cubicBezTo>
                    <a:pt x="258054" y="0"/>
                    <a:pt x="254097" y="3956"/>
                    <a:pt x="254097" y="8792"/>
                  </a:cubicBezTo>
                  <a:lnTo>
                    <a:pt x="254097" y="66734"/>
                  </a:lnTo>
                  <a:lnTo>
                    <a:pt x="193079" y="66734"/>
                  </a:lnTo>
                  <a:cubicBezTo>
                    <a:pt x="188243" y="66734"/>
                    <a:pt x="184287" y="70690"/>
                    <a:pt x="184287" y="75526"/>
                  </a:cubicBezTo>
                  <a:lnTo>
                    <a:pt x="184287" y="149293"/>
                  </a:lnTo>
                  <a:cubicBezTo>
                    <a:pt x="77636" y="182792"/>
                    <a:pt x="0" y="282585"/>
                    <a:pt x="0" y="400226"/>
                  </a:cubicBezTo>
                  <a:cubicBezTo>
                    <a:pt x="0" y="408491"/>
                    <a:pt x="440" y="416579"/>
                    <a:pt x="1143" y="424668"/>
                  </a:cubicBezTo>
                  <a:cubicBezTo>
                    <a:pt x="1143" y="424844"/>
                    <a:pt x="1143" y="425020"/>
                    <a:pt x="1143" y="425196"/>
                  </a:cubicBezTo>
                  <a:cubicBezTo>
                    <a:pt x="13716" y="558487"/>
                    <a:pt x="126257" y="663204"/>
                    <a:pt x="262890" y="663204"/>
                  </a:cubicBezTo>
                  <a:cubicBezTo>
                    <a:pt x="399523" y="663204"/>
                    <a:pt x="512064" y="558487"/>
                    <a:pt x="524637" y="425108"/>
                  </a:cubicBezTo>
                  <a:cubicBezTo>
                    <a:pt x="524637" y="425020"/>
                    <a:pt x="524637" y="424932"/>
                    <a:pt x="524637" y="424844"/>
                  </a:cubicBezTo>
                  <a:cubicBezTo>
                    <a:pt x="525428" y="416755"/>
                    <a:pt x="525780" y="408578"/>
                    <a:pt x="525780" y="400314"/>
                  </a:cubicBezTo>
                  <a:cubicBezTo>
                    <a:pt x="525780" y="282673"/>
                    <a:pt x="448144" y="182880"/>
                    <a:pt x="341493" y="149381"/>
                  </a:cubicBezTo>
                  <a:close/>
                  <a:moveTo>
                    <a:pt x="17497" y="400226"/>
                  </a:moveTo>
                  <a:cubicBezTo>
                    <a:pt x="17497" y="377102"/>
                    <a:pt x="20750" y="354682"/>
                    <a:pt x="26816" y="333492"/>
                  </a:cubicBezTo>
                  <a:lnTo>
                    <a:pt x="72888" y="374816"/>
                  </a:lnTo>
                  <a:cubicBezTo>
                    <a:pt x="74559" y="376311"/>
                    <a:pt x="76669" y="377102"/>
                    <a:pt x="78779" y="377102"/>
                  </a:cubicBezTo>
                  <a:cubicBezTo>
                    <a:pt x="80889" y="377102"/>
                    <a:pt x="82999" y="376399"/>
                    <a:pt x="84670" y="374816"/>
                  </a:cubicBezTo>
                  <a:lnTo>
                    <a:pt x="140149" y="325139"/>
                  </a:lnTo>
                  <a:lnTo>
                    <a:pt x="195541" y="374816"/>
                  </a:lnTo>
                  <a:cubicBezTo>
                    <a:pt x="198882" y="377805"/>
                    <a:pt x="203894" y="377805"/>
                    <a:pt x="207323" y="374816"/>
                  </a:cubicBezTo>
                  <a:lnTo>
                    <a:pt x="262802" y="325051"/>
                  </a:lnTo>
                  <a:lnTo>
                    <a:pt x="318282" y="374816"/>
                  </a:lnTo>
                  <a:cubicBezTo>
                    <a:pt x="321623" y="377805"/>
                    <a:pt x="326634" y="377805"/>
                    <a:pt x="329975" y="374816"/>
                  </a:cubicBezTo>
                  <a:lnTo>
                    <a:pt x="385454" y="325051"/>
                  </a:lnTo>
                  <a:lnTo>
                    <a:pt x="441022" y="374816"/>
                  </a:lnTo>
                  <a:cubicBezTo>
                    <a:pt x="444363" y="377805"/>
                    <a:pt x="449375" y="377805"/>
                    <a:pt x="452716" y="374816"/>
                  </a:cubicBezTo>
                  <a:lnTo>
                    <a:pt x="498963" y="333404"/>
                  </a:lnTo>
                  <a:cubicBezTo>
                    <a:pt x="504942" y="354682"/>
                    <a:pt x="508283" y="377014"/>
                    <a:pt x="508283" y="400226"/>
                  </a:cubicBezTo>
                  <a:cubicBezTo>
                    <a:pt x="508283" y="406996"/>
                    <a:pt x="507932" y="413678"/>
                    <a:pt x="507404" y="420272"/>
                  </a:cubicBezTo>
                  <a:lnTo>
                    <a:pt x="446825" y="474785"/>
                  </a:lnTo>
                  <a:lnTo>
                    <a:pt x="391258" y="425108"/>
                  </a:lnTo>
                  <a:cubicBezTo>
                    <a:pt x="387917" y="422119"/>
                    <a:pt x="382817" y="422119"/>
                    <a:pt x="379564" y="425108"/>
                  </a:cubicBezTo>
                  <a:lnTo>
                    <a:pt x="324084" y="474785"/>
                  </a:lnTo>
                  <a:lnTo>
                    <a:pt x="268605" y="425108"/>
                  </a:lnTo>
                  <a:cubicBezTo>
                    <a:pt x="265264" y="422119"/>
                    <a:pt x="260252" y="422119"/>
                    <a:pt x="256911" y="425108"/>
                  </a:cubicBezTo>
                  <a:lnTo>
                    <a:pt x="201432" y="474785"/>
                  </a:lnTo>
                  <a:lnTo>
                    <a:pt x="146040" y="425108"/>
                  </a:lnTo>
                  <a:cubicBezTo>
                    <a:pt x="142699" y="422119"/>
                    <a:pt x="137600" y="422119"/>
                    <a:pt x="134346" y="425108"/>
                  </a:cubicBezTo>
                  <a:lnTo>
                    <a:pt x="78867" y="474785"/>
                  </a:lnTo>
                  <a:lnTo>
                    <a:pt x="18464" y="420272"/>
                  </a:lnTo>
                  <a:cubicBezTo>
                    <a:pt x="17936" y="413678"/>
                    <a:pt x="17585" y="406996"/>
                    <a:pt x="17585" y="400226"/>
                  </a:cubicBezTo>
                  <a:close/>
                  <a:moveTo>
                    <a:pt x="201783" y="84318"/>
                  </a:moveTo>
                  <a:lnTo>
                    <a:pt x="323821" y="84318"/>
                  </a:lnTo>
                  <a:lnTo>
                    <a:pt x="323821" y="144545"/>
                  </a:lnTo>
                  <a:cubicBezTo>
                    <a:pt x="304214" y="139885"/>
                    <a:pt x="283815" y="137336"/>
                    <a:pt x="262802" y="137336"/>
                  </a:cubicBezTo>
                  <a:cubicBezTo>
                    <a:pt x="241788" y="137336"/>
                    <a:pt x="221390" y="139885"/>
                    <a:pt x="201783" y="144545"/>
                  </a:cubicBezTo>
                  <a:lnTo>
                    <a:pt x="201783" y="84318"/>
                  </a:lnTo>
                  <a:close/>
                  <a:moveTo>
                    <a:pt x="262802" y="154832"/>
                  </a:moveTo>
                  <a:cubicBezTo>
                    <a:pt x="368222" y="154832"/>
                    <a:pt x="458255" y="221654"/>
                    <a:pt x="492897" y="315028"/>
                  </a:cubicBezTo>
                  <a:lnTo>
                    <a:pt x="446737" y="356352"/>
                  </a:lnTo>
                  <a:lnTo>
                    <a:pt x="391170" y="306588"/>
                  </a:lnTo>
                  <a:cubicBezTo>
                    <a:pt x="387829" y="303598"/>
                    <a:pt x="382817" y="303598"/>
                    <a:pt x="379476" y="306588"/>
                  </a:cubicBezTo>
                  <a:lnTo>
                    <a:pt x="323996" y="356352"/>
                  </a:lnTo>
                  <a:lnTo>
                    <a:pt x="268517" y="306588"/>
                  </a:lnTo>
                  <a:cubicBezTo>
                    <a:pt x="265176" y="303598"/>
                    <a:pt x="260164" y="303598"/>
                    <a:pt x="256823" y="306588"/>
                  </a:cubicBezTo>
                  <a:lnTo>
                    <a:pt x="201344" y="356264"/>
                  </a:lnTo>
                  <a:lnTo>
                    <a:pt x="145952" y="306588"/>
                  </a:lnTo>
                  <a:cubicBezTo>
                    <a:pt x="142611" y="303598"/>
                    <a:pt x="137512" y="303598"/>
                    <a:pt x="134170" y="306588"/>
                  </a:cubicBezTo>
                  <a:lnTo>
                    <a:pt x="78691" y="356352"/>
                  </a:lnTo>
                  <a:lnTo>
                    <a:pt x="32619" y="315028"/>
                  </a:lnTo>
                  <a:cubicBezTo>
                    <a:pt x="67261" y="221566"/>
                    <a:pt x="157382" y="154744"/>
                    <a:pt x="262714" y="154744"/>
                  </a:cubicBezTo>
                  <a:close/>
                  <a:moveTo>
                    <a:pt x="262802" y="645531"/>
                  </a:moveTo>
                  <a:cubicBezTo>
                    <a:pt x="143666" y="645531"/>
                    <a:pt x="44049" y="560070"/>
                    <a:pt x="22069" y="447265"/>
                  </a:cubicBezTo>
                  <a:lnTo>
                    <a:pt x="72888" y="493073"/>
                  </a:lnTo>
                  <a:cubicBezTo>
                    <a:pt x="76229" y="496062"/>
                    <a:pt x="81329" y="496062"/>
                    <a:pt x="84670" y="493073"/>
                  </a:cubicBezTo>
                  <a:lnTo>
                    <a:pt x="140149" y="443396"/>
                  </a:lnTo>
                  <a:lnTo>
                    <a:pt x="195541" y="493073"/>
                  </a:lnTo>
                  <a:cubicBezTo>
                    <a:pt x="197211" y="494567"/>
                    <a:pt x="199321" y="495359"/>
                    <a:pt x="201432" y="495359"/>
                  </a:cubicBezTo>
                  <a:cubicBezTo>
                    <a:pt x="203542" y="495359"/>
                    <a:pt x="205652" y="494655"/>
                    <a:pt x="207323" y="493161"/>
                  </a:cubicBezTo>
                  <a:lnTo>
                    <a:pt x="262802" y="443484"/>
                  </a:lnTo>
                  <a:lnTo>
                    <a:pt x="318282" y="493161"/>
                  </a:lnTo>
                  <a:cubicBezTo>
                    <a:pt x="321623" y="496150"/>
                    <a:pt x="326634" y="496150"/>
                    <a:pt x="329975" y="493161"/>
                  </a:cubicBezTo>
                  <a:lnTo>
                    <a:pt x="385454" y="443484"/>
                  </a:lnTo>
                  <a:lnTo>
                    <a:pt x="441022" y="493161"/>
                  </a:lnTo>
                  <a:cubicBezTo>
                    <a:pt x="444363" y="496150"/>
                    <a:pt x="449463" y="496150"/>
                    <a:pt x="452804" y="493161"/>
                  </a:cubicBezTo>
                  <a:lnTo>
                    <a:pt x="503799" y="447265"/>
                  </a:lnTo>
                  <a:cubicBezTo>
                    <a:pt x="481818" y="560070"/>
                    <a:pt x="382201" y="645531"/>
                    <a:pt x="263066" y="64553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8">
              <a:extLst>
                <a:ext uri="{FF2B5EF4-FFF2-40B4-BE49-F238E27FC236}">
                  <a16:creationId xmlns:a16="http://schemas.microsoft.com/office/drawing/2014/main" id="{5E67D073-7E09-D246-C3F8-675573EB5BC7}"/>
                </a:ext>
              </a:extLst>
            </p:cNvPr>
            <p:cNvSpPr/>
            <p:nvPr/>
          </p:nvSpPr>
          <p:spPr>
            <a:xfrm>
              <a:off x="11869194" y="2704074"/>
              <a:ext cx="320479" cy="660917"/>
            </a:xfrm>
            <a:custGeom>
              <a:avLst/>
              <a:gdLst>
                <a:gd name="connsiteX0" fmla="*/ 65590 w 320479"/>
                <a:gd name="connsiteY0" fmla="*/ 6506 h 660917"/>
                <a:gd name="connsiteX1" fmla="*/ 17321 w 320479"/>
                <a:gd name="connsiteY1" fmla="*/ 218225 h 660917"/>
                <a:gd name="connsiteX2" fmla="*/ 0 w 320479"/>
                <a:gd name="connsiteY2" fmla="*/ 373849 h 660917"/>
                <a:gd name="connsiteX3" fmla="*/ 151403 w 320479"/>
                <a:gd name="connsiteY3" fmla="*/ 533693 h 660917"/>
                <a:gd name="connsiteX4" fmla="*/ 151403 w 320479"/>
                <a:gd name="connsiteY4" fmla="*/ 643333 h 660917"/>
                <a:gd name="connsiteX5" fmla="*/ 87747 w 320479"/>
                <a:gd name="connsiteY5" fmla="*/ 643333 h 660917"/>
                <a:gd name="connsiteX6" fmla="*/ 78955 w 320479"/>
                <a:gd name="connsiteY6" fmla="*/ 652126 h 660917"/>
                <a:gd name="connsiteX7" fmla="*/ 87747 w 320479"/>
                <a:gd name="connsiteY7" fmla="*/ 660918 h 660917"/>
                <a:gd name="connsiteX8" fmla="*/ 232644 w 320479"/>
                <a:gd name="connsiteY8" fmla="*/ 660918 h 660917"/>
                <a:gd name="connsiteX9" fmla="*/ 241436 w 320479"/>
                <a:gd name="connsiteY9" fmla="*/ 652126 h 660917"/>
                <a:gd name="connsiteX10" fmla="*/ 232644 w 320479"/>
                <a:gd name="connsiteY10" fmla="*/ 643333 h 660917"/>
                <a:gd name="connsiteX11" fmla="*/ 168988 w 320479"/>
                <a:gd name="connsiteY11" fmla="*/ 643333 h 660917"/>
                <a:gd name="connsiteX12" fmla="*/ 168988 w 320479"/>
                <a:gd name="connsiteY12" fmla="*/ 533693 h 660917"/>
                <a:gd name="connsiteX13" fmla="*/ 320479 w 320479"/>
                <a:gd name="connsiteY13" fmla="*/ 373585 h 660917"/>
                <a:gd name="connsiteX14" fmla="*/ 303950 w 320479"/>
                <a:gd name="connsiteY14" fmla="*/ 221391 h 660917"/>
                <a:gd name="connsiteX15" fmla="*/ 254889 w 320479"/>
                <a:gd name="connsiteY15" fmla="*/ 6506 h 660917"/>
                <a:gd name="connsiteX16" fmla="*/ 246448 w 320479"/>
                <a:gd name="connsiteY16" fmla="*/ 0 h 660917"/>
                <a:gd name="connsiteX17" fmla="*/ 74119 w 320479"/>
                <a:gd name="connsiteY17" fmla="*/ 0 h 660917"/>
                <a:gd name="connsiteX18" fmla="*/ 65678 w 320479"/>
                <a:gd name="connsiteY18" fmla="*/ 6506 h 660917"/>
                <a:gd name="connsiteX19" fmla="*/ 160284 w 320479"/>
                <a:gd name="connsiteY19" fmla="*/ 516460 h 660917"/>
                <a:gd name="connsiteX20" fmla="*/ 17585 w 320479"/>
                <a:gd name="connsiteY20" fmla="*/ 374113 h 660917"/>
                <a:gd name="connsiteX21" fmla="*/ 28750 w 320479"/>
                <a:gd name="connsiteY21" fmla="*/ 258406 h 660917"/>
                <a:gd name="connsiteX22" fmla="*/ 32707 w 320479"/>
                <a:gd name="connsiteY22" fmla="*/ 256208 h 660917"/>
                <a:gd name="connsiteX23" fmla="*/ 93374 w 320479"/>
                <a:gd name="connsiteY23" fmla="*/ 230622 h 660917"/>
                <a:gd name="connsiteX24" fmla="*/ 154041 w 320479"/>
                <a:gd name="connsiteY24" fmla="*/ 256208 h 660917"/>
                <a:gd name="connsiteX25" fmla="*/ 227281 w 320479"/>
                <a:gd name="connsiteY25" fmla="*/ 287069 h 660917"/>
                <a:gd name="connsiteX26" fmla="*/ 292872 w 320479"/>
                <a:gd name="connsiteY26" fmla="*/ 263242 h 660917"/>
                <a:gd name="connsiteX27" fmla="*/ 303071 w 320479"/>
                <a:gd name="connsiteY27" fmla="*/ 373761 h 660917"/>
                <a:gd name="connsiteX28" fmla="*/ 160372 w 320479"/>
                <a:gd name="connsiteY28" fmla="*/ 516460 h 660917"/>
                <a:gd name="connsiteX29" fmla="*/ 239678 w 320479"/>
                <a:gd name="connsiteY29" fmla="*/ 17585 h 660917"/>
                <a:gd name="connsiteX30" fmla="*/ 286717 w 320479"/>
                <a:gd name="connsiteY30" fmla="*/ 224468 h 660917"/>
                <a:gd name="connsiteX31" fmla="*/ 289794 w 320479"/>
                <a:gd name="connsiteY31" fmla="*/ 242668 h 660917"/>
                <a:gd name="connsiteX32" fmla="*/ 287860 w 320479"/>
                <a:gd name="connsiteY32" fmla="*/ 243987 h 660917"/>
                <a:gd name="connsiteX33" fmla="*/ 227193 w 320479"/>
                <a:gd name="connsiteY33" fmla="*/ 269572 h 660917"/>
                <a:gd name="connsiteX34" fmla="*/ 166526 w 320479"/>
                <a:gd name="connsiteY34" fmla="*/ 243987 h 660917"/>
                <a:gd name="connsiteX35" fmla="*/ 93286 w 320479"/>
                <a:gd name="connsiteY35" fmla="*/ 213126 h 660917"/>
                <a:gd name="connsiteX36" fmla="*/ 32619 w 320479"/>
                <a:gd name="connsiteY36" fmla="*/ 233172 h 660917"/>
                <a:gd name="connsiteX37" fmla="*/ 34642 w 320479"/>
                <a:gd name="connsiteY37" fmla="*/ 221391 h 660917"/>
                <a:gd name="connsiteX38" fmla="*/ 80801 w 320479"/>
                <a:gd name="connsiteY38" fmla="*/ 17673 h 660917"/>
                <a:gd name="connsiteX39" fmla="*/ 239590 w 320479"/>
                <a:gd name="connsiteY39" fmla="*/ 17673 h 660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20479" h="660917">
                  <a:moveTo>
                    <a:pt x="65590" y="6506"/>
                  </a:moveTo>
                  <a:cubicBezTo>
                    <a:pt x="65239" y="7650"/>
                    <a:pt x="34817" y="120455"/>
                    <a:pt x="17321" y="218225"/>
                  </a:cubicBezTo>
                  <a:cubicBezTo>
                    <a:pt x="2638" y="300433"/>
                    <a:pt x="0" y="372794"/>
                    <a:pt x="0" y="373849"/>
                  </a:cubicBezTo>
                  <a:cubicBezTo>
                    <a:pt x="0" y="459222"/>
                    <a:pt x="67173" y="529033"/>
                    <a:pt x="151403" y="533693"/>
                  </a:cubicBezTo>
                  <a:lnTo>
                    <a:pt x="151403" y="643333"/>
                  </a:lnTo>
                  <a:lnTo>
                    <a:pt x="87747" y="643333"/>
                  </a:lnTo>
                  <a:cubicBezTo>
                    <a:pt x="82911" y="643333"/>
                    <a:pt x="78955" y="647290"/>
                    <a:pt x="78955" y="652126"/>
                  </a:cubicBezTo>
                  <a:cubicBezTo>
                    <a:pt x="78955" y="656961"/>
                    <a:pt x="82911" y="660918"/>
                    <a:pt x="87747" y="660918"/>
                  </a:cubicBezTo>
                  <a:lnTo>
                    <a:pt x="232644" y="660918"/>
                  </a:lnTo>
                  <a:cubicBezTo>
                    <a:pt x="237480" y="660918"/>
                    <a:pt x="241436" y="656961"/>
                    <a:pt x="241436" y="652126"/>
                  </a:cubicBezTo>
                  <a:cubicBezTo>
                    <a:pt x="241436" y="647290"/>
                    <a:pt x="237480" y="643333"/>
                    <a:pt x="232644" y="643333"/>
                  </a:cubicBezTo>
                  <a:lnTo>
                    <a:pt x="168988" y="643333"/>
                  </a:lnTo>
                  <a:lnTo>
                    <a:pt x="168988" y="533693"/>
                  </a:lnTo>
                  <a:cubicBezTo>
                    <a:pt x="253306" y="529121"/>
                    <a:pt x="320479" y="459222"/>
                    <a:pt x="320479" y="373585"/>
                  </a:cubicBezTo>
                  <a:cubicBezTo>
                    <a:pt x="320479" y="372882"/>
                    <a:pt x="318106" y="300697"/>
                    <a:pt x="303950" y="221391"/>
                  </a:cubicBezTo>
                  <a:cubicBezTo>
                    <a:pt x="286102" y="121686"/>
                    <a:pt x="255152" y="7650"/>
                    <a:pt x="254889" y="6506"/>
                  </a:cubicBezTo>
                  <a:cubicBezTo>
                    <a:pt x="253834" y="2638"/>
                    <a:pt x="250405" y="0"/>
                    <a:pt x="246448" y="0"/>
                  </a:cubicBezTo>
                  <a:lnTo>
                    <a:pt x="74119" y="0"/>
                  </a:lnTo>
                  <a:cubicBezTo>
                    <a:pt x="70162" y="0"/>
                    <a:pt x="66645" y="2638"/>
                    <a:pt x="65678" y="6506"/>
                  </a:cubicBezTo>
                  <a:close/>
                  <a:moveTo>
                    <a:pt x="160284" y="516460"/>
                  </a:moveTo>
                  <a:cubicBezTo>
                    <a:pt x="81592" y="516460"/>
                    <a:pt x="17672" y="452452"/>
                    <a:pt x="17585" y="374113"/>
                  </a:cubicBezTo>
                  <a:cubicBezTo>
                    <a:pt x="17585" y="373497"/>
                    <a:pt x="19431" y="322854"/>
                    <a:pt x="28750" y="258406"/>
                  </a:cubicBezTo>
                  <a:cubicBezTo>
                    <a:pt x="30158" y="257967"/>
                    <a:pt x="31564" y="257351"/>
                    <a:pt x="32707" y="256208"/>
                  </a:cubicBezTo>
                  <a:cubicBezTo>
                    <a:pt x="48797" y="239766"/>
                    <a:pt x="70338" y="230622"/>
                    <a:pt x="93374" y="230622"/>
                  </a:cubicBezTo>
                  <a:cubicBezTo>
                    <a:pt x="116410" y="230622"/>
                    <a:pt x="137951" y="239678"/>
                    <a:pt x="154041" y="256208"/>
                  </a:cubicBezTo>
                  <a:cubicBezTo>
                    <a:pt x="173472" y="276079"/>
                    <a:pt x="199497" y="287069"/>
                    <a:pt x="227281" y="287069"/>
                  </a:cubicBezTo>
                  <a:cubicBezTo>
                    <a:pt x="251548" y="287069"/>
                    <a:pt x="274496" y="278716"/>
                    <a:pt x="292872" y="263242"/>
                  </a:cubicBezTo>
                  <a:cubicBezTo>
                    <a:pt x="301400" y="324436"/>
                    <a:pt x="302983" y="373409"/>
                    <a:pt x="303071" y="373761"/>
                  </a:cubicBezTo>
                  <a:cubicBezTo>
                    <a:pt x="303071" y="452452"/>
                    <a:pt x="239063" y="516460"/>
                    <a:pt x="160372" y="516460"/>
                  </a:cubicBezTo>
                  <a:close/>
                  <a:moveTo>
                    <a:pt x="239678" y="17585"/>
                  </a:moveTo>
                  <a:cubicBezTo>
                    <a:pt x="246448" y="43083"/>
                    <a:pt x="271419" y="139094"/>
                    <a:pt x="286717" y="224468"/>
                  </a:cubicBezTo>
                  <a:cubicBezTo>
                    <a:pt x="287772" y="230622"/>
                    <a:pt x="288827" y="236689"/>
                    <a:pt x="289794" y="242668"/>
                  </a:cubicBezTo>
                  <a:cubicBezTo>
                    <a:pt x="289179" y="243020"/>
                    <a:pt x="288476" y="243371"/>
                    <a:pt x="287860" y="243987"/>
                  </a:cubicBezTo>
                  <a:cubicBezTo>
                    <a:pt x="271770" y="260428"/>
                    <a:pt x="250229" y="269572"/>
                    <a:pt x="227193" y="269572"/>
                  </a:cubicBezTo>
                  <a:cubicBezTo>
                    <a:pt x="204157" y="269572"/>
                    <a:pt x="182616" y="260516"/>
                    <a:pt x="166526" y="243987"/>
                  </a:cubicBezTo>
                  <a:cubicBezTo>
                    <a:pt x="147095" y="224116"/>
                    <a:pt x="121070" y="213126"/>
                    <a:pt x="93286" y="213126"/>
                  </a:cubicBezTo>
                  <a:cubicBezTo>
                    <a:pt x="71129" y="213126"/>
                    <a:pt x="50116" y="220247"/>
                    <a:pt x="32619" y="233172"/>
                  </a:cubicBezTo>
                  <a:cubicBezTo>
                    <a:pt x="33235" y="229304"/>
                    <a:pt x="33938" y="225347"/>
                    <a:pt x="34642" y="221391"/>
                  </a:cubicBezTo>
                  <a:cubicBezTo>
                    <a:pt x="49588" y="137776"/>
                    <a:pt x="74119" y="42995"/>
                    <a:pt x="80801" y="17673"/>
                  </a:cubicBezTo>
                  <a:lnTo>
                    <a:pt x="239590" y="17673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4">
              <a:extLst>
                <a:ext uri="{FF2B5EF4-FFF2-40B4-BE49-F238E27FC236}">
                  <a16:creationId xmlns:a16="http://schemas.microsoft.com/office/drawing/2014/main" id="{99B8FB77-B942-0892-361F-04054F4E73F7}"/>
                </a:ext>
              </a:extLst>
            </p:cNvPr>
            <p:cNvSpPr/>
            <p:nvPr/>
          </p:nvSpPr>
          <p:spPr>
            <a:xfrm>
              <a:off x="11506951" y="2364251"/>
              <a:ext cx="42994" cy="42994"/>
            </a:xfrm>
            <a:custGeom>
              <a:avLst/>
              <a:gdLst>
                <a:gd name="connsiteX0" fmla="*/ 42995 w 42994"/>
                <a:gd name="connsiteY0" fmla="*/ 21453 h 42994"/>
                <a:gd name="connsiteX1" fmla="*/ 21541 w 42994"/>
                <a:gd name="connsiteY1" fmla="*/ 0 h 42994"/>
                <a:gd name="connsiteX2" fmla="*/ 0 w 42994"/>
                <a:gd name="connsiteY2" fmla="*/ 21453 h 42994"/>
                <a:gd name="connsiteX3" fmla="*/ 21541 w 42994"/>
                <a:gd name="connsiteY3" fmla="*/ 42995 h 42994"/>
                <a:gd name="connsiteX4" fmla="*/ 42995 w 42994"/>
                <a:gd name="connsiteY4" fmla="*/ 21453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42995" y="21453"/>
                  </a:moveTo>
                  <a:cubicBezTo>
                    <a:pt x="42995" y="9584"/>
                    <a:pt x="33411" y="0"/>
                    <a:pt x="21541" y="0"/>
                  </a:cubicBezTo>
                  <a:cubicBezTo>
                    <a:pt x="9671" y="0"/>
                    <a:pt x="0" y="9584"/>
                    <a:pt x="0" y="21453"/>
                  </a:cubicBezTo>
                  <a:cubicBezTo>
                    <a:pt x="0" y="33323"/>
                    <a:pt x="9671" y="42995"/>
                    <a:pt x="21541" y="42995"/>
                  </a:cubicBezTo>
                  <a:cubicBezTo>
                    <a:pt x="33411" y="42995"/>
                    <a:pt x="42995" y="33411"/>
                    <a:pt x="42995" y="2145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55">
              <a:extLst>
                <a:ext uri="{FF2B5EF4-FFF2-40B4-BE49-F238E27FC236}">
                  <a16:creationId xmlns:a16="http://schemas.microsoft.com/office/drawing/2014/main" id="{8B8BCAE9-9714-F2EC-0C96-A99E1F6EF3EA}"/>
                </a:ext>
              </a:extLst>
            </p:cNvPr>
            <p:cNvSpPr/>
            <p:nvPr/>
          </p:nvSpPr>
          <p:spPr>
            <a:xfrm>
              <a:off x="11657739" y="2364251"/>
              <a:ext cx="42994" cy="42994"/>
            </a:xfrm>
            <a:custGeom>
              <a:avLst/>
              <a:gdLst>
                <a:gd name="connsiteX0" fmla="*/ 21453 w 42994"/>
                <a:gd name="connsiteY0" fmla="*/ 0 h 42994"/>
                <a:gd name="connsiteX1" fmla="*/ 0 w 42994"/>
                <a:gd name="connsiteY1" fmla="*/ 21453 h 42994"/>
                <a:gd name="connsiteX2" fmla="*/ 21453 w 42994"/>
                <a:gd name="connsiteY2" fmla="*/ 42995 h 42994"/>
                <a:gd name="connsiteX3" fmla="*/ 42995 w 42994"/>
                <a:gd name="connsiteY3" fmla="*/ 21453 h 42994"/>
                <a:gd name="connsiteX4" fmla="*/ 21453 w 42994"/>
                <a:gd name="connsiteY4" fmla="*/ 0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21453" y="0"/>
                  </a:moveTo>
                  <a:cubicBezTo>
                    <a:pt x="9584" y="0"/>
                    <a:pt x="0" y="9584"/>
                    <a:pt x="0" y="21453"/>
                  </a:cubicBezTo>
                  <a:cubicBezTo>
                    <a:pt x="0" y="33323"/>
                    <a:pt x="9584" y="42995"/>
                    <a:pt x="21453" y="42995"/>
                  </a:cubicBezTo>
                  <a:cubicBezTo>
                    <a:pt x="33323" y="42995"/>
                    <a:pt x="42995" y="33411"/>
                    <a:pt x="42995" y="21453"/>
                  </a:cubicBezTo>
                  <a:cubicBezTo>
                    <a:pt x="42995" y="9496"/>
                    <a:pt x="33323" y="0"/>
                    <a:pt x="21453" y="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56">
              <a:extLst>
                <a:ext uri="{FF2B5EF4-FFF2-40B4-BE49-F238E27FC236}">
                  <a16:creationId xmlns:a16="http://schemas.microsoft.com/office/drawing/2014/main" id="{15B7D025-C382-FE63-9E4E-1B66A7A1C584}"/>
                </a:ext>
              </a:extLst>
            </p:cNvPr>
            <p:cNvSpPr/>
            <p:nvPr/>
          </p:nvSpPr>
          <p:spPr>
            <a:xfrm>
              <a:off x="11513985" y="2462373"/>
              <a:ext cx="179538" cy="143666"/>
            </a:xfrm>
            <a:custGeom>
              <a:avLst/>
              <a:gdLst>
                <a:gd name="connsiteX0" fmla="*/ 89770 w 179538"/>
                <a:gd name="connsiteY0" fmla="*/ 0 h 143666"/>
                <a:gd name="connsiteX1" fmla="*/ 0 w 179538"/>
                <a:gd name="connsiteY1" fmla="*/ 71833 h 143666"/>
                <a:gd name="connsiteX2" fmla="*/ 89770 w 179538"/>
                <a:gd name="connsiteY2" fmla="*/ 143666 h 143666"/>
                <a:gd name="connsiteX3" fmla="*/ 179539 w 179538"/>
                <a:gd name="connsiteY3" fmla="*/ 71833 h 143666"/>
                <a:gd name="connsiteX4" fmla="*/ 89770 w 179538"/>
                <a:gd name="connsiteY4" fmla="*/ 0 h 143666"/>
                <a:gd name="connsiteX5" fmla="*/ 119400 w 179538"/>
                <a:gd name="connsiteY5" fmla="*/ 36049 h 143666"/>
                <a:gd name="connsiteX6" fmla="*/ 89770 w 179538"/>
                <a:gd name="connsiteY6" fmla="*/ 54512 h 143666"/>
                <a:gd name="connsiteX7" fmla="*/ 60140 w 179538"/>
                <a:gd name="connsiteY7" fmla="*/ 36049 h 143666"/>
                <a:gd name="connsiteX8" fmla="*/ 89770 w 179538"/>
                <a:gd name="connsiteY8" fmla="*/ 17585 h 143666"/>
                <a:gd name="connsiteX9" fmla="*/ 119400 w 179538"/>
                <a:gd name="connsiteY9" fmla="*/ 36049 h 143666"/>
                <a:gd name="connsiteX10" fmla="*/ 89770 w 179538"/>
                <a:gd name="connsiteY10" fmla="*/ 126082 h 143666"/>
                <a:gd name="connsiteX11" fmla="*/ 17585 w 179538"/>
                <a:gd name="connsiteY11" fmla="*/ 71833 h 143666"/>
                <a:gd name="connsiteX12" fmla="*/ 43258 w 179538"/>
                <a:gd name="connsiteY12" fmla="*/ 30421 h 143666"/>
                <a:gd name="connsiteX13" fmla="*/ 42555 w 179538"/>
                <a:gd name="connsiteY13" fmla="*/ 36049 h 143666"/>
                <a:gd name="connsiteX14" fmla="*/ 89770 w 179538"/>
                <a:gd name="connsiteY14" fmla="*/ 72097 h 143666"/>
                <a:gd name="connsiteX15" fmla="*/ 136984 w 179538"/>
                <a:gd name="connsiteY15" fmla="*/ 36049 h 143666"/>
                <a:gd name="connsiteX16" fmla="*/ 136281 w 179538"/>
                <a:gd name="connsiteY16" fmla="*/ 30421 h 143666"/>
                <a:gd name="connsiteX17" fmla="*/ 161954 w 179538"/>
                <a:gd name="connsiteY17" fmla="*/ 71833 h 143666"/>
                <a:gd name="connsiteX18" fmla="*/ 89770 w 179538"/>
                <a:gd name="connsiteY18" fmla="*/ 126082 h 143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9538" h="143666">
                  <a:moveTo>
                    <a:pt x="89770" y="0"/>
                  </a:moveTo>
                  <a:cubicBezTo>
                    <a:pt x="40269" y="0"/>
                    <a:pt x="0" y="32268"/>
                    <a:pt x="0" y="71833"/>
                  </a:cubicBezTo>
                  <a:cubicBezTo>
                    <a:pt x="0" y="111399"/>
                    <a:pt x="40269" y="143666"/>
                    <a:pt x="89770" y="143666"/>
                  </a:cubicBezTo>
                  <a:cubicBezTo>
                    <a:pt x="139270" y="143666"/>
                    <a:pt x="179539" y="111486"/>
                    <a:pt x="179539" y="71833"/>
                  </a:cubicBezTo>
                  <a:cubicBezTo>
                    <a:pt x="179539" y="32180"/>
                    <a:pt x="139270" y="0"/>
                    <a:pt x="89770" y="0"/>
                  </a:cubicBezTo>
                  <a:close/>
                  <a:moveTo>
                    <a:pt x="119400" y="36049"/>
                  </a:moveTo>
                  <a:cubicBezTo>
                    <a:pt x="119400" y="46072"/>
                    <a:pt x="105771" y="54512"/>
                    <a:pt x="89770" y="54512"/>
                  </a:cubicBezTo>
                  <a:cubicBezTo>
                    <a:pt x="73768" y="54512"/>
                    <a:pt x="60140" y="46072"/>
                    <a:pt x="60140" y="36049"/>
                  </a:cubicBezTo>
                  <a:cubicBezTo>
                    <a:pt x="60140" y="26025"/>
                    <a:pt x="73768" y="17585"/>
                    <a:pt x="89770" y="17585"/>
                  </a:cubicBezTo>
                  <a:cubicBezTo>
                    <a:pt x="105771" y="17585"/>
                    <a:pt x="119400" y="26025"/>
                    <a:pt x="119400" y="36049"/>
                  </a:cubicBezTo>
                  <a:close/>
                  <a:moveTo>
                    <a:pt x="89770" y="126082"/>
                  </a:moveTo>
                  <a:cubicBezTo>
                    <a:pt x="49940" y="126082"/>
                    <a:pt x="17585" y="101727"/>
                    <a:pt x="17585" y="71833"/>
                  </a:cubicBezTo>
                  <a:cubicBezTo>
                    <a:pt x="17585" y="55216"/>
                    <a:pt x="27608" y="40357"/>
                    <a:pt x="43258" y="30421"/>
                  </a:cubicBezTo>
                  <a:cubicBezTo>
                    <a:pt x="42907" y="32268"/>
                    <a:pt x="42555" y="34114"/>
                    <a:pt x="42555" y="36049"/>
                  </a:cubicBezTo>
                  <a:cubicBezTo>
                    <a:pt x="42555" y="56271"/>
                    <a:pt x="63305" y="72097"/>
                    <a:pt x="89770" y="72097"/>
                  </a:cubicBezTo>
                  <a:cubicBezTo>
                    <a:pt x="116234" y="72097"/>
                    <a:pt x="136984" y="56271"/>
                    <a:pt x="136984" y="36049"/>
                  </a:cubicBezTo>
                  <a:cubicBezTo>
                    <a:pt x="136984" y="34114"/>
                    <a:pt x="136632" y="32268"/>
                    <a:pt x="136281" y="30421"/>
                  </a:cubicBezTo>
                  <a:cubicBezTo>
                    <a:pt x="151931" y="40357"/>
                    <a:pt x="161954" y="55216"/>
                    <a:pt x="161954" y="71833"/>
                  </a:cubicBezTo>
                  <a:cubicBezTo>
                    <a:pt x="161954" y="101727"/>
                    <a:pt x="129599" y="126082"/>
                    <a:pt x="89770" y="12608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8" name="Vrije vorm: vorm 57">
              <a:extLst>
                <a:ext uri="{FF2B5EF4-FFF2-40B4-BE49-F238E27FC236}">
                  <a16:creationId xmlns:a16="http://schemas.microsoft.com/office/drawing/2014/main" id="{3110AB98-7BA0-326C-2FB7-58CA5149676F}"/>
                </a:ext>
              </a:extLst>
            </p:cNvPr>
            <p:cNvSpPr/>
            <p:nvPr/>
          </p:nvSpPr>
          <p:spPr>
            <a:xfrm>
              <a:off x="11314331" y="2027066"/>
              <a:ext cx="578582" cy="647729"/>
            </a:xfrm>
            <a:custGeom>
              <a:avLst/>
              <a:gdLst>
                <a:gd name="connsiteX0" fmla="*/ 577547 w 578582"/>
                <a:gd name="connsiteY0" fmla="*/ 301664 h 647729"/>
                <a:gd name="connsiteX1" fmla="*/ 577547 w 578582"/>
                <a:gd name="connsiteY1" fmla="*/ 253658 h 647729"/>
                <a:gd name="connsiteX2" fmla="*/ 570162 w 578582"/>
                <a:gd name="connsiteY2" fmla="*/ 244954 h 647729"/>
                <a:gd name="connsiteX3" fmla="*/ 440475 w 578582"/>
                <a:gd name="connsiteY3" fmla="*/ 281969 h 647729"/>
                <a:gd name="connsiteX4" fmla="*/ 376467 w 578582"/>
                <a:gd name="connsiteY4" fmla="*/ 212422 h 647729"/>
                <a:gd name="connsiteX5" fmla="*/ 457796 w 578582"/>
                <a:gd name="connsiteY5" fmla="*/ 107970 h 647729"/>
                <a:gd name="connsiteX6" fmla="*/ 456037 w 578582"/>
                <a:gd name="connsiteY6" fmla="*/ 89066 h 647729"/>
                <a:gd name="connsiteX7" fmla="*/ 491910 w 578582"/>
                <a:gd name="connsiteY7" fmla="*/ 80538 h 647729"/>
                <a:gd name="connsiteX8" fmla="*/ 562248 w 578582"/>
                <a:gd name="connsiteY8" fmla="*/ 120894 h 647729"/>
                <a:gd name="connsiteX9" fmla="*/ 569810 w 578582"/>
                <a:gd name="connsiteY9" fmla="*/ 125202 h 647729"/>
                <a:gd name="connsiteX10" fmla="*/ 574206 w 578582"/>
                <a:gd name="connsiteY10" fmla="*/ 123971 h 647729"/>
                <a:gd name="connsiteX11" fmla="*/ 577371 w 578582"/>
                <a:gd name="connsiteY11" fmla="*/ 111926 h 647729"/>
                <a:gd name="connsiteX12" fmla="*/ 491822 w 578582"/>
                <a:gd name="connsiteY12" fmla="*/ 62865 h 647729"/>
                <a:gd name="connsiteX13" fmla="*/ 451290 w 578582"/>
                <a:gd name="connsiteY13" fmla="*/ 71657 h 647729"/>
                <a:gd name="connsiteX14" fmla="*/ 349826 w 578582"/>
                <a:gd name="connsiteY14" fmla="*/ 0 h 647729"/>
                <a:gd name="connsiteX15" fmla="*/ 341034 w 578582"/>
                <a:gd name="connsiteY15" fmla="*/ 8792 h 647729"/>
                <a:gd name="connsiteX16" fmla="*/ 349826 w 578582"/>
                <a:gd name="connsiteY16" fmla="*/ 17585 h 647729"/>
                <a:gd name="connsiteX17" fmla="*/ 440036 w 578582"/>
                <a:gd name="connsiteY17" fmla="*/ 107794 h 647729"/>
                <a:gd name="connsiteX18" fmla="*/ 352992 w 578582"/>
                <a:gd name="connsiteY18" fmla="*/ 197915 h 647729"/>
                <a:gd name="connsiteX19" fmla="*/ 289247 w 578582"/>
                <a:gd name="connsiteY19" fmla="*/ 182089 h 647729"/>
                <a:gd name="connsiteX20" fmla="*/ 225503 w 578582"/>
                <a:gd name="connsiteY20" fmla="*/ 197915 h 647729"/>
                <a:gd name="connsiteX21" fmla="*/ 138459 w 578582"/>
                <a:gd name="connsiteY21" fmla="*/ 107794 h 647729"/>
                <a:gd name="connsiteX22" fmla="*/ 228668 w 578582"/>
                <a:gd name="connsiteY22" fmla="*/ 17585 h 647729"/>
                <a:gd name="connsiteX23" fmla="*/ 237461 w 578582"/>
                <a:gd name="connsiteY23" fmla="*/ 8792 h 647729"/>
                <a:gd name="connsiteX24" fmla="*/ 228668 w 578582"/>
                <a:gd name="connsiteY24" fmla="*/ 0 h 647729"/>
                <a:gd name="connsiteX25" fmla="*/ 127205 w 578582"/>
                <a:gd name="connsiteY25" fmla="*/ 71657 h 647729"/>
                <a:gd name="connsiteX26" fmla="*/ 86673 w 578582"/>
                <a:gd name="connsiteY26" fmla="*/ 62865 h 647729"/>
                <a:gd name="connsiteX27" fmla="*/ 1211 w 578582"/>
                <a:gd name="connsiteY27" fmla="*/ 111926 h 647729"/>
                <a:gd name="connsiteX28" fmla="*/ 4376 w 578582"/>
                <a:gd name="connsiteY28" fmla="*/ 123971 h 647729"/>
                <a:gd name="connsiteX29" fmla="*/ 8773 w 578582"/>
                <a:gd name="connsiteY29" fmla="*/ 125202 h 647729"/>
                <a:gd name="connsiteX30" fmla="*/ 16334 w 578582"/>
                <a:gd name="connsiteY30" fmla="*/ 120894 h 647729"/>
                <a:gd name="connsiteX31" fmla="*/ 86673 w 578582"/>
                <a:gd name="connsiteY31" fmla="*/ 80538 h 647729"/>
                <a:gd name="connsiteX32" fmla="*/ 122545 w 578582"/>
                <a:gd name="connsiteY32" fmla="*/ 89066 h 647729"/>
                <a:gd name="connsiteX33" fmla="*/ 120786 w 578582"/>
                <a:gd name="connsiteY33" fmla="*/ 107970 h 647729"/>
                <a:gd name="connsiteX34" fmla="*/ 202115 w 578582"/>
                <a:gd name="connsiteY34" fmla="*/ 212422 h 647729"/>
                <a:gd name="connsiteX35" fmla="*/ 138108 w 578582"/>
                <a:gd name="connsiteY35" fmla="*/ 281969 h 647729"/>
                <a:gd name="connsiteX36" fmla="*/ 8421 w 578582"/>
                <a:gd name="connsiteY36" fmla="*/ 244954 h 647729"/>
                <a:gd name="connsiteX37" fmla="*/ 1035 w 578582"/>
                <a:gd name="connsiteY37" fmla="*/ 253658 h 647729"/>
                <a:gd name="connsiteX38" fmla="*/ 1035 w 578582"/>
                <a:gd name="connsiteY38" fmla="*/ 301664 h 647729"/>
                <a:gd name="connsiteX39" fmla="*/ 90805 w 578582"/>
                <a:gd name="connsiteY39" fmla="*/ 398819 h 647729"/>
                <a:gd name="connsiteX40" fmla="*/ 86057 w 578582"/>
                <a:gd name="connsiteY40" fmla="*/ 444803 h 647729"/>
                <a:gd name="connsiteX41" fmla="*/ 289071 w 578582"/>
                <a:gd name="connsiteY41" fmla="*/ 647729 h 647729"/>
                <a:gd name="connsiteX42" fmla="*/ 492086 w 578582"/>
                <a:gd name="connsiteY42" fmla="*/ 444803 h 647729"/>
                <a:gd name="connsiteX43" fmla="*/ 487338 w 578582"/>
                <a:gd name="connsiteY43" fmla="*/ 398819 h 647729"/>
                <a:gd name="connsiteX44" fmla="*/ 577107 w 578582"/>
                <a:gd name="connsiteY44" fmla="*/ 301664 h 647729"/>
                <a:gd name="connsiteX45" fmla="*/ 19060 w 578582"/>
                <a:gd name="connsiteY45" fmla="*/ 301664 h 647729"/>
                <a:gd name="connsiteX46" fmla="*/ 19060 w 578582"/>
                <a:gd name="connsiteY46" fmla="*/ 261220 h 647729"/>
                <a:gd name="connsiteX47" fmla="*/ 129227 w 578582"/>
                <a:gd name="connsiteY47" fmla="*/ 297444 h 647729"/>
                <a:gd name="connsiteX48" fmla="*/ 95201 w 578582"/>
                <a:gd name="connsiteY48" fmla="*/ 381498 h 647729"/>
                <a:gd name="connsiteX49" fmla="*/ 19147 w 578582"/>
                <a:gd name="connsiteY49" fmla="*/ 301664 h 647729"/>
                <a:gd name="connsiteX50" fmla="*/ 289511 w 578582"/>
                <a:gd name="connsiteY50" fmla="*/ 630233 h 647729"/>
                <a:gd name="connsiteX51" fmla="*/ 104081 w 578582"/>
                <a:gd name="connsiteY51" fmla="*/ 444891 h 647729"/>
                <a:gd name="connsiteX52" fmla="*/ 147251 w 578582"/>
                <a:gd name="connsiteY52" fmla="*/ 301312 h 647729"/>
                <a:gd name="connsiteX53" fmla="*/ 147867 w 578582"/>
                <a:gd name="connsiteY53" fmla="*/ 300345 h 647729"/>
                <a:gd name="connsiteX54" fmla="*/ 232273 w 578582"/>
                <a:gd name="connsiteY54" fmla="*/ 215236 h 647729"/>
                <a:gd name="connsiteX55" fmla="*/ 233064 w 578582"/>
                <a:gd name="connsiteY55" fmla="*/ 214796 h 647729"/>
                <a:gd name="connsiteX56" fmla="*/ 289599 w 578582"/>
                <a:gd name="connsiteY56" fmla="*/ 199849 h 647729"/>
                <a:gd name="connsiteX57" fmla="*/ 346133 w 578582"/>
                <a:gd name="connsiteY57" fmla="*/ 214796 h 647729"/>
                <a:gd name="connsiteX58" fmla="*/ 346837 w 578582"/>
                <a:gd name="connsiteY58" fmla="*/ 215236 h 647729"/>
                <a:gd name="connsiteX59" fmla="*/ 431243 w 578582"/>
                <a:gd name="connsiteY59" fmla="*/ 300345 h 647729"/>
                <a:gd name="connsiteX60" fmla="*/ 431771 w 578582"/>
                <a:gd name="connsiteY60" fmla="*/ 301224 h 647729"/>
                <a:gd name="connsiteX61" fmla="*/ 475029 w 578582"/>
                <a:gd name="connsiteY61" fmla="*/ 444891 h 647729"/>
                <a:gd name="connsiteX62" fmla="*/ 289599 w 578582"/>
                <a:gd name="connsiteY62" fmla="*/ 630233 h 647729"/>
                <a:gd name="connsiteX63" fmla="*/ 483909 w 578582"/>
                <a:gd name="connsiteY63" fmla="*/ 381498 h 647729"/>
                <a:gd name="connsiteX64" fmla="*/ 449883 w 578582"/>
                <a:gd name="connsiteY64" fmla="*/ 297532 h 647729"/>
                <a:gd name="connsiteX65" fmla="*/ 559962 w 578582"/>
                <a:gd name="connsiteY65" fmla="*/ 261307 h 647729"/>
                <a:gd name="connsiteX66" fmla="*/ 559962 w 578582"/>
                <a:gd name="connsiteY66" fmla="*/ 301664 h 647729"/>
                <a:gd name="connsiteX67" fmla="*/ 483909 w 578582"/>
                <a:gd name="connsiteY67" fmla="*/ 381498 h 647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78582" h="647729">
                  <a:moveTo>
                    <a:pt x="577547" y="301664"/>
                  </a:moveTo>
                  <a:lnTo>
                    <a:pt x="577547" y="253658"/>
                  </a:lnTo>
                  <a:cubicBezTo>
                    <a:pt x="577547" y="249350"/>
                    <a:pt x="574470" y="245657"/>
                    <a:pt x="570162" y="244954"/>
                  </a:cubicBezTo>
                  <a:cubicBezTo>
                    <a:pt x="500790" y="233524"/>
                    <a:pt x="457620" y="265528"/>
                    <a:pt x="440475" y="281969"/>
                  </a:cubicBezTo>
                  <a:cubicBezTo>
                    <a:pt x="422803" y="254449"/>
                    <a:pt x="401173" y="230183"/>
                    <a:pt x="376467" y="212422"/>
                  </a:cubicBezTo>
                  <a:cubicBezTo>
                    <a:pt x="423066" y="200553"/>
                    <a:pt x="457796" y="158262"/>
                    <a:pt x="457796" y="107970"/>
                  </a:cubicBezTo>
                  <a:cubicBezTo>
                    <a:pt x="457796" y="101551"/>
                    <a:pt x="457092" y="95221"/>
                    <a:pt x="456037" y="89066"/>
                  </a:cubicBezTo>
                  <a:cubicBezTo>
                    <a:pt x="467204" y="83615"/>
                    <a:pt x="479425" y="80538"/>
                    <a:pt x="491910" y="80538"/>
                  </a:cubicBezTo>
                  <a:cubicBezTo>
                    <a:pt x="520749" y="80538"/>
                    <a:pt x="547653" y="96012"/>
                    <a:pt x="562248" y="120894"/>
                  </a:cubicBezTo>
                  <a:cubicBezTo>
                    <a:pt x="563919" y="123708"/>
                    <a:pt x="566821" y="125202"/>
                    <a:pt x="569810" y="125202"/>
                  </a:cubicBezTo>
                  <a:cubicBezTo>
                    <a:pt x="571305" y="125202"/>
                    <a:pt x="572887" y="124851"/>
                    <a:pt x="574206" y="123971"/>
                  </a:cubicBezTo>
                  <a:cubicBezTo>
                    <a:pt x="578427" y="121510"/>
                    <a:pt x="579833" y="116146"/>
                    <a:pt x="577371" y="111926"/>
                  </a:cubicBezTo>
                  <a:cubicBezTo>
                    <a:pt x="559611" y="81680"/>
                    <a:pt x="526816" y="62865"/>
                    <a:pt x="491822" y="62865"/>
                  </a:cubicBezTo>
                  <a:cubicBezTo>
                    <a:pt x="477842" y="62865"/>
                    <a:pt x="464038" y="65942"/>
                    <a:pt x="451290" y="71657"/>
                  </a:cubicBezTo>
                  <a:cubicBezTo>
                    <a:pt x="436343" y="29982"/>
                    <a:pt x="396602" y="0"/>
                    <a:pt x="349826" y="0"/>
                  </a:cubicBezTo>
                  <a:cubicBezTo>
                    <a:pt x="344990" y="0"/>
                    <a:pt x="341034" y="3957"/>
                    <a:pt x="341034" y="8792"/>
                  </a:cubicBezTo>
                  <a:cubicBezTo>
                    <a:pt x="341034" y="13628"/>
                    <a:pt x="344990" y="17585"/>
                    <a:pt x="349826" y="17585"/>
                  </a:cubicBezTo>
                  <a:cubicBezTo>
                    <a:pt x="399591" y="17585"/>
                    <a:pt x="440036" y="58029"/>
                    <a:pt x="440036" y="107794"/>
                  </a:cubicBezTo>
                  <a:cubicBezTo>
                    <a:pt x="440036" y="157558"/>
                    <a:pt x="401261" y="196156"/>
                    <a:pt x="352992" y="197915"/>
                  </a:cubicBezTo>
                  <a:cubicBezTo>
                    <a:pt x="333209" y="187892"/>
                    <a:pt x="311844" y="182089"/>
                    <a:pt x="289247" y="182089"/>
                  </a:cubicBezTo>
                  <a:cubicBezTo>
                    <a:pt x="266651" y="182089"/>
                    <a:pt x="245286" y="187892"/>
                    <a:pt x="225503" y="197915"/>
                  </a:cubicBezTo>
                  <a:cubicBezTo>
                    <a:pt x="177233" y="196156"/>
                    <a:pt x="138459" y="156503"/>
                    <a:pt x="138459" y="107794"/>
                  </a:cubicBezTo>
                  <a:cubicBezTo>
                    <a:pt x="138459" y="59084"/>
                    <a:pt x="178904" y="17585"/>
                    <a:pt x="228668" y="17585"/>
                  </a:cubicBezTo>
                  <a:cubicBezTo>
                    <a:pt x="233504" y="17585"/>
                    <a:pt x="237461" y="13628"/>
                    <a:pt x="237461" y="8792"/>
                  </a:cubicBezTo>
                  <a:cubicBezTo>
                    <a:pt x="237461" y="3957"/>
                    <a:pt x="233504" y="0"/>
                    <a:pt x="228668" y="0"/>
                  </a:cubicBezTo>
                  <a:cubicBezTo>
                    <a:pt x="181893" y="0"/>
                    <a:pt x="142152" y="29982"/>
                    <a:pt x="127205" y="71657"/>
                  </a:cubicBezTo>
                  <a:cubicBezTo>
                    <a:pt x="114544" y="65942"/>
                    <a:pt x="100740" y="62865"/>
                    <a:pt x="86673" y="62865"/>
                  </a:cubicBezTo>
                  <a:cubicBezTo>
                    <a:pt x="51679" y="62865"/>
                    <a:pt x="18884" y="81680"/>
                    <a:pt x="1211" y="111926"/>
                  </a:cubicBezTo>
                  <a:cubicBezTo>
                    <a:pt x="-1250" y="116146"/>
                    <a:pt x="156" y="121510"/>
                    <a:pt x="4376" y="123971"/>
                  </a:cubicBezTo>
                  <a:cubicBezTo>
                    <a:pt x="5783" y="124763"/>
                    <a:pt x="7278" y="125202"/>
                    <a:pt x="8773" y="125202"/>
                  </a:cubicBezTo>
                  <a:cubicBezTo>
                    <a:pt x="11762" y="125202"/>
                    <a:pt x="14751" y="123620"/>
                    <a:pt x="16334" y="120894"/>
                  </a:cubicBezTo>
                  <a:cubicBezTo>
                    <a:pt x="30929" y="96012"/>
                    <a:pt x="57834" y="80538"/>
                    <a:pt x="86673" y="80538"/>
                  </a:cubicBezTo>
                  <a:cubicBezTo>
                    <a:pt x="99158" y="80538"/>
                    <a:pt x="111467" y="83615"/>
                    <a:pt x="122545" y="89066"/>
                  </a:cubicBezTo>
                  <a:cubicBezTo>
                    <a:pt x="121490" y="95221"/>
                    <a:pt x="120786" y="101551"/>
                    <a:pt x="120786" y="107970"/>
                  </a:cubicBezTo>
                  <a:cubicBezTo>
                    <a:pt x="120786" y="158262"/>
                    <a:pt x="155428" y="200553"/>
                    <a:pt x="202115" y="212422"/>
                  </a:cubicBezTo>
                  <a:cubicBezTo>
                    <a:pt x="177409" y="230183"/>
                    <a:pt x="155780" y="254537"/>
                    <a:pt x="138108" y="281969"/>
                  </a:cubicBezTo>
                  <a:cubicBezTo>
                    <a:pt x="120962" y="265528"/>
                    <a:pt x="77704" y="233524"/>
                    <a:pt x="8421" y="244954"/>
                  </a:cubicBezTo>
                  <a:cubicBezTo>
                    <a:pt x="4201" y="245657"/>
                    <a:pt x="1035" y="249350"/>
                    <a:pt x="1035" y="253658"/>
                  </a:cubicBezTo>
                  <a:lnTo>
                    <a:pt x="1035" y="301664"/>
                  </a:lnTo>
                  <a:cubicBezTo>
                    <a:pt x="1035" y="352835"/>
                    <a:pt x="40689" y="394862"/>
                    <a:pt x="90805" y="398819"/>
                  </a:cubicBezTo>
                  <a:cubicBezTo>
                    <a:pt x="87728" y="414733"/>
                    <a:pt x="86057" y="430295"/>
                    <a:pt x="86057" y="444803"/>
                  </a:cubicBezTo>
                  <a:cubicBezTo>
                    <a:pt x="86057" y="556729"/>
                    <a:pt x="177145" y="647729"/>
                    <a:pt x="289071" y="647729"/>
                  </a:cubicBezTo>
                  <a:cubicBezTo>
                    <a:pt x="400998" y="647729"/>
                    <a:pt x="492086" y="556641"/>
                    <a:pt x="492086" y="444803"/>
                  </a:cubicBezTo>
                  <a:cubicBezTo>
                    <a:pt x="492086" y="430295"/>
                    <a:pt x="490415" y="414733"/>
                    <a:pt x="487338" y="398819"/>
                  </a:cubicBezTo>
                  <a:cubicBezTo>
                    <a:pt x="537542" y="394862"/>
                    <a:pt x="577107" y="352835"/>
                    <a:pt x="577107" y="301664"/>
                  </a:cubicBezTo>
                  <a:close/>
                  <a:moveTo>
                    <a:pt x="19060" y="301664"/>
                  </a:moveTo>
                  <a:lnTo>
                    <a:pt x="19060" y="261220"/>
                  </a:lnTo>
                  <a:cubicBezTo>
                    <a:pt x="81221" y="253746"/>
                    <a:pt x="117797" y="285486"/>
                    <a:pt x="129227" y="297444"/>
                  </a:cubicBezTo>
                  <a:cubicBezTo>
                    <a:pt x="114017" y="324260"/>
                    <a:pt x="102411" y="353187"/>
                    <a:pt x="95201" y="381498"/>
                  </a:cubicBezTo>
                  <a:cubicBezTo>
                    <a:pt x="52910" y="379388"/>
                    <a:pt x="19147" y="344483"/>
                    <a:pt x="19147" y="301664"/>
                  </a:cubicBezTo>
                  <a:close/>
                  <a:moveTo>
                    <a:pt x="289511" y="630233"/>
                  </a:moveTo>
                  <a:cubicBezTo>
                    <a:pt x="187257" y="630233"/>
                    <a:pt x="104081" y="547057"/>
                    <a:pt x="104081" y="444891"/>
                  </a:cubicBezTo>
                  <a:cubicBezTo>
                    <a:pt x="104081" y="397940"/>
                    <a:pt x="120611" y="345538"/>
                    <a:pt x="147251" y="301312"/>
                  </a:cubicBezTo>
                  <a:cubicBezTo>
                    <a:pt x="147515" y="300961"/>
                    <a:pt x="147691" y="300697"/>
                    <a:pt x="147867" y="300345"/>
                  </a:cubicBezTo>
                  <a:cubicBezTo>
                    <a:pt x="170200" y="263681"/>
                    <a:pt x="199478" y="232732"/>
                    <a:pt x="232273" y="215236"/>
                  </a:cubicBezTo>
                  <a:cubicBezTo>
                    <a:pt x="232537" y="215148"/>
                    <a:pt x="232801" y="214972"/>
                    <a:pt x="233064" y="214796"/>
                  </a:cubicBezTo>
                  <a:cubicBezTo>
                    <a:pt x="251089" y="205300"/>
                    <a:pt x="270080" y="199849"/>
                    <a:pt x="289599" y="199849"/>
                  </a:cubicBezTo>
                  <a:cubicBezTo>
                    <a:pt x="309118" y="199849"/>
                    <a:pt x="328109" y="205300"/>
                    <a:pt x="346133" y="214796"/>
                  </a:cubicBezTo>
                  <a:cubicBezTo>
                    <a:pt x="346397" y="214972"/>
                    <a:pt x="346573" y="215060"/>
                    <a:pt x="346837" y="215236"/>
                  </a:cubicBezTo>
                  <a:cubicBezTo>
                    <a:pt x="379632" y="232732"/>
                    <a:pt x="408911" y="263681"/>
                    <a:pt x="431243" y="300345"/>
                  </a:cubicBezTo>
                  <a:cubicBezTo>
                    <a:pt x="431419" y="300697"/>
                    <a:pt x="431595" y="300961"/>
                    <a:pt x="431771" y="301224"/>
                  </a:cubicBezTo>
                  <a:cubicBezTo>
                    <a:pt x="458499" y="345538"/>
                    <a:pt x="475029" y="397940"/>
                    <a:pt x="475029" y="444891"/>
                  </a:cubicBezTo>
                  <a:cubicBezTo>
                    <a:pt x="475029" y="547145"/>
                    <a:pt x="391853" y="630233"/>
                    <a:pt x="289599" y="630233"/>
                  </a:cubicBezTo>
                  <a:close/>
                  <a:moveTo>
                    <a:pt x="483909" y="381498"/>
                  </a:moveTo>
                  <a:cubicBezTo>
                    <a:pt x="476699" y="353275"/>
                    <a:pt x="465094" y="324260"/>
                    <a:pt x="449883" y="297532"/>
                  </a:cubicBezTo>
                  <a:cubicBezTo>
                    <a:pt x="461313" y="285662"/>
                    <a:pt x="498328" y="253922"/>
                    <a:pt x="559962" y="261307"/>
                  </a:cubicBezTo>
                  <a:lnTo>
                    <a:pt x="559962" y="301664"/>
                  </a:lnTo>
                  <a:cubicBezTo>
                    <a:pt x="559962" y="344483"/>
                    <a:pt x="526200" y="379388"/>
                    <a:pt x="483909" y="38149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59">
              <a:extLst>
                <a:ext uri="{FF2B5EF4-FFF2-40B4-BE49-F238E27FC236}">
                  <a16:creationId xmlns:a16="http://schemas.microsoft.com/office/drawing/2014/main" id="{A6D9F6CB-397F-0E45-CF60-AF76E72689F0}"/>
                </a:ext>
              </a:extLst>
            </p:cNvPr>
            <p:cNvSpPr/>
            <p:nvPr/>
          </p:nvSpPr>
          <p:spPr>
            <a:xfrm>
              <a:off x="11059422" y="4746791"/>
              <a:ext cx="477422" cy="692657"/>
            </a:xfrm>
            <a:custGeom>
              <a:avLst/>
              <a:gdLst>
                <a:gd name="connsiteX0" fmla="*/ 192816 w 477422"/>
                <a:gd name="connsiteY0" fmla="*/ 692658 h 692657"/>
                <a:gd name="connsiteX1" fmla="*/ 284607 w 477422"/>
                <a:gd name="connsiteY1" fmla="*/ 692658 h 692657"/>
                <a:gd name="connsiteX2" fmla="*/ 293399 w 477422"/>
                <a:gd name="connsiteY2" fmla="*/ 683865 h 692657"/>
                <a:gd name="connsiteX3" fmla="*/ 293399 w 477422"/>
                <a:gd name="connsiteY3" fmla="*/ 601394 h 692657"/>
                <a:gd name="connsiteX4" fmla="*/ 446737 w 477422"/>
                <a:gd name="connsiteY4" fmla="*/ 601394 h 692657"/>
                <a:gd name="connsiteX5" fmla="*/ 477422 w 477422"/>
                <a:gd name="connsiteY5" fmla="*/ 570708 h 692657"/>
                <a:gd name="connsiteX6" fmla="*/ 470828 w 477422"/>
                <a:gd name="connsiteY6" fmla="*/ 551629 h 692657"/>
                <a:gd name="connsiteX7" fmla="*/ 392137 w 477422"/>
                <a:gd name="connsiteY7" fmla="*/ 423174 h 692657"/>
                <a:gd name="connsiteX8" fmla="*/ 413854 w 477422"/>
                <a:gd name="connsiteY8" fmla="*/ 423174 h 692657"/>
                <a:gd name="connsiteX9" fmla="*/ 444539 w 477422"/>
                <a:gd name="connsiteY9" fmla="*/ 392489 h 692657"/>
                <a:gd name="connsiteX10" fmla="*/ 438033 w 477422"/>
                <a:gd name="connsiteY10" fmla="*/ 373673 h 692657"/>
                <a:gd name="connsiteX11" fmla="*/ 352659 w 477422"/>
                <a:gd name="connsiteY11" fmla="*/ 246536 h 692657"/>
                <a:gd name="connsiteX12" fmla="*/ 364090 w 477422"/>
                <a:gd name="connsiteY12" fmla="*/ 246536 h 692657"/>
                <a:gd name="connsiteX13" fmla="*/ 394775 w 477422"/>
                <a:gd name="connsiteY13" fmla="*/ 215851 h 692657"/>
                <a:gd name="connsiteX14" fmla="*/ 388269 w 477422"/>
                <a:gd name="connsiteY14" fmla="*/ 196948 h 692657"/>
                <a:gd name="connsiteX15" fmla="*/ 264209 w 477422"/>
                <a:gd name="connsiteY15" fmla="*/ 13628 h 692657"/>
                <a:gd name="connsiteX16" fmla="*/ 238711 w 477422"/>
                <a:gd name="connsiteY16" fmla="*/ 0 h 692657"/>
                <a:gd name="connsiteX17" fmla="*/ 213301 w 477422"/>
                <a:gd name="connsiteY17" fmla="*/ 13540 h 692657"/>
                <a:gd name="connsiteX18" fmla="*/ 89506 w 477422"/>
                <a:gd name="connsiteY18" fmla="*/ 196596 h 692657"/>
                <a:gd name="connsiteX19" fmla="*/ 82736 w 477422"/>
                <a:gd name="connsiteY19" fmla="*/ 215851 h 692657"/>
                <a:gd name="connsiteX20" fmla="*/ 113421 w 477422"/>
                <a:gd name="connsiteY20" fmla="*/ 246536 h 692657"/>
                <a:gd name="connsiteX21" fmla="*/ 124763 w 477422"/>
                <a:gd name="connsiteY21" fmla="*/ 246536 h 692657"/>
                <a:gd name="connsiteX22" fmla="*/ 39917 w 477422"/>
                <a:gd name="connsiteY22" fmla="*/ 372970 h 692657"/>
                <a:gd name="connsiteX23" fmla="*/ 32883 w 477422"/>
                <a:gd name="connsiteY23" fmla="*/ 392489 h 692657"/>
                <a:gd name="connsiteX24" fmla="*/ 63568 w 477422"/>
                <a:gd name="connsiteY24" fmla="*/ 423174 h 692657"/>
                <a:gd name="connsiteX25" fmla="*/ 85285 w 477422"/>
                <a:gd name="connsiteY25" fmla="*/ 423174 h 692657"/>
                <a:gd name="connsiteX26" fmla="*/ 6594 w 477422"/>
                <a:gd name="connsiteY26" fmla="*/ 551629 h 692657"/>
                <a:gd name="connsiteX27" fmla="*/ 0 w 477422"/>
                <a:gd name="connsiteY27" fmla="*/ 570708 h 692657"/>
                <a:gd name="connsiteX28" fmla="*/ 30685 w 477422"/>
                <a:gd name="connsiteY28" fmla="*/ 601394 h 692657"/>
                <a:gd name="connsiteX29" fmla="*/ 184023 w 477422"/>
                <a:gd name="connsiteY29" fmla="*/ 601394 h 692657"/>
                <a:gd name="connsiteX30" fmla="*/ 184023 w 477422"/>
                <a:gd name="connsiteY30" fmla="*/ 683865 h 692657"/>
                <a:gd name="connsiteX31" fmla="*/ 192816 w 477422"/>
                <a:gd name="connsiteY31" fmla="*/ 692658 h 692657"/>
                <a:gd name="connsiteX32" fmla="*/ 275815 w 477422"/>
                <a:gd name="connsiteY32" fmla="*/ 675073 h 692657"/>
                <a:gd name="connsiteX33" fmla="*/ 201608 w 477422"/>
                <a:gd name="connsiteY33" fmla="*/ 675073 h 692657"/>
                <a:gd name="connsiteX34" fmla="*/ 201608 w 477422"/>
                <a:gd name="connsiteY34" fmla="*/ 601394 h 692657"/>
                <a:gd name="connsiteX35" fmla="*/ 275815 w 477422"/>
                <a:gd name="connsiteY35" fmla="*/ 601394 h 692657"/>
                <a:gd name="connsiteX36" fmla="*/ 275815 w 477422"/>
                <a:gd name="connsiteY36" fmla="*/ 675073 h 692657"/>
                <a:gd name="connsiteX37" fmla="*/ 17585 w 477422"/>
                <a:gd name="connsiteY37" fmla="*/ 570708 h 692657"/>
                <a:gd name="connsiteX38" fmla="*/ 20574 w 477422"/>
                <a:gd name="connsiteY38" fmla="*/ 562356 h 692657"/>
                <a:gd name="connsiteX39" fmla="*/ 21278 w 477422"/>
                <a:gd name="connsiteY39" fmla="*/ 561301 h 692657"/>
                <a:gd name="connsiteX40" fmla="*/ 108409 w 477422"/>
                <a:gd name="connsiteY40" fmla="*/ 418954 h 692657"/>
                <a:gd name="connsiteX41" fmla="*/ 108585 w 477422"/>
                <a:gd name="connsiteY41" fmla="*/ 410073 h 692657"/>
                <a:gd name="connsiteX42" fmla="*/ 100936 w 477422"/>
                <a:gd name="connsiteY42" fmla="*/ 405589 h 692657"/>
                <a:gd name="connsiteX43" fmla="*/ 63480 w 477422"/>
                <a:gd name="connsiteY43" fmla="*/ 405589 h 692657"/>
                <a:gd name="connsiteX44" fmla="*/ 50380 w 477422"/>
                <a:gd name="connsiteY44" fmla="*/ 392489 h 692657"/>
                <a:gd name="connsiteX45" fmla="*/ 53897 w 477422"/>
                <a:gd name="connsiteY45" fmla="*/ 383432 h 692657"/>
                <a:gd name="connsiteX46" fmla="*/ 148414 w 477422"/>
                <a:gd name="connsiteY46" fmla="*/ 242579 h 692657"/>
                <a:gd name="connsiteX47" fmla="*/ 148854 w 477422"/>
                <a:gd name="connsiteY47" fmla="*/ 233524 h 692657"/>
                <a:gd name="connsiteX48" fmla="*/ 141117 w 477422"/>
                <a:gd name="connsiteY48" fmla="*/ 228863 h 692657"/>
                <a:gd name="connsiteX49" fmla="*/ 113245 w 477422"/>
                <a:gd name="connsiteY49" fmla="*/ 228863 h 692657"/>
                <a:gd name="connsiteX50" fmla="*/ 100145 w 477422"/>
                <a:gd name="connsiteY50" fmla="*/ 215763 h 692657"/>
                <a:gd name="connsiteX51" fmla="*/ 103134 w 477422"/>
                <a:gd name="connsiteY51" fmla="*/ 207410 h 692657"/>
                <a:gd name="connsiteX52" fmla="*/ 103661 w 477422"/>
                <a:gd name="connsiteY52" fmla="*/ 206707 h 692657"/>
                <a:gd name="connsiteX53" fmla="*/ 227721 w 477422"/>
                <a:gd name="connsiteY53" fmla="*/ 23300 h 692657"/>
                <a:gd name="connsiteX54" fmla="*/ 238535 w 477422"/>
                <a:gd name="connsiteY54" fmla="*/ 17497 h 692657"/>
                <a:gd name="connsiteX55" fmla="*/ 249438 w 477422"/>
                <a:gd name="connsiteY55" fmla="*/ 23300 h 692657"/>
                <a:gd name="connsiteX56" fmla="*/ 373937 w 477422"/>
                <a:gd name="connsiteY56" fmla="*/ 207323 h 692657"/>
                <a:gd name="connsiteX57" fmla="*/ 376926 w 477422"/>
                <a:gd name="connsiteY57" fmla="*/ 215675 h 692657"/>
                <a:gd name="connsiteX58" fmla="*/ 363826 w 477422"/>
                <a:gd name="connsiteY58" fmla="*/ 228776 h 692657"/>
                <a:gd name="connsiteX59" fmla="*/ 335866 w 477422"/>
                <a:gd name="connsiteY59" fmla="*/ 228776 h 692657"/>
                <a:gd name="connsiteX60" fmla="*/ 328129 w 477422"/>
                <a:gd name="connsiteY60" fmla="*/ 233436 h 692657"/>
                <a:gd name="connsiteX61" fmla="*/ 328569 w 477422"/>
                <a:gd name="connsiteY61" fmla="*/ 242492 h 692657"/>
                <a:gd name="connsiteX62" fmla="*/ 423613 w 477422"/>
                <a:gd name="connsiteY62" fmla="*/ 384048 h 692657"/>
                <a:gd name="connsiteX63" fmla="*/ 426603 w 477422"/>
                <a:gd name="connsiteY63" fmla="*/ 392401 h 692657"/>
                <a:gd name="connsiteX64" fmla="*/ 413503 w 477422"/>
                <a:gd name="connsiteY64" fmla="*/ 405501 h 692657"/>
                <a:gd name="connsiteX65" fmla="*/ 376047 w 477422"/>
                <a:gd name="connsiteY65" fmla="*/ 405501 h 692657"/>
                <a:gd name="connsiteX66" fmla="*/ 368398 w 477422"/>
                <a:gd name="connsiteY66" fmla="*/ 409985 h 692657"/>
                <a:gd name="connsiteX67" fmla="*/ 368573 w 477422"/>
                <a:gd name="connsiteY67" fmla="*/ 418866 h 692657"/>
                <a:gd name="connsiteX68" fmla="*/ 455705 w 477422"/>
                <a:gd name="connsiteY68" fmla="*/ 561213 h 692657"/>
                <a:gd name="connsiteX69" fmla="*/ 456409 w 477422"/>
                <a:gd name="connsiteY69" fmla="*/ 562180 h 692657"/>
                <a:gd name="connsiteX70" fmla="*/ 459398 w 477422"/>
                <a:gd name="connsiteY70" fmla="*/ 570533 h 692657"/>
                <a:gd name="connsiteX71" fmla="*/ 446298 w 477422"/>
                <a:gd name="connsiteY71" fmla="*/ 583633 h 692657"/>
                <a:gd name="connsiteX72" fmla="*/ 30158 w 477422"/>
                <a:gd name="connsiteY72" fmla="*/ 583633 h 692657"/>
                <a:gd name="connsiteX73" fmla="*/ 17057 w 477422"/>
                <a:gd name="connsiteY73" fmla="*/ 570533 h 692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477422" h="692657">
                  <a:moveTo>
                    <a:pt x="192816" y="692658"/>
                  </a:moveTo>
                  <a:lnTo>
                    <a:pt x="284607" y="692658"/>
                  </a:lnTo>
                  <a:cubicBezTo>
                    <a:pt x="289443" y="692658"/>
                    <a:pt x="293399" y="688702"/>
                    <a:pt x="293399" y="683865"/>
                  </a:cubicBezTo>
                  <a:lnTo>
                    <a:pt x="293399" y="601394"/>
                  </a:lnTo>
                  <a:lnTo>
                    <a:pt x="446737" y="601394"/>
                  </a:lnTo>
                  <a:cubicBezTo>
                    <a:pt x="463618" y="601394"/>
                    <a:pt x="477422" y="587590"/>
                    <a:pt x="477422" y="570708"/>
                  </a:cubicBezTo>
                  <a:cubicBezTo>
                    <a:pt x="477422" y="563851"/>
                    <a:pt x="475049" y="557081"/>
                    <a:pt x="470828" y="551629"/>
                  </a:cubicBezTo>
                  <a:lnTo>
                    <a:pt x="392137" y="423174"/>
                  </a:lnTo>
                  <a:lnTo>
                    <a:pt x="413854" y="423174"/>
                  </a:lnTo>
                  <a:cubicBezTo>
                    <a:pt x="430735" y="423174"/>
                    <a:pt x="444539" y="409370"/>
                    <a:pt x="444539" y="392489"/>
                  </a:cubicBezTo>
                  <a:cubicBezTo>
                    <a:pt x="444539" y="385367"/>
                    <a:pt x="441990" y="378421"/>
                    <a:pt x="438033" y="373673"/>
                  </a:cubicBezTo>
                  <a:lnTo>
                    <a:pt x="352659" y="246536"/>
                  </a:lnTo>
                  <a:lnTo>
                    <a:pt x="364090" y="246536"/>
                  </a:lnTo>
                  <a:cubicBezTo>
                    <a:pt x="380971" y="246536"/>
                    <a:pt x="394775" y="232820"/>
                    <a:pt x="394775" y="215851"/>
                  </a:cubicBezTo>
                  <a:cubicBezTo>
                    <a:pt x="394775" y="208729"/>
                    <a:pt x="392313" y="201784"/>
                    <a:pt x="388269" y="196948"/>
                  </a:cubicBezTo>
                  <a:lnTo>
                    <a:pt x="264209" y="13628"/>
                  </a:lnTo>
                  <a:cubicBezTo>
                    <a:pt x="258494" y="5100"/>
                    <a:pt x="248910" y="0"/>
                    <a:pt x="238711" y="0"/>
                  </a:cubicBezTo>
                  <a:cubicBezTo>
                    <a:pt x="228512" y="0"/>
                    <a:pt x="218929" y="5100"/>
                    <a:pt x="213301" y="13540"/>
                  </a:cubicBezTo>
                  <a:lnTo>
                    <a:pt x="89506" y="196596"/>
                  </a:lnTo>
                  <a:cubicBezTo>
                    <a:pt x="85110" y="202047"/>
                    <a:pt x="82736" y="208817"/>
                    <a:pt x="82736" y="215851"/>
                  </a:cubicBezTo>
                  <a:cubicBezTo>
                    <a:pt x="82736" y="232732"/>
                    <a:pt x="96540" y="246536"/>
                    <a:pt x="113421" y="246536"/>
                  </a:cubicBezTo>
                  <a:lnTo>
                    <a:pt x="124763" y="246536"/>
                  </a:lnTo>
                  <a:lnTo>
                    <a:pt x="39917" y="372970"/>
                  </a:lnTo>
                  <a:cubicBezTo>
                    <a:pt x="35345" y="378421"/>
                    <a:pt x="32883" y="385454"/>
                    <a:pt x="32883" y="392489"/>
                  </a:cubicBezTo>
                  <a:cubicBezTo>
                    <a:pt x="32883" y="409370"/>
                    <a:pt x="46687" y="423174"/>
                    <a:pt x="63568" y="423174"/>
                  </a:cubicBezTo>
                  <a:lnTo>
                    <a:pt x="85285" y="423174"/>
                  </a:lnTo>
                  <a:lnTo>
                    <a:pt x="6594" y="551629"/>
                  </a:lnTo>
                  <a:cubicBezTo>
                    <a:pt x="2286" y="556993"/>
                    <a:pt x="0" y="563763"/>
                    <a:pt x="0" y="570708"/>
                  </a:cubicBezTo>
                  <a:cubicBezTo>
                    <a:pt x="0" y="587590"/>
                    <a:pt x="13716" y="601394"/>
                    <a:pt x="30685" y="601394"/>
                  </a:cubicBezTo>
                  <a:lnTo>
                    <a:pt x="184023" y="601394"/>
                  </a:lnTo>
                  <a:lnTo>
                    <a:pt x="184023" y="683865"/>
                  </a:lnTo>
                  <a:cubicBezTo>
                    <a:pt x="184023" y="688702"/>
                    <a:pt x="187980" y="692658"/>
                    <a:pt x="192816" y="692658"/>
                  </a:cubicBezTo>
                  <a:close/>
                  <a:moveTo>
                    <a:pt x="275815" y="675073"/>
                  </a:moveTo>
                  <a:lnTo>
                    <a:pt x="201608" y="675073"/>
                  </a:lnTo>
                  <a:lnTo>
                    <a:pt x="201608" y="601394"/>
                  </a:lnTo>
                  <a:lnTo>
                    <a:pt x="275815" y="601394"/>
                  </a:lnTo>
                  <a:lnTo>
                    <a:pt x="275815" y="675073"/>
                  </a:lnTo>
                  <a:close/>
                  <a:moveTo>
                    <a:pt x="17585" y="570708"/>
                  </a:moveTo>
                  <a:cubicBezTo>
                    <a:pt x="17585" y="567631"/>
                    <a:pt x="18640" y="564730"/>
                    <a:pt x="20574" y="562356"/>
                  </a:cubicBezTo>
                  <a:cubicBezTo>
                    <a:pt x="20838" y="562004"/>
                    <a:pt x="21102" y="561653"/>
                    <a:pt x="21278" y="561301"/>
                  </a:cubicBezTo>
                  <a:lnTo>
                    <a:pt x="108409" y="418954"/>
                  </a:lnTo>
                  <a:cubicBezTo>
                    <a:pt x="110080" y="416228"/>
                    <a:pt x="110168" y="412799"/>
                    <a:pt x="108585" y="410073"/>
                  </a:cubicBezTo>
                  <a:cubicBezTo>
                    <a:pt x="107003" y="407260"/>
                    <a:pt x="104101" y="405589"/>
                    <a:pt x="100936" y="405589"/>
                  </a:cubicBezTo>
                  <a:lnTo>
                    <a:pt x="63480" y="405589"/>
                  </a:lnTo>
                  <a:cubicBezTo>
                    <a:pt x="56271" y="405589"/>
                    <a:pt x="50380" y="399699"/>
                    <a:pt x="50380" y="392489"/>
                  </a:cubicBezTo>
                  <a:cubicBezTo>
                    <a:pt x="50380" y="389411"/>
                    <a:pt x="51435" y="386510"/>
                    <a:pt x="53897" y="383432"/>
                  </a:cubicBezTo>
                  <a:lnTo>
                    <a:pt x="148414" y="242579"/>
                  </a:lnTo>
                  <a:cubicBezTo>
                    <a:pt x="150261" y="239854"/>
                    <a:pt x="150437" y="236425"/>
                    <a:pt x="148854" y="233524"/>
                  </a:cubicBezTo>
                  <a:cubicBezTo>
                    <a:pt x="147359" y="230622"/>
                    <a:pt x="144370" y="228863"/>
                    <a:pt x="141117" y="228863"/>
                  </a:cubicBezTo>
                  <a:lnTo>
                    <a:pt x="113245" y="228863"/>
                  </a:lnTo>
                  <a:cubicBezTo>
                    <a:pt x="106035" y="228863"/>
                    <a:pt x="100145" y="222973"/>
                    <a:pt x="100145" y="215763"/>
                  </a:cubicBezTo>
                  <a:cubicBezTo>
                    <a:pt x="100145" y="212686"/>
                    <a:pt x="101200" y="209784"/>
                    <a:pt x="103134" y="207410"/>
                  </a:cubicBezTo>
                  <a:cubicBezTo>
                    <a:pt x="103310" y="207147"/>
                    <a:pt x="103486" y="206971"/>
                    <a:pt x="103661" y="206707"/>
                  </a:cubicBezTo>
                  <a:lnTo>
                    <a:pt x="227721" y="23300"/>
                  </a:lnTo>
                  <a:cubicBezTo>
                    <a:pt x="230095" y="19695"/>
                    <a:pt x="234139" y="17497"/>
                    <a:pt x="238535" y="17497"/>
                  </a:cubicBezTo>
                  <a:cubicBezTo>
                    <a:pt x="242932" y="17497"/>
                    <a:pt x="246976" y="19695"/>
                    <a:pt x="249438" y="23300"/>
                  </a:cubicBezTo>
                  <a:lnTo>
                    <a:pt x="373937" y="207323"/>
                  </a:lnTo>
                  <a:cubicBezTo>
                    <a:pt x="375871" y="209696"/>
                    <a:pt x="376926" y="212598"/>
                    <a:pt x="376926" y="215675"/>
                  </a:cubicBezTo>
                  <a:cubicBezTo>
                    <a:pt x="376926" y="222885"/>
                    <a:pt x="371036" y="228776"/>
                    <a:pt x="363826" y="228776"/>
                  </a:cubicBezTo>
                  <a:lnTo>
                    <a:pt x="335866" y="228776"/>
                  </a:lnTo>
                  <a:cubicBezTo>
                    <a:pt x="332613" y="228776"/>
                    <a:pt x="329624" y="230534"/>
                    <a:pt x="328129" y="233436"/>
                  </a:cubicBezTo>
                  <a:cubicBezTo>
                    <a:pt x="326634" y="236337"/>
                    <a:pt x="326810" y="239766"/>
                    <a:pt x="328569" y="242492"/>
                  </a:cubicBezTo>
                  <a:lnTo>
                    <a:pt x="423613" y="384048"/>
                  </a:lnTo>
                  <a:cubicBezTo>
                    <a:pt x="425020" y="385719"/>
                    <a:pt x="426603" y="388532"/>
                    <a:pt x="426603" y="392401"/>
                  </a:cubicBezTo>
                  <a:cubicBezTo>
                    <a:pt x="426603" y="399611"/>
                    <a:pt x="420712" y="405501"/>
                    <a:pt x="413503" y="405501"/>
                  </a:cubicBezTo>
                  <a:lnTo>
                    <a:pt x="376047" y="405501"/>
                  </a:lnTo>
                  <a:cubicBezTo>
                    <a:pt x="372882" y="405501"/>
                    <a:pt x="369892" y="407260"/>
                    <a:pt x="368398" y="409985"/>
                  </a:cubicBezTo>
                  <a:cubicBezTo>
                    <a:pt x="366815" y="412799"/>
                    <a:pt x="366903" y="416140"/>
                    <a:pt x="368573" y="418866"/>
                  </a:cubicBezTo>
                  <a:lnTo>
                    <a:pt x="455705" y="561213"/>
                  </a:lnTo>
                  <a:cubicBezTo>
                    <a:pt x="455705" y="561213"/>
                    <a:pt x="456145" y="561916"/>
                    <a:pt x="456409" y="562180"/>
                  </a:cubicBezTo>
                  <a:cubicBezTo>
                    <a:pt x="458343" y="564554"/>
                    <a:pt x="459398" y="567543"/>
                    <a:pt x="459398" y="570533"/>
                  </a:cubicBezTo>
                  <a:cubicBezTo>
                    <a:pt x="459398" y="577743"/>
                    <a:pt x="453507" y="583633"/>
                    <a:pt x="446298" y="583633"/>
                  </a:cubicBezTo>
                  <a:lnTo>
                    <a:pt x="30158" y="583633"/>
                  </a:lnTo>
                  <a:cubicBezTo>
                    <a:pt x="22948" y="583633"/>
                    <a:pt x="17057" y="577743"/>
                    <a:pt x="17057" y="57053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60">
              <a:extLst>
                <a:ext uri="{FF2B5EF4-FFF2-40B4-BE49-F238E27FC236}">
                  <a16:creationId xmlns:a16="http://schemas.microsoft.com/office/drawing/2014/main" id="{8EB73F0B-249B-63CD-4CBD-0220B0F05D33}"/>
                </a:ext>
              </a:extLst>
            </p:cNvPr>
            <p:cNvSpPr/>
            <p:nvPr/>
          </p:nvSpPr>
          <p:spPr>
            <a:xfrm>
              <a:off x="10719863" y="1376117"/>
              <a:ext cx="661533" cy="705988"/>
            </a:xfrm>
            <a:custGeom>
              <a:avLst/>
              <a:gdLst>
                <a:gd name="connsiteX0" fmla="*/ 0 w 661533"/>
                <a:gd name="connsiteY0" fmla="*/ 429383 h 705988"/>
                <a:gd name="connsiteX1" fmla="*/ 8792 w 661533"/>
                <a:gd name="connsiteY1" fmla="*/ 438175 h 705988"/>
                <a:gd name="connsiteX2" fmla="*/ 64096 w 661533"/>
                <a:gd name="connsiteY2" fmla="*/ 438175 h 705988"/>
                <a:gd name="connsiteX3" fmla="*/ 124147 w 661533"/>
                <a:gd name="connsiteY3" fmla="*/ 471058 h 705988"/>
                <a:gd name="connsiteX4" fmla="*/ 119575 w 661533"/>
                <a:gd name="connsiteY4" fmla="*/ 511151 h 705988"/>
                <a:gd name="connsiteX5" fmla="*/ 326370 w 661533"/>
                <a:gd name="connsiteY5" fmla="*/ 705989 h 705988"/>
                <a:gd name="connsiteX6" fmla="*/ 533166 w 661533"/>
                <a:gd name="connsiteY6" fmla="*/ 511151 h 705988"/>
                <a:gd name="connsiteX7" fmla="*/ 528594 w 661533"/>
                <a:gd name="connsiteY7" fmla="*/ 471058 h 705988"/>
                <a:gd name="connsiteX8" fmla="*/ 588557 w 661533"/>
                <a:gd name="connsiteY8" fmla="*/ 438263 h 705988"/>
                <a:gd name="connsiteX9" fmla="*/ 593745 w 661533"/>
                <a:gd name="connsiteY9" fmla="*/ 440109 h 705988"/>
                <a:gd name="connsiteX10" fmla="*/ 652741 w 661533"/>
                <a:gd name="connsiteY10" fmla="*/ 440109 h 705988"/>
                <a:gd name="connsiteX11" fmla="*/ 661533 w 661533"/>
                <a:gd name="connsiteY11" fmla="*/ 431317 h 705988"/>
                <a:gd name="connsiteX12" fmla="*/ 652741 w 661533"/>
                <a:gd name="connsiteY12" fmla="*/ 422525 h 705988"/>
                <a:gd name="connsiteX13" fmla="*/ 602537 w 661533"/>
                <a:gd name="connsiteY13" fmla="*/ 422525 h 705988"/>
                <a:gd name="connsiteX14" fmla="*/ 602537 w 661533"/>
                <a:gd name="connsiteY14" fmla="*/ 375046 h 705988"/>
                <a:gd name="connsiteX15" fmla="*/ 593745 w 661533"/>
                <a:gd name="connsiteY15" fmla="*/ 366254 h 705988"/>
                <a:gd name="connsiteX16" fmla="*/ 584953 w 661533"/>
                <a:gd name="connsiteY16" fmla="*/ 375046 h 705988"/>
                <a:gd name="connsiteX17" fmla="*/ 584953 w 661533"/>
                <a:gd name="connsiteY17" fmla="*/ 420854 h 705988"/>
                <a:gd name="connsiteX18" fmla="*/ 582227 w 661533"/>
                <a:gd name="connsiteY18" fmla="*/ 421733 h 705988"/>
                <a:gd name="connsiteX19" fmla="*/ 523934 w 661533"/>
                <a:gd name="connsiteY19" fmla="*/ 453650 h 705988"/>
                <a:gd name="connsiteX20" fmla="*/ 453947 w 661533"/>
                <a:gd name="connsiteY20" fmla="*/ 357813 h 705988"/>
                <a:gd name="connsiteX21" fmla="*/ 476016 w 661533"/>
                <a:gd name="connsiteY21" fmla="*/ 284222 h 705988"/>
                <a:gd name="connsiteX22" fmla="*/ 441990 w 661533"/>
                <a:gd name="connsiteY22" fmla="*/ 194980 h 705988"/>
                <a:gd name="connsiteX23" fmla="*/ 462475 w 661533"/>
                <a:gd name="connsiteY23" fmla="*/ 197178 h 705988"/>
                <a:gd name="connsiteX24" fmla="*/ 463442 w 661533"/>
                <a:gd name="connsiteY24" fmla="*/ 197178 h 705988"/>
                <a:gd name="connsiteX25" fmla="*/ 472147 w 661533"/>
                <a:gd name="connsiteY25" fmla="*/ 189353 h 705988"/>
                <a:gd name="connsiteX26" fmla="*/ 464322 w 661533"/>
                <a:gd name="connsiteY26" fmla="*/ 179681 h 705988"/>
                <a:gd name="connsiteX27" fmla="*/ 416052 w 661533"/>
                <a:gd name="connsiteY27" fmla="*/ 174494 h 705988"/>
                <a:gd name="connsiteX28" fmla="*/ 432318 w 661533"/>
                <a:gd name="connsiteY28" fmla="*/ 23794 h 705988"/>
                <a:gd name="connsiteX29" fmla="*/ 430471 w 661533"/>
                <a:gd name="connsiteY29" fmla="*/ 17375 h 705988"/>
                <a:gd name="connsiteX30" fmla="*/ 424581 w 661533"/>
                <a:gd name="connsiteY30" fmla="*/ 14122 h 705988"/>
                <a:gd name="connsiteX31" fmla="*/ 294367 w 661533"/>
                <a:gd name="connsiteY31" fmla="*/ 54 h 705988"/>
                <a:gd name="connsiteX32" fmla="*/ 287948 w 661533"/>
                <a:gd name="connsiteY32" fmla="*/ 1989 h 705988"/>
                <a:gd name="connsiteX33" fmla="*/ 284695 w 661533"/>
                <a:gd name="connsiteY33" fmla="*/ 7880 h 705988"/>
                <a:gd name="connsiteX34" fmla="*/ 268517 w 661533"/>
                <a:gd name="connsiteY34" fmla="*/ 158580 h 705988"/>
                <a:gd name="connsiteX35" fmla="*/ 220247 w 661533"/>
                <a:gd name="connsiteY35" fmla="*/ 153392 h 705988"/>
                <a:gd name="connsiteX36" fmla="*/ 210576 w 661533"/>
                <a:gd name="connsiteY36" fmla="*/ 161217 h 705988"/>
                <a:gd name="connsiteX37" fmla="*/ 218401 w 661533"/>
                <a:gd name="connsiteY37" fmla="*/ 170889 h 705988"/>
                <a:gd name="connsiteX38" fmla="*/ 235194 w 661533"/>
                <a:gd name="connsiteY38" fmla="*/ 172735 h 705988"/>
                <a:gd name="connsiteX39" fmla="*/ 177077 w 661533"/>
                <a:gd name="connsiteY39" fmla="*/ 284222 h 705988"/>
                <a:gd name="connsiteX40" fmla="*/ 199058 w 661533"/>
                <a:gd name="connsiteY40" fmla="*/ 357813 h 705988"/>
                <a:gd name="connsiteX41" fmla="*/ 129071 w 661533"/>
                <a:gd name="connsiteY41" fmla="*/ 453650 h 705988"/>
                <a:gd name="connsiteX42" fmla="*/ 75350 w 661533"/>
                <a:gd name="connsiteY42" fmla="*/ 424195 h 705988"/>
                <a:gd name="connsiteX43" fmla="*/ 75350 w 661533"/>
                <a:gd name="connsiteY43" fmla="*/ 374519 h 705988"/>
                <a:gd name="connsiteX44" fmla="*/ 66558 w 661533"/>
                <a:gd name="connsiteY44" fmla="*/ 365726 h 705988"/>
                <a:gd name="connsiteX45" fmla="*/ 57766 w 661533"/>
                <a:gd name="connsiteY45" fmla="*/ 374519 h 705988"/>
                <a:gd name="connsiteX46" fmla="*/ 57766 w 661533"/>
                <a:gd name="connsiteY46" fmla="*/ 420591 h 705988"/>
                <a:gd name="connsiteX47" fmla="*/ 8968 w 661533"/>
                <a:gd name="connsiteY47" fmla="*/ 420591 h 705988"/>
                <a:gd name="connsiteX48" fmla="*/ 176 w 661533"/>
                <a:gd name="connsiteY48" fmla="*/ 429383 h 705988"/>
                <a:gd name="connsiteX49" fmla="*/ 301137 w 661533"/>
                <a:gd name="connsiteY49" fmla="*/ 18518 h 705988"/>
                <a:gd name="connsiteX50" fmla="*/ 413942 w 661533"/>
                <a:gd name="connsiteY50" fmla="*/ 30652 h 705988"/>
                <a:gd name="connsiteX51" fmla="*/ 398643 w 661533"/>
                <a:gd name="connsiteY51" fmla="*/ 172559 h 705988"/>
                <a:gd name="connsiteX52" fmla="*/ 285926 w 661533"/>
                <a:gd name="connsiteY52" fmla="*/ 160426 h 705988"/>
                <a:gd name="connsiteX53" fmla="*/ 301225 w 661533"/>
                <a:gd name="connsiteY53" fmla="*/ 18430 h 705988"/>
                <a:gd name="connsiteX54" fmla="*/ 263417 w 661533"/>
                <a:gd name="connsiteY54" fmla="*/ 175725 h 705988"/>
                <a:gd name="connsiteX55" fmla="*/ 413942 w 661533"/>
                <a:gd name="connsiteY55" fmla="*/ 191991 h 705988"/>
                <a:gd name="connsiteX56" fmla="*/ 458343 w 661533"/>
                <a:gd name="connsiteY56" fmla="*/ 284222 h 705988"/>
                <a:gd name="connsiteX57" fmla="*/ 435835 w 661533"/>
                <a:gd name="connsiteY57" fmla="*/ 353241 h 705988"/>
                <a:gd name="connsiteX58" fmla="*/ 434604 w 661533"/>
                <a:gd name="connsiteY58" fmla="*/ 355088 h 705988"/>
                <a:gd name="connsiteX59" fmla="*/ 434340 w 661533"/>
                <a:gd name="connsiteY59" fmla="*/ 355527 h 705988"/>
                <a:gd name="connsiteX60" fmla="*/ 433461 w 661533"/>
                <a:gd name="connsiteY60" fmla="*/ 356407 h 705988"/>
                <a:gd name="connsiteX61" fmla="*/ 432757 w 661533"/>
                <a:gd name="connsiteY61" fmla="*/ 357110 h 705988"/>
                <a:gd name="connsiteX62" fmla="*/ 431439 w 661533"/>
                <a:gd name="connsiteY62" fmla="*/ 358253 h 705988"/>
                <a:gd name="connsiteX63" fmla="*/ 430471 w 661533"/>
                <a:gd name="connsiteY63" fmla="*/ 359044 h 705988"/>
                <a:gd name="connsiteX64" fmla="*/ 428889 w 661533"/>
                <a:gd name="connsiteY64" fmla="*/ 360187 h 705988"/>
                <a:gd name="connsiteX65" fmla="*/ 427658 w 661533"/>
                <a:gd name="connsiteY65" fmla="*/ 361067 h 705988"/>
                <a:gd name="connsiteX66" fmla="*/ 425811 w 661533"/>
                <a:gd name="connsiteY66" fmla="*/ 362210 h 705988"/>
                <a:gd name="connsiteX67" fmla="*/ 424317 w 661533"/>
                <a:gd name="connsiteY67" fmla="*/ 363177 h 705988"/>
                <a:gd name="connsiteX68" fmla="*/ 422207 w 661533"/>
                <a:gd name="connsiteY68" fmla="*/ 364408 h 705988"/>
                <a:gd name="connsiteX69" fmla="*/ 420448 w 661533"/>
                <a:gd name="connsiteY69" fmla="*/ 365375 h 705988"/>
                <a:gd name="connsiteX70" fmla="*/ 417986 w 661533"/>
                <a:gd name="connsiteY70" fmla="*/ 366606 h 705988"/>
                <a:gd name="connsiteX71" fmla="*/ 415876 w 661533"/>
                <a:gd name="connsiteY71" fmla="*/ 367573 h 705988"/>
                <a:gd name="connsiteX72" fmla="*/ 413063 w 661533"/>
                <a:gd name="connsiteY72" fmla="*/ 368804 h 705988"/>
                <a:gd name="connsiteX73" fmla="*/ 410689 w 661533"/>
                <a:gd name="connsiteY73" fmla="*/ 369771 h 705988"/>
                <a:gd name="connsiteX74" fmla="*/ 407436 w 661533"/>
                <a:gd name="connsiteY74" fmla="*/ 370914 h 705988"/>
                <a:gd name="connsiteX75" fmla="*/ 404710 w 661533"/>
                <a:gd name="connsiteY75" fmla="*/ 371881 h 705988"/>
                <a:gd name="connsiteX76" fmla="*/ 401017 w 661533"/>
                <a:gd name="connsiteY76" fmla="*/ 373024 h 705988"/>
                <a:gd name="connsiteX77" fmla="*/ 398028 w 661533"/>
                <a:gd name="connsiteY77" fmla="*/ 373903 h 705988"/>
                <a:gd name="connsiteX78" fmla="*/ 393896 w 661533"/>
                <a:gd name="connsiteY78" fmla="*/ 374958 h 705988"/>
                <a:gd name="connsiteX79" fmla="*/ 390554 w 661533"/>
                <a:gd name="connsiteY79" fmla="*/ 375838 h 705988"/>
                <a:gd name="connsiteX80" fmla="*/ 385982 w 661533"/>
                <a:gd name="connsiteY80" fmla="*/ 376805 h 705988"/>
                <a:gd name="connsiteX81" fmla="*/ 382290 w 661533"/>
                <a:gd name="connsiteY81" fmla="*/ 377508 h 705988"/>
                <a:gd name="connsiteX82" fmla="*/ 377102 w 661533"/>
                <a:gd name="connsiteY82" fmla="*/ 378387 h 705988"/>
                <a:gd name="connsiteX83" fmla="*/ 373058 w 661533"/>
                <a:gd name="connsiteY83" fmla="*/ 379003 h 705988"/>
                <a:gd name="connsiteX84" fmla="*/ 367255 w 661533"/>
                <a:gd name="connsiteY84" fmla="*/ 379706 h 705988"/>
                <a:gd name="connsiteX85" fmla="*/ 362946 w 661533"/>
                <a:gd name="connsiteY85" fmla="*/ 380234 h 705988"/>
                <a:gd name="connsiteX86" fmla="*/ 356352 w 661533"/>
                <a:gd name="connsiteY86" fmla="*/ 380761 h 705988"/>
                <a:gd name="connsiteX87" fmla="*/ 351868 w 661533"/>
                <a:gd name="connsiteY87" fmla="*/ 381113 h 705988"/>
                <a:gd name="connsiteX88" fmla="*/ 344131 w 661533"/>
                <a:gd name="connsiteY88" fmla="*/ 381465 h 705988"/>
                <a:gd name="connsiteX89" fmla="*/ 339823 w 661533"/>
                <a:gd name="connsiteY89" fmla="*/ 381641 h 705988"/>
                <a:gd name="connsiteX90" fmla="*/ 326634 w 661533"/>
                <a:gd name="connsiteY90" fmla="*/ 381816 h 705988"/>
                <a:gd name="connsiteX91" fmla="*/ 313622 w 661533"/>
                <a:gd name="connsiteY91" fmla="*/ 381641 h 705988"/>
                <a:gd name="connsiteX92" fmla="*/ 311160 w 661533"/>
                <a:gd name="connsiteY92" fmla="*/ 381553 h 705988"/>
                <a:gd name="connsiteX93" fmla="*/ 290586 w 661533"/>
                <a:gd name="connsiteY93" fmla="*/ 380234 h 705988"/>
                <a:gd name="connsiteX94" fmla="*/ 290586 w 661533"/>
                <a:gd name="connsiteY94" fmla="*/ 380234 h 705988"/>
                <a:gd name="connsiteX95" fmla="*/ 280563 w 661533"/>
                <a:gd name="connsiteY95" fmla="*/ 379091 h 705988"/>
                <a:gd name="connsiteX96" fmla="*/ 279859 w 661533"/>
                <a:gd name="connsiteY96" fmla="*/ 379003 h 705988"/>
                <a:gd name="connsiteX97" fmla="*/ 271419 w 661533"/>
                <a:gd name="connsiteY97" fmla="*/ 377684 h 705988"/>
                <a:gd name="connsiteX98" fmla="*/ 270275 w 661533"/>
                <a:gd name="connsiteY98" fmla="*/ 377420 h 705988"/>
                <a:gd name="connsiteX99" fmla="*/ 263154 w 661533"/>
                <a:gd name="connsiteY99" fmla="*/ 376013 h 705988"/>
                <a:gd name="connsiteX100" fmla="*/ 262890 w 661533"/>
                <a:gd name="connsiteY100" fmla="*/ 376013 h 705988"/>
                <a:gd name="connsiteX101" fmla="*/ 255680 w 661533"/>
                <a:gd name="connsiteY101" fmla="*/ 374255 h 705988"/>
                <a:gd name="connsiteX102" fmla="*/ 254977 w 661533"/>
                <a:gd name="connsiteY102" fmla="*/ 374079 h 705988"/>
                <a:gd name="connsiteX103" fmla="*/ 248998 w 661533"/>
                <a:gd name="connsiteY103" fmla="*/ 372321 h 705988"/>
                <a:gd name="connsiteX104" fmla="*/ 248471 w 661533"/>
                <a:gd name="connsiteY104" fmla="*/ 372145 h 705988"/>
                <a:gd name="connsiteX105" fmla="*/ 243107 w 661533"/>
                <a:gd name="connsiteY105" fmla="*/ 370299 h 705988"/>
                <a:gd name="connsiteX106" fmla="*/ 242316 w 661533"/>
                <a:gd name="connsiteY106" fmla="*/ 369947 h 705988"/>
                <a:gd name="connsiteX107" fmla="*/ 237920 w 661533"/>
                <a:gd name="connsiteY107" fmla="*/ 368100 h 705988"/>
                <a:gd name="connsiteX108" fmla="*/ 236953 w 661533"/>
                <a:gd name="connsiteY108" fmla="*/ 367661 h 705988"/>
                <a:gd name="connsiteX109" fmla="*/ 233348 w 661533"/>
                <a:gd name="connsiteY109" fmla="*/ 365990 h 705988"/>
                <a:gd name="connsiteX110" fmla="*/ 232469 w 661533"/>
                <a:gd name="connsiteY110" fmla="*/ 365463 h 705988"/>
                <a:gd name="connsiteX111" fmla="*/ 229479 w 661533"/>
                <a:gd name="connsiteY111" fmla="*/ 363792 h 705988"/>
                <a:gd name="connsiteX112" fmla="*/ 228248 w 661533"/>
                <a:gd name="connsiteY112" fmla="*/ 363001 h 705988"/>
                <a:gd name="connsiteX113" fmla="*/ 226138 w 661533"/>
                <a:gd name="connsiteY113" fmla="*/ 361682 h 705988"/>
                <a:gd name="connsiteX114" fmla="*/ 224907 w 661533"/>
                <a:gd name="connsiteY114" fmla="*/ 360803 h 705988"/>
                <a:gd name="connsiteX115" fmla="*/ 223325 w 661533"/>
                <a:gd name="connsiteY115" fmla="*/ 359660 h 705988"/>
                <a:gd name="connsiteX116" fmla="*/ 222270 w 661533"/>
                <a:gd name="connsiteY116" fmla="*/ 358781 h 705988"/>
                <a:gd name="connsiteX117" fmla="*/ 220951 w 661533"/>
                <a:gd name="connsiteY117" fmla="*/ 357725 h 705988"/>
                <a:gd name="connsiteX118" fmla="*/ 220071 w 661533"/>
                <a:gd name="connsiteY118" fmla="*/ 356846 h 705988"/>
                <a:gd name="connsiteX119" fmla="*/ 219104 w 661533"/>
                <a:gd name="connsiteY119" fmla="*/ 355967 h 705988"/>
                <a:gd name="connsiteX120" fmla="*/ 218489 w 661533"/>
                <a:gd name="connsiteY120" fmla="*/ 354912 h 705988"/>
                <a:gd name="connsiteX121" fmla="*/ 194838 w 661533"/>
                <a:gd name="connsiteY121" fmla="*/ 284398 h 705988"/>
                <a:gd name="connsiteX122" fmla="*/ 263769 w 661533"/>
                <a:gd name="connsiteY122" fmla="*/ 175901 h 705988"/>
                <a:gd name="connsiteX123" fmla="*/ 209872 w 661533"/>
                <a:gd name="connsiteY123" fmla="*/ 371441 h 705988"/>
                <a:gd name="connsiteX124" fmla="*/ 210048 w 661533"/>
                <a:gd name="connsiteY124" fmla="*/ 371529 h 705988"/>
                <a:gd name="connsiteX125" fmla="*/ 211455 w 661533"/>
                <a:gd name="connsiteY125" fmla="*/ 372672 h 705988"/>
                <a:gd name="connsiteX126" fmla="*/ 213565 w 661533"/>
                <a:gd name="connsiteY126" fmla="*/ 374343 h 705988"/>
                <a:gd name="connsiteX127" fmla="*/ 215324 w 661533"/>
                <a:gd name="connsiteY127" fmla="*/ 375574 h 705988"/>
                <a:gd name="connsiteX128" fmla="*/ 217610 w 661533"/>
                <a:gd name="connsiteY128" fmla="*/ 377068 h 705988"/>
                <a:gd name="connsiteX129" fmla="*/ 219632 w 661533"/>
                <a:gd name="connsiteY129" fmla="*/ 378299 h 705988"/>
                <a:gd name="connsiteX130" fmla="*/ 222182 w 661533"/>
                <a:gd name="connsiteY130" fmla="*/ 379794 h 705988"/>
                <a:gd name="connsiteX131" fmla="*/ 224380 w 661533"/>
                <a:gd name="connsiteY131" fmla="*/ 381025 h 705988"/>
                <a:gd name="connsiteX132" fmla="*/ 227281 w 661533"/>
                <a:gd name="connsiteY132" fmla="*/ 382520 h 705988"/>
                <a:gd name="connsiteX133" fmla="*/ 229743 w 661533"/>
                <a:gd name="connsiteY133" fmla="*/ 383663 h 705988"/>
                <a:gd name="connsiteX134" fmla="*/ 233172 w 661533"/>
                <a:gd name="connsiteY134" fmla="*/ 385158 h 705988"/>
                <a:gd name="connsiteX135" fmla="*/ 235722 w 661533"/>
                <a:gd name="connsiteY135" fmla="*/ 386213 h 705988"/>
                <a:gd name="connsiteX136" fmla="*/ 240118 w 661533"/>
                <a:gd name="connsiteY136" fmla="*/ 387795 h 705988"/>
                <a:gd name="connsiteX137" fmla="*/ 242228 w 661533"/>
                <a:gd name="connsiteY137" fmla="*/ 388587 h 705988"/>
                <a:gd name="connsiteX138" fmla="*/ 249350 w 661533"/>
                <a:gd name="connsiteY138" fmla="*/ 390785 h 705988"/>
                <a:gd name="connsiteX139" fmla="*/ 251636 w 661533"/>
                <a:gd name="connsiteY139" fmla="*/ 391400 h 705988"/>
                <a:gd name="connsiteX140" fmla="*/ 257263 w 661533"/>
                <a:gd name="connsiteY140" fmla="*/ 392807 h 705988"/>
                <a:gd name="connsiteX141" fmla="*/ 260516 w 661533"/>
                <a:gd name="connsiteY141" fmla="*/ 393510 h 705988"/>
                <a:gd name="connsiteX142" fmla="*/ 265967 w 661533"/>
                <a:gd name="connsiteY142" fmla="*/ 394653 h 705988"/>
                <a:gd name="connsiteX143" fmla="*/ 269748 w 661533"/>
                <a:gd name="connsiteY143" fmla="*/ 395356 h 705988"/>
                <a:gd name="connsiteX144" fmla="*/ 275375 w 661533"/>
                <a:gd name="connsiteY144" fmla="*/ 396236 h 705988"/>
                <a:gd name="connsiteX145" fmla="*/ 279508 w 661533"/>
                <a:gd name="connsiteY145" fmla="*/ 396851 h 705988"/>
                <a:gd name="connsiteX146" fmla="*/ 285574 w 661533"/>
                <a:gd name="connsiteY146" fmla="*/ 397555 h 705988"/>
                <a:gd name="connsiteX147" fmla="*/ 290058 w 661533"/>
                <a:gd name="connsiteY147" fmla="*/ 397994 h 705988"/>
                <a:gd name="connsiteX148" fmla="*/ 296916 w 661533"/>
                <a:gd name="connsiteY148" fmla="*/ 398522 h 705988"/>
                <a:gd name="connsiteX149" fmla="*/ 301400 w 661533"/>
                <a:gd name="connsiteY149" fmla="*/ 398874 h 705988"/>
                <a:gd name="connsiteX150" fmla="*/ 309489 w 661533"/>
                <a:gd name="connsiteY150" fmla="*/ 399225 h 705988"/>
                <a:gd name="connsiteX151" fmla="*/ 313534 w 661533"/>
                <a:gd name="connsiteY151" fmla="*/ 399401 h 705988"/>
                <a:gd name="connsiteX152" fmla="*/ 326634 w 661533"/>
                <a:gd name="connsiteY152" fmla="*/ 399577 h 705988"/>
                <a:gd name="connsiteX153" fmla="*/ 339735 w 661533"/>
                <a:gd name="connsiteY153" fmla="*/ 399401 h 705988"/>
                <a:gd name="connsiteX154" fmla="*/ 343779 w 661533"/>
                <a:gd name="connsiteY154" fmla="*/ 399225 h 705988"/>
                <a:gd name="connsiteX155" fmla="*/ 351956 w 661533"/>
                <a:gd name="connsiteY155" fmla="*/ 398874 h 705988"/>
                <a:gd name="connsiteX156" fmla="*/ 356440 w 661533"/>
                <a:gd name="connsiteY156" fmla="*/ 398522 h 705988"/>
                <a:gd name="connsiteX157" fmla="*/ 363298 w 661533"/>
                <a:gd name="connsiteY157" fmla="*/ 397994 h 705988"/>
                <a:gd name="connsiteX158" fmla="*/ 367694 w 661533"/>
                <a:gd name="connsiteY158" fmla="*/ 397555 h 705988"/>
                <a:gd name="connsiteX159" fmla="*/ 373937 w 661533"/>
                <a:gd name="connsiteY159" fmla="*/ 396851 h 705988"/>
                <a:gd name="connsiteX160" fmla="*/ 377981 w 661533"/>
                <a:gd name="connsiteY160" fmla="*/ 396324 h 705988"/>
                <a:gd name="connsiteX161" fmla="*/ 383696 w 661533"/>
                <a:gd name="connsiteY161" fmla="*/ 395445 h 705988"/>
                <a:gd name="connsiteX162" fmla="*/ 387389 w 661533"/>
                <a:gd name="connsiteY162" fmla="*/ 394829 h 705988"/>
                <a:gd name="connsiteX163" fmla="*/ 392928 w 661533"/>
                <a:gd name="connsiteY163" fmla="*/ 393686 h 705988"/>
                <a:gd name="connsiteX164" fmla="*/ 396006 w 661533"/>
                <a:gd name="connsiteY164" fmla="*/ 392983 h 705988"/>
                <a:gd name="connsiteX165" fmla="*/ 401984 w 661533"/>
                <a:gd name="connsiteY165" fmla="*/ 391488 h 705988"/>
                <a:gd name="connsiteX166" fmla="*/ 403919 w 661533"/>
                <a:gd name="connsiteY166" fmla="*/ 390960 h 705988"/>
                <a:gd name="connsiteX167" fmla="*/ 411128 w 661533"/>
                <a:gd name="connsiteY167" fmla="*/ 388762 h 705988"/>
                <a:gd name="connsiteX168" fmla="*/ 412975 w 661533"/>
                <a:gd name="connsiteY168" fmla="*/ 388147 h 705988"/>
                <a:gd name="connsiteX169" fmla="*/ 417635 w 661533"/>
                <a:gd name="connsiteY169" fmla="*/ 386476 h 705988"/>
                <a:gd name="connsiteX170" fmla="*/ 420009 w 661533"/>
                <a:gd name="connsiteY170" fmla="*/ 385509 h 705988"/>
                <a:gd name="connsiteX171" fmla="*/ 423526 w 661533"/>
                <a:gd name="connsiteY171" fmla="*/ 384014 h 705988"/>
                <a:gd name="connsiteX172" fmla="*/ 425899 w 661533"/>
                <a:gd name="connsiteY172" fmla="*/ 382871 h 705988"/>
                <a:gd name="connsiteX173" fmla="*/ 428889 w 661533"/>
                <a:gd name="connsiteY173" fmla="*/ 381377 h 705988"/>
                <a:gd name="connsiteX174" fmla="*/ 431087 w 661533"/>
                <a:gd name="connsiteY174" fmla="*/ 380234 h 705988"/>
                <a:gd name="connsiteX175" fmla="*/ 433725 w 661533"/>
                <a:gd name="connsiteY175" fmla="*/ 378739 h 705988"/>
                <a:gd name="connsiteX176" fmla="*/ 435659 w 661533"/>
                <a:gd name="connsiteY176" fmla="*/ 377508 h 705988"/>
                <a:gd name="connsiteX177" fmla="*/ 437945 w 661533"/>
                <a:gd name="connsiteY177" fmla="*/ 375926 h 705988"/>
                <a:gd name="connsiteX178" fmla="*/ 439615 w 661533"/>
                <a:gd name="connsiteY178" fmla="*/ 374783 h 705988"/>
                <a:gd name="connsiteX179" fmla="*/ 441813 w 661533"/>
                <a:gd name="connsiteY179" fmla="*/ 373112 h 705988"/>
                <a:gd name="connsiteX180" fmla="*/ 443132 w 661533"/>
                <a:gd name="connsiteY180" fmla="*/ 372057 h 705988"/>
                <a:gd name="connsiteX181" fmla="*/ 443308 w 661533"/>
                <a:gd name="connsiteY181" fmla="*/ 371881 h 705988"/>
                <a:gd name="connsiteX182" fmla="*/ 515933 w 661533"/>
                <a:gd name="connsiteY182" fmla="*/ 511503 h 705988"/>
                <a:gd name="connsiteX183" fmla="*/ 326722 w 661533"/>
                <a:gd name="connsiteY183" fmla="*/ 688756 h 705988"/>
                <a:gd name="connsiteX184" fmla="*/ 137512 w 661533"/>
                <a:gd name="connsiteY184" fmla="*/ 511503 h 705988"/>
                <a:gd name="connsiteX185" fmla="*/ 210136 w 661533"/>
                <a:gd name="connsiteY185" fmla="*/ 371793 h 70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</a:cxnLst>
              <a:rect l="l" t="t" r="r" b="b"/>
              <a:pathLst>
                <a:path w="661533" h="705988">
                  <a:moveTo>
                    <a:pt x="0" y="429383"/>
                  </a:moveTo>
                  <a:cubicBezTo>
                    <a:pt x="0" y="434218"/>
                    <a:pt x="3957" y="438175"/>
                    <a:pt x="8792" y="438175"/>
                  </a:cubicBezTo>
                  <a:lnTo>
                    <a:pt x="64096" y="438175"/>
                  </a:lnTo>
                  <a:lnTo>
                    <a:pt x="124147" y="471058"/>
                  </a:lnTo>
                  <a:cubicBezTo>
                    <a:pt x="121246" y="484159"/>
                    <a:pt x="119575" y="497523"/>
                    <a:pt x="119575" y="511151"/>
                  </a:cubicBezTo>
                  <a:cubicBezTo>
                    <a:pt x="119575" y="618593"/>
                    <a:pt x="212334" y="705989"/>
                    <a:pt x="326370" y="705989"/>
                  </a:cubicBezTo>
                  <a:cubicBezTo>
                    <a:pt x="440407" y="705989"/>
                    <a:pt x="533166" y="618593"/>
                    <a:pt x="533166" y="511151"/>
                  </a:cubicBezTo>
                  <a:cubicBezTo>
                    <a:pt x="533166" y="497523"/>
                    <a:pt x="531583" y="484159"/>
                    <a:pt x="528594" y="471058"/>
                  </a:cubicBezTo>
                  <a:lnTo>
                    <a:pt x="588557" y="438263"/>
                  </a:lnTo>
                  <a:cubicBezTo>
                    <a:pt x="590052" y="439318"/>
                    <a:pt x="591722" y="440109"/>
                    <a:pt x="593745" y="440109"/>
                  </a:cubicBezTo>
                  <a:lnTo>
                    <a:pt x="652741" y="440109"/>
                  </a:lnTo>
                  <a:cubicBezTo>
                    <a:pt x="657577" y="440109"/>
                    <a:pt x="661533" y="436153"/>
                    <a:pt x="661533" y="431317"/>
                  </a:cubicBezTo>
                  <a:cubicBezTo>
                    <a:pt x="661533" y="426481"/>
                    <a:pt x="657577" y="422525"/>
                    <a:pt x="652741" y="422525"/>
                  </a:cubicBezTo>
                  <a:lnTo>
                    <a:pt x="602537" y="422525"/>
                  </a:lnTo>
                  <a:lnTo>
                    <a:pt x="602537" y="375046"/>
                  </a:lnTo>
                  <a:cubicBezTo>
                    <a:pt x="602537" y="370210"/>
                    <a:pt x="598581" y="366254"/>
                    <a:pt x="593745" y="366254"/>
                  </a:cubicBezTo>
                  <a:cubicBezTo>
                    <a:pt x="588909" y="366254"/>
                    <a:pt x="584953" y="370210"/>
                    <a:pt x="584953" y="375046"/>
                  </a:cubicBezTo>
                  <a:lnTo>
                    <a:pt x="584953" y="420854"/>
                  </a:lnTo>
                  <a:cubicBezTo>
                    <a:pt x="583985" y="421030"/>
                    <a:pt x="583106" y="421206"/>
                    <a:pt x="582227" y="421733"/>
                  </a:cubicBezTo>
                  <a:lnTo>
                    <a:pt x="523934" y="453650"/>
                  </a:lnTo>
                  <a:cubicBezTo>
                    <a:pt x="511536" y="416106"/>
                    <a:pt x="487270" y="382520"/>
                    <a:pt x="453947" y="357813"/>
                  </a:cubicBezTo>
                  <a:cubicBezTo>
                    <a:pt x="468278" y="335657"/>
                    <a:pt x="476016" y="310423"/>
                    <a:pt x="476016" y="284222"/>
                  </a:cubicBezTo>
                  <a:cubicBezTo>
                    <a:pt x="476016" y="251339"/>
                    <a:pt x="463794" y="220038"/>
                    <a:pt x="441990" y="194980"/>
                  </a:cubicBezTo>
                  <a:lnTo>
                    <a:pt x="462475" y="197178"/>
                  </a:lnTo>
                  <a:cubicBezTo>
                    <a:pt x="462475" y="197178"/>
                    <a:pt x="463091" y="197178"/>
                    <a:pt x="463442" y="197178"/>
                  </a:cubicBezTo>
                  <a:cubicBezTo>
                    <a:pt x="467839" y="197178"/>
                    <a:pt x="471707" y="193837"/>
                    <a:pt x="472147" y="189353"/>
                  </a:cubicBezTo>
                  <a:cubicBezTo>
                    <a:pt x="472675" y="184517"/>
                    <a:pt x="469158" y="180209"/>
                    <a:pt x="464322" y="179681"/>
                  </a:cubicBezTo>
                  <a:lnTo>
                    <a:pt x="416052" y="174494"/>
                  </a:lnTo>
                  <a:lnTo>
                    <a:pt x="432318" y="23794"/>
                  </a:lnTo>
                  <a:cubicBezTo>
                    <a:pt x="432582" y="21508"/>
                    <a:pt x="431878" y="19134"/>
                    <a:pt x="430471" y="17375"/>
                  </a:cubicBezTo>
                  <a:cubicBezTo>
                    <a:pt x="428977" y="15529"/>
                    <a:pt x="426867" y="14386"/>
                    <a:pt x="424581" y="14122"/>
                  </a:cubicBezTo>
                  <a:lnTo>
                    <a:pt x="294367" y="54"/>
                  </a:lnTo>
                  <a:cubicBezTo>
                    <a:pt x="291992" y="-209"/>
                    <a:pt x="289707" y="494"/>
                    <a:pt x="287948" y="1989"/>
                  </a:cubicBezTo>
                  <a:cubicBezTo>
                    <a:pt x="286102" y="3483"/>
                    <a:pt x="284959" y="5593"/>
                    <a:pt x="284695" y="7880"/>
                  </a:cubicBezTo>
                  <a:lnTo>
                    <a:pt x="268517" y="158580"/>
                  </a:lnTo>
                  <a:lnTo>
                    <a:pt x="220247" y="153392"/>
                  </a:lnTo>
                  <a:cubicBezTo>
                    <a:pt x="215236" y="152865"/>
                    <a:pt x="211103" y="156382"/>
                    <a:pt x="210576" y="161217"/>
                  </a:cubicBezTo>
                  <a:cubicBezTo>
                    <a:pt x="210048" y="166053"/>
                    <a:pt x="213565" y="170361"/>
                    <a:pt x="218401" y="170889"/>
                  </a:cubicBezTo>
                  <a:lnTo>
                    <a:pt x="235194" y="172735"/>
                  </a:lnTo>
                  <a:cubicBezTo>
                    <a:pt x="198882" y="199200"/>
                    <a:pt x="177077" y="239996"/>
                    <a:pt x="177077" y="284222"/>
                  </a:cubicBezTo>
                  <a:cubicBezTo>
                    <a:pt x="177077" y="310423"/>
                    <a:pt x="184726" y="335657"/>
                    <a:pt x="199058" y="357813"/>
                  </a:cubicBezTo>
                  <a:cubicBezTo>
                    <a:pt x="165647" y="382520"/>
                    <a:pt x="141380" y="416106"/>
                    <a:pt x="129071" y="453650"/>
                  </a:cubicBezTo>
                  <a:lnTo>
                    <a:pt x="75350" y="424195"/>
                  </a:lnTo>
                  <a:lnTo>
                    <a:pt x="75350" y="374519"/>
                  </a:lnTo>
                  <a:cubicBezTo>
                    <a:pt x="75350" y="369683"/>
                    <a:pt x="71394" y="365726"/>
                    <a:pt x="66558" y="365726"/>
                  </a:cubicBezTo>
                  <a:cubicBezTo>
                    <a:pt x="61722" y="365726"/>
                    <a:pt x="57766" y="369683"/>
                    <a:pt x="57766" y="374519"/>
                  </a:cubicBezTo>
                  <a:lnTo>
                    <a:pt x="57766" y="420591"/>
                  </a:lnTo>
                  <a:lnTo>
                    <a:pt x="8968" y="420591"/>
                  </a:lnTo>
                  <a:cubicBezTo>
                    <a:pt x="4132" y="420591"/>
                    <a:pt x="176" y="424547"/>
                    <a:pt x="176" y="429383"/>
                  </a:cubicBezTo>
                  <a:close/>
                  <a:moveTo>
                    <a:pt x="301137" y="18518"/>
                  </a:moveTo>
                  <a:lnTo>
                    <a:pt x="413942" y="30652"/>
                  </a:lnTo>
                  <a:lnTo>
                    <a:pt x="398643" y="172559"/>
                  </a:lnTo>
                  <a:lnTo>
                    <a:pt x="285926" y="160426"/>
                  </a:lnTo>
                  <a:lnTo>
                    <a:pt x="301225" y="18430"/>
                  </a:lnTo>
                  <a:close/>
                  <a:moveTo>
                    <a:pt x="263417" y="175725"/>
                  </a:moveTo>
                  <a:lnTo>
                    <a:pt x="413942" y="191991"/>
                  </a:lnTo>
                  <a:cubicBezTo>
                    <a:pt x="442165" y="215466"/>
                    <a:pt x="458343" y="248965"/>
                    <a:pt x="458343" y="284222"/>
                  </a:cubicBezTo>
                  <a:cubicBezTo>
                    <a:pt x="458343" y="308840"/>
                    <a:pt x="450606" y="332667"/>
                    <a:pt x="435835" y="353241"/>
                  </a:cubicBezTo>
                  <a:lnTo>
                    <a:pt x="434604" y="355088"/>
                  </a:lnTo>
                  <a:cubicBezTo>
                    <a:pt x="434604" y="355088"/>
                    <a:pt x="434428" y="355351"/>
                    <a:pt x="434340" y="355527"/>
                  </a:cubicBezTo>
                  <a:cubicBezTo>
                    <a:pt x="434076" y="355791"/>
                    <a:pt x="433725" y="356055"/>
                    <a:pt x="433461" y="356407"/>
                  </a:cubicBezTo>
                  <a:cubicBezTo>
                    <a:pt x="433197" y="356670"/>
                    <a:pt x="433021" y="356846"/>
                    <a:pt x="432757" y="357110"/>
                  </a:cubicBezTo>
                  <a:cubicBezTo>
                    <a:pt x="432406" y="357462"/>
                    <a:pt x="431878" y="357813"/>
                    <a:pt x="431439" y="358253"/>
                  </a:cubicBezTo>
                  <a:cubicBezTo>
                    <a:pt x="431087" y="358517"/>
                    <a:pt x="430823" y="358781"/>
                    <a:pt x="430471" y="359044"/>
                  </a:cubicBezTo>
                  <a:cubicBezTo>
                    <a:pt x="430032" y="359396"/>
                    <a:pt x="429416" y="359836"/>
                    <a:pt x="428889" y="360187"/>
                  </a:cubicBezTo>
                  <a:cubicBezTo>
                    <a:pt x="428449" y="360451"/>
                    <a:pt x="428098" y="360803"/>
                    <a:pt x="427658" y="361067"/>
                  </a:cubicBezTo>
                  <a:cubicBezTo>
                    <a:pt x="427130" y="361418"/>
                    <a:pt x="426427" y="361858"/>
                    <a:pt x="425811" y="362210"/>
                  </a:cubicBezTo>
                  <a:cubicBezTo>
                    <a:pt x="425284" y="362561"/>
                    <a:pt x="424844" y="362825"/>
                    <a:pt x="424317" y="363177"/>
                  </a:cubicBezTo>
                  <a:cubicBezTo>
                    <a:pt x="423701" y="363528"/>
                    <a:pt x="422910" y="363968"/>
                    <a:pt x="422207" y="364408"/>
                  </a:cubicBezTo>
                  <a:cubicBezTo>
                    <a:pt x="421591" y="364759"/>
                    <a:pt x="421064" y="365111"/>
                    <a:pt x="420448" y="365375"/>
                  </a:cubicBezTo>
                  <a:cubicBezTo>
                    <a:pt x="419657" y="365814"/>
                    <a:pt x="418866" y="366166"/>
                    <a:pt x="417986" y="366606"/>
                  </a:cubicBezTo>
                  <a:cubicBezTo>
                    <a:pt x="417283" y="366957"/>
                    <a:pt x="416668" y="367309"/>
                    <a:pt x="415876" y="367573"/>
                  </a:cubicBezTo>
                  <a:cubicBezTo>
                    <a:pt x="414997" y="368012"/>
                    <a:pt x="414030" y="368364"/>
                    <a:pt x="413063" y="368804"/>
                  </a:cubicBezTo>
                  <a:cubicBezTo>
                    <a:pt x="412271" y="369155"/>
                    <a:pt x="411480" y="369507"/>
                    <a:pt x="410689" y="369771"/>
                  </a:cubicBezTo>
                  <a:cubicBezTo>
                    <a:pt x="409634" y="370123"/>
                    <a:pt x="408579" y="370562"/>
                    <a:pt x="407436" y="370914"/>
                  </a:cubicBezTo>
                  <a:cubicBezTo>
                    <a:pt x="406556" y="371266"/>
                    <a:pt x="405677" y="371529"/>
                    <a:pt x="404710" y="371881"/>
                  </a:cubicBezTo>
                  <a:cubicBezTo>
                    <a:pt x="403567" y="372233"/>
                    <a:pt x="402248" y="372584"/>
                    <a:pt x="401017" y="373024"/>
                  </a:cubicBezTo>
                  <a:cubicBezTo>
                    <a:pt x="400050" y="373288"/>
                    <a:pt x="399083" y="373639"/>
                    <a:pt x="398028" y="373903"/>
                  </a:cubicBezTo>
                  <a:cubicBezTo>
                    <a:pt x="396709" y="374255"/>
                    <a:pt x="395302" y="374607"/>
                    <a:pt x="393896" y="374958"/>
                  </a:cubicBezTo>
                  <a:cubicBezTo>
                    <a:pt x="392753" y="375222"/>
                    <a:pt x="391697" y="375486"/>
                    <a:pt x="390554" y="375838"/>
                  </a:cubicBezTo>
                  <a:cubicBezTo>
                    <a:pt x="389060" y="376189"/>
                    <a:pt x="387477" y="376453"/>
                    <a:pt x="385982" y="376805"/>
                  </a:cubicBezTo>
                  <a:cubicBezTo>
                    <a:pt x="384751" y="377068"/>
                    <a:pt x="383520" y="377332"/>
                    <a:pt x="382290" y="377508"/>
                  </a:cubicBezTo>
                  <a:cubicBezTo>
                    <a:pt x="380619" y="377772"/>
                    <a:pt x="378861" y="378036"/>
                    <a:pt x="377102" y="378387"/>
                  </a:cubicBezTo>
                  <a:cubicBezTo>
                    <a:pt x="375783" y="378563"/>
                    <a:pt x="374464" y="378827"/>
                    <a:pt x="373058" y="379003"/>
                  </a:cubicBezTo>
                  <a:cubicBezTo>
                    <a:pt x="371211" y="379267"/>
                    <a:pt x="369189" y="379442"/>
                    <a:pt x="367255" y="379706"/>
                  </a:cubicBezTo>
                  <a:cubicBezTo>
                    <a:pt x="365848" y="379882"/>
                    <a:pt x="364441" y="380058"/>
                    <a:pt x="362946" y="380234"/>
                  </a:cubicBezTo>
                  <a:cubicBezTo>
                    <a:pt x="360836" y="380410"/>
                    <a:pt x="358550" y="380585"/>
                    <a:pt x="356352" y="380761"/>
                  </a:cubicBezTo>
                  <a:cubicBezTo>
                    <a:pt x="354858" y="380849"/>
                    <a:pt x="353451" y="381025"/>
                    <a:pt x="351868" y="381113"/>
                  </a:cubicBezTo>
                  <a:cubicBezTo>
                    <a:pt x="349406" y="381289"/>
                    <a:pt x="346681" y="381377"/>
                    <a:pt x="344131" y="381465"/>
                  </a:cubicBezTo>
                  <a:cubicBezTo>
                    <a:pt x="342636" y="381465"/>
                    <a:pt x="341317" y="381641"/>
                    <a:pt x="339823" y="381641"/>
                  </a:cubicBezTo>
                  <a:cubicBezTo>
                    <a:pt x="335603" y="381816"/>
                    <a:pt x="331206" y="381816"/>
                    <a:pt x="326634" y="381816"/>
                  </a:cubicBezTo>
                  <a:cubicBezTo>
                    <a:pt x="322062" y="381816"/>
                    <a:pt x="317754" y="381816"/>
                    <a:pt x="313622" y="381641"/>
                  </a:cubicBezTo>
                  <a:cubicBezTo>
                    <a:pt x="312742" y="381641"/>
                    <a:pt x="312039" y="381641"/>
                    <a:pt x="311160" y="381553"/>
                  </a:cubicBezTo>
                  <a:cubicBezTo>
                    <a:pt x="303774" y="381289"/>
                    <a:pt x="296916" y="380849"/>
                    <a:pt x="290586" y="380234"/>
                  </a:cubicBezTo>
                  <a:cubicBezTo>
                    <a:pt x="290586" y="380234"/>
                    <a:pt x="290586" y="380234"/>
                    <a:pt x="290586" y="380234"/>
                  </a:cubicBezTo>
                  <a:cubicBezTo>
                    <a:pt x="287069" y="379882"/>
                    <a:pt x="283728" y="379530"/>
                    <a:pt x="280563" y="379091"/>
                  </a:cubicBezTo>
                  <a:cubicBezTo>
                    <a:pt x="280299" y="379091"/>
                    <a:pt x="280123" y="379091"/>
                    <a:pt x="279859" y="379003"/>
                  </a:cubicBezTo>
                  <a:cubicBezTo>
                    <a:pt x="276958" y="378563"/>
                    <a:pt x="274144" y="378124"/>
                    <a:pt x="271419" y="377684"/>
                  </a:cubicBezTo>
                  <a:cubicBezTo>
                    <a:pt x="270979" y="377684"/>
                    <a:pt x="270627" y="377508"/>
                    <a:pt x="270275" y="377420"/>
                  </a:cubicBezTo>
                  <a:cubicBezTo>
                    <a:pt x="267814" y="376981"/>
                    <a:pt x="265440" y="376541"/>
                    <a:pt x="263154" y="376013"/>
                  </a:cubicBezTo>
                  <a:cubicBezTo>
                    <a:pt x="263154" y="376013"/>
                    <a:pt x="262978" y="376013"/>
                    <a:pt x="262890" y="376013"/>
                  </a:cubicBezTo>
                  <a:cubicBezTo>
                    <a:pt x="260340" y="375486"/>
                    <a:pt x="257966" y="374870"/>
                    <a:pt x="255680" y="374255"/>
                  </a:cubicBezTo>
                  <a:cubicBezTo>
                    <a:pt x="255417" y="374255"/>
                    <a:pt x="255241" y="374079"/>
                    <a:pt x="254977" y="374079"/>
                  </a:cubicBezTo>
                  <a:cubicBezTo>
                    <a:pt x="252867" y="373464"/>
                    <a:pt x="250933" y="372936"/>
                    <a:pt x="248998" y="372321"/>
                  </a:cubicBezTo>
                  <a:cubicBezTo>
                    <a:pt x="248822" y="372321"/>
                    <a:pt x="248646" y="372145"/>
                    <a:pt x="248471" y="372145"/>
                  </a:cubicBezTo>
                  <a:cubicBezTo>
                    <a:pt x="246624" y="371529"/>
                    <a:pt x="244778" y="370914"/>
                    <a:pt x="243107" y="370299"/>
                  </a:cubicBezTo>
                  <a:cubicBezTo>
                    <a:pt x="242844" y="370210"/>
                    <a:pt x="242580" y="370123"/>
                    <a:pt x="242316" y="369947"/>
                  </a:cubicBezTo>
                  <a:cubicBezTo>
                    <a:pt x="240733" y="369331"/>
                    <a:pt x="239239" y="368716"/>
                    <a:pt x="237920" y="368100"/>
                  </a:cubicBezTo>
                  <a:cubicBezTo>
                    <a:pt x="237568" y="367925"/>
                    <a:pt x="237304" y="367749"/>
                    <a:pt x="236953" y="367661"/>
                  </a:cubicBezTo>
                  <a:cubicBezTo>
                    <a:pt x="235722" y="367133"/>
                    <a:pt x="234491" y="366518"/>
                    <a:pt x="233348" y="365990"/>
                  </a:cubicBezTo>
                  <a:cubicBezTo>
                    <a:pt x="232996" y="365814"/>
                    <a:pt x="232732" y="365639"/>
                    <a:pt x="232469" y="365463"/>
                  </a:cubicBezTo>
                  <a:cubicBezTo>
                    <a:pt x="231414" y="364935"/>
                    <a:pt x="230359" y="364320"/>
                    <a:pt x="229479" y="363792"/>
                  </a:cubicBezTo>
                  <a:cubicBezTo>
                    <a:pt x="229040" y="363528"/>
                    <a:pt x="228688" y="363265"/>
                    <a:pt x="228248" y="363001"/>
                  </a:cubicBezTo>
                  <a:cubicBezTo>
                    <a:pt x="227545" y="362561"/>
                    <a:pt x="226754" y="362122"/>
                    <a:pt x="226138" y="361682"/>
                  </a:cubicBezTo>
                  <a:cubicBezTo>
                    <a:pt x="225699" y="361418"/>
                    <a:pt x="225347" y="361067"/>
                    <a:pt x="224907" y="360803"/>
                  </a:cubicBezTo>
                  <a:cubicBezTo>
                    <a:pt x="224380" y="360451"/>
                    <a:pt x="223764" y="360012"/>
                    <a:pt x="223325" y="359660"/>
                  </a:cubicBezTo>
                  <a:cubicBezTo>
                    <a:pt x="222973" y="359396"/>
                    <a:pt x="222621" y="359132"/>
                    <a:pt x="222270" y="358781"/>
                  </a:cubicBezTo>
                  <a:cubicBezTo>
                    <a:pt x="221830" y="358429"/>
                    <a:pt x="221390" y="358077"/>
                    <a:pt x="220951" y="357725"/>
                  </a:cubicBezTo>
                  <a:cubicBezTo>
                    <a:pt x="220599" y="357462"/>
                    <a:pt x="220335" y="357198"/>
                    <a:pt x="220071" y="356846"/>
                  </a:cubicBezTo>
                  <a:cubicBezTo>
                    <a:pt x="219720" y="356583"/>
                    <a:pt x="219368" y="356231"/>
                    <a:pt x="219104" y="355967"/>
                  </a:cubicBezTo>
                  <a:cubicBezTo>
                    <a:pt x="218928" y="355615"/>
                    <a:pt x="218665" y="355264"/>
                    <a:pt x="218489" y="354912"/>
                  </a:cubicBezTo>
                  <a:cubicBezTo>
                    <a:pt x="203014" y="334162"/>
                    <a:pt x="194838" y="309807"/>
                    <a:pt x="194838" y="284398"/>
                  </a:cubicBezTo>
                  <a:cubicBezTo>
                    <a:pt x="194838" y="239029"/>
                    <a:pt x="221215" y="197618"/>
                    <a:pt x="263769" y="175901"/>
                  </a:cubicBezTo>
                  <a:close/>
                  <a:moveTo>
                    <a:pt x="209872" y="371441"/>
                  </a:moveTo>
                  <a:cubicBezTo>
                    <a:pt x="209872" y="371441"/>
                    <a:pt x="209960" y="371441"/>
                    <a:pt x="210048" y="371529"/>
                  </a:cubicBezTo>
                  <a:cubicBezTo>
                    <a:pt x="210488" y="371881"/>
                    <a:pt x="211015" y="372321"/>
                    <a:pt x="211455" y="372672"/>
                  </a:cubicBezTo>
                  <a:cubicBezTo>
                    <a:pt x="212158" y="373200"/>
                    <a:pt x="212774" y="373727"/>
                    <a:pt x="213565" y="374343"/>
                  </a:cubicBezTo>
                  <a:cubicBezTo>
                    <a:pt x="214093" y="374783"/>
                    <a:pt x="214708" y="375134"/>
                    <a:pt x="215324" y="375574"/>
                  </a:cubicBezTo>
                  <a:cubicBezTo>
                    <a:pt x="216027" y="376101"/>
                    <a:pt x="216818" y="376629"/>
                    <a:pt x="217610" y="377068"/>
                  </a:cubicBezTo>
                  <a:cubicBezTo>
                    <a:pt x="218225" y="377508"/>
                    <a:pt x="218928" y="377860"/>
                    <a:pt x="219632" y="378299"/>
                  </a:cubicBezTo>
                  <a:cubicBezTo>
                    <a:pt x="220423" y="378827"/>
                    <a:pt x="221303" y="379267"/>
                    <a:pt x="222182" y="379794"/>
                  </a:cubicBezTo>
                  <a:cubicBezTo>
                    <a:pt x="222885" y="380234"/>
                    <a:pt x="223676" y="380585"/>
                    <a:pt x="224380" y="381025"/>
                  </a:cubicBezTo>
                  <a:cubicBezTo>
                    <a:pt x="225347" y="381553"/>
                    <a:pt x="226314" y="381992"/>
                    <a:pt x="227281" y="382520"/>
                  </a:cubicBezTo>
                  <a:cubicBezTo>
                    <a:pt x="228072" y="382871"/>
                    <a:pt x="228864" y="383311"/>
                    <a:pt x="229743" y="383663"/>
                  </a:cubicBezTo>
                  <a:cubicBezTo>
                    <a:pt x="230798" y="384190"/>
                    <a:pt x="231941" y="384630"/>
                    <a:pt x="233172" y="385158"/>
                  </a:cubicBezTo>
                  <a:cubicBezTo>
                    <a:pt x="233963" y="385509"/>
                    <a:pt x="234842" y="385861"/>
                    <a:pt x="235722" y="386213"/>
                  </a:cubicBezTo>
                  <a:cubicBezTo>
                    <a:pt x="237129" y="386740"/>
                    <a:pt x="238623" y="387268"/>
                    <a:pt x="240118" y="387795"/>
                  </a:cubicBezTo>
                  <a:cubicBezTo>
                    <a:pt x="240821" y="388059"/>
                    <a:pt x="241525" y="388323"/>
                    <a:pt x="242228" y="388587"/>
                  </a:cubicBezTo>
                  <a:cubicBezTo>
                    <a:pt x="244514" y="389378"/>
                    <a:pt x="246888" y="390081"/>
                    <a:pt x="249350" y="390785"/>
                  </a:cubicBezTo>
                  <a:cubicBezTo>
                    <a:pt x="250053" y="390960"/>
                    <a:pt x="250845" y="391136"/>
                    <a:pt x="251636" y="391400"/>
                  </a:cubicBezTo>
                  <a:cubicBezTo>
                    <a:pt x="253482" y="391928"/>
                    <a:pt x="255329" y="392367"/>
                    <a:pt x="257263" y="392807"/>
                  </a:cubicBezTo>
                  <a:cubicBezTo>
                    <a:pt x="258318" y="393071"/>
                    <a:pt x="259373" y="393246"/>
                    <a:pt x="260516" y="393510"/>
                  </a:cubicBezTo>
                  <a:cubicBezTo>
                    <a:pt x="262275" y="393862"/>
                    <a:pt x="264033" y="394301"/>
                    <a:pt x="265967" y="394653"/>
                  </a:cubicBezTo>
                  <a:cubicBezTo>
                    <a:pt x="267198" y="394917"/>
                    <a:pt x="268429" y="395093"/>
                    <a:pt x="269748" y="395356"/>
                  </a:cubicBezTo>
                  <a:cubicBezTo>
                    <a:pt x="271595" y="395708"/>
                    <a:pt x="273441" y="395972"/>
                    <a:pt x="275375" y="396236"/>
                  </a:cubicBezTo>
                  <a:cubicBezTo>
                    <a:pt x="276782" y="396412"/>
                    <a:pt x="278101" y="396587"/>
                    <a:pt x="279508" y="396851"/>
                  </a:cubicBezTo>
                  <a:cubicBezTo>
                    <a:pt x="281530" y="397115"/>
                    <a:pt x="283552" y="397379"/>
                    <a:pt x="285574" y="397555"/>
                  </a:cubicBezTo>
                  <a:cubicBezTo>
                    <a:pt x="287069" y="397730"/>
                    <a:pt x="288476" y="397906"/>
                    <a:pt x="290058" y="397994"/>
                  </a:cubicBezTo>
                  <a:cubicBezTo>
                    <a:pt x="292256" y="398170"/>
                    <a:pt x="294542" y="398346"/>
                    <a:pt x="296916" y="398522"/>
                  </a:cubicBezTo>
                  <a:cubicBezTo>
                    <a:pt x="298411" y="398610"/>
                    <a:pt x="299906" y="398785"/>
                    <a:pt x="301400" y="398874"/>
                  </a:cubicBezTo>
                  <a:cubicBezTo>
                    <a:pt x="304038" y="399049"/>
                    <a:pt x="306764" y="399137"/>
                    <a:pt x="309489" y="399225"/>
                  </a:cubicBezTo>
                  <a:cubicBezTo>
                    <a:pt x="310896" y="399225"/>
                    <a:pt x="312215" y="399313"/>
                    <a:pt x="313534" y="399401"/>
                  </a:cubicBezTo>
                  <a:cubicBezTo>
                    <a:pt x="317754" y="399489"/>
                    <a:pt x="322062" y="399577"/>
                    <a:pt x="326634" y="399577"/>
                  </a:cubicBezTo>
                  <a:cubicBezTo>
                    <a:pt x="331206" y="399577"/>
                    <a:pt x="335515" y="399577"/>
                    <a:pt x="339735" y="399401"/>
                  </a:cubicBezTo>
                  <a:cubicBezTo>
                    <a:pt x="341142" y="399401"/>
                    <a:pt x="342461" y="399313"/>
                    <a:pt x="343779" y="399225"/>
                  </a:cubicBezTo>
                  <a:cubicBezTo>
                    <a:pt x="346505" y="399137"/>
                    <a:pt x="349319" y="398961"/>
                    <a:pt x="351956" y="398874"/>
                  </a:cubicBezTo>
                  <a:cubicBezTo>
                    <a:pt x="353451" y="398785"/>
                    <a:pt x="354945" y="398698"/>
                    <a:pt x="356440" y="398522"/>
                  </a:cubicBezTo>
                  <a:cubicBezTo>
                    <a:pt x="358814" y="398346"/>
                    <a:pt x="361100" y="398170"/>
                    <a:pt x="363298" y="397994"/>
                  </a:cubicBezTo>
                  <a:cubicBezTo>
                    <a:pt x="364793" y="397818"/>
                    <a:pt x="366200" y="397730"/>
                    <a:pt x="367694" y="397555"/>
                  </a:cubicBezTo>
                  <a:cubicBezTo>
                    <a:pt x="369804" y="397291"/>
                    <a:pt x="371915" y="397115"/>
                    <a:pt x="373937" y="396851"/>
                  </a:cubicBezTo>
                  <a:cubicBezTo>
                    <a:pt x="375344" y="396675"/>
                    <a:pt x="376662" y="396500"/>
                    <a:pt x="377981" y="396324"/>
                  </a:cubicBezTo>
                  <a:cubicBezTo>
                    <a:pt x="379916" y="396060"/>
                    <a:pt x="381850" y="395708"/>
                    <a:pt x="383696" y="395445"/>
                  </a:cubicBezTo>
                  <a:cubicBezTo>
                    <a:pt x="384927" y="395269"/>
                    <a:pt x="386158" y="395005"/>
                    <a:pt x="387389" y="394829"/>
                  </a:cubicBezTo>
                  <a:cubicBezTo>
                    <a:pt x="389323" y="394477"/>
                    <a:pt x="391082" y="394126"/>
                    <a:pt x="392928" y="393686"/>
                  </a:cubicBezTo>
                  <a:cubicBezTo>
                    <a:pt x="393983" y="393422"/>
                    <a:pt x="395038" y="393246"/>
                    <a:pt x="396006" y="392983"/>
                  </a:cubicBezTo>
                  <a:cubicBezTo>
                    <a:pt x="398116" y="392543"/>
                    <a:pt x="400050" y="392016"/>
                    <a:pt x="401984" y="391488"/>
                  </a:cubicBezTo>
                  <a:cubicBezTo>
                    <a:pt x="402600" y="391312"/>
                    <a:pt x="403303" y="391136"/>
                    <a:pt x="403919" y="390960"/>
                  </a:cubicBezTo>
                  <a:cubicBezTo>
                    <a:pt x="406380" y="390257"/>
                    <a:pt x="408842" y="389554"/>
                    <a:pt x="411128" y="388762"/>
                  </a:cubicBezTo>
                  <a:cubicBezTo>
                    <a:pt x="411744" y="388587"/>
                    <a:pt x="412359" y="388323"/>
                    <a:pt x="412975" y="388147"/>
                  </a:cubicBezTo>
                  <a:cubicBezTo>
                    <a:pt x="414557" y="387619"/>
                    <a:pt x="416140" y="387004"/>
                    <a:pt x="417635" y="386476"/>
                  </a:cubicBezTo>
                  <a:cubicBezTo>
                    <a:pt x="418426" y="386125"/>
                    <a:pt x="419217" y="385861"/>
                    <a:pt x="420009" y="385509"/>
                  </a:cubicBezTo>
                  <a:cubicBezTo>
                    <a:pt x="421240" y="384982"/>
                    <a:pt x="422383" y="384542"/>
                    <a:pt x="423526" y="384014"/>
                  </a:cubicBezTo>
                  <a:cubicBezTo>
                    <a:pt x="424317" y="383663"/>
                    <a:pt x="425108" y="383311"/>
                    <a:pt x="425899" y="382871"/>
                  </a:cubicBezTo>
                  <a:cubicBezTo>
                    <a:pt x="426954" y="382344"/>
                    <a:pt x="427922" y="381904"/>
                    <a:pt x="428889" y="381377"/>
                  </a:cubicBezTo>
                  <a:cubicBezTo>
                    <a:pt x="429592" y="381025"/>
                    <a:pt x="430384" y="380585"/>
                    <a:pt x="431087" y="380234"/>
                  </a:cubicBezTo>
                  <a:cubicBezTo>
                    <a:pt x="431966" y="379706"/>
                    <a:pt x="432845" y="379267"/>
                    <a:pt x="433725" y="378739"/>
                  </a:cubicBezTo>
                  <a:cubicBezTo>
                    <a:pt x="434428" y="378299"/>
                    <a:pt x="435044" y="377948"/>
                    <a:pt x="435659" y="377508"/>
                  </a:cubicBezTo>
                  <a:cubicBezTo>
                    <a:pt x="436450" y="376981"/>
                    <a:pt x="437242" y="376453"/>
                    <a:pt x="437945" y="375926"/>
                  </a:cubicBezTo>
                  <a:cubicBezTo>
                    <a:pt x="438472" y="375574"/>
                    <a:pt x="439088" y="375134"/>
                    <a:pt x="439615" y="374783"/>
                  </a:cubicBezTo>
                  <a:cubicBezTo>
                    <a:pt x="440407" y="374255"/>
                    <a:pt x="441110" y="373639"/>
                    <a:pt x="441813" y="373112"/>
                  </a:cubicBezTo>
                  <a:cubicBezTo>
                    <a:pt x="442253" y="372760"/>
                    <a:pt x="442781" y="372409"/>
                    <a:pt x="443132" y="372057"/>
                  </a:cubicBezTo>
                  <a:cubicBezTo>
                    <a:pt x="443132" y="372057"/>
                    <a:pt x="443220" y="371969"/>
                    <a:pt x="443308" y="371881"/>
                  </a:cubicBezTo>
                  <a:cubicBezTo>
                    <a:pt x="488940" y="405380"/>
                    <a:pt x="515933" y="457079"/>
                    <a:pt x="515933" y="511503"/>
                  </a:cubicBezTo>
                  <a:cubicBezTo>
                    <a:pt x="515933" y="609273"/>
                    <a:pt x="431087" y="688756"/>
                    <a:pt x="326722" y="688756"/>
                  </a:cubicBezTo>
                  <a:cubicBezTo>
                    <a:pt x="222358" y="688756"/>
                    <a:pt x="137512" y="609273"/>
                    <a:pt x="137512" y="511503"/>
                  </a:cubicBezTo>
                  <a:cubicBezTo>
                    <a:pt x="137512" y="456991"/>
                    <a:pt x="164504" y="405292"/>
                    <a:pt x="210136" y="37179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61">
              <a:extLst>
                <a:ext uri="{FF2B5EF4-FFF2-40B4-BE49-F238E27FC236}">
                  <a16:creationId xmlns:a16="http://schemas.microsoft.com/office/drawing/2014/main" id="{482A6AA6-9190-AB0F-B50E-6C585A73336E}"/>
                </a:ext>
              </a:extLst>
            </p:cNvPr>
            <p:cNvSpPr/>
            <p:nvPr/>
          </p:nvSpPr>
          <p:spPr>
            <a:xfrm>
              <a:off x="10976863" y="1611454"/>
              <a:ext cx="43082" cy="43170"/>
            </a:xfrm>
            <a:custGeom>
              <a:avLst/>
              <a:gdLst>
                <a:gd name="connsiteX0" fmla="*/ 21541 w 43082"/>
                <a:gd name="connsiteY0" fmla="*/ 43170 h 43170"/>
                <a:gd name="connsiteX1" fmla="*/ 43082 w 43082"/>
                <a:gd name="connsiteY1" fmla="*/ 21541 h 43170"/>
                <a:gd name="connsiteX2" fmla="*/ 21541 w 43082"/>
                <a:gd name="connsiteY2" fmla="*/ 0 h 43170"/>
                <a:gd name="connsiteX3" fmla="*/ 0 w 43082"/>
                <a:gd name="connsiteY3" fmla="*/ 21541 h 43170"/>
                <a:gd name="connsiteX4" fmla="*/ 21541 w 43082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082" h="43170">
                  <a:moveTo>
                    <a:pt x="21541" y="43170"/>
                  </a:moveTo>
                  <a:cubicBezTo>
                    <a:pt x="33411" y="43170"/>
                    <a:pt x="43082" y="33499"/>
                    <a:pt x="43082" y="21541"/>
                  </a:cubicBezTo>
                  <a:cubicBezTo>
                    <a:pt x="43082" y="9584"/>
                    <a:pt x="33411" y="0"/>
                    <a:pt x="21541" y="0"/>
                  </a:cubicBezTo>
                  <a:cubicBezTo>
                    <a:pt x="9672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541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62">
              <a:extLst>
                <a:ext uri="{FF2B5EF4-FFF2-40B4-BE49-F238E27FC236}">
                  <a16:creationId xmlns:a16="http://schemas.microsoft.com/office/drawing/2014/main" id="{470DB8F0-6728-08D4-2F89-EC1CED3B625F}"/>
                </a:ext>
              </a:extLst>
            </p:cNvPr>
            <p:cNvSpPr/>
            <p:nvPr/>
          </p:nvSpPr>
          <p:spPr>
            <a:xfrm>
              <a:off x="11054850" y="1619543"/>
              <a:ext cx="43170" cy="43170"/>
            </a:xfrm>
            <a:custGeom>
              <a:avLst/>
              <a:gdLst>
                <a:gd name="connsiteX0" fmla="*/ 21541 w 43170"/>
                <a:gd name="connsiteY0" fmla="*/ 43170 h 43170"/>
                <a:gd name="connsiteX1" fmla="*/ 43170 w 43170"/>
                <a:gd name="connsiteY1" fmla="*/ 21541 h 43170"/>
                <a:gd name="connsiteX2" fmla="*/ 21541 w 43170"/>
                <a:gd name="connsiteY2" fmla="*/ 0 h 43170"/>
                <a:gd name="connsiteX3" fmla="*/ 0 w 43170"/>
                <a:gd name="connsiteY3" fmla="*/ 21541 h 43170"/>
                <a:gd name="connsiteX4" fmla="*/ 21541 w 43170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541" y="43170"/>
                  </a:moveTo>
                  <a:cubicBezTo>
                    <a:pt x="33499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541" y="0"/>
                  </a:cubicBezTo>
                  <a:cubicBezTo>
                    <a:pt x="9584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541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4" name="Vrije vorm: vorm 63">
              <a:extLst>
                <a:ext uri="{FF2B5EF4-FFF2-40B4-BE49-F238E27FC236}">
                  <a16:creationId xmlns:a16="http://schemas.microsoft.com/office/drawing/2014/main" id="{B1F94ACC-AE26-D98F-CADD-398C26B69CC1}"/>
                </a:ext>
              </a:extLst>
            </p:cNvPr>
            <p:cNvSpPr/>
            <p:nvPr/>
          </p:nvSpPr>
          <p:spPr>
            <a:xfrm>
              <a:off x="11031727" y="1846296"/>
              <a:ext cx="43170" cy="43170"/>
            </a:xfrm>
            <a:custGeom>
              <a:avLst/>
              <a:gdLst>
                <a:gd name="connsiteX0" fmla="*/ 21541 w 43170"/>
                <a:gd name="connsiteY0" fmla="*/ 43170 h 43170"/>
                <a:gd name="connsiteX1" fmla="*/ 43170 w 43170"/>
                <a:gd name="connsiteY1" fmla="*/ 21541 h 43170"/>
                <a:gd name="connsiteX2" fmla="*/ 21541 w 43170"/>
                <a:gd name="connsiteY2" fmla="*/ 0 h 43170"/>
                <a:gd name="connsiteX3" fmla="*/ 0 w 43170"/>
                <a:gd name="connsiteY3" fmla="*/ 21541 h 43170"/>
                <a:gd name="connsiteX4" fmla="*/ 21541 w 43170"/>
                <a:gd name="connsiteY4" fmla="*/ 4317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541" y="43170"/>
                  </a:moveTo>
                  <a:cubicBezTo>
                    <a:pt x="33499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541" y="0"/>
                  </a:cubicBezTo>
                  <a:cubicBezTo>
                    <a:pt x="9584" y="0"/>
                    <a:pt x="0" y="9671"/>
                    <a:pt x="0" y="21541"/>
                  </a:cubicBezTo>
                  <a:cubicBezTo>
                    <a:pt x="0" y="33411"/>
                    <a:pt x="9672" y="43170"/>
                    <a:pt x="21541" y="4317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5" name="Vrije vorm: vorm 64">
              <a:extLst>
                <a:ext uri="{FF2B5EF4-FFF2-40B4-BE49-F238E27FC236}">
                  <a16:creationId xmlns:a16="http://schemas.microsoft.com/office/drawing/2014/main" id="{5FB40ED7-53C9-1502-3B1B-976DE91D2D69}"/>
                </a:ext>
              </a:extLst>
            </p:cNvPr>
            <p:cNvSpPr/>
            <p:nvPr/>
          </p:nvSpPr>
          <p:spPr>
            <a:xfrm>
              <a:off x="11031727" y="1935538"/>
              <a:ext cx="43170" cy="43170"/>
            </a:xfrm>
            <a:custGeom>
              <a:avLst/>
              <a:gdLst>
                <a:gd name="connsiteX0" fmla="*/ 21541 w 43170"/>
                <a:gd name="connsiteY0" fmla="*/ 0 h 43170"/>
                <a:gd name="connsiteX1" fmla="*/ 0 w 43170"/>
                <a:gd name="connsiteY1" fmla="*/ 21541 h 43170"/>
                <a:gd name="connsiteX2" fmla="*/ 21541 w 43170"/>
                <a:gd name="connsiteY2" fmla="*/ 43170 h 43170"/>
                <a:gd name="connsiteX3" fmla="*/ 43170 w 43170"/>
                <a:gd name="connsiteY3" fmla="*/ 21541 h 43170"/>
                <a:gd name="connsiteX4" fmla="*/ 21541 w 43170"/>
                <a:gd name="connsiteY4" fmla="*/ 0 h 43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170" h="43170">
                  <a:moveTo>
                    <a:pt x="21541" y="0"/>
                  </a:moveTo>
                  <a:cubicBezTo>
                    <a:pt x="9672" y="0"/>
                    <a:pt x="0" y="9672"/>
                    <a:pt x="0" y="21541"/>
                  </a:cubicBezTo>
                  <a:cubicBezTo>
                    <a:pt x="0" y="33411"/>
                    <a:pt x="9672" y="43170"/>
                    <a:pt x="21541" y="43170"/>
                  </a:cubicBezTo>
                  <a:cubicBezTo>
                    <a:pt x="33411" y="43170"/>
                    <a:pt x="43170" y="33499"/>
                    <a:pt x="43170" y="21541"/>
                  </a:cubicBezTo>
                  <a:cubicBezTo>
                    <a:pt x="43170" y="9584"/>
                    <a:pt x="33499" y="0"/>
                    <a:pt x="21541" y="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0" name="Vrije vorm: vorm 79">
              <a:extLst>
                <a:ext uri="{FF2B5EF4-FFF2-40B4-BE49-F238E27FC236}">
                  <a16:creationId xmlns:a16="http://schemas.microsoft.com/office/drawing/2014/main" id="{926C69BB-54BA-2DF1-6A71-73FFC1D13A69}"/>
                </a:ext>
              </a:extLst>
            </p:cNvPr>
            <p:cNvSpPr/>
            <p:nvPr/>
          </p:nvSpPr>
          <p:spPr>
            <a:xfrm>
              <a:off x="11016076" y="5445779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1" name="Vrije vorm: vorm 80">
              <a:extLst>
                <a:ext uri="{FF2B5EF4-FFF2-40B4-BE49-F238E27FC236}">
                  <a16:creationId xmlns:a16="http://schemas.microsoft.com/office/drawing/2014/main" id="{3A5BF4E9-076E-4B75-6CDC-DDEB9818D580}"/>
                </a:ext>
              </a:extLst>
            </p:cNvPr>
            <p:cNvSpPr/>
            <p:nvPr/>
          </p:nvSpPr>
          <p:spPr>
            <a:xfrm>
              <a:off x="11300420" y="4437214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2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88978 w 106562"/>
                <a:gd name="connsiteY5" fmla="*/ 53281 h 106562"/>
                <a:gd name="connsiteX6" fmla="*/ 53281 w 106562"/>
                <a:gd name="connsiteY6" fmla="*/ 88978 h 106562"/>
                <a:gd name="connsiteX7" fmla="*/ 17585 w 106562"/>
                <a:gd name="connsiteY7" fmla="*/ 53281 h 106562"/>
                <a:gd name="connsiteX8" fmla="*/ 53281 w 106562"/>
                <a:gd name="connsiteY8" fmla="*/ 17585 h 106562"/>
                <a:gd name="connsiteX9" fmla="*/ 88978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2"/>
                    <a:pt x="53281" y="106562"/>
                  </a:cubicBezTo>
                  <a:cubicBezTo>
                    <a:pt x="82647" y="106562"/>
                    <a:pt x="106563" y="82648"/>
                    <a:pt x="106563" y="53281"/>
                  </a:cubicBez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88978" y="53281"/>
                  </a:move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6" y="88978"/>
                    <a:pt x="17585" y="72976"/>
                    <a:pt x="17585" y="53281"/>
                  </a:cubicBezTo>
                  <a:cubicBezTo>
                    <a:pt x="17585" y="33586"/>
                    <a:pt x="33586" y="17585"/>
                    <a:pt x="53281" y="17585"/>
                  </a:cubicBezTo>
                  <a:cubicBezTo>
                    <a:pt x="72976" y="17585"/>
                    <a:pt x="88978" y="33586"/>
                    <a:pt x="88978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2" name="Vrije vorm: vorm 81">
              <a:extLst>
                <a:ext uri="{FF2B5EF4-FFF2-40B4-BE49-F238E27FC236}">
                  <a16:creationId xmlns:a16="http://schemas.microsoft.com/office/drawing/2014/main" id="{DF67B90C-4387-A759-9D95-7A018F807FE8}"/>
                </a:ext>
              </a:extLst>
            </p:cNvPr>
            <p:cNvSpPr/>
            <p:nvPr/>
          </p:nvSpPr>
          <p:spPr>
            <a:xfrm>
              <a:off x="11629867" y="3426186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3" name="Vrije vorm: vorm 82">
              <a:extLst>
                <a:ext uri="{FF2B5EF4-FFF2-40B4-BE49-F238E27FC236}">
                  <a16:creationId xmlns:a16="http://schemas.microsoft.com/office/drawing/2014/main" id="{CF55D180-3220-2A62-1299-8B751BA910DA}"/>
                </a:ext>
              </a:extLst>
            </p:cNvPr>
            <p:cNvSpPr/>
            <p:nvPr/>
          </p:nvSpPr>
          <p:spPr>
            <a:xfrm>
              <a:off x="12062537" y="2461758"/>
              <a:ext cx="106562" cy="106562"/>
            </a:xfrm>
            <a:custGeom>
              <a:avLst/>
              <a:gdLst>
                <a:gd name="connsiteX0" fmla="*/ 53281 w 106562"/>
                <a:gd name="connsiteY0" fmla="*/ 0 h 106562"/>
                <a:gd name="connsiteX1" fmla="*/ 0 w 106562"/>
                <a:gd name="connsiteY1" fmla="*/ 53281 h 106562"/>
                <a:gd name="connsiteX2" fmla="*/ 53281 w 106562"/>
                <a:gd name="connsiteY2" fmla="*/ 106563 h 106562"/>
                <a:gd name="connsiteX3" fmla="*/ 106563 w 106562"/>
                <a:gd name="connsiteY3" fmla="*/ 53281 h 106562"/>
                <a:gd name="connsiteX4" fmla="*/ 53281 w 106562"/>
                <a:gd name="connsiteY4" fmla="*/ 0 h 106562"/>
                <a:gd name="connsiteX5" fmla="*/ 53281 w 106562"/>
                <a:gd name="connsiteY5" fmla="*/ 88978 h 106562"/>
                <a:gd name="connsiteX6" fmla="*/ 17585 w 106562"/>
                <a:gd name="connsiteY6" fmla="*/ 53281 h 106562"/>
                <a:gd name="connsiteX7" fmla="*/ 53281 w 106562"/>
                <a:gd name="connsiteY7" fmla="*/ 17585 h 106562"/>
                <a:gd name="connsiteX8" fmla="*/ 88978 w 106562"/>
                <a:gd name="connsiteY8" fmla="*/ 53281 h 106562"/>
                <a:gd name="connsiteX9" fmla="*/ 53281 w 106562"/>
                <a:gd name="connsiteY9" fmla="*/ 88978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0"/>
                  </a:move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7" y="106563"/>
                    <a:pt x="106563" y="82648"/>
                    <a:pt x="106563" y="53281"/>
                  </a:cubicBezTo>
                  <a:cubicBezTo>
                    <a:pt x="106563" y="23915"/>
                    <a:pt x="82647" y="0"/>
                    <a:pt x="53281" y="0"/>
                  </a:cubicBezTo>
                  <a:close/>
                  <a:moveTo>
                    <a:pt x="53281" y="88978"/>
                  </a:move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4" name="Vrije vorm: vorm 83">
              <a:extLst>
                <a:ext uri="{FF2B5EF4-FFF2-40B4-BE49-F238E27FC236}">
                  <a16:creationId xmlns:a16="http://schemas.microsoft.com/office/drawing/2014/main" id="{478768FB-3795-0D66-DEF1-2A3DDE596AE2}"/>
                </a:ext>
              </a:extLst>
            </p:cNvPr>
            <p:cNvSpPr/>
            <p:nvPr/>
          </p:nvSpPr>
          <p:spPr>
            <a:xfrm>
              <a:off x="11559089" y="1748526"/>
              <a:ext cx="106562" cy="106562"/>
            </a:xfrm>
            <a:custGeom>
              <a:avLst/>
              <a:gdLst>
                <a:gd name="connsiteX0" fmla="*/ 106563 w 106562"/>
                <a:gd name="connsiteY0" fmla="*/ 53281 h 106562"/>
                <a:gd name="connsiteX1" fmla="*/ 53281 w 106562"/>
                <a:gd name="connsiteY1" fmla="*/ 0 h 106562"/>
                <a:gd name="connsiteX2" fmla="*/ 0 w 106562"/>
                <a:gd name="connsiteY2" fmla="*/ 53281 h 106562"/>
                <a:gd name="connsiteX3" fmla="*/ 53281 w 106562"/>
                <a:gd name="connsiteY3" fmla="*/ 106563 h 106562"/>
                <a:gd name="connsiteX4" fmla="*/ 106563 w 106562"/>
                <a:gd name="connsiteY4" fmla="*/ 53281 h 106562"/>
                <a:gd name="connsiteX5" fmla="*/ 17585 w 106562"/>
                <a:gd name="connsiteY5" fmla="*/ 53281 h 106562"/>
                <a:gd name="connsiteX6" fmla="*/ 53281 w 106562"/>
                <a:gd name="connsiteY6" fmla="*/ 17585 h 106562"/>
                <a:gd name="connsiteX7" fmla="*/ 88978 w 106562"/>
                <a:gd name="connsiteY7" fmla="*/ 53281 h 106562"/>
                <a:gd name="connsiteX8" fmla="*/ 53281 w 106562"/>
                <a:gd name="connsiteY8" fmla="*/ 88978 h 106562"/>
                <a:gd name="connsiteX9" fmla="*/ 17585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106563" y="53281"/>
                  </a:move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7" y="106563"/>
                    <a:pt x="106563" y="82648"/>
                    <a:pt x="106563" y="53281"/>
                  </a:cubicBezTo>
                  <a:close/>
                  <a:moveTo>
                    <a:pt x="17585" y="53281"/>
                  </a:move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5" name="Vrije vorm: vorm 84">
              <a:extLst>
                <a:ext uri="{FF2B5EF4-FFF2-40B4-BE49-F238E27FC236}">
                  <a16:creationId xmlns:a16="http://schemas.microsoft.com/office/drawing/2014/main" id="{30795E85-7E47-C4F2-F91F-DF485CF2A2D2}"/>
                </a:ext>
              </a:extLst>
            </p:cNvPr>
            <p:cNvSpPr/>
            <p:nvPr/>
          </p:nvSpPr>
          <p:spPr>
            <a:xfrm>
              <a:off x="11141982" y="2339369"/>
              <a:ext cx="106562" cy="106562"/>
            </a:xfrm>
            <a:custGeom>
              <a:avLst/>
              <a:gdLst>
                <a:gd name="connsiteX0" fmla="*/ 106563 w 106562"/>
                <a:gd name="connsiteY0" fmla="*/ 53281 h 106562"/>
                <a:gd name="connsiteX1" fmla="*/ 53281 w 106562"/>
                <a:gd name="connsiteY1" fmla="*/ 0 h 106562"/>
                <a:gd name="connsiteX2" fmla="*/ 0 w 106562"/>
                <a:gd name="connsiteY2" fmla="*/ 53281 h 106562"/>
                <a:gd name="connsiteX3" fmla="*/ 53281 w 106562"/>
                <a:gd name="connsiteY3" fmla="*/ 106563 h 106562"/>
                <a:gd name="connsiteX4" fmla="*/ 106563 w 106562"/>
                <a:gd name="connsiteY4" fmla="*/ 53281 h 106562"/>
                <a:gd name="connsiteX5" fmla="*/ 17585 w 106562"/>
                <a:gd name="connsiteY5" fmla="*/ 53281 h 106562"/>
                <a:gd name="connsiteX6" fmla="*/ 53281 w 106562"/>
                <a:gd name="connsiteY6" fmla="*/ 17585 h 106562"/>
                <a:gd name="connsiteX7" fmla="*/ 88978 w 106562"/>
                <a:gd name="connsiteY7" fmla="*/ 53281 h 106562"/>
                <a:gd name="connsiteX8" fmla="*/ 53281 w 106562"/>
                <a:gd name="connsiteY8" fmla="*/ 88978 h 106562"/>
                <a:gd name="connsiteX9" fmla="*/ 17585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106563" y="53281"/>
                  </a:move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lose/>
                  <a:moveTo>
                    <a:pt x="17585" y="53281"/>
                  </a:move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8" name="Vrije vorm: vorm 97">
              <a:extLst>
                <a:ext uri="{FF2B5EF4-FFF2-40B4-BE49-F238E27FC236}">
                  <a16:creationId xmlns:a16="http://schemas.microsoft.com/office/drawing/2014/main" id="{9457D58E-AE18-A02E-9587-36157AA0EA2E}"/>
                </a:ext>
              </a:extLst>
            </p:cNvPr>
            <p:cNvSpPr/>
            <p:nvPr/>
          </p:nvSpPr>
          <p:spPr>
            <a:xfrm>
              <a:off x="10847330" y="4969478"/>
              <a:ext cx="72316" cy="72118"/>
            </a:xfrm>
            <a:custGeom>
              <a:avLst/>
              <a:gdLst>
                <a:gd name="connsiteX0" fmla="*/ 69569 w 72316"/>
                <a:gd name="connsiteY0" fmla="*/ 2572 h 72118"/>
                <a:gd name="connsiteX1" fmla="*/ 57172 w 72316"/>
                <a:gd name="connsiteY1" fmla="*/ 2572 h 72118"/>
                <a:gd name="connsiteX2" fmla="*/ 36071 w 72316"/>
                <a:gd name="connsiteY2" fmla="*/ 23674 h 72118"/>
                <a:gd name="connsiteX3" fmla="*/ 14969 w 72316"/>
                <a:gd name="connsiteY3" fmla="*/ 2572 h 72118"/>
                <a:gd name="connsiteX4" fmla="*/ 2572 w 72316"/>
                <a:gd name="connsiteY4" fmla="*/ 2572 h 72118"/>
                <a:gd name="connsiteX5" fmla="*/ 2572 w 72316"/>
                <a:gd name="connsiteY5" fmla="*/ 14969 h 72118"/>
                <a:gd name="connsiteX6" fmla="*/ 23673 w 72316"/>
                <a:gd name="connsiteY6" fmla="*/ 36071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4 w 72316"/>
                <a:gd name="connsiteY9" fmla="*/ 72119 h 72118"/>
                <a:gd name="connsiteX10" fmla="*/ 15057 w 72316"/>
                <a:gd name="connsiteY10" fmla="*/ 69569 h 72118"/>
                <a:gd name="connsiteX11" fmla="*/ 36159 w 72316"/>
                <a:gd name="connsiteY11" fmla="*/ 48467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1 h 72118"/>
                <a:gd name="connsiteX17" fmla="*/ 69745 w 72316"/>
                <a:gd name="connsiteY17" fmla="*/ 14969 h 72118"/>
                <a:gd name="connsiteX18" fmla="*/ 69745 w 72316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4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4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9" y="48467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9" name="Vrije vorm: vorm 98">
              <a:extLst>
                <a:ext uri="{FF2B5EF4-FFF2-40B4-BE49-F238E27FC236}">
                  <a16:creationId xmlns:a16="http://schemas.microsoft.com/office/drawing/2014/main" id="{EA956576-D5D7-29A6-3F18-2847E53E477F}"/>
                </a:ext>
              </a:extLst>
            </p:cNvPr>
            <p:cNvSpPr/>
            <p:nvPr/>
          </p:nvSpPr>
          <p:spPr>
            <a:xfrm>
              <a:off x="12084495" y="4303636"/>
              <a:ext cx="72317" cy="72118"/>
            </a:xfrm>
            <a:custGeom>
              <a:avLst/>
              <a:gdLst>
                <a:gd name="connsiteX0" fmla="*/ 69569 w 72317"/>
                <a:gd name="connsiteY0" fmla="*/ 2572 h 72118"/>
                <a:gd name="connsiteX1" fmla="*/ 57172 w 72317"/>
                <a:gd name="connsiteY1" fmla="*/ 2572 h 72118"/>
                <a:gd name="connsiteX2" fmla="*/ 36071 w 72317"/>
                <a:gd name="connsiteY2" fmla="*/ 23673 h 72118"/>
                <a:gd name="connsiteX3" fmla="*/ 14969 w 72317"/>
                <a:gd name="connsiteY3" fmla="*/ 2572 h 72118"/>
                <a:gd name="connsiteX4" fmla="*/ 2572 w 72317"/>
                <a:gd name="connsiteY4" fmla="*/ 2572 h 72118"/>
                <a:gd name="connsiteX5" fmla="*/ 2572 w 72317"/>
                <a:gd name="connsiteY5" fmla="*/ 14969 h 72118"/>
                <a:gd name="connsiteX6" fmla="*/ 23674 w 72317"/>
                <a:gd name="connsiteY6" fmla="*/ 36070 h 72118"/>
                <a:gd name="connsiteX7" fmla="*/ 2572 w 72317"/>
                <a:gd name="connsiteY7" fmla="*/ 57172 h 72118"/>
                <a:gd name="connsiteX8" fmla="*/ 2572 w 72317"/>
                <a:gd name="connsiteY8" fmla="*/ 69569 h 72118"/>
                <a:gd name="connsiteX9" fmla="*/ 8815 w 72317"/>
                <a:gd name="connsiteY9" fmla="*/ 72119 h 72118"/>
                <a:gd name="connsiteX10" fmla="*/ 15057 w 72317"/>
                <a:gd name="connsiteY10" fmla="*/ 69569 h 72118"/>
                <a:gd name="connsiteX11" fmla="*/ 36159 w 72317"/>
                <a:gd name="connsiteY11" fmla="*/ 48468 h 72118"/>
                <a:gd name="connsiteX12" fmla="*/ 57260 w 72317"/>
                <a:gd name="connsiteY12" fmla="*/ 69569 h 72118"/>
                <a:gd name="connsiteX13" fmla="*/ 63502 w 72317"/>
                <a:gd name="connsiteY13" fmla="*/ 72119 h 72118"/>
                <a:gd name="connsiteX14" fmla="*/ 69745 w 72317"/>
                <a:gd name="connsiteY14" fmla="*/ 69569 h 72118"/>
                <a:gd name="connsiteX15" fmla="*/ 69745 w 72317"/>
                <a:gd name="connsiteY15" fmla="*/ 57172 h 72118"/>
                <a:gd name="connsiteX16" fmla="*/ 48643 w 72317"/>
                <a:gd name="connsiteY16" fmla="*/ 36070 h 72118"/>
                <a:gd name="connsiteX17" fmla="*/ 69745 w 72317"/>
                <a:gd name="connsiteY17" fmla="*/ 14969 h 72118"/>
                <a:gd name="connsiteX18" fmla="*/ 69745 w 72317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7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4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5" y="72119"/>
                  </a:cubicBezTo>
                  <a:cubicBezTo>
                    <a:pt x="11101" y="72119"/>
                    <a:pt x="13299" y="71240"/>
                    <a:pt x="15057" y="69569"/>
                  </a:cubicBezTo>
                  <a:lnTo>
                    <a:pt x="36159" y="48468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0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0" name="Vrije vorm: vorm 99">
              <a:extLst>
                <a:ext uri="{FF2B5EF4-FFF2-40B4-BE49-F238E27FC236}">
                  <a16:creationId xmlns:a16="http://schemas.microsoft.com/office/drawing/2014/main" id="{4FA5E823-5D7C-92F0-0B9A-71E002C43603}"/>
                </a:ext>
              </a:extLst>
            </p:cNvPr>
            <p:cNvSpPr/>
            <p:nvPr/>
          </p:nvSpPr>
          <p:spPr>
            <a:xfrm>
              <a:off x="11692820" y="5103055"/>
              <a:ext cx="94956" cy="94956"/>
            </a:xfrm>
            <a:custGeom>
              <a:avLst/>
              <a:gdLst>
                <a:gd name="connsiteX0" fmla="*/ 47478 w 94956"/>
                <a:gd name="connsiteY0" fmla="*/ 94957 h 94956"/>
                <a:gd name="connsiteX1" fmla="*/ 56270 w 94956"/>
                <a:gd name="connsiteY1" fmla="*/ 86165 h 94956"/>
                <a:gd name="connsiteX2" fmla="*/ 56270 w 94956"/>
                <a:gd name="connsiteY2" fmla="*/ 56270 h 94956"/>
                <a:gd name="connsiteX3" fmla="*/ 86165 w 94956"/>
                <a:gd name="connsiteY3" fmla="*/ 56270 h 94956"/>
                <a:gd name="connsiteX4" fmla="*/ 94957 w 94956"/>
                <a:gd name="connsiteY4" fmla="*/ 47478 h 94956"/>
                <a:gd name="connsiteX5" fmla="*/ 86165 w 94956"/>
                <a:gd name="connsiteY5" fmla="*/ 38686 h 94956"/>
                <a:gd name="connsiteX6" fmla="*/ 56270 w 94956"/>
                <a:gd name="connsiteY6" fmla="*/ 38686 h 94956"/>
                <a:gd name="connsiteX7" fmla="*/ 56270 w 94956"/>
                <a:gd name="connsiteY7" fmla="*/ 8792 h 94956"/>
                <a:gd name="connsiteX8" fmla="*/ 47478 w 94956"/>
                <a:gd name="connsiteY8" fmla="*/ 0 h 94956"/>
                <a:gd name="connsiteX9" fmla="*/ 38686 w 94956"/>
                <a:gd name="connsiteY9" fmla="*/ 8792 h 94956"/>
                <a:gd name="connsiteX10" fmla="*/ 38686 w 94956"/>
                <a:gd name="connsiteY10" fmla="*/ 38686 h 94956"/>
                <a:gd name="connsiteX11" fmla="*/ 8792 w 94956"/>
                <a:gd name="connsiteY11" fmla="*/ 38686 h 94956"/>
                <a:gd name="connsiteX12" fmla="*/ 0 w 94956"/>
                <a:gd name="connsiteY12" fmla="*/ 47478 h 94956"/>
                <a:gd name="connsiteX13" fmla="*/ 8792 w 94956"/>
                <a:gd name="connsiteY13" fmla="*/ 56270 h 94956"/>
                <a:gd name="connsiteX14" fmla="*/ 38686 w 94956"/>
                <a:gd name="connsiteY14" fmla="*/ 56270 h 94956"/>
                <a:gd name="connsiteX15" fmla="*/ 38686 w 94956"/>
                <a:gd name="connsiteY15" fmla="*/ 86165 h 94956"/>
                <a:gd name="connsiteX16" fmla="*/ 47478 w 94956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47478" y="94957"/>
                  </a:moveTo>
                  <a:cubicBezTo>
                    <a:pt x="52314" y="94957"/>
                    <a:pt x="56270" y="91000"/>
                    <a:pt x="56270" y="86165"/>
                  </a:cubicBezTo>
                  <a:lnTo>
                    <a:pt x="56270" y="56270"/>
                  </a:lnTo>
                  <a:lnTo>
                    <a:pt x="86165" y="56270"/>
                  </a:lnTo>
                  <a:cubicBezTo>
                    <a:pt x="91000" y="56270"/>
                    <a:pt x="94957" y="52314"/>
                    <a:pt x="94957" y="47478"/>
                  </a:cubicBezTo>
                  <a:cubicBezTo>
                    <a:pt x="94957" y="42642"/>
                    <a:pt x="91000" y="38686"/>
                    <a:pt x="86165" y="38686"/>
                  </a:cubicBezTo>
                  <a:lnTo>
                    <a:pt x="56270" y="38686"/>
                  </a:lnTo>
                  <a:lnTo>
                    <a:pt x="56270" y="8792"/>
                  </a:lnTo>
                  <a:cubicBezTo>
                    <a:pt x="56270" y="3956"/>
                    <a:pt x="52314" y="0"/>
                    <a:pt x="47478" y="0"/>
                  </a:cubicBezTo>
                  <a:cubicBezTo>
                    <a:pt x="42642" y="0"/>
                    <a:pt x="38686" y="3956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6" y="38686"/>
                    <a:pt x="0" y="42642"/>
                    <a:pt x="0" y="47478"/>
                  </a:cubicBezTo>
                  <a:cubicBezTo>
                    <a:pt x="0" y="52314"/>
                    <a:pt x="3956" y="56270"/>
                    <a:pt x="8792" y="56270"/>
                  </a:cubicBezTo>
                  <a:lnTo>
                    <a:pt x="38686" y="56270"/>
                  </a:lnTo>
                  <a:lnTo>
                    <a:pt x="38686" y="86165"/>
                  </a:lnTo>
                  <a:cubicBezTo>
                    <a:pt x="38686" y="91000"/>
                    <a:pt x="42642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1" name="Vrije vorm: vorm 100">
              <a:extLst>
                <a:ext uri="{FF2B5EF4-FFF2-40B4-BE49-F238E27FC236}">
                  <a16:creationId xmlns:a16="http://schemas.microsoft.com/office/drawing/2014/main" id="{FD368BCD-7CE0-2DA8-644B-9913E43EB568}"/>
                </a:ext>
              </a:extLst>
            </p:cNvPr>
            <p:cNvSpPr/>
            <p:nvPr/>
          </p:nvSpPr>
          <p:spPr>
            <a:xfrm>
              <a:off x="12241724" y="3415547"/>
              <a:ext cx="94956" cy="94956"/>
            </a:xfrm>
            <a:custGeom>
              <a:avLst/>
              <a:gdLst>
                <a:gd name="connsiteX0" fmla="*/ 47478 w 94956"/>
                <a:gd name="connsiteY0" fmla="*/ 94957 h 94956"/>
                <a:gd name="connsiteX1" fmla="*/ 56270 w 94956"/>
                <a:gd name="connsiteY1" fmla="*/ 86165 h 94956"/>
                <a:gd name="connsiteX2" fmla="*/ 56270 w 94956"/>
                <a:gd name="connsiteY2" fmla="*/ 56271 h 94956"/>
                <a:gd name="connsiteX3" fmla="*/ 86165 w 94956"/>
                <a:gd name="connsiteY3" fmla="*/ 56271 h 94956"/>
                <a:gd name="connsiteX4" fmla="*/ 94957 w 94956"/>
                <a:gd name="connsiteY4" fmla="*/ 47478 h 94956"/>
                <a:gd name="connsiteX5" fmla="*/ 86165 w 94956"/>
                <a:gd name="connsiteY5" fmla="*/ 38686 h 94956"/>
                <a:gd name="connsiteX6" fmla="*/ 56270 w 94956"/>
                <a:gd name="connsiteY6" fmla="*/ 38686 h 94956"/>
                <a:gd name="connsiteX7" fmla="*/ 56270 w 94956"/>
                <a:gd name="connsiteY7" fmla="*/ 8792 h 94956"/>
                <a:gd name="connsiteX8" fmla="*/ 47478 w 94956"/>
                <a:gd name="connsiteY8" fmla="*/ 0 h 94956"/>
                <a:gd name="connsiteX9" fmla="*/ 38686 w 94956"/>
                <a:gd name="connsiteY9" fmla="*/ 8792 h 94956"/>
                <a:gd name="connsiteX10" fmla="*/ 38686 w 94956"/>
                <a:gd name="connsiteY10" fmla="*/ 38686 h 94956"/>
                <a:gd name="connsiteX11" fmla="*/ 8792 w 94956"/>
                <a:gd name="connsiteY11" fmla="*/ 38686 h 94956"/>
                <a:gd name="connsiteX12" fmla="*/ 0 w 94956"/>
                <a:gd name="connsiteY12" fmla="*/ 47478 h 94956"/>
                <a:gd name="connsiteX13" fmla="*/ 8792 w 94956"/>
                <a:gd name="connsiteY13" fmla="*/ 56271 h 94956"/>
                <a:gd name="connsiteX14" fmla="*/ 38686 w 94956"/>
                <a:gd name="connsiteY14" fmla="*/ 56271 h 94956"/>
                <a:gd name="connsiteX15" fmla="*/ 38686 w 94956"/>
                <a:gd name="connsiteY15" fmla="*/ 86165 h 94956"/>
                <a:gd name="connsiteX16" fmla="*/ 47478 w 94956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47478" y="94957"/>
                  </a:moveTo>
                  <a:cubicBezTo>
                    <a:pt x="52314" y="94957"/>
                    <a:pt x="56270" y="91000"/>
                    <a:pt x="56270" y="86165"/>
                  </a:cubicBezTo>
                  <a:lnTo>
                    <a:pt x="56270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0" y="38686"/>
                  </a:lnTo>
                  <a:lnTo>
                    <a:pt x="56270" y="8792"/>
                  </a:lnTo>
                  <a:cubicBezTo>
                    <a:pt x="56270" y="3957"/>
                    <a:pt x="52314" y="0"/>
                    <a:pt x="47478" y="0"/>
                  </a:cubicBezTo>
                  <a:cubicBezTo>
                    <a:pt x="42642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6" y="38686"/>
                    <a:pt x="0" y="42643"/>
                    <a:pt x="0" y="47478"/>
                  </a:cubicBezTo>
                  <a:cubicBezTo>
                    <a:pt x="0" y="52314"/>
                    <a:pt x="3956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2" y="94957"/>
                    <a:pt x="47478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2" name="Vrije vorm: vorm 101">
              <a:extLst>
                <a:ext uri="{FF2B5EF4-FFF2-40B4-BE49-F238E27FC236}">
                  <a16:creationId xmlns:a16="http://schemas.microsoft.com/office/drawing/2014/main" id="{489F3E02-7491-948F-D3AF-7C49957D251F}"/>
                </a:ext>
              </a:extLst>
            </p:cNvPr>
            <p:cNvSpPr/>
            <p:nvPr/>
          </p:nvSpPr>
          <p:spPr>
            <a:xfrm>
              <a:off x="11648837" y="2876293"/>
              <a:ext cx="72316" cy="72118"/>
            </a:xfrm>
            <a:custGeom>
              <a:avLst/>
              <a:gdLst>
                <a:gd name="connsiteX0" fmla="*/ 69569 w 72316"/>
                <a:gd name="connsiteY0" fmla="*/ 2572 h 72118"/>
                <a:gd name="connsiteX1" fmla="*/ 57172 w 72316"/>
                <a:gd name="connsiteY1" fmla="*/ 2572 h 72118"/>
                <a:gd name="connsiteX2" fmla="*/ 36071 w 72316"/>
                <a:gd name="connsiteY2" fmla="*/ 23673 h 72118"/>
                <a:gd name="connsiteX3" fmla="*/ 14969 w 72316"/>
                <a:gd name="connsiteY3" fmla="*/ 2572 h 72118"/>
                <a:gd name="connsiteX4" fmla="*/ 2572 w 72316"/>
                <a:gd name="connsiteY4" fmla="*/ 2572 h 72118"/>
                <a:gd name="connsiteX5" fmla="*/ 2572 w 72316"/>
                <a:gd name="connsiteY5" fmla="*/ 14969 h 72118"/>
                <a:gd name="connsiteX6" fmla="*/ 23673 w 72316"/>
                <a:gd name="connsiteY6" fmla="*/ 36070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5 w 72316"/>
                <a:gd name="connsiteY9" fmla="*/ 72119 h 72118"/>
                <a:gd name="connsiteX10" fmla="*/ 15057 w 72316"/>
                <a:gd name="connsiteY10" fmla="*/ 69569 h 72118"/>
                <a:gd name="connsiteX11" fmla="*/ 36159 w 72316"/>
                <a:gd name="connsiteY11" fmla="*/ 48468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0 h 72118"/>
                <a:gd name="connsiteX17" fmla="*/ 69745 w 72316"/>
                <a:gd name="connsiteY17" fmla="*/ 14969 h 72118"/>
                <a:gd name="connsiteX18" fmla="*/ 69745 w 72316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5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9" y="48468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0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3" name="Vrije vorm: vorm 102">
              <a:extLst>
                <a:ext uri="{FF2B5EF4-FFF2-40B4-BE49-F238E27FC236}">
                  <a16:creationId xmlns:a16="http://schemas.microsoft.com/office/drawing/2014/main" id="{566C3822-172E-F683-01DD-523FB186F4EF}"/>
                </a:ext>
              </a:extLst>
            </p:cNvPr>
            <p:cNvSpPr/>
            <p:nvPr/>
          </p:nvSpPr>
          <p:spPr>
            <a:xfrm>
              <a:off x="11974526" y="2203616"/>
              <a:ext cx="94956" cy="94956"/>
            </a:xfrm>
            <a:custGeom>
              <a:avLst/>
              <a:gdLst>
                <a:gd name="connsiteX0" fmla="*/ 38686 w 94956"/>
                <a:gd name="connsiteY0" fmla="*/ 8792 h 94956"/>
                <a:gd name="connsiteX1" fmla="*/ 38686 w 94956"/>
                <a:gd name="connsiteY1" fmla="*/ 38686 h 94956"/>
                <a:gd name="connsiteX2" fmla="*/ 8792 w 94956"/>
                <a:gd name="connsiteY2" fmla="*/ 38686 h 94956"/>
                <a:gd name="connsiteX3" fmla="*/ 0 w 94956"/>
                <a:gd name="connsiteY3" fmla="*/ 47478 h 94956"/>
                <a:gd name="connsiteX4" fmla="*/ 8792 w 94956"/>
                <a:gd name="connsiteY4" fmla="*/ 56271 h 94956"/>
                <a:gd name="connsiteX5" fmla="*/ 38686 w 94956"/>
                <a:gd name="connsiteY5" fmla="*/ 56271 h 94956"/>
                <a:gd name="connsiteX6" fmla="*/ 38686 w 94956"/>
                <a:gd name="connsiteY6" fmla="*/ 86165 h 94956"/>
                <a:gd name="connsiteX7" fmla="*/ 47478 w 94956"/>
                <a:gd name="connsiteY7" fmla="*/ 94957 h 94956"/>
                <a:gd name="connsiteX8" fmla="*/ 56270 w 94956"/>
                <a:gd name="connsiteY8" fmla="*/ 86165 h 94956"/>
                <a:gd name="connsiteX9" fmla="*/ 56270 w 94956"/>
                <a:gd name="connsiteY9" fmla="*/ 56271 h 94956"/>
                <a:gd name="connsiteX10" fmla="*/ 86165 w 94956"/>
                <a:gd name="connsiteY10" fmla="*/ 56271 h 94956"/>
                <a:gd name="connsiteX11" fmla="*/ 94957 w 94956"/>
                <a:gd name="connsiteY11" fmla="*/ 47478 h 94956"/>
                <a:gd name="connsiteX12" fmla="*/ 86165 w 94956"/>
                <a:gd name="connsiteY12" fmla="*/ 38686 h 94956"/>
                <a:gd name="connsiteX13" fmla="*/ 56270 w 94956"/>
                <a:gd name="connsiteY13" fmla="*/ 38686 h 94956"/>
                <a:gd name="connsiteX14" fmla="*/ 56270 w 94956"/>
                <a:gd name="connsiteY14" fmla="*/ 8792 h 94956"/>
                <a:gd name="connsiteX15" fmla="*/ 47478 w 94956"/>
                <a:gd name="connsiteY15" fmla="*/ 0 h 94956"/>
                <a:gd name="connsiteX16" fmla="*/ 38686 w 94956"/>
                <a:gd name="connsiteY16" fmla="*/ 8792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38686" y="8792"/>
                  </a:move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cubicBezTo>
                    <a:pt x="38686" y="56271"/>
                    <a:pt x="38686" y="86165"/>
                    <a:pt x="38686" y="86165"/>
                  </a:cubicBezTo>
                  <a:cubicBezTo>
                    <a:pt x="38686" y="91000"/>
                    <a:pt x="42642" y="94957"/>
                    <a:pt x="47478" y="94957"/>
                  </a:cubicBezTo>
                  <a:cubicBezTo>
                    <a:pt x="52314" y="94957"/>
                    <a:pt x="56270" y="91000"/>
                    <a:pt x="56270" y="86165"/>
                  </a:cubicBezTo>
                  <a:lnTo>
                    <a:pt x="56270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0" y="38686"/>
                  </a:lnTo>
                  <a:cubicBezTo>
                    <a:pt x="56270" y="38686"/>
                    <a:pt x="56270" y="8792"/>
                    <a:pt x="56270" y="8792"/>
                  </a:cubicBezTo>
                  <a:cubicBezTo>
                    <a:pt x="56270" y="3957"/>
                    <a:pt x="52314" y="0"/>
                    <a:pt x="47478" y="0"/>
                  </a:cubicBezTo>
                  <a:cubicBezTo>
                    <a:pt x="42642" y="0"/>
                    <a:pt x="38686" y="3957"/>
                    <a:pt x="38686" y="879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4" name="Vrije vorm: vorm 103">
              <a:extLst>
                <a:ext uri="{FF2B5EF4-FFF2-40B4-BE49-F238E27FC236}">
                  <a16:creationId xmlns:a16="http://schemas.microsoft.com/office/drawing/2014/main" id="{C05A982E-94A2-077C-4CA4-DDCC15971035}"/>
                </a:ext>
              </a:extLst>
            </p:cNvPr>
            <p:cNvSpPr/>
            <p:nvPr/>
          </p:nvSpPr>
          <p:spPr>
            <a:xfrm>
              <a:off x="10629632" y="2026517"/>
              <a:ext cx="72404" cy="72118"/>
            </a:xfrm>
            <a:custGeom>
              <a:avLst/>
              <a:gdLst>
                <a:gd name="connsiteX0" fmla="*/ 69657 w 72404"/>
                <a:gd name="connsiteY0" fmla="*/ 2572 h 72118"/>
                <a:gd name="connsiteX1" fmla="*/ 57260 w 72404"/>
                <a:gd name="connsiteY1" fmla="*/ 2572 h 72118"/>
                <a:gd name="connsiteX2" fmla="*/ 36158 w 72404"/>
                <a:gd name="connsiteY2" fmla="*/ 23673 h 72118"/>
                <a:gd name="connsiteX3" fmla="*/ 14969 w 72404"/>
                <a:gd name="connsiteY3" fmla="*/ 2572 h 72118"/>
                <a:gd name="connsiteX4" fmla="*/ 2572 w 72404"/>
                <a:gd name="connsiteY4" fmla="*/ 2572 h 72118"/>
                <a:gd name="connsiteX5" fmla="*/ 2572 w 72404"/>
                <a:gd name="connsiteY5" fmla="*/ 14969 h 72118"/>
                <a:gd name="connsiteX6" fmla="*/ 23761 w 72404"/>
                <a:gd name="connsiteY6" fmla="*/ 36070 h 72118"/>
                <a:gd name="connsiteX7" fmla="*/ 2660 w 72404"/>
                <a:gd name="connsiteY7" fmla="*/ 57172 h 72118"/>
                <a:gd name="connsiteX8" fmla="*/ 2660 w 72404"/>
                <a:gd name="connsiteY8" fmla="*/ 69569 h 72118"/>
                <a:gd name="connsiteX9" fmla="*/ 8902 w 72404"/>
                <a:gd name="connsiteY9" fmla="*/ 72119 h 72118"/>
                <a:gd name="connsiteX10" fmla="*/ 15145 w 72404"/>
                <a:gd name="connsiteY10" fmla="*/ 69569 h 72118"/>
                <a:gd name="connsiteX11" fmla="*/ 36246 w 72404"/>
                <a:gd name="connsiteY11" fmla="*/ 48468 h 72118"/>
                <a:gd name="connsiteX12" fmla="*/ 57348 w 72404"/>
                <a:gd name="connsiteY12" fmla="*/ 69569 h 72118"/>
                <a:gd name="connsiteX13" fmla="*/ 63590 w 72404"/>
                <a:gd name="connsiteY13" fmla="*/ 72119 h 72118"/>
                <a:gd name="connsiteX14" fmla="*/ 69833 w 72404"/>
                <a:gd name="connsiteY14" fmla="*/ 69569 h 72118"/>
                <a:gd name="connsiteX15" fmla="*/ 69833 w 72404"/>
                <a:gd name="connsiteY15" fmla="*/ 57172 h 72118"/>
                <a:gd name="connsiteX16" fmla="*/ 48731 w 72404"/>
                <a:gd name="connsiteY16" fmla="*/ 36070 h 72118"/>
                <a:gd name="connsiteX17" fmla="*/ 69833 w 72404"/>
                <a:gd name="connsiteY17" fmla="*/ 14969 h 72118"/>
                <a:gd name="connsiteX18" fmla="*/ 69833 w 72404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404" h="72118">
                  <a:moveTo>
                    <a:pt x="69657" y="2572"/>
                  </a:moveTo>
                  <a:cubicBezTo>
                    <a:pt x="66228" y="-857"/>
                    <a:pt x="60689" y="-857"/>
                    <a:pt x="57260" y="2572"/>
                  </a:cubicBezTo>
                  <a:lnTo>
                    <a:pt x="36158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761" y="36070"/>
                  </a:lnTo>
                  <a:lnTo>
                    <a:pt x="2660" y="57172"/>
                  </a:lnTo>
                  <a:cubicBezTo>
                    <a:pt x="-769" y="60601"/>
                    <a:pt x="-769" y="66140"/>
                    <a:pt x="2660" y="69569"/>
                  </a:cubicBezTo>
                  <a:cubicBezTo>
                    <a:pt x="4418" y="71328"/>
                    <a:pt x="6616" y="72119"/>
                    <a:pt x="8902" y="72119"/>
                  </a:cubicBezTo>
                  <a:cubicBezTo>
                    <a:pt x="11188" y="72119"/>
                    <a:pt x="13386" y="71240"/>
                    <a:pt x="15145" y="69569"/>
                  </a:cubicBezTo>
                  <a:lnTo>
                    <a:pt x="36246" y="48468"/>
                  </a:lnTo>
                  <a:lnTo>
                    <a:pt x="57348" y="69569"/>
                  </a:lnTo>
                  <a:cubicBezTo>
                    <a:pt x="59106" y="71328"/>
                    <a:pt x="61304" y="72119"/>
                    <a:pt x="63590" y="72119"/>
                  </a:cubicBezTo>
                  <a:cubicBezTo>
                    <a:pt x="65876" y="72119"/>
                    <a:pt x="68074" y="71240"/>
                    <a:pt x="69833" y="69569"/>
                  </a:cubicBezTo>
                  <a:cubicBezTo>
                    <a:pt x="73262" y="66140"/>
                    <a:pt x="73262" y="60601"/>
                    <a:pt x="69833" y="57172"/>
                  </a:cubicBezTo>
                  <a:lnTo>
                    <a:pt x="48731" y="36070"/>
                  </a:lnTo>
                  <a:lnTo>
                    <a:pt x="69833" y="14969"/>
                  </a:lnTo>
                  <a:cubicBezTo>
                    <a:pt x="73262" y="11540"/>
                    <a:pt x="73262" y="6001"/>
                    <a:pt x="69833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5" name="Vrije vorm: vorm 104">
              <a:extLst>
                <a:ext uri="{FF2B5EF4-FFF2-40B4-BE49-F238E27FC236}">
                  <a16:creationId xmlns:a16="http://schemas.microsoft.com/office/drawing/2014/main" id="{7581411C-CF6F-6483-FCF5-BDFF09F8A45B}"/>
                </a:ext>
              </a:extLst>
            </p:cNvPr>
            <p:cNvSpPr/>
            <p:nvPr/>
          </p:nvSpPr>
          <p:spPr>
            <a:xfrm>
              <a:off x="10769804" y="1320428"/>
              <a:ext cx="94957" cy="94956"/>
            </a:xfrm>
            <a:custGeom>
              <a:avLst/>
              <a:gdLst>
                <a:gd name="connsiteX0" fmla="*/ 47479 w 94957"/>
                <a:gd name="connsiteY0" fmla="*/ 0 h 94956"/>
                <a:gd name="connsiteX1" fmla="*/ 38686 w 94957"/>
                <a:gd name="connsiteY1" fmla="*/ 8792 h 94956"/>
                <a:gd name="connsiteX2" fmla="*/ 38686 w 94957"/>
                <a:gd name="connsiteY2" fmla="*/ 38686 h 94956"/>
                <a:gd name="connsiteX3" fmla="*/ 8792 w 94957"/>
                <a:gd name="connsiteY3" fmla="*/ 38686 h 94956"/>
                <a:gd name="connsiteX4" fmla="*/ 0 w 94957"/>
                <a:gd name="connsiteY4" fmla="*/ 47479 h 94956"/>
                <a:gd name="connsiteX5" fmla="*/ 8792 w 94957"/>
                <a:gd name="connsiteY5" fmla="*/ 56271 h 94956"/>
                <a:gd name="connsiteX6" fmla="*/ 38686 w 94957"/>
                <a:gd name="connsiteY6" fmla="*/ 56271 h 94956"/>
                <a:gd name="connsiteX7" fmla="*/ 38686 w 94957"/>
                <a:gd name="connsiteY7" fmla="*/ 86165 h 94956"/>
                <a:gd name="connsiteX8" fmla="*/ 47479 w 94957"/>
                <a:gd name="connsiteY8" fmla="*/ 94957 h 94956"/>
                <a:gd name="connsiteX9" fmla="*/ 56271 w 94957"/>
                <a:gd name="connsiteY9" fmla="*/ 86165 h 94956"/>
                <a:gd name="connsiteX10" fmla="*/ 56271 w 94957"/>
                <a:gd name="connsiteY10" fmla="*/ 56271 h 94956"/>
                <a:gd name="connsiteX11" fmla="*/ 86165 w 94957"/>
                <a:gd name="connsiteY11" fmla="*/ 56271 h 94956"/>
                <a:gd name="connsiteX12" fmla="*/ 94957 w 94957"/>
                <a:gd name="connsiteY12" fmla="*/ 47479 h 94956"/>
                <a:gd name="connsiteX13" fmla="*/ 86165 w 94957"/>
                <a:gd name="connsiteY13" fmla="*/ 38686 h 94956"/>
                <a:gd name="connsiteX14" fmla="*/ 56271 w 94957"/>
                <a:gd name="connsiteY14" fmla="*/ 38686 h 94956"/>
                <a:gd name="connsiteX15" fmla="*/ 56271 w 94957"/>
                <a:gd name="connsiteY15" fmla="*/ 8792 h 94956"/>
                <a:gd name="connsiteX16" fmla="*/ 47479 w 94957"/>
                <a:gd name="connsiteY16" fmla="*/ 0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7" h="94956">
                  <a:moveTo>
                    <a:pt x="47479" y="0"/>
                  </a:move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9" y="94957"/>
                  </a:cubicBez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2B2F5EA0-7FC9-AE7A-7EFD-0FC12F82D77D}"/>
                </a:ext>
              </a:extLst>
            </p:cNvPr>
            <p:cNvSpPr/>
            <p:nvPr/>
          </p:nvSpPr>
          <p:spPr>
            <a:xfrm>
              <a:off x="11760068" y="3547256"/>
              <a:ext cx="538731" cy="596733"/>
            </a:xfrm>
            <a:custGeom>
              <a:avLst/>
              <a:gdLst>
                <a:gd name="connsiteX0" fmla="*/ 493702 w 538731"/>
                <a:gd name="connsiteY0" fmla="*/ 467311 h 596733"/>
                <a:gd name="connsiteX1" fmla="*/ 527728 w 538731"/>
                <a:gd name="connsiteY1" fmla="*/ 447616 h 596733"/>
                <a:gd name="connsiteX2" fmla="*/ 513308 w 538731"/>
                <a:gd name="connsiteY2" fmla="*/ 393983 h 596733"/>
                <a:gd name="connsiteX3" fmla="*/ 504428 w 538731"/>
                <a:gd name="connsiteY3" fmla="*/ 388884 h 596733"/>
                <a:gd name="connsiteX4" fmla="*/ 514012 w 538731"/>
                <a:gd name="connsiteY4" fmla="*/ 385103 h 596733"/>
                <a:gd name="connsiteX5" fmla="*/ 535553 w 538731"/>
                <a:gd name="connsiteY5" fmla="*/ 364089 h 596733"/>
                <a:gd name="connsiteX6" fmla="*/ 535905 w 538731"/>
                <a:gd name="connsiteY6" fmla="*/ 334020 h 596733"/>
                <a:gd name="connsiteX7" fmla="*/ 499416 w 538731"/>
                <a:gd name="connsiteY7" fmla="*/ 309313 h 596733"/>
                <a:gd name="connsiteX8" fmla="*/ 484821 w 538731"/>
                <a:gd name="connsiteY8" fmla="*/ 312127 h 596733"/>
                <a:gd name="connsiteX9" fmla="*/ 417824 w 538731"/>
                <a:gd name="connsiteY9" fmla="*/ 338943 h 596733"/>
                <a:gd name="connsiteX10" fmla="*/ 347837 w 538731"/>
                <a:gd name="connsiteY10" fmla="*/ 298499 h 596733"/>
                <a:gd name="connsiteX11" fmla="*/ 417824 w 538731"/>
                <a:gd name="connsiteY11" fmla="*/ 258054 h 596733"/>
                <a:gd name="connsiteX12" fmla="*/ 484821 w 538731"/>
                <a:gd name="connsiteY12" fmla="*/ 284871 h 596733"/>
                <a:gd name="connsiteX13" fmla="*/ 499416 w 538731"/>
                <a:gd name="connsiteY13" fmla="*/ 287684 h 596733"/>
                <a:gd name="connsiteX14" fmla="*/ 535905 w 538731"/>
                <a:gd name="connsiteY14" fmla="*/ 262978 h 596733"/>
                <a:gd name="connsiteX15" fmla="*/ 535553 w 538731"/>
                <a:gd name="connsiteY15" fmla="*/ 232908 h 596733"/>
                <a:gd name="connsiteX16" fmla="*/ 514012 w 538731"/>
                <a:gd name="connsiteY16" fmla="*/ 211894 h 596733"/>
                <a:gd name="connsiteX17" fmla="*/ 504428 w 538731"/>
                <a:gd name="connsiteY17" fmla="*/ 208026 h 596733"/>
                <a:gd name="connsiteX18" fmla="*/ 513308 w 538731"/>
                <a:gd name="connsiteY18" fmla="*/ 202926 h 596733"/>
                <a:gd name="connsiteX19" fmla="*/ 527728 w 538731"/>
                <a:gd name="connsiteY19" fmla="*/ 149205 h 596733"/>
                <a:gd name="connsiteX20" fmla="*/ 493702 w 538731"/>
                <a:gd name="connsiteY20" fmla="*/ 129599 h 596733"/>
                <a:gd name="connsiteX21" fmla="*/ 474094 w 538731"/>
                <a:gd name="connsiteY21" fmla="*/ 134874 h 596733"/>
                <a:gd name="connsiteX22" fmla="*/ 465215 w 538731"/>
                <a:gd name="connsiteY22" fmla="*/ 139973 h 596733"/>
                <a:gd name="connsiteX23" fmla="*/ 466709 w 538731"/>
                <a:gd name="connsiteY23" fmla="*/ 129774 h 596733"/>
                <a:gd name="connsiteX24" fmla="*/ 433474 w 538731"/>
                <a:gd name="connsiteY24" fmla="*/ 85285 h 596733"/>
                <a:gd name="connsiteX25" fmla="*/ 388985 w 538731"/>
                <a:gd name="connsiteY25" fmla="*/ 118520 h 596733"/>
                <a:gd name="connsiteX26" fmla="*/ 378698 w 538731"/>
                <a:gd name="connsiteY26" fmla="*/ 189914 h 596733"/>
                <a:gd name="connsiteX27" fmla="*/ 308711 w 538731"/>
                <a:gd name="connsiteY27" fmla="*/ 230358 h 596733"/>
                <a:gd name="connsiteX28" fmla="*/ 308711 w 538731"/>
                <a:gd name="connsiteY28" fmla="*/ 149469 h 596733"/>
                <a:gd name="connsiteX29" fmla="*/ 365422 w 538731"/>
                <a:gd name="connsiteY29" fmla="*/ 104804 h 596733"/>
                <a:gd name="connsiteX30" fmla="*/ 380105 w 538731"/>
                <a:gd name="connsiteY30" fmla="*/ 78603 h 596733"/>
                <a:gd name="connsiteX31" fmla="*/ 371928 w 538731"/>
                <a:gd name="connsiteY31" fmla="*/ 49676 h 596733"/>
                <a:gd name="connsiteX32" fmla="*/ 341067 w 538731"/>
                <a:gd name="connsiteY32" fmla="*/ 34729 h 596733"/>
                <a:gd name="connsiteX33" fmla="*/ 316800 w 538731"/>
                <a:gd name="connsiteY33" fmla="*/ 43170 h 596733"/>
                <a:gd name="connsiteX34" fmla="*/ 308711 w 538731"/>
                <a:gd name="connsiteY34" fmla="*/ 49500 h 596733"/>
                <a:gd name="connsiteX35" fmla="*/ 308711 w 538731"/>
                <a:gd name="connsiteY35" fmla="*/ 39302 h 596733"/>
                <a:gd name="connsiteX36" fmla="*/ 269410 w 538731"/>
                <a:gd name="connsiteY36" fmla="*/ 0 h 596733"/>
                <a:gd name="connsiteX37" fmla="*/ 230108 w 538731"/>
                <a:gd name="connsiteY37" fmla="*/ 39302 h 596733"/>
                <a:gd name="connsiteX38" fmla="*/ 230108 w 538731"/>
                <a:gd name="connsiteY38" fmla="*/ 49500 h 596733"/>
                <a:gd name="connsiteX39" fmla="*/ 222019 w 538731"/>
                <a:gd name="connsiteY39" fmla="*/ 43170 h 596733"/>
                <a:gd name="connsiteX40" fmla="*/ 197752 w 538731"/>
                <a:gd name="connsiteY40" fmla="*/ 34729 h 596733"/>
                <a:gd name="connsiteX41" fmla="*/ 166891 w 538731"/>
                <a:gd name="connsiteY41" fmla="*/ 49676 h 596733"/>
                <a:gd name="connsiteX42" fmla="*/ 158714 w 538731"/>
                <a:gd name="connsiteY42" fmla="*/ 78603 h 596733"/>
                <a:gd name="connsiteX43" fmla="*/ 173398 w 538731"/>
                <a:gd name="connsiteY43" fmla="*/ 104804 h 596733"/>
                <a:gd name="connsiteX44" fmla="*/ 230108 w 538731"/>
                <a:gd name="connsiteY44" fmla="*/ 149381 h 596733"/>
                <a:gd name="connsiteX45" fmla="*/ 230108 w 538731"/>
                <a:gd name="connsiteY45" fmla="*/ 230271 h 596733"/>
                <a:gd name="connsiteX46" fmla="*/ 160121 w 538731"/>
                <a:gd name="connsiteY46" fmla="*/ 189826 h 596733"/>
                <a:gd name="connsiteX47" fmla="*/ 149834 w 538731"/>
                <a:gd name="connsiteY47" fmla="*/ 118432 h 596733"/>
                <a:gd name="connsiteX48" fmla="*/ 105345 w 538731"/>
                <a:gd name="connsiteY48" fmla="*/ 85197 h 596733"/>
                <a:gd name="connsiteX49" fmla="*/ 72110 w 538731"/>
                <a:gd name="connsiteY49" fmla="*/ 129687 h 596733"/>
                <a:gd name="connsiteX50" fmla="*/ 73605 w 538731"/>
                <a:gd name="connsiteY50" fmla="*/ 139885 h 596733"/>
                <a:gd name="connsiteX51" fmla="*/ 64724 w 538731"/>
                <a:gd name="connsiteY51" fmla="*/ 134786 h 596733"/>
                <a:gd name="connsiteX52" fmla="*/ 45030 w 538731"/>
                <a:gd name="connsiteY52" fmla="*/ 129511 h 596733"/>
                <a:gd name="connsiteX53" fmla="*/ 11004 w 538731"/>
                <a:gd name="connsiteY53" fmla="*/ 149205 h 596733"/>
                <a:gd name="connsiteX54" fmla="*/ 25423 w 538731"/>
                <a:gd name="connsiteY54" fmla="*/ 202838 h 596733"/>
                <a:gd name="connsiteX55" fmla="*/ 34303 w 538731"/>
                <a:gd name="connsiteY55" fmla="*/ 207938 h 596733"/>
                <a:gd name="connsiteX56" fmla="*/ 24720 w 538731"/>
                <a:gd name="connsiteY56" fmla="*/ 211719 h 596733"/>
                <a:gd name="connsiteX57" fmla="*/ 3178 w 538731"/>
                <a:gd name="connsiteY57" fmla="*/ 232732 h 596733"/>
                <a:gd name="connsiteX58" fmla="*/ 2827 w 538731"/>
                <a:gd name="connsiteY58" fmla="*/ 262802 h 596733"/>
                <a:gd name="connsiteX59" fmla="*/ 39315 w 538731"/>
                <a:gd name="connsiteY59" fmla="*/ 287508 h 596733"/>
                <a:gd name="connsiteX60" fmla="*/ 53910 w 538731"/>
                <a:gd name="connsiteY60" fmla="*/ 284695 h 596733"/>
                <a:gd name="connsiteX61" fmla="*/ 120907 w 538731"/>
                <a:gd name="connsiteY61" fmla="*/ 257878 h 596733"/>
                <a:gd name="connsiteX62" fmla="*/ 190894 w 538731"/>
                <a:gd name="connsiteY62" fmla="*/ 298323 h 596733"/>
                <a:gd name="connsiteX63" fmla="*/ 120907 w 538731"/>
                <a:gd name="connsiteY63" fmla="*/ 338768 h 596733"/>
                <a:gd name="connsiteX64" fmla="*/ 53910 w 538731"/>
                <a:gd name="connsiteY64" fmla="*/ 311951 h 596733"/>
                <a:gd name="connsiteX65" fmla="*/ 39315 w 538731"/>
                <a:gd name="connsiteY65" fmla="*/ 309137 h 596733"/>
                <a:gd name="connsiteX66" fmla="*/ 2827 w 538731"/>
                <a:gd name="connsiteY66" fmla="*/ 333844 h 596733"/>
                <a:gd name="connsiteX67" fmla="*/ 3178 w 538731"/>
                <a:gd name="connsiteY67" fmla="*/ 363913 h 596733"/>
                <a:gd name="connsiteX68" fmla="*/ 24720 w 538731"/>
                <a:gd name="connsiteY68" fmla="*/ 384927 h 596733"/>
                <a:gd name="connsiteX69" fmla="*/ 34303 w 538731"/>
                <a:gd name="connsiteY69" fmla="*/ 388796 h 596733"/>
                <a:gd name="connsiteX70" fmla="*/ 25423 w 538731"/>
                <a:gd name="connsiteY70" fmla="*/ 393895 h 596733"/>
                <a:gd name="connsiteX71" fmla="*/ 11004 w 538731"/>
                <a:gd name="connsiteY71" fmla="*/ 447528 h 596733"/>
                <a:gd name="connsiteX72" fmla="*/ 45030 w 538731"/>
                <a:gd name="connsiteY72" fmla="*/ 467223 h 596733"/>
                <a:gd name="connsiteX73" fmla="*/ 64637 w 538731"/>
                <a:gd name="connsiteY73" fmla="*/ 461948 h 596733"/>
                <a:gd name="connsiteX74" fmla="*/ 73517 w 538731"/>
                <a:gd name="connsiteY74" fmla="*/ 456848 h 596733"/>
                <a:gd name="connsiteX75" fmla="*/ 72022 w 538731"/>
                <a:gd name="connsiteY75" fmla="*/ 467047 h 596733"/>
                <a:gd name="connsiteX76" fmla="*/ 105257 w 538731"/>
                <a:gd name="connsiteY76" fmla="*/ 511536 h 596733"/>
                <a:gd name="connsiteX77" fmla="*/ 149746 w 538731"/>
                <a:gd name="connsiteY77" fmla="*/ 478302 h 596733"/>
                <a:gd name="connsiteX78" fmla="*/ 160033 w 538731"/>
                <a:gd name="connsiteY78" fmla="*/ 406908 h 596733"/>
                <a:gd name="connsiteX79" fmla="*/ 230020 w 538731"/>
                <a:gd name="connsiteY79" fmla="*/ 366463 h 596733"/>
                <a:gd name="connsiteX80" fmla="*/ 230020 w 538731"/>
                <a:gd name="connsiteY80" fmla="*/ 447265 h 596733"/>
                <a:gd name="connsiteX81" fmla="*/ 173310 w 538731"/>
                <a:gd name="connsiteY81" fmla="*/ 491929 h 596733"/>
                <a:gd name="connsiteX82" fmla="*/ 158626 w 538731"/>
                <a:gd name="connsiteY82" fmla="*/ 518131 h 596733"/>
                <a:gd name="connsiteX83" fmla="*/ 166804 w 538731"/>
                <a:gd name="connsiteY83" fmla="*/ 547057 h 596733"/>
                <a:gd name="connsiteX84" fmla="*/ 197664 w 538731"/>
                <a:gd name="connsiteY84" fmla="*/ 562092 h 596733"/>
                <a:gd name="connsiteX85" fmla="*/ 221931 w 538731"/>
                <a:gd name="connsiteY85" fmla="*/ 553652 h 596733"/>
                <a:gd name="connsiteX86" fmla="*/ 230020 w 538731"/>
                <a:gd name="connsiteY86" fmla="*/ 547233 h 596733"/>
                <a:gd name="connsiteX87" fmla="*/ 230020 w 538731"/>
                <a:gd name="connsiteY87" fmla="*/ 557432 h 596733"/>
                <a:gd name="connsiteX88" fmla="*/ 269322 w 538731"/>
                <a:gd name="connsiteY88" fmla="*/ 596734 h 596733"/>
                <a:gd name="connsiteX89" fmla="*/ 308624 w 538731"/>
                <a:gd name="connsiteY89" fmla="*/ 557432 h 596733"/>
                <a:gd name="connsiteX90" fmla="*/ 308624 w 538731"/>
                <a:gd name="connsiteY90" fmla="*/ 547233 h 596733"/>
                <a:gd name="connsiteX91" fmla="*/ 316712 w 538731"/>
                <a:gd name="connsiteY91" fmla="*/ 553652 h 596733"/>
                <a:gd name="connsiteX92" fmla="*/ 340979 w 538731"/>
                <a:gd name="connsiteY92" fmla="*/ 562092 h 596733"/>
                <a:gd name="connsiteX93" fmla="*/ 371840 w 538731"/>
                <a:gd name="connsiteY93" fmla="*/ 547145 h 596733"/>
                <a:gd name="connsiteX94" fmla="*/ 380017 w 538731"/>
                <a:gd name="connsiteY94" fmla="*/ 518219 h 596733"/>
                <a:gd name="connsiteX95" fmla="*/ 365333 w 538731"/>
                <a:gd name="connsiteY95" fmla="*/ 492017 h 596733"/>
                <a:gd name="connsiteX96" fmla="*/ 308624 w 538731"/>
                <a:gd name="connsiteY96" fmla="*/ 447352 h 596733"/>
                <a:gd name="connsiteX97" fmla="*/ 308624 w 538731"/>
                <a:gd name="connsiteY97" fmla="*/ 366551 h 596733"/>
                <a:gd name="connsiteX98" fmla="*/ 378610 w 538731"/>
                <a:gd name="connsiteY98" fmla="*/ 406996 h 596733"/>
                <a:gd name="connsiteX99" fmla="*/ 388897 w 538731"/>
                <a:gd name="connsiteY99" fmla="*/ 478389 h 596733"/>
                <a:gd name="connsiteX100" fmla="*/ 433386 w 538731"/>
                <a:gd name="connsiteY100" fmla="*/ 511712 h 596733"/>
                <a:gd name="connsiteX101" fmla="*/ 466621 w 538731"/>
                <a:gd name="connsiteY101" fmla="*/ 467223 h 596733"/>
                <a:gd name="connsiteX102" fmla="*/ 465127 w 538731"/>
                <a:gd name="connsiteY102" fmla="*/ 457024 h 596733"/>
                <a:gd name="connsiteX103" fmla="*/ 474007 w 538731"/>
                <a:gd name="connsiteY103" fmla="*/ 462124 h 596733"/>
                <a:gd name="connsiteX104" fmla="*/ 493614 w 538731"/>
                <a:gd name="connsiteY104" fmla="*/ 467399 h 596733"/>
                <a:gd name="connsiteX105" fmla="*/ 458356 w 538731"/>
                <a:gd name="connsiteY105" fmla="*/ 432669 h 596733"/>
                <a:gd name="connsiteX106" fmla="*/ 449036 w 538731"/>
                <a:gd name="connsiteY106" fmla="*/ 433021 h 596733"/>
                <a:gd name="connsiteX107" fmla="*/ 445256 w 538731"/>
                <a:gd name="connsiteY107" fmla="*/ 441550 h 596733"/>
                <a:gd name="connsiteX108" fmla="*/ 449300 w 538731"/>
                <a:gd name="connsiteY108" fmla="*/ 469685 h 596733"/>
                <a:gd name="connsiteX109" fmla="*/ 430924 w 538731"/>
                <a:gd name="connsiteY109" fmla="*/ 494216 h 596733"/>
                <a:gd name="connsiteX110" fmla="*/ 406394 w 538731"/>
                <a:gd name="connsiteY110" fmla="*/ 475840 h 596733"/>
                <a:gd name="connsiteX111" fmla="*/ 395491 w 538731"/>
                <a:gd name="connsiteY111" fmla="*/ 400226 h 596733"/>
                <a:gd name="connsiteX112" fmla="*/ 391183 w 538731"/>
                <a:gd name="connsiteY112" fmla="*/ 393895 h 596733"/>
                <a:gd name="connsiteX113" fmla="*/ 304315 w 538731"/>
                <a:gd name="connsiteY113" fmla="*/ 343691 h 596733"/>
                <a:gd name="connsiteX114" fmla="*/ 295523 w 538731"/>
                <a:gd name="connsiteY114" fmla="*/ 343691 h 596733"/>
                <a:gd name="connsiteX115" fmla="*/ 291126 w 538731"/>
                <a:gd name="connsiteY115" fmla="*/ 351341 h 596733"/>
                <a:gd name="connsiteX116" fmla="*/ 291126 w 538731"/>
                <a:gd name="connsiteY116" fmla="*/ 451661 h 596733"/>
                <a:gd name="connsiteX117" fmla="*/ 294468 w 538731"/>
                <a:gd name="connsiteY117" fmla="*/ 458607 h 596733"/>
                <a:gd name="connsiteX118" fmla="*/ 354519 w 538731"/>
                <a:gd name="connsiteY118" fmla="*/ 505909 h 596733"/>
                <a:gd name="connsiteX119" fmla="*/ 362608 w 538731"/>
                <a:gd name="connsiteY119" fmla="*/ 520417 h 596733"/>
                <a:gd name="connsiteX120" fmla="*/ 358124 w 538731"/>
                <a:gd name="connsiteY120" fmla="*/ 536419 h 596733"/>
                <a:gd name="connsiteX121" fmla="*/ 327703 w 538731"/>
                <a:gd name="connsiteY121" fmla="*/ 540023 h 596733"/>
                <a:gd name="connsiteX122" fmla="*/ 305370 w 538731"/>
                <a:gd name="connsiteY122" fmla="*/ 522439 h 596733"/>
                <a:gd name="connsiteX123" fmla="*/ 296138 w 538731"/>
                <a:gd name="connsiteY123" fmla="*/ 521472 h 596733"/>
                <a:gd name="connsiteX124" fmla="*/ 291214 w 538731"/>
                <a:gd name="connsiteY124" fmla="*/ 529385 h 596733"/>
                <a:gd name="connsiteX125" fmla="*/ 291214 w 538731"/>
                <a:gd name="connsiteY125" fmla="*/ 557696 h 596733"/>
                <a:gd name="connsiteX126" fmla="*/ 269498 w 538731"/>
                <a:gd name="connsiteY126" fmla="*/ 579413 h 596733"/>
                <a:gd name="connsiteX127" fmla="*/ 247780 w 538731"/>
                <a:gd name="connsiteY127" fmla="*/ 557696 h 596733"/>
                <a:gd name="connsiteX128" fmla="*/ 247780 w 538731"/>
                <a:gd name="connsiteY128" fmla="*/ 529385 h 596733"/>
                <a:gd name="connsiteX129" fmla="*/ 242857 w 538731"/>
                <a:gd name="connsiteY129" fmla="*/ 521472 h 596733"/>
                <a:gd name="connsiteX130" fmla="*/ 238988 w 538731"/>
                <a:gd name="connsiteY130" fmla="*/ 520592 h 596733"/>
                <a:gd name="connsiteX131" fmla="*/ 233537 w 538731"/>
                <a:gd name="connsiteY131" fmla="*/ 522439 h 596733"/>
                <a:gd name="connsiteX132" fmla="*/ 211205 w 538731"/>
                <a:gd name="connsiteY132" fmla="*/ 540023 h 596733"/>
                <a:gd name="connsiteX133" fmla="*/ 180695 w 538731"/>
                <a:gd name="connsiteY133" fmla="*/ 536419 h 596733"/>
                <a:gd name="connsiteX134" fmla="*/ 176211 w 538731"/>
                <a:gd name="connsiteY134" fmla="*/ 520417 h 596733"/>
                <a:gd name="connsiteX135" fmla="*/ 184300 w 538731"/>
                <a:gd name="connsiteY135" fmla="*/ 505909 h 596733"/>
                <a:gd name="connsiteX136" fmla="*/ 244351 w 538731"/>
                <a:gd name="connsiteY136" fmla="*/ 458607 h 596733"/>
                <a:gd name="connsiteX137" fmla="*/ 247692 w 538731"/>
                <a:gd name="connsiteY137" fmla="*/ 451661 h 596733"/>
                <a:gd name="connsiteX138" fmla="*/ 247692 w 538731"/>
                <a:gd name="connsiteY138" fmla="*/ 351341 h 596733"/>
                <a:gd name="connsiteX139" fmla="*/ 243296 w 538731"/>
                <a:gd name="connsiteY139" fmla="*/ 343691 h 596733"/>
                <a:gd name="connsiteX140" fmla="*/ 234504 w 538731"/>
                <a:gd name="connsiteY140" fmla="*/ 343691 h 596733"/>
                <a:gd name="connsiteX141" fmla="*/ 147636 w 538731"/>
                <a:gd name="connsiteY141" fmla="*/ 393895 h 596733"/>
                <a:gd name="connsiteX142" fmla="*/ 143328 w 538731"/>
                <a:gd name="connsiteY142" fmla="*/ 400226 h 596733"/>
                <a:gd name="connsiteX143" fmla="*/ 132425 w 538731"/>
                <a:gd name="connsiteY143" fmla="*/ 475840 h 596733"/>
                <a:gd name="connsiteX144" fmla="*/ 107807 w 538731"/>
                <a:gd name="connsiteY144" fmla="*/ 494216 h 596733"/>
                <a:gd name="connsiteX145" fmla="*/ 89431 w 538731"/>
                <a:gd name="connsiteY145" fmla="*/ 469685 h 596733"/>
                <a:gd name="connsiteX146" fmla="*/ 93475 w 538731"/>
                <a:gd name="connsiteY146" fmla="*/ 441550 h 596733"/>
                <a:gd name="connsiteX147" fmla="*/ 89695 w 538731"/>
                <a:gd name="connsiteY147" fmla="*/ 433021 h 596733"/>
                <a:gd name="connsiteX148" fmla="*/ 80375 w 538731"/>
                <a:gd name="connsiteY148" fmla="*/ 432669 h 596733"/>
                <a:gd name="connsiteX149" fmla="*/ 55845 w 538731"/>
                <a:gd name="connsiteY149" fmla="*/ 446825 h 596733"/>
                <a:gd name="connsiteX150" fmla="*/ 26214 w 538731"/>
                <a:gd name="connsiteY150" fmla="*/ 438912 h 596733"/>
                <a:gd name="connsiteX151" fmla="*/ 34215 w 538731"/>
                <a:gd name="connsiteY151" fmla="*/ 409282 h 596733"/>
                <a:gd name="connsiteX152" fmla="*/ 58746 w 538731"/>
                <a:gd name="connsiteY152" fmla="*/ 395126 h 596733"/>
                <a:gd name="connsiteX153" fmla="*/ 63142 w 538731"/>
                <a:gd name="connsiteY153" fmla="*/ 386862 h 596733"/>
                <a:gd name="connsiteX154" fmla="*/ 57691 w 538731"/>
                <a:gd name="connsiteY154" fmla="*/ 379300 h 596733"/>
                <a:gd name="connsiteX155" fmla="*/ 31314 w 538731"/>
                <a:gd name="connsiteY155" fmla="*/ 368749 h 596733"/>
                <a:gd name="connsiteX156" fmla="*/ 19444 w 538731"/>
                <a:gd name="connsiteY156" fmla="*/ 357144 h 596733"/>
                <a:gd name="connsiteX157" fmla="*/ 19268 w 538731"/>
                <a:gd name="connsiteY157" fmla="*/ 340526 h 596733"/>
                <a:gd name="connsiteX158" fmla="*/ 47492 w 538731"/>
                <a:gd name="connsiteY158" fmla="*/ 328481 h 596733"/>
                <a:gd name="connsiteX159" fmla="*/ 118446 w 538731"/>
                <a:gd name="connsiteY159" fmla="*/ 356880 h 596733"/>
                <a:gd name="connsiteX160" fmla="*/ 126095 w 538731"/>
                <a:gd name="connsiteY160" fmla="*/ 356352 h 596733"/>
                <a:gd name="connsiteX161" fmla="*/ 212963 w 538731"/>
                <a:gd name="connsiteY161" fmla="*/ 306148 h 596733"/>
                <a:gd name="connsiteX162" fmla="*/ 217359 w 538731"/>
                <a:gd name="connsiteY162" fmla="*/ 298499 h 596733"/>
                <a:gd name="connsiteX163" fmla="*/ 212963 w 538731"/>
                <a:gd name="connsiteY163" fmla="*/ 290849 h 596733"/>
                <a:gd name="connsiteX164" fmla="*/ 126095 w 538731"/>
                <a:gd name="connsiteY164" fmla="*/ 240645 h 596733"/>
                <a:gd name="connsiteX165" fmla="*/ 118446 w 538731"/>
                <a:gd name="connsiteY165" fmla="*/ 240118 h 596733"/>
                <a:gd name="connsiteX166" fmla="*/ 47492 w 538731"/>
                <a:gd name="connsiteY166" fmla="*/ 268517 h 596733"/>
                <a:gd name="connsiteX167" fmla="*/ 39491 w 538731"/>
                <a:gd name="connsiteY167" fmla="*/ 270100 h 596733"/>
                <a:gd name="connsiteX168" fmla="*/ 19356 w 538731"/>
                <a:gd name="connsiteY168" fmla="*/ 256471 h 596733"/>
                <a:gd name="connsiteX169" fmla="*/ 19532 w 538731"/>
                <a:gd name="connsiteY169" fmla="*/ 239854 h 596733"/>
                <a:gd name="connsiteX170" fmla="*/ 31402 w 538731"/>
                <a:gd name="connsiteY170" fmla="*/ 228248 h 596733"/>
                <a:gd name="connsiteX171" fmla="*/ 57779 w 538731"/>
                <a:gd name="connsiteY171" fmla="*/ 217697 h 596733"/>
                <a:gd name="connsiteX172" fmla="*/ 63318 w 538731"/>
                <a:gd name="connsiteY172" fmla="*/ 210136 h 596733"/>
                <a:gd name="connsiteX173" fmla="*/ 58922 w 538731"/>
                <a:gd name="connsiteY173" fmla="*/ 201871 h 596733"/>
                <a:gd name="connsiteX174" fmla="*/ 34391 w 538731"/>
                <a:gd name="connsiteY174" fmla="*/ 187716 h 596733"/>
                <a:gd name="connsiteX175" fmla="*/ 26390 w 538731"/>
                <a:gd name="connsiteY175" fmla="*/ 158086 h 596733"/>
                <a:gd name="connsiteX176" fmla="*/ 56020 w 538731"/>
                <a:gd name="connsiteY176" fmla="*/ 150173 h 596733"/>
                <a:gd name="connsiteX177" fmla="*/ 80551 w 538731"/>
                <a:gd name="connsiteY177" fmla="*/ 164328 h 596733"/>
                <a:gd name="connsiteX178" fmla="*/ 89871 w 538731"/>
                <a:gd name="connsiteY178" fmla="*/ 163976 h 596733"/>
                <a:gd name="connsiteX179" fmla="*/ 93651 w 538731"/>
                <a:gd name="connsiteY179" fmla="*/ 155448 h 596733"/>
                <a:gd name="connsiteX180" fmla="*/ 89607 w 538731"/>
                <a:gd name="connsiteY180" fmla="*/ 127312 h 596733"/>
                <a:gd name="connsiteX181" fmla="*/ 107983 w 538731"/>
                <a:gd name="connsiteY181" fmla="*/ 102782 h 596733"/>
                <a:gd name="connsiteX182" fmla="*/ 132601 w 538731"/>
                <a:gd name="connsiteY182" fmla="*/ 121158 h 596733"/>
                <a:gd name="connsiteX183" fmla="*/ 143504 w 538731"/>
                <a:gd name="connsiteY183" fmla="*/ 196772 h 596733"/>
                <a:gd name="connsiteX184" fmla="*/ 147812 w 538731"/>
                <a:gd name="connsiteY184" fmla="*/ 203102 h 596733"/>
                <a:gd name="connsiteX185" fmla="*/ 234680 w 538731"/>
                <a:gd name="connsiteY185" fmla="*/ 253306 h 596733"/>
                <a:gd name="connsiteX186" fmla="*/ 243472 w 538731"/>
                <a:gd name="connsiteY186" fmla="*/ 253306 h 596733"/>
                <a:gd name="connsiteX187" fmla="*/ 247868 w 538731"/>
                <a:gd name="connsiteY187" fmla="*/ 245657 h 596733"/>
                <a:gd name="connsiteX188" fmla="*/ 247868 w 538731"/>
                <a:gd name="connsiteY188" fmla="*/ 145337 h 596733"/>
                <a:gd name="connsiteX189" fmla="*/ 244527 w 538731"/>
                <a:gd name="connsiteY189" fmla="*/ 138391 h 596733"/>
                <a:gd name="connsiteX190" fmla="*/ 184476 w 538731"/>
                <a:gd name="connsiteY190" fmla="*/ 91176 h 596733"/>
                <a:gd name="connsiteX191" fmla="*/ 176387 w 538731"/>
                <a:gd name="connsiteY191" fmla="*/ 76669 h 596733"/>
                <a:gd name="connsiteX192" fmla="*/ 180871 w 538731"/>
                <a:gd name="connsiteY192" fmla="*/ 60667 h 596733"/>
                <a:gd name="connsiteX193" fmla="*/ 211380 w 538731"/>
                <a:gd name="connsiteY193" fmla="*/ 57062 h 596733"/>
                <a:gd name="connsiteX194" fmla="*/ 233713 w 538731"/>
                <a:gd name="connsiteY194" fmla="*/ 74647 h 596733"/>
                <a:gd name="connsiteX195" fmla="*/ 242945 w 538731"/>
                <a:gd name="connsiteY195" fmla="*/ 75614 h 596733"/>
                <a:gd name="connsiteX196" fmla="*/ 247868 w 538731"/>
                <a:gd name="connsiteY196" fmla="*/ 67701 h 596733"/>
                <a:gd name="connsiteX197" fmla="*/ 247868 w 538731"/>
                <a:gd name="connsiteY197" fmla="*/ 39389 h 596733"/>
                <a:gd name="connsiteX198" fmla="*/ 269586 w 538731"/>
                <a:gd name="connsiteY198" fmla="*/ 17672 h 596733"/>
                <a:gd name="connsiteX199" fmla="*/ 291302 w 538731"/>
                <a:gd name="connsiteY199" fmla="*/ 39389 h 596733"/>
                <a:gd name="connsiteX200" fmla="*/ 291302 w 538731"/>
                <a:gd name="connsiteY200" fmla="*/ 67701 h 596733"/>
                <a:gd name="connsiteX201" fmla="*/ 296226 w 538731"/>
                <a:gd name="connsiteY201" fmla="*/ 75614 h 596733"/>
                <a:gd name="connsiteX202" fmla="*/ 305458 w 538731"/>
                <a:gd name="connsiteY202" fmla="*/ 74647 h 596733"/>
                <a:gd name="connsiteX203" fmla="*/ 327791 w 538731"/>
                <a:gd name="connsiteY203" fmla="*/ 57062 h 596733"/>
                <a:gd name="connsiteX204" fmla="*/ 358300 w 538731"/>
                <a:gd name="connsiteY204" fmla="*/ 60667 h 596733"/>
                <a:gd name="connsiteX205" fmla="*/ 362784 w 538731"/>
                <a:gd name="connsiteY205" fmla="*/ 76669 h 596733"/>
                <a:gd name="connsiteX206" fmla="*/ 354695 w 538731"/>
                <a:gd name="connsiteY206" fmla="*/ 91176 h 596733"/>
                <a:gd name="connsiteX207" fmla="*/ 294644 w 538731"/>
                <a:gd name="connsiteY207" fmla="*/ 138391 h 596733"/>
                <a:gd name="connsiteX208" fmla="*/ 291302 w 538731"/>
                <a:gd name="connsiteY208" fmla="*/ 145337 h 596733"/>
                <a:gd name="connsiteX209" fmla="*/ 291302 w 538731"/>
                <a:gd name="connsiteY209" fmla="*/ 245657 h 596733"/>
                <a:gd name="connsiteX210" fmla="*/ 295699 w 538731"/>
                <a:gd name="connsiteY210" fmla="*/ 253306 h 596733"/>
                <a:gd name="connsiteX211" fmla="*/ 304491 w 538731"/>
                <a:gd name="connsiteY211" fmla="*/ 253306 h 596733"/>
                <a:gd name="connsiteX212" fmla="*/ 391359 w 538731"/>
                <a:gd name="connsiteY212" fmla="*/ 203102 h 596733"/>
                <a:gd name="connsiteX213" fmla="*/ 395667 w 538731"/>
                <a:gd name="connsiteY213" fmla="*/ 196772 h 596733"/>
                <a:gd name="connsiteX214" fmla="*/ 406569 w 538731"/>
                <a:gd name="connsiteY214" fmla="*/ 121158 h 596733"/>
                <a:gd name="connsiteX215" fmla="*/ 431100 w 538731"/>
                <a:gd name="connsiteY215" fmla="*/ 102782 h 596733"/>
                <a:gd name="connsiteX216" fmla="*/ 449476 w 538731"/>
                <a:gd name="connsiteY216" fmla="*/ 127312 h 596733"/>
                <a:gd name="connsiteX217" fmla="*/ 445432 w 538731"/>
                <a:gd name="connsiteY217" fmla="*/ 155448 h 596733"/>
                <a:gd name="connsiteX218" fmla="*/ 449212 w 538731"/>
                <a:gd name="connsiteY218" fmla="*/ 163976 h 596733"/>
                <a:gd name="connsiteX219" fmla="*/ 458532 w 538731"/>
                <a:gd name="connsiteY219" fmla="*/ 164328 h 596733"/>
                <a:gd name="connsiteX220" fmla="*/ 483151 w 538731"/>
                <a:gd name="connsiteY220" fmla="*/ 150173 h 596733"/>
                <a:gd name="connsiteX221" fmla="*/ 512781 w 538731"/>
                <a:gd name="connsiteY221" fmla="*/ 158086 h 596733"/>
                <a:gd name="connsiteX222" fmla="*/ 504867 w 538731"/>
                <a:gd name="connsiteY222" fmla="*/ 187716 h 596733"/>
                <a:gd name="connsiteX223" fmla="*/ 480337 w 538731"/>
                <a:gd name="connsiteY223" fmla="*/ 201871 h 596733"/>
                <a:gd name="connsiteX224" fmla="*/ 475941 w 538731"/>
                <a:gd name="connsiteY224" fmla="*/ 210136 h 596733"/>
                <a:gd name="connsiteX225" fmla="*/ 481392 w 538731"/>
                <a:gd name="connsiteY225" fmla="*/ 217697 h 596733"/>
                <a:gd name="connsiteX226" fmla="*/ 507769 w 538731"/>
                <a:gd name="connsiteY226" fmla="*/ 228248 h 596733"/>
                <a:gd name="connsiteX227" fmla="*/ 519639 w 538731"/>
                <a:gd name="connsiteY227" fmla="*/ 239854 h 596733"/>
                <a:gd name="connsiteX228" fmla="*/ 519814 w 538731"/>
                <a:gd name="connsiteY228" fmla="*/ 256471 h 596733"/>
                <a:gd name="connsiteX229" fmla="*/ 491591 w 538731"/>
                <a:gd name="connsiteY229" fmla="*/ 268605 h 596733"/>
                <a:gd name="connsiteX230" fmla="*/ 420637 w 538731"/>
                <a:gd name="connsiteY230" fmla="*/ 240206 h 596733"/>
                <a:gd name="connsiteX231" fmla="*/ 412988 w 538731"/>
                <a:gd name="connsiteY231" fmla="*/ 240733 h 596733"/>
                <a:gd name="connsiteX232" fmla="*/ 326120 w 538731"/>
                <a:gd name="connsiteY232" fmla="*/ 290937 h 596733"/>
                <a:gd name="connsiteX233" fmla="*/ 321724 w 538731"/>
                <a:gd name="connsiteY233" fmla="*/ 298587 h 596733"/>
                <a:gd name="connsiteX234" fmla="*/ 326120 w 538731"/>
                <a:gd name="connsiteY234" fmla="*/ 306236 h 596733"/>
                <a:gd name="connsiteX235" fmla="*/ 412988 w 538731"/>
                <a:gd name="connsiteY235" fmla="*/ 356440 h 596733"/>
                <a:gd name="connsiteX236" fmla="*/ 420637 w 538731"/>
                <a:gd name="connsiteY236" fmla="*/ 356967 h 596733"/>
                <a:gd name="connsiteX237" fmla="*/ 491591 w 538731"/>
                <a:gd name="connsiteY237" fmla="*/ 328569 h 596733"/>
                <a:gd name="connsiteX238" fmla="*/ 519814 w 538731"/>
                <a:gd name="connsiteY238" fmla="*/ 340702 h 596733"/>
                <a:gd name="connsiteX239" fmla="*/ 519639 w 538731"/>
                <a:gd name="connsiteY239" fmla="*/ 357319 h 596733"/>
                <a:gd name="connsiteX240" fmla="*/ 507769 w 538731"/>
                <a:gd name="connsiteY240" fmla="*/ 368925 h 596733"/>
                <a:gd name="connsiteX241" fmla="*/ 481392 w 538731"/>
                <a:gd name="connsiteY241" fmla="*/ 379476 h 596733"/>
                <a:gd name="connsiteX242" fmla="*/ 475853 w 538731"/>
                <a:gd name="connsiteY242" fmla="*/ 387037 h 596733"/>
                <a:gd name="connsiteX243" fmla="*/ 480249 w 538731"/>
                <a:gd name="connsiteY243" fmla="*/ 395302 h 596733"/>
                <a:gd name="connsiteX244" fmla="*/ 504780 w 538731"/>
                <a:gd name="connsiteY244" fmla="*/ 409458 h 596733"/>
                <a:gd name="connsiteX245" fmla="*/ 512693 w 538731"/>
                <a:gd name="connsiteY245" fmla="*/ 439088 h 596733"/>
                <a:gd name="connsiteX246" fmla="*/ 483063 w 538731"/>
                <a:gd name="connsiteY246" fmla="*/ 447001 h 596733"/>
                <a:gd name="connsiteX247" fmla="*/ 458532 w 538731"/>
                <a:gd name="connsiteY247" fmla="*/ 432845 h 59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</a:cxnLst>
              <a:rect l="l" t="t" r="r" b="b"/>
              <a:pathLst>
                <a:path w="538731" h="596733">
                  <a:moveTo>
                    <a:pt x="493702" y="467311"/>
                  </a:moveTo>
                  <a:cubicBezTo>
                    <a:pt x="507681" y="467311"/>
                    <a:pt x="520781" y="459750"/>
                    <a:pt x="527728" y="447616"/>
                  </a:cubicBezTo>
                  <a:cubicBezTo>
                    <a:pt x="538542" y="428889"/>
                    <a:pt x="532124" y="404798"/>
                    <a:pt x="513308" y="393983"/>
                  </a:cubicBezTo>
                  <a:lnTo>
                    <a:pt x="504428" y="388884"/>
                  </a:lnTo>
                  <a:lnTo>
                    <a:pt x="514012" y="385103"/>
                  </a:lnTo>
                  <a:cubicBezTo>
                    <a:pt x="523771" y="381234"/>
                    <a:pt x="531420" y="373761"/>
                    <a:pt x="535553" y="364089"/>
                  </a:cubicBezTo>
                  <a:cubicBezTo>
                    <a:pt x="539685" y="354418"/>
                    <a:pt x="539773" y="343779"/>
                    <a:pt x="535905" y="334020"/>
                  </a:cubicBezTo>
                  <a:cubicBezTo>
                    <a:pt x="529926" y="318985"/>
                    <a:pt x="515594" y="309313"/>
                    <a:pt x="499416" y="309313"/>
                  </a:cubicBezTo>
                  <a:cubicBezTo>
                    <a:pt x="494405" y="309313"/>
                    <a:pt x="489481" y="310280"/>
                    <a:pt x="484821" y="312127"/>
                  </a:cubicBezTo>
                  <a:lnTo>
                    <a:pt x="417824" y="338943"/>
                  </a:lnTo>
                  <a:lnTo>
                    <a:pt x="347837" y="298499"/>
                  </a:lnTo>
                  <a:lnTo>
                    <a:pt x="417824" y="258054"/>
                  </a:lnTo>
                  <a:lnTo>
                    <a:pt x="484821" y="284871"/>
                  </a:lnTo>
                  <a:cubicBezTo>
                    <a:pt x="489481" y="286717"/>
                    <a:pt x="494405" y="287684"/>
                    <a:pt x="499416" y="287684"/>
                  </a:cubicBezTo>
                  <a:cubicBezTo>
                    <a:pt x="515594" y="287684"/>
                    <a:pt x="529926" y="278013"/>
                    <a:pt x="535905" y="262978"/>
                  </a:cubicBezTo>
                  <a:cubicBezTo>
                    <a:pt x="539773" y="253218"/>
                    <a:pt x="539685" y="242580"/>
                    <a:pt x="535553" y="232908"/>
                  </a:cubicBezTo>
                  <a:cubicBezTo>
                    <a:pt x="531420" y="223237"/>
                    <a:pt x="523771" y="215851"/>
                    <a:pt x="514012" y="211894"/>
                  </a:cubicBezTo>
                  <a:lnTo>
                    <a:pt x="504428" y="208026"/>
                  </a:lnTo>
                  <a:lnTo>
                    <a:pt x="513308" y="202926"/>
                  </a:lnTo>
                  <a:cubicBezTo>
                    <a:pt x="532036" y="192112"/>
                    <a:pt x="538542" y="168021"/>
                    <a:pt x="527728" y="149205"/>
                  </a:cubicBezTo>
                  <a:cubicBezTo>
                    <a:pt x="520694" y="137072"/>
                    <a:pt x="507681" y="129599"/>
                    <a:pt x="493702" y="129599"/>
                  </a:cubicBezTo>
                  <a:cubicBezTo>
                    <a:pt x="486843" y="129599"/>
                    <a:pt x="480074" y="131445"/>
                    <a:pt x="474094" y="134874"/>
                  </a:cubicBezTo>
                  <a:lnTo>
                    <a:pt x="465215" y="139973"/>
                  </a:lnTo>
                  <a:lnTo>
                    <a:pt x="466709" y="129774"/>
                  </a:lnTo>
                  <a:cubicBezTo>
                    <a:pt x="469786" y="108321"/>
                    <a:pt x="454839" y="88363"/>
                    <a:pt x="433474" y="85285"/>
                  </a:cubicBezTo>
                  <a:cubicBezTo>
                    <a:pt x="411933" y="82120"/>
                    <a:pt x="391974" y="97507"/>
                    <a:pt x="388985" y="118520"/>
                  </a:cubicBezTo>
                  <a:lnTo>
                    <a:pt x="378698" y="189914"/>
                  </a:lnTo>
                  <a:lnTo>
                    <a:pt x="308711" y="230358"/>
                  </a:lnTo>
                  <a:lnTo>
                    <a:pt x="308711" y="149469"/>
                  </a:lnTo>
                  <a:lnTo>
                    <a:pt x="365422" y="104804"/>
                  </a:lnTo>
                  <a:cubicBezTo>
                    <a:pt x="373686" y="98298"/>
                    <a:pt x="378874" y="88978"/>
                    <a:pt x="380105" y="78603"/>
                  </a:cubicBezTo>
                  <a:cubicBezTo>
                    <a:pt x="381336" y="68140"/>
                    <a:pt x="378434" y="57941"/>
                    <a:pt x="371928" y="49676"/>
                  </a:cubicBezTo>
                  <a:cubicBezTo>
                    <a:pt x="364454" y="40181"/>
                    <a:pt x="353200" y="34729"/>
                    <a:pt x="341067" y="34729"/>
                  </a:cubicBezTo>
                  <a:cubicBezTo>
                    <a:pt x="332187" y="34729"/>
                    <a:pt x="323834" y="37631"/>
                    <a:pt x="316800" y="43170"/>
                  </a:cubicBezTo>
                  <a:lnTo>
                    <a:pt x="308711" y="49500"/>
                  </a:lnTo>
                  <a:lnTo>
                    <a:pt x="308711" y="39302"/>
                  </a:lnTo>
                  <a:cubicBezTo>
                    <a:pt x="308711" y="17672"/>
                    <a:pt x="291126" y="0"/>
                    <a:pt x="269410" y="0"/>
                  </a:cubicBezTo>
                  <a:cubicBezTo>
                    <a:pt x="247692" y="0"/>
                    <a:pt x="230108" y="17585"/>
                    <a:pt x="230108" y="39302"/>
                  </a:cubicBezTo>
                  <a:lnTo>
                    <a:pt x="230108" y="49500"/>
                  </a:lnTo>
                  <a:lnTo>
                    <a:pt x="222019" y="43170"/>
                  </a:lnTo>
                  <a:cubicBezTo>
                    <a:pt x="215073" y="37719"/>
                    <a:pt x="206632" y="34729"/>
                    <a:pt x="197752" y="34729"/>
                  </a:cubicBezTo>
                  <a:cubicBezTo>
                    <a:pt x="185619" y="34729"/>
                    <a:pt x="174365" y="40181"/>
                    <a:pt x="166891" y="49676"/>
                  </a:cubicBezTo>
                  <a:cubicBezTo>
                    <a:pt x="160385" y="57941"/>
                    <a:pt x="157484" y="68228"/>
                    <a:pt x="158714" y="78603"/>
                  </a:cubicBezTo>
                  <a:cubicBezTo>
                    <a:pt x="159945" y="89066"/>
                    <a:pt x="165220" y="98298"/>
                    <a:pt x="173398" y="104804"/>
                  </a:cubicBezTo>
                  <a:lnTo>
                    <a:pt x="230108" y="149381"/>
                  </a:lnTo>
                  <a:lnTo>
                    <a:pt x="230108" y="230271"/>
                  </a:lnTo>
                  <a:lnTo>
                    <a:pt x="160121" y="189826"/>
                  </a:lnTo>
                  <a:lnTo>
                    <a:pt x="149834" y="118432"/>
                  </a:lnTo>
                  <a:cubicBezTo>
                    <a:pt x="146845" y="97419"/>
                    <a:pt x="127238" y="81944"/>
                    <a:pt x="105345" y="85197"/>
                  </a:cubicBezTo>
                  <a:cubicBezTo>
                    <a:pt x="83892" y="88275"/>
                    <a:pt x="69033" y="108233"/>
                    <a:pt x="72110" y="129687"/>
                  </a:cubicBezTo>
                  <a:lnTo>
                    <a:pt x="73605" y="139885"/>
                  </a:lnTo>
                  <a:lnTo>
                    <a:pt x="64724" y="134786"/>
                  </a:lnTo>
                  <a:cubicBezTo>
                    <a:pt x="58746" y="131357"/>
                    <a:pt x="51976" y="129511"/>
                    <a:pt x="45030" y="129511"/>
                  </a:cubicBezTo>
                  <a:cubicBezTo>
                    <a:pt x="31050" y="129511"/>
                    <a:pt x="18037" y="137072"/>
                    <a:pt x="11004" y="149205"/>
                  </a:cubicBezTo>
                  <a:cubicBezTo>
                    <a:pt x="189" y="167933"/>
                    <a:pt x="6607" y="192024"/>
                    <a:pt x="25423" y="202838"/>
                  </a:cubicBezTo>
                  <a:lnTo>
                    <a:pt x="34303" y="207938"/>
                  </a:lnTo>
                  <a:lnTo>
                    <a:pt x="24720" y="211719"/>
                  </a:lnTo>
                  <a:cubicBezTo>
                    <a:pt x="14960" y="215587"/>
                    <a:pt x="7311" y="223061"/>
                    <a:pt x="3178" y="232732"/>
                  </a:cubicBezTo>
                  <a:cubicBezTo>
                    <a:pt x="-954" y="242404"/>
                    <a:pt x="-1042" y="253043"/>
                    <a:pt x="2827" y="262802"/>
                  </a:cubicBezTo>
                  <a:cubicBezTo>
                    <a:pt x="8806" y="277837"/>
                    <a:pt x="23137" y="287508"/>
                    <a:pt x="39315" y="287508"/>
                  </a:cubicBezTo>
                  <a:cubicBezTo>
                    <a:pt x="44326" y="287508"/>
                    <a:pt x="49250" y="286541"/>
                    <a:pt x="53910" y="284695"/>
                  </a:cubicBezTo>
                  <a:lnTo>
                    <a:pt x="120907" y="257878"/>
                  </a:lnTo>
                  <a:lnTo>
                    <a:pt x="190894" y="298323"/>
                  </a:lnTo>
                  <a:lnTo>
                    <a:pt x="120907" y="338768"/>
                  </a:lnTo>
                  <a:lnTo>
                    <a:pt x="53910" y="311951"/>
                  </a:lnTo>
                  <a:cubicBezTo>
                    <a:pt x="49250" y="310105"/>
                    <a:pt x="44326" y="309137"/>
                    <a:pt x="39315" y="309137"/>
                  </a:cubicBezTo>
                  <a:cubicBezTo>
                    <a:pt x="23137" y="309137"/>
                    <a:pt x="8894" y="318809"/>
                    <a:pt x="2827" y="333844"/>
                  </a:cubicBezTo>
                  <a:cubicBezTo>
                    <a:pt x="-1042" y="343603"/>
                    <a:pt x="-954" y="354242"/>
                    <a:pt x="3178" y="363913"/>
                  </a:cubicBezTo>
                  <a:cubicBezTo>
                    <a:pt x="7311" y="373585"/>
                    <a:pt x="14960" y="380971"/>
                    <a:pt x="24720" y="384927"/>
                  </a:cubicBezTo>
                  <a:lnTo>
                    <a:pt x="34303" y="388796"/>
                  </a:lnTo>
                  <a:lnTo>
                    <a:pt x="25423" y="393895"/>
                  </a:lnTo>
                  <a:cubicBezTo>
                    <a:pt x="6695" y="404710"/>
                    <a:pt x="189" y="428801"/>
                    <a:pt x="11004" y="447528"/>
                  </a:cubicBezTo>
                  <a:cubicBezTo>
                    <a:pt x="18037" y="459662"/>
                    <a:pt x="31050" y="467223"/>
                    <a:pt x="45030" y="467223"/>
                  </a:cubicBezTo>
                  <a:cubicBezTo>
                    <a:pt x="51888" y="467223"/>
                    <a:pt x="58658" y="465377"/>
                    <a:pt x="64637" y="461948"/>
                  </a:cubicBezTo>
                  <a:lnTo>
                    <a:pt x="73517" y="456848"/>
                  </a:lnTo>
                  <a:lnTo>
                    <a:pt x="72022" y="467047"/>
                  </a:lnTo>
                  <a:cubicBezTo>
                    <a:pt x="68945" y="488501"/>
                    <a:pt x="83892" y="508459"/>
                    <a:pt x="105257" y="511536"/>
                  </a:cubicBezTo>
                  <a:cubicBezTo>
                    <a:pt x="126711" y="514702"/>
                    <a:pt x="146669" y="499315"/>
                    <a:pt x="149746" y="478302"/>
                  </a:cubicBezTo>
                  <a:lnTo>
                    <a:pt x="160033" y="406908"/>
                  </a:lnTo>
                  <a:lnTo>
                    <a:pt x="230020" y="366463"/>
                  </a:lnTo>
                  <a:lnTo>
                    <a:pt x="230020" y="447265"/>
                  </a:lnTo>
                  <a:lnTo>
                    <a:pt x="173310" y="491929"/>
                  </a:lnTo>
                  <a:cubicBezTo>
                    <a:pt x="165045" y="498436"/>
                    <a:pt x="159857" y="507756"/>
                    <a:pt x="158626" y="518131"/>
                  </a:cubicBezTo>
                  <a:cubicBezTo>
                    <a:pt x="157396" y="528594"/>
                    <a:pt x="160297" y="538880"/>
                    <a:pt x="166804" y="547057"/>
                  </a:cubicBezTo>
                  <a:cubicBezTo>
                    <a:pt x="174277" y="556553"/>
                    <a:pt x="185531" y="562092"/>
                    <a:pt x="197664" y="562092"/>
                  </a:cubicBezTo>
                  <a:cubicBezTo>
                    <a:pt x="206544" y="562092"/>
                    <a:pt x="214897" y="559191"/>
                    <a:pt x="221931" y="553652"/>
                  </a:cubicBezTo>
                  <a:lnTo>
                    <a:pt x="230020" y="547233"/>
                  </a:lnTo>
                  <a:lnTo>
                    <a:pt x="230020" y="557432"/>
                  </a:lnTo>
                  <a:cubicBezTo>
                    <a:pt x="230020" y="579061"/>
                    <a:pt x="247605" y="596734"/>
                    <a:pt x="269322" y="596734"/>
                  </a:cubicBezTo>
                  <a:cubicBezTo>
                    <a:pt x="291039" y="596734"/>
                    <a:pt x="308624" y="579149"/>
                    <a:pt x="308624" y="557432"/>
                  </a:cubicBezTo>
                  <a:lnTo>
                    <a:pt x="308624" y="547233"/>
                  </a:lnTo>
                  <a:lnTo>
                    <a:pt x="316712" y="553652"/>
                  </a:lnTo>
                  <a:cubicBezTo>
                    <a:pt x="323746" y="559191"/>
                    <a:pt x="332099" y="562092"/>
                    <a:pt x="340979" y="562092"/>
                  </a:cubicBezTo>
                  <a:cubicBezTo>
                    <a:pt x="353113" y="562092"/>
                    <a:pt x="364366" y="556641"/>
                    <a:pt x="371840" y="547145"/>
                  </a:cubicBezTo>
                  <a:cubicBezTo>
                    <a:pt x="378346" y="538880"/>
                    <a:pt x="381248" y="528594"/>
                    <a:pt x="380017" y="518219"/>
                  </a:cubicBezTo>
                  <a:cubicBezTo>
                    <a:pt x="378786" y="507756"/>
                    <a:pt x="373510" y="498524"/>
                    <a:pt x="365333" y="492017"/>
                  </a:cubicBezTo>
                  <a:lnTo>
                    <a:pt x="308624" y="447352"/>
                  </a:lnTo>
                  <a:lnTo>
                    <a:pt x="308624" y="366551"/>
                  </a:lnTo>
                  <a:lnTo>
                    <a:pt x="378610" y="406996"/>
                  </a:lnTo>
                  <a:lnTo>
                    <a:pt x="388897" y="478389"/>
                  </a:lnTo>
                  <a:cubicBezTo>
                    <a:pt x="391974" y="499491"/>
                    <a:pt x="411933" y="514878"/>
                    <a:pt x="433386" y="511712"/>
                  </a:cubicBezTo>
                  <a:cubicBezTo>
                    <a:pt x="454839" y="508635"/>
                    <a:pt x="469698" y="488676"/>
                    <a:pt x="466621" y="467223"/>
                  </a:cubicBezTo>
                  <a:lnTo>
                    <a:pt x="465127" y="457024"/>
                  </a:lnTo>
                  <a:lnTo>
                    <a:pt x="474007" y="462124"/>
                  </a:lnTo>
                  <a:cubicBezTo>
                    <a:pt x="479986" y="465553"/>
                    <a:pt x="486755" y="467399"/>
                    <a:pt x="493614" y="467399"/>
                  </a:cubicBezTo>
                  <a:close/>
                  <a:moveTo>
                    <a:pt x="458356" y="432669"/>
                  </a:moveTo>
                  <a:cubicBezTo>
                    <a:pt x="455455" y="430999"/>
                    <a:pt x="451850" y="431087"/>
                    <a:pt x="449036" y="433021"/>
                  </a:cubicBezTo>
                  <a:cubicBezTo>
                    <a:pt x="446223" y="434867"/>
                    <a:pt x="444816" y="438209"/>
                    <a:pt x="445256" y="441550"/>
                  </a:cubicBezTo>
                  <a:lnTo>
                    <a:pt x="449300" y="469685"/>
                  </a:lnTo>
                  <a:cubicBezTo>
                    <a:pt x="450970" y="481555"/>
                    <a:pt x="442794" y="492545"/>
                    <a:pt x="430924" y="494216"/>
                  </a:cubicBezTo>
                  <a:cubicBezTo>
                    <a:pt x="418967" y="495798"/>
                    <a:pt x="408065" y="487446"/>
                    <a:pt x="406394" y="475840"/>
                  </a:cubicBezTo>
                  <a:lnTo>
                    <a:pt x="395491" y="400226"/>
                  </a:lnTo>
                  <a:cubicBezTo>
                    <a:pt x="395140" y="397588"/>
                    <a:pt x="393557" y="395214"/>
                    <a:pt x="391183" y="393895"/>
                  </a:cubicBezTo>
                  <a:lnTo>
                    <a:pt x="304315" y="343691"/>
                  </a:lnTo>
                  <a:cubicBezTo>
                    <a:pt x="301589" y="342108"/>
                    <a:pt x="298248" y="342108"/>
                    <a:pt x="295523" y="343691"/>
                  </a:cubicBezTo>
                  <a:cubicBezTo>
                    <a:pt x="292797" y="345274"/>
                    <a:pt x="291126" y="348175"/>
                    <a:pt x="291126" y="351341"/>
                  </a:cubicBezTo>
                  <a:lnTo>
                    <a:pt x="291126" y="451661"/>
                  </a:lnTo>
                  <a:cubicBezTo>
                    <a:pt x="291126" y="454386"/>
                    <a:pt x="292357" y="456936"/>
                    <a:pt x="294468" y="458607"/>
                  </a:cubicBezTo>
                  <a:lnTo>
                    <a:pt x="354519" y="505909"/>
                  </a:lnTo>
                  <a:cubicBezTo>
                    <a:pt x="359091" y="509514"/>
                    <a:pt x="361992" y="514614"/>
                    <a:pt x="362608" y="520417"/>
                  </a:cubicBezTo>
                  <a:cubicBezTo>
                    <a:pt x="363311" y="526219"/>
                    <a:pt x="361729" y="531847"/>
                    <a:pt x="358124" y="536419"/>
                  </a:cubicBezTo>
                  <a:cubicBezTo>
                    <a:pt x="351002" y="545563"/>
                    <a:pt x="336847" y="547233"/>
                    <a:pt x="327703" y="540023"/>
                  </a:cubicBezTo>
                  <a:lnTo>
                    <a:pt x="305370" y="522439"/>
                  </a:lnTo>
                  <a:cubicBezTo>
                    <a:pt x="302732" y="520329"/>
                    <a:pt x="299128" y="519977"/>
                    <a:pt x="296138" y="521472"/>
                  </a:cubicBezTo>
                  <a:cubicBezTo>
                    <a:pt x="293149" y="522966"/>
                    <a:pt x="291214" y="526044"/>
                    <a:pt x="291214" y="529385"/>
                  </a:cubicBezTo>
                  <a:lnTo>
                    <a:pt x="291214" y="557696"/>
                  </a:lnTo>
                  <a:cubicBezTo>
                    <a:pt x="291214" y="569653"/>
                    <a:pt x="281455" y="579413"/>
                    <a:pt x="269498" y="579413"/>
                  </a:cubicBezTo>
                  <a:cubicBezTo>
                    <a:pt x="257540" y="579413"/>
                    <a:pt x="247780" y="569653"/>
                    <a:pt x="247780" y="557696"/>
                  </a:cubicBezTo>
                  <a:lnTo>
                    <a:pt x="247780" y="529385"/>
                  </a:lnTo>
                  <a:cubicBezTo>
                    <a:pt x="247780" y="526044"/>
                    <a:pt x="245846" y="522966"/>
                    <a:pt x="242857" y="521472"/>
                  </a:cubicBezTo>
                  <a:cubicBezTo>
                    <a:pt x="241626" y="520856"/>
                    <a:pt x="240307" y="520592"/>
                    <a:pt x="238988" y="520592"/>
                  </a:cubicBezTo>
                  <a:cubicBezTo>
                    <a:pt x="237054" y="520592"/>
                    <a:pt x="235119" y="521208"/>
                    <a:pt x="233537" y="522439"/>
                  </a:cubicBezTo>
                  <a:lnTo>
                    <a:pt x="211205" y="540023"/>
                  </a:lnTo>
                  <a:cubicBezTo>
                    <a:pt x="202060" y="547233"/>
                    <a:pt x="187905" y="545475"/>
                    <a:pt x="180695" y="536419"/>
                  </a:cubicBezTo>
                  <a:cubicBezTo>
                    <a:pt x="177090" y="531847"/>
                    <a:pt x="175508" y="526219"/>
                    <a:pt x="176211" y="520417"/>
                  </a:cubicBezTo>
                  <a:cubicBezTo>
                    <a:pt x="176914" y="514702"/>
                    <a:pt x="179816" y="509514"/>
                    <a:pt x="184300" y="505909"/>
                  </a:cubicBezTo>
                  <a:lnTo>
                    <a:pt x="244351" y="458607"/>
                  </a:lnTo>
                  <a:cubicBezTo>
                    <a:pt x="246462" y="456936"/>
                    <a:pt x="247692" y="454386"/>
                    <a:pt x="247692" y="451661"/>
                  </a:cubicBezTo>
                  <a:lnTo>
                    <a:pt x="247692" y="351341"/>
                  </a:lnTo>
                  <a:cubicBezTo>
                    <a:pt x="247692" y="348175"/>
                    <a:pt x="246022" y="345274"/>
                    <a:pt x="243296" y="343691"/>
                  </a:cubicBezTo>
                  <a:cubicBezTo>
                    <a:pt x="240571" y="342108"/>
                    <a:pt x="237230" y="342108"/>
                    <a:pt x="234504" y="343691"/>
                  </a:cubicBezTo>
                  <a:lnTo>
                    <a:pt x="147636" y="393895"/>
                  </a:lnTo>
                  <a:cubicBezTo>
                    <a:pt x="145262" y="395214"/>
                    <a:pt x="143680" y="397588"/>
                    <a:pt x="143328" y="400226"/>
                  </a:cubicBezTo>
                  <a:lnTo>
                    <a:pt x="132425" y="475840"/>
                  </a:lnTo>
                  <a:cubicBezTo>
                    <a:pt x="130755" y="487533"/>
                    <a:pt x="119852" y="495974"/>
                    <a:pt x="107807" y="494216"/>
                  </a:cubicBezTo>
                  <a:cubicBezTo>
                    <a:pt x="95938" y="492545"/>
                    <a:pt x="87760" y="481467"/>
                    <a:pt x="89431" y="469685"/>
                  </a:cubicBezTo>
                  <a:lnTo>
                    <a:pt x="93475" y="441550"/>
                  </a:lnTo>
                  <a:cubicBezTo>
                    <a:pt x="93915" y="438209"/>
                    <a:pt x="92508" y="434867"/>
                    <a:pt x="89695" y="433021"/>
                  </a:cubicBezTo>
                  <a:cubicBezTo>
                    <a:pt x="86881" y="431175"/>
                    <a:pt x="83277" y="430999"/>
                    <a:pt x="80375" y="432669"/>
                  </a:cubicBezTo>
                  <a:lnTo>
                    <a:pt x="55845" y="446825"/>
                  </a:lnTo>
                  <a:cubicBezTo>
                    <a:pt x="45733" y="452628"/>
                    <a:pt x="31929" y="448847"/>
                    <a:pt x="26214" y="438912"/>
                  </a:cubicBezTo>
                  <a:cubicBezTo>
                    <a:pt x="20235" y="428537"/>
                    <a:pt x="23841" y="415261"/>
                    <a:pt x="34215" y="409282"/>
                  </a:cubicBezTo>
                  <a:lnTo>
                    <a:pt x="58746" y="395126"/>
                  </a:lnTo>
                  <a:cubicBezTo>
                    <a:pt x="61647" y="393456"/>
                    <a:pt x="63318" y="390202"/>
                    <a:pt x="63142" y="386862"/>
                  </a:cubicBezTo>
                  <a:cubicBezTo>
                    <a:pt x="62878" y="383520"/>
                    <a:pt x="60768" y="380619"/>
                    <a:pt x="57691" y="379300"/>
                  </a:cubicBezTo>
                  <a:lnTo>
                    <a:pt x="31314" y="368749"/>
                  </a:lnTo>
                  <a:cubicBezTo>
                    <a:pt x="25951" y="366639"/>
                    <a:pt x="21730" y="362507"/>
                    <a:pt x="19444" y="357144"/>
                  </a:cubicBezTo>
                  <a:cubicBezTo>
                    <a:pt x="17158" y="351780"/>
                    <a:pt x="17070" y="345889"/>
                    <a:pt x="19268" y="340526"/>
                  </a:cubicBezTo>
                  <a:cubicBezTo>
                    <a:pt x="23577" y="329712"/>
                    <a:pt x="36501" y="323996"/>
                    <a:pt x="47492" y="328481"/>
                  </a:cubicBezTo>
                  <a:lnTo>
                    <a:pt x="118446" y="356880"/>
                  </a:lnTo>
                  <a:cubicBezTo>
                    <a:pt x="120907" y="357847"/>
                    <a:pt x="123809" y="357671"/>
                    <a:pt x="126095" y="356352"/>
                  </a:cubicBezTo>
                  <a:lnTo>
                    <a:pt x="212963" y="306148"/>
                  </a:lnTo>
                  <a:cubicBezTo>
                    <a:pt x="215689" y="304565"/>
                    <a:pt x="217359" y="301664"/>
                    <a:pt x="217359" y="298499"/>
                  </a:cubicBezTo>
                  <a:cubicBezTo>
                    <a:pt x="217359" y="295334"/>
                    <a:pt x="215689" y="292432"/>
                    <a:pt x="212963" y="290849"/>
                  </a:cubicBezTo>
                  <a:lnTo>
                    <a:pt x="126095" y="240645"/>
                  </a:lnTo>
                  <a:cubicBezTo>
                    <a:pt x="123721" y="239327"/>
                    <a:pt x="120907" y="239063"/>
                    <a:pt x="118446" y="240118"/>
                  </a:cubicBezTo>
                  <a:lnTo>
                    <a:pt x="47492" y="268517"/>
                  </a:lnTo>
                  <a:cubicBezTo>
                    <a:pt x="44942" y="269572"/>
                    <a:pt x="42216" y="270100"/>
                    <a:pt x="39491" y="270100"/>
                  </a:cubicBezTo>
                  <a:cubicBezTo>
                    <a:pt x="30610" y="270100"/>
                    <a:pt x="22609" y="264736"/>
                    <a:pt x="19356" y="256471"/>
                  </a:cubicBezTo>
                  <a:cubicBezTo>
                    <a:pt x="17158" y="251108"/>
                    <a:pt x="17246" y="245217"/>
                    <a:pt x="19532" y="239854"/>
                  </a:cubicBezTo>
                  <a:cubicBezTo>
                    <a:pt x="21818" y="234491"/>
                    <a:pt x="26039" y="230446"/>
                    <a:pt x="31402" y="228248"/>
                  </a:cubicBezTo>
                  <a:lnTo>
                    <a:pt x="57779" y="217697"/>
                  </a:lnTo>
                  <a:cubicBezTo>
                    <a:pt x="60944" y="216467"/>
                    <a:pt x="63054" y="213477"/>
                    <a:pt x="63318" y="210136"/>
                  </a:cubicBezTo>
                  <a:cubicBezTo>
                    <a:pt x="63581" y="206795"/>
                    <a:pt x="61823" y="203542"/>
                    <a:pt x="58922" y="201871"/>
                  </a:cubicBezTo>
                  <a:lnTo>
                    <a:pt x="34391" y="187716"/>
                  </a:lnTo>
                  <a:cubicBezTo>
                    <a:pt x="24016" y="181737"/>
                    <a:pt x="20499" y="168460"/>
                    <a:pt x="26390" y="158086"/>
                  </a:cubicBezTo>
                  <a:cubicBezTo>
                    <a:pt x="32193" y="148062"/>
                    <a:pt x="45909" y="144282"/>
                    <a:pt x="56020" y="150173"/>
                  </a:cubicBezTo>
                  <a:lnTo>
                    <a:pt x="80551" y="164328"/>
                  </a:lnTo>
                  <a:cubicBezTo>
                    <a:pt x="83452" y="165999"/>
                    <a:pt x="87057" y="165911"/>
                    <a:pt x="89871" y="163976"/>
                  </a:cubicBezTo>
                  <a:cubicBezTo>
                    <a:pt x="92684" y="162130"/>
                    <a:pt x="94091" y="158789"/>
                    <a:pt x="93651" y="155448"/>
                  </a:cubicBezTo>
                  <a:lnTo>
                    <a:pt x="89607" y="127312"/>
                  </a:lnTo>
                  <a:cubicBezTo>
                    <a:pt x="87936" y="115443"/>
                    <a:pt x="96113" y="104452"/>
                    <a:pt x="107983" y="102782"/>
                  </a:cubicBezTo>
                  <a:cubicBezTo>
                    <a:pt x="119940" y="101024"/>
                    <a:pt x="130931" y="109552"/>
                    <a:pt x="132601" y="121158"/>
                  </a:cubicBezTo>
                  <a:lnTo>
                    <a:pt x="143504" y="196772"/>
                  </a:lnTo>
                  <a:cubicBezTo>
                    <a:pt x="143855" y="199409"/>
                    <a:pt x="145438" y="201783"/>
                    <a:pt x="147812" y="203102"/>
                  </a:cubicBezTo>
                  <a:lnTo>
                    <a:pt x="234680" y="253306"/>
                  </a:lnTo>
                  <a:cubicBezTo>
                    <a:pt x="237406" y="254889"/>
                    <a:pt x="240747" y="254889"/>
                    <a:pt x="243472" y="253306"/>
                  </a:cubicBezTo>
                  <a:cubicBezTo>
                    <a:pt x="246198" y="251724"/>
                    <a:pt x="247868" y="248822"/>
                    <a:pt x="247868" y="245657"/>
                  </a:cubicBezTo>
                  <a:lnTo>
                    <a:pt x="247868" y="145337"/>
                  </a:lnTo>
                  <a:cubicBezTo>
                    <a:pt x="247868" y="142611"/>
                    <a:pt x="246637" y="140061"/>
                    <a:pt x="244527" y="138391"/>
                  </a:cubicBezTo>
                  <a:lnTo>
                    <a:pt x="184476" y="91176"/>
                  </a:lnTo>
                  <a:cubicBezTo>
                    <a:pt x="179904" y="87571"/>
                    <a:pt x="177002" y="82472"/>
                    <a:pt x="176387" y="76669"/>
                  </a:cubicBezTo>
                  <a:cubicBezTo>
                    <a:pt x="175683" y="70954"/>
                    <a:pt x="177266" y="65239"/>
                    <a:pt x="180871" y="60667"/>
                  </a:cubicBezTo>
                  <a:cubicBezTo>
                    <a:pt x="188081" y="51523"/>
                    <a:pt x="202236" y="49852"/>
                    <a:pt x="211380" y="57062"/>
                  </a:cubicBezTo>
                  <a:lnTo>
                    <a:pt x="233713" y="74647"/>
                  </a:lnTo>
                  <a:cubicBezTo>
                    <a:pt x="236350" y="76757"/>
                    <a:pt x="239955" y="77108"/>
                    <a:pt x="242945" y="75614"/>
                  </a:cubicBezTo>
                  <a:cubicBezTo>
                    <a:pt x="245934" y="74119"/>
                    <a:pt x="247868" y="71042"/>
                    <a:pt x="247868" y="67701"/>
                  </a:cubicBezTo>
                  <a:lnTo>
                    <a:pt x="247868" y="39389"/>
                  </a:lnTo>
                  <a:cubicBezTo>
                    <a:pt x="247868" y="27432"/>
                    <a:pt x="257628" y="17672"/>
                    <a:pt x="269586" y="17672"/>
                  </a:cubicBezTo>
                  <a:cubicBezTo>
                    <a:pt x="281543" y="17672"/>
                    <a:pt x="291302" y="27432"/>
                    <a:pt x="291302" y="39389"/>
                  </a:cubicBezTo>
                  <a:lnTo>
                    <a:pt x="291302" y="67701"/>
                  </a:lnTo>
                  <a:cubicBezTo>
                    <a:pt x="291302" y="71042"/>
                    <a:pt x="293237" y="74119"/>
                    <a:pt x="296226" y="75614"/>
                  </a:cubicBezTo>
                  <a:cubicBezTo>
                    <a:pt x="299216" y="77108"/>
                    <a:pt x="302820" y="76669"/>
                    <a:pt x="305458" y="74647"/>
                  </a:cubicBezTo>
                  <a:lnTo>
                    <a:pt x="327791" y="57062"/>
                  </a:lnTo>
                  <a:cubicBezTo>
                    <a:pt x="336935" y="49852"/>
                    <a:pt x="351090" y="51611"/>
                    <a:pt x="358300" y="60667"/>
                  </a:cubicBezTo>
                  <a:cubicBezTo>
                    <a:pt x="361905" y="65239"/>
                    <a:pt x="363487" y="70866"/>
                    <a:pt x="362784" y="76669"/>
                  </a:cubicBezTo>
                  <a:cubicBezTo>
                    <a:pt x="362080" y="82472"/>
                    <a:pt x="359179" y="87571"/>
                    <a:pt x="354695" y="91176"/>
                  </a:cubicBezTo>
                  <a:lnTo>
                    <a:pt x="294644" y="138391"/>
                  </a:lnTo>
                  <a:cubicBezTo>
                    <a:pt x="292533" y="140061"/>
                    <a:pt x="291302" y="142611"/>
                    <a:pt x="291302" y="145337"/>
                  </a:cubicBezTo>
                  <a:lnTo>
                    <a:pt x="291302" y="245657"/>
                  </a:lnTo>
                  <a:cubicBezTo>
                    <a:pt x="291302" y="248822"/>
                    <a:pt x="292973" y="251724"/>
                    <a:pt x="295699" y="253306"/>
                  </a:cubicBezTo>
                  <a:cubicBezTo>
                    <a:pt x="298424" y="254889"/>
                    <a:pt x="301765" y="254889"/>
                    <a:pt x="304491" y="253306"/>
                  </a:cubicBezTo>
                  <a:lnTo>
                    <a:pt x="391359" y="203102"/>
                  </a:lnTo>
                  <a:cubicBezTo>
                    <a:pt x="393733" y="201783"/>
                    <a:pt x="395316" y="199409"/>
                    <a:pt x="395667" y="196772"/>
                  </a:cubicBezTo>
                  <a:lnTo>
                    <a:pt x="406569" y="121158"/>
                  </a:lnTo>
                  <a:cubicBezTo>
                    <a:pt x="408240" y="109552"/>
                    <a:pt x="419142" y="101024"/>
                    <a:pt x="431100" y="102782"/>
                  </a:cubicBezTo>
                  <a:cubicBezTo>
                    <a:pt x="442970" y="104452"/>
                    <a:pt x="451147" y="115531"/>
                    <a:pt x="449476" y="127312"/>
                  </a:cubicBezTo>
                  <a:lnTo>
                    <a:pt x="445432" y="155448"/>
                  </a:lnTo>
                  <a:cubicBezTo>
                    <a:pt x="444992" y="158789"/>
                    <a:pt x="446399" y="162130"/>
                    <a:pt x="449212" y="163976"/>
                  </a:cubicBezTo>
                  <a:cubicBezTo>
                    <a:pt x="452026" y="165823"/>
                    <a:pt x="455631" y="165999"/>
                    <a:pt x="458532" y="164328"/>
                  </a:cubicBezTo>
                  <a:lnTo>
                    <a:pt x="483151" y="150173"/>
                  </a:lnTo>
                  <a:cubicBezTo>
                    <a:pt x="493174" y="144370"/>
                    <a:pt x="506978" y="148150"/>
                    <a:pt x="512781" y="158086"/>
                  </a:cubicBezTo>
                  <a:cubicBezTo>
                    <a:pt x="518759" y="168460"/>
                    <a:pt x="515155" y="181737"/>
                    <a:pt x="504867" y="187716"/>
                  </a:cubicBezTo>
                  <a:lnTo>
                    <a:pt x="480337" y="201871"/>
                  </a:lnTo>
                  <a:cubicBezTo>
                    <a:pt x="477435" y="203542"/>
                    <a:pt x="475765" y="206795"/>
                    <a:pt x="475941" y="210136"/>
                  </a:cubicBezTo>
                  <a:cubicBezTo>
                    <a:pt x="476205" y="213477"/>
                    <a:pt x="478315" y="216379"/>
                    <a:pt x="481392" y="217697"/>
                  </a:cubicBezTo>
                  <a:lnTo>
                    <a:pt x="507769" y="228248"/>
                  </a:lnTo>
                  <a:cubicBezTo>
                    <a:pt x="513132" y="230358"/>
                    <a:pt x="517353" y="234491"/>
                    <a:pt x="519639" y="239854"/>
                  </a:cubicBezTo>
                  <a:cubicBezTo>
                    <a:pt x="521924" y="245217"/>
                    <a:pt x="522012" y="251108"/>
                    <a:pt x="519814" y="256471"/>
                  </a:cubicBezTo>
                  <a:cubicBezTo>
                    <a:pt x="515506" y="267374"/>
                    <a:pt x="502494" y="272913"/>
                    <a:pt x="491591" y="268605"/>
                  </a:cubicBezTo>
                  <a:lnTo>
                    <a:pt x="420637" y="240206"/>
                  </a:lnTo>
                  <a:cubicBezTo>
                    <a:pt x="418175" y="239239"/>
                    <a:pt x="415362" y="239414"/>
                    <a:pt x="412988" y="240733"/>
                  </a:cubicBezTo>
                  <a:lnTo>
                    <a:pt x="326120" y="290937"/>
                  </a:lnTo>
                  <a:cubicBezTo>
                    <a:pt x="323395" y="292520"/>
                    <a:pt x="321724" y="295421"/>
                    <a:pt x="321724" y="298587"/>
                  </a:cubicBezTo>
                  <a:cubicBezTo>
                    <a:pt x="321724" y="301752"/>
                    <a:pt x="323395" y="304653"/>
                    <a:pt x="326120" y="306236"/>
                  </a:cubicBezTo>
                  <a:lnTo>
                    <a:pt x="412988" y="356440"/>
                  </a:lnTo>
                  <a:cubicBezTo>
                    <a:pt x="415362" y="357759"/>
                    <a:pt x="418175" y="358023"/>
                    <a:pt x="420637" y="356967"/>
                  </a:cubicBezTo>
                  <a:lnTo>
                    <a:pt x="491591" y="328569"/>
                  </a:lnTo>
                  <a:cubicBezTo>
                    <a:pt x="502582" y="324172"/>
                    <a:pt x="515418" y="329799"/>
                    <a:pt x="519814" y="340702"/>
                  </a:cubicBezTo>
                  <a:cubicBezTo>
                    <a:pt x="522012" y="346065"/>
                    <a:pt x="521924" y="351956"/>
                    <a:pt x="519639" y="357319"/>
                  </a:cubicBezTo>
                  <a:cubicBezTo>
                    <a:pt x="517353" y="362683"/>
                    <a:pt x="513132" y="366727"/>
                    <a:pt x="507769" y="368925"/>
                  </a:cubicBezTo>
                  <a:lnTo>
                    <a:pt x="481392" y="379476"/>
                  </a:lnTo>
                  <a:cubicBezTo>
                    <a:pt x="478227" y="380707"/>
                    <a:pt x="476117" y="383696"/>
                    <a:pt x="475853" y="387037"/>
                  </a:cubicBezTo>
                  <a:cubicBezTo>
                    <a:pt x="475589" y="390378"/>
                    <a:pt x="477347" y="393632"/>
                    <a:pt x="480249" y="395302"/>
                  </a:cubicBezTo>
                  <a:lnTo>
                    <a:pt x="504780" y="409458"/>
                  </a:lnTo>
                  <a:cubicBezTo>
                    <a:pt x="515155" y="415437"/>
                    <a:pt x="518671" y="428713"/>
                    <a:pt x="512693" y="439088"/>
                  </a:cubicBezTo>
                  <a:cubicBezTo>
                    <a:pt x="506978" y="449023"/>
                    <a:pt x="493174" y="452892"/>
                    <a:pt x="483063" y="447001"/>
                  </a:cubicBezTo>
                  <a:lnTo>
                    <a:pt x="458532" y="432845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6C2093FE-43AD-E822-4114-FA1B03D031DE}"/>
                </a:ext>
              </a:extLst>
            </p:cNvPr>
            <p:cNvSpPr/>
            <p:nvPr/>
          </p:nvSpPr>
          <p:spPr>
            <a:xfrm>
              <a:off x="10993581" y="1665715"/>
              <a:ext cx="46925" cy="36563"/>
            </a:xfrm>
            <a:custGeom>
              <a:avLst/>
              <a:gdLst>
                <a:gd name="connsiteX0" fmla="*/ 1394 w 46925"/>
                <a:gd name="connsiteY0" fmla="*/ 32519 h 36563"/>
                <a:gd name="connsiteX1" fmla="*/ 8779 w 46925"/>
                <a:gd name="connsiteY1" fmla="*/ 36563 h 36563"/>
                <a:gd name="connsiteX2" fmla="*/ 13527 w 46925"/>
                <a:gd name="connsiteY2" fmla="*/ 35156 h 36563"/>
                <a:gd name="connsiteX3" fmla="*/ 42894 w 46925"/>
                <a:gd name="connsiteY3" fmla="*/ 16165 h 36563"/>
                <a:gd name="connsiteX4" fmla="*/ 45531 w 46925"/>
                <a:gd name="connsiteY4" fmla="*/ 4032 h 36563"/>
                <a:gd name="connsiteX5" fmla="*/ 33398 w 46925"/>
                <a:gd name="connsiteY5" fmla="*/ 1394 h 36563"/>
                <a:gd name="connsiteX6" fmla="*/ 4032 w 46925"/>
                <a:gd name="connsiteY6" fmla="*/ 20385 h 36563"/>
                <a:gd name="connsiteX7" fmla="*/ 1394 w 46925"/>
                <a:gd name="connsiteY7" fmla="*/ 32519 h 36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925" h="36563">
                  <a:moveTo>
                    <a:pt x="1394" y="32519"/>
                  </a:moveTo>
                  <a:cubicBezTo>
                    <a:pt x="3064" y="35156"/>
                    <a:pt x="5878" y="36563"/>
                    <a:pt x="8779" y="36563"/>
                  </a:cubicBezTo>
                  <a:cubicBezTo>
                    <a:pt x="10450" y="36563"/>
                    <a:pt x="12033" y="36123"/>
                    <a:pt x="13527" y="35156"/>
                  </a:cubicBezTo>
                  <a:lnTo>
                    <a:pt x="42894" y="16165"/>
                  </a:lnTo>
                  <a:cubicBezTo>
                    <a:pt x="46938" y="13527"/>
                    <a:pt x="48169" y="8076"/>
                    <a:pt x="45531" y="4032"/>
                  </a:cubicBezTo>
                  <a:cubicBezTo>
                    <a:pt x="42894" y="-13"/>
                    <a:pt x="37442" y="-1244"/>
                    <a:pt x="33398" y="1394"/>
                  </a:cubicBezTo>
                  <a:lnTo>
                    <a:pt x="4032" y="20385"/>
                  </a:lnTo>
                  <a:cubicBezTo>
                    <a:pt x="-13" y="23023"/>
                    <a:pt x="-1244" y="28474"/>
                    <a:pt x="1394" y="3251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B3A58E20-EB93-A693-3BEF-0FADC674360A}"/>
                </a:ext>
              </a:extLst>
            </p:cNvPr>
            <p:cNvSpPr/>
            <p:nvPr/>
          </p:nvSpPr>
          <p:spPr>
            <a:xfrm>
              <a:off x="11027594" y="3628233"/>
              <a:ext cx="541078" cy="550398"/>
            </a:xfrm>
            <a:custGeom>
              <a:avLst/>
              <a:gdLst>
                <a:gd name="connsiteX0" fmla="*/ 497908 w 541078"/>
                <a:gd name="connsiteY0" fmla="*/ 533869 h 550398"/>
                <a:gd name="connsiteX1" fmla="*/ 516460 w 541078"/>
                <a:gd name="connsiteY1" fmla="*/ 492985 h 550398"/>
                <a:gd name="connsiteX2" fmla="*/ 516460 w 541078"/>
                <a:gd name="connsiteY2" fmla="*/ 278013 h 550398"/>
                <a:gd name="connsiteX3" fmla="*/ 520856 w 541078"/>
                <a:gd name="connsiteY3" fmla="*/ 275903 h 550398"/>
                <a:gd name="connsiteX4" fmla="*/ 541078 w 541078"/>
                <a:gd name="connsiteY4" fmla="*/ 243723 h 550398"/>
                <a:gd name="connsiteX5" fmla="*/ 541078 w 541078"/>
                <a:gd name="connsiteY5" fmla="*/ 168373 h 550398"/>
                <a:gd name="connsiteX6" fmla="*/ 480675 w 541078"/>
                <a:gd name="connsiteY6" fmla="*/ 110871 h 550398"/>
                <a:gd name="connsiteX7" fmla="*/ 431175 w 541078"/>
                <a:gd name="connsiteY7" fmla="*/ 110871 h 550398"/>
                <a:gd name="connsiteX8" fmla="*/ 438033 w 541078"/>
                <a:gd name="connsiteY8" fmla="*/ 99089 h 550398"/>
                <a:gd name="connsiteX9" fmla="*/ 428274 w 541078"/>
                <a:gd name="connsiteY9" fmla="*/ 18903 h 550398"/>
                <a:gd name="connsiteX10" fmla="*/ 381674 w 541078"/>
                <a:gd name="connsiteY10" fmla="*/ 0 h 550398"/>
                <a:gd name="connsiteX11" fmla="*/ 335075 w 541078"/>
                <a:gd name="connsiteY11" fmla="*/ 18903 h 550398"/>
                <a:gd name="connsiteX12" fmla="*/ 277046 w 541078"/>
                <a:gd name="connsiteY12" fmla="*/ 91352 h 550398"/>
                <a:gd name="connsiteX13" fmla="*/ 270540 w 541078"/>
                <a:gd name="connsiteY13" fmla="*/ 101112 h 550398"/>
                <a:gd name="connsiteX14" fmla="*/ 264033 w 541078"/>
                <a:gd name="connsiteY14" fmla="*/ 91352 h 550398"/>
                <a:gd name="connsiteX15" fmla="*/ 206004 w 541078"/>
                <a:gd name="connsiteY15" fmla="*/ 18903 h 550398"/>
                <a:gd name="connsiteX16" fmla="*/ 159405 w 541078"/>
                <a:gd name="connsiteY16" fmla="*/ 0 h 550398"/>
                <a:gd name="connsiteX17" fmla="*/ 112805 w 541078"/>
                <a:gd name="connsiteY17" fmla="*/ 18903 h 550398"/>
                <a:gd name="connsiteX18" fmla="*/ 96715 w 541078"/>
                <a:gd name="connsiteY18" fmla="*/ 84142 h 550398"/>
                <a:gd name="connsiteX19" fmla="*/ 99705 w 541078"/>
                <a:gd name="connsiteY19" fmla="*/ 92407 h 550398"/>
                <a:gd name="connsiteX20" fmla="*/ 103046 w 541078"/>
                <a:gd name="connsiteY20" fmla="*/ 99001 h 550398"/>
                <a:gd name="connsiteX21" fmla="*/ 109904 w 541078"/>
                <a:gd name="connsiteY21" fmla="*/ 110783 h 550398"/>
                <a:gd name="connsiteX22" fmla="*/ 60403 w 541078"/>
                <a:gd name="connsiteY22" fmla="*/ 110783 h 550398"/>
                <a:gd name="connsiteX23" fmla="*/ 0 w 541078"/>
                <a:gd name="connsiteY23" fmla="*/ 168285 h 550398"/>
                <a:gd name="connsiteX24" fmla="*/ 0 w 541078"/>
                <a:gd name="connsiteY24" fmla="*/ 243635 h 550398"/>
                <a:gd name="connsiteX25" fmla="*/ 20310 w 541078"/>
                <a:gd name="connsiteY25" fmla="*/ 275815 h 550398"/>
                <a:gd name="connsiteX26" fmla="*/ 24706 w 541078"/>
                <a:gd name="connsiteY26" fmla="*/ 277925 h 550398"/>
                <a:gd name="connsiteX27" fmla="*/ 24706 w 541078"/>
                <a:gd name="connsiteY27" fmla="*/ 492897 h 550398"/>
                <a:gd name="connsiteX28" fmla="*/ 85109 w 541078"/>
                <a:gd name="connsiteY28" fmla="*/ 550399 h 550398"/>
                <a:gd name="connsiteX29" fmla="*/ 456057 w 541078"/>
                <a:gd name="connsiteY29" fmla="*/ 550399 h 550398"/>
                <a:gd name="connsiteX30" fmla="*/ 497908 w 541078"/>
                <a:gd name="connsiteY30" fmla="*/ 533781 h 550398"/>
                <a:gd name="connsiteX31" fmla="*/ 480675 w 541078"/>
                <a:gd name="connsiteY31" fmla="*/ 128719 h 550398"/>
                <a:gd name="connsiteX32" fmla="*/ 523142 w 541078"/>
                <a:gd name="connsiteY32" fmla="*/ 168373 h 550398"/>
                <a:gd name="connsiteX33" fmla="*/ 523142 w 541078"/>
                <a:gd name="connsiteY33" fmla="*/ 243723 h 550398"/>
                <a:gd name="connsiteX34" fmla="*/ 505030 w 541078"/>
                <a:gd name="connsiteY34" fmla="*/ 261835 h 550398"/>
                <a:gd name="connsiteX35" fmla="*/ 348439 w 541078"/>
                <a:gd name="connsiteY35" fmla="*/ 261835 h 550398"/>
                <a:gd name="connsiteX36" fmla="*/ 348439 w 541078"/>
                <a:gd name="connsiteY36" fmla="*/ 128807 h 550398"/>
                <a:gd name="connsiteX37" fmla="*/ 480588 w 541078"/>
                <a:gd name="connsiteY37" fmla="*/ 128807 h 550398"/>
                <a:gd name="connsiteX38" fmla="*/ 293839 w 541078"/>
                <a:gd name="connsiteY38" fmla="*/ 98562 h 550398"/>
                <a:gd name="connsiteX39" fmla="*/ 347736 w 541078"/>
                <a:gd name="connsiteY39" fmla="*/ 31476 h 550398"/>
                <a:gd name="connsiteX40" fmla="*/ 381674 w 541078"/>
                <a:gd name="connsiteY40" fmla="*/ 17673 h 550398"/>
                <a:gd name="connsiteX41" fmla="*/ 415613 w 541078"/>
                <a:gd name="connsiteY41" fmla="*/ 31476 h 550398"/>
                <a:gd name="connsiteX42" fmla="*/ 415613 w 541078"/>
                <a:gd name="connsiteY42" fmla="*/ 99353 h 550398"/>
                <a:gd name="connsiteX43" fmla="*/ 402424 w 541078"/>
                <a:gd name="connsiteY43" fmla="*/ 109816 h 550398"/>
                <a:gd name="connsiteX44" fmla="*/ 400666 w 541078"/>
                <a:gd name="connsiteY44" fmla="*/ 110783 h 550398"/>
                <a:gd name="connsiteX45" fmla="*/ 285487 w 541078"/>
                <a:gd name="connsiteY45" fmla="*/ 110783 h 550398"/>
                <a:gd name="connsiteX46" fmla="*/ 293751 w 541078"/>
                <a:gd name="connsiteY46" fmla="*/ 98562 h 550398"/>
                <a:gd name="connsiteX47" fmla="*/ 125554 w 541078"/>
                <a:gd name="connsiteY47" fmla="*/ 31564 h 550398"/>
                <a:gd name="connsiteX48" fmla="*/ 159493 w 541078"/>
                <a:gd name="connsiteY48" fmla="*/ 17760 h 550398"/>
                <a:gd name="connsiteX49" fmla="*/ 193431 w 541078"/>
                <a:gd name="connsiteY49" fmla="*/ 31564 h 550398"/>
                <a:gd name="connsiteX50" fmla="*/ 247328 w 541078"/>
                <a:gd name="connsiteY50" fmla="*/ 98562 h 550398"/>
                <a:gd name="connsiteX51" fmla="*/ 255592 w 541078"/>
                <a:gd name="connsiteY51" fmla="*/ 110783 h 550398"/>
                <a:gd name="connsiteX52" fmla="*/ 140501 w 541078"/>
                <a:gd name="connsiteY52" fmla="*/ 110783 h 550398"/>
                <a:gd name="connsiteX53" fmla="*/ 138743 w 541078"/>
                <a:gd name="connsiteY53" fmla="*/ 109816 h 550398"/>
                <a:gd name="connsiteX54" fmla="*/ 125554 w 541078"/>
                <a:gd name="connsiteY54" fmla="*/ 99353 h 550398"/>
                <a:gd name="connsiteX55" fmla="*/ 111838 w 541078"/>
                <a:gd name="connsiteY55" fmla="*/ 65415 h 550398"/>
                <a:gd name="connsiteX56" fmla="*/ 125554 w 541078"/>
                <a:gd name="connsiteY56" fmla="*/ 31476 h 550398"/>
                <a:gd name="connsiteX57" fmla="*/ 192640 w 541078"/>
                <a:gd name="connsiteY57" fmla="*/ 532550 h 550398"/>
                <a:gd name="connsiteX58" fmla="*/ 85109 w 541078"/>
                <a:gd name="connsiteY58" fmla="*/ 532550 h 550398"/>
                <a:gd name="connsiteX59" fmla="*/ 42643 w 541078"/>
                <a:gd name="connsiteY59" fmla="*/ 492985 h 550398"/>
                <a:gd name="connsiteX60" fmla="*/ 42643 w 541078"/>
                <a:gd name="connsiteY60" fmla="*/ 279683 h 550398"/>
                <a:gd name="connsiteX61" fmla="*/ 192640 w 541078"/>
                <a:gd name="connsiteY61" fmla="*/ 279683 h 550398"/>
                <a:gd name="connsiteX62" fmla="*/ 192640 w 541078"/>
                <a:gd name="connsiteY62" fmla="*/ 532638 h 550398"/>
                <a:gd name="connsiteX63" fmla="*/ 192640 w 541078"/>
                <a:gd name="connsiteY63" fmla="*/ 261747 h 550398"/>
                <a:gd name="connsiteX64" fmla="*/ 36049 w 541078"/>
                <a:gd name="connsiteY64" fmla="*/ 261747 h 550398"/>
                <a:gd name="connsiteX65" fmla="*/ 18024 w 541078"/>
                <a:gd name="connsiteY65" fmla="*/ 243635 h 550398"/>
                <a:gd name="connsiteX66" fmla="*/ 18024 w 541078"/>
                <a:gd name="connsiteY66" fmla="*/ 168285 h 550398"/>
                <a:gd name="connsiteX67" fmla="*/ 60491 w 541078"/>
                <a:gd name="connsiteY67" fmla="*/ 128632 h 550398"/>
                <a:gd name="connsiteX68" fmla="*/ 192640 w 541078"/>
                <a:gd name="connsiteY68" fmla="*/ 128632 h 550398"/>
                <a:gd name="connsiteX69" fmla="*/ 192640 w 541078"/>
                <a:gd name="connsiteY69" fmla="*/ 261659 h 550398"/>
                <a:gd name="connsiteX70" fmla="*/ 330679 w 541078"/>
                <a:gd name="connsiteY70" fmla="*/ 532550 h 550398"/>
                <a:gd name="connsiteX71" fmla="*/ 210576 w 541078"/>
                <a:gd name="connsiteY71" fmla="*/ 532550 h 550398"/>
                <a:gd name="connsiteX72" fmla="*/ 210576 w 541078"/>
                <a:gd name="connsiteY72" fmla="*/ 128719 h 550398"/>
                <a:gd name="connsiteX73" fmla="*/ 330679 w 541078"/>
                <a:gd name="connsiteY73" fmla="*/ 128719 h 550398"/>
                <a:gd name="connsiteX74" fmla="*/ 330679 w 541078"/>
                <a:gd name="connsiteY74" fmla="*/ 532550 h 550398"/>
                <a:gd name="connsiteX75" fmla="*/ 348615 w 541078"/>
                <a:gd name="connsiteY75" fmla="*/ 279595 h 550398"/>
                <a:gd name="connsiteX76" fmla="*/ 498612 w 541078"/>
                <a:gd name="connsiteY76" fmla="*/ 279595 h 550398"/>
                <a:gd name="connsiteX77" fmla="*/ 498612 w 541078"/>
                <a:gd name="connsiteY77" fmla="*/ 492897 h 550398"/>
                <a:gd name="connsiteX78" fmla="*/ 456145 w 541078"/>
                <a:gd name="connsiteY78" fmla="*/ 532462 h 550398"/>
                <a:gd name="connsiteX79" fmla="*/ 348615 w 541078"/>
                <a:gd name="connsiteY79" fmla="*/ 532462 h 550398"/>
                <a:gd name="connsiteX80" fmla="*/ 348615 w 541078"/>
                <a:gd name="connsiteY80" fmla="*/ 279508 h 550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541078" h="550398">
                  <a:moveTo>
                    <a:pt x="497908" y="533869"/>
                  </a:moveTo>
                  <a:cubicBezTo>
                    <a:pt x="509866" y="522879"/>
                    <a:pt x="516460" y="508283"/>
                    <a:pt x="516460" y="492985"/>
                  </a:cubicBezTo>
                  <a:lnTo>
                    <a:pt x="516460" y="278013"/>
                  </a:lnTo>
                  <a:cubicBezTo>
                    <a:pt x="516460" y="278013"/>
                    <a:pt x="520856" y="275903"/>
                    <a:pt x="520856" y="275903"/>
                  </a:cubicBezTo>
                  <a:cubicBezTo>
                    <a:pt x="533342" y="269748"/>
                    <a:pt x="541078" y="257439"/>
                    <a:pt x="541078" y="243723"/>
                  </a:cubicBezTo>
                  <a:lnTo>
                    <a:pt x="541078" y="168373"/>
                  </a:lnTo>
                  <a:cubicBezTo>
                    <a:pt x="541078" y="137160"/>
                    <a:pt x="513383" y="110871"/>
                    <a:pt x="480675" y="110871"/>
                  </a:cubicBezTo>
                  <a:lnTo>
                    <a:pt x="431175" y="110871"/>
                  </a:lnTo>
                  <a:lnTo>
                    <a:pt x="438033" y="99089"/>
                  </a:lnTo>
                  <a:cubicBezTo>
                    <a:pt x="453068" y="73240"/>
                    <a:pt x="448935" y="39565"/>
                    <a:pt x="428274" y="18903"/>
                  </a:cubicBezTo>
                  <a:cubicBezTo>
                    <a:pt x="416052" y="6682"/>
                    <a:pt x="399523" y="0"/>
                    <a:pt x="381674" y="0"/>
                  </a:cubicBezTo>
                  <a:cubicBezTo>
                    <a:pt x="363826" y="0"/>
                    <a:pt x="347296" y="6682"/>
                    <a:pt x="335075" y="18903"/>
                  </a:cubicBezTo>
                  <a:cubicBezTo>
                    <a:pt x="310984" y="42994"/>
                    <a:pt x="290234" y="71569"/>
                    <a:pt x="277046" y="91352"/>
                  </a:cubicBezTo>
                  <a:lnTo>
                    <a:pt x="270540" y="101112"/>
                  </a:lnTo>
                  <a:lnTo>
                    <a:pt x="264033" y="91352"/>
                  </a:lnTo>
                  <a:cubicBezTo>
                    <a:pt x="250932" y="71657"/>
                    <a:pt x="230183" y="43082"/>
                    <a:pt x="206004" y="18903"/>
                  </a:cubicBezTo>
                  <a:cubicBezTo>
                    <a:pt x="193783" y="6770"/>
                    <a:pt x="177253" y="0"/>
                    <a:pt x="159405" y="0"/>
                  </a:cubicBezTo>
                  <a:cubicBezTo>
                    <a:pt x="141556" y="0"/>
                    <a:pt x="125027" y="6682"/>
                    <a:pt x="112805" y="18903"/>
                  </a:cubicBezTo>
                  <a:cubicBezTo>
                    <a:pt x="96012" y="35697"/>
                    <a:pt x="90121" y="61282"/>
                    <a:pt x="96715" y="84142"/>
                  </a:cubicBezTo>
                  <a:cubicBezTo>
                    <a:pt x="97507" y="86956"/>
                    <a:pt x="98562" y="89769"/>
                    <a:pt x="99705" y="92407"/>
                  </a:cubicBezTo>
                  <a:cubicBezTo>
                    <a:pt x="100672" y="94693"/>
                    <a:pt x="101815" y="96891"/>
                    <a:pt x="103046" y="99001"/>
                  </a:cubicBezTo>
                  <a:lnTo>
                    <a:pt x="109904" y="110783"/>
                  </a:lnTo>
                  <a:lnTo>
                    <a:pt x="60403" y="110783"/>
                  </a:lnTo>
                  <a:cubicBezTo>
                    <a:pt x="27696" y="110783"/>
                    <a:pt x="0" y="137160"/>
                    <a:pt x="0" y="168285"/>
                  </a:cubicBezTo>
                  <a:lnTo>
                    <a:pt x="0" y="243635"/>
                  </a:lnTo>
                  <a:cubicBezTo>
                    <a:pt x="0" y="257351"/>
                    <a:pt x="7737" y="269660"/>
                    <a:pt x="20310" y="275815"/>
                  </a:cubicBezTo>
                  <a:lnTo>
                    <a:pt x="24706" y="277925"/>
                  </a:lnTo>
                  <a:lnTo>
                    <a:pt x="24706" y="492897"/>
                  </a:lnTo>
                  <a:cubicBezTo>
                    <a:pt x="24706" y="524109"/>
                    <a:pt x="52402" y="550399"/>
                    <a:pt x="85109" y="550399"/>
                  </a:cubicBezTo>
                  <a:lnTo>
                    <a:pt x="456057" y="550399"/>
                  </a:lnTo>
                  <a:cubicBezTo>
                    <a:pt x="471268" y="550399"/>
                    <a:pt x="486479" y="544332"/>
                    <a:pt x="497908" y="533781"/>
                  </a:cubicBezTo>
                  <a:close/>
                  <a:moveTo>
                    <a:pt x="480675" y="128719"/>
                  </a:moveTo>
                  <a:cubicBezTo>
                    <a:pt x="503711" y="128719"/>
                    <a:pt x="523142" y="146831"/>
                    <a:pt x="523142" y="168373"/>
                  </a:cubicBezTo>
                  <a:lnTo>
                    <a:pt x="523142" y="243723"/>
                  </a:lnTo>
                  <a:cubicBezTo>
                    <a:pt x="523142" y="253658"/>
                    <a:pt x="515054" y="261835"/>
                    <a:pt x="505030" y="261835"/>
                  </a:cubicBezTo>
                  <a:lnTo>
                    <a:pt x="348439" y="261835"/>
                  </a:lnTo>
                  <a:lnTo>
                    <a:pt x="348439" y="128807"/>
                  </a:lnTo>
                  <a:lnTo>
                    <a:pt x="480588" y="128807"/>
                  </a:lnTo>
                  <a:close/>
                  <a:moveTo>
                    <a:pt x="293839" y="98562"/>
                  </a:moveTo>
                  <a:cubicBezTo>
                    <a:pt x="306324" y="80098"/>
                    <a:pt x="325843" y="53457"/>
                    <a:pt x="347736" y="31476"/>
                  </a:cubicBezTo>
                  <a:cubicBezTo>
                    <a:pt x="356704" y="22596"/>
                    <a:pt x="368749" y="17673"/>
                    <a:pt x="381674" y="17673"/>
                  </a:cubicBezTo>
                  <a:cubicBezTo>
                    <a:pt x="394599" y="17673"/>
                    <a:pt x="406732" y="22596"/>
                    <a:pt x="415613" y="31476"/>
                  </a:cubicBezTo>
                  <a:cubicBezTo>
                    <a:pt x="433988" y="49852"/>
                    <a:pt x="433988" y="80977"/>
                    <a:pt x="415613" y="99353"/>
                  </a:cubicBezTo>
                  <a:cubicBezTo>
                    <a:pt x="410864" y="104101"/>
                    <a:pt x="406381" y="107618"/>
                    <a:pt x="402424" y="109816"/>
                  </a:cubicBezTo>
                  <a:lnTo>
                    <a:pt x="400666" y="110783"/>
                  </a:lnTo>
                  <a:lnTo>
                    <a:pt x="285487" y="110783"/>
                  </a:lnTo>
                  <a:lnTo>
                    <a:pt x="293751" y="98562"/>
                  </a:lnTo>
                  <a:close/>
                  <a:moveTo>
                    <a:pt x="125554" y="31564"/>
                  </a:moveTo>
                  <a:cubicBezTo>
                    <a:pt x="134434" y="22684"/>
                    <a:pt x="146480" y="17760"/>
                    <a:pt x="159493" y="17760"/>
                  </a:cubicBezTo>
                  <a:cubicBezTo>
                    <a:pt x="172505" y="17760"/>
                    <a:pt x="184550" y="22684"/>
                    <a:pt x="193431" y="31564"/>
                  </a:cubicBezTo>
                  <a:cubicBezTo>
                    <a:pt x="215412" y="53545"/>
                    <a:pt x="234843" y="80098"/>
                    <a:pt x="247328" y="98562"/>
                  </a:cubicBezTo>
                  <a:lnTo>
                    <a:pt x="255592" y="110783"/>
                  </a:lnTo>
                  <a:lnTo>
                    <a:pt x="140501" y="110783"/>
                  </a:lnTo>
                  <a:lnTo>
                    <a:pt x="138743" y="109816"/>
                  </a:lnTo>
                  <a:cubicBezTo>
                    <a:pt x="134786" y="107706"/>
                    <a:pt x="130302" y="104101"/>
                    <a:pt x="125554" y="99353"/>
                  </a:cubicBezTo>
                  <a:cubicBezTo>
                    <a:pt x="116674" y="90473"/>
                    <a:pt x="111838" y="78427"/>
                    <a:pt x="111838" y="65415"/>
                  </a:cubicBezTo>
                  <a:cubicBezTo>
                    <a:pt x="111838" y="52402"/>
                    <a:pt x="116762" y="40357"/>
                    <a:pt x="125554" y="31476"/>
                  </a:cubicBezTo>
                  <a:close/>
                  <a:moveTo>
                    <a:pt x="192640" y="532550"/>
                  </a:moveTo>
                  <a:lnTo>
                    <a:pt x="85109" y="532550"/>
                  </a:lnTo>
                  <a:cubicBezTo>
                    <a:pt x="62074" y="532550"/>
                    <a:pt x="42643" y="514438"/>
                    <a:pt x="42643" y="492985"/>
                  </a:cubicBezTo>
                  <a:lnTo>
                    <a:pt x="42643" y="279683"/>
                  </a:lnTo>
                  <a:lnTo>
                    <a:pt x="192640" y="279683"/>
                  </a:lnTo>
                  <a:lnTo>
                    <a:pt x="192640" y="532638"/>
                  </a:lnTo>
                  <a:close/>
                  <a:moveTo>
                    <a:pt x="192640" y="261747"/>
                  </a:moveTo>
                  <a:lnTo>
                    <a:pt x="36049" y="261747"/>
                  </a:lnTo>
                  <a:cubicBezTo>
                    <a:pt x="26113" y="261747"/>
                    <a:pt x="18024" y="253658"/>
                    <a:pt x="18024" y="243635"/>
                  </a:cubicBezTo>
                  <a:lnTo>
                    <a:pt x="18024" y="168285"/>
                  </a:lnTo>
                  <a:cubicBezTo>
                    <a:pt x="18024" y="146831"/>
                    <a:pt x="37455" y="128632"/>
                    <a:pt x="60491" y="128632"/>
                  </a:cubicBezTo>
                  <a:lnTo>
                    <a:pt x="192640" y="128632"/>
                  </a:lnTo>
                  <a:lnTo>
                    <a:pt x="192640" y="261659"/>
                  </a:lnTo>
                  <a:close/>
                  <a:moveTo>
                    <a:pt x="330679" y="532550"/>
                  </a:moveTo>
                  <a:lnTo>
                    <a:pt x="210576" y="532550"/>
                  </a:lnTo>
                  <a:lnTo>
                    <a:pt x="210576" y="128719"/>
                  </a:lnTo>
                  <a:lnTo>
                    <a:pt x="330679" y="128719"/>
                  </a:lnTo>
                  <a:lnTo>
                    <a:pt x="330679" y="532550"/>
                  </a:lnTo>
                  <a:close/>
                  <a:moveTo>
                    <a:pt x="348615" y="279595"/>
                  </a:moveTo>
                  <a:lnTo>
                    <a:pt x="498612" y="279595"/>
                  </a:lnTo>
                  <a:lnTo>
                    <a:pt x="498612" y="492897"/>
                  </a:lnTo>
                  <a:cubicBezTo>
                    <a:pt x="498612" y="514350"/>
                    <a:pt x="479181" y="532462"/>
                    <a:pt x="456145" y="532462"/>
                  </a:cubicBezTo>
                  <a:lnTo>
                    <a:pt x="348615" y="532462"/>
                  </a:lnTo>
                  <a:lnTo>
                    <a:pt x="348615" y="279508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120">
              <a:extLst>
                <a:ext uri="{FF2B5EF4-FFF2-40B4-BE49-F238E27FC236}">
                  <a16:creationId xmlns:a16="http://schemas.microsoft.com/office/drawing/2014/main" id="{25D4AF1C-AF32-1BF4-15FB-D5488FDD1A7F}"/>
                </a:ext>
              </a:extLst>
            </p:cNvPr>
            <p:cNvSpPr/>
            <p:nvPr/>
          </p:nvSpPr>
          <p:spPr>
            <a:xfrm>
              <a:off x="10657965" y="5754565"/>
              <a:ext cx="541078" cy="550398"/>
            </a:xfrm>
            <a:custGeom>
              <a:avLst/>
              <a:gdLst>
                <a:gd name="connsiteX0" fmla="*/ 541079 w 541078"/>
                <a:gd name="connsiteY0" fmla="*/ 243723 h 550398"/>
                <a:gd name="connsiteX1" fmla="*/ 541079 w 541078"/>
                <a:gd name="connsiteY1" fmla="*/ 168373 h 550398"/>
                <a:gd name="connsiteX2" fmla="*/ 480676 w 541078"/>
                <a:gd name="connsiteY2" fmla="*/ 110871 h 550398"/>
                <a:gd name="connsiteX3" fmla="*/ 431175 w 541078"/>
                <a:gd name="connsiteY3" fmla="*/ 110871 h 550398"/>
                <a:gd name="connsiteX4" fmla="*/ 438033 w 541078"/>
                <a:gd name="connsiteY4" fmla="*/ 99089 h 550398"/>
                <a:gd name="connsiteX5" fmla="*/ 428274 w 541078"/>
                <a:gd name="connsiteY5" fmla="*/ 18904 h 550398"/>
                <a:gd name="connsiteX6" fmla="*/ 381674 w 541078"/>
                <a:gd name="connsiteY6" fmla="*/ 0 h 550398"/>
                <a:gd name="connsiteX7" fmla="*/ 335075 w 541078"/>
                <a:gd name="connsiteY7" fmla="*/ 18904 h 550398"/>
                <a:gd name="connsiteX8" fmla="*/ 277046 w 541078"/>
                <a:gd name="connsiteY8" fmla="*/ 91352 h 550398"/>
                <a:gd name="connsiteX9" fmla="*/ 270540 w 541078"/>
                <a:gd name="connsiteY9" fmla="*/ 101112 h 550398"/>
                <a:gd name="connsiteX10" fmla="*/ 264033 w 541078"/>
                <a:gd name="connsiteY10" fmla="*/ 91352 h 550398"/>
                <a:gd name="connsiteX11" fmla="*/ 206004 w 541078"/>
                <a:gd name="connsiteY11" fmla="*/ 18904 h 550398"/>
                <a:gd name="connsiteX12" fmla="*/ 159405 w 541078"/>
                <a:gd name="connsiteY12" fmla="*/ 0 h 550398"/>
                <a:gd name="connsiteX13" fmla="*/ 112805 w 541078"/>
                <a:gd name="connsiteY13" fmla="*/ 18904 h 550398"/>
                <a:gd name="connsiteX14" fmla="*/ 96715 w 541078"/>
                <a:gd name="connsiteY14" fmla="*/ 84142 h 550398"/>
                <a:gd name="connsiteX15" fmla="*/ 99705 w 541078"/>
                <a:gd name="connsiteY15" fmla="*/ 92319 h 550398"/>
                <a:gd name="connsiteX16" fmla="*/ 103046 w 541078"/>
                <a:gd name="connsiteY16" fmla="*/ 99001 h 550398"/>
                <a:gd name="connsiteX17" fmla="*/ 109904 w 541078"/>
                <a:gd name="connsiteY17" fmla="*/ 110783 h 550398"/>
                <a:gd name="connsiteX18" fmla="*/ 60403 w 541078"/>
                <a:gd name="connsiteY18" fmla="*/ 110783 h 550398"/>
                <a:gd name="connsiteX19" fmla="*/ 0 w 541078"/>
                <a:gd name="connsiteY19" fmla="*/ 168285 h 550398"/>
                <a:gd name="connsiteX20" fmla="*/ 0 w 541078"/>
                <a:gd name="connsiteY20" fmla="*/ 243635 h 550398"/>
                <a:gd name="connsiteX21" fmla="*/ 20310 w 541078"/>
                <a:gd name="connsiteY21" fmla="*/ 275815 h 550398"/>
                <a:gd name="connsiteX22" fmla="*/ 24707 w 541078"/>
                <a:gd name="connsiteY22" fmla="*/ 277925 h 550398"/>
                <a:gd name="connsiteX23" fmla="*/ 24707 w 541078"/>
                <a:gd name="connsiteY23" fmla="*/ 492897 h 550398"/>
                <a:gd name="connsiteX24" fmla="*/ 85110 w 541078"/>
                <a:gd name="connsiteY24" fmla="*/ 550398 h 550398"/>
                <a:gd name="connsiteX25" fmla="*/ 456057 w 541078"/>
                <a:gd name="connsiteY25" fmla="*/ 550398 h 550398"/>
                <a:gd name="connsiteX26" fmla="*/ 497908 w 541078"/>
                <a:gd name="connsiteY26" fmla="*/ 533781 h 550398"/>
                <a:gd name="connsiteX27" fmla="*/ 516460 w 541078"/>
                <a:gd name="connsiteY27" fmla="*/ 492897 h 550398"/>
                <a:gd name="connsiteX28" fmla="*/ 516460 w 541078"/>
                <a:gd name="connsiteY28" fmla="*/ 277925 h 550398"/>
                <a:gd name="connsiteX29" fmla="*/ 520857 w 541078"/>
                <a:gd name="connsiteY29" fmla="*/ 275815 h 550398"/>
                <a:gd name="connsiteX30" fmla="*/ 541079 w 541078"/>
                <a:gd name="connsiteY30" fmla="*/ 243635 h 550398"/>
                <a:gd name="connsiteX31" fmla="*/ 293751 w 541078"/>
                <a:gd name="connsiteY31" fmla="*/ 98649 h 550398"/>
                <a:gd name="connsiteX32" fmla="*/ 347648 w 541078"/>
                <a:gd name="connsiteY32" fmla="*/ 31565 h 550398"/>
                <a:gd name="connsiteX33" fmla="*/ 381586 w 541078"/>
                <a:gd name="connsiteY33" fmla="*/ 17761 h 550398"/>
                <a:gd name="connsiteX34" fmla="*/ 415525 w 541078"/>
                <a:gd name="connsiteY34" fmla="*/ 31565 h 550398"/>
                <a:gd name="connsiteX35" fmla="*/ 415525 w 541078"/>
                <a:gd name="connsiteY35" fmla="*/ 99441 h 550398"/>
                <a:gd name="connsiteX36" fmla="*/ 402336 w 541078"/>
                <a:gd name="connsiteY36" fmla="*/ 109904 h 550398"/>
                <a:gd name="connsiteX37" fmla="*/ 400578 w 541078"/>
                <a:gd name="connsiteY37" fmla="*/ 110871 h 550398"/>
                <a:gd name="connsiteX38" fmla="*/ 285399 w 541078"/>
                <a:gd name="connsiteY38" fmla="*/ 110871 h 550398"/>
                <a:gd name="connsiteX39" fmla="*/ 293663 w 541078"/>
                <a:gd name="connsiteY39" fmla="*/ 98649 h 550398"/>
                <a:gd name="connsiteX40" fmla="*/ 125466 w 541078"/>
                <a:gd name="connsiteY40" fmla="*/ 31652 h 550398"/>
                <a:gd name="connsiteX41" fmla="*/ 159405 w 541078"/>
                <a:gd name="connsiteY41" fmla="*/ 17849 h 550398"/>
                <a:gd name="connsiteX42" fmla="*/ 193343 w 541078"/>
                <a:gd name="connsiteY42" fmla="*/ 31652 h 550398"/>
                <a:gd name="connsiteX43" fmla="*/ 247240 w 541078"/>
                <a:gd name="connsiteY43" fmla="*/ 98649 h 550398"/>
                <a:gd name="connsiteX44" fmla="*/ 255505 w 541078"/>
                <a:gd name="connsiteY44" fmla="*/ 110871 h 550398"/>
                <a:gd name="connsiteX45" fmla="*/ 140413 w 541078"/>
                <a:gd name="connsiteY45" fmla="*/ 110871 h 550398"/>
                <a:gd name="connsiteX46" fmla="*/ 138655 w 541078"/>
                <a:gd name="connsiteY46" fmla="*/ 109904 h 550398"/>
                <a:gd name="connsiteX47" fmla="*/ 125466 w 541078"/>
                <a:gd name="connsiteY47" fmla="*/ 99441 h 550398"/>
                <a:gd name="connsiteX48" fmla="*/ 111750 w 541078"/>
                <a:gd name="connsiteY48" fmla="*/ 65503 h 550398"/>
                <a:gd name="connsiteX49" fmla="*/ 125466 w 541078"/>
                <a:gd name="connsiteY49" fmla="*/ 31565 h 550398"/>
                <a:gd name="connsiteX50" fmla="*/ 192552 w 541078"/>
                <a:gd name="connsiteY50" fmla="*/ 532638 h 550398"/>
                <a:gd name="connsiteX51" fmla="*/ 85022 w 541078"/>
                <a:gd name="connsiteY51" fmla="*/ 532638 h 550398"/>
                <a:gd name="connsiteX52" fmla="*/ 42555 w 541078"/>
                <a:gd name="connsiteY52" fmla="*/ 493073 h 550398"/>
                <a:gd name="connsiteX53" fmla="*/ 42555 w 541078"/>
                <a:gd name="connsiteY53" fmla="*/ 279771 h 550398"/>
                <a:gd name="connsiteX54" fmla="*/ 192552 w 541078"/>
                <a:gd name="connsiteY54" fmla="*/ 279771 h 550398"/>
                <a:gd name="connsiteX55" fmla="*/ 192552 w 541078"/>
                <a:gd name="connsiteY55" fmla="*/ 532726 h 550398"/>
                <a:gd name="connsiteX56" fmla="*/ 192552 w 541078"/>
                <a:gd name="connsiteY56" fmla="*/ 261835 h 550398"/>
                <a:gd name="connsiteX57" fmla="*/ 35961 w 541078"/>
                <a:gd name="connsiteY57" fmla="*/ 261835 h 550398"/>
                <a:gd name="connsiteX58" fmla="*/ 17936 w 541078"/>
                <a:gd name="connsiteY58" fmla="*/ 243723 h 550398"/>
                <a:gd name="connsiteX59" fmla="*/ 17936 w 541078"/>
                <a:gd name="connsiteY59" fmla="*/ 168373 h 550398"/>
                <a:gd name="connsiteX60" fmla="*/ 60403 w 541078"/>
                <a:gd name="connsiteY60" fmla="*/ 128720 h 550398"/>
                <a:gd name="connsiteX61" fmla="*/ 192552 w 541078"/>
                <a:gd name="connsiteY61" fmla="*/ 128720 h 550398"/>
                <a:gd name="connsiteX62" fmla="*/ 192552 w 541078"/>
                <a:gd name="connsiteY62" fmla="*/ 261747 h 550398"/>
                <a:gd name="connsiteX63" fmla="*/ 330591 w 541078"/>
                <a:gd name="connsiteY63" fmla="*/ 532638 h 550398"/>
                <a:gd name="connsiteX64" fmla="*/ 210488 w 541078"/>
                <a:gd name="connsiteY64" fmla="*/ 532638 h 550398"/>
                <a:gd name="connsiteX65" fmla="*/ 210488 w 541078"/>
                <a:gd name="connsiteY65" fmla="*/ 128808 h 550398"/>
                <a:gd name="connsiteX66" fmla="*/ 330591 w 541078"/>
                <a:gd name="connsiteY66" fmla="*/ 128808 h 550398"/>
                <a:gd name="connsiteX67" fmla="*/ 330591 w 541078"/>
                <a:gd name="connsiteY67" fmla="*/ 532638 h 550398"/>
                <a:gd name="connsiteX68" fmla="*/ 498524 w 541078"/>
                <a:gd name="connsiteY68" fmla="*/ 493073 h 550398"/>
                <a:gd name="connsiteX69" fmla="*/ 456057 w 541078"/>
                <a:gd name="connsiteY69" fmla="*/ 532638 h 550398"/>
                <a:gd name="connsiteX70" fmla="*/ 348527 w 541078"/>
                <a:gd name="connsiteY70" fmla="*/ 532638 h 550398"/>
                <a:gd name="connsiteX71" fmla="*/ 348527 w 541078"/>
                <a:gd name="connsiteY71" fmla="*/ 279683 h 550398"/>
                <a:gd name="connsiteX72" fmla="*/ 498612 w 541078"/>
                <a:gd name="connsiteY72" fmla="*/ 279683 h 550398"/>
                <a:gd name="connsiteX73" fmla="*/ 498612 w 541078"/>
                <a:gd name="connsiteY73" fmla="*/ 492985 h 550398"/>
                <a:gd name="connsiteX74" fmla="*/ 505030 w 541078"/>
                <a:gd name="connsiteY74" fmla="*/ 261835 h 550398"/>
                <a:gd name="connsiteX75" fmla="*/ 348439 w 541078"/>
                <a:gd name="connsiteY75" fmla="*/ 261835 h 550398"/>
                <a:gd name="connsiteX76" fmla="*/ 348439 w 541078"/>
                <a:gd name="connsiteY76" fmla="*/ 128808 h 550398"/>
                <a:gd name="connsiteX77" fmla="*/ 480588 w 541078"/>
                <a:gd name="connsiteY77" fmla="*/ 128808 h 550398"/>
                <a:gd name="connsiteX78" fmla="*/ 523055 w 541078"/>
                <a:gd name="connsiteY78" fmla="*/ 168460 h 550398"/>
                <a:gd name="connsiteX79" fmla="*/ 523055 w 541078"/>
                <a:gd name="connsiteY79" fmla="*/ 243811 h 550398"/>
                <a:gd name="connsiteX80" fmla="*/ 504942 w 541078"/>
                <a:gd name="connsiteY80" fmla="*/ 261923 h 550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541078" h="550398">
                  <a:moveTo>
                    <a:pt x="541079" y="243723"/>
                  </a:moveTo>
                  <a:lnTo>
                    <a:pt x="541079" y="168373"/>
                  </a:lnTo>
                  <a:cubicBezTo>
                    <a:pt x="541079" y="137160"/>
                    <a:pt x="513383" y="110871"/>
                    <a:pt x="480676" y="110871"/>
                  </a:cubicBezTo>
                  <a:lnTo>
                    <a:pt x="431175" y="110871"/>
                  </a:lnTo>
                  <a:lnTo>
                    <a:pt x="438033" y="99089"/>
                  </a:lnTo>
                  <a:cubicBezTo>
                    <a:pt x="453068" y="73240"/>
                    <a:pt x="448936" y="39565"/>
                    <a:pt x="428274" y="18904"/>
                  </a:cubicBezTo>
                  <a:cubicBezTo>
                    <a:pt x="416052" y="6682"/>
                    <a:pt x="399523" y="0"/>
                    <a:pt x="381674" y="0"/>
                  </a:cubicBezTo>
                  <a:cubicBezTo>
                    <a:pt x="363826" y="0"/>
                    <a:pt x="347296" y="6682"/>
                    <a:pt x="335075" y="18904"/>
                  </a:cubicBezTo>
                  <a:cubicBezTo>
                    <a:pt x="310984" y="42995"/>
                    <a:pt x="290234" y="71570"/>
                    <a:pt x="277046" y="91352"/>
                  </a:cubicBezTo>
                  <a:lnTo>
                    <a:pt x="270540" y="101112"/>
                  </a:lnTo>
                  <a:lnTo>
                    <a:pt x="264033" y="91352"/>
                  </a:lnTo>
                  <a:cubicBezTo>
                    <a:pt x="250933" y="71658"/>
                    <a:pt x="230183" y="43083"/>
                    <a:pt x="206004" y="18904"/>
                  </a:cubicBezTo>
                  <a:cubicBezTo>
                    <a:pt x="193783" y="6770"/>
                    <a:pt x="177253" y="0"/>
                    <a:pt x="159405" y="0"/>
                  </a:cubicBezTo>
                  <a:cubicBezTo>
                    <a:pt x="141556" y="0"/>
                    <a:pt x="125027" y="6682"/>
                    <a:pt x="112805" y="18904"/>
                  </a:cubicBezTo>
                  <a:cubicBezTo>
                    <a:pt x="95924" y="35697"/>
                    <a:pt x="90121" y="61282"/>
                    <a:pt x="96715" y="84142"/>
                  </a:cubicBezTo>
                  <a:cubicBezTo>
                    <a:pt x="97507" y="86956"/>
                    <a:pt x="98562" y="89682"/>
                    <a:pt x="99705" y="92319"/>
                  </a:cubicBezTo>
                  <a:cubicBezTo>
                    <a:pt x="100672" y="94605"/>
                    <a:pt x="101815" y="96803"/>
                    <a:pt x="103046" y="99001"/>
                  </a:cubicBezTo>
                  <a:lnTo>
                    <a:pt x="109904" y="110783"/>
                  </a:lnTo>
                  <a:lnTo>
                    <a:pt x="60403" y="110783"/>
                  </a:lnTo>
                  <a:cubicBezTo>
                    <a:pt x="27696" y="110783"/>
                    <a:pt x="0" y="137160"/>
                    <a:pt x="0" y="168285"/>
                  </a:cubicBezTo>
                  <a:lnTo>
                    <a:pt x="0" y="243635"/>
                  </a:lnTo>
                  <a:cubicBezTo>
                    <a:pt x="0" y="257351"/>
                    <a:pt x="7737" y="269660"/>
                    <a:pt x="20310" y="275815"/>
                  </a:cubicBezTo>
                  <a:lnTo>
                    <a:pt x="24707" y="277925"/>
                  </a:lnTo>
                  <a:lnTo>
                    <a:pt x="24707" y="492897"/>
                  </a:lnTo>
                  <a:cubicBezTo>
                    <a:pt x="24707" y="524109"/>
                    <a:pt x="52402" y="550398"/>
                    <a:pt x="85110" y="550398"/>
                  </a:cubicBezTo>
                  <a:lnTo>
                    <a:pt x="456057" y="550398"/>
                  </a:lnTo>
                  <a:cubicBezTo>
                    <a:pt x="471268" y="550398"/>
                    <a:pt x="486479" y="544332"/>
                    <a:pt x="497908" y="533781"/>
                  </a:cubicBezTo>
                  <a:cubicBezTo>
                    <a:pt x="509866" y="522791"/>
                    <a:pt x="516460" y="508195"/>
                    <a:pt x="516460" y="492897"/>
                  </a:cubicBezTo>
                  <a:lnTo>
                    <a:pt x="516460" y="277925"/>
                  </a:lnTo>
                  <a:cubicBezTo>
                    <a:pt x="516460" y="277925"/>
                    <a:pt x="520857" y="275815"/>
                    <a:pt x="520857" y="275815"/>
                  </a:cubicBezTo>
                  <a:cubicBezTo>
                    <a:pt x="533341" y="269660"/>
                    <a:pt x="541079" y="257351"/>
                    <a:pt x="541079" y="243635"/>
                  </a:cubicBezTo>
                  <a:close/>
                  <a:moveTo>
                    <a:pt x="293751" y="98649"/>
                  </a:moveTo>
                  <a:cubicBezTo>
                    <a:pt x="306236" y="80186"/>
                    <a:pt x="325755" y="53545"/>
                    <a:pt x="347648" y="31565"/>
                  </a:cubicBezTo>
                  <a:cubicBezTo>
                    <a:pt x="356616" y="22684"/>
                    <a:pt x="368662" y="17761"/>
                    <a:pt x="381586" y="17761"/>
                  </a:cubicBezTo>
                  <a:cubicBezTo>
                    <a:pt x="394511" y="17761"/>
                    <a:pt x="406644" y="22684"/>
                    <a:pt x="415525" y="31565"/>
                  </a:cubicBezTo>
                  <a:cubicBezTo>
                    <a:pt x="433900" y="49940"/>
                    <a:pt x="433900" y="81065"/>
                    <a:pt x="415525" y="99441"/>
                  </a:cubicBezTo>
                  <a:cubicBezTo>
                    <a:pt x="410777" y="104189"/>
                    <a:pt x="406293" y="107706"/>
                    <a:pt x="402336" y="109904"/>
                  </a:cubicBezTo>
                  <a:lnTo>
                    <a:pt x="400578" y="110871"/>
                  </a:lnTo>
                  <a:lnTo>
                    <a:pt x="285399" y="110871"/>
                  </a:lnTo>
                  <a:lnTo>
                    <a:pt x="293663" y="98649"/>
                  </a:lnTo>
                  <a:close/>
                  <a:moveTo>
                    <a:pt x="125466" y="31652"/>
                  </a:moveTo>
                  <a:cubicBezTo>
                    <a:pt x="134346" y="22772"/>
                    <a:pt x="146392" y="17849"/>
                    <a:pt x="159405" y="17849"/>
                  </a:cubicBezTo>
                  <a:cubicBezTo>
                    <a:pt x="172417" y="17849"/>
                    <a:pt x="184463" y="22772"/>
                    <a:pt x="193343" y="31652"/>
                  </a:cubicBezTo>
                  <a:cubicBezTo>
                    <a:pt x="215324" y="53633"/>
                    <a:pt x="234755" y="80186"/>
                    <a:pt x="247240" y="98649"/>
                  </a:cubicBezTo>
                  <a:lnTo>
                    <a:pt x="255505" y="110871"/>
                  </a:lnTo>
                  <a:lnTo>
                    <a:pt x="140413" y="110871"/>
                  </a:lnTo>
                  <a:lnTo>
                    <a:pt x="138655" y="109904"/>
                  </a:lnTo>
                  <a:cubicBezTo>
                    <a:pt x="134698" y="107794"/>
                    <a:pt x="130214" y="104189"/>
                    <a:pt x="125466" y="99441"/>
                  </a:cubicBezTo>
                  <a:cubicBezTo>
                    <a:pt x="116586" y="90561"/>
                    <a:pt x="111750" y="78515"/>
                    <a:pt x="111750" y="65503"/>
                  </a:cubicBezTo>
                  <a:cubicBezTo>
                    <a:pt x="111750" y="52490"/>
                    <a:pt x="116674" y="40444"/>
                    <a:pt x="125466" y="31565"/>
                  </a:cubicBezTo>
                  <a:close/>
                  <a:moveTo>
                    <a:pt x="192552" y="532638"/>
                  </a:moveTo>
                  <a:lnTo>
                    <a:pt x="85022" y="532638"/>
                  </a:lnTo>
                  <a:cubicBezTo>
                    <a:pt x="61986" y="532638"/>
                    <a:pt x="42555" y="514526"/>
                    <a:pt x="42555" y="493073"/>
                  </a:cubicBezTo>
                  <a:lnTo>
                    <a:pt x="42555" y="279771"/>
                  </a:lnTo>
                  <a:lnTo>
                    <a:pt x="192552" y="279771"/>
                  </a:lnTo>
                  <a:lnTo>
                    <a:pt x="192552" y="532726"/>
                  </a:lnTo>
                  <a:close/>
                  <a:moveTo>
                    <a:pt x="192552" y="261835"/>
                  </a:moveTo>
                  <a:lnTo>
                    <a:pt x="35961" y="261835"/>
                  </a:lnTo>
                  <a:cubicBezTo>
                    <a:pt x="26025" y="261835"/>
                    <a:pt x="17936" y="253746"/>
                    <a:pt x="17936" y="243723"/>
                  </a:cubicBezTo>
                  <a:lnTo>
                    <a:pt x="17936" y="168373"/>
                  </a:lnTo>
                  <a:cubicBezTo>
                    <a:pt x="17936" y="146920"/>
                    <a:pt x="37367" y="128720"/>
                    <a:pt x="60403" y="128720"/>
                  </a:cubicBezTo>
                  <a:lnTo>
                    <a:pt x="192552" y="128720"/>
                  </a:lnTo>
                  <a:lnTo>
                    <a:pt x="192552" y="261747"/>
                  </a:lnTo>
                  <a:close/>
                  <a:moveTo>
                    <a:pt x="330591" y="532638"/>
                  </a:moveTo>
                  <a:lnTo>
                    <a:pt x="210488" y="532638"/>
                  </a:lnTo>
                  <a:lnTo>
                    <a:pt x="210488" y="128808"/>
                  </a:lnTo>
                  <a:lnTo>
                    <a:pt x="330591" y="128808"/>
                  </a:lnTo>
                  <a:lnTo>
                    <a:pt x="330591" y="532638"/>
                  </a:lnTo>
                  <a:close/>
                  <a:moveTo>
                    <a:pt x="498524" y="493073"/>
                  </a:moveTo>
                  <a:cubicBezTo>
                    <a:pt x="498524" y="514526"/>
                    <a:pt x="479093" y="532638"/>
                    <a:pt x="456057" y="532638"/>
                  </a:cubicBezTo>
                  <a:lnTo>
                    <a:pt x="348527" y="532638"/>
                  </a:lnTo>
                  <a:lnTo>
                    <a:pt x="348527" y="279683"/>
                  </a:lnTo>
                  <a:lnTo>
                    <a:pt x="498612" y="279683"/>
                  </a:lnTo>
                  <a:lnTo>
                    <a:pt x="498612" y="492985"/>
                  </a:lnTo>
                  <a:close/>
                  <a:moveTo>
                    <a:pt x="505030" y="261835"/>
                  </a:moveTo>
                  <a:lnTo>
                    <a:pt x="348439" y="261835"/>
                  </a:lnTo>
                  <a:lnTo>
                    <a:pt x="348439" y="128808"/>
                  </a:lnTo>
                  <a:lnTo>
                    <a:pt x="480588" y="128808"/>
                  </a:lnTo>
                  <a:cubicBezTo>
                    <a:pt x="503623" y="128808"/>
                    <a:pt x="523055" y="146920"/>
                    <a:pt x="523055" y="168460"/>
                  </a:cubicBezTo>
                  <a:lnTo>
                    <a:pt x="523055" y="243811"/>
                  </a:lnTo>
                  <a:cubicBezTo>
                    <a:pt x="523055" y="253746"/>
                    <a:pt x="514966" y="261923"/>
                    <a:pt x="504942" y="26192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7105EA17-513B-0B89-7977-4B95C259F8FF}"/>
                </a:ext>
              </a:extLst>
            </p:cNvPr>
            <p:cNvSpPr/>
            <p:nvPr/>
          </p:nvSpPr>
          <p:spPr>
            <a:xfrm>
              <a:off x="10546302" y="4236837"/>
              <a:ext cx="601874" cy="576511"/>
            </a:xfrm>
            <a:custGeom>
              <a:avLst/>
              <a:gdLst>
                <a:gd name="connsiteX0" fmla="*/ 485600 w 601874"/>
                <a:gd name="connsiteY0" fmla="*/ 568598 h 576511"/>
                <a:gd name="connsiteX1" fmla="*/ 502394 w 601874"/>
                <a:gd name="connsiteY1" fmla="*/ 529737 h 576511"/>
                <a:gd name="connsiteX2" fmla="*/ 482611 w 601874"/>
                <a:gd name="connsiteY2" fmla="*/ 373409 h 576511"/>
                <a:gd name="connsiteX3" fmla="*/ 590580 w 601874"/>
                <a:gd name="connsiteY3" fmla="*/ 258582 h 576511"/>
                <a:gd name="connsiteX4" fmla="*/ 599813 w 601874"/>
                <a:gd name="connsiteY4" fmla="*/ 217258 h 576511"/>
                <a:gd name="connsiteX5" fmla="*/ 568072 w 601874"/>
                <a:gd name="connsiteY5" fmla="*/ 189210 h 576511"/>
                <a:gd name="connsiteX6" fmla="*/ 413240 w 601874"/>
                <a:gd name="connsiteY6" fmla="*/ 159756 h 576511"/>
                <a:gd name="connsiteX7" fmla="*/ 337362 w 601874"/>
                <a:gd name="connsiteY7" fmla="*/ 21541 h 576511"/>
                <a:gd name="connsiteX8" fmla="*/ 300962 w 601874"/>
                <a:gd name="connsiteY8" fmla="*/ 0 h 576511"/>
                <a:gd name="connsiteX9" fmla="*/ 264474 w 601874"/>
                <a:gd name="connsiteY9" fmla="*/ 21541 h 576511"/>
                <a:gd name="connsiteX10" fmla="*/ 188596 w 601874"/>
                <a:gd name="connsiteY10" fmla="*/ 159756 h 576511"/>
                <a:gd name="connsiteX11" fmla="*/ 33764 w 601874"/>
                <a:gd name="connsiteY11" fmla="*/ 189210 h 576511"/>
                <a:gd name="connsiteX12" fmla="*/ 2023 w 601874"/>
                <a:gd name="connsiteY12" fmla="*/ 217258 h 576511"/>
                <a:gd name="connsiteX13" fmla="*/ 11255 w 601874"/>
                <a:gd name="connsiteY13" fmla="*/ 258582 h 576511"/>
                <a:gd name="connsiteX14" fmla="*/ 119225 w 601874"/>
                <a:gd name="connsiteY14" fmla="*/ 373409 h 576511"/>
                <a:gd name="connsiteX15" fmla="*/ 99442 w 601874"/>
                <a:gd name="connsiteY15" fmla="*/ 529737 h 576511"/>
                <a:gd name="connsiteX16" fmla="*/ 116236 w 601874"/>
                <a:gd name="connsiteY16" fmla="*/ 568598 h 576511"/>
                <a:gd name="connsiteX17" fmla="*/ 140678 w 601874"/>
                <a:gd name="connsiteY17" fmla="*/ 576512 h 576511"/>
                <a:gd name="connsiteX18" fmla="*/ 158351 w 601874"/>
                <a:gd name="connsiteY18" fmla="*/ 572555 h 576511"/>
                <a:gd name="connsiteX19" fmla="*/ 300962 w 601874"/>
                <a:gd name="connsiteY19" fmla="*/ 505382 h 576511"/>
                <a:gd name="connsiteX20" fmla="*/ 443573 w 601874"/>
                <a:gd name="connsiteY20" fmla="*/ 572555 h 576511"/>
                <a:gd name="connsiteX21" fmla="*/ 485688 w 601874"/>
                <a:gd name="connsiteY21" fmla="*/ 568598 h 576511"/>
                <a:gd name="connsiteX22" fmla="*/ 297093 w 601874"/>
                <a:gd name="connsiteY22" fmla="*/ 487709 h 576511"/>
                <a:gd name="connsiteX23" fmla="*/ 150789 w 601874"/>
                <a:gd name="connsiteY23" fmla="*/ 556641 h 576511"/>
                <a:gd name="connsiteX24" fmla="*/ 126435 w 601874"/>
                <a:gd name="connsiteY24" fmla="*/ 554355 h 576511"/>
                <a:gd name="connsiteX25" fmla="*/ 116763 w 601874"/>
                <a:gd name="connsiteY25" fmla="*/ 531935 h 576511"/>
                <a:gd name="connsiteX26" fmla="*/ 137073 w 601874"/>
                <a:gd name="connsiteY26" fmla="*/ 371475 h 576511"/>
                <a:gd name="connsiteX27" fmla="*/ 134787 w 601874"/>
                <a:gd name="connsiteY27" fmla="*/ 364353 h 576511"/>
                <a:gd name="connsiteX28" fmla="*/ 24004 w 601874"/>
                <a:gd name="connsiteY28" fmla="*/ 246536 h 576511"/>
                <a:gd name="connsiteX29" fmla="*/ 18641 w 601874"/>
                <a:gd name="connsiteY29" fmla="*/ 222709 h 576511"/>
                <a:gd name="connsiteX30" fmla="*/ 36929 w 601874"/>
                <a:gd name="connsiteY30" fmla="*/ 206531 h 576511"/>
                <a:gd name="connsiteX31" fmla="*/ 195806 w 601874"/>
                <a:gd name="connsiteY31" fmla="*/ 176286 h 576511"/>
                <a:gd name="connsiteX32" fmla="*/ 201873 w 601874"/>
                <a:gd name="connsiteY32" fmla="*/ 171890 h 576511"/>
                <a:gd name="connsiteX33" fmla="*/ 279773 w 601874"/>
                <a:gd name="connsiteY33" fmla="*/ 30070 h 576511"/>
                <a:gd name="connsiteX34" fmla="*/ 300786 w 601874"/>
                <a:gd name="connsiteY34" fmla="*/ 17673 h 576511"/>
                <a:gd name="connsiteX35" fmla="*/ 321800 w 601874"/>
                <a:gd name="connsiteY35" fmla="*/ 30070 h 576511"/>
                <a:gd name="connsiteX36" fmla="*/ 399700 w 601874"/>
                <a:gd name="connsiteY36" fmla="*/ 171890 h 576511"/>
                <a:gd name="connsiteX37" fmla="*/ 405766 w 601874"/>
                <a:gd name="connsiteY37" fmla="*/ 176286 h 576511"/>
                <a:gd name="connsiteX38" fmla="*/ 564643 w 601874"/>
                <a:gd name="connsiteY38" fmla="*/ 206531 h 576511"/>
                <a:gd name="connsiteX39" fmla="*/ 583019 w 601874"/>
                <a:gd name="connsiteY39" fmla="*/ 222709 h 576511"/>
                <a:gd name="connsiteX40" fmla="*/ 577656 w 601874"/>
                <a:gd name="connsiteY40" fmla="*/ 246536 h 576511"/>
                <a:gd name="connsiteX41" fmla="*/ 466873 w 601874"/>
                <a:gd name="connsiteY41" fmla="*/ 364353 h 576511"/>
                <a:gd name="connsiteX42" fmla="*/ 464587 w 601874"/>
                <a:gd name="connsiteY42" fmla="*/ 371475 h 576511"/>
                <a:gd name="connsiteX43" fmla="*/ 484897 w 601874"/>
                <a:gd name="connsiteY43" fmla="*/ 531935 h 576511"/>
                <a:gd name="connsiteX44" fmla="*/ 475225 w 601874"/>
                <a:gd name="connsiteY44" fmla="*/ 554355 h 576511"/>
                <a:gd name="connsiteX45" fmla="*/ 450959 w 601874"/>
                <a:gd name="connsiteY45" fmla="*/ 556641 h 576511"/>
                <a:gd name="connsiteX46" fmla="*/ 304655 w 601874"/>
                <a:gd name="connsiteY46" fmla="*/ 487709 h 576511"/>
                <a:gd name="connsiteX47" fmla="*/ 297181 w 601874"/>
                <a:gd name="connsiteY47" fmla="*/ 487709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601874" h="576511">
                  <a:moveTo>
                    <a:pt x="485600" y="568598"/>
                  </a:moveTo>
                  <a:cubicBezTo>
                    <a:pt x="497910" y="559718"/>
                    <a:pt x="504328" y="544772"/>
                    <a:pt x="502394" y="529737"/>
                  </a:cubicBezTo>
                  <a:lnTo>
                    <a:pt x="482611" y="373409"/>
                  </a:lnTo>
                  <a:lnTo>
                    <a:pt x="590580" y="258582"/>
                  </a:lnTo>
                  <a:cubicBezTo>
                    <a:pt x="600956" y="247503"/>
                    <a:pt x="604560" y="231677"/>
                    <a:pt x="599813" y="217258"/>
                  </a:cubicBezTo>
                  <a:cubicBezTo>
                    <a:pt x="595153" y="202839"/>
                    <a:pt x="582931" y="192112"/>
                    <a:pt x="568072" y="189210"/>
                  </a:cubicBezTo>
                  <a:lnTo>
                    <a:pt x="413240" y="159756"/>
                  </a:lnTo>
                  <a:lnTo>
                    <a:pt x="337362" y="21541"/>
                  </a:lnTo>
                  <a:cubicBezTo>
                    <a:pt x="330065" y="8265"/>
                    <a:pt x="316085" y="0"/>
                    <a:pt x="300962" y="0"/>
                  </a:cubicBezTo>
                  <a:cubicBezTo>
                    <a:pt x="285839" y="0"/>
                    <a:pt x="271772" y="8265"/>
                    <a:pt x="264474" y="21541"/>
                  </a:cubicBezTo>
                  <a:lnTo>
                    <a:pt x="188596" y="159756"/>
                  </a:lnTo>
                  <a:lnTo>
                    <a:pt x="33764" y="189210"/>
                  </a:lnTo>
                  <a:cubicBezTo>
                    <a:pt x="18905" y="192112"/>
                    <a:pt x="6683" y="202751"/>
                    <a:pt x="2023" y="217258"/>
                  </a:cubicBezTo>
                  <a:cubicBezTo>
                    <a:pt x="-2637" y="231677"/>
                    <a:pt x="881" y="247503"/>
                    <a:pt x="11255" y="258582"/>
                  </a:cubicBezTo>
                  <a:lnTo>
                    <a:pt x="119225" y="373409"/>
                  </a:lnTo>
                  <a:lnTo>
                    <a:pt x="99442" y="529737"/>
                  </a:lnTo>
                  <a:cubicBezTo>
                    <a:pt x="97508" y="544772"/>
                    <a:pt x="103926" y="559718"/>
                    <a:pt x="116236" y="568598"/>
                  </a:cubicBezTo>
                  <a:cubicBezTo>
                    <a:pt x="123357" y="573786"/>
                    <a:pt x="131886" y="576512"/>
                    <a:pt x="140678" y="576512"/>
                  </a:cubicBezTo>
                  <a:cubicBezTo>
                    <a:pt x="146745" y="576512"/>
                    <a:pt x="152899" y="575105"/>
                    <a:pt x="158351" y="572555"/>
                  </a:cubicBezTo>
                  <a:lnTo>
                    <a:pt x="300962" y="505382"/>
                  </a:lnTo>
                  <a:lnTo>
                    <a:pt x="443573" y="572555"/>
                  </a:lnTo>
                  <a:cubicBezTo>
                    <a:pt x="457025" y="578973"/>
                    <a:pt x="473643" y="577391"/>
                    <a:pt x="485688" y="568598"/>
                  </a:cubicBezTo>
                  <a:close/>
                  <a:moveTo>
                    <a:pt x="297093" y="487709"/>
                  </a:moveTo>
                  <a:lnTo>
                    <a:pt x="150789" y="556641"/>
                  </a:lnTo>
                  <a:cubicBezTo>
                    <a:pt x="142964" y="560334"/>
                    <a:pt x="133468" y="559367"/>
                    <a:pt x="126435" y="554355"/>
                  </a:cubicBezTo>
                  <a:cubicBezTo>
                    <a:pt x="119313" y="549168"/>
                    <a:pt x="115620" y="540639"/>
                    <a:pt x="116763" y="531935"/>
                  </a:cubicBezTo>
                  <a:lnTo>
                    <a:pt x="137073" y="371475"/>
                  </a:lnTo>
                  <a:cubicBezTo>
                    <a:pt x="137425" y="368837"/>
                    <a:pt x="136546" y="366287"/>
                    <a:pt x="134787" y="364353"/>
                  </a:cubicBezTo>
                  <a:lnTo>
                    <a:pt x="24004" y="246536"/>
                  </a:lnTo>
                  <a:cubicBezTo>
                    <a:pt x="18025" y="240118"/>
                    <a:pt x="16003" y="230974"/>
                    <a:pt x="18641" y="222709"/>
                  </a:cubicBezTo>
                  <a:cubicBezTo>
                    <a:pt x="21366" y="214357"/>
                    <a:pt x="28400" y="208202"/>
                    <a:pt x="36929" y="206531"/>
                  </a:cubicBezTo>
                  <a:lnTo>
                    <a:pt x="195806" y="176286"/>
                  </a:lnTo>
                  <a:cubicBezTo>
                    <a:pt x="198356" y="175758"/>
                    <a:pt x="200642" y="174176"/>
                    <a:pt x="201873" y="171890"/>
                  </a:cubicBezTo>
                  <a:lnTo>
                    <a:pt x="279773" y="30070"/>
                  </a:lnTo>
                  <a:cubicBezTo>
                    <a:pt x="283993" y="22420"/>
                    <a:pt x="292082" y="17673"/>
                    <a:pt x="300786" y="17673"/>
                  </a:cubicBezTo>
                  <a:cubicBezTo>
                    <a:pt x="309490" y="17673"/>
                    <a:pt x="317579" y="22420"/>
                    <a:pt x="321800" y="30070"/>
                  </a:cubicBezTo>
                  <a:lnTo>
                    <a:pt x="399700" y="171890"/>
                  </a:lnTo>
                  <a:cubicBezTo>
                    <a:pt x="400931" y="174176"/>
                    <a:pt x="403216" y="175846"/>
                    <a:pt x="405766" y="176286"/>
                  </a:cubicBezTo>
                  <a:lnTo>
                    <a:pt x="564643" y="206531"/>
                  </a:lnTo>
                  <a:cubicBezTo>
                    <a:pt x="573260" y="208202"/>
                    <a:pt x="580294" y="214357"/>
                    <a:pt x="583019" y="222709"/>
                  </a:cubicBezTo>
                  <a:cubicBezTo>
                    <a:pt x="585745" y="231062"/>
                    <a:pt x="583635" y="240206"/>
                    <a:pt x="577656" y="246536"/>
                  </a:cubicBezTo>
                  <a:lnTo>
                    <a:pt x="466873" y="364353"/>
                  </a:lnTo>
                  <a:cubicBezTo>
                    <a:pt x="465114" y="366287"/>
                    <a:pt x="464235" y="368837"/>
                    <a:pt x="464587" y="371475"/>
                  </a:cubicBezTo>
                  <a:lnTo>
                    <a:pt x="484897" y="531935"/>
                  </a:lnTo>
                  <a:cubicBezTo>
                    <a:pt x="485952" y="540639"/>
                    <a:pt x="482259" y="549168"/>
                    <a:pt x="475225" y="554355"/>
                  </a:cubicBezTo>
                  <a:cubicBezTo>
                    <a:pt x="468192" y="559455"/>
                    <a:pt x="458784" y="560334"/>
                    <a:pt x="450959" y="556641"/>
                  </a:cubicBezTo>
                  <a:lnTo>
                    <a:pt x="304655" y="487709"/>
                  </a:lnTo>
                  <a:cubicBezTo>
                    <a:pt x="302281" y="486566"/>
                    <a:pt x="299555" y="486566"/>
                    <a:pt x="297181" y="48770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26">
              <a:extLst>
                <a:ext uri="{FF2B5EF4-FFF2-40B4-BE49-F238E27FC236}">
                  <a16:creationId xmlns:a16="http://schemas.microsoft.com/office/drawing/2014/main" id="{87B1DAB0-2FDA-F6A5-376A-D574F6C3DE9F}"/>
                </a:ext>
              </a:extLst>
            </p:cNvPr>
            <p:cNvSpPr/>
            <p:nvPr userDrawn="1"/>
          </p:nvSpPr>
          <p:spPr>
            <a:xfrm>
              <a:off x="10669059" y="4364413"/>
              <a:ext cx="356233" cy="339558"/>
            </a:xfrm>
            <a:custGeom>
              <a:avLst/>
              <a:gdLst>
                <a:gd name="connsiteX0" fmla="*/ 277470 w 356233"/>
                <a:gd name="connsiteY0" fmla="*/ 219016 h 339558"/>
                <a:gd name="connsiteX1" fmla="*/ 353875 w 356233"/>
                <a:gd name="connsiteY1" fmla="*/ 137775 h 339558"/>
                <a:gd name="connsiteX2" fmla="*/ 355809 w 356233"/>
                <a:gd name="connsiteY2" fmla="*/ 129071 h 339558"/>
                <a:gd name="connsiteX3" fmla="*/ 349127 w 356233"/>
                <a:gd name="connsiteY3" fmla="*/ 123180 h 339558"/>
                <a:gd name="connsiteX4" fmla="*/ 239575 w 356233"/>
                <a:gd name="connsiteY4" fmla="*/ 102342 h 339558"/>
                <a:gd name="connsiteX5" fmla="*/ 185854 w 356233"/>
                <a:gd name="connsiteY5" fmla="*/ 4572 h 339558"/>
                <a:gd name="connsiteX6" fmla="*/ 178117 w 356233"/>
                <a:gd name="connsiteY6" fmla="*/ 0 h 339558"/>
                <a:gd name="connsiteX7" fmla="*/ 170380 w 356233"/>
                <a:gd name="connsiteY7" fmla="*/ 4572 h 339558"/>
                <a:gd name="connsiteX8" fmla="*/ 116658 w 356233"/>
                <a:gd name="connsiteY8" fmla="*/ 102342 h 339558"/>
                <a:gd name="connsiteX9" fmla="*/ 7106 w 356233"/>
                <a:gd name="connsiteY9" fmla="*/ 123180 h 339558"/>
                <a:gd name="connsiteX10" fmla="*/ 424 w 356233"/>
                <a:gd name="connsiteY10" fmla="*/ 129071 h 339558"/>
                <a:gd name="connsiteX11" fmla="*/ 2358 w 356233"/>
                <a:gd name="connsiteY11" fmla="*/ 137775 h 339558"/>
                <a:gd name="connsiteX12" fmla="*/ 78764 w 356233"/>
                <a:gd name="connsiteY12" fmla="*/ 219016 h 339558"/>
                <a:gd name="connsiteX13" fmla="*/ 64696 w 356233"/>
                <a:gd name="connsiteY13" fmla="*/ 329624 h 339558"/>
                <a:gd name="connsiteX14" fmla="*/ 68213 w 356233"/>
                <a:gd name="connsiteY14" fmla="*/ 337800 h 339558"/>
                <a:gd name="connsiteX15" fmla="*/ 77093 w 356233"/>
                <a:gd name="connsiteY15" fmla="*/ 338679 h 339558"/>
                <a:gd name="connsiteX16" fmla="*/ 177941 w 356233"/>
                <a:gd name="connsiteY16" fmla="*/ 291201 h 339558"/>
                <a:gd name="connsiteX17" fmla="*/ 278789 w 356233"/>
                <a:gd name="connsiteY17" fmla="*/ 338679 h 339558"/>
                <a:gd name="connsiteX18" fmla="*/ 282570 w 356233"/>
                <a:gd name="connsiteY18" fmla="*/ 339559 h 339558"/>
                <a:gd name="connsiteX19" fmla="*/ 282745 w 356233"/>
                <a:gd name="connsiteY19" fmla="*/ 339559 h 339558"/>
                <a:gd name="connsiteX20" fmla="*/ 291538 w 356233"/>
                <a:gd name="connsiteY20" fmla="*/ 330767 h 339558"/>
                <a:gd name="connsiteX21" fmla="*/ 291098 w 356233"/>
                <a:gd name="connsiteY21" fmla="*/ 327953 h 339558"/>
                <a:gd name="connsiteX22" fmla="*/ 277294 w 356233"/>
                <a:gd name="connsiteY22" fmla="*/ 219016 h 339558"/>
                <a:gd name="connsiteX23" fmla="*/ 181898 w 356233"/>
                <a:gd name="connsiteY23" fmla="*/ 273529 h 339558"/>
                <a:gd name="connsiteX24" fmla="*/ 178117 w 356233"/>
                <a:gd name="connsiteY24" fmla="*/ 272650 h 339558"/>
                <a:gd name="connsiteX25" fmla="*/ 174336 w 356233"/>
                <a:gd name="connsiteY25" fmla="*/ 273529 h 339558"/>
                <a:gd name="connsiteX26" fmla="*/ 84215 w 356233"/>
                <a:gd name="connsiteY26" fmla="*/ 315996 h 339558"/>
                <a:gd name="connsiteX27" fmla="*/ 96788 w 356233"/>
                <a:gd name="connsiteY27" fmla="*/ 217082 h 339558"/>
                <a:gd name="connsiteX28" fmla="*/ 94502 w 356233"/>
                <a:gd name="connsiteY28" fmla="*/ 209960 h 339558"/>
                <a:gd name="connsiteX29" fmla="*/ 26186 w 356233"/>
                <a:gd name="connsiteY29" fmla="*/ 137336 h 339558"/>
                <a:gd name="connsiteX30" fmla="*/ 124132 w 356233"/>
                <a:gd name="connsiteY30" fmla="*/ 118696 h 339558"/>
                <a:gd name="connsiteX31" fmla="*/ 130199 w 356233"/>
                <a:gd name="connsiteY31" fmla="*/ 114300 h 339558"/>
                <a:gd name="connsiteX32" fmla="*/ 178205 w 356233"/>
                <a:gd name="connsiteY32" fmla="*/ 26904 h 339558"/>
                <a:gd name="connsiteX33" fmla="*/ 226211 w 356233"/>
                <a:gd name="connsiteY33" fmla="*/ 114300 h 339558"/>
                <a:gd name="connsiteX34" fmla="*/ 232278 w 356233"/>
                <a:gd name="connsiteY34" fmla="*/ 118696 h 339558"/>
                <a:gd name="connsiteX35" fmla="*/ 330224 w 356233"/>
                <a:gd name="connsiteY35" fmla="*/ 137336 h 339558"/>
                <a:gd name="connsiteX36" fmla="*/ 261996 w 356233"/>
                <a:gd name="connsiteY36" fmla="*/ 209960 h 339558"/>
                <a:gd name="connsiteX37" fmla="*/ 259710 w 356233"/>
                <a:gd name="connsiteY37" fmla="*/ 217082 h 339558"/>
                <a:gd name="connsiteX38" fmla="*/ 272194 w 356233"/>
                <a:gd name="connsiteY38" fmla="*/ 315996 h 339558"/>
                <a:gd name="connsiteX39" fmla="*/ 182073 w 356233"/>
                <a:gd name="connsiteY39" fmla="*/ 273529 h 339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56233" h="339558">
                  <a:moveTo>
                    <a:pt x="277470" y="219016"/>
                  </a:moveTo>
                  <a:lnTo>
                    <a:pt x="353875" y="137775"/>
                  </a:lnTo>
                  <a:cubicBezTo>
                    <a:pt x="356073" y="135401"/>
                    <a:pt x="356777" y="132060"/>
                    <a:pt x="355809" y="129071"/>
                  </a:cubicBezTo>
                  <a:cubicBezTo>
                    <a:pt x="354842" y="125994"/>
                    <a:pt x="352205" y="123708"/>
                    <a:pt x="349127" y="123180"/>
                  </a:cubicBezTo>
                  <a:lnTo>
                    <a:pt x="239575" y="102342"/>
                  </a:lnTo>
                  <a:lnTo>
                    <a:pt x="185854" y="4572"/>
                  </a:lnTo>
                  <a:cubicBezTo>
                    <a:pt x="184271" y="1758"/>
                    <a:pt x="181370" y="0"/>
                    <a:pt x="178117" y="0"/>
                  </a:cubicBezTo>
                  <a:cubicBezTo>
                    <a:pt x="174864" y="0"/>
                    <a:pt x="171962" y="1758"/>
                    <a:pt x="170380" y="4572"/>
                  </a:cubicBezTo>
                  <a:lnTo>
                    <a:pt x="116658" y="102342"/>
                  </a:lnTo>
                  <a:lnTo>
                    <a:pt x="7106" y="123180"/>
                  </a:lnTo>
                  <a:cubicBezTo>
                    <a:pt x="3941" y="123796"/>
                    <a:pt x="1391" y="126082"/>
                    <a:pt x="424" y="129071"/>
                  </a:cubicBezTo>
                  <a:cubicBezTo>
                    <a:pt x="-543" y="132148"/>
                    <a:pt x="160" y="135489"/>
                    <a:pt x="2358" y="137775"/>
                  </a:cubicBezTo>
                  <a:lnTo>
                    <a:pt x="78764" y="219016"/>
                  </a:lnTo>
                  <a:lnTo>
                    <a:pt x="64696" y="329624"/>
                  </a:lnTo>
                  <a:cubicBezTo>
                    <a:pt x="64256" y="332789"/>
                    <a:pt x="65663" y="335954"/>
                    <a:pt x="68213" y="337800"/>
                  </a:cubicBezTo>
                  <a:cubicBezTo>
                    <a:pt x="70763" y="339735"/>
                    <a:pt x="74192" y="339998"/>
                    <a:pt x="77093" y="338679"/>
                  </a:cubicBezTo>
                  <a:lnTo>
                    <a:pt x="177941" y="291201"/>
                  </a:lnTo>
                  <a:lnTo>
                    <a:pt x="278789" y="338679"/>
                  </a:lnTo>
                  <a:cubicBezTo>
                    <a:pt x="280020" y="339207"/>
                    <a:pt x="281251" y="339559"/>
                    <a:pt x="282570" y="339559"/>
                  </a:cubicBezTo>
                  <a:cubicBezTo>
                    <a:pt x="282570" y="339559"/>
                    <a:pt x="282745" y="339559"/>
                    <a:pt x="282745" y="339559"/>
                  </a:cubicBezTo>
                  <a:cubicBezTo>
                    <a:pt x="287581" y="339559"/>
                    <a:pt x="291538" y="335602"/>
                    <a:pt x="291538" y="330767"/>
                  </a:cubicBezTo>
                  <a:cubicBezTo>
                    <a:pt x="291538" y="329800"/>
                    <a:pt x="291362" y="328832"/>
                    <a:pt x="291098" y="327953"/>
                  </a:cubicBezTo>
                  <a:lnTo>
                    <a:pt x="277294" y="219016"/>
                  </a:lnTo>
                  <a:close/>
                  <a:moveTo>
                    <a:pt x="181898" y="273529"/>
                  </a:moveTo>
                  <a:cubicBezTo>
                    <a:pt x="180754" y="273001"/>
                    <a:pt x="179436" y="272650"/>
                    <a:pt x="178117" y="272650"/>
                  </a:cubicBezTo>
                  <a:cubicBezTo>
                    <a:pt x="176798" y="272650"/>
                    <a:pt x="175567" y="272913"/>
                    <a:pt x="174336" y="273529"/>
                  </a:cubicBezTo>
                  <a:lnTo>
                    <a:pt x="84215" y="315996"/>
                  </a:lnTo>
                  <a:lnTo>
                    <a:pt x="96788" y="217082"/>
                  </a:lnTo>
                  <a:cubicBezTo>
                    <a:pt x="97140" y="214445"/>
                    <a:pt x="96261" y="211894"/>
                    <a:pt x="94502" y="209960"/>
                  </a:cubicBezTo>
                  <a:lnTo>
                    <a:pt x="26186" y="137336"/>
                  </a:lnTo>
                  <a:lnTo>
                    <a:pt x="124132" y="118696"/>
                  </a:lnTo>
                  <a:cubicBezTo>
                    <a:pt x="126682" y="118168"/>
                    <a:pt x="128968" y="116586"/>
                    <a:pt x="130199" y="114300"/>
                  </a:cubicBezTo>
                  <a:lnTo>
                    <a:pt x="178205" y="26904"/>
                  </a:lnTo>
                  <a:lnTo>
                    <a:pt x="226211" y="114300"/>
                  </a:lnTo>
                  <a:cubicBezTo>
                    <a:pt x="227442" y="116586"/>
                    <a:pt x="229728" y="118256"/>
                    <a:pt x="232278" y="118696"/>
                  </a:cubicBezTo>
                  <a:lnTo>
                    <a:pt x="330224" y="137336"/>
                  </a:lnTo>
                  <a:lnTo>
                    <a:pt x="261996" y="209960"/>
                  </a:lnTo>
                  <a:cubicBezTo>
                    <a:pt x="260237" y="211894"/>
                    <a:pt x="259358" y="214445"/>
                    <a:pt x="259710" y="217082"/>
                  </a:cubicBezTo>
                  <a:lnTo>
                    <a:pt x="272194" y="315996"/>
                  </a:lnTo>
                  <a:lnTo>
                    <a:pt x="182073" y="273529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1D059362-FDDB-519D-B44F-490A0CDCC6E2}"/>
                </a:ext>
              </a:extLst>
            </p:cNvPr>
            <p:cNvSpPr/>
            <p:nvPr/>
          </p:nvSpPr>
          <p:spPr>
            <a:xfrm>
              <a:off x="11176008" y="6243998"/>
              <a:ext cx="514085" cy="617431"/>
            </a:xfrm>
            <a:custGeom>
              <a:avLst/>
              <a:gdLst>
                <a:gd name="connsiteX0" fmla="*/ 514086 w 514085"/>
                <a:gd name="connsiteY0" fmla="*/ 508846 h 617431"/>
                <a:gd name="connsiteX1" fmla="*/ 514086 w 514085"/>
                <a:gd name="connsiteY1" fmla="*/ 508494 h 617431"/>
                <a:gd name="connsiteX2" fmla="*/ 463618 w 514085"/>
                <a:gd name="connsiteY2" fmla="*/ 430419 h 617431"/>
                <a:gd name="connsiteX3" fmla="*/ 454035 w 514085"/>
                <a:gd name="connsiteY3" fmla="*/ 415648 h 617431"/>
                <a:gd name="connsiteX4" fmla="*/ 367870 w 514085"/>
                <a:gd name="connsiteY4" fmla="*/ 199444 h 617431"/>
                <a:gd name="connsiteX5" fmla="*/ 380707 w 514085"/>
                <a:gd name="connsiteY5" fmla="*/ 197334 h 617431"/>
                <a:gd name="connsiteX6" fmla="*/ 410249 w 514085"/>
                <a:gd name="connsiteY6" fmla="*/ 164979 h 617431"/>
                <a:gd name="connsiteX7" fmla="*/ 416404 w 514085"/>
                <a:gd name="connsiteY7" fmla="*/ 99740 h 617431"/>
                <a:gd name="connsiteX8" fmla="*/ 410249 w 514085"/>
                <a:gd name="connsiteY8" fmla="*/ 34677 h 617431"/>
                <a:gd name="connsiteX9" fmla="*/ 380619 w 514085"/>
                <a:gd name="connsiteY9" fmla="*/ 2233 h 617431"/>
                <a:gd name="connsiteX10" fmla="*/ 331558 w 514085"/>
                <a:gd name="connsiteY10" fmla="*/ 12344 h 617431"/>
                <a:gd name="connsiteX11" fmla="*/ 286805 w 514085"/>
                <a:gd name="connsiteY11" fmla="*/ 55075 h 617431"/>
                <a:gd name="connsiteX12" fmla="*/ 257615 w 514085"/>
                <a:gd name="connsiteY12" fmla="*/ 46371 h 617431"/>
                <a:gd name="connsiteX13" fmla="*/ 227721 w 514085"/>
                <a:gd name="connsiteY13" fmla="*/ 55514 h 617431"/>
                <a:gd name="connsiteX14" fmla="*/ 182528 w 514085"/>
                <a:gd name="connsiteY14" fmla="*/ 12344 h 617431"/>
                <a:gd name="connsiteX15" fmla="*/ 133467 w 514085"/>
                <a:gd name="connsiteY15" fmla="*/ 2233 h 617431"/>
                <a:gd name="connsiteX16" fmla="*/ 103837 w 514085"/>
                <a:gd name="connsiteY16" fmla="*/ 34677 h 617431"/>
                <a:gd name="connsiteX17" fmla="*/ 97682 w 514085"/>
                <a:gd name="connsiteY17" fmla="*/ 99916 h 617431"/>
                <a:gd name="connsiteX18" fmla="*/ 103837 w 514085"/>
                <a:gd name="connsiteY18" fmla="*/ 164979 h 617431"/>
                <a:gd name="connsiteX19" fmla="*/ 133379 w 514085"/>
                <a:gd name="connsiteY19" fmla="*/ 197334 h 617431"/>
                <a:gd name="connsiteX20" fmla="*/ 146216 w 514085"/>
                <a:gd name="connsiteY20" fmla="*/ 199444 h 617431"/>
                <a:gd name="connsiteX21" fmla="*/ 60051 w 514085"/>
                <a:gd name="connsiteY21" fmla="*/ 415648 h 617431"/>
                <a:gd name="connsiteX22" fmla="*/ 50556 w 514085"/>
                <a:gd name="connsiteY22" fmla="*/ 430331 h 617431"/>
                <a:gd name="connsiteX23" fmla="*/ 0 w 514085"/>
                <a:gd name="connsiteY23" fmla="*/ 508494 h 617431"/>
                <a:gd name="connsiteX24" fmla="*/ 0 w 514085"/>
                <a:gd name="connsiteY24" fmla="*/ 508846 h 617431"/>
                <a:gd name="connsiteX25" fmla="*/ 0 w 514085"/>
                <a:gd name="connsiteY25" fmla="*/ 509989 h 617431"/>
                <a:gd name="connsiteX26" fmla="*/ 176 w 514085"/>
                <a:gd name="connsiteY26" fmla="*/ 511923 h 617431"/>
                <a:gd name="connsiteX27" fmla="*/ 528 w 514085"/>
                <a:gd name="connsiteY27" fmla="*/ 513066 h 617431"/>
                <a:gd name="connsiteX28" fmla="*/ 1495 w 514085"/>
                <a:gd name="connsiteY28" fmla="*/ 514913 h 617431"/>
                <a:gd name="connsiteX29" fmla="*/ 1846 w 514085"/>
                <a:gd name="connsiteY29" fmla="*/ 515528 h 617431"/>
                <a:gd name="connsiteX30" fmla="*/ 2462 w 514085"/>
                <a:gd name="connsiteY30" fmla="*/ 516144 h 617431"/>
                <a:gd name="connsiteX31" fmla="*/ 2726 w 514085"/>
                <a:gd name="connsiteY31" fmla="*/ 516408 h 617431"/>
                <a:gd name="connsiteX32" fmla="*/ 90121 w 514085"/>
                <a:gd name="connsiteY32" fmla="*/ 552016 h 617431"/>
                <a:gd name="connsiteX33" fmla="*/ 170131 w 514085"/>
                <a:gd name="connsiteY33" fmla="*/ 558874 h 617431"/>
                <a:gd name="connsiteX34" fmla="*/ 194046 w 514085"/>
                <a:gd name="connsiteY34" fmla="*/ 560457 h 617431"/>
                <a:gd name="connsiteX35" fmla="*/ 256999 w 514085"/>
                <a:gd name="connsiteY35" fmla="*/ 617431 h 617431"/>
                <a:gd name="connsiteX36" fmla="*/ 319952 w 514085"/>
                <a:gd name="connsiteY36" fmla="*/ 560457 h 617431"/>
                <a:gd name="connsiteX37" fmla="*/ 341581 w 514085"/>
                <a:gd name="connsiteY37" fmla="*/ 559050 h 617431"/>
                <a:gd name="connsiteX38" fmla="*/ 423965 w 514085"/>
                <a:gd name="connsiteY38" fmla="*/ 552016 h 617431"/>
                <a:gd name="connsiteX39" fmla="*/ 511360 w 514085"/>
                <a:gd name="connsiteY39" fmla="*/ 516408 h 617431"/>
                <a:gd name="connsiteX40" fmla="*/ 511624 w 514085"/>
                <a:gd name="connsiteY40" fmla="*/ 516144 h 617431"/>
                <a:gd name="connsiteX41" fmla="*/ 512240 w 514085"/>
                <a:gd name="connsiteY41" fmla="*/ 515528 h 617431"/>
                <a:gd name="connsiteX42" fmla="*/ 512591 w 514085"/>
                <a:gd name="connsiteY42" fmla="*/ 514913 h 617431"/>
                <a:gd name="connsiteX43" fmla="*/ 513558 w 514085"/>
                <a:gd name="connsiteY43" fmla="*/ 513066 h 617431"/>
                <a:gd name="connsiteX44" fmla="*/ 513911 w 514085"/>
                <a:gd name="connsiteY44" fmla="*/ 512011 h 617431"/>
                <a:gd name="connsiteX45" fmla="*/ 514086 w 514085"/>
                <a:gd name="connsiteY45" fmla="*/ 509989 h 617431"/>
                <a:gd name="connsiteX46" fmla="*/ 514086 w 514085"/>
                <a:gd name="connsiteY46" fmla="*/ 508846 h 617431"/>
                <a:gd name="connsiteX47" fmla="*/ 227721 w 514085"/>
                <a:gd name="connsiteY47" fmla="*/ 144053 h 617431"/>
                <a:gd name="connsiteX48" fmla="*/ 233700 w 514085"/>
                <a:gd name="connsiteY48" fmla="*/ 147482 h 617431"/>
                <a:gd name="connsiteX49" fmla="*/ 222270 w 514085"/>
                <a:gd name="connsiteY49" fmla="*/ 149416 h 617431"/>
                <a:gd name="connsiteX50" fmla="*/ 227633 w 514085"/>
                <a:gd name="connsiteY50" fmla="*/ 144053 h 617431"/>
                <a:gd name="connsiteX51" fmla="*/ 286805 w 514085"/>
                <a:gd name="connsiteY51" fmla="*/ 144493 h 617431"/>
                <a:gd name="connsiteX52" fmla="*/ 291905 w 514085"/>
                <a:gd name="connsiteY52" fmla="*/ 149504 h 617431"/>
                <a:gd name="connsiteX53" fmla="*/ 281266 w 514085"/>
                <a:gd name="connsiteY53" fmla="*/ 147658 h 617431"/>
                <a:gd name="connsiteX54" fmla="*/ 286893 w 514085"/>
                <a:gd name="connsiteY54" fmla="*/ 144493 h 617431"/>
                <a:gd name="connsiteX55" fmla="*/ 343164 w 514085"/>
                <a:gd name="connsiteY55" fmla="*/ 25445 h 617431"/>
                <a:gd name="connsiteX56" fmla="*/ 375344 w 514085"/>
                <a:gd name="connsiteY56" fmla="*/ 18939 h 617431"/>
                <a:gd name="connsiteX57" fmla="*/ 393192 w 514085"/>
                <a:gd name="connsiteY57" fmla="*/ 38809 h 617431"/>
                <a:gd name="connsiteX58" fmla="*/ 398819 w 514085"/>
                <a:gd name="connsiteY58" fmla="*/ 99652 h 617431"/>
                <a:gd name="connsiteX59" fmla="*/ 393192 w 514085"/>
                <a:gd name="connsiteY59" fmla="*/ 160671 h 617431"/>
                <a:gd name="connsiteX60" fmla="*/ 375432 w 514085"/>
                <a:gd name="connsiteY60" fmla="*/ 180453 h 617431"/>
                <a:gd name="connsiteX61" fmla="*/ 343252 w 514085"/>
                <a:gd name="connsiteY61" fmla="*/ 173947 h 617431"/>
                <a:gd name="connsiteX62" fmla="*/ 299818 w 514085"/>
                <a:gd name="connsiteY62" fmla="*/ 132447 h 617431"/>
                <a:gd name="connsiteX63" fmla="*/ 310368 w 514085"/>
                <a:gd name="connsiteY63" fmla="*/ 108444 h 617431"/>
                <a:gd name="connsiteX64" fmla="*/ 340174 w 514085"/>
                <a:gd name="connsiteY64" fmla="*/ 108444 h 617431"/>
                <a:gd name="connsiteX65" fmla="*/ 348967 w 514085"/>
                <a:gd name="connsiteY65" fmla="*/ 99652 h 617431"/>
                <a:gd name="connsiteX66" fmla="*/ 340174 w 514085"/>
                <a:gd name="connsiteY66" fmla="*/ 90860 h 617431"/>
                <a:gd name="connsiteX67" fmla="*/ 310368 w 514085"/>
                <a:gd name="connsiteY67" fmla="*/ 90860 h 617431"/>
                <a:gd name="connsiteX68" fmla="*/ 299818 w 514085"/>
                <a:gd name="connsiteY68" fmla="*/ 66857 h 617431"/>
                <a:gd name="connsiteX69" fmla="*/ 343252 w 514085"/>
                <a:gd name="connsiteY69" fmla="*/ 25357 h 617431"/>
                <a:gd name="connsiteX70" fmla="*/ 293487 w 514085"/>
                <a:gd name="connsiteY70" fmla="*/ 99740 h 617431"/>
                <a:gd name="connsiteX71" fmla="*/ 257615 w 514085"/>
                <a:gd name="connsiteY71" fmla="*/ 135700 h 617431"/>
                <a:gd name="connsiteX72" fmla="*/ 221742 w 514085"/>
                <a:gd name="connsiteY72" fmla="*/ 99740 h 617431"/>
                <a:gd name="connsiteX73" fmla="*/ 257615 w 514085"/>
                <a:gd name="connsiteY73" fmla="*/ 63867 h 617431"/>
                <a:gd name="connsiteX74" fmla="*/ 293487 w 514085"/>
                <a:gd name="connsiteY74" fmla="*/ 99740 h 617431"/>
                <a:gd name="connsiteX75" fmla="*/ 120894 w 514085"/>
                <a:gd name="connsiteY75" fmla="*/ 160671 h 617431"/>
                <a:gd name="connsiteX76" fmla="*/ 115267 w 514085"/>
                <a:gd name="connsiteY76" fmla="*/ 99828 h 617431"/>
                <a:gd name="connsiteX77" fmla="*/ 120894 w 514085"/>
                <a:gd name="connsiteY77" fmla="*/ 38809 h 617431"/>
                <a:gd name="connsiteX78" fmla="*/ 138655 w 514085"/>
                <a:gd name="connsiteY78" fmla="*/ 19027 h 617431"/>
                <a:gd name="connsiteX79" fmla="*/ 170834 w 514085"/>
                <a:gd name="connsiteY79" fmla="*/ 25533 h 617431"/>
                <a:gd name="connsiteX80" fmla="*/ 214884 w 514085"/>
                <a:gd name="connsiteY80" fmla="*/ 67648 h 617431"/>
                <a:gd name="connsiteX81" fmla="*/ 204773 w 514085"/>
                <a:gd name="connsiteY81" fmla="*/ 91036 h 617431"/>
                <a:gd name="connsiteX82" fmla="*/ 174967 w 514085"/>
                <a:gd name="connsiteY82" fmla="*/ 91036 h 617431"/>
                <a:gd name="connsiteX83" fmla="*/ 166175 w 514085"/>
                <a:gd name="connsiteY83" fmla="*/ 99828 h 617431"/>
                <a:gd name="connsiteX84" fmla="*/ 174967 w 514085"/>
                <a:gd name="connsiteY84" fmla="*/ 108620 h 617431"/>
                <a:gd name="connsiteX85" fmla="*/ 204773 w 514085"/>
                <a:gd name="connsiteY85" fmla="*/ 108620 h 617431"/>
                <a:gd name="connsiteX86" fmla="*/ 214884 w 514085"/>
                <a:gd name="connsiteY86" fmla="*/ 132008 h 617431"/>
                <a:gd name="connsiteX87" fmla="*/ 170834 w 514085"/>
                <a:gd name="connsiteY87" fmla="*/ 174123 h 617431"/>
                <a:gd name="connsiteX88" fmla="*/ 138567 w 514085"/>
                <a:gd name="connsiteY88" fmla="*/ 180629 h 617431"/>
                <a:gd name="connsiteX89" fmla="*/ 120806 w 514085"/>
                <a:gd name="connsiteY89" fmla="*/ 160847 h 617431"/>
                <a:gd name="connsiteX90" fmla="*/ 60491 w 514085"/>
                <a:gd name="connsiteY90" fmla="*/ 444838 h 617431"/>
                <a:gd name="connsiteX91" fmla="*/ 77460 w 514085"/>
                <a:gd name="connsiteY91" fmla="*/ 418373 h 617431"/>
                <a:gd name="connsiteX92" fmla="*/ 209345 w 514085"/>
                <a:gd name="connsiteY92" fmla="*/ 172013 h 617431"/>
                <a:gd name="connsiteX93" fmla="*/ 211631 w 514085"/>
                <a:gd name="connsiteY93" fmla="*/ 170782 h 617431"/>
                <a:gd name="connsiteX94" fmla="*/ 256999 w 514085"/>
                <a:gd name="connsiteY94" fmla="*/ 163660 h 617431"/>
                <a:gd name="connsiteX95" fmla="*/ 302807 w 514085"/>
                <a:gd name="connsiteY95" fmla="*/ 171045 h 617431"/>
                <a:gd name="connsiteX96" fmla="*/ 305269 w 514085"/>
                <a:gd name="connsiteY96" fmla="*/ 172277 h 617431"/>
                <a:gd name="connsiteX97" fmla="*/ 436626 w 514085"/>
                <a:gd name="connsiteY97" fmla="*/ 418373 h 617431"/>
                <a:gd name="connsiteX98" fmla="*/ 453683 w 514085"/>
                <a:gd name="connsiteY98" fmla="*/ 444926 h 617431"/>
                <a:gd name="connsiteX99" fmla="*/ 488501 w 514085"/>
                <a:gd name="connsiteY99" fmla="*/ 486426 h 617431"/>
                <a:gd name="connsiteX100" fmla="*/ 423877 w 514085"/>
                <a:gd name="connsiteY100" fmla="*/ 467962 h 617431"/>
                <a:gd name="connsiteX101" fmla="*/ 256999 w 514085"/>
                <a:gd name="connsiteY101" fmla="*/ 455916 h 617431"/>
                <a:gd name="connsiteX102" fmla="*/ 90121 w 514085"/>
                <a:gd name="connsiteY102" fmla="*/ 467962 h 617431"/>
                <a:gd name="connsiteX103" fmla="*/ 25586 w 514085"/>
                <a:gd name="connsiteY103" fmla="*/ 486426 h 617431"/>
                <a:gd name="connsiteX104" fmla="*/ 60491 w 514085"/>
                <a:gd name="connsiteY104" fmla="*/ 444838 h 617431"/>
                <a:gd name="connsiteX105" fmla="*/ 257087 w 514085"/>
                <a:gd name="connsiteY105" fmla="*/ 599847 h 617431"/>
                <a:gd name="connsiteX106" fmla="*/ 211455 w 514085"/>
                <a:gd name="connsiteY106" fmla="*/ 554214 h 617431"/>
                <a:gd name="connsiteX107" fmla="*/ 257087 w 514085"/>
                <a:gd name="connsiteY107" fmla="*/ 526255 h 617431"/>
                <a:gd name="connsiteX108" fmla="*/ 302719 w 514085"/>
                <a:gd name="connsiteY108" fmla="*/ 554214 h 617431"/>
                <a:gd name="connsiteX109" fmla="*/ 257087 w 514085"/>
                <a:gd name="connsiteY109" fmla="*/ 599847 h 617431"/>
                <a:gd name="connsiteX110" fmla="*/ 420976 w 514085"/>
                <a:gd name="connsiteY110" fmla="*/ 534695 h 617431"/>
                <a:gd name="connsiteX111" fmla="*/ 340526 w 514085"/>
                <a:gd name="connsiteY111" fmla="*/ 541465 h 617431"/>
                <a:gd name="connsiteX112" fmla="*/ 319073 w 514085"/>
                <a:gd name="connsiteY112" fmla="*/ 542872 h 617431"/>
                <a:gd name="connsiteX113" fmla="*/ 257087 w 514085"/>
                <a:gd name="connsiteY113" fmla="*/ 508582 h 617431"/>
                <a:gd name="connsiteX114" fmla="*/ 195101 w 514085"/>
                <a:gd name="connsiteY114" fmla="*/ 542872 h 617431"/>
                <a:gd name="connsiteX115" fmla="*/ 171362 w 514085"/>
                <a:gd name="connsiteY115" fmla="*/ 541289 h 617431"/>
                <a:gd name="connsiteX116" fmla="*/ 93286 w 514085"/>
                <a:gd name="connsiteY116" fmla="*/ 534695 h 617431"/>
                <a:gd name="connsiteX117" fmla="*/ 21278 w 514085"/>
                <a:gd name="connsiteY117" fmla="*/ 509989 h 617431"/>
                <a:gd name="connsiteX118" fmla="*/ 93198 w 514085"/>
                <a:gd name="connsiteY118" fmla="*/ 485282 h 617431"/>
                <a:gd name="connsiteX119" fmla="*/ 257087 w 514085"/>
                <a:gd name="connsiteY119" fmla="*/ 473501 h 617431"/>
                <a:gd name="connsiteX120" fmla="*/ 420976 w 514085"/>
                <a:gd name="connsiteY120" fmla="*/ 485282 h 617431"/>
                <a:gd name="connsiteX121" fmla="*/ 492897 w 514085"/>
                <a:gd name="connsiteY121" fmla="*/ 509989 h 617431"/>
                <a:gd name="connsiteX122" fmla="*/ 420976 w 514085"/>
                <a:gd name="connsiteY122" fmla="*/ 534695 h 617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14085" h="617431">
                  <a:moveTo>
                    <a:pt x="514086" y="508846"/>
                  </a:moveTo>
                  <a:cubicBezTo>
                    <a:pt x="514086" y="508846"/>
                    <a:pt x="514086" y="508582"/>
                    <a:pt x="514086" y="508494"/>
                  </a:cubicBezTo>
                  <a:cubicBezTo>
                    <a:pt x="505734" y="461016"/>
                    <a:pt x="468102" y="433496"/>
                    <a:pt x="463618" y="430419"/>
                  </a:cubicBezTo>
                  <a:cubicBezTo>
                    <a:pt x="458519" y="426989"/>
                    <a:pt x="455002" y="421626"/>
                    <a:pt x="454035" y="415648"/>
                  </a:cubicBezTo>
                  <a:cubicBezTo>
                    <a:pt x="436011" y="304689"/>
                    <a:pt x="402512" y="238658"/>
                    <a:pt x="367870" y="199444"/>
                  </a:cubicBezTo>
                  <a:cubicBezTo>
                    <a:pt x="372267" y="199269"/>
                    <a:pt x="376575" y="198653"/>
                    <a:pt x="380707" y="197334"/>
                  </a:cubicBezTo>
                  <a:cubicBezTo>
                    <a:pt x="395830" y="192587"/>
                    <a:pt x="406293" y="181069"/>
                    <a:pt x="410249" y="164979"/>
                  </a:cubicBezTo>
                  <a:cubicBezTo>
                    <a:pt x="415261" y="144757"/>
                    <a:pt x="416228" y="115478"/>
                    <a:pt x="416404" y="99740"/>
                  </a:cubicBezTo>
                  <a:cubicBezTo>
                    <a:pt x="416228" y="84089"/>
                    <a:pt x="415261" y="54899"/>
                    <a:pt x="410249" y="34677"/>
                  </a:cubicBezTo>
                  <a:cubicBezTo>
                    <a:pt x="406293" y="18499"/>
                    <a:pt x="395742" y="6981"/>
                    <a:pt x="380619" y="2233"/>
                  </a:cubicBezTo>
                  <a:cubicBezTo>
                    <a:pt x="364002" y="-2954"/>
                    <a:pt x="344307" y="1090"/>
                    <a:pt x="331558" y="12344"/>
                  </a:cubicBezTo>
                  <a:cubicBezTo>
                    <a:pt x="317754" y="24566"/>
                    <a:pt x="296652" y="45228"/>
                    <a:pt x="286805" y="55075"/>
                  </a:cubicBezTo>
                  <a:cubicBezTo>
                    <a:pt x="278364" y="49536"/>
                    <a:pt x="268341" y="46371"/>
                    <a:pt x="257615" y="46371"/>
                  </a:cubicBezTo>
                  <a:cubicBezTo>
                    <a:pt x="246888" y="46371"/>
                    <a:pt x="236249" y="49712"/>
                    <a:pt x="227721" y="55514"/>
                  </a:cubicBezTo>
                  <a:cubicBezTo>
                    <a:pt x="218049" y="45931"/>
                    <a:pt x="196596" y="24741"/>
                    <a:pt x="182528" y="12344"/>
                  </a:cubicBezTo>
                  <a:cubicBezTo>
                    <a:pt x="169779" y="1090"/>
                    <a:pt x="149997" y="-2954"/>
                    <a:pt x="133467" y="2233"/>
                  </a:cubicBezTo>
                  <a:cubicBezTo>
                    <a:pt x="118345" y="6981"/>
                    <a:pt x="107794" y="18499"/>
                    <a:pt x="103837" y="34677"/>
                  </a:cubicBezTo>
                  <a:cubicBezTo>
                    <a:pt x="99177" y="53668"/>
                    <a:pt x="97946" y="80485"/>
                    <a:pt x="97682" y="99916"/>
                  </a:cubicBezTo>
                  <a:cubicBezTo>
                    <a:pt x="97946" y="119171"/>
                    <a:pt x="99177" y="145988"/>
                    <a:pt x="103837" y="164979"/>
                  </a:cubicBezTo>
                  <a:cubicBezTo>
                    <a:pt x="107794" y="181069"/>
                    <a:pt x="118257" y="192587"/>
                    <a:pt x="133379" y="197334"/>
                  </a:cubicBezTo>
                  <a:cubicBezTo>
                    <a:pt x="137512" y="198653"/>
                    <a:pt x="141908" y="199269"/>
                    <a:pt x="146216" y="199444"/>
                  </a:cubicBezTo>
                  <a:cubicBezTo>
                    <a:pt x="111486" y="238658"/>
                    <a:pt x="77988" y="304689"/>
                    <a:pt x="60051" y="415648"/>
                  </a:cubicBezTo>
                  <a:cubicBezTo>
                    <a:pt x="59084" y="421450"/>
                    <a:pt x="55567" y="426989"/>
                    <a:pt x="50556" y="430331"/>
                  </a:cubicBezTo>
                  <a:cubicBezTo>
                    <a:pt x="46248" y="433232"/>
                    <a:pt x="8441" y="460488"/>
                    <a:pt x="0" y="508494"/>
                  </a:cubicBezTo>
                  <a:cubicBezTo>
                    <a:pt x="0" y="508582"/>
                    <a:pt x="0" y="508758"/>
                    <a:pt x="0" y="508846"/>
                  </a:cubicBezTo>
                  <a:cubicBezTo>
                    <a:pt x="0" y="509286"/>
                    <a:pt x="0" y="509637"/>
                    <a:pt x="0" y="509989"/>
                  </a:cubicBezTo>
                  <a:cubicBezTo>
                    <a:pt x="0" y="510692"/>
                    <a:pt x="0" y="511308"/>
                    <a:pt x="176" y="511923"/>
                  </a:cubicBezTo>
                  <a:cubicBezTo>
                    <a:pt x="264" y="512275"/>
                    <a:pt x="440" y="512714"/>
                    <a:pt x="528" y="513066"/>
                  </a:cubicBezTo>
                  <a:cubicBezTo>
                    <a:pt x="791" y="513682"/>
                    <a:pt x="1055" y="514297"/>
                    <a:pt x="1495" y="514913"/>
                  </a:cubicBezTo>
                  <a:cubicBezTo>
                    <a:pt x="1671" y="515089"/>
                    <a:pt x="1671" y="515353"/>
                    <a:pt x="1846" y="515528"/>
                  </a:cubicBezTo>
                  <a:cubicBezTo>
                    <a:pt x="2022" y="515704"/>
                    <a:pt x="2286" y="515880"/>
                    <a:pt x="2462" y="516144"/>
                  </a:cubicBezTo>
                  <a:cubicBezTo>
                    <a:pt x="2550" y="516232"/>
                    <a:pt x="2638" y="516320"/>
                    <a:pt x="2726" y="516408"/>
                  </a:cubicBezTo>
                  <a:cubicBezTo>
                    <a:pt x="20838" y="537421"/>
                    <a:pt x="56974" y="546213"/>
                    <a:pt x="90121" y="552016"/>
                  </a:cubicBezTo>
                  <a:cubicBezTo>
                    <a:pt x="106035" y="554742"/>
                    <a:pt x="141556" y="557028"/>
                    <a:pt x="170131" y="558874"/>
                  </a:cubicBezTo>
                  <a:cubicBezTo>
                    <a:pt x="179187" y="559490"/>
                    <a:pt x="187364" y="560017"/>
                    <a:pt x="194046" y="560457"/>
                  </a:cubicBezTo>
                  <a:cubicBezTo>
                    <a:pt x="197211" y="592373"/>
                    <a:pt x="224204" y="617431"/>
                    <a:pt x="256999" y="617431"/>
                  </a:cubicBezTo>
                  <a:cubicBezTo>
                    <a:pt x="289795" y="617431"/>
                    <a:pt x="316787" y="592373"/>
                    <a:pt x="319952" y="560457"/>
                  </a:cubicBezTo>
                  <a:cubicBezTo>
                    <a:pt x="326107" y="560017"/>
                    <a:pt x="333492" y="559578"/>
                    <a:pt x="341581" y="559050"/>
                  </a:cubicBezTo>
                  <a:cubicBezTo>
                    <a:pt x="370948" y="557204"/>
                    <a:pt x="407523" y="554918"/>
                    <a:pt x="423965" y="552016"/>
                  </a:cubicBezTo>
                  <a:cubicBezTo>
                    <a:pt x="457112" y="546301"/>
                    <a:pt x="493248" y="537509"/>
                    <a:pt x="511360" y="516408"/>
                  </a:cubicBezTo>
                  <a:cubicBezTo>
                    <a:pt x="511448" y="516408"/>
                    <a:pt x="511536" y="516232"/>
                    <a:pt x="511624" y="516144"/>
                  </a:cubicBezTo>
                  <a:cubicBezTo>
                    <a:pt x="511800" y="515968"/>
                    <a:pt x="512064" y="515792"/>
                    <a:pt x="512240" y="515528"/>
                  </a:cubicBezTo>
                  <a:cubicBezTo>
                    <a:pt x="512416" y="515353"/>
                    <a:pt x="512416" y="515089"/>
                    <a:pt x="512591" y="514913"/>
                  </a:cubicBezTo>
                  <a:cubicBezTo>
                    <a:pt x="513031" y="514297"/>
                    <a:pt x="513295" y="513769"/>
                    <a:pt x="513558" y="513066"/>
                  </a:cubicBezTo>
                  <a:cubicBezTo>
                    <a:pt x="513735" y="512714"/>
                    <a:pt x="513823" y="512363"/>
                    <a:pt x="513911" y="512011"/>
                  </a:cubicBezTo>
                  <a:cubicBezTo>
                    <a:pt x="514086" y="511308"/>
                    <a:pt x="514086" y="510692"/>
                    <a:pt x="514086" y="509989"/>
                  </a:cubicBezTo>
                  <a:cubicBezTo>
                    <a:pt x="514086" y="509637"/>
                    <a:pt x="514086" y="509286"/>
                    <a:pt x="514086" y="508846"/>
                  </a:cubicBezTo>
                  <a:close/>
                  <a:moveTo>
                    <a:pt x="227721" y="144053"/>
                  </a:moveTo>
                  <a:cubicBezTo>
                    <a:pt x="229655" y="145372"/>
                    <a:pt x="231677" y="146427"/>
                    <a:pt x="233700" y="147482"/>
                  </a:cubicBezTo>
                  <a:cubicBezTo>
                    <a:pt x="229392" y="148010"/>
                    <a:pt x="225698" y="148713"/>
                    <a:pt x="222270" y="149416"/>
                  </a:cubicBezTo>
                  <a:cubicBezTo>
                    <a:pt x="224292" y="147394"/>
                    <a:pt x="226138" y="145548"/>
                    <a:pt x="227633" y="144053"/>
                  </a:cubicBezTo>
                  <a:close/>
                  <a:moveTo>
                    <a:pt x="286805" y="144493"/>
                  </a:moveTo>
                  <a:cubicBezTo>
                    <a:pt x="288300" y="145988"/>
                    <a:pt x="289970" y="147658"/>
                    <a:pt x="291905" y="149504"/>
                  </a:cubicBezTo>
                  <a:cubicBezTo>
                    <a:pt x="288740" y="148801"/>
                    <a:pt x="285223" y="148186"/>
                    <a:pt x="281266" y="147658"/>
                  </a:cubicBezTo>
                  <a:cubicBezTo>
                    <a:pt x="283200" y="146691"/>
                    <a:pt x="285134" y="145636"/>
                    <a:pt x="286893" y="144493"/>
                  </a:cubicBezTo>
                  <a:close/>
                  <a:moveTo>
                    <a:pt x="343164" y="25445"/>
                  </a:moveTo>
                  <a:cubicBezTo>
                    <a:pt x="351341" y="18235"/>
                    <a:pt x="364529" y="15598"/>
                    <a:pt x="375344" y="18939"/>
                  </a:cubicBezTo>
                  <a:cubicBezTo>
                    <a:pt x="381762" y="20961"/>
                    <a:pt x="390027" y="25972"/>
                    <a:pt x="393192" y="38809"/>
                  </a:cubicBezTo>
                  <a:cubicBezTo>
                    <a:pt x="397764" y="57273"/>
                    <a:pt x="398643" y="84969"/>
                    <a:pt x="398819" y="99652"/>
                  </a:cubicBezTo>
                  <a:cubicBezTo>
                    <a:pt x="398643" y="114511"/>
                    <a:pt x="397764" y="142207"/>
                    <a:pt x="393192" y="160671"/>
                  </a:cubicBezTo>
                  <a:cubicBezTo>
                    <a:pt x="390027" y="173420"/>
                    <a:pt x="381762" y="178431"/>
                    <a:pt x="375432" y="180453"/>
                  </a:cubicBezTo>
                  <a:cubicBezTo>
                    <a:pt x="364705" y="183794"/>
                    <a:pt x="351428" y="181157"/>
                    <a:pt x="343252" y="173947"/>
                  </a:cubicBezTo>
                  <a:cubicBezTo>
                    <a:pt x="330151" y="162429"/>
                    <a:pt x="309753" y="142382"/>
                    <a:pt x="299818" y="132447"/>
                  </a:cubicBezTo>
                  <a:cubicBezTo>
                    <a:pt x="305181" y="125589"/>
                    <a:pt x="308874" y="117413"/>
                    <a:pt x="310368" y="108444"/>
                  </a:cubicBezTo>
                  <a:lnTo>
                    <a:pt x="340174" y="108444"/>
                  </a:lnTo>
                  <a:cubicBezTo>
                    <a:pt x="345010" y="108444"/>
                    <a:pt x="348967" y="104488"/>
                    <a:pt x="348967" y="99652"/>
                  </a:cubicBezTo>
                  <a:cubicBezTo>
                    <a:pt x="348967" y="94816"/>
                    <a:pt x="345010" y="90860"/>
                    <a:pt x="340174" y="90860"/>
                  </a:cubicBezTo>
                  <a:lnTo>
                    <a:pt x="310368" y="90860"/>
                  </a:lnTo>
                  <a:cubicBezTo>
                    <a:pt x="308874" y="81891"/>
                    <a:pt x="305181" y="73715"/>
                    <a:pt x="299818" y="66857"/>
                  </a:cubicBezTo>
                  <a:cubicBezTo>
                    <a:pt x="309753" y="56922"/>
                    <a:pt x="330151" y="36963"/>
                    <a:pt x="343252" y="25357"/>
                  </a:cubicBezTo>
                  <a:close/>
                  <a:moveTo>
                    <a:pt x="293487" y="99740"/>
                  </a:moveTo>
                  <a:cubicBezTo>
                    <a:pt x="293487" y="119523"/>
                    <a:pt x="277397" y="135700"/>
                    <a:pt x="257615" y="135700"/>
                  </a:cubicBezTo>
                  <a:cubicBezTo>
                    <a:pt x="237832" y="135700"/>
                    <a:pt x="221742" y="119611"/>
                    <a:pt x="221742" y="99740"/>
                  </a:cubicBezTo>
                  <a:cubicBezTo>
                    <a:pt x="221742" y="79869"/>
                    <a:pt x="237832" y="63867"/>
                    <a:pt x="257615" y="63867"/>
                  </a:cubicBezTo>
                  <a:cubicBezTo>
                    <a:pt x="277397" y="63867"/>
                    <a:pt x="293487" y="79957"/>
                    <a:pt x="293487" y="99740"/>
                  </a:cubicBezTo>
                  <a:close/>
                  <a:moveTo>
                    <a:pt x="120894" y="160671"/>
                  </a:moveTo>
                  <a:cubicBezTo>
                    <a:pt x="116586" y="143350"/>
                    <a:pt x="115443" y="117852"/>
                    <a:pt x="115267" y="99828"/>
                  </a:cubicBezTo>
                  <a:cubicBezTo>
                    <a:pt x="115443" y="81540"/>
                    <a:pt x="116674" y="56130"/>
                    <a:pt x="120894" y="38809"/>
                  </a:cubicBezTo>
                  <a:cubicBezTo>
                    <a:pt x="123971" y="26060"/>
                    <a:pt x="132324" y="20961"/>
                    <a:pt x="138655" y="19027"/>
                  </a:cubicBezTo>
                  <a:cubicBezTo>
                    <a:pt x="149469" y="15686"/>
                    <a:pt x="162658" y="18323"/>
                    <a:pt x="170834" y="25533"/>
                  </a:cubicBezTo>
                  <a:cubicBezTo>
                    <a:pt x="184199" y="37314"/>
                    <a:pt x="205125" y="57977"/>
                    <a:pt x="214884" y="67648"/>
                  </a:cubicBezTo>
                  <a:cubicBezTo>
                    <a:pt x="209784" y="74418"/>
                    <a:pt x="206268" y="82331"/>
                    <a:pt x="204773" y="91036"/>
                  </a:cubicBezTo>
                  <a:lnTo>
                    <a:pt x="174967" y="91036"/>
                  </a:lnTo>
                  <a:cubicBezTo>
                    <a:pt x="170131" y="91036"/>
                    <a:pt x="166175" y="94992"/>
                    <a:pt x="166175" y="99828"/>
                  </a:cubicBezTo>
                  <a:cubicBezTo>
                    <a:pt x="166175" y="104664"/>
                    <a:pt x="170131" y="108620"/>
                    <a:pt x="174967" y="108620"/>
                  </a:cubicBezTo>
                  <a:lnTo>
                    <a:pt x="204773" y="108620"/>
                  </a:lnTo>
                  <a:cubicBezTo>
                    <a:pt x="206180" y="117325"/>
                    <a:pt x="209784" y="125237"/>
                    <a:pt x="214884" y="132008"/>
                  </a:cubicBezTo>
                  <a:cubicBezTo>
                    <a:pt x="205125" y="141679"/>
                    <a:pt x="184199" y="162341"/>
                    <a:pt x="170834" y="174123"/>
                  </a:cubicBezTo>
                  <a:cubicBezTo>
                    <a:pt x="162658" y="181332"/>
                    <a:pt x="149381" y="183970"/>
                    <a:pt x="138567" y="180629"/>
                  </a:cubicBezTo>
                  <a:cubicBezTo>
                    <a:pt x="132149" y="178607"/>
                    <a:pt x="123971" y="173595"/>
                    <a:pt x="120806" y="160847"/>
                  </a:cubicBezTo>
                  <a:close/>
                  <a:moveTo>
                    <a:pt x="60491" y="444838"/>
                  </a:moveTo>
                  <a:cubicBezTo>
                    <a:pt x="69547" y="438683"/>
                    <a:pt x="75702" y="429100"/>
                    <a:pt x="77460" y="418373"/>
                  </a:cubicBezTo>
                  <a:cubicBezTo>
                    <a:pt x="103925" y="255276"/>
                    <a:pt x="163449" y="194521"/>
                    <a:pt x="209345" y="172013"/>
                  </a:cubicBezTo>
                  <a:cubicBezTo>
                    <a:pt x="210312" y="171573"/>
                    <a:pt x="210751" y="171397"/>
                    <a:pt x="211631" y="170782"/>
                  </a:cubicBezTo>
                  <a:cubicBezTo>
                    <a:pt x="214620" y="169375"/>
                    <a:pt x="229040" y="163660"/>
                    <a:pt x="256999" y="163660"/>
                  </a:cubicBezTo>
                  <a:cubicBezTo>
                    <a:pt x="284958" y="163660"/>
                    <a:pt x="299906" y="169726"/>
                    <a:pt x="302807" y="171045"/>
                  </a:cubicBezTo>
                  <a:cubicBezTo>
                    <a:pt x="303599" y="171485"/>
                    <a:pt x="304038" y="171749"/>
                    <a:pt x="305269" y="172277"/>
                  </a:cubicBezTo>
                  <a:cubicBezTo>
                    <a:pt x="350549" y="194521"/>
                    <a:pt x="410161" y="255276"/>
                    <a:pt x="436626" y="418373"/>
                  </a:cubicBezTo>
                  <a:cubicBezTo>
                    <a:pt x="438384" y="429188"/>
                    <a:pt x="444627" y="438947"/>
                    <a:pt x="453683" y="444926"/>
                  </a:cubicBezTo>
                  <a:cubicBezTo>
                    <a:pt x="456496" y="446860"/>
                    <a:pt x="476367" y="461368"/>
                    <a:pt x="488501" y="486426"/>
                  </a:cubicBezTo>
                  <a:cubicBezTo>
                    <a:pt x="469861" y="477018"/>
                    <a:pt x="446210" y="471831"/>
                    <a:pt x="423877" y="467962"/>
                  </a:cubicBezTo>
                  <a:cubicBezTo>
                    <a:pt x="378948" y="460225"/>
                    <a:pt x="319688" y="455916"/>
                    <a:pt x="256999" y="455916"/>
                  </a:cubicBezTo>
                  <a:cubicBezTo>
                    <a:pt x="194310" y="455916"/>
                    <a:pt x="134962" y="460225"/>
                    <a:pt x="90121" y="467962"/>
                  </a:cubicBezTo>
                  <a:cubicBezTo>
                    <a:pt x="67877" y="471831"/>
                    <a:pt x="44225" y="477018"/>
                    <a:pt x="25586" y="486426"/>
                  </a:cubicBezTo>
                  <a:cubicBezTo>
                    <a:pt x="38334" y="460313"/>
                    <a:pt x="59348" y="445629"/>
                    <a:pt x="60491" y="444838"/>
                  </a:cubicBezTo>
                  <a:close/>
                  <a:moveTo>
                    <a:pt x="257087" y="599847"/>
                  </a:moveTo>
                  <a:cubicBezTo>
                    <a:pt x="231941" y="599847"/>
                    <a:pt x="211455" y="579360"/>
                    <a:pt x="211455" y="554214"/>
                  </a:cubicBezTo>
                  <a:cubicBezTo>
                    <a:pt x="211455" y="537421"/>
                    <a:pt x="219192" y="526255"/>
                    <a:pt x="257087" y="526255"/>
                  </a:cubicBezTo>
                  <a:cubicBezTo>
                    <a:pt x="294982" y="526255"/>
                    <a:pt x="302719" y="537421"/>
                    <a:pt x="302719" y="554214"/>
                  </a:cubicBezTo>
                  <a:cubicBezTo>
                    <a:pt x="302719" y="579360"/>
                    <a:pt x="282233" y="599847"/>
                    <a:pt x="257087" y="599847"/>
                  </a:cubicBezTo>
                  <a:close/>
                  <a:moveTo>
                    <a:pt x="420976" y="534695"/>
                  </a:moveTo>
                  <a:cubicBezTo>
                    <a:pt x="405589" y="537421"/>
                    <a:pt x="367958" y="539795"/>
                    <a:pt x="340526" y="541465"/>
                  </a:cubicBezTo>
                  <a:cubicBezTo>
                    <a:pt x="332525" y="541993"/>
                    <a:pt x="325227" y="542433"/>
                    <a:pt x="319073" y="542872"/>
                  </a:cubicBezTo>
                  <a:cubicBezTo>
                    <a:pt x="311775" y="508758"/>
                    <a:pt x="271331" y="508582"/>
                    <a:pt x="257087" y="508582"/>
                  </a:cubicBezTo>
                  <a:cubicBezTo>
                    <a:pt x="242844" y="508582"/>
                    <a:pt x="202399" y="508670"/>
                    <a:pt x="195101" y="542872"/>
                  </a:cubicBezTo>
                  <a:cubicBezTo>
                    <a:pt x="188419" y="542433"/>
                    <a:pt x="180242" y="541905"/>
                    <a:pt x="171362" y="541289"/>
                  </a:cubicBezTo>
                  <a:cubicBezTo>
                    <a:pt x="143227" y="539531"/>
                    <a:pt x="108233" y="537245"/>
                    <a:pt x="93286" y="534695"/>
                  </a:cubicBezTo>
                  <a:cubicBezTo>
                    <a:pt x="67877" y="530299"/>
                    <a:pt x="37807" y="523529"/>
                    <a:pt x="21278" y="509989"/>
                  </a:cubicBezTo>
                  <a:cubicBezTo>
                    <a:pt x="37719" y="496449"/>
                    <a:pt x="67789" y="489679"/>
                    <a:pt x="93198" y="485282"/>
                  </a:cubicBezTo>
                  <a:cubicBezTo>
                    <a:pt x="137160" y="477721"/>
                    <a:pt x="195365" y="473501"/>
                    <a:pt x="257087" y="473501"/>
                  </a:cubicBezTo>
                  <a:cubicBezTo>
                    <a:pt x="318809" y="473501"/>
                    <a:pt x="377102" y="477721"/>
                    <a:pt x="420976" y="485282"/>
                  </a:cubicBezTo>
                  <a:cubicBezTo>
                    <a:pt x="446386" y="489679"/>
                    <a:pt x="476455" y="496449"/>
                    <a:pt x="492897" y="509989"/>
                  </a:cubicBezTo>
                  <a:cubicBezTo>
                    <a:pt x="476455" y="523529"/>
                    <a:pt x="446298" y="530299"/>
                    <a:pt x="420976" y="53469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31">
              <a:extLst>
                <a:ext uri="{FF2B5EF4-FFF2-40B4-BE49-F238E27FC236}">
                  <a16:creationId xmlns:a16="http://schemas.microsoft.com/office/drawing/2014/main" id="{34895201-B779-3B27-F962-4F59BBDE459A}"/>
                </a:ext>
              </a:extLst>
            </p:cNvPr>
            <p:cNvSpPr/>
            <p:nvPr/>
          </p:nvSpPr>
          <p:spPr>
            <a:xfrm>
              <a:off x="12116961" y="676655"/>
              <a:ext cx="482697" cy="576511"/>
            </a:xfrm>
            <a:custGeom>
              <a:avLst/>
              <a:gdLst>
                <a:gd name="connsiteX0" fmla="*/ 8704 w 482697"/>
                <a:gd name="connsiteY0" fmla="*/ 576512 h 576511"/>
                <a:gd name="connsiteX1" fmla="*/ 342812 w 482697"/>
                <a:gd name="connsiteY1" fmla="*/ 576512 h 576511"/>
                <a:gd name="connsiteX2" fmla="*/ 351604 w 482697"/>
                <a:gd name="connsiteY2" fmla="*/ 567719 h 576511"/>
                <a:gd name="connsiteX3" fmla="*/ 351604 w 482697"/>
                <a:gd name="connsiteY3" fmla="*/ 476016 h 576511"/>
                <a:gd name="connsiteX4" fmla="*/ 349582 w 482697"/>
                <a:gd name="connsiteY4" fmla="*/ 470564 h 576511"/>
                <a:gd name="connsiteX5" fmla="*/ 456760 w 482697"/>
                <a:gd name="connsiteY5" fmla="*/ 363386 h 576511"/>
                <a:gd name="connsiteX6" fmla="*/ 456760 w 482697"/>
                <a:gd name="connsiteY6" fmla="*/ 363386 h 576511"/>
                <a:gd name="connsiteX7" fmla="*/ 482697 w 482697"/>
                <a:gd name="connsiteY7" fmla="*/ 301488 h 576511"/>
                <a:gd name="connsiteX8" fmla="*/ 395829 w 482697"/>
                <a:gd name="connsiteY8" fmla="*/ 214620 h 576511"/>
                <a:gd name="connsiteX9" fmla="*/ 340526 w 482697"/>
                <a:gd name="connsiteY9" fmla="*/ 234579 h 576511"/>
                <a:gd name="connsiteX10" fmla="*/ 340526 w 482697"/>
                <a:gd name="connsiteY10" fmla="*/ 164680 h 576511"/>
                <a:gd name="connsiteX11" fmla="*/ 175846 w 482697"/>
                <a:gd name="connsiteY11" fmla="*/ 0 h 576511"/>
                <a:gd name="connsiteX12" fmla="*/ 11166 w 482697"/>
                <a:gd name="connsiteY12" fmla="*/ 164680 h 576511"/>
                <a:gd name="connsiteX13" fmla="*/ 11166 w 482697"/>
                <a:gd name="connsiteY13" fmla="*/ 467223 h 576511"/>
                <a:gd name="connsiteX14" fmla="*/ 8792 w 482697"/>
                <a:gd name="connsiteY14" fmla="*/ 467223 h 576511"/>
                <a:gd name="connsiteX15" fmla="*/ 0 w 482697"/>
                <a:gd name="connsiteY15" fmla="*/ 476016 h 576511"/>
                <a:gd name="connsiteX16" fmla="*/ 0 w 482697"/>
                <a:gd name="connsiteY16" fmla="*/ 567719 h 576511"/>
                <a:gd name="connsiteX17" fmla="*/ 8792 w 482697"/>
                <a:gd name="connsiteY17" fmla="*/ 576512 h 576511"/>
                <a:gd name="connsiteX18" fmla="*/ 334020 w 482697"/>
                <a:gd name="connsiteY18" fmla="*/ 558927 h 576511"/>
                <a:gd name="connsiteX19" fmla="*/ 17497 w 482697"/>
                <a:gd name="connsiteY19" fmla="*/ 558927 h 576511"/>
                <a:gd name="connsiteX20" fmla="*/ 17497 w 482697"/>
                <a:gd name="connsiteY20" fmla="*/ 484808 h 576511"/>
                <a:gd name="connsiteX21" fmla="*/ 334020 w 482697"/>
                <a:gd name="connsiteY21" fmla="*/ 484808 h 576511"/>
                <a:gd name="connsiteX22" fmla="*/ 334020 w 482697"/>
                <a:gd name="connsiteY22" fmla="*/ 558927 h 576511"/>
                <a:gd name="connsiteX23" fmla="*/ 28663 w 482697"/>
                <a:gd name="connsiteY23" fmla="*/ 164680 h 576511"/>
                <a:gd name="connsiteX24" fmla="*/ 175758 w 482697"/>
                <a:gd name="connsiteY24" fmla="*/ 17585 h 576511"/>
                <a:gd name="connsiteX25" fmla="*/ 322853 w 482697"/>
                <a:gd name="connsiteY25" fmla="*/ 164680 h 576511"/>
                <a:gd name="connsiteX26" fmla="*/ 322853 w 482697"/>
                <a:gd name="connsiteY26" fmla="*/ 251372 h 576511"/>
                <a:gd name="connsiteX27" fmla="*/ 299818 w 482697"/>
                <a:gd name="connsiteY27" fmla="*/ 274232 h 576511"/>
                <a:gd name="connsiteX28" fmla="*/ 299818 w 482697"/>
                <a:gd name="connsiteY28" fmla="*/ 286629 h 576511"/>
                <a:gd name="connsiteX29" fmla="*/ 312215 w 482697"/>
                <a:gd name="connsiteY29" fmla="*/ 286629 h 576511"/>
                <a:gd name="connsiteX30" fmla="*/ 348175 w 482697"/>
                <a:gd name="connsiteY30" fmla="*/ 251020 h 576511"/>
                <a:gd name="connsiteX31" fmla="*/ 395829 w 482697"/>
                <a:gd name="connsiteY31" fmla="*/ 232117 h 576511"/>
                <a:gd name="connsiteX32" fmla="*/ 465113 w 482697"/>
                <a:gd name="connsiteY32" fmla="*/ 301400 h 576511"/>
                <a:gd name="connsiteX33" fmla="*/ 444451 w 482697"/>
                <a:gd name="connsiteY33" fmla="*/ 350813 h 576511"/>
                <a:gd name="connsiteX34" fmla="*/ 444451 w 482697"/>
                <a:gd name="connsiteY34" fmla="*/ 350813 h 576511"/>
                <a:gd name="connsiteX35" fmla="*/ 444451 w 482697"/>
                <a:gd name="connsiteY35" fmla="*/ 350813 h 576511"/>
                <a:gd name="connsiteX36" fmla="*/ 328129 w 482697"/>
                <a:gd name="connsiteY36" fmla="*/ 467135 h 576511"/>
                <a:gd name="connsiteX37" fmla="*/ 28750 w 482697"/>
                <a:gd name="connsiteY37" fmla="*/ 467135 h 576511"/>
                <a:gd name="connsiteX38" fmla="*/ 28750 w 482697"/>
                <a:gd name="connsiteY38" fmla="*/ 164592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482697" h="576511">
                  <a:moveTo>
                    <a:pt x="8704" y="576512"/>
                  </a:moveTo>
                  <a:lnTo>
                    <a:pt x="342812" y="576512"/>
                  </a:lnTo>
                  <a:cubicBezTo>
                    <a:pt x="347648" y="576512"/>
                    <a:pt x="351604" y="572555"/>
                    <a:pt x="351604" y="567719"/>
                  </a:cubicBezTo>
                  <a:lnTo>
                    <a:pt x="351604" y="476016"/>
                  </a:lnTo>
                  <a:cubicBezTo>
                    <a:pt x="351604" y="473905"/>
                    <a:pt x="350813" y="472059"/>
                    <a:pt x="349582" y="470564"/>
                  </a:cubicBezTo>
                  <a:lnTo>
                    <a:pt x="456760" y="363386"/>
                  </a:lnTo>
                  <a:cubicBezTo>
                    <a:pt x="456760" y="363386"/>
                    <a:pt x="456760" y="363386"/>
                    <a:pt x="456760" y="363386"/>
                  </a:cubicBezTo>
                  <a:cubicBezTo>
                    <a:pt x="473466" y="346944"/>
                    <a:pt x="482697" y="324964"/>
                    <a:pt x="482697" y="301488"/>
                  </a:cubicBezTo>
                  <a:cubicBezTo>
                    <a:pt x="482697" y="253570"/>
                    <a:pt x="443748" y="214620"/>
                    <a:pt x="395829" y="214620"/>
                  </a:cubicBezTo>
                  <a:cubicBezTo>
                    <a:pt x="375607" y="214620"/>
                    <a:pt x="356264" y="221654"/>
                    <a:pt x="340526" y="234579"/>
                  </a:cubicBezTo>
                  <a:lnTo>
                    <a:pt x="340526" y="164680"/>
                  </a:lnTo>
                  <a:cubicBezTo>
                    <a:pt x="340526" y="73855"/>
                    <a:pt x="266670" y="0"/>
                    <a:pt x="175846" y="0"/>
                  </a:cubicBezTo>
                  <a:cubicBezTo>
                    <a:pt x="85021" y="0"/>
                    <a:pt x="11166" y="73855"/>
                    <a:pt x="11166" y="164680"/>
                  </a:cubicBezTo>
                  <a:lnTo>
                    <a:pt x="11166" y="467223"/>
                  </a:lnTo>
                  <a:lnTo>
                    <a:pt x="8792" y="467223"/>
                  </a:lnTo>
                  <a:cubicBezTo>
                    <a:pt x="3956" y="467223"/>
                    <a:pt x="0" y="471180"/>
                    <a:pt x="0" y="476016"/>
                  </a:cubicBezTo>
                  <a:lnTo>
                    <a:pt x="0" y="567719"/>
                  </a:lnTo>
                  <a:cubicBezTo>
                    <a:pt x="0" y="572555"/>
                    <a:pt x="3956" y="576512"/>
                    <a:pt x="8792" y="576512"/>
                  </a:cubicBezTo>
                  <a:close/>
                  <a:moveTo>
                    <a:pt x="334020" y="558927"/>
                  </a:moveTo>
                  <a:lnTo>
                    <a:pt x="17497" y="558927"/>
                  </a:lnTo>
                  <a:lnTo>
                    <a:pt x="17497" y="484808"/>
                  </a:lnTo>
                  <a:lnTo>
                    <a:pt x="334020" y="484808"/>
                  </a:lnTo>
                  <a:lnTo>
                    <a:pt x="334020" y="558927"/>
                  </a:lnTo>
                  <a:close/>
                  <a:moveTo>
                    <a:pt x="28663" y="164680"/>
                  </a:moveTo>
                  <a:cubicBezTo>
                    <a:pt x="28663" y="83615"/>
                    <a:pt x="94605" y="17585"/>
                    <a:pt x="175758" y="17585"/>
                  </a:cubicBezTo>
                  <a:cubicBezTo>
                    <a:pt x="256911" y="17585"/>
                    <a:pt x="322853" y="83527"/>
                    <a:pt x="322853" y="164680"/>
                  </a:cubicBezTo>
                  <a:lnTo>
                    <a:pt x="322853" y="251372"/>
                  </a:lnTo>
                  <a:lnTo>
                    <a:pt x="299818" y="274232"/>
                  </a:lnTo>
                  <a:cubicBezTo>
                    <a:pt x="296388" y="277661"/>
                    <a:pt x="296300" y="283200"/>
                    <a:pt x="299818" y="286629"/>
                  </a:cubicBezTo>
                  <a:cubicBezTo>
                    <a:pt x="303247" y="290058"/>
                    <a:pt x="308786" y="290146"/>
                    <a:pt x="312215" y="286629"/>
                  </a:cubicBezTo>
                  <a:lnTo>
                    <a:pt x="348175" y="251020"/>
                  </a:lnTo>
                  <a:cubicBezTo>
                    <a:pt x="361188" y="238799"/>
                    <a:pt x="378069" y="232117"/>
                    <a:pt x="395829" y="232117"/>
                  </a:cubicBezTo>
                  <a:cubicBezTo>
                    <a:pt x="434076" y="232117"/>
                    <a:pt x="465113" y="263242"/>
                    <a:pt x="465113" y="301400"/>
                  </a:cubicBezTo>
                  <a:cubicBezTo>
                    <a:pt x="465113" y="320128"/>
                    <a:pt x="457816" y="337625"/>
                    <a:pt x="444451" y="350813"/>
                  </a:cubicBezTo>
                  <a:lnTo>
                    <a:pt x="444451" y="350813"/>
                  </a:lnTo>
                  <a:cubicBezTo>
                    <a:pt x="444451" y="350813"/>
                    <a:pt x="444451" y="350813"/>
                    <a:pt x="444451" y="350813"/>
                  </a:cubicBezTo>
                  <a:lnTo>
                    <a:pt x="328129" y="467135"/>
                  </a:lnTo>
                  <a:lnTo>
                    <a:pt x="28750" y="467135"/>
                  </a:lnTo>
                  <a:lnTo>
                    <a:pt x="28750" y="164592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6CDBDF5C-1695-F558-45F7-FA9116AA3D64}"/>
                </a:ext>
              </a:extLst>
            </p:cNvPr>
            <p:cNvSpPr/>
            <p:nvPr/>
          </p:nvSpPr>
          <p:spPr>
            <a:xfrm>
              <a:off x="11994045" y="6068802"/>
              <a:ext cx="549695" cy="544244"/>
            </a:xfrm>
            <a:custGeom>
              <a:avLst/>
              <a:gdLst>
                <a:gd name="connsiteX0" fmla="*/ 521736 w 549695"/>
                <a:gd name="connsiteY0" fmla="*/ 408842 h 544244"/>
                <a:gd name="connsiteX1" fmla="*/ 521736 w 549695"/>
                <a:gd name="connsiteY1" fmla="*/ 248119 h 544244"/>
                <a:gd name="connsiteX2" fmla="*/ 273705 w 549695"/>
                <a:gd name="connsiteY2" fmla="*/ 0 h 544244"/>
                <a:gd name="connsiteX3" fmla="*/ 25674 w 549695"/>
                <a:gd name="connsiteY3" fmla="*/ 248119 h 544244"/>
                <a:gd name="connsiteX4" fmla="*/ 25674 w 549695"/>
                <a:gd name="connsiteY4" fmla="*/ 300258 h 544244"/>
                <a:gd name="connsiteX5" fmla="*/ 8792 w 549695"/>
                <a:gd name="connsiteY5" fmla="*/ 300258 h 544244"/>
                <a:gd name="connsiteX6" fmla="*/ 0 w 549695"/>
                <a:gd name="connsiteY6" fmla="*/ 309050 h 544244"/>
                <a:gd name="connsiteX7" fmla="*/ 0 w 549695"/>
                <a:gd name="connsiteY7" fmla="*/ 411480 h 544244"/>
                <a:gd name="connsiteX8" fmla="*/ 8792 w 549695"/>
                <a:gd name="connsiteY8" fmla="*/ 420272 h 544244"/>
                <a:gd name="connsiteX9" fmla="*/ 413326 w 549695"/>
                <a:gd name="connsiteY9" fmla="*/ 420272 h 544244"/>
                <a:gd name="connsiteX10" fmla="*/ 396709 w 549695"/>
                <a:gd name="connsiteY10" fmla="*/ 467751 h 544244"/>
                <a:gd name="connsiteX11" fmla="*/ 473202 w 549695"/>
                <a:gd name="connsiteY11" fmla="*/ 544244 h 544244"/>
                <a:gd name="connsiteX12" fmla="*/ 549695 w 549695"/>
                <a:gd name="connsiteY12" fmla="*/ 467751 h 544244"/>
                <a:gd name="connsiteX13" fmla="*/ 521824 w 549695"/>
                <a:gd name="connsiteY13" fmla="*/ 408754 h 544244"/>
                <a:gd name="connsiteX14" fmla="*/ 43171 w 549695"/>
                <a:gd name="connsiteY14" fmla="*/ 248119 h 544244"/>
                <a:gd name="connsiteX15" fmla="*/ 273617 w 549695"/>
                <a:gd name="connsiteY15" fmla="*/ 17585 h 544244"/>
                <a:gd name="connsiteX16" fmla="*/ 504063 w 549695"/>
                <a:gd name="connsiteY16" fmla="*/ 248119 h 544244"/>
                <a:gd name="connsiteX17" fmla="*/ 504063 w 549695"/>
                <a:gd name="connsiteY17" fmla="*/ 397940 h 544244"/>
                <a:gd name="connsiteX18" fmla="*/ 473027 w 549695"/>
                <a:gd name="connsiteY18" fmla="*/ 391346 h 544244"/>
                <a:gd name="connsiteX19" fmla="*/ 441990 w 549695"/>
                <a:gd name="connsiteY19" fmla="*/ 397940 h 544244"/>
                <a:gd name="connsiteX20" fmla="*/ 441990 w 549695"/>
                <a:gd name="connsiteY20" fmla="*/ 309050 h 544244"/>
                <a:gd name="connsiteX21" fmla="*/ 440319 w 549695"/>
                <a:gd name="connsiteY21" fmla="*/ 248998 h 544244"/>
                <a:gd name="connsiteX22" fmla="*/ 431175 w 549695"/>
                <a:gd name="connsiteY22" fmla="*/ 240645 h 544244"/>
                <a:gd name="connsiteX23" fmla="*/ 422822 w 549695"/>
                <a:gd name="connsiteY23" fmla="*/ 249790 h 544244"/>
                <a:gd name="connsiteX24" fmla="*/ 424405 w 549695"/>
                <a:gd name="connsiteY24" fmla="*/ 300258 h 544244"/>
                <a:gd name="connsiteX25" fmla="*/ 43171 w 549695"/>
                <a:gd name="connsiteY25" fmla="*/ 300258 h 544244"/>
                <a:gd name="connsiteX26" fmla="*/ 43171 w 549695"/>
                <a:gd name="connsiteY26" fmla="*/ 248119 h 544244"/>
                <a:gd name="connsiteX27" fmla="*/ 17497 w 549695"/>
                <a:gd name="connsiteY27" fmla="*/ 317842 h 544244"/>
                <a:gd name="connsiteX28" fmla="*/ 424493 w 549695"/>
                <a:gd name="connsiteY28" fmla="*/ 317842 h 544244"/>
                <a:gd name="connsiteX29" fmla="*/ 424493 w 549695"/>
                <a:gd name="connsiteY29" fmla="*/ 402688 h 544244"/>
                <a:gd name="connsiteX30" fmla="*/ 17497 w 549695"/>
                <a:gd name="connsiteY30" fmla="*/ 402688 h 544244"/>
                <a:gd name="connsiteX31" fmla="*/ 17497 w 549695"/>
                <a:gd name="connsiteY31" fmla="*/ 317842 h 544244"/>
                <a:gd name="connsiteX32" fmla="*/ 473114 w 549695"/>
                <a:gd name="connsiteY32" fmla="*/ 526659 h 544244"/>
                <a:gd name="connsiteX33" fmla="*/ 414206 w 549695"/>
                <a:gd name="connsiteY33" fmla="*/ 467751 h 544244"/>
                <a:gd name="connsiteX34" fmla="*/ 473114 w 549695"/>
                <a:gd name="connsiteY34" fmla="*/ 408842 h 544244"/>
                <a:gd name="connsiteX35" fmla="*/ 532023 w 549695"/>
                <a:gd name="connsiteY35" fmla="*/ 467751 h 544244"/>
                <a:gd name="connsiteX36" fmla="*/ 473114 w 549695"/>
                <a:gd name="connsiteY36" fmla="*/ 526659 h 544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49695" h="544244">
                  <a:moveTo>
                    <a:pt x="521736" y="408842"/>
                  </a:moveTo>
                  <a:lnTo>
                    <a:pt x="521736" y="248119"/>
                  </a:lnTo>
                  <a:cubicBezTo>
                    <a:pt x="521736" y="111311"/>
                    <a:pt x="410425" y="0"/>
                    <a:pt x="273705" y="0"/>
                  </a:cubicBezTo>
                  <a:cubicBezTo>
                    <a:pt x="136984" y="0"/>
                    <a:pt x="25674" y="111311"/>
                    <a:pt x="25674" y="248119"/>
                  </a:cubicBezTo>
                  <a:lnTo>
                    <a:pt x="25674" y="300258"/>
                  </a:lnTo>
                  <a:lnTo>
                    <a:pt x="8792" y="300258"/>
                  </a:lnTo>
                  <a:cubicBezTo>
                    <a:pt x="3957" y="300258"/>
                    <a:pt x="0" y="304214"/>
                    <a:pt x="0" y="309050"/>
                  </a:cubicBezTo>
                  <a:lnTo>
                    <a:pt x="0" y="411480"/>
                  </a:lnTo>
                  <a:cubicBezTo>
                    <a:pt x="0" y="416316"/>
                    <a:pt x="3957" y="420272"/>
                    <a:pt x="8792" y="420272"/>
                  </a:cubicBezTo>
                  <a:lnTo>
                    <a:pt x="413326" y="420272"/>
                  </a:lnTo>
                  <a:cubicBezTo>
                    <a:pt x="402952" y="433285"/>
                    <a:pt x="396709" y="449815"/>
                    <a:pt x="396709" y="467751"/>
                  </a:cubicBezTo>
                  <a:cubicBezTo>
                    <a:pt x="396709" y="509954"/>
                    <a:pt x="430999" y="544244"/>
                    <a:pt x="473202" y="544244"/>
                  </a:cubicBezTo>
                  <a:cubicBezTo>
                    <a:pt x="515405" y="544244"/>
                    <a:pt x="549695" y="509954"/>
                    <a:pt x="549695" y="467751"/>
                  </a:cubicBezTo>
                  <a:cubicBezTo>
                    <a:pt x="549695" y="444012"/>
                    <a:pt x="538793" y="422822"/>
                    <a:pt x="521824" y="408754"/>
                  </a:cubicBezTo>
                  <a:close/>
                  <a:moveTo>
                    <a:pt x="43171" y="248119"/>
                  </a:moveTo>
                  <a:cubicBezTo>
                    <a:pt x="43171" y="120982"/>
                    <a:pt x="146568" y="17585"/>
                    <a:pt x="273617" y="17585"/>
                  </a:cubicBezTo>
                  <a:cubicBezTo>
                    <a:pt x="400666" y="17585"/>
                    <a:pt x="504063" y="120982"/>
                    <a:pt x="504063" y="248119"/>
                  </a:cubicBezTo>
                  <a:lnTo>
                    <a:pt x="504063" y="397940"/>
                  </a:lnTo>
                  <a:cubicBezTo>
                    <a:pt x="494567" y="393720"/>
                    <a:pt x="484104" y="391346"/>
                    <a:pt x="473027" y="391346"/>
                  </a:cubicBezTo>
                  <a:cubicBezTo>
                    <a:pt x="461948" y="391346"/>
                    <a:pt x="451485" y="393720"/>
                    <a:pt x="441990" y="397940"/>
                  </a:cubicBezTo>
                  <a:lnTo>
                    <a:pt x="441990" y="309050"/>
                  </a:lnTo>
                  <a:cubicBezTo>
                    <a:pt x="441990" y="299906"/>
                    <a:pt x="441462" y="274496"/>
                    <a:pt x="440319" y="248998"/>
                  </a:cubicBezTo>
                  <a:cubicBezTo>
                    <a:pt x="440055" y="244163"/>
                    <a:pt x="435747" y="240206"/>
                    <a:pt x="431175" y="240645"/>
                  </a:cubicBezTo>
                  <a:cubicBezTo>
                    <a:pt x="426339" y="240909"/>
                    <a:pt x="422558" y="244954"/>
                    <a:pt x="422822" y="249790"/>
                  </a:cubicBezTo>
                  <a:cubicBezTo>
                    <a:pt x="423701" y="269132"/>
                    <a:pt x="424229" y="288212"/>
                    <a:pt x="424405" y="300258"/>
                  </a:cubicBezTo>
                  <a:lnTo>
                    <a:pt x="43171" y="300258"/>
                  </a:lnTo>
                  <a:lnTo>
                    <a:pt x="43171" y="248119"/>
                  </a:lnTo>
                  <a:close/>
                  <a:moveTo>
                    <a:pt x="17497" y="317842"/>
                  </a:moveTo>
                  <a:lnTo>
                    <a:pt x="424493" y="317842"/>
                  </a:lnTo>
                  <a:lnTo>
                    <a:pt x="424493" y="402688"/>
                  </a:lnTo>
                  <a:lnTo>
                    <a:pt x="17497" y="402688"/>
                  </a:lnTo>
                  <a:lnTo>
                    <a:pt x="17497" y="317842"/>
                  </a:lnTo>
                  <a:close/>
                  <a:moveTo>
                    <a:pt x="473114" y="526659"/>
                  </a:moveTo>
                  <a:cubicBezTo>
                    <a:pt x="440670" y="526659"/>
                    <a:pt x="414206" y="500283"/>
                    <a:pt x="414206" y="467751"/>
                  </a:cubicBezTo>
                  <a:cubicBezTo>
                    <a:pt x="414206" y="435219"/>
                    <a:pt x="440583" y="408842"/>
                    <a:pt x="473114" y="408842"/>
                  </a:cubicBezTo>
                  <a:cubicBezTo>
                    <a:pt x="505646" y="408842"/>
                    <a:pt x="532023" y="435219"/>
                    <a:pt x="532023" y="467751"/>
                  </a:cubicBezTo>
                  <a:cubicBezTo>
                    <a:pt x="532023" y="500283"/>
                    <a:pt x="505646" y="526659"/>
                    <a:pt x="473114" y="52665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D4204942-FCA6-C0DD-FBDE-D91911CA1835}"/>
                </a:ext>
              </a:extLst>
            </p:cNvPr>
            <p:cNvSpPr/>
            <p:nvPr/>
          </p:nvSpPr>
          <p:spPr>
            <a:xfrm>
              <a:off x="11346755" y="1115655"/>
              <a:ext cx="549695" cy="544243"/>
            </a:xfrm>
            <a:custGeom>
              <a:avLst/>
              <a:gdLst>
                <a:gd name="connsiteX0" fmla="*/ 273705 w 549695"/>
                <a:gd name="connsiteY0" fmla="*/ 88 h 544243"/>
                <a:gd name="connsiteX1" fmla="*/ 25674 w 549695"/>
                <a:gd name="connsiteY1" fmla="*/ 248119 h 544243"/>
                <a:gd name="connsiteX2" fmla="*/ 25674 w 549695"/>
                <a:gd name="connsiteY2" fmla="*/ 300257 h 544243"/>
                <a:gd name="connsiteX3" fmla="*/ 8792 w 549695"/>
                <a:gd name="connsiteY3" fmla="*/ 300257 h 544243"/>
                <a:gd name="connsiteX4" fmla="*/ 0 w 549695"/>
                <a:gd name="connsiteY4" fmla="*/ 309050 h 544243"/>
                <a:gd name="connsiteX5" fmla="*/ 0 w 549695"/>
                <a:gd name="connsiteY5" fmla="*/ 411480 h 544243"/>
                <a:gd name="connsiteX6" fmla="*/ 8792 w 549695"/>
                <a:gd name="connsiteY6" fmla="*/ 420272 h 544243"/>
                <a:gd name="connsiteX7" fmla="*/ 413326 w 549695"/>
                <a:gd name="connsiteY7" fmla="*/ 420272 h 544243"/>
                <a:gd name="connsiteX8" fmla="*/ 396709 w 549695"/>
                <a:gd name="connsiteY8" fmla="*/ 467751 h 544243"/>
                <a:gd name="connsiteX9" fmla="*/ 473202 w 549695"/>
                <a:gd name="connsiteY9" fmla="*/ 544244 h 544243"/>
                <a:gd name="connsiteX10" fmla="*/ 549695 w 549695"/>
                <a:gd name="connsiteY10" fmla="*/ 467751 h 544243"/>
                <a:gd name="connsiteX11" fmla="*/ 521824 w 549695"/>
                <a:gd name="connsiteY11" fmla="*/ 408754 h 544243"/>
                <a:gd name="connsiteX12" fmla="*/ 521824 w 549695"/>
                <a:gd name="connsiteY12" fmla="*/ 248031 h 544243"/>
                <a:gd name="connsiteX13" fmla="*/ 273793 w 549695"/>
                <a:gd name="connsiteY13" fmla="*/ 0 h 544243"/>
                <a:gd name="connsiteX14" fmla="*/ 17585 w 549695"/>
                <a:gd name="connsiteY14" fmla="*/ 317930 h 544243"/>
                <a:gd name="connsiteX15" fmla="*/ 424581 w 549695"/>
                <a:gd name="connsiteY15" fmla="*/ 317930 h 544243"/>
                <a:gd name="connsiteX16" fmla="*/ 424581 w 549695"/>
                <a:gd name="connsiteY16" fmla="*/ 402776 h 544243"/>
                <a:gd name="connsiteX17" fmla="*/ 17585 w 549695"/>
                <a:gd name="connsiteY17" fmla="*/ 402776 h 544243"/>
                <a:gd name="connsiteX18" fmla="*/ 17585 w 549695"/>
                <a:gd name="connsiteY18" fmla="*/ 317930 h 544243"/>
                <a:gd name="connsiteX19" fmla="*/ 532111 w 549695"/>
                <a:gd name="connsiteY19" fmla="*/ 467839 h 544243"/>
                <a:gd name="connsiteX20" fmla="*/ 473202 w 549695"/>
                <a:gd name="connsiteY20" fmla="*/ 526747 h 544243"/>
                <a:gd name="connsiteX21" fmla="*/ 414294 w 549695"/>
                <a:gd name="connsiteY21" fmla="*/ 467839 h 544243"/>
                <a:gd name="connsiteX22" fmla="*/ 473202 w 549695"/>
                <a:gd name="connsiteY22" fmla="*/ 408930 h 544243"/>
                <a:gd name="connsiteX23" fmla="*/ 532111 w 549695"/>
                <a:gd name="connsiteY23" fmla="*/ 467839 h 544243"/>
                <a:gd name="connsiteX24" fmla="*/ 473202 w 549695"/>
                <a:gd name="connsiteY24" fmla="*/ 391346 h 544243"/>
                <a:gd name="connsiteX25" fmla="*/ 442166 w 549695"/>
                <a:gd name="connsiteY25" fmla="*/ 397940 h 544243"/>
                <a:gd name="connsiteX26" fmla="*/ 442166 w 549695"/>
                <a:gd name="connsiteY26" fmla="*/ 309050 h 544243"/>
                <a:gd name="connsiteX27" fmla="*/ 440495 w 549695"/>
                <a:gd name="connsiteY27" fmla="*/ 248998 h 544243"/>
                <a:gd name="connsiteX28" fmla="*/ 431351 w 549695"/>
                <a:gd name="connsiteY28" fmla="*/ 240645 h 544243"/>
                <a:gd name="connsiteX29" fmla="*/ 422998 w 549695"/>
                <a:gd name="connsiteY29" fmla="*/ 249790 h 544243"/>
                <a:gd name="connsiteX30" fmla="*/ 424581 w 549695"/>
                <a:gd name="connsiteY30" fmla="*/ 300257 h 544243"/>
                <a:gd name="connsiteX31" fmla="*/ 43346 w 549695"/>
                <a:gd name="connsiteY31" fmla="*/ 300257 h 544243"/>
                <a:gd name="connsiteX32" fmla="*/ 43346 w 549695"/>
                <a:gd name="connsiteY32" fmla="*/ 248119 h 544243"/>
                <a:gd name="connsiteX33" fmla="*/ 273793 w 549695"/>
                <a:gd name="connsiteY33" fmla="*/ 17672 h 544243"/>
                <a:gd name="connsiteX34" fmla="*/ 504239 w 549695"/>
                <a:gd name="connsiteY34" fmla="*/ 248119 h 544243"/>
                <a:gd name="connsiteX35" fmla="*/ 504239 w 549695"/>
                <a:gd name="connsiteY35" fmla="*/ 397940 h 544243"/>
                <a:gd name="connsiteX36" fmla="*/ 473202 w 549695"/>
                <a:gd name="connsiteY36" fmla="*/ 391346 h 544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549695" h="544243">
                  <a:moveTo>
                    <a:pt x="273705" y="88"/>
                  </a:moveTo>
                  <a:cubicBezTo>
                    <a:pt x="136896" y="88"/>
                    <a:pt x="25674" y="111399"/>
                    <a:pt x="25674" y="248119"/>
                  </a:cubicBezTo>
                  <a:lnTo>
                    <a:pt x="25674" y="300257"/>
                  </a:lnTo>
                  <a:lnTo>
                    <a:pt x="8792" y="300257"/>
                  </a:lnTo>
                  <a:cubicBezTo>
                    <a:pt x="3957" y="300257"/>
                    <a:pt x="0" y="304214"/>
                    <a:pt x="0" y="309050"/>
                  </a:cubicBezTo>
                  <a:lnTo>
                    <a:pt x="0" y="411480"/>
                  </a:lnTo>
                  <a:cubicBezTo>
                    <a:pt x="0" y="416316"/>
                    <a:pt x="3957" y="420272"/>
                    <a:pt x="8792" y="420272"/>
                  </a:cubicBezTo>
                  <a:lnTo>
                    <a:pt x="413326" y="420272"/>
                  </a:lnTo>
                  <a:cubicBezTo>
                    <a:pt x="402952" y="433285"/>
                    <a:pt x="396709" y="449815"/>
                    <a:pt x="396709" y="467751"/>
                  </a:cubicBezTo>
                  <a:cubicBezTo>
                    <a:pt x="396709" y="509954"/>
                    <a:pt x="430999" y="544244"/>
                    <a:pt x="473202" y="544244"/>
                  </a:cubicBezTo>
                  <a:cubicBezTo>
                    <a:pt x="515405" y="544244"/>
                    <a:pt x="549695" y="509954"/>
                    <a:pt x="549695" y="467751"/>
                  </a:cubicBezTo>
                  <a:cubicBezTo>
                    <a:pt x="549695" y="444012"/>
                    <a:pt x="538793" y="422822"/>
                    <a:pt x="521824" y="408754"/>
                  </a:cubicBezTo>
                  <a:lnTo>
                    <a:pt x="521824" y="248031"/>
                  </a:lnTo>
                  <a:cubicBezTo>
                    <a:pt x="521824" y="111223"/>
                    <a:pt x="410513" y="0"/>
                    <a:pt x="273793" y="0"/>
                  </a:cubicBezTo>
                  <a:close/>
                  <a:moveTo>
                    <a:pt x="17585" y="317930"/>
                  </a:moveTo>
                  <a:lnTo>
                    <a:pt x="424581" y="317930"/>
                  </a:lnTo>
                  <a:lnTo>
                    <a:pt x="424581" y="402776"/>
                  </a:lnTo>
                  <a:lnTo>
                    <a:pt x="17585" y="402776"/>
                  </a:lnTo>
                  <a:lnTo>
                    <a:pt x="17585" y="317930"/>
                  </a:lnTo>
                  <a:close/>
                  <a:moveTo>
                    <a:pt x="532111" y="467839"/>
                  </a:moveTo>
                  <a:cubicBezTo>
                    <a:pt x="532111" y="500282"/>
                    <a:pt x="505734" y="526747"/>
                    <a:pt x="473202" y="526747"/>
                  </a:cubicBezTo>
                  <a:cubicBezTo>
                    <a:pt x="440670" y="526747"/>
                    <a:pt x="414294" y="500370"/>
                    <a:pt x="414294" y="467839"/>
                  </a:cubicBezTo>
                  <a:cubicBezTo>
                    <a:pt x="414294" y="435307"/>
                    <a:pt x="440670" y="408930"/>
                    <a:pt x="473202" y="408930"/>
                  </a:cubicBezTo>
                  <a:cubicBezTo>
                    <a:pt x="505734" y="408930"/>
                    <a:pt x="532111" y="435307"/>
                    <a:pt x="532111" y="467839"/>
                  </a:cubicBezTo>
                  <a:close/>
                  <a:moveTo>
                    <a:pt x="473202" y="391346"/>
                  </a:moveTo>
                  <a:cubicBezTo>
                    <a:pt x="462124" y="391346"/>
                    <a:pt x="451661" y="393720"/>
                    <a:pt x="442166" y="397940"/>
                  </a:cubicBezTo>
                  <a:lnTo>
                    <a:pt x="442166" y="309050"/>
                  </a:lnTo>
                  <a:cubicBezTo>
                    <a:pt x="442166" y="299994"/>
                    <a:pt x="441638" y="274672"/>
                    <a:pt x="440495" y="248998"/>
                  </a:cubicBezTo>
                  <a:cubicBezTo>
                    <a:pt x="440231" y="244162"/>
                    <a:pt x="436187" y="240382"/>
                    <a:pt x="431351" y="240645"/>
                  </a:cubicBezTo>
                  <a:cubicBezTo>
                    <a:pt x="426515" y="240821"/>
                    <a:pt x="422734" y="244954"/>
                    <a:pt x="422998" y="249790"/>
                  </a:cubicBezTo>
                  <a:cubicBezTo>
                    <a:pt x="423877" y="269220"/>
                    <a:pt x="424405" y="288300"/>
                    <a:pt x="424581" y="300257"/>
                  </a:cubicBezTo>
                  <a:lnTo>
                    <a:pt x="43346" y="300257"/>
                  </a:lnTo>
                  <a:lnTo>
                    <a:pt x="43346" y="248119"/>
                  </a:lnTo>
                  <a:cubicBezTo>
                    <a:pt x="43346" y="121070"/>
                    <a:pt x="146744" y="17672"/>
                    <a:pt x="273793" y="17672"/>
                  </a:cubicBezTo>
                  <a:cubicBezTo>
                    <a:pt x="400842" y="17672"/>
                    <a:pt x="504239" y="121070"/>
                    <a:pt x="504239" y="248119"/>
                  </a:cubicBezTo>
                  <a:lnTo>
                    <a:pt x="504239" y="397940"/>
                  </a:lnTo>
                  <a:cubicBezTo>
                    <a:pt x="494743" y="393720"/>
                    <a:pt x="484280" y="391346"/>
                    <a:pt x="473202" y="39134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0F7DF2AA-E787-8E9C-A894-719506FFFA20}"/>
                </a:ext>
              </a:extLst>
            </p:cNvPr>
            <p:cNvSpPr/>
            <p:nvPr/>
          </p:nvSpPr>
          <p:spPr>
            <a:xfrm>
              <a:off x="12637026" y="5354075"/>
              <a:ext cx="320391" cy="660917"/>
            </a:xfrm>
            <a:custGeom>
              <a:avLst/>
              <a:gdLst>
                <a:gd name="connsiteX0" fmla="*/ 241437 w 320391"/>
                <a:gd name="connsiteY0" fmla="*/ 652037 h 660917"/>
                <a:gd name="connsiteX1" fmla="*/ 232645 w 320391"/>
                <a:gd name="connsiteY1" fmla="*/ 643245 h 660917"/>
                <a:gd name="connsiteX2" fmla="*/ 168988 w 320391"/>
                <a:gd name="connsiteY2" fmla="*/ 643245 h 660917"/>
                <a:gd name="connsiteX3" fmla="*/ 168988 w 320391"/>
                <a:gd name="connsiteY3" fmla="*/ 533605 h 660917"/>
                <a:gd name="connsiteX4" fmla="*/ 320392 w 320391"/>
                <a:gd name="connsiteY4" fmla="*/ 373497 h 660917"/>
                <a:gd name="connsiteX5" fmla="*/ 303071 w 320391"/>
                <a:gd name="connsiteY5" fmla="*/ 218225 h 660917"/>
                <a:gd name="connsiteX6" fmla="*/ 254801 w 320391"/>
                <a:gd name="connsiteY6" fmla="*/ 6506 h 660917"/>
                <a:gd name="connsiteX7" fmla="*/ 246361 w 320391"/>
                <a:gd name="connsiteY7" fmla="*/ 0 h 660917"/>
                <a:gd name="connsiteX8" fmla="*/ 74032 w 320391"/>
                <a:gd name="connsiteY8" fmla="*/ 0 h 660917"/>
                <a:gd name="connsiteX9" fmla="*/ 65591 w 320391"/>
                <a:gd name="connsiteY9" fmla="*/ 6506 h 660917"/>
                <a:gd name="connsiteX10" fmla="*/ 16530 w 320391"/>
                <a:gd name="connsiteY10" fmla="*/ 221390 h 660917"/>
                <a:gd name="connsiteX11" fmla="*/ 0 w 320391"/>
                <a:gd name="connsiteY11" fmla="*/ 373849 h 660917"/>
                <a:gd name="connsiteX12" fmla="*/ 151492 w 320391"/>
                <a:gd name="connsiteY12" fmla="*/ 533693 h 660917"/>
                <a:gd name="connsiteX13" fmla="*/ 151492 w 320391"/>
                <a:gd name="connsiteY13" fmla="*/ 643333 h 660917"/>
                <a:gd name="connsiteX14" fmla="*/ 87923 w 320391"/>
                <a:gd name="connsiteY14" fmla="*/ 643333 h 660917"/>
                <a:gd name="connsiteX15" fmla="*/ 79131 w 320391"/>
                <a:gd name="connsiteY15" fmla="*/ 652125 h 660917"/>
                <a:gd name="connsiteX16" fmla="*/ 87923 w 320391"/>
                <a:gd name="connsiteY16" fmla="*/ 660918 h 660917"/>
                <a:gd name="connsiteX17" fmla="*/ 232733 w 320391"/>
                <a:gd name="connsiteY17" fmla="*/ 660918 h 660917"/>
                <a:gd name="connsiteX18" fmla="*/ 241525 w 320391"/>
                <a:gd name="connsiteY18" fmla="*/ 652125 h 660917"/>
                <a:gd name="connsiteX19" fmla="*/ 80801 w 320391"/>
                <a:gd name="connsiteY19" fmla="*/ 17585 h 660917"/>
                <a:gd name="connsiteX20" fmla="*/ 239590 w 320391"/>
                <a:gd name="connsiteY20" fmla="*/ 17585 h 660917"/>
                <a:gd name="connsiteX21" fmla="*/ 285750 w 320391"/>
                <a:gd name="connsiteY21" fmla="*/ 221302 h 660917"/>
                <a:gd name="connsiteX22" fmla="*/ 287773 w 320391"/>
                <a:gd name="connsiteY22" fmla="*/ 233084 h 660917"/>
                <a:gd name="connsiteX23" fmla="*/ 227193 w 320391"/>
                <a:gd name="connsiteY23" fmla="*/ 213037 h 660917"/>
                <a:gd name="connsiteX24" fmla="*/ 153953 w 320391"/>
                <a:gd name="connsiteY24" fmla="*/ 243899 h 660917"/>
                <a:gd name="connsiteX25" fmla="*/ 93287 w 320391"/>
                <a:gd name="connsiteY25" fmla="*/ 269484 h 660917"/>
                <a:gd name="connsiteX26" fmla="*/ 32620 w 320391"/>
                <a:gd name="connsiteY26" fmla="*/ 243899 h 660917"/>
                <a:gd name="connsiteX27" fmla="*/ 30685 w 320391"/>
                <a:gd name="connsiteY27" fmla="*/ 242579 h 660917"/>
                <a:gd name="connsiteX28" fmla="*/ 33763 w 320391"/>
                <a:gd name="connsiteY28" fmla="*/ 224379 h 660917"/>
                <a:gd name="connsiteX29" fmla="*/ 80801 w 320391"/>
                <a:gd name="connsiteY29" fmla="*/ 17497 h 660917"/>
                <a:gd name="connsiteX30" fmla="*/ 17497 w 320391"/>
                <a:gd name="connsiteY30" fmla="*/ 374025 h 660917"/>
                <a:gd name="connsiteX31" fmla="*/ 27608 w 320391"/>
                <a:gd name="connsiteY31" fmla="*/ 263242 h 660917"/>
                <a:gd name="connsiteX32" fmla="*/ 93199 w 320391"/>
                <a:gd name="connsiteY32" fmla="*/ 287069 h 660917"/>
                <a:gd name="connsiteX33" fmla="*/ 166438 w 320391"/>
                <a:gd name="connsiteY33" fmla="*/ 256208 h 660917"/>
                <a:gd name="connsiteX34" fmla="*/ 227105 w 320391"/>
                <a:gd name="connsiteY34" fmla="*/ 230622 h 660917"/>
                <a:gd name="connsiteX35" fmla="*/ 287773 w 320391"/>
                <a:gd name="connsiteY35" fmla="*/ 256208 h 660917"/>
                <a:gd name="connsiteX36" fmla="*/ 291641 w 320391"/>
                <a:gd name="connsiteY36" fmla="*/ 258406 h 660917"/>
                <a:gd name="connsiteX37" fmla="*/ 302807 w 320391"/>
                <a:gd name="connsiteY37" fmla="*/ 373761 h 660917"/>
                <a:gd name="connsiteX38" fmla="*/ 160108 w 320391"/>
                <a:gd name="connsiteY38" fmla="*/ 516460 h 660917"/>
                <a:gd name="connsiteX39" fmla="*/ 17409 w 320391"/>
                <a:gd name="connsiteY39" fmla="*/ 374025 h 660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20391" h="660917">
                  <a:moveTo>
                    <a:pt x="241437" y="652037"/>
                  </a:moveTo>
                  <a:cubicBezTo>
                    <a:pt x="241437" y="647202"/>
                    <a:pt x="237480" y="643245"/>
                    <a:pt x="232645" y="643245"/>
                  </a:cubicBezTo>
                  <a:lnTo>
                    <a:pt x="168988" y="643245"/>
                  </a:lnTo>
                  <a:lnTo>
                    <a:pt x="168988" y="533605"/>
                  </a:lnTo>
                  <a:cubicBezTo>
                    <a:pt x="253218" y="529033"/>
                    <a:pt x="320392" y="459222"/>
                    <a:pt x="320392" y="373497"/>
                  </a:cubicBezTo>
                  <a:cubicBezTo>
                    <a:pt x="320392" y="372794"/>
                    <a:pt x="317754" y="300521"/>
                    <a:pt x="303071" y="218225"/>
                  </a:cubicBezTo>
                  <a:cubicBezTo>
                    <a:pt x="285575" y="120455"/>
                    <a:pt x="255153" y="7649"/>
                    <a:pt x="254801" y="6506"/>
                  </a:cubicBezTo>
                  <a:cubicBezTo>
                    <a:pt x="253746" y="2638"/>
                    <a:pt x="250317" y="0"/>
                    <a:pt x="246361" y="0"/>
                  </a:cubicBezTo>
                  <a:lnTo>
                    <a:pt x="74032" y="0"/>
                  </a:lnTo>
                  <a:cubicBezTo>
                    <a:pt x="70075" y="0"/>
                    <a:pt x="66558" y="2638"/>
                    <a:pt x="65591" y="6506"/>
                  </a:cubicBezTo>
                  <a:cubicBezTo>
                    <a:pt x="65239" y="7649"/>
                    <a:pt x="34378" y="121685"/>
                    <a:pt x="16530" y="221390"/>
                  </a:cubicBezTo>
                  <a:cubicBezTo>
                    <a:pt x="2374" y="300697"/>
                    <a:pt x="0" y="372882"/>
                    <a:pt x="0" y="373849"/>
                  </a:cubicBezTo>
                  <a:cubicBezTo>
                    <a:pt x="0" y="459222"/>
                    <a:pt x="67173" y="529033"/>
                    <a:pt x="151492" y="533693"/>
                  </a:cubicBezTo>
                  <a:lnTo>
                    <a:pt x="151492" y="643333"/>
                  </a:lnTo>
                  <a:cubicBezTo>
                    <a:pt x="151492" y="643333"/>
                    <a:pt x="87923" y="643333"/>
                    <a:pt x="87923" y="643333"/>
                  </a:cubicBezTo>
                  <a:cubicBezTo>
                    <a:pt x="83087" y="643333"/>
                    <a:pt x="79131" y="647290"/>
                    <a:pt x="79131" y="652125"/>
                  </a:cubicBezTo>
                  <a:cubicBezTo>
                    <a:pt x="79131" y="656961"/>
                    <a:pt x="83087" y="660918"/>
                    <a:pt x="87923" y="660918"/>
                  </a:cubicBezTo>
                  <a:lnTo>
                    <a:pt x="232733" y="660918"/>
                  </a:lnTo>
                  <a:cubicBezTo>
                    <a:pt x="237568" y="660918"/>
                    <a:pt x="241525" y="656961"/>
                    <a:pt x="241525" y="652125"/>
                  </a:cubicBezTo>
                  <a:close/>
                  <a:moveTo>
                    <a:pt x="80801" y="17585"/>
                  </a:moveTo>
                  <a:lnTo>
                    <a:pt x="239590" y="17585"/>
                  </a:lnTo>
                  <a:cubicBezTo>
                    <a:pt x="246273" y="42907"/>
                    <a:pt x="270803" y="137687"/>
                    <a:pt x="285750" y="221302"/>
                  </a:cubicBezTo>
                  <a:cubicBezTo>
                    <a:pt x="286454" y="225259"/>
                    <a:pt x="287157" y="229216"/>
                    <a:pt x="287773" y="233084"/>
                  </a:cubicBezTo>
                  <a:cubicBezTo>
                    <a:pt x="270275" y="220159"/>
                    <a:pt x="249350" y="213037"/>
                    <a:pt x="227193" y="213037"/>
                  </a:cubicBezTo>
                  <a:cubicBezTo>
                    <a:pt x="199409" y="213037"/>
                    <a:pt x="173385" y="224028"/>
                    <a:pt x="153953" y="243899"/>
                  </a:cubicBezTo>
                  <a:cubicBezTo>
                    <a:pt x="137863" y="260340"/>
                    <a:pt x="116323" y="269484"/>
                    <a:pt x="93287" y="269484"/>
                  </a:cubicBezTo>
                  <a:cubicBezTo>
                    <a:pt x="70250" y="269484"/>
                    <a:pt x="48710" y="260428"/>
                    <a:pt x="32620" y="243899"/>
                  </a:cubicBezTo>
                  <a:cubicBezTo>
                    <a:pt x="32092" y="243283"/>
                    <a:pt x="31389" y="243020"/>
                    <a:pt x="30685" y="242579"/>
                  </a:cubicBezTo>
                  <a:cubicBezTo>
                    <a:pt x="31653" y="236601"/>
                    <a:pt x="32620" y="230534"/>
                    <a:pt x="33763" y="224379"/>
                  </a:cubicBezTo>
                  <a:cubicBezTo>
                    <a:pt x="49061" y="139094"/>
                    <a:pt x="74032" y="42995"/>
                    <a:pt x="80801" y="17497"/>
                  </a:cubicBezTo>
                  <a:close/>
                  <a:moveTo>
                    <a:pt x="17497" y="374025"/>
                  </a:moveTo>
                  <a:cubicBezTo>
                    <a:pt x="17497" y="373409"/>
                    <a:pt x="19080" y="324524"/>
                    <a:pt x="27608" y="263242"/>
                  </a:cubicBezTo>
                  <a:cubicBezTo>
                    <a:pt x="45984" y="278628"/>
                    <a:pt x="68932" y="287069"/>
                    <a:pt x="93199" y="287069"/>
                  </a:cubicBezTo>
                  <a:cubicBezTo>
                    <a:pt x="120982" y="287069"/>
                    <a:pt x="147008" y="276078"/>
                    <a:pt x="166438" y="256208"/>
                  </a:cubicBezTo>
                  <a:cubicBezTo>
                    <a:pt x="182528" y="239678"/>
                    <a:pt x="204070" y="230622"/>
                    <a:pt x="227105" y="230622"/>
                  </a:cubicBezTo>
                  <a:cubicBezTo>
                    <a:pt x="250141" y="230622"/>
                    <a:pt x="271683" y="239678"/>
                    <a:pt x="287773" y="256208"/>
                  </a:cubicBezTo>
                  <a:cubicBezTo>
                    <a:pt x="288916" y="257350"/>
                    <a:pt x="290234" y="257966"/>
                    <a:pt x="291641" y="258406"/>
                  </a:cubicBezTo>
                  <a:cubicBezTo>
                    <a:pt x="300873" y="322765"/>
                    <a:pt x="302807" y="373497"/>
                    <a:pt x="302807" y="373761"/>
                  </a:cubicBezTo>
                  <a:cubicBezTo>
                    <a:pt x="302807" y="452452"/>
                    <a:pt x="238799" y="516460"/>
                    <a:pt x="160108" y="516460"/>
                  </a:cubicBezTo>
                  <a:cubicBezTo>
                    <a:pt x="81417" y="516460"/>
                    <a:pt x="17409" y="452452"/>
                    <a:pt x="17409" y="37402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E8ADB5DB-3962-500B-D417-C976B1E0ABC5}"/>
                </a:ext>
              </a:extLst>
            </p:cNvPr>
            <p:cNvSpPr/>
            <p:nvPr/>
          </p:nvSpPr>
          <p:spPr>
            <a:xfrm>
              <a:off x="12570732" y="4722084"/>
              <a:ext cx="42994" cy="42994"/>
            </a:xfrm>
            <a:custGeom>
              <a:avLst/>
              <a:gdLst>
                <a:gd name="connsiteX0" fmla="*/ 0 w 42994"/>
                <a:gd name="connsiteY0" fmla="*/ 21453 h 42994"/>
                <a:gd name="connsiteX1" fmla="*/ 21453 w 42994"/>
                <a:gd name="connsiteY1" fmla="*/ 42995 h 42994"/>
                <a:gd name="connsiteX2" fmla="*/ 42995 w 42994"/>
                <a:gd name="connsiteY2" fmla="*/ 21453 h 42994"/>
                <a:gd name="connsiteX3" fmla="*/ 21453 w 42994"/>
                <a:gd name="connsiteY3" fmla="*/ 0 h 42994"/>
                <a:gd name="connsiteX4" fmla="*/ 0 w 42994"/>
                <a:gd name="connsiteY4" fmla="*/ 21453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0" y="21453"/>
                  </a:moveTo>
                  <a:cubicBezTo>
                    <a:pt x="0" y="33323"/>
                    <a:pt x="9671" y="42995"/>
                    <a:pt x="21453" y="42995"/>
                  </a:cubicBezTo>
                  <a:cubicBezTo>
                    <a:pt x="33235" y="42995"/>
                    <a:pt x="42995" y="33323"/>
                    <a:pt x="42995" y="21453"/>
                  </a:cubicBezTo>
                  <a:cubicBezTo>
                    <a:pt x="42995" y="9583"/>
                    <a:pt x="33323" y="0"/>
                    <a:pt x="21453" y="0"/>
                  </a:cubicBezTo>
                  <a:cubicBezTo>
                    <a:pt x="9583" y="0"/>
                    <a:pt x="0" y="9583"/>
                    <a:pt x="0" y="2145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1" name="Vrije vorm: vorm 140">
              <a:extLst>
                <a:ext uri="{FF2B5EF4-FFF2-40B4-BE49-F238E27FC236}">
                  <a16:creationId xmlns:a16="http://schemas.microsoft.com/office/drawing/2014/main" id="{003539D8-CB8E-1A00-F847-7519EC28A428}"/>
                </a:ext>
              </a:extLst>
            </p:cNvPr>
            <p:cNvSpPr/>
            <p:nvPr/>
          </p:nvSpPr>
          <p:spPr>
            <a:xfrm>
              <a:off x="12419944" y="4722084"/>
              <a:ext cx="42994" cy="42994"/>
            </a:xfrm>
            <a:custGeom>
              <a:avLst/>
              <a:gdLst>
                <a:gd name="connsiteX0" fmla="*/ 42995 w 42994"/>
                <a:gd name="connsiteY0" fmla="*/ 21453 h 42994"/>
                <a:gd name="connsiteX1" fmla="*/ 21541 w 42994"/>
                <a:gd name="connsiteY1" fmla="*/ 0 h 42994"/>
                <a:gd name="connsiteX2" fmla="*/ 0 w 42994"/>
                <a:gd name="connsiteY2" fmla="*/ 21453 h 42994"/>
                <a:gd name="connsiteX3" fmla="*/ 21541 w 42994"/>
                <a:gd name="connsiteY3" fmla="*/ 42995 h 42994"/>
                <a:gd name="connsiteX4" fmla="*/ 42995 w 42994"/>
                <a:gd name="connsiteY4" fmla="*/ 21453 h 42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994" h="42994">
                  <a:moveTo>
                    <a:pt x="42995" y="21453"/>
                  </a:moveTo>
                  <a:cubicBezTo>
                    <a:pt x="42995" y="9583"/>
                    <a:pt x="33323" y="0"/>
                    <a:pt x="21541" y="0"/>
                  </a:cubicBezTo>
                  <a:cubicBezTo>
                    <a:pt x="9760" y="0"/>
                    <a:pt x="0" y="9583"/>
                    <a:pt x="0" y="21453"/>
                  </a:cubicBezTo>
                  <a:cubicBezTo>
                    <a:pt x="0" y="33323"/>
                    <a:pt x="9672" y="42995"/>
                    <a:pt x="21541" y="42995"/>
                  </a:cubicBezTo>
                  <a:cubicBezTo>
                    <a:pt x="33411" y="42995"/>
                    <a:pt x="42995" y="33323"/>
                    <a:pt x="42995" y="21453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2" name="Vrije vorm: vorm 141">
              <a:extLst>
                <a:ext uri="{FF2B5EF4-FFF2-40B4-BE49-F238E27FC236}">
                  <a16:creationId xmlns:a16="http://schemas.microsoft.com/office/drawing/2014/main" id="{027F09B1-D298-7013-21E8-97EE67C01A98}"/>
                </a:ext>
              </a:extLst>
            </p:cNvPr>
            <p:cNvSpPr/>
            <p:nvPr/>
          </p:nvSpPr>
          <p:spPr>
            <a:xfrm>
              <a:off x="12427066" y="4820118"/>
              <a:ext cx="179539" cy="143754"/>
            </a:xfrm>
            <a:custGeom>
              <a:avLst/>
              <a:gdLst>
                <a:gd name="connsiteX0" fmla="*/ 89770 w 179539"/>
                <a:gd name="connsiteY0" fmla="*/ 0 h 143754"/>
                <a:gd name="connsiteX1" fmla="*/ 0 w 179539"/>
                <a:gd name="connsiteY1" fmla="*/ 71922 h 143754"/>
                <a:gd name="connsiteX2" fmla="*/ 89770 w 179539"/>
                <a:gd name="connsiteY2" fmla="*/ 143755 h 143754"/>
                <a:gd name="connsiteX3" fmla="*/ 179539 w 179539"/>
                <a:gd name="connsiteY3" fmla="*/ 71922 h 143754"/>
                <a:gd name="connsiteX4" fmla="*/ 89770 w 179539"/>
                <a:gd name="connsiteY4" fmla="*/ 0 h 143754"/>
                <a:gd name="connsiteX5" fmla="*/ 119400 w 179539"/>
                <a:gd name="connsiteY5" fmla="*/ 36049 h 143754"/>
                <a:gd name="connsiteX6" fmla="*/ 89770 w 179539"/>
                <a:gd name="connsiteY6" fmla="*/ 54512 h 143754"/>
                <a:gd name="connsiteX7" fmla="*/ 60140 w 179539"/>
                <a:gd name="connsiteY7" fmla="*/ 36049 h 143754"/>
                <a:gd name="connsiteX8" fmla="*/ 89770 w 179539"/>
                <a:gd name="connsiteY8" fmla="*/ 17585 h 143754"/>
                <a:gd name="connsiteX9" fmla="*/ 119400 w 179539"/>
                <a:gd name="connsiteY9" fmla="*/ 36049 h 143754"/>
                <a:gd name="connsiteX10" fmla="*/ 89770 w 179539"/>
                <a:gd name="connsiteY10" fmla="*/ 126082 h 143754"/>
                <a:gd name="connsiteX11" fmla="*/ 17585 w 179539"/>
                <a:gd name="connsiteY11" fmla="*/ 71834 h 143754"/>
                <a:gd name="connsiteX12" fmla="*/ 43259 w 179539"/>
                <a:gd name="connsiteY12" fmla="*/ 30334 h 143754"/>
                <a:gd name="connsiteX13" fmla="*/ 42555 w 179539"/>
                <a:gd name="connsiteY13" fmla="*/ 35961 h 143754"/>
                <a:gd name="connsiteX14" fmla="*/ 89770 w 179539"/>
                <a:gd name="connsiteY14" fmla="*/ 72009 h 143754"/>
                <a:gd name="connsiteX15" fmla="*/ 136984 w 179539"/>
                <a:gd name="connsiteY15" fmla="*/ 35961 h 143754"/>
                <a:gd name="connsiteX16" fmla="*/ 136281 w 179539"/>
                <a:gd name="connsiteY16" fmla="*/ 30334 h 143754"/>
                <a:gd name="connsiteX17" fmla="*/ 161955 w 179539"/>
                <a:gd name="connsiteY17" fmla="*/ 71834 h 143754"/>
                <a:gd name="connsiteX18" fmla="*/ 89770 w 179539"/>
                <a:gd name="connsiteY18" fmla="*/ 126082 h 143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9539" h="143754">
                  <a:moveTo>
                    <a:pt x="89770" y="0"/>
                  </a:moveTo>
                  <a:cubicBezTo>
                    <a:pt x="40269" y="0"/>
                    <a:pt x="0" y="32268"/>
                    <a:pt x="0" y="71922"/>
                  </a:cubicBezTo>
                  <a:cubicBezTo>
                    <a:pt x="0" y="111574"/>
                    <a:pt x="40269" y="143755"/>
                    <a:pt x="89770" y="143755"/>
                  </a:cubicBezTo>
                  <a:cubicBezTo>
                    <a:pt x="139270" y="143755"/>
                    <a:pt x="179539" y="111574"/>
                    <a:pt x="179539" y="71922"/>
                  </a:cubicBezTo>
                  <a:cubicBezTo>
                    <a:pt x="179539" y="32268"/>
                    <a:pt x="139270" y="0"/>
                    <a:pt x="89770" y="0"/>
                  </a:cubicBezTo>
                  <a:close/>
                  <a:moveTo>
                    <a:pt x="119400" y="36049"/>
                  </a:moveTo>
                  <a:cubicBezTo>
                    <a:pt x="119400" y="46072"/>
                    <a:pt x="105860" y="54512"/>
                    <a:pt x="89770" y="54512"/>
                  </a:cubicBezTo>
                  <a:cubicBezTo>
                    <a:pt x="73680" y="54512"/>
                    <a:pt x="60140" y="46072"/>
                    <a:pt x="60140" y="36049"/>
                  </a:cubicBezTo>
                  <a:cubicBezTo>
                    <a:pt x="60140" y="26025"/>
                    <a:pt x="73768" y="17585"/>
                    <a:pt x="89770" y="17585"/>
                  </a:cubicBezTo>
                  <a:cubicBezTo>
                    <a:pt x="105772" y="17585"/>
                    <a:pt x="119400" y="26025"/>
                    <a:pt x="119400" y="36049"/>
                  </a:cubicBezTo>
                  <a:close/>
                  <a:moveTo>
                    <a:pt x="89770" y="126082"/>
                  </a:moveTo>
                  <a:cubicBezTo>
                    <a:pt x="49940" y="126082"/>
                    <a:pt x="17585" y="101727"/>
                    <a:pt x="17585" y="71834"/>
                  </a:cubicBezTo>
                  <a:cubicBezTo>
                    <a:pt x="17585" y="55216"/>
                    <a:pt x="27608" y="40357"/>
                    <a:pt x="43259" y="30334"/>
                  </a:cubicBezTo>
                  <a:cubicBezTo>
                    <a:pt x="42907" y="32180"/>
                    <a:pt x="42555" y="34027"/>
                    <a:pt x="42555" y="35961"/>
                  </a:cubicBezTo>
                  <a:cubicBezTo>
                    <a:pt x="42555" y="56183"/>
                    <a:pt x="63305" y="72009"/>
                    <a:pt x="89770" y="72009"/>
                  </a:cubicBezTo>
                  <a:cubicBezTo>
                    <a:pt x="116235" y="72009"/>
                    <a:pt x="136984" y="56183"/>
                    <a:pt x="136984" y="35961"/>
                  </a:cubicBezTo>
                  <a:cubicBezTo>
                    <a:pt x="136984" y="34027"/>
                    <a:pt x="136633" y="32180"/>
                    <a:pt x="136281" y="30334"/>
                  </a:cubicBezTo>
                  <a:cubicBezTo>
                    <a:pt x="152019" y="40269"/>
                    <a:pt x="161955" y="55216"/>
                    <a:pt x="161955" y="71834"/>
                  </a:cubicBezTo>
                  <a:cubicBezTo>
                    <a:pt x="161955" y="101727"/>
                    <a:pt x="129599" y="126082"/>
                    <a:pt x="89770" y="12608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3" name="Vrije vorm: vorm 142">
              <a:extLst>
                <a:ext uri="{FF2B5EF4-FFF2-40B4-BE49-F238E27FC236}">
                  <a16:creationId xmlns:a16="http://schemas.microsoft.com/office/drawing/2014/main" id="{DAD13A9D-F1FD-9866-2DFE-F252179C02AF}"/>
                </a:ext>
              </a:extLst>
            </p:cNvPr>
            <p:cNvSpPr/>
            <p:nvPr/>
          </p:nvSpPr>
          <p:spPr>
            <a:xfrm>
              <a:off x="12227500" y="4384987"/>
              <a:ext cx="578406" cy="647729"/>
            </a:xfrm>
            <a:custGeom>
              <a:avLst/>
              <a:gdLst>
                <a:gd name="connsiteX0" fmla="*/ 562073 w 578406"/>
                <a:gd name="connsiteY0" fmla="*/ 120806 h 647729"/>
                <a:gd name="connsiteX1" fmla="*/ 569634 w 578406"/>
                <a:gd name="connsiteY1" fmla="*/ 125115 h 647729"/>
                <a:gd name="connsiteX2" fmla="*/ 574030 w 578406"/>
                <a:gd name="connsiteY2" fmla="*/ 123884 h 647729"/>
                <a:gd name="connsiteX3" fmla="*/ 577195 w 578406"/>
                <a:gd name="connsiteY3" fmla="*/ 111838 h 647729"/>
                <a:gd name="connsiteX4" fmla="*/ 491734 w 578406"/>
                <a:gd name="connsiteY4" fmla="*/ 62777 h 647729"/>
                <a:gd name="connsiteX5" fmla="*/ 451202 w 578406"/>
                <a:gd name="connsiteY5" fmla="*/ 71569 h 647729"/>
                <a:gd name="connsiteX6" fmla="*/ 349738 w 578406"/>
                <a:gd name="connsiteY6" fmla="*/ 0 h 647729"/>
                <a:gd name="connsiteX7" fmla="*/ 340946 w 578406"/>
                <a:gd name="connsiteY7" fmla="*/ 8792 h 647729"/>
                <a:gd name="connsiteX8" fmla="*/ 349738 w 578406"/>
                <a:gd name="connsiteY8" fmla="*/ 17585 h 647729"/>
                <a:gd name="connsiteX9" fmla="*/ 440036 w 578406"/>
                <a:gd name="connsiteY9" fmla="*/ 107794 h 647729"/>
                <a:gd name="connsiteX10" fmla="*/ 352992 w 578406"/>
                <a:gd name="connsiteY10" fmla="*/ 197915 h 647729"/>
                <a:gd name="connsiteX11" fmla="*/ 289247 w 578406"/>
                <a:gd name="connsiteY11" fmla="*/ 182089 h 647729"/>
                <a:gd name="connsiteX12" fmla="*/ 225503 w 578406"/>
                <a:gd name="connsiteY12" fmla="*/ 197915 h 647729"/>
                <a:gd name="connsiteX13" fmla="*/ 138460 w 578406"/>
                <a:gd name="connsiteY13" fmla="*/ 107794 h 647729"/>
                <a:gd name="connsiteX14" fmla="*/ 228756 w 578406"/>
                <a:gd name="connsiteY14" fmla="*/ 17585 h 647729"/>
                <a:gd name="connsiteX15" fmla="*/ 237549 w 578406"/>
                <a:gd name="connsiteY15" fmla="*/ 8792 h 647729"/>
                <a:gd name="connsiteX16" fmla="*/ 228756 w 578406"/>
                <a:gd name="connsiteY16" fmla="*/ 0 h 647729"/>
                <a:gd name="connsiteX17" fmla="*/ 127293 w 578406"/>
                <a:gd name="connsiteY17" fmla="*/ 71657 h 647729"/>
                <a:gd name="connsiteX18" fmla="*/ 86761 w 578406"/>
                <a:gd name="connsiteY18" fmla="*/ 62865 h 647729"/>
                <a:gd name="connsiteX19" fmla="*/ 1211 w 578406"/>
                <a:gd name="connsiteY19" fmla="*/ 111926 h 647729"/>
                <a:gd name="connsiteX20" fmla="*/ 4377 w 578406"/>
                <a:gd name="connsiteY20" fmla="*/ 123972 h 647729"/>
                <a:gd name="connsiteX21" fmla="*/ 8773 w 578406"/>
                <a:gd name="connsiteY21" fmla="*/ 125202 h 647729"/>
                <a:gd name="connsiteX22" fmla="*/ 16334 w 578406"/>
                <a:gd name="connsiteY22" fmla="*/ 120894 h 647729"/>
                <a:gd name="connsiteX23" fmla="*/ 86673 w 578406"/>
                <a:gd name="connsiteY23" fmla="*/ 80538 h 647729"/>
                <a:gd name="connsiteX24" fmla="*/ 122546 w 578406"/>
                <a:gd name="connsiteY24" fmla="*/ 89066 h 647729"/>
                <a:gd name="connsiteX25" fmla="*/ 120787 w 578406"/>
                <a:gd name="connsiteY25" fmla="*/ 107970 h 647729"/>
                <a:gd name="connsiteX26" fmla="*/ 202116 w 578406"/>
                <a:gd name="connsiteY26" fmla="*/ 212422 h 647729"/>
                <a:gd name="connsiteX27" fmla="*/ 138196 w 578406"/>
                <a:gd name="connsiteY27" fmla="*/ 281969 h 647729"/>
                <a:gd name="connsiteX28" fmla="*/ 8509 w 578406"/>
                <a:gd name="connsiteY28" fmla="*/ 244954 h 647729"/>
                <a:gd name="connsiteX29" fmla="*/ 1123 w 578406"/>
                <a:gd name="connsiteY29" fmla="*/ 253658 h 647729"/>
                <a:gd name="connsiteX30" fmla="*/ 1123 w 578406"/>
                <a:gd name="connsiteY30" fmla="*/ 301664 h 647729"/>
                <a:gd name="connsiteX31" fmla="*/ 90981 w 578406"/>
                <a:gd name="connsiteY31" fmla="*/ 398819 h 647729"/>
                <a:gd name="connsiteX32" fmla="*/ 86233 w 578406"/>
                <a:gd name="connsiteY32" fmla="*/ 444803 h 647729"/>
                <a:gd name="connsiteX33" fmla="*/ 289247 w 578406"/>
                <a:gd name="connsiteY33" fmla="*/ 647729 h 647729"/>
                <a:gd name="connsiteX34" fmla="*/ 492262 w 578406"/>
                <a:gd name="connsiteY34" fmla="*/ 444803 h 647729"/>
                <a:gd name="connsiteX35" fmla="*/ 487514 w 578406"/>
                <a:gd name="connsiteY35" fmla="*/ 398819 h 647729"/>
                <a:gd name="connsiteX36" fmla="*/ 577283 w 578406"/>
                <a:gd name="connsiteY36" fmla="*/ 301664 h 647729"/>
                <a:gd name="connsiteX37" fmla="*/ 577283 w 578406"/>
                <a:gd name="connsiteY37" fmla="*/ 253658 h 647729"/>
                <a:gd name="connsiteX38" fmla="*/ 569898 w 578406"/>
                <a:gd name="connsiteY38" fmla="*/ 244954 h 647729"/>
                <a:gd name="connsiteX39" fmla="*/ 440211 w 578406"/>
                <a:gd name="connsiteY39" fmla="*/ 281969 h 647729"/>
                <a:gd name="connsiteX40" fmla="*/ 376291 w 578406"/>
                <a:gd name="connsiteY40" fmla="*/ 212422 h 647729"/>
                <a:gd name="connsiteX41" fmla="*/ 457620 w 578406"/>
                <a:gd name="connsiteY41" fmla="*/ 107970 h 647729"/>
                <a:gd name="connsiteX42" fmla="*/ 455862 w 578406"/>
                <a:gd name="connsiteY42" fmla="*/ 89066 h 647729"/>
                <a:gd name="connsiteX43" fmla="*/ 491734 w 578406"/>
                <a:gd name="connsiteY43" fmla="*/ 80538 h 647729"/>
                <a:gd name="connsiteX44" fmla="*/ 562073 w 578406"/>
                <a:gd name="connsiteY44" fmla="*/ 120894 h 647729"/>
                <a:gd name="connsiteX45" fmla="*/ 18796 w 578406"/>
                <a:gd name="connsiteY45" fmla="*/ 301576 h 647729"/>
                <a:gd name="connsiteX46" fmla="*/ 18796 w 578406"/>
                <a:gd name="connsiteY46" fmla="*/ 261131 h 647729"/>
                <a:gd name="connsiteX47" fmla="*/ 128964 w 578406"/>
                <a:gd name="connsiteY47" fmla="*/ 297356 h 647729"/>
                <a:gd name="connsiteX48" fmla="*/ 94938 w 578406"/>
                <a:gd name="connsiteY48" fmla="*/ 381322 h 647729"/>
                <a:gd name="connsiteX49" fmla="*/ 18796 w 578406"/>
                <a:gd name="connsiteY49" fmla="*/ 301488 h 647729"/>
                <a:gd name="connsiteX50" fmla="*/ 559699 w 578406"/>
                <a:gd name="connsiteY50" fmla="*/ 261219 h 647729"/>
                <a:gd name="connsiteX51" fmla="*/ 559699 w 578406"/>
                <a:gd name="connsiteY51" fmla="*/ 301576 h 647729"/>
                <a:gd name="connsiteX52" fmla="*/ 483645 w 578406"/>
                <a:gd name="connsiteY52" fmla="*/ 381410 h 647729"/>
                <a:gd name="connsiteX53" fmla="*/ 449619 w 578406"/>
                <a:gd name="connsiteY53" fmla="*/ 297444 h 647729"/>
                <a:gd name="connsiteX54" fmla="*/ 559699 w 578406"/>
                <a:gd name="connsiteY54" fmla="*/ 261219 h 647729"/>
                <a:gd name="connsiteX55" fmla="*/ 430891 w 578406"/>
                <a:gd name="connsiteY55" fmla="*/ 300257 h 647729"/>
                <a:gd name="connsiteX56" fmla="*/ 431419 w 578406"/>
                <a:gd name="connsiteY56" fmla="*/ 301136 h 647729"/>
                <a:gd name="connsiteX57" fmla="*/ 474677 w 578406"/>
                <a:gd name="connsiteY57" fmla="*/ 444803 h 647729"/>
                <a:gd name="connsiteX58" fmla="*/ 289247 w 578406"/>
                <a:gd name="connsiteY58" fmla="*/ 630145 h 647729"/>
                <a:gd name="connsiteX59" fmla="*/ 103818 w 578406"/>
                <a:gd name="connsiteY59" fmla="*/ 444803 h 647729"/>
                <a:gd name="connsiteX60" fmla="*/ 147076 w 578406"/>
                <a:gd name="connsiteY60" fmla="*/ 301048 h 647729"/>
                <a:gd name="connsiteX61" fmla="*/ 147515 w 578406"/>
                <a:gd name="connsiteY61" fmla="*/ 300345 h 647729"/>
                <a:gd name="connsiteX62" fmla="*/ 231921 w 578406"/>
                <a:gd name="connsiteY62" fmla="*/ 215148 h 647729"/>
                <a:gd name="connsiteX63" fmla="*/ 232713 w 578406"/>
                <a:gd name="connsiteY63" fmla="*/ 214708 h 647729"/>
                <a:gd name="connsiteX64" fmla="*/ 289247 w 578406"/>
                <a:gd name="connsiteY64" fmla="*/ 199761 h 647729"/>
                <a:gd name="connsiteX65" fmla="*/ 345782 w 578406"/>
                <a:gd name="connsiteY65" fmla="*/ 214708 h 647729"/>
                <a:gd name="connsiteX66" fmla="*/ 346573 w 578406"/>
                <a:gd name="connsiteY66" fmla="*/ 215148 h 647729"/>
                <a:gd name="connsiteX67" fmla="*/ 430979 w 578406"/>
                <a:gd name="connsiteY67" fmla="*/ 300257 h 647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578406" h="647729">
                  <a:moveTo>
                    <a:pt x="562073" y="120806"/>
                  </a:moveTo>
                  <a:cubicBezTo>
                    <a:pt x="563743" y="123620"/>
                    <a:pt x="566645" y="125115"/>
                    <a:pt x="569634" y="125115"/>
                  </a:cubicBezTo>
                  <a:cubicBezTo>
                    <a:pt x="571129" y="125115"/>
                    <a:pt x="572711" y="124763"/>
                    <a:pt x="574030" y="123884"/>
                  </a:cubicBezTo>
                  <a:cubicBezTo>
                    <a:pt x="578250" y="121421"/>
                    <a:pt x="579658" y="116058"/>
                    <a:pt x="577195" y="111838"/>
                  </a:cubicBezTo>
                  <a:cubicBezTo>
                    <a:pt x="559435" y="81593"/>
                    <a:pt x="526728" y="62777"/>
                    <a:pt x="491734" y="62777"/>
                  </a:cubicBezTo>
                  <a:cubicBezTo>
                    <a:pt x="477666" y="62777"/>
                    <a:pt x="463950" y="65854"/>
                    <a:pt x="451202" y="71569"/>
                  </a:cubicBezTo>
                  <a:cubicBezTo>
                    <a:pt x="436255" y="29894"/>
                    <a:pt x="396514" y="0"/>
                    <a:pt x="349738" y="0"/>
                  </a:cubicBezTo>
                  <a:cubicBezTo>
                    <a:pt x="344903" y="0"/>
                    <a:pt x="340946" y="3956"/>
                    <a:pt x="340946" y="8792"/>
                  </a:cubicBezTo>
                  <a:cubicBezTo>
                    <a:pt x="340946" y="13628"/>
                    <a:pt x="344903" y="17585"/>
                    <a:pt x="349738" y="17585"/>
                  </a:cubicBezTo>
                  <a:cubicBezTo>
                    <a:pt x="399503" y="17585"/>
                    <a:pt x="440036" y="58029"/>
                    <a:pt x="440036" y="107794"/>
                  </a:cubicBezTo>
                  <a:cubicBezTo>
                    <a:pt x="440036" y="157558"/>
                    <a:pt x="401261" y="196156"/>
                    <a:pt x="352992" y="197915"/>
                  </a:cubicBezTo>
                  <a:cubicBezTo>
                    <a:pt x="333209" y="187891"/>
                    <a:pt x="311844" y="182089"/>
                    <a:pt x="289247" y="182089"/>
                  </a:cubicBezTo>
                  <a:cubicBezTo>
                    <a:pt x="266651" y="182089"/>
                    <a:pt x="245286" y="187891"/>
                    <a:pt x="225503" y="197915"/>
                  </a:cubicBezTo>
                  <a:cubicBezTo>
                    <a:pt x="177233" y="196156"/>
                    <a:pt x="138460" y="156503"/>
                    <a:pt x="138460" y="107794"/>
                  </a:cubicBezTo>
                  <a:cubicBezTo>
                    <a:pt x="138460" y="59084"/>
                    <a:pt x="178992" y="17585"/>
                    <a:pt x="228756" y="17585"/>
                  </a:cubicBezTo>
                  <a:cubicBezTo>
                    <a:pt x="233592" y="17585"/>
                    <a:pt x="237549" y="13628"/>
                    <a:pt x="237549" y="8792"/>
                  </a:cubicBezTo>
                  <a:cubicBezTo>
                    <a:pt x="237549" y="3956"/>
                    <a:pt x="233592" y="0"/>
                    <a:pt x="228756" y="0"/>
                  </a:cubicBezTo>
                  <a:cubicBezTo>
                    <a:pt x="181981" y="0"/>
                    <a:pt x="142240" y="29982"/>
                    <a:pt x="127293" y="71657"/>
                  </a:cubicBezTo>
                  <a:cubicBezTo>
                    <a:pt x="114632" y="65942"/>
                    <a:pt x="100828" y="62865"/>
                    <a:pt x="86761" y="62865"/>
                  </a:cubicBezTo>
                  <a:cubicBezTo>
                    <a:pt x="51767" y="62865"/>
                    <a:pt x="18972" y="81680"/>
                    <a:pt x="1211" y="111926"/>
                  </a:cubicBezTo>
                  <a:cubicBezTo>
                    <a:pt x="-1250" y="116146"/>
                    <a:pt x="156" y="121509"/>
                    <a:pt x="4377" y="123972"/>
                  </a:cubicBezTo>
                  <a:cubicBezTo>
                    <a:pt x="5783" y="124763"/>
                    <a:pt x="7278" y="125202"/>
                    <a:pt x="8773" y="125202"/>
                  </a:cubicBezTo>
                  <a:cubicBezTo>
                    <a:pt x="11762" y="125202"/>
                    <a:pt x="14752" y="123620"/>
                    <a:pt x="16334" y="120894"/>
                  </a:cubicBezTo>
                  <a:cubicBezTo>
                    <a:pt x="30929" y="96012"/>
                    <a:pt x="57834" y="80538"/>
                    <a:pt x="86673" y="80538"/>
                  </a:cubicBezTo>
                  <a:cubicBezTo>
                    <a:pt x="99158" y="80538"/>
                    <a:pt x="111379" y="83615"/>
                    <a:pt x="122546" y="89066"/>
                  </a:cubicBezTo>
                  <a:cubicBezTo>
                    <a:pt x="121490" y="95221"/>
                    <a:pt x="120787" y="101551"/>
                    <a:pt x="120787" y="107970"/>
                  </a:cubicBezTo>
                  <a:cubicBezTo>
                    <a:pt x="120787" y="158261"/>
                    <a:pt x="155429" y="200552"/>
                    <a:pt x="202116" y="212422"/>
                  </a:cubicBezTo>
                  <a:cubicBezTo>
                    <a:pt x="177409" y="230182"/>
                    <a:pt x="155868" y="254537"/>
                    <a:pt x="138196" y="281969"/>
                  </a:cubicBezTo>
                  <a:cubicBezTo>
                    <a:pt x="121050" y="265440"/>
                    <a:pt x="77880" y="233523"/>
                    <a:pt x="8509" y="244954"/>
                  </a:cubicBezTo>
                  <a:cubicBezTo>
                    <a:pt x="4289" y="245657"/>
                    <a:pt x="1123" y="249350"/>
                    <a:pt x="1123" y="253658"/>
                  </a:cubicBezTo>
                  <a:lnTo>
                    <a:pt x="1123" y="301664"/>
                  </a:lnTo>
                  <a:cubicBezTo>
                    <a:pt x="1123" y="352835"/>
                    <a:pt x="40777" y="394863"/>
                    <a:pt x="90981" y="398819"/>
                  </a:cubicBezTo>
                  <a:cubicBezTo>
                    <a:pt x="87904" y="414733"/>
                    <a:pt x="86233" y="430295"/>
                    <a:pt x="86233" y="444803"/>
                  </a:cubicBezTo>
                  <a:cubicBezTo>
                    <a:pt x="86233" y="556729"/>
                    <a:pt x="177321" y="647729"/>
                    <a:pt x="289247" y="647729"/>
                  </a:cubicBezTo>
                  <a:cubicBezTo>
                    <a:pt x="401173" y="647729"/>
                    <a:pt x="492262" y="556641"/>
                    <a:pt x="492262" y="444803"/>
                  </a:cubicBezTo>
                  <a:cubicBezTo>
                    <a:pt x="492262" y="430295"/>
                    <a:pt x="490591" y="414733"/>
                    <a:pt x="487514" y="398819"/>
                  </a:cubicBezTo>
                  <a:cubicBezTo>
                    <a:pt x="537718" y="394863"/>
                    <a:pt x="577283" y="352835"/>
                    <a:pt x="577283" y="301664"/>
                  </a:cubicBezTo>
                  <a:lnTo>
                    <a:pt x="577283" y="253658"/>
                  </a:lnTo>
                  <a:cubicBezTo>
                    <a:pt x="577283" y="249350"/>
                    <a:pt x="574206" y="245657"/>
                    <a:pt x="569898" y="244954"/>
                  </a:cubicBezTo>
                  <a:cubicBezTo>
                    <a:pt x="500615" y="233523"/>
                    <a:pt x="457356" y="265440"/>
                    <a:pt x="440211" y="281969"/>
                  </a:cubicBezTo>
                  <a:cubicBezTo>
                    <a:pt x="422539" y="254449"/>
                    <a:pt x="400910" y="230182"/>
                    <a:pt x="376291" y="212422"/>
                  </a:cubicBezTo>
                  <a:cubicBezTo>
                    <a:pt x="422979" y="200552"/>
                    <a:pt x="457620" y="158261"/>
                    <a:pt x="457620" y="107970"/>
                  </a:cubicBezTo>
                  <a:cubicBezTo>
                    <a:pt x="457620" y="101551"/>
                    <a:pt x="456917" y="95221"/>
                    <a:pt x="455862" y="89066"/>
                  </a:cubicBezTo>
                  <a:cubicBezTo>
                    <a:pt x="467028" y="83615"/>
                    <a:pt x="479249" y="80538"/>
                    <a:pt x="491734" y="80538"/>
                  </a:cubicBezTo>
                  <a:cubicBezTo>
                    <a:pt x="520573" y="80538"/>
                    <a:pt x="547477" y="96012"/>
                    <a:pt x="562073" y="120894"/>
                  </a:cubicBezTo>
                  <a:close/>
                  <a:moveTo>
                    <a:pt x="18796" y="301576"/>
                  </a:moveTo>
                  <a:lnTo>
                    <a:pt x="18796" y="261131"/>
                  </a:lnTo>
                  <a:cubicBezTo>
                    <a:pt x="81046" y="253658"/>
                    <a:pt x="117621" y="285398"/>
                    <a:pt x="128964" y="297356"/>
                  </a:cubicBezTo>
                  <a:cubicBezTo>
                    <a:pt x="113753" y="324172"/>
                    <a:pt x="102147" y="353099"/>
                    <a:pt x="94938" y="381322"/>
                  </a:cubicBezTo>
                  <a:cubicBezTo>
                    <a:pt x="52647" y="379300"/>
                    <a:pt x="18796" y="344307"/>
                    <a:pt x="18796" y="301488"/>
                  </a:cubicBezTo>
                  <a:close/>
                  <a:moveTo>
                    <a:pt x="559699" y="261219"/>
                  </a:moveTo>
                  <a:lnTo>
                    <a:pt x="559699" y="301576"/>
                  </a:lnTo>
                  <a:cubicBezTo>
                    <a:pt x="559699" y="344395"/>
                    <a:pt x="525936" y="379300"/>
                    <a:pt x="483645" y="381410"/>
                  </a:cubicBezTo>
                  <a:cubicBezTo>
                    <a:pt x="476436" y="353187"/>
                    <a:pt x="464830" y="324172"/>
                    <a:pt x="449619" y="297444"/>
                  </a:cubicBezTo>
                  <a:cubicBezTo>
                    <a:pt x="461049" y="285574"/>
                    <a:pt x="498065" y="253834"/>
                    <a:pt x="559699" y="261219"/>
                  </a:cubicBezTo>
                  <a:close/>
                  <a:moveTo>
                    <a:pt x="430891" y="300257"/>
                  </a:moveTo>
                  <a:cubicBezTo>
                    <a:pt x="430891" y="300257"/>
                    <a:pt x="431243" y="300785"/>
                    <a:pt x="431419" y="301136"/>
                  </a:cubicBezTo>
                  <a:cubicBezTo>
                    <a:pt x="458148" y="345450"/>
                    <a:pt x="474677" y="397852"/>
                    <a:pt x="474677" y="444803"/>
                  </a:cubicBezTo>
                  <a:cubicBezTo>
                    <a:pt x="474677" y="547057"/>
                    <a:pt x="391502" y="630145"/>
                    <a:pt x="289247" y="630145"/>
                  </a:cubicBezTo>
                  <a:cubicBezTo>
                    <a:pt x="186993" y="630145"/>
                    <a:pt x="103818" y="546969"/>
                    <a:pt x="103818" y="444803"/>
                  </a:cubicBezTo>
                  <a:cubicBezTo>
                    <a:pt x="103818" y="397852"/>
                    <a:pt x="120347" y="345362"/>
                    <a:pt x="147076" y="301048"/>
                  </a:cubicBezTo>
                  <a:cubicBezTo>
                    <a:pt x="147252" y="300785"/>
                    <a:pt x="147339" y="300609"/>
                    <a:pt x="147515" y="300345"/>
                  </a:cubicBezTo>
                  <a:cubicBezTo>
                    <a:pt x="169848" y="263593"/>
                    <a:pt x="199214" y="232644"/>
                    <a:pt x="231921" y="215148"/>
                  </a:cubicBezTo>
                  <a:cubicBezTo>
                    <a:pt x="232185" y="215060"/>
                    <a:pt x="232449" y="214884"/>
                    <a:pt x="232713" y="214708"/>
                  </a:cubicBezTo>
                  <a:cubicBezTo>
                    <a:pt x="250737" y="205212"/>
                    <a:pt x="269729" y="199761"/>
                    <a:pt x="289247" y="199761"/>
                  </a:cubicBezTo>
                  <a:cubicBezTo>
                    <a:pt x="308767" y="199761"/>
                    <a:pt x="327758" y="205212"/>
                    <a:pt x="345782" y="214708"/>
                  </a:cubicBezTo>
                  <a:cubicBezTo>
                    <a:pt x="346046" y="214884"/>
                    <a:pt x="346309" y="215060"/>
                    <a:pt x="346573" y="215148"/>
                  </a:cubicBezTo>
                  <a:cubicBezTo>
                    <a:pt x="379280" y="232644"/>
                    <a:pt x="408647" y="263593"/>
                    <a:pt x="430979" y="3002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1515D865-0259-FBCB-9DB2-3E4E4C724609}"/>
                </a:ext>
              </a:extLst>
            </p:cNvPr>
            <p:cNvSpPr/>
            <p:nvPr/>
          </p:nvSpPr>
          <p:spPr>
            <a:xfrm>
              <a:off x="13000236" y="4783015"/>
              <a:ext cx="331118" cy="638321"/>
            </a:xfrm>
            <a:custGeom>
              <a:avLst/>
              <a:gdLst>
                <a:gd name="connsiteX0" fmla="*/ 331119 w 331118"/>
                <a:gd name="connsiteY0" fmla="*/ 165471 h 638321"/>
                <a:gd name="connsiteX1" fmla="*/ 282585 w 331118"/>
                <a:gd name="connsiteY1" fmla="*/ 48446 h 638321"/>
                <a:gd name="connsiteX2" fmla="*/ 165559 w 331118"/>
                <a:gd name="connsiteY2" fmla="*/ 0 h 638321"/>
                <a:gd name="connsiteX3" fmla="*/ 48534 w 331118"/>
                <a:gd name="connsiteY3" fmla="*/ 48446 h 638321"/>
                <a:gd name="connsiteX4" fmla="*/ 48534 w 331118"/>
                <a:gd name="connsiteY4" fmla="*/ 48446 h 638321"/>
                <a:gd name="connsiteX5" fmla="*/ 0 w 331118"/>
                <a:gd name="connsiteY5" fmla="*/ 165471 h 638321"/>
                <a:gd name="connsiteX6" fmla="*/ 53721 w 331118"/>
                <a:gd name="connsiteY6" fmla="*/ 219192 h 638321"/>
                <a:gd name="connsiteX7" fmla="*/ 107442 w 331118"/>
                <a:gd name="connsiteY7" fmla="*/ 165471 h 638321"/>
                <a:gd name="connsiteX8" fmla="*/ 124411 w 331118"/>
                <a:gd name="connsiteY8" fmla="*/ 124411 h 638321"/>
                <a:gd name="connsiteX9" fmla="*/ 124411 w 331118"/>
                <a:gd name="connsiteY9" fmla="*/ 124411 h 638321"/>
                <a:gd name="connsiteX10" fmla="*/ 165471 w 331118"/>
                <a:gd name="connsiteY10" fmla="*/ 107354 h 638321"/>
                <a:gd name="connsiteX11" fmla="*/ 206531 w 331118"/>
                <a:gd name="connsiteY11" fmla="*/ 124323 h 638321"/>
                <a:gd name="connsiteX12" fmla="*/ 206531 w 331118"/>
                <a:gd name="connsiteY12" fmla="*/ 124323 h 638321"/>
                <a:gd name="connsiteX13" fmla="*/ 223588 w 331118"/>
                <a:gd name="connsiteY13" fmla="*/ 165383 h 638321"/>
                <a:gd name="connsiteX14" fmla="*/ 223588 w 331118"/>
                <a:gd name="connsiteY14" fmla="*/ 584600 h 638321"/>
                <a:gd name="connsiteX15" fmla="*/ 277310 w 331118"/>
                <a:gd name="connsiteY15" fmla="*/ 638321 h 638321"/>
                <a:gd name="connsiteX16" fmla="*/ 277310 w 331118"/>
                <a:gd name="connsiteY16" fmla="*/ 638321 h 638321"/>
                <a:gd name="connsiteX17" fmla="*/ 331031 w 331118"/>
                <a:gd name="connsiteY17" fmla="*/ 584600 h 638321"/>
                <a:gd name="connsiteX18" fmla="*/ 331031 w 331118"/>
                <a:gd name="connsiteY18" fmla="*/ 443836 h 638321"/>
                <a:gd name="connsiteX19" fmla="*/ 331031 w 331118"/>
                <a:gd name="connsiteY19" fmla="*/ 258142 h 638321"/>
                <a:gd name="connsiteX20" fmla="*/ 331031 w 331118"/>
                <a:gd name="connsiteY20" fmla="*/ 165295 h 638321"/>
                <a:gd name="connsiteX21" fmla="*/ 241261 w 331118"/>
                <a:gd name="connsiteY21" fmla="*/ 267110 h 638321"/>
                <a:gd name="connsiteX22" fmla="*/ 313534 w 331118"/>
                <a:gd name="connsiteY22" fmla="*/ 267110 h 638321"/>
                <a:gd name="connsiteX23" fmla="*/ 313534 w 331118"/>
                <a:gd name="connsiteY23" fmla="*/ 435219 h 638321"/>
                <a:gd name="connsiteX24" fmla="*/ 241261 w 331118"/>
                <a:gd name="connsiteY24" fmla="*/ 435219 h 638321"/>
                <a:gd name="connsiteX25" fmla="*/ 241261 w 331118"/>
                <a:gd name="connsiteY25" fmla="*/ 267110 h 638321"/>
                <a:gd name="connsiteX26" fmla="*/ 313534 w 331118"/>
                <a:gd name="connsiteY26" fmla="*/ 249526 h 638321"/>
                <a:gd name="connsiteX27" fmla="*/ 241261 w 331118"/>
                <a:gd name="connsiteY27" fmla="*/ 249526 h 638321"/>
                <a:gd name="connsiteX28" fmla="*/ 241261 w 331118"/>
                <a:gd name="connsiteY28" fmla="*/ 165471 h 638321"/>
                <a:gd name="connsiteX29" fmla="*/ 224995 w 331118"/>
                <a:gd name="connsiteY29" fmla="*/ 118520 h 638321"/>
                <a:gd name="connsiteX30" fmla="*/ 249526 w 331118"/>
                <a:gd name="connsiteY30" fmla="*/ 93990 h 638321"/>
                <a:gd name="connsiteX31" fmla="*/ 276255 w 331118"/>
                <a:gd name="connsiteY31" fmla="*/ 67261 h 638321"/>
                <a:gd name="connsiteX32" fmla="*/ 313534 w 331118"/>
                <a:gd name="connsiteY32" fmla="*/ 165471 h 638321"/>
                <a:gd name="connsiteX33" fmla="*/ 313534 w 331118"/>
                <a:gd name="connsiteY33" fmla="*/ 249526 h 638321"/>
                <a:gd name="connsiteX34" fmla="*/ 89946 w 331118"/>
                <a:gd name="connsiteY34" fmla="*/ 165471 h 638321"/>
                <a:gd name="connsiteX35" fmla="*/ 53809 w 331118"/>
                <a:gd name="connsiteY35" fmla="*/ 201608 h 638321"/>
                <a:gd name="connsiteX36" fmla="*/ 17673 w 331118"/>
                <a:gd name="connsiteY36" fmla="*/ 165471 h 638321"/>
                <a:gd name="connsiteX37" fmla="*/ 55040 w 331118"/>
                <a:gd name="connsiteY37" fmla="*/ 67261 h 638321"/>
                <a:gd name="connsiteX38" fmla="*/ 106299 w 331118"/>
                <a:gd name="connsiteY38" fmla="*/ 118520 h 638321"/>
                <a:gd name="connsiteX39" fmla="*/ 90033 w 331118"/>
                <a:gd name="connsiteY39" fmla="*/ 165471 h 638321"/>
                <a:gd name="connsiteX40" fmla="*/ 165647 w 331118"/>
                <a:gd name="connsiteY40" fmla="*/ 89770 h 638321"/>
                <a:gd name="connsiteX41" fmla="*/ 118696 w 331118"/>
                <a:gd name="connsiteY41" fmla="*/ 106035 h 638321"/>
                <a:gd name="connsiteX42" fmla="*/ 94166 w 331118"/>
                <a:gd name="connsiteY42" fmla="*/ 81505 h 638321"/>
                <a:gd name="connsiteX43" fmla="*/ 67437 w 331118"/>
                <a:gd name="connsiteY43" fmla="*/ 54776 h 638321"/>
                <a:gd name="connsiteX44" fmla="*/ 165647 w 331118"/>
                <a:gd name="connsiteY44" fmla="*/ 17497 h 638321"/>
                <a:gd name="connsiteX45" fmla="*/ 263857 w 331118"/>
                <a:gd name="connsiteY45" fmla="*/ 54776 h 638321"/>
                <a:gd name="connsiteX46" fmla="*/ 237129 w 331118"/>
                <a:gd name="connsiteY46" fmla="*/ 81505 h 638321"/>
                <a:gd name="connsiteX47" fmla="*/ 212598 w 331118"/>
                <a:gd name="connsiteY47" fmla="*/ 106035 h 638321"/>
                <a:gd name="connsiteX48" fmla="*/ 165647 w 331118"/>
                <a:gd name="connsiteY48" fmla="*/ 89770 h 638321"/>
                <a:gd name="connsiteX49" fmla="*/ 277485 w 331118"/>
                <a:gd name="connsiteY49" fmla="*/ 620737 h 638321"/>
                <a:gd name="connsiteX50" fmla="*/ 277485 w 331118"/>
                <a:gd name="connsiteY50" fmla="*/ 620737 h 638321"/>
                <a:gd name="connsiteX51" fmla="*/ 241349 w 331118"/>
                <a:gd name="connsiteY51" fmla="*/ 584600 h 638321"/>
                <a:gd name="connsiteX52" fmla="*/ 241349 w 331118"/>
                <a:gd name="connsiteY52" fmla="*/ 452628 h 638321"/>
                <a:gd name="connsiteX53" fmla="*/ 313622 w 331118"/>
                <a:gd name="connsiteY53" fmla="*/ 452628 h 638321"/>
                <a:gd name="connsiteX54" fmla="*/ 313622 w 331118"/>
                <a:gd name="connsiteY54" fmla="*/ 584600 h 638321"/>
                <a:gd name="connsiteX55" fmla="*/ 277573 w 331118"/>
                <a:gd name="connsiteY55" fmla="*/ 620737 h 638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331118" h="638321">
                  <a:moveTo>
                    <a:pt x="331119" y="165471"/>
                  </a:moveTo>
                  <a:cubicBezTo>
                    <a:pt x="331119" y="121246"/>
                    <a:pt x="313886" y="79746"/>
                    <a:pt x="282585" y="48446"/>
                  </a:cubicBezTo>
                  <a:cubicBezTo>
                    <a:pt x="251284" y="17145"/>
                    <a:pt x="209785" y="0"/>
                    <a:pt x="165559" y="0"/>
                  </a:cubicBezTo>
                  <a:cubicBezTo>
                    <a:pt x="121334" y="0"/>
                    <a:pt x="79834" y="17233"/>
                    <a:pt x="48534" y="48446"/>
                  </a:cubicBezTo>
                  <a:lnTo>
                    <a:pt x="48534" y="48446"/>
                  </a:lnTo>
                  <a:cubicBezTo>
                    <a:pt x="17233" y="79658"/>
                    <a:pt x="0" y="121246"/>
                    <a:pt x="0" y="165471"/>
                  </a:cubicBezTo>
                  <a:cubicBezTo>
                    <a:pt x="0" y="195101"/>
                    <a:pt x="24091" y="219192"/>
                    <a:pt x="53721" y="219192"/>
                  </a:cubicBezTo>
                  <a:cubicBezTo>
                    <a:pt x="83351" y="219192"/>
                    <a:pt x="107442" y="195101"/>
                    <a:pt x="107442" y="165471"/>
                  </a:cubicBezTo>
                  <a:cubicBezTo>
                    <a:pt x="107442" y="149997"/>
                    <a:pt x="113509" y="135402"/>
                    <a:pt x="124411" y="124411"/>
                  </a:cubicBezTo>
                  <a:cubicBezTo>
                    <a:pt x="124411" y="124411"/>
                    <a:pt x="124411" y="124411"/>
                    <a:pt x="124411" y="124411"/>
                  </a:cubicBezTo>
                  <a:cubicBezTo>
                    <a:pt x="135314" y="113421"/>
                    <a:pt x="149909" y="107442"/>
                    <a:pt x="165471" y="107354"/>
                  </a:cubicBezTo>
                  <a:cubicBezTo>
                    <a:pt x="180946" y="107354"/>
                    <a:pt x="195541" y="113421"/>
                    <a:pt x="206531" y="124323"/>
                  </a:cubicBezTo>
                  <a:cubicBezTo>
                    <a:pt x="206531" y="124323"/>
                    <a:pt x="206531" y="124323"/>
                    <a:pt x="206531" y="124323"/>
                  </a:cubicBezTo>
                  <a:cubicBezTo>
                    <a:pt x="217522" y="135314"/>
                    <a:pt x="223588" y="149909"/>
                    <a:pt x="223588" y="165383"/>
                  </a:cubicBezTo>
                  <a:lnTo>
                    <a:pt x="223588" y="584600"/>
                  </a:lnTo>
                  <a:cubicBezTo>
                    <a:pt x="223588" y="614231"/>
                    <a:pt x="247680" y="638321"/>
                    <a:pt x="277310" y="638321"/>
                  </a:cubicBezTo>
                  <a:lnTo>
                    <a:pt x="277310" y="638321"/>
                  </a:lnTo>
                  <a:cubicBezTo>
                    <a:pt x="306940" y="638321"/>
                    <a:pt x="331031" y="614231"/>
                    <a:pt x="331031" y="584600"/>
                  </a:cubicBezTo>
                  <a:lnTo>
                    <a:pt x="331031" y="443836"/>
                  </a:lnTo>
                  <a:cubicBezTo>
                    <a:pt x="331031" y="443836"/>
                    <a:pt x="331031" y="258142"/>
                    <a:pt x="331031" y="258142"/>
                  </a:cubicBezTo>
                  <a:lnTo>
                    <a:pt x="331031" y="165295"/>
                  </a:lnTo>
                  <a:close/>
                  <a:moveTo>
                    <a:pt x="241261" y="267110"/>
                  </a:moveTo>
                  <a:lnTo>
                    <a:pt x="313534" y="267110"/>
                  </a:lnTo>
                  <a:lnTo>
                    <a:pt x="313534" y="435219"/>
                  </a:lnTo>
                  <a:lnTo>
                    <a:pt x="241261" y="435219"/>
                  </a:lnTo>
                  <a:lnTo>
                    <a:pt x="241261" y="267110"/>
                  </a:lnTo>
                  <a:close/>
                  <a:moveTo>
                    <a:pt x="313534" y="249526"/>
                  </a:moveTo>
                  <a:lnTo>
                    <a:pt x="241261" y="249526"/>
                  </a:lnTo>
                  <a:lnTo>
                    <a:pt x="241261" y="165471"/>
                  </a:lnTo>
                  <a:cubicBezTo>
                    <a:pt x="241261" y="148238"/>
                    <a:pt x="235546" y="131885"/>
                    <a:pt x="224995" y="118520"/>
                  </a:cubicBezTo>
                  <a:lnTo>
                    <a:pt x="249526" y="93990"/>
                  </a:lnTo>
                  <a:lnTo>
                    <a:pt x="276255" y="67261"/>
                  </a:lnTo>
                  <a:cubicBezTo>
                    <a:pt x="300346" y="94341"/>
                    <a:pt x="313534" y="128895"/>
                    <a:pt x="313534" y="165471"/>
                  </a:cubicBezTo>
                  <a:lnTo>
                    <a:pt x="313534" y="249526"/>
                  </a:lnTo>
                  <a:close/>
                  <a:moveTo>
                    <a:pt x="89946" y="165471"/>
                  </a:moveTo>
                  <a:cubicBezTo>
                    <a:pt x="89946" y="185430"/>
                    <a:pt x="73768" y="201608"/>
                    <a:pt x="53809" y="201608"/>
                  </a:cubicBezTo>
                  <a:cubicBezTo>
                    <a:pt x="33851" y="201608"/>
                    <a:pt x="17673" y="185430"/>
                    <a:pt x="17673" y="165471"/>
                  </a:cubicBezTo>
                  <a:cubicBezTo>
                    <a:pt x="17673" y="128895"/>
                    <a:pt x="30861" y="94341"/>
                    <a:pt x="55040" y="67261"/>
                  </a:cubicBezTo>
                  <a:lnTo>
                    <a:pt x="106299" y="118520"/>
                  </a:lnTo>
                  <a:cubicBezTo>
                    <a:pt x="95748" y="131797"/>
                    <a:pt x="90033" y="148150"/>
                    <a:pt x="90033" y="165471"/>
                  </a:cubicBezTo>
                  <a:close/>
                  <a:moveTo>
                    <a:pt x="165647" y="89770"/>
                  </a:moveTo>
                  <a:cubicBezTo>
                    <a:pt x="148414" y="89770"/>
                    <a:pt x="131973" y="95484"/>
                    <a:pt x="118696" y="106035"/>
                  </a:cubicBezTo>
                  <a:lnTo>
                    <a:pt x="94166" y="81505"/>
                  </a:lnTo>
                  <a:lnTo>
                    <a:pt x="67437" y="54776"/>
                  </a:lnTo>
                  <a:cubicBezTo>
                    <a:pt x="94517" y="30685"/>
                    <a:pt x="129071" y="17497"/>
                    <a:pt x="165647" y="17497"/>
                  </a:cubicBezTo>
                  <a:cubicBezTo>
                    <a:pt x="202223" y="17497"/>
                    <a:pt x="236689" y="30685"/>
                    <a:pt x="263857" y="54776"/>
                  </a:cubicBezTo>
                  <a:lnTo>
                    <a:pt x="237129" y="81505"/>
                  </a:lnTo>
                  <a:lnTo>
                    <a:pt x="212598" y="106035"/>
                  </a:lnTo>
                  <a:cubicBezTo>
                    <a:pt x="199322" y="95484"/>
                    <a:pt x="182880" y="89770"/>
                    <a:pt x="165647" y="89770"/>
                  </a:cubicBezTo>
                  <a:close/>
                  <a:moveTo>
                    <a:pt x="277485" y="620737"/>
                  </a:moveTo>
                  <a:lnTo>
                    <a:pt x="277485" y="620737"/>
                  </a:lnTo>
                  <a:cubicBezTo>
                    <a:pt x="257527" y="620737"/>
                    <a:pt x="241349" y="604559"/>
                    <a:pt x="241349" y="584600"/>
                  </a:cubicBezTo>
                  <a:lnTo>
                    <a:pt x="241349" y="452628"/>
                  </a:lnTo>
                  <a:lnTo>
                    <a:pt x="313622" y="452628"/>
                  </a:lnTo>
                  <a:lnTo>
                    <a:pt x="313622" y="584600"/>
                  </a:lnTo>
                  <a:cubicBezTo>
                    <a:pt x="313622" y="604471"/>
                    <a:pt x="297444" y="620737"/>
                    <a:pt x="277573" y="62073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A699812F-E252-F3BD-62E8-96910A5E4655}"/>
                </a:ext>
              </a:extLst>
            </p:cNvPr>
            <p:cNvSpPr/>
            <p:nvPr/>
          </p:nvSpPr>
          <p:spPr>
            <a:xfrm>
              <a:off x="11382892" y="5523943"/>
              <a:ext cx="331118" cy="638409"/>
            </a:xfrm>
            <a:custGeom>
              <a:avLst/>
              <a:gdLst>
                <a:gd name="connsiteX0" fmla="*/ 331118 w 331118"/>
                <a:gd name="connsiteY0" fmla="*/ 165471 h 638409"/>
                <a:gd name="connsiteX1" fmla="*/ 282584 w 331118"/>
                <a:gd name="connsiteY1" fmla="*/ 48446 h 638409"/>
                <a:gd name="connsiteX2" fmla="*/ 165559 w 331118"/>
                <a:gd name="connsiteY2" fmla="*/ 0 h 638409"/>
                <a:gd name="connsiteX3" fmla="*/ 48533 w 331118"/>
                <a:gd name="connsiteY3" fmla="*/ 48446 h 638409"/>
                <a:gd name="connsiteX4" fmla="*/ 48533 w 331118"/>
                <a:gd name="connsiteY4" fmla="*/ 48446 h 638409"/>
                <a:gd name="connsiteX5" fmla="*/ 0 w 331118"/>
                <a:gd name="connsiteY5" fmla="*/ 165471 h 638409"/>
                <a:gd name="connsiteX6" fmla="*/ 53721 w 331118"/>
                <a:gd name="connsiteY6" fmla="*/ 219192 h 638409"/>
                <a:gd name="connsiteX7" fmla="*/ 107442 w 331118"/>
                <a:gd name="connsiteY7" fmla="*/ 165471 h 638409"/>
                <a:gd name="connsiteX8" fmla="*/ 124411 w 331118"/>
                <a:gd name="connsiteY8" fmla="*/ 124411 h 638409"/>
                <a:gd name="connsiteX9" fmla="*/ 124411 w 331118"/>
                <a:gd name="connsiteY9" fmla="*/ 124411 h 638409"/>
                <a:gd name="connsiteX10" fmla="*/ 165471 w 331118"/>
                <a:gd name="connsiteY10" fmla="*/ 107354 h 638409"/>
                <a:gd name="connsiteX11" fmla="*/ 206531 w 331118"/>
                <a:gd name="connsiteY11" fmla="*/ 124411 h 638409"/>
                <a:gd name="connsiteX12" fmla="*/ 206531 w 331118"/>
                <a:gd name="connsiteY12" fmla="*/ 124411 h 638409"/>
                <a:gd name="connsiteX13" fmla="*/ 223500 w 331118"/>
                <a:gd name="connsiteY13" fmla="*/ 165471 h 638409"/>
                <a:gd name="connsiteX14" fmla="*/ 223500 w 331118"/>
                <a:gd name="connsiteY14" fmla="*/ 584688 h 638409"/>
                <a:gd name="connsiteX15" fmla="*/ 277221 w 331118"/>
                <a:gd name="connsiteY15" fmla="*/ 638409 h 638409"/>
                <a:gd name="connsiteX16" fmla="*/ 277221 w 331118"/>
                <a:gd name="connsiteY16" fmla="*/ 638409 h 638409"/>
                <a:gd name="connsiteX17" fmla="*/ 330942 w 331118"/>
                <a:gd name="connsiteY17" fmla="*/ 584688 h 638409"/>
                <a:gd name="connsiteX18" fmla="*/ 330942 w 331118"/>
                <a:gd name="connsiteY18" fmla="*/ 443924 h 638409"/>
                <a:gd name="connsiteX19" fmla="*/ 330942 w 331118"/>
                <a:gd name="connsiteY19" fmla="*/ 258230 h 638409"/>
                <a:gd name="connsiteX20" fmla="*/ 330942 w 331118"/>
                <a:gd name="connsiteY20" fmla="*/ 165383 h 638409"/>
                <a:gd name="connsiteX21" fmla="*/ 241260 w 331118"/>
                <a:gd name="connsiteY21" fmla="*/ 267110 h 638409"/>
                <a:gd name="connsiteX22" fmla="*/ 313533 w 331118"/>
                <a:gd name="connsiteY22" fmla="*/ 267110 h 638409"/>
                <a:gd name="connsiteX23" fmla="*/ 313533 w 331118"/>
                <a:gd name="connsiteY23" fmla="*/ 435219 h 638409"/>
                <a:gd name="connsiteX24" fmla="*/ 241260 w 331118"/>
                <a:gd name="connsiteY24" fmla="*/ 435219 h 638409"/>
                <a:gd name="connsiteX25" fmla="*/ 241260 w 331118"/>
                <a:gd name="connsiteY25" fmla="*/ 267110 h 638409"/>
                <a:gd name="connsiteX26" fmla="*/ 313533 w 331118"/>
                <a:gd name="connsiteY26" fmla="*/ 249526 h 638409"/>
                <a:gd name="connsiteX27" fmla="*/ 241260 w 331118"/>
                <a:gd name="connsiteY27" fmla="*/ 249526 h 638409"/>
                <a:gd name="connsiteX28" fmla="*/ 241260 w 331118"/>
                <a:gd name="connsiteY28" fmla="*/ 165471 h 638409"/>
                <a:gd name="connsiteX29" fmla="*/ 224995 w 331118"/>
                <a:gd name="connsiteY29" fmla="*/ 118520 h 638409"/>
                <a:gd name="connsiteX30" fmla="*/ 249525 w 331118"/>
                <a:gd name="connsiteY30" fmla="*/ 93990 h 638409"/>
                <a:gd name="connsiteX31" fmla="*/ 276254 w 331118"/>
                <a:gd name="connsiteY31" fmla="*/ 67261 h 638409"/>
                <a:gd name="connsiteX32" fmla="*/ 313533 w 331118"/>
                <a:gd name="connsiteY32" fmla="*/ 165471 h 638409"/>
                <a:gd name="connsiteX33" fmla="*/ 313533 w 331118"/>
                <a:gd name="connsiteY33" fmla="*/ 249526 h 638409"/>
                <a:gd name="connsiteX34" fmla="*/ 89945 w 331118"/>
                <a:gd name="connsiteY34" fmla="*/ 165471 h 638409"/>
                <a:gd name="connsiteX35" fmla="*/ 53809 w 331118"/>
                <a:gd name="connsiteY35" fmla="*/ 201608 h 638409"/>
                <a:gd name="connsiteX36" fmla="*/ 17672 w 331118"/>
                <a:gd name="connsiteY36" fmla="*/ 165471 h 638409"/>
                <a:gd name="connsiteX37" fmla="*/ 54952 w 331118"/>
                <a:gd name="connsiteY37" fmla="*/ 67261 h 638409"/>
                <a:gd name="connsiteX38" fmla="*/ 106211 w 331118"/>
                <a:gd name="connsiteY38" fmla="*/ 118520 h 638409"/>
                <a:gd name="connsiteX39" fmla="*/ 89945 w 331118"/>
                <a:gd name="connsiteY39" fmla="*/ 165471 h 638409"/>
                <a:gd name="connsiteX40" fmla="*/ 118696 w 331118"/>
                <a:gd name="connsiteY40" fmla="*/ 106123 h 638409"/>
                <a:gd name="connsiteX41" fmla="*/ 94165 w 331118"/>
                <a:gd name="connsiteY41" fmla="*/ 81592 h 638409"/>
                <a:gd name="connsiteX42" fmla="*/ 67437 w 331118"/>
                <a:gd name="connsiteY42" fmla="*/ 54864 h 638409"/>
                <a:gd name="connsiteX43" fmla="*/ 165559 w 331118"/>
                <a:gd name="connsiteY43" fmla="*/ 17585 h 638409"/>
                <a:gd name="connsiteX44" fmla="*/ 263769 w 331118"/>
                <a:gd name="connsiteY44" fmla="*/ 54864 h 638409"/>
                <a:gd name="connsiteX45" fmla="*/ 212510 w 331118"/>
                <a:gd name="connsiteY45" fmla="*/ 106123 h 638409"/>
                <a:gd name="connsiteX46" fmla="*/ 165559 w 331118"/>
                <a:gd name="connsiteY46" fmla="*/ 89857 h 638409"/>
                <a:gd name="connsiteX47" fmla="*/ 118608 w 331118"/>
                <a:gd name="connsiteY47" fmla="*/ 106123 h 638409"/>
                <a:gd name="connsiteX48" fmla="*/ 277485 w 331118"/>
                <a:gd name="connsiteY48" fmla="*/ 620825 h 638409"/>
                <a:gd name="connsiteX49" fmla="*/ 277485 w 331118"/>
                <a:gd name="connsiteY49" fmla="*/ 620825 h 638409"/>
                <a:gd name="connsiteX50" fmla="*/ 241348 w 331118"/>
                <a:gd name="connsiteY50" fmla="*/ 584688 h 638409"/>
                <a:gd name="connsiteX51" fmla="*/ 241348 w 331118"/>
                <a:gd name="connsiteY51" fmla="*/ 452716 h 638409"/>
                <a:gd name="connsiteX52" fmla="*/ 313621 w 331118"/>
                <a:gd name="connsiteY52" fmla="*/ 452716 h 638409"/>
                <a:gd name="connsiteX53" fmla="*/ 313621 w 331118"/>
                <a:gd name="connsiteY53" fmla="*/ 584688 h 638409"/>
                <a:gd name="connsiteX54" fmla="*/ 277573 w 331118"/>
                <a:gd name="connsiteY54" fmla="*/ 620825 h 6384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1118" h="638409">
                  <a:moveTo>
                    <a:pt x="331118" y="165471"/>
                  </a:moveTo>
                  <a:cubicBezTo>
                    <a:pt x="331118" y="121246"/>
                    <a:pt x="313885" y="79746"/>
                    <a:pt x="282584" y="48446"/>
                  </a:cubicBezTo>
                  <a:cubicBezTo>
                    <a:pt x="251372" y="17145"/>
                    <a:pt x="209784" y="0"/>
                    <a:pt x="165559" y="0"/>
                  </a:cubicBezTo>
                  <a:cubicBezTo>
                    <a:pt x="121334" y="0"/>
                    <a:pt x="79834" y="17233"/>
                    <a:pt x="48533" y="48446"/>
                  </a:cubicBezTo>
                  <a:lnTo>
                    <a:pt x="48533" y="48446"/>
                  </a:lnTo>
                  <a:cubicBezTo>
                    <a:pt x="17233" y="79658"/>
                    <a:pt x="0" y="121246"/>
                    <a:pt x="0" y="165471"/>
                  </a:cubicBezTo>
                  <a:cubicBezTo>
                    <a:pt x="0" y="195101"/>
                    <a:pt x="24091" y="219192"/>
                    <a:pt x="53721" y="219192"/>
                  </a:cubicBezTo>
                  <a:cubicBezTo>
                    <a:pt x="83351" y="219192"/>
                    <a:pt x="107442" y="195101"/>
                    <a:pt x="107442" y="165471"/>
                  </a:cubicBezTo>
                  <a:cubicBezTo>
                    <a:pt x="107442" y="149997"/>
                    <a:pt x="113508" y="135401"/>
                    <a:pt x="124411" y="124411"/>
                  </a:cubicBezTo>
                  <a:cubicBezTo>
                    <a:pt x="124411" y="124411"/>
                    <a:pt x="124411" y="124411"/>
                    <a:pt x="124411" y="124411"/>
                  </a:cubicBezTo>
                  <a:cubicBezTo>
                    <a:pt x="135401" y="113420"/>
                    <a:pt x="149909" y="107442"/>
                    <a:pt x="165471" y="107354"/>
                  </a:cubicBezTo>
                  <a:cubicBezTo>
                    <a:pt x="180945" y="107354"/>
                    <a:pt x="195541" y="113420"/>
                    <a:pt x="206531" y="124411"/>
                  </a:cubicBezTo>
                  <a:lnTo>
                    <a:pt x="206531" y="124411"/>
                  </a:lnTo>
                  <a:cubicBezTo>
                    <a:pt x="217522" y="135401"/>
                    <a:pt x="223500" y="149909"/>
                    <a:pt x="223500" y="165471"/>
                  </a:cubicBezTo>
                  <a:lnTo>
                    <a:pt x="223500" y="584688"/>
                  </a:lnTo>
                  <a:cubicBezTo>
                    <a:pt x="223500" y="614319"/>
                    <a:pt x="247591" y="638409"/>
                    <a:pt x="277221" y="638409"/>
                  </a:cubicBezTo>
                  <a:lnTo>
                    <a:pt x="277221" y="638409"/>
                  </a:lnTo>
                  <a:cubicBezTo>
                    <a:pt x="306851" y="638409"/>
                    <a:pt x="330942" y="614319"/>
                    <a:pt x="330942" y="584688"/>
                  </a:cubicBezTo>
                  <a:lnTo>
                    <a:pt x="330942" y="443924"/>
                  </a:lnTo>
                  <a:cubicBezTo>
                    <a:pt x="330942" y="443924"/>
                    <a:pt x="330942" y="258230"/>
                    <a:pt x="330942" y="258230"/>
                  </a:cubicBezTo>
                  <a:lnTo>
                    <a:pt x="330942" y="165383"/>
                  </a:lnTo>
                  <a:close/>
                  <a:moveTo>
                    <a:pt x="241260" y="267110"/>
                  </a:moveTo>
                  <a:lnTo>
                    <a:pt x="313533" y="267110"/>
                  </a:lnTo>
                  <a:lnTo>
                    <a:pt x="313533" y="435219"/>
                  </a:lnTo>
                  <a:lnTo>
                    <a:pt x="241260" y="435219"/>
                  </a:lnTo>
                  <a:lnTo>
                    <a:pt x="241260" y="267110"/>
                  </a:lnTo>
                  <a:close/>
                  <a:moveTo>
                    <a:pt x="313533" y="249526"/>
                  </a:moveTo>
                  <a:lnTo>
                    <a:pt x="241260" y="249526"/>
                  </a:lnTo>
                  <a:lnTo>
                    <a:pt x="241260" y="165471"/>
                  </a:lnTo>
                  <a:cubicBezTo>
                    <a:pt x="241260" y="148238"/>
                    <a:pt x="235546" y="131797"/>
                    <a:pt x="224995" y="118520"/>
                  </a:cubicBezTo>
                  <a:lnTo>
                    <a:pt x="249525" y="93990"/>
                  </a:lnTo>
                  <a:lnTo>
                    <a:pt x="276254" y="67261"/>
                  </a:lnTo>
                  <a:cubicBezTo>
                    <a:pt x="300345" y="94341"/>
                    <a:pt x="313533" y="128895"/>
                    <a:pt x="313533" y="165471"/>
                  </a:cubicBezTo>
                  <a:lnTo>
                    <a:pt x="313533" y="249526"/>
                  </a:lnTo>
                  <a:close/>
                  <a:moveTo>
                    <a:pt x="89945" y="165471"/>
                  </a:moveTo>
                  <a:cubicBezTo>
                    <a:pt x="89945" y="185341"/>
                    <a:pt x="73767" y="201608"/>
                    <a:pt x="53809" y="201608"/>
                  </a:cubicBezTo>
                  <a:cubicBezTo>
                    <a:pt x="33850" y="201608"/>
                    <a:pt x="17672" y="185429"/>
                    <a:pt x="17672" y="165471"/>
                  </a:cubicBezTo>
                  <a:cubicBezTo>
                    <a:pt x="17672" y="128895"/>
                    <a:pt x="30861" y="94341"/>
                    <a:pt x="54952" y="67261"/>
                  </a:cubicBezTo>
                  <a:lnTo>
                    <a:pt x="106211" y="118520"/>
                  </a:lnTo>
                  <a:cubicBezTo>
                    <a:pt x="95660" y="131797"/>
                    <a:pt x="89945" y="148150"/>
                    <a:pt x="89945" y="165471"/>
                  </a:cubicBezTo>
                  <a:close/>
                  <a:moveTo>
                    <a:pt x="118696" y="106123"/>
                  </a:moveTo>
                  <a:lnTo>
                    <a:pt x="94165" y="81592"/>
                  </a:lnTo>
                  <a:lnTo>
                    <a:pt x="67437" y="54864"/>
                  </a:lnTo>
                  <a:cubicBezTo>
                    <a:pt x="94517" y="30773"/>
                    <a:pt x="129071" y="17585"/>
                    <a:pt x="165559" y="17585"/>
                  </a:cubicBezTo>
                  <a:cubicBezTo>
                    <a:pt x="202047" y="17585"/>
                    <a:pt x="236689" y="30773"/>
                    <a:pt x="263769" y="54864"/>
                  </a:cubicBezTo>
                  <a:lnTo>
                    <a:pt x="212510" y="106123"/>
                  </a:lnTo>
                  <a:cubicBezTo>
                    <a:pt x="199233" y="95572"/>
                    <a:pt x="182792" y="89857"/>
                    <a:pt x="165559" y="89857"/>
                  </a:cubicBezTo>
                  <a:cubicBezTo>
                    <a:pt x="148326" y="89857"/>
                    <a:pt x="131885" y="95572"/>
                    <a:pt x="118608" y="106123"/>
                  </a:cubicBezTo>
                  <a:close/>
                  <a:moveTo>
                    <a:pt x="277485" y="620825"/>
                  </a:moveTo>
                  <a:lnTo>
                    <a:pt x="277485" y="620825"/>
                  </a:lnTo>
                  <a:cubicBezTo>
                    <a:pt x="257527" y="620825"/>
                    <a:pt x="241348" y="604647"/>
                    <a:pt x="241348" y="584688"/>
                  </a:cubicBezTo>
                  <a:lnTo>
                    <a:pt x="241348" y="452716"/>
                  </a:lnTo>
                  <a:lnTo>
                    <a:pt x="313621" y="452716"/>
                  </a:lnTo>
                  <a:lnTo>
                    <a:pt x="313621" y="584688"/>
                  </a:lnTo>
                  <a:cubicBezTo>
                    <a:pt x="313621" y="604559"/>
                    <a:pt x="297443" y="620825"/>
                    <a:pt x="277573" y="62082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6" name="Vrije vorm: vorm 155">
              <a:extLst>
                <a:ext uri="{FF2B5EF4-FFF2-40B4-BE49-F238E27FC236}">
                  <a16:creationId xmlns:a16="http://schemas.microsoft.com/office/drawing/2014/main" id="{FC9113BD-AD55-6B37-C257-D49AA7DD6590}"/>
                </a:ext>
              </a:extLst>
            </p:cNvPr>
            <p:cNvSpPr/>
            <p:nvPr/>
          </p:nvSpPr>
          <p:spPr>
            <a:xfrm>
              <a:off x="12642477" y="1166739"/>
              <a:ext cx="400226" cy="577830"/>
            </a:xfrm>
            <a:custGeom>
              <a:avLst/>
              <a:gdLst>
                <a:gd name="connsiteX0" fmla="*/ 0 w 400226"/>
                <a:gd name="connsiteY0" fmla="*/ 439352 h 577830"/>
                <a:gd name="connsiteX1" fmla="*/ 40533 w 400226"/>
                <a:gd name="connsiteY1" fmla="*/ 537298 h 577830"/>
                <a:gd name="connsiteX2" fmla="*/ 138479 w 400226"/>
                <a:gd name="connsiteY2" fmla="*/ 577831 h 577830"/>
                <a:gd name="connsiteX3" fmla="*/ 236425 w 400226"/>
                <a:gd name="connsiteY3" fmla="*/ 537210 h 577830"/>
                <a:gd name="connsiteX4" fmla="*/ 299115 w 400226"/>
                <a:gd name="connsiteY4" fmla="*/ 474257 h 577830"/>
                <a:gd name="connsiteX5" fmla="*/ 361452 w 400226"/>
                <a:gd name="connsiteY5" fmla="*/ 411656 h 577830"/>
                <a:gd name="connsiteX6" fmla="*/ 362155 w 400226"/>
                <a:gd name="connsiteY6" fmla="*/ 410953 h 577830"/>
                <a:gd name="connsiteX7" fmla="*/ 400138 w 400226"/>
                <a:gd name="connsiteY7" fmla="*/ 273265 h 577830"/>
                <a:gd name="connsiteX8" fmla="*/ 400138 w 400226"/>
                <a:gd name="connsiteY8" fmla="*/ 261835 h 577830"/>
                <a:gd name="connsiteX9" fmla="*/ 400138 w 400226"/>
                <a:gd name="connsiteY9" fmla="*/ 143315 h 577830"/>
                <a:gd name="connsiteX10" fmla="*/ 400226 w 400226"/>
                <a:gd name="connsiteY10" fmla="*/ 142787 h 577830"/>
                <a:gd name="connsiteX11" fmla="*/ 400226 w 400226"/>
                <a:gd name="connsiteY11" fmla="*/ 8792 h 577830"/>
                <a:gd name="connsiteX12" fmla="*/ 391434 w 400226"/>
                <a:gd name="connsiteY12" fmla="*/ 0 h 577830"/>
                <a:gd name="connsiteX13" fmla="*/ 132588 w 400226"/>
                <a:gd name="connsiteY13" fmla="*/ 0 h 577830"/>
                <a:gd name="connsiteX14" fmla="*/ 123796 w 400226"/>
                <a:gd name="connsiteY14" fmla="*/ 8792 h 577830"/>
                <a:gd name="connsiteX15" fmla="*/ 123796 w 400226"/>
                <a:gd name="connsiteY15" fmla="*/ 142787 h 577830"/>
                <a:gd name="connsiteX16" fmla="*/ 123972 w 400226"/>
                <a:gd name="connsiteY16" fmla="*/ 143666 h 577830"/>
                <a:gd name="connsiteX17" fmla="*/ 123972 w 400226"/>
                <a:gd name="connsiteY17" fmla="*/ 258054 h 577830"/>
                <a:gd name="connsiteX18" fmla="*/ 40620 w 400226"/>
                <a:gd name="connsiteY18" fmla="*/ 341405 h 577830"/>
                <a:gd name="connsiteX19" fmla="*/ 88 w 400226"/>
                <a:gd name="connsiteY19" fmla="*/ 439352 h 577830"/>
                <a:gd name="connsiteX20" fmla="*/ 348703 w 400226"/>
                <a:gd name="connsiteY20" fmla="*/ 399610 h 577830"/>
                <a:gd name="connsiteX21" fmla="*/ 293048 w 400226"/>
                <a:gd name="connsiteY21" fmla="*/ 455529 h 577830"/>
                <a:gd name="connsiteX22" fmla="*/ 291553 w 400226"/>
                <a:gd name="connsiteY22" fmla="*/ 454035 h 577830"/>
                <a:gd name="connsiteX23" fmla="*/ 288300 w 400226"/>
                <a:gd name="connsiteY23" fmla="*/ 450254 h 577830"/>
                <a:gd name="connsiteX24" fmla="*/ 284079 w 400226"/>
                <a:gd name="connsiteY24" fmla="*/ 444979 h 577830"/>
                <a:gd name="connsiteX25" fmla="*/ 281178 w 400226"/>
                <a:gd name="connsiteY25" fmla="*/ 440934 h 577830"/>
                <a:gd name="connsiteX26" fmla="*/ 277573 w 400226"/>
                <a:gd name="connsiteY26" fmla="*/ 435395 h 577830"/>
                <a:gd name="connsiteX27" fmla="*/ 275112 w 400226"/>
                <a:gd name="connsiteY27" fmla="*/ 431087 h 577830"/>
                <a:gd name="connsiteX28" fmla="*/ 272122 w 400226"/>
                <a:gd name="connsiteY28" fmla="*/ 425196 h 577830"/>
                <a:gd name="connsiteX29" fmla="*/ 270100 w 400226"/>
                <a:gd name="connsiteY29" fmla="*/ 420712 h 577830"/>
                <a:gd name="connsiteX30" fmla="*/ 267726 w 400226"/>
                <a:gd name="connsiteY30" fmla="*/ 414469 h 577830"/>
                <a:gd name="connsiteX31" fmla="*/ 266143 w 400226"/>
                <a:gd name="connsiteY31" fmla="*/ 409897 h 577830"/>
                <a:gd name="connsiteX32" fmla="*/ 264385 w 400226"/>
                <a:gd name="connsiteY32" fmla="*/ 403127 h 577830"/>
                <a:gd name="connsiteX33" fmla="*/ 263330 w 400226"/>
                <a:gd name="connsiteY33" fmla="*/ 398731 h 577830"/>
                <a:gd name="connsiteX34" fmla="*/ 262099 w 400226"/>
                <a:gd name="connsiteY34" fmla="*/ 390994 h 577830"/>
                <a:gd name="connsiteX35" fmla="*/ 261571 w 400226"/>
                <a:gd name="connsiteY35" fmla="*/ 387213 h 577830"/>
                <a:gd name="connsiteX36" fmla="*/ 260956 w 400226"/>
                <a:gd name="connsiteY36" fmla="*/ 375432 h 577830"/>
                <a:gd name="connsiteX37" fmla="*/ 261659 w 400226"/>
                <a:gd name="connsiteY37" fmla="*/ 363122 h 577830"/>
                <a:gd name="connsiteX38" fmla="*/ 262451 w 400226"/>
                <a:gd name="connsiteY38" fmla="*/ 358111 h 577830"/>
                <a:gd name="connsiteX39" fmla="*/ 263506 w 400226"/>
                <a:gd name="connsiteY39" fmla="*/ 351341 h 577830"/>
                <a:gd name="connsiteX40" fmla="*/ 265176 w 400226"/>
                <a:gd name="connsiteY40" fmla="*/ 344922 h 577830"/>
                <a:gd name="connsiteX41" fmla="*/ 266495 w 400226"/>
                <a:gd name="connsiteY41" fmla="*/ 339999 h 577830"/>
                <a:gd name="connsiteX42" fmla="*/ 269133 w 400226"/>
                <a:gd name="connsiteY42" fmla="*/ 332877 h 577830"/>
                <a:gd name="connsiteX43" fmla="*/ 270540 w 400226"/>
                <a:gd name="connsiteY43" fmla="*/ 329184 h 577830"/>
                <a:gd name="connsiteX44" fmla="*/ 274144 w 400226"/>
                <a:gd name="connsiteY44" fmla="*/ 321623 h 577830"/>
                <a:gd name="connsiteX45" fmla="*/ 275551 w 400226"/>
                <a:gd name="connsiteY45" fmla="*/ 318985 h 577830"/>
                <a:gd name="connsiteX46" fmla="*/ 280211 w 400226"/>
                <a:gd name="connsiteY46" fmla="*/ 311336 h 577830"/>
                <a:gd name="connsiteX47" fmla="*/ 281442 w 400226"/>
                <a:gd name="connsiteY47" fmla="*/ 309401 h 577830"/>
                <a:gd name="connsiteX48" fmla="*/ 287157 w 400226"/>
                <a:gd name="connsiteY48" fmla="*/ 301840 h 577830"/>
                <a:gd name="connsiteX49" fmla="*/ 288212 w 400226"/>
                <a:gd name="connsiteY49" fmla="*/ 300521 h 577830"/>
                <a:gd name="connsiteX50" fmla="*/ 294806 w 400226"/>
                <a:gd name="connsiteY50" fmla="*/ 293224 h 577830"/>
                <a:gd name="connsiteX51" fmla="*/ 295773 w 400226"/>
                <a:gd name="connsiteY51" fmla="*/ 292256 h 577830"/>
                <a:gd name="connsiteX52" fmla="*/ 303159 w 400226"/>
                <a:gd name="connsiteY52" fmla="*/ 285486 h 577830"/>
                <a:gd name="connsiteX53" fmla="*/ 304126 w 400226"/>
                <a:gd name="connsiteY53" fmla="*/ 284695 h 577830"/>
                <a:gd name="connsiteX54" fmla="*/ 312127 w 400226"/>
                <a:gd name="connsiteY54" fmla="*/ 278716 h 577830"/>
                <a:gd name="connsiteX55" fmla="*/ 313270 w 400226"/>
                <a:gd name="connsiteY55" fmla="*/ 277925 h 577830"/>
                <a:gd name="connsiteX56" fmla="*/ 321711 w 400226"/>
                <a:gd name="connsiteY56" fmla="*/ 272737 h 577830"/>
                <a:gd name="connsiteX57" fmla="*/ 323205 w 400226"/>
                <a:gd name="connsiteY57" fmla="*/ 271946 h 577830"/>
                <a:gd name="connsiteX58" fmla="*/ 331910 w 400226"/>
                <a:gd name="connsiteY58" fmla="*/ 267726 h 577830"/>
                <a:gd name="connsiteX59" fmla="*/ 334020 w 400226"/>
                <a:gd name="connsiteY59" fmla="*/ 266847 h 577830"/>
                <a:gd name="connsiteX60" fmla="*/ 342637 w 400226"/>
                <a:gd name="connsiteY60" fmla="*/ 263681 h 577830"/>
                <a:gd name="connsiteX61" fmla="*/ 345626 w 400226"/>
                <a:gd name="connsiteY61" fmla="*/ 262802 h 577830"/>
                <a:gd name="connsiteX62" fmla="*/ 353803 w 400226"/>
                <a:gd name="connsiteY62" fmla="*/ 260692 h 577830"/>
                <a:gd name="connsiteX63" fmla="*/ 358199 w 400226"/>
                <a:gd name="connsiteY63" fmla="*/ 259989 h 577830"/>
                <a:gd name="connsiteX64" fmla="*/ 365584 w 400226"/>
                <a:gd name="connsiteY64" fmla="*/ 258846 h 577830"/>
                <a:gd name="connsiteX65" fmla="*/ 372003 w 400226"/>
                <a:gd name="connsiteY65" fmla="*/ 258494 h 577830"/>
                <a:gd name="connsiteX66" fmla="*/ 377806 w 400226"/>
                <a:gd name="connsiteY66" fmla="*/ 258230 h 577830"/>
                <a:gd name="connsiteX67" fmla="*/ 382465 w 400226"/>
                <a:gd name="connsiteY67" fmla="*/ 258406 h 577830"/>
                <a:gd name="connsiteX68" fmla="*/ 382465 w 400226"/>
                <a:gd name="connsiteY68" fmla="*/ 261923 h 577830"/>
                <a:gd name="connsiteX69" fmla="*/ 382465 w 400226"/>
                <a:gd name="connsiteY69" fmla="*/ 273529 h 577830"/>
                <a:gd name="connsiteX70" fmla="*/ 348527 w 400226"/>
                <a:gd name="connsiteY70" fmla="*/ 399786 h 577830"/>
                <a:gd name="connsiteX71" fmla="*/ 141380 w 400226"/>
                <a:gd name="connsiteY71" fmla="*/ 17497 h 577830"/>
                <a:gd name="connsiteX72" fmla="*/ 382641 w 400226"/>
                <a:gd name="connsiteY72" fmla="*/ 17497 h 577830"/>
                <a:gd name="connsiteX73" fmla="*/ 382641 w 400226"/>
                <a:gd name="connsiteY73" fmla="*/ 133907 h 577830"/>
                <a:gd name="connsiteX74" fmla="*/ 141380 w 400226"/>
                <a:gd name="connsiteY74" fmla="*/ 133907 h 577830"/>
                <a:gd name="connsiteX75" fmla="*/ 141380 w 400226"/>
                <a:gd name="connsiteY75" fmla="*/ 17497 h 577830"/>
                <a:gd name="connsiteX76" fmla="*/ 139006 w 400226"/>
                <a:gd name="connsiteY76" fmla="*/ 267814 h 577830"/>
                <a:gd name="connsiteX77" fmla="*/ 141556 w 400226"/>
                <a:gd name="connsiteY77" fmla="*/ 261571 h 577830"/>
                <a:gd name="connsiteX78" fmla="*/ 141556 w 400226"/>
                <a:gd name="connsiteY78" fmla="*/ 151404 h 577830"/>
                <a:gd name="connsiteX79" fmla="*/ 382553 w 400226"/>
                <a:gd name="connsiteY79" fmla="*/ 151404 h 577830"/>
                <a:gd name="connsiteX80" fmla="*/ 382553 w 400226"/>
                <a:gd name="connsiteY80" fmla="*/ 240382 h 577830"/>
                <a:gd name="connsiteX81" fmla="*/ 379740 w 400226"/>
                <a:gd name="connsiteY81" fmla="*/ 240382 h 577830"/>
                <a:gd name="connsiteX82" fmla="*/ 373234 w 400226"/>
                <a:gd name="connsiteY82" fmla="*/ 240558 h 577830"/>
                <a:gd name="connsiteX83" fmla="*/ 365321 w 400226"/>
                <a:gd name="connsiteY83" fmla="*/ 241085 h 577830"/>
                <a:gd name="connsiteX84" fmla="*/ 359166 w 400226"/>
                <a:gd name="connsiteY84" fmla="*/ 241876 h 577830"/>
                <a:gd name="connsiteX85" fmla="*/ 351165 w 400226"/>
                <a:gd name="connsiteY85" fmla="*/ 243195 h 577830"/>
                <a:gd name="connsiteX86" fmla="*/ 345538 w 400226"/>
                <a:gd name="connsiteY86" fmla="*/ 244514 h 577830"/>
                <a:gd name="connsiteX87" fmla="*/ 337537 w 400226"/>
                <a:gd name="connsiteY87" fmla="*/ 246800 h 577830"/>
                <a:gd name="connsiteX88" fmla="*/ 332525 w 400226"/>
                <a:gd name="connsiteY88" fmla="*/ 248559 h 577830"/>
                <a:gd name="connsiteX89" fmla="*/ 324524 w 400226"/>
                <a:gd name="connsiteY89" fmla="*/ 251724 h 577830"/>
                <a:gd name="connsiteX90" fmla="*/ 320040 w 400226"/>
                <a:gd name="connsiteY90" fmla="*/ 253746 h 577830"/>
                <a:gd name="connsiteX91" fmla="*/ 312127 w 400226"/>
                <a:gd name="connsiteY91" fmla="*/ 257878 h 577830"/>
                <a:gd name="connsiteX92" fmla="*/ 308171 w 400226"/>
                <a:gd name="connsiteY92" fmla="*/ 260164 h 577830"/>
                <a:gd name="connsiteX93" fmla="*/ 300521 w 400226"/>
                <a:gd name="connsiteY93" fmla="*/ 265264 h 577830"/>
                <a:gd name="connsiteX94" fmla="*/ 297092 w 400226"/>
                <a:gd name="connsiteY94" fmla="*/ 267814 h 577830"/>
                <a:gd name="connsiteX95" fmla="*/ 289795 w 400226"/>
                <a:gd name="connsiteY95" fmla="*/ 273792 h 577830"/>
                <a:gd name="connsiteX96" fmla="*/ 286718 w 400226"/>
                <a:gd name="connsiteY96" fmla="*/ 276518 h 577830"/>
                <a:gd name="connsiteX97" fmla="*/ 279947 w 400226"/>
                <a:gd name="connsiteY97" fmla="*/ 283288 h 577830"/>
                <a:gd name="connsiteX98" fmla="*/ 277222 w 400226"/>
                <a:gd name="connsiteY98" fmla="*/ 286190 h 577830"/>
                <a:gd name="connsiteX99" fmla="*/ 271155 w 400226"/>
                <a:gd name="connsiteY99" fmla="*/ 293663 h 577830"/>
                <a:gd name="connsiteX100" fmla="*/ 268693 w 400226"/>
                <a:gd name="connsiteY100" fmla="*/ 296828 h 577830"/>
                <a:gd name="connsiteX101" fmla="*/ 263506 w 400226"/>
                <a:gd name="connsiteY101" fmla="*/ 304829 h 577830"/>
                <a:gd name="connsiteX102" fmla="*/ 261308 w 400226"/>
                <a:gd name="connsiteY102" fmla="*/ 308346 h 577830"/>
                <a:gd name="connsiteX103" fmla="*/ 257000 w 400226"/>
                <a:gd name="connsiteY103" fmla="*/ 316699 h 577830"/>
                <a:gd name="connsiteX104" fmla="*/ 255153 w 400226"/>
                <a:gd name="connsiteY104" fmla="*/ 320568 h 577830"/>
                <a:gd name="connsiteX105" fmla="*/ 251724 w 400226"/>
                <a:gd name="connsiteY105" fmla="*/ 329272 h 577830"/>
                <a:gd name="connsiteX106" fmla="*/ 250141 w 400226"/>
                <a:gd name="connsiteY106" fmla="*/ 333404 h 577830"/>
                <a:gd name="connsiteX107" fmla="*/ 247680 w 400226"/>
                <a:gd name="connsiteY107" fmla="*/ 342548 h 577830"/>
                <a:gd name="connsiteX108" fmla="*/ 246537 w 400226"/>
                <a:gd name="connsiteY108" fmla="*/ 346945 h 577830"/>
                <a:gd name="connsiteX109" fmla="*/ 244954 w 400226"/>
                <a:gd name="connsiteY109" fmla="*/ 356880 h 577830"/>
                <a:gd name="connsiteX110" fmla="*/ 244339 w 400226"/>
                <a:gd name="connsiteY110" fmla="*/ 360924 h 577830"/>
                <a:gd name="connsiteX111" fmla="*/ 243547 w 400226"/>
                <a:gd name="connsiteY111" fmla="*/ 375256 h 577830"/>
                <a:gd name="connsiteX112" fmla="*/ 244251 w 400226"/>
                <a:gd name="connsiteY112" fmla="*/ 388708 h 577830"/>
                <a:gd name="connsiteX113" fmla="*/ 244866 w 400226"/>
                <a:gd name="connsiteY113" fmla="*/ 393104 h 577830"/>
                <a:gd name="connsiteX114" fmla="*/ 246273 w 400226"/>
                <a:gd name="connsiteY114" fmla="*/ 401896 h 577830"/>
                <a:gd name="connsiteX115" fmla="*/ 247504 w 400226"/>
                <a:gd name="connsiteY115" fmla="*/ 406996 h 577830"/>
                <a:gd name="connsiteX116" fmla="*/ 249614 w 400226"/>
                <a:gd name="connsiteY116" fmla="*/ 414821 h 577830"/>
                <a:gd name="connsiteX117" fmla="*/ 251460 w 400226"/>
                <a:gd name="connsiteY117" fmla="*/ 420096 h 577830"/>
                <a:gd name="connsiteX118" fmla="*/ 254186 w 400226"/>
                <a:gd name="connsiteY118" fmla="*/ 427306 h 577830"/>
                <a:gd name="connsiteX119" fmla="*/ 256559 w 400226"/>
                <a:gd name="connsiteY119" fmla="*/ 432582 h 577830"/>
                <a:gd name="connsiteX120" fmla="*/ 259989 w 400226"/>
                <a:gd name="connsiteY120" fmla="*/ 439352 h 577830"/>
                <a:gd name="connsiteX121" fmla="*/ 262890 w 400226"/>
                <a:gd name="connsiteY121" fmla="*/ 444451 h 577830"/>
                <a:gd name="connsiteX122" fmla="*/ 266935 w 400226"/>
                <a:gd name="connsiteY122" fmla="*/ 450782 h 577830"/>
                <a:gd name="connsiteX123" fmla="*/ 270363 w 400226"/>
                <a:gd name="connsiteY123" fmla="*/ 455617 h 577830"/>
                <a:gd name="connsiteX124" fmla="*/ 275024 w 400226"/>
                <a:gd name="connsiteY124" fmla="*/ 461508 h 577830"/>
                <a:gd name="connsiteX125" fmla="*/ 278892 w 400226"/>
                <a:gd name="connsiteY125" fmla="*/ 465992 h 577830"/>
                <a:gd name="connsiteX126" fmla="*/ 280651 w 400226"/>
                <a:gd name="connsiteY126" fmla="*/ 468015 h 577830"/>
                <a:gd name="connsiteX127" fmla="*/ 224204 w 400226"/>
                <a:gd name="connsiteY127" fmla="*/ 524725 h 577830"/>
                <a:gd name="connsiteX128" fmla="*/ 138743 w 400226"/>
                <a:gd name="connsiteY128" fmla="*/ 560158 h 577830"/>
                <a:gd name="connsiteX129" fmla="*/ 53194 w 400226"/>
                <a:gd name="connsiteY129" fmla="*/ 524725 h 577830"/>
                <a:gd name="connsiteX130" fmla="*/ 17761 w 400226"/>
                <a:gd name="connsiteY130" fmla="*/ 439264 h 577830"/>
                <a:gd name="connsiteX131" fmla="*/ 53194 w 400226"/>
                <a:gd name="connsiteY131" fmla="*/ 353715 h 577830"/>
                <a:gd name="connsiteX132" fmla="*/ 139182 w 400226"/>
                <a:gd name="connsiteY132" fmla="*/ 267814 h 577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</a:cxnLst>
              <a:rect l="l" t="t" r="r" b="b"/>
              <a:pathLst>
                <a:path w="400226" h="577830">
                  <a:moveTo>
                    <a:pt x="0" y="439352"/>
                  </a:moveTo>
                  <a:cubicBezTo>
                    <a:pt x="0" y="476367"/>
                    <a:pt x="14420" y="511097"/>
                    <a:pt x="40533" y="537298"/>
                  </a:cubicBezTo>
                  <a:cubicBezTo>
                    <a:pt x="66646" y="563499"/>
                    <a:pt x="101464" y="577831"/>
                    <a:pt x="138479" y="577831"/>
                  </a:cubicBezTo>
                  <a:cubicBezTo>
                    <a:pt x="175495" y="577831"/>
                    <a:pt x="210224" y="563411"/>
                    <a:pt x="236425" y="537210"/>
                  </a:cubicBezTo>
                  <a:lnTo>
                    <a:pt x="299115" y="474257"/>
                  </a:lnTo>
                  <a:lnTo>
                    <a:pt x="361452" y="411656"/>
                  </a:lnTo>
                  <a:cubicBezTo>
                    <a:pt x="361452" y="411656"/>
                    <a:pt x="361892" y="411128"/>
                    <a:pt x="362155" y="410953"/>
                  </a:cubicBezTo>
                  <a:cubicBezTo>
                    <a:pt x="400930" y="362067"/>
                    <a:pt x="400490" y="314853"/>
                    <a:pt x="400138" y="273265"/>
                  </a:cubicBezTo>
                  <a:cubicBezTo>
                    <a:pt x="400138" y="269396"/>
                    <a:pt x="400138" y="265616"/>
                    <a:pt x="400138" y="261835"/>
                  </a:cubicBezTo>
                  <a:lnTo>
                    <a:pt x="400138" y="143315"/>
                  </a:lnTo>
                  <a:cubicBezTo>
                    <a:pt x="400138" y="143315"/>
                    <a:pt x="400226" y="142963"/>
                    <a:pt x="400226" y="142787"/>
                  </a:cubicBezTo>
                  <a:lnTo>
                    <a:pt x="400226" y="8792"/>
                  </a:lnTo>
                  <a:cubicBezTo>
                    <a:pt x="400226" y="3957"/>
                    <a:pt x="396269" y="0"/>
                    <a:pt x="391434" y="0"/>
                  </a:cubicBezTo>
                  <a:lnTo>
                    <a:pt x="132588" y="0"/>
                  </a:lnTo>
                  <a:cubicBezTo>
                    <a:pt x="127752" y="0"/>
                    <a:pt x="123796" y="3957"/>
                    <a:pt x="123796" y="8792"/>
                  </a:cubicBezTo>
                  <a:lnTo>
                    <a:pt x="123796" y="142787"/>
                  </a:lnTo>
                  <a:cubicBezTo>
                    <a:pt x="123796" y="142787"/>
                    <a:pt x="123972" y="143403"/>
                    <a:pt x="123972" y="143666"/>
                  </a:cubicBezTo>
                  <a:lnTo>
                    <a:pt x="123972" y="258054"/>
                  </a:lnTo>
                  <a:lnTo>
                    <a:pt x="40620" y="341405"/>
                  </a:lnTo>
                  <a:cubicBezTo>
                    <a:pt x="14420" y="367606"/>
                    <a:pt x="88" y="402336"/>
                    <a:pt x="88" y="439352"/>
                  </a:cubicBezTo>
                  <a:close/>
                  <a:moveTo>
                    <a:pt x="348703" y="399610"/>
                  </a:moveTo>
                  <a:lnTo>
                    <a:pt x="293048" y="455529"/>
                  </a:lnTo>
                  <a:cubicBezTo>
                    <a:pt x="292608" y="455002"/>
                    <a:pt x="292081" y="454562"/>
                    <a:pt x="291553" y="454035"/>
                  </a:cubicBezTo>
                  <a:cubicBezTo>
                    <a:pt x="290410" y="452804"/>
                    <a:pt x="289355" y="451573"/>
                    <a:pt x="288300" y="450254"/>
                  </a:cubicBezTo>
                  <a:cubicBezTo>
                    <a:pt x="286805" y="448496"/>
                    <a:pt x="285399" y="446737"/>
                    <a:pt x="284079" y="444979"/>
                  </a:cubicBezTo>
                  <a:cubicBezTo>
                    <a:pt x="283112" y="443660"/>
                    <a:pt x="282145" y="442253"/>
                    <a:pt x="281178" y="440934"/>
                  </a:cubicBezTo>
                  <a:cubicBezTo>
                    <a:pt x="279947" y="439088"/>
                    <a:pt x="278716" y="437241"/>
                    <a:pt x="277573" y="435395"/>
                  </a:cubicBezTo>
                  <a:cubicBezTo>
                    <a:pt x="276694" y="433988"/>
                    <a:pt x="275903" y="432494"/>
                    <a:pt x="275112" y="431087"/>
                  </a:cubicBezTo>
                  <a:cubicBezTo>
                    <a:pt x="274057" y="429153"/>
                    <a:pt x="273089" y="427218"/>
                    <a:pt x="272122" y="425196"/>
                  </a:cubicBezTo>
                  <a:cubicBezTo>
                    <a:pt x="271419" y="423701"/>
                    <a:pt x="270716" y="422207"/>
                    <a:pt x="270100" y="420712"/>
                  </a:cubicBezTo>
                  <a:cubicBezTo>
                    <a:pt x="269220" y="418690"/>
                    <a:pt x="268429" y="416580"/>
                    <a:pt x="267726" y="414469"/>
                  </a:cubicBezTo>
                  <a:cubicBezTo>
                    <a:pt x="267198" y="412975"/>
                    <a:pt x="266671" y="411480"/>
                    <a:pt x="266143" y="409897"/>
                  </a:cubicBezTo>
                  <a:cubicBezTo>
                    <a:pt x="265440" y="407699"/>
                    <a:pt x="264912" y="405413"/>
                    <a:pt x="264385" y="403127"/>
                  </a:cubicBezTo>
                  <a:cubicBezTo>
                    <a:pt x="264033" y="401633"/>
                    <a:pt x="263594" y="400226"/>
                    <a:pt x="263330" y="398731"/>
                  </a:cubicBezTo>
                  <a:cubicBezTo>
                    <a:pt x="262802" y="396181"/>
                    <a:pt x="262451" y="393632"/>
                    <a:pt x="262099" y="390994"/>
                  </a:cubicBezTo>
                  <a:cubicBezTo>
                    <a:pt x="261923" y="389675"/>
                    <a:pt x="261659" y="388444"/>
                    <a:pt x="261571" y="387213"/>
                  </a:cubicBezTo>
                  <a:cubicBezTo>
                    <a:pt x="261220" y="383345"/>
                    <a:pt x="260956" y="379388"/>
                    <a:pt x="260956" y="375432"/>
                  </a:cubicBezTo>
                  <a:cubicBezTo>
                    <a:pt x="260956" y="371475"/>
                    <a:pt x="261220" y="367167"/>
                    <a:pt x="261659" y="363122"/>
                  </a:cubicBezTo>
                  <a:cubicBezTo>
                    <a:pt x="261835" y="361452"/>
                    <a:pt x="262187" y="359781"/>
                    <a:pt x="262451" y="358111"/>
                  </a:cubicBezTo>
                  <a:cubicBezTo>
                    <a:pt x="262802" y="355825"/>
                    <a:pt x="263066" y="353539"/>
                    <a:pt x="263506" y="351341"/>
                  </a:cubicBezTo>
                  <a:cubicBezTo>
                    <a:pt x="263945" y="349143"/>
                    <a:pt x="264561" y="347032"/>
                    <a:pt x="265176" y="344922"/>
                  </a:cubicBezTo>
                  <a:cubicBezTo>
                    <a:pt x="265616" y="343252"/>
                    <a:pt x="265967" y="341581"/>
                    <a:pt x="266495" y="339999"/>
                  </a:cubicBezTo>
                  <a:cubicBezTo>
                    <a:pt x="267286" y="337537"/>
                    <a:pt x="268165" y="335251"/>
                    <a:pt x="269133" y="332877"/>
                  </a:cubicBezTo>
                  <a:cubicBezTo>
                    <a:pt x="269572" y="331646"/>
                    <a:pt x="270012" y="330415"/>
                    <a:pt x="270540" y="329184"/>
                  </a:cubicBezTo>
                  <a:cubicBezTo>
                    <a:pt x="271683" y="326634"/>
                    <a:pt x="272914" y="324084"/>
                    <a:pt x="274144" y="321623"/>
                  </a:cubicBezTo>
                  <a:cubicBezTo>
                    <a:pt x="274584" y="320743"/>
                    <a:pt x="275024" y="319864"/>
                    <a:pt x="275551" y="318985"/>
                  </a:cubicBezTo>
                  <a:cubicBezTo>
                    <a:pt x="277046" y="316347"/>
                    <a:pt x="278628" y="313797"/>
                    <a:pt x="280211" y="311336"/>
                  </a:cubicBezTo>
                  <a:cubicBezTo>
                    <a:pt x="280651" y="310720"/>
                    <a:pt x="281002" y="310017"/>
                    <a:pt x="281442" y="309401"/>
                  </a:cubicBezTo>
                  <a:cubicBezTo>
                    <a:pt x="283200" y="306764"/>
                    <a:pt x="285134" y="304302"/>
                    <a:pt x="287157" y="301840"/>
                  </a:cubicBezTo>
                  <a:cubicBezTo>
                    <a:pt x="287509" y="301400"/>
                    <a:pt x="287861" y="300961"/>
                    <a:pt x="288212" y="300521"/>
                  </a:cubicBezTo>
                  <a:cubicBezTo>
                    <a:pt x="290322" y="297971"/>
                    <a:pt x="292520" y="295597"/>
                    <a:pt x="294806" y="293224"/>
                  </a:cubicBezTo>
                  <a:cubicBezTo>
                    <a:pt x="295158" y="292872"/>
                    <a:pt x="295510" y="292520"/>
                    <a:pt x="295773" y="292256"/>
                  </a:cubicBezTo>
                  <a:cubicBezTo>
                    <a:pt x="298147" y="289882"/>
                    <a:pt x="300609" y="287684"/>
                    <a:pt x="303159" y="285486"/>
                  </a:cubicBezTo>
                  <a:cubicBezTo>
                    <a:pt x="303511" y="285222"/>
                    <a:pt x="303862" y="284959"/>
                    <a:pt x="304126" y="284695"/>
                  </a:cubicBezTo>
                  <a:cubicBezTo>
                    <a:pt x="306676" y="282585"/>
                    <a:pt x="309401" y="280563"/>
                    <a:pt x="312127" y="278716"/>
                  </a:cubicBezTo>
                  <a:cubicBezTo>
                    <a:pt x="312479" y="278452"/>
                    <a:pt x="312918" y="278189"/>
                    <a:pt x="313270" y="277925"/>
                  </a:cubicBezTo>
                  <a:cubicBezTo>
                    <a:pt x="315996" y="276079"/>
                    <a:pt x="318809" y="274408"/>
                    <a:pt x="321711" y="272737"/>
                  </a:cubicBezTo>
                  <a:cubicBezTo>
                    <a:pt x="322238" y="272474"/>
                    <a:pt x="322766" y="272210"/>
                    <a:pt x="323205" y="271946"/>
                  </a:cubicBezTo>
                  <a:cubicBezTo>
                    <a:pt x="326019" y="270451"/>
                    <a:pt x="328921" y="269045"/>
                    <a:pt x="331910" y="267726"/>
                  </a:cubicBezTo>
                  <a:cubicBezTo>
                    <a:pt x="332613" y="267462"/>
                    <a:pt x="333317" y="267198"/>
                    <a:pt x="334020" y="266847"/>
                  </a:cubicBezTo>
                  <a:cubicBezTo>
                    <a:pt x="336833" y="265704"/>
                    <a:pt x="339647" y="264649"/>
                    <a:pt x="342637" y="263681"/>
                  </a:cubicBezTo>
                  <a:cubicBezTo>
                    <a:pt x="343604" y="263330"/>
                    <a:pt x="344659" y="263154"/>
                    <a:pt x="345626" y="262802"/>
                  </a:cubicBezTo>
                  <a:cubicBezTo>
                    <a:pt x="348351" y="262011"/>
                    <a:pt x="351077" y="261307"/>
                    <a:pt x="353803" y="260692"/>
                  </a:cubicBezTo>
                  <a:cubicBezTo>
                    <a:pt x="355209" y="260428"/>
                    <a:pt x="356704" y="260164"/>
                    <a:pt x="358199" y="259989"/>
                  </a:cubicBezTo>
                  <a:cubicBezTo>
                    <a:pt x="360661" y="259549"/>
                    <a:pt x="363035" y="259109"/>
                    <a:pt x="365584" y="258846"/>
                  </a:cubicBezTo>
                  <a:cubicBezTo>
                    <a:pt x="367694" y="258670"/>
                    <a:pt x="369804" y="258582"/>
                    <a:pt x="372003" y="258494"/>
                  </a:cubicBezTo>
                  <a:cubicBezTo>
                    <a:pt x="373937" y="258406"/>
                    <a:pt x="375784" y="258230"/>
                    <a:pt x="377806" y="258230"/>
                  </a:cubicBezTo>
                  <a:cubicBezTo>
                    <a:pt x="379300" y="258230"/>
                    <a:pt x="380883" y="258406"/>
                    <a:pt x="382465" y="258406"/>
                  </a:cubicBezTo>
                  <a:lnTo>
                    <a:pt x="382465" y="261923"/>
                  </a:lnTo>
                  <a:cubicBezTo>
                    <a:pt x="382465" y="265704"/>
                    <a:pt x="382465" y="269572"/>
                    <a:pt x="382465" y="273529"/>
                  </a:cubicBezTo>
                  <a:cubicBezTo>
                    <a:pt x="382817" y="313973"/>
                    <a:pt x="383169" y="355913"/>
                    <a:pt x="348527" y="399786"/>
                  </a:cubicBezTo>
                  <a:close/>
                  <a:moveTo>
                    <a:pt x="141380" y="17497"/>
                  </a:moveTo>
                  <a:lnTo>
                    <a:pt x="382641" y="17497"/>
                  </a:lnTo>
                  <a:lnTo>
                    <a:pt x="382641" y="133907"/>
                  </a:lnTo>
                  <a:lnTo>
                    <a:pt x="141380" y="133907"/>
                  </a:lnTo>
                  <a:lnTo>
                    <a:pt x="141380" y="17497"/>
                  </a:lnTo>
                  <a:close/>
                  <a:moveTo>
                    <a:pt x="139006" y="267814"/>
                  </a:moveTo>
                  <a:cubicBezTo>
                    <a:pt x="140677" y="266143"/>
                    <a:pt x="141556" y="263945"/>
                    <a:pt x="141556" y="261571"/>
                  </a:cubicBezTo>
                  <a:lnTo>
                    <a:pt x="141556" y="151404"/>
                  </a:lnTo>
                  <a:lnTo>
                    <a:pt x="382553" y="151404"/>
                  </a:lnTo>
                  <a:lnTo>
                    <a:pt x="382553" y="240382"/>
                  </a:lnTo>
                  <a:cubicBezTo>
                    <a:pt x="381586" y="240382"/>
                    <a:pt x="380707" y="240382"/>
                    <a:pt x="379740" y="240382"/>
                  </a:cubicBezTo>
                  <a:cubicBezTo>
                    <a:pt x="377542" y="240382"/>
                    <a:pt x="375344" y="240382"/>
                    <a:pt x="373234" y="240558"/>
                  </a:cubicBezTo>
                  <a:cubicBezTo>
                    <a:pt x="370596" y="240646"/>
                    <a:pt x="367870" y="240821"/>
                    <a:pt x="365321" y="241085"/>
                  </a:cubicBezTo>
                  <a:cubicBezTo>
                    <a:pt x="363210" y="241261"/>
                    <a:pt x="361188" y="241525"/>
                    <a:pt x="359166" y="241876"/>
                  </a:cubicBezTo>
                  <a:cubicBezTo>
                    <a:pt x="356441" y="242228"/>
                    <a:pt x="353803" y="242668"/>
                    <a:pt x="351165" y="243195"/>
                  </a:cubicBezTo>
                  <a:cubicBezTo>
                    <a:pt x="349231" y="243547"/>
                    <a:pt x="347384" y="243987"/>
                    <a:pt x="345538" y="244514"/>
                  </a:cubicBezTo>
                  <a:cubicBezTo>
                    <a:pt x="342813" y="245217"/>
                    <a:pt x="340174" y="245921"/>
                    <a:pt x="337537" y="246800"/>
                  </a:cubicBezTo>
                  <a:cubicBezTo>
                    <a:pt x="335866" y="247328"/>
                    <a:pt x="334196" y="247943"/>
                    <a:pt x="332525" y="248559"/>
                  </a:cubicBezTo>
                  <a:cubicBezTo>
                    <a:pt x="329800" y="249526"/>
                    <a:pt x="327162" y="250581"/>
                    <a:pt x="324524" y="251724"/>
                  </a:cubicBezTo>
                  <a:cubicBezTo>
                    <a:pt x="323030" y="252427"/>
                    <a:pt x="321535" y="253043"/>
                    <a:pt x="320040" y="253746"/>
                  </a:cubicBezTo>
                  <a:cubicBezTo>
                    <a:pt x="317315" y="255065"/>
                    <a:pt x="314677" y="256472"/>
                    <a:pt x="312127" y="257878"/>
                  </a:cubicBezTo>
                  <a:cubicBezTo>
                    <a:pt x="310808" y="258670"/>
                    <a:pt x="309489" y="259373"/>
                    <a:pt x="308171" y="260164"/>
                  </a:cubicBezTo>
                  <a:cubicBezTo>
                    <a:pt x="305533" y="261747"/>
                    <a:pt x="302983" y="263505"/>
                    <a:pt x="300521" y="265264"/>
                  </a:cubicBezTo>
                  <a:cubicBezTo>
                    <a:pt x="299379" y="266055"/>
                    <a:pt x="298147" y="266934"/>
                    <a:pt x="297092" y="267814"/>
                  </a:cubicBezTo>
                  <a:cubicBezTo>
                    <a:pt x="294542" y="269748"/>
                    <a:pt x="292169" y="271770"/>
                    <a:pt x="289795" y="273792"/>
                  </a:cubicBezTo>
                  <a:cubicBezTo>
                    <a:pt x="288740" y="274672"/>
                    <a:pt x="287685" y="275551"/>
                    <a:pt x="286718" y="276518"/>
                  </a:cubicBezTo>
                  <a:cubicBezTo>
                    <a:pt x="284343" y="278716"/>
                    <a:pt x="282145" y="281002"/>
                    <a:pt x="279947" y="283288"/>
                  </a:cubicBezTo>
                  <a:cubicBezTo>
                    <a:pt x="279068" y="284255"/>
                    <a:pt x="278101" y="285222"/>
                    <a:pt x="277222" y="286190"/>
                  </a:cubicBezTo>
                  <a:cubicBezTo>
                    <a:pt x="275112" y="288564"/>
                    <a:pt x="273177" y="291113"/>
                    <a:pt x="271155" y="293663"/>
                  </a:cubicBezTo>
                  <a:cubicBezTo>
                    <a:pt x="270363" y="294718"/>
                    <a:pt x="269484" y="295773"/>
                    <a:pt x="268693" y="296828"/>
                  </a:cubicBezTo>
                  <a:cubicBezTo>
                    <a:pt x="266847" y="299378"/>
                    <a:pt x="265176" y="302104"/>
                    <a:pt x="263506" y="304829"/>
                  </a:cubicBezTo>
                  <a:cubicBezTo>
                    <a:pt x="262802" y="305972"/>
                    <a:pt x="262011" y="307115"/>
                    <a:pt x="261308" y="308346"/>
                  </a:cubicBezTo>
                  <a:cubicBezTo>
                    <a:pt x="259725" y="311072"/>
                    <a:pt x="258318" y="313885"/>
                    <a:pt x="257000" y="316699"/>
                  </a:cubicBezTo>
                  <a:cubicBezTo>
                    <a:pt x="256384" y="318018"/>
                    <a:pt x="255680" y="319249"/>
                    <a:pt x="255153" y="320568"/>
                  </a:cubicBezTo>
                  <a:cubicBezTo>
                    <a:pt x="253922" y="323381"/>
                    <a:pt x="252779" y="326371"/>
                    <a:pt x="251724" y="329272"/>
                  </a:cubicBezTo>
                  <a:cubicBezTo>
                    <a:pt x="251196" y="330679"/>
                    <a:pt x="250669" y="331998"/>
                    <a:pt x="250141" y="333404"/>
                  </a:cubicBezTo>
                  <a:cubicBezTo>
                    <a:pt x="249174" y="336394"/>
                    <a:pt x="248383" y="339471"/>
                    <a:pt x="247680" y="342548"/>
                  </a:cubicBezTo>
                  <a:cubicBezTo>
                    <a:pt x="247328" y="344043"/>
                    <a:pt x="246888" y="345450"/>
                    <a:pt x="246537" y="346945"/>
                  </a:cubicBezTo>
                  <a:cubicBezTo>
                    <a:pt x="245833" y="350198"/>
                    <a:pt x="245394" y="353539"/>
                    <a:pt x="244954" y="356880"/>
                  </a:cubicBezTo>
                  <a:cubicBezTo>
                    <a:pt x="244778" y="358199"/>
                    <a:pt x="244514" y="359517"/>
                    <a:pt x="244339" y="360924"/>
                  </a:cubicBezTo>
                  <a:cubicBezTo>
                    <a:pt x="243811" y="365672"/>
                    <a:pt x="243547" y="370420"/>
                    <a:pt x="243547" y="375256"/>
                  </a:cubicBezTo>
                  <a:cubicBezTo>
                    <a:pt x="243547" y="379740"/>
                    <a:pt x="243811" y="384224"/>
                    <a:pt x="244251" y="388708"/>
                  </a:cubicBezTo>
                  <a:cubicBezTo>
                    <a:pt x="244427" y="390203"/>
                    <a:pt x="244690" y="391609"/>
                    <a:pt x="244866" y="393104"/>
                  </a:cubicBezTo>
                  <a:cubicBezTo>
                    <a:pt x="245306" y="396094"/>
                    <a:pt x="245657" y="398995"/>
                    <a:pt x="246273" y="401896"/>
                  </a:cubicBezTo>
                  <a:cubicBezTo>
                    <a:pt x="246625" y="403655"/>
                    <a:pt x="247064" y="405325"/>
                    <a:pt x="247504" y="406996"/>
                  </a:cubicBezTo>
                  <a:cubicBezTo>
                    <a:pt x="248119" y="409634"/>
                    <a:pt x="248823" y="412183"/>
                    <a:pt x="249614" y="414821"/>
                  </a:cubicBezTo>
                  <a:cubicBezTo>
                    <a:pt x="250141" y="416580"/>
                    <a:pt x="250845" y="418338"/>
                    <a:pt x="251460" y="420096"/>
                  </a:cubicBezTo>
                  <a:cubicBezTo>
                    <a:pt x="252339" y="422558"/>
                    <a:pt x="253219" y="424932"/>
                    <a:pt x="254186" y="427306"/>
                  </a:cubicBezTo>
                  <a:cubicBezTo>
                    <a:pt x="254889" y="429065"/>
                    <a:pt x="255768" y="430823"/>
                    <a:pt x="256559" y="432582"/>
                  </a:cubicBezTo>
                  <a:cubicBezTo>
                    <a:pt x="257615" y="434868"/>
                    <a:pt x="258758" y="437066"/>
                    <a:pt x="259989" y="439352"/>
                  </a:cubicBezTo>
                  <a:cubicBezTo>
                    <a:pt x="260956" y="441110"/>
                    <a:pt x="261923" y="442781"/>
                    <a:pt x="262890" y="444451"/>
                  </a:cubicBezTo>
                  <a:cubicBezTo>
                    <a:pt x="264209" y="446561"/>
                    <a:pt x="265528" y="448671"/>
                    <a:pt x="266935" y="450782"/>
                  </a:cubicBezTo>
                  <a:cubicBezTo>
                    <a:pt x="268078" y="452452"/>
                    <a:pt x="269220" y="454035"/>
                    <a:pt x="270363" y="455617"/>
                  </a:cubicBezTo>
                  <a:cubicBezTo>
                    <a:pt x="271859" y="457640"/>
                    <a:pt x="273441" y="459574"/>
                    <a:pt x="275024" y="461508"/>
                  </a:cubicBezTo>
                  <a:cubicBezTo>
                    <a:pt x="276255" y="463003"/>
                    <a:pt x="277573" y="464498"/>
                    <a:pt x="278892" y="465992"/>
                  </a:cubicBezTo>
                  <a:cubicBezTo>
                    <a:pt x="279508" y="466608"/>
                    <a:pt x="280035" y="467311"/>
                    <a:pt x="280651" y="468015"/>
                  </a:cubicBezTo>
                  <a:lnTo>
                    <a:pt x="224204" y="524725"/>
                  </a:lnTo>
                  <a:cubicBezTo>
                    <a:pt x="201344" y="547585"/>
                    <a:pt x="171011" y="560158"/>
                    <a:pt x="138743" y="560158"/>
                  </a:cubicBezTo>
                  <a:cubicBezTo>
                    <a:pt x="106475" y="560158"/>
                    <a:pt x="76054" y="547585"/>
                    <a:pt x="53194" y="524725"/>
                  </a:cubicBezTo>
                  <a:cubicBezTo>
                    <a:pt x="30334" y="501865"/>
                    <a:pt x="17761" y="471532"/>
                    <a:pt x="17761" y="439264"/>
                  </a:cubicBezTo>
                  <a:cubicBezTo>
                    <a:pt x="17761" y="406996"/>
                    <a:pt x="30334" y="376575"/>
                    <a:pt x="53194" y="353715"/>
                  </a:cubicBezTo>
                  <a:lnTo>
                    <a:pt x="139182" y="267814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88352586-EFAE-D743-78EB-21F2E3D9F397}"/>
                </a:ext>
              </a:extLst>
            </p:cNvPr>
            <p:cNvSpPr/>
            <p:nvPr/>
          </p:nvSpPr>
          <p:spPr>
            <a:xfrm>
              <a:off x="11097493" y="563059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9" name="Vrije vorm: vorm 158">
              <a:extLst>
                <a:ext uri="{FF2B5EF4-FFF2-40B4-BE49-F238E27FC236}">
                  <a16:creationId xmlns:a16="http://schemas.microsoft.com/office/drawing/2014/main" id="{F5D62840-E5B4-9318-E694-E28E825793C8}"/>
                </a:ext>
              </a:extLst>
            </p:cNvPr>
            <p:cNvSpPr/>
            <p:nvPr/>
          </p:nvSpPr>
          <p:spPr>
            <a:xfrm>
              <a:off x="11882822" y="1052175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7" y="106563"/>
                    <a:pt x="106563" y="82648"/>
                    <a:pt x="106563" y="53281"/>
                  </a:cubicBez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0" name="Vrije vorm: vorm 159">
              <a:extLst>
                <a:ext uri="{FF2B5EF4-FFF2-40B4-BE49-F238E27FC236}">
                  <a16:creationId xmlns:a16="http://schemas.microsoft.com/office/drawing/2014/main" id="{10C2CF8D-880A-8380-CC81-49CE85CE850C}"/>
                </a:ext>
              </a:extLst>
            </p:cNvPr>
            <p:cNvSpPr/>
            <p:nvPr/>
          </p:nvSpPr>
          <p:spPr>
            <a:xfrm>
              <a:off x="12707101" y="852590"/>
              <a:ext cx="106562" cy="106562"/>
            </a:xfrm>
            <a:custGeom>
              <a:avLst/>
              <a:gdLst>
                <a:gd name="connsiteX0" fmla="*/ 106563 w 106562"/>
                <a:gd name="connsiteY0" fmla="*/ 53281 h 106562"/>
                <a:gd name="connsiteX1" fmla="*/ 53281 w 106562"/>
                <a:gd name="connsiteY1" fmla="*/ 0 h 106562"/>
                <a:gd name="connsiteX2" fmla="*/ 0 w 106562"/>
                <a:gd name="connsiteY2" fmla="*/ 53281 h 106562"/>
                <a:gd name="connsiteX3" fmla="*/ 53281 w 106562"/>
                <a:gd name="connsiteY3" fmla="*/ 106563 h 106562"/>
                <a:gd name="connsiteX4" fmla="*/ 106563 w 106562"/>
                <a:gd name="connsiteY4" fmla="*/ 53281 h 106562"/>
                <a:gd name="connsiteX5" fmla="*/ 17585 w 106562"/>
                <a:gd name="connsiteY5" fmla="*/ 53281 h 106562"/>
                <a:gd name="connsiteX6" fmla="*/ 53281 w 106562"/>
                <a:gd name="connsiteY6" fmla="*/ 17585 h 106562"/>
                <a:gd name="connsiteX7" fmla="*/ 88978 w 106562"/>
                <a:gd name="connsiteY7" fmla="*/ 53281 h 106562"/>
                <a:gd name="connsiteX8" fmla="*/ 53281 w 106562"/>
                <a:gd name="connsiteY8" fmla="*/ 88978 h 106562"/>
                <a:gd name="connsiteX9" fmla="*/ 17585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106563" y="53281"/>
                  </a:move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7" y="106563"/>
                    <a:pt x="106563" y="82648"/>
                    <a:pt x="106563" y="53281"/>
                  </a:cubicBezTo>
                  <a:close/>
                  <a:moveTo>
                    <a:pt x="17585" y="53281"/>
                  </a:move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60">
              <a:extLst>
                <a:ext uri="{FF2B5EF4-FFF2-40B4-BE49-F238E27FC236}">
                  <a16:creationId xmlns:a16="http://schemas.microsoft.com/office/drawing/2014/main" id="{1FA2F6B5-65EB-BE04-24C7-5867DBB1BD76}"/>
                </a:ext>
              </a:extLst>
            </p:cNvPr>
            <p:cNvSpPr/>
            <p:nvPr/>
          </p:nvSpPr>
          <p:spPr>
            <a:xfrm>
              <a:off x="12659974" y="4166938"/>
              <a:ext cx="106562" cy="106562"/>
            </a:xfrm>
            <a:custGeom>
              <a:avLst/>
              <a:gdLst>
                <a:gd name="connsiteX0" fmla="*/ 106563 w 106562"/>
                <a:gd name="connsiteY0" fmla="*/ 53281 h 106562"/>
                <a:gd name="connsiteX1" fmla="*/ 53281 w 106562"/>
                <a:gd name="connsiteY1" fmla="*/ 0 h 106562"/>
                <a:gd name="connsiteX2" fmla="*/ 0 w 106562"/>
                <a:gd name="connsiteY2" fmla="*/ 53281 h 106562"/>
                <a:gd name="connsiteX3" fmla="*/ 53281 w 106562"/>
                <a:gd name="connsiteY3" fmla="*/ 106563 h 106562"/>
                <a:gd name="connsiteX4" fmla="*/ 106563 w 106562"/>
                <a:gd name="connsiteY4" fmla="*/ 53281 h 106562"/>
                <a:gd name="connsiteX5" fmla="*/ 17585 w 106562"/>
                <a:gd name="connsiteY5" fmla="*/ 53281 h 106562"/>
                <a:gd name="connsiteX6" fmla="*/ 53281 w 106562"/>
                <a:gd name="connsiteY6" fmla="*/ 17585 h 106562"/>
                <a:gd name="connsiteX7" fmla="*/ 88978 w 106562"/>
                <a:gd name="connsiteY7" fmla="*/ 53281 h 106562"/>
                <a:gd name="connsiteX8" fmla="*/ 53281 w 106562"/>
                <a:gd name="connsiteY8" fmla="*/ 88978 h 106562"/>
                <a:gd name="connsiteX9" fmla="*/ 17585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106563" y="53281"/>
                  </a:move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7" y="106563"/>
                    <a:pt x="106563" y="82648"/>
                    <a:pt x="106563" y="53281"/>
                  </a:cubicBezTo>
                  <a:close/>
                  <a:moveTo>
                    <a:pt x="17585" y="53281"/>
                  </a:moveTo>
                  <a:cubicBezTo>
                    <a:pt x="17585" y="33587"/>
                    <a:pt x="33586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6" y="88978"/>
                    <a:pt x="17585" y="72976"/>
                    <a:pt x="17585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2" name="Vrije vorm: vorm 161">
              <a:extLst>
                <a:ext uri="{FF2B5EF4-FFF2-40B4-BE49-F238E27FC236}">
                  <a16:creationId xmlns:a16="http://schemas.microsoft.com/office/drawing/2014/main" id="{1FE37713-B479-3B7A-9DFC-CF913D91C1ED}"/>
                </a:ext>
              </a:extLst>
            </p:cNvPr>
            <p:cNvSpPr/>
            <p:nvPr/>
          </p:nvSpPr>
          <p:spPr>
            <a:xfrm>
              <a:off x="12808213" y="5097252"/>
              <a:ext cx="106562" cy="106562"/>
            </a:xfrm>
            <a:custGeom>
              <a:avLst/>
              <a:gdLst>
                <a:gd name="connsiteX0" fmla="*/ 53281 w 106562"/>
                <a:gd name="connsiteY0" fmla="*/ 106563 h 106562"/>
                <a:gd name="connsiteX1" fmla="*/ 106563 w 106562"/>
                <a:gd name="connsiteY1" fmla="*/ 53281 h 106562"/>
                <a:gd name="connsiteX2" fmla="*/ 53281 w 106562"/>
                <a:gd name="connsiteY2" fmla="*/ 0 h 106562"/>
                <a:gd name="connsiteX3" fmla="*/ 0 w 106562"/>
                <a:gd name="connsiteY3" fmla="*/ 53281 h 106562"/>
                <a:gd name="connsiteX4" fmla="*/ 53281 w 106562"/>
                <a:gd name="connsiteY4" fmla="*/ 106563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106563"/>
                  </a:moveTo>
                  <a:cubicBezTo>
                    <a:pt x="82647" y="106563"/>
                    <a:pt x="106563" y="82648"/>
                    <a:pt x="106563" y="53281"/>
                  </a:cubicBezTo>
                  <a:cubicBezTo>
                    <a:pt x="106563" y="23915"/>
                    <a:pt x="82647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lose/>
                  <a:moveTo>
                    <a:pt x="53281" y="17585"/>
                  </a:move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3" name="Vrije vorm: vorm 162">
              <a:extLst>
                <a:ext uri="{FF2B5EF4-FFF2-40B4-BE49-F238E27FC236}">
                  <a16:creationId xmlns:a16="http://schemas.microsoft.com/office/drawing/2014/main" id="{1DFE212C-511E-5842-EB43-FF583D7536E6}"/>
                </a:ext>
              </a:extLst>
            </p:cNvPr>
            <p:cNvSpPr/>
            <p:nvPr/>
          </p:nvSpPr>
          <p:spPr>
            <a:xfrm>
              <a:off x="12382577" y="5847148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53281 w 106562"/>
                <a:gd name="connsiteY5" fmla="*/ 17585 h 106562"/>
                <a:gd name="connsiteX6" fmla="*/ 88978 w 106562"/>
                <a:gd name="connsiteY6" fmla="*/ 53281 h 106562"/>
                <a:gd name="connsiteX7" fmla="*/ 53281 w 106562"/>
                <a:gd name="connsiteY7" fmla="*/ 88978 h 106562"/>
                <a:gd name="connsiteX8" fmla="*/ 17585 w 106562"/>
                <a:gd name="connsiteY8" fmla="*/ 53281 h 106562"/>
                <a:gd name="connsiteX9" fmla="*/ 53281 w 106562"/>
                <a:gd name="connsiteY9" fmla="*/ 17585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7"/>
                    <a:pt x="23915" y="106563"/>
                    <a:pt x="53281" y="106563"/>
                  </a:cubicBezTo>
                  <a:cubicBezTo>
                    <a:pt x="82648" y="106563"/>
                    <a:pt x="106563" y="82647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53281" y="17585"/>
                  </a:moveTo>
                  <a:cubicBezTo>
                    <a:pt x="72977" y="17585"/>
                    <a:pt x="88978" y="33586"/>
                    <a:pt x="88978" y="53281"/>
                  </a:cubicBezTo>
                  <a:cubicBezTo>
                    <a:pt x="88978" y="72976"/>
                    <a:pt x="72977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6"/>
                    <a:pt x="33587" y="17585"/>
                    <a:pt x="53281" y="17585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" name="Vrije vorm: vorm 164">
              <a:extLst>
                <a:ext uri="{FF2B5EF4-FFF2-40B4-BE49-F238E27FC236}">
                  <a16:creationId xmlns:a16="http://schemas.microsoft.com/office/drawing/2014/main" id="{78A50DCE-787E-D9C7-1273-79CCEFAED8EB}"/>
                </a:ext>
              </a:extLst>
            </p:cNvPr>
            <p:cNvSpPr/>
            <p:nvPr/>
          </p:nvSpPr>
          <p:spPr>
            <a:xfrm>
              <a:off x="11687017" y="6363256"/>
              <a:ext cx="106562" cy="106562"/>
            </a:xfrm>
            <a:custGeom>
              <a:avLst/>
              <a:gdLst>
                <a:gd name="connsiteX0" fmla="*/ 53281 w 106562"/>
                <a:gd name="connsiteY0" fmla="*/ 0 h 106562"/>
                <a:gd name="connsiteX1" fmla="*/ 0 w 106562"/>
                <a:gd name="connsiteY1" fmla="*/ 53281 h 106562"/>
                <a:gd name="connsiteX2" fmla="*/ 53281 w 106562"/>
                <a:gd name="connsiteY2" fmla="*/ 106563 h 106562"/>
                <a:gd name="connsiteX3" fmla="*/ 106563 w 106562"/>
                <a:gd name="connsiteY3" fmla="*/ 53281 h 106562"/>
                <a:gd name="connsiteX4" fmla="*/ 53281 w 106562"/>
                <a:gd name="connsiteY4" fmla="*/ 0 h 106562"/>
                <a:gd name="connsiteX5" fmla="*/ 53281 w 106562"/>
                <a:gd name="connsiteY5" fmla="*/ 88978 h 106562"/>
                <a:gd name="connsiteX6" fmla="*/ 17585 w 106562"/>
                <a:gd name="connsiteY6" fmla="*/ 53281 h 106562"/>
                <a:gd name="connsiteX7" fmla="*/ 53281 w 106562"/>
                <a:gd name="connsiteY7" fmla="*/ 17585 h 106562"/>
                <a:gd name="connsiteX8" fmla="*/ 88978 w 106562"/>
                <a:gd name="connsiteY8" fmla="*/ 53281 h 106562"/>
                <a:gd name="connsiteX9" fmla="*/ 53281 w 106562"/>
                <a:gd name="connsiteY9" fmla="*/ 88978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53281" y="0"/>
                  </a:moveTo>
                  <a:cubicBezTo>
                    <a:pt x="23915" y="0"/>
                    <a:pt x="0" y="23915"/>
                    <a:pt x="0" y="53281"/>
                  </a:cubicBez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lose/>
                  <a:moveTo>
                    <a:pt x="53281" y="88978"/>
                  </a:moveTo>
                  <a:cubicBezTo>
                    <a:pt x="33587" y="88978"/>
                    <a:pt x="17585" y="72977"/>
                    <a:pt x="17585" y="53281"/>
                  </a:cubicBezTo>
                  <a:cubicBezTo>
                    <a:pt x="17585" y="33587"/>
                    <a:pt x="33587" y="17585"/>
                    <a:pt x="53281" y="17585"/>
                  </a:cubicBezTo>
                  <a:cubicBezTo>
                    <a:pt x="72976" y="17585"/>
                    <a:pt x="88978" y="33587"/>
                    <a:pt x="88978" y="53281"/>
                  </a:cubicBezTo>
                  <a:cubicBezTo>
                    <a:pt x="88978" y="72977"/>
                    <a:pt x="72976" y="88978"/>
                    <a:pt x="53281" y="88978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171">
              <a:extLst>
                <a:ext uri="{FF2B5EF4-FFF2-40B4-BE49-F238E27FC236}">
                  <a16:creationId xmlns:a16="http://schemas.microsoft.com/office/drawing/2014/main" id="{689841DB-7104-FFC5-B9C5-25B3DF86F606}"/>
                </a:ext>
              </a:extLst>
            </p:cNvPr>
            <p:cNvSpPr/>
            <p:nvPr/>
          </p:nvSpPr>
          <p:spPr>
            <a:xfrm>
              <a:off x="12495008" y="1407450"/>
              <a:ext cx="72141" cy="72118"/>
            </a:xfrm>
            <a:custGeom>
              <a:avLst/>
              <a:gdLst>
                <a:gd name="connsiteX0" fmla="*/ 2396 w 72141"/>
                <a:gd name="connsiteY0" fmla="*/ 69569 h 72118"/>
                <a:gd name="connsiteX1" fmla="*/ 8639 w 72141"/>
                <a:gd name="connsiteY1" fmla="*/ 72119 h 72118"/>
                <a:gd name="connsiteX2" fmla="*/ 14881 w 72141"/>
                <a:gd name="connsiteY2" fmla="*/ 69569 h 72118"/>
                <a:gd name="connsiteX3" fmla="*/ 35983 w 72141"/>
                <a:gd name="connsiteY3" fmla="*/ 48468 h 72118"/>
                <a:gd name="connsiteX4" fmla="*/ 57084 w 72141"/>
                <a:gd name="connsiteY4" fmla="*/ 69569 h 72118"/>
                <a:gd name="connsiteX5" fmla="*/ 63326 w 72141"/>
                <a:gd name="connsiteY5" fmla="*/ 72119 h 72118"/>
                <a:gd name="connsiteX6" fmla="*/ 69569 w 72141"/>
                <a:gd name="connsiteY6" fmla="*/ 69569 h 72118"/>
                <a:gd name="connsiteX7" fmla="*/ 69569 w 72141"/>
                <a:gd name="connsiteY7" fmla="*/ 57172 h 72118"/>
                <a:gd name="connsiteX8" fmla="*/ 48468 w 72141"/>
                <a:gd name="connsiteY8" fmla="*/ 36070 h 72118"/>
                <a:gd name="connsiteX9" fmla="*/ 69569 w 72141"/>
                <a:gd name="connsiteY9" fmla="*/ 14969 h 72118"/>
                <a:gd name="connsiteX10" fmla="*/ 69569 w 72141"/>
                <a:gd name="connsiteY10" fmla="*/ 2572 h 72118"/>
                <a:gd name="connsiteX11" fmla="*/ 57172 w 72141"/>
                <a:gd name="connsiteY11" fmla="*/ 2572 h 72118"/>
                <a:gd name="connsiteX12" fmla="*/ 36071 w 72141"/>
                <a:gd name="connsiteY12" fmla="*/ 23673 h 72118"/>
                <a:gd name="connsiteX13" fmla="*/ 14969 w 72141"/>
                <a:gd name="connsiteY13" fmla="*/ 2572 h 72118"/>
                <a:gd name="connsiteX14" fmla="*/ 2572 w 72141"/>
                <a:gd name="connsiteY14" fmla="*/ 2572 h 72118"/>
                <a:gd name="connsiteX15" fmla="*/ 2572 w 72141"/>
                <a:gd name="connsiteY15" fmla="*/ 14969 h 72118"/>
                <a:gd name="connsiteX16" fmla="*/ 23674 w 72141"/>
                <a:gd name="connsiteY16" fmla="*/ 36070 h 72118"/>
                <a:gd name="connsiteX17" fmla="*/ 2572 w 72141"/>
                <a:gd name="connsiteY17" fmla="*/ 57172 h 72118"/>
                <a:gd name="connsiteX18" fmla="*/ 2572 w 72141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1" h="72118">
                  <a:moveTo>
                    <a:pt x="2396" y="69569"/>
                  </a:moveTo>
                  <a:cubicBezTo>
                    <a:pt x="4154" y="71328"/>
                    <a:pt x="6352" y="72119"/>
                    <a:pt x="8639" y="72119"/>
                  </a:cubicBezTo>
                  <a:cubicBezTo>
                    <a:pt x="10925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8"/>
                    <a:pt x="61041" y="72119"/>
                    <a:pt x="63326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8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4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172">
              <a:extLst>
                <a:ext uri="{FF2B5EF4-FFF2-40B4-BE49-F238E27FC236}">
                  <a16:creationId xmlns:a16="http://schemas.microsoft.com/office/drawing/2014/main" id="{8B56C266-0363-60E9-F0CB-9EB89DEBCCB4}"/>
                </a:ext>
              </a:extLst>
            </p:cNvPr>
            <p:cNvSpPr/>
            <p:nvPr/>
          </p:nvSpPr>
          <p:spPr>
            <a:xfrm>
              <a:off x="12001606" y="1411517"/>
              <a:ext cx="94956" cy="94956"/>
            </a:xfrm>
            <a:custGeom>
              <a:avLst/>
              <a:gdLst>
                <a:gd name="connsiteX0" fmla="*/ 8792 w 94956"/>
                <a:gd name="connsiteY0" fmla="*/ 56271 h 94956"/>
                <a:gd name="connsiteX1" fmla="*/ 38686 w 94956"/>
                <a:gd name="connsiteY1" fmla="*/ 56271 h 94956"/>
                <a:gd name="connsiteX2" fmla="*/ 38686 w 94956"/>
                <a:gd name="connsiteY2" fmla="*/ 86165 h 94956"/>
                <a:gd name="connsiteX3" fmla="*/ 47478 w 94956"/>
                <a:gd name="connsiteY3" fmla="*/ 94957 h 94956"/>
                <a:gd name="connsiteX4" fmla="*/ 56270 w 94956"/>
                <a:gd name="connsiteY4" fmla="*/ 86165 h 94956"/>
                <a:gd name="connsiteX5" fmla="*/ 56270 w 94956"/>
                <a:gd name="connsiteY5" fmla="*/ 56271 h 94956"/>
                <a:gd name="connsiteX6" fmla="*/ 86165 w 94956"/>
                <a:gd name="connsiteY6" fmla="*/ 56271 h 94956"/>
                <a:gd name="connsiteX7" fmla="*/ 94957 w 94956"/>
                <a:gd name="connsiteY7" fmla="*/ 47479 h 94956"/>
                <a:gd name="connsiteX8" fmla="*/ 86165 w 94956"/>
                <a:gd name="connsiteY8" fmla="*/ 38686 h 94956"/>
                <a:gd name="connsiteX9" fmla="*/ 56270 w 94956"/>
                <a:gd name="connsiteY9" fmla="*/ 38686 h 94956"/>
                <a:gd name="connsiteX10" fmla="*/ 56270 w 94956"/>
                <a:gd name="connsiteY10" fmla="*/ 8792 h 94956"/>
                <a:gd name="connsiteX11" fmla="*/ 47478 w 94956"/>
                <a:gd name="connsiteY11" fmla="*/ 0 h 94956"/>
                <a:gd name="connsiteX12" fmla="*/ 38686 w 94956"/>
                <a:gd name="connsiteY12" fmla="*/ 8792 h 94956"/>
                <a:gd name="connsiteX13" fmla="*/ 38686 w 94956"/>
                <a:gd name="connsiteY13" fmla="*/ 38686 h 94956"/>
                <a:gd name="connsiteX14" fmla="*/ 8792 w 94956"/>
                <a:gd name="connsiteY14" fmla="*/ 38686 h 94956"/>
                <a:gd name="connsiteX15" fmla="*/ 0 w 94956"/>
                <a:gd name="connsiteY15" fmla="*/ 47479 h 94956"/>
                <a:gd name="connsiteX16" fmla="*/ 8792 w 94956"/>
                <a:gd name="connsiteY16" fmla="*/ 56271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8792" y="56271"/>
                  </a:move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2" y="94957"/>
                    <a:pt x="47478" y="94957"/>
                  </a:cubicBezTo>
                  <a:cubicBezTo>
                    <a:pt x="52314" y="94957"/>
                    <a:pt x="56270" y="91000"/>
                    <a:pt x="56270" y="86165"/>
                  </a:cubicBezTo>
                  <a:lnTo>
                    <a:pt x="56270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0" y="38686"/>
                  </a:lnTo>
                  <a:lnTo>
                    <a:pt x="56270" y="8792"/>
                  </a:lnTo>
                  <a:cubicBezTo>
                    <a:pt x="56270" y="3957"/>
                    <a:pt x="52314" y="0"/>
                    <a:pt x="47478" y="0"/>
                  </a:cubicBezTo>
                  <a:cubicBezTo>
                    <a:pt x="42642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6" y="38686"/>
                    <a:pt x="0" y="42643"/>
                    <a:pt x="0" y="47479"/>
                  </a:cubicBezTo>
                  <a:cubicBezTo>
                    <a:pt x="0" y="52314"/>
                    <a:pt x="3956" y="56271"/>
                    <a:pt x="8792" y="5627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4" name="Vrije vorm: vorm 173">
              <a:extLst>
                <a:ext uri="{FF2B5EF4-FFF2-40B4-BE49-F238E27FC236}">
                  <a16:creationId xmlns:a16="http://schemas.microsoft.com/office/drawing/2014/main" id="{5F7522C4-762A-3383-614C-6BC346AC9891}"/>
                </a:ext>
              </a:extLst>
            </p:cNvPr>
            <p:cNvSpPr/>
            <p:nvPr/>
          </p:nvSpPr>
          <p:spPr>
            <a:xfrm>
              <a:off x="12818323" y="1924548"/>
              <a:ext cx="94957" cy="94956"/>
            </a:xfrm>
            <a:custGeom>
              <a:avLst/>
              <a:gdLst>
                <a:gd name="connsiteX0" fmla="*/ 47479 w 94957"/>
                <a:gd name="connsiteY0" fmla="*/ 94957 h 94956"/>
                <a:gd name="connsiteX1" fmla="*/ 56271 w 94957"/>
                <a:gd name="connsiteY1" fmla="*/ 86165 h 94956"/>
                <a:gd name="connsiteX2" fmla="*/ 56271 w 94957"/>
                <a:gd name="connsiteY2" fmla="*/ 56271 h 94956"/>
                <a:gd name="connsiteX3" fmla="*/ 86165 w 94957"/>
                <a:gd name="connsiteY3" fmla="*/ 56271 h 94956"/>
                <a:gd name="connsiteX4" fmla="*/ 94957 w 94957"/>
                <a:gd name="connsiteY4" fmla="*/ 47478 h 94956"/>
                <a:gd name="connsiteX5" fmla="*/ 86165 w 94957"/>
                <a:gd name="connsiteY5" fmla="*/ 38686 h 94956"/>
                <a:gd name="connsiteX6" fmla="*/ 56271 w 94957"/>
                <a:gd name="connsiteY6" fmla="*/ 38686 h 94956"/>
                <a:gd name="connsiteX7" fmla="*/ 56271 w 94957"/>
                <a:gd name="connsiteY7" fmla="*/ 8792 h 94956"/>
                <a:gd name="connsiteX8" fmla="*/ 47479 w 94957"/>
                <a:gd name="connsiteY8" fmla="*/ 0 h 94956"/>
                <a:gd name="connsiteX9" fmla="*/ 38686 w 94957"/>
                <a:gd name="connsiteY9" fmla="*/ 8792 h 94956"/>
                <a:gd name="connsiteX10" fmla="*/ 38686 w 94957"/>
                <a:gd name="connsiteY10" fmla="*/ 38686 h 94956"/>
                <a:gd name="connsiteX11" fmla="*/ 8792 w 94957"/>
                <a:gd name="connsiteY11" fmla="*/ 38686 h 94956"/>
                <a:gd name="connsiteX12" fmla="*/ 0 w 94957"/>
                <a:gd name="connsiteY12" fmla="*/ 47478 h 94956"/>
                <a:gd name="connsiteX13" fmla="*/ 8792 w 94957"/>
                <a:gd name="connsiteY13" fmla="*/ 56271 h 94956"/>
                <a:gd name="connsiteX14" fmla="*/ 38686 w 94957"/>
                <a:gd name="connsiteY14" fmla="*/ 56271 h 94956"/>
                <a:gd name="connsiteX15" fmla="*/ 38686 w 94957"/>
                <a:gd name="connsiteY15" fmla="*/ 86165 h 94956"/>
                <a:gd name="connsiteX16" fmla="*/ 47479 w 94957"/>
                <a:gd name="connsiteY16" fmla="*/ 94957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7" h="94956">
                  <a:moveTo>
                    <a:pt x="47479" y="94957"/>
                  </a:move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1" y="56271"/>
                    <a:pt x="94957" y="52314"/>
                    <a:pt x="94957" y="47478"/>
                  </a:cubicBezTo>
                  <a:cubicBezTo>
                    <a:pt x="94957" y="42643"/>
                    <a:pt x="91001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3" y="94957"/>
                    <a:pt x="47479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5" name="Vrije vorm: vorm 174">
              <a:extLst>
                <a:ext uri="{FF2B5EF4-FFF2-40B4-BE49-F238E27FC236}">
                  <a16:creationId xmlns:a16="http://schemas.microsoft.com/office/drawing/2014/main" id="{28A728D4-A3D4-42DC-30B1-E6F9A655D9F6}"/>
                </a:ext>
              </a:extLst>
            </p:cNvPr>
            <p:cNvSpPr/>
            <p:nvPr/>
          </p:nvSpPr>
          <p:spPr>
            <a:xfrm>
              <a:off x="12955484" y="738729"/>
              <a:ext cx="94956" cy="94956"/>
            </a:xfrm>
            <a:custGeom>
              <a:avLst/>
              <a:gdLst>
                <a:gd name="connsiteX0" fmla="*/ 8792 w 94956"/>
                <a:gd name="connsiteY0" fmla="*/ 38686 h 94956"/>
                <a:gd name="connsiteX1" fmla="*/ 0 w 94956"/>
                <a:gd name="connsiteY1" fmla="*/ 47478 h 94956"/>
                <a:gd name="connsiteX2" fmla="*/ 8792 w 94956"/>
                <a:gd name="connsiteY2" fmla="*/ 56271 h 94956"/>
                <a:gd name="connsiteX3" fmla="*/ 38686 w 94956"/>
                <a:gd name="connsiteY3" fmla="*/ 56271 h 94956"/>
                <a:gd name="connsiteX4" fmla="*/ 38686 w 94956"/>
                <a:gd name="connsiteY4" fmla="*/ 86165 h 94956"/>
                <a:gd name="connsiteX5" fmla="*/ 47478 w 94956"/>
                <a:gd name="connsiteY5" fmla="*/ 94957 h 94956"/>
                <a:gd name="connsiteX6" fmla="*/ 56270 w 94956"/>
                <a:gd name="connsiteY6" fmla="*/ 86165 h 94956"/>
                <a:gd name="connsiteX7" fmla="*/ 56270 w 94956"/>
                <a:gd name="connsiteY7" fmla="*/ 56271 h 94956"/>
                <a:gd name="connsiteX8" fmla="*/ 86165 w 94956"/>
                <a:gd name="connsiteY8" fmla="*/ 56271 h 94956"/>
                <a:gd name="connsiteX9" fmla="*/ 94957 w 94956"/>
                <a:gd name="connsiteY9" fmla="*/ 47478 h 94956"/>
                <a:gd name="connsiteX10" fmla="*/ 86165 w 94956"/>
                <a:gd name="connsiteY10" fmla="*/ 38686 h 94956"/>
                <a:gd name="connsiteX11" fmla="*/ 56270 w 94956"/>
                <a:gd name="connsiteY11" fmla="*/ 38686 h 94956"/>
                <a:gd name="connsiteX12" fmla="*/ 56270 w 94956"/>
                <a:gd name="connsiteY12" fmla="*/ 8792 h 94956"/>
                <a:gd name="connsiteX13" fmla="*/ 47478 w 94956"/>
                <a:gd name="connsiteY13" fmla="*/ 0 h 94956"/>
                <a:gd name="connsiteX14" fmla="*/ 38686 w 94956"/>
                <a:gd name="connsiteY14" fmla="*/ 8792 h 94956"/>
                <a:gd name="connsiteX15" fmla="*/ 38686 w 94956"/>
                <a:gd name="connsiteY15" fmla="*/ 38686 h 94956"/>
                <a:gd name="connsiteX16" fmla="*/ 8792 w 94956"/>
                <a:gd name="connsiteY16" fmla="*/ 38686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8792" y="38686"/>
                  </a:moveTo>
                  <a:cubicBezTo>
                    <a:pt x="3957" y="38686"/>
                    <a:pt x="0" y="42643"/>
                    <a:pt x="0" y="47478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2" y="94957"/>
                    <a:pt x="47478" y="94957"/>
                  </a:cubicBezTo>
                  <a:cubicBezTo>
                    <a:pt x="52314" y="94957"/>
                    <a:pt x="56270" y="91000"/>
                    <a:pt x="56270" y="86165"/>
                  </a:cubicBezTo>
                  <a:lnTo>
                    <a:pt x="56270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8"/>
                  </a:cubicBezTo>
                  <a:cubicBezTo>
                    <a:pt x="94957" y="42643"/>
                    <a:pt x="91000" y="38686"/>
                    <a:pt x="86165" y="38686"/>
                  </a:cubicBezTo>
                  <a:lnTo>
                    <a:pt x="56270" y="38686"/>
                  </a:lnTo>
                  <a:lnTo>
                    <a:pt x="56270" y="8792"/>
                  </a:lnTo>
                  <a:cubicBezTo>
                    <a:pt x="56270" y="3957"/>
                    <a:pt x="52314" y="0"/>
                    <a:pt x="47478" y="0"/>
                  </a:cubicBezTo>
                  <a:cubicBezTo>
                    <a:pt x="42642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175">
              <a:extLst>
                <a:ext uri="{FF2B5EF4-FFF2-40B4-BE49-F238E27FC236}">
                  <a16:creationId xmlns:a16="http://schemas.microsoft.com/office/drawing/2014/main" id="{C8758455-489E-1E38-79F7-56F96D60347C}"/>
                </a:ext>
              </a:extLst>
            </p:cNvPr>
            <p:cNvSpPr/>
            <p:nvPr/>
          </p:nvSpPr>
          <p:spPr>
            <a:xfrm>
              <a:off x="12912379" y="4608729"/>
              <a:ext cx="72316" cy="72118"/>
            </a:xfrm>
            <a:custGeom>
              <a:avLst/>
              <a:gdLst>
                <a:gd name="connsiteX0" fmla="*/ 69569 w 72316"/>
                <a:gd name="connsiteY0" fmla="*/ 2571 h 72118"/>
                <a:gd name="connsiteX1" fmla="*/ 57172 w 72316"/>
                <a:gd name="connsiteY1" fmla="*/ 2571 h 72118"/>
                <a:gd name="connsiteX2" fmla="*/ 36071 w 72316"/>
                <a:gd name="connsiteY2" fmla="*/ 23673 h 72118"/>
                <a:gd name="connsiteX3" fmla="*/ 14969 w 72316"/>
                <a:gd name="connsiteY3" fmla="*/ 2571 h 72118"/>
                <a:gd name="connsiteX4" fmla="*/ 2572 w 72316"/>
                <a:gd name="connsiteY4" fmla="*/ 2571 h 72118"/>
                <a:gd name="connsiteX5" fmla="*/ 2572 w 72316"/>
                <a:gd name="connsiteY5" fmla="*/ 14969 h 72118"/>
                <a:gd name="connsiteX6" fmla="*/ 23673 w 72316"/>
                <a:gd name="connsiteY6" fmla="*/ 36071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4 w 72316"/>
                <a:gd name="connsiteY9" fmla="*/ 72119 h 72118"/>
                <a:gd name="connsiteX10" fmla="*/ 15057 w 72316"/>
                <a:gd name="connsiteY10" fmla="*/ 69569 h 72118"/>
                <a:gd name="connsiteX11" fmla="*/ 36158 w 72316"/>
                <a:gd name="connsiteY11" fmla="*/ 48468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1 h 72118"/>
                <a:gd name="connsiteX17" fmla="*/ 69745 w 72316"/>
                <a:gd name="connsiteY17" fmla="*/ 14969 h 72118"/>
                <a:gd name="connsiteX18" fmla="*/ 69745 w 72316"/>
                <a:gd name="connsiteY18" fmla="*/ 2571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1"/>
                  </a:moveTo>
                  <a:cubicBezTo>
                    <a:pt x="66140" y="-857"/>
                    <a:pt x="60601" y="-857"/>
                    <a:pt x="57172" y="2571"/>
                  </a:cubicBezTo>
                  <a:lnTo>
                    <a:pt x="36071" y="23673"/>
                  </a:lnTo>
                  <a:lnTo>
                    <a:pt x="14969" y="2571"/>
                  </a:lnTo>
                  <a:cubicBezTo>
                    <a:pt x="11540" y="-857"/>
                    <a:pt x="6000" y="-857"/>
                    <a:pt x="2572" y="2571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7"/>
                    <a:pt x="6528" y="72119"/>
                    <a:pt x="8814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8" y="48468"/>
                  </a:lnTo>
                  <a:lnTo>
                    <a:pt x="57260" y="69569"/>
                  </a:lnTo>
                  <a:cubicBezTo>
                    <a:pt x="59018" y="71327"/>
                    <a:pt x="61216" y="72119"/>
                    <a:pt x="63502" y="72119"/>
                  </a:cubicBezTo>
                  <a:cubicBezTo>
                    <a:pt x="65788" y="72119"/>
                    <a:pt x="67986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176">
              <a:extLst>
                <a:ext uri="{FF2B5EF4-FFF2-40B4-BE49-F238E27FC236}">
                  <a16:creationId xmlns:a16="http://schemas.microsoft.com/office/drawing/2014/main" id="{A5C2D3FA-8D98-7FC9-1AB0-F3C13CA2CBA2}"/>
                </a:ext>
              </a:extLst>
            </p:cNvPr>
            <p:cNvSpPr/>
            <p:nvPr/>
          </p:nvSpPr>
          <p:spPr>
            <a:xfrm>
              <a:off x="12919611" y="4246596"/>
              <a:ext cx="94956" cy="94957"/>
            </a:xfrm>
            <a:custGeom>
              <a:avLst/>
              <a:gdLst>
                <a:gd name="connsiteX0" fmla="*/ 94957 w 94956"/>
                <a:gd name="connsiteY0" fmla="*/ 47479 h 94957"/>
                <a:gd name="connsiteX1" fmla="*/ 86165 w 94956"/>
                <a:gd name="connsiteY1" fmla="*/ 38686 h 94957"/>
                <a:gd name="connsiteX2" fmla="*/ 56271 w 94956"/>
                <a:gd name="connsiteY2" fmla="*/ 38686 h 94957"/>
                <a:gd name="connsiteX3" fmla="*/ 56271 w 94956"/>
                <a:gd name="connsiteY3" fmla="*/ 8792 h 94957"/>
                <a:gd name="connsiteX4" fmla="*/ 47479 w 94956"/>
                <a:gd name="connsiteY4" fmla="*/ 0 h 94957"/>
                <a:gd name="connsiteX5" fmla="*/ 38686 w 94956"/>
                <a:gd name="connsiteY5" fmla="*/ 8792 h 94957"/>
                <a:gd name="connsiteX6" fmla="*/ 38686 w 94956"/>
                <a:gd name="connsiteY6" fmla="*/ 38686 h 94957"/>
                <a:gd name="connsiteX7" fmla="*/ 8792 w 94956"/>
                <a:gd name="connsiteY7" fmla="*/ 38686 h 94957"/>
                <a:gd name="connsiteX8" fmla="*/ 0 w 94956"/>
                <a:gd name="connsiteY8" fmla="*/ 47479 h 94957"/>
                <a:gd name="connsiteX9" fmla="*/ 8792 w 94956"/>
                <a:gd name="connsiteY9" fmla="*/ 56271 h 94957"/>
                <a:gd name="connsiteX10" fmla="*/ 38686 w 94956"/>
                <a:gd name="connsiteY10" fmla="*/ 56271 h 94957"/>
                <a:gd name="connsiteX11" fmla="*/ 38686 w 94956"/>
                <a:gd name="connsiteY11" fmla="*/ 86165 h 94957"/>
                <a:gd name="connsiteX12" fmla="*/ 47479 w 94956"/>
                <a:gd name="connsiteY12" fmla="*/ 94957 h 94957"/>
                <a:gd name="connsiteX13" fmla="*/ 56271 w 94956"/>
                <a:gd name="connsiteY13" fmla="*/ 86165 h 94957"/>
                <a:gd name="connsiteX14" fmla="*/ 56271 w 94956"/>
                <a:gd name="connsiteY14" fmla="*/ 56271 h 94957"/>
                <a:gd name="connsiteX15" fmla="*/ 86165 w 94956"/>
                <a:gd name="connsiteY15" fmla="*/ 56271 h 94957"/>
                <a:gd name="connsiteX16" fmla="*/ 94957 w 94956"/>
                <a:gd name="connsiteY16" fmla="*/ 47479 h 94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7">
                  <a:moveTo>
                    <a:pt x="94957" y="47479"/>
                  </a:moveTo>
                  <a:cubicBezTo>
                    <a:pt x="94957" y="42643"/>
                    <a:pt x="91000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ubicBezTo>
                    <a:pt x="42642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0"/>
                    <a:pt x="42642" y="94957"/>
                    <a:pt x="47479" y="94957"/>
                  </a:cubicBezTo>
                  <a:cubicBezTo>
                    <a:pt x="52314" y="94957"/>
                    <a:pt x="56271" y="91000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177">
              <a:extLst>
                <a:ext uri="{FF2B5EF4-FFF2-40B4-BE49-F238E27FC236}">
                  <a16:creationId xmlns:a16="http://schemas.microsoft.com/office/drawing/2014/main" id="{175973BD-D56F-CE73-73A1-21FDB93ED8A6}"/>
                </a:ext>
              </a:extLst>
            </p:cNvPr>
            <p:cNvSpPr/>
            <p:nvPr/>
          </p:nvSpPr>
          <p:spPr>
            <a:xfrm>
              <a:off x="12469357" y="5166887"/>
              <a:ext cx="94957" cy="94957"/>
            </a:xfrm>
            <a:custGeom>
              <a:avLst/>
              <a:gdLst>
                <a:gd name="connsiteX0" fmla="*/ 86165 w 94957"/>
                <a:gd name="connsiteY0" fmla="*/ 38686 h 94957"/>
                <a:gd name="connsiteX1" fmla="*/ 56271 w 94957"/>
                <a:gd name="connsiteY1" fmla="*/ 38686 h 94957"/>
                <a:gd name="connsiteX2" fmla="*/ 56271 w 94957"/>
                <a:gd name="connsiteY2" fmla="*/ 8792 h 94957"/>
                <a:gd name="connsiteX3" fmla="*/ 47479 w 94957"/>
                <a:gd name="connsiteY3" fmla="*/ 0 h 94957"/>
                <a:gd name="connsiteX4" fmla="*/ 38686 w 94957"/>
                <a:gd name="connsiteY4" fmla="*/ 8792 h 94957"/>
                <a:gd name="connsiteX5" fmla="*/ 38686 w 94957"/>
                <a:gd name="connsiteY5" fmla="*/ 38686 h 94957"/>
                <a:gd name="connsiteX6" fmla="*/ 8792 w 94957"/>
                <a:gd name="connsiteY6" fmla="*/ 38686 h 94957"/>
                <a:gd name="connsiteX7" fmla="*/ 0 w 94957"/>
                <a:gd name="connsiteY7" fmla="*/ 47479 h 94957"/>
                <a:gd name="connsiteX8" fmla="*/ 8792 w 94957"/>
                <a:gd name="connsiteY8" fmla="*/ 56271 h 94957"/>
                <a:gd name="connsiteX9" fmla="*/ 38686 w 94957"/>
                <a:gd name="connsiteY9" fmla="*/ 56271 h 94957"/>
                <a:gd name="connsiteX10" fmla="*/ 38686 w 94957"/>
                <a:gd name="connsiteY10" fmla="*/ 86165 h 94957"/>
                <a:gd name="connsiteX11" fmla="*/ 47479 w 94957"/>
                <a:gd name="connsiteY11" fmla="*/ 94957 h 94957"/>
                <a:gd name="connsiteX12" fmla="*/ 56271 w 94957"/>
                <a:gd name="connsiteY12" fmla="*/ 86165 h 94957"/>
                <a:gd name="connsiteX13" fmla="*/ 56271 w 94957"/>
                <a:gd name="connsiteY13" fmla="*/ 56271 h 94957"/>
                <a:gd name="connsiteX14" fmla="*/ 86165 w 94957"/>
                <a:gd name="connsiteY14" fmla="*/ 56271 h 94957"/>
                <a:gd name="connsiteX15" fmla="*/ 94957 w 94957"/>
                <a:gd name="connsiteY15" fmla="*/ 47479 h 94957"/>
                <a:gd name="connsiteX16" fmla="*/ 86165 w 94957"/>
                <a:gd name="connsiteY16" fmla="*/ 38686 h 94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7" h="94957">
                  <a:moveTo>
                    <a:pt x="86165" y="38686"/>
                  </a:move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1"/>
                    <a:pt x="42643" y="94957"/>
                    <a:pt x="47479" y="94957"/>
                  </a:cubicBezTo>
                  <a:cubicBezTo>
                    <a:pt x="52314" y="94957"/>
                    <a:pt x="56271" y="91001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1" y="56271"/>
                    <a:pt x="94957" y="52314"/>
                    <a:pt x="94957" y="47479"/>
                  </a:cubicBezTo>
                  <a:cubicBezTo>
                    <a:pt x="94957" y="42643"/>
                    <a:pt x="91001" y="38686"/>
                    <a:pt x="86165" y="3868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9" name="Vrije vorm: vorm 178">
              <a:extLst>
                <a:ext uri="{FF2B5EF4-FFF2-40B4-BE49-F238E27FC236}">
                  <a16:creationId xmlns:a16="http://schemas.microsoft.com/office/drawing/2014/main" id="{2DD41702-3EEE-1F2B-6FD2-A7B9043C6B05}"/>
                </a:ext>
              </a:extLst>
            </p:cNvPr>
            <p:cNvSpPr/>
            <p:nvPr/>
          </p:nvSpPr>
          <p:spPr>
            <a:xfrm>
              <a:off x="11959821" y="5893373"/>
              <a:ext cx="72316" cy="72118"/>
            </a:xfrm>
            <a:custGeom>
              <a:avLst/>
              <a:gdLst>
                <a:gd name="connsiteX0" fmla="*/ 69569 w 72316"/>
                <a:gd name="connsiteY0" fmla="*/ 2572 h 72118"/>
                <a:gd name="connsiteX1" fmla="*/ 57172 w 72316"/>
                <a:gd name="connsiteY1" fmla="*/ 2572 h 72118"/>
                <a:gd name="connsiteX2" fmla="*/ 36071 w 72316"/>
                <a:gd name="connsiteY2" fmla="*/ 23673 h 72118"/>
                <a:gd name="connsiteX3" fmla="*/ 14969 w 72316"/>
                <a:gd name="connsiteY3" fmla="*/ 2572 h 72118"/>
                <a:gd name="connsiteX4" fmla="*/ 2572 w 72316"/>
                <a:gd name="connsiteY4" fmla="*/ 2572 h 72118"/>
                <a:gd name="connsiteX5" fmla="*/ 2572 w 72316"/>
                <a:gd name="connsiteY5" fmla="*/ 14969 h 72118"/>
                <a:gd name="connsiteX6" fmla="*/ 23674 w 72316"/>
                <a:gd name="connsiteY6" fmla="*/ 36071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5 w 72316"/>
                <a:gd name="connsiteY9" fmla="*/ 72119 h 72118"/>
                <a:gd name="connsiteX10" fmla="*/ 15057 w 72316"/>
                <a:gd name="connsiteY10" fmla="*/ 69569 h 72118"/>
                <a:gd name="connsiteX11" fmla="*/ 36159 w 72316"/>
                <a:gd name="connsiteY11" fmla="*/ 48467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1 h 72118"/>
                <a:gd name="connsiteX17" fmla="*/ 69745 w 72316"/>
                <a:gd name="connsiteY17" fmla="*/ 14969 h 72118"/>
                <a:gd name="connsiteX18" fmla="*/ 69745 w 72316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0"/>
                    <a:pt x="-857" y="11540"/>
                    <a:pt x="2572" y="14969"/>
                  </a:cubicBezTo>
                  <a:lnTo>
                    <a:pt x="23674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5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9" y="48467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0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0" name="Vrije vorm: vorm 179">
              <a:extLst>
                <a:ext uri="{FF2B5EF4-FFF2-40B4-BE49-F238E27FC236}">
                  <a16:creationId xmlns:a16="http://schemas.microsoft.com/office/drawing/2014/main" id="{FAD88912-05EF-30FD-B3C8-A1A115B92C4E}"/>
                </a:ext>
              </a:extLst>
            </p:cNvPr>
            <p:cNvSpPr/>
            <p:nvPr/>
          </p:nvSpPr>
          <p:spPr>
            <a:xfrm>
              <a:off x="12644566" y="6199873"/>
              <a:ext cx="72316" cy="72118"/>
            </a:xfrm>
            <a:custGeom>
              <a:avLst/>
              <a:gdLst>
                <a:gd name="connsiteX0" fmla="*/ 69569 w 72316"/>
                <a:gd name="connsiteY0" fmla="*/ 2572 h 72118"/>
                <a:gd name="connsiteX1" fmla="*/ 57172 w 72316"/>
                <a:gd name="connsiteY1" fmla="*/ 2572 h 72118"/>
                <a:gd name="connsiteX2" fmla="*/ 36071 w 72316"/>
                <a:gd name="connsiteY2" fmla="*/ 23674 h 72118"/>
                <a:gd name="connsiteX3" fmla="*/ 14969 w 72316"/>
                <a:gd name="connsiteY3" fmla="*/ 2572 h 72118"/>
                <a:gd name="connsiteX4" fmla="*/ 2572 w 72316"/>
                <a:gd name="connsiteY4" fmla="*/ 2572 h 72118"/>
                <a:gd name="connsiteX5" fmla="*/ 2572 w 72316"/>
                <a:gd name="connsiteY5" fmla="*/ 14969 h 72118"/>
                <a:gd name="connsiteX6" fmla="*/ 23673 w 72316"/>
                <a:gd name="connsiteY6" fmla="*/ 36071 h 72118"/>
                <a:gd name="connsiteX7" fmla="*/ 2572 w 72316"/>
                <a:gd name="connsiteY7" fmla="*/ 57172 h 72118"/>
                <a:gd name="connsiteX8" fmla="*/ 2572 w 72316"/>
                <a:gd name="connsiteY8" fmla="*/ 69569 h 72118"/>
                <a:gd name="connsiteX9" fmla="*/ 8815 w 72316"/>
                <a:gd name="connsiteY9" fmla="*/ 72119 h 72118"/>
                <a:gd name="connsiteX10" fmla="*/ 15057 w 72316"/>
                <a:gd name="connsiteY10" fmla="*/ 69569 h 72118"/>
                <a:gd name="connsiteX11" fmla="*/ 36159 w 72316"/>
                <a:gd name="connsiteY11" fmla="*/ 48467 h 72118"/>
                <a:gd name="connsiteX12" fmla="*/ 57260 w 72316"/>
                <a:gd name="connsiteY12" fmla="*/ 69569 h 72118"/>
                <a:gd name="connsiteX13" fmla="*/ 63502 w 72316"/>
                <a:gd name="connsiteY13" fmla="*/ 72119 h 72118"/>
                <a:gd name="connsiteX14" fmla="*/ 69745 w 72316"/>
                <a:gd name="connsiteY14" fmla="*/ 69569 h 72118"/>
                <a:gd name="connsiteX15" fmla="*/ 69745 w 72316"/>
                <a:gd name="connsiteY15" fmla="*/ 57172 h 72118"/>
                <a:gd name="connsiteX16" fmla="*/ 48643 w 72316"/>
                <a:gd name="connsiteY16" fmla="*/ 36071 h 72118"/>
                <a:gd name="connsiteX17" fmla="*/ 69745 w 72316"/>
                <a:gd name="connsiteY17" fmla="*/ 14969 h 72118"/>
                <a:gd name="connsiteX18" fmla="*/ 69745 w 72316"/>
                <a:gd name="connsiteY18" fmla="*/ 2572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6" h="72118">
                  <a:moveTo>
                    <a:pt x="69569" y="2572"/>
                  </a:move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4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5" y="72119"/>
                  </a:cubicBezTo>
                  <a:cubicBezTo>
                    <a:pt x="11100" y="72119"/>
                    <a:pt x="13298" y="71240"/>
                    <a:pt x="15057" y="69569"/>
                  </a:cubicBezTo>
                  <a:lnTo>
                    <a:pt x="36159" y="48467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1" name="Vrije vorm: vorm 180">
              <a:extLst>
                <a:ext uri="{FF2B5EF4-FFF2-40B4-BE49-F238E27FC236}">
                  <a16:creationId xmlns:a16="http://schemas.microsoft.com/office/drawing/2014/main" id="{507AF97B-7E78-0314-784A-D8C6E41B3919}"/>
                </a:ext>
              </a:extLst>
            </p:cNvPr>
            <p:cNvSpPr/>
            <p:nvPr/>
          </p:nvSpPr>
          <p:spPr>
            <a:xfrm>
              <a:off x="11295056" y="5982373"/>
              <a:ext cx="94957" cy="94957"/>
            </a:xfrm>
            <a:custGeom>
              <a:avLst/>
              <a:gdLst>
                <a:gd name="connsiteX0" fmla="*/ 47479 w 94957"/>
                <a:gd name="connsiteY0" fmla="*/ 94957 h 94957"/>
                <a:gd name="connsiteX1" fmla="*/ 56271 w 94957"/>
                <a:gd name="connsiteY1" fmla="*/ 86165 h 94957"/>
                <a:gd name="connsiteX2" fmla="*/ 56271 w 94957"/>
                <a:gd name="connsiteY2" fmla="*/ 56271 h 94957"/>
                <a:gd name="connsiteX3" fmla="*/ 86165 w 94957"/>
                <a:gd name="connsiteY3" fmla="*/ 56271 h 94957"/>
                <a:gd name="connsiteX4" fmla="*/ 94957 w 94957"/>
                <a:gd name="connsiteY4" fmla="*/ 47479 h 94957"/>
                <a:gd name="connsiteX5" fmla="*/ 86165 w 94957"/>
                <a:gd name="connsiteY5" fmla="*/ 38686 h 94957"/>
                <a:gd name="connsiteX6" fmla="*/ 56271 w 94957"/>
                <a:gd name="connsiteY6" fmla="*/ 38686 h 94957"/>
                <a:gd name="connsiteX7" fmla="*/ 56271 w 94957"/>
                <a:gd name="connsiteY7" fmla="*/ 8792 h 94957"/>
                <a:gd name="connsiteX8" fmla="*/ 47479 w 94957"/>
                <a:gd name="connsiteY8" fmla="*/ 0 h 94957"/>
                <a:gd name="connsiteX9" fmla="*/ 38686 w 94957"/>
                <a:gd name="connsiteY9" fmla="*/ 8792 h 94957"/>
                <a:gd name="connsiteX10" fmla="*/ 38686 w 94957"/>
                <a:gd name="connsiteY10" fmla="*/ 38686 h 94957"/>
                <a:gd name="connsiteX11" fmla="*/ 8792 w 94957"/>
                <a:gd name="connsiteY11" fmla="*/ 38686 h 94957"/>
                <a:gd name="connsiteX12" fmla="*/ 0 w 94957"/>
                <a:gd name="connsiteY12" fmla="*/ 47479 h 94957"/>
                <a:gd name="connsiteX13" fmla="*/ 8792 w 94957"/>
                <a:gd name="connsiteY13" fmla="*/ 56271 h 94957"/>
                <a:gd name="connsiteX14" fmla="*/ 38686 w 94957"/>
                <a:gd name="connsiteY14" fmla="*/ 56271 h 94957"/>
                <a:gd name="connsiteX15" fmla="*/ 38686 w 94957"/>
                <a:gd name="connsiteY15" fmla="*/ 86165 h 94957"/>
                <a:gd name="connsiteX16" fmla="*/ 47479 w 94957"/>
                <a:gd name="connsiteY16" fmla="*/ 94957 h 94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7" h="94957">
                  <a:moveTo>
                    <a:pt x="47479" y="94957"/>
                  </a:moveTo>
                  <a:cubicBezTo>
                    <a:pt x="52314" y="94957"/>
                    <a:pt x="56271" y="91001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1" y="56271"/>
                    <a:pt x="94957" y="52314"/>
                    <a:pt x="94957" y="47479"/>
                  </a:cubicBezTo>
                  <a:cubicBezTo>
                    <a:pt x="94957" y="42643"/>
                    <a:pt x="91001" y="38686"/>
                    <a:pt x="86165" y="38686"/>
                  </a:cubicBez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9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1"/>
                    <a:pt x="42643" y="94957"/>
                    <a:pt x="47479" y="94957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2" name="Vrije vorm: vorm 181">
              <a:extLst>
                <a:ext uri="{FF2B5EF4-FFF2-40B4-BE49-F238E27FC236}">
                  <a16:creationId xmlns:a16="http://schemas.microsoft.com/office/drawing/2014/main" id="{643570DF-0DD1-F730-B843-FA492C4328EC}"/>
                </a:ext>
              </a:extLst>
            </p:cNvPr>
            <p:cNvSpPr/>
            <p:nvPr/>
          </p:nvSpPr>
          <p:spPr>
            <a:xfrm>
              <a:off x="11908672" y="6593615"/>
              <a:ext cx="94956" cy="94956"/>
            </a:xfrm>
            <a:custGeom>
              <a:avLst/>
              <a:gdLst>
                <a:gd name="connsiteX0" fmla="*/ 86165 w 94956"/>
                <a:gd name="connsiteY0" fmla="*/ 38686 h 94956"/>
                <a:gd name="connsiteX1" fmla="*/ 56270 w 94956"/>
                <a:gd name="connsiteY1" fmla="*/ 38686 h 94956"/>
                <a:gd name="connsiteX2" fmla="*/ 56270 w 94956"/>
                <a:gd name="connsiteY2" fmla="*/ 8792 h 94956"/>
                <a:gd name="connsiteX3" fmla="*/ 47478 w 94956"/>
                <a:gd name="connsiteY3" fmla="*/ 0 h 94956"/>
                <a:gd name="connsiteX4" fmla="*/ 38686 w 94956"/>
                <a:gd name="connsiteY4" fmla="*/ 8792 h 94956"/>
                <a:gd name="connsiteX5" fmla="*/ 38686 w 94956"/>
                <a:gd name="connsiteY5" fmla="*/ 38686 h 94956"/>
                <a:gd name="connsiteX6" fmla="*/ 8792 w 94956"/>
                <a:gd name="connsiteY6" fmla="*/ 38686 h 94956"/>
                <a:gd name="connsiteX7" fmla="*/ 0 w 94956"/>
                <a:gd name="connsiteY7" fmla="*/ 47479 h 94956"/>
                <a:gd name="connsiteX8" fmla="*/ 8792 w 94956"/>
                <a:gd name="connsiteY8" fmla="*/ 56271 h 94956"/>
                <a:gd name="connsiteX9" fmla="*/ 38686 w 94956"/>
                <a:gd name="connsiteY9" fmla="*/ 56271 h 94956"/>
                <a:gd name="connsiteX10" fmla="*/ 38686 w 94956"/>
                <a:gd name="connsiteY10" fmla="*/ 86165 h 94956"/>
                <a:gd name="connsiteX11" fmla="*/ 47478 w 94956"/>
                <a:gd name="connsiteY11" fmla="*/ 94957 h 94956"/>
                <a:gd name="connsiteX12" fmla="*/ 56270 w 94956"/>
                <a:gd name="connsiteY12" fmla="*/ 86165 h 94956"/>
                <a:gd name="connsiteX13" fmla="*/ 56270 w 94956"/>
                <a:gd name="connsiteY13" fmla="*/ 56271 h 94956"/>
                <a:gd name="connsiteX14" fmla="*/ 86165 w 94956"/>
                <a:gd name="connsiteY14" fmla="*/ 56271 h 94956"/>
                <a:gd name="connsiteX15" fmla="*/ 94957 w 94956"/>
                <a:gd name="connsiteY15" fmla="*/ 47479 h 94956"/>
                <a:gd name="connsiteX16" fmla="*/ 86165 w 94956"/>
                <a:gd name="connsiteY16" fmla="*/ 38686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6" h="94956">
                  <a:moveTo>
                    <a:pt x="86165" y="38686"/>
                  </a:moveTo>
                  <a:lnTo>
                    <a:pt x="56270" y="38686"/>
                  </a:lnTo>
                  <a:lnTo>
                    <a:pt x="56270" y="8792"/>
                  </a:lnTo>
                  <a:cubicBezTo>
                    <a:pt x="56270" y="3957"/>
                    <a:pt x="52314" y="0"/>
                    <a:pt x="47478" y="0"/>
                  </a:cubicBezTo>
                  <a:cubicBezTo>
                    <a:pt x="42642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1"/>
                    <a:pt x="42642" y="94957"/>
                    <a:pt x="47478" y="94957"/>
                  </a:cubicBezTo>
                  <a:cubicBezTo>
                    <a:pt x="52314" y="94957"/>
                    <a:pt x="56270" y="91001"/>
                    <a:pt x="56270" y="86165"/>
                  </a:cubicBezTo>
                  <a:lnTo>
                    <a:pt x="56270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ubicBezTo>
                    <a:pt x="94957" y="42643"/>
                    <a:pt x="91000" y="38686"/>
                    <a:pt x="86165" y="3868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9" name="Vrije vorm: vorm 188">
              <a:extLst>
                <a:ext uri="{FF2B5EF4-FFF2-40B4-BE49-F238E27FC236}">
                  <a16:creationId xmlns:a16="http://schemas.microsoft.com/office/drawing/2014/main" id="{0154E596-BC04-A0B6-F91A-63687BAD6EE5}"/>
                </a:ext>
              </a:extLst>
            </p:cNvPr>
            <p:cNvSpPr/>
            <p:nvPr/>
          </p:nvSpPr>
          <p:spPr>
            <a:xfrm>
              <a:off x="11270328" y="1022611"/>
              <a:ext cx="72141" cy="72118"/>
            </a:xfrm>
            <a:custGeom>
              <a:avLst/>
              <a:gdLst>
                <a:gd name="connsiteX0" fmla="*/ 2396 w 72141"/>
                <a:gd name="connsiteY0" fmla="*/ 69569 h 72118"/>
                <a:gd name="connsiteX1" fmla="*/ 8639 w 72141"/>
                <a:gd name="connsiteY1" fmla="*/ 72119 h 72118"/>
                <a:gd name="connsiteX2" fmla="*/ 14881 w 72141"/>
                <a:gd name="connsiteY2" fmla="*/ 69569 h 72118"/>
                <a:gd name="connsiteX3" fmla="*/ 35983 w 72141"/>
                <a:gd name="connsiteY3" fmla="*/ 48468 h 72118"/>
                <a:gd name="connsiteX4" fmla="*/ 57084 w 72141"/>
                <a:gd name="connsiteY4" fmla="*/ 69569 h 72118"/>
                <a:gd name="connsiteX5" fmla="*/ 63326 w 72141"/>
                <a:gd name="connsiteY5" fmla="*/ 72119 h 72118"/>
                <a:gd name="connsiteX6" fmla="*/ 69569 w 72141"/>
                <a:gd name="connsiteY6" fmla="*/ 69569 h 72118"/>
                <a:gd name="connsiteX7" fmla="*/ 69569 w 72141"/>
                <a:gd name="connsiteY7" fmla="*/ 57172 h 72118"/>
                <a:gd name="connsiteX8" fmla="*/ 48467 w 72141"/>
                <a:gd name="connsiteY8" fmla="*/ 36070 h 72118"/>
                <a:gd name="connsiteX9" fmla="*/ 69569 w 72141"/>
                <a:gd name="connsiteY9" fmla="*/ 14969 h 72118"/>
                <a:gd name="connsiteX10" fmla="*/ 69569 w 72141"/>
                <a:gd name="connsiteY10" fmla="*/ 2572 h 72118"/>
                <a:gd name="connsiteX11" fmla="*/ 57172 w 72141"/>
                <a:gd name="connsiteY11" fmla="*/ 2572 h 72118"/>
                <a:gd name="connsiteX12" fmla="*/ 36071 w 72141"/>
                <a:gd name="connsiteY12" fmla="*/ 23673 h 72118"/>
                <a:gd name="connsiteX13" fmla="*/ 14969 w 72141"/>
                <a:gd name="connsiteY13" fmla="*/ 2572 h 72118"/>
                <a:gd name="connsiteX14" fmla="*/ 2572 w 72141"/>
                <a:gd name="connsiteY14" fmla="*/ 2572 h 72118"/>
                <a:gd name="connsiteX15" fmla="*/ 2572 w 72141"/>
                <a:gd name="connsiteY15" fmla="*/ 14969 h 72118"/>
                <a:gd name="connsiteX16" fmla="*/ 23673 w 72141"/>
                <a:gd name="connsiteY16" fmla="*/ 36070 h 72118"/>
                <a:gd name="connsiteX17" fmla="*/ 2572 w 72141"/>
                <a:gd name="connsiteY17" fmla="*/ 57172 h 72118"/>
                <a:gd name="connsiteX18" fmla="*/ 2572 w 72141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1" h="72118">
                  <a:moveTo>
                    <a:pt x="2396" y="69569"/>
                  </a:moveTo>
                  <a:cubicBezTo>
                    <a:pt x="4154" y="71328"/>
                    <a:pt x="6352" y="72119"/>
                    <a:pt x="8639" y="72119"/>
                  </a:cubicBezTo>
                  <a:cubicBezTo>
                    <a:pt x="10924" y="72119"/>
                    <a:pt x="13122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2" y="71328"/>
                    <a:pt x="61040" y="72119"/>
                    <a:pt x="63326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7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0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0" name="Vrije vorm: vorm 189">
              <a:extLst>
                <a:ext uri="{FF2B5EF4-FFF2-40B4-BE49-F238E27FC236}">
                  <a16:creationId xmlns:a16="http://schemas.microsoft.com/office/drawing/2014/main" id="{EC7274E2-5970-E173-D429-0DCB81123F01}"/>
                </a:ext>
              </a:extLst>
            </p:cNvPr>
            <p:cNvSpPr/>
            <p:nvPr/>
          </p:nvSpPr>
          <p:spPr>
            <a:xfrm>
              <a:off x="12044579" y="447154"/>
              <a:ext cx="72141" cy="72118"/>
            </a:xfrm>
            <a:custGeom>
              <a:avLst/>
              <a:gdLst>
                <a:gd name="connsiteX0" fmla="*/ 2396 w 72141"/>
                <a:gd name="connsiteY0" fmla="*/ 69569 h 72118"/>
                <a:gd name="connsiteX1" fmla="*/ 8639 w 72141"/>
                <a:gd name="connsiteY1" fmla="*/ 72119 h 72118"/>
                <a:gd name="connsiteX2" fmla="*/ 14881 w 72141"/>
                <a:gd name="connsiteY2" fmla="*/ 69569 h 72118"/>
                <a:gd name="connsiteX3" fmla="*/ 35983 w 72141"/>
                <a:gd name="connsiteY3" fmla="*/ 48468 h 72118"/>
                <a:gd name="connsiteX4" fmla="*/ 57084 w 72141"/>
                <a:gd name="connsiteY4" fmla="*/ 69569 h 72118"/>
                <a:gd name="connsiteX5" fmla="*/ 63326 w 72141"/>
                <a:gd name="connsiteY5" fmla="*/ 72119 h 72118"/>
                <a:gd name="connsiteX6" fmla="*/ 69569 w 72141"/>
                <a:gd name="connsiteY6" fmla="*/ 69569 h 72118"/>
                <a:gd name="connsiteX7" fmla="*/ 69569 w 72141"/>
                <a:gd name="connsiteY7" fmla="*/ 57172 h 72118"/>
                <a:gd name="connsiteX8" fmla="*/ 48467 w 72141"/>
                <a:gd name="connsiteY8" fmla="*/ 36070 h 72118"/>
                <a:gd name="connsiteX9" fmla="*/ 69569 w 72141"/>
                <a:gd name="connsiteY9" fmla="*/ 14969 h 72118"/>
                <a:gd name="connsiteX10" fmla="*/ 69569 w 72141"/>
                <a:gd name="connsiteY10" fmla="*/ 2572 h 72118"/>
                <a:gd name="connsiteX11" fmla="*/ 57172 w 72141"/>
                <a:gd name="connsiteY11" fmla="*/ 2572 h 72118"/>
                <a:gd name="connsiteX12" fmla="*/ 36071 w 72141"/>
                <a:gd name="connsiteY12" fmla="*/ 23673 h 72118"/>
                <a:gd name="connsiteX13" fmla="*/ 14969 w 72141"/>
                <a:gd name="connsiteY13" fmla="*/ 2572 h 72118"/>
                <a:gd name="connsiteX14" fmla="*/ 2572 w 72141"/>
                <a:gd name="connsiteY14" fmla="*/ 2572 h 72118"/>
                <a:gd name="connsiteX15" fmla="*/ 2572 w 72141"/>
                <a:gd name="connsiteY15" fmla="*/ 14969 h 72118"/>
                <a:gd name="connsiteX16" fmla="*/ 23673 w 72141"/>
                <a:gd name="connsiteY16" fmla="*/ 36070 h 72118"/>
                <a:gd name="connsiteX17" fmla="*/ 2572 w 72141"/>
                <a:gd name="connsiteY17" fmla="*/ 57172 h 72118"/>
                <a:gd name="connsiteX18" fmla="*/ 2572 w 72141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1" h="72118">
                  <a:moveTo>
                    <a:pt x="2396" y="69569"/>
                  </a:moveTo>
                  <a:cubicBezTo>
                    <a:pt x="4154" y="71328"/>
                    <a:pt x="6352" y="72119"/>
                    <a:pt x="8639" y="72119"/>
                  </a:cubicBezTo>
                  <a:cubicBezTo>
                    <a:pt x="10925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2" y="71328"/>
                    <a:pt x="61040" y="72119"/>
                    <a:pt x="63326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7" y="36070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0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3" y="36070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1" name="Vrije vorm: vorm 190">
              <a:extLst>
                <a:ext uri="{FF2B5EF4-FFF2-40B4-BE49-F238E27FC236}">
                  <a16:creationId xmlns:a16="http://schemas.microsoft.com/office/drawing/2014/main" id="{1D5915F8-A466-93CF-B3DF-CBCC0B916A79}"/>
                </a:ext>
              </a:extLst>
            </p:cNvPr>
            <p:cNvSpPr/>
            <p:nvPr/>
          </p:nvSpPr>
          <p:spPr>
            <a:xfrm>
              <a:off x="12105355" y="5114485"/>
              <a:ext cx="17584" cy="66293"/>
            </a:xfrm>
            <a:custGeom>
              <a:avLst/>
              <a:gdLst>
                <a:gd name="connsiteX0" fmla="*/ 8792 w 17584"/>
                <a:gd name="connsiteY0" fmla="*/ 66294 h 66293"/>
                <a:gd name="connsiteX1" fmla="*/ 17585 w 17584"/>
                <a:gd name="connsiteY1" fmla="*/ 57502 h 66293"/>
                <a:gd name="connsiteX2" fmla="*/ 17585 w 17584"/>
                <a:gd name="connsiteY2" fmla="*/ 8792 h 66293"/>
                <a:gd name="connsiteX3" fmla="*/ 8792 w 17584"/>
                <a:gd name="connsiteY3" fmla="*/ 0 h 66293"/>
                <a:gd name="connsiteX4" fmla="*/ 0 w 17584"/>
                <a:gd name="connsiteY4" fmla="*/ 8792 h 66293"/>
                <a:gd name="connsiteX5" fmla="*/ 0 w 17584"/>
                <a:gd name="connsiteY5" fmla="*/ 57502 h 66293"/>
                <a:gd name="connsiteX6" fmla="*/ 8792 w 17584"/>
                <a:gd name="connsiteY6" fmla="*/ 66294 h 66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84" h="66293">
                  <a:moveTo>
                    <a:pt x="8792" y="66294"/>
                  </a:moveTo>
                  <a:cubicBezTo>
                    <a:pt x="13628" y="66294"/>
                    <a:pt x="17585" y="62337"/>
                    <a:pt x="17585" y="57502"/>
                  </a:cubicBezTo>
                  <a:lnTo>
                    <a:pt x="17585" y="8792"/>
                  </a:lnTo>
                  <a:cubicBezTo>
                    <a:pt x="17585" y="3957"/>
                    <a:pt x="13628" y="0"/>
                    <a:pt x="8792" y="0"/>
                  </a:cubicBezTo>
                  <a:cubicBezTo>
                    <a:pt x="3957" y="0"/>
                    <a:pt x="0" y="3957"/>
                    <a:pt x="0" y="8792"/>
                  </a:cubicBezTo>
                  <a:lnTo>
                    <a:pt x="0" y="57502"/>
                  </a:lnTo>
                  <a:cubicBezTo>
                    <a:pt x="0" y="62337"/>
                    <a:pt x="3957" y="66294"/>
                    <a:pt x="8792" y="6629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2" name="Vrije vorm: vorm 191">
              <a:extLst>
                <a:ext uri="{FF2B5EF4-FFF2-40B4-BE49-F238E27FC236}">
                  <a16:creationId xmlns:a16="http://schemas.microsoft.com/office/drawing/2014/main" id="{7BF1DAD9-ECC2-1107-A550-9850FB2F714E}"/>
                </a:ext>
              </a:extLst>
            </p:cNvPr>
            <p:cNvSpPr/>
            <p:nvPr/>
          </p:nvSpPr>
          <p:spPr>
            <a:xfrm>
              <a:off x="12253308" y="5483300"/>
              <a:ext cx="52182" cy="52160"/>
            </a:xfrm>
            <a:custGeom>
              <a:avLst/>
              <a:gdLst>
                <a:gd name="connsiteX0" fmla="*/ 37126 w 52182"/>
                <a:gd name="connsiteY0" fmla="*/ 49610 h 52160"/>
                <a:gd name="connsiteX1" fmla="*/ 43368 w 52182"/>
                <a:gd name="connsiteY1" fmla="*/ 52161 h 52160"/>
                <a:gd name="connsiteX2" fmla="*/ 49610 w 52182"/>
                <a:gd name="connsiteY2" fmla="*/ 49610 h 52160"/>
                <a:gd name="connsiteX3" fmla="*/ 49610 w 52182"/>
                <a:gd name="connsiteY3" fmla="*/ 37214 h 52160"/>
                <a:gd name="connsiteX4" fmla="*/ 14969 w 52182"/>
                <a:gd name="connsiteY4" fmla="*/ 2572 h 52160"/>
                <a:gd name="connsiteX5" fmla="*/ 2572 w 52182"/>
                <a:gd name="connsiteY5" fmla="*/ 2572 h 52160"/>
                <a:gd name="connsiteX6" fmla="*/ 2572 w 52182"/>
                <a:gd name="connsiteY6" fmla="*/ 14969 h 52160"/>
                <a:gd name="connsiteX7" fmla="*/ 37214 w 52182"/>
                <a:gd name="connsiteY7" fmla="*/ 49610 h 5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182" h="52160">
                  <a:moveTo>
                    <a:pt x="37126" y="49610"/>
                  </a:moveTo>
                  <a:cubicBezTo>
                    <a:pt x="38884" y="51369"/>
                    <a:pt x="41082" y="52161"/>
                    <a:pt x="43368" y="52161"/>
                  </a:cubicBezTo>
                  <a:cubicBezTo>
                    <a:pt x="45654" y="52161"/>
                    <a:pt x="47852" y="51281"/>
                    <a:pt x="49610" y="49610"/>
                  </a:cubicBezTo>
                  <a:cubicBezTo>
                    <a:pt x="53040" y="46182"/>
                    <a:pt x="53040" y="40643"/>
                    <a:pt x="49610" y="37214"/>
                  </a:cubicBez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37214" y="49610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3" name="Vrije vorm: vorm 192">
              <a:extLst>
                <a:ext uri="{FF2B5EF4-FFF2-40B4-BE49-F238E27FC236}">
                  <a16:creationId xmlns:a16="http://schemas.microsoft.com/office/drawing/2014/main" id="{3684FC8D-E2E5-E10B-AF86-C4DA0697EBDD}"/>
                </a:ext>
              </a:extLst>
            </p:cNvPr>
            <p:cNvSpPr/>
            <p:nvPr/>
          </p:nvSpPr>
          <p:spPr>
            <a:xfrm>
              <a:off x="11826742" y="4994382"/>
              <a:ext cx="576859" cy="639464"/>
            </a:xfrm>
            <a:custGeom>
              <a:avLst/>
              <a:gdLst>
                <a:gd name="connsiteX0" fmla="*/ 20823 w 576859"/>
                <a:gd name="connsiteY0" fmla="*/ 629969 h 639464"/>
                <a:gd name="connsiteX1" fmla="*/ 157455 w 576859"/>
                <a:gd name="connsiteY1" fmla="*/ 637267 h 639464"/>
                <a:gd name="connsiteX2" fmla="*/ 163170 w 576859"/>
                <a:gd name="connsiteY2" fmla="*/ 639377 h 639464"/>
                <a:gd name="connsiteX3" fmla="*/ 166775 w 576859"/>
                <a:gd name="connsiteY3" fmla="*/ 638585 h 639464"/>
                <a:gd name="connsiteX4" fmla="*/ 171962 w 576859"/>
                <a:gd name="connsiteY4" fmla="*/ 630761 h 639464"/>
                <a:gd name="connsiteX5" fmla="*/ 194383 w 576859"/>
                <a:gd name="connsiteY5" fmla="*/ 574314 h 639464"/>
                <a:gd name="connsiteX6" fmla="*/ 250654 w 576859"/>
                <a:gd name="connsiteY6" fmla="*/ 551981 h 639464"/>
                <a:gd name="connsiteX7" fmla="*/ 258215 w 576859"/>
                <a:gd name="connsiteY7" fmla="*/ 547409 h 639464"/>
                <a:gd name="connsiteX8" fmla="*/ 257951 w 576859"/>
                <a:gd name="connsiteY8" fmla="*/ 538617 h 639464"/>
                <a:gd name="connsiteX9" fmla="*/ 255577 w 576859"/>
                <a:gd name="connsiteY9" fmla="*/ 468630 h 639464"/>
                <a:gd name="connsiteX10" fmla="*/ 256632 w 576859"/>
                <a:gd name="connsiteY10" fmla="*/ 463970 h 639464"/>
                <a:gd name="connsiteX11" fmla="*/ 287405 w 576859"/>
                <a:gd name="connsiteY11" fmla="*/ 437066 h 639464"/>
                <a:gd name="connsiteX12" fmla="*/ 320113 w 576859"/>
                <a:gd name="connsiteY12" fmla="*/ 464674 h 639464"/>
                <a:gd name="connsiteX13" fmla="*/ 321168 w 576859"/>
                <a:gd name="connsiteY13" fmla="*/ 468630 h 639464"/>
                <a:gd name="connsiteX14" fmla="*/ 318706 w 576859"/>
                <a:gd name="connsiteY14" fmla="*/ 538617 h 639464"/>
                <a:gd name="connsiteX15" fmla="*/ 318442 w 576859"/>
                <a:gd name="connsiteY15" fmla="*/ 547497 h 639464"/>
                <a:gd name="connsiteX16" fmla="*/ 326004 w 576859"/>
                <a:gd name="connsiteY16" fmla="*/ 552069 h 639464"/>
                <a:gd name="connsiteX17" fmla="*/ 382274 w 576859"/>
                <a:gd name="connsiteY17" fmla="*/ 574402 h 639464"/>
                <a:gd name="connsiteX18" fmla="*/ 404694 w 576859"/>
                <a:gd name="connsiteY18" fmla="*/ 630848 h 639464"/>
                <a:gd name="connsiteX19" fmla="*/ 409882 w 576859"/>
                <a:gd name="connsiteY19" fmla="*/ 638673 h 639464"/>
                <a:gd name="connsiteX20" fmla="*/ 413487 w 576859"/>
                <a:gd name="connsiteY20" fmla="*/ 639465 h 639464"/>
                <a:gd name="connsiteX21" fmla="*/ 419202 w 576859"/>
                <a:gd name="connsiteY21" fmla="*/ 637355 h 639464"/>
                <a:gd name="connsiteX22" fmla="*/ 555834 w 576859"/>
                <a:gd name="connsiteY22" fmla="*/ 630057 h 639464"/>
                <a:gd name="connsiteX23" fmla="*/ 556274 w 576859"/>
                <a:gd name="connsiteY23" fmla="*/ 630145 h 639464"/>
                <a:gd name="connsiteX24" fmla="*/ 558824 w 576859"/>
                <a:gd name="connsiteY24" fmla="*/ 630761 h 639464"/>
                <a:gd name="connsiteX25" fmla="*/ 559351 w 576859"/>
                <a:gd name="connsiteY25" fmla="*/ 630761 h 639464"/>
                <a:gd name="connsiteX26" fmla="*/ 559439 w 576859"/>
                <a:gd name="connsiteY26" fmla="*/ 630761 h 639464"/>
                <a:gd name="connsiteX27" fmla="*/ 560230 w 576859"/>
                <a:gd name="connsiteY27" fmla="*/ 630585 h 639464"/>
                <a:gd name="connsiteX28" fmla="*/ 562781 w 576859"/>
                <a:gd name="connsiteY28" fmla="*/ 630057 h 639464"/>
                <a:gd name="connsiteX29" fmla="*/ 563044 w 576859"/>
                <a:gd name="connsiteY29" fmla="*/ 630057 h 639464"/>
                <a:gd name="connsiteX30" fmla="*/ 564011 w 576859"/>
                <a:gd name="connsiteY30" fmla="*/ 629354 h 639464"/>
                <a:gd name="connsiteX31" fmla="*/ 565594 w 576859"/>
                <a:gd name="connsiteY31" fmla="*/ 628211 h 639464"/>
                <a:gd name="connsiteX32" fmla="*/ 566649 w 576859"/>
                <a:gd name="connsiteY32" fmla="*/ 626716 h 639464"/>
                <a:gd name="connsiteX33" fmla="*/ 567440 w 576859"/>
                <a:gd name="connsiteY33" fmla="*/ 625661 h 639464"/>
                <a:gd name="connsiteX34" fmla="*/ 567440 w 576859"/>
                <a:gd name="connsiteY34" fmla="*/ 625309 h 639464"/>
                <a:gd name="connsiteX35" fmla="*/ 567880 w 576859"/>
                <a:gd name="connsiteY35" fmla="*/ 623463 h 639464"/>
                <a:gd name="connsiteX36" fmla="*/ 568144 w 576859"/>
                <a:gd name="connsiteY36" fmla="*/ 621968 h 639464"/>
                <a:gd name="connsiteX37" fmla="*/ 567880 w 576859"/>
                <a:gd name="connsiteY37" fmla="*/ 620473 h 639464"/>
                <a:gd name="connsiteX38" fmla="*/ 567440 w 576859"/>
                <a:gd name="connsiteY38" fmla="*/ 618627 h 639464"/>
                <a:gd name="connsiteX39" fmla="*/ 567440 w 576859"/>
                <a:gd name="connsiteY39" fmla="*/ 618275 h 639464"/>
                <a:gd name="connsiteX40" fmla="*/ 574738 w 576859"/>
                <a:gd name="connsiteY40" fmla="*/ 481643 h 639464"/>
                <a:gd name="connsiteX41" fmla="*/ 576145 w 576859"/>
                <a:gd name="connsiteY41" fmla="*/ 472323 h 639464"/>
                <a:gd name="connsiteX42" fmla="*/ 568320 w 576859"/>
                <a:gd name="connsiteY42" fmla="*/ 467135 h 639464"/>
                <a:gd name="connsiteX43" fmla="*/ 511873 w 576859"/>
                <a:gd name="connsiteY43" fmla="*/ 444715 h 639464"/>
                <a:gd name="connsiteX44" fmla="*/ 489540 w 576859"/>
                <a:gd name="connsiteY44" fmla="*/ 388444 h 639464"/>
                <a:gd name="connsiteX45" fmla="*/ 484968 w 576859"/>
                <a:gd name="connsiteY45" fmla="*/ 380883 h 639464"/>
                <a:gd name="connsiteX46" fmla="*/ 476176 w 576859"/>
                <a:gd name="connsiteY46" fmla="*/ 381147 h 639464"/>
                <a:gd name="connsiteX47" fmla="*/ 406190 w 576859"/>
                <a:gd name="connsiteY47" fmla="*/ 383608 h 639464"/>
                <a:gd name="connsiteX48" fmla="*/ 402409 w 576859"/>
                <a:gd name="connsiteY48" fmla="*/ 382553 h 639464"/>
                <a:gd name="connsiteX49" fmla="*/ 342973 w 576859"/>
                <a:gd name="connsiteY49" fmla="*/ 340966 h 639464"/>
                <a:gd name="connsiteX50" fmla="*/ 351413 w 576859"/>
                <a:gd name="connsiteY50" fmla="*/ 309401 h 639464"/>
                <a:gd name="connsiteX51" fmla="*/ 347193 w 576859"/>
                <a:gd name="connsiteY51" fmla="*/ 286630 h 639464"/>
                <a:gd name="connsiteX52" fmla="*/ 347632 w 576859"/>
                <a:gd name="connsiteY52" fmla="*/ 285663 h 639464"/>
                <a:gd name="connsiteX53" fmla="*/ 398804 w 576859"/>
                <a:gd name="connsiteY53" fmla="*/ 237920 h 639464"/>
                <a:gd name="connsiteX54" fmla="*/ 405222 w 576859"/>
                <a:gd name="connsiteY54" fmla="*/ 231853 h 639464"/>
                <a:gd name="connsiteX55" fmla="*/ 403112 w 576859"/>
                <a:gd name="connsiteY55" fmla="*/ 223237 h 639464"/>
                <a:gd name="connsiteX56" fmla="*/ 379109 w 576859"/>
                <a:gd name="connsiteY56" fmla="*/ 167669 h 639464"/>
                <a:gd name="connsiteX57" fmla="*/ 403200 w 576859"/>
                <a:gd name="connsiteY57" fmla="*/ 111926 h 639464"/>
                <a:gd name="connsiteX58" fmla="*/ 405047 w 576859"/>
                <a:gd name="connsiteY58" fmla="*/ 102694 h 639464"/>
                <a:gd name="connsiteX59" fmla="*/ 397485 w 576859"/>
                <a:gd name="connsiteY59" fmla="*/ 97067 h 639464"/>
                <a:gd name="connsiteX60" fmla="*/ 295758 w 576859"/>
                <a:gd name="connsiteY60" fmla="*/ 5627 h 639464"/>
                <a:gd name="connsiteX61" fmla="*/ 295582 w 576859"/>
                <a:gd name="connsiteY61" fmla="*/ 5364 h 639464"/>
                <a:gd name="connsiteX62" fmla="*/ 294615 w 576859"/>
                <a:gd name="connsiteY62" fmla="*/ 3781 h 639464"/>
                <a:gd name="connsiteX63" fmla="*/ 293736 w 576859"/>
                <a:gd name="connsiteY63" fmla="*/ 2550 h 639464"/>
                <a:gd name="connsiteX64" fmla="*/ 292505 w 576859"/>
                <a:gd name="connsiteY64" fmla="*/ 1671 h 639464"/>
                <a:gd name="connsiteX65" fmla="*/ 290835 w 576859"/>
                <a:gd name="connsiteY65" fmla="*/ 616 h 639464"/>
                <a:gd name="connsiteX66" fmla="*/ 290571 w 576859"/>
                <a:gd name="connsiteY66" fmla="*/ 440 h 639464"/>
                <a:gd name="connsiteX67" fmla="*/ 289339 w 576859"/>
                <a:gd name="connsiteY67" fmla="*/ 264 h 639464"/>
                <a:gd name="connsiteX68" fmla="*/ 287493 w 576859"/>
                <a:gd name="connsiteY68" fmla="*/ 0 h 639464"/>
                <a:gd name="connsiteX69" fmla="*/ 285647 w 576859"/>
                <a:gd name="connsiteY69" fmla="*/ 264 h 639464"/>
                <a:gd name="connsiteX70" fmla="*/ 284416 w 576859"/>
                <a:gd name="connsiteY70" fmla="*/ 440 h 639464"/>
                <a:gd name="connsiteX71" fmla="*/ 284152 w 576859"/>
                <a:gd name="connsiteY71" fmla="*/ 616 h 639464"/>
                <a:gd name="connsiteX72" fmla="*/ 282570 w 576859"/>
                <a:gd name="connsiteY72" fmla="*/ 1583 h 639464"/>
                <a:gd name="connsiteX73" fmla="*/ 281251 w 576859"/>
                <a:gd name="connsiteY73" fmla="*/ 2550 h 639464"/>
                <a:gd name="connsiteX74" fmla="*/ 280372 w 576859"/>
                <a:gd name="connsiteY74" fmla="*/ 3693 h 639464"/>
                <a:gd name="connsiteX75" fmla="*/ 279317 w 576859"/>
                <a:gd name="connsiteY75" fmla="*/ 5364 h 639464"/>
                <a:gd name="connsiteX76" fmla="*/ 279141 w 576859"/>
                <a:gd name="connsiteY76" fmla="*/ 5627 h 639464"/>
                <a:gd name="connsiteX77" fmla="*/ 177414 w 576859"/>
                <a:gd name="connsiteY77" fmla="*/ 97067 h 639464"/>
                <a:gd name="connsiteX78" fmla="*/ 169852 w 576859"/>
                <a:gd name="connsiteY78" fmla="*/ 102694 h 639464"/>
                <a:gd name="connsiteX79" fmla="*/ 171698 w 576859"/>
                <a:gd name="connsiteY79" fmla="*/ 111926 h 639464"/>
                <a:gd name="connsiteX80" fmla="*/ 195790 w 576859"/>
                <a:gd name="connsiteY80" fmla="*/ 167669 h 639464"/>
                <a:gd name="connsiteX81" fmla="*/ 171786 w 576859"/>
                <a:gd name="connsiteY81" fmla="*/ 223237 h 639464"/>
                <a:gd name="connsiteX82" fmla="*/ 169676 w 576859"/>
                <a:gd name="connsiteY82" fmla="*/ 231853 h 639464"/>
                <a:gd name="connsiteX83" fmla="*/ 176094 w 576859"/>
                <a:gd name="connsiteY83" fmla="*/ 237920 h 639464"/>
                <a:gd name="connsiteX84" fmla="*/ 227354 w 576859"/>
                <a:gd name="connsiteY84" fmla="*/ 285663 h 639464"/>
                <a:gd name="connsiteX85" fmla="*/ 227793 w 576859"/>
                <a:gd name="connsiteY85" fmla="*/ 286630 h 639464"/>
                <a:gd name="connsiteX86" fmla="*/ 223573 w 576859"/>
                <a:gd name="connsiteY86" fmla="*/ 309401 h 639464"/>
                <a:gd name="connsiteX87" fmla="*/ 232014 w 576859"/>
                <a:gd name="connsiteY87" fmla="*/ 340966 h 639464"/>
                <a:gd name="connsiteX88" fmla="*/ 172314 w 576859"/>
                <a:gd name="connsiteY88" fmla="*/ 383169 h 639464"/>
                <a:gd name="connsiteX89" fmla="*/ 170731 w 576859"/>
                <a:gd name="connsiteY89" fmla="*/ 383696 h 639464"/>
                <a:gd name="connsiteX90" fmla="*/ 100657 w 576859"/>
                <a:gd name="connsiteY90" fmla="*/ 381235 h 639464"/>
                <a:gd name="connsiteX91" fmla="*/ 91865 w 576859"/>
                <a:gd name="connsiteY91" fmla="*/ 380971 h 639464"/>
                <a:gd name="connsiteX92" fmla="*/ 87292 w 576859"/>
                <a:gd name="connsiteY92" fmla="*/ 388532 h 639464"/>
                <a:gd name="connsiteX93" fmla="*/ 65048 w 576859"/>
                <a:gd name="connsiteY93" fmla="*/ 444803 h 639464"/>
                <a:gd name="connsiteX94" fmla="*/ 8601 w 576859"/>
                <a:gd name="connsiteY94" fmla="*/ 467223 h 639464"/>
                <a:gd name="connsiteX95" fmla="*/ 776 w 576859"/>
                <a:gd name="connsiteY95" fmla="*/ 472411 h 639464"/>
                <a:gd name="connsiteX96" fmla="*/ 2183 w 576859"/>
                <a:gd name="connsiteY96" fmla="*/ 481731 h 639464"/>
                <a:gd name="connsiteX97" fmla="*/ 9393 w 576859"/>
                <a:gd name="connsiteY97" fmla="*/ 618363 h 639464"/>
                <a:gd name="connsiteX98" fmla="*/ 9393 w 576859"/>
                <a:gd name="connsiteY98" fmla="*/ 618715 h 639464"/>
                <a:gd name="connsiteX99" fmla="*/ 8953 w 576859"/>
                <a:gd name="connsiteY99" fmla="*/ 620473 h 639464"/>
                <a:gd name="connsiteX100" fmla="*/ 8689 w 576859"/>
                <a:gd name="connsiteY100" fmla="*/ 622056 h 639464"/>
                <a:gd name="connsiteX101" fmla="*/ 8953 w 576859"/>
                <a:gd name="connsiteY101" fmla="*/ 623551 h 639464"/>
                <a:gd name="connsiteX102" fmla="*/ 9393 w 576859"/>
                <a:gd name="connsiteY102" fmla="*/ 625397 h 639464"/>
                <a:gd name="connsiteX103" fmla="*/ 9393 w 576859"/>
                <a:gd name="connsiteY103" fmla="*/ 625661 h 639464"/>
                <a:gd name="connsiteX104" fmla="*/ 10096 w 576859"/>
                <a:gd name="connsiteY104" fmla="*/ 626716 h 639464"/>
                <a:gd name="connsiteX105" fmla="*/ 11151 w 576859"/>
                <a:gd name="connsiteY105" fmla="*/ 628211 h 639464"/>
                <a:gd name="connsiteX106" fmla="*/ 12734 w 576859"/>
                <a:gd name="connsiteY106" fmla="*/ 629354 h 639464"/>
                <a:gd name="connsiteX107" fmla="*/ 13701 w 576859"/>
                <a:gd name="connsiteY107" fmla="*/ 630057 h 639464"/>
                <a:gd name="connsiteX108" fmla="*/ 13964 w 576859"/>
                <a:gd name="connsiteY108" fmla="*/ 630057 h 639464"/>
                <a:gd name="connsiteX109" fmla="*/ 16514 w 576859"/>
                <a:gd name="connsiteY109" fmla="*/ 630585 h 639464"/>
                <a:gd name="connsiteX110" fmla="*/ 17305 w 576859"/>
                <a:gd name="connsiteY110" fmla="*/ 630761 h 639464"/>
                <a:gd name="connsiteX111" fmla="*/ 17481 w 576859"/>
                <a:gd name="connsiteY111" fmla="*/ 630761 h 639464"/>
                <a:gd name="connsiteX112" fmla="*/ 18009 w 576859"/>
                <a:gd name="connsiteY112" fmla="*/ 630761 h 639464"/>
                <a:gd name="connsiteX113" fmla="*/ 20559 w 576859"/>
                <a:gd name="connsiteY113" fmla="*/ 630145 h 639464"/>
                <a:gd name="connsiteX114" fmla="*/ 20999 w 576859"/>
                <a:gd name="connsiteY114" fmla="*/ 630057 h 639464"/>
                <a:gd name="connsiteX115" fmla="*/ 333740 w 576859"/>
                <a:gd name="connsiteY115" fmla="*/ 309313 h 639464"/>
                <a:gd name="connsiteX116" fmla="*/ 287405 w 576859"/>
                <a:gd name="connsiteY116" fmla="*/ 355737 h 639464"/>
                <a:gd name="connsiteX117" fmla="*/ 241070 w 576859"/>
                <a:gd name="connsiteY117" fmla="*/ 309313 h 639464"/>
                <a:gd name="connsiteX118" fmla="*/ 287405 w 576859"/>
                <a:gd name="connsiteY118" fmla="*/ 262978 h 639464"/>
                <a:gd name="connsiteX119" fmla="*/ 333740 w 576859"/>
                <a:gd name="connsiteY119" fmla="*/ 309313 h 639464"/>
                <a:gd name="connsiteX120" fmla="*/ 473450 w 576859"/>
                <a:gd name="connsiteY120" fmla="*/ 402336 h 639464"/>
                <a:gd name="connsiteX121" fmla="*/ 499476 w 576859"/>
                <a:gd name="connsiteY121" fmla="*/ 457113 h 639464"/>
                <a:gd name="connsiteX122" fmla="*/ 552757 w 576859"/>
                <a:gd name="connsiteY122" fmla="*/ 482961 h 639464"/>
                <a:gd name="connsiteX123" fmla="*/ 544053 w 576859"/>
                <a:gd name="connsiteY123" fmla="*/ 606406 h 639464"/>
                <a:gd name="connsiteX124" fmla="*/ 420609 w 576859"/>
                <a:gd name="connsiteY124" fmla="*/ 615110 h 639464"/>
                <a:gd name="connsiteX125" fmla="*/ 394759 w 576859"/>
                <a:gd name="connsiteY125" fmla="*/ 561829 h 639464"/>
                <a:gd name="connsiteX126" fmla="*/ 339983 w 576859"/>
                <a:gd name="connsiteY126" fmla="*/ 535803 h 639464"/>
                <a:gd name="connsiteX127" fmla="*/ 340511 w 576859"/>
                <a:gd name="connsiteY127" fmla="*/ 468630 h 639464"/>
                <a:gd name="connsiteX128" fmla="*/ 342533 w 576859"/>
                <a:gd name="connsiteY128" fmla="*/ 468718 h 639464"/>
                <a:gd name="connsiteX129" fmla="*/ 406453 w 576859"/>
                <a:gd name="connsiteY129" fmla="*/ 404798 h 639464"/>
                <a:gd name="connsiteX130" fmla="*/ 406365 w 576859"/>
                <a:gd name="connsiteY130" fmla="*/ 402952 h 639464"/>
                <a:gd name="connsiteX131" fmla="*/ 473450 w 576859"/>
                <a:gd name="connsiteY131" fmla="*/ 402336 h 639464"/>
                <a:gd name="connsiteX132" fmla="*/ 388868 w 576859"/>
                <a:gd name="connsiteY132" fmla="*/ 404798 h 639464"/>
                <a:gd name="connsiteX133" fmla="*/ 342533 w 576859"/>
                <a:gd name="connsiteY133" fmla="*/ 451133 h 639464"/>
                <a:gd name="connsiteX134" fmla="*/ 296198 w 576859"/>
                <a:gd name="connsiteY134" fmla="*/ 404798 h 639464"/>
                <a:gd name="connsiteX135" fmla="*/ 342533 w 576859"/>
                <a:gd name="connsiteY135" fmla="*/ 358375 h 639464"/>
                <a:gd name="connsiteX136" fmla="*/ 388868 w 576859"/>
                <a:gd name="connsiteY136" fmla="*/ 404798 h 639464"/>
                <a:gd name="connsiteX137" fmla="*/ 192976 w 576859"/>
                <a:gd name="connsiteY137" fmla="*/ 224731 h 639464"/>
                <a:gd name="connsiteX138" fmla="*/ 213286 w 576859"/>
                <a:gd name="connsiteY138" fmla="*/ 167581 h 639464"/>
                <a:gd name="connsiteX139" fmla="*/ 193855 w 576859"/>
                <a:gd name="connsiteY139" fmla="*/ 111662 h 639464"/>
                <a:gd name="connsiteX140" fmla="*/ 287317 w 576859"/>
                <a:gd name="connsiteY140" fmla="*/ 30510 h 639464"/>
                <a:gd name="connsiteX141" fmla="*/ 380780 w 576859"/>
                <a:gd name="connsiteY141" fmla="*/ 111662 h 639464"/>
                <a:gd name="connsiteX142" fmla="*/ 361348 w 576859"/>
                <a:gd name="connsiteY142" fmla="*/ 167581 h 639464"/>
                <a:gd name="connsiteX143" fmla="*/ 381747 w 576859"/>
                <a:gd name="connsiteY143" fmla="*/ 224731 h 639464"/>
                <a:gd name="connsiteX144" fmla="*/ 335851 w 576859"/>
                <a:gd name="connsiteY144" fmla="*/ 267638 h 639464"/>
                <a:gd name="connsiteX145" fmla="*/ 287405 w 576859"/>
                <a:gd name="connsiteY145" fmla="*/ 245306 h 639464"/>
                <a:gd name="connsiteX146" fmla="*/ 238960 w 576859"/>
                <a:gd name="connsiteY146" fmla="*/ 267638 h 639464"/>
                <a:gd name="connsiteX147" fmla="*/ 193064 w 576859"/>
                <a:gd name="connsiteY147" fmla="*/ 224731 h 639464"/>
                <a:gd name="connsiteX148" fmla="*/ 232189 w 576859"/>
                <a:gd name="connsiteY148" fmla="*/ 358463 h 639464"/>
                <a:gd name="connsiteX149" fmla="*/ 278525 w 576859"/>
                <a:gd name="connsiteY149" fmla="*/ 404886 h 639464"/>
                <a:gd name="connsiteX150" fmla="*/ 232189 w 576859"/>
                <a:gd name="connsiteY150" fmla="*/ 451221 h 639464"/>
                <a:gd name="connsiteX151" fmla="*/ 185766 w 576859"/>
                <a:gd name="connsiteY151" fmla="*/ 404886 h 639464"/>
                <a:gd name="connsiteX152" fmla="*/ 232189 w 576859"/>
                <a:gd name="connsiteY152" fmla="*/ 358463 h 639464"/>
                <a:gd name="connsiteX153" fmla="*/ 23988 w 576859"/>
                <a:gd name="connsiteY153" fmla="*/ 483049 h 639464"/>
                <a:gd name="connsiteX154" fmla="*/ 77269 w 576859"/>
                <a:gd name="connsiteY154" fmla="*/ 457200 h 639464"/>
                <a:gd name="connsiteX155" fmla="*/ 103294 w 576859"/>
                <a:gd name="connsiteY155" fmla="*/ 402424 h 639464"/>
                <a:gd name="connsiteX156" fmla="*/ 168357 w 576859"/>
                <a:gd name="connsiteY156" fmla="*/ 403831 h 639464"/>
                <a:gd name="connsiteX157" fmla="*/ 168357 w 576859"/>
                <a:gd name="connsiteY157" fmla="*/ 404886 h 639464"/>
                <a:gd name="connsiteX158" fmla="*/ 232365 w 576859"/>
                <a:gd name="connsiteY158" fmla="*/ 468806 h 639464"/>
                <a:gd name="connsiteX159" fmla="*/ 236410 w 576859"/>
                <a:gd name="connsiteY159" fmla="*/ 468630 h 639464"/>
                <a:gd name="connsiteX160" fmla="*/ 236850 w 576859"/>
                <a:gd name="connsiteY160" fmla="*/ 535891 h 639464"/>
                <a:gd name="connsiteX161" fmla="*/ 182073 w 576859"/>
                <a:gd name="connsiteY161" fmla="*/ 561917 h 639464"/>
                <a:gd name="connsiteX162" fmla="*/ 156224 w 576859"/>
                <a:gd name="connsiteY162" fmla="*/ 615198 h 639464"/>
                <a:gd name="connsiteX163" fmla="*/ 32780 w 576859"/>
                <a:gd name="connsiteY163" fmla="*/ 606494 h 639464"/>
                <a:gd name="connsiteX164" fmla="*/ 24076 w 576859"/>
                <a:gd name="connsiteY164" fmla="*/ 483049 h 639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</a:cxnLst>
              <a:rect l="l" t="t" r="r" b="b"/>
              <a:pathLst>
                <a:path w="576859" h="639464">
                  <a:moveTo>
                    <a:pt x="20823" y="629969"/>
                  </a:moveTo>
                  <a:cubicBezTo>
                    <a:pt x="103294" y="592426"/>
                    <a:pt x="155257" y="635420"/>
                    <a:pt x="157455" y="637267"/>
                  </a:cubicBezTo>
                  <a:cubicBezTo>
                    <a:pt x="159037" y="638673"/>
                    <a:pt x="161148" y="639377"/>
                    <a:pt x="163170" y="639377"/>
                  </a:cubicBezTo>
                  <a:cubicBezTo>
                    <a:pt x="164401" y="639377"/>
                    <a:pt x="165632" y="639113"/>
                    <a:pt x="166775" y="638585"/>
                  </a:cubicBezTo>
                  <a:cubicBezTo>
                    <a:pt x="169852" y="637179"/>
                    <a:pt x="171874" y="634189"/>
                    <a:pt x="171962" y="630761"/>
                  </a:cubicBezTo>
                  <a:cubicBezTo>
                    <a:pt x="171962" y="630409"/>
                    <a:pt x="173105" y="595591"/>
                    <a:pt x="194383" y="574314"/>
                  </a:cubicBezTo>
                  <a:cubicBezTo>
                    <a:pt x="215660" y="552948"/>
                    <a:pt x="250302" y="551981"/>
                    <a:pt x="250654" y="551981"/>
                  </a:cubicBezTo>
                  <a:cubicBezTo>
                    <a:pt x="253819" y="551981"/>
                    <a:pt x="256720" y="550135"/>
                    <a:pt x="258215" y="547409"/>
                  </a:cubicBezTo>
                  <a:cubicBezTo>
                    <a:pt x="259709" y="544596"/>
                    <a:pt x="259621" y="541254"/>
                    <a:pt x="257951" y="538617"/>
                  </a:cubicBezTo>
                  <a:cubicBezTo>
                    <a:pt x="236058" y="503360"/>
                    <a:pt x="254698" y="470125"/>
                    <a:pt x="255577" y="468630"/>
                  </a:cubicBezTo>
                  <a:cubicBezTo>
                    <a:pt x="256456" y="467135"/>
                    <a:pt x="256632" y="465553"/>
                    <a:pt x="256632" y="463970"/>
                  </a:cubicBezTo>
                  <a:cubicBezTo>
                    <a:pt x="269557" y="458607"/>
                    <a:pt x="280372" y="449111"/>
                    <a:pt x="287405" y="437066"/>
                  </a:cubicBezTo>
                  <a:cubicBezTo>
                    <a:pt x="294791" y="449639"/>
                    <a:pt x="306309" y="459486"/>
                    <a:pt x="320113" y="464674"/>
                  </a:cubicBezTo>
                  <a:cubicBezTo>
                    <a:pt x="320113" y="465992"/>
                    <a:pt x="320465" y="467399"/>
                    <a:pt x="321168" y="468630"/>
                  </a:cubicBezTo>
                  <a:cubicBezTo>
                    <a:pt x="321959" y="470037"/>
                    <a:pt x="340599" y="503360"/>
                    <a:pt x="318706" y="538617"/>
                  </a:cubicBezTo>
                  <a:cubicBezTo>
                    <a:pt x="317035" y="541342"/>
                    <a:pt x="316947" y="544684"/>
                    <a:pt x="318442" y="547497"/>
                  </a:cubicBezTo>
                  <a:cubicBezTo>
                    <a:pt x="319937" y="550311"/>
                    <a:pt x="322838" y="552069"/>
                    <a:pt x="326004" y="552069"/>
                  </a:cubicBezTo>
                  <a:cubicBezTo>
                    <a:pt x="326355" y="552069"/>
                    <a:pt x="360821" y="552948"/>
                    <a:pt x="382274" y="574402"/>
                  </a:cubicBezTo>
                  <a:cubicBezTo>
                    <a:pt x="403639" y="595679"/>
                    <a:pt x="404694" y="630497"/>
                    <a:pt x="404694" y="630848"/>
                  </a:cubicBezTo>
                  <a:cubicBezTo>
                    <a:pt x="404694" y="634277"/>
                    <a:pt x="406805" y="637267"/>
                    <a:pt x="409882" y="638673"/>
                  </a:cubicBezTo>
                  <a:cubicBezTo>
                    <a:pt x="411025" y="639201"/>
                    <a:pt x="412256" y="639465"/>
                    <a:pt x="413487" y="639465"/>
                  </a:cubicBezTo>
                  <a:cubicBezTo>
                    <a:pt x="415597" y="639465"/>
                    <a:pt x="417619" y="638761"/>
                    <a:pt x="419202" y="637355"/>
                  </a:cubicBezTo>
                  <a:cubicBezTo>
                    <a:pt x="419730" y="636915"/>
                    <a:pt x="472923" y="592250"/>
                    <a:pt x="555834" y="630057"/>
                  </a:cubicBezTo>
                  <a:cubicBezTo>
                    <a:pt x="556010" y="630057"/>
                    <a:pt x="556186" y="630057"/>
                    <a:pt x="556274" y="630145"/>
                  </a:cubicBezTo>
                  <a:cubicBezTo>
                    <a:pt x="557065" y="630497"/>
                    <a:pt x="557944" y="630673"/>
                    <a:pt x="558824" y="630761"/>
                  </a:cubicBezTo>
                  <a:cubicBezTo>
                    <a:pt x="559000" y="630761"/>
                    <a:pt x="559175" y="630761"/>
                    <a:pt x="559351" y="630761"/>
                  </a:cubicBezTo>
                  <a:cubicBezTo>
                    <a:pt x="559351" y="630761"/>
                    <a:pt x="559351" y="630761"/>
                    <a:pt x="559439" y="630761"/>
                  </a:cubicBezTo>
                  <a:cubicBezTo>
                    <a:pt x="559703" y="630761"/>
                    <a:pt x="559967" y="630585"/>
                    <a:pt x="560230" y="630585"/>
                  </a:cubicBezTo>
                  <a:cubicBezTo>
                    <a:pt x="561110" y="630585"/>
                    <a:pt x="561989" y="630409"/>
                    <a:pt x="562781" y="630057"/>
                  </a:cubicBezTo>
                  <a:cubicBezTo>
                    <a:pt x="562781" y="630057"/>
                    <a:pt x="562956" y="630057"/>
                    <a:pt x="563044" y="630057"/>
                  </a:cubicBezTo>
                  <a:cubicBezTo>
                    <a:pt x="563396" y="629881"/>
                    <a:pt x="563660" y="629530"/>
                    <a:pt x="564011" y="629354"/>
                  </a:cubicBezTo>
                  <a:cubicBezTo>
                    <a:pt x="564539" y="629002"/>
                    <a:pt x="565067" y="628650"/>
                    <a:pt x="565594" y="628211"/>
                  </a:cubicBezTo>
                  <a:cubicBezTo>
                    <a:pt x="566034" y="627771"/>
                    <a:pt x="566297" y="627243"/>
                    <a:pt x="566649" y="626716"/>
                  </a:cubicBezTo>
                  <a:cubicBezTo>
                    <a:pt x="566913" y="626364"/>
                    <a:pt x="567265" y="626100"/>
                    <a:pt x="567440" y="625661"/>
                  </a:cubicBezTo>
                  <a:cubicBezTo>
                    <a:pt x="567440" y="625573"/>
                    <a:pt x="567440" y="625485"/>
                    <a:pt x="567440" y="625309"/>
                  </a:cubicBezTo>
                  <a:cubicBezTo>
                    <a:pt x="567704" y="624694"/>
                    <a:pt x="567792" y="624078"/>
                    <a:pt x="567880" y="623463"/>
                  </a:cubicBezTo>
                  <a:cubicBezTo>
                    <a:pt x="567968" y="622935"/>
                    <a:pt x="568144" y="622408"/>
                    <a:pt x="568144" y="621968"/>
                  </a:cubicBezTo>
                  <a:cubicBezTo>
                    <a:pt x="568144" y="621528"/>
                    <a:pt x="567968" y="620913"/>
                    <a:pt x="567880" y="620473"/>
                  </a:cubicBezTo>
                  <a:cubicBezTo>
                    <a:pt x="567792" y="619858"/>
                    <a:pt x="567704" y="619242"/>
                    <a:pt x="567440" y="618627"/>
                  </a:cubicBezTo>
                  <a:cubicBezTo>
                    <a:pt x="567440" y="618539"/>
                    <a:pt x="567440" y="618451"/>
                    <a:pt x="567440" y="618275"/>
                  </a:cubicBezTo>
                  <a:cubicBezTo>
                    <a:pt x="529809" y="535803"/>
                    <a:pt x="572891" y="483841"/>
                    <a:pt x="574738" y="481643"/>
                  </a:cubicBezTo>
                  <a:cubicBezTo>
                    <a:pt x="576936" y="479093"/>
                    <a:pt x="577464" y="475400"/>
                    <a:pt x="576145" y="472323"/>
                  </a:cubicBezTo>
                  <a:cubicBezTo>
                    <a:pt x="574738" y="469245"/>
                    <a:pt x="571748" y="467135"/>
                    <a:pt x="568320" y="467135"/>
                  </a:cubicBezTo>
                  <a:cubicBezTo>
                    <a:pt x="567968" y="467135"/>
                    <a:pt x="533326" y="466168"/>
                    <a:pt x="511873" y="444715"/>
                  </a:cubicBezTo>
                  <a:cubicBezTo>
                    <a:pt x="490507" y="423350"/>
                    <a:pt x="489540" y="388796"/>
                    <a:pt x="489540" y="388444"/>
                  </a:cubicBezTo>
                  <a:cubicBezTo>
                    <a:pt x="489540" y="385279"/>
                    <a:pt x="487694" y="382378"/>
                    <a:pt x="484968" y="380883"/>
                  </a:cubicBezTo>
                  <a:cubicBezTo>
                    <a:pt x="482155" y="379388"/>
                    <a:pt x="478814" y="379476"/>
                    <a:pt x="476176" y="381147"/>
                  </a:cubicBezTo>
                  <a:cubicBezTo>
                    <a:pt x="441007" y="403040"/>
                    <a:pt x="407772" y="384488"/>
                    <a:pt x="406190" y="383608"/>
                  </a:cubicBezTo>
                  <a:cubicBezTo>
                    <a:pt x="404959" y="382905"/>
                    <a:pt x="403727" y="382641"/>
                    <a:pt x="402409" y="382553"/>
                  </a:cubicBezTo>
                  <a:cubicBezTo>
                    <a:pt x="393353" y="358375"/>
                    <a:pt x="370229" y="341142"/>
                    <a:pt x="342973" y="340966"/>
                  </a:cubicBezTo>
                  <a:cubicBezTo>
                    <a:pt x="348248" y="331646"/>
                    <a:pt x="351413" y="320919"/>
                    <a:pt x="351413" y="309401"/>
                  </a:cubicBezTo>
                  <a:cubicBezTo>
                    <a:pt x="351413" y="301401"/>
                    <a:pt x="349831" y="293751"/>
                    <a:pt x="347193" y="286630"/>
                  </a:cubicBezTo>
                  <a:cubicBezTo>
                    <a:pt x="347281" y="286278"/>
                    <a:pt x="347544" y="286014"/>
                    <a:pt x="347632" y="285663"/>
                  </a:cubicBezTo>
                  <a:cubicBezTo>
                    <a:pt x="348072" y="284079"/>
                    <a:pt x="358447" y="247328"/>
                    <a:pt x="398804" y="237920"/>
                  </a:cubicBezTo>
                  <a:cubicBezTo>
                    <a:pt x="401881" y="237217"/>
                    <a:pt x="404343" y="234843"/>
                    <a:pt x="405222" y="231853"/>
                  </a:cubicBezTo>
                  <a:cubicBezTo>
                    <a:pt x="406102" y="228776"/>
                    <a:pt x="405222" y="225523"/>
                    <a:pt x="403112" y="223237"/>
                  </a:cubicBezTo>
                  <a:cubicBezTo>
                    <a:pt x="402848" y="222973"/>
                    <a:pt x="379109" y="198003"/>
                    <a:pt x="379109" y="167669"/>
                  </a:cubicBezTo>
                  <a:cubicBezTo>
                    <a:pt x="379109" y="137336"/>
                    <a:pt x="402936" y="112190"/>
                    <a:pt x="403200" y="111926"/>
                  </a:cubicBezTo>
                  <a:cubicBezTo>
                    <a:pt x="405574" y="109464"/>
                    <a:pt x="406277" y="105860"/>
                    <a:pt x="405047" y="102694"/>
                  </a:cubicBezTo>
                  <a:cubicBezTo>
                    <a:pt x="403815" y="99529"/>
                    <a:pt x="400914" y="97331"/>
                    <a:pt x="397485" y="97067"/>
                  </a:cubicBezTo>
                  <a:cubicBezTo>
                    <a:pt x="394672" y="96803"/>
                    <a:pt x="327410" y="90473"/>
                    <a:pt x="295758" y="5627"/>
                  </a:cubicBezTo>
                  <a:cubicBezTo>
                    <a:pt x="295758" y="5539"/>
                    <a:pt x="295670" y="5451"/>
                    <a:pt x="295582" y="5364"/>
                  </a:cubicBezTo>
                  <a:cubicBezTo>
                    <a:pt x="295318" y="4748"/>
                    <a:pt x="294967" y="4309"/>
                    <a:pt x="294615" y="3781"/>
                  </a:cubicBezTo>
                  <a:cubicBezTo>
                    <a:pt x="294351" y="3341"/>
                    <a:pt x="294088" y="2902"/>
                    <a:pt x="293736" y="2550"/>
                  </a:cubicBezTo>
                  <a:cubicBezTo>
                    <a:pt x="293384" y="2198"/>
                    <a:pt x="292945" y="1935"/>
                    <a:pt x="292505" y="1671"/>
                  </a:cubicBezTo>
                  <a:cubicBezTo>
                    <a:pt x="291977" y="1319"/>
                    <a:pt x="291450" y="880"/>
                    <a:pt x="290835" y="616"/>
                  </a:cubicBezTo>
                  <a:cubicBezTo>
                    <a:pt x="290747" y="616"/>
                    <a:pt x="290659" y="528"/>
                    <a:pt x="290571" y="440"/>
                  </a:cubicBezTo>
                  <a:cubicBezTo>
                    <a:pt x="290131" y="264"/>
                    <a:pt x="289779" y="352"/>
                    <a:pt x="289339" y="264"/>
                  </a:cubicBezTo>
                  <a:cubicBezTo>
                    <a:pt x="288724" y="176"/>
                    <a:pt x="288109" y="0"/>
                    <a:pt x="287493" y="0"/>
                  </a:cubicBezTo>
                  <a:cubicBezTo>
                    <a:pt x="286878" y="0"/>
                    <a:pt x="286262" y="176"/>
                    <a:pt x="285647" y="264"/>
                  </a:cubicBezTo>
                  <a:cubicBezTo>
                    <a:pt x="285207" y="264"/>
                    <a:pt x="284768" y="264"/>
                    <a:pt x="284416" y="440"/>
                  </a:cubicBezTo>
                  <a:cubicBezTo>
                    <a:pt x="284328" y="440"/>
                    <a:pt x="284240" y="528"/>
                    <a:pt x="284152" y="616"/>
                  </a:cubicBezTo>
                  <a:cubicBezTo>
                    <a:pt x="283625" y="880"/>
                    <a:pt x="283097" y="1231"/>
                    <a:pt x="282570" y="1583"/>
                  </a:cubicBezTo>
                  <a:cubicBezTo>
                    <a:pt x="282130" y="1847"/>
                    <a:pt x="281602" y="2111"/>
                    <a:pt x="281251" y="2550"/>
                  </a:cubicBezTo>
                  <a:cubicBezTo>
                    <a:pt x="280899" y="2902"/>
                    <a:pt x="280723" y="3341"/>
                    <a:pt x="280372" y="3693"/>
                  </a:cubicBezTo>
                  <a:cubicBezTo>
                    <a:pt x="280020" y="4221"/>
                    <a:pt x="279580" y="4748"/>
                    <a:pt x="279317" y="5364"/>
                  </a:cubicBezTo>
                  <a:cubicBezTo>
                    <a:pt x="279317" y="5451"/>
                    <a:pt x="279229" y="5539"/>
                    <a:pt x="279141" y="5627"/>
                  </a:cubicBezTo>
                  <a:cubicBezTo>
                    <a:pt x="247400" y="90561"/>
                    <a:pt x="180227" y="96891"/>
                    <a:pt x="177414" y="97067"/>
                  </a:cubicBezTo>
                  <a:cubicBezTo>
                    <a:pt x="173984" y="97331"/>
                    <a:pt x="171083" y="99529"/>
                    <a:pt x="169852" y="102694"/>
                  </a:cubicBezTo>
                  <a:cubicBezTo>
                    <a:pt x="168621" y="105860"/>
                    <a:pt x="169325" y="109464"/>
                    <a:pt x="171698" y="111926"/>
                  </a:cubicBezTo>
                  <a:cubicBezTo>
                    <a:pt x="171962" y="112190"/>
                    <a:pt x="195790" y="137336"/>
                    <a:pt x="195790" y="167669"/>
                  </a:cubicBezTo>
                  <a:cubicBezTo>
                    <a:pt x="195790" y="198003"/>
                    <a:pt x="171962" y="222973"/>
                    <a:pt x="171786" y="223237"/>
                  </a:cubicBezTo>
                  <a:cubicBezTo>
                    <a:pt x="169588" y="225523"/>
                    <a:pt x="168797" y="228776"/>
                    <a:pt x="169676" y="231853"/>
                  </a:cubicBezTo>
                  <a:cubicBezTo>
                    <a:pt x="170555" y="234843"/>
                    <a:pt x="173017" y="237217"/>
                    <a:pt x="176094" y="237920"/>
                  </a:cubicBezTo>
                  <a:cubicBezTo>
                    <a:pt x="216539" y="247416"/>
                    <a:pt x="226914" y="284167"/>
                    <a:pt x="227354" y="285663"/>
                  </a:cubicBezTo>
                  <a:cubicBezTo>
                    <a:pt x="227442" y="286014"/>
                    <a:pt x="227705" y="286278"/>
                    <a:pt x="227793" y="286630"/>
                  </a:cubicBezTo>
                  <a:cubicBezTo>
                    <a:pt x="225068" y="293751"/>
                    <a:pt x="223573" y="301313"/>
                    <a:pt x="223573" y="309401"/>
                  </a:cubicBezTo>
                  <a:cubicBezTo>
                    <a:pt x="223573" y="320919"/>
                    <a:pt x="226650" y="331646"/>
                    <a:pt x="232014" y="340966"/>
                  </a:cubicBezTo>
                  <a:cubicBezTo>
                    <a:pt x="204582" y="341142"/>
                    <a:pt x="181194" y="358727"/>
                    <a:pt x="172314" y="383169"/>
                  </a:cubicBezTo>
                  <a:cubicBezTo>
                    <a:pt x="171786" y="383345"/>
                    <a:pt x="171259" y="383433"/>
                    <a:pt x="170731" y="383696"/>
                  </a:cubicBezTo>
                  <a:cubicBezTo>
                    <a:pt x="169325" y="384488"/>
                    <a:pt x="136002" y="403128"/>
                    <a:pt x="100657" y="381235"/>
                  </a:cubicBezTo>
                  <a:cubicBezTo>
                    <a:pt x="97931" y="379564"/>
                    <a:pt x="94590" y="379476"/>
                    <a:pt x="91865" y="380971"/>
                  </a:cubicBezTo>
                  <a:cubicBezTo>
                    <a:pt x="89051" y="382465"/>
                    <a:pt x="87380" y="385367"/>
                    <a:pt x="87292" y="388532"/>
                  </a:cubicBezTo>
                  <a:cubicBezTo>
                    <a:pt x="87292" y="388884"/>
                    <a:pt x="86325" y="423526"/>
                    <a:pt x="65048" y="444803"/>
                  </a:cubicBezTo>
                  <a:cubicBezTo>
                    <a:pt x="43770" y="466080"/>
                    <a:pt x="8953" y="467223"/>
                    <a:pt x="8601" y="467223"/>
                  </a:cubicBezTo>
                  <a:cubicBezTo>
                    <a:pt x="5172" y="467223"/>
                    <a:pt x="2183" y="469333"/>
                    <a:pt x="776" y="472411"/>
                  </a:cubicBezTo>
                  <a:cubicBezTo>
                    <a:pt x="-631" y="475488"/>
                    <a:pt x="-103" y="479181"/>
                    <a:pt x="2183" y="481731"/>
                  </a:cubicBezTo>
                  <a:cubicBezTo>
                    <a:pt x="2622" y="482258"/>
                    <a:pt x="47287" y="535452"/>
                    <a:pt x="9393" y="618363"/>
                  </a:cubicBezTo>
                  <a:cubicBezTo>
                    <a:pt x="9393" y="618451"/>
                    <a:pt x="9393" y="618539"/>
                    <a:pt x="9393" y="618715"/>
                  </a:cubicBezTo>
                  <a:cubicBezTo>
                    <a:pt x="9129" y="619330"/>
                    <a:pt x="9041" y="619858"/>
                    <a:pt x="8953" y="620473"/>
                  </a:cubicBezTo>
                  <a:cubicBezTo>
                    <a:pt x="8865" y="621001"/>
                    <a:pt x="8689" y="621528"/>
                    <a:pt x="8689" y="622056"/>
                  </a:cubicBezTo>
                  <a:cubicBezTo>
                    <a:pt x="8689" y="622583"/>
                    <a:pt x="8865" y="623023"/>
                    <a:pt x="8953" y="623551"/>
                  </a:cubicBezTo>
                  <a:cubicBezTo>
                    <a:pt x="9041" y="624166"/>
                    <a:pt x="9129" y="624781"/>
                    <a:pt x="9393" y="625397"/>
                  </a:cubicBezTo>
                  <a:cubicBezTo>
                    <a:pt x="9393" y="625485"/>
                    <a:pt x="9393" y="625573"/>
                    <a:pt x="9393" y="625661"/>
                  </a:cubicBezTo>
                  <a:cubicBezTo>
                    <a:pt x="9568" y="626100"/>
                    <a:pt x="9920" y="626364"/>
                    <a:pt x="10096" y="626716"/>
                  </a:cubicBezTo>
                  <a:cubicBezTo>
                    <a:pt x="10448" y="627243"/>
                    <a:pt x="10711" y="627771"/>
                    <a:pt x="11151" y="628211"/>
                  </a:cubicBezTo>
                  <a:cubicBezTo>
                    <a:pt x="11591" y="628650"/>
                    <a:pt x="12118" y="629002"/>
                    <a:pt x="12734" y="629354"/>
                  </a:cubicBezTo>
                  <a:cubicBezTo>
                    <a:pt x="13085" y="629618"/>
                    <a:pt x="13349" y="629881"/>
                    <a:pt x="13701" y="630057"/>
                  </a:cubicBezTo>
                  <a:cubicBezTo>
                    <a:pt x="13701" y="630057"/>
                    <a:pt x="13877" y="630057"/>
                    <a:pt x="13964" y="630057"/>
                  </a:cubicBezTo>
                  <a:cubicBezTo>
                    <a:pt x="14756" y="630409"/>
                    <a:pt x="15635" y="630497"/>
                    <a:pt x="16514" y="630585"/>
                  </a:cubicBezTo>
                  <a:cubicBezTo>
                    <a:pt x="16778" y="630585"/>
                    <a:pt x="17042" y="630761"/>
                    <a:pt x="17305" y="630761"/>
                  </a:cubicBezTo>
                  <a:cubicBezTo>
                    <a:pt x="17305" y="630761"/>
                    <a:pt x="17305" y="630761"/>
                    <a:pt x="17481" y="630761"/>
                  </a:cubicBezTo>
                  <a:cubicBezTo>
                    <a:pt x="17657" y="630761"/>
                    <a:pt x="17833" y="630761"/>
                    <a:pt x="18009" y="630761"/>
                  </a:cubicBezTo>
                  <a:cubicBezTo>
                    <a:pt x="18888" y="630761"/>
                    <a:pt x="19768" y="630497"/>
                    <a:pt x="20559" y="630145"/>
                  </a:cubicBezTo>
                  <a:cubicBezTo>
                    <a:pt x="20735" y="630145"/>
                    <a:pt x="20911" y="630145"/>
                    <a:pt x="20999" y="630057"/>
                  </a:cubicBezTo>
                  <a:close/>
                  <a:moveTo>
                    <a:pt x="333740" y="309313"/>
                  </a:moveTo>
                  <a:cubicBezTo>
                    <a:pt x="333740" y="334899"/>
                    <a:pt x="312903" y="355737"/>
                    <a:pt x="287405" y="355737"/>
                  </a:cubicBezTo>
                  <a:cubicBezTo>
                    <a:pt x="261907" y="355737"/>
                    <a:pt x="241070" y="334899"/>
                    <a:pt x="241070" y="309313"/>
                  </a:cubicBezTo>
                  <a:cubicBezTo>
                    <a:pt x="241070" y="283728"/>
                    <a:pt x="261907" y="262978"/>
                    <a:pt x="287405" y="262978"/>
                  </a:cubicBezTo>
                  <a:cubicBezTo>
                    <a:pt x="312903" y="262978"/>
                    <a:pt x="333740" y="283816"/>
                    <a:pt x="333740" y="309313"/>
                  </a:cubicBezTo>
                  <a:close/>
                  <a:moveTo>
                    <a:pt x="473450" y="402336"/>
                  </a:moveTo>
                  <a:cubicBezTo>
                    <a:pt x="475824" y="416844"/>
                    <a:pt x="482243" y="439879"/>
                    <a:pt x="499476" y="457113"/>
                  </a:cubicBezTo>
                  <a:cubicBezTo>
                    <a:pt x="516093" y="473730"/>
                    <a:pt x="538162" y="480324"/>
                    <a:pt x="552757" y="482961"/>
                  </a:cubicBezTo>
                  <a:cubicBezTo>
                    <a:pt x="540975" y="503360"/>
                    <a:pt x="523831" y="546970"/>
                    <a:pt x="544053" y="606406"/>
                  </a:cubicBezTo>
                  <a:cubicBezTo>
                    <a:pt x="484617" y="586184"/>
                    <a:pt x="441007" y="603328"/>
                    <a:pt x="420609" y="615110"/>
                  </a:cubicBezTo>
                  <a:cubicBezTo>
                    <a:pt x="417971" y="600515"/>
                    <a:pt x="411377" y="578446"/>
                    <a:pt x="394759" y="561829"/>
                  </a:cubicBezTo>
                  <a:cubicBezTo>
                    <a:pt x="377527" y="544596"/>
                    <a:pt x="354491" y="538177"/>
                    <a:pt x="339983" y="535803"/>
                  </a:cubicBezTo>
                  <a:cubicBezTo>
                    <a:pt x="352205" y="507404"/>
                    <a:pt x="345610" y="481643"/>
                    <a:pt x="340511" y="468630"/>
                  </a:cubicBezTo>
                  <a:cubicBezTo>
                    <a:pt x="341214" y="468630"/>
                    <a:pt x="341830" y="468718"/>
                    <a:pt x="342533" y="468718"/>
                  </a:cubicBezTo>
                  <a:cubicBezTo>
                    <a:pt x="377790" y="468718"/>
                    <a:pt x="406453" y="440055"/>
                    <a:pt x="406453" y="404798"/>
                  </a:cubicBezTo>
                  <a:cubicBezTo>
                    <a:pt x="406453" y="404183"/>
                    <a:pt x="406453" y="403567"/>
                    <a:pt x="406365" y="402952"/>
                  </a:cubicBezTo>
                  <a:cubicBezTo>
                    <a:pt x="419466" y="408051"/>
                    <a:pt x="445139" y="414558"/>
                    <a:pt x="473450" y="402336"/>
                  </a:cubicBezTo>
                  <a:close/>
                  <a:moveTo>
                    <a:pt x="388868" y="404798"/>
                  </a:moveTo>
                  <a:cubicBezTo>
                    <a:pt x="388868" y="430384"/>
                    <a:pt x="368031" y="451133"/>
                    <a:pt x="342533" y="451133"/>
                  </a:cubicBezTo>
                  <a:cubicBezTo>
                    <a:pt x="317035" y="451133"/>
                    <a:pt x="296198" y="430296"/>
                    <a:pt x="296198" y="404798"/>
                  </a:cubicBezTo>
                  <a:cubicBezTo>
                    <a:pt x="296198" y="379300"/>
                    <a:pt x="317035" y="358375"/>
                    <a:pt x="342533" y="358375"/>
                  </a:cubicBezTo>
                  <a:cubicBezTo>
                    <a:pt x="368031" y="358375"/>
                    <a:pt x="388868" y="379212"/>
                    <a:pt x="388868" y="404798"/>
                  </a:cubicBezTo>
                  <a:close/>
                  <a:moveTo>
                    <a:pt x="192976" y="224731"/>
                  </a:moveTo>
                  <a:cubicBezTo>
                    <a:pt x="201504" y="212774"/>
                    <a:pt x="213286" y="191936"/>
                    <a:pt x="213286" y="167581"/>
                  </a:cubicBezTo>
                  <a:cubicBezTo>
                    <a:pt x="213286" y="143227"/>
                    <a:pt x="202296" y="123796"/>
                    <a:pt x="193855" y="111662"/>
                  </a:cubicBezTo>
                  <a:cubicBezTo>
                    <a:pt x="216627" y="105596"/>
                    <a:pt x="259621" y="86868"/>
                    <a:pt x="287317" y="30510"/>
                  </a:cubicBezTo>
                  <a:cubicBezTo>
                    <a:pt x="315013" y="86868"/>
                    <a:pt x="358007" y="105596"/>
                    <a:pt x="380780" y="111662"/>
                  </a:cubicBezTo>
                  <a:cubicBezTo>
                    <a:pt x="372339" y="123796"/>
                    <a:pt x="361348" y="144106"/>
                    <a:pt x="361348" y="167581"/>
                  </a:cubicBezTo>
                  <a:cubicBezTo>
                    <a:pt x="361348" y="191057"/>
                    <a:pt x="373130" y="212774"/>
                    <a:pt x="381747" y="224731"/>
                  </a:cubicBezTo>
                  <a:cubicBezTo>
                    <a:pt x="355985" y="235019"/>
                    <a:pt x="342357" y="254537"/>
                    <a:pt x="335851" y="267638"/>
                  </a:cubicBezTo>
                  <a:cubicBezTo>
                    <a:pt x="324157" y="254010"/>
                    <a:pt x="306749" y="245306"/>
                    <a:pt x="287405" y="245306"/>
                  </a:cubicBezTo>
                  <a:cubicBezTo>
                    <a:pt x="268062" y="245306"/>
                    <a:pt x="250654" y="254010"/>
                    <a:pt x="238960" y="267638"/>
                  </a:cubicBezTo>
                  <a:cubicBezTo>
                    <a:pt x="232365" y="254449"/>
                    <a:pt x="218825" y="234931"/>
                    <a:pt x="193064" y="224731"/>
                  </a:cubicBezTo>
                  <a:close/>
                  <a:moveTo>
                    <a:pt x="232189" y="358463"/>
                  </a:moveTo>
                  <a:cubicBezTo>
                    <a:pt x="257775" y="358463"/>
                    <a:pt x="278525" y="379300"/>
                    <a:pt x="278525" y="404886"/>
                  </a:cubicBezTo>
                  <a:cubicBezTo>
                    <a:pt x="278525" y="430472"/>
                    <a:pt x="257687" y="451221"/>
                    <a:pt x="232189" y="451221"/>
                  </a:cubicBezTo>
                  <a:cubicBezTo>
                    <a:pt x="206692" y="451221"/>
                    <a:pt x="185766" y="430384"/>
                    <a:pt x="185766" y="404886"/>
                  </a:cubicBezTo>
                  <a:cubicBezTo>
                    <a:pt x="185766" y="379388"/>
                    <a:pt x="206604" y="358463"/>
                    <a:pt x="232189" y="358463"/>
                  </a:cubicBezTo>
                  <a:close/>
                  <a:moveTo>
                    <a:pt x="23988" y="483049"/>
                  </a:moveTo>
                  <a:cubicBezTo>
                    <a:pt x="38583" y="480412"/>
                    <a:pt x="60651" y="473818"/>
                    <a:pt x="77269" y="457200"/>
                  </a:cubicBezTo>
                  <a:cubicBezTo>
                    <a:pt x="94502" y="439967"/>
                    <a:pt x="100920" y="416844"/>
                    <a:pt x="103294" y="402424"/>
                  </a:cubicBezTo>
                  <a:cubicBezTo>
                    <a:pt x="130111" y="414030"/>
                    <a:pt x="154729" y="408755"/>
                    <a:pt x="168357" y="403831"/>
                  </a:cubicBezTo>
                  <a:cubicBezTo>
                    <a:pt x="168357" y="404183"/>
                    <a:pt x="168357" y="404534"/>
                    <a:pt x="168357" y="404886"/>
                  </a:cubicBezTo>
                  <a:cubicBezTo>
                    <a:pt x="168357" y="440143"/>
                    <a:pt x="197020" y="468806"/>
                    <a:pt x="232365" y="468806"/>
                  </a:cubicBezTo>
                  <a:cubicBezTo>
                    <a:pt x="233772" y="468806"/>
                    <a:pt x="235091" y="468718"/>
                    <a:pt x="236410" y="468630"/>
                  </a:cubicBezTo>
                  <a:cubicBezTo>
                    <a:pt x="231310" y="481643"/>
                    <a:pt x="224628" y="507492"/>
                    <a:pt x="236850" y="535891"/>
                  </a:cubicBezTo>
                  <a:cubicBezTo>
                    <a:pt x="222342" y="538265"/>
                    <a:pt x="199306" y="544684"/>
                    <a:pt x="182073" y="561917"/>
                  </a:cubicBezTo>
                  <a:cubicBezTo>
                    <a:pt x="165456" y="578534"/>
                    <a:pt x="158862" y="600603"/>
                    <a:pt x="156224" y="615198"/>
                  </a:cubicBezTo>
                  <a:cubicBezTo>
                    <a:pt x="135826" y="603416"/>
                    <a:pt x="92216" y="586271"/>
                    <a:pt x="32780" y="606494"/>
                  </a:cubicBezTo>
                  <a:cubicBezTo>
                    <a:pt x="53002" y="547058"/>
                    <a:pt x="35858" y="503448"/>
                    <a:pt x="24076" y="48304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4" name="Vrije vorm: vorm 193">
              <a:extLst>
                <a:ext uri="{FF2B5EF4-FFF2-40B4-BE49-F238E27FC236}">
                  <a16:creationId xmlns:a16="http://schemas.microsoft.com/office/drawing/2014/main" id="{1CFE2C18-7402-323E-E2A4-34DB4671C21C}"/>
                </a:ext>
              </a:extLst>
            </p:cNvPr>
            <p:cNvSpPr/>
            <p:nvPr/>
          </p:nvSpPr>
          <p:spPr>
            <a:xfrm>
              <a:off x="11924827" y="5483300"/>
              <a:ext cx="52182" cy="52160"/>
            </a:xfrm>
            <a:custGeom>
              <a:avLst/>
              <a:gdLst>
                <a:gd name="connsiteX0" fmla="*/ 8726 w 52182"/>
                <a:gd name="connsiteY0" fmla="*/ 52161 h 52160"/>
                <a:gd name="connsiteX1" fmla="*/ 14969 w 52182"/>
                <a:gd name="connsiteY1" fmla="*/ 49610 h 52160"/>
                <a:gd name="connsiteX2" fmla="*/ 49610 w 52182"/>
                <a:gd name="connsiteY2" fmla="*/ 14969 h 52160"/>
                <a:gd name="connsiteX3" fmla="*/ 49610 w 52182"/>
                <a:gd name="connsiteY3" fmla="*/ 2572 h 52160"/>
                <a:gd name="connsiteX4" fmla="*/ 37214 w 52182"/>
                <a:gd name="connsiteY4" fmla="*/ 2572 h 52160"/>
                <a:gd name="connsiteX5" fmla="*/ 2572 w 52182"/>
                <a:gd name="connsiteY5" fmla="*/ 37214 h 52160"/>
                <a:gd name="connsiteX6" fmla="*/ 2572 w 52182"/>
                <a:gd name="connsiteY6" fmla="*/ 49610 h 52160"/>
                <a:gd name="connsiteX7" fmla="*/ 8814 w 52182"/>
                <a:gd name="connsiteY7" fmla="*/ 52161 h 5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182" h="52160">
                  <a:moveTo>
                    <a:pt x="8726" y="52161"/>
                  </a:moveTo>
                  <a:cubicBezTo>
                    <a:pt x="11012" y="52161"/>
                    <a:pt x="13210" y="51281"/>
                    <a:pt x="14969" y="49610"/>
                  </a:cubicBezTo>
                  <a:lnTo>
                    <a:pt x="49610" y="14969"/>
                  </a:lnTo>
                  <a:cubicBezTo>
                    <a:pt x="53040" y="11540"/>
                    <a:pt x="53040" y="6001"/>
                    <a:pt x="49610" y="2572"/>
                  </a:cubicBezTo>
                  <a:cubicBezTo>
                    <a:pt x="46181" y="-857"/>
                    <a:pt x="40642" y="-857"/>
                    <a:pt x="37214" y="2572"/>
                  </a:cubicBezTo>
                  <a:lnTo>
                    <a:pt x="2572" y="37214"/>
                  </a:lnTo>
                  <a:cubicBezTo>
                    <a:pt x="-857" y="40643"/>
                    <a:pt x="-857" y="46182"/>
                    <a:pt x="2572" y="49610"/>
                  </a:cubicBezTo>
                  <a:cubicBezTo>
                    <a:pt x="4330" y="51369"/>
                    <a:pt x="6528" y="52161"/>
                    <a:pt x="8814" y="5216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5" name="Vrije vorm: vorm 194">
              <a:extLst>
                <a:ext uri="{FF2B5EF4-FFF2-40B4-BE49-F238E27FC236}">
                  <a16:creationId xmlns:a16="http://schemas.microsoft.com/office/drawing/2014/main" id="{FD556666-B800-3B84-C2EC-59830A817303}"/>
                </a:ext>
              </a:extLst>
            </p:cNvPr>
            <p:cNvSpPr/>
            <p:nvPr/>
          </p:nvSpPr>
          <p:spPr>
            <a:xfrm>
              <a:off x="12019705" y="1576900"/>
              <a:ext cx="538818" cy="596646"/>
            </a:xfrm>
            <a:custGeom>
              <a:avLst/>
              <a:gdLst>
                <a:gd name="connsiteX0" fmla="*/ 53998 w 538818"/>
                <a:gd name="connsiteY0" fmla="*/ 312127 h 596646"/>
                <a:gd name="connsiteX1" fmla="*/ 39403 w 538818"/>
                <a:gd name="connsiteY1" fmla="*/ 309313 h 596646"/>
                <a:gd name="connsiteX2" fmla="*/ 2914 w 538818"/>
                <a:gd name="connsiteY2" fmla="*/ 334020 h 596646"/>
                <a:gd name="connsiteX3" fmla="*/ 3267 w 538818"/>
                <a:gd name="connsiteY3" fmla="*/ 364089 h 596646"/>
                <a:gd name="connsiteX4" fmla="*/ 24808 w 538818"/>
                <a:gd name="connsiteY4" fmla="*/ 385103 h 596646"/>
                <a:gd name="connsiteX5" fmla="*/ 34391 w 538818"/>
                <a:gd name="connsiteY5" fmla="*/ 388884 h 596646"/>
                <a:gd name="connsiteX6" fmla="*/ 25511 w 538818"/>
                <a:gd name="connsiteY6" fmla="*/ 393983 h 596646"/>
                <a:gd name="connsiteX7" fmla="*/ 11091 w 538818"/>
                <a:gd name="connsiteY7" fmla="*/ 447616 h 596646"/>
                <a:gd name="connsiteX8" fmla="*/ 45118 w 538818"/>
                <a:gd name="connsiteY8" fmla="*/ 467223 h 596646"/>
                <a:gd name="connsiteX9" fmla="*/ 64725 w 538818"/>
                <a:gd name="connsiteY9" fmla="*/ 461948 h 596646"/>
                <a:gd name="connsiteX10" fmla="*/ 73605 w 538818"/>
                <a:gd name="connsiteY10" fmla="*/ 456848 h 596646"/>
                <a:gd name="connsiteX11" fmla="*/ 72110 w 538818"/>
                <a:gd name="connsiteY11" fmla="*/ 467047 h 596646"/>
                <a:gd name="connsiteX12" fmla="*/ 105345 w 538818"/>
                <a:gd name="connsiteY12" fmla="*/ 511536 h 596646"/>
                <a:gd name="connsiteX13" fmla="*/ 149834 w 538818"/>
                <a:gd name="connsiteY13" fmla="*/ 478214 h 596646"/>
                <a:gd name="connsiteX14" fmla="*/ 160121 w 538818"/>
                <a:gd name="connsiteY14" fmla="*/ 406820 h 596646"/>
                <a:gd name="connsiteX15" fmla="*/ 230108 w 538818"/>
                <a:gd name="connsiteY15" fmla="*/ 366375 h 596646"/>
                <a:gd name="connsiteX16" fmla="*/ 230108 w 538818"/>
                <a:gd name="connsiteY16" fmla="*/ 447177 h 596646"/>
                <a:gd name="connsiteX17" fmla="*/ 173397 w 538818"/>
                <a:gd name="connsiteY17" fmla="*/ 491842 h 596646"/>
                <a:gd name="connsiteX18" fmla="*/ 158714 w 538818"/>
                <a:gd name="connsiteY18" fmla="*/ 518043 h 596646"/>
                <a:gd name="connsiteX19" fmla="*/ 166891 w 538818"/>
                <a:gd name="connsiteY19" fmla="*/ 546969 h 596646"/>
                <a:gd name="connsiteX20" fmla="*/ 197752 w 538818"/>
                <a:gd name="connsiteY20" fmla="*/ 561916 h 596646"/>
                <a:gd name="connsiteX21" fmla="*/ 222019 w 538818"/>
                <a:gd name="connsiteY21" fmla="*/ 553476 h 596646"/>
                <a:gd name="connsiteX22" fmla="*/ 230108 w 538818"/>
                <a:gd name="connsiteY22" fmla="*/ 547145 h 596646"/>
                <a:gd name="connsiteX23" fmla="*/ 230108 w 538818"/>
                <a:gd name="connsiteY23" fmla="*/ 557344 h 596646"/>
                <a:gd name="connsiteX24" fmla="*/ 269409 w 538818"/>
                <a:gd name="connsiteY24" fmla="*/ 596646 h 596646"/>
                <a:gd name="connsiteX25" fmla="*/ 308711 w 538818"/>
                <a:gd name="connsiteY25" fmla="*/ 557344 h 596646"/>
                <a:gd name="connsiteX26" fmla="*/ 308711 w 538818"/>
                <a:gd name="connsiteY26" fmla="*/ 547145 h 596646"/>
                <a:gd name="connsiteX27" fmla="*/ 316800 w 538818"/>
                <a:gd name="connsiteY27" fmla="*/ 553564 h 596646"/>
                <a:gd name="connsiteX28" fmla="*/ 341067 w 538818"/>
                <a:gd name="connsiteY28" fmla="*/ 562004 h 596646"/>
                <a:gd name="connsiteX29" fmla="*/ 371928 w 538818"/>
                <a:gd name="connsiteY29" fmla="*/ 547057 h 596646"/>
                <a:gd name="connsiteX30" fmla="*/ 380105 w 538818"/>
                <a:gd name="connsiteY30" fmla="*/ 518131 h 596646"/>
                <a:gd name="connsiteX31" fmla="*/ 365422 w 538818"/>
                <a:gd name="connsiteY31" fmla="*/ 491930 h 596646"/>
                <a:gd name="connsiteX32" fmla="*/ 308711 w 538818"/>
                <a:gd name="connsiteY32" fmla="*/ 447265 h 596646"/>
                <a:gd name="connsiteX33" fmla="*/ 308711 w 538818"/>
                <a:gd name="connsiteY33" fmla="*/ 366463 h 596646"/>
                <a:gd name="connsiteX34" fmla="*/ 378698 w 538818"/>
                <a:gd name="connsiteY34" fmla="*/ 406908 h 596646"/>
                <a:gd name="connsiteX35" fmla="*/ 388985 w 538818"/>
                <a:gd name="connsiteY35" fmla="*/ 478302 h 596646"/>
                <a:gd name="connsiteX36" fmla="*/ 427847 w 538818"/>
                <a:gd name="connsiteY36" fmla="*/ 511976 h 596646"/>
                <a:gd name="connsiteX37" fmla="*/ 433474 w 538818"/>
                <a:gd name="connsiteY37" fmla="*/ 511536 h 596646"/>
                <a:gd name="connsiteX38" fmla="*/ 466797 w 538818"/>
                <a:gd name="connsiteY38" fmla="*/ 467047 h 596646"/>
                <a:gd name="connsiteX39" fmla="*/ 465302 w 538818"/>
                <a:gd name="connsiteY39" fmla="*/ 456848 h 596646"/>
                <a:gd name="connsiteX40" fmla="*/ 474183 w 538818"/>
                <a:gd name="connsiteY40" fmla="*/ 461948 h 596646"/>
                <a:gd name="connsiteX41" fmla="*/ 493789 w 538818"/>
                <a:gd name="connsiteY41" fmla="*/ 467223 h 596646"/>
                <a:gd name="connsiteX42" fmla="*/ 527815 w 538818"/>
                <a:gd name="connsiteY42" fmla="*/ 447528 h 596646"/>
                <a:gd name="connsiteX43" fmla="*/ 513396 w 538818"/>
                <a:gd name="connsiteY43" fmla="*/ 393895 h 596646"/>
                <a:gd name="connsiteX44" fmla="*/ 504516 w 538818"/>
                <a:gd name="connsiteY44" fmla="*/ 388796 h 596646"/>
                <a:gd name="connsiteX45" fmla="*/ 514099 w 538818"/>
                <a:gd name="connsiteY45" fmla="*/ 384927 h 596646"/>
                <a:gd name="connsiteX46" fmla="*/ 535641 w 538818"/>
                <a:gd name="connsiteY46" fmla="*/ 363914 h 596646"/>
                <a:gd name="connsiteX47" fmla="*/ 535992 w 538818"/>
                <a:gd name="connsiteY47" fmla="*/ 333844 h 596646"/>
                <a:gd name="connsiteX48" fmla="*/ 499592 w 538818"/>
                <a:gd name="connsiteY48" fmla="*/ 309137 h 596646"/>
                <a:gd name="connsiteX49" fmla="*/ 484997 w 538818"/>
                <a:gd name="connsiteY49" fmla="*/ 311951 h 596646"/>
                <a:gd name="connsiteX50" fmla="*/ 418000 w 538818"/>
                <a:gd name="connsiteY50" fmla="*/ 338768 h 596646"/>
                <a:gd name="connsiteX51" fmla="*/ 348013 w 538818"/>
                <a:gd name="connsiteY51" fmla="*/ 298323 h 596646"/>
                <a:gd name="connsiteX52" fmla="*/ 418000 w 538818"/>
                <a:gd name="connsiteY52" fmla="*/ 257878 h 596646"/>
                <a:gd name="connsiteX53" fmla="*/ 484909 w 538818"/>
                <a:gd name="connsiteY53" fmla="*/ 284607 h 596646"/>
                <a:gd name="connsiteX54" fmla="*/ 499504 w 538818"/>
                <a:gd name="connsiteY54" fmla="*/ 287420 h 596646"/>
                <a:gd name="connsiteX55" fmla="*/ 535992 w 538818"/>
                <a:gd name="connsiteY55" fmla="*/ 262714 h 596646"/>
                <a:gd name="connsiteX56" fmla="*/ 535641 w 538818"/>
                <a:gd name="connsiteY56" fmla="*/ 232644 h 596646"/>
                <a:gd name="connsiteX57" fmla="*/ 514099 w 538818"/>
                <a:gd name="connsiteY57" fmla="*/ 211631 h 596646"/>
                <a:gd name="connsiteX58" fmla="*/ 504516 w 538818"/>
                <a:gd name="connsiteY58" fmla="*/ 207850 h 596646"/>
                <a:gd name="connsiteX59" fmla="*/ 513396 w 538818"/>
                <a:gd name="connsiteY59" fmla="*/ 202751 h 596646"/>
                <a:gd name="connsiteX60" fmla="*/ 527815 w 538818"/>
                <a:gd name="connsiteY60" fmla="*/ 149117 h 596646"/>
                <a:gd name="connsiteX61" fmla="*/ 493789 w 538818"/>
                <a:gd name="connsiteY61" fmla="*/ 129423 h 596646"/>
                <a:gd name="connsiteX62" fmla="*/ 474183 w 538818"/>
                <a:gd name="connsiteY62" fmla="*/ 134698 h 596646"/>
                <a:gd name="connsiteX63" fmla="*/ 465302 w 538818"/>
                <a:gd name="connsiteY63" fmla="*/ 139798 h 596646"/>
                <a:gd name="connsiteX64" fmla="*/ 466797 w 538818"/>
                <a:gd name="connsiteY64" fmla="*/ 129599 h 596646"/>
                <a:gd name="connsiteX65" fmla="*/ 433474 w 538818"/>
                <a:gd name="connsiteY65" fmla="*/ 85109 h 596646"/>
                <a:gd name="connsiteX66" fmla="*/ 388985 w 538818"/>
                <a:gd name="connsiteY66" fmla="*/ 118432 h 596646"/>
                <a:gd name="connsiteX67" fmla="*/ 378698 w 538818"/>
                <a:gd name="connsiteY67" fmla="*/ 189826 h 596646"/>
                <a:gd name="connsiteX68" fmla="*/ 308711 w 538818"/>
                <a:gd name="connsiteY68" fmla="*/ 230270 h 596646"/>
                <a:gd name="connsiteX69" fmla="*/ 308711 w 538818"/>
                <a:gd name="connsiteY69" fmla="*/ 149381 h 596646"/>
                <a:gd name="connsiteX70" fmla="*/ 365422 w 538818"/>
                <a:gd name="connsiteY70" fmla="*/ 104804 h 596646"/>
                <a:gd name="connsiteX71" fmla="*/ 380105 w 538818"/>
                <a:gd name="connsiteY71" fmla="*/ 78603 h 596646"/>
                <a:gd name="connsiteX72" fmla="*/ 371928 w 538818"/>
                <a:gd name="connsiteY72" fmla="*/ 49676 h 596646"/>
                <a:gd name="connsiteX73" fmla="*/ 341067 w 538818"/>
                <a:gd name="connsiteY73" fmla="*/ 34730 h 596646"/>
                <a:gd name="connsiteX74" fmla="*/ 316800 w 538818"/>
                <a:gd name="connsiteY74" fmla="*/ 43170 h 596646"/>
                <a:gd name="connsiteX75" fmla="*/ 308711 w 538818"/>
                <a:gd name="connsiteY75" fmla="*/ 49501 h 596646"/>
                <a:gd name="connsiteX76" fmla="*/ 308711 w 538818"/>
                <a:gd name="connsiteY76" fmla="*/ 39302 h 596646"/>
                <a:gd name="connsiteX77" fmla="*/ 269409 w 538818"/>
                <a:gd name="connsiteY77" fmla="*/ 0 h 596646"/>
                <a:gd name="connsiteX78" fmla="*/ 230108 w 538818"/>
                <a:gd name="connsiteY78" fmla="*/ 39302 h 596646"/>
                <a:gd name="connsiteX79" fmla="*/ 230108 w 538818"/>
                <a:gd name="connsiteY79" fmla="*/ 49501 h 596646"/>
                <a:gd name="connsiteX80" fmla="*/ 222019 w 538818"/>
                <a:gd name="connsiteY80" fmla="*/ 43170 h 596646"/>
                <a:gd name="connsiteX81" fmla="*/ 197752 w 538818"/>
                <a:gd name="connsiteY81" fmla="*/ 34730 h 596646"/>
                <a:gd name="connsiteX82" fmla="*/ 166891 w 538818"/>
                <a:gd name="connsiteY82" fmla="*/ 49676 h 596646"/>
                <a:gd name="connsiteX83" fmla="*/ 158714 w 538818"/>
                <a:gd name="connsiteY83" fmla="*/ 78603 h 596646"/>
                <a:gd name="connsiteX84" fmla="*/ 173397 w 538818"/>
                <a:gd name="connsiteY84" fmla="*/ 104804 h 596646"/>
                <a:gd name="connsiteX85" fmla="*/ 230108 w 538818"/>
                <a:gd name="connsiteY85" fmla="*/ 149381 h 596646"/>
                <a:gd name="connsiteX86" fmla="*/ 230108 w 538818"/>
                <a:gd name="connsiteY86" fmla="*/ 230270 h 596646"/>
                <a:gd name="connsiteX87" fmla="*/ 160121 w 538818"/>
                <a:gd name="connsiteY87" fmla="*/ 189826 h 596646"/>
                <a:gd name="connsiteX88" fmla="*/ 149834 w 538818"/>
                <a:gd name="connsiteY88" fmla="*/ 118432 h 596646"/>
                <a:gd name="connsiteX89" fmla="*/ 105345 w 538818"/>
                <a:gd name="connsiteY89" fmla="*/ 85109 h 596646"/>
                <a:gd name="connsiteX90" fmla="*/ 72022 w 538818"/>
                <a:gd name="connsiteY90" fmla="*/ 129599 h 596646"/>
                <a:gd name="connsiteX91" fmla="*/ 73517 w 538818"/>
                <a:gd name="connsiteY91" fmla="*/ 139798 h 596646"/>
                <a:gd name="connsiteX92" fmla="*/ 64637 w 538818"/>
                <a:gd name="connsiteY92" fmla="*/ 134698 h 596646"/>
                <a:gd name="connsiteX93" fmla="*/ 45030 w 538818"/>
                <a:gd name="connsiteY93" fmla="*/ 129423 h 596646"/>
                <a:gd name="connsiteX94" fmla="*/ 11004 w 538818"/>
                <a:gd name="connsiteY94" fmla="*/ 149117 h 596646"/>
                <a:gd name="connsiteX95" fmla="*/ 25423 w 538818"/>
                <a:gd name="connsiteY95" fmla="*/ 202751 h 596646"/>
                <a:gd name="connsiteX96" fmla="*/ 34303 w 538818"/>
                <a:gd name="connsiteY96" fmla="*/ 207850 h 596646"/>
                <a:gd name="connsiteX97" fmla="*/ 24720 w 538818"/>
                <a:gd name="connsiteY97" fmla="*/ 211719 h 596646"/>
                <a:gd name="connsiteX98" fmla="*/ 3178 w 538818"/>
                <a:gd name="connsiteY98" fmla="*/ 232732 h 596646"/>
                <a:gd name="connsiteX99" fmla="*/ 2827 w 538818"/>
                <a:gd name="connsiteY99" fmla="*/ 262802 h 596646"/>
                <a:gd name="connsiteX100" fmla="*/ 39315 w 538818"/>
                <a:gd name="connsiteY100" fmla="*/ 287508 h 596646"/>
                <a:gd name="connsiteX101" fmla="*/ 53910 w 538818"/>
                <a:gd name="connsiteY101" fmla="*/ 284695 h 596646"/>
                <a:gd name="connsiteX102" fmla="*/ 120908 w 538818"/>
                <a:gd name="connsiteY102" fmla="*/ 257878 h 596646"/>
                <a:gd name="connsiteX103" fmla="*/ 190894 w 538818"/>
                <a:gd name="connsiteY103" fmla="*/ 298323 h 596646"/>
                <a:gd name="connsiteX104" fmla="*/ 120908 w 538818"/>
                <a:gd name="connsiteY104" fmla="*/ 338768 h 596646"/>
                <a:gd name="connsiteX105" fmla="*/ 53910 w 538818"/>
                <a:gd name="connsiteY105" fmla="*/ 311951 h 596646"/>
                <a:gd name="connsiteX106" fmla="*/ 126095 w 538818"/>
                <a:gd name="connsiteY106" fmla="*/ 356264 h 596646"/>
                <a:gd name="connsiteX107" fmla="*/ 212963 w 538818"/>
                <a:gd name="connsiteY107" fmla="*/ 306060 h 596646"/>
                <a:gd name="connsiteX108" fmla="*/ 217359 w 538818"/>
                <a:gd name="connsiteY108" fmla="*/ 298411 h 596646"/>
                <a:gd name="connsiteX109" fmla="*/ 212963 w 538818"/>
                <a:gd name="connsiteY109" fmla="*/ 290762 h 596646"/>
                <a:gd name="connsiteX110" fmla="*/ 126095 w 538818"/>
                <a:gd name="connsiteY110" fmla="*/ 240558 h 596646"/>
                <a:gd name="connsiteX111" fmla="*/ 118446 w 538818"/>
                <a:gd name="connsiteY111" fmla="*/ 240030 h 596646"/>
                <a:gd name="connsiteX112" fmla="*/ 47492 w 538818"/>
                <a:gd name="connsiteY112" fmla="*/ 268429 h 596646"/>
                <a:gd name="connsiteX113" fmla="*/ 39491 w 538818"/>
                <a:gd name="connsiteY113" fmla="*/ 270012 h 596646"/>
                <a:gd name="connsiteX114" fmla="*/ 19356 w 538818"/>
                <a:gd name="connsiteY114" fmla="*/ 256384 h 596646"/>
                <a:gd name="connsiteX115" fmla="*/ 19532 w 538818"/>
                <a:gd name="connsiteY115" fmla="*/ 239766 h 596646"/>
                <a:gd name="connsiteX116" fmla="*/ 31402 w 538818"/>
                <a:gd name="connsiteY116" fmla="*/ 228160 h 596646"/>
                <a:gd name="connsiteX117" fmla="*/ 57779 w 538818"/>
                <a:gd name="connsiteY117" fmla="*/ 217610 h 596646"/>
                <a:gd name="connsiteX118" fmla="*/ 63318 w 538818"/>
                <a:gd name="connsiteY118" fmla="*/ 210048 h 596646"/>
                <a:gd name="connsiteX119" fmla="*/ 58921 w 538818"/>
                <a:gd name="connsiteY119" fmla="*/ 201783 h 596646"/>
                <a:gd name="connsiteX120" fmla="*/ 34391 w 538818"/>
                <a:gd name="connsiteY120" fmla="*/ 187628 h 596646"/>
                <a:gd name="connsiteX121" fmla="*/ 26390 w 538818"/>
                <a:gd name="connsiteY121" fmla="*/ 157998 h 596646"/>
                <a:gd name="connsiteX122" fmla="*/ 56020 w 538818"/>
                <a:gd name="connsiteY122" fmla="*/ 150085 h 596646"/>
                <a:gd name="connsiteX123" fmla="*/ 80551 w 538818"/>
                <a:gd name="connsiteY123" fmla="*/ 164240 h 596646"/>
                <a:gd name="connsiteX124" fmla="*/ 89871 w 538818"/>
                <a:gd name="connsiteY124" fmla="*/ 163889 h 596646"/>
                <a:gd name="connsiteX125" fmla="*/ 93651 w 538818"/>
                <a:gd name="connsiteY125" fmla="*/ 155360 h 596646"/>
                <a:gd name="connsiteX126" fmla="*/ 89607 w 538818"/>
                <a:gd name="connsiteY126" fmla="*/ 127225 h 596646"/>
                <a:gd name="connsiteX127" fmla="*/ 107983 w 538818"/>
                <a:gd name="connsiteY127" fmla="*/ 102606 h 596646"/>
                <a:gd name="connsiteX128" fmla="*/ 132514 w 538818"/>
                <a:gd name="connsiteY128" fmla="*/ 120982 h 596646"/>
                <a:gd name="connsiteX129" fmla="*/ 143416 w 538818"/>
                <a:gd name="connsiteY129" fmla="*/ 196596 h 596646"/>
                <a:gd name="connsiteX130" fmla="*/ 147724 w 538818"/>
                <a:gd name="connsiteY130" fmla="*/ 202926 h 596646"/>
                <a:gd name="connsiteX131" fmla="*/ 234592 w 538818"/>
                <a:gd name="connsiteY131" fmla="*/ 253130 h 596646"/>
                <a:gd name="connsiteX132" fmla="*/ 243384 w 538818"/>
                <a:gd name="connsiteY132" fmla="*/ 253130 h 596646"/>
                <a:gd name="connsiteX133" fmla="*/ 247781 w 538818"/>
                <a:gd name="connsiteY133" fmla="*/ 245481 h 596646"/>
                <a:gd name="connsiteX134" fmla="*/ 247781 w 538818"/>
                <a:gd name="connsiteY134" fmla="*/ 145161 h 596646"/>
                <a:gd name="connsiteX135" fmla="*/ 244439 w 538818"/>
                <a:gd name="connsiteY135" fmla="*/ 138215 h 596646"/>
                <a:gd name="connsiteX136" fmla="*/ 184388 w 538818"/>
                <a:gd name="connsiteY136" fmla="*/ 91000 h 596646"/>
                <a:gd name="connsiteX137" fmla="*/ 176299 w 538818"/>
                <a:gd name="connsiteY137" fmla="*/ 76493 h 596646"/>
                <a:gd name="connsiteX138" fmla="*/ 180783 w 538818"/>
                <a:gd name="connsiteY138" fmla="*/ 60491 h 596646"/>
                <a:gd name="connsiteX139" fmla="*/ 211204 w 538818"/>
                <a:gd name="connsiteY139" fmla="*/ 56886 h 596646"/>
                <a:gd name="connsiteX140" fmla="*/ 233537 w 538818"/>
                <a:gd name="connsiteY140" fmla="*/ 74471 h 596646"/>
                <a:gd name="connsiteX141" fmla="*/ 242769 w 538818"/>
                <a:gd name="connsiteY141" fmla="*/ 75438 h 596646"/>
                <a:gd name="connsiteX142" fmla="*/ 247693 w 538818"/>
                <a:gd name="connsiteY142" fmla="*/ 67525 h 596646"/>
                <a:gd name="connsiteX143" fmla="*/ 247693 w 538818"/>
                <a:gd name="connsiteY143" fmla="*/ 39214 h 596646"/>
                <a:gd name="connsiteX144" fmla="*/ 269409 w 538818"/>
                <a:gd name="connsiteY144" fmla="*/ 17497 h 596646"/>
                <a:gd name="connsiteX145" fmla="*/ 291127 w 538818"/>
                <a:gd name="connsiteY145" fmla="*/ 39214 h 596646"/>
                <a:gd name="connsiteX146" fmla="*/ 291127 w 538818"/>
                <a:gd name="connsiteY146" fmla="*/ 67525 h 596646"/>
                <a:gd name="connsiteX147" fmla="*/ 296050 w 538818"/>
                <a:gd name="connsiteY147" fmla="*/ 75438 h 596646"/>
                <a:gd name="connsiteX148" fmla="*/ 305282 w 538818"/>
                <a:gd name="connsiteY148" fmla="*/ 74471 h 596646"/>
                <a:gd name="connsiteX149" fmla="*/ 327614 w 538818"/>
                <a:gd name="connsiteY149" fmla="*/ 56886 h 596646"/>
                <a:gd name="connsiteX150" fmla="*/ 358124 w 538818"/>
                <a:gd name="connsiteY150" fmla="*/ 60491 h 596646"/>
                <a:gd name="connsiteX151" fmla="*/ 362608 w 538818"/>
                <a:gd name="connsiteY151" fmla="*/ 76493 h 596646"/>
                <a:gd name="connsiteX152" fmla="*/ 354519 w 538818"/>
                <a:gd name="connsiteY152" fmla="*/ 91000 h 596646"/>
                <a:gd name="connsiteX153" fmla="*/ 294468 w 538818"/>
                <a:gd name="connsiteY153" fmla="*/ 138215 h 596646"/>
                <a:gd name="connsiteX154" fmla="*/ 291127 w 538818"/>
                <a:gd name="connsiteY154" fmla="*/ 145161 h 596646"/>
                <a:gd name="connsiteX155" fmla="*/ 291127 w 538818"/>
                <a:gd name="connsiteY155" fmla="*/ 245481 h 596646"/>
                <a:gd name="connsiteX156" fmla="*/ 295523 w 538818"/>
                <a:gd name="connsiteY156" fmla="*/ 253130 h 596646"/>
                <a:gd name="connsiteX157" fmla="*/ 304315 w 538818"/>
                <a:gd name="connsiteY157" fmla="*/ 253130 h 596646"/>
                <a:gd name="connsiteX158" fmla="*/ 391183 w 538818"/>
                <a:gd name="connsiteY158" fmla="*/ 202926 h 596646"/>
                <a:gd name="connsiteX159" fmla="*/ 395491 w 538818"/>
                <a:gd name="connsiteY159" fmla="*/ 196596 h 596646"/>
                <a:gd name="connsiteX160" fmla="*/ 406394 w 538818"/>
                <a:gd name="connsiteY160" fmla="*/ 120982 h 596646"/>
                <a:gd name="connsiteX161" fmla="*/ 430924 w 538818"/>
                <a:gd name="connsiteY161" fmla="*/ 102606 h 596646"/>
                <a:gd name="connsiteX162" fmla="*/ 449300 w 538818"/>
                <a:gd name="connsiteY162" fmla="*/ 127137 h 596646"/>
                <a:gd name="connsiteX163" fmla="*/ 445255 w 538818"/>
                <a:gd name="connsiteY163" fmla="*/ 155272 h 596646"/>
                <a:gd name="connsiteX164" fmla="*/ 449037 w 538818"/>
                <a:gd name="connsiteY164" fmla="*/ 163801 h 596646"/>
                <a:gd name="connsiteX165" fmla="*/ 458356 w 538818"/>
                <a:gd name="connsiteY165" fmla="*/ 164152 h 596646"/>
                <a:gd name="connsiteX166" fmla="*/ 482887 w 538818"/>
                <a:gd name="connsiteY166" fmla="*/ 149997 h 596646"/>
                <a:gd name="connsiteX167" fmla="*/ 512517 w 538818"/>
                <a:gd name="connsiteY167" fmla="*/ 157910 h 596646"/>
                <a:gd name="connsiteX168" fmla="*/ 504516 w 538818"/>
                <a:gd name="connsiteY168" fmla="*/ 187540 h 596646"/>
                <a:gd name="connsiteX169" fmla="*/ 479985 w 538818"/>
                <a:gd name="connsiteY169" fmla="*/ 201695 h 596646"/>
                <a:gd name="connsiteX170" fmla="*/ 475589 w 538818"/>
                <a:gd name="connsiteY170" fmla="*/ 209960 h 596646"/>
                <a:gd name="connsiteX171" fmla="*/ 481128 w 538818"/>
                <a:gd name="connsiteY171" fmla="*/ 217522 h 596646"/>
                <a:gd name="connsiteX172" fmla="*/ 507505 w 538818"/>
                <a:gd name="connsiteY172" fmla="*/ 228072 h 596646"/>
                <a:gd name="connsiteX173" fmla="*/ 519375 w 538818"/>
                <a:gd name="connsiteY173" fmla="*/ 239678 h 596646"/>
                <a:gd name="connsiteX174" fmla="*/ 519551 w 538818"/>
                <a:gd name="connsiteY174" fmla="*/ 256296 h 596646"/>
                <a:gd name="connsiteX175" fmla="*/ 491328 w 538818"/>
                <a:gd name="connsiteY175" fmla="*/ 268341 h 596646"/>
                <a:gd name="connsiteX176" fmla="*/ 420374 w 538818"/>
                <a:gd name="connsiteY176" fmla="*/ 239942 h 596646"/>
                <a:gd name="connsiteX177" fmla="*/ 412724 w 538818"/>
                <a:gd name="connsiteY177" fmla="*/ 240470 h 596646"/>
                <a:gd name="connsiteX178" fmla="*/ 325856 w 538818"/>
                <a:gd name="connsiteY178" fmla="*/ 290674 h 596646"/>
                <a:gd name="connsiteX179" fmla="*/ 321460 w 538818"/>
                <a:gd name="connsiteY179" fmla="*/ 298323 h 596646"/>
                <a:gd name="connsiteX180" fmla="*/ 325856 w 538818"/>
                <a:gd name="connsiteY180" fmla="*/ 305972 h 596646"/>
                <a:gd name="connsiteX181" fmla="*/ 412724 w 538818"/>
                <a:gd name="connsiteY181" fmla="*/ 356176 h 596646"/>
                <a:gd name="connsiteX182" fmla="*/ 420374 w 538818"/>
                <a:gd name="connsiteY182" fmla="*/ 356704 h 596646"/>
                <a:gd name="connsiteX183" fmla="*/ 491328 w 538818"/>
                <a:gd name="connsiteY183" fmla="*/ 328305 h 596646"/>
                <a:gd name="connsiteX184" fmla="*/ 519551 w 538818"/>
                <a:gd name="connsiteY184" fmla="*/ 340350 h 596646"/>
                <a:gd name="connsiteX185" fmla="*/ 519375 w 538818"/>
                <a:gd name="connsiteY185" fmla="*/ 356968 h 596646"/>
                <a:gd name="connsiteX186" fmla="*/ 507505 w 538818"/>
                <a:gd name="connsiteY186" fmla="*/ 368574 h 596646"/>
                <a:gd name="connsiteX187" fmla="*/ 481128 w 538818"/>
                <a:gd name="connsiteY187" fmla="*/ 379124 h 596646"/>
                <a:gd name="connsiteX188" fmla="*/ 475589 w 538818"/>
                <a:gd name="connsiteY188" fmla="*/ 386686 h 596646"/>
                <a:gd name="connsiteX189" fmla="*/ 479985 w 538818"/>
                <a:gd name="connsiteY189" fmla="*/ 394950 h 596646"/>
                <a:gd name="connsiteX190" fmla="*/ 504516 w 538818"/>
                <a:gd name="connsiteY190" fmla="*/ 409106 h 596646"/>
                <a:gd name="connsiteX191" fmla="*/ 512517 w 538818"/>
                <a:gd name="connsiteY191" fmla="*/ 438736 h 596646"/>
                <a:gd name="connsiteX192" fmla="*/ 482887 w 538818"/>
                <a:gd name="connsiteY192" fmla="*/ 446649 h 596646"/>
                <a:gd name="connsiteX193" fmla="*/ 458356 w 538818"/>
                <a:gd name="connsiteY193" fmla="*/ 432494 h 596646"/>
                <a:gd name="connsiteX194" fmla="*/ 449037 w 538818"/>
                <a:gd name="connsiteY194" fmla="*/ 432845 h 596646"/>
                <a:gd name="connsiteX195" fmla="*/ 445255 w 538818"/>
                <a:gd name="connsiteY195" fmla="*/ 441374 h 596646"/>
                <a:gd name="connsiteX196" fmla="*/ 449300 w 538818"/>
                <a:gd name="connsiteY196" fmla="*/ 469509 h 596646"/>
                <a:gd name="connsiteX197" fmla="*/ 430924 w 538818"/>
                <a:gd name="connsiteY197" fmla="*/ 494128 h 596646"/>
                <a:gd name="connsiteX198" fmla="*/ 406394 w 538818"/>
                <a:gd name="connsiteY198" fmla="*/ 475752 h 596646"/>
                <a:gd name="connsiteX199" fmla="*/ 395491 w 538818"/>
                <a:gd name="connsiteY199" fmla="*/ 400138 h 596646"/>
                <a:gd name="connsiteX200" fmla="*/ 391183 w 538818"/>
                <a:gd name="connsiteY200" fmla="*/ 393807 h 596646"/>
                <a:gd name="connsiteX201" fmla="*/ 304315 w 538818"/>
                <a:gd name="connsiteY201" fmla="*/ 343603 h 596646"/>
                <a:gd name="connsiteX202" fmla="*/ 295523 w 538818"/>
                <a:gd name="connsiteY202" fmla="*/ 343603 h 596646"/>
                <a:gd name="connsiteX203" fmla="*/ 291127 w 538818"/>
                <a:gd name="connsiteY203" fmla="*/ 351253 h 596646"/>
                <a:gd name="connsiteX204" fmla="*/ 291127 w 538818"/>
                <a:gd name="connsiteY204" fmla="*/ 451573 h 596646"/>
                <a:gd name="connsiteX205" fmla="*/ 294468 w 538818"/>
                <a:gd name="connsiteY205" fmla="*/ 458519 h 596646"/>
                <a:gd name="connsiteX206" fmla="*/ 354519 w 538818"/>
                <a:gd name="connsiteY206" fmla="*/ 505821 h 596646"/>
                <a:gd name="connsiteX207" fmla="*/ 362608 w 538818"/>
                <a:gd name="connsiteY207" fmla="*/ 520329 h 596646"/>
                <a:gd name="connsiteX208" fmla="*/ 358124 w 538818"/>
                <a:gd name="connsiteY208" fmla="*/ 536331 h 596646"/>
                <a:gd name="connsiteX209" fmla="*/ 327702 w 538818"/>
                <a:gd name="connsiteY209" fmla="*/ 539936 h 596646"/>
                <a:gd name="connsiteX210" fmla="*/ 305370 w 538818"/>
                <a:gd name="connsiteY210" fmla="*/ 522351 h 596646"/>
                <a:gd name="connsiteX211" fmla="*/ 296138 w 538818"/>
                <a:gd name="connsiteY211" fmla="*/ 521384 h 596646"/>
                <a:gd name="connsiteX212" fmla="*/ 291215 w 538818"/>
                <a:gd name="connsiteY212" fmla="*/ 529297 h 596646"/>
                <a:gd name="connsiteX213" fmla="*/ 291215 w 538818"/>
                <a:gd name="connsiteY213" fmla="*/ 557608 h 596646"/>
                <a:gd name="connsiteX214" fmla="*/ 269497 w 538818"/>
                <a:gd name="connsiteY214" fmla="*/ 579325 h 596646"/>
                <a:gd name="connsiteX215" fmla="*/ 247781 w 538818"/>
                <a:gd name="connsiteY215" fmla="*/ 557608 h 596646"/>
                <a:gd name="connsiteX216" fmla="*/ 247781 w 538818"/>
                <a:gd name="connsiteY216" fmla="*/ 529297 h 596646"/>
                <a:gd name="connsiteX217" fmla="*/ 242857 w 538818"/>
                <a:gd name="connsiteY217" fmla="*/ 521384 h 596646"/>
                <a:gd name="connsiteX218" fmla="*/ 238988 w 538818"/>
                <a:gd name="connsiteY218" fmla="*/ 520505 h 596646"/>
                <a:gd name="connsiteX219" fmla="*/ 233537 w 538818"/>
                <a:gd name="connsiteY219" fmla="*/ 522351 h 596646"/>
                <a:gd name="connsiteX220" fmla="*/ 211204 w 538818"/>
                <a:gd name="connsiteY220" fmla="*/ 539936 h 596646"/>
                <a:gd name="connsiteX221" fmla="*/ 180695 w 538818"/>
                <a:gd name="connsiteY221" fmla="*/ 536331 h 596646"/>
                <a:gd name="connsiteX222" fmla="*/ 176211 w 538818"/>
                <a:gd name="connsiteY222" fmla="*/ 520329 h 596646"/>
                <a:gd name="connsiteX223" fmla="*/ 184300 w 538818"/>
                <a:gd name="connsiteY223" fmla="*/ 505821 h 596646"/>
                <a:gd name="connsiteX224" fmla="*/ 244351 w 538818"/>
                <a:gd name="connsiteY224" fmla="*/ 458519 h 596646"/>
                <a:gd name="connsiteX225" fmla="*/ 247693 w 538818"/>
                <a:gd name="connsiteY225" fmla="*/ 451573 h 596646"/>
                <a:gd name="connsiteX226" fmla="*/ 247693 w 538818"/>
                <a:gd name="connsiteY226" fmla="*/ 351253 h 596646"/>
                <a:gd name="connsiteX227" fmla="*/ 243296 w 538818"/>
                <a:gd name="connsiteY227" fmla="*/ 343603 h 596646"/>
                <a:gd name="connsiteX228" fmla="*/ 234504 w 538818"/>
                <a:gd name="connsiteY228" fmla="*/ 343603 h 596646"/>
                <a:gd name="connsiteX229" fmla="*/ 147636 w 538818"/>
                <a:gd name="connsiteY229" fmla="*/ 393807 h 596646"/>
                <a:gd name="connsiteX230" fmla="*/ 143328 w 538818"/>
                <a:gd name="connsiteY230" fmla="*/ 400138 h 596646"/>
                <a:gd name="connsiteX231" fmla="*/ 132426 w 538818"/>
                <a:gd name="connsiteY231" fmla="*/ 475752 h 596646"/>
                <a:gd name="connsiteX232" fmla="*/ 107895 w 538818"/>
                <a:gd name="connsiteY232" fmla="*/ 494128 h 596646"/>
                <a:gd name="connsiteX233" fmla="*/ 89519 w 538818"/>
                <a:gd name="connsiteY233" fmla="*/ 469597 h 596646"/>
                <a:gd name="connsiteX234" fmla="*/ 93563 w 538818"/>
                <a:gd name="connsiteY234" fmla="*/ 441462 h 596646"/>
                <a:gd name="connsiteX235" fmla="*/ 89783 w 538818"/>
                <a:gd name="connsiteY235" fmla="*/ 432933 h 596646"/>
                <a:gd name="connsiteX236" fmla="*/ 80463 w 538818"/>
                <a:gd name="connsiteY236" fmla="*/ 432582 h 596646"/>
                <a:gd name="connsiteX237" fmla="*/ 55932 w 538818"/>
                <a:gd name="connsiteY237" fmla="*/ 446737 h 596646"/>
                <a:gd name="connsiteX238" fmla="*/ 26302 w 538818"/>
                <a:gd name="connsiteY238" fmla="*/ 438824 h 596646"/>
                <a:gd name="connsiteX239" fmla="*/ 34215 w 538818"/>
                <a:gd name="connsiteY239" fmla="*/ 409194 h 596646"/>
                <a:gd name="connsiteX240" fmla="*/ 58746 w 538818"/>
                <a:gd name="connsiteY240" fmla="*/ 395038 h 596646"/>
                <a:gd name="connsiteX241" fmla="*/ 63142 w 538818"/>
                <a:gd name="connsiteY241" fmla="*/ 386774 h 596646"/>
                <a:gd name="connsiteX242" fmla="*/ 57603 w 538818"/>
                <a:gd name="connsiteY242" fmla="*/ 379212 h 596646"/>
                <a:gd name="connsiteX243" fmla="*/ 31226 w 538818"/>
                <a:gd name="connsiteY243" fmla="*/ 368661 h 596646"/>
                <a:gd name="connsiteX244" fmla="*/ 19356 w 538818"/>
                <a:gd name="connsiteY244" fmla="*/ 357056 h 596646"/>
                <a:gd name="connsiteX245" fmla="*/ 19181 w 538818"/>
                <a:gd name="connsiteY245" fmla="*/ 340438 h 596646"/>
                <a:gd name="connsiteX246" fmla="*/ 47404 w 538818"/>
                <a:gd name="connsiteY246" fmla="*/ 328393 h 596646"/>
                <a:gd name="connsiteX247" fmla="*/ 118358 w 538818"/>
                <a:gd name="connsiteY247" fmla="*/ 356792 h 596646"/>
                <a:gd name="connsiteX248" fmla="*/ 126007 w 538818"/>
                <a:gd name="connsiteY248" fmla="*/ 356264 h 596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</a:cxnLst>
              <a:rect l="l" t="t" r="r" b="b"/>
              <a:pathLst>
                <a:path w="538818" h="596646">
                  <a:moveTo>
                    <a:pt x="53998" y="312127"/>
                  </a:moveTo>
                  <a:cubicBezTo>
                    <a:pt x="49338" y="310280"/>
                    <a:pt x="44414" y="309313"/>
                    <a:pt x="39403" y="309313"/>
                  </a:cubicBezTo>
                  <a:cubicBezTo>
                    <a:pt x="23225" y="309313"/>
                    <a:pt x="8893" y="318985"/>
                    <a:pt x="2914" y="334020"/>
                  </a:cubicBezTo>
                  <a:cubicBezTo>
                    <a:pt x="-954" y="343779"/>
                    <a:pt x="-866" y="354418"/>
                    <a:pt x="3267" y="364089"/>
                  </a:cubicBezTo>
                  <a:cubicBezTo>
                    <a:pt x="7399" y="373761"/>
                    <a:pt x="15048" y="381146"/>
                    <a:pt x="24808" y="385103"/>
                  </a:cubicBezTo>
                  <a:lnTo>
                    <a:pt x="34391" y="388884"/>
                  </a:lnTo>
                  <a:lnTo>
                    <a:pt x="25511" y="393983"/>
                  </a:lnTo>
                  <a:cubicBezTo>
                    <a:pt x="6783" y="404798"/>
                    <a:pt x="277" y="428889"/>
                    <a:pt x="11091" y="447616"/>
                  </a:cubicBezTo>
                  <a:cubicBezTo>
                    <a:pt x="18126" y="459750"/>
                    <a:pt x="31138" y="467223"/>
                    <a:pt x="45118" y="467223"/>
                  </a:cubicBezTo>
                  <a:cubicBezTo>
                    <a:pt x="51976" y="467223"/>
                    <a:pt x="58746" y="465377"/>
                    <a:pt x="64725" y="461948"/>
                  </a:cubicBezTo>
                  <a:lnTo>
                    <a:pt x="73605" y="456848"/>
                  </a:lnTo>
                  <a:lnTo>
                    <a:pt x="72110" y="467047"/>
                  </a:lnTo>
                  <a:cubicBezTo>
                    <a:pt x="69033" y="488501"/>
                    <a:pt x="83980" y="508459"/>
                    <a:pt x="105345" y="511536"/>
                  </a:cubicBezTo>
                  <a:cubicBezTo>
                    <a:pt x="126798" y="514614"/>
                    <a:pt x="146757" y="499315"/>
                    <a:pt x="149834" y="478214"/>
                  </a:cubicBezTo>
                  <a:lnTo>
                    <a:pt x="160121" y="406820"/>
                  </a:lnTo>
                  <a:lnTo>
                    <a:pt x="230108" y="366375"/>
                  </a:lnTo>
                  <a:lnTo>
                    <a:pt x="230108" y="447177"/>
                  </a:lnTo>
                  <a:lnTo>
                    <a:pt x="173397" y="491842"/>
                  </a:lnTo>
                  <a:cubicBezTo>
                    <a:pt x="165133" y="498348"/>
                    <a:pt x="159946" y="507668"/>
                    <a:pt x="158714" y="518043"/>
                  </a:cubicBezTo>
                  <a:cubicBezTo>
                    <a:pt x="157483" y="528506"/>
                    <a:pt x="160385" y="538705"/>
                    <a:pt x="166891" y="546969"/>
                  </a:cubicBezTo>
                  <a:cubicBezTo>
                    <a:pt x="174364" y="556465"/>
                    <a:pt x="185619" y="561916"/>
                    <a:pt x="197752" y="561916"/>
                  </a:cubicBezTo>
                  <a:cubicBezTo>
                    <a:pt x="206633" y="561916"/>
                    <a:pt x="214985" y="559015"/>
                    <a:pt x="222019" y="553476"/>
                  </a:cubicBezTo>
                  <a:lnTo>
                    <a:pt x="230108" y="547145"/>
                  </a:lnTo>
                  <a:lnTo>
                    <a:pt x="230108" y="557344"/>
                  </a:lnTo>
                  <a:cubicBezTo>
                    <a:pt x="230108" y="578973"/>
                    <a:pt x="247693" y="596646"/>
                    <a:pt x="269409" y="596646"/>
                  </a:cubicBezTo>
                  <a:cubicBezTo>
                    <a:pt x="291127" y="596646"/>
                    <a:pt x="308711" y="579061"/>
                    <a:pt x="308711" y="557344"/>
                  </a:cubicBezTo>
                  <a:lnTo>
                    <a:pt x="308711" y="547145"/>
                  </a:lnTo>
                  <a:lnTo>
                    <a:pt x="316800" y="553564"/>
                  </a:lnTo>
                  <a:cubicBezTo>
                    <a:pt x="323834" y="559015"/>
                    <a:pt x="332187" y="562004"/>
                    <a:pt x="341067" y="562004"/>
                  </a:cubicBezTo>
                  <a:cubicBezTo>
                    <a:pt x="353200" y="562004"/>
                    <a:pt x="364454" y="556553"/>
                    <a:pt x="371928" y="547057"/>
                  </a:cubicBezTo>
                  <a:cubicBezTo>
                    <a:pt x="378434" y="538793"/>
                    <a:pt x="381336" y="528506"/>
                    <a:pt x="380105" y="518131"/>
                  </a:cubicBezTo>
                  <a:cubicBezTo>
                    <a:pt x="378874" y="507756"/>
                    <a:pt x="373598" y="498436"/>
                    <a:pt x="365422" y="491930"/>
                  </a:cubicBezTo>
                  <a:lnTo>
                    <a:pt x="308711" y="447265"/>
                  </a:lnTo>
                  <a:lnTo>
                    <a:pt x="308711" y="366463"/>
                  </a:lnTo>
                  <a:lnTo>
                    <a:pt x="378698" y="406908"/>
                  </a:lnTo>
                  <a:lnTo>
                    <a:pt x="388985" y="478302"/>
                  </a:lnTo>
                  <a:cubicBezTo>
                    <a:pt x="391799" y="497469"/>
                    <a:pt x="408416" y="511976"/>
                    <a:pt x="427847" y="511976"/>
                  </a:cubicBezTo>
                  <a:cubicBezTo>
                    <a:pt x="429693" y="511976"/>
                    <a:pt x="431628" y="511800"/>
                    <a:pt x="433474" y="511536"/>
                  </a:cubicBezTo>
                  <a:cubicBezTo>
                    <a:pt x="454927" y="508459"/>
                    <a:pt x="469786" y="488501"/>
                    <a:pt x="466797" y="467047"/>
                  </a:cubicBezTo>
                  <a:lnTo>
                    <a:pt x="465302" y="456848"/>
                  </a:lnTo>
                  <a:lnTo>
                    <a:pt x="474183" y="461948"/>
                  </a:lnTo>
                  <a:cubicBezTo>
                    <a:pt x="480161" y="465377"/>
                    <a:pt x="486931" y="467223"/>
                    <a:pt x="493789" y="467223"/>
                  </a:cubicBezTo>
                  <a:cubicBezTo>
                    <a:pt x="507769" y="467223"/>
                    <a:pt x="520870" y="459662"/>
                    <a:pt x="527815" y="447528"/>
                  </a:cubicBezTo>
                  <a:cubicBezTo>
                    <a:pt x="538630" y="428801"/>
                    <a:pt x="532212" y="404710"/>
                    <a:pt x="513396" y="393895"/>
                  </a:cubicBezTo>
                  <a:lnTo>
                    <a:pt x="504516" y="388796"/>
                  </a:lnTo>
                  <a:lnTo>
                    <a:pt x="514099" y="384927"/>
                  </a:lnTo>
                  <a:cubicBezTo>
                    <a:pt x="523859" y="381059"/>
                    <a:pt x="531508" y="373585"/>
                    <a:pt x="535641" y="363914"/>
                  </a:cubicBezTo>
                  <a:cubicBezTo>
                    <a:pt x="539773" y="354242"/>
                    <a:pt x="539861" y="343603"/>
                    <a:pt x="535992" y="333844"/>
                  </a:cubicBezTo>
                  <a:cubicBezTo>
                    <a:pt x="530013" y="318809"/>
                    <a:pt x="515682" y="309137"/>
                    <a:pt x="499592" y="309137"/>
                  </a:cubicBezTo>
                  <a:cubicBezTo>
                    <a:pt x="494581" y="309137"/>
                    <a:pt x="489657" y="310105"/>
                    <a:pt x="484997" y="311951"/>
                  </a:cubicBezTo>
                  <a:lnTo>
                    <a:pt x="418000" y="338768"/>
                  </a:lnTo>
                  <a:lnTo>
                    <a:pt x="348013" y="298323"/>
                  </a:lnTo>
                  <a:lnTo>
                    <a:pt x="418000" y="257878"/>
                  </a:lnTo>
                  <a:lnTo>
                    <a:pt x="484909" y="284607"/>
                  </a:lnTo>
                  <a:cubicBezTo>
                    <a:pt x="489569" y="286453"/>
                    <a:pt x="494493" y="287420"/>
                    <a:pt x="499504" y="287420"/>
                  </a:cubicBezTo>
                  <a:cubicBezTo>
                    <a:pt x="515682" y="287420"/>
                    <a:pt x="530013" y="277749"/>
                    <a:pt x="535992" y="262714"/>
                  </a:cubicBezTo>
                  <a:cubicBezTo>
                    <a:pt x="539861" y="252955"/>
                    <a:pt x="539773" y="242316"/>
                    <a:pt x="535641" y="232644"/>
                  </a:cubicBezTo>
                  <a:cubicBezTo>
                    <a:pt x="531508" y="222973"/>
                    <a:pt x="523859" y="215587"/>
                    <a:pt x="514099" y="211631"/>
                  </a:cubicBezTo>
                  <a:lnTo>
                    <a:pt x="504516" y="207850"/>
                  </a:lnTo>
                  <a:lnTo>
                    <a:pt x="513396" y="202751"/>
                  </a:lnTo>
                  <a:cubicBezTo>
                    <a:pt x="532124" y="191936"/>
                    <a:pt x="538630" y="167845"/>
                    <a:pt x="527815" y="149117"/>
                  </a:cubicBezTo>
                  <a:cubicBezTo>
                    <a:pt x="520782" y="136984"/>
                    <a:pt x="507769" y="129423"/>
                    <a:pt x="493789" y="129423"/>
                  </a:cubicBezTo>
                  <a:cubicBezTo>
                    <a:pt x="486931" y="129423"/>
                    <a:pt x="480161" y="131269"/>
                    <a:pt x="474183" y="134698"/>
                  </a:cubicBezTo>
                  <a:lnTo>
                    <a:pt x="465302" y="139798"/>
                  </a:lnTo>
                  <a:lnTo>
                    <a:pt x="466797" y="129599"/>
                  </a:lnTo>
                  <a:cubicBezTo>
                    <a:pt x="469874" y="108145"/>
                    <a:pt x="454927" y="88187"/>
                    <a:pt x="433474" y="85109"/>
                  </a:cubicBezTo>
                  <a:cubicBezTo>
                    <a:pt x="411757" y="82032"/>
                    <a:pt x="392062" y="97419"/>
                    <a:pt x="388985" y="118432"/>
                  </a:cubicBezTo>
                  <a:lnTo>
                    <a:pt x="378698" y="189826"/>
                  </a:lnTo>
                  <a:lnTo>
                    <a:pt x="308711" y="230270"/>
                  </a:lnTo>
                  <a:lnTo>
                    <a:pt x="308711" y="149381"/>
                  </a:lnTo>
                  <a:lnTo>
                    <a:pt x="365422" y="104804"/>
                  </a:lnTo>
                  <a:cubicBezTo>
                    <a:pt x="373686" y="98298"/>
                    <a:pt x="378874" y="88978"/>
                    <a:pt x="380105" y="78603"/>
                  </a:cubicBezTo>
                  <a:cubicBezTo>
                    <a:pt x="381336" y="68228"/>
                    <a:pt x="378434" y="57941"/>
                    <a:pt x="371928" y="49676"/>
                  </a:cubicBezTo>
                  <a:cubicBezTo>
                    <a:pt x="364454" y="40181"/>
                    <a:pt x="353200" y="34730"/>
                    <a:pt x="341067" y="34730"/>
                  </a:cubicBezTo>
                  <a:cubicBezTo>
                    <a:pt x="332187" y="34730"/>
                    <a:pt x="323834" y="37631"/>
                    <a:pt x="316800" y="43170"/>
                  </a:cubicBezTo>
                  <a:lnTo>
                    <a:pt x="308711" y="49501"/>
                  </a:lnTo>
                  <a:lnTo>
                    <a:pt x="308711" y="39302"/>
                  </a:lnTo>
                  <a:cubicBezTo>
                    <a:pt x="308711" y="17672"/>
                    <a:pt x="291127" y="0"/>
                    <a:pt x="269409" y="0"/>
                  </a:cubicBezTo>
                  <a:cubicBezTo>
                    <a:pt x="247693" y="0"/>
                    <a:pt x="230108" y="17585"/>
                    <a:pt x="230108" y="39302"/>
                  </a:cubicBezTo>
                  <a:lnTo>
                    <a:pt x="230108" y="49501"/>
                  </a:lnTo>
                  <a:lnTo>
                    <a:pt x="222019" y="43170"/>
                  </a:lnTo>
                  <a:cubicBezTo>
                    <a:pt x="214985" y="37631"/>
                    <a:pt x="206633" y="34730"/>
                    <a:pt x="197752" y="34730"/>
                  </a:cubicBezTo>
                  <a:cubicBezTo>
                    <a:pt x="185619" y="34730"/>
                    <a:pt x="174364" y="40181"/>
                    <a:pt x="166891" y="49676"/>
                  </a:cubicBezTo>
                  <a:cubicBezTo>
                    <a:pt x="160385" y="57941"/>
                    <a:pt x="157483" y="68228"/>
                    <a:pt x="158714" y="78603"/>
                  </a:cubicBezTo>
                  <a:cubicBezTo>
                    <a:pt x="159946" y="89066"/>
                    <a:pt x="165221" y="98298"/>
                    <a:pt x="173397" y="104804"/>
                  </a:cubicBezTo>
                  <a:lnTo>
                    <a:pt x="230108" y="149381"/>
                  </a:lnTo>
                  <a:lnTo>
                    <a:pt x="230108" y="230270"/>
                  </a:lnTo>
                  <a:lnTo>
                    <a:pt x="160121" y="189826"/>
                  </a:lnTo>
                  <a:lnTo>
                    <a:pt x="149834" y="118432"/>
                  </a:lnTo>
                  <a:cubicBezTo>
                    <a:pt x="146845" y="97419"/>
                    <a:pt x="126798" y="82032"/>
                    <a:pt x="105345" y="85109"/>
                  </a:cubicBezTo>
                  <a:cubicBezTo>
                    <a:pt x="83892" y="88187"/>
                    <a:pt x="69033" y="108145"/>
                    <a:pt x="72022" y="129599"/>
                  </a:cubicBezTo>
                  <a:lnTo>
                    <a:pt x="73517" y="139798"/>
                  </a:lnTo>
                  <a:lnTo>
                    <a:pt x="64637" y="134698"/>
                  </a:lnTo>
                  <a:cubicBezTo>
                    <a:pt x="58658" y="131269"/>
                    <a:pt x="51888" y="129423"/>
                    <a:pt x="45030" y="129423"/>
                  </a:cubicBezTo>
                  <a:cubicBezTo>
                    <a:pt x="31050" y="129423"/>
                    <a:pt x="17950" y="136984"/>
                    <a:pt x="11004" y="149117"/>
                  </a:cubicBezTo>
                  <a:cubicBezTo>
                    <a:pt x="189" y="167845"/>
                    <a:pt x="6608" y="191936"/>
                    <a:pt x="25423" y="202751"/>
                  </a:cubicBezTo>
                  <a:lnTo>
                    <a:pt x="34303" y="207850"/>
                  </a:lnTo>
                  <a:lnTo>
                    <a:pt x="24720" y="211719"/>
                  </a:lnTo>
                  <a:cubicBezTo>
                    <a:pt x="14960" y="215587"/>
                    <a:pt x="7311" y="223061"/>
                    <a:pt x="3178" y="232732"/>
                  </a:cubicBezTo>
                  <a:cubicBezTo>
                    <a:pt x="-954" y="242404"/>
                    <a:pt x="-1042" y="253043"/>
                    <a:pt x="2827" y="262802"/>
                  </a:cubicBezTo>
                  <a:cubicBezTo>
                    <a:pt x="8806" y="277837"/>
                    <a:pt x="23137" y="287508"/>
                    <a:pt x="39315" y="287508"/>
                  </a:cubicBezTo>
                  <a:cubicBezTo>
                    <a:pt x="44326" y="287508"/>
                    <a:pt x="49250" y="286541"/>
                    <a:pt x="53910" y="284695"/>
                  </a:cubicBezTo>
                  <a:lnTo>
                    <a:pt x="120908" y="257878"/>
                  </a:lnTo>
                  <a:lnTo>
                    <a:pt x="190894" y="298323"/>
                  </a:lnTo>
                  <a:lnTo>
                    <a:pt x="120908" y="338768"/>
                  </a:lnTo>
                  <a:lnTo>
                    <a:pt x="53910" y="311951"/>
                  </a:lnTo>
                  <a:close/>
                  <a:moveTo>
                    <a:pt x="126095" y="356264"/>
                  </a:moveTo>
                  <a:lnTo>
                    <a:pt x="212963" y="306060"/>
                  </a:lnTo>
                  <a:cubicBezTo>
                    <a:pt x="215688" y="304478"/>
                    <a:pt x="217359" y="301576"/>
                    <a:pt x="217359" y="298411"/>
                  </a:cubicBezTo>
                  <a:cubicBezTo>
                    <a:pt x="217359" y="295246"/>
                    <a:pt x="215688" y="292344"/>
                    <a:pt x="212963" y="290762"/>
                  </a:cubicBezTo>
                  <a:lnTo>
                    <a:pt x="126095" y="240558"/>
                  </a:lnTo>
                  <a:cubicBezTo>
                    <a:pt x="123721" y="239239"/>
                    <a:pt x="120908" y="238975"/>
                    <a:pt x="118446" y="240030"/>
                  </a:cubicBezTo>
                  <a:lnTo>
                    <a:pt x="47492" y="268429"/>
                  </a:lnTo>
                  <a:cubicBezTo>
                    <a:pt x="44942" y="269484"/>
                    <a:pt x="42216" y="270012"/>
                    <a:pt x="39491" y="270012"/>
                  </a:cubicBezTo>
                  <a:cubicBezTo>
                    <a:pt x="30610" y="270012"/>
                    <a:pt x="22697" y="264648"/>
                    <a:pt x="19356" y="256384"/>
                  </a:cubicBezTo>
                  <a:cubicBezTo>
                    <a:pt x="17158" y="251020"/>
                    <a:pt x="17246" y="245129"/>
                    <a:pt x="19532" y="239766"/>
                  </a:cubicBezTo>
                  <a:cubicBezTo>
                    <a:pt x="21818" y="234403"/>
                    <a:pt x="26038" y="230358"/>
                    <a:pt x="31402" y="228160"/>
                  </a:cubicBezTo>
                  <a:lnTo>
                    <a:pt x="57779" y="217610"/>
                  </a:lnTo>
                  <a:cubicBezTo>
                    <a:pt x="60944" y="216379"/>
                    <a:pt x="63054" y="213389"/>
                    <a:pt x="63318" y="210048"/>
                  </a:cubicBezTo>
                  <a:cubicBezTo>
                    <a:pt x="63582" y="206707"/>
                    <a:pt x="61911" y="203454"/>
                    <a:pt x="58921" y="201783"/>
                  </a:cubicBezTo>
                  <a:lnTo>
                    <a:pt x="34391" y="187628"/>
                  </a:lnTo>
                  <a:cubicBezTo>
                    <a:pt x="24016" y="181649"/>
                    <a:pt x="20499" y="168373"/>
                    <a:pt x="26390" y="157998"/>
                  </a:cubicBezTo>
                  <a:cubicBezTo>
                    <a:pt x="32193" y="148062"/>
                    <a:pt x="45997" y="144194"/>
                    <a:pt x="56020" y="150085"/>
                  </a:cubicBezTo>
                  <a:lnTo>
                    <a:pt x="80551" y="164240"/>
                  </a:lnTo>
                  <a:cubicBezTo>
                    <a:pt x="83452" y="165911"/>
                    <a:pt x="87057" y="165823"/>
                    <a:pt x="89871" y="163889"/>
                  </a:cubicBezTo>
                  <a:cubicBezTo>
                    <a:pt x="92684" y="162042"/>
                    <a:pt x="94091" y="158701"/>
                    <a:pt x="93651" y="155360"/>
                  </a:cubicBezTo>
                  <a:lnTo>
                    <a:pt x="89607" y="127225"/>
                  </a:lnTo>
                  <a:cubicBezTo>
                    <a:pt x="87936" y="115355"/>
                    <a:pt x="96113" y="104365"/>
                    <a:pt x="107983" y="102606"/>
                  </a:cubicBezTo>
                  <a:cubicBezTo>
                    <a:pt x="119940" y="100848"/>
                    <a:pt x="130843" y="109376"/>
                    <a:pt x="132514" y="120982"/>
                  </a:cubicBezTo>
                  <a:lnTo>
                    <a:pt x="143416" y="196596"/>
                  </a:lnTo>
                  <a:cubicBezTo>
                    <a:pt x="143767" y="199234"/>
                    <a:pt x="145350" y="201608"/>
                    <a:pt x="147724" y="202926"/>
                  </a:cubicBezTo>
                  <a:lnTo>
                    <a:pt x="234592" y="253130"/>
                  </a:lnTo>
                  <a:cubicBezTo>
                    <a:pt x="237318" y="254713"/>
                    <a:pt x="240659" y="254713"/>
                    <a:pt x="243384" y="253130"/>
                  </a:cubicBezTo>
                  <a:cubicBezTo>
                    <a:pt x="246110" y="251548"/>
                    <a:pt x="247781" y="248646"/>
                    <a:pt x="247781" y="245481"/>
                  </a:cubicBezTo>
                  <a:lnTo>
                    <a:pt x="247781" y="145161"/>
                  </a:lnTo>
                  <a:cubicBezTo>
                    <a:pt x="247781" y="142435"/>
                    <a:pt x="246550" y="139886"/>
                    <a:pt x="244439" y="138215"/>
                  </a:cubicBezTo>
                  <a:lnTo>
                    <a:pt x="184388" y="91000"/>
                  </a:lnTo>
                  <a:cubicBezTo>
                    <a:pt x="179816" y="87395"/>
                    <a:pt x="176915" y="82296"/>
                    <a:pt x="176299" y="76493"/>
                  </a:cubicBezTo>
                  <a:cubicBezTo>
                    <a:pt x="175596" y="70778"/>
                    <a:pt x="177178" y="65063"/>
                    <a:pt x="180783" y="60491"/>
                  </a:cubicBezTo>
                  <a:cubicBezTo>
                    <a:pt x="187905" y="51347"/>
                    <a:pt x="202060" y="49676"/>
                    <a:pt x="211204" y="56886"/>
                  </a:cubicBezTo>
                  <a:lnTo>
                    <a:pt x="233537" y="74471"/>
                  </a:lnTo>
                  <a:cubicBezTo>
                    <a:pt x="236175" y="76581"/>
                    <a:pt x="239779" y="76933"/>
                    <a:pt x="242769" y="75438"/>
                  </a:cubicBezTo>
                  <a:cubicBezTo>
                    <a:pt x="245758" y="73943"/>
                    <a:pt x="247693" y="70866"/>
                    <a:pt x="247693" y="67525"/>
                  </a:cubicBezTo>
                  <a:lnTo>
                    <a:pt x="247693" y="39214"/>
                  </a:lnTo>
                  <a:cubicBezTo>
                    <a:pt x="247693" y="27256"/>
                    <a:pt x="257452" y="17497"/>
                    <a:pt x="269409" y="17497"/>
                  </a:cubicBezTo>
                  <a:cubicBezTo>
                    <a:pt x="281367" y="17497"/>
                    <a:pt x="291127" y="27256"/>
                    <a:pt x="291127" y="39214"/>
                  </a:cubicBezTo>
                  <a:lnTo>
                    <a:pt x="291127" y="67525"/>
                  </a:lnTo>
                  <a:cubicBezTo>
                    <a:pt x="291127" y="70866"/>
                    <a:pt x="293061" y="73943"/>
                    <a:pt x="296050" y="75438"/>
                  </a:cubicBezTo>
                  <a:cubicBezTo>
                    <a:pt x="299039" y="76933"/>
                    <a:pt x="302644" y="76493"/>
                    <a:pt x="305282" y="74471"/>
                  </a:cubicBezTo>
                  <a:lnTo>
                    <a:pt x="327614" y="56886"/>
                  </a:lnTo>
                  <a:cubicBezTo>
                    <a:pt x="336759" y="49676"/>
                    <a:pt x="350914" y="51435"/>
                    <a:pt x="358124" y="60491"/>
                  </a:cubicBezTo>
                  <a:cubicBezTo>
                    <a:pt x="361729" y="65063"/>
                    <a:pt x="363312" y="70690"/>
                    <a:pt x="362608" y="76493"/>
                  </a:cubicBezTo>
                  <a:cubicBezTo>
                    <a:pt x="361905" y="82208"/>
                    <a:pt x="359003" y="87395"/>
                    <a:pt x="354519" y="91000"/>
                  </a:cubicBezTo>
                  <a:lnTo>
                    <a:pt x="294468" y="138215"/>
                  </a:lnTo>
                  <a:cubicBezTo>
                    <a:pt x="292358" y="139886"/>
                    <a:pt x="291127" y="142435"/>
                    <a:pt x="291127" y="145161"/>
                  </a:cubicBezTo>
                  <a:lnTo>
                    <a:pt x="291127" y="245481"/>
                  </a:lnTo>
                  <a:cubicBezTo>
                    <a:pt x="291127" y="248646"/>
                    <a:pt x="292797" y="251548"/>
                    <a:pt x="295523" y="253130"/>
                  </a:cubicBezTo>
                  <a:cubicBezTo>
                    <a:pt x="298248" y="254713"/>
                    <a:pt x="301589" y="254713"/>
                    <a:pt x="304315" y="253130"/>
                  </a:cubicBezTo>
                  <a:lnTo>
                    <a:pt x="391183" y="202926"/>
                  </a:lnTo>
                  <a:cubicBezTo>
                    <a:pt x="393557" y="201608"/>
                    <a:pt x="395140" y="199234"/>
                    <a:pt x="395491" y="196596"/>
                  </a:cubicBezTo>
                  <a:lnTo>
                    <a:pt x="406394" y="120982"/>
                  </a:lnTo>
                  <a:cubicBezTo>
                    <a:pt x="408064" y="109376"/>
                    <a:pt x="419319" y="101024"/>
                    <a:pt x="430924" y="102606"/>
                  </a:cubicBezTo>
                  <a:cubicBezTo>
                    <a:pt x="442794" y="104277"/>
                    <a:pt x="451059" y="115355"/>
                    <a:pt x="449300" y="127137"/>
                  </a:cubicBezTo>
                  <a:lnTo>
                    <a:pt x="445255" y="155272"/>
                  </a:lnTo>
                  <a:cubicBezTo>
                    <a:pt x="444816" y="158613"/>
                    <a:pt x="446223" y="161954"/>
                    <a:pt x="449037" y="163801"/>
                  </a:cubicBezTo>
                  <a:cubicBezTo>
                    <a:pt x="451850" y="165647"/>
                    <a:pt x="455455" y="165823"/>
                    <a:pt x="458356" y="164152"/>
                  </a:cubicBezTo>
                  <a:lnTo>
                    <a:pt x="482887" y="149997"/>
                  </a:lnTo>
                  <a:cubicBezTo>
                    <a:pt x="492998" y="144194"/>
                    <a:pt x="506802" y="147974"/>
                    <a:pt x="512517" y="157910"/>
                  </a:cubicBezTo>
                  <a:cubicBezTo>
                    <a:pt x="518496" y="168285"/>
                    <a:pt x="514891" y="181561"/>
                    <a:pt x="504516" y="187540"/>
                  </a:cubicBezTo>
                  <a:lnTo>
                    <a:pt x="479985" y="201695"/>
                  </a:lnTo>
                  <a:cubicBezTo>
                    <a:pt x="477084" y="203366"/>
                    <a:pt x="475414" y="206619"/>
                    <a:pt x="475589" y="209960"/>
                  </a:cubicBezTo>
                  <a:cubicBezTo>
                    <a:pt x="475853" y="213301"/>
                    <a:pt x="477963" y="216203"/>
                    <a:pt x="481128" y="217522"/>
                  </a:cubicBezTo>
                  <a:lnTo>
                    <a:pt x="507505" y="228072"/>
                  </a:lnTo>
                  <a:cubicBezTo>
                    <a:pt x="512868" y="230183"/>
                    <a:pt x="517089" y="234315"/>
                    <a:pt x="519375" y="239678"/>
                  </a:cubicBezTo>
                  <a:cubicBezTo>
                    <a:pt x="521661" y="245042"/>
                    <a:pt x="521749" y="250932"/>
                    <a:pt x="519551" y="256296"/>
                  </a:cubicBezTo>
                  <a:cubicBezTo>
                    <a:pt x="515242" y="267198"/>
                    <a:pt x="502230" y="272737"/>
                    <a:pt x="491328" y="268341"/>
                  </a:cubicBezTo>
                  <a:lnTo>
                    <a:pt x="420374" y="239942"/>
                  </a:lnTo>
                  <a:cubicBezTo>
                    <a:pt x="417912" y="238975"/>
                    <a:pt x="415098" y="239151"/>
                    <a:pt x="412724" y="240470"/>
                  </a:cubicBezTo>
                  <a:lnTo>
                    <a:pt x="325856" y="290674"/>
                  </a:lnTo>
                  <a:cubicBezTo>
                    <a:pt x="323131" y="292256"/>
                    <a:pt x="321460" y="295158"/>
                    <a:pt x="321460" y="298323"/>
                  </a:cubicBezTo>
                  <a:cubicBezTo>
                    <a:pt x="321460" y="301488"/>
                    <a:pt x="323131" y="304390"/>
                    <a:pt x="325856" y="305972"/>
                  </a:cubicBezTo>
                  <a:lnTo>
                    <a:pt x="412724" y="356176"/>
                  </a:lnTo>
                  <a:cubicBezTo>
                    <a:pt x="415098" y="357495"/>
                    <a:pt x="417912" y="357759"/>
                    <a:pt x="420374" y="356704"/>
                  </a:cubicBezTo>
                  <a:lnTo>
                    <a:pt x="491328" y="328305"/>
                  </a:lnTo>
                  <a:cubicBezTo>
                    <a:pt x="502318" y="323909"/>
                    <a:pt x="515242" y="329536"/>
                    <a:pt x="519551" y="340350"/>
                  </a:cubicBezTo>
                  <a:cubicBezTo>
                    <a:pt x="521749" y="345713"/>
                    <a:pt x="521661" y="351604"/>
                    <a:pt x="519375" y="356968"/>
                  </a:cubicBezTo>
                  <a:cubicBezTo>
                    <a:pt x="517089" y="362331"/>
                    <a:pt x="512868" y="366375"/>
                    <a:pt x="507505" y="368574"/>
                  </a:cubicBezTo>
                  <a:lnTo>
                    <a:pt x="481128" y="379124"/>
                  </a:lnTo>
                  <a:cubicBezTo>
                    <a:pt x="477963" y="380355"/>
                    <a:pt x="475853" y="383257"/>
                    <a:pt x="475589" y="386686"/>
                  </a:cubicBezTo>
                  <a:cubicBezTo>
                    <a:pt x="475326" y="390027"/>
                    <a:pt x="476996" y="393280"/>
                    <a:pt x="479985" y="394950"/>
                  </a:cubicBezTo>
                  <a:lnTo>
                    <a:pt x="504516" y="409106"/>
                  </a:lnTo>
                  <a:cubicBezTo>
                    <a:pt x="514891" y="415085"/>
                    <a:pt x="518408" y="428361"/>
                    <a:pt x="512517" y="438736"/>
                  </a:cubicBezTo>
                  <a:cubicBezTo>
                    <a:pt x="506802" y="448671"/>
                    <a:pt x="492998" y="452540"/>
                    <a:pt x="482887" y="446649"/>
                  </a:cubicBezTo>
                  <a:lnTo>
                    <a:pt x="458356" y="432494"/>
                  </a:lnTo>
                  <a:cubicBezTo>
                    <a:pt x="455455" y="430823"/>
                    <a:pt x="451850" y="430911"/>
                    <a:pt x="449037" y="432845"/>
                  </a:cubicBezTo>
                  <a:cubicBezTo>
                    <a:pt x="446223" y="434692"/>
                    <a:pt x="444816" y="438033"/>
                    <a:pt x="445255" y="441374"/>
                  </a:cubicBezTo>
                  <a:lnTo>
                    <a:pt x="449300" y="469509"/>
                  </a:lnTo>
                  <a:cubicBezTo>
                    <a:pt x="450971" y="481379"/>
                    <a:pt x="442794" y="492369"/>
                    <a:pt x="430924" y="494128"/>
                  </a:cubicBezTo>
                  <a:cubicBezTo>
                    <a:pt x="419055" y="495886"/>
                    <a:pt x="408064" y="487358"/>
                    <a:pt x="406394" y="475752"/>
                  </a:cubicBezTo>
                  <a:lnTo>
                    <a:pt x="395491" y="400138"/>
                  </a:lnTo>
                  <a:cubicBezTo>
                    <a:pt x="395140" y="397500"/>
                    <a:pt x="393557" y="395126"/>
                    <a:pt x="391183" y="393807"/>
                  </a:cubicBezTo>
                  <a:lnTo>
                    <a:pt x="304315" y="343603"/>
                  </a:lnTo>
                  <a:cubicBezTo>
                    <a:pt x="301589" y="342021"/>
                    <a:pt x="298248" y="342021"/>
                    <a:pt x="295523" y="343603"/>
                  </a:cubicBezTo>
                  <a:cubicBezTo>
                    <a:pt x="292797" y="345186"/>
                    <a:pt x="291127" y="348087"/>
                    <a:pt x="291127" y="351253"/>
                  </a:cubicBezTo>
                  <a:lnTo>
                    <a:pt x="291127" y="451573"/>
                  </a:lnTo>
                  <a:cubicBezTo>
                    <a:pt x="291127" y="454299"/>
                    <a:pt x="292358" y="456848"/>
                    <a:pt x="294468" y="458519"/>
                  </a:cubicBezTo>
                  <a:lnTo>
                    <a:pt x="354519" y="505821"/>
                  </a:lnTo>
                  <a:cubicBezTo>
                    <a:pt x="359091" y="509426"/>
                    <a:pt x="361993" y="514526"/>
                    <a:pt x="362608" y="520329"/>
                  </a:cubicBezTo>
                  <a:cubicBezTo>
                    <a:pt x="363312" y="526044"/>
                    <a:pt x="361729" y="531759"/>
                    <a:pt x="358124" y="536331"/>
                  </a:cubicBezTo>
                  <a:cubicBezTo>
                    <a:pt x="351002" y="545475"/>
                    <a:pt x="336847" y="547145"/>
                    <a:pt x="327702" y="539936"/>
                  </a:cubicBezTo>
                  <a:lnTo>
                    <a:pt x="305370" y="522351"/>
                  </a:lnTo>
                  <a:cubicBezTo>
                    <a:pt x="302733" y="520241"/>
                    <a:pt x="299127" y="519889"/>
                    <a:pt x="296138" y="521384"/>
                  </a:cubicBezTo>
                  <a:cubicBezTo>
                    <a:pt x="293149" y="522879"/>
                    <a:pt x="291215" y="525956"/>
                    <a:pt x="291215" y="529297"/>
                  </a:cubicBezTo>
                  <a:lnTo>
                    <a:pt x="291215" y="557608"/>
                  </a:lnTo>
                  <a:cubicBezTo>
                    <a:pt x="291215" y="569566"/>
                    <a:pt x="281455" y="579325"/>
                    <a:pt x="269497" y="579325"/>
                  </a:cubicBezTo>
                  <a:cubicBezTo>
                    <a:pt x="257540" y="579325"/>
                    <a:pt x="247781" y="569566"/>
                    <a:pt x="247781" y="557608"/>
                  </a:cubicBezTo>
                  <a:lnTo>
                    <a:pt x="247781" y="529297"/>
                  </a:lnTo>
                  <a:cubicBezTo>
                    <a:pt x="247781" y="525956"/>
                    <a:pt x="245846" y="522879"/>
                    <a:pt x="242857" y="521384"/>
                  </a:cubicBezTo>
                  <a:cubicBezTo>
                    <a:pt x="241626" y="520768"/>
                    <a:pt x="240307" y="520505"/>
                    <a:pt x="238988" y="520505"/>
                  </a:cubicBezTo>
                  <a:cubicBezTo>
                    <a:pt x="237054" y="520505"/>
                    <a:pt x="235120" y="521120"/>
                    <a:pt x="233537" y="522351"/>
                  </a:cubicBezTo>
                  <a:lnTo>
                    <a:pt x="211204" y="539936"/>
                  </a:lnTo>
                  <a:cubicBezTo>
                    <a:pt x="202060" y="547145"/>
                    <a:pt x="187905" y="545387"/>
                    <a:pt x="180695" y="536331"/>
                  </a:cubicBezTo>
                  <a:cubicBezTo>
                    <a:pt x="177090" y="531759"/>
                    <a:pt x="175508" y="526132"/>
                    <a:pt x="176211" y="520329"/>
                  </a:cubicBezTo>
                  <a:cubicBezTo>
                    <a:pt x="176915" y="514614"/>
                    <a:pt x="179816" y="509426"/>
                    <a:pt x="184300" y="505821"/>
                  </a:cubicBezTo>
                  <a:lnTo>
                    <a:pt x="244351" y="458519"/>
                  </a:lnTo>
                  <a:cubicBezTo>
                    <a:pt x="246462" y="456848"/>
                    <a:pt x="247693" y="454299"/>
                    <a:pt x="247693" y="451573"/>
                  </a:cubicBezTo>
                  <a:lnTo>
                    <a:pt x="247693" y="351253"/>
                  </a:lnTo>
                  <a:cubicBezTo>
                    <a:pt x="247693" y="348087"/>
                    <a:pt x="246022" y="345186"/>
                    <a:pt x="243296" y="343603"/>
                  </a:cubicBezTo>
                  <a:cubicBezTo>
                    <a:pt x="240571" y="342021"/>
                    <a:pt x="237230" y="342021"/>
                    <a:pt x="234504" y="343603"/>
                  </a:cubicBezTo>
                  <a:lnTo>
                    <a:pt x="147636" y="393807"/>
                  </a:lnTo>
                  <a:cubicBezTo>
                    <a:pt x="145262" y="395126"/>
                    <a:pt x="143679" y="397500"/>
                    <a:pt x="143328" y="400138"/>
                  </a:cubicBezTo>
                  <a:lnTo>
                    <a:pt x="132426" y="475752"/>
                  </a:lnTo>
                  <a:cubicBezTo>
                    <a:pt x="130755" y="487358"/>
                    <a:pt x="119853" y="495886"/>
                    <a:pt x="107895" y="494128"/>
                  </a:cubicBezTo>
                  <a:cubicBezTo>
                    <a:pt x="96025" y="492457"/>
                    <a:pt x="87848" y="481379"/>
                    <a:pt x="89519" y="469597"/>
                  </a:cubicBezTo>
                  <a:lnTo>
                    <a:pt x="93563" y="441462"/>
                  </a:lnTo>
                  <a:cubicBezTo>
                    <a:pt x="94003" y="438121"/>
                    <a:pt x="92596" y="434780"/>
                    <a:pt x="89783" y="432933"/>
                  </a:cubicBezTo>
                  <a:cubicBezTo>
                    <a:pt x="86969" y="431087"/>
                    <a:pt x="83364" y="430911"/>
                    <a:pt x="80463" y="432582"/>
                  </a:cubicBezTo>
                  <a:lnTo>
                    <a:pt x="55932" y="446737"/>
                  </a:lnTo>
                  <a:cubicBezTo>
                    <a:pt x="45821" y="452540"/>
                    <a:pt x="32017" y="448759"/>
                    <a:pt x="26302" y="438824"/>
                  </a:cubicBezTo>
                  <a:cubicBezTo>
                    <a:pt x="20324" y="428449"/>
                    <a:pt x="23928" y="415173"/>
                    <a:pt x="34215" y="409194"/>
                  </a:cubicBezTo>
                  <a:lnTo>
                    <a:pt x="58746" y="395038"/>
                  </a:lnTo>
                  <a:cubicBezTo>
                    <a:pt x="61647" y="393368"/>
                    <a:pt x="63318" y="390115"/>
                    <a:pt x="63142" y="386774"/>
                  </a:cubicBezTo>
                  <a:cubicBezTo>
                    <a:pt x="62878" y="383433"/>
                    <a:pt x="60768" y="380531"/>
                    <a:pt x="57603" y="379212"/>
                  </a:cubicBezTo>
                  <a:lnTo>
                    <a:pt x="31226" y="368661"/>
                  </a:lnTo>
                  <a:cubicBezTo>
                    <a:pt x="25863" y="366551"/>
                    <a:pt x="21642" y="362419"/>
                    <a:pt x="19356" y="357056"/>
                  </a:cubicBezTo>
                  <a:cubicBezTo>
                    <a:pt x="17070" y="351692"/>
                    <a:pt x="16982" y="345801"/>
                    <a:pt x="19181" y="340438"/>
                  </a:cubicBezTo>
                  <a:cubicBezTo>
                    <a:pt x="23489" y="329624"/>
                    <a:pt x="36326" y="323909"/>
                    <a:pt x="47404" y="328393"/>
                  </a:cubicBezTo>
                  <a:lnTo>
                    <a:pt x="118358" y="356792"/>
                  </a:lnTo>
                  <a:cubicBezTo>
                    <a:pt x="120820" y="357759"/>
                    <a:pt x="123721" y="357583"/>
                    <a:pt x="126007" y="35626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8C09B230-84A8-5B11-4961-D5C8485427D3}"/>
                </a:ext>
              </a:extLst>
            </p:cNvPr>
            <p:cNvSpPr/>
            <p:nvPr/>
          </p:nvSpPr>
          <p:spPr>
            <a:xfrm>
              <a:off x="11345876" y="327689"/>
              <a:ext cx="540902" cy="550486"/>
            </a:xfrm>
            <a:custGeom>
              <a:avLst/>
              <a:gdLst>
                <a:gd name="connsiteX0" fmla="*/ 20134 w 540902"/>
                <a:gd name="connsiteY0" fmla="*/ 275815 h 550486"/>
                <a:gd name="connsiteX1" fmla="*/ 24530 w 540902"/>
                <a:gd name="connsiteY1" fmla="*/ 278013 h 550486"/>
                <a:gd name="connsiteX2" fmla="*/ 24530 w 540902"/>
                <a:gd name="connsiteY2" fmla="*/ 492985 h 550486"/>
                <a:gd name="connsiteX3" fmla="*/ 43082 w 540902"/>
                <a:gd name="connsiteY3" fmla="*/ 533869 h 550486"/>
                <a:gd name="connsiteX4" fmla="*/ 84933 w 540902"/>
                <a:gd name="connsiteY4" fmla="*/ 550486 h 550486"/>
                <a:gd name="connsiteX5" fmla="*/ 455881 w 540902"/>
                <a:gd name="connsiteY5" fmla="*/ 550486 h 550486"/>
                <a:gd name="connsiteX6" fmla="*/ 516284 w 540902"/>
                <a:gd name="connsiteY6" fmla="*/ 492985 h 550486"/>
                <a:gd name="connsiteX7" fmla="*/ 516284 w 540902"/>
                <a:gd name="connsiteY7" fmla="*/ 278013 h 550486"/>
                <a:gd name="connsiteX8" fmla="*/ 520680 w 540902"/>
                <a:gd name="connsiteY8" fmla="*/ 275903 h 550486"/>
                <a:gd name="connsiteX9" fmla="*/ 540903 w 540902"/>
                <a:gd name="connsiteY9" fmla="*/ 243723 h 550486"/>
                <a:gd name="connsiteX10" fmla="*/ 540903 w 540902"/>
                <a:gd name="connsiteY10" fmla="*/ 168373 h 550486"/>
                <a:gd name="connsiteX11" fmla="*/ 480499 w 540902"/>
                <a:gd name="connsiteY11" fmla="*/ 110871 h 550486"/>
                <a:gd name="connsiteX12" fmla="*/ 430999 w 540902"/>
                <a:gd name="connsiteY12" fmla="*/ 110871 h 550486"/>
                <a:gd name="connsiteX13" fmla="*/ 437857 w 540902"/>
                <a:gd name="connsiteY13" fmla="*/ 99089 h 550486"/>
                <a:gd name="connsiteX14" fmla="*/ 440055 w 540902"/>
                <a:gd name="connsiteY14" fmla="*/ 94957 h 550486"/>
                <a:gd name="connsiteX15" fmla="*/ 444979 w 540902"/>
                <a:gd name="connsiteY15" fmla="*/ 81241 h 550486"/>
                <a:gd name="connsiteX16" fmla="*/ 428098 w 540902"/>
                <a:gd name="connsiteY16" fmla="*/ 18903 h 550486"/>
                <a:gd name="connsiteX17" fmla="*/ 381498 w 540902"/>
                <a:gd name="connsiteY17" fmla="*/ 0 h 550486"/>
                <a:gd name="connsiteX18" fmla="*/ 334899 w 540902"/>
                <a:gd name="connsiteY18" fmla="*/ 18903 h 550486"/>
                <a:gd name="connsiteX19" fmla="*/ 276958 w 540902"/>
                <a:gd name="connsiteY19" fmla="*/ 91352 h 550486"/>
                <a:gd name="connsiteX20" fmla="*/ 270451 w 540902"/>
                <a:gd name="connsiteY20" fmla="*/ 101112 h 550486"/>
                <a:gd name="connsiteX21" fmla="*/ 263945 w 540902"/>
                <a:gd name="connsiteY21" fmla="*/ 91352 h 550486"/>
                <a:gd name="connsiteX22" fmla="*/ 205916 w 540902"/>
                <a:gd name="connsiteY22" fmla="*/ 18903 h 550486"/>
                <a:gd name="connsiteX23" fmla="*/ 159317 w 540902"/>
                <a:gd name="connsiteY23" fmla="*/ 0 h 550486"/>
                <a:gd name="connsiteX24" fmla="*/ 112717 w 540902"/>
                <a:gd name="connsiteY24" fmla="*/ 18903 h 550486"/>
                <a:gd name="connsiteX25" fmla="*/ 96012 w 540902"/>
                <a:gd name="connsiteY25" fmla="*/ 81768 h 550486"/>
                <a:gd name="connsiteX26" fmla="*/ 100145 w 540902"/>
                <a:gd name="connsiteY26" fmla="*/ 93550 h 550486"/>
                <a:gd name="connsiteX27" fmla="*/ 103046 w 540902"/>
                <a:gd name="connsiteY27" fmla="*/ 99089 h 550486"/>
                <a:gd name="connsiteX28" fmla="*/ 109904 w 540902"/>
                <a:gd name="connsiteY28" fmla="*/ 110871 h 550486"/>
                <a:gd name="connsiteX29" fmla="*/ 60403 w 540902"/>
                <a:gd name="connsiteY29" fmla="*/ 110871 h 550486"/>
                <a:gd name="connsiteX30" fmla="*/ 0 w 540902"/>
                <a:gd name="connsiteY30" fmla="*/ 168373 h 550486"/>
                <a:gd name="connsiteX31" fmla="*/ 0 w 540902"/>
                <a:gd name="connsiteY31" fmla="*/ 243723 h 550486"/>
                <a:gd name="connsiteX32" fmla="*/ 20222 w 540902"/>
                <a:gd name="connsiteY32" fmla="*/ 275903 h 550486"/>
                <a:gd name="connsiteX33" fmla="*/ 84933 w 540902"/>
                <a:gd name="connsiteY33" fmla="*/ 532550 h 550486"/>
                <a:gd name="connsiteX34" fmla="*/ 42467 w 540902"/>
                <a:gd name="connsiteY34" fmla="*/ 492985 h 550486"/>
                <a:gd name="connsiteX35" fmla="*/ 42467 w 540902"/>
                <a:gd name="connsiteY35" fmla="*/ 279683 h 550486"/>
                <a:gd name="connsiteX36" fmla="*/ 192464 w 540902"/>
                <a:gd name="connsiteY36" fmla="*/ 279683 h 550486"/>
                <a:gd name="connsiteX37" fmla="*/ 192464 w 540902"/>
                <a:gd name="connsiteY37" fmla="*/ 532638 h 550486"/>
                <a:gd name="connsiteX38" fmla="*/ 84933 w 540902"/>
                <a:gd name="connsiteY38" fmla="*/ 532638 h 550486"/>
                <a:gd name="connsiteX39" fmla="*/ 498436 w 540902"/>
                <a:gd name="connsiteY39" fmla="*/ 492985 h 550486"/>
                <a:gd name="connsiteX40" fmla="*/ 455969 w 540902"/>
                <a:gd name="connsiteY40" fmla="*/ 532550 h 550486"/>
                <a:gd name="connsiteX41" fmla="*/ 348439 w 540902"/>
                <a:gd name="connsiteY41" fmla="*/ 532550 h 550486"/>
                <a:gd name="connsiteX42" fmla="*/ 348439 w 540902"/>
                <a:gd name="connsiteY42" fmla="*/ 279595 h 550486"/>
                <a:gd name="connsiteX43" fmla="*/ 498436 w 540902"/>
                <a:gd name="connsiteY43" fmla="*/ 279595 h 550486"/>
                <a:gd name="connsiteX44" fmla="*/ 498436 w 540902"/>
                <a:gd name="connsiteY44" fmla="*/ 492897 h 550486"/>
                <a:gd name="connsiteX45" fmla="*/ 480587 w 540902"/>
                <a:gd name="connsiteY45" fmla="*/ 128719 h 550486"/>
                <a:gd name="connsiteX46" fmla="*/ 523054 w 540902"/>
                <a:gd name="connsiteY46" fmla="*/ 168373 h 550486"/>
                <a:gd name="connsiteX47" fmla="*/ 523054 w 540902"/>
                <a:gd name="connsiteY47" fmla="*/ 243723 h 550486"/>
                <a:gd name="connsiteX48" fmla="*/ 505030 w 540902"/>
                <a:gd name="connsiteY48" fmla="*/ 261835 h 550486"/>
                <a:gd name="connsiteX49" fmla="*/ 348439 w 540902"/>
                <a:gd name="connsiteY49" fmla="*/ 261835 h 550486"/>
                <a:gd name="connsiteX50" fmla="*/ 348439 w 540902"/>
                <a:gd name="connsiteY50" fmla="*/ 128807 h 550486"/>
                <a:gd name="connsiteX51" fmla="*/ 480587 w 540902"/>
                <a:gd name="connsiteY51" fmla="*/ 128807 h 550486"/>
                <a:gd name="connsiteX52" fmla="*/ 293751 w 540902"/>
                <a:gd name="connsiteY52" fmla="*/ 98562 h 550486"/>
                <a:gd name="connsiteX53" fmla="*/ 347736 w 540902"/>
                <a:gd name="connsiteY53" fmla="*/ 31476 h 550486"/>
                <a:gd name="connsiteX54" fmla="*/ 381674 w 540902"/>
                <a:gd name="connsiteY54" fmla="*/ 17673 h 550486"/>
                <a:gd name="connsiteX55" fmla="*/ 415613 w 540902"/>
                <a:gd name="connsiteY55" fmla="*/ 31476 h 550486"/>
                <a:gd name="connsiteX56" fmla="*/ 429329 w 540902"/>
                <a:gd name="connsiteY56" fmla="*/ 65415 h 550486"/>
                <a:gd name="connsiteX57" fmla="*/ 415613 w 540902"/>
                <a:gd name="connsiteY57" fmla="*/ 99353 h 550486"/>
                <a:gd name="connsiteX58" fmla="*/ 402424 w 540902"/>
                <a:gd name="connsiteY58" fmla="*/ 109816 h 550486"/>
                <a:gd name="connsiteX59" fmla="*/ 400666 w 540902"/>
                <a:gd name="connsiteY59" fmla="*/ 110783 h 550486"/>
                <a:gd name="connsiteX60" fmla="*/ 285574 w 540902"/>
                <a:gd name="connsiteY60" fmla="*/ 110783 h 550486"/>
                <a:gd name="connsiteX61" fmla="*/ 293839 w 540902"/>
                <a:gd name="connsiteY61" fmla="*/ 98562 h 550486"/>
                <a:gd name="connsiteX62" fmla="*/ 330591 w 540902"/>
                <a:gd name="connsiteY62" fmla="*/ 128719 h 550486"/>
                <a:gd name="connsiteX63" fmla="*/ 330591 w 540902"/>
                <a:gd name="connsiteY63" fmla="*/ 532550 h 550486"/>
                <a:gd name="connsiteX64" fmla="*/ 210488 w 540902"/>
                <a:gd name="connsiteY64" fmla="*/ 532550 h 550486"/>
                <a:gd name="connsiteX65" fmla="*/ 210488 w 540902"/>
                <a:gd name="connsiteY65" fmla="*/ 128719 h 550486"/>
                <a:gd name="connsiteX66" fmla="*/ 330591 w 540902"/>
                <a:gd name="connsiteY66" fmla="*/ 128719 h 550486"/>
                <a:gd name="connsiteX67" fmla="*/ 125466 w 540902"/>
                <a:gd name="connsiteY67" fmla="*/ 31564 h 550486"/>
                <a:gd name="connsiteX68" fmla="*/ 159405 w 540902"/>
                <a:gd name="connsiteY68" fmla="*/ 17760 h 550486"/>
                <a:gd name="connsiteX69" fmla="*/ 193343 w 540902"/>
                <a:gd name="connsiteY69" fmla="*/ 31564 h 550486"/>
                <a:gd name="connsiteX70" fmla="*/ 247240 w 540902"/>
                <a:gd name="connsiteY70" fmla="*/ 98650 h 550486"/>
                <a:gd name="connsiteX71" fmla="*/ 255504 w 540902"/>
                <a:gd name="connsiteY71" fmla="*/ 110871 h 550486"/>
                <a:gd name="connsiteX72" fmla="*/ 140325 w 540902"/>
                <a:gd name="connsiteY72" fmla="*/ 110871 h 550486"/>
                <a:gd name="connsiteX73" fmla="*/ 138567 w 540902"/>
                <a:gd name="connsiteY73" fmla="*/ 109904 h 550486"/>
                <a:gd name="connsiteX74" fmla="*/ 125378 w 540902"/>
                <a:gd name="connsiteY74" fmla="*/ 99441 h 550486"/>
                <a:gd name="connsiteX75" fmla="*/ 111662 w 540902"/>
                <a:gd name="connsiteY75" fmla="*/ 65503 h 550486"/>
                <a:gd name="connsiteX76" fmla="*/ 125378 w 540902"/>
                <a:gd name="connsiteY76" fmla="*/ 31564 h 550486"/>
                <a:gd name="connsiteX77" fmla="*/ 17936 w 540902"/>
                <a:gd name="connsiteY77" fmla="*/ 168373 h 550486"/>
                <a:gd name="connsiteX78" fmla="*/ 60403 w 540902"/>
                <a:gd name="connsiteY78" fmla="*/ 128719 h 550486"/>
                <a:gd name="connsiteX79" fmla="*/ 192551 w 540902"/>
                <a:gd name="connsiteY79" fmla="*/ 128719 h 550486"/>
                <a:gd name="connsiteX80" fmla="*/ 192551 w 540902"/>
                <a:gd name="connsiteY80" fmla="*/ 261747 h 550486"/>
                <a:gd name="connsiteX81" fmla="*/ 35960 w 540902"/>
                <a:gd name="connsiteY81" fmla="*/ 261747 h 550486"/>
                <a:gd name="connsiteX82" fmla="*/ 17848 w 540902"/>
                <a:gd name="connsiteY82" fmla="*/ 243635 h 550486"/>
                <a:gd name="connsiteX83" fmla="*/ 17848 w 540902"/>
                <a:gd name="connsiteY83" fmla="*/ 168285 h 550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40902" h="550486">
                  <a:moveTo>
                    <a:pt x="20134" y="275815"/>
                  </a:moveTo>
                  <a:lnTo>
                    <a:pt x="24530" y="278013"/>
                  </a:lnTo>
                  <a:lnTo>
                    <a:pt x="24530" y="492985"/>
                  </a:lnTo>
                  <a:cubicBezTo>
                    <a:pt x="24530" y="508371"/>
                    <a:pt x="31125" y="522879"/>
                    <a:pt x="43082" y="533869"/>
                  </a:cubicBezTo>
                  <a:cubicBezTo>
                    <a:pt x="54512" y="544420"/>
                    <a:pt x="69723" y="550486"/>
                    <a:pt x="84933" y="550486"/>
                  </a:cubicBezTo>
                  <a:lnTo>
                    <a:pt x="455881" y="550486"/>
                  </a:lnTo>
                  <a:cubicBezTo>
                    <a:pt x="488589" y="550486"/>
                    <a:pt x="516284" y="524109"/>
                    <a:pt x="516284" y="492985"/>
                  </a:cubicBezTo>
                  <a:lnTo>
                    <a:pt x="516284" y="278013"/>
                  </a:lnTo>
                  <a:lnTo>
                    <a:pt x="520680" y="275903"/>
                  </a:lnTo>
                  <a:cubicBezTo>
                    <a:pt x="533166" y="269748"/>
                    <a:pt x="540903" y="257439"/>
                    <a:pt x="540903" y="243723"/>
                  </a:cubicBezTo>
                  <a:lnTo>
                    <a:pt x="540903" y="168373"/>
                  </a:lnTo>
                  <a:cubicBezTo>
                    <a:pt x="540903" y="137160"/>
                    <a:pt x="513207" y="110871"/>
                    <a:pt x="480499" y="110871"/>
                  </a:cubicBezTo>
                  <a:lnTo>
                    <a:pt x="430999" y="110871"/>
                  </a:lnTo>
                  <a:lnTo>
                    <a:pt x="437857" y="99089"/>
                  </a:lnTo>
                  <a:cubicBezTo>
                    <a:pt x="438648" y="97770"/>
                    <a:pt x="439351" y="96364"/>
                    <a:pt x="440055" y="94957"/>
                  </a:cubicBezTo>
                  <a:cubicBezTo>
                    <a:pt x="442165" y="90649"/>
                    <a:pt x="443836" y="85989"/>
                    <a:pt x="444979" y="81241"/>
                  </a:cubicBezTo>
                  <a:cubicBezTo>
                    <a:pt x="450254" y="59172"/>
                    <a:pt x="444275" y="34993"/>
                    <a:pt x="428098" y="18903"/>
                  </a:cubicBezTo>
                  <a:cubicBezTo>
                    <a:pt x="415876" y="6682"/>
                    <a:pt x="399346" y="0"/>
                    <a:pt x="381498" y="0"/>
                  </a:cubicBezTo>
                  <a:cubicBezTo>
                    <a:pt x="363650" y="0"/>
                    <a:pt x="347120" y="6682"/>
                    <a:pt x="334899" y="18903"/>
                  </a:cubicBezTo>
                  <a:cubicBezTo>
                    <a:pt x="310808" y="43082"/>
                    <a:pt x="290058" y="71657"/>
                    <a:pt x="276958" y="91352"/>
                  </a:cubicBezTo>
                  <a:lnTo>
                    <a:pt x="270451" y="101112"/>
                  </a:lnTo>
                  <a:lnTo>
                    <a:pt x="263945" y="91352"/>
                  </a:lnTo>
                  <a:cubicBezTo>
                    <a:pt x="250757" y="71569"/>
                    <a:pt x="230007" y="42994"/>
                    <a:pt x="205916" y="18903"/>
                  </a:cubicBezTo>
                  <a:cubicBezTo>
                    <a:pt x="193694" y="6682"/>
                    <a:pt x="177165" y="0"/>
                    <a:pt x="159317" y="0"/>
                  </a:cubicBezTo>
                  <a:cubicBezTo>
                    <a:pt x="141468" y="0"/>
                    <a:pt x="124939" y="6682"/>
                    <a:pt x="112717" y="18903"/>
                  </a:cubicBezTo>
                  <a:cubicBezTo>
                    <a:pt x="96451" y="35169"/>
                    <a:pt x="90473" y="59524"/>
                    <a:pt x="96012" y="81768"/>
                  </a:cubicBezTo>
                  <a:cubicBezTo>
                    <a:pt x="96979" y="85813"/>
                    <a:pt x="98386" y="89769"/>
                    <a:pt x="100145" y="93550"/>
                  </a:cubicBezTo>
                  <a:cubicBezTo>
                    <a:pt x="101024" y="95397"/>
                    <a:pt x="101991" y="97243"/>
                    <a:pt x="103046" y="99089"/>
                  </a:cubicBezTo>
                  <a:lnTo>
                    <a:pt x="109904" y="110871"/>
                  </a:lnTo>
                  <a:lnTo>
                    <a:pt x="60403" y="110871"/>
                  </a:lnTo>
                  <a:cubicBezTo>
                    <a:pt x="27695" y="110871"/>
                    <a:pt x="0" y="137248"/>
                    <a:pt x="0" y="168373"/>
                  </a:cubicBezTo>
                  <a:lnTo>
                    <a:pt x="0" y="243723"/>
                  </a:lnTo>
                  <a:cubicBezTo>
                    <a:pt x="0" y="257439"/>
                    <a:pt x="7737" y="269748"/>
                    <a:pt x="20222" y="275903"/>
                  </a:cubicBezTo>
                  <a:close/>
                  <a:moveTo>
                    <a:pt x="84933" y="532550"/>
                  </a:moveTo>
                  <a:cubicBezTo>
                    <a:pt x="61898" y="532550"/>
                    <a:pt x="42467" y="514438"/>
                    <a:pt x="42467" y="492985"/>
                  </a:cubicBezTo>
                  <a:lnTo>
                    <a:pt x="42467" y="279683"/>
                  </a:lnTo>
                  <a:lnTo>
                    <a:pt x="192464" y="279683"/>
                  </a:lnTo>
                  <a:lnTo>
                    <a:pt x="192464" y="532638"/>
                  </a:lnTo>
                  <a:cubicBezTo>
                    <a:pt x="192464" y="532638"/>
                    <a:pt x="84933" y="532638"/>
                    <a:pt x="84933" y="532638"/>
                  </a:cubicBezTo>
                  <a:close/>
                  <a:moveTo>
                    <a:pt x="498436" y="492985"/>
                  </a:moveTo>
                  <a:cubicBezTo>
                    <a:pt x="498436" y="514438"/>
                    <a:pt x="479005" y="532550"/>
                    <a:pt x="455969" y="532550"/>
                  </a:cubicBezTo>
                  <a:lnTo>
                    <a:pt x="348439" y="532550"/>
                  </a:lnTo>
                  <a:lnTo>
                    <a:pt x="348439" y="279595"/>
                  </a:lnTo>
                  <a:lnTo>
                    <a:pt x="498436" y="279595"/>
                  </a:lnTo>
                  <a:lnTo>
                    <a:pt x="498436" y="492897"/>
                  </a:lnTo>
                  <a:close/>
                  <a:moveTo>
                    <a:pt x="480587" y="128719"/>
                  </a:moveTo>
                  <a:cubicBezTo>
                    <a:pt x="503623" y="128719"/>
                    <a:pt x="523054" y="146832"/>
                    <a:pt x="523054" y="168373"/>
                  </a:cubicBezTo>
                  <a:lnTo>
                    <a:pt x="523054" y="243723"/>
                  </a:lnTo>
                  <a:cubicBezTo>
                    <a:pt x="523054" y="253658"/>
                    <a:pt x="514966" y="261835"/>
                    <a:pt x="505030" y="261835"/>
                  </a:cubicBezTo>
                  <a:lnTo>
                    <a:pt x="348439" y="261835"/>
                  </a:lnTo>
                  <a:lnTo>
                    <a:pt x="348439" y="128807"/>
                  </a:lnTo>
                  <a:lnTo>
                    <a:pt x="480587" y="128807"/>
                  </a:lnTo>
                  <a:close/>
                  <a:moveTo>
                    <a:pt x="293751" y="98562"/>
                  </a:moveTo>
                  <a:cubicBezTo>
                    <a:pt x="306236" y="80098"/>
                    <a:pt x="325755" y="53457"/>
                    <a:pt x="347736" y="31476"/>
                  </a:cubicBezTo>
                  <a:cubicBezTo>
                    <a:pt x="356616" y="22596"/>
                    <a:pt x="368661" y="17673"/>
                    <a:pt x="381674" y="17673"/>
                  </a:cubicBezTo>
                  <a:cubicBezTo>
                    <a:pt x="394687" y="17673"/>
                    <a:pt x="406732" y="22596"/>
                    <a:pt x="415613" y="31476"/>
                  </a:cubicBezTo>
                  <a:cubicBezTo>
                    <a:pt x="424492" y="40357"/>
                    <a:pt x="429329" y="52402"/>
                    <a:pt x="429329" y="65415"/>
                  </a:cubicBezTo>
                  <a:cubicBezTo>
                    <a:pt x="429329" y="78427"/>
                    <a:pt x="424492" y="90473"/>
                    <a:pt x="415613" y="99353"/>
                  </a:cubicBezTo>
                  <a:cubicBezTo>
                    <a:pt x="410864" y="104101"/>
                    <a:pt x="406293" y="107706"/>
                    <a:pt x="402424" y="109816"/>
                  </a:cubicBezTo>
                  <a:lnTo>
                    <a:pt x="400666" y="110783"/>
                  </a:lnTo>
                  <a:lnTo>
                    <a:pt x="285574" y="110783"/>
                  </a:lnTo>
                  <a:lnTo>
                    <a:pt x="293839" y="98562"/>
                  </a:lnTo>
                  <a:close/>
                  <a:moveTo>
                    <a:pt x="330591" y="128719"/>
                  </a:moveTo>
                  <a:lnTo>
                    <a:pt x="330591" y="532550"/>
                  </a:lnTo>
                  <a:lnTo>
                    <a:pt x="210488" y="532550"/>
                  </a:lnTo>
                  <a:lnTo>
                    <a:pt x="210488" y="128719"/>
                  </a:lnTo>
                  <a:cubicBezTo>
                    <a:pt x="210488" y="128719"/>
                    <a:pt x="330591" y="128719"/>
                    <a:pt x="330591" y="128719"/>
                  </a:cubicBezTo>
                  <a:close/>
                  <a:moveTo>
                    <a:pt x="125466" y="31564"/>
                  </a:moveTo>
                  <a:cubicBezTo>
                    <a:pt x="134434" y="22684"/>
                    <a:pt x="146480" y="17760"/>
                    <a:pt x="159405" y="17760"/>
                  </a:cubicBezTo>
                  <a:cubicBezTo>
                    <a:pt x="172329" y="17760"/>
                    <a:pt x="184374" y="22684"/>
                    <a:pt x="193343" y="31564"/>
                  </a:cubicBezTo>
                  <a:cubicBezTo>
                    <a:pt x="215236" y="53457"/>
                    <a:pt x="234755" y="80098"/>
                    <a:pt x="247240" y="98650"/>
                  </a:cubicBezTo>
                  <a:lnTo>
                    <a:pt x="255504" y="110871"/>
                  </a:lnTo>
                  <a:lnTo>
                    <a:pt x="140325" y="110871"/>
                  </a:lnTo>
                  <a:lnTo>
                    <a:pt x="138567" y="109904"/>
                  </a:lnTo>
                  <a:cubicBezTo>
                    <a:pt x="134522" y="107706"/>
                    <a:pt x="130126" y="104189"/>
                    <a:pt x="125378" y="99441"/>
                  </a:cubicBezTo>
                  <a:cubicBezTo>
                    <a:pt x="116498" y="90561"/>
                    <a:pt x="111662" y="78515"/>
                    <a:pt x="111662" y="65503"/>
                  </a:cubicBezTo>
                  <a:cubicBezTo>
                    <a:pt x="111662" y="52490"/>
                    <a:pt x="116586" y="40445"/>
                    <a:pt x="125378" y="31564"/>
                  </a:cubicBezTo>
                  <a:close/>
                  <a:moveTo>
                    <a:pt x="17936" y="168373"/>
                  </a:moveTo>
                  <a:cubicBezTo>
                    <a:pt x="17936" y="146919"/>
                    <a:pt x="37367" y="128719"/>
                    <a:pt x="60403" y="128719"/>
                  </a:cubicBezTo>
                  <a:lnTo>
                    <a:pt x="192551" y="128719"/>
                  </a:lnTo>
                  <a:lnTo>
                    <a:pt x="192551" y="261747"/>
                  </a:lnTo>
                  <a:cubicBezTo>
                    <a:pt x="192551" y="261747"/>
                    <a:pt x="35960" y="261747"/>
                    <a:pt x="35960" y="261747"/>
                  </a:cubicBezTo>
                  <a:cubicBezTo>
                    <a:pt x="26025" y="261747"/>
                    <a:pt x="17848" y="253658"/>
                    <a:pt x="17848" y="243635"/>
                  </a:cubicBezTo>
                  <a:lnTo>
                    <a:pt x="17848" y="168285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212">
              <a:extLst>
                <a:ext uri="{FF2B5EF4-FFF2-40B4-BE49-F238E27FC236}">
                  <a16:creationId xmlns:a16="http://schemas.microsoft.com/office/drawing/2014/main" id="{85F40B6E-6400-F46B-D53E-8D05CAC2CA92}"/>
                </a:ext>
              </a:extLst>
            </p:cNvPr>
            <p:cNvSpPr/>
            <p:nvPr/>
          </p:nvSpPr>
          <p:spPr>
            <a:xfrm>
              <a:off x="12441837" y="0"/>
              <a:ext cx="525780" cy="663115"/>
            </a:xfrm>
            <a:custGeom>
              <a:avLst/>
              <a:gdLst>
                <a:gd name="connsiteX0" fmla="*/ 1143 w 525780"/>
                <a:gd name="connsiteY0" fmla="*/ 425020 h 663115"/>
                <a:gd name="connsiteX1" fmla="*/ 262890 w 525780"/>
                <a:gd name="connsiteY1" fmla="*/ 663116 h 663115"/>
                <a:gd name="connsiteX2" fmla="*/ 524637 w 525780"/>
                <a:gd name="connsiteY2" fmla="*/ 425108 h 663115"/>
                <a:gd name="connsiteX3" fmla="*/ 524637 w 525780"/>
                <a:gd name="connsiteY3" fmla="*/ 424581 h 663115"/>
                <a:gd name="connsiteX4" fmla="*/ 525780 w 525780"/>
                <a:gd name="connsiteY4" fmla="*/ 400138 h 663115"/>
                <a:gd name="connsiteX5" fmla="*/ 341493 w 525780"/>
                <a:gd name="connsiteY5" fmla="*/ 149205 h 663115"/>
                <a:gd name="connsiteX6" fmla="*/ 341493 w 525780"/>
                <a:gd name="connsiteY6" fmla="*/ 75526 h 663115"/>
                <a:gd name="connsiteX7" fmla="*/ 332701 w 525780"/>
                <a:gd name="connsiteY7" fmla="*/ 66734 h 663115"/>
                <a:gd name="connsiteX8" fmla="*/ 271683 w 525780"/>
                <a:gd name="connsiteY8" fmla="*/ 66734 h 663115"/>
                <a:gd name="connsiteX9" fmla="*/ 271683 w 525780"/>
                <a:gd name="connsiteY9" fmla="*/ 8792 h 663115"/>
                <a:gd name="connsiteX10" fmla="*/ 262890 w 525780"/>
                <a:gd name="connsiteY10" fmla="*/ 0 h 663115"/>
                <a:gd name="connsiteX11" fmla="*/ 254098 w 525780"/>
                <a:gd name="connsiteY11" fmla="*/ 8792 h 663115"/>
                <a:gd name="connsiteX12" fmla="*/ 254098 w 525780"/>
                <a:gd name="connsiteY12" fmla="*/ 66734 h 663115"/>
                <a:gd name="connsiteX13" fmla="*/ 193079 w 525780"/>
                <a:gd name="connsiteY13" fmla="*/ 66734 h 663115"/>
                <a:gd name="connsiteX14" fmla="*/ 184287 w 525780"/>
                <a:gd name="connsiteY14" fmla="*/ 75526 h 663115"/>
                <a:gd name="connsiteX15" fmla="*/ 184287 w 525780"/>
                <a:gd name="connsiteY15" fmla="*/ 149293 h 663115"/>
                <a:gd name="connsiteX16" fmla="*/ 0 w 525780"/>
                <a:gd name="connsiteY16" fmla="*/ 400226 h 663115"/>
                <a:gd name="connsiteX17" fmla="*/ 1143 w 525780"/>
                <a:gd name="connsiteY17" fmla="*/ 424756 h 663115"/>
                <a:gd name="connsiteX18" fmla="*/ 1143 w 525780"/>
                <a:gd name="connsiteY18" fmla="*/ 425020 h 663115"/>
                <a:gd name="connsiteX19" fmla="*/ 262890 w 525780"/>
                <a:gd name="connsiteY19" fmla="*/ 645531 h 663115"/>
                <a:gd name="connsiteX20" fmla="*/ 22157 w 525780"/>
                <a:gd name="connsiteY20" fmla="*/ 447265 h 663115"/>
                <a:gd name="connsiteX21" fmla="*/ 73152 w 525780"/>
                <a:gd name="connsiteY21" fmla="*/ 493161 h 663115"/>
                <a:gd name="connsiteX22" fmla="*/ 84934 w 525780"/>
                <a:gd name="connsiteY22" fmla="*/ 493161 h 663115"/>
                <a:gd name="connsiteX23" fmla="*/ 140501 w 525780"/>
                <a:gd name="connsiteY23" fmla="*/ 443484 h 663115"/>
                <a:gd name="connsiteX24" fmla="*/ 195981 w 525780"/>
                <a:gd name="connsiteY24" fmla="*/ 493161 h 663115"/>
                <a:gd name="connsiteX25" fmla="*/ 207675 w 525780"/>
                <a:gd name="connsiteY25" fmla="*/ 493161 h 663115"/>
                <a:gd name="connsiteX26" fmla="*/ 263154 w 525780"/>
                <a:gd name="connsiteY26" fmla="*/ 443484 h 663115"/>
                <a:gd name="connsiteX27" fmla="*/ 318634 w 525780"/>
                <a:gd name="connsiteY27" fmla="*/ 493161 h 663115"/>
                <a:gd name="connsiteX28" fmla="*/ 324524 w 525780"/>
                <a:gd name="connsiteY28" fmla="*/ 495447 h 663115"/>
                <a:gd name="connsiteX29" fmla="*/ 330415 w 525780"/>
                <a:gd name="connsiteY29" fmla="*/ 493161 h 663115"/>
                <a:gd name="connsiteX30" fmla="*/ 385807 w 525780"/>
                <a:gd name="connsiteY30" fmla="*/ 443484 h 663115"/>
                <a:gd name="connsiteX31" fmla="*/ 441286 w 525780"/>
                <a:gd name="connsiteY31" fmla="*/ 493161 h 663115"/>
                <a:gd name="connsiteX32" fmla="*/ 453068 w 525780"/>
                <a:gd name="connsiteY32" fmla="*/ 493161 h 663115"/>
                <a:gd name="connsiteX33" fmla="*/ 503888 w 525780"/>
                <a:gd name="connsiteY33" fmla="*/ 447353 h 663115"/>
                <a:gd name="connsiteX34" fmla="*/ 263154 w 525780"/>
                <a:gd name="connsiteY34" fmla="*/ 645619 h 663115"/>
                <a:gd name="connsiteX35" fmla="*/ 17585 w 525780"/>
                <a:gd name="connsiteY35" fmla="*/ 400226 h 663115"/>
                <a:gd name="connsiteX36" fmla="*/ 26905 w 525780"/>
                <a:gd name="connsiteY36" fmla="*/ 333404 h 663115"/>
                <a:gd name="connsiteX37" fmla="*/ 73152 w 525780"/>
                <a:gd name="connsiteY37" fmla="*/ 374728 h 663115"/>
                <a:gd name="connsiteX38" fmla="*/ 84846 w 525780"/>
                <a:gd name="connsiteY38" fmla="*/ 374728 h 663115"/>
                <a:gd name="connsiteX39" fmla="*/ 140413 w 525780"/>
                <a:gd name="connsiteY39" fmla="*/ 324964 h 663115"/>
                <a:gd name="connsiteX40" fmla="*/ 195893 w 525780"/>
                <a:gd name="connsiteY40" fmla="*/ 374728 h 663115"/>
                <a:gd name="connsiteX41" fmla="*/ 207587 w 525780"/>
                <a:gd name="connsiteY41" fmla="*/ 374728 h 663115"/>
                <a:gd name="connsiteX42" fmla="*/ 262978 w 525780"/>
                <a:gd name="connsiteY42" fmla="*/ 324964 h 663115"/>
                <a:gd name="connsiteX43" fmla="*/ 318458 w 525780"/>
                <a:gd name="connsiteY43" fmla="*/ 374728 h 663115"/>
                <a:gd name="connsiteX44" fmla="*/ 330240 w 525780"/>
                <a:gd name="connsiteY44" fmla="*/ 374728 h 663115"/>
                <a:gd name="connsiteX45" fmla="*/ 385631 w 525780"/>
                <a:gd name="connsiteY45" fmla="*/ 325052 h 663115"/>
                <a:gd name="connsiteX46" fmla="*/ 441110 w 525780"/>
                <a:gd name="connsiteY46" fmla="*/ 374728 h 663115"/>
                <a:gd name="connsiteX47" fmla="*/ 447001 w 525780"/>
                <a:gd name="connsiteY47" fmla="*/ 377014 h 663115"/>
                <a:gd name="connsiteX48" fmla="*/ 452892 w 525780"/>
                <a:gd name="connsiteY48" fmla="*/ 374728 h 663115"/>
                <a:gd name="connsiteX49" fmla="*/ 498963 w 525780"/>
                <a:gd name="connsiteY49" fmla="*/ 333404 h 663115"/>
                <a:gd name="connsiteX50" fmla="*/ 508284 w 525780"/>
                <a:gd name="connsiteY50" fmla="*/ 400138 h 663115"/>
                <a:gd name="connsiteX51" fmla="*/ 507404 w 525780"/>
                <a:gd name="connsiteY51" fmla="*/ 420184 h 663115"/>
                <a:gd name="connsiteX52" fmla="*/ 447001 w 525780"/>
                <a:gd name="connsiteY52" fmla="*/ 474697 h 663115"/>
                <a:gd name="connsiteX53" fmla="*/ 391522 w 525780"/>
                <a:gd name="connsiteY53" fmla="*/ 425020 h 663115"/>
                <a:gd name="connsiteX54" fmla="*/ 379828 w 525780"/>
                <a:gd name="connsiteY54" fmla="*/ 425020 h 663115"/>
                <a:gd name="connsiteX55" fmla="*/ 324436 w 525780"/>
                <a:gd name="connsiteY55" fmla="*/ 474697 h 663115"/>
                <a:gd name="connsiteX56" fmla="*/ 268957 w 525780"/>
                <a:gd name="connsiteY56" fmla="*/ 425020 h 663115"/>
                <a:gd name="connsiteX57" fmla="*/ 257263 w 525780"/>
                <a:gd name="connsiteY57" fmla="*/ 425020 h 663115"/>
                <a:gd name="connsiteX58" fmla="*/ 201784 w 525780"/>
                <a:gd name="connsiteY58" fmla="*/ 474697 h 663115"/>
                <a:gd name="connsiteX59" fmla="*/ 146304 w 525780"/>
                <a:gd name="connsiteY59" fmla="*/ 425020 h 663115"/>
                <a:gd name="connsiteX60" fmla="*/ 134611 w 525780"/>
                <a:gd name="connsiteY60" fmla="*/ 425020 h 663115"/>
                <a:gd name="connsiteX61" fmla="*/ 79043 w 525780"/>
                <a:gd name="connsiteY61" fmla="*/ 474697 h 663115"/>
                <a:gd name="connsiteX62" fmla="*/ 18464 w 525780"/>
                <a:gd name="connsiteY62" fmla="*/ 420184 h 663115"/>
                <a:gd name="connsiteX63" fmla="*/ 17585 w 525780"/>
                <a:gd name="connsiteY63" fmla="*/ 400138 h 663115"/>
                <a:gd name="connsiteX64" fmla="*/ 201872 w 525780"/>
                <a:gd name="connsiteY64" fmla="*/ 84318 h 663115"/>
                <a:gd name="connsiteX65" fmla="*/ 323909 w 525780"/>
                <a:gd name="connsiteY65" fmla="*/ 84318 h 663115"/>
                <a:gd name="connsiteX66" fmla="*/ 323909 w 525780"/>
                <a:gd name="connsiteY66" fmla="*/ 144458 h 663115"/>
                <a:gd name="connsiteX67" fmla="*/ 262890 w 525780"/>
                <a:gd name="connsiteY67" fmla="*/ 137248 h 663115"/>
                <a:gd name="connsiteX68" fmla="*/ 201872 w 525780"/>
                <a:gd name="connsiteY68" fmla="*/ 144458 h 663115"/>
                <a:gd name="connsiteX69" fmla="*/ 201872 w 525780"/>
                <a:gd name="connsiteY69" fmla="*/ 84318 h 663115"/>
                <a:gd name="connsiteX70" fmla="*/ 262890 w 525780"/>
                <a:gd name="connsiteY70" fmla="*/ 154833 h 663115"/>
                <a:gd name="connsiteX71" fmla="*/ 492985 w 525780"/>
                <a:gd name="connsiteY71" fmla="*/ 315116 h 663115"/>
                <a:gd name="connsiteX72" fmla="*/ 446913 w 525780"/>
                <a:gd name="connsiteY72" fmla="*/ 356440 h 663115"/>
                <a:gd name="connsiteX73" fmla="*/ 391434 w 525780"/>
                <a:gd name="connsiteY73" fmla="*/ 306764 h 663115"/>
                <a:gd name="connsiteX74" fmla="*/ 379652 w 525780"/>
                <a:gd name="connsiteY74" fmla="*/ 306764 h 663115"/>
                <a:gd name="connsiteX75" fmla="*/ 324260 w 525780"/>
                <a:gd name="connsiteY75" fmla="*/ 356440 h 663115"/>
                <a:gd name="connsiteX76" fmla="*/ 268781 w 525780"/>
                <a:gd name="connsiteY76" fmla="*/ 306764 h 663115"/>
                <a:gd name="connsiteX77" fmla="*/ 257000 w 525780"/>
                <a:gd name="connsiteY77" fmla="*/ 306764 h 663115"/>
                <a:gd name="connsiteX78" fmla="*/ 201608 w 525780"/>
                <a:gd name="connsiteY78" fmla="*/ 356528 h 663115"/>
                <a:gd name="connsiteX79" fmla="*/ 146129 w 525780"/>
                <a:gd name="connsiteY79" fmla="*/ 306764 h 663115"/>
                <a:gd name="connsiteX80" fmla="*/ 134435 w 525780"/>
                <a:gd name="connsiteY80" fmla="*/ 306764 h 663115"/>
                <a:gd name="connsiteX81" fmla="*/ 78867 w 525780"/>
                <a:gd name="connsiteY81" fmla="*/ 356528 h 663115"/>
                <a:gd name="connsiteX82" fmla="*/ 32708 w 525780"/>
                <a:gd name="connsiteY82" fmla="*/ 315204 h 663115"/>
                <a:gd name="connsiteX83" fmla="*/ 262802 w 525780"/>
                <a:gd name="connsiteY83" fmla="*/ 154920 h 66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525780" h="663115">
                  <a:moveTo>
                    <a:pt x="1143" y="425020"/>
                  </a:moveTo>
                  <a:cubicBezTo>
                    <a:pt x="13717" y="558399"/>
                    <a:pt x="126258" y="663116"/>
                    <a:pt x="262890" y="663116"/>
                  </a:cubicBezTo>
                  <a:cubicBezTo>
                    <a:pt x="399523" y="663116"/>
                    <a:pt x="511976" y="558487"/>
                    <a:pt x="524637" y="425108"/>
                  </a:cubicBezTo>
                  <a:cubicBezTo>
                    <a:pt x="524637" y="424932"/>
                    <a:pt x="524637" y="424756"/>
                    <a:pt x="524637" y="424581"/>
                  </a:cubicBezTo>
                  <a:cubicBezTo>
                    <a:pt x="525340" y="416492"/>
                    <a:pt x="525780" y="408403"/>
                    <a:pt x="525780" y="400138"/>
                  </a:cubicBezTo>
                  <a:cubicBezTo>
                    <a:pt x="525780" y="282497"/>
                    <a:pt x="448144" y="182704"/>
                    <a:pt x="341493" y="149205"/>
                  </a:cubicBezTo>
                  <a:lnTo>
                    <a:pt x="341493" y="75526"/>
                  </a:lnTo>
                  <a:cubicBezTo>
                    <a:pt x="341493" y="70690"/>
                    <a:pt x="337537" y="66734"/>
                    <a:pt x="332701" y="66734"/>
                  </a:cubicBezTo>
                  <a:lnTo>
                    <a:pt x="271683" y="66734"/>
                  </a:lnTo>
                  <a:lnTo>
                    <a:pt x="271683" y="8792"/>
                  </a:lnTo>
                  <a:cubicBezTo>
                    <a:pt x="271683" y="3957"/>
                    <a:pt x="267726" y="0"/>
                    <a:pt x="262890" y="0"/>
                  </a:cubicBezTo>
                  <a:cubicBezTo>
                    <a:pt x="258055" y="0"/>
                    <a:pt x="254098" y="3957"/>
                    <a:pt x="254098" y="8792"/>
                  </a:cubicBezTo>
                  <a:lnTo>
                    <a:pt x="254098" y="66734"/>
                  </a:lnTo>
                  <a:lnTo>
                    <a:pt x="193079" y="66734"/>
                  </a:lnTo>
                  <a:cubicBezTo>
                    <a:pt x="188244" y="66734"/>
                    <a:pt x="184287" y="70690"/>
                    <a:pt x="184287" y="75526"/>
                  </a:cubicBezTo>
                  <a:lnTo>
                    <a:pt x="184287" y="149293"/>
                  </a:lnTo>
                  <a:cubicBezTo>
                    <a:pt x="77548" y="182792"/>
                    <a:pt x="0" y="282585"/>
                    <a:pt x="0" y="400226"/>
                  </a:cubicBezTo>
                  <a:cubicBezTo>
                    <a:pt x="0" y="408491"/>
                    <a:pt x="440" y="416667"/>
                    <a:pt x="1143" y="424756"/>
                  </a:cubicBezTo>
                  <a:cubicBezTo>
                    <a:pt x="1143" y="424844"/>
                    <a:pt x="1143" y="424932"/>
                    <a:pt x="1143" y="425020"/>
                  </a:cubicBezTo>
                  <a:close/>
                  <a:moveTo>
                    <a:pt x="262890" y="645531"/>
                  </a:moveTo>
                  <a:cubicBezTo>
                    <a:pt x="143667" y="645531"/>
                    <a:pt x="44138" y="560070"/>
                    <a:pt x="22157" y="447265"/>
                  </a:cubicBezTo>
                  <a:lnTo>
                    <a:pt x="73152" y="493161"/>
                  </a:lnTo>
                  <a:cubicBezTo>
                    <a:pt x="76493" y="496150"/>
                    <a:pt x="81505" y="496150"/>
                    <a:pt x="84934" y="493161"/>
                  </a:cubicBezTo>
                  <a:lnTo>
                    <a:pt x="140501" y="443484"/>
                  </a:lnTo>
                  <a:lnTo>
                    <a:pt x="195981" y="493161"/>
                  </a:lnTo>
                  <a:cubicBezTo>
                    <a:pt x="199322" y="496150"/>
                    <a:pt x="204421" y="496150"/>
                    <a:pt x="207675" y="493161"/>
                  </a:cubicBezTo>
                  <a:lnTo>
                    <a:pt x="263154" y="443484"/>
                  </a:lnTo>
                  <a:lnTo>
                    <a:pt x="318634" y="493161"/>
                  </a:lnTo>
                  <a:cubicBezTo>
                    <a:pt x="320304" y="494655"/>
                    <a:pt x="322414" y="495447"/>
                    <a:pt x="324524" y="495447"/>
                  </a:cubicBezTo>
                  <a:cubicBezTo>
                    <a:pt x="326634" y="495447"/>
                    <a:pt x="328745" y="494655"/>
                    <a:pt x="330415" y="493161"/>
                  </a:cubicBezTo>
                  <a:lnTo>
                    <a:pt x="385807" y="443484"/>
                  </a:lnTo>
                  <a:lnTo>
                    <a:pt x="441286" y="493161"/>
                  </a:lnTo>
                  <a:cubicBezTo>
                    <a:pt x="444627" y="496150"/>
                    <a:pt x="449727" y="496150"/>
                    <a:pt x="453068" y="493161"/>
                  </a:cubicBezTo>
                  <a:lnTo>
                    <a:pt x="503888" y="447353"/>
                  </a:lnTo>
                  <a:cubicBezTo>
                    <a:pt x="481907" y="560158"/>
                    <a:pt x="382290" y="645619"/>
                    <a:pt x="263154" y="645619"/>
                  </a:cubicBezTo>
                  <a:close/>
                  <a:moveTo>
                    <a:pt x="17585" y="400226"/>
                  </a:moveTo>
                  <a:cubicBezTo>
                    <a:pt x="17585" y="377102"/>
                    <a:pt x="20838" y="354682"/>
                    <a:pt x="26905" y="333404"/>
                  </a:cubicBezTo>
                  <a:lnTo>
                    <a:pt x="73152" y="374728"/>
                  </a:lnTo>
                  <a:cubicBezTo>
                    <a:pt x="76493" y="377718"/>
                    <a:pt x="81593" y="377718"/>
                    <a:pt x="84846" y="374728"/>
                  </a:cubicBezTo>
                  <a:lnTo>
                    <a:pt x="140413" y="324964"/>
                  </a:lnTo>
                  <a:lnTo>
                    <a:pt x="195893" y="374728"/>
                  </a:lnTo>
                  <a:cubicBezTo>
                    <a:pt x="199234" y="377718"/>
                    <a:pt x="204246" y="377718"/>
                    <a:pt x="207587" y="374728"/>
                  </a:cubicBezTo>
                  <a:lnTo>
                    <a:pt x="262978" y="324964"/>
                  </a:lnTo>
                  <a:lnTo>
                    <a:pt x="318458" y="374728"/>
                  </a:lnTo>
                  <a:cubicBezTo>
                    <a:pt x="321799" y="377718"/>
                    <a:pt x="326898" y="377718"/>
                    <a:pt x="330240" y="374728"/>
                  </a:cubicBezTo>
                  <a:lnTo>
                    <a:pt x="385631" y="325052"/>
                  </a:lnTo>
                  <a:lnTo>
                    <a:pt x="441110" y="374728"/>
                  </a:lnTo>
                  <a:cubicBezTo>
                    <a:pt x="442781" y="376223"/>
                    <a:pt x="444891" y="377014"/>
                    <a:pt x="447001" y="377014"/>
                  </a:cubicBezTo>
                  <a:cubicBezTo>
                    <a:pt x="449111" y="377014"/>
                    <a:pt x="451221" y="376311"/>
                    <a:pt x="452892" y="374728"/>
                  </a:cubicBezTo>
                  <a:lnTo>
                    <a:pt x="498963" y="333404"/>
                  </a:lnTo>
                  <a:cubicBezTo>
                    <a:pt x="504943" y="354682"/>
                    <a:pt x="508284" y="377014"/>
                    <a:pt x="508284" y="400138"/>
                  </a:cubicBezTo>
                  <a:cubicBezTo>
                    <a:pt x="508284" y="406908"/>
                    <a:pt x="507932" y="413590"/>
                    <a:pt x="507404" y="420184"/>
                  </a:cubicBezTo>
                  <a:lnTo>
                    <a:pt x="447001" y="474697"/>
                  </a:lnTo>
                  <a:lnTo>
                    <a:pt x="391522" y="425020"/>
                  </a:lnTo>
                  <a:cubicBezTo>
                    <a:pt x="388181" y="422031"/>
                    <a:pt x="383081" y="422031"/>
                    <a:pt x="379828" y="425020"/>
                  </a:cubicBezTo>
                  <a:lnTo>
                    <a:pt x="324436" y="474697"/>
                  </a:lnTo>
                  <a:lnTo>
                    <a:pt x="268957" y="425020"/>
                  </a:lnTo>
                  <a:cubicBezTo>
                    <a:pt x="265616" y="422031"/>
                    <a:pt x="260516" y="422031"/>
                    <a:pt x="257263" y="425020"/>
                  </a:cubicBezTo>
                  <a:lnTo>
                    <a:pt x="201784" y="474697"/>
                  </a:lnTo>
                  <a:lnTo>
                    <a:pt x="146304" y="425020"/>
                  </a:lnTo>
                  <a:cubicBezTo>
                    <a:pt x="142963" y="422031"/>
                    <a:pt x="137951" y="422031"/>
                    <a:pt x="134611" y="425020"/>
                  </a:cubicBezTo>
                  <a:lnTo>
                    <a:pt x="79043" y="474697"/>
                  </a:lnTo>
                  <a:lnTo>
                    <a:pt x="18464" y="420184"/>
                  </a:lnTo>
                  <a:cubicBezTo>
                    <a:pt x="17937" y="413590"/>
                    <a:pt x="17585" y="406908"/>
                    <a:pt x="17585" y="400138"/>
                  </a:cubicBezTo>
                  <a:close/>
                  <a:moveTo>
                    <a:pt x="201872" y="84318"/>
                  </a:moveTo>
                  <a:lnTo>
                    <a:pt x="323909" y="84318"/>
                  </a:lnTo>
                  <a:lnTo>
                    <a:pt x="323909" y="144458"/>
                  </a:lnTo>
                  <a:cubicBezTo>
                    <a:pt x="304302" y="139798"/>
                    <a:pt x="283904" y="137248"/>
                    <a:pt x="262890" y="137248"/>
                  </a:cubicBezTo>
                  <a:cubicBezTo>
                    <a:pt x="241876" y="137248"/>
                    <a:pt x="221478" y="139798"/>
                    <a:pt x="201872" y="144458"/>
                  </a:cubicBezTo>
                  <a:lnTo>
                    <a:pt x="201872" y="84318"/>
                  </a:lnTo>
                  <a:close/>
                  <a:moveTo>
                    <a:pt x="262890" y="154833"/>
                  </a:moveTo>
                  <a:cubicBezTo>
                    <a:pt x="368310" y="154833"/>
                    <a:pt x="458343" y="221654"/>
                    <a:pt x="492985" y="315116"/>
                  </a:cubicBezTo>
                  <a:lnTo>
                    <a:pt x="446913" y="356440"/>
                  </a:lnTo>
                  <a:lnTo>
                    <a:pt x="391434" y="306764"/>
                  </a:lnTo>
                  <a:cubicBezTo>
                    <a:pt x="388093" y="303774"/>
                    <a:pt x="382993" y="303774"/>
                    <a:pt x="379652" y="306764"/>
                  </a:cubicBezTo>
                  <a:lnTo>
                    <a:pt x="324260" y="356440"/>
                  </a:lnTo>
                  <a:lnTo>
                    <a:pt x="268781" y="306764"/>
                  </a:lnTo>
                  <a:cubicBezTo>
                    <a:pt x="265440" y="303774"/>
                    <a:pt x="260341" y="303774"/>
                    <a:pt x="257000" y="306764"/>
                  </a:cubicBezTo>
                  <a:lnTo>
                    <a:pt x="201608" y="356528"/>
                  </a:lnTo>
                  <a:lnTo>
                    <a:pt x="146129" y="306764"/>
                  </a:lnTo>
                  <a:cubicBezTo>
                    <a:pt x="142788" y="303774"/>
                    <a:pt x="137688" y="303774"/>
                    <a:pt x="134435" y="306764"/>
                  </a:cubicBezTo>
                  <a:lnTo>
                    <a:pt x="78867" y="356528"/>
                  </a:lnTo>
                  <a:lnTo>
                    <a:pt x="32708" y="315204"/>
                  </a:lnTo>
                  <a:cubicBezTo>
                    <a:pt x="67349" y="221742"/>
                    <a:pt x="157471" y="154920"/>
                    <a:pt x="262802" y="15492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5" name="Vrije vorm: vorm 214">
              <a:extLst>
                <a:ext uri="{FF2B5EF4-FFF2-40B4-BE49-F238E27FC236}">
                  <a16:creationId xmlns:a16="http://schemas.microsoft.com/office/drawing/2014/main" id="{71894922-D57B-116A-6152-0C2ABA2F22E4}"/>
                </a:ext>
              </a:extLst>
            </p:cNvPr>
            <p:cNvSpPr/>
            <p:nvPr/>
          </p:nvSpPr>
          <p:spPr>
            <a:xfrm>
              <a:off x="12446673" y="3363673"/>
              <a:ext cx="477510" cy="692481"/>
            </a:xfrm>
            <a:custGeom>
              <a:avLst/>
              <a:gdLst>
                <a:gd name="connsiteX0" fmla="*/ 477510 w 477510"/>
                <a:gd name="connsiteY0" fmla="*/ 570709 h 692481"/>
                <a:gd name="connsiteX1" fmla="*/ 470916 w 477510"/>
                <a:gd name="connsiteY1" fmla="*/ 551629 h 692481"/>
                <a:gd name="connsiteX2" fmla="*/ 392225 w 477510"/>
                <a:gd name="connsiteY2" fmla="*/ 423174 h 692481"/>
                <a:gd name="connsiteX3" fmla="*/ 413941 w 477510"/>
                <a:gd name="connsiteY3" fmla="*/ 423174 h 692481"/>
                <a:gd name="connsiteX4" fmla="*/ 444627 w 477510"/>
                <a:gd name="connsiteY4" fmla="*/ 392488 h 692481"/>
                <a:gd name="connsiteX5" fmla="*/ 438120 w 477510"/>
                <a:gd name="connsiteY5" fmla="*/ 373673 h 692481"/>
                <a:gd name="connsiteX6" fmla="*/ 352747 w 477510"/>
                <a:gd name="connsiteY6" fmla="*/ 246536 h 692481"/>
                <a:gd name="connsiteX7" fmla="*/ 364089 w 477510"/>
                <a:gd name="connsiteY7" fmla="*/ 246536 h 692481"/>
                <a:gd name="connsiteX8" fmla="*/ 394774 w 477510"/>
                <a:gd name="connsiteY8" fmla="*/ 215851 h 692481"/>
                <a:gd name="connsiteX9" fmla="*/ 388005 w 477510"/>
                <a:gd name="connsiteY9" fmla="*/ 196596 h 692481"/>
                <a:gd name="connsiteX10" fmla="*/ 264209 w 477510"/>
                <a:gd name="connsiteY10" fmla="*/ 13628 h 692481"/>
                <a:gd name="connsiteX11" fmla="*/ 238711 w 477510"/>
                <a:gd name="connsiteY11" fmla="*/ 0 h 692481"/>
                <a:gd name="connsiteX12" fmla="*/ 213213 w 477510"/>
                <a:gd name="connsiteY12" fmla="*/ 13540 h 692481"/>
                <a:gd name="connsiteX13" fmla="*/ 89681 w 477510"/>
                <a:gd name="connsiteY13" fmla="*/ 196244 h 692481"/>
                <a:gd name="connsiteX14" fmla="*/ 82647 w 477510"/>
                <a:gd name="connsiteY14" fmla="*/ 215763 h 692481"/>
                <a:gd name="connsiteX15" fmla="*/ 113332 w 477510"/>
                <a:gd name="connsiteY15" fmla="*/ 246448 h 692481"/>
                <a:gd name="connsiteX16" fmla="*/ 124763 w 477510"/>
                <a:gd name="connsiteY16" fmla="*/ 246448 h 692481"/>
                <a:gd name="connsiteX17" fmla="*/ 39917 w 477510"/>
                <a:gd name="connsiteY17" fmla="*/ 372882 h 692481"/>
                <a:gd name="connsiteX18" fmla="*/ 32883 w 477510"/>
                <a:gd name="connsiteY18" fmla="*/ 392401 h 692481"/>
                <a:gd name="connsiteX19" fmla="*/ 63568 w 477510"/>
                <a:gd name="connsiteY19" fmla="*/ 423086 h 692481"/>
                <a:gd name="connsiteX20" fmla="*/ 85285 w 477510"/>
                <a:gd name="connsiteY20" fmla="*/ 423086 h 692481"/>
                <a:gd name="connsiteX21" fmla="*/ 6594 w 477510"/>
                <a:gd name="connsiteY21" fmla="*/ 551541 h 692481"/>
                <a:gd name="connsiteX22" fmla="*/ 0 w 477510"/>
                <a:gd name="connsiteY22" fmla="*/ 570533 h 692481"/>
                <a:gd name="connsiteX23" fmla="*/ 30685 w 477510"/>
                <a:gd name="connsiteY23" fmla="*/ 601218 h 692481"/>
                <a:gd name="connsiteX24" fmla="*/ 184023 w 477510"/>
                <a:gd name="connsiteY24" fmla="*/ 601218 h 692481"/>
                <a:gd name="connsiteX25" fmla="*/ 184023 w 477510"/>
                <a:gd name="connsiteY25" fmla="*/ 683690 h 692481"/>
                <a:gd name="connsiteX26" fmla="*/ 192815 w 477510"/>
                <a:gd name="connsiteY26" fmla="*/ 692482 h 692481"/>
                <a:gd name="connsiteX27" fmla="*/ 284607 w 477510"/>
                <a:gd name="connsiteY27" fmla="*/ 692482 h 692481"/>
                <a:gd name="connsiteX28" fmla="*/ 293399 w 477510"/>
                <a:gd name="connsiteY28" fmla="*/ 683690 h 692481"/>
                <a:gd name="connsiteX29" fmla="*/ 293399 w 477510"/>
                <a:gd name="connsiteY29" fmla="*/ 601218 h 692481"/>
                <a:gd name="connsiteX30" fmla="*/ 446737 w 477510"/>
                <a:gd name="connsiteY30" fmla="*/ 601218 h 692481"/>
                <a:gd name="connsiteX31" fmla="*/ 477422 w 477510"/>
                <a:gd name="connsiteY31" fmla="*/ 570533 h 692481"/>
                <a:gd name="connsiteX32" fmla="*/ 17673 w 477510"/>
                <a:gd name="connsiteY32" fmla="*/ 570709 h 692481"/>
                <a:gd name="connsiteX33" fmla="*/ 20662 w 477510"/>
                <a:gd name="connsiteY33" fmla="*/ 562356 h 692481"/>
                <a:gd name="connsiteX34" fmla="*/ 21365 w 477510"/>
                <a:gd name="connsiteY34" fmla="*/ 561389 h 692481"/>
                <a:gd name="connsiteX35" fmla="*/ 108497 w 477510"/>
                <a:gd name="connsiteY35" fmla="*/ 419041 h 692481"/>
                <a:gd name="connsiteX36" fmla="*/ 108673 w 477510"/>
                <a:gd name="connsiteY36" fmla="*/ 410161 h 692481"/>
                <a:gd name="connsiteX37" fmla="*/ 101024 w 477510"/>
                <a:gd name="connsiteY37" fmla="*/ 405677 h 692481"/>
                <a:gd name="connsiteX38" fmla="*/ 63568 w 477510"/>
                <a:gd name="connsiteY38" fmla="*/ 405677 h 692481"/>
                <a:gd name="connsiteX39" fmla="*/ 50468 w 477510"/>
                <a:gd name="connsiteY39" fmla="*/ 392577 h 692481"/>
                <a:gd name="connsiteX40" fmla="*/ 53984 w 477510"/>
                <a:gd name="connsiteY40" fmla="*/ 383520 h 692481"/>
                <a:gd name="connsiteX41" fmla="*/ 148502 w 477510"/>
                <a:gd name="connsiteY41" fmla="*/ 242668 h 692481"/>
                <a:gd name="connsiteX42" fmla="*/ 148942 w 477510"/>
                <a:gd name="connsiteY42" fmla="*/ 233612 h 692481"/>
                <a:gd name="connsiteX43" fmla="*/ 141204 w 477510"/>
                <a:gd name="connsiteY43" fmla="*/ 228952 h 692481"/>
                <a:gd name="connsiteX44" fmla="*/ 113245 w 477510"/>
                <a:gd name="connsiteY44" fmla="*/ 228952 h 692481"/>
                <a:gd name="connsiteX45" fmla="*/ 100144 w 477510"/>
                <a:gd name="connsiteY45" fmla="*/ 215851 h 692481"/>
                <a:gd name="connsiteX46" fmla="*/ 103661 w 477510"/>
                <a:gd name="connsiteY46" fmla="*/ 206795 h 692481"/>
                <a:gd name="connsiteX47" fmla="*/ 227720 w 477510"/>
                <a:gd name="connsiteY47" fmla="*/ 23388 h 692481"/>
                <a:gd name="connsiteX48" fmla="*/ 238623 w 477510"/>
                <a:gd name="connsiteY48" fmla="*/ 17585 h 692481"/>
                <a:gd name="connsiteX49" fmla="*/ 249526 w 477510"/>
                <a:gd name="connsiteY49" fmla="*/ 23388 h 692481"/>
                <a:gd name="connsiteX50" fmla="*/ 373585 w 477510"/>
                <a:gd name="connsiteY50" fmla="*/ 206707 h 692481"/>
                <a:gd name="connsiteX51" fmla="*/ 374113 w 477510"/>
                <a:gd name="connsiteY51" fmla="*/ 207411 h 692481"/>
                <a:gd name="connsiteX52" fmla="*/ 377102 w 477510"/>
                <a:gd name="connsiteY52" fmla="*/ 215763 h 692481"/>
                <a:gd name="connsiteX53" fmla="*/ 364001 w 477510"/>
                <a:gd name="connsiteY53" fmla="*/ 228864 h 692481"/>
                <a:gd name="connsiteX54" fmla="*/ 336130 w 477510"/>
                <a:gd name="connsiteY54" fmla="*/ 228864 h 692481"/>
                <a:gd name="connsiteX55" fmla="*/ 328393 w 477510"/>
                <a:gd name="connsiteY55" fmla="*/ 233524 h 692481"/>
                <a:gd name="connsiteX56" fmla="*/ 328832 w 477510"/>
                <a:gd name="connsiteY56" fmla="*/ 242580 h 692481"/>
                <a:gd name="connsiteX57" fmla="*/ 423877 w 477510"/>
                <a:gd name="connsiteY57" fmla="*/ 384136 h 692481"/>
                <a:gd name="connsiteX58" fmla="*/ 426866 w 477510"/>
                <a:gd name="connsiteY58" fmla="*/ 392488 h 692481"/>
                <a:gd name="connsiteX59" fmla="*/ 413766 w 477510"/>
                <a:gd name="connsiteY59" fmla="*/ 405589 h 692481"/>
                <a:gd name="connsiteX60" fmla="*/ 376311 w 477510"/>
                <a:gd name="connsiteY60" fmla="*/ 405589 h 692481"/>
                <a:gd name="connsiteX61" fmla="*/ 368661 w 477510"/>
                <a:gd name="connsiteY61" fmla="*/ 410073 h 692481"/>
                <a:gd name="connsiteX62" fmla="*/ 368837 w 477510"/>
                <a:gd name="connsiteY62" fmla="*/ 418953 h 692481"/>
                <a:gd name="connsiteX63" fmla="*/ 455969 w 477510"/>
                <a:gd name="connsiteY63" fmla="*/ 561301 h 692481"/>
                <a:gd name="connsiteX64" fmla="*/ 456673 w 477510"/>
                <a:gd name="connsiteY64" fmla="*/ 562356 h 692481"/>
                <a:gd name="connsiteX65" fmla="*/ 459662 w 477510"/>
                <a:gd name="connsiteY65" fmla="*/ 570709 h 692481"/>
                <a:gd name="connsiteX66" fmla="*/ 446561 w 477510"/>
                <a:gd name="connsiteY66" fmla="*/ 583809 h 692481"/>
                <a:gd name="connsiteX67" fmla="*/ 30421 w 477510"/>
                <a:gd name="connsiteY67" fmla="*/ 583809 h 692481"/>
                <a:gd name="connsiteX68" fmla="*/ 17321 w 477510"/>
                <a:gd name="connsiteY68" fmla="*/ 570709 h 692481"/>
                <a:gd name="connsiteX69" fmla="*/ 275903 w 477510"/>
                <a:gd name="connsiteY69" fmla="*/ 675073 h 692481"/>
                <a:gd name="connsiteX70" fmla="*/ 201696 w 477510"/>
                <a:gd name="connsiteY70" fmla="*/ 675073 h 692481"/>
                <a:gd name="connsiteX71" fmla="*/ 201696 w 477510"/>
                <a:gd name="connsiteY71" fmla="*/ 601394 h 692481"/>
                <a:gd name="connsiteX72" fmla="*/ 275903 w 477510"/>
                <a:gd name="connsiteY72" fmla="*/ 601394 h 692481"/>
                <a:gd name="connsiteX73" fmla="*/ 275903 w 477510"/>
                <a:gd name="connsiteY73" fmla="*/ 675073 h 692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</a:cxnLst>
              <a:rect l="l" t="t" r="r" b="b"/>
              <a:pathLst>
                <a:path w="477510" h="692481">
                  <a:moveTo>
                    <a:pt x="477510" y="570709"/>
                  </a:moveTo>
                  <a:cubicBezTo>
                    <a:pt x="477510" y="563763"/>
                    <a:pt x="475136" y="557081"/>
                    <a:pt x="470916" y="551629"/>
                  </a:cubicBezTo>
                  <a:lnTo>
                    <a:pt x="392225" y="423174"/>
                  </a:lnTo>
                  <a:lnTo>
                    <a:pt x="413941" y="423174"/>
                  </a:lnTo>
                  <a:cubicBezTo>
                    <a:pt x="430823" y="423174"/>
                    <a:pt x="444627" y="409370"/>
                    <a:pt x="444627" y="392488"/>
                  </a:cubicBezTo>
                  <a:cubicBezTo>
                    <a:pt x="444627" y="385367"/>
                    <a:pt x="442165" y="378421"/>
                    <a:pt x="438120" y="373673"/>
                  </a:cubicBezTo>
                  <a:lnTo>
                    <a:pt x="352747" y="246536"/>
                  </a:lnTo>
                  <a:lnTo>
                    <a:pt x="364089" y="246536"/>
                  </a:lnTo>
                  <a:cubicBezTo>
                    <a:pt x="381058" y="246536"/>
                    <a:pt x="394774" y="232820"/>
                    <a:pt x="394774" y="215851"/>
                  </a:cubicBezTo>
                  <a:cubicBezTo>
                    <a:pt x="394774" y="208817"/>
                    <a:pt x="392401" y="202047"/>
                    <a:pt x="388005" y="196596"/>
                  </a:cubicBezTo>
                  <a:lnTo>
                    <a:pt x="264209" y="13628"/>
                  </a:lnTo>
                  <a:cubicBezTo>
                    <a:pt x="258494" y="5099"/>
                    <a:pt x="248998" y="0"/>
                    <a:pt x="238711" y="0"/>
                  </a:cubicBezTo>
                  <a:cubicBezTo>
                    <a:pt x="228424" y="0"/>
                    <a:pt x="218928" y="5099"/>
                    <a:pt x="213213" y="13540"/>
                  </a:cubicBezTo>
                  <a:lnTo>
                    <a:pt x="89681" y="196244"/>
                  </a:lnTo>
                  <a:cubicBezTo>
                    <a:pt x="85109" y="201696"/>
                    <a:pt x="82647" y="208641"/>
                    <a:pt x="82647" y="215763"/>
                  </a:cubicBezTo>
                  <a:cubicBezTo>
                    <a:pt x="82647" y="232644"/>
                    <a:pt x="96363" y="246448"/>
                    <a:pt x="113332" y="246448"/>
                  </a:cubicBezTo>
                  <a:lnTo>
                    <a:pt x="124763" y="246448"/>
                  </a:lnTo>
                  <a:lnTo>
                    <a:pt x="39917" y="372882"/>
                  </a:lnTo>
                  <a:cubicBezTo>
                    <a:pt x="35345" y="378421"/>
                    <a:pt x="32883" y="385367"/>
                    <a:pt x="32883" y="392401"/>
                  </a:cubicBezTo>
                  <a:cubicBezTo>
                    <a:pt x="32883" y="409282"/>
                    <a:pt x="46687" y="423086"/>
                    <a:pt x="63568" y="423086"/>
                  </a:cubicBezTo>
                  <a:lnTo>
                    <a:pt x="85285" y="423086"/>
                  </a:lnTo>
                  <a:lnTo>
                    <a:pt x="6594" y="551541"/>
                  </a:lnTo>
                  <a:cubicBezTo>
                    <a:pt x="2286" y="556993"/>
                    <a:pt x="0" y="563675"/>
                    <a:pt x="0" y="570533"/>
                  </a:cubicBezTo>
                  <a:cubicBezTo>
                    <a:pt x="0" y="587414"/>
                    <a:pt x="13716" y="601218"/>
                    <a:pt x="30685" y="601218"/>
                  </a:cubicBezTo>
                  <a:lnTo>
                    <a:pt x="184023" y="601218"/>
                  </a:lnTo>
                  <a:lnTo>
                    <a:pt x="184023" y="683690"/>
                  </a:lnTo>
                  <a:cubicBezTo>
                    <a:pt x="184023" y="688526"/>
                    <a:pt x="187980" y="692482"/>
                    <a:pt x="192815" y="692482"/>
                  </a:cubicBezTo>
                  <a:lnTo>
                    <a:pt x="284607" y="692482"/>
                  </a:lnTo>
                  <a:cubicBezTo>
                    <a:pt x="289443" y="692482"/>
                    <a:pt x="293399" y="688526"/>
                    <a:pt x="293399" y="683690"/>
                  </a:cubicBezTo>
                  <a:lnTo>
                    <a:pt x="293399" y="601218"/>
                  </a:lnTo>
                  <a:lnTo>
                    <a:pt x="446737" y="601218"/>
                  </a:lnTo>
                  <a:cubicBezTo>
                    <a:pt x="463618" y="601218"/>
                    <a:pt x="477422" y="587414"/>
                    <a:pt x="477422" y="570533"/>
                  </a:cubicBezTo>
                  <a:close/>
                  <a:moveTo>
                    <a:pt x="17673" y="570709"/>
                  </a:moveTo>
                  <a:cubicBezTo>
                    <a:pt x="17673" y="567719"/>
                    <a:pt x="18728" y="564730"/>
                    <a:pt x="20662" y="562356"/>
                  </a:cubicBezTo>
                  <a:cubicBezTo>
                    <a:pt x="20926" y="562004"/>
                    <a:pt x="21189" y="561740"/>
                    <a:pt x="21365" y="561389"/>
                  </a:cubicBezTo>
                  <a:lnTo>
                    <a:pt x="108497" y="419041"/>
                  </a:lnTo>
                  <a:cubicBezTo>
                    <a:pt x="110167" y="416316"/>
                    <a:pt x="110255" y="412887"/>
                    <a:pt x="108673" y="410161"/>
                  </a:cubicBezTo>
                  <a:cubicBezTo>
                    <a:pt x="107090" y="407348"/>
                    <a:pt x="104189" y="405677"/>
                    <a:pt x="101024" y="405677"/>
                  </a:cubicBezTo>
                  <a:lnTo>
                    <a:pt x="63568" y="405677"/>
                  </a:lnTo>
                  <a:cubicBezTo>
                    <a:pt x="56358" y="405677"/>
                    <a:pt x="50468" y="399786"/>
                    <a:pt x="50468" y="392577"/>
                  </a:cubicBezTo>
                  <a:cubicBezTo>
                    <a:pt x="50468" y="388708"/>
                    <a:pt x="52138" y="385894"/>
                    <a:pt x="53984" y="383520"/>
                  </a:cubicBezTo>
                  <a:lnTo>
                    <a:pt x="148502" y="242668"/>
                  </a:lnTo>
                  <a:cubicBezTo>
                    <a:pt x="150348" y="239942"/>
                    <a:pt x="150524" y="236513"/>
                    <a:pt x="148942" y="233612"/>
                  </a:cubicBezTo>
                  <a:cubicBezTo>
                    <a:pt x="147447" y="230710"/>
                    <a:pt x="144458" y="228952"/>
                    <a:pt x="141204" y="228952"/>
                  </a:cubicBezTo>
                  <a:lnTo>
                    <a:pt x="113245" y="228952"/>
                  </a:lnTo>
                  <a:cubicBezTo>
                    <a:pt x="106035" y="228952"/>
                    <a:pt x="100144" y="223061"/>
                    <a:pt x="100144" y="215851"/>
                  </a:cubicBezTo>
                  <a:cubicBezTo>
                    <a:pt x="100144" y="212774"/>
                    <a:pt x="101200" y="209872"/>
                    <a:pt x="103661" y="206795"/>
                  </a:cubicBezTo>
                  <a:lnTo>
                    <a:pt x="227720" y="23388"/>
                  </a:lnTo>
                  <a:cubicBezTo>
                    <a:pt x="230183" y="19783"/>
                    <a:pt x="234227" y="17585"/>
                    <a:pt x="238623" y="17585"/>
                  </a:cubicBezTo>
                  <a:cubicBezTo>
                    <a:pt x="243019" y="17585"/>
                    <a:pt x="247064" y="19783"/>
                    <a:pt x="249526" y="23388"/>
                  </a:cubicBezTo>
                  <a:lnTo>
                    <a:pt x="373585" y="206707"/>
                  </a:lnTo>
                  <a:cubicBezTo>
                    <a:pt x="373585" y="206707"/>
                    <a:pt x="373937" y="207147"/>
                    <a:pt x="374113" y="207411"/>
                  </a:cubicBezTo>
                  <a:cubicBezTo>
                    <a:pt x="376047" y="209784"/>
                    <a:pt x="377102" y="212598"/>
                    <a:pt x="377102" y="215763"/>
                  </a:cubicBezTo>
                  <a:cubicBezTo>
                    <a:pt x="377102" y="222973"/>
                    <a:pt x="371211" y="228864"/>
                    <a:pt x="364001" y="228864"/>
                  </a:cubicBezTo>
                  <a:lnTo>
                    <a:pt x="336130" y="228864"/>
                  </a:lnTo>
                  <a:cubicBezTo>
                    <a:pt x="332877" y="228864"/>
                    <a:pt x="329887" y="230622"/>
                    <a:pt x="328393" y="233524"/>
                  </a:cubicBezTo>
                  <a:cubicBezTo>
                    <a:pt x="326898" y="236425"/>
                    <a:pt x="327073" y="239854"/>
                    <a:pt x="328832" y="242580"/>
                  </a:cubicBezTo>
                  <a:lnTo>
                    <a:pt x="423877" y="384136"/>
                  </a:lnTo>
                  <a:cubicBezTo>
                    <a:pt x="425811" y="386510"/>
                    <a:pt x="426866" y="389411"/>
                    <a:pt x="426866" y="392488"/>
                  </a:cubicBezTo>
                  <a:cubicBezTo>
                    <a:pt x="426866" y="399698"/>
                    <a:pt x="420976" y="405589"/>
                    <a:pt x="413766" y="405589"/>
                  </a:cubicBezTo>
                  <a:lnTo>
                    <a:pt x="376311" y="405589"/>
                  </a:lnTo>
                  <a:cubicBezTo>
                    <a:pt x="373146" y="405589"/>
                    <a:pt x="370156" y="407348"/>
                    <a:pt x="368661" y="410073"/>
                  </a:cubicBezTo>
                  <a:cubicBezTo>
                    <a:pt x="367079" y="412887"/>
                    <a:pt x="367167" y="416228"/>
                    <a:pt x="368837" y="418953"/>
                  </a:cubicBezTo>
                  <a:lnTo>
                    <a:pt x="455969" y="561301"/>
                  </a:lnTo>
                  <a:cubicBezTo>
                    <a:pt x="455969" y="561301"/>
                    <a:pt x="456408" y="562004"/>
                    <a:pt x="456673" y="562356"/>
                  </a:cubicBezTo>
                  <a:cubicBezTo>
                    <a:pt x="458607" y="564730"/>
                    <a:pt x="459662" y="567631"/>
                    <a:pt x="459662" y="570709"/>
                  </a:cubicBezTo>
                  <a:cubicBezTo>
                    <a:pt x="459662" y="577918"/>
                    <a:pt x="453771" y="583809"/>
                    <a:pt x="446561" y="583809"/>
                  </a:cubicBezTo>
                  <a:lnTo>
                    <a:pt x="30421" y="583809"/>
                  </a:lnTo>
                  <a:cubicBezTo>
                    <a:pt x="23211" y="583809"/>
                    <a:pt x="17321" y="577918"/>
                    <a:pt x="17321" y="570709"/>
                  </a:cubicBezTo>
                  <a:close/>
                  <a:moveTo>
                    <a:pt x="275903" y="675073"/>
                  </a:moveTo>
                  <a:lnTo>
                    <a:pt x="201696" y="675073"/>
                  </a:lnTo>
                  <a:lnTo>
                    <a:pt x="201696" y="601394"/>
                  </a:lnTo>
                  <a:lnTo>
                    <a:pt x="275903" y="601394"/>
                  </a:lnTo>
                  <a:lnTo>
                    <a:pt x="275903" y="675073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216">
              <a:extLst>
                <a:ext uri="{FF2B5EF4-FFF2-40B4-BE49-F238E27FC236}">
                  <a16:creationId xmlns:a16="http://schemas.microsoft.com/office/drawing/2014/main" id="{3E1BE974-B9ED-2764-7265-14DCFC5701E2}"/>
                </a:ext>
              </a:extLst>
            </p:cNvPr>
            <p:cNvSpPr/>
            <p:nvPr/>
          </p:nvSpPr>
          <p:spPr>
            <a:xfrm>
              <a:off x="12576623" y="3098585"/>
              <a:ext cx="106562" cy="106562"/>
            </a:xfrm>
            <a:custGeom>
              <a:avLst/>
              <a:gdLst>
                <a:gd name="connsiteX0" fmla="*/ 0 w 106562"/>
                <a:gd name="connsiteY0" fmla="*/ 53281 h 106562"/>
                <a:gd name="connsiteX1" fmla="*/ 53281 w 106562"/>
                <a:gd name="connsiteY1" fmla="*/ 106563 h 106562"/>
                <a:gd name="connsiteX2" fmla="*/ 106563 w 106562"/>
                <a:gd name="connsiteY2" fmla="*/ 53281 h 106562"/>
                <a:gd name="connsiteX3" fmla="*/ 53281 w 106562"/>
                <a:gd name="connsiteY3" fmla="*/ 0 h 106562"/>
                <a:gd name="connsiteX4" fmla="*/ 0 w 106562"/>
                <a:gd name="connsiteY4" fmla="*/ 53281 h 106562"/>
                <a:gd name="connsiteX5" fmla="*/ 88978 w 106562"/>
                <a:gd name="connsiteY5" fmla="*/ 53281 h 106562"/>
                <a:gd name="connsiteX6" fmla="*/ 53281 w 106562"/>
                <a:gd name="connsiteY6" fmla="*/ 88978 h 106562"/>
                <a:gd name="connsiteX7" fmla="*/ 17585 w 106562"/>
                <a:gd name="connsiteY7" fmla="*/ 53281 h 106562"/>
                <a:gd name="connsiteX8" fmla="*/ 53281 w 106562"/>
                <a:gd name="connsiteY8" fmla="*/ 17585 h 106562"/>
                <a:gd name="connsiteX9" fmla="*/ 88978 w 106562"/>
                <a:gd name="connsiteY9" fmla="*/ 53281 h 10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6562" h="106562">
                  <a:moveTo>
                    <a:pt x="0" y="53281"/>
                  </a:moveTo>
                  <a:cubicBezTo>
                    <a:pt x="0" y="82648"/>
                    <a:pt x="23915" y="106563"/>
                    <a:pt x="53281" y="106563"/>
                  </a:cubicBezTo>
                  <a:cubicBezTo>
                    <a:pt x="82648" y="106563"/>
                    <a:pt x="106563" y="82648"/>
                    <a:pt x="106563" y="53281"/>
                  </a:cubicBezTo>
                  <a:cubicBezTo>
                    <a:pt x="106563" y="23915"/>
                    <a:pt x="82648" y="0"/>
                    <a:pt x="53281" y="0"/>
                  </a:cubicBezTo>
                  <a:cubicBezTo>
                    <a:pt x="23915" y="0"/>
                    <a:pt x="0" y="23915"/>
                    <a:pt x="0" y="53281"/>
                  </a:cubicBezTo>
                  <a:close/>
                  <a:moveTo>
                    <a:pt x="88978" y="53281"/>
                  </a:moveTo>
                  <a:cubicBezTo>
                    <a:pt x="88978" y="72976"/>
                    <a:pt x="72976" y="88978"/>
                    <a:pt x="53281" y="88978"/>
                  </a:cubicBezTo>
                  <a:cubicBezTo>
                    <a:pt x="33587" y="88978"/>
                    <a:pt x="17585" y="72976"/>
                    <a:pt x="17585" y="53281"/>
                  </a:cubicBezTo>
                  <a:cubicBezTo>
                    <a:pt x="17585" y="33586"/>
                    <a:pt x="33587" y="17585"/>
                    <a:pt x="53281" y="17585"/>
                  </a:cubicBezTo>
                  <a:cubicBezTo>
                    <a:pt x="72976" y="17585"/>
                    <a:pt x="88978" y="33586"/>
                    <a:pt x="88978" y="53281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1" name="Vrije vorm: vorm 220">
              <a:extLst>
                <a:ext uri="{FF2B5EF4-FFF2-40B4-BE49-F238E27FC236}">
                  <a16:creationId xmlns:a16="http://schemas.microsoft.com/office/drawing/2014/main" id="{5D70294C-3544-35FB-FAD6-4965C7B2615F}"/>
                </a:ext>
              </a:extLst>
            </p:cNvPr>
            <p:cNvSpPr/>
            <p:nvPr/>
          </p:nvSpPr>
          <p:spPr>
            <a:xfrm>
              <a:off x="12973134" y="3586448"/>
              <a:ext cx="72141" cy="72118"/>
            </a:xfrm>
            <a:custGeom>
              <a:avLst/>
              <a:gdLst>
                <a:gd name="connsiteX0" fmla="*/ 2396 w 72141"/>
                <a:gd name="connsiteY0" fmla="*/ 69569 h 72118"/>
                <a:gd name="connsiteX1" fmla="*/ 8639 w 72141"/>
                <a:gd name="connsiteY1" fmla="*/ 72119 h 72118"/>
                <a:gd name="connsiteX2" fmla="*/ 14881 w 72141"/>
                <a:gd name="connsiteY2" fmla="*/ 69569 h 72118"/>
                <a:gd name="connsiteX3" fmla="*/ 35983 w 72141"/>
                <a:gd name="connsiteY3" fmla="*/ 48468 h 72118"/>
                <a:gd name="connsiteX4" fmla="*/ 57084 w 72141"/>
                <a:gd name="connsiteY4" fmla="*/ 69569 h 72118"/>
                <a:gd name="connsiteX5" fmla="*/ 63326 w 72141"/>
                <a:gd name="connsiteY5" fmla="*/ 72119 h 72118"/>
                <a:gd name="connsiteX6" fmla="*/ 69569 w 72141"/>
                <a:gd name="connsiteY6" fmla="*/ 69569 h 72118"/>
                <a:gd name="connsiteX7" fmla="*/ 69569 w 72141"/>
                <a:gd name="connsiteY7" fmla="*/ 57172 h 72118"/>
                <a:gd name="connsiteX8" fmla="*/ 48467 w 72141"/>
                <a:gd name="connsiteY8" fmla="*/ 36071 h 72118"/>
                <a:gd name="connsiteX9" fmla="*/ 69569 w 72141"/>
                <a:gd name="connsiteY9" fmla="*/ 14969 h 72118"/>
                <a:gd name="connsiteX10" fmla="*/ 69569 w 72141"/>
                <a:gd name="connsiteY10" fmla="*/ 2572 h 72118"/>
                <a:gd name="connsiteX11" fmla="*/ 57172 w 72141"/>
                <a:gd name="connsiteY11" fmla="*/ 2572 h 72118"/>
                <a:gd name="connsiteX12" fmla="*/ 36071 w 72141"/>
                <a:gd name="connsiteY12" fmla="*/ 23673 h 72118"/>
                <a:gd name="connsiteX13" fmla="*/ 14969 w 72141"/>
                <a:gd name="connsiteY13" fmla="*/ 2572 h 72118"/>
                <a:gd name="connsiteX14" fmla="*/ 2572 w 72141"/>
                <a:gd name="connsiteY14" fmla="*/ 2572 h 72118"/>
                <a:gd name="connsiteX15" fmla="*/ 2572 w 72141"/>
                <a:gd name="connsiteY15" fmla="*/ 14969 h 72118"/>
                <a:gd name="connsiteX16" fmla="*/ 23674 w 72141"/>
                <a:gd name="connsiteY16" fmla="*/ 36071 h 72118"/>
                <a:gd name="connsiteX17" fmla="*/ 2572 w 72141"/>
                <a:gd name="connsiteY17" fmla="*/ 57172 h 72118"/>
                <a:gd name="connsiteX18" fmla="*/ 2572 w 72141"/>
                <a:gd name="connsiteY18" fmla="*/ 69569 h 7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141" h="72118">
                  <a:moveTo>
                    <a:pt x="2396" y="69569"/>
                  </a:moveTo>
                  <a:cubicBezTo>
                    <a:pt x="4154" y="71327"/>
                    <a:pt x="6352" y="72119"/>
                    <a:pt x="8639" y="72119"/>
                  </a:cubicBezTo>
                  <a:cubicBezTo>
                    <a:pt x="10925" y="72119"/>
                    <a:pt x="13123" y="71240"/>
                    <a:pt x="14881" y="69569"/>
                  </a:cubicBezTo>
                  <a:lnTo>
                    <a:pt x="35983" y="48468"/>
                  </a:lnTo>
                  <a:lnTo>
                    <a:pt x="57084" y="69569"/>
                  </a:lnTo>
                  <a:cubicBezTo>
                    <a:pt x="58843" y="71327"/>
                    <a:pt x="61041" y="72119"/>
                    <a:pt x="63326" y="72119"/>
                  </a:cubicBezTo>
                  <a:cubicBezTo>
                    <a:pt x="65613" y="72119"/>
                    <a:pt x="67811" y="71240"/>
                    <a:pt x="69569" y="69569"/>
                  </a:cubicBezTo>
                  <a:cubicBezTo>
                    <a:pt x="72998" y="66140"/>
                    <a:pt x="72998" y="60601"/>
                    <a:pt x="69569" y="57172"/>
                  </a:cubicBezTo>
                  <a:lnTo>
                    <a:pt x="48467" y="36071"/>
                  </a:lnTo>
                  <a:lnTo>
                    <a:pt x="69569" y="14969"/>
                  </a:lnTo>
                  <a:cubicBezTo>
                    <a:pt x="72998" y="11540"/>
                    <a:pt x="72998" y="6001"/>
                    <a:pt x="69569" y="2572"/>
                  </a:cubicBezTo>
                  <a:cubicBezTo>
                    <a:pt x="66140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4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2" name="Vrije vorm: vorm 221">
              <a:extLst>
                <a:ext uri="{FF2B5EF4-FFF2-40B4-BE49-F238E27FC236}">
                  <a16:creationId xmlns:a16="http://schemas.microsoft.com/office/drawing/2014/main" id="{109FA77A-05B9-B0D1-7D6E-684C713438EA}"/>
                </a:ext>
              </a:extLst>
            </p:cNvPr>
            <p:cNvSpPr/>
            <p:nvPr/>
          </p:nvSpPr>
          <p:spPr>
            <a:xfrm>
              <a:off x="12321272" y="2934938"/>
              <a:ext cx="72317" cy="72119"/>
            </a:xfrm>
            <a:custGeom>
              <a:avLst/>
              <a:gdLst>
                <a:gd name="connsiteX0" fmla="*/ 69569 w 72317"/>
                <a:gd name="connsiteY0" fmla="*/ 2572 h 72119"/>
                <a:gd name="connsiteX1" fmla="*/ 57172 w 72317"/>
                <a:gd name="connsiteY1" fmla="*/ 2572 h 72119"/>
                <a:gd name="connsiteX2" fmla="*/ 36071 w 72317"/>
                <a:gd name="connsiteY2" fmla="*/ 23673 h 72119"/>
                <a:gd name="connsiteX3" fmla="*/ 14969 w 72317"/>
                <a:gd name="connsiteY3" fmla="*/ 2572 h 72119"/>
                <a:gd name="connsiteX4" fmla="*/ 2572 w 72317"/>
                <a:gd name="connsiteY4" fmla="*/ 2572 h 72119"/>
                <a:gd name="connsiteX5" fmla="*/ 2572 w 72317"/>
                <a:gd name="connsiteY5" fmla="*/ 14969 h 72119"/>
                <a:gd name="connsiteX6" fmla="*/ 23674 w 72317"/>
                <a:gd name="connsiteY6" fmla="*/ 36071 h 72119"/>
                <a:gd name="connsiteX7" fmla="*/ 2572 w 72317"/>
                <a:gd name="connsiteY7" fmla="*/ 57172 h 72119"/>
                <a:gd name="connsiteX8" fmla="*/ 2572 w 72317"/>
                <a:gd name="connsiteY8" fmla="*/ 69569 h 72119"/>
                <a:gd name="connsiteX9" fmla="*/ 8815 w 72317"/>
                <a:gd name="connsiteY9" fmla="*/ 72119 h 72119"/>
                <a:gd name="connsiteX10" fmla="*/ 15057 w 72317"/>
                <a:gd name="connsiteY10" fmla="*/ 69569 h 72119"/>
                <a:gd name="connsiteX11" fmla="*/ 36159 w 72317"/>
                <a:gd name="connsiteY11" fmla="*/ 48468 h 72119"/>
                <a:gd name="connsiteX12" fmla="*/ 57260 w 72317"/>
                <a:gd name="connsiteY12" fmla="*/ 69569 h 72119"/>
                <a:gd name="connsiteX13" fmla="*/ 63502 w 72317"/>
                <a:gd name="connsiteY13" fmla="*/ 72119 h 72119"/>
                <a:gd name="connsiteX14" fmla="*/ 69745 w 72317"/>
                <a:gd name="connsiteY14" fmla="*/ 69569 h 72119"/>
                <a:gd name="connsiteX15" fmla="*/ 69745 w 72317"/>
                <a:gd name="connsiteY15" fmla="*/ 57172 h 72119"/>
                <a:gd name="connsiteX16" fmla="*/ 48643 w 72317"/>
                <a:gd name="connsiteY16" fmla="*/ 36071 h 72119"/>
                <a:gd name="connsiteX17" fmla="*/ 69745 w 72317"/>
                <a:gd name="connsiteY17" fmla="*/ 14969 h 72119"/>
                <a:gd name="connsiteX18" fmla="*/ 69745 w 72317"/>
                <a:gd name="connsiteY18" fmla="*/ 2572 h 72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317" h="72119">
                  <a:moveTo>
                    <a:pt x="69569" y="2572"/>
                  </a:moveTo>
                  <a:cubicBezTo>
                    <a:pt x="66141" y="-857"/>
                    <a:pt x="60601" y="-857"/>
                    <a:pt x="57172" y="2572"/>
                  </a:cubicBezTo>
                  <a:lnTo>
                    <a:pt x="36071" y="23673"/>
                  </a:ln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23674" y="36071"/>
                  </a:lnTo>
                  <a:lnTo>
                    <a:pt x="2572" y="57172"/>
                  </a:lnTo>
                  <a:cubicBezTo>
                    <a:pt x="-857" y="60601"/>
                    <a:pt x="-857" y="66140"/>
                    <a:pt x="2572" y="69569"/>
                  </a:cubicBezTo>
                  <a:cubicBezTo>
                    <a:pt x="4330" y="71328"/>
                    <a:pt x="6528" y="72119"/>
                    <a:pt x="8815" y="72119"/>
                  </a:cubicBezTo>
                  <a:cubicBezTo>
                    <a:pt x="11101" y="72119"/>
                    <a:pt x="13299" y="71240"/>
                    <a:pt x="15057" y="69569"/>
                  </a:cubicBezTo>
                  <a:lnTo>
                    <a:pt x="36159" y="48468"/>
                  </a:lnTo>
                  <a:lnTo>
                    <a:pt x="57260" y="69569"/>
                  </a:lnTo>
                  <a:cubicBezTo>
                    <a:pt x="59018" y="71328"/>
                    <a:pt x="61216" y="72119"/>
                    <a:pt x="63502" y="72119"/>
                  </a:cubicBezTo>
                  <a:cubicBezTo>
                    <a:pt x="65789" y="72119"/>
                    <a:pt x="67987" y="71240"/>
                    <a:pt x="69745" y="69569"/>
                  </a:cubicBezTo>
                  <a:cubicBezTo>
                    <a:pt x="73174" y="66140"/>
                    <a:pt x="73174" y="60601"/>
                    <a:pt x="69745" y="57172"/>
                  </a:cubicBezTo>
                  <a:lnTo>
                    <a:pt x="48643" y="36071"/>
                  </a:lnTo>
                  <a:lnTo>
                    <a:pt x="69745" y="14969"/>
                  </a:lnTo>
                  <a:cubicBezTo>
                    <a:pt x="73174" y="11540"/>
                    <a:pt x="73174" y="6001"/>
                    <a:pt x="69745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4" name="Vrije vorm: vorm 223">
              <a:extLst>
                <a:ext uri="{FF2B5EF4-FFF2-40B4-BE49-F238E27FC236}">
                  <a16:creationId xmlns:a16="http://schemas.microsoft.com/office/drawing/2014/main" id="{D2A75971-BA27-5ECE-09EB-A5BF07EB1861}"/>
                </a:ext>
              </a:extLst>
            </p:cNvPr>
            <p:cNvSpPr/>
            <p:nvPr/>
          </p:nvSpPr>
          <p:spPr>
            <a:xfrm>
              <a:off x="10566526" y="6355607"/>
              <a:ext cx="94957" cy="94956"/>
            </a:xfrm>
            <a:custGeom>
              <a:avLst/>
              <a:gdLst>
                <a:gd name="connsiteX0" fmla="*/ 86165 w 94957"/>
                <a:gd name="connsiteY0" fmla="*/ 38686 h 94956"/>
                <a:gd name="connsiteX1" fmla="*/ 56271 w 94957"/>
                <a:gd name="connsiteY1" fmla="*/ 38686 h 94956"/>
                <a:gd name="connsiteX2" fmla="*/ 56271 w 94957"/>
                <a:gd name="connsiteY2" fmla="*/ 8792 h 94956"/>
                <a:gd name="connsiteX3" fmla="*/ 47478 w 94957"/>
                <a:gd name="connsiteY3" fmla="*/ 0 h 94956"/>
                <a:gd name="connsiteX4" fmla="*/ 38686 w 94957"/>
                <a:gd name="connsiteY4" fmla="*/ 8792 h 94956"/>
                <a:gd name="connsiteX5" fmla="*/ 38686 w 94957"/>
                <a:gd name="connsiteY5" fmla="*/ 38686 h 94956"/>
                <a:gd name="connsiteX6" fmla="*/ 8792 w 94957"/>
                <a:gd name="connsiteY6" fmla="*/ 38686 h 94956"/>
                <a:gd name="connsiteX7" fmla="*/ 0 w 94957"/>
                <a:gd name="connsiteY7" fmla="*/ 47479 h 94956"/>
                <a:gd name="connsiteX8" fmla="*/ 8792 w 94957"/>
                <a:gd name="connsiteY8" fmla="*/ 56271 h 94956"/>
                <a:gd name="connsiteX9" fmla="*/ 38686 w 94957"/>
                <a:gd name="connsiteY9" fmla="*/ 56271 h 94956"/>
                <a:gd name="connsiteX10" fmla="*/ 38686 w 94957"/>
                <a:gd name="connsiteY10" fmla="*/ 86165 h 94956"/>
                <a:gd name="connsiteX11" fmla="*/ 47478 w 94957"/>
                <a:gd name="connsiteY11" fmla="*/ 94957 h 94956"/>
                <a:gd name="connsiteX12" fmla="*/ 56271 w 94957"/>
                <a:gd name="connsiteY12" fmla="*/ 86165 h 94956"/>
                <a:gd name="connsiteX13" fmla="*/ 56271 w 94957"/>
                <a:gd name="connsiteY13" fmla="*/ 56271 h 94956"/>
                <a:gd name="connsiteX14" fmla="*/ 86165 w 94957"/>
                <a:gd name="connsiteY14" fmla="*/ 56271 h 94956"/>
                <a:gd name="connsiteX15" fmla="*/ 94957 w 94957"/>
                <a:gd name="connsiteY15" fmla="*/ 47479 h 94956"/>
                <a:gd name="connsiteX16" fmla="*/ 86165 w 94957"/>
                <a:gd name="connsiteY16" fmla="*/ 38686 h 949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4957" h="94956">
                  <a:moveTo>
                    <a:pt x="86165" y="38686"/>
                  </a:moveTo>
                  <a:lnTo>
                    <a:pt x="56271" y="38686"/>
                  </a:lnTo>
                  <a:lnTo>
                    <a:pt x="56271" y="8792"/>
                  </a:lnTo>
                  <a:cubicBezTo>
                    <a:pt x="56271" y="3957"/>
                    <a:pt x="52314" y="0"/>
                    <a:pt x="47478" y="0"/>
                  </a:cubicBezTo>
                  <a:cubicBezTo>
                    <a:pt x="42643" y="0"/>
                    <a:pt x="38686" y="3957"/>
                    <a:pt x="38686" y="8792"/>
                  </a:cubicBezTo>
                  <a:lnTo>
                    <a:pt x="38686" y="38686"/>
                  </a:lnTo>
                  <a:lnTo>
                    <a:pt x="8792" y="38686"/>
                  </a:lnTo>
                  <a:cubicBezTo>
                    <a:pt x="3957" y="38686"/>
                    <a:pt x="0" y="42643"/>
                    <a:pt x="0" y="47479"/>
                  </a:cubicBezTo>
                  <a:cubicBezTo>
                    <a:pt x="0" y="52314"/>
                    <a:pt x="3957" y="56271"/>
                    <a:pt x="8792" y="56271"/>
                  </a:cubicBezTo>
                  <a:lnTo>
                    <a:pt x="38686" y="56271"/>
                  </a:lnTo>
                  <a:lnTo>
                    <a:pt x="38686" y="86165"/>
                  </a:lnTo>
                  <a:cubicBezTo>
                    <a:pt x="38686" y="91001"/>
                    <a:pt x="42643" y="94957"/>
                    <a:pt x="47478" y="94957"/>
                  </a:cubicBezTo>
                  <a:cubicBezTo>
                    <a:pt x="52314" y="94957"/>
                    <a:pt x="56271" y="91001"/>
                    <a:pt x="56271" y="86165"/>
                  </a:cubicBezTo>
                  <a:lnTo>
                    <a:pt x="56271" y="56271"/>
                  </a:lnTo>
                  <a:lnTo>
                    <a:pt x="86165" y="56271"/>
                  </a:lnTo>
                  <a:cubicBezTo>
                    <a:pt x="91000" y="56271"/>
                    <a:pt x="94957" y="52314"/>
                    <a:pt x="94957" y="47479"/>
                  </a:cubicBezTo>
                  <a:cubicBezTo>
                    <a:pt x="94957" y="42643"/>
                    <a:pt x="91000" y="38686"/>
                    <a:pt x="86165" y="3868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5" name="Vrije vorm: vorm 224">
              <a:extLst>
                <a:ext uri="{FF2B5EF4-FFF2-40B4-BE49-F238E27FC236}">
                  <a16:creationId xmlns:a16="http://schemas.microsoft.com/office/drawing/2014/main" id="{64090D3B-1B1E-93EF-E9EC-F741D846B759}"/>
                </a:ext>
              </a:extLst>
            </p:cNvPr>
            <p:cNvSpPr/>
            <p:nvPr/>
          </p:nvSpPr>
          <p:spPr>
            <a:xfrm>
              <a:off x="11033287" y="6395414"/>
              <a:ext cx="72404" cy="72206"/>
            </a:xfrm>
            <a:custGeom>
              <a:avLst/>
              <a:gdLst>
                <a:gd name="connsiteX0" fmla="*/ 69657 w 72404"/>
                <a:gd name="connsiteY0" fmla="*/ 2572 h 72206"/>
                <a:gd name="connsiteX1" fmla="*/ 57260 w 72404"/>
                <a:gd name="connsiteY1" fmla="*/ 2572 h 72206"/>
                <a:gd name="connsiteX2" fmla="*/ 36070 w 72404"/>
                <a:gd name="connsiteY2" fmla="*/ 23762 h 72206"/>
                <a:gd name="connsiteX3" fmla="*/ 14969 w 72404"/>
                <a:gd name="connsiteY3" fmla="*/ 2660 h 72206"/>
                <a:gd name="connsiteX4" fmla="*/ 2572 w 72404"/>
                <a:gd name="connsiteY4" fmla="*/ 2660 h 72206"/>
                <a:gd name="connsiteX5" fmla="*/ 2572 w 72404"/>
                <a:gd name="connsiteY5" fmla="*/ 15057 h 72206"/>
                <a:gd name="connsiteX6" fmla="*/ 23673 w 72404"/>
                <a:gd name="connsiteY6" fmla="*/ 36159 h 72206"/>
                <a:gd name="connsiteX7" fmla="*/ 2572 w 72404"/>
                <a:gd name="connsiteY7" fmla="*/ 57260 h 72206"/>
                <a:gd name="connsiteX8" fmla="*/ 2572 w 72404"/>
                <a:gd name="connsiteY8" fmla="*/ 69657 h 72206"/>
                <a:gd name="connsiteX9" fmla="*/ 8814 w 72404"/>
                <a:gd name="connsiteY9" fmla="*/ 72207 h 72206"/>
                <a:gd name="connsiteX10" fmla="*/ 15057 w 72404"/>
                <a:gd name="connsiteY10" fmla="*/ 69657 h 72206"/>
                <a:gd name="connsiteX11" fmla="*/ 36158 w 72404"/>
                <a:gd name="connsiteY11" fmla="*/ 48555 h 72206"/>
                <a:gd name="connsiteX12" fmla="*/ 57260 w 72404"/>
                <a:gd name="connsiteY12" fmla="*/ 69657 h 72206"/>
                <a:gd name="connsiteX13" fmla="*/ 63502 w 72404"/>
                <a:gd name="connsiteY13" fmla="*/ 72207 h 72206"/>
                <a:gd name="connsiteX14" fmla="*/ 69745 w 72404"/>
                <a:gd name="connsiteY14" fmla="*/ 69657 h 72206"/>
                <a:gd name="connsiteX15" fmla="*/ 69745 w 72404"/>
                <a:gd name="connsiteY15" fmla="*/ 57260 h 72206"/>
                <a:gd name="connsiteX16" fmla="*/ 48643 w 72404"/>
                <a:gd name="connsiteY16" fmla="*/ 36159 h 72206"/>
                <a:gd name="connsiteX17" fmla="*/ 69833 w 72404"/>
                <a:gd name="connsiteY17" fmla="*/ 14969 h 72206"/>
                <a:gd name="connsiteX18" fmla="*/ 69833 w 72404"/>
                <a:gd name="connsiteY18" fmla="*/ 2572 h 72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72404" h="72206">
                  <a:moveTo>
                    <a:pt x="69657" y="2572"/>
                  </a:moveTo>
                  <a:cubicBezTo>
                    <a:pt x="66228" y="-857"/>
                    <a:pt x="60689" y="-857"/>
                    <a:pt x="57260" y="2572"/>
                  </a:cubicBezTo>
                  <a:lnTo>
                    <a:pt x="36070" y="23762"/>
                  </a:lnTo>
                  <a:lnTo>
                    <a:pt x="14969" y="2660"/>
                  </a:lnTo>
                  <a:cubicBezTo>
                    <a:pt x="11540" y="-769"/>
                    <a:pt x="6001" y="-769"/>
                    <a:pt x="2572" y="2660"/>
                  </a:cubicBezTo>
                  <a:cubicBezTo>
                    <a:pt x="-857" y="6089"/>
                    <a:pt x="-857" y="11628"/>
                    <a:pt x="2572" y="15057"/>
                  </a:cubicBezTo>
                  <a:lnTo>
                    <a:pt x="23673" y="36159"/>
                  </a:lnTo>
                  <a:lnTo>
                    <a:pt x="2572" y="57260"/>
                  </a:lnTo>
                  <a:cubicBezTo>
                    <a:pt x="-857" y="60689"/>
                    <a:pt x="-857" y="66228"/>
                    <a:pt x="2572" y="69657"/>
                  </a:cubicBezTo>
                  <a:cubicBezTo>
                    <a:pt x="4330" y="71416"/>
                    <a:pt x="6528" y="72207"/>
                    <a:pt x="8814" y="72207"/>
                  </a:cubicBezTo>
                  <a:cubicBezTo>
                    <a:pt x="11100" y="72207"/>
                    <a:pt x="13298" y="71328"/>
                    <a:pt x="15057" y="69657"/>
                  </a:cubicBezTo>
                  <a:lnTo>
                    <a:pt x="36158" y="48555"/>
                  </a:lnTo>
                  <a:lnTo>
                    <a:pt x="57260" y="69657"/>
                  </a:lnTo>
                  <a:cubicBezTo>
                    <a:pt x="59018" y="71416"/>
                    <a:pt x="61216" y="72207"/>
                    <a:pt x="63502" y="72207"/>
                  </a:cubicBezTo>
                  <a:cubicBezTo>
                    <a:pt x="65788" y="72207"/>
                    <a:pt x="67986" y="71328"/>
                    <a:pt x="69745" y="69657"/>
                  </a:cubicBezTo>
                  <a:cubicBezTo>
                    <a:pt x="73174" y="66228"/>
                    <a:pt x="73174" y="60689"/>
                    <a:pt x="69745" y="57260"/>
                  </a:cubicBezTo>
                  <a:lnTo>
                    <a:pt x="48643" y="36159"/>
                  </a:lnTo>
                  <a:lnTo>
                    <a:pt x="69833" y="14969"/>
                  </a:lnTo>
                  <a:cubicBezTo>
                    <a:pt x="73262" y="11540"/>
                    <a:pt x="73262" y="6001"/>
                    <a:pt x="69833" y="2572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225">
              <a:extLst>
                <a:ext uri="{FF2B5EF4-FFF2-40B4-BE49-F238E27FC236}">
                  <a16:creationId xmlns:a16="http://schemas.microsoft.com/office/drawing/2014/main" id="{B0F9CEBD-C4FE-2BDD-B06A-7306F1B62D67}"/>
                </a:ext>
              </a:extLst>
            </p:cNvPr>
            <p:cNvSpPr/>
            <p:nvPr/>
          </p:nvSpPr>
          <p:spPr>
            <a:xfrm>
              <a:off x="10804006" y="621528"/>
              <a:ext cx="17584" cy="66294"/>
            </a:xfrm>
            <a:custGeom>
              <a:avLst/>
              <a:gdLst>
                <a:gd name="connsiteX0" fmla="*/ 8792 w 17584"/>
                <a:gd name="connsiteY0" fmla="*/ 66294 h 66294"/>
                <a:gd name="connsiteX1" fmla="*/ 17585 w 17584"/>
                <a:gd name="connsiteY1" fmla="*/ 57502 h 66294"/>
                <a:gd name="connsiteX2" fmla="*/ 17585 w 17584"/>
                <a:gd name="connsiteY2" fmla="*/ 8792 h 66294"/>
                <a:gd name="connsiteX3" fmla="*/ 8792 w 17584"/>
                <a:gd name="connsiteY3" fmla="*/ 0 h 66294"/>
                <a:gd name="connsiteX4" fmla="*/ 0 w 17584"/>
                <a:gd name="connsiteY4" fmla="*/ 8792 h 66294"/>
                <a:gd name="connsiteX5" fmla="*/ 0 w 17584"/>
                <a:gd name="connsiteY5" fmla="*/ 57502 h 66294"/>
                <a:gd name="connsiteX6" fmla="*/ 8792 w 17584"/>
                <a:gd name="connsiteY6" fmla="*/ 66294 h 662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584" h="66294">
                  <a:moveTo>
                    <a:pt x="8792" y="66294"/>
                  </a:moveTo>
                  <a:cubicBezTo>
                    <a:pt x="13628" y="66294"/>
                    <a:pt x="17585" y="62337"/>
                    <a:pt x="17585" y="57502"/>
                  </a:cubicBezTo>
                  <a:lnTo>
                    <a:pt x="17585" y="8792"/>
                  </a:lnTo>
                  <a:cubicBezTo>
                    <a:pt x="17585" y="3957"/>
                    <a:pt x="13628" y="0"/>
                    <a:pt x="8792" y="0"/>
                  </a:cubicBezTo>
                  <a:cubicBezTo>
                    <a:pt x="3957" y="0"/>
                    <a:pt x="0" y="3957"/>
                    <a:pt x="0" y="8792"/>
                  </a:cubicBezTo>
                  <a:lnTo>
                    <a:pt x="0" y="57502"/>
                  </a:lnTo>
                  <a:cubicBezTo>
                    <a:pt x="0" y="62337"/>
                    <a:pt x="3957" y="66294"/>
                    <a:pt x="8792" y="6629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7" name="Vrije vorm: vorm 226">
              <a:extLst>
                <a:ext uri="{FF2B5EF4-FFF2-40B4-BE49-F238E27FC236}">
                  <a16:creationId xmlns:a16="http://schemas.microsoft.com/office/drawing/2014/main" id="{62AC2423-E191-3BDA-54E6-D940A115ADD3}"/>
                </a:ext>
              </a:extLst>
            </p:cNvPr>
            <p:cNvSpPr/>
            <p:nvPr/>
          </p:nvSpPr>
          <p:spPr>
            <a:xfrm>
              <a:off x="10951958" y="990343"/>
              <a:ext cx="52182" cy="52160"/>
            </a:xfrm>
            <a:custGeom>
              <a:avLst/>
              <a:gdLst>
                <a:gd name="connsiteX0" fmla="*/ 37125 w 52182"/>
                <a:gd name="connsiteY0" fmla="*/ 49611 h 52160"/>
                <a:gd name="connsiteX1" fmla="*/ 43368 w 52182"/>
                <a:gd name="connsiteY1" fmla="*/ 52160 h 52160"/>
                <a:gd name="connsiteX2" fmla="*/ 49611 w 52182"/>
                <a:gd name="connsiteY2" fmla="*/ 49611 h 52160"/>
                <a:gd name="connsiteX3" fmla="*/ 49611 w 52182"/>
                <a:gd name="connsiteY3" fmla="*/ 37213 h 52160"/>
                <a:gd name="connsiteX4" fmla="*/ 14969 w 52182"/>
                <a:gd name="connsiteY4" fmla="*/ 2572 h 52160"/>
                <a:gd name="connsiteX5" fmla="*/ 2572 w 52182"/>
                <a:gd name="connsiteY5" fmla="*/ 2572 h 52160"/>
                <a:gd name="connsiteX6" fmla="*/ 2572 w 52182"/>
                <a:gd name="connsiteY6" fmla="*/ 14969 h 52160"/>
                <a:gd name="connsiteX7" fmla="*/ 37213 w 52182"/>
                <a:gd name="connsiteY7" fmla="*/ 49611 h 5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182" h="52160">
                  <a:moveTo>
                    <a:pt x="37125" y="49611"/>
                  </a:moveTo>
                  <a:cubicBezTo>
                    <a:pt x="38884" y="51369"/>
                    <a:pt x="41082" y="52160"/>
                    <a:pt x="43368" y="52160"/>
                  </a:cubicBezTo>
                  <a:cubicBezTo>
                    <a:pt x="45654" y="52160"/>
                    <a:pt x="47852" y="51281"/>
                    <a:pt x="49611" y="49611"/>
                  </a:cubicBezTo>
                  <a:cubicBezTo>
                    <a:pt x="53039" y="46182"/>
                    <a:pt x="53039" y="40642"/>
                    <a:pt x="49611" y="37213"/>
                  </a:cubicBezTo>
                  <a:lnTo>
                    <a:pt x="14969" y="2572"/>
                  </a:lnTo>
                  <a:cubicBezTo>
                    <a:pt x="11540" y="-857"/>
                    <a:pt x="6001" y="-857"/>
                    <a:pt x="2572" y="2572"/>
                  </a:cubicBezTo>
                  <a:cubicBezTo>
                    <a:pt x="-857" y="6001"/>
                    <a:pt x="-857" y="11540"/>
                    <a:pt x="2572" y="14969"/>
                  </a:cubicBezTo>
                  <a:lnTo>
                    <a:pt x="37213" y="49611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8" name="Vrije vorm: vorm 227">
              <a:extLst>
                <a:ext uri="{FF2B5EF4-FFF2-40B4-BE49-F238E27FC236}">
                  <a16:creationId xmlns:a16="http://schemas.microsoft.com/office/drawing/2014/main" id="{02D96915-C663-25DA-7BF1-27E7D276D230}"/>
                </a:ext>
              </a:extLst>
            </p:cNvPr>
            <p:cNvSpPr/>
            <p:nvPr/>
          </p:nvSpPr>
          <p:spPr>
            <a:xfrm>
              <a:off x="10525920" y="501337"/>
              <a:ext cx="576595" cy="639552"/>
            </a:xfrm>
            <a:custGeom>
              <a:avLst/>
              <a:gdLst>
                <a:gd name="connsiteX0" fmla="*/ 8689 w 576595"/>
                <a:gd name="connsiteY0" fmla="*/ 618363 h 639552"/>
                <a:gd name="connsiteX1" fmla="*/ 8689 w 576595"/>
                <a:gd name="connsiteY1" fmla="*/ 618715 h 639552"/>
                <a:gd name="connsiteX2" fmla="*/ 8250 w 576595"/>
                <a:gd name="connsiteY2" fmla="*/ 620473 h 639552"/>
                <a:gd name="connsiteX3" fmla="*/ 7986 w 576595"/>
                <a:gd name="connsiteY3" fmla="*/ 622056 h 639552"/>
                <a:gd name="connsiteX4" fmla="*/ 8250 w 576595"/>
                <a:gd name="connsiteY4" fmla="*/ 623551 h 639552"/>
                <a:gd name="connsiteX5" fmla="*/ 8689 w 576595"/>
                <a:gd name="connsiteY5" fmla="*/ 625397 h 639552"/>
                <a:gd name="connsiteX6" fmla="*/ 8689 w 576595"/>
                <a:gd name="connsiteY6" fmla="*/ 625661 h 639552"/>
                <a:gd name="connsiteX7" fmla="*/ 9481 w 576595"/>
                <a:gd name="connsiteY7" fmla="*/ 626716 h 639552"/>
                <a:gd name="connsiteX8" fmla="*/ 10536 w 576595"/>
                <a:gd name="connsiteY8" fmla="*/ 628210 h 639552"/>
                <a:gd name="connsiteX9" fmla="*/ 12118 w 576595"/>
                <a:gd name="connsiteY9" fmla="*/ 629353 h 639552"/>
                <a:gd name="connsiteX10" fmla="*/ 13085 w 576595"/>
                <a:gd name="connsiteY10" fmla="*/ 630057 h 639552"/>
                <a:gd name="connsiteX11" fmla="*/ 13349 w 576595"/>
                <a:gd name="connsiteY11" fmla="*/ 630057 h 639552"/>
                <a:gd name="connsiteX12" fmla="*/ 15811 w 576595"/>
                <a:gd name="connsiteY12" fmla="*/ 630584 h 639552"/>
                <a:gd name="connsiteX13" fmla="*/ 16690 w 576595"/>
                <a:gd name="connsiteY13" fmla="*/ 630760 h 639552"/>
                <a:gd name="connsiteX14" fmla="*/ 16866 w 576595"/>
                <a:gd name="connsiteY14" fmla="*/ 630760 h 639552"/>
                <a:gd name="connsiteX15" fmla="*/ 17306 w 576595"/>
                <a:gd name="connsiteY15" fmla="*/ 630760 h 639552"/>
                <a:gd name="connsiteX16" fmla="*/ 19943 w 576595"/>
                <a:gd name="connsiteY16" fmla="*/ 630145 h 639552"/>
                <a:gd name="connsiteX17" fmla="*/ 20383 w 576595"/>
                <a:gd name="connsiteY17" fmla="*/ 630057 h 639552"/>
                <a:gd name="connsiteX18" fmla="*/ 157016 w 576595"/>
                <a:gd name="connsiteY18" fmla="*/ 637354 h 639552"/>
                <a:gd name="connsiteX19" fmla="*/ 162730 w 576595"/>
                <a:gd name="connsiteY19" fmla="*/ 639465 h 639552"/>
                <a:gd name="connsiteX20" fmla="*/ 166335 w 576595"/>
                <a:gd name="connsiteY20" fmla="*/ 638673 h 639552"/>
                <a:gd name="connsiteX21" fmla="*/ 171523 w 576595"/>
                <a:gd name="connsiteY21" fmla="*/ 630848 h 639552"/>
                <a:gd name="connsiteX22" fmla="*/ 193943 w 576595"/>
                <a:gd name="connsiteY22" fmla="*/ 574401 h 639552"/>
                <a:gd name="connsiteX23" fmla="*/ 250214 w 576595"/>
                <a:gd name="connsiteY23" fmla="*/ 552069 h 639552"/>
                <a:gd name="connsiteX24" fmla="*/ 257775 w 576595"/>
                <a:gd name="connsiteY24" fmla="*/ 547497 h 639552"/>
                <a:gd name="connsiteX25" fmla="*/ 257512 w 576595"/>
                <a:gd name="connsiteY25" fmla="*/ 538705 h 639552"/>
                <a:gd name="connsiteX26" fmla="*/ 255137 w 576595"/>
                <a:gd name="connsiteY26" fmla="*/ 468718 h 639552"/>
                <a:gd name="connsiteX27" fmla="*/ 256193 w 576595"/>
                <a:gd name="connsiteY27" fmla="*/ 464058 h 639552"/>
                <a:gd name="connsiteX28" fmla="*/ 286966 w 576595"/>
                <a:gd name="connsiteY28" fmla="*/ 437154 h 639552"/>
                <a:gd name="connsiteX29" fmla="*/ 319673 w 576595"/>
                <a:gd name="connsiteY29" fmla="*/ 464761 h 639552"/>
                <a:gd name="connsiteX30" fmla="*/ 320728 w 576595"/>
                <a:gd name="connsiteY30" fmla="*/ 468718 h 639552"/>
                <a:gd name="connsiteX31" fmla="*/ 318266 w 576595"/>
                <a:gd name="connsiteY31" fmla="*/ 538705 h 639552"/>
                <a:gd name="connsiteX32" fmla="*/ 318003 w 576595"/>
                <a:gd name="connsiteY32" fmla="*/ 547585 h 639552"/>
                <a:gd name="connsiteX33" fmla="*/ 325564 w 576595"/>
                <a:gd name="connsiteY33" fmla="*/ 552157 h 639552"/>
                <a:gd name="connsiteX34" fmla="*/ 381835 w 576595"/>
                <a:gd name="connsiteY34" fmla="*/ 574489 h 639552"/>
                <a:gd name="connsiteX35" fmla="*/ 404255 w 576595"/>
                <a:gd name="connsiteY35" fmla="*/ 630936 h 639552"/>
                <a:gd name="connsiteX36" fmla="*/ 409443 w 576595"/>
                <a:gd name="connsiteY36" fmla="*/ 638761 h 639552"/>
                <a:gd name="connsiteX37" fmla="*/ 413047 w 576595"/>
                <a:gd name="connsiteY37" fmla="*/ 639552 h 639552"/>
                <a:gd name="connsiteX38" fmla="*/ 418762 w 576595"/>
                <a:gd name="connsiteY38" fmla="*/ 637442 h 639552"/>
                <a:gd name="connsiteX39" fmla="*/ 555395 w 576595"/>
                <a:gd name="connsiteY39" fmla="*/ 630145 h 639552"/>
                <a:gd name="connsiteX40" fmla="*/ 555834 w 576595"/>
                <a:gd name="connsiteY40" fmla="*/ 630233 h 639552"/>
                <a:gd name="connsiteX41" fmla="*/ 558472 w 576595"/>
                <a:gd name="connsiteY41" fmla="*/ 630848 h 639552"/>
                <a:gd name="connsiteX42" fmla="*/ 558912 w 576595"/>
                <a:gd name="connsiteY42" fmla="*/ 630848 h 639552"/>
                <a:gd name="connsiteX43" fmla="*/ 559088 w 576595"/>
                <a:gd name="connsiteY43" fmla="*/ 630848 h 639552"/>
                <a:gd name="connsiteX44" fmla="*/ 559967 w 576595"/>
                <a:gd name="connsiteY44" fmla="*/ 630672 h 639552"/>
                <a:gd name="connsiteX45" fmla="*/ 562517 w 576595"/>
                <a:gd name="connsiteY45" fmla="*/ 630145 h 639552"/>
                <a:gd name="connsiteX46" fmla="*/ 562780 w 576595"/>
                <a:gd name="connsiteY46" fmla="*/ 630145 h 639552"/>
                <a:gd name="connsiteX47" fmla="*/ 563748 w 576595"/>
                <a:gd name="connsiteY47" fmla="*/ 629441 h 639552"/>
                <a:gd name="connsiteX48" fmla="*/ 565330 w 576595"/>
                <a:gd name="connsiteY48" fmla="*/ 628298 h 639552"/>
                <a:gd name="connsiteX49" fmla="*/ 566385 w 576595"/>
                <a:gd name="connsiteY49" fmla="*/ 626804 h 639552"/>
                <a:gd name="connsiteX50" fmla="*/ 567177 w 576595"/>
                <a:gd name="connsiteY50" fmla="*/ 625749 h 639552"/>
                <a:gd name="connsiteX51" fmla="*/ 567177 w 576595"/>
                <a:gd name="connsiteY51" fmla="*/ 625397 h 639552"/>
                <a:gd name="connsiteX52" fmla="*/ 567616 w 576595"/>
                <a:gd name="connsiteY52" fmla="*/ 623638 h 639552"/>
                <a:gd name="connsiteX53" fmla="*/ 567880 w 576595"/>
                <a:gd name="connsiteY53" fmla="*/ 622056 h 639552"/>
                <a:gd name="connsiteX54" fmla="*/ 567616 w 576595"/>
                <a:gd name="connsiteY54" fmla="*/ 620473 h 639552"/>
                <a:gd name="connsiteX55" fmla="*/ 567177 w 576595"/>
                <a:gd name="connsiteY55" fmla="*/ 618715 h 639552"/>
                <a:gd name="connsiteX56" fmla="*/ 567177 w 576595"/>
                <a:gd name="connsiteY56" fmla="*/ 618363 h 639552"/>
                <a:gd name="connsiteX57" fmla="*/ 574474 w 576595"/>
                <a:gd name="connsiteY57" fmla="*/ 481731 h 639552"/>
                <a:gd name="connsiteX58" fmla="*/ 575881 w 576595"/>
                <a:gd name="connsiteY58" fmla="*/ 472411 h 639552"/>
                <a:gd name="connsiteX59" fmla="*/ 568056 w 576595"/>
                <a:gd name="connsiteY59" fmla="*/ 467223 h 639552"/>
                <a:gd name="connsiteX60" fmla="*/ 511609 w 576595"/>
                <a:gd name="connsiteY60" fmla="*/ 444803 h 639552"/>
                <a:gd name="connsiteX61" fmla="*/ 489277 w 576595"/>
                <a:gd name="connsiteY61" fmla="*/ 388532 h 639552"/>
                <a:gd name="connsiteX62" fmla="*/ 484705 w 576595"/>
                <a:gd name="connsiteY62" fmla="*/ 380971 h 639552"/>
                <a:gd name="connsiteX63" fmla="*/ 475912 w 576595"/>
                <a:gd name="connsiteY63" fmla="*/ 381234 h 639552"/>
                <a:gd name="connsiteX64" fmla="*/ 405926 w 576595"/>
                <a:gd name="connsiteY64" fmla="*/ 383696 h 639552"/>
                <a:gd name="connsiteX65" fmla="*/ 402145 w 576595"/>
                <a:gd name="connsiteY65" fmla="*/ 382641 h 639552"/>
                <a:gd name="connsiteX66" fmla="*/ 342709 w 576595"/>
                <a:gd name="connsiteY66" fmla="*/ 341054 h 639552"/>
                <a:gd name="connsiteX67" fmla="*/ 351150 w 576595"/>
                <a:gd name="connsiteY67" fmla="*/ 309489 h 639552"/>
                <a:gd name="connsiteX68" fmla="*/ 346929 w 576595"/>
                <a:gd name="connsiteY68" fmla="*/ 286717 h 639552"/>
                <a:gd name="connsiteX69" fmla="*/ 347369 w 576595"/>
                <a:gd name="connsiteY69" fmla="*/ 285750 h 639552"/>
                <a:gd name="connsiteX70" fmla="*/ 398540 w 576595"/>
                <a:gd name="connsiteY70" fmla="*/ 238008 h 639552"/>
                <a:gd name="connsiteX71" fmla="*/ 404958 w 576595"/>
                <a:gd name="connsiteY71" fmla="*/ 231941 h 639552"/>
                <a:gd name="connsiteX72" fmla="*/ 402848 w 576595"/>
                <a:gd name="connsiteY72" fmla="*/ 223325 h 639552"/>
                <a:gd name="connsiteX73" fmla="*/ 378845 w 576595"/>
                <a:gd name="connsiteY73" fmla="*/ 167757 h 639552"/>
                <a:gd name="connsiteX74" fmla="*/ 402936 w 576595"/>
                <a:gd name="connsiteY74" fmla="*/ 112014 h 639552"/>
                <a:gd name="connsiteX75" fmla="*/ 404783 w 576595"/>
                <a:gd name="connsiteY75" fmla="*/ 102782 h 639552"/>
                <a:gd name="connsiteX76" fmla="*/ 397221 w 576595"/>
                <a:gd name="connsiteY76" fmla="*/ 97155 h 639552"/>
                <a:gd name="connsiteX77" fmla="*/ 295494 w 576595"/>
                <a:gd name="connsiteY77" fmla="*/ 5715 h 639552"/>
                <a:gd name="connsiteX78" fmla="*/ 295318 w 576595"/>
                <a:gd name="connsiteY78" fmla="*/ 5451 h 639552"/>
                <a:gd name="connsiteX79" fmla="*/ 294351 w 576595"/>
                <a:gd name="connsiteY79" fmla="*/ 3869 h 639552"/>
                <a:gd name="connsiteX80" fmla="*/ 293472 w 576595"/>
                <a:gd name="connsiteY80" fmla="*/ 2638 h 639552"/>
                <a:gd name="connsiteX81" fmla="*/ 292329 w 576595"/>
                <a:gd name="connsiteY81" fmla="*/ 1758 h 639552"/>
                <a:gd name="connsiteX82" fmla="*/ 290658 w 576595"/>
                <a:gd name="connsiteY82" fmla="*/ 703 h 639552"/>
                <a:gd name="connsiteX83" fmla="*/ 290395 w 576595"/>
                <a:gd name="connsiteY83" fmla="*/ 528 h 639552"/>
                <a:gd name="connsiteX84" fmla="*/ 289252 w 576595"/>
                <a:gd name="connsiteY84" fmla="*/ 352 h 639552"/>
                <a:gd name="connsiteX85" fmla="*/ 287317 w 576595"/>
                <a:gd name="connsiteY85" fmla="*/ 0 h 639552"/>
                <a:gd name="connsiteX86" fmla="*/ 285471 w 576595"/>
                <a:gd name="connsiteY86" fmla="*/ 264 h 639552"/>
                <a:gd name="connsiteX87" fmla="*/ 284240 w 576595"/>
                <a:gd name="connsiteY87" fmla="*/ 440 h 639552"/>
                <a:gd name="connsiteX88" fmla="*/ 283976 w 576595"/>
                <a:gd name="connsiteY88" fmla="*/ 615 h 639552"/>
                <a:gd name="connsiteX89" fmla="*/ 282306 w 576595"/>
                <a:gd name="connsiteY89" fmla="*/ 1671 h 639552"/>
                <a:gd name="connsiteX90" fmla="*/ 281163 w 576595"/>
                <a:gd name="connsiteY90" fmla="*/ 2550 h 639552"/>
                <a:gd name="connsiteX91" fmla="*/ 280284 w 576595"/>
                <a:gd name="connsiteY91" fmla="*/ 3781 h 639552"/>
                <a:gd name="connsiteX92" fmla="*/ 279316 w 576595"/>
                <a:gd name="connsiteY92" fmla="*/ 5363 h 639552"/>
                <a:gd name="connsiteX93" fmla="*/ 279141 w 576595"/>
                <a:gd name="connsiteY93" fmla="*/ 5627 h 639552"/>
                <a:gd name="connsiteX94" fmla="*/ 177413 w 576595"/>
                <a:gd name="connsiteY94" fmla="*/ 97067 h 639552"/>
                <a:gd name="connsiteX95" fmla="*/ 169852 w 576595"/>
                <a:gd name="connsiteY95" fmla="*/ 102694 h 639552"/>
                <a:gd name="connsiteX96" fmla="*/ 171699 w 576595"/>
                <a:gd name="connsiteY96" fmla="*/ 111926 h 639552"/>
                <a:gd name="connsiteX97" fmla="*/ 195789 w 576595"/>
                <a:gd name="connsiteY97" fmla="*/ 167669 h 639552"/>
                <a:gd name="connsiteX98" fmla="*/ 171787 w 576595"/>
                <a:gd name="connsiteY98" fmla="*/ 223237 h 639552"/>
                <a:gd name="connsiteX99" fmla="*/ 169676 w 576595"/>
                <a:gd name="connsiteY99" fmla="*/ 231853 h 639552"/>
                <a:gd name="connsiteX100" fmla="*/ 176095 w 576595"/>
                <a:gd name="connsiteY100" fmla="*/ 237920 h 639552"/>
                <a:gd name="connsiteX101" fmla="*/ 227354 w 576595"/>
                <a:gd name="connsiteY101" fmla="*/ 285662 h 639552"/>
                <a:gd name="connsiteX102" fmla="*/ 227793 w 576595"/>
                <a:gd name="connsiteY102" fmla="*/ 286629 h 639552"/>
                <a:gd name="connsiteX103" fmla="*/ 223573 w 576595"/>
                <a:gd name="connsiteY103" fmla="*/ 309401 h 639552"/>
                <a:gd name="connsiteX104" fmla="*/ 232014 w 576595"/>
                <a:gd name="connsiteY104" fmla="*/ 340966 h 639552"/>
                <a:gd name="connsiteX105" fmla="*/ 172314 w 576595"/>
                <a:gd name="connsiteY105" fmla="*/ 383169 h 639552"/>
                <a:gd name="connsiteX106" fmla="*/ 170731 w 576595"/>
                <a:gd name="connsiteY106" fmla="*/ 383696 h 639552"/>
                <a:gd name="connsiteX107" fmla="*/ 100745 w 576595"/>
                <a:gd name="connsiteY107" fmla="*/ 381234 h 639552"/>
                <a:gd name="connsiteX108" fmla="*/ 91864 w 576595"/>
                <a:gd name="connsiteY108" fmla="*/ 380971 h 639552"/>
                <a:gd name="connsiteX109" fmla="*/ 87292 w 576595"/>
                <a:gd name="connsiteY109" fmla="*/ 388532 h 639552"/>
                <a:gd name="connsiteX110" fmla="*/ 65048 w 576595"/>
                <a:gd name="connsiteY110" fmla="*/ 444803 h 639552"/>
                <a:gd name="connsiteX111" fmla="*/ 8601 w 576595"/>
                <a:gd name="connsiteY111" fmla="*/ 467223 h 639552"/>
                <a:gd name="connsiteX112" fmla="*/ 776 w 576595"/>
                <a:gd name="connsiteY112" fmla="*/ 472411 h 639552"/>
                <a:gd name="connsiteX113" fmla="*/ 2183 w 576595"/>
                <a:gd name="connsiteY113" fmla="*/ 481731 h 639552"/>
                <a:gd name="connsiteX114" fmla="*/ 9393 w 576595"/>
                <a:gd name="connsiteY114" fmla="*/ 618363 h 639552"/>
                <a:gd name="connsiteX115" fmla="*/ 333213 w 576595"/>
                <a:gd name="connsiteY115" fmla="*/ 309401 h 639552"/>
                <a:gd name="connsiteX116" fmla="*/ 286878 w 576595"/>
                <a:gd name="connsiteY116" fmla="*/ 355737 h 639552"/>
                <a:gd name="connsiteX117" fmla="*/ 240542 w 576595"/>
                <a:gd name="connsiteY117" fmla="*/ 309313 h 639552"/>
                <a:gd name="connsiteX118" fmla="*/ 286878 w 576595"/>
                <a:gd name="connsiteY118" fmla="*/ 262978 h 639552"/>
                <a:gd name="connsiteX119" fmla="*/ 333213 w 576595"/>
                <a:gd name="connsiteY119" fmla="*/ 309313 h 639552"/>
                <a:gd name="connsiteX120" fmla="*/ 472923 w 576595"/>
                <a:gd name="connsiteY120" fmla="*/ 402424 h 639552"/>
                <a:gd name="connsiteX121" fmla="*/ 498948 w 576595"/>
                <a:gd name="connsiteY121" fmla="*/ 457200 h 639552"/>
                <a:gd name="connsiteX122" fmla="*/ 552230 w 576595"/>
                <a:gd name="connsiteY122" fmla="*/ 483049 h 639552"/>
                <a:gd name="connsiteX123" fmla="*/ 543525 w 576595"/>
                <a:gd name="connsiteY123" fmla="*/ 606493 h 639552"/>
                <a:gd name="connsiteX124" fmla="*/ 420081 w 576595"/>
                <a:gd name="connsiteY124" fmla="*/ 615198 h 639552"/>
                <a:gd name="connsiteX125" fmla="*/ 394232 w 576595"/>
                <a:gd name="connsiteY125" fmla="*/ 561916 h 639552"/>
                <a:gd name="connsiteX126" fmla="*/ 339456 w 576595"/>
                <a:gd name="connsiteY126" fmla="*/ 535891 h 639552"/>
                <a:gd name="connsiteX127" fmla="*/ 339983 w 576595"/>
                <a:gd name="connsiteY127" fmla="*/ 468718 h 639552"/>
                <a:gd name="connsiteX128" fmla="*/ 342005 w 576595"/>
                <a:gd name="connsiteY128" fmla="*/ 468806 h 639552"/>
                <a:gd name="connsiteX129" fmla="*/ 405926 w 576595"/>
                <a:gd name="connsiteY129" fmla="*/ 404886 h 639552"/>
                <a:gd name="connsiteX130" fmla="*/ 405838 w 576595"/>
                <a:gd name="connsiteY130" fmla="*/ 403039 h 639552"/>
                <a:gd name="connsiteX131" fmla="*/ 472923 w 576595"/>
                <a:gd name="connsiteY131" fmla="*/ 402424 h 639552"/>
                <a:gd name="connsiteX132" fmla="*/ 388341 w 576595"/>
                <a:gd name="connsiteY132" fmla="*/ 404886 h 639552"/>
                <a:gd name="connsiteX133" fmla="*/ 342005 w 576595"/>
                <a:gd name="connsiteY133" fmla="*/ 451221 h 639552"/>
                <a:gd name="connsiteX134" fmla="*/ 295670 w 576595"/>
                <a:gd name="connsiteY134" fmla="*/ 404886 h 639552"/>
                <a:gd name="connsiteX135" fmla="*/ 342005 w 576595"/>
                <a:gd name="connsiteY135" fmla="*/ 358550 h 639552"/>
                <a:gd name="connsiteX136" fmla="*/ 388341 w 576595"/>
                <a:gd name="connsiteY136" fmla="*/ 404886 h 639552"/>
                <a:gd name="connsiteX137" fmla="*/ 192449 w 576595"/>
                <a:gd name="connsiteY137" fmla="*/ 224819 h 639552"/>
                <a:gd name="connsiteX138" fmla="*/ 212759 w 576595"/>
                <a:gd name="connsiteY138" fmla="*/ 167669 h 639552"/>
                <a:gd name="connsiteX139" fmla="*/ 193328 w 576595"/>
                <a:gd name="connsiteY139" fmla="*/ 111750 h 639552"/>
                <a:gd name="connsiteX140" fmla="*/ 286790 w 576595"/>
                <a:gd name="connsiteY140" fmla="*/ 30597 h 639552"/>
                <a:gd name="connsiteX141" fmla="*/ 380252 w 576595"/>
                <a:gd name="connsiteY141" fmla="*/ 111750 h 639552"/>
                <a:gd name="connsiteX142" fmla="*/ 360821 w 576595"/>
                <a:gd name="connsiteY142" fmla="*/ 167669 h 639552"/>
                <a:gd name="connsiteX143" fmla="*/ 381219 w 576595"/>
                <a:gd name="connsiteY143" fmla="*/ 224819 h 639552"/>
                <a:gd name="connsiteX144" fmla="*/ 335324 w 576595"/>
                <a:gd name="connsiteY144" fmla="*/ 267726 h 639552"/>
                <a:gd name="connsiteX145" fmla="*/ 286878 w 576595"/>
                <a:gd name="connsiteY145" fmla="*/ 245393 h 639552"/>
                <a:gd name="connsiteX146" fmla="*/ 238432 w 576595"/>
                <a:gd name="connsiteY146" fmla="*/ 267726 h 639552"/>
                <a:gd name="connsiteX147" fmla="*/ 192536 w 576595"/>
                <a:gd name="connsiteY147" fmla="*/ 224819 h 639552"/>
                <a:gd name="connsiteX148" fmla="*/ 231662 w 576595"/>
                <a:gd name="connsiteY148" fmla="*/ 358462 h 639552"/>
                <a:gd name="connsiteX149" fmla="*/ 277998 w 576595"/>
                <a:gd name="connsiteY149" fmla="*/ 404886 h 639552"/>
                <a:gd name="connsiteX150" fmla="*/ 231662 w 576595"/>
                <a:gd name="connsiteY150" fmla="*/ 451221 h 639552"/>
                <a:gd name="connsiteX151" fmla="*/ 185239 w 576595"/>
                <a:gd name="connsiteY151" fmla="*/ 404886 h 639552"/>
                <a:gd name="connsiteX152" fmla="*/ 231662 w 576595"/>
                <a:gd name="connsiteY152" fmla="*/ 358462 h 639552"/>
                <a:gd name="connsiteX153" fmla="*/ 76742 w 576595"/>
                <a:gd name="connsiteY153" fmla="*/ 457200 h 639552"/>
                <a:gd name="connsiteX154" fmla="*/ 102767 w 576595"/>
                <a:gd name="connsiteY154" fmla="*/ 402424 h 639552"/>
                <a:gd name="connsiteX155" fmla="*/ 167830 w 576595"/>
                <a:gd name="connsiteY155" fmla="*/ 403831 h 639552"/>
                <a:gd name="connsiteX156" fmla="*/ 167830 w 576595"/>
                <a:gd name="connsiteY156" fmla="*/ 404886 h 639552"/>
                <a:gd name="connsiteX157" fmla="*/ 231838 w 576595"/>
                <a:gd name="connsiteY157" fmla="*/ 468806 h 639552"/>
                <a:gd name="connsiteX158" fmla="*/ 235883 w 576595"/>
                <a:gd name="connsiteY158" fmla="*/ 468630 h 639552"/>
                <a:gd name="connsiteX159" fmla="*/ 236322 w 576595"/>
                <a:gd name="connsiteY159" fmla="*/ 535891 h 639552"/>
                <a:gd name="connsiteX160" fmla="*/ 181546 w 576595"/>
                <a:gd name="connsiteY160" fmla="*/ 561916 h 639552"/>
                <a:gd name="connsiteX161" fmla="*/ 155696 w 576595"/>
                <a:gd name="connsiteY161" fmla="*/ 615198 h 639552"/>
                <a:gd name="connsiteX162" fmla="*/ 32253 w 576595"/>
                <a:gd name="connsiteY162" fmla="*/ 606493 h 639552"/>
                <a:gd name="connsiteX163" fmla="*/ 23548 w 576595"/>
                <a:gd name="connsiteY163" fmla="*/ 483049 h 639552"/>
                <a:gd name="connsiteX164" fmla="*/ 76829 w 576595"/>
                <a:gd name="connsiteY164" fmla="*/ 457200 h 6395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</a:cxnLst>
              <a:rect l="l" t="t" r="r" b="b"/>
              <a:pathLst>
                <a:path w="576595" h="639552">
                  <a:moveTo>
                    <a:pt x="8689" y="618363"/>
                  </a:moveTo>
                  <a:cubicBezTo>
                    <a:pt x="8689" y="618363"/>
                    <a:pt x="8689" y="618539"/>
                    <a:pt x="8689" y="618715"/>
                  </a:cubicBezTo>
                  <a:cubicBezTo>
                    <a:pt x="8425" y="619242"/>
                    <a:pt x="8338" y="619858"/>
                    <a:pt x="8250" y="620473"/>
                  </a:cubicBezTo>
                  <a:cubicBezTo>
                    <a:pt x="8162" y="621001"/>
                    <a:pt x="7986" y="621528"/>
                    <a:pt x="7986" y="622056"/>
                  </a:cubicBezTo>
                  <a:cubicBezTo>
                    <a:pt x="7986" y="622583"/>
                    <a:pt x="8162" y="623023"/>
                    <a:pt x="8250" y="623551"/>
                  </a:cubicBezTo>
                  <a:cubicBezTo>
                    <a:pt x="8338" y="624166"/>
                    <a:pt x="8425" y="624781"/>
                    <a:pt x="8689" y="625397"/>
                  </a:cubicBezTo>
                  <a:cubicBezTo>
                    <a:pt x="8689" y="625485"/>
                    <a:pt x="8689" y="625573"/>
                    <a:pt x="8689" y="625661"/>
                  </a:cubicBezTo>
                  <a:cubicBezTo>
                    <a:pt x="8865" y="626100"/>
                    <a:pt x="9217" y="626364"/>
                    <a:pt x="9481" y="626716"/>
                  </a:cubicBezTo>
                  <a:cubicBezTo>
                    <a:pt x="9832" y="627243"/>
                    <a:pt x="10096" y="627771"/>
                    <a:pt x="10536" y="628210"/>
                  </a:cubicBezTo>
                  <a:cubicBezTo>
                    <a:pt x="10975" y="628650"/>
                    <a:pt x="11503" y="629002"/>
                    <a:pt x="12118" y="629353"/>
                  </a:cubicBezTo>
                  <a:cubicBezTo>
                    <a:pt x="12470" y="629617"/>
                    <a:pt x="12734" y="629881"/>
                    <a:pt x="13085" y="630057"/>
                  </a:cubicBezTo>
                  <a:cubicBezTo>
                    <a:pt x="13173" y="630057"/>
                    <a:pt x="13261" y="630057"/>
                    <a:pt x="13349" y="630057"/>
                  </a:cubicBezTo>
                  <a:cubicBezTo>
                    <a:pt x="14141" y="630408"/>
                    <a:pt x="14932" y="630496"/>
                    <a:pt x="15811" y="630584"/>
                  </a:cubicBezTo>
                  <a:cubicBezTo>
                    <a:pt x="16075" y="630584"/>
                    <a:pt x="16426" y="630760"/>
                    <a:pt x="16690" y="630760"/>
                  </a:cubicBezTo>
                  <a:cubicBezTo>
                    <a:pt x="16690" y="630760"/>
                    <a:pt x="16778" y="630760"/>
                    <a:pt x="16866" y="630760"/>
                  </a:cubicBezTo>
                  <a:cubicBezTo>
                    <a:pt x="17042" y="630760"/>
                    <a:pt x="17130" y="630760"/>
                    <a:pt x="17306" y="630760"/>
                  </a:cubicBezTo>
                  <a:cubicBezTo>
                    <a:pt x="18185" y="630760"/>
                    <a:pt x="19064" y="630496"/>
                    <a:pt x="19943" y="630145"/>
                  </a:cubicBezTo>
                  <a:cubicBezTo>
                    <a:pt x="20119" y="630145"/>
                    <a:pt x="20207" y="630145"/>
                    <a:pt x="20383" y="630057"/>
                  </a:cubicBezTo>
                  <a:cubicBezTo>
                    <a:pt x="102855" y="592426"/>
                    <a:pt x="154817" y="635508"/>
                    <a:pt x="157016" y="637354"/>
                  </a:cubicBezTo>
                  <a:cubicBezTo>
                    <a:pt x="158598" y="638761"/>
                    <a:pt x="160708" y="639465"/>
                    <a:pt x="162730" y="639465"/>
                  </a:cubicBezTo>
                  <a:cubicBezTo>
                    <a:pt x="163961" y="639465"/>
                    <a:pt x="165192" y="639201"/>
                    <a:pt x="166335" y="638673"/>
                  </a:cubicBezTo>
                  <a:cubicBezTo>
                    <a:pt x="169412" y="637266"/>
                    <a:pt x="171435" y="634189"/>
                    <a:pt x="171523" y="630848"/>
                  </a:cubicBezTo>
                  <a:cubicBezTo>
                    <a:pt x="171523" y="630496"/>
                    <a:pt x="172490" y="595855"/>
                    <a:pt x="193943" y="574401"/>
                  </a:cubicBezTo>
                  <a:cubicBezTo>
                    <a:pt x="215221" y="553036"/>
                    <a:pt x="249862" y="552069"/>
                    <a:pt x="250214" y="552069"/>
                  </a:cubicBezTo>
                  <a:cubicBezTo>
                    <a:pt x="253379" y="552069"/>
                    <a:pt x="256280" y="550223"/>
                    <a:pt x="257775" y="547497"/>
                  </a:cubicBezTo>
                  <a:cubicBezTo>
                    <a:pt x="259270" y="544683"/>
                    <a:pt x="259182" y="541342"/>
                    <a:pt x="257512" y="538705"/>
                  </a:cubicBezTo>
                  <a:cubicBezTo>
                    <a:pt x="235707" y="503535"/>
                    <a:pt x="254170" y="470301"/>
                    <a:pt x="255137" y="468718"/>
                  </a:cubicBezTo>
                  <a:cubicBezTo>
                    <a:pt x="256017" y="467223"/>
                    <a:pt x="256193" y="465641"/>
                    <a:pt x="256193" y="464058"/>
                  </a:cubicBezTo>
                  <a:cubicBezTo>
                    <a:pt x="269117" y="458695"/>
                    <a:pt x="279932" y="449199"/>
                    <a:pt x="286966" y="437154"/>
                  </a:cubicBezTo>
                  <a:cubicBezTo>
                    <a:pt x="294351" y="449727"/>
                    <a:pt x="305869" y="459574"/>
                    <a:pt x="319673" y="464761"/>
                  </a:cubicBezTo>
                  <a:cubicBezTo>
                    <a:pt x="319673" y="466080"/>
                    <a:pt x="320025" y="467487"/>
                    <a:pt x="320728" y="468718"/>
                  </a:cubicBezTo>
                  <a:cubicBezTo>
                    <a:pt x="321520" y="470125"/>
                    <a:pt x="340159" y="503448"/>
                    <a:pt x="318266" y="538705"/>
                  </a:cubicBezTo>
                  <a:cubicBezTo>
                    <a:pt x="316596" y="541430"/>
                    <a:pt x="316508" y="544771"/>
                    <a:pt x="318003" y="547585"/>
                  </a:cubicBezTo>
                  <a:cubicBezTo>
                    <a:pt x="319497" y="550399"/>
                    <a:pt x="322399" y="552157"/>
                    <a:pt x="325564" y="552157"/>
                  </a:cubicBezTo>
                  <a:cubicBezTo>
                    <a:pt x="325916" y="552157"/>
                    <a:pt x="360381" y="553036"/>
                    <a:pt x="381835" y="574489"/>
                  </a:cubicBezTo>
                  <a:cubicBezTo>
                    <a:pt x="403200" y="595767"/>
                    <a:pt x="404255" y="630584"/>
                    <a:pt x="404255" y="630936"/>
                  </a:cubicBezTo>
                  <a:cubicBezTo>
                    <a:pt x="404255" y="634365"/>
                    <a:pt x="406365" y="637354"/>
                    <a:pt x="409443" y="638761"/>
                  </a:cubicBezTo>
                  <a:cubicBezTo>
                    <a:pt x="410586" y="639289"/>
                    <a:pt x="411816" y="639552"/>
                    <a:pt x="413047" y="639552"/>
                  </a:cubicBezTo>
                  <a:cubicBezTo>
                    <a:pt x="415070" y="639552"/>
                    <a:pt x="417180" y="638849"/>
                    <a:pt x="418762" y="637442"/>
                  </a:cubicBezTo>
                  <a:cubicBezTo>
                    <a:pt x="420961" y="635596"/>
                    <a:pt x="472923" y="592514"/>
                    <a:pt x="555395" y="630145"/>
                  </a:cubicBezTo>
                  <a:cubicBezTo>
                    <a:pt x="555571" y="630145"/>
                    <a:pt x="555659" y="630145"/>
                    <a:pt x="555834" y="630233"/>
                  </a:cubicBezTo>
                  <a:cubicBezTo>
                    <a:pt x="556714" y="630584"/>
                    <a:pt x="557505" y="630760"/>
                    <a:pt x="558472" y="630848"/>
                  </a:cubicBezTo>
                  <a:cubicBezTo>
                    <a:pt x="558648" y="630848"/>
                    <a:pt x="558824" y="630848"/>
                    <a:pt x="558912" y="630848"/>
                  </a:cubicBezTo>
                  <a:cubicBezTo>
                    <a:pt x="558912" y="630848"/>
                    <a:pt x="559000" y="630848"/>
                    <a:pt x="559088" y="630848"/>
                  </a:cubicBezTo>
                  <a:cubicBezTo>
                    <a:pt x="559351" y="630848"/>
                    <a:pt x="559615" y="630672"/>
                    <a:pt x="559967" y="630672"/>
                  </a:cubicBezTo>
                  <a:cubicBezTo>
                    <a:pt x="560846" y="630672"/>
                    <a:pt x="561637" y="630496"/>
                    <a:pt x="562517" y="630145"/>
                  </a:cubicBezTo>
                  <a:cubicBezTo>
                    <a:pt x="562517" y="630145"/>
                    <a:pt x="562692" y="630145"/>
                    <a:pt x="562780" y="630145"/>
                  </a:cubicBezTo>
                  <a:cubicBezTo>
                    <a:pt x="563132" y="629969"/>
                    <a:pt x="563396" y="629617"/>
                    <a:pt x="563748" y="629441"/>
                  </a:cubicBezTo>
                  <a:cubicBezTo>
                    <a:pt x="564275" y="629090"/>
                    <a:pt x="564803" y="628738"/>
                    <a:pt x="565330" y="628298"/>
                  </a:cubicBezTo>
                  <a:cubicBezTo>
                    <a:pt x="565770" y="627859"/>
                    <a:pt x="566034" y="627331"/>
                    <a:pt x="566385" y="626804"/>
                  </a:cubicBezTo>
                  <a:cubicBezTo>
                    <a:pt x="566649" y="626452"/>
                    <a:pt x="567001" y="626188"/>
                    <a:pt x="567177" y="625749"/>
                  </a:cubicBezTo>
                  <a:cubicBezTo>
                    <a:pt x="567177" y="625661"/>
                    <a:pt x="567177" y="625573"/>
                    <a:pt x="567177" y="625397"/>
                  </a:cubicBezTo>
                  <a:cubicBezTo>
                    <a:pt x="567440" y="624781"/>
                    <a:pt x="567528" y="624254"/>
                    <a:pt x="567616" y="623638"/>
                  </a:cubicBezTo>
                  <a:cubicBezTo>
                    <a:pt x="567704" y="623111"/>
                    <a:pt x="567880" y="622583"/>
                    <a:pt x="567880" y="622056"/>
                  </a:cubicBezTo>
                  <a:cubicBezTo>
                    <a:pt x="567880" y="621528"/>
                    <a:pt x="567704" y="621001"/>
                    <a:pt x="567616" y="620473"/>
                  </a:cubicBezTo>
                  <a:cubicBezTo>
                    <a:pt x="567528" y="619858"/>
                    <a:pt x="567440" y="619242"/>
                    <a:pt x="567177" y="618715"/>
                  </a:cubicBezTo>
                  <a:cubicBezTo>
                    <a:pt x="567177" y="618627"/>
                    <a:pt x="567177" y="618539"/>
                    <a:pt x="567177" y="618363"/>
                  </a:cubicBezTo>
                  <a:cubicBezTo>
                    <a:pt x="529546" y="535891"/>
                    <a:pt x="572628" y="483929"/>
                    <a:pt x="574474" y="481731"/>
                  </a:cubicBezTo>
                  <a:cubicBezTo>
                    <a:pt x="576672" y="479181"/>
                    <a:pt x="577200" y="475488"/>
                    <a:pt x="575881" y="472411"/>
                  </a:cubicBezTo>
                  <a:cubicBezTo>
                    <a:pt x="574474" y="469333"/>
                    <a:pt x="571485" y="467311"/>
                    <a:pt x="568056" y="467223"/>
                  </a:cubicBezTo>
                  <a:cubicBezTo>
                    <a:pt x="567704" y="467223"/>
                    <a:pt x="532887" y="466168"/>
                    <a:pt x="511609" y="444803"/>
                  </a:cubicBezTo>
                  <a:cubicBezTo>
                    <a:pt x="490244" y="423438"/>
                    <a:pt x="489277" y="388884"/>
                    <a:pt x="489277" y="388532"/>
                  </a:cubicBezTo>
                  <a:cubicBezTo>
                    <a:pt x="489277" y="385367"/>
                    <a:pt x="487430" y="382465"/>
                    <a:pt x="484705" y="380971"/>
                  </a:cubicBezTo>
                  <a:cubicBezTo>
                    <a:pt x="481891" y="379476"/>
                    <a:pt x="478550" y="379564"/>
                    <a:pt x="475912" y="381234"/>
                  </a:cubicBezTo>
                  <a:cubicBezTo>
                    <a:pt x="440743" y="403039"/>
                    <a:pt x="407508" y="384576"/>
                    <a:pt x="405926" y="383696"/>
                  </a:cubicBezTo>
                  <a:cubicBezTo>
                    <a:pt x="404695" y="382993"/>
                    <a:pt x="403464" y="382729"/>
                    <a:pt x="402145" y="382641"/>
                  </a:cubicBezTo>
                  <a:cubicBezTo>
                    <a:pt x="393089" y="358462"/>
                    <a:pt x="369965" y="341229"/>
                    <a:pt x="342709" y="341054"/>
                  </a:cubicBezTo>
                  <a:cubicBezTo>
                    <a:pt x="347984" y="331734"/>
                    <a:pt x="351150" y="321007"/>
                    <a:pt x="351150" y="309489"/>
                  </a:cubicBezTo>
                  <a:cubicBezTo>
                    <a:pt x="351150" y="301488"/>
                    <a:pt x="349567" y="293839"/>
                    <a:pt x="346929" y="286717"/>
                  </a:cubicBezTo>
                  <a:cubicBezTo>
                    <a:pt x="347017" y="286365"/>
                    <a:pt x="347281" y="286102"/>
                    <a:pt x="347369" y="285750"/>
                  </a:cubicBezTo>
                  <a:cubicBezTo>
                    <a:pt x="347808" y="284167"/>
                    <a:pt x="358183" y="247416"/>
                    <a:pt x="398540" y="238008"/>
                  </a:cubicBezTo>
                  <a:cubicBezTo>
                    <a:pt x="401617" y="237304"/>
                    <a:pt x="404079" y="234930"/>
                    <a:pt x="404958" y="231941"/>
                  </a:cubicBezTo>
                  <a:cubicBezTo>
                    <a:pt x="405838" y="228864"/>
                    <a:pt x="404958" y="225611"/>
                    <a:pt x="402848" y="223325"/>
                  </a:cubicBezTo>
                  <a:cubicBezTo>
                    <a:pt x="402585" y="223061"/>
                    <a:pt x="378845" y="198091"/>
                    <a:pt x="378845" y="167757"/>
                  </a:cubicBezTo>
                  <a:cubicBezTo>
                    <a:pt x="378845" y="137600"/>
                    <a:pt x="402672" y="112278"/>
                    <a:pt x="402936" y="112014"/>
                  </a:cubicBezTo>
                  <a:cubicBezTo>
                    <a:pt x="405310" y="109552"/>
                    <a:pt x="406013" y="105947"/>
                    <a:pt x="404783" y="102782"/>
                  </a:cubicBezTo>
                  <a:cubicBezTo>
                    <a:pt x="403552" y="99617"/>
                    <a:pt x="400650" y="97419"/>
                    <a:pt x="397221" y="97155"/>
                  </a:cubicBezTo>
                  <a:cubicBezTo>
                    <a:pt x="396518" y="97155"/>
                    <a:pt x="327410" y="91088"/>
                    <a:pt x="295494" y="5715"/>
                  </a:cubicBezTo>
                  <a:cubicBezTo>
                    <a:pt x="295494" y="5627"/>
                    <a:pt x="295406" y="5539"/>
                    <a:pt x="295318" y="5451"/>
                  </a:cubicBezTo>
                  <a:cubicBezTo>
                    <a:pt x="295055" y="4836"/>
                    <a:pt x="294703" y="4396"/>
                    <a:pt x="294351" y="3869"/>
                  </a:cubicBezTo>
                  <a:cubicBezTo>
                    <a:pt x="294088" y="3429"/>
                    <a:pt x="293824" y="2989"/>
                    <a:pt x="293472" y="2638"/>
                  </a:cubicBezTo>
                  <a:cubicBezTo>
                    <a:pt x="293120" y="2286"/>
                    <a:pt x="292681" y="2110"/>
                    <a:pt x="292329" y="1758"/>
                  </a:cubicBezTo>
                  <a:cubicBezTo>
                    <a:pt x="291801" y="1407"/>
                    <a:pt x="291274" y="967"/>
                    <a:pt x="290658" y="703"/>
                  </a:cubicBezTo>
                  <a:cubicBezTo>
                    <a:pt x="290658" y="703"/>
                    <a:pt x="290483" y="615"/>
                    <a:pt x="290395" y="528"/>
                  </a:cubicBezTo>
                  <a:cubicBezTo>
                    <a:pt x="290043" y="352"/>
                    <a:pt x="289603" y="440"/>
                    <a:pt x="289252" y="352"/>
                  </a:cubicBezTo>
                  <a:cubicBezTo>
                    <a:pt x="288636" y="176"/>
                    <a:pt x="288021" y="0"/>
                    <a:pt x="287317" y="0"/>
                  </a:cubicBezTo>
                  <a:cubicBezTo>
                    <a:pt x="286614" y="0"/>
                    <a:pt x="286087" y="176"/>
                    <a:pt x="285471" y="264"/>
                  </a:cubicBezTo>
                  <a:cubicBezTo>
                    <a:pt x="285032" y="352"/>
                    <a:pt x="284680" y="264"/>
                    <a:pt x="284240" y="440"/>
                  </a:cubicBezTo>
                  <a:cubicBezTo>
                    <a:pt x="284152" y="440"/>
                    <a:pt x="284064" y="528"/>
                    <a:pt x="283976" y="615"/>
                  </a:cubicBezTo>
                  <a:cubicBezTo>
                    <a:pt x="283361" y="879"/>
                    <a:pt x="282833" y="1231"/>
                    <a:pt x="282306" y="1671"/>
                  </a:cubicBezTo>
                  <a:cubicBezTo>
                    <a:pt x="281866" y="1934"/>
                    <a:pt x="281427" y="2198"/>
                    <a:pt x="281163" y="2550"/>
                  </a:cubicBezTo>
                  <a:cubicBezTo>
                    <a:pt x="280811" y="2901"/>
                    <a:pt x="280547" y="3429"/>
                    <a:pt x="280284" y="3781"/>
                  </a:cubicBezTo>
                  <a:cubicBezTo>
                    <a:pt x="279932" y="4308"/>
                    <a:pt x="279580" y="4748"/>
                    <a:pt x="279316" y="5363"/>
                  </a:cubicBezTo>
                  <a:cubicBezTo>
                    <a:pt x="279316" y="5451"/>
                    <a:pt x="279229" y="5539"/>
                    <a:pt x="279141" y="5627"/>
                  </a:cubicBezTo>
                  <a:cubicBezTo>
                    <a:pt x="247400" y="90561"/>
                    <a:pt x="180227" y="96891"/>
                    <a:pt x="177413" y="97067"/>
                  </a:cubicBezTo>
                  <a:cubicBezTo>
                    <a:pt x="173985" y="97331"/>
                    <a:pt x="171083" y="99529"/>
                    <a:pt x="169852" y="102694"/>
                  </a:cubicBezTo>
                  <a:cubicBezTo>
                    <a:pt x="168621" y="105859"/>
                    <a:pt x="169325" y="109464"/>
                    <a:pt x="171699" y="111926"/>
                  </a:cubicBezTo>
                  <a:cubicBezTo>
                    <a:pt x="171962" y="112190"/>
                    <a:pt x="195789" y="137512"/>
                    <a:pt x="195789" y="167669"/>
                  </a:cubicBezTo>
                  <a:cubicBezTo>
                    <a:pt x="195789" y="197827"/>
                    <a:pt x="171962" y="222973"/>
                    <a:pt x="171787" y="223237"/>
                  </a:cubicBezTo>
                  <a:cubicBezTo>
                    <a:pt x="169588" y="225523"/>
                    <a:pt x="168797" y="228776"/>
                    <a:pt x="169676" y="231853"/>
                  </a:cubicBezTo>
                  <a:cubicBezTo>
                    <a:pt x="170555" y="234843"/>
                    <a:pt x="173017" y="237216"/>
                    <a:pt x="176095" y="237920"/>
                  </a:cubicBezTo>
                  <a:cubicBezTo>
                    <a:pt x="216539" y="247416"/>
                    <a:pt x="226914" y="284167"/>
                    <a:pt x="227354" y="285662"/>
                  </a:cubicBezTo>
                  <a:cubicBezTo>
                    <a:pt x="227442" y="286014"/>
                    <a:pt x="227618" y="286278"/>
                    <a:pt x="227793" y="286629"/>
                  </a:cubicBezTo>
                  <a:cubicBezTo>
                    <a:pt x="225068" y="293751"/>
                    <a:pt x="223573" y="301312"/>
                    <a:pt x="223573" y="309401"/>
                  </a:cubicBezTo>
                  <a:cubicBezTo>
                    <a:pt x="223573" y="320919"/>
                    <a:pt x="226650" y="331646"/>
                    <a:pt x="232014" y="340966"/>
                  </a:cubicBezTo>
                  <a:cubicBezTo>
                    <a:pt x="204582" y="341142"/>
                    <a:pt x="181194" y="358726"/>
                    <a:pt x="172314" y="383169"/>
                  </a:cubicBezTo>
                  <a:cubicBezTo>
                    <a:pt x="171787" y="383345"/>
                    <a:pt x="171259" y="383433"/>
                    <a:pt x="170731" y="383696"/>
                  </a:cubicBezTo>
                  <a:cubicBezTo>
                    <a:pt x="170380" y="383872"/>
                    <a:pt x="136266" y="403303"/>
                    <a:pt x="100745" y="381234"/>
                  </a:cubicBezTo>
                  <a:cubicBezTo>
                    <a:pt x="98019" y="379564"/>
                    <a:pt x="94678" y="379476"/>
                    <a:pt x="91864" y="380971"/>
                  </a:cubicBezTo>
                  <a:cubicBezTo>
                    <a:pt x="89051" y="382465"/>
                    <a:pt x="87380" y="385367"/>
                    <a:pt x="87292" y="388532"/>
                  </a:cubicBezTo>
                  <a:cubicBezTo>
                    <a:pt x="87292" y="388884"/>
                    <a:pt x="86501" y="423350"/>
                    <a:pt x="65048" y="444803"/>
                  </a:cubicBezTo>
                  <a:cubicBezTo>
                    <a:pt x="43771" y="466080"/>
                    <a:pt x="8953" y="467223"/>
                    <a:pt x="8601" y="467223"/>
                  </a:cubicBezTo>
                  <a:cubicBezTo>
                    <a:pt x="5172" y="467223"/>
                    <a:pt x="2183" y="469333"/>
                    <a:pt x="776" y="472411"/>
                  </a:cubicBezTo>
                  <a:cubicBezTo>
                    <a:pt x="-631" y="475488"/>
                    <a:pt x="-103" y="479181"/>
                    <a:pt x="2183" y="481731"/>
                  </a:cubicBezTo>
                  <a:cubicBezTo>
                    <a:pt x="2622" y="482258"/>
                    <a:pt x="47287" y="535452"/>
                    <a:pt x="9393" y="618363"/>
                  </a:cubicBezTo>
                  <a:close/>
                  <a:moveTo>
                    <a:pt x="333213" y="309401"/>
                  </a:moveTo>
                  <a:cubicBezTo>
                    <a:pt x="333213" y="334987"/>
                    <a:pt x="312375" y="355737"/>
                    <a:pt x="286878" y="355737"/>
                  </a:cubicBezTo>
                  <a:cubicBezTo>
                    <a:pt x="261380" y="355737"/>
                    <a:pt x="240542" y="334899"/>
                    <a:pt x="240542" y="309313"/>
                  </a:cubicBezTo>
                  <a:cubicBezTo>
                    <a:pt x="240542" y="283728"/>
                    <a:pt x="261380" y="262978"/>
                    <a:pt x="286878" y="262978"/>
                  </a:cubicBezTo>
                  <a:cubicBezTo>
                    <a:pt x="312375" y="262978"/>
                    <a:pt x="333213" y="283816"/>
                    <a:pt x="333213" y="309313"/>
                  </a:cubicBezTo>
                  <a:close/>
                  <a:moveTo>
                    <a:pt x="472923" y="402424"/>
                  </a:moveTo>
                  <a:cubicBezTo>
                    <a:pt x="475297" y="416931"/>
                    <a:pt x="481715" y="439967"/>
                    <a:pt x="498948" y="457200"/>
                  </a:cubicBezTo>
                  <a:cubicBezTo>
                    <a:pt x="515566" y="473818"/>
                    <a:pt x="537634" y="480412"/>
                    <a:pt x="552230" y="483049"/>
                  </a:cubicBezTo>
                  <a:cubicBezTo>
                    <a:pt x="540448" y="503448"/>
                    <a:pt x="523303" y="547057"/>
                    <a:pt x="543525" y="606493"/>
                  </a:cubicBezTo>
                  <a:cubicBezTo>
                    <a:pt x="484089" y="586271"/>
                    <a:pt x="440479" y="603416"/>
                    <a:pt x="420081" y="615198"/>
                  </a:cubicBezTo>
                  <a:cubicBezTo>
                    <a:pt x="417444" y="600603"/>
                    <a:pt x="410849" y="578534"/>
                    <a:pt x="394232" y="561916"/>
                  </a:cubicBezTo>
                  <a:cubicBezTo>
                    <a:pt x="376999" y="544683"/>
                    <a:pt x="353963" y="538265"/>
                    <a:pt x="339456" y="535891"/>
                  </a:cubicBezTo>
                  <a:cubicBezTo>
                    <a:pt x="351677" y="507580"/>
                    <a:pt x="345083" y="481731"/>
                    <a:pt x="339983" y="468718"/>
                  </a:cubicBezTo>
                  <a:cubicBezTo>
                    <a:pt x="340687" y="468718"/>
                    <a:pt x="341302" y="468806"/>
                    <a:pt x="342005" y="468806"/>
                  </a:cubicBezTo>
                  <a:cubicBezTo>
                    <a:pt x="377263" y="468806"/>
                    <a:pt x="405926" y="440143"/>
                    <a:pt x="405926" y="404886"/>
                  </a:cubicBezTo>
                  <a:cubicBezTo>
                    <a:pt x="405926" y="404270"/>
                    <a:pt x="405926" y="403655"/>
                    <a:pt x="405838" y="403039"/>
                  </a:cubicBezTo>
                  <a:cubicBezTo>
                    <a:pt x="418938" y="408139"/>
                    <a:pt x="444612" y="414645"/>
                    <a:pt x="472923" y="402424"/>
                  </a:cubicBezTo>
                  <a:close/>
                  <a:moveTo>
                    <a:pt x="388341" y="404886"/>
                  </a:moveTo>
                  <a:cubicBezTo>
                    <a:pt x="388341" y="430471"/>
                    <a:pt x="367503" y="451221"/>
                    <a:pt x="342005" y="451221"/>
                  </a:cubicBezTo>
                  <a:cubicBezTo>
                    <a:pt x="316508" y="451221"/>
                    <a:pt x="295670" y="430383"/>
                    <a:pt x="295670" y="404886"/>
                  </a:cubicBezTo>
                  <a:cubicBezTo>
                    <a:pt x="295670" y="379388"/>
                    <a:pt x="316420" y="358550"/>
                    <a:pt x="342005" y="358550"/>
                  </a:cubicBezTo>
                  <a:cubicBezTo>
                    <a:pt x="367591" y="358550"/>
                    <a:pt x="388341" y="379388"/>
                    <a:pt x="388341" y="404886"/>
                  </a:cubicBezTo>
                  <a:close/>
                  <a:moveTo>
                    <a:pt x="192449" y="224819"/>
                  </a:moveTo>
                  <a:cubicBezTo>
                    <a:pt x="200977" y="212862"/>
                    <a:pt x="212759" y="192024"/>
                    <a:pt x="212759" y="167669"/>
                  </a:cubicBezTo>
                  <a:cubicBezTo>
                    <a:pt x="212759" y="143315"/>
                    <a:pt x="201768" y="123884"/>
                    <a:pt x="193328" y="111750"/>
                  </a:cubicBezTo>
                  <a:cubicBezTo>
                    <a:pt x="216100" y="105684"/>
                    <a:pt x="259094" y="86956"/>
                    <a:pt x="286790" y="30597"/>
                  </a:cubicBezTo>
                  <a:cubicBezTo>
                    <a:pt x="314486" y="86956"/>
                    <a:pt x="357480" y="105684"/>
                    <a:pt x="380252" y="111750"/>
                  </a:cubicBezTo>
                  <a:cubicBezTo>
                    <a:pt x="371812" y="123884"/>
                    <a:pt x="360821" y="144194"/>
                    <a:pt x="360821" y="167669"/>
                  </a:cubicBezTo>
                  <a:cubicBezTo>
                    <a:pt x="360821" y="192024"/>
                    <a:pt x="372603" y="212862"/>
                    <a:pt x="381219" y="224819"/>
                  </a:cubicBezTo>
                  <a:cubicBezTo>
                    <a:pt x="355458" y="235106"/>
                    <a:pt x="341830" y="254625"/>
                    <a:pt x="335324" y="267726"/>
                  </a:cubicBezTo>
                  <a:cubicBezTo>
                    <a:pt x="323630" y="254098"/>
                    <a:pt x="306221" y="245393"/>
                    <a:pt x="286878" y="245393"/>
                  </a:cubicBezTo>
                  <a:cubicBezTo>
                    <a:pt x="267535" y="245393"/>
                    <a:pt x="250126" y="254098"/>
                    <a:pt x="238432" y="267726"/>
                  </a:cubicBezTo>
                  <a:cubicBezTo>
                    <a:pt x="231838" y="254537"/>
                    <a:pt x="218298" y="235018"/>
                    <a:pt x="192536" y="224819"/>
                  </a:cubicBezTo>
                  <a:close/>
                  <a:moveTo>
                    <a:pt x="231662" y="358462"/>
                  </a:moveTo>
                  <a:cubicBezTo>
                    <a:pt x="257248" y="358462"/>
                    <a:pt x="277998" y="379300"/>
                    <a:pt x="277998" y="404886"/>
                  </a:cubicBezTo>
                  <a:cubicBezTo>
                    <a:pt x="277998" y="430471"/>
                    <a:pt x="257160" y="451221"/>
                    <a:pt x="231662" y="451221"/>
                  </a:cubicBezTo>
                  <a:cubicBezTo>
                    <a:pt x="206076" y="451221"/>
                    <a:pt x="185239" y="430383"/>
                    <a:pt x="185239" y="404886"/>
                  </a:cubicBezTo>
                  <a:cubicBezTo>
                    <a:pt x="185239" y="379388"/>
                    <a:pt x="206076" y="358462"/>
                    <a:pt x="231662" y="358462"/>
                  </a:cubicBezTo>
                  <a:close/>
                  <a:moveTo>
                    <a:pt x="76742" y="457200"/>
                  </a:moveTo>
                  <a:cubicBezTo>
                    <a:pt x="93975" y="439967"/>
                    <a:pt x="100393" y="416843"/>
                    <a:pt x="102767" y="402424"/>
                  </a:cubicBezTo>
                  <a:cubicBezTo>
                    <a:pt x="129583" y="414030"/>
                    <a:pt x="154202" y="408754"/>
                    <a:pt x="167830" y="403831"/>
                  </a:cubicBezTo>
                  <a:cubicBezTo>
                    <a:pt x="167830" y="404182"/>
                    <a:pt x="167830" y="404534"/>
                    <a:pt x="167830" y="404886"/>
                  </a:cubicBezTo>
                  <a:cubicBezTo>
                    <a:pt x="167830" y="440143"/>
                    <a:pt x="196493" y="468806"/>
                    <a:pt x="231838" y="468806"/>
                  </a:cubicBezTo>
                  <a:cubicBezTo>
                    <a:pt x="233245" y="468806"/>
                    <a:pt x="234563" y="468718"/>
                    <a:pt x="235883" y="468630"/>
                  </a:cubicBezTo>
                  <a:cubicBezTo>
                    <a:pt x="230783" y="481643"/>
                    <a:pt x="224101" y="507492"/>
                    <a:pt x="236322" y="535891"/>
                  </a:cubicBezTo>
                  <a:cubicBezTo>
                    <a:pt x="221815" y="538265"/>
                    <a:pt x="198779" y="544683"/>
                    <a:pt x="181546" y="561916"/>
                  </a:cubicBezTo>
                  <a:cubicBezTo>
                    <a:pt x="164929" y="578534"/>
                    <a:pt x="158334" y="600603"/>
                    <a:pt x="155696" y="615198"/>
                  </a:cubicBezTo>
                  <a:cubicBezTo>
                    <a:pt x="135299" y="603416"/>
                    <a:pt x="91688" y="586271"/>
                    <a:pt x="32253" y="606493"/>
                  </a:cubicBezTo>
                  <a:cubicBezTo>
                    <a:pt x="52475" y="547057"/>
                    <a:pt x="35330" y="503448"/>
                    <a:pt x="23548" y="483049"/>
                  </a:cubicBezTo>
                  <a:cubicBezTo>
                    <a:pt x="38143" y="480412"/>
                    <a:pt x="60212" y="473818"/>
                    <a:pt x="76829" y="45720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9" name="Vrije vorm: vorm 228">
              <a:extLst>
                <a:ext uri="{FF2B5EF4-FFF2-40B4-BE49-F238E27FC236}">
                  <a16:creationId xmlns:a16="http://schemas.microsoft.com/office/drawing/2014/main" id="{BF5FE241-71C2-D965-EEFD-CB9C03D644C3}"/>
                </a:ext>
              </a:extLst>
            </p:cNvPr>
            <p:cNvSpPr/>
            <p:nvPr/>
          </p:nvSpPr>
          <p:spPr>
            <a:xfrm>
              <a:off x="10623478" y="990343"/>
              <a:ext cx="52182" cy="52160"/>
            </a:xfrm>
            <a:custGeom>
              <a:avLst/>
              <a:gdLst>
                <a:gd name="connsiteX0" fmla="*/ 8726 w 52182"/>
                <a:gd name="connsiteY0" fmla="*/ 52160 h 52160"/>
                <a:gd name="connsiteX1" fmla="*/ 14969 w 52182"/>
                <a:gd name="connsiteY1" fmla="*/ 49611 h 52160"/>
                <a:gd name="connsiteX2" fmla="*/ 49610 w 52182"/>
                <a:gd name="connsiteY2" fmla="*/ 14969 h 52160"/>
                <a:gd name="connsiteX3" fmla="*/ 49610 w 52182"/>
                <a:gd name="connsiteY3" fmla="*/ 2572 h 52160"/>
                <a:gd name="connsiteX4" fmla="*/ 37214 w 52182"/>
                <a:gd name="connsiteY4" fmla="*/ 2572 h 52160"/>
                <a:gd name="connsiteX5" fmla="*/ 2572 w 52182"/>
                <a:gd name="connsiteY5" fmla="*/ 37213 h 52160"/>
                <a:gd name="connsiteX6" fmla="*/ 2572 w 52182"/>
                <a:gd name="connsiteY6" fmla="*/ 49611 h 52160"/>
                <a:gd name="connsiteX7" fmla="*/ 8814 w 52182"/>
                <a:gd name="connsiteY7" fmla="*/ 52160 h 52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182" h="52160">
                  <a:moveTo>
                    <a:pt x="8726" y="52160"/>
                  </a:moveTo>
                  <a:cubicBezTo>
                    <a:pt x="11012" y="52160"/>
                    <a:pt x="13210" y="51281"/>
                    <a:pt x="14969" y="49611"/>
                  </a:cubicBezTo>
                  <a:lnTo>
                    <a:pt x="49610" y="14969"/>
                  </a:lnTo>
                  <a:cubicBezTo>
                    <a:pt x="53040" y="11540"/>
                    <a:pt x="53040" y="6001"/>
                    <a:pt x="49610" y="2572"/>
                  </a:cubicBezTo>
                  <a:cubicBezTo>
                    <a:pt x="46182" y="-857"/>
                    <a:pt x="40642" y="-857"/>
                    <a:pt x="37214" y="2572"/>
                  </a:cubicBezTo>
                  <a:lnTo>
                    <a:pt x="2572" y="37213"/>
                  </a:lnTo>
                  <a:cubicBezTo>
                    <a:pt x="-857" y="40642"/>
                    <a:pt x="-857" y="46182"/>
                    <a:pt x="2572" y="49611"/>
                  </a:cubicBezTo>
                  <a:cubicBezTo>
                    <a:pt x="4330" y="51369"/>
                    <a:pt x="6528" y="52160"/>
                    <a:pt x="8814" y="52160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0" name="Vrije vorm: vorm 229">
              <a:extLst>
                <a:ext uri="{FF2B5EF4-FFF2-40B4-BE49-F238E27FC236}">
                  <a16:creationId xmlns:a16="http://schemas.microsoft.com/office/drawing/2014/main" id="{F7A29AF0-775C-7CBF-4866-4A0CCF87B776}"/>
                </a:ext>
              </a:extLst>
            </p:cNvPr>
            <p:cNvSpPr/>
            <p:nvPr/>
          </p:nvSpPr>
          <p:spPr>
            <a:xfrm>
              <a:off x="12415020" y="2244939"/>
              <a:ext cx="540990" cy="550662"/>
            </a:xfrm>
            <a:custGeom>
              <a:avLst/>
              <a:gdLst>
                <a:gd name="connsiteX0" fmla="*/ 159317 w 540990"/>
                <a:gd name="connsiteY0" fmla="*/ 88 h 550662"/>
                <a:gd name="connsiteX1" fmla="*/ 112717 w 540990"/>
                <a:gd name="connsiteY1" fmla="*/ 18991 h 550662"/>
                <a:gd name="connsiteX2" fmla="*/ 103046 w 540990"/>
                <a:gd name="connsiteY2" fmla="*/ 99177 h 550662"/>
                <a:gd name="connsiteX3" fmla="*/ 109904 w 540990"/>
                <a:gd name="connsiteY3" fmla="*/ 110959 h 550662"/>
                <a:gd name="connsiteX4" fmla="*/ 60403 w 540990"/>
                <a:gd name="connsiteY4" fmla="*/ 110959 h 550662"/>
                <a:gd name="connsiteX5" fmla="*/ 0 w 540990"/>
                <a:gd name="connsiteY5" fmla="*/ 168461 h 550662"/>
                <a:gd name="connsiteX6" fmla="*/ 0 w 540990"/>
                <a:gd name="connsiteY6" fmla="*/ 243811 h 550662"/>
                <a:gd name="connsiteX7" fmla="*/ 20222 w 540990"/>
                <a:gd name="connsiteY7" fmla="*/ 275991 h 550662"/>
                <a:gd name="connsiteX8" fmla="*/ 24618 w 540990"/>
                <a:gd name="connsiteY8" fmla="*/ 278189 h 550662"/>
                <a:gd name="connsiteX9" fmla="*/ 24618 w 540990"/>
                <a:gd name="connsiteY9" fmla="*/ 493161 h 550662"/>
                <a:gd name="connsiteX10" fmla="*/ 43171 w 540990"/>
                <a:gd name="connsiteY10" fmla="*/ 534045 h 550662"/>
                <a:gd name="connsiteX11" fmla="*/ 85022 w 540990"/>
                <a:gd name="connsiteY11" fmla="*/ 550662 h 550662"/>
                <a:gd name="connsiteX12" fmla="*/ 455970 w 540990"/>
                <a:gd name="connsiteY12" fmla="*/ 550662 h 550662"/>
                <a:gd name="connsiteX13" fmla="*/ 516373 w 540990"/>
                <a:gd name="connsiteY13" fmla="*/ 493161 h 550662"/>
                <a:gd name="connsiteX14" fmla="*/ 516373 w 540990"/>
                <a:gd name="connsiteY14" fmla="*/ 278189 h 550662"/>
                <a:gd name="connsiteX15" fmla="*/ 520769 w 540990"/>
                <a:gd name="connsiteY15" fmla="*/ 275991 h 550662"/>
                <a:gd name="connsiteX16" fmla="*/ 540991 w 540990"/>
                <a:gd name="connsiteY16" fmla="*/ 243811 h 550662"/>
                <a:gd name="connsiteX17" fmla="*/ 540991 w 540990"/>
                <a:gd name="connsiteY17" fmla="*/ 168461 h 550662"/>
                <a:gd name="connsiteX18" fmla="*/ 522967 w 540990"/>
                <a:gd name="connsiteY18" fmla="*/ 127752 h 550662"/>
                <a:gd name="connsiteX19" fmla="*/ 480588 w 540990"/>
                <a:gd name="connsiteY19" fmla="*/ 110871 h 550662"/>
                <a:gd name="connsiteX20" fmla="*/ 431087 w 540990"/>
                <a:gd name="connsiteY20" fmla="*/ 110871 h 550662"/>
                <a:gd name="connsiteX21" fmla="*/ 437945 w 540990"/>
                <a:gd name="connsiteY21" fmla="*/ 99089 h 550662"/>
                <a:gd name="connsiteX22" fmla="*/ 428186 w 540990"/>
                <a:gd name="connsiteY22" fmla="*/ 18904 h 550662"/>
                <a:gd name="connsiteX23" fmla="*/ 381586 w 540990"/>
                <a:gd name="connsiteY23" fmla="*/ 0 h 550662"/>
                <a:gd name="connsiteX24" fmla="*/ 334987 w 540990"/>
                <a:gd name="connsiteY24" fmla="*/ 18904 h 550662"/>
                <a:gd name="connsiteX25" fmla="*/ 276958 w 540990"/>
                <a:gd name="connsiteY25" fmla="*/ 91352 h 550662"/>
                <a:gd name="connsiteX26" fmla="*/ 270451 w 540990"/>
                <a:gd name="connsiteY26" fmla="*/ 101111 h 550662"/>
                <a:gd name="connsiteX27" fmla="*/ 263945 w 540990"/>
                <a:gd name="connsiteY27" fmla="*/ 91352 h 550662"/>
                <a:gd name="connsiteX28" fmla="*/ 205916 w 540990"/>
                <a:gd name="connsiteY28" fmla="*/ 18904 h 550662"/>
                <a:gd name="connsiteX29" fmla="*/ 159317 w 540990"/>
                <a:gd name="connsiteY29" fmla="*/ 0 h 550662"/>
                <a:gd name="connsiteX30" fmla="*/ 84934 w 540990"/>
                <a:gd name="connsiteY30" fmla="*/ 532638 h 550662"/>
                <a:gd name="connsiteX31" fmla="*/ 54952 w 540990"/>
                <a:gd name="connsiteY31" fmla="*/ 520680 h 550662"/>
                <a:gd name="connsiteX32" fmla="*/ 42467 w 540990"/>
                <a:gd name="connsiteY32" fmla="*/ 493073 h 550662"/>
                <a:gd name="connsiteX33" fmla="*/ 42467 w 540990"/>
                <a:gd name="connsiteY33" fmla="*/ 279771 h 550662"/>
                <a:gd name="connsiteX34" fmla="*/ 192464 w 540990"/>
                <a:gd name="connsiteY34" fmla="*/ 279771 h 550662"/>
                <a:gd name="connsiteX35" fmla="*/ 192464 w 540990"/>
                <a:gd name="connsiteY35" fmla="*/ 532726 h 550662"/>
                <a:gd name="connsiteX36" fmla="*/ 84934 w 540990"/>
                <a:gd name="connsiteY36" fmla="*/ 532726 h 550662"/>
                <a:gd name="connsiteX37" fmla="*/ 35873 w 540990"/>
                <a:gd name="connsiteY37" fmla="*/ 261835 h 550662"/>
                <a:gd name="connsiteX38" fmla="*/ 17849 w 540990"/>
                <a:gd name="connsiteY38" fmla="*/ 243723 h 550662"/>
                <a:gd name="connsiteX39" fmla="*/ 17849 w 540990"/>
                <a:gd name="connsiteY39" fmla="*/ 168373 h 550662"/>
                <a:gd name="connsiteX40" fmla="*/ 60316 w 540990"/>
                <a:gd name="connsiteY40" fmla="*/ 128719 h 550662"/>
                <a:gd name="connsiteX41" fmla="*/ 192464 w 540990"/>
                <a:gd name="connsiteY41" fmla="*/ 128719 h 550662"/>
                <a:gd name="connsiteX42" fmla="*/ 192464 w 540990"/>
                <a:gd name="connsiteY42" fmla="*/ 261747 h 550662"/>
                <a:gd name="connsiteX43" fmla="*/ 35873 w 540990"/>
                <a:gd name="connsiteY43" fmla="*/ 261747 h 550662"/>
                <a:gd name="connsiteX44" fmla="*/ 455882 w 540990"/>
                <a:gd name="connsiteY44" fmla="*/ 532638 h 550662"/>
                <a:gd name="connsiteX45" fmla="*/ 348351 w 540990"/>
                <a:gd name="connsiteY45" fmla="*/ 532638 h 550662"/>
                <a:gd name="connsiteX46" fmla="*/ 348351 w 540990"/>
                <a:gd name="connsiteY46" fmla="*/ 279683 h 550662"/>
                <a:gd name="connsiteX47" fmla="*/ 498348 w 540990"/>
                <a:gd name="connsiteY47" fmla="*/ 279683 h 550662"/>
                <a:gd name="connsiteX48" fmla="*/ 498348 w 540990"/>
                <a:gd name="connsiteY48" fmla="*/ 492985 h 550662"/>
                <a:gd name="connsiteX49" fmla="*/ 455882 w 540990"/>
                <a:gd name="connsiteY49" fmla="*/ 532638 h 550662"/>
                <a:gd name="connsiteX50" fmla="*/ 480500 w 540990"/>
                <a:gd name="connsiteY50" fmla="*/ 128807 h 550662"/>
                <a:gd name="connsiteX51" fmla="*/ 522967 w 540990"/>
                <a:gd name="connsiteY51" fmla="*/ 168461 h 550662"/>
                <a:gd name="connsiteX52" fmla="*/ 522967 w 540990"/>
                <a:gd name="connsiteY52" fmla="*/ 243811 h 550662"/>
                <a:gd name="connsiteX53" fmla="*/ 504942 w 540990"/>
                <a:gd name="connsiteY53" fmla="*/ 261923 h 550662"/>
                <a:gd name="connsiteX54" fmla="*/ 348351 w 540990"/>
                <a:gd name="connsiteY54" fmla="*/ 261923 h 550662"/>
                <a:gd name="connsiteX55" fmla="*/ 348351 w 540990"/>
                <a:gd name="connsiteY55" fmla="*/ 128895 h 550662"/>
                <a:gd name="connsiteX56" fmla="*/ 480500 w 540990"/>
                <a:gd name="connsiteY56" fmla="*/ 128895 h 550662"/>
                <a:gd name="connsiteX57" fmla="*/ 293663 w 540990"/>
                <a:gd name="connsiteY57" fmla="*/ 98650 h 550662"/>
                <a:gd name="connsiteX58" fmla="*/ 347648 w 540990"/>
                <a:gd name="connsiteY58" fmla="*/ 31564 h 550662"/>
                <a:gd name="connsiteX59" fmla="*/ 381586 w 540990"/>
                <a:gd name="connsiteY59" fmla="*/ 17761 h 550662"/>
                <a:gd name="connsiteX60" fmla="*/ 415525 w 540990"/>
                <a:gd name="connsiteY60" fmla="*/ 31564 h 550662"/>
                <a:gd name="connsiteX61" fmla="*/ 415525 w 540990"/>
                <a:gd name="connsiteY61" fmla="*/ 99441 h 550662"/>
                <a:gd name="connsiteX62" fmla="*/ 402336 w 540990"/>
                <a:gd name="connsiteY62" fmla="*/ 109904 h 550662"/>
                <a:gd name="connsiteX63" fmla="*/ 400578 w 540990"/>
                <a:gd name="connsiteY63" fmla="*/ 110871 h 550662"/>
                <a:gd name="connsiteX64" fmla="*/ 285487 w 540990"/>
                <a:gd name="connsiteY64" fmla="*/ 110871 h 550662"/>
                <a:gd name="connsiteX65" fmla="*/ 293751 w 540990"/>
                <a:gd name="connsiteY65" fmla="*/ 98650 h 550662"/>
                <a:gd name="connsiteX66" fmla="*/ 330503 w 540990"/>
                <a:gd name="connsiteY66" fmla="*/ 128807 h 550662"/>
                <a:gd name="connsiteX67" fmla="*/ 330503 w 540990"/>
                <a:gd name="connsiteY67" fmla="*/ 532638 h 550662"/>
                <a:gd name="connsiteX68" fmla="*/ 210400 w 540990"/>
                <a:gd name="connsiteY68" fmla="*/ 532638 h 550662"/>
                <a:gd name="connsiteX69" fmla="*/ 210400 w 540990"/>
                <a:gd name="connsiteY69" fmla="*/ 128807 h 550662"/>
                <a:gd name="connsiteX70" fmla="*/ 330503 w 540990"/>
                <a:gd name="connsiteY70" fmla="*/ 128807 h 550662"/>
                <a:gd name="connsiteX71" fmla="*/ 255504 w 540990"/>
                <a:gd name="connsiteY71" fmla="*/ 110871 h 550662"/>
                <a:gd name="connsiteX72" fmla="*/ 140325 w 540990"/>
                <a:gd name="connsiteY72" fmla="*/ 110871 h 550662"/>
                <a:gd name="connsiteX73" fmla="*/ 138567 w 540990"/>
                <a:gd name="connsiteY73" fmla="*/ 109904 h 550662"/>
                <a:gd name="connsiteX74" fmla="*/ 125378 w 540990"/>
                <a:gd name="connsiteY74" fmla="*/ 99441 h 550662"/>
                <a:gd name="connsiteX75" fmla="*/ 125378 w 540990"/>
                <a:gd name="connsiteY75" fmla="*/ 31564 h 550662"/>
                <a:gd name="connsiteX76" fmla="*/ 159317 w 540990"/>
                <a:gd name="connsiteY76" fmla="*/ 17761 h 550662"/>
                <a:gd name="connsiteX77" fmla="*/ 159317 w 540990"/>
                <a:gd name="connsiteY77" fmla="*/ 17584 h 550662"/>
                <a:gd name="connsiteX78" fmla="*/ 159317 w 540990"/>
                <a:gd name="connsiteY78" fmla="*/ 17584 h 550662"/>
                <a:gd name="connsiteX79" fmla="*/ 159317 w 540990"/>
                <a:gd name="connsiteY79" fmla="*/ 17761 h 550662"/>
                <a:gd name="connsiteX80" fmla="*/ 193167 w 540990"/>
                <a:gd name="connsiteY80" fmla="*/ 31564 h 550662"/>
                <a:gd name="connsiteX81" fmla="*/ 247152 w 540990"/>
                <a:gd name="connsiteY81" fmla="*/ 98650 h 550662"/>
                <a:gd name="connsiteX82" fmla="*/ 255416 w 540990"/>
                <a:gd name="connsiteY82" fmla="*/ 110871 h 55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40990" h="550662">
                  <a:moveTo>
                    <a:pt x="159317" y="88"/>
                  </a:moveTo>
                  <a:cubicBezTo>
                    <a:pt x="141468" y="88"/>
                    <a:pt x="124939" y="6770"/>
                    <a:pt x="112717" y="18991"/>
                  </a:cubicBezTo>
                  <a:cubicBezTo>
                    <a:pt x="92056" y="39653"/>
                    <a:pt x="88011" y="73328"/>
                    <a:pt x="103046" y="99177"/>
                  </a:cubicBezTo>
                  <a:lnTo>
                    <a:pt x="109904" y="110959"/>
                  </a:lnTo>
                  <a:lnTo>
                    <a:pt x="60403" y="110959"/>
                  </a:lnTo>
                  <a:cubicBezTo>
                    <a:pt x="27696" y="110959"/>
                    <a:pt x="0" y="137336"/>
                    <a:pt x="0" y="168461"/>
                  </a:cubicBezTo>
                  <a:lnTo>
                    <a:pt x="0" y="243811"/>
                  </a:lnTo>
                  <a:cubicBezTo>
                    <a:pt x="0" y="257527"/>
                    <a:pt x="7737" y="269836"/>
                    <a:pt x="20222" y="275991"/>
                  </a:cubicBezTo>
                  <a:lnTo>
                    <a:pt x="24618" y="278189"/>
                  </a:lnTo>
                  <a:lnTo>
                    <a:pt x="24618" y="493161"/>
                  </a:lnTo>
                  <a:cubicBezTo>
                    <a:pt x="24618" y="508547"/>
                    <a:pt x="31213" y="523054"/>
                    <a:pt x="43171" y="534045"/>
                  </a:cubicBezTo>
                  <a:cubicBezTo>
                    <a:pt x="54512" y="544595"/>
                    <a:pt x="69811" y="550662"/>
                    <a:pt x="85022" y="550662"/>
                  </a:cubicBezTo>
                  <a:lnTo>
                    <a:pt x="455970" y="550662"/>
                  </a:lnTo>
                  <a:cubicBezTo>
                    <a:pt x="488677" y="550662"/>
                    <a:pt x="516373" y="524285"/>
                    <a:pt x="516373" y="493161"/>
                  </a:cubicBezTo>
                  <a:lnTo>
                    <a:pt x="516373" y="278189"/>
                  </a:lnTo>
                  <a:lnTo>
                    <a:pt x="520769" y="275991"/>
                  </a:lnTo>
                  <a:cubicBezTo>
                    <a:pt x="533254" y="269836"/>
                    <a:pt x="540991" y="257527"/>
                    <a:pt x="540991" y="243811"/>
                  </a:cubicBezTo>
                  <a:lnTo>
                    <a:pt x="540991" y="168461"/>
                  </a:lnTo>
                  <a:cubicBezTo>
                    <a:pt x="540991" y="153250"/>
                    <a:pt x="534572" y="138830"/>
                    <a:pt x="522967" y="127752"/>
                  </a:cubicBezTo>
                  <a:cubicBezTo>
                    <a:pt x="511449" y="116850"/>
                    <a:pt x="496414" y="110871"/>
                    <a:pt x="480588" y="110871"/>
                  </a:cubicBezTo>
                  <a:lnTo>
                    <a:pt x="431087" y="110871"/>
                  </a:lnTo>
                  <a:cubicBezTo>
                    <a:pt x="431087" y="110871"/>
                    <a:pt x="437945" y="99089"/>
                    <a:pt x="437945" y="99089"/>
                  </a:cubicBezTo>
                  <a:cubicBezTo>
                    <a:pt x="452980" y="73240"/>
                    <a:pt x="448847" y="39565"/>
                    <a:pt x="428186" y="18904"/>
                  </a:cubicBezTo>
                  <a:cubicBezTo>
                    <a:pt x="415964" y="6682"/>
                    <a:pt x="399434" y="0"/>
                    <a:pt x="381586" y="0"/>
                  </a:cubicBezTo>
                  <a:cubicBezTo>
                    <a:pt x="363738" y="0"/>
                    <a:pt x="347208" y="6682"/>
                    <a:pt x="334987" y="18904"/>
                  </a:cubicBezTo>
                  <a:cubicBezTo>
                    <a:pt x="310896" y="43082"/>
                    <a:pt x="290146" y="71657"/>
                    <a:pt x="276958" y="91352"/>
                  </a:cubicBezTo>
                  <a:lnTo>
                    <a:pt x="270451" y="101111"/>
                  </a:lnTo>
                  <a:lnTo>
                    <a:pt x="263945" y="91352"/>
                  </a:lnTo>
                  <a:cubicBezTo>
                    <a:pt x="250845" y="71657"/>
                    <a:pt x="230095" y="43082"/>
                    <a:pt x="205916" y="18904"/>
                  </a:cubicBezTo>
                  <a:cubicBezTo>
                    <a:pt x="193695" y="6682"/>
                    <a:pt x="177165" y="0"/>
                    <a:pt x="159317" y="0"/>
                  </a:cubicBezTo>
                  <a:close/>
                  <a:moveTo>
                    <a:pt x="84934" y="532638"/>
                  </a:moveTo>
                  <a:cubicBezTo>
                    <a:pt x="73768" y="532638"/>
                    <a:pt x="63129" y="528418"/>
                    <a:pt x="54952" y="520680"/>
                  </a:cubicBezTo>
                  <a:cubicBezTo>
                    <a:pt x="46951" y="513119"/>
                    <a:pt x="42467" y="503272"/>
                    <a:pt x="42467" y="493073"/>
                  </a:cubicBezTo>
                  <a:lnTo>
                    <a:pt x="42467" y="279771"/>
                  </a:lnTo>
                  <a:cubicBezTo>
                    <a:pt x="42467" y="279771"/>
                    <a:pt x="192464" y="279771"/>
                    <a:pt x="192464" y="279771"/>
                  </a:cubicBezTo>
                  <a:lnTo>
                    <a:pt x="192464" y="532726"/>
                  </a:lnTo>
                  <a:cubicBezTo>
                    <a:pt x="192464" y="532726"/>
                    <a:pt x="84934" y="532726"/>
                    <a:pt x="84934" y="532726"/>
                  </a:cubicBezTo>
                  <a:close/>
                  <a:moveTo>
                    <a:pt x="35873" y="261835"/>
                  </a:moveTo>
                  <a:cubicBezTo>
                    <a:pt x="25937" y="261835"/>
                    <a:pt x="17849" y="253746"/>
                    <a:pt x="17849" y="243723"/>
                  </a:cubicBezTo>
                  <a:lnTo>
                    <a:pt x="17849" y="168373"/>
                  </a:lnTo>
                  <a:cubicBezTo>
                    <a:pt x="17849" y="146920"/>
                    <a:pt x="37279" y="128719"/>
                    <a:pt x="60316" y="128719"/>
                  </a:cubicBezTo>
                  <a:lnTo>
                    <a:pt x="192464" y="128719"/>
                  </a:lnTo>
                  <a:lnTo>
                    <a:pt x="192464" y="261747"/>
                  </a:lnTo>
                  <a:cubicBezTo>
                    <a:pt x="192464" y="261747"/>
                    <a:pt x="35873" y="261747"/>
                    <a:pt x="35873" y="261747"/>
                  </a:cubicBezTo>
                  <a:close/>
                  <a:moveTo>
                    <a:pt x="455882" y="532638"/>
                  </a:moveTo>
                  <a:lnTo>
                    <a:pt x="348351" y="532638"/>
                  </a:lnTo>
                  <a:lnTo>
                    <a:pt x="348351" y="279683"/>
                  </a:lnTo>
                  <a:cubicBezTo>
                    <a:pt x="348351" y="279683"/>
                    <a:pt x="498348" y="279683"/>
                    <a:pt x="498348" y="279683"/>
                  </a:cubicBezTo>
                  <a:lnTo>
                    <a:pt x="498348" y="492985"/>
                  </a:lnTo>
                  <a:cubicBezTo>
                    <a:pt x="498348" y="514438"/>
                    <a:pt x="478917" y="532638"/>
                    <a:pt x="455882" y="532638"/>
                  </a:cubicBezTo>
                  <a:close/>
                  <a:moveTo>
                    <a:pt x="480500" y="128807"/>
                  </a:moveTo>
                  <a:cubicBezTo>
                    <a:pt x="503536" y="128807"/>
                    <a:pt x="522967" y="146920"/>
                    <a:pt x="522967" y="168461"/>
                  </a:cubicBezTo>
                  <a:lnTo>
                    <a:pt x="522967" y="243811"/>
                  </a:lnTo>
                  <a:cubicBezTo>
                    <a:pt x="522967" y="253746"/>
                    <a:pt x="514878" y="261923"/>
                    <a:pt x="504942" y="261923"/>
                  </a:cubicBezTo>
                  <a:lnTo>
                    <a:pt x="348351" y="261923"/>
                  </a:lnTo>
                  <a:lnTo>
                    <a:pt x="348351" y="128895"/>
                  </a:lnTo>
                  <a:lnTo>
                    <a:pt x="480500" y="128895"/>
                  </a:lnTo>
                  <a:close/>
                  <a:moveTo>
                    <a:pt x="293663" y="98650"/>
                  </a:moveTo>
                  <a:cubicBezTo>
                    <a:pt x="306148" y="80186"/>
                    <a:pt x="325667" y="53545"/>
                    <a:pt x="347648" y="31564"/>
                  </a:cubicBezTo>
                  <a:cubicBezTo>
                    <a:pt x="356528" y="22684"/>
                    <a:pt x="368574" y="17761"/>
                    <a:pt x="381586" y="17761"/>
                  </a:cubicBezTo>
                  <a:cubicBezTo>
                    <a:pt x="394599" y="17761"/>
                    <a:pt x="406644" y="22684"/>
                    <a:pt x="415525" y="31564"/>
                  </a:cubicBezTo>
                  <a:cubicBezTo>
                    <a:pt x="433901" y="49940"/>
                    <a:pt x="433901" y="81065"/>
                    <a:pt x="415525" y="99441"/>
                  </a:cubicBezTo>
                  <a:cubicBezTo>
                    <a:pt x="410777" y="104189"/>
                    <a:pt x="406293" y="107794"/>
                    <a:pt x="402336" y="109904"/>
                  </a:cubicBezTo>
                  <a:lnTo>
                    <a:pt x="400578" y="110871"/>
                  </a:lnTo>
                  <a:lnTo>
                    <a:pt x="285487" y="110871"/>
                  </a:lnTo>
                  <a:cubicBezTo>
                    <a:pt x="285487" y="110871"/>
                    <a:pt x="293751" y="98650"/>
                    <a:pt x="293751" y="98650"/>
                  </a:cubicBezTo>
                  <a:close/>
                  <a:moveTo>
                    <a:pt x="330503" y="128807"/>
                  </a:moveTo>
                  <a:lnTo>
                    <a:pt x="330503" y="532638"/>
                  </a:lnTo>
                  <a:lnTo>
                    <a:pt x="210400" y="532638"/>
                  </a:lnTo>
                  <a:cubicBezTo>
                    <a:pt x="210400" y="532638"/>
                    <a:pt x="210400" y="128807"/>
                    <a:pt x="210400" y="128807"/>
                  </a:cubicBezTo>
                  <a:lnTo>
                    <a:pt x="330503" y="128807"/>
                  </a:lnTo>
                  <a:close/>
                  <a:moveTo>
                    <a:pt x="255504" y="110871"/>
                  </a:moveTo>
                  <a:lnTo>
                    <a:pt x="140325" y="110871"/>
                  </a:lnTo>
                  <a:cubicBezTo>
                    <a:pt x="140325" y="110871"/>
                    <a:pt x="138567" y="109904"/>
                    <a:pt x="138567" y="109904"/>
                  </a:cubicBezTo>
                  <a:cubicBezTo>
                    <a:pt x="134610" y="107706"/>
                    <a:pt x="130126" y="104189"/>
                    <a:pt x="125378" y="99441"/>
                  </a:cubicBezTo>
                  <a:cubicBezTo>
                    <a:pt x="107003" y="81065"/>
                    <a:pt x="107003" y="49940"/>
                    <a:pt x="125378" y="31564"/>
                  </a:cubicBezTo>
                  <a:cubicBezTo>
                    <a:pt x="134347" y="22684"/>
                    <a:pt x="146392" y="17761"/>
                    <a:pt x="159317" y="17761"/>
                  </a:cubicBezTo>
                  <a:lnTo>
                    <a:pt x="159317" y="17584"/>
                  </a:lnTo>
                  <a:lnTo>
                    <a:pt x="159317" y="17584"/>
                  </a:lnTo>
                  <a:lnTo>
                    <a:pt x="159317" y="17761"/>
                  </a:lnTo>
                  <a:cubicBezTo>
                    <a:pt x="172242" y="17761"/>
                    <a:pt x="184287" y="22684"/>
                    <a:pt x="193167" y="31564"/>
                  </a:cubicBezTo>
                  <a:cubicBezTo>
                    <a:pt x="215148" y="53545"/>
                    <a:pt x="234579" y="80186"/>
                    <a:pt x="247152" y="98650"/>
                  </a:cubicBezTo>
                  <a:lnTo>
                    <a:pt x="255416" y="110871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1" name="Vrije vorm: vorm 230">
              <a:extLst>
                <a:ext uri="{FF2B5EF4-FFF2-40B4-BE49-F238E27FC236}">
                  <a16:creationId xmlns:a16="http://schemas.microsoft.com/office/drawing/2014/main" id="{0BCFEB75-FD3E-5CE7-7F80-A7A67DA0DC6B}"/>
                </a:ext>
              </a:extLst>
            </p:cNvPr>
            <p:cNvSpPr/>
            <p:nvPr/>
          </p:nvSpPr>
          <p:spPr>
            <a:xfrm>
              <a:off x="12835555" y="2853807"/>
              <a:ext cx="601835" cy="576423"/>
            </a:xfrm>
            <a:custGeom>
              <a:avLst/>
              <a:gdLst>
                <a:gd name="connsiteX0" fmla="*/ 33764 w 601835"/>
                <a:gd name="connsiteY0" fmla="*/ 189123 h 576423"/>
                <a:gd name="connsiteX1" fmla="*/ 2023 w 601835"/>
                <a:gd name="connsiteY1" fmla="*/ 217170 h 576423"/>
                <a:gd name="connsiteX2" fmla="*/ 11256 w 601835"/>
                <a:gd name="connsiteY2" fmla="*/ 258494 h 576423"/>
                <a:gd name="connsiteX3" fmla="*/ 119225 w 601835"/>
                <a:gd name="connsiteY3" fmla="*/ 373322 h 576423"/>
                <a:gd name="connsiteX4" fmla="*/ 99442 w 601835"/>
                <a:gd name="connsiteY4" fmla="*/ 529649 h 576423"/>
                <a:gd name="connsiteX5" fmla="*/ 116235 w 601835"/>
                <a:gd name="connsiteY5" fmla="*/ 568511 h 576423"/>
                <a:gd name="connsiteX6" fmla="*/ 158351 w 601835"/>
                <a:gd name="connsiteY6" fmla="*/ 572467 h 576423"/>
                <a:gd name="connsiteX7" fmla="*/ 300962 w 601835"/>
                <a:gd name="connsiteY7" fmla="*/ 505294 h 576423"/>
                <a:gd name="connsiteX8" fmla="*/ 443573 w 601835"/>
                <a:gd name="connsiteY8" fmla="*/ 572467 h 576423"/>
                <a:gd name="connsiteX9" fmla="*/ 461246 w 601835"/>
                <a:gd name="connsiteY9" fmla="*/ 576424 h 576423"/>
                <a:gd name="connsiteX10" fmla="*/ 461246 w 601835"/>
                <a:gd name="connsiteY10" fmla="*/ 576424 h 576423"/>
                <a:gd name="connsiteX11" fmla="*/ 485688 w 601835"/>
                <a:gd name="connsiteY11" fmla="*/ 568511 h 576423"/>
                <a:gd name="connsiteX12" fmla="*/ 502482 w 601835"/>
                <a:gd name="connsiteY12" fmla="*/ 529649 h 576423"/>
                <a:gd name="connsiteX13" fmla="*/ 482611 w 601835"/>
                <a:gd name="connsiteY13" fmla="*/ 373322 h 576423"/>
                <a:gd name="connsiteX14" fmla="*/ 590580 w 601835"/>
                <a:gd name="connsiteY14" fmla="*/ 258494 h 576423"/>
                <a:gd name="connsiteX15" fmla="*/ 599812 w 601835"/>
                <a:gd name="connsiteY15" fmla="*/ 217170 h 576423"/>
                <a:gd name="connsiteX16" fmla="*/ 568072 w 601835"/>
                <a:gd name="connsiteY16" fmla="*/ 189211 h 576423"/>
                <a:gd name="connsiteX17" fmla="*/ 413240 w 601835"/>
                <a:gd name="connsiteY17" fmla="*/ 159756 h 576423"/>
                <a:gd name="connsiteX18" fmla="*/ 337362 w 601835"/>
                <a:gd name="connsiteY18" fmla="*/ 21541 h 576423"/>
                <a:gd name="connsiteX19" fmla="*/ 300874 w 601835"/>
                <a:gd name="connsiteY19" fmla="*/ 0 h 576423"/>
                <a:gd name="connsiteX20" fmla="*/ 264474 w 601835"/>
                <a:gd name="connsiteY20" fmla="*/ 21541 h 576423"/>
                <a:gd name="connsiteX21" fmla="*/ 188596 w 601835"/>
                <a:gd name="connsiteY21" fmla="*/ 159756 h 576423"/>
                <a:gd name="connsiteX22" fmla="*/ 33764 w 601835"/>
                <a:gd name="connsiteY22" fmla="*/ 189211 h 576423"/>
                <a:gd name="connsiteX23" fmla="*/ 202048 w 601835"/>
                <a:gd name="connsiteY23" fmla="*/ 171714 h 576423"/>
                <a:gd name="connsiteX24" fmla="*/ 279949 w 601835"/>
                <a:gd name="connsiteY24" fmla="*/ 29894 h 576423"/>
                <a:gd name="connsiteX25" fmla="*/ 300962 w 601835"/>
                <a:gd name="connsiteY25" fmla="*/ 17497 h 576423"/>
                <a:gd name="connsiteX26" fmla="*/ 321975 w 601835"/>
                <a:gd name="connsiteY26" fmla="*/ 29894 h 576423"/>
                <a:gd name="connsiteX27" fmla="*/ 399875 w 601835"/>
                <a:gd name="connsiteY27" fmla="*/ 171714 h 576423"/>
                <a:gd name="connsiteX28" fmla="*/ 405942 w 601835"/>
                <a:gd name="connsiteY28" fmla="*/ 176110 h 576423"/>
                <a:gd name="connsiteX29" fmla="*/ 564819 w 601835"/>
                <a:gd name="connsiteY29" fmla="*/ 206355 h 576423"/>
                <a:gd name="connsiteX30" fmla="*/ 583107 w 601835"/>
                <a:gd name="connsiteY30" fmla="*/ 222534 h 576423"/>
                <a:gd name="connsiteX31" fmla="*/ 577744 w 601835"/>
                <a:gd name="connsiteY31" fmla="*/ 246361 h 576423"/>
                <a:gd name="connsiteX32" fmla="*/ 466961 w 601835"/>
                <a:gd name="connsiteY32" fmla="*/ 364178 h 576423"/>
                <a:gd name="connsiteX33" fmla="*/ 464674 w 601835"/>
                <a:gd name="connsiteY33" fmla="*/ 371299 h 576423"/>
                <a:gd name="connsiteX34" fmla="*/ 485073 w 601835"/>
                <a:gd name="connsiteY34" fmla="*/ 531759 h 576423"/>
                <a:gd name="connsiteX35" fmla="*/ 475401 w 601835"/>
                <a:gd name="connsiteY35" fmla="*/ 554179 h 576423"/>
                <a:gd name="connsiteX36" fmla="*/ 451046 w 601835"/>
                <a:gd name="connsiteY36" fmla="*/ 556465 h 576423"/>
                <a:gd name="connsiteX37" fmla="*/ 304742 w 601835"/>
                <a:gd name="connsiteY37" fmla="*/ 487534 h 576423"/>
                <a:gd name="connsiteX38" fmla="*/ 300962 w 601835"/>
                <a:gd name="connsiteY38" fmla="*/ 486654 h 576423"/>
                <a:gd name="connsiteX39" fmla="*/ 297181 w 601835"/>
                <a:gd name="connsiteY39" fmla="*/ 487534 h 576423"/>
                <a:gd name="connsiteX40" fmla="*/ 150789 w 601835"/>
                <a:gd name="connsiteY40" fmla="*/ 556465 h 576423"/>
                <a:gd name="connsiteX41" fmla="*/ 126523 w 601835"/>
                <a:gd name="connsiteY41" fmla="*/ 554179 h 576423"/>
                <a:gd name="connsiteX42" fmla="*/ 116851 w 601835"/>
                <a:gd name="connsiteY42" fmla="*/ 531759 h 576423"/>
                <a:gd name="connsiteX43" fmla="*/ 137161 w 601835"/>
                <a:gd name="connsiteY43" fmla="*/ 371299 h 576423"/>
                <a:gd name="connsiteX44" fmla="*/ 134875 w 601835"/>
                <a:gd name="connsiteY44" fmla="*/ 364178 h 576423"/>
                <a:gd name="connsiteX45" fmla="*/ 24092 w 601835"/>
                <a:gd name="connsiteY45" fmla="*/ 246361 h 576423"/>
                <a:gd name="connsiteX46" fmla="*/ 18729 w 601835"/>
                <a:gd name="connsiteY46" fmla="*/ 222534 h 576423"/>
                <a:gd name="connsiteX47" fmla="*/ 37017 w 601835"/>
                <a:gd name="connsiteY47" fmla="*/ 206355 h 576423"/>
                <a:gd name="connsiteX48" fmla="*/ 195894 w 601835"/>
                <a:gd name="connsiteY48" fmla="*/ 176110 h 576423"/>
                <a:gd name="connsiteX49" fmla="*/ 201960 w 601835"/>
                <a:gd name="connsiteY49" fmla="*/ 171714 h 576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601835" h="576423">
                  <a:moveTo>
                    <a:pt x="33764" y="189123"/>
                  </a:moveTo>
                  <a:cubicBezTo>
                    <a:pt x="18817" y="191936"/>
                    <a:pt x="6683" y="202751"/>
                    <a:pt x="2023" y="217170"/>
                  </a:cubicBezTo>
                  <a:cubicBezTo>
                    <a:pt x="-2636" y="231590"/>
                    <a:pt x="880" y="247416"/>
                    <a:pt x="11256" y="258494"/>
                  </a:cubicBezTo>
                  <a:lnTo>
                    <a:pt x="119225" y="373322"/>
                  </a:lnTo>
                  <a:lnTo>
                    <a:pt x="99442" y="529649"/>
                  </a:lnTo>
                  <a:cubicBezTo>
                    <a:pt x="97508" y="544684"/>
                    <a:pt x="104014" y="559543"/>
                    <a:pt x="116235" y="568511"/>
                  </a:cubicBezTo>
                  <a:cubicBezTo>
                    <a:pt x="128281" y="577303"/>
                    <a:pt x="144986" y="578798"/>
                    <a:pt x="158351" y="572467"/>
                  </a:cubicBezTo>
                  <a:lnTo>
                    <a:pt x="300962" y="505294"/>
                  </a:lnTo>
                  <a:lnTo>
                    <a:pt x="443573" y="572467"/>
                  </a:lnTo>
                  <a:cubicBezTo>
                    <a:pt x="449024" y="575017"/>
                    <a:pt x="455179" y="576424"/>
                    <a:pt x="461246" y="576424"/>
                  </a:cubicBezTo>
                  <a:lnTo>
                    <a:pt x="461246" y="576424"/>
                  </a:lnTo>
                  <a:cubicBezTo>
                    <a:pt x="470038" y="576424"/>
                    <a:pt x="478566" y="573698"/>
                    <a:pt x="485688" y="568511"/>
                  </a:cubicBezTo>
                  <a:cubicBezTo>
                    <a:pt x="497998" y="559631"/>
                    <a:pt x="504416" y="544684"/>
                    <a:pt x="502482" y="529649"/>
                  </a:cubicBezTo>
                  <a:lnTo>
                    <a:pt x="482611" y="373322"/>
                  </a:lnTo>
                  <a:lnTo>
                    <a:pt x="590580" y="258494"/>
                  </a:lnTo>
                  <a:cubicBezTo>
                    <a:pt x="600955" y="247416"/>
                    <a:pt x="604472" y="231590"/>
                    <a:pt x="599812" y="217170"/>
                  </a:cubicBezTo>
                  <a:cubicBezTo>
                    <a:pt x="595153" y="202751"/>
                    <a:pt x="582931" y="192024"/>
                    <a:pt x="568072" y="189211"/>
                  </a:cubicBezTo>
                  <a:lnTo>
                    <a:pt x="413240" y="159756"/>
                  </a:lnTo>
                  <a:lnTo>
                    <a:pt x="337362" y="21541"/>
                  </a:lnTo>
                  <a:cubicBezTo>
                    <a:pt x="330064" y="8265"/>
                    <a:pt x="316085" y="0"/>
                    <a:pt x="300874" y="0"/>
                  </a:cubicBezTo>
                  <a:cubicBezTo>
                    <a:pt x="285663" y="0"/>
                    <a:pt x="271771" y="8265"/>
                    <a:pt x="264474" y="21541"/>
                  </a:cubicBezTo>
                  <a:lnTo>
                    <a:pt x="188596" y="159756"/>
                  </a:lnTo>
                  <a:lnTo>
                    <a:pt x="33764" y="189211"/>
                  </a:lnTo>
                  <a:close/>
                  <a:moveTo>
                    <a:pt x="202048" y="171714"/>
                  </a:moveTo>
                  <a:lnTo>
                    <a:pt x="279949" y="29894"/>
                  </a:lnTo>
                  <a:cubicBezTo>
                    <a:pt x="284169" y="22245"/>
                    <a:pt x="292169" y="17497"/>
                    <a:pt x="300962" y="17497"/>
                  </a:cubicBezTo>
                  <a:cubicBezTo>
                    <a:pt x="309754" y="17497"/>
                    <a:pt x="317755" y="22245"/>
                    <a:pt x="321975" y="29894"/>
                  </a:cubicBezTo>
                  <a:lnTo>
                    <a:pt x="399875" y="171714"/>
                  </a:lnTo>
                  <a:cubicBezTo>
                    <a:pt x="401106" y="174000"/>
                    <a:pt x="403392" y="175670"/>
                    <a:pt x="405942" y="176110"/>
                  </a:cubicBezTo>
                  <a:lnTo>
                    <a:pt x="564819" y="206355"/>
                  </a:lnTo>
                  <a:cubicBezTo>
                    <a:pt x="573435" y="208026"/>
                    <a:pt x="580470" y="214181"/>
                    <a:pt x="583107" y="222534"/>
                  </a:cubicBezTo>
                  <a:cubicBezTo>
                    <a:pt x="585833" y="230886"/>
                    <a:pt x="583723" y="240030"/>
                    <a:pt x="577744" y="246361"/>
                  </a:cubicBezTo>
                  <a:lnTo>
                    <a:pt x="466961" y="364178"/>
                  </a:lnTo>
                  <a:cubicBezTo>
                    <a:pt x="465202" y="366112"/>
                    <a:pt x="464323" y="368662"/>
                    <a:pt x="464674" y="371299"/>
                  </a:cubicBezTo>
                  <a:lnTo>
                    <a:pt x="485073" y="531759"/>
                  </a:lnTo>
                  <a:cubicBezTo>
                    <a:pt x="486216" y="540463"/>
                    <a:pt x="482435" y="548992"/>
                    <a:pt x="475401" y="554179"/>
                  </a:cubicBezTo>
                  <a:cubicBezTo>
                    <a:pt x="468368" y="559279"/>
                    <a:pt x="458872" y="560158"/>
                    <a:pt x="451046" y="556465"/>
                  </a:cubicBezTo>
                  <a:lnTo>
                    <a:pt x="304742" y="487534"/>
                  </a:lnTo>
                  <a:cubicBezTo>
                    <a:pt x="303600" y="487006"/>
                    <a:pt x="302281" y="486654"/>
                    <a:pt x="300962" y="486654"/>
                  </a:cubicBezTo>
                  <a:cubicBezTo>
                    <a:pt x="299643" y="486654"/>
                    <a:pt x="298412" y="486918"/>
                    <a:pt x="297181" y="487534"/>
                  </a:cubicBezTo>
                  <a:lnTo>
                    <a:pt x="150789" y="556465"/>
                  </a:lnTo>
                  <a:cubicBezTo>
                    <a:pt x="142964" y="560158"/>
                    <a:pt x="133468" y="559279"/>
                    <a:pt x="126523" y="554179"/>
                  </a:cubicBezTo>
                  <a:cubicBezTo>
                    <a:pt x="119401" y="548992"/>
                    <a:pt x="115708" y="540463"/>
                    <a:pt x="116851" y="531759"/>
                  </a:cubicBezTo>
                  <a:lnTo>
                    <a:pt x="137161" y="371299"/>
                  </a:lnTo>
                  <a:cubicBezTo>
                    <a:pt x="137513" y="368662"/>
                    <a:pt x="136633" y="366112"/>
                    <a:pt x="134875" y="364178"/>
                  </a:cubicBezTo>
                  <a:lnTo>
                    <a:pt x="24092" y="246361"/>
                  </a:lnTo>
                  <a:cubicBezTo>
                    <a:pt x="18113" y="239942"/>
                    <a:pt x="16091" y="230886"/>
                    <a:pt x="18729" y="222534"/>
                  </a:cubicBezTo>
                  <a:cubicBezTo>
                    <a:pt x="21454" y="214181"/>
                    <a:pt x="28488" y="208026"/>
                    <a:pt x="37017" y="206355"/>
                  </a:cubicBezTo>
                  <a:lnTo>
                    <a:pt x="195894" y="176110"/>
                  </a:lnTo>
                  <a:cubicBezTo>
                    <a:pt x="198444" y="175582"/>
                    <a:pt x="200730" y="174000"/>
                    <a:pt x="201960" y="171714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2" name="Vrije vorm: vorm 231">
              <a:extLst>
                <a:ext uri="{FF2B5EF4-FFF2-40B4-BE49-F238E27FC236}">
                  <a16:creationId xmlns:a16="http://schemas.microsoft.com/office/drawing/2014/main" id="{8CB6D05A-DE5A-47A4-D580-4A947A77958D}"/>
                </a:ext>
              </a:extLst>
            </p:cNvPr>
            <p:cNvSpPr/>
            <p:nvPr/>
          </p:nvSpPr>
          <p:spPr>
            <a:xfrm>
              <a:off x="12958400" y="2981647"/>
              <a:ext cx="356058" cy="339207"/>
            </a:xfrm>
            <a:custGeom>
              <a:avLst/>
              <a:gdLst>
                <a:gd name="connsiteX0" fmla="*/ 78676 w 356058"/>
                <a:gd name="connsiteY0" fmla="*/ 218665 h 339207"/>
                <a:gd name="connsiteX1" fmla="*/ 64696 w 356058"/>
                <a:gd name="connsiteY1" fmla="*/ 329272 h 339207"/>
                <a:gd name="connsiteX2" fmla="*/ 68213 w 356058"/>
                <a:gd name="connsiteY2" fmla="*/ 337449 h 339207"/>
                <a:gd name="connsiteX3" fmla="*/ 77093 w 356058"/>
                <a:gd name="connsiteY3" fmla="*/ 338328 h 339207"/>
                <a:gd name="connsiteX4" fmla="*/ 177941 w 356058"/>
                <a:gd name="connsiteY4" fmla="*/ 290850 h 339207"/>
                <a:gd name="connsiteX5" fmla="*/ 278789 w 356058"/>
                <a:gd name="connsiteY5" fmla="*/ 338328 h 339207"/>
                <a:gd name="connsiteX6" fmla="*/ 282569 w 356058"/>
                <a:gd name="connsiteY6" fmla="*/ 339207 h 339207"/>
                <a:gd name="connsiteX7" fmla="*/ 282745 w 356058"/>
                <a:gd name="connsiteY7" fmla="*/ 339207 h 339207"/>
                <a:gd name="connsiteX8" fmla="*/ 291538 w 356058"/>
                <a:gd name="connsiteY8" fmla="*/ 330415 h 339207"/>
                <a:gd name="connsiteX9" fmla="*/ 291098 w 356058"/>
                <a:gd name="connsiteY9" fmla="*/ 327601 h 339207"/>
                <a:gd name="connsiteX10" fmla="*/ 277294 w 356058"/>
                <a:gd name="connsiteY10" fmla="*/ 218665 h 339207"/>
                <a:gd name="connsiteX11" fmla="*/ 353699 w 356058"/>
                <a:gd name="connsiteY11" fmla="*/ 137424 h 339207"/>
                <a:gd name="connsiteX12" fmla="*/ 355633 w 356058"/>
                <a:gd name="connsiteY12" fmla="*/ 128720 h 339207"/>
                <a:gd name="connsiteX13" fmla="*/ 348951 w 356058"/>
                <a:gd name="connsiteY13" fmla="*/ 122829 h 339207"/>
                <a:gd name="connsiteX14" fmla="*/ 239399 w 356058"/>
                <a:gd name="connsiteY14" fmla="*/ 101991 h 339207"/>
                <a:gd name="connsiteX15" fmla="*/ 185679 w 356058"/>
                <a:gd name="connsiteY15" fmla="*/ 4220 h 339207"/>
                <a:gd name="connsiteX16" fmla="*/ 170292 w 356058"/>
                <a:gd name="connsiteY16" fmla="*/ 4220 h 339207"/>
                <a:gd name="connsiteX17" fmla="*/ 116659 w 356058"/>
                <a:gd name="connsiteY17" fmla="*/ 101991 h 339207"/>
                <a:gd name="connsiteX18" fmla="*/ 7107 w 356058"/>
                <a:gd name="connsiteY18" fmla="*/ 122829 h 339207"/>
                <a:gd name="connsiteX19" fmla="*/ 425 w 356058"/>
                <a:gd name="connsiteY19" fmla="*/ 128720 h 339207"/>
                <a:gd name="connsiteX20" fmla="*/ 2359 w 356058"/>
                <a:gd name="connsiteY20" fmla="*/ 137424 h 339207"/>
                <a:gd name="connsiteX21" fmla="*/ 78764 w 356058"/>
                <a:gd name="connsiteY21" fmla="*/ 218665 h 339207"/>
                <a:gd name="connsiteX22" fmla="*/ 123956 w 356058"/>
                <a:gd name="connsiteY22" fmla="*/ 118344 h 339207"/>
                <a:gd name="connsiteX23" fmla="*/ 130023 w 356058"/>
                <a:gd name="connsiteY23" fmla="*/ 113948 h 339207"/>
                <a:gd name="connsiteX24" fmla="*/ 178029 w 356058"/>
                <a:gd name="connsiteY24" fmla="*/ 26553 h 339207"/>
                <a:gd name="connsiteX25" fmla="*/ 226035 w 356058"/>
                <a:gd name="connsiteY25" fmla="*/ 113948 h 339207"/>
                <a:gd name="connsiteX26" fmla="*/ 232102 w 356058"/>
                <a:gd name="connsiteY26" fmla="*/ 118344 h 339207"/>
                <a:gd name="connsiteX27" fmla="*/ 329960 w 356058"/>
                <a:gd name="connsiteY27" fmla="*/ 136984 h 339207"/>
                <a:gd name="connsiteX28" fmla="*/ 261644 w 356058"/>
                <a:gd name="connsiteY28" fmla="*/ 209609 h 339207"/>
                <a:gd name="connsiteX29" fmla="*/ 259358 w 356058"/>
                <a:gd name="connsiteY29" fmla="*/ 216730 h 339207"/>
                <a:gd name="connsiteX30" fmla="*/ 271931 w 356058"/>
                <a:gd name="connsiteY30" fmla="*/ 315644 h 339207"/>
                <a:gd name="connsiteX31" fmla="*/ 181810 w 356058"/>
                <a:gd name="connsiteY31" fmla="*/ 273177 h 339207"/>
                <a:gd name="connsiteX32" fmla="*/ 174336 w 356058"/>
                <a:gd name="connsiteY32" fmla="*/ 273177 h 339207"/>
                <a:gd name="connsiteX33" fmla="*/ 84215 w 356058"/>
                <a:gd name="connsiteY33" fmla="*/ 315644 h 339207"/>
                <a:gd name="connsiteX34" fmla="*/ 96700 w 356058"/>
                <a:gd name="connsiteY34" fmla="*/ 216730 h 339207"/>
                <a:gd name="connsiteX35" fmla="*/ 94414 w 356058"/>
                <a:gd name="connsiteY35" fmla="*/ 209609 h 339207"/>
                <a:gd name="connsiteX36" fmla="*/ 26186 w 356058"/>
                <a:gd name="connsiteY36" fmla="*/ 136984 h 339207"/>
                <a:gd name="connsiteX37" fmla="*/ 124132 w 356058"/>
                <a:gd name="connsiteY37" fmla="*/ 118344 h 339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56058" h="339207">
                  <a:moveTo>
                    <a:pt x="78676" y="218665"/>
                  </a:moveTo>
                  <a:lnTo>
                    <a:pt x="64696" y="329272"/>
                  </a:lnTo>
                  <a:cubicBezTo>
                    <a:pt x="64257" y="332437"/>
                    <a:pt x="65663" y="335603"/>
                    <a:pt x="68213" y="337449"/>
                  </a:cubicBezTo>
                  <a:cubicBezTo>
                    <a:pt x="70763" y="339295"/>
                    <a:pt x="74192" y="339647"/>
                    <a:pt x="77093" y="338328"/>
                  </a:cubicBezTo>
                  <a:lnTo>
                    <a:pt x="177941" y="290850"/>
                  </a:lnTo>
                  <a:lnTo>
                    <a:pt x="278789" y="338328"/>
                  </a:lnTo>
                  <a:cubicBezTo>
                    <a:pt x="280020" y="338856"/>
                    <a:pt x="281251" y="339207"/>
                    <a:pt x="282569" y="339207"/>
                  </a:cubicBezTo>
                  <a:lnTo>
                    <a:pt x="282745" y="339207"/>
                  </a:lnTo>
                  <a:cubicBezTo>
                    <a:pt x="287581" y="339207"/>
                    <a:pt x="291538" y="335251"/>
                    <a:pt x="291538" y="330415"/>
                  </a:cubicBezTo>
                  <a:cubicBezTo>
                    <a:pt x="291538" y="329448"/>
                    <a:pt x="291362" y="328481"/>
                    <a:pt x="291098" y="327601"/>
                  </a:cubicBezTo>
                  <a:lnTo>
                    <a:pt x="277294" y="218665"/>
                  </a:lnTo>
                  <a:lnTo>
                    <a:pt x="353699" y="137424"/>
                  </a:lnTo>
                  <a:cubicBezTo>
                    <a:pt x="355898" y="135050"/>
                    <a:pt x="356601" y="131709"/>
                    <a:pt x="355633" y="128720"/>
                  </a:cubicBezTo>
                  <a:cubicBezTo>
                    <a:pt x="354666" y="125642"/>
                    <a:pt x="352029" y="123444"/>
                    <a:pt x="348951" y="122829"/>
                  </a:cubicBezTo>
                  <a:lnTo>
                    <a:pt x="239399" y="101991"/>
                  </a:lnTo>
                  <a:lnTo>
                    <a:pt x="185679" y="4220"/>
                  </a:lnTo>
                  <a:cubicBezTo>
                    <a:pt x="182601" y="-1407"/>
                    <a:pt x="173369" y="-1407"/>
                    <a:pt x="170292" y="4220"/>
                  </a:cubicBezTo>
                  <a:lnTo>
                    <a:pt x="116659" y="101991"/>
                  </a:lnTo>
                  <a:lnTo>
                    <a:pt x="7107" y="122829"/>
                  </a:lnTo>
                  <a:cubicBezTo>
                    <a:pt x="3941" y="123444"/>
                    <a:pt x="1392" y="125730"/>
                    <a:pt x="425" y="128720"/>
                  </a:cubicBezTo>
                  <a:cubicBezTo>
                    <a:pt x="-543" y="131797"/>
                    <a:pt x="161" y="135138"/>
                    <a:pt x="2359" y="137424"/>
                  </a:cubicBezTo>
                  <a:lnTo>
                    <a:pt x="78764" y="218665"/>
                  </a:lnTo>
                  <a:close/>
                  <a:moveTo>
                    <a:pt x="123956" y="118344"/>
                  </a:moveTo>
                  <a:cubicBezTo>
                    <a:pt x="126506" y="117817"/>
                    <a:pt x="128792" y="116234"/>
                    <a:pt x="130023" y="113948"/>
                  </a:cubicBezTo>
                  <a:lnTo>
                    <a:pt x="178029" y="26553"/>
                  </a:lnTo>
                  <a:lnTo>
                    <a:pt x="226035" y="113948"/>
                  </a:lnTo>
                  <a:cubicBezTo>
                    <a:pt x="227266" y="116234"/>
                    <a:pt x="229552" y="117905"/>
                    <a:pt x="232102" y="118344"/>
                  </a:cubicBezTo>
                  <a:lnTo>
                    <a:pt x="329960" y="136984"/>
                  </a:lnTo>
                  <a:lnTo>
                    <a:pt x="261644" y="209609"/>
                  </a:lnTo>
                  <a:cubicBezTo>
                    <a:pt x="259886" y="211543"/>
                    <a:pt x="259006" y="214093"/>
                    <a:pt x="259358" y="216730"/>
                  </a:cubicBezTo>
                  <a:lnTo>
                    <a:pt x="271931" y="315644"/>
                  </a:lnTo>
                  <a:lnTo>
                    <a:pt x="181810" y="273177"/>
                  </a:lnTo>
                  <a:cubicBezTo>
                    <a:pt x="179436" y="272034"/>
                    <a:pt x="176710" y="272034"/>
                    <a:pt x="174336" y="273177"/>
                  </a:cubicBezTo>
                  <a:lnTo>
                    <a:pt x="84215" y="315644"/>
                  </a:lnTo>
                  <a:lnTo>
                    <a:pt x="96700" y="216730"/>
                  </a:lnTo>
                  <a:cubicBezTo>
                    <a:pt x="97052" y="214093"/>
                    <a:pt x="96172" y="211543"/>
                    <a:pt x="94414" y="209609"/>
                  </a:cubicBezTo>
                  <a:lnTo>
                    <a:pt x="26186" y="136984"/>
                  </a:lnTo>
                  <a:lnTo>
                    <a:pt x="124132" y="118344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3" name="Vrije vorm: vorm 232">
              <a:extLst>
                <a:ext uri="{FF2B5EF4-FFF2-40B4-BE49-F238E27FC236}">
                  <a16:creationId xmlns:a16="http://schemas.microsoft.com/office/drawing/2014/main" id="{B8038ADC-4349-0F25-CDA2-961D3A7B0C51}"/>
                </a:ext>
              </a:extLst>
            </p:cNvPr>
            <p:cNvSpPr/>
            <p:nvPr/>
          </p:nvSpPr>
          <p:spPr>
            <a:xfrm>
              <a:off x="12826675" y="6186619"/>
              <a:ext cx="601835" cy="576511"/>
            </a:xfrm>
            <a:custGeom>
              <a:avLst/>
              <a:gdLst>
                <a:gd name="connsiteX0" fmla="*/ 568072 w 601835"/>
                <a:gd name="connsiteY0" fmla="*/ 189210 h 576511"/>
                <a:gd name="connsiteX1" fmla="*/ 413240 w 601835"/>
                <a:gd name="connsiteY1" fmla="*/ 159756 h 576511"/>
                <a:gd name="connsiteX2" fmla="*/ 337362 w 601835"/>
                <a:gd name="connsiteY2" fmla="*/ 21541 h 576511"/>
                <a:gd name="connsiteX3" fmla="*/ 300874 w 601835"/>
                <a:gd name="connsiteY3" fmla="*/ 0 h 576511"/>
                <a:gd name="connsiteX4" fmla="*/ 264474 w 601835"/>
                <a:gd name="connsiteY4" fmla="*/ 21541 h 576511"/>
                <a:gd name="connsiteX5" fmla="*/ 188596 w 601835"/>
                <a:gd name="connsiteY5" fmla="*/ 159756 h 576511"/>
                <a:gd name="connsiteX6" fmla="*/ 33764 w 601835"/>
                <a:gd name="connsiteY6" fmla="*/ 189210 h 576511"/>
                <a:gd name="connsiteX7" fmla="*/ 2023 w 601835"/>
                <a:gd name="connsiteY7" fmla="*/ 217258 h 576511"/>
                <a:gd name="connsiteX8" fmla="*/ 11255 w 601835"/>
                <a:gd name="connsiteY8" fmla="*/ 258582 h 576511"/>
                <a:gd name="connsiteX9" fmla="*/ 119225 w 601835"/>
                <a:gd name="connsiteY9" fmla="*/ 373409 h 576511"/>
                <a:gd name="connsiteX10" fmla="*/ 99442 w 601835"/>
                <a:gd name="connsiteY10" fmla="*/ 529737 h 576511"/>
                <a:gd name="connsiteX11" fmla="*/ 116236 w 601835"/>
                <a:gd name="connsiteY11" fmla="*/ 568598 h 576511"/>
                <a:gd name="connsiteX12" fmla="*/ 158351 w 601835"/>
                <a:gd name="connsiteY12" fmla="*/ 572555 h 576511"/>
                <a:gd name="connsiteX13" fmla="*/ 300962 w 601835"/>
                <a:gd name="connsiteY13" fmla="*/ 505382 h 576511"/>
                <a:gd name="connsiteX14" fmla="*/ 443573 w 601835"/>
                <a:gd name="connsiteY14" fmla="*/ 572555 h 576511"/>
                <a:gd name="connsiteX15" fmla="*/ 461246 w 601835"/>
                <a:gd name="connsiteY15" fmla="*/ 576512 h 576511"/>
                <a:gd name="connsiteX16" fmla="*/ 461246 w 601835"/>
                <a:gd name="connsiteY16" fmla="*/ 576512 h 576511"/>
                <a:gd name="connsiteX17" fmla="*/ 485688 w 601835"/>
                <a:gd name="connsiteY17" fmla="*/ 568598 h 576511"/>
                <a:gd name="connsiteX18" fmla="*/ 502482 w 601835"/>
                <a:gd name="connsiteY18" fmla="*/ 529737 h 576511"/>
                <a:gd name="connsiteX19" fmla="*/ 482611 w 601835"/>
                <a:gd name="connsiteY19" fmla="*/ 373409 h 576511"/>
                <a:gd name="connsiteX20" fmla="*/ 590580 w 601835"/>
                <a:gd name="connsiteY20" fmla="*/ 258582 h 576511"/>
                <a:gd name="connsiteX21" fmla="*/ 599813 w 601835"/>
                <a:gd name="connsiteY21" fmla="*/ 217258 h 576511"/>
                <a:gd name="connsiteX22" fmla="*/ 568072 w 601835"/>
                <a:gd name="connsiteY22" fmla="*/ 189298 h 576511"/>
                <a:gd name="connsiteX23" fmla="*/ 577744 w 601835"/>
                <a:gd name="connsiteY23" fmla="*/ 246536 h 576511"/>
                <a:gd name="connsiteX24" fmla="*/ 466960 w 601835"/>
                <a:gd name="connsiteY24" fmla="*/ 364353 h 576511"/>
                <a:gd name="connsiteX25" fmla="*/ 464675 w 601835"/>
                <a:gd name="connsiteY25" fmla="*/ 371475 h 576511"/>
                <a:gd name="connsiteX26" fmla="*/ 485073 w 601835"/>
                <a:gd name="connsiteY26" fmla="*/ 531935 h 576511"/>
                <a:gd name="connsiteX27" fmla="*/ 475401 w 601835"/>
                <a:gd name="connsiteY27" fmla="*/ 554355 h 576511"/>
                <a:gd name="connsiteX28" fmla="*/ 451046 w 601835"/>
                <a:gd name="connsiteY28" fmla="*/ 556641 h 576511"/>
                <a:gd name="connsiteX29" fmla="*/ 304743 w 601835"/>
                <a:gd name="connsiteY29" fmla="*/ 487709 h 576511"/>
                <a:gd name="connsiteX30" fmla="*/ 300962 w 601835"/>
                <a:gd name="connsiteY30" fmla="*/ 486830 h 576511"/>
                <a:gd name="connsiteX31" fmla="*/ 297181 w 601835"/>
                <a:gd name="connsiteY31" fmla="*/ 487709 h 576511"/>
                <a:gd name="connsiteX32" fmla="*/ 150789 w 601835"/>
                <a:gd name="connsiteY32" fmla="*/ 556641 h 576511"/>
                <a:gd name="connsiteX33" fmla="*/ 126523 w 601835"/>
                <a:gd name="connsiteY33" fmla="*/ 554355 h 576511"/>
                <a:gd name="connsiteX34" fmla="*/ 116851 w 601835"/>
                <a:gd name="connsiteY34" fmla="*/ 531935 h 576511"/>
                <a:gd name="connsiteX35" fmla="*/ 137161 w 601835"/>
                <a:gd name="connsiteY35" fmla="*/ 371475 h 576511"/>
                <a:gd name="connsiteX36" fmla="*/ 134875 w 601835"/>
                <a:gd name="connsiteY36" fmla="*/ 364353 h 576511"/>
                <a:gd name="connsiteX37" fmla="*/ 24092 w 601835"/>
                <a:gd name="connsiteY37" fmla="*/ 246448 h 576511"/>
                <a:gd name="connsiteX38" fmla="*/ 18729 w 601835"/>
                <a:gd name="connsiteY38" fmla="*/ 222621 h 576511"/>
                <a:gd name="connsiteX39" fmla="*/ 37017 w 601835"/>
                <a:gd name="connsiteY39" fmla="*/ 206443 h 576511"/>
                <a:gd name="connsiteX40" fmla="*/ 195894 w 601835"/>
                <a:gd name="connsiteY40" fmla="*/ 176198 h 576511"/>
                <a:gd name="connsiteX41" fmla="*/ 201961 w 601835"/>
                <a:gd name="connsiteY41" fmla="*/ 171802 h 576511"/>
                <a:gd name="connsiteX42" fmla="*/ 279860 w 601835"/>
                <a:gd name="connsiteY42" fmla="*/ 29982 h 576511"/>
                <a:gd name="connsiteX43" fmla="*/ 300874 w 601835"/>
                <a:gd name="connsiteY43" fmla="*/ 17585 h 576511"/>
                <a:gd name="connsiteX44" fmla="*/ 321887 w 601835"/>
                <a:gd name="connsiteY44" fmla="*/ 30070 h 576511"/>
                <a:gd name="connsiteX45" fmla="*/ 399788 w 601835"/>
                <a:gd name="connsiteY45" fmla="*/ 171890 h 576511"/>
                <a:gd name="connsiteX46" fmla="*/ 405854 w 601835"/>
                <a:gd name="connsiteY46" fmla="*/ 176286 h 576511"/>
                <a:gd name="connsiteX47" fmla="*/ 564731 w 601835"/>
                <a:gd name="connsiteY47" fmla="*/ 206531 h 576511"/>
                <a:gd name="connsiteX48" fmla="*/ 583019 w 601835"/>
                <a:gd name="connsiteY48" fmla="*/ 222709 h 576511"/>
                <a:gd name="connsiteX49" fmla="*/ 577656 w 601835"/>
                <a:gd name="connsiteY49" fmla="*/ 246536 h 576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601835" h="576511">
                  <a:moveTo>
                    <a:pt x="568072" y="189210"/>
                  </a:moveTo>
                  <a:lnTo>
                    <a:pt x="413240" y="159756"/>
                  </a:lnTo>
                  <a:lnTo>
                    <a:pt x="337362" y="21541"/>
                  </a:lnTo>
                  <a:cubicBezTo>
                    <a:pt x="330065" y="8265"/>
                    <a:pt x="316085" y="0"/>
                    <a:pt x="300874" y="0"/>
                  </a:cubicBezTo>
                  <a:cubicBezTo>
                    <a:pt x="285663" y="0"/>
                    <a:pt x="271772" y="8265"/>
                    <a:pt x="264474" y="21541"/>
                  </a:cubicBezTo>
                  <a:lnTo>
                    <a:pt x="188596" y="159756"/>
                  </a:lnTo>
                  <a:lnTo>
                    <a:pt x="33764" y="189210"/>
                  </a:lnTo>
                  <a:cubicBezTo>
                    <a:pt x="18817" y="192112"/>
                    <a:pt x="6683" y="202839"/>
                    <a:pt x="2023" y="217258"/>
                  </a:cubicBezTo>
                  <a:cubicBezTo>
                    <a:pt x="-2637" y="231677"/>
                    <a:pt x="881" y="247503"/>
                    <a:pt x="11255" y="258582"/>
                  </a:cubicBezTo>
                  <a:lnTo>
                    <a:pt x="119225" y="373409"/>
                  </a:lnTo>
                  <a:lnTo>
                    <a:pt x="99442" y="529737"/>
                  </a:lnTo>
                  <a:cubicBezTo>
                    <a:pt x="97508" y="544771"/>
                    <a:pt x="104014" y="559630"/>
                    <a:pt x="116236" y="568598"/>
                  </a:cubicBezTo>
                  <a:cubicBezTo>
                    <a:pt x="128281" y="577391"/>
                    <a:pt x="144986" y="578885"/>
                    <a:pt x="158351" y="572555"/>
                  </a:cubicBezTo>
                  <a:lnTo>
                    <a:pt x="300962" y="505382"/>
                  </a:lnTo>
                  <a:lnTo>
                    <a:pt x="443573" y="572555"/>
                  </a:lnTo>
                  <a:cubicBezTo>
                    <a:pt x="449024" y="575105"/>
                    <a:pt x="455179" y="576512"/>
                    <a:pt x="461246" y="576512"/>
                  </a:cubicBezTo>
                  <a:lnTo>
                    <a:pt x="461246" y="576512"/>
                  </a:lnTo>
                  <a:cubicBezTo>
                    <a:pt x="470038" y="576512"/>
                    <a:pt x="478478" y="573786"/>
                    <a:pt x="485688" y="568598"/>
                  </a:cubicBezTo>
                  <a:cubicBezTo>
                    <a:pt x="497998" y="559718"/>
                    <a:pt x="504416" y="544771"/>
                    <a:pt x="502482" y="529737"/>
                  </a:cubicBezTo>
                  <a:lnTo>
                    <a:pt x="482611" y="373409"/>
                  </a:lnTo>
                  <a:lnTo>
                    <a:pt x="590580" y="258582"/>
                  </a:lnTo>
                  <a:cubicBezTo>
                    <a:pt x="600956" y="247503"/>
                    <a:pt x="604472" y="231677"/>
                    <a:pt x="599813" y="217258"/>
                  </a:cubicBezTo>
                  <a:cubicBezTo>
                    <a:pt x="595152" y="202839"/>
                    <a:pt x="582931" y="192112"/>
                    <a:pt x="568072" y="189298"/>
                  </a:cubicBezTo>
                  <a:close/>
                  <a:moveTo>
                    <a:pt x="577744" y="246536"/>
                  </a:moveTo>
                  <a:lnTo>
                    <a:pt x="466960" y="364353"/>
                  </a:lnTo>
                  <a:cubicBezTo>
                    <a:pt x="465202" y="366287"/>
                    <a:pt x="464323" y="368837"/>
                    <a:pt x="464675" y="371475"/>
                  </a:cubicBezTo>
                  <a:lnTo>
                    <a:pt x="485073" y="531935"/>
                  </a:lnTo>
                  <a:cubicBezTo>
                    <a:pt x="486216" y="540639"/>
                    <a:pt x="482435" y="549167"/>
                    <a:pt x="475401" y="554355"/>
                  </a:cubicBezTo>
                  <a:cubicBezTo>
                    <a:pt x="468368" y="559455"/>
                    <a:pt x="458872" y="560334"/>
                    <a:pt x="451046" y="556641"/>
                  </a:cubicBezTo>
                  <a:lnTo>
                    <a:pt x="304743" y="487709"/>
                  </a:lnTo>
                  <a:cubicBezTo>
                    <a:pt x="303600" y="487182"/>
                    <a:pt x="302281" y="486830"/>
                    <a:pt x="300962" y="486830"/>
                  </a:cubicBezTo>
                  <a:cubicBezTo>
                    <a:pt x="299643" y="486830"/>
                    <a:pt x="298412" y="487094"/>
                    <a:pt x="297181" y="487709"/>
                  </a:cubicBezTo>
                  <a:lnTo>
                    <a:pt x="150789" y="556641"/>
                  </a:lnTo>
                  <a:cubicBezTo>
                    <a:pt x="142964" y="560334"/>
                    <a:pt x="133468" y="559455"/>
                    <a:pt x="126523" y="554355"/>
                  </a:cubicBezTo>
                  <a:cubicBezTo>
                    <a:pt x="119401" y="549167"/>
                    <a:pt x="115708" y="540639"/>
                    <a:pt x="116851" y="531935"/>
                  </a:cubicBezTo>
                  <a:lnTo>
                    <a:pt x="137161" y="371475"/>
                  </a:lnTo>
                  <a:cubicBezTo>
                    <a:pt x="137513" y="368837"/>
                    <a:pt x="136634" y="366287"/>
                    <a:pt x="134875" y="364353"/>
                  </a:cubicBezTo>
                  <a:lnTo>
                    <a:pt x="24092" y="246448"/>
                  </a:lnTo>
                  <a:cubicBezTo>
                    <a:pt x="18113" y="240118"/>
                    <a:pt x="16091" y="230974"/>
                    <a:pt x="18729" y="222621"/>
                  </a:cubicBezTo>
                  <a:cubicBezTo>
                    <a:pt x="21454" y="214269"/>
                    <a:pt x="28488" y="208114"/>
                    <a:pt x="37017" y="206443"/>
                  </a:cubicBezTo>
                  <a:lnTo>
                    <a:pt x="195894" y="176198"/>
                  </a:lnTo>
                  <a:cubicBezTo>
                    <a:pt x="198444" y="175670"/>
                    <a:pt x="200730" y="174088"/>
                    <a:pt x="201961" y="171802"/>
                  </a:cubicBezTo>
                  <a:lnTo>
                    <a:pt x="279860" y="29982"/>
                  </a:lnTo>
                  <a:cubicBezTo>
                    <a:pt x="284081" y="22332"/>
                    <a:pt x="292082" y="17585"/>
                    <a:pt x="300874" y="17585"/>
                  </a:cubicBezTo>
                  <a:cubicBezTo>
                    <a:pt x="309666" y="17585"/>
                    <a:pt x="317667" y="22332"/>
                    <a:pt x="321887" y="30070"/>
                  </a:cubicBezTo>
                  <a:lnTo>
                    <a:pt x="399788" y="171890"/>
                  </a:lnTo>
                  <a:cubicBezTo>
                    <a:pt x="401018" y="174176"/>
                    <a:pt x="403304" y="175846"/>
                    <a:pt x="405854" y="176286"/>
                  </a:cubicBezTo>
                  <a:lnTo>
                    <a:pt x="564731" y="206531"/>
                  </a:lnTo>
                  <a:cubicBezTo>
                    <a:pt x="573348" y="208202"/>
                    <a:pt x="580381" y="214357"/>
                    <a:pt x="583019" y="222709"/>
                  </a:cubicBezTo>
                  <a:cubicBezTo>
                    <a:pt x="585657" y="231062"/>
                    <a:pt x="583635" y="240206"/>
                    <a:pt x="577656" y="246536"/>
                  </a:cubicBez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233">
              <a:extLst>
                <a:ext uri="{FF2B5EF4-FFF2-40B4-BE49-F238E27FC236}">
                  <a16:creationId xmlns:a16="http://schemas.microsoft.com/office/drawing/2014/main" id="{72AA8519-B81D-423C-6941-7F07F6A0D842}"/>
                </a:ext>
              </a:extLst>
            </p:cNvPr>
            <p:cNvSpPr/>
            <p:nvPr/>
          </p:nvSpPr>
          <p:spPr>
            <a:xfrm>
              <a:off x="12949608" y="6314459"/>
              <a:ext cx="356145" cy="339207"/>
            </a:xfrm>
            <a:custGeom>
              <a:avLst/>
              <a:gdLst>
                <a:gd name="connsiteX0" fmla="*/ 348951 w 356145"/>
                <a:gd name="connsiteY0" fmla="*/ 122829 h 339207"/>
                <a:gd name="connsiteX1" fmla="*/ 239399 w 356145"/>
                <a:gd name="connsiteY1" fmla="*/ 101991 h 339207"/>
                <a:gd name="connsiteX2" fmla="*/ 185679 w 356145"/>
                <a:gd name="connsiteY2" fmla="*/ 4220 h 339207"/>
                <a:gd name="connsiteX3" fmla="*/ 170292 w 356145"/>
                <a:gd name="connsiteY3" fmla="*/ 4220 h 339207"/>
                <a:gd name="connsiteX4" fmla="*/ 116659 w 356145"/>
                <a:gd name="connsiteY4" fmla="*/ 101991 h 339207"/>
                <a:gd name="connsiteX5" fmla="*/ 7107 w 356145"/>
                <a:gd name="connsiteY5" fmla="*/ 122829 h 339207"/>
                <a:gd name="connsiteX6" fmla="*/ 425 w 356145"/>
                <a:gd name="connsiteY6" fmla="*/ 128719 h 339207"/>
                <a:gd name="connsiteX7" fmla="*/ 2359 w 356145"/>
                <a:gd name="connsiteY7" fmla="*/ 137424 h 339207"/>
                <a:gd name="connsiteX8" fmla="*/ 78764 w 356145"/>
                <a:gd name="connsiteY8" fmla="*/ 218665 h 339207"/>
                <a:gd name="connsiteX9" fmla="*/ 64784 w 356145"/>
                <a:gd name="connsiteY9" fmla="*/ 329272 h 339207"/>
                <a:gd name="connsiteX10" fmla="*/ 68301 w 356145"/>
                <a:gd name="connsiteY10" fmla="*/ 337449 h 339207"/>
                <a:gd name="connsiteX11" fmla="*/ 77181 w 356145"/>
                <a:gd name="connsiteY11" fmla="*/ 338328 h 339207"/>
                <a:gd name="connsiteX12" fmla="*/ 178029 w 356145"/>
                <a:gd name="connsiteY12" fmla="*/ 290850 h 339207"/>
                <a:gd name="connsiteX13" fmla="*/ 278877 w 356145"/>
                <a:gd name="connsiteY13" fmla="*/ 338328 h 339207"/>
                <a:gd name="connsiteX14" fmla="*/ 282657 w 356145"/>
                <a:gd name="connsiteY14" fmla="*/ 339207 h 339207"/>
                <a:gd name="connsiteX15" fmla="*/ 282833 w 356145"/>
                <a:gd name="connsiteY15" fmla="*/ 339207 h 339207"/>
                <a:gd name="connsiteX16" fmla="*/ 291626 w 356145"/>
                <a:gd name="connsiteY16" fmla="*/ 330415 h 339207"/>
                <a:gd name="connsiteX17" fmla="*/ 291186 w 356145"/>
                <a:gd name="connsiteY17" fmla="*/ 327601 h 339207"/>
                <a:gd name="connsiteX18" fmla="*/ 277382 w 356145"/>
                <a:gd name="connsiteY18" fmla="*/ 218665 h 339207"/>
                <a:gd name="connsiteX19" fmla="*/ 353787 w 356145"/>
                <a:gd name="connsiteY19" fmla="*/ 137424 h 339207"/>
                <a:gd name="connsiteX20" fmla="*/ 355721 w 356145"/>
                <a:gd name="connsiteY20" fmla="*/ 128719 h 339207"/>
                <a:gd name="connsiteX21" fmla="*/ 349039 w 356145"/>
                <a:gd name="connsiteY21" fmla="*/ 122829 h 339207"/>
                <a:gd name="connsiteX22" fmla="*/ 261644 w 356145"/>
                <a:gd name="connsiteY22" fmla="*/ 209697 h 339207"/>
                <a:gd name="connsiteX23" fmla="*/ 259358 w 356145"/>
                <a:gd name="connsiteY23" fmla="*/ 216818 h 339207"/>
                <a:gd name="connsiteX24" fmla="*/ 271931 w 356145"/>
                <a:gd name="connsiteY24" fmla="*/ 315732 h 339207"/>
                <a:gd name="connsiteX25" fmla="*/ 181810 w 356145"/>
                <a:gd name="connsiteY25" fmla="*/ 273265 h 339207"/>
                <a:gd name="connsiteX26" fmla="*/ 174336 w 356145"/>
                <a:gd name="connsiteY26" fmla="*/ 273265 h 339207"/>
                <a:gd name="connsiteX27" fmla="*/ 84215 w 356145"/>
                <a:gd name="connsiteY27" fmla="*/ 315732 h 339207"/>
                <a:gd name="connsiteX28" fmla="*/ 96700 w 356145"/>
                <a:gd name="connsiteY28" fmla="*/ 216818 h 339207"/>
                <a:gd name="connsiteX29" fmla="*/ 94414 w 356145"/>
                <a:gd name="connsiteY29" fmla="*/ 209697 h 339207"/>
                <a:gd name="connsiteX30" fmla="*/ 26186 w 356145"/>
                <a:gd name="connsiteY30" fmla="*/ 137072 h 339207"/>
                <a:gd name="connsiteX31" fmla="*/ 124132 w 356145"/>
                <a:gd name="connsiteY31" fmla="*/ 118433 h 339207"/>
                <a:gd name="connsiteX32" fmla="*/ 130199 w 356145"/>
                <a:gd name="connsiteY32" fmla="*/ 114036 h 339207"/>
                <a:gd name="connsiteX33" fmla="*/ 178205 w 356145"/>
                <a:gd name="connsiteY33" fmla="*/ 26641 h 339207"/>
                <a:gd name="connsiteX34" fmla="*/ 226211 w 356145"/>
                <a:gd name="connsiteY34" fmla="*/ 114036 h 339207"/>
                <a:gd name="connsiteX35" fmla="*/ 232278 w 356145"/>
                <a:gd name="connsiteY35" fmla="*/ 118433 h 339207"/>
                <a:gd name="connsiteX36" fmla="*/ 330136 w 356145"/>
                <a:gd name="connsiteY36" fmla="*/ 137072 h 339207"/>
                <a:gd name="connsiteX37" fmla="*/ 261820 w 356145"/>
                <a:gd name="connsiteY37" fmla="*/ 209697 h 339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56145" h="339207">
                  <a:moveTo>
                    <a:pt x="348951" y="122829"/>
                  </a:moveTo>
                  <a:lnTo>
                    <a:pt x="239399" y="101991"/>
                  </a:lnTo>
                  <a:lnTo>
                    <a:pt x="185679" y="4220"/>
                  </a:lnTo>
                  <a:cubicBezTo>
                    <a:pt x="182601" y="-1407"/>
                    <a:pt x="173369" y="-1407"/>
                    <a:pt x="170292" y="4220"/>
                  </a:cubicBezTo>
                  <a:lnTo>
                    <a:pt x="116659" y="101991"/>
                  </a:lnTo>
                  <a:lnTo>
                    <a:pt x="7107" y="122829"/>
                  </a:lnTo>
                  <a:cubicBezTo>
                    <a:pt x="3941" y="123444"/>
                    <a:pt x="1392" y="125730"/>
                    <a:pt x="425" y="128719"/>
                  </a:cubicBezTo>
                  <a:cubicBezTo>
                    <a:pt x="-543" y="131796"/>
                    <a:pt x="161" y="135138"/>
                    <a:pt x="2359" y="137424"/>
                  </a:cubicBezTo>
                  <a:lnTo>
                    <a:pt x="78764" y="218665"/>
                  </a:lnTo>
                  <a:lnTo>
                    <a:pt x="64784" y="329272"/>
                  </a:lnTo>
                  <a:cubicBezTo>
                    <a:pt x="64344" y="332437"/>
                    <a:pt x="65751" y="335602"/>
                    <a:pt x="68301" y="337449"/>
                  </a:cubicBezTo>
                  <a:cubicBezTo>
                    <a:pt x="70851" y="339295"/>
                    <a:pt x="74280" y="339647"/>
                    <a:pt x="77181" y="338328"/>
                  </a:cubicBezTo>
                  <a:lnTo>
                    <a:pt x="178029" y="290850"/>
                  </a:lnTo>
                  <a:lnTo>
                    <a:pt x="278877" y="338328"/>
                  </a:lnTo>
                  <a:cubicBezTo>
                    <a:pt x="280108" y="338855"/>
                    <a:pt x="281338" y="339207"/>
                    <a:pt x="282657" y="339207"/>
                  </a:cubicBezTo>
                  <a:cubicBezTo>
                    <a:pt x="282657" y="339207"/>
                    <a:pt x="282745" y="339207"/>
                    <a:pt x="282833" y="339207"/>
                  </a:cubicBezTo>
                  <a:cubicBezTo>
                    <a:pt x="287669" y="339207"/>
                    <a:pt x="291626" y="335251"/>
                    <a:pt x="291626" y="330415"/>
                  </a:cubicBezTo>
                  <a:cubicBezTo>
                    <a:pt x="291626" y="329448"/>
                    <a:pt x="291450" y="328480"/>
                    <a:pt x="291186" y="327601"/>
                  </a:cubicBezTo>
                  <a:lnTo>
                    <a:pt x="277382" y="218665"/>
                  </a:lnTo>
                  <a:lnTo>
                    <a:pt x="353787" y="137424"/>
                  </a:lnTo>
                  <a:cubicBezTo>
                    <a:pt x="355986" y="135050"/>
                    <a:pt x="356689" y="131708"/>
                    <a:pt x="355721" y="128719"/>
                  </a:cubicBezTo>
                  <a:cubicBezTo>
                    <a:pt x="354754" y="125642"/>
                    <a:pt x="352117" y="123356"/>
                    <a:pt x="349039" y="122829"/>
                  </a:cubicBezTo>
                  <a:close/>
                  <a:moveTo>
                    <a:pt x="261644" y="209697"/>
                  </a:moveTo>
                  <a:cubicBezTo>
                    <a:pt x="259886" y="211631"/>
                    <a:pt x="259006" y="214180"/>
                    <a:pt x="259358" y="216818"/>
                  </a:cubicBezTo>
                  <a:lnTo>
                    <a:pt x="271931" y="315732"/>
                  </a:lnTo>
                  <a:lnTo>
                    <a:pt x="181810" y="273265"/>
                  </a:lnTo>
                  <a:cubicBezTo>
                    <a:pt x="179436" y="272122"/>
                    <a:pt x="176710" y="272122"/>
                    <a:pt x="174336" y="273265"/>
                  </a:cubicBezTo>
                  <a:lnTo>
                    <a:pt x="84215" y="315732"/>
                  </a:lnTo>
                  <a:lnTo>
                    <a:pt x="96700" y="216818"/>
                  </a:lnTo>
                  <a:cubicBezTo>
                    <a:pt x="97052" y="214180"/>
                    <a:pt x="96172" y="211631"/>
                    <a:pt x="94414" y="209697"/>
                  </a:cubicBezTo>
                  <a:lnTo>
                    <a:pt x="26186" y="137072"/>
                  </a:lnTo>
                  <a:lnTo>
                    <a:pt x="124132" y="118433"/>
                  </a:lnTo>
                  <a:cubicBezTo>
                    <a:pt x="126682" y="117905"/>
                    <a:pt x="128968" y="116322"/>
                    <a:pt x="130199" y="114036"/>
                  </a:cubicBezTo>
                  <a:lnTo>
                    <a:pt x="178205" y="26641"/>
                  </a:lnTo>
                  <a:lnTo>
                    <a:pt x="226211" y="114036"/>
                  </a:lnTo>
                  <a:cubicBezTo>
                    <a:pt x="227442" y="116322"/>
                    <a:pt x="229728" y="117992"/>
                    <a:pt x="232278" y="118433"/>
                  </a:cubicBezTo>
                  <a:lnTo>
                    <a:pt x="330136" y="137072"/>
                  </a:lnTo>
                  <a:lnTo>
                    <a:pt x="261820" y="209697"/>
                  </a:lnTo>
                  <a:close/>
                </a:path>
              </a:pathLst>
            </a:custGeom>
            <a:grpFill/>
            <a:ln w="878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03" name="Groep 302">
            <a:extLst>
              <a:ext uri="{FF2B5EF4-FFF2-40B4-BE49-F238E27FC236}">
                <a16:creationId xmlns:a16="http://schemas.microsoft.com/office/drawing/2014/main" id="{24684370-C24B-EBB1-F429-61793F7F451D}"/>
              </a:ext>
            </a:extLst>
          </p:cNvPr>
          <p:cNvGrpSpPr/>
          <p:nvPr userDrawn="1"/>
        </p:nvGrpSpPr>
        <p:grpSpPr>
          <a:xfrm>
            <a:off x="-128985" y="342255"/>
            <a:ext cx="13624054" cy="6231456"/>
            <a:chOff x="592495" y="858846"/>
            <a:chExt cx="11365172" cy="5198275"/>
          </a:xfrm>
        </p:grpSpPr>
        <p:grpSp>
          <p:nvGrpSpPr>
            <p:cNvPr id="300" name="Groep 299">
              <a:extLst>
                <a:ext uri="{FF2B5EF4-FFF2-40B4-BE49-F238E27FC236}">
                  <a16:creationId xmlns:a16="http://schemas.microsoft.com/office/drawing/2014/main" id="{ED8EDE60-6610-4ABD-DA41-C3ED0955F08B}"/>
                </a:ext>
              </a:extLst>
            </p:cNvPr>
            <p:cNvGrpSpPr/>
            <p:nvPr userDrawn="1"/>
          </p:nvGrpSpPr>
          <p:grpSpPr>
            <a:xfrm rot="21239844">
              <a:off x="592495" y="858846"/>
              <a:ext cx="11365172" cy="5198275"/>
              <a:chOff x="450292" y="1246483"/>
              <a:chExt cx="11365172" cy="5198275"/>
            </a:xfrm>
          </p:grpSpPr>
          <p:pic>
            <p:nvPicPr>
              <p:cNvPr id="243" name="Graphic 242">
                <a:extLst>
                  <a:ext uri="{FF2B5EF4-FFF2-40B4-BE49-F238E27FC236}">
                    <a16:creationId xmlns:a16="http://schemas.microsoft.com/office/drawing/2014/main" id="{7D39CA38-CF9E-82F9-B20B-C07EE87AECA9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 rot="16200000" flipH="1">
                <a:off x="3533740" y="-1836965"/>
                <a:ext cx="5198275" cy="11365172"/>
              </a:xfrm>
              <a:prstGeom prst="rect">
                <a:avLst/>
              </a:prstGeom>
            </p:spPr>
          </p:pic>
          <p:pic>
            <p:nvPicPr>
              <p:cNvPr id="239" name="Graphic 238">
                <a:extLst>
                  <a:ext uri="{FF2B5EF4-FFF2-40B4-BE49-F238E27FC236}">
                    <a16:creationId xmlns:a16="http://schemas.microsoft.com/office/drawing/2014/main" id="{A63411E7-EAF0-DAEB-A3DF-559C7F77D9A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5115014" y="4496909"/>
                <a:ext cx="1995271" cy="842784"/>
              </a:xfrm>
              <a:prstGeom prst="rect">
                <a:avLst/>
              </a:prstGeom>
            </p:spPr>
          </p:pic>
        </p:grpSp>
        <p:pic>
          <p:nvPicPr>
            <p:cNvPr id="302" name="Graphic 301">
              <a:extLst>
                <a:ext uri="{FF2B5EF4-FFF2-40B4-BE49-F238E27FC236}">
                  <a16:creationId xmlns:a16="http://schemas.microsoft.com/office/drawing/2014/main" id="{DBEF29E3-5FE3-66FB-7BEB-BAB3CE5A9FA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 rot="21249291">
              <a:off x="3792661" y="4583468"/>
              <a:ext cx="1260742" cy="984955"/>
            </a:xfrm>
            <a:prstGeom prst="rect">
              <a:avLst/>
            </a:prstGeom>
          </p:spPr>
        </p:pic>
      </p:grpSp>
      <p:grpSp>
        <p:nvGrpSpPr>
          <p:cNvPr id="280" name="Groep 279">
            <a:extLst>
              <a:ext uri="{FF2B5EF4-FFF2-40B4-BE49-F238E27FC236}">
                <a16:creationId xmlns:a16="http://schemas.microsoft.com/office/drawing/2014/main" id="{FF4D1710-0C9A-8BA1-B733-2050D2A42DDC}"/>
              </a:ext>
            </a:extLst>
          </p:cNvPr>
          <p:cNvGrpSpPr/>
          <p:nvPr userDrawn="1"/>
        </p:nvGrpSpPr>
        <p:grpSpPr>
          <a:xfrm>
            <a:off x="3258576" y="1613307"/>
            <a:ext cx="5571065" cy="1007392"/>
            <a:chOff x="3407081" y="2191615"/>
            <a:chExt cx="5571065" cy="1007392"/>
          </a:xfrm>
          <a:solidFill>
            <a:srgbClr val="0C7E4B"/>
          </a:solidFill>
        </p:grpSpPr>
        <p:sp>
          <p:nvSpPr>
            <p:cNvPr id="6" name="Vrije vorm: vorm 5">
              <a:extLst>
                <a:ext uri="{FF2B5EF4-FFF2-40B4-BE49-F238E27FC236}">
                  <a16:creationId xmlns:a16="http://schemas.microsoft.com/office/drawing/2014/main" id="{4C5CFA07-127C-FD89-9DB7-E8668892B050}"/>
                </a:ext>
              </a:extLst>
            </p:cNvPr>
            <p:cNvSpPr/>
            <p:nvPr/>
          </p:nvSpPr>
          <p:spPr>
            <a:xfrm rot="21270334">
              <a:off x="3407081" y="2677038"/>
              <a:ext cx="119625" cy="257454"/>
            </a:xfrm>
            <a:custGeom>
              <a:avLst/>
              <a:gdLst>
                <a:gd name="connsiteX0" fmla="*/ 600 w 119625"/>
                <a:gd name="connsiteY0" fmla="*/ 142383 h 257454"/>
                <a:gd name="connsiteX1" fmla="*/ 16950 w 119625"/>
                <a:gd name="connsiteY1" fmla="*/ 79648 h 257454"/>
                <a:gd name="connsiteX2" fmla="*/ 70266 w 119625"/>
                <a:gd name="connsiteY2" fmla="*/ 29 h 257454"/>
                <a:gd name="connsiteX3" fmla="*/ 114696 w 119625"/>
                <a:gd name="connsiteY3" fmla="*/ 62232 h 257454"/>
                <a:gd name="connsiteX4" fmla="*/ 70977 w 119625"/>
                <a:gd name="connsiteY4" fmla="*/ 255769 h 257454"/>
                <a:gd name="connsiteX5" fmla="*/ 600 w 119625"/>
                <a:gd name="connsiteY5" fmla="*/ 142383 h 257454"/>
                <a:gd name="connsiteX6" fmla="*/ 12507 w 119625"/>
                <a:gd name="connsiteY6" fmla="*/ 148426 h 257454"/>
                <a:gd name="connsiteX7" fmla="*/ 10552 w 119625"/>
                <a:gd name="connsiteY7" fmla="*/ 147004 h 257454"/>
                <a:gd name="connsiteX8" fmla="*/ 6109 w 119625"/>
                <a:gd name="connsiteY8" fmla="*/ 150559 h 257454"/>
                <a:gd name="connsiteX9" fmla="*/ 6109 w 119625"/>
                <a:gd name="connsiteY9" fmla="*/ 154113 h 257454"/>
                <a:gd name="connsiteX10" fmla="*/ 9130 w 119625"/>
                <a:gd name="connsiteY10" fmla="*/ 155535 h 257454"/>
                <a:gd name="connsiteX11" fmla="*/ 10197 w 119625"/>
                <a:gd name="connsiteY11" fmla="*/ 155535 h 257454"/>
                <a:gd name="connsiteX12" fmla="*/ 11263 w 119625"/>
                <a:gd name="connsiteY12" fmla="*/ 155002 h 257454"/>
                <a:gd name="connsiteX13" fmla="*/ 12685 w 119625"/>
                <a:gd name="connsiteY13" fmla="*/ 148604 h 257454"/>
                <a:gd name="connsiteX14" fmla="*/ 15528 w 119625"/>
                <a:gd name="connsiteY14" fmla="*/ 134031 h 257454"/>
                <a:gd name="connsiteX15" fmla="*/ 16595 w 119625"/>
                <a:gd name="connsiteY15" fmla="*/ 130476 h 257454"/>
                <a:gd name="connsiteX16" fmla="*/ 14640 w 119625"/>
                <a:gd name="connsiteY16" fmla="*/ 129054 h 257454"/>
                <a:gd name="connsiteX17" fmla="*/ 11619 w 119625"/>
                <a:gd name="connsiteY17" fmla="*/ 131542 h 257454"/>
                <a:gd name="connsiteX18" fmla="*/ 12152 w 119625"/>
                <a:gd name="connsiteY18" fmla="*/ 134031 h 257454"/>
                <a:gd name="connsiteX19" fmla="*/ 13573 w 119625"/>
                <a:gd name="connsiteY19" fmla="*/ 134564 h 257454"/>
                <a:gd name="connsiteX20" fmla="*/ 14995 w 119625"/>
                <a:gd name="connsiteY20" fmla="*/ 134564 h 257454"/>
                <a:gd name="connsiteX21" fmla="*/ 15528 w 119625"/>
                <a:gd name="connsiteY21" fmla="*/ 134031 h 257454"/>
                <a:gd name="connsiteX22" fmla="*/ 21571 w 119625"/>
                <a:gd name="connsiteY22" fmla="*/ 161933 h 257454"/>
                <a:gd name="connsiteX23" fmla="*/ 21571 w 119625"/>
                <a:gd name="connsiteY23" fmla="*/ 161399 h 257454"/>
                <a:gd name="connsiteX24" fmla="*/ 20505 w 119625"/>
                <a:gd name="connsiteY24" fmla="*/ 157490 h 257454"/>
                <a:gd name="connsiteX25" fmla="*/ 17483 w 119625"/>
                <a:gd name="connsiteY25" fmla="*/ 158023 h 257454"/>
                <a:gd name="connsiteX26" fmla="*/ 16417 w 119625"/>
                <a:gd name="connsiteY26" fmla="*/ 161933 h 257454"/>
                <a:gd name="connsiteX27" fmla="*/ 18372 w 119625"/>
                <a:gd name="connsiteY27" fmla="*/ 163888 h 257454"/>
                <a:gd name="connsiteX28" fmla="*/ 21393 w 119625"/>
                <a:gd name="connsiteY28" fmla="*/ 161933 h 257454"/>
                <a:gd name="connsiteX29" fmla="*/ 25125 w 119625"/>
                <a:gd name="connsiteY29" fmla="*/ 178283 h 257454"/>
                <a:gd name="connsiteX30" fmla="*/ 26192 w 119625"/>
                <a:gd name="connsiteY30" fmla="*/ 177750 h 257454"/>
                <a:gd name="connsiteX31" fmla="*/ 27258 w 119625"/>
                <a:gd name="connsiteY31" fmla="*/ 170285 h 257454"/>
                <a:gd name="connsiteX32" fmla="*/ 23348 w 119625"/>
                <a:gd name="connsiteY32" fmla="*/ 168864 h 257454"/>
                <a:gd name="connsiteX33" fmla="*/ 19794 w 119625"/>
                <a:gd name="connsiteY33" fmla="*/ 171885 h 257454"/>
                <a:gd name="connsiteX34" fmla="*/ 19794 w 119625"/>
                <a:gd name="connsiteY34" fmla="*/ 175795 h 257454"/>
                <a:gd name="connsiteX35" fmla="*/ 25303 w 119625"/>
                <a:gd name="connsiteY35" fmla="*/ 178283 h 257454"/>
                <a:gd name="connsiteX36" fmla="*/ 20682 w 119625"/>
                <a:gd name="connsiteY36" fmla="*/ 142383 h 257454"/>
                <a:gd name="connsiteX37" fmla="*/ 22637 w 119625"/>
                <a:gd name="connsiteY37" fmla="*/ 144338 h 257454"/>
                <a:gd name="connsiteX38" fmla="*/ 23170 w 119625"/>
                <a:gd name="connsiteY38" fmla="*/ 144338 h 257454"/>
                <a:gd name="connsiteX39" fmla="*/ 26725 w 119625"/>
                <a:gd name="connsiteY39" fmla="*/ 142383 h 257454"/>
                <a:gd name="connsiteX40" fmla="*/ 27258 w 119625"/>
                <a:gd name="connsiteY40" fmla="*/ 141850 h 257454"/>
                <a:gd name="connsiteX41" fmla="*/ 26192 w 119625"/>
                <a:gd name="connsiteY41" fmla="*/ 136341 h 257454"/>
                <a:gd name="connsiteX42" fmla="*/ 22637 w 119625"/>
                <a:gd name="connsiteY42" fmla="*/ 136874 h 257454"/>
                <a:gd name="connsiteX43" fmla="*/ 20682 w 119625"/>
                <a:gd name="connsiteY43" fmla="*/ 142383 h 257454"/>
                <a:gd name="connsiteX44" fmla="*/ 36144 w 119625"/>
                <a:gd name="connsiteY44" fmla="*/ 206540 h 257454"/>
                <a:gd name="connsiteX45" fmla="*/ 69555 w 119625"/>
                <a:gd name="connsiteY45" fmla="*/ 242440 h 257454"/>
                <a:gd name="connsiteX46" fmla="*/ 105455 w 119625"/>
                <a:gd name="connsiteY46" fmla="*/ 163354 h 257454"/>
                <a:gd name="connsiteX47" fmla="*/ 33300 w 119625"/>
                <a:gd name="connsiteY47" fmla="*/ 143450 h 257454"/>
                <a:gd name="connsiteX48" fmla="*/ 33300 w 119625"/>
                <a:gd name="connsiteY48" fmla="*/ 143983 h 257454"/>
                <a:gd name="connsiteX49" fmla="*/ 36322 w 119625"/>
                <a:gd name="connsiteY49" fmla="*/ 206718 h 257454"/>
                <a:gd name="connsiteX50" fmla="*/ 36144 w 119625"/>
                <a:gd name="connsiteY50" fmla="*/ 78226 h 257454"/>
                <a:gd name="connsiteX51" fmla="*/ 106343 w 119625"/>
                <a:gd name="connsiteY51" fmla="*/ 149848 h 257454"/>
                <a:gd name="connsiteX52" fmla="*/ 106877 w 119625"/>
                <a:gd name="connsiteY52" fmla="*/ 113060 h 257454"/>
                <a:gd name="connsiteX53" fmla="*/ 71333 w 119625"/>
                <a:gd name="connsiteY53" fmla="*/ 14069 h 257454"/>
                <a:gd name="connsiteX54" fmla="*/ 35966 w 119625"/>
                <a:gd name="connsiteY54" fmla="*/ 78226 h 257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19625" h="257454">
                  <a:moveTo>
                    <a:pt x="600" y="142383"/>
                  </a:moveTo>
                  <a:cubicBezTo>
                    <a:pt x="600" y="142383"/>
                    <a:pt x="2555" y="107017"/>
                    <a:pt x="16950" y="79648"/>
                  </a:cubicBezTo>
                  <a:cubicBezTo>
                    <a:pt x="18016" y="-1925"/>
                    <a:pt x="70266" y="29"/>
                    <a:pt x="70266" y="29"/>
                  </a:cubicBezTo>
                  <a:cubicBezTo>
                    <a:pt x="70266" y="29"/>
                    <a:pt x="103678" y="-3347"/>
                    <a:pt x="114696" y="62232"/>
                  </a:cubicBezTo>
                  <a:cubicBezTo>
                    <a:pt x="126070" y="128343"/>
                    <a:pt x="120206" y="244928"/>
                    <a:pt x="70977" y="255769"/>
                  </a:cubicBezTo>
                  <a:cubicBezTo>
                    <a:pt x="-11307" y="273719"/>
                    <a:pt x="600" y="142383"/>
                    <a:pt x="600" y="142383"/>
                  </a:cubicBezTo>
                  <a:close/>
                  <a:moveTo>
                    <a:pt x="12507" y="148426"/>
                  </a:moveTo>
                  <a:cubicBezTo>
                    <a:pt x="11974" y="147360"/>
                    <a:pt x="11441" y="147004"/>
                    <a:pt x="10552" y="147004"/>
                  </a:cubicBezTo>
                  <a:cubicBezTo>
                    <a:pt x="9130" y="147004"/>
                    <a:pt x="6998" y="148070"/>
                    <a:pt x="6109" y="150559"/>
                  </a:cubicBezTo>
                  <a:cubicBezTo>
                    <a:pt x="5576" y="151980"/>
                    <a:pt x="5576" y="153047"/>
                    <a:pt x="6109" y="154113"/>
                  </a:cubicBezTo>
                  <a:cubicBezTo>
                    <a:pt x="7176" y="155179"/>
                    <a:pt x="8064" y="155535"/>
                    <a:pt x="9130" y="155535"/>
                  </a:cubicBezTo>
                  <a:lnTo>
                    <a:pt x="10197" y="155535"/>
                  </a:lnTo>
                  <a:cubicBezTo>
                    <a:pt x="10197" y="155535"/>
                    <a:pt x="10730" y="155002"/>
                    <a:pt x="11263" y="155002"/>
                  </a:cubicBezTo>
                  <a:cubicBezTo>
                    <a:pt x="13218" y="151980"/>
                    <a:pt x="13751" y="150025"/>
                    <a:pt x="12685" y="148604"/>
                  </a:cubicBezTo>
                  <a:close/>
                  <a:moveTo>
                    <a:pt x="15528" y="134031"/>
                  </a:moveTo>
                  <a:cubicBezTo>
                    <a:pt x="16950" y="132609"/>
                    <a:pt x="16950" y="131009"/>
                    <a:pt x="16595" y="130476"/>
                  </a:cubicBezTo>
                  <a:cubicBezTo>
                    <a:pt x="16595" y="129410"/>
                    <a:pt x="15528" y="129054"/>
                    <a:pt x="14640" y="129054"/>
                  </a:cubicBezTo>
                  <a:cubicBezTo>
                    <a:pt x="13218" y="129588"/>
                    <a:pt x="12152" y="130121"/>
                    <a:pt x="11619" y="131542"/>
                  </a:cubicBezTo>
                  <a:cubicBezTo>
                    <a:pt x="11085" y="132964"/>
                    <a:pt x="11619" y="133497"/>
                    <a:pt x="12152" y="134031"/>
                  </a:cubicBezTo>
                  <a:cubicBezTo>
                    <a:pt x="12685" y="134564"/>
                    <a:pt x="13218" y="134564"/>
                    <a:pt x="13573" y="134564"/>
                  </a:cubicBezTo>
                  <a:lnTo>
                    <a:pt x="14995" y="134564"/>
                  </a:lnTo>
                  <a:cubicBezTo>
                    <a:pt x="14995" y="134564"/>
                    <a:pt x="15528" y="134564"/>
                    <a:pt x="15528" y="134031"/>
                  </a:cubicBezTo>
                  <a:close/>
                  <a:moveTo>
                    <a:pt x="21571" y="161933"/>
                  </a:moveTo>
                  <a:lnTo>
                    <a:pt x="21571" y="161399"/>
                  </a:lnTo>
                  <a:cubicBezTo>
                    <a:pt x="22104" y="158911"/>
                    <a:pt x="21038" y="157845"/>
                    <a:pt x="20505" y="157490"/>
                  </a:cubicBezTo>
                  <a:cubicBezTo>
                    <a:pt x="19438" y="156956"/>
                    <a:pt x="18550" y="156956"/>
                    <a:pt x="17483" y="158023"/>
                  </a:cubicBezTo>
                  <a:cubicBezTo>
                    <a:pt x="16417" y="158556"/>
                    <a:pt x="16062" y="160511"/>
                    <a:pt x="16417" y="161933"/>
                  </a:cubicBezTo>
                  <a:cubicBezTo>
                    <a:pt x="16950" y="163354"/>
                    <a:pt x="17839" y="163354"/>
                    <a:pt x="18372" y="163888"/>
                  </a:cubicBezTo>
                  <a:cubicBezTo>
                    <a:pt x="19794" y="163888"/>
                    <a:pt x="20860" y="162466"/>
                    <a:pt x="21393" y="161933"/>
                  </a:cubicBezTo>
                  <a:close/>
                  <a:moveTo>
                    <a:pt x="25125" y="178283"/>
                  </a:moveTo>
                  <a:cubicBezTo>
                    <a:pt x="25125" y="178283"/>
                    <a:pt x="26192" y="178283"/>
                    <a:pt x="26192" y="177750"/>
                  </a:cubicBezTo>
                  <a:cubicBezTo>
                    <a:pt x="28147" y="174728"/>
                    <a:pt x="28147" y="172240"/>
                    <a:pt x="27258" y="170285"/>
                  </a:cubicBezTo>
                  <a:cubicBezTo>
                    <a:pt x="26192" y="169219"/>
                    <a:pt x="24770" y="168331"/>
                    <a:pt x="23348" y="168864"/>
                  </a:cubicBezTo>
                  <a:cubicBezTo>
                    <a:pt x="21926" y="168864"/>
                    <a:pt x="20327" y="169930"/>
                    <a:pt x="19794" y="171885"/>
                  </a:cubicBezTo>
                  <a:cubicBezTo>
                    <a:pt x="19261" y="173307"/>
                    <a:pt x="19261" y="174373"/>
                    <a:pt x="19794" y="175795"/>
                  </a:cubicBezTo>
                  <a:cubicBezTo>
                    <a:pt x="21215" y="177750"/>
                    <a:pt x="25303" y="178283"/>
                    <a:pt x="25303" y="178283"/>
                  </a:cubicBezTo>
                  <a:close/>
                  <a:moveTo>
                    <a:pt x="20682" y="142383"/>
                  </a:moveTo>
                  <a:cubicBezTo>
                    <a:pt x="21215" y="143805"/>
                    <a:pt x="21749" y="144338"/>
                    <a:pt x="22637" y="144338"/>
                  </a:cubicBezTo>
                  <a:lnTo>
                    <a:pt x="23170" y="144338"/>
                  </a:lnTo>
                  <a:cubicBezTo>
                    <a:pt x="24592" y="144338"/>
                    <a:pt x="26192" y="142917"/>
                    <a:pt x="26725" y="142383"/>
                  </a:cubicBezTo>
                  <a:lnTo>
                    <a:pt x="27258" y="141850"/>
                  </a:lnTo>
                  <a:cubicBezTo>
                    <a:pt x="27791" y="138829"/>
                    <a:pt x="27791" y="137407"/>
                    <a:pt x="26192" y="136341"/>
                  </a:cubicBezTo>
                  <a:cubicBezTo>
                    <a:pt x="25658" y="135808"/>
                    <a:pt x="24237" y="135808"/>
                    <a:pt x="22637" y="136874"/>
                  </a:cubicBezTo>
                  <a:cubicBezTo>
                    <a:pt x="21038" y="137940"/>
                    <a:pt x="20149" y="140428"/>
                    <a:pt x="20682" y="142383"/>
                  </a:cubicBezTo>
                  <a:close/>
                  <a:moveTo>
                    <a:pt x="36144" y="206540"/>
                  </a:moveTo>
                  <a:cubicBezTo>
                    <a:pt x="41120" y="227511"/>
                    <a:pt x="50539" y="245817"/>
                    <a:pt x="69555" y="242440"/>
                  </a:cubicBezTo>
                  <a:cubicBezTo>
                    <a:pt x="82529" y="240485"/>
                    <a:pt x="100479" y="220047"/>
                    <a:pt x="105455" y="163354"/>
                  </a:cubicBezTo>
                  <a:cubicBezTo>
                    <a:pt x="67067" y="174728"/>
                    <a:pt x="45208" y="161399"/>
                    <a:pt x="33300" y="143450"/>
                  </a:cubicBezTo>
                  <a:lnTo>
                    <a:pt x="33300" y="143983"/>
                  </a:lnTo>
                  <a:cubicBezTo>
                    <a:pt x="33300" y="143983"/>
                    <a:pt x="29746" y="180771"/>
                    <a:pt x="36322" y="206718"/>
                  </a:cubicBezTo>
                  <a:close/>
                  <a:moveTo>
                    <a:pt x="36144" y="78226"/>
                  </a:moveTo>
                  <a:cubicBezTo>
                    <a:pt x="36144" y="169219"/>
                    <a:pt x="90882" y="155357"/>
                    <a:pt x="106343" y="149848"/>
                  </a:cubicBezTo>
                  <a:cubicBezTo>
                    <a:pt x="106877" y="138829"/>
                    <a:pt x="107410" y="126389"/>
                    <a:pt x="106877" y="113060"/>
                  </a:cubicBezTo>
                  <a:cubicBezTo>
                    <a:pt x="103678" y="11581"/>
                    <a:pt x="71333" y="14069"/>
                    <a:pt x="71333" y="14069"/>
                  </a:cubicBezTo>
                  <a:cubicBezTo>
                    <a:pt x="71333" y="14069"/>
                    <a:pt x="35966" y="10159"/>
                    <a:pt x="35966" y="7822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" name="Vrije vorm: vorm 6">
              <a:extLst>
                <a:ext uri="{FF2B5EF4-FFF2-40B4-BE49-F238E27FC236}">
                  <a16:creationId xmlns:a16="http://schemas.microsoft.com/office/drawing/2014/main" id="{2D322A67-1580-9EB1-922E-10D7F1AF3365}"/>
                </a:ext>
              </a:extLst>
            </p:cNvPr>
            <p:cNvSpPr/>
            <p:nvPr/>
          </p:nvSpPr>
          <p:spPr>
            <a:xfrm rot="21270334">
              <a:off x="3535665" y="2667043"/>
              <a:ext cx="70419" cy="257539"/>
            </a:xfrm>
            <a:custGeom>
              <a:avLst/>
              <a:gdLst>
                <a:gd name="connsiteX0" fmla="*/ 29888 w 70419"/>
                <a:gd name="connsiteY0" fmla="*/ 257362 h 257539"/>
                <a:gd name="connsiteX1" fmla="*/ 16382 w 70419"/>
                <a:gd name="connsiteY1" fmla="*/ 234436 h 257539"/>
                <a:gd name="connsiteX2" fmla="*/ 10872 w 70419"/>
                <a:gd name="connsiteY2" fmla="*/ 143443 h 257539"/>
                <a:gd name="connsiteX3" fmla="*/ 10339 w 70419"/>
                <a:gd name="connsiteY3" fmla="*/ 132069 h 257539"/>
                <a:gd name="connsiteX4" fmla="*/ 8917 w 70419"/>
                <a:gd name="connsiteY4" fmla="*/ 132069 h 257539"/>
                <a:gd name="connsiteX5" fmla="*/ 31 w 70419"/>
                <a:gd name="connsiteY5" fmla="*/ 125138 h 257539"/>
                <a:gd name="connsiteX6" fmla="*/ 9984 w 70419"/>
                <a:gd name="connsiteY6" fmla="*/ 119095 h 257539"/>
                <a:gd name="connsiteX7" fmla="*/ 11050 w 70419"/>
                <a:gd name="connsiteY7" fmla="*/ 119095 h 257539"/>
                <a:gd name="connsiteX8" fmla="*/ 52281 w 70419"/>
                <a:gd name="connsiteY8" fmla="*/ 23 h 257539"/>
                <a:gd name="connsiteX9" fmla="*/ 69698 w 70419"/>
                <a:gd name="connsiteY9" fmla="*/ 30413 h 257539"/>
                <a:gd name="connsiteX10" fmla="*/ 44817 w 70419"/>
                <a:gd name="connsiteY10" fmla="*/ 73777 h 257539"/>
                <a:gd name="connsiteX11" fmla="*/ 42862 w 70419"/>
                <a:gd name="connsiteY11" fmla="*/ 118562 h 257539"/>
                <a:gd name="connsiteX12" fmla="*/ 54236 w 70419"/>
                <a:gd name="connsiteY12" fmla="*/ 119095 h 257539"/>
                <a:gd name="connsiteX13" fmla="*/ 63122 w 70419"/>
                <a:gd name="connsiteY13" fmla="*/ 125493 h 257539"/>
                <a:gd name="connsiteX14" fmla="*/ 53170 w 70419"/>
                <a:gd name="connsiteY14" fmla="*/ 131536 h 257539"/>
                <a:gd name="connsiteX15" fmla="*/ 42151 w 70419"/>
                <a:gd name="connsiteY15" fmla="*/ 131536 h 257539"/>
                <a:gd name="connsiteX16" fmla="*/ 42151 w 70419"/>
                <a:gd name="connsiteY16" fmla="*/ 144509 h 257539"/>
                <a:gd name="connsiteX17" fmla="*/ 42151 w 70419"/>
                <a:gd name="connsiteY17" fmla="*/ 231592 h 257539"/>
                <a:gd name="connsiteX18" fmla="*/ 29711 w 70419"/>
                <a:gd name="connsiteY18" fmla="*/ 257539 h 257539"/>
                <a:gd name="connsiteX19" fmla="*/ 21891 w 70419"/>
                <a:gd name="connsiteY19" fmla="*/ 139000 h 257539"/>
                <a:gd name="connsiteX20" fmla="*/ 18870 w 70419"/>
                <a:gd name="connsiteY20" fmla="*/ 138467 h 257539"/>
                <a:gd name="connsiteX21" fmla="*/ 16915 w 70419"/>
                <a:gd name="connsiteY21" fmla="*/ 142910 h 257539"/>
                <a:gd name="connsiteX22" fmla="*/ 17448 w 70419"/>
                <a:gd name="connsiteY22" fmla="*/ 143443 h 257539"/>
                <a:gd name="connsiteX23" fmla="*/ 21002 w 70419"/>
                <a:gd name="connsiteY23" fmla="*/ 146997 h 257539"/>
                <a:gd name="connsiteX24" fmla="*/ 23490 w 70419"/>
                <a:gd name="connsiteY24" fmla="*/ 144509 h 257539"/>
                <a:gd name="connsiteX25" fmla="*/ 22069 w 70419"/>
                <a:gd name="connsiteY25" fmla="*/ 139000 h 257539"/>
                <a:gd name="connsiteX26" fmla="*/ 30422 w 70419"/>
                <a:gd name="connsiteY26" fmla="*/ 162459 h 257539"/>
                <a:gd name="connsiteX27" fmla="*/ 31488 w 70419"/>
                <a:gd name="connsiteY27" fmla="*/ 162459 h 257539"/>
                <a:gd name="connsiteX28" fmla="*/ 34509 w 70419"/>
                <a:gd name="connsiteY28" fmla="*/ 161393 h 257539"/>
                <a:gd name="connsiteX29" fmla="*/ 35575 w 70419"/>
                <a:gd name="connsiteY29" fmla="*/ 156950 h 257539"/>
                <a:gd name="connsiteX30" fmla="*/ 32554 w 70419"/>
                <a:gd name="connsiteY30" fmla="*/ 153929 h 257539"/>
                <a:gd name="connsiteX31" fmla="*/ 26512 w 70419"/>
                <a:gd name="connsiteY31" fmla="*/ 154995 h 257539"/>
                <a:gd name="connsiteX32" fmla="*/ 25979 w 70419"/>
                <a:gd name="connsiteY32" fmla="*/ 156417 h 257539"/>
                <a:gd name="connsiteX33" fmla="*/ 30422 w 70419"/>
                <a:gd name="connsiteY33" fmla="*/ 162459 h 257539"/>
                <a:gd name="connsiteX34" fmla="*/ 30422 w 70419"/>
                <a:gd name="connsiteY34" fmla="*/ 148597 h 257539"/>
                <a:gd name="connsiteX35" fmla="*/ 31488 w 70419"/>
                <a:gd name="connsiteY35" fmla="*/ 148597 h 257539"/>
                <a:gd name="connsiteX36" fmla="*/ 32910 w 70419"/>
                <a:gd name="connsiteY36" fmla="*/ 148064 h 257539"/>
                <a:gd name="connsiteX37" fmla="*/ 33976 w 70419"/>
                <a:gd name="connsiteY37" fmla="*/ 144154 h 257539"/>
                <a:gd name="connsiteX38" fmla="*/ 32021 w 70419"/>
                <a:gd name="connsiteY38" fmla="*/ 142732 h 257539"/>
                <a:gd name="connsiteX39" fmla="*/ 29533 w 70419"/>
                <a:gd name="connsiteY39" fmla="*/ 144154 h 257539"/>
                <a:gd name="connsiteX40" fmla="*/ 29533 w 70419"/>
                <a:gd name="connsiteY40" fmla="*/ 144687 h 257539"/>
                <a:gd name="connsiteX41" fmla="*/ 30599 w 70419"/>
                <a:gd name="connsiteY41" fmla="*/ 148597 h 257539"/>
                <a:gd name="connsiteX42" fmla="*/ 45883 w 70419"/>
                <a:gd name="connsiteY42" fmla="*/ 53517 h 257539"/>
                <a:gd name="connsiteX43" fmla="*/ 53347 w 70419"/>
                <a:gd name="connsiteY43" fmla="*/ 13174 h 257539"/>
                <a:gd name="connsiteX44" fmla="*/ 45883 w 70419"/>
                <a:gd name="connsiteY44" fmla="*/ 53517 h 2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0419" h="257539">
                  <a:moveTo>
                    <a:pt x="29888" y="257362"/>
                  </a:moveTo>
                  <a:cubicBezTo>
                    <a:pt x="18870" y="257362"/>
                    <a:pt x="16382" y="234436"/>
                    <a:pt x="16382" y="234436"/>
                  </a:cubicBezTo>
                  <a:cubicBezTo>
                    <a:pt x="11939" y="205645"/>
                    <a:pt x="10872" y="143443"/>
                    <a:pt x="10872" y="143443"/>
                  </a:cubicBezTo>
                  <a:cubicBezTo>
                    <a:pt x="10872" y="143443"/>
                    <a:pt x="10339" y="139000"/>
                    <a:pt x="10339" y="132069"/>
                  </a:cubicBezTo>
                  <a:lnTo>
                    <a:pt x="8917" y="132069"/>
                  </a:lnTo>
                  <a:cubicBezTo>
                    <a:pt x="5896" y="132069"/>
                    <a:pt x="-502" y="130114"/>
                    <a:pt x="31" y="125138"/>
                  </a:cubicBezTo>
                  <a:cubicBezTo>
                    <a:pt x="565" y="120162"/>
                    <a:pt x="7496" y="119095"/>
                    <a:pt x="9984" y="119095"/>
                  </a:cubicBezTo>
                  <a:lnTo>
                    <a:pt x="11050" y="119095"/>
                  </a:lnTo>
                  <a:cubicBezTo>
                    <a:pt x="11405" y="78220"/>
                    <a:pt x="17448" y="23"/>
                    <a:pt x="52281" y="23"/>
                  </a:cubicBezTo>
                  <a:cubicBezTo>
                    <a:pt x="52281" y="23"/>
                    <a:pt x="74674" y="-1932"/>
                    <a:pt x="69698" y="30413"/>
                  </a:cubicBezTo>
                  <a:cubicBezTo>
                    <a:pt x="66676" y="48363"/>
                    <a:pt x="54769" y="63824"/>
                    <a:pt x="44817" y="73777"/>
                  </a:cubicBezTo>
                  <a:cubicBezTo>
                    <a:pt x="43751" y="89771"/>
                    <a:pt x="43395" y="106122"/>
                    <a:pt x="42862" y="118562"/>
                  </a:cubicBezTo>
                  <a:cubicBezTo>
                    <a:pt x="48371" y="118562"/>
                    <a:pt x="52814" y="119095"/>
                    <a:pt x="54236" y="119095"/>
                  </a:cubicBezTo>
                  <a:cubicBezTo>
                    <a:pt x="57257" y="119095"/>
                    <a:pt x="63655" y="120517"/>
                    <a:pt x="63122" y="125493"/>
                  </a:cubicBezTo>
                  <a:cubicBezTo>
                    <a:pt x="62589" y="130469"/>
                    <a:pt x="55658" y="131536"/>
                    <a:pt x="53170" y="131536"/>
                  </a:cubicBezTo>
                  <a:lnTo>
                    <a:pt x="42151" y="131536"/>
                  </a:lnTo>
                  <a:lnTo>
                    <a:pt x="42151" y="144509"/>
                  </a:lnTo>
                  <a:cubicBezTo>
                    <a:pt x="42151" y="144509"/>
                    <a:pt x="41618" y="212221"/>
                    <a:pt x="42151" y="231592"/>
                  </a:cubicBezTo>
                  <a:cubicBezTo>
                    <a:pt x="42151" y="231592"/>
                    <a:pt x="44106" y="257539"/>
                    <a:pt x="29711" y="257539"/>
                  </a:cubicBezTo>
                  <a:close/>
                  <a:moveTo>
                    <a:pt x="21891" y="139000"/>
                  </a:moveTo>
                  <a:cubicBezTo>
                    <a:pt x="20825" y="137934"/>
                    <a:pt x="19403" y="137934"/>
                    <a:pt x="18870" y="138467"/>
                  </a:cubicBezTo>
                  <a:cubicBezTo>
                    <a:pt x="17448" y="139000"/>
                    <a:pt x="16915" y="142021"/>
                    <a:pt x="16915" y="142910"/>
                  </a:cubicBezTo>
                  <a:lnTo>
                    <a:pt x="17448" y="143443"/>
                  </a:lnTo>
                  <a:cubicBezTo>
                    <a:pt x="18514" y="145398"/>
                    <a:pt x="19403" y="146997"/>
                    <a:pt x="21002" y="146997"/>
                  </a:cubicBezTo>
                  <a:cubicBezTo>
                    <a:pt x="22069" y="146997"/>
                    <a:pt x="22957" y="145931"/>
                    <a:pt x="23490" y="144509"/>
                  </a:cubicBezTo>
                  <a:cubicBezTo>
                    <a:pt x="24024" y="142554"/>
                    <a:pt x="24024" y="140066"/>
                    <a:pt x="22069" y="139000"/>
                  </a:cubicBezTo>
                  <a:close/>
                  <a:moveTo>
                    <a:pt x="30422" y="162459"/>
                  </a:moveTo>
                  <a:lnTo>
                    <a:pt x="31488" y="162459"/>
                  </a:lnTo>
                  <a:cubicBezTo>
                    <a:pt x="32554" y="162459"/>
                    <a:pt x="33443" y="162459"/>
                    <a:pt x="34509" y="161393"/>
                  </a:cubicBezTo>
                  <a:cubicBezTo>
                    <a:pt x="35575" y="160326"/>
                    <a:pt x="35931" y="158905"/>
                    <a:pt x="35575" y="156950"/>
                  </a:cubicBezTo>
                  <a:cubicBezTo>
                    <a:pt x="35042" y="155528"/>
                    <a:pt x="34154" y="154462"/>
                    <a:pt x="32554" y="153929"/>
                  </a:cubicBezTo>
                  <a:cubicBezTo>
                    <a:pt x="30066" y="152862"/>
                    <a:pt x="27045" y="154995"/>
                    <a:pt x="26512" y="154995"/>
                  </a:cubicBezTo>
                  <a:cubicBezTo>
                    <a:pt x="26512" y="155528"/>
                    <a:pt x="25979" y="156061"/>
                    <a:pt x="25979" y="156417"/>
                  </a:cubicBezTo>
                  <a:cubicBezTo>
                    <a:pt x="26512" y="159438"/>
                    <a:pt x="27933" y="161393"/>
                    <a:pt x="30422" y="162459"/>
                  </a:cubicBezTo>
                  <a:close/>
                  <a:moveTo>
                    <a:pt x="30422" y="148597"/>
                  </a:moveTo>
                  <a:lnTo>
                    <a:pt x="31488" y="148597"/>
                  </a:lnTo>
                  <a:cubicBezTo>
                    <a:pt x="31488" y="148597"/>
                    <a:pt x="32554" y="148597"/>
                    <a:pt x="32910" y="148064"/>
                  </a:cubicBezTo>
                  <a:cubicBezTo>
                    <a:pt x="33976" y="146997"/>
                    <a:pt x="34331" y="145576"/>
                    <a:pt x="33976" y="144154"/>
                  </a:cubicBezTo>
                  <a:cubicBezTo>
                    <a:pt x="33443" y="143088"/>
                    <a:pt x="32554" y="142732"/>
                    <a:pt x="32021" y="142732"/>
                  </a:cubicBezTo>
                  <a:cubicBezTo>
                    <a:pt x="30599" y="142732"/>
                    <a:pt x="29533" y="143798"/>
                    <a:pt x="29533" y="144154"/>
                  </a:cubicBezTo>
                  <a:lnTo>
                    <a:pt x="29533" y="144687"/>
                  </a:lnTo>
                  <a:cubicBezTo>
                    <a:pt x="29000" y="147175"/>
                    <a:pt x="30066" y="148241"/>
                    <a:pt x="30599" y="148597"/>
                  </a:cubicBezTo>
                  <a:close/>
                  <a:moveTo>
                    <a:pt x="45883" y="53517"/>
                  </a:moveTo>
                  <a:cubicBezTo>
                    <a:pt x="58324" y="36633"/>
                    <a:pt x="60812" y="11752"/>
                    <a:pt x="53347" y="13174"/>
                  </a:cubicBezTo>
                  <a:cubicBezTo>
                    <a:pt x="50326" y="14240"/>
                    <a:pt x="47838" y="31657"/>
                    <a:pt x="45883" y="53517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" name="Vrije vorm: vorm 8">
              <a:extLst>
                <a:ext uri="{FF2B5EF4-FFF2-40B4-BE49-F238E27FC236}">
                  <a16:creationId xmlns:a16="http://schemas.microsoft.com/office/drawing/2014/main" id="{454190C2-0B84-AFC9-DB94-A210D8036112}"/>
                </a:ext>
              </a:extLst>
            </p:cNvPr>
            <p:cNvSpPr/>
            <p:nvPr/>
          </p:nvSpPr>
          <p:spPr>
            <a:xfrm rot="21270334">
              <a:off x="3689593" y="2691823"/>
              <a:ext cx="57767" cy="271735"/>
            </a:xfrm>
            <a:custGeom>
              <a:avLst/>
              <a:gdLst>
                <a:gd name="connsiteX0" fmla="*/ 55813 w 57767"/>
                <a:gd name="connsiteY0" fmla="*/ 48340 h 271735"/>
                <a:gd name="connsiteX1" fmla="*/ 57767 w 57767"/>
                <a:gd name="connsiteY1" fmla="*/ 122449 h 271735"/>
                <a:gd name="connsiteX2" fmla="*/ 55279 w 57767"/>
                <a:gd name="connsiteY2" fmla="*/ 187673 h 271735"/>
                <a:gd name="connsiteX3" fmla="*/ 17958 w 57767"/>
                <a:gd name="connsiteY3" fmla="*/ 271734 h 271735"/>
                <a:gd name="connsiteX4" fmla="*/ 8 w 57767"/>
                <a:gd name="connsiteY4" fmla="*/ 250408 h 271735"/>
                <a:gd name="connsiteX5" fmla="*/ 6939 w 57767"/>
                <a:gd name="connsiteY5" fmla="*/ 240456 h 271735"/>
                <a:gd name="connsiteX6" fmla="*/ 12449 w 57767"/>
                <a:gd name="connsiteY6" fmla="*/ 247387 h 271735"/>
                <a:gd name="connsiteX7" fmla="*/ 15470 w 57767"/>
                <a:gd name="connsiteY7" fmla="*/ 256273 h 271735"/>
                <a:gd name="connsiteX8" fmla="*/ 25955 w 57767"/>
                <a:gd name="connsiteY8" fmla="*/ 187139 h 271735"/>
                <a:gd name="connsiteX9" fmla="*/ 24889 w 57767"/>
                <a:gd name="connsiteY9" fmla="*/ 121916 h 271735"/>
                <a:gd name="connsiteX10" fmla="*/ 24889 w 57767"/>
                <a:gd name="connsiteY10" fmla="*/ 51717 h 271735"/>
                <a:gd name="connsiteX11" fmla="*/ 39285 w 57767"/>
                <a:gd name="connsiteY11" fmla="*/ 27369 h 271735"/>
                <a:gd name="connsiteX12" fmla="*/ 55635 w 57767"/>
                <a:gd name="connsiteY12" fmla="*/ 48340 h 271735"/>
                <a:gd name="connsiteX13" fmla="*/ 40351 w 57767"/>
                <a:gd name="connsiteY13" fmla="*/ 0 h 271735"/>
                <a:gd name="connsiteX14" fmla="*/ 50303 w 57767"/>
                <a:gd name="connsiteY14" fmla="*/ 9952 h 271735"/>
                <a:gd name="connsiteX15" fmla="*/ 40351 w 57767"/>
                <a:gd name="connsiteY15" fmla="*/ 20438 h 271735"/>
                <a:gd name="connsiteX16" fmla="*/ 30399 w 57767"/>
                <a:gd name="connsiteY16" fmla="*/ 9952 h 271735"/>
                <a:gd name="connsiteX17" fmla="*/ 40351 w 57767"/>
                <a:gd name="connsiteY17" fmla="*/ 0 h 271735"/>
                <a:gd name="connsiteX18" fmla="*/ 36796 w 57767"/>
                <a:gd name="connsiteY18" fmla="*/ 118006 h 271735"/>
                <a:gd name="connsiteX19" fmla="*/ 39285 w 57767"/>
                <a:gd name="connsiteY19" fmla="*/ 116585 h 271735"/>
                <a:gd name="connsiteX20" fmla="*/ 39818 w 57767"/>
                <a:gd name="connsiteY20" fmla="*/ 110542 h 271735"/>
                <a:gd name="connsiteX21" fmla="*/ 37330 w 57767"/>
                <a:gd name="connsiteY21" fmla="*/ 109120 h 271735"/>
                <a:gd name="connsiteX22" fmla="*/ 33775 w 57767"/>
                <a:gd name="connsiteY22" fmla="*/ 112675 h 271735"/>
                <a:gd name="connsiteX23" fmla="*/ 35730 w 57767"/>
                <a:gd name="connsiteY23" fmla="*/ 117651 h 271735"/>
                <a:gd name="connsiteX24" fmla="*/ 36796 w 57767"/>
                <a:gd name="connsiteY24" fmla="*/ 118184 h 271735"/>
                <a:gd name="connsiteX25" fmla="*/ 42306 w 57767"/>
                <a:gd name="connsiteY25" fmla="*/ 124937 h 271735"/>
                <a:gd name="connsiteX26" fmla="*/ 40351 w 57767"/>
                <a:gd name="connsiteY26" fmla="*/ 123516 h 271735"/>
                <a:gd name="connsiteX27" fmla="*/ 37863 w 57767"/>
                <a:gd name="connsiteY27" fmla="*/ 124937 h 271735"/>
                <a:gd name="connsiteX28" fmla="*/ 37863 w 57767"/>
                <a:gd name="connsiteY28" fmla="*/ 125471 h 271735"/>
                <a:gd name="connsiteX29" fmla="*/ 39285 w 57767"/>
                <a:gd name="connsiteY29" fmla="*/ 129380 h 271735"/>
                <a:gd name="connsiteX30" fmla="*/ 39818 w 57767"/>
                <a:gd name="connsiteY30" fmla="*/ 129380 h 271735"/>
                <a:gd name="connsiteX31" fmla="*/ 41773 w 57767"/>
                <a:gd name="connsiteY31" fmla="*/ 128314 h 271735"/>
                <a:gd name="connsiteX32" fmla="*/ 42306 w 57767"/>
                <a:gd name="connsiteY32" fmla="*/ 124760 h 271735"/>
                <a:gd name="connsiteX33" fmla="*/ 51192 w 57767"/>
                <a:gd name="connsiteY33" fmla="*/ 118895 h 271735"/>
                <a:gd name="connsiteX34" fmla="*/ 48704 w 57767"/>
                <a:gd name="connsiteY34" fmla="*/ 116407 h 271735"/>
                <a:gd name="connsiteX35" fmla="*/ 45149 w 57767"/>
                <a:gd name="connsiteY35" fmla="*/ 118362 h 271735"/>
                <a:gd name="connsiteX36" fmla="*/ 44616 w 57767"/>
                <a:gd name="connsiteY36" fmla="*/ 118895 h 271735"/>
                <a:gd name="connsiteX37" fmla="*/ 47637 w 57767"/>
                <a:gd name="connsiteY37" fmla="*/ 124937 h 271735"/>
                <a:gd name="connsiteX38" fmla="*/ 48704 w 57767"/>
                <a:gd name="connsiteY38" fmla="*/ 125471 h 271735"/>
                <a:gd name="connsiteX39" fmla="*/ 50659 w 57767"/>
                <a:gd name="connsiteY39" fmla="*/ 124404 h 271735"/>
                <a:gd name="connsiteX40" fmla="*/ 51192 w 57767"/>
                <a:gd name="connsiteY40" fmla="*/ 118895 h 271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7767" h="271735">
                  <a:moveTo>
                    <a:pt x="55813" y="48340"/>
                  </a:moveTo>
                  <a:cubicBezTo>
                    <a:pt x="56346" y="56870"/>
                    <a:pt x="57234" y="85661"/>
                    <a:pt x="57767" y="122449"/>
                  </a:cubicBezTo>
                  <a:cubicBezTo>
                    <a:pt x="57767" y="122449"/>
                    <a:pt x="57767" y="153728"/>
                    <a:pt x="55279" y="187673"/>
                  </a:cubicBezTo>
                  <a:cubicBezTo>
                    <a:pt x="52258" y="231036"/>
                    <a:pt x="40884" y="271734"/>
                    <a:pt x="17958" y="271734"/>
                  </a:cubicBezTo>
                  <a:cubicBezTo>
                    <a:pt x="17958" y="271734"/>
                    <a:pt x="1608" y="272267"/>
                    <a:pt x="8" y="250408"/>
                  </a:cubicBezTo>
                  <a:cubicBezTo>
                    <a:pt x="8" y="250408"/>
                    <a:pt x="-525" y="239922"/>
                    <a:pt x="6939" y="240456"/>
                  </a:cubicBezTo>
                  <a:cubicBezTo>
                    <a:pt x="6939" y="240456"/>
                    <a:pt x="11382" y="240456"/>
                    <a:pt x="12449" y="247387"/>
                  </a:cubicBezTo>
                  <a:cubicBezTo>
                    <a:pt x="12449" y="247387"/>
                    <a:pt x="12449" y="256806"/>
                    <a:pt x="15470" y="256273"/>
                  </a:cubicBezTo>
                  <a:cubicBezTo>
                    <a:pt x="24001" y="254851"/>
                    <a:pt x="25422" y="220906"/>
                    <a:pt x="25955" y="187139"/>
                  </a:cubicBezTo>
                  <a:cubicBezTo>
                    <a:pt x="25955" y="151773"/>
                    <a:pt x="24889" y="121916"/>
                    <a:pt x="24889" y="121916"/>
                  </a:cubicBezTo>
                  <a:cubicBezTo>
                    <a:pt x="24356" y="94014"/>
                    <a:pt x="23467" y="69666"/>
                    <a:pt x="24889" y="51717"/>
                  </a:cubicBezTo>
                  <a:cubicBezTo>
                    <a:pt x="25955" y="36788"/>
                    <a:pt x="30399" y="26836"/>
                    <a:pt x="39285" y="27369"/>
                  </a:cubicBezTo>
                  <a:cubicBezTo>
                    <a:pt x="39285" y="27369"/>
                    <a:pt x="54746" y="26303"/>
                    <a:pt x="55635" y="48340"/>
                  </a:cubicBezTo>
                  <a:close/>
                  <a:moveTo>
                    <a:pt x="40351" y="0"/>
                  </a:moveTo>
                  <a:cubicBezTo>
                    <a:pt x="45860" y="0"/>
                    <a:pt x="50303" y="4443"/>
                    <a:pt x="50303" y="9952"/>
                  </a:cubicBezTo>
                  <a:cubicBezTo>
                    <a:pt x="50303" y="15995"/>
                    <a:pt x="45860" y="20438"/>
                    <a:pt x="40351" y="20438"/>
                  </a:cubicBezTo>
                  <a:cubicBezTo>
                    <a:pt x="34842" y="20438"/>
                    <a:pt x="30399" y="15995"/>
                    <a:pt x="30399" y="9952"/>
                  </a:cubicBezTo>
                  <a:cubicBezTo>
                    <a:pt x="30399" y="4443"/>
                    <a:pt x="34842" y="0"/>
                    <a:pt x="40351" y="0"/>
                  </a:cubicBezTo>
                  <a:close/>
                  <a:moveTo>
                    <a:pt x="36796" y="118006"/>
                  </a:moveTo>
                  <a:cubicBezTo>
                    <a:pt x="37863" y="118006"/>
                    <a:pt x="38218" y="117473"/>
                    <a:pt x="39285" y="116585"/>
                  </a:cubicBezTo>
                  <a:cubicBezTo>
                    <a:pt x="40351" y="115163"/>
                    <a:pt x="41239" y="112675"/>
                    <a:pt x="39818" y="110542"/>
                  </a:cubicBezTo>
                  <a:cubicBezTo>
                    <a:pt x="39285" y="109476"/>
                    <a:pt x="38396" y="109120"/>
                    <a:pt x="37330" y="109120"/>
                  </a:cubicBezTo>
                  <a:cubicBezTo>
                    <a:pt x="35375" y="109120"/>
                    <a:pt x="34308" y="111608"/>
                    <a:pt x="33775" y="112675"/>
                  </a:cubicBezTo>
                  <a:cubicBezTo>
                    <a:pt x="33775" y="115696"/>
                    <a:pt x="34842" y="117118"/>
                    <a:pt x="35730" y="117651"/>
                  </a:cubicBezTo>
                  <a:cubicBezTo>
                    <a:pt x="35730" y="117651"/>
                    <a:pt x="36086" y="117829"/>
                    <a:pt x="36796" y="118184"/>
                  </a:cubicBezTo>
                  <a:close/>
                  <a:moveTo>
                    <a:pt x="42306" y="124937"/>
                  </a:moveTo>
                  <a:cubicBezTo>
                    <a:pt x="41773" y="123516"/>
                    <a:pt x="40884" y="123516"/>
                    <a:pt x="40351" y="123516"/>
                  </a:cubicBezTo>
                  <a:cubicBezTo>
                    <a:pt x="38929" y="123516"/>
                    <a:pt x="37863" y="124582"/>
                    <a:pt x="37863" y="124937"/>
                  </a:cubicBezTo>
                  <a:lnTo>
                    <a:pt x="37863" y="125471"/>
                  </a:lnTo>
                  <a:cubicBezTo>
                    <a:pt x="37863" y="127959"/>
                    <a:pt x="38929" y="129025"/>
                    <a:pt x="39285" y="129380"/>
                  </a:cubicBezTo>
                  <a:lnTo>
                    <a:pt x="39818" y="129380"/>
                  </a:lnTo>
                  <a:cubicBezTo>
                    <a:pt x="40884" y="129380"/>
                    <a:pt x="41239" y="128847"/>
                    <a:pt x="41773" y="128314"/>
                  </a:cubicBezTo>
                  <a:cubicBezTo>
                    <a:pt x="42306" y="127248"/>
                    <a:pt x="42839" y="125826"/>
                    <a:pt x="42306" y="124760"/>
                  </a:cubicBezTo>
                  <a:close/>
                  <a:moveTo>
                    <a:pt x="51192" y="118895"/>
                  </a:moveTo>
                  <a:cubicBezTo>
                    <a:pt x="50659" y="117473"/>
                    <a:pt x="49770" y="116407"/>
                    <a:pt x="48704" y="116407"/>
                  </a:cubicBezTo>
                  <a:cubicBezTo>
                    <a:pt x="46749" y="115874"/>
                    <a:pt x="45149" y="117829"/>
                    <a:pt x="45149" y="118362"/>
                  </a:cubicBezTo>
                  <a:cubicBezTo>
                    <a:pt x="44616" y="118362"/>
                    <a:pt x="44616" y="118895"/>
                    <a:pt x="44616" y="118895"/>
                  </a:cubicBezTo>
                  <a:cubicBezTo>
                    <a:pt x="45149" y="122449"/>
                    <a:pt x="46038" y="124404"/>
                    <a:pt x="47637" y="124937"/>
                  </a:cubicBezTo>
                  <a:cubicBezTo>
                    <a:pt x="48171" y="125471"/>
                    <a:pt x="48704" y="125471"/>
                    <a:pt x="48704" y="125471"/>
                  </a:cubicBezTo>
                  <a:cubicBezTo>
                    <a:pt x="49237" y="125471"/>
                    <a:pt x="50125" y="124937"/>
                    <a:pt x="50659" y="124404"/>
                  </a:cubicBezTo>
                  <a:cubicBezTo>
                    <a:pt x="51725" y="123338"/>
                    <a:pt x="52080" y="121383"/>
                    <a:pt x="51192" y="11889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435EE3DF-F350-AB95-39B1-D2A49AB5C660}"/>
                </a:ext>
              </a:extLst>
            </p:cNvPr>
            <p:cNvSpPr/>
            <p:nvPr/>
          </p:nvSpPr>
          <p:spPr>
            <a:xfrm rot="21270334">
              <a:off x="3762214" y="2710786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7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7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7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DBE90EB0-64B2-777E-A7CD-4DED36DF43E8}"/>
                </a:ext>
              </a:extLst>
            </p:cNvPr>
            <p:cNvSpPr/>
            <p:nvPr/>
          </p:nvSpPr>
          <p:spPr>
            <a:xfrm rot="21270334">
              <a:off x="3971658" y="2689632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2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2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39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5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5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3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1" y="103634"/>
                    <a:pt x="31279" y="172767"/>
                  </a:cubicBezTo>
                  <a:cubicBezTo>
                    <a:pt x="30746" y="180765"/>
                    <a:pt x="28258" y="190717"/>
                    <a:pt x="19372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2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39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5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5" y="85151"/>
                    <a:pt x="24170" y="83552"/>
                    <a:pt x="23815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2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3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3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3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" name="Vrije vorm: vorm 11">
              <a:extLst>
                <a:ext uri="{FF2B5EF4-FFF2-40B4-BE49-F238E27FC236}">
                  <a16:creationId xmlns:a16="http://schemas.microsoft.com/office/drawing/2014/main" id="{849E7F2E-CE64-6B2D-ACA2-28F053D23EEB}"/>
                </a:ext>
              </a:extLst>
            </p:cNvPr>
            <p:cNvSpPr/>
            <p:nvPr/>
          </p:nvSpPr>
          <p:spPr>
            <a:xfrm rot="21270334">
              <a:off x="4106083" y="2676839"/>
              <a:ext cx="118826" cy="190700"/>
            </a:xfrm>
            <a:custGeom>
              <a:avLst/>
              <a:gdLst>
                <a:gd name="connsiteX0" fmla="*/ 33622 w 118826"/>
                <a:gd name="connsiteY0" fmla="*/ 190523 h 190700"/>
                <a:gd name="connsiteX1" fmla="*/ 211 w 118826"/>
                <a:gd name="connsiteY1" fmla="*/ 76604 h 190700"/>
                <a:gd name="connsiteX2" fmla="*/ 1633 w 118826"/>
                <a:gd name="connsiteY2" fmla="*/ 31819 h 190700"/>
                <a:gd name="connsiteX3" fmla="*/ 20116 w 118826"/>
                <a:gd name="connsiteY3" fmla="*/ 7 h 190700"/>
                <a:gd name="connsiteX4" fmla="*/ 33622 w 118826"/>
                <a:gd name="connsiteY4" fmla="*/ 39283 h 190700"/>
                <a:gd name="connsiteX5" fmla="*/ 32201 w 118826"/>
                <a:gd name="connsiteY5" fmla="*/ 79625 h 190700"/>
                <a:gd name="connsiteX6" fmla="*/ 40731 w 118826"/>
                <a:gd name="connsiteY6" fmla="*/ 172751 h 190700"/>
                <a:gd name="connsiteX7" fmla="*/ 84984 w 118826"/>
                <a:gd name="connsiteY7" fmla="*/ 67718 h 190700"/>
                <a:gd name="connsiteX8" fmla="*/ 86405 w 118826"/>
                <a:gd name="connsiteY8" fmla="*/ 31819 h 190700"/>
                <a:gd name="connsiteX9" fmla="*/ 104888 w 118826"/>
                <a:gd name="connsiteY9" fmla="*/ 7 h 190700"/>
                <a:gd name="connsiteX10" fmla="*/ 118395 w 118826"/>
                <a:gd name="connsiteY10" fmla="*/ 39283 h 190700"/>
                <a:gd name="connsiteX11" fmla="*/ 116973 w 118826"/>
                <a:gd name="connsiteY11" fmla="*/ 79625 h 190700"/>
                <a:gd name="connsiteX12" fmla="*/ 116973 w 118826"/>
                <a:gd name="connsiteY12" fmla="*/ 164753 h 190700"/>
                <a:gd name="connsiteX13" fmla="*/ 104533 w 118826"/>
                <a:gd name="connsiteY13" fmla="*/ 190701 h 190700"/>
                <a:gd name="connsiteX14" fmla="*/ 90671 w 118826"/>
                <a:gd name="connsiteY14" fmla="*/ 167775 h 190700"/>
                <a:gd name="connsiteX15" fmla="*/ 86761 w 118826"/>
                <a:gd name="connsiteY15" fmla="*/ 121923 h 190700"/>
                <a:gd name="connsiteX16" fmla="*/ 33978 w 118826"/>
                <a:gd name="connsiteY16" fmla="*/ 190523 h 190700"/>
                <a:gd name="connsiteX17" fmla="*/ 17272 w 118826"/>
                <a:gd name="connsiteY17" fmla="*/ 88511 h 190700"/>
                <a:gd name="connsiteX18" fmla="*/ 14784 w 118826"/>
                <a:gd name="connsiteY18" fmla="*/ 86023 h 190700"/>
                <a:gd name="connsiteX19" fmla="*/ 10874 w 118826"/>
                <a:gd name="connsiteY19" fmla="*/ 87445 h 190700"/>
                <a:gd name="connsiteX20" fmla="*/ 10874 w 118826"/>
                <a:gd name="connsiteY20" fmla="*/ 88511 h 190700"/>
                <a:gd name="connsiteX21" fmla="*/ 13895 w 118826"/>
                <a:gd name="connsiteY21" fmla="*/ 94554 h 190700"/>
                <a:gd name="connsiteX22" fmla="*/ 14429 w 118826"/>
                <a:gd name="connsiteY22" fmla="*/ 94554 h 190700"/>
                <a:gd name="connsiteX23" fmla="*/ 16383 w 118826"/>
                <a:gd name="connsiteY23" fmla="*/ 94021 h 190700"/>
                <a:gd name="connsiteX24" fmla="*/ 17450 w 118826"/>
                <a:gd name="connsiteY24" fmla="*/ 88511 h 190700"/>
                <a:gd name="connsiteX25" fmla="*/ 15850 w 118826"/>
                <a:gd name="connsiteY25" fmla="*/ 103440 h 190700"/>
                <a:gd name="connsiteX26" fmla="*/ 13895 w 118826"/>
                <a:gd name="connsiteY26" fmla="*/ 102018 h 190700"/>
                <a:gd name="connsiteX27" fmla="*/ 11407 w 118826"/>
                <a:gd name="connsiteY27" fmla="*/ 103440 h 190700"/>
                <a:gd name="connsiteX28" fmla="*/ 11407 w 118826"/>
                <a:gd name="connsiteY28" fmla="*/ 103973 h 190700"/>
                <a:gd name="connsiteX29" fmla="*/ 12829 w 118826"/>
                <a:gd name="connsiteY29" fmla="*/ 107883 h 190700"/>
                <a:gd name="connsiteX30" fmla="*/ 13895 w 118826"/>
                <a:gd name="connsiteY30" fmla="*/ 107883 h 190700"/>
                <a:gd name="connsiteX31" fmla="*/ 15317 w 118826"/>
                <a:gd name="connsiteY31" fmla="*/ 106817 h 190700"/>
                <a:gd name="connsiteX32" fmla="*/ 15850 w 118826"/>
                <a:gd name="connsiteY32" fmla="*/ 103262 h 190700"/>
                <a:gd name="connsiteX33" fmla="*/ 25269 w 118826"/>
                <a:gd name="connsiteY33" fmla="*/ 98997 h 190700"/>
                <a:gd name="connsiteX34" fmla="*/ 22781 w 118826"/>
                <a:gd name="connsiteY34" fmla="*/ 97042 h 190700"/>
                <a:gd name="connsiteX35" fmla="*/ 18872 w 118826"/>
                <a:gd name="connsiteY35" fmla="*/ 100596 h 190700"/>
                <a:gd name="connsiteX36" fmla="*/ 18872 w 118826"/>
                <a:gd name="connsiteY36" fmla="*/ 101130 h 190700"/>
                <a:gd name="connsiteX37" fmla="*/ 20826 w 118826"/>
                <a:gd name="connsiteY37" fmla="*/ 106106 h 190700"/>
                <a:gd name="connsiteX38" fmla="*/ 21893 w 118826"/>
                <a:gd name="connsiteY38" fmla="*/ 106106 h 190700"/>
                <a:gd name="connsiteX39" fmla="*/ 24381 w 118826"/>
                <a:gd name="connsiteY39" fmla="*/ 104684 h 190700"/>
                <a:gd name="connsiteX40" fmla="*/ 25447 w 118826"/>
                <a:gd name="connsiteY40" fmla="*/ 99175 h 190700"/>
                <a:gd name="connsiteX41" fmla="*/ 88538 w 118826"/>
                <a:gd name="connsiteY41" fmla="*/ 93488 h 190700"/>
                <a:gd name="connsiteX42" fmla="*/ 89960 w 118826"/>
                <a:gd name="connsiteY42" fmla="*/ 97042 h 190700"/>
                <a:gd name="connsiteX43" fmla="*/ 91026 w 118826"/>
                <a:gd name="connsiteY43" fmla="*/ 97042 h 190700"/>
                <a:gd name="connsiteX44" fmla="*/ 92448 w 118826"/>
                <a:gd name="connsiteY44" fmla="*/ 96509 h 190700"/>
                <a:gd name="connsiteX45" fmla="*/ 92981 w 118826"/>
                <a:gd name="connsiteY45" fmla="*/ 92599 h 190700"/>
                <a:gd name="connsiteX46" fmla="*/ 91026 w 118826"/>
                <a:gd name="connsiteY46" fmla="*/ 91177 h 190700"/>
                <a:gd name="connsiteX47" fmla="*/ 88538 w 118826"/>
                <a:gd name="connsiteY47" fmla="*/ 93132 h 190700"/>
                <a:gd name="connsiteX48" fmla="*/ 88538 w 118826"/>
                <a:gd name="connsiteY48" fmla="*/ 93665 h 190700"/>
                <a:gd name="connsiteX49" fmla="*/ 92981 w 118826"/>
                <a:gd name="connsiteY49" fmla="*/ 107883 h 190700"/>
                <a:gd name="connsiteX50" fmla="*/ 92981 w 118826"/>
                <a:gd name="connsiteY50" fmla="*/ 108416 h 190700"/>
                <a:gd name="connsiteX51" fmla="*/ 96891 w 118826"/>
                <a:gd name="connsiteY51" fmla="*/ 111970 h 190700"/>
                <a:gd name="connsiteX52" fmla="*/ 99379 w 118826"/>
                <a:gd name="connsiteY52" fmla="*/ 109482 h 190700"/>
                <a:gd name="connsiteX53" fmla="*/ 97424 w 118826"/>
                <a:gd name="connsiteY53" fmla="*/ 103973 h 190700"/>
                <a:gd name="connsiteX54" fmla="*/ 94403 w 118826"/>
                <a:gd name="connsiteY54" fmla="*/ 103440 h 190700"/>
                <a:gd name="connsiteX55" fmla="*/ 92981 w 118826"/>
                <a:gd name="connsiteY55" fmla="*/ 107883 h 190700"/>
                <a:gd name="connsiteX56" fmla="*/ 99912 w 118826"/>
                <a:gd name="connsiteY56" fmla="*/ 97931 h 190700"/>
                <a:gd name="connsiteX57" fmla="*/ 103466 w 118826"/>
                <a:gd name="connsiteY57" fmla="*/ 99886 h 190700"/>
                <a:gd name="connsiteX58" fmla="*/ 107021 w 118826"/>
                <a:gd name="connsiteY58" fmla="*/ 96864 h 190700"/>
                <a:gd name="connsiteX59" fmla="*/ 107021 w 118826"/>
                <a:gd name="connsiteY59" fmla="*/ 92954 h 190700"/>
                <a:gd name="connsiteX60" fmla="*/ 102045 w 118826"/>
                <a:gd name="connsiteY60" fmla="*/ 90466 h 190700"/>
                <a:gd name="connsiteX61" fmla="*/ 100623 w 118826"/>
                <a:gd name="connsiteY61" fmla="*/ 90999 h 190700"/>
                <a:gd name="connsiteX62" fmla="*/ 100090 w 118826"/>
                <a:gd name="connsiteY62" fmla="*/ 97931 h 19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8826" h="190700">
                  <a:moveTo>
                    <a:pt x="33622" y="190523"/>
                  </a:moveTo>
                  <a:cubicBezTo>
                    <a:pt x="-4765" y="190523"/>
                    <a:pt x="211" y="76604"/>
                    <a:pt x="211" y="76604"/>
                  </a:cubicBezTo>
                  <a:cubicBezTo>
                    <a:pt x="211" y="76604"/>
                    <a:pt x="211" y="51190"/>
                    <a:pt x="1633" y="31819"/>
                  </a:cubicBezTo>
                  <a:cubicBezTo>
                    <a:pt x="1633" y="31819"/>
                    <a:pt x="3588" y="7"/>
                    <a:pt x="20116" y="7"/>
                  </a:cubicBezTo>
                  <a:cubicBezTo>
                    <a:pt x="36999" y="-526"/>
                    <a:pt x="33978" y="30930"/>
                    <a:pt x="33622" y="39283"/>
                  </a:cubicBezTo>
                  <a:cubicBezTo>
                    <a:pt x="33089" y="52256"/>
                    <a:pt x="32556" y="64164"/>
                    <a:pt x="32201" y="79625"/>
                  </a:cubicBezTo>
                  <a:cubicBezTo>
                    <a:pt x="32201" y="79625"/>
                    <a:pt x="29179" y="170618"/>
                    <a:pt x="40731" y="172751"/>
                  </a:cubicBezTo>
                  <a:cubicBezTo>
                    <a:pt x="52638" y="174706"/>
                    <a:pt x="80541" y="116058"/>
                    <a:pt x="84984" y="67718"/>
                  </a:cubicBezTo>
                  <a:cubicBezTo>
                    <a:pt x="85517" y="58299"/>
                    <a:pt x="85517" y="43904"/>
                    <a:pt x="86405" y="31819"/>
                  </a:cubicBezTo>
                  <a:cubicBezTo>
                    <a:pt x="86405" y="31819"/>
                    <a:pt x="88360" y="7"/>
                    <a:pt x="104888" y="7"/>
                  </a:cubicBezTo>
                  <a:cubicBezTo>
                    <a:pt x="121772" y="-526"/>
                    <a:pt x="118750" y="30930"/>
                    <a:pt x="118395" y="39283"/>
                  </a:cubicBezTo>
                  <a:cubicBezTo>
                    <a:pt x="117862" y="52256"/>
                    <a:pt x="117329" y="64164"/>
                    <a:pt x="116973" y="79625"/>
                  </a:cubicBezTo>
                  <a:cubicBezTo>
                    <a:pt x="116973" y="79625"/>
                    <a:pt x="116440" y="145382"/>
                    <a:pt x="116973" y="164753"/>
                  </a:cubicBezTo>
                  <a:cubicBezTo>
                    <a:pt x="116973" y="164753"/>
                    <a:pt x="118928" y="190701"/>
                    <a:pt x="104533" y="190701"/>
                  </a:cubicBezTo>
                  <a:cubicBezTo>
                    <a:pt x="93514" y="190701"/>
                    <a:pt x="90671" y="167775"/>
                    <a:pt x="90671" y="167775"/>
                  </a:cubicBezTo>
                  <a:cubicBezTo>
                    <a:pt x="89249" y="155867"/>
                    <a:pt x="87649" y="138451"/>
                    <a:pt x="86761" y="121923"/>
                  </a:cubicBezTo>
                  <a:cubicBezTo>
                    <a:pt x="76808" y="152313"/>
                    <a:pt x="58859" y="190523"/>
                    <a:pt x="33978" y="190523"/>
                  </a:cubicBezTo>
                  <a:close/>
                  <a:moveTo>
                    <a:pt x="17272" y="88511"/>
                  </a:moveTo>
                  <a:cubicBezTo>
                    <a:pt x="16739" y="87090"/>
                    <a:pt x="15850" y="86023"/>
                    <a:pt x="14784" y="86023"/>
                  </a:cubicBezTo>
                  <a:cubicBezTo>
                    <a:pt x="12829" y="85490"/>
                    <a:pt x="11230" y="87445"/>
                    <a:pt x="10874" y="87445"/>
                  </a:cubicBezTo>
                  <a:lnTo>
                    <a:pt x="10874" y="88511"/>
                  </a:lnTo>
                  <a:cubicBezTo>
                    <a:pt x="11407" y="92066"/>
                    <a:pt x="12296" y="94021"/>
                    <a:pt x="13895" y="94554"/>
                  </a:cubicBezTo>
                  <a:lnTo>
                    <a:pt x="14429" y="94554"/>
                  </a:lnTo>
                  <a:cubicBezTo>
                    <a:pt x="15495" y="94554"/>
                    <a:pt x="15850" y="94554"/>
                    <a:pt x="16383" y="94021"/>
                  </a:cubicBezTo>
                  <a:cubicBezTo>
                    <a:pt x="17450" y="92954"/>
                    <a:pt x="18338" y="90999"/>
                    <a:pt x="17450" y="88511"/>
                  </a:cubicBezTo>
                  <a:close/>
                  <a:moveTo>
                    <a:pt x="15850" y="103440"/>
                  </a:moveTo>
                  <a:cubicBezTo>
                    <a:pt x="15317" y="102018"/>
                    <a:pt x="14429" y="102018"/>
                    <a:pt x="13895" y="102018"/>
                  </a:cubicBezTo>
                  <a:cubicBezTo>
                    <a:pt x="12829" y="102018"/>
                    <a:pt x="11940" y="103084"/>
                    <a:pt x="11407" y="103440"/>
                  </a:cubicBezTo>
                  <a:lnTo>
                    <a:pt x="11407" y="103973"/>
                  </a:lnTo>
                  <a:cubicBezTo>
                    <a:pt x="11407" y="106461"/>
                    <a:pt x="12474" y="107527"/>
                    <a:pt x="12829" y="107883"/>
                  </a:cubicBezTo>
                  <a:lnTo>
                    <a:pt x="13895" y="107883"/>
                  </a:lnTo>
                  <a:cubicBezTo>
                    <a:pt x="13895" y="107883"/>
                    <a:pt x="14962" y="107350"/>
                    <a:pt x="15317" y="106817"/>
                  </a:cubicBezTo>
                  <a:cubicBezTo>
                    <a:pt x="16383" y="105750"/>
                    <a:pt x="16739" y="104329"/>
                    <a:pt x="15850" y="103262"/>
                  </a:cubicBezTo>
                  <a:close/>
                  <a:moveTo>
                    <a:pt x="25269" y="98997"/>
                  </a:moveTo>
                  <a:cubicBezTo>
                    <a:pt x="24203" y="97042"/>
                    <a:pt x="23315" y="97042"/>
                    <a:pt x="22781" y="97042"/>
                  </a:cubicBezTo>
                  <a:cubicBezTo>
                    <a:pt x="20826" y="97042"/>
                    <a:pt x="19227" y="99530"/>
                    <a:pt x="18872" y="100596"/>
                  </a:cubicBezTo>
                  <a:lnTo>
                    <a:pt x="18872" y="101130"/>
                  </a:lnTo>
                  <a:cubicBezTo>
                    <a:pt x="18872" y="103618"/>
                    <a:pt x="19938" y="105573"/>
                    <a:pt x="20826" y="106106"/>
                  </a:cubicBezTo>
                  <a:lnTo>
                    <a:pt x="21893" y="106106"/>
                  </a:lnTo>
                  <a:cubicBezTo>
                    <a:pt x="22959" y="106106"/>
                    <a:pt x="23315" y="105573"/>
                    <a:pt x="24381" y="104684"/>
                  </a:cubicBezTo>
                  <a:cubicBezTo>
                    <a:pt x="25447" y="103262"/>
                    <a:pt x="26336" y="100774"/>
                    <a:pt x="25447" y="99175"/>
                  </a:cubicBezTo>
                  <a:close/>
                  <a:moveTo>
                    <a:pt x="88538" y="93488"/>
                  </a:moveTo>
                  <a:cubicBezTo>
                    <a:pt x="88538" y="95976"/>
                    <a:pt x="89604" y="97042"/>
                    <a:pt x="89960" y="97042"/>
                  </a:cubicBezTo>
                  <a:lnTo>
                    <a:pt x="91026" y="97042"/>
                  </a:lnTo>
                  <a:cubicBezTo>
                    <a:pt x="91026" y="97042"/>
                    <a:pt x="92092" y="97042"/>
                    <a:pt x="92448" y="96509"/>
                  </a:cubicBezTo>
                  <a:cubicBezTo>
                    <a:pt x="93514" y="95442"/>
                    <a:pt x="93870" y="94021"/>
                    <a:pt x="92981" y="92599"/>
                  </a:cubicBezTo>
                  <a:cubicBezTo>
                    <a:pt x="92448" y="91533"/>
                    <a:pt x="91559" y="91177"/>
                    <a:pt x="91026" y="91177"/>
                  </a:cubicBezTo>
                  <a:cubicBezTo>
                    <a:pt x="89604" y="91177"/>
                    <a:pt x="89071" y="92599"/>
                    <a:pt x="88538" y="93132"/>
                  </a:cubicBezTo>
                  <a:lnTo>
                    <a:pt x="88538" y="93665"/>
                  </a:lnTo>
                  <a:close/>
                  <a:moveTo>
                    <a:pt x="92981" y="107883"/>
                  </a:moveTo>
                  <a:lnTo>
                    <a:pt x="92981" y="108416"/>
                  </a:lnTo>
                  <a:cubicBezTo>
                    <a:pt x="94403" y="110904"/>
                    <a:pt x="95469" y="111970"/>
                    <a:pt x="96891" y="111970"/>
                  </a:cubicBezTo>
                  <a:cubicBezTo>
                    <a:pt x="98313" y="111970"/>
                    <a:pt x="98846" y="110904"/>
                    <a:pt x="99379" y="109482"/>
                  </a:cubicBezTo>
                  <a:cubicBezTo>
                    <a:pt x="99912" y="107527"/>
                    <a:pt x="99379" y="105039"/>
                    <a:pt x="97424" y="103973"/>
                  </a:cubicBezTo>
                  <a:cubicBezTo>
                    <a:pt x="96002" y="102907"/>
                    <a:pt x="94936" y="102907"/>
                    <a:pt x="94403" y="103440"/>
                  </a:cubicBezTo>
                  <a:cubicBezTo>
                    <a:pt x="92981" y="104506"/>
                    <a:pt x="92981" y="107350"/>
                    <a:pt x="92981" y="107883"/>
                  </a:cubicBezTo>
                  <a:close/>
                  <a:moveTo>
                    <a:pt x="99912" y="97931"/>
                  </a:moveTo>
                  <a:cubicBezTo>
                    <a:pt x="100445" y="99352"/>
                    <a:pt x="101867" y="99886"/>
                    <a:pt x="103466" y="99886"/>
                  </a:cubicBezTo>
                  <a:cubicBezTo>
                    <a:pt x="105066" y="99886"/>
                    <a:pt x="106488" y="98819"/>
                    <a:pt x="107021" y="96864"/>
                  </a:cubicBezTo>
                  <a:cubicBezTo>
                    <a:pt x="108087" y="95442"/>
                    <a:pt x="108087" y="94376"/>
                    <a:pt x="107021" y="92954"/>
                  </a:cubicBezTo>
                  <a:cubicBezTo>
                    <a:pt x="105955" y="90999"/>
                    <a:pt x="102045" y="90466"/>
                    <a:pt x="102045" y="90466"/>
                  </a:cubicBezTo>
                  <a:cubicBezTo>
                    <a:pt x="101512" y="90466"/>
                    <a:pt x="100978" y="90466"/>
                    <a:pt x="100623" y="90999"/>
                  </a:cubicBezTo>
                  <a:cubicBezTo>
                    <a:pt x="99201" y="93488"/>
                    <a:pt x="99201" y="96509"/>
                    <a:pt x="100090" y="9793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" name="Vrije vorm: vorm 12">
              <a:extLst>
                <a:ext uri="{FF2B5EF4-FFF2-40B4-BE49-F238E27FC236}">
                  <a16:creationId xmlns:a16="http://schemas.microsoft.com/office/drawing/2014/main" id="{2CFAD3A4-1A90-0C7E-5783-DA48C99F3F54}"/>
                </a:ext>
              </a:extLst>
            </p:cNvPr>
            <p:cNvSpPr/>
            <p:nvPr/>
          </p:nvSpPr>
          <p:spPr>
            <a:xfrm rot="21270334">
              <a:off x="4338744" y="2655329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7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7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7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" name="Vrije vorm: vorm 13">
              <a:extLst>
                <a:ext uri="{FF2B5EF4-FFF2-40B4-BE49-F238E27FC236}">
                  <a16:creationId xmlns:a16="http://schemas.microsoft.com/office/drawing/2014/main" id="{25E6B2F6-5EB7-2039-D8FA-EC83A5537C65}"/>
                </a:ext>
              </a:extLst>
            </p:cNvPr>
            <p:cNvSpPr/>
            <p:nvPr/>
          </p:nvSpPr>
          <p:spPr>
            <a:xfrm rot="21270334">
              <a:off x="4445771" y="2645034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" name="Vrije vorm: vorm 14">
              <a:extLst>
                <a:ext uri="{FF2B5EF4-FFF2-40B4-BE49-F238E27FC236}">
                  <a16:creationId xmlns:a16="http://schemas.microsoft.com/office/drawing/2014/main" id="{82402CB8-31B5-46F6-C3F9-A334672666BF}"/>
                </a:ext>
              </a:extLst>
            </p:cNvPr>
            <p:cNvSpPr/>
            <p:nvPr/>
          </p:nvSpPr>
          <p:spPr>
            <a:xfrm rot="21270334">
              <a:off x="4555618" y="2633460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2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2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40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5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5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5 w 117643"/>
                <a:gd name="connsiteY40" fmla="*/ 98125 h 190808"/>
                <a:gd name="connsiteX41" fmla="*/ 97391 w 117643"/>
                <a:gd name="connsiteY41" fmla="*/ 98125 h 190808"/>
                <a:gd name="connsiteX42" fmla="*/ 98813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5" y="20461"/>
                    <a:pt x="42831" y="103634"/>
                    <a:pt x="31279" y="172767"/>
                  </a:cubicBezTo>
                  <a:cubicBezTo>
                    <a:pt x="30746" y="180765"/>
                    <a:pt x="28258" y="190717"/>
                    <a:pt x="19372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2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40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5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7" y="87639"/>
                    <a:pt x="22215" y="87106"/>
                    <a:pt x="22748" y="86573"/>
                  </a:cubicBezTo>
                  <a:cubicBezTo>
                    <a:pt x="23815" y="85151"/>
                    <a:pt x="24170" y="83552"/>
                    <a:pt x="23815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4" y="102745"/>
                    <a:pt x="18305" y="102745"/>
                  </a:cubicBezTo>
                  <a:cubicBezTo>
                    <a:pt x="19372" y="102212"/>
                    <a:pt x="20260" y="101324"/>
                    <a:pt x="20793" y="99724"/>
                  </a:cubicBezTo>
                  <a:cubicBezTo>
                    <a:pt x="21327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5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3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3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3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" name="Vrije vorm: vorm 15">
              <a:extLst>
                <a:ext uri="{FF2B5EF4-FFF2-40B4-BE49-F238E27FC236}">
                  <a16:creationId xmlns:a16="http://schemas.microsoft.com/office/drawing/2014/main" id="{2444812B-00C7-553F-C1CA-6AAAD3379245}"/>
                </a:ext>
              </a:extLst>
            </p:cNvPr>
            <p:cNvSpPr/>
            <p:nvPr/>
          </p:nvSpPr>
          <p:spPr>
            <a:xfrm rot="21270334">
              <a:off x="4786823" y="2544561"/>
              <a:ext cx="116810" cy="257186"/>
            </a:xfrm>
            <a:custGeom>
              <a:avLst/>
              <a:gdLst>
                <a:gd name="connsiteX0" fmla="*/ 355 w 116810"/>
                <a:gd name="connsiteY0" fmla="*/ 126282 h 257186"/>
                <a:gd name="connsiteX1" fmla="*/ 68955 w 116810"/>
                <a:gd name="connsiteY1" fmla="*/ 811 h 257186"/>
                <a:gd name="connsiteX2" fmla="*/ 102367 w 116810"/>
                <a:gd name="connsiteY2" fmla="*/ 8276 h 257186"/>
                <a:gd name="connsiteX3" fmla="*/ 104322 w 116810"/>
                <a:gd name="connsiteY3" fmla="*/ 15207 h 257186"/>
                <a:gd name="connsiteX4" fmla="*/ 95436 w 116810"/>
                <a:gd name="connsiteY4" fmla="*/ 16629 h 257186"/>
                <a:gd name="connsiteX5" fmla="*/ 73043 w 116810"/>
                <a:gd name="connsiteY5" fmla="*/ 13607 h 257186"/>
                <a:gd name="connsiteX6" fmla="*/ 33767 w 116810"/>
                <a:gd name="connsiteY6" fmla="*/ 131614 h 257186"/>
                <a:gd name="connsiteX7" fmla="*/ 59714 w 116810"/>
                <a:gd name="connsiteY7" fmla="*/ 241622 h 257186"/>
                <a:gd name="connsiteX8" fmla="*/ 106987 w 116810"/>
                <a:gd name="connsiteY8" fmla="*/ 216208 h 257186"/>
                <a:gd name="connsiteX9" fmla="*/ 114452 w 116810"/>
                <a:gd name="connsiteY9" fmla="*/ 212654 h 257186"/>
                <a:gd name="connsiteX10" fmla="*/ 114985 w 116810"/>
                <a:gd name="connsiteY10" fmla="*/ 224561 h 257186"/>
                <a:gd name="connsiteX11" fmla="*/ 56693 w 116810"/>
                <a:gd name="connsiteY11" fmla="*/ 256906 h 257186"/>
                <a:gd name="connsiteX12" fmla="*/ 533 w 116810"/>
                <a:gd name="connsiteY12" fmla="*/ 126104 h 257186"/>
                <a:gd name="connsiteX13" fmla="*/ 8886 w 116810"/>
                <a:gd name="connsiteY13" fmla="*/ 136767 h 257186"/>
                <a:gd name="connsiteX14" fmla="*/ 11907 w 116810"/>
                <a:gd name="connsiteY14" fmla="*/ 138722 h 257186"/>
                <a:gd name="connsiteX15" fmla="*/ 12440 w 116810"/>
                <a:gd name="connsiteY15" fmla="*/ 138722 h 257186"/>
                <a:gd name="connsiteX16" fmla="*/ 15995 w 116810"/>
                <a:gd name="connsiteY16" fmla="*/ 135701 h 257186"/>
                <a:gd name="connsiteX17" fmla="*/ 15995 w 116810"/>
                <a:gd name="connsiteY17" fmla="*/ 131791 h 257186"/>
                <a:gd name="connsiteX18" fmla="*/ 10485 w 116810"/>
                <a:gd name="connsiteY18" fmla="*/ 128770 h 257186"/>
                <a:gd name="connsiteX19" fmla="*/ 9419 w 116810"/>
                <a:gd name="connsiteY19" fmla="*/ 129303 h 257186"/>
                <a:gd name="connsiteX20" fmla="*/ 8886 w 116810"/>
                <a:gd name="connsiteY20" fmla="*/ 136767 h 257186"/>
                <a:gd name="connsiteX21" fmla="*/ 15284 w 116810"/>
                <a:gd name="connsiteY21" fmla="*/ 165203 h 257186"/>
                <a:gd name="connsiteX22" fmla="*/ 13329 w 116810"/>
                <a:gd name="connsiteY22" fmla="*/ 162715 h 257186"/>
                <a:gd name="connsiteX23" fmla="*/ 8886 w 116810"/>
                <a:gd name="connsiteY23" fmla="*/ 165203 h 257186"/>
                <a:gd name="connsiteX24" fmla="*/ 8886 w 116810"/>
                <a:gd name="connsiteY24" fmla="*/ 165736 h 257186"/>
                <a:gd name="connsiteX25" fmla="*/ 9419 w 116810"/>
                <a:gd name="connsiteY25" fmla="*/ 170712 h 257186"/>
                <a:gd name="connsiteX26" fmla="*/ 10841 w 116810"/>
                <a:gd name="connsiteY26" fmla="*/ 171245 h 257186"/>
                <a:gd name="connsiteX27" fmla="*/ 12796 w 116810"/>
                <a:gd name="connsiteY27" fmla="*/ 170179 h 257186"/>
                <a:gd name="connsiteX28" fmla="*/ 15284 w 116810"/>
                <a:gd name="connsiteY28" fmla="*/ 165203 h 257186"/>
                <a:gd name="connsiteX29" fmla="*/ 18838 w 116810"/>
                <a:gd name="connsiteY29" fmla="*/ 145831 h 257186"/>
                <a:gd name="connsiteX30" fmla="*/ 17416 w 116810"/>
                <a:gd name="connsiteY30" fmla="*/ 143876 h 257186"/>
                <a:gd name="connsiteX31" fmla="*/ 14395 w 116810"/>
                <a:gd name="connsiteY31" fmla="*/ 145298 h 257186"/>
                <a:gd name="connsiteX32" fmla="*/ 13862 w 116810"/>
                <a:gd name="connsiteY32" fmla="*/ 145831 h 257186"/>
                <a:gd name="connsiteX33" fmla="*/ 14928 w 116810"/>
                <a:gd name="connsiteY33" fmla="*/ 150274 h 257186"/>
                <a:gd name="connsiteX34" fmla="*/ 15995 w 116810"/>
                <a:gd name="connsiteY34" fmla="*/ 150274 h 257186"/>
                <a:gd name="connsiteX35" fmla="*/ 17950 w 116810"/>
                <a:gd name="connsiteY35" fmla="*/ 149741 h 257186"/>
                <a:gd name="connsiteX36" fmla="*/ 19016 w 116810"/>
                <a:gd name="connsiteY36" fmla="*/ 145831 h 257186"/>
                <a:gd name="connsiteX37" fmla="*/ 23814 w 116810"/>
                <a:gd name="connsiteY37" fmla="*/ 173200 h 257186"/>
                <a:gd name="connsiteX38" fmla="*/ 20793 w 116810"/>
                <a:gd name="connsiteY38" fmla="*/ 173200 h 257186"/>
                <a:gd name="connsiteX39" fmla="*/ 20260 w 116810"/>
                <a:gd name="connsiteY39" fmla="*/ 173200 h 257186"/>
                <a:gd name="connsiteX40" fmla="*/ 18838 w 116810"/>
                <a:gd name="connsiteY40" fmla="*/ 177110 h 257186"/>
                <a:gd name="connsiteX41" fmla="*/ 20793 w 116810"/>
                <a:gd name="connsiteY41" fmla="*/ 178176 h 257186"/>
                <a:gd name="connsiteX42" fmla="*/ 21326 w 116810"/>
                <a:gd name="connsiteY42" fmla="*/ 178176 h 257186"/>
                <a:gd name="connsiteX43" fmla="*/ 24348 w 116810"/>
                <a:gd name="connsiteY43" fmla="*/ 175688 h 257186"/>
                <a:gd name="connsiteX44" fmla="*/ 23814 w 116810"/>
                <a:gd name="connsiteY44" fmla="*/ 173200 h 257186"/>
                <a:gd name="connsiteX45" fmla="*/ 29324 w 116810"/>
                <a:gd name="connsiteY45" fmla="*/ 157205 h 257186"/>
                <a:gd name="connsiteX46" fmla="*/ 29857 w 116810"/>
                <a:gd name="connsiteY46" fmla="*/ 153295 h 257186"/>
                <a:gd name="connsiteX47" fmla="*/ 25414 w 116810"/>
                <a:gd name="connsiteY47" fmla="*/ 152229 h 257186"/>
                <a:gd name="connsiteX48" fmla="*/ 24881 w 116810"/>
                <a:gd name="connsiteY48" fmla="*/ 152762 h 257186"/>
                <a:gd name="connsiteX49" fmla="*/ 22926 w 116810"/>
                <a:gd name="connsiteY49" fmla="*/ 159160 h 257186"/>
                <a:gd name="connsiteX50" fmla="*/ 25414 w 116810"/>
                <a:gd name="connsiteY50" fmla="*/ 160227 h 257186"/>
                <a:gd name="connsiteX51" fmla="*/ 29324 w 116810"/>
                <a:gd name="connsiteY51" fmla="*/ 157205 h 25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16810" h="257186">
                  <a:moveTo>
                    <a:pt x="355" y="126282"/>
                  </a:moveTo>
                  <a:cubicBezTo>
                    <a:pt x="7286" y="9875"/>
                    <a:pt x="68955" y="811"/>
                    <a:pt x="68955" y="811"/>
                  </a:cubicBezTo>
                  <a:cubicBezTo>
                    <a:pt x="68955" y="811"/>
                    <a:pt x="88860" y="-3632"/>
                    <a:pt x="102367" y="8276"/>
                  </a:cubicBezTo>
                  <a:cubicBezTo>
                    <a:pt x="102367" y="8276"/>
                    <a:pt x="106277" y="11830"/>
                    <a:pt x="104322" y="15207"/>
                  </a:cubicBezTo>
                  <a:cubicBezTo>
                    <a:pt x="102900" y="19117"/>
                    <a:pt x="97924" y="18228"/>
                    <a:pt x="95436" y="16629"/>
                  </a:cubicBezTo>
                  <a:cubicBezTo>
                    <a:pt x="94014" y="15562"/>
                    <a:pt x="84062" y="10586"/>
                    <a:pt x="73043" y="13607"/>
                  </a:cubicBezTo>
                  <a:cubicBezTo>
                    <a:pt x="61136" y="16629"/>
                    <a:pt x="37143" y="37955"/>
                    <a:pt x="33767" y="131614"/>
                  </a:cubicBezTo>
                  <a:cubicBezTo>
                    <a:pt x="33767" y="131614"/>
                    <a:pt x="24881" y="234691"/>
                    <a:pt x="59714" y="241622"/>
                  </a:cubicBezTo>
                  <a:cubicBezTo>
                    <a:pt x="88505" y="247132"/>
                    <a:pt x="102544" y="224739"/>
                    <a:pt x="106987" y="216208"/>
                  </a:cubicBezTo>
                  <a:cubicBezTo>
                    <a:pt x="106987" y="216208"/>
                    <a:pt x="109476" y="211232"/>
                    <a:pt x="114452" y="212654"/>
                  </a:cubicBezTo>
                  <a:cubicBezTo>
                    <a:pt x="119428" y="214609"/>
                    <a:pt x="114985" y="224561"/>
                    <a:pt x="114985" y="224561"/>
                  </a:cubicBezTo>
                  <a:cubicBezTo>
                    <a:pt x="95613" y="262416"/>
                    <a:pt x="56693" y="256906"/>
                    <a:pt x="56693" y="256906"/>
                  </a:cubicBezTo>
                  <a:cubicBezTo>
                    <a:pt x="-9419" y="250508"/>
                    <a:pt x="533" y="126104"/>
                    <a:pt x="533" y="126104"/>
                  </a:cubicBezTo>
                  <a:close/>
                  <a:moveTo>
                    <a:pt x="8886" y="136767"/>
                  </a:moveTo>
                  <a:cubicBezTo>
                    <a:pt x="9419" y="137834"/>
                    <a:pt x="10841" y="138722"/>
                    <a:pt x="11907" y="138722"/>
                  </a:cubicBezTo>
                  <a:lnTo>
                    <a:pt x="12440" y="138722"/>
                  </a:lnTo>
                  <a:cubicBezTo>
                    <a:pt x="13862" y="138189"/>
                    <a:pt x="15462" y="137301"/>
                    <a:pt x="15995" y="135701"/>
                  </a:cubicBezTo>
                  <a:cubicBezTo>
                    <a:pt x="17061" y="134279"/>
                    <a:pt x="16528" y="132680"/>
                    <a:pt x="15995" y="131791"/>
                  </a:cubicBezTo>
                  <a:cubicBezTo>
                    <a:pt x="14573" y="129303"/>
                    <a:pt x="11018" y="128770"/>
                    <a:pt x="10485" y="128770"/>
                  </a:cubicBezTo>
                  <a:cubicBezTo>
                    <a:pt x="9952" y="128770"/>
                    <a:pt x="9952" y="129303"/>
                    <a:pt x="9419" y="129303"/>
                  </a:cubicBezTo>
                  <a:cubicBezTo>
                    <a:pt x="7997" y="132324"/>
                    <a:pt x="7464" y="134813"/>
                    <a:pt x="8886" y="136767"/>
                  </a:cubicBezTo>
                  <a:close/>
                  <a:moveTo>
                    <a:pt x="15284" y="165203"/>
                  </a:moveTo>
                  <a:cubicBezTo>
                    <a:pt x="14751" y="163248"/>
                    <a:pt x="13862" y="162715"/>
                    <a:pt x="13329" y="162715"/>
                  </a:cubicBezTo>
                  <a:cubicBezTo>
                    <a:pt x="11374" y="162181"/>
                    <a:pt x="9419" y="164136"/>
                    <a:pt x="8886" y="165203"/>
                  </a:cubicBezTo>
                  <a:lnTo>
                    <a:pt x="8886" y="165736"/>
                  </a:lnTo>
                  <a:cubicBezTo>
                    <a:pt x="7820" y="168224"/>
                    <a:pt x="8353" y="170179"/>
                    <a:pt x="9419" y="170712"/>
                  </a:cubicBezTo>
                  <a:cubicBezTo>
                    <a:pt x="9952" y="171245"/>
                    <a:pt x="10485" y="171245"/>
                    <a:pt x="10841" y="171245"/>
                  </a:cubicBezTo>
                  <a:cubicBezTo>
                    <a:pt x="11196" y="171245"/>
                    <a:pt x="12263" y="171245"/>
                    <a:pt x="12796" y="170179"/>
                  </a:cubicBezTo>
                  <a:cubicBezTo>
                    <a:pt x="14217" y="169113"/>
                    <a:pt x="15817" y="167158"/>
                    <a:pt x="15284" y="165203"/>
                  </a:cubicBezTo>
                  <a:close/>
                  <a:moveTo>
                    <a:pt x="18838" y="145831"/>
                  </a:moveTo>
                  <a:cubicBezTo>
                    <a:pt x="18838" y="144409"/>
                    <a:pt x="17772" y="143876"/>
                    <a:pt x="17416" y="143876"/>
                  </a:cubicBezTo>
                  <a:cubicBezTo>
                    <a:pt x="15995" y="143343"/>
                    <a:pt x="14395" y="144943"/>
                    <a:pt x="14395" y="145298"/>
                  </a:cubicBezTo>
                  <a:cubicBezTo>
                    <a:pt x="13862" y="145298"/>
                    <a:pt x="13862" y="145831"/>
                    <a:pt x="13862" y="145831"/>
                  </a:cubicBezTo>
                  <a:cubicBezTo>
                    <a:pt x="13329" y="148852"/>
                    <a:pt x="14395" y="149741"/>
                    <a:pt x="14928" y="150274"/>
                  </a:cubicBezTo>
                  <a:lnTo>
                    <a:pt x="15995" y="150274"/>
                  </a:lnTo>
                  <a:cubicBezTo>
                    <a:pt x="17061" y="150274"/>
                    <a:pt x="17416" y="150274"/>
                    <a:pt x="17950" y="149741"/>
                  </a:cubicBezTo>
                  <a:cubicBezTo>
                    <a:pt x="19016" y="148675"/>
                    <a:pt x="19905" y="147253"/>
                    <a:pt x="19016" y="145831"/>
                  </a:cubicBezTo>
                  <a:close/>
                  <a:moveTo>
                    <a:pt x="23814" y="173200"/>
                  </a:moveTo>
                  <a:cubicBezTo>
                    <a:pt x="22748" y="172134"/>
                    <a:pt x="20793" y="172667"/>
                    <a:pt x="20793" y="173200"/>
                  </a:cubicBezTo>
                  <a:lnTo>
                    <a:pt x="20260" y="173200"/>
                  </a:lnTo>
                  <a:cubicBezTo>
                    <a:pt x="18305" y="175155"/>
                    <a:pt x="18305" y="176221"/>
                    <a:pt x="18838" y="177110"/>
                  </a:cubicBezTo>
                  <a:cubicBezTo>
                    <a:pt x="19371" y="177643"/>
                    <a:pt x="19905" y="178176"/>
                    <a:pt x="20793" y="178176"/>
                  </a:cubicBezTo>
                  <a:lnTo>
                    <a:pt x="21326" y="178176"/>
                  </a:lnTo>
                  <a:cubicBezTo>
                    <a:pt x="22393" y="178176"/>
                    <a:pt x="23814" y="177110"/>
                    <a:pt x="24348" y="175688"/>
                  </a:cubicBezTo>
                  <a:cubicBezTo>
                    <a:pt x="24348" y="174622"/>
                    <a:pt x="23814" y="173733"/>
                    <a:pt x="23814" y="173200"/>
                  </a:cubicBezTo>
                  <a:close/>
                  <a:moveTo>
                    <a:pt x="29324" y="157205"/>
                  </a:moveTo>
                  <a:cubicBezTo>
                    <a:pt x="30390" y="155784"/>
                    <a:pt x="30390" y="154184"/>
                    <a:pt x="29857" y="153295"/>
                  </a:cubicBezTo>
                  <a:cubicBezTo>
                    <a:pt x="28435" y="151874"/>
                    <a:pt x="25947" y="152229"/>
                    <a:pt x="25414" y="152229"/>
                  </a:cubicBezTo>
                  <a:cubicBezTo>
                    <a:pt x="25414" y="152229"/>
                    <a:pt x="24881" y="152229"/>
                    <a:pt x="24881" y="152762"/>
                  </a:cubicBezTo>
                  <a:cubicBezTo>
                    <a:pt x="22926" y="155250"/>
                    <a:pt x="22393" y="157738"/>
                    <a:pt x="22926" y="159160"/>
                  </a:cubicBezTo>
                  <a:cubicBezTo>
                    <a:pt x="23459" y="159693"/>
                    <a:pt x="24348" y="160227"/>
                    <a:pt x="25414" y="160227"/>
                  </a:cubicBezTo>
                  <a:cubicBezTo>
                    <a:pt x="26836" y="160227"/>
                    <a:pt x="28435" y="159160"/>
                    <a:pt x="29324" y="15720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6">
              <a:extLst>
                <a:ext uri="{FF2B5EF4-FFF2-40B4-BE49-F238E27FC236}">
                  <a16:creationId xmlns:a16="http://schemas.microsoft.com/office/drawing/2014/main" id="{BF0DB725-2235-E8A9-6FDA-EDD94BA5B941}"/>
                </a:ext>
              </a:extLst>
            </p:cNvPr>
            <p:cNvSpPr/>
            <p:nvPr/>
          </p:nvSpPr>
          <p:spPr>
            <a:xfrm rot="21270334">
              <a:off x="4913934" y="2532505"/>
              <a:ext cx="117754" cy="256959"/>
            </a:xfrm>
            <a:custGeom>
              <a:avLst/>
              <a:gdLst>
                <a:gd name="connsiteX0" fmla="*/ 5601 w 117754"/>
                <a:gd name="connsiteY0" fmla="*/ 234120 h 256959"/>
                <a:gd name="connsiteX1" fmla="*/ 91 w 117754"/>
                <a:gd name="connsiteY1" fmla="*/ 143127 h 256959"/>
                <a:gd name="connsiteX2" fmla="*/ 2046 w 117754"/>
                <a:gd name="connsiteY2" fmla="*/ 43071 h 256959"/>
                <a:gd name="connsiteX3" fmla="*/ 16975 w 117754"/>
                <a:gd name="connsiteY3" fmla="*/ 240 h 256959"/>
                <a:gd name="connsiteX4" fmla="*/ 34924 w 117754"/>
                <a:gd name="connsiteY4" fmla="*/ 30630 h 256959"/>
                <a:gd name="connsiteX5" fmla="*/ 31370 w 117754"/>
                <a:gd name="connsiteY5" fmla="*/ 144016 h 256959"/>
                <a:gd name="connsiteX6" fmla="*/ 31370 w 117754"/>
                <a:gd name="connsiteY6" fmla="*/ 181337 h 256959"/>
                <a:gd name="connsiteX7" fmla="*/ 84153 w 117754"/>
                <a:gd name="connsiteY7" fmla="*/ 66352 h 256959"/>
                <a:gd name="connsiteX8" fmla="*/ 117564 w 117754"/>
                <a:gd name="connsiteY8" fmla="*/ 136551 h 256959"/>
                <a:gd name="connsiteX9" fmla="*/ 116143 w 117754"/>
                <a:gd name="connsiteY9" fmla="*/ 233054 h 256959"/>
                <a:gd name="connsiteX10" fmla="*/ 104235 w 117754"/>
                <a:gd name="connsiteY10" fmla="*/ 256868 h 256959"/>
                <a:gd name="connsiteX11" fmla="*/ 84864 w 117754"/>
                <a:gd name="connsiteY11" fmla="*/ 217059 h 256959"/>
                <a:gd name="connsiteX12" fmla="*/ 82376 w 117754"/>
                <a:gd name="connsiteY12" fmla="*/ 87145 h 256959"/>
                <a:gd name="connsiteX13" fmla="*/ 32081 w 117754"/>
                <a:gd name="connsiteY13" fmla="*/ 238918 h 256959"/>
                <a:gd name="connsiteX14" fmla="*/ 19640 w 117754"/>
                <a:gd name="connsiteY14" fmla="*/ 256868 h 256959"/>
                <a:gd name="connsiteX15" fmla="*/ 5778 w 117754"/>
                <a:gd name="connsiteY15" fmla="*/ 233942 h 256959"/>
                <a:gd name="connsiteX16" fmla="*/ 11998 w 117754"/>
                <a:gd name="connsiteY16" fmla="*/ 165520 h 256959"/>
                <a:gd name="connsiteX17" fmla="*/ 15020 w 117754"/>
                <a:gd name="connsiteY17" fmla="*/ 164098 h 256959"/>
                <a:gd name="connsiteX18" fmla="*/ 15553 w 117754"/>
                <a:gd name="connsiteY18" fmla="*/ 159655 h 256959"/>
                <a:gd name="connsiteX19" fmla="*/ 13065 w 117754"/>
                <a:gd name="connsiteY19" fmla="*/ 156634 h 256959"/>
                <a:gd name="connsiteX20" fmla="*/ 7022 w 117754"/>
                <a:gd name="connsiteY20" fmla="*/ 158589 h 256959"/>
                <a:gd name="connsiteX21" fmla="*/ 6489 w 117754"/>
                <a:gd name="connsiteY21" fmla="*/ 159655 h 256959"/>
                <a:gd name="connsiteX22" fmla="*/ 10932 w 117754"/>
                <a:gd name="connsiteY22" fmla="*/ 165698 h 256959"/>
                <a:gd name="connsiteX23" fmla="*/ 11998 w 117754"/>
                <a:gd name="connsiteY23" fmla="*/ 165698 h 256959"/>
                <a:gd name="connsiteX24" fmla="*/ 14487 w 117754"/>
                <a:gd name="connsiteY24" fmla="*/ 148636 h 256959"/>
                <a:gd name="connsiteX25" fmla="*/ 14487 w 117754"/>
                <a:gd name="connsiteY25" fmla="*/ 149170 h 256959"/>
                <a:gd name="connsiteX26" fmla="*/ 18396 w 117754"/>
                <a:gd name="connsiteY26" fmla="*/ 152724 h 256959"/>
                <a:gd name="connsiteX27" fmla="*/ 18930 w 117754"/>
                <a:gd name="connsiteY27" fmla="*/ 152724 h 256959"/>
                <a:gd name="connsiteX28" fmla="*/ 20884 w 117754"/>
                <a:gd name="connsiteY28" fmla="*/ 150236 h 256959"/>
                <a:gd name="connsiteX29" fmla="*/ 18930 w 117754"/>
                <a:gd name="connsiteY29" fmla="*/ 144727 h 256959"/>
                <a:gd name="connsiteX30" fmla="*/ 15908 w 117754"/>
                <a:gd name="connsiteY30" fmla="*/ 144193 h 256959"/>
                <a:gd name="connsiteX31" fmla="*/ 14487 w 117754"/>
                <a:gd name="connsiteY31" fmla="*/ 148636 h 256959"/>
                <a:gd name="connsiteX32" fmla="*/ 20529 w 117754"/>
                <a:gd name="connsiteY32" fmla="*/ 158589 h 256959"/>
                <a:gd name="connsiteX33" fmla="*/ 20529 w 117754"/>
                <a:gd name="connsiteY33" fmla="*/ 159122 h 256959"/>
                <a:gd name="connsiteX34" fmla="*/ 21951 w 117754"/>
                <a:gd name="connsiteY34" fmla="*/ 163032 h 256959"/>
                <a:gd name="connsiteX35" fmla="*/ 22484 w 117754"/>
                <a:gd name="connsiteY35" fmla="*/ 163032 h 256959"/>
                <a:gd name="connsiteX36" fmla="*/ 24439 w 117754"/>
                <a:gd name="connsiteY36" fmla="*/ 161965 h 256959"/>
                <a:gd name="connsiteX37" fmla="*/ 24972 w 117754"/>
                <a:gd name="connsiteY37" fmla="*/ 158411 h 256959"/>
                <a:gd name="connsiteX38" fmla="*/ 23017 w 117754"/>
                <a:gd name="connsiteY38" fmla="*/ 156989 h 256959"/>
                <a:gd name="connsiteX39" fmla="*/ 20529 w 117754"/>
                <a:gd name="connsiteY39" fmla="*/ 158411 h 256959"/>
                <a:gd name="connsiteX40" fmla="*/ 97127 w 117754"/>
                <a:gd name="connsiteY40" fmla="*/ 157167 h 256959"/>
                <a:gd name="connsiteX41" fmla="*/ 97660 w 117754"/>
                <a:gd name="connsiteY41" fmla="*/ 157700 h 256959"/>
                <a:gd name="connsiteX42" fmla="*/ 100148 w 117754"/>
                <a:gd name="connsiteY42" fmla="*/ 156278 h 256959"/>
                <a:gd name="connsiteX43" fmla="*/ 101214 w 117754"/>
                <a:gd name="connsiteY43" fmla="*/ 150236 h 256959"/>
                <a:gd name="connsiteX44" fmla="*/ 98726 w 117754"/>
                <a:gd name="connsiteY44" fmla="*/ 148814 h 256959"/>
                <a:gd name="connsiteX45" fmla="*/ 95172 w 117754"/>
                <a:gd name="connsiteY45" fmla="*/ 152369 h 256959"/>
                <a:gd name="connsiteX46" fmla="*/ 97127 w 117754"/>
                <a:gd name="connsiteY46" fmla="*/ 157345 h 256959"/>
                <a:gd name="connsiteX47" fmla="*/ 101036 w 117754"/>
                <a:gd name="connsiteY47" fmla="*/ 163209 h 256959"/>
                <a:gd name="connsiteX48" fmla="*/ 98548 w 117754"/>
                <a:gd name="connsiteY48" fmla="*/ 164631 h 256959"/>
                <a:gd name="connsiteX49" fmla="*/ 98548 w 117754"/>
                <a:gd name="connsiteY49" fmla="*/ 165164 h 256959"/>
                <a:gd name="connsiteX50" fmla="*/ 99970 w 117754"/>
                <a:gd name="connsiteY50" fmla="*/ 169074 h 256959"/>
                <a:gd name="connsiteX51" fmla="*/ 100503 w 117754"/>
                <a:gd name="connsiteY51" fmla="*/ 169074 h 256959"/>
                <a:gd name="connsiteX52" fmla="*/ 102458 w 117754"/>
                <a:gd name="connsiteY52" fmla="*/ 168008 h 256959"/>
                <a:gd name="connsiteX53" fmla="*/ 102991 w 117754"/>
                <a:gd name="connsiteY53" fmla="*/ 164454 h 256959"/>
                <a:gd name="connsiteX54" fmla="*/ 101036 w 117754"/>
                <a:gd name="connsiteY54" fmla="*/ 163032 h 256959"/>
                <a:gd name="connsiteX55" fmla="*/ 106013 w 117754"/>
                <a:gd name="connsiteY55" fmla="*/ 158766 h 256959"/>
                <a:gd name="connsiteX56" fmla="*/ 109034 w 117754"/>
                <a:gd name="connsiteY56" fmla="*/ 164809 h 256959"/>
                <a:gd name="connsiteX57" fmla="*/ 109567 w 117754"/>
                <a:gd name="connsiteY57" fmla="*/ 165342 h 256959"/>
                <a:gd name="connsiteX58" fmla="*/ 111522 w 117754"/>
                <a:gd name="connsiteY58" fmla="*/ 164276 h 256959"/>
                <a:gd name="connsiteX59" fmla="*/ 112588 w 117754"/>
                <a:gd name="connsiteY59" fmla="*/ 158766 h 256959"/>
                <a:gd name="connsiteX60" fmla="*/ 110100 w 117754"/>
                <a:gd name="connsiteY60" fmla="*/ 156278 h 256959"/>
                <a:gd name="connsiteX61" fmla="*/ 106190 w 117754"/>
                <a:gd name="connsiteY61" fmla="*/ 158233 h 256959"/>
                <a:gd name="connsiteX62" fmla="*/ 106190 w 117754"/>
                <a:gd name="connsiteY62" fmla="*/ 158766 h 256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754" h="256959">
                  <a:moveTo>
                    <a:pt x="5601" y="234120"/>
                  </a:move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4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lnTo>
                    <a:pt x="31370" y="181337"/>
                  </a:lnTo>
                  <a:cubicBezTo>
                    <a:pt x="42744" y="137085"/>
                    <a:pt x="63182" y="68840"/>
                    <a:pt x="84153" y="66352"/>
                  </a:cubicBezTo>
                  <a:cubicBezTo>
                    <a:pt x="117564" y="62798"/>
                    <a:pt x="118453" y="107228"/>
                    <a:pt x="117564" y="136551"/>
                  </a:cubicBezTo>
                  <a:cubicBezTo>
                    <a:pt x="116498" y="161965"/>
                    <a:pt x="116143" y="218658"/>
                    <a:pt x="116143" y="233054"/>
                  </a:cubicBezTo>
                  <a:cubicBezTo>
                    <a:pt x="115609" y="244961"/>
                    <a:pt x="112588" y="255979"/>
                    <a:pt x="104235" y="256868"/>
                  </a:cubicBezTo>
                  <a:cubicBezTo>
                    <a:pt x="95349" y="257934"/>
                    <a:pt x="85752" y="249937"/>
                    <a:pt x="84864" y="217059"/>
                  </a:cubicBezTo>
                  <a:cubicBezTo>
                    <a:pt x="82909" y="171740"/>
                    <a:pt x="92861" y="87145"/>
                    <a:pt x="82376" y="87145"/>
                  </a:cubicBezTo>
                  <a:cubicBezTo>
                    <a:pt x="72423" y="86612"/>
                    <a:pt x="43633" y="169785"/>
                    <a:pt x="32081" y="238918"/>
                  </a:cubicBezTo>
                  <a:cubicBezTo>
                    <a:pt x="31015" y="246916"/>
                    <a:pt x="28526" y="256868"/>
                    <a:pt x="19640" y="256868"/>
                  </a:cubicBezTo>
                  <a:cubicBezTo>
                    <a:pt x="8622" y="256868"/>
                    <a:pt x="5778" y="233942"/>
                    <a:pt x="5778" y="233942"/>
                  </a:cubicBezTo>
                  <a:close/>
                  <a:moveTo>
                    <a:pt x="11998" y="165520"/>
                  </a:moveTo>
                  <a:cubicBezTo>
                    <a:pt x="13420" y="165520"/>
                    <a:pt x="14487" y="164987"/>
                    <a:pt x="15020" y="164098"/>
                  </a:cubicBezTo>
                  <a:cubicBezTo>
                    <a:pt x="16086" y="163032"/>
                    <a:pt x="16441" y="161610"/>
                    <a:pt x="15553" y="159655"/>
                  </a:cubicBezTo>
                  <a:cubicBezTo>
                    <a:pt x="15020" y="158233"/>
                    <a:pt x="14131" y="157167"/>
                    <a:pt x="13065" y="156634"/>
                  </a:cubicBezTo>
                  <a:cubicBezTo>
                    <a:pt x="10044" y="156101"/>
                    <a:pt x="7555" y="158056"/>
                    <a:pt x="7022" y="158589"/>
                  </a:cubicBezTo>
                  <a:cubicBezTo>
                    <a:pt x="6489" y="158589"/>
                    <a:pt x="6489" y="159122"/>
                    <a:pt x="6489" y="159655"/>
                  </a:cubicBezTo>
                  <a:cubicBezTo>
                    <a:pt x="7555" y="162676"/>
                    <a:pt x="8977" y="165164"/>
                    <a:pt x="10932" y="165698"/>
                  </a:cubicBezTo>
                  <a:lnTo>
                    <a:pt x="11998" y="165698"/>
                  </a:lnTo>
                  <a:close/>
                  <a:moveTo>
                    <a:pt x="14487" y="148636"/>
                  </a:moveTo>
                  <a:lnTo>
                    <a:pt x="14487" y="149170"/>
                  </a:lnTo>
                  <a:cubicBezTo>
                    <a:pt x="15908" y="151658"/>
                    <a:pt x="16975" y="152724"/>
                    <a:pt x="18396" y="152724"/>
                  </a:cubicBezTo>
                  <a:lnTo>
                    <a:pt x="18930" y="152724"/>
                  </a:lnTo>
                  <a:cubicBezTo>
                    <a:pt x="19996" y="152724"/>
                    <a:pt x="20351" y="151658"/>
                    <a:pt x="20884" y="150236"/>
                  </a:cubicBezTo>
                  <a:cubicBezTo>
                    <a:pt x="21418" y="148281"/>
                    <a:pt x="20884" y="145793"/>
                    <a:pt x="18930" y="144727"/>
                  </a:cubicBezTo>
                  <a:cubicBezTo>
                    <a:pt x="17508" y="143660"/>
                    <a:pt x="16441" y="143660"/>
                    <a:pt x="15908" y="144193"/>
                  </a:cubicBezTo>
                  <a:cubicBezTo>
                    <a:pt x="14487" y="145260"/>
                    <a:pt x="14487" y="148103"/>
                    <a:pt x="14487" y="148636"/>
                  </a:cubicBezTo>
                  <a:close/>
                  <a:moveTo>
                    <a:pt x="20529" y="158589"/>
                  </a:moveTo>
                  <a:lnTo>
                    <a:pt x="20529" y="159122"/>
                  </a:lnTo>
                  <a:cubicBezTo>
                    <a:pt x="20529" y="161610"/>
                    <a:pt x="21595" y="162676"/>
                    <a:pt x="21951" y="163032"/>
                  </a:cubicBezTo>
                  <a:lnTo>
                    <a:pt x="22484" y="163032"/>
                  </a:lnTo>
                  <a:cubicBezTo>
                    <a:pt x="23550" y="163032"/>
                    <a:pt x="23906" y="162499"/>
                    <a:pt x="24439" y="161965"/>
                  </a:cubicBezTo>
                  <a:cubicBezTo>
                    <a:pt x="25505" y="161432"/>
                    <a:pt x="25505" y="160011"/>
                    <a:pt x="24972" y="158411"/>
                  </a:cubicBezTo>
                  <a:cubicBezTo>
                    <a:pt x="24439" y="156989"/>
                    <a:pt x="23550" y="156989"/>
                    <a:pt x="23017" y="156989"/>
                  </a:cubicBezTo>
                  <a:cubicBezTo>
                    <a:pt x="21595" y="156989"/>
                    <a:pt x="21062" y="158411"/>
                    <a:pt x="20529" y="158411"/>
                  </a:cubicBezTo>
                  <a:close/>
                  <a:moveTo>
                    <a:pt x="97127" y="157167"/>
                  </a:moveTo>
                  <a:cubicBezTo>
                    <a:pt x="97127" y="157167"/>
                    <a:pt x="97660" y="157700"/>
                    <a:pt x="97660" y="157700"/>
                  </a:cubicBezTo>
                  <a:cubicBezTo>
                    <a:pt x="98726" y="157700"/>
                    <a:pt x="99615" y="157167"/>
                    <a:pt x="100148" y="156278"/>
                  </a:cubicBezTo>
                  <a:cubicBezTo>
                    <a:pt x="101570" y="154857"/>
                    <a:pt x="102103" y="152369"/>
                    <a:pt x="101214" y="150236"/>
                  </a:cubicBezTo>
                  <a:cubicBezTo>
                    <a:pt x="100681" y="149170"/>
                    <a:pt x="99792" y="148814"/>
                    <a:pt x="98726" y="148814"/>
                  </a:cubicBezTo>
                  <a:cubicBezTo>
                    <a:pt x="96771" y="148814"/>
                    <a:pt x="95705" y="151302"/>
                    <a:pt x="95172" y="152369"/>
                  </a:cubicBezTo>
                  <a:cubicBezTo>
                    <a:pt x="95172" y="155390"/>
                    <a:pt x="95705" y="156812"/>
                    <a:pt x="97127" y="157345"/>
                  </a:cubicBezTo>
                  <a:close/>
                  <a:moveTo>
                    <a:pt x="101036" y="163209"/>
                  </a:moveTo>
                  <a:cubicBezTo>
                    <a:pt x="99615" y="163209"/>
                    <a:pt x="99081" y="164276"/>
                    <a:pt x="98548" y="164631"/>
                  </a:cubicBezTo>
                  <a:lnTo>
                    <a:pt x="98548" y="165164"/>
                  </a:lnTo>
                  <a:cubicBezTo>
                    <a:pt x="98548" y="167653"/>
                    <a:pt x="99615" y="168719"/>
                    <a:pt x="99970" y="169074"/>
                  </a:cubicBezTo>
                  <a:lnTo>
                    <a:pt x="100503" y="169074"/>
                  </a:lnTo>
                  <a:cubicBezTo>
                    <a:pt x="101570" y="169074"/>
                    <a:pt x="101925" y="168541"/>
                    <a:pt x="102458" y="168008"/>
                  </a:cubicBezTo>
                  <a:cubicBezTo>
                    <a:pt x="103524" y="166942"/>
                    <a:pt x="103880" y="165520"/>
                    <a:pt x="102991" y="164454"/>
                  </a:cubicBezTo>
                  <a:cubicBezTo>
                    <a:pt x="102458" y="163032"/>
                    <a:pt x="101570" y="163032"/>
                    <a:pt x="101036" y="163032"/>
                  </a:cubicBezTo>
                  <a:close/>
                  <a:moveTo>
                    <a:pt x="106013" y="158766"/>
                  </a:moveTo>
                  <a:cubicBezTo>
                    <a:pt x="106013" y="162321"/>
                    <a:pt x="107434" y="164276"/>
                    <a:pt x="109034" y="164809"/>
                  </a:cubicBezTo>
                  <a:cubicBezTo>
                    <a:pt x="109034" y="165342"/>
                    <a:pt x="109567" y="165342"/>
                    <a:pt x="109567" y="165342"/>
                  </a:cubicBezTo>
                  <a:cubicBezTo>
                    <a:pt x="110633" y="165342"/>
                    <a:pt x="110989" y="164809"/>
                    <a:pt x="111522" y="164276"/>
                  </a:cubicBezTo>
                  <a:cubicBezTo>
                    <a:pt x="112588" y="163209"/>
                    <a:pt x="112944" y="161255"/>
                    <a:pt x="112588" y="158766"/>
                  </a:cubicBezTo>
                  <a:cubicBezTo>
                    <a:pt x="112055" y="157345"/>
                    <a:pt x="111166" y="156278"/>
                    <a:pt x="110100" y="156278"/>
                  </a:cubicBezTo>
                  <a:cubicBezTo>
                    <a:pt x="108145" y="155745"/>
                    <a:pt x="106546" y="157700"/>
                    <a:pt x="106190" y="158233"/>
                  </a:cubicBezTo>
                  <a:cubicBezTo>
                    <a:pt x="106190" y="158233"/>
                    <a:pt x="105657" y="158766"/>
                    <a:pt x="106190" y="15876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7">
              <a:extLst>
                <a:ext uri="{FF2B5EF4-FFF2-40B4-BE49-F238E27FC236}">
                  <a16:creationId xmlns:a16="http://schemas.microsoft.com/office/drawing/2014/main" id="{061A9EF4-6BF6-BC58-4DA3-DDD17652AC15}"/>
                </a:ext>
              </a:extLst>
            </p:cNvPr>
            <p:cNvSpPr/>
            <p:nvPr/>
          </p:nvSpPr>
          <p:spPr>
            <a:xfrm rot="21270334">
              <a:off x="5056469" y="2586326"/>
              <a:ext cx="96403" cy="190516"/>
            </a:xfrm>
            <a:custGeom>
              <a:avLst/>
              <a:gdLst>
                <a:gd name="connsiteX0" fmla="*/ 94903 w 96403"/>
                <a:gd name="connsiteY0" fmla="*/ 62202 h 190516"/>
                <a:gd name="connsiteX1" fmla="*/ 95969 w 96403"/>
                <a:gd name="connsiteY1" fmla="*/ 66645 h 190516"/>
                <a:gd name="connsiteX2" fmla="*/ 89038 w 96403"/>
                <a:gd name="connsiteY2" fmla="*/ 69133 h 190516"/>
                <a:gd name="connsiteX3" fmla="*/ 69133 w 96403"/>
                <a:gd name="connsiteY3" fmla="*/ 38210 h 190516"/>
                <a:gd name="connsiteX4" fmla="*/ 68067 w 96403"/>
                <a:gd name="connsiteY4" fmla="*/ 29679 h 190516"/>
                <a:gd name="connsiteX5" fmla="*/ 31812 w 96403"/>
                <a:gd name="connsiteY5" fmla="*/ 164569 h 190516"/>
                <a:gd name="connsiteX6" fmla="*/ 19371 w 96403"/>
                <a:gd name="connsiteY6" fmla="*/ 190516 h 190516"/>
                <a:gd name="connsiteX7" fmla="*/ 5509 w 96403"/>
                <a:gd name="connsiteY7" fmla="*/ 167590 h 190516"/>
                <a:gd name="connsiteX8" fmla="*/ 0 w 96403"/>
                <a:gd name="connsiteY8" fmla="*/ 76597 h 190516"/>
                <a:gd name="connsiteX9" fmla="*/ 533 w 96403"/>
                <a:gd name="connsiteY9" fmla="*/ 29324 h 190516"/>
                <a:gd name="connsiteX10" fmla="*/ 17950 w 96403"/>
                <a:gd name="connsiteY10" fmla="*/ 0 h 190516"/>
                <a:gd name="connsiteX11" fmla="*/ 32878 w 96403"/>
                <a:gd name="connsiteY11" fmla="*/ 30390 h 190516"/>
                <a:gd name="connsiteX12" fmla="*/ 31456 w 96403"/>
                <a:gd name="connsiteY12" fmla="*/ 77664 h 190516"/>
                <a:gd name="connsiteX13" fmla="*/ 31456 w 96403"/>
                <a:gd name="connsiteY13" fmla="*/ 87083 h 190516"/>
                <a:gd name="connsiteX14" fmla="*/ 70199 w 96403"/>
                <a:gd name="connsiteY14" fmla="*/ 3554 h 190516"/>
                <a:gd name="connsiteX15" fmla="*/ 90104 w 96403"/>
                <a:gd name="connsiteY15" fmla="*/ 27013 h 190516"/>
                <a:gd name="connsiteX16" fmla="*/ 95080 w 96403"/>
                <a:gd name="connsiteY16" fmla="*/ 62380 h 190516"/>
                <a:gd name="connsiteX17" fmla="*/ 12263 w 96403"/>
                <a:gd name="connsiteY17" fmla="*/ 87083 h 190516"/>
                <a:gd name="connsiteX18" fmla="*/ 10308 w 96403"/>
                <a:gd name="connsiteY18" fmla="*/ 85661 h 190516"/>
                <a:gd name="connsiteX19" fmla="*/ 7820 w 96403"/>
                <a:gd name="connsiteY19" fmla="*/ 87083 h 190516"/>
                <a:gd name="connsiteX20" fmla="*/ 7820 w 96403"/>
                <a:gd name="connsiteY20" fmla="*/ 87616 h 190516"/>
                <a:gd name="connsiteX21" fmla="*/ 9241 w 96403"/>
                <a:gd name="connsiteY21" fmla="*/ 91526 h 190516"/>
                <a:gd name="connsiteX22" fmla="*/ 10308 w 96403"/>
                <a:gd name="connsiteY22" fmla="*/ 91526 h 190516"/>
                <a:gd name="connsiteX23" fmla="*/ 11729 w 96403"/>
                <a:gd name="connsiteY23" fmla="*/ 90460 h 190516"/>
                <a:gd name="connsiteX24" fmla="*/ 12263 w 96403"/>
                <a:gd name="connsiteY24" fmla="*/ 86905 h 190516"/>
                <a:gd name="connsiteX25" fmla="*/ 20260 w 96403"/>
                <a:gd name="connsiteY25" fmla="*/ 100945 h 190516"/>
                <a:gd name="connsiteX26" fmla="*/ 17239 w 96403"/>
                <a:gd name="connsiteY26" fmla="*/ 100945 h 190516"/>
                <a:gd name="connsiteX27" fmla="*/ 15817 w 96403"/>
                <a:gd name="connsiteY27" fmla="*/ 105388 h 190516"/>
                <a:gd name="connsiteX28" fmla="*/ 15817 w 96403"/>
                <a:gd name="connsiteY28" fmla="*/ 105921 h 190516"/>
                <a:gd name="connsiteX29" fmla="*/ 19727 w 96403"/>
                <a:gd name="connsiteY29" fmla="*/ 109476 h 190516"/>
                <a:gd name="connsiteX30" fmla="*/ 22215 w 96403"/>
                <a:gd name="connsiteY30" fmla="*/ 106454 h 190516"/>
                <a:gd name="connsiteX31" fmla="*/ 20260 w 96403"/>
                <a:gd name="connsiteY31" fmla="*/ 100945 h 190516"/>
                <a:gd name="connsiteX32" fmla="*/ 25769 w 96403"/>
                <a:gd name="connsiteY32" fmla="*/ 86017 h 190516"/>
                <a:gd name="connsiteX33" fmla="*/ 20260 w 96403"/>
                <a:gd name="connsiteY33" fmla="*/ 82995 h 190516"/>
                <a:gd name="connsiteX34" fmla="*/ 19194 w 96403"/>
                <a:gd name="connsiteY34" fmla="*/ 83529 h 190516"/>
                <a:gd name="connsiteX35" fmla="*/ 18127 w 96403"/>
                <a:gd name="connsiteY35" fmla="*/ 90993 h 190516"/>
                <a:gd name="connsiteX36" fmla="*/ 21682 w 96403"/>
                <a:gd name="connsiteY36" fmla="*/ 92948 h 190516"/>
                <a:gd name="connsiteX37" fmla="*/ 25592 w 96403"/>
                <a:gd name="connsiteY37" fmla="*/ 89926 h 190516"/>
                <a:gd name="connsiteX38" fmla="*/ 25592 w 96403"/>
                <a:gd name="connsiteY38" fmla="*/ 86017 h 190516"/>
                <a:gd name="connsiteX39" fmla="*/ 34300 w 96403"/>
                <a:gd name="connsiteY39" fmla="*/ 99523 h 190516"/>
                <a:gd name="connsiteX40" fmla="*/ 32345 w 96403"/>
                <a:gd name="connsiteY40" fmla="*/ 98102 h 190516"/>
                <a:gd name="connsiteX41" fmla="*/ 29857 w 96403"/>
                <a:gd name="connsiteY41" fmla="*/ 100057 h 190516"/>
                <a:gd name="connsiteX42" fmla="*/ 29857 w 96403"/>
                <a:gd name="connsiteY42" fmla="*/ 100590 h 190516"/>
                <a:gd name="connsiteX43" fmla="*/ 31279 w 96403"/>
                <a:gd name="connsiteY43" fmla="*/ 104144 h 190516"/>
                <a:gd name="connsiteX44" fmla="*/ 32345 w 96403"/>
                <a:gd name="connsiteY44" fmla="*/ 104677 h 190516"/>
                <a:gd name="connsiteX45" fmla="*/ 33767 w 96403"/>
                <a:gd name="connsiteY45" fmla="*/ 103611 h 190516"/>
                <a:gd name="connsiteX46" fmla="*/ 34300 w 96403"/>
                <a:gd name="connsiteY46" fmla="*/ 9970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6403" h="190516">
                  <a:moveTo>
                    <a:pt x="94903" y="62202"/>
                  </a:moveTo>
                  <a:cubicBezTo>
                    <a:pt x="96324" y="63268"/>
                    <a:pt x="96858" y="65223"/>
                    <a:pt x="95969" y="66645"/>
                  </a:cubicBezTo>
                  <a:cubicBezTo>
                    <a:pt x="94903" y="68600"/>
                    <a:pt x="93481" y="70200"/>
                    <a:pt x="89038" y="69133"/>
                  </a:cubicBezTo>
                  <a:cubicBezTo>
                    <a:pt x="82107" y="67178"/>
                    <a:pt x="70555" y="60603"/>
                    <a:pt x="69133" y="38210"/>
                  </a:cubicBezTo>
                  <a:cubicBezTo>
                    <a:pt x="68600" y="34300"/>
                    <a:pt x="69133" y="31279"/>
                    <a:pt x="68067" y="29679"/>
                  </a:cubicBezTo>
                  <a:cubicBezTo>
                    <a:pt x="68067" y="29679"/>
                    <a:pt x="53138" y="10841"/>
                    <a:pt x="31812" y="164569"/>
                  </a:cubicBezTo>
                  <a:cubicBezTo>
                    <a:pt x="31812" y="164569"/>
                    <a:pt x="33767" y="190516"/>
                    <a:pt x="19371" y="190516"/>
                  </a:cubicBezTo>
                  <a:cubicBezTo>
                    <a:pt x="8353" y="190516"/>
                    <a:pt x="5509" y="167590"/>
                    <a:pt x="5509" y="167590"/>
                  </a:cubicBezTo>
                  <a:cubicBezTo>
                    <a:pt x="1066" y="138800"/>
                    <a:pt x="0" y="76597"/>
                    <a:pt x="0" y="76597"/>
                  </a:cubicBezTo>
                  <a:cubicBezTo>
                    <a:pt x="0" y="60247"/>
                    <a:pt x="0" y="44786"/>
                    <a:pt x="533" y="29324"/>
                  </a:cubicBezTo>
                  <a:cubicBezTo>
                    <a:pt x="533" y="29324"/>
                    <a:pt x="533" y="0"/>
                    <a:pt x="17950" y="0"/>
                  </a:cubicBezTo>
                  <a:cubicBezTo>
                    <a:pt x="34300" y="0"/>
                    <a:pt x="32878" y="30390"/>
                    <a:pt x="32878" y="30390"/>
                  </a:cubicBezTo>
                  <a:cubicBezTo>
                    <a:pt x="32345" y="46385"/>
                    <a:pt x="31812" y="61669"/>
                    <a:pt x="31456" y="77664"/>
                  </a:cubicBezTo>
                  <a:lnTo>
                    <a:pt x="31456" y="87083"/>
                  </a:lnTo>
                  <a:cubicBezTo>
                    <a:pt x="38921" y="49229"/>
                    <a:pt x="51361" y="4976"/>
                    <a:pt x="70199" y="3554"/>
                  </a:cubicBezTo>
                  <a:cubicBezTo>
                    <a:pt x="70199" y="3554"/>
                    <a:pt x="86194" y="2133"/>
                    <a:pt x="90104" y="27013"/>
                  </a:cubicBezTo>
                  <a:cubicBezTo>
                    <a:pt x="93659" y="48873"/>
                    <a:pt x="91526" y="58825"/>
                    <a:pt x="95080" y="62380"/>
                  </a:cubicBezTo>
                  <a:close/>
                  <a:moveTo>
                    <a:pt x="12263" y="87083"/>
                  </a:moveTo>
                  <a:cubicBezTo>
                    <a:pt x="11729" y="85661"/>
                    <a:pt x="10841" y="85661"/>
                    <a:pt x="10308" y="85661"/>
                  </a:cubicBezTo>
                  <a:cubicBezTo>
                    <a:pt x="8886" y="85661"/>
                    <a:pt x="8353" y="86728"/>
                    <a:pt x="7820" y="87083"/>
                  </a:cubicBezTo>
                  <a:lnTo>
                    <a:pt x="7820" y="87616"/>
                  </a:lnTo>
                  <a:cubicBezTo>
                    <a:pt x="7820" y="90104"/>
                    <a:pt x="8886" y="91171"/>
                    <a:pt x="9241" y="91526"/>
                  </a:cubicBezTo>
                  <a:lnTo>
                    <a:pt x="10308" y="91526"/>
                  </a:lnTo>
                  <a:cubicBezTo>
                    <a:pt x="10308" y="91526"/>
                    <a:pt x="11374" y="90993"/>
                    <a:pt x="11729" y="90460"/>
                  </a:cubicBezTo>
                  <a:cubicBezTo>
                    <a:pt x="12796" y="89393"/>
                    <a:pt x="13151" y="87972"/>
                    <a:pt x="12263" y="86905"/>
                  </a:cubicBezTo>
                  <a:close/>
                  <a:moveTo>
                    <a:pt x="20260" y="100945"/>
                  </a:moveTo>
                  <a:cubicBezTo>
                    <a:pt x="18838" y="99879"/>
                    <a:pt x="17772" y="100412"/>
                    <a:pt x="17239" y="100945"/>
                  </a:cubicBezTo>
                  <a:cubicBezTo>
                    <a:pt x="15284" y="102011"/>
                    <a:pt x="15284" y="104500"/>
                    <a:pt x="15817" y="105388"/>
                  </a:cubicBezTo>
                  <a:lnTo>
                    <a:pt x="15817" y="105921"/>
                  </a:lnTo>
                  <a:cubicBezTo>
                    <a:pt x="16883" y="107876"/>
                    <a:pt x="18305" y="109476"/>
                    <a:pt x="19727" y="109476"/>
                  </a:cubicBezTo>
                  <a:cubicBezTo>
                    <a:pt x="20793" y="108943"/>
                    <a:pt x="21682" y="108054"/>
                    <a:pt x="22215" y="106454"/>
                  </a:cubicBezTo>
                  <a:cubicBezTo>
                    <a:pt x="22215" y="104500"/>
                    <a:pt x="21682" y="102011"/>
                    <a:pt x="20260" y="100945"/>
                  </a:cubicBezTo>
                  <a:close/>
                  <a:moveTo>
                    <a:pt x="25769" y="86017"/>
                  </a:moveTo>
                  <a:cubicBezTo>
                    <a:pt x="24348" y="83529"/>
                    <a:pt x="20260" y="82995"/>
                    <a:pt x="20260" y="82995"/>
                  </a:cubicBezTo>
                  <a:cubicBezTo>
                    <a:pt x="19727" y="82995"/>
                    <a:pt x="19194" y="83529"/>
                    <a:pt x="19194" y="83529"/>
                  </a:cubicBezTo>
                  <a:cubicBezTo>
                    <a:pt x="17239" y="86550"/>
                    <a:pt x="17239" y="89038"/>
                    <a:pt x="18127" y="90993"/>
                  </a:cubicBezTo>
                  <a:cubicBezTo>
                    <a:pt x="19194" y="92059"/>
                    <a:pt x="20082" y="92948"/>
                    <a:pt x="21682" y="92948"/>
                  </a:cubicBezTo>
                  <a:cubicBezTo>
                    <a:pt x="23637" y="92948"/>
                    <a:pt x="24703" y="91526"/>
                    <a:pt x="25592" y="89926"/>
                  </a:cubicBezTo>
                  <a:cubicBezTo>
                    <a:pt x="26125" y="88505"/>
                    <a:pt x="26125" y="86905"/>
                    <a:pt x="25592" y="86017"/>
                  </a:cubicBezTo>
                  <a:close/>
                  <a:moveTo>
                    <a:pt x="34300" y="99523"/>
                  </a:moveTo>
                  <a:cubicBezTo>
                    <a:pt x="33767" y="98457"/>
                    <a:pt x="33234" y="98102"/>
                    <a:pt x="32345" y="98102"/>
                  </a:cubicBezTo>
                  <a:cubicBezTo>
                    <a:pt x="31456" y="98102"/>
                    <a:pt x="30390" y="99523"/>
                    <a:pt x="29857" y="100057"/>
                  </a:cubicBezTo>
                  <a:lnTo>
                    <a:pt x="29857" y="100590"/>
                  </a:lnTo>
                  <a:cubicBezTo>
                    <a:pt x="29857" y="103078"/>
                    <a:pt x="30923" y="104144"/>
                    <a:pt x="31279" y="104144"/>
                  </a:cubicBezTo>
                  <a:cubicBezTo>
                    <a:pt x="31634" y="104144"/>
                    <a:pt x="31812" y="104677"/>
                    <a:pt x="32345" y="104677"/>
                  </a:cubicBezTo>
                  <a:cubicBezTo>
                    <a:pt x="32878" y="104677"/>
                    <a:pt x="33411" y="104144"/>
                    <a:pt x="33767" y="103611"/>
                  </a:cubicBezTo>
                  <a:cubicBezTo>
                    <a:pt x="34833" y="102545"/>
                    <a:pt x="35189" y="101123"/>
                    <a:pt x="34300" y="9970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8">
              <a:extLst>
                <a:ext uri="{FF2B5EF4-FFF2-40B4-BE49-F238E27FC236}">
                  <a16:creationId xmlns:a16="http://schemas.microsoft.com/office/drawing/2014/main" id="{E9D99575-9E06-7D0C-8459-5204FA29B444}"/>
                </a:ext>
              </a:extLst>
            </p:cNvPr>
            <p:cNvSpPr/>
            <p:nvPr/>
          </p:nvSpPr>
          <p:spPr>
            <a:xfrm rot="21270334">
              <a:off x="5167613" y="2550367"/>
              <a:ext cx="32909" cy="219129"/>
            </a:xfrm>
            <a:custGeom>
              <a:avLst/>
              <a:gdLst>
                <a:gd name="connsiteX0" fmla="*/ 19371 w 32909"/>
                <a:gd name="connsiteY0" fmla="*/ 218951 h 219129"/>
                <a:gd name="connsiteX1" fmla="*/ 5509 w 32909"/>
                <a:gd name="connsiteY1" fmla="*/ 196025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6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7 w 32909"/>
                <a:gd name="connsiteY16" fmla="*/ 10485 h 219129"/>
                <a:gd name="connsiteX17" fmla="*/ 17950 w 32909"/>
                <a:gd name="connsiteY17" fmla="*/ 0 h 219129"/>
                <a:gd name="connsiteX18" fmla="*/ 27902 w 32909"/>
                <a:gd name="connsiteY18" fmla="*/ 10485 h 219129"/>
                <a:gd name="connsiteX19" fmla="*/ 17950 w 32909"/>
                <a:gd name="connsiteY19" fmla="*/ 20438 h 219129"/>
                <a:gd name="connsiteX20" fmla="*/ 7997 w 32909"/>
                <a:gd name="connsiteY20" fmla="*/ 10485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1" y="218951"/>
                  </a:moveTo>
                  <a:cubicBezTo>
                    <a:pt x="8353" y="218951"/>
                    <a:pt x="5509" y="196025"/>
                    <a:pt x="5509" y="196025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6" y="106099"/>
                  </a:cubicBezTo>
                  <a:cubicBezTo>
                    <a:pt x="31456" y="106099"/>
                    <a:pt x="31456" y="173810"/>
                    <a:pt x="31990" y="193182"/>
                  </a:cubicBezTo>
                  <a:cubicBezTo>
                    <a:pt x="31990" y="193182"/>
                    <a:pt x="33945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5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7" y="124937"/>
                  </a:cubicBezTo>
                  <a:close/>
                  <a:moveTo>
                    <a:pt x="7997" y="10485"/>
                  </a:moveTo>
                  <a:cubicBezTo>
                    <a:pt x="7997" y="4443"/>
                    <a:pt x="12440" y="0"/>
                    <a:pt x="17950" y="0"/>
                  </a:cubicBezTo>
                  <a:cubicBezTo>
                    <a:pt x="23459" y="0"/>
                    <a:pt x="27902" y="4443"/>
                    <a:pt x="27902" y="10485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0" y="20438"/>
                    <a:pt x="7997" y="15995"/>
                    <a:pt x="7997" y="10485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7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0" y="128492"/>
                    <a:pt x="22037" y="128492"/>
                  </a:cubicBezTo>
                  <a:cubicBezTo>
                    <a:pt x="20615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59124EEF-ABAF-F493-D970-57521F53FDB4}"/>
                </a:ext>
              </a:extLst>
            </p:cNvPr>
            <p:cNvSpPr/>
            <p:nvPr/>
          </p:nvSpPr>
          <p:spPr>
            <a:xfrm rot="21270334">
              <a:off x="5220254" y="2570045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0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1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9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5" y="145075"/>
                    <a:pt x="17960" y="155383"/>
                    <a:pt x="17960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1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7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1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5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0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1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9"/>
                    <a:pt x="45507" y="97269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6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20">
              <a:extLst>
                <a:ext uri="{FF2B5EF4-FFF2-40B4-BE49-F238E27FC236}">
                  <a16:creationId xmlns:a16="http://schemas.microsoft.com/office/drawing/2014/main" id="{9C49352D-9CAD-D38D-0975-435A2434F42E}"/>
                </a:ext>
              </a:extLst>
            </p:cNvPr>
            <p:cNvSpPr/>
            <p:nvPr/>
          </p:nvSpPr>
          <p:spPr>
            <a:xfrm rot="21270334">
              <a:off x="5308623" y="2496688"/>
              <a:ext cx="76787" cy="257045"/>
            </a:xfrm>
            <a:custGeom>
              <a:avLst/>
              <a:gdLst>
                <a:gd name="connsiteX0" fmla="*/ 76787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50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19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5 w 76787"/>
                <a:gd name="connsiteY23" fmla="*/ 147392 h 257045"/>
                <a:gd name="connsiteX24" fmla="*/ 28447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0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89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6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7" y="45381"/>
                  </a:moveTo>
                  <a:cubicBezTo>
                    <a:pt x="76254" y="50357"/>
                    <a:pt x="67901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50" y="143127"/>
                    <a:pt x="22050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3" y="49646"/>
                    <a:pt x="12" y="44670"/>
                  </a:cubicBezTo>
                  <a:cubicBezTo>
                    <a:pt x="545" y="39694"/>
                    <a:pt x="8898" y="38628"/>
                    <a:pt x="11919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9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9" y="147392"/>
                    <a:pt x="34845" y="147392"/>
                    <a:pt x="34845" y="147392"/>
                  </a:cubicBezTo>
                  <a:cubicBezTo>
                    <a:pt x="31291" y="147926"/>
                    <a:pt x="29336" y="149347"/>
                    <a:pt x="28447" y="151302"/>
                  </a:cubicBezTo>
                  <a:cubicBezTo>
                    <a:pt x="27914" y="152724"/>
                    <a:pt x="28447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4" y="162854"/>
                    <a:pt x="32890" y="163387"/>
                  </a:cubicBezTo>
                  <a:cubicBezTo>
                    <a:pt x="30936" y="164454"/>
                    <a:pt x="30936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89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5" y="159477"/>
                    <a:pt x="44798" y="158944"/>
                  </a:cubicBezTo>
                  <a:cubicBezTo>
                    <a:pt x="46220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2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5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5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4" y="172629"/>
                    <a:pt x="47819" y="172096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1">
              <a:extLst>
                <a:ext uri="{FF2B5EF4-FFF2-40B4-BE49-F238E27FC236}">
                  <a16:creationId xmlns:a16="http://schemas.microsoft.com/office/drawing/2014/main" id="{CC5A03CD-0563-700F-09BD-CCCCC8A2E1C0}"/>
                </a:ext>
              </a:extLst>
            </p:cNvPr>
            <p:cNvSpPr/>
            <p:nvPr/>
          </p:nvSpPr>
          <p:spPr>
            <a:xfrm rot="21270334">
              <a:off x="5388875" y="2550633"/>
              <a:ext cx="169538" cy="190808"/>
            </a:xfrm>
            <a:custGeom>
              <a:avLst/>
              <a:gdLst>
                <a:gd name="connsiteX0" fmla="*/ 19016 w 169538"/>
                <a:gd name="connsiteY0" fmla="*/ 201 h 190808"/>
                <a:gd name="connsiteX1" fmla="*/ 32878 w 169538"/>
                <a:gd name="connsiteY1" fmla="*/ 39477 h 190808"/>
                <a:gd name="connsiteX2" fmla="*/ 30923 w 169538"/>
                <a:gd name="connsiteY2" fmla="*/ 79819 h 190808"/>
                <a:gd name="connsiteX3" fmla="*/ 30923 w 169538"/>
                <a:gd name="connsiteY3" fmla="*/ 82841 h 190808"/>
                <a:gd name="connsiteX4" fmla="*/ 66823 w 169538"/>
                <a:gd name="connsiteY4" fmla="*/ 9620 h 190808"/>
                <a:gd name="connsiteX5" fmla="*/ 98635 w 169538"/>
                <a:gd name="connsiteY5" fmla="*/ 61337 h 190808"/>
                <a:gd name="connsiteX6" fmla="*/ 135956 w 169538"/>
                <a:gd name="connsiteY6" fmla="*/ 201 h 190808"/>
                <a:gd name="connsiteX7" fmla="*/ 169367 w 169538"/>
                <a:gd name="connsiteY7" fmla="*/ 70400 h 190808"/>
                <a:gd name="connsiteX8" fmla="*/ 167413 w 169538"/>
                <a:gd name="connsiteY8" fmla="*/ 166902 h 190808"/>
                <a:gd name="connsiteX9" fmla="*/ 155505 w 169538"/>
                <a:gd name="connsiteY9" fmla="*/ 190717 h 190808"/>
                <a:gd name="connsiteX10" fmla="*/ 136134 w 169538"/>
                <a:gd name="connsiteY10" fmla="*/ 150908 h 190808"/>
                <a:gd name="connsiteX11" fmla="*/ 133646 w 169538"/>
                <a:gd name="connsiteY11" fmla="*/ 20994 h 190808"/>
                <a:gd name="connsiteX12" fmla="*/ 94903 w 169538"/>
                <a:gd name="connsiteY12" fmla="*/ 114475 h 190808"/>
                <a:gd name="connsiteX13" fmla="*/ 81396 w 169538"/>
                <a:gd name="connsiteY13" fmla="*/ 137401 h 190808"/>
                <a:gd name="connsiteX14" fmla="*/ 67001 w 169538"/>
                <a:gd name="connsiteY14" fmla="*/ 99546 h 190808"/>
                <a:gd name="connsiteX15" fmla="*/ 65046 w 169538"/>
                <a:gd name="connsiteY15" fmla="*/ 27392 h 190808"/>
                <a:gd name="connsiteX16" fmla="*/ 31279 w 169538"/>
                <a:gd name="connsiteY16" fmla="*/ 153218 h 190808"/>
                <a:gd name="connsiteX17" fmla="*/ 31279 w 169538"/>
                <a:gd name="connsiteY17" fmla="*/ 164592 h 190808"/>
                <a:gd name="connsiteX18" fmla="*/ 19372 w 169538"/>
                <a:gd name="connsiteY18" fmla="*/ 190539 h 190808"/>
                <a:gd name="connsiteX19" fmla="*/ 5509 w 169538"/>
                <a:gd name="connsiteY19" fmla="*/ 167613 h 190808"/>
                <a:gd name="connsiteX20" fmla="*/ 0 w 169538"/>
                <a:gd name="connsiteY20" fmla="*/ 76621 h 190808"/>
                <a:gd name="connsiteX21" fmla="*/ 1422 w 169538"/>
                <a:gd name="connsiteY21" fmla="*/ 31835 h 190808"/>
                <a:gd name="connsiteX22" fmla="*/ 19372 w 169538"/>
                <a:gd name="connsiteY22" fmla="*/ 23 h 190808"/>
                <a:gd name="connsiteX23" fmla="*/ 14573 w 169538"/>
                <a:gd name="connsiteY23" fmla="*/ 82308 h 190808"/>
                <a:gd name="connsiteX24" fmla="*/ 19016 w 169538"/>
                <a:gd name="connsiteY24" fmla="*/ 88350 h 190808"/>
                <a:gd name="connsiteX25" fmla="*/ 20082 w 169538"/>
                <a:gd name="connsiteY25" fmla="*/ 88350 h 190808"/>
                <a:gd name="connsiteX26" fmla="*/ 22571 w 169538"/>
                <a:gd name="connsiteY26" fmla="*/ 86928 h 190808"/>
                <a:gd name="connsiteX27" fmla="*/ 23637 w 169538"/>
                <a:gd name="connsiteY27" fmla="*/ 82485 h 190808"/>
                <a:gd name="connsiteX28" fmla="*/ 20616 w 169538"/>
                <a:gd name="connsiteY28" fmla="*/ 79464 h 190808"/>
                <a:gd name="connsiteX29" fmla="*/ 14573 w 169538"/>
                <a:gd name="connsiteY29" fmla="*/ 81419 h 190808"/>
                <a:gd name="connsiteX30" fmla="*/ 14573 w 169538"/>
                <a:gd name="connsiteY30" fmla="*/ 82485 h 190808"/>
                <a:gd name="connsiteX31" fmla="*/ 23459 w 169538"/>
                <a:gd name="connsiteY31" fmla="*/ 96170 h 190808"/>
                <a:gd name="connsiteX32" fmla="*/ 20438 w 169538"/>
                <a:gd name="connsiteY32" fmla="*/ 96170 h 190808"/>
                <a:gd name="connsiteX33" fmla="*/ 19016 w 169538"/>
                <a:gd name="connsiteY33" fmla="*/ 100613 h 190808"/>
                <a:gd name="connsiteX34" fmla="*/ 19016 w 169538"/>
                <a:gd name="connsiteY34" fmla="*/ 101146 h 190808"/>
                <a:gd name="connsiteX35" fmla="*/ 22926 w 169538"/>
                <a:gd name="connsiteY35" fmla="*/ 104700 h 190808"/>
                <a:gd name="connsiteX36" fmla="*/ 23459 w 169538"/>
                <a:gd name="connsiteY36" fmla="*/ 104700 h 190808"/>
                <a:gd name="connsiteX37" fmla="*/ 25414 w 169538"/>
                <a:gd name="connsiteY37" fmla="*/ 102212 h 190808"/>
                <a:gd name="connsiteX38" fmla="*/ 23459 w 169538"/>
                <a:gd name="connsiteY38" fmla="*/ 96170 h 190808"/>
                <a:gd name="connsiteX39" fmla="*/ 77131 w 169538"/>
                <a:gd name="connsiteY39" fmla="*/ 91727 h 190808"/>
                <a:gd name="connsiteX40" fmla="*/ 78552 w 169538"/>
                <a:gd name="connsiteY40" fmla="*/ 95281 h 190808"/>
                <a:gd name="connsiteX41" fmla="*/ 79619 w 169538"/>
                <a:gd name="connsiteY41" fmla="*/ 95814 h 190808"/>
                <a:gd name="connsiteX42" fmla="*/ 81041 w 169538"/>
                <a:gd name="connsiteY42" fmla="*/ 94748 h 190808"/>
                <a:gd name="connsiteX43" fmla="*/ 81574 w 169538"/>
                <a:gd name="connsiteY43" fmla="*/ 90838 h 190808"/>
                <a:gd name="connsiteX44" fmla="*/ 79619 w 169538"/>
                <a:gd name="connsiteY44" fmla="*/ 89416 h 190808"/>
                <a:gd name="connsiteX45" fmla="*/ 77131 w 169538"/>
                <a:gd name="connsiteY45" fmla="*/ 91371 h 190808"/>
                <a:gd name="connsiteX46" fmla="*/ 77131 w 169538"/>
                <a:gd name="connsiteY46" fmla="*/ 91904 h 190808"/>
                <a:gd name="connsiteX47" fmla="*/ 86017 w 169538"/>
                <a:gd name="connsiteY47" fmla="*/ 98125 h 190808"/>
                <a:gd name="connsiteX48" fmla="*/ 89038 w 169538"/>
                <a:gd name="connsiteY48" fmla="*/ 99191 h 190808"/>
                <a:gd name="connsiteX49" fmla="*/ 91526 w 169538"/>
                <a:gd name="connsiteY49" fmla="*/ 98658 h 190808"/>
                <a:gd name="connsiteX50" fmla="*/ 94014 w 169538"/>
                <a:gd name="connsiteY50" fmla="*/ 96170 h 190808"/>
                <a:gd name="connsiteX51" fmla="*/ 92059 w 169538"/>
                <a:gd name="connsiteY51" fmla="*/ 92260 h 190808"/>
                <a:gd name="connsiteX52" fmla="*/ 90993 w 169538"/>
                <a:gd name="connsiteY52" fmla="*/ 92260 h 190808"/>
                <a:gd name="connsiteX53" fmla="*/ 85484 w 169538"/>
                <a:gd name="connsiteY53" fmla="*/ 95814 h 190808"/>
                <a:gd name="connsiteX54" fmla="*/ 86017 w 169538"/>
                <a:gd name="connsiteY54" fmla="*/ 98302 h 190808"/>
                <a:gd name="connsiteX55" fmla="*/ 154261 w 169538"/>
                <a:gd name="connsiteY55" fmla="*/ 86751 h 190808"/>
                <a:gd name="connsiteX56" fmla="*/ 156216 w 169538"/>
                <a:gd name="connsiteY56" fmla="*/ 88172 h 190808"/>
                <a:gd name="connsiteX57" fmla="*/ 158704 w 169538"/>
                <a:gd name="connsiteY57" fmla="*/ 86751 h 190808"/>
                <a:gd name="connsiteX58" fmla="*/ 159237 w 169538"/>
                <a:gd name="connsiteY58" fmla="*/ 85684 h 190808"/>
                <a:gd name="connsiteX59" fmla="*/ 157282 w 169538"/>
                <a:gd name="connsiteY59" fmla="*/ 82130 h 190808"/>
                <a:gd name="connsiteX60" fmla="*/ 154794 w 169538"/>
                <a:gd name="connsiteY60" fmla="*/ 83196 h 190808"/>
                <a:gd name="connsiteX61" fmla="*/ 154261 w 169538"/>
                <a:gd name="connsiteY61" fmla="*/ 86751 h 190808"/>
                <a:gd name="connsiteX62" fmla="*/ 157282 w 169538"/>
                <a:gd name="connsiteY62" fmla="*/ 95281 h 190808"/>
                <a:gd name="connsiteX63" fmla="*/ 156216 w 169538"/>
                <a:gd name="connsiteY63" fmla="*/ 101324 h 190808"/>
                <a:gd name="connsiteX64" fmla="*/ 158704 w 169538"/>
                <a:gd name="connsiteY64" fmla="*/ 102745 h 190808"/>
                <a:gd name="connsiteX65" fmla="*/ 162259 w 169538"/>
                <a:gd name="connsiteY65" fmla="*/ 99191 h 190808"/>
                <a:gd name="connsiteX66" fmla="*/ 162792 w 169538"/>
                <a:gd name="connsiteY66" fmla="*/ 98658 h 190808"/>
                <a:gd name="connsiteX67" fmla="*/ 160304 w 169538"/>
                <a:gd name="connsiteY67" fmla="*/ 93682 h 190808"/>
                <a:gd name="connsiteX68" fmla="*/ 157282 w 169538"/>
                <a:gd name="connsiteY68" fmla="*/ 95103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9538" h="190808">
                  <a:moveTo>
                    <a:pt x="19016" y="201"/>
                  </a:moveTo>
                  <a:cubicBezTo>
                    <a:pt x="35900" y="-332"/>
                    <a:pt x="33412" y="31124"/>
                    <a:pt x="32878" y="39477"/>
                  </a:cubicBezTo>
                  <a:cubicBezTo>
                    <a:pt x="31812" y="52451"/>
                    <a:pt x="31812" y="64358"/>
                    <a:pt x="30923" y="79819"/>
                  </a:cubicBezTo>
                  <a:lnTo>
                    <a:pt x="30923" y="82841"/>
                  </a:lnTo>
                  <a:cubicBezTo>
                    <a:pt x="38921" y="52984"/>
                    <a:pt x="52250" y="13174"/>
                    <a:pt x="66823" y="9620"/>
                  </a:cubicBezTo>
                  <a:cubicBezTo>
                    <a:pt x="66823" y="9620"/>
                    <a:pt x="100234" y="-1399"/>
                    <a:pt x="98635" y="61337"/>
                  </a:cubicBezTo>
                  <a:cubicBezTo>
                    <a:pt x="109653" y="29525"/>
                    <a:pt x="122449" y="1623"/>
                    <a:pt x="135956" y="201"/>
                  </a:cubicBezTo>
                  <a:cubicBezTo>
                    <a:pt x="168834" y="-3354"/>
                    <a:pt x="170256" y="41076"/>
                    <a:pt x="169367" y="70400"/>
                  </a:cubicBezTo>
                  <a:cubicBezTo>
                    <a:pt x="168301" y="95814"/>
                    <a:pt x="167946" y="152507"/>
                    <a:pt x="167413" y="166902"/>
                  </a:cubicBezTo>
                  <a:cubicBezTo>
                    <a:pt x="167413" y="178810"/>
                    <a:pt x="164391" y="189828"/>
                    <a:pt x="155505" y="190717"/>
                  </a:cubicBezTo>
                  <a:cubicBezTo>
                    <a:pt x="146975" y="191783"/>
                    <a:pt x="137555" y="183786"/>
                    <a:pt x="136134" y="150908"/>
                  </a:cubicBezTo>
                  <a:cubicBezTo>
                    <a:pt x="134712" y="105589"/>
                    <a:pt x="144664" y="20994"/>
                    <a:pt x="133646" y="20994"/>
                  </a:cubicBezTo>
                  <a:cubicBezTo>
                    <a:pt x="126715" y="20994"/>
                    <a:pt x="108232" y="65780"/>
                    <a:pt x="94903" y="114475"/>
                  </a:cubicBezTo>
                  <a:cubicBezTo>
                    <a:pt x="92415" y="126915"/>
                    <a:pt x="88505" y="136868"/>
                    <a:pt x="81396" y="137401"/>
                  </a:cubicBezTo>
                  <a:cubicBezTo>
                    <a:pt x="81396" y="137401"/>
                    <a:pt x="64513" y="141844"/>
                    <a:pt x="67001" y="99546"/>
                  </a:cubicBezTo>
                  <a:cubicBezTo>
                    <a:pt x="68956" y="61692"/>
                    <a:pt x="68956" y="28458"/>
                    <a:pt x="65046" y="27392"/>
                  </a:cubicBezTo>
                  <a:cubicBezTo>
                    <a:pt x="61491" y="25970"/>
                    <a:pt x="35722" y="97058"/>
                    <a:pt x="31279" y="153218"/>
                  </a:cubicBezTo>
                  <a:lnTo>
                    <a:pt x="31279" y="164592"/>
                  </a:lnTo>
                  <a:cubicBezTo>
                    <a:pt x="31279" y="164592"/>
                    <a:pt x="33234" y="190539"/>
                    <a:pt x="19372" y="190539"/>
                  </a:cubicBezTo>
                  <a:cubicBezTo>
                    <a:pt x="7997" y="190539"/>
                    <a:pt x="5509" y="167613"/>
                    <a:pt x="5509" y="167613"/>
                  </a:cubicBezTo>
                  <a:cubicBezTo>
                    <a:pt x="1066" y="138823"/>
                    <a:pt x="0" y="76621"/>
                    <a:pt x="0" y="76621"/>
                  </a:cubicBezTo>
                  <a:cubicBezTo>
                    <a:pt x="0" y="76621"/>
                    <a:pt x="0" y="51207"/>
                    <a:pt x="1422" y="31835"/>
                  </a:cubicBezTo>
                  <a:cubicBezTo>
                    <a:pt x="1422" y="31835"/>
                    <a:pt x="3377" y="23"/>
                    <a:pt x="19372" y="23"/>
                  </a:cubicBezTo>
                  <a:close/>
                  <a:moveTo>
                    <a:pt x="14573" y="82308"/>
                  </a:moveTo>
                  <a:cubicBezTo>
                    <a:pt x="15106" y="85329"/>
                    <a:pt x="16528" y="87817"/>
                    <a:pt x="19016" y="88350"/>
                  </a:cubicBezTo>
                  <a:lnTo>
                    <a:pt x="20082" y="88350"/>
                  </a:lnTo>
                  <a:cubicBezTo>
                    <a:pt x="21149" y="88350"/>
                    <a:pt x="22037" y="87817"/>
                    <a:pt x="22571" y="86928"/>
                  </a:cubicBezTo>
                  <a:cubicBezTo>
                    <a:pt x="23992" y="85862"/>
                    <a:pt x="23992" y="84440"/>
                    <a:pt x="23637" y="82485"/>
                  </a:cubicBezTo>
                  <a:cubicBezTo>
                    <a:pt x="22571" y="81064"/>
                    <a:pt x="22215" y="79997"/>
                    <a:pt x="20616" y="79464"/>
                  </a:cubicBezTo>
                  <a:cubicBezTo>
                    <a:pt x="18128" y="78931"/>
                    <a:pt x="15106" y="80886"/>
                    <a:pt x="14573" y="81419"/>
                  </a:cubicBezTo>
                  <a:cubicBezTo>
                    <a:pt x="14573" y="81419"/>
                    <a:pt x="14040" y="81952"/>
                    <a:pt x="14573" y="82485"/>
                  </a:cubicBezTo>
                  <a:close/>
                  <a:moveTo>
                    <a:pt x="23459" y="96170"/>
                  </a:moveTo>
                  <a:cubicBezTo>
                    <a:pt x="22037" y="95637"/>
                    <a:pt x="20971" y="95637"/>
                    <a:pt x="20438" y="96170"/>
                  </a:cubicBezTo>
                  <a:cubicBezTo>
                    <a:pt x="19016" y="97236"/>
                    <a:pt x="19016" y="99724"/>
                    <a:pt x="19016" y="100613"/>
                  </a:cubicBezTo>
                  <a:lnTo>
                    <a:pt x="19016" y="101146"/>
                  </a:lnTo>
                  <a:cubicBezTo>
                    <a:pt x="20438" y="103634"/>
                    <a:pt x="21504" y="104700"/>
                    <a:pt x="22926" y="104700"/>
                  </a:cubicBezTo>
                  <a:lnTo>
                    <a:pt x="23459" y="104700"/>
                  </a:lnTo>
                  <a:cubicBezTo>
                    <a:pt x="24525" y="104700"/>
                    <a:pt x="25414" y="103634"/>
                    <a:pt x="25414" y="102212"/>
                  </a:cubicBezTo>
                  <a:cubicBezTo>
                    <a:pt x="25947" y="100257"/>
                    <a:pt x="25414" y="97769"/>
                    <a:pt x="23459" y="96170"/>
                  </a:cubicBezTo>
                  <a:close/>
                  <a:moveTo>
                    <a:pt x="77131" y="91727"/>
                  </a:moveTo>
                  <a:cubicBezTo>
                    <a:pt x="77131" y="94215"/>
                    <a:pt x="78197" y="95281"/>
                    <a:pt x="78552" y="95281"/>
                  </a:cubicBezTo>
                  <a:cubicBezTo>
                    <a:pt x="78908" y="95281"/>
                    <a:pt x="79086" y="95814"/>
                    <a:pt x="79619" y="95814"/>
                  </a:cubicBezTo>
                  <a:cubicBezTo>
                    <a:pt x="80152" y="95814"/>
                    <a:pt x="80685" y="95281"/>
                    <a:pt x="81041" y="94748"/>
                  </a:cubicBezTo>
                  <a:cubicBezTo>
                    <a:pt x="82107" y="93682"/>
                    <a:pt x="82462" y="92260"/>
                    <a:pt x="81574" y="90838"/>
                  </a:cubicBezTo>
                  <a:cubicBezTo>
                    <a:pt x="81041" y="89772"/>
                    <a:pt x="80152" y="89416"/>
                    <a:pt x="79619" y="89416"/>
                  </a:cubicBezTo>
                  <a:cubicBezTo>
                    <a:pt x="78197" y="89416"/>
                    <a:pt x="77664" y="90838"/>
                    <a:pt x="77131" y="91371"/>
                  </a:cubicBezTo>
                  <a:lnTo>
                    <a:pt x="77131" y="91904"/>
                  </a:lnTo>
                  <a:close/>
                  <a:moveTo>
                    <a:pt x="86017" y="98125"/>
                  </a:moveTo>
                  <a:cubicBezTo>
                    <a:pt x="87083" y="98658"/>
                    <a:pt x="87972" y="99191"/>
                    <a:pt x="89038" y="99191"/>
                  </a:cubicBezTo>
                  <a:cubicBezTo>
                    <a:pt x="90104" y="99191"/>
                    <a:pt x="90460" y="99191"/>
                    <a:pt x="91526" y="98658"/>
                  </a:cubicBezTo>
                  <a:cubicBezTo>
                    <a:pt x="92948" y="98125"/>
                    <a:pt x="94014" y="97236"/>
                    <a:pt x="94014" y="96170"/>
                  </a:cubicBezTo>
                  <a:cubicBezTo>
                    <a:pt x="94547" y="94215"/>
                    <a:pt x="92059" y="92615"/>
                    <a:pt x="92059" y="92260"/>
                  </a:cubicBezTo>
                  <a:lnTo>
                    <a:pt x="90993" y="92260"/>
                  </a:lnTo>
                  <a:cubicBezTo>
                    <a:pt x="87972" y="92793"/>
                    <a:pt x="86017" y="94215"/>
                    <a:pt x="85484" y="95814"/>
                  </a:cubicBezTo>
                  <a:cubicBezTo>
                    <a:pt x="84950" y="96881"/>
                    <a:pt x="85484" y="97769"/>
                    <a:pt x="86017" y="98302"/>
                  </a:cubicBezTo>
                  <a:close/>
                  <a:moveTo>
                    <a:pt x="154261" y="86751"/>
                  </a:moveTo>
                  <a:cubicBezTo>
                    <a:pt x="154794" y="87817"/>
                    <a:pt x="155683" y="88172"/>
                    <a:pt x="156216" y="88172"/>
                  </a:cubicBezTo>
                  <a:cubicBezTo>
                    <a:pt x="157638" y="88172"/>
                    <a:pt x="158704" y="86751"/>
                    <a:pt x="158704" y="86751"/>
                  </a:cubicBezTo>
                  <a:cubicBezTo>
                    <a:pt x="158704" y="86751"/>
                    <a:pt x="158882" y="86395"/>
                    <a:pt x="159237" y="85684"/>
                  </a:cubicBezTo>
                  <a:cubicBezTo>
                    <a:pt x="159237" y="83196"/>
                    <a:pt x="158171" y="82663"/>
                    <a:pt x="157282" y="82130"/>
                  </a:cubicBezTo>
                  <a:cubicBezTo>
                    <a:pt x="156749" y="82130"/>
                    <a:pt x="155861" y="82130"/>
                    <a:pt x="154794" y="83196"/>
                  </a:cubicBezTo>
                  <a:cubicBezTo>
                    <a:pt x="154261" y="83729"/>
                    <a:pt x="153728" y="85151"/>
                    <a:pt x="154261" y="86751"/>
                  </a:cubicBezTo>
                  <a:close/>
                  <a:moveTo>
                    <a:pt x="157282" y="95281"/>
                  </a:moveTo>
                  <a:cubicBezTo>
                    <a:pt x="155861" y="96703"/>
                    <a:pt x="155328" y="99191"/>
                    <a:pt x="156216" y="101324"/>
                  </a:cubicBezTo>
                  <a:cubicBezTo>
                    <a:pt x="157282" y="102390"/>
                    <a:pt x="157638" y="102745"/>
                    <a:pt x="158704" y="102745"/>
                  </a:cubicBezTo>
                  <a:cubicBezTo>
                    <a:pt x="160659" y="102745"/>
                    <a:pt x="162259" y="100257"/>
                    <a:pt x="162259" y="99191"/>
                  </a:cubicBezTo>
                  <a:cubicBezTo>
                    <a:pt x="162259" y="99191"/>
                    <a:pt x="162436" y="99013"/>
                    <a:pt x="162792" y="98658"/>
                  </a:cubicBezTo>
                  <a:cubicBezTo>
                    <a:pt x="162792" y="96170"/>
                    <a:pt x="161725" y="94215"/>
                    <a:pt x="160304" y="93682"/>
                  </a:cubicBezTo>
                  <a:cubicBezTo>
                    <a:pt x="159237" y="93682"/>
                    <a:pt x="158349" y="94215"/>
                    <a:pt x="157282" y="9510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6F537D99-9201-9BAB-08AD-684C9BE263B8}"/>
                </a:ext>
              </a:extLst>
            </p:cNvPr>
            <p:cNvSpPr/>
            <p:nvPr/>
          </p:nvSpPr>
          <p:spPr>
            <a:xfrm rot="21270334">
              <a:off x="5575479" y="2535249"/>
              <a:ext cx="122848" cy="190942"/>
            </a:xfrm>
            <a:custGeom>
              <a:avLst/>
              <a:gdLst>
                <a:gd name="connsiteX0" fmla="*/ 69663 w 122848"/>
                <a:gd name="connsiteY0" fmla="*/ 949 h 190942"/>
                <a:gd name="connsiteX1" fmla="*/ 90989 w 122848"/>
                <a:gd name="connsiteY1" fmla="*/ 13923 h 190942"/>
                <a:gd name="connsiteX2" fmla="*/ 105385 w 122848"/>
                <a:gd name="connsiteY2" fmla="*/ 61 h 190942"/>
                <a:gd name="connsiteX3" fmla="*/ 120846 w 122848"/>
                <a:gd name="connsiteY3" fmla="*/ 16411 h 190942"/>
                <a:gd name="connsiteX4" fmla="*/ 122268 w 122848"/>
                <a:gd name="connsiteY4" fmla="*/ 182046 h 190942"/>
                <a:gd name="connsiteX5" fmla="*/ 115337 w 122848"/>
                <a:gd name="connsiteY5" fmla="*/ 190577 h 190942"/>
                <a:gd name="connsiteX6" fmla="*/ 87968 w 122848"/>
                <a:gd name="connsiteY6" fmla="*/ 138327 h 190942"/>
                <a:gd name="connsiteX7" fmla="*/ 85480 w 122848"/>
                <a:gd name="connsiteY7" fmla="*/ 111491 h 190942"/>
                <a:gd name="connsiteX8" fmla="*/ 33230 w 122848"/>
                <a:gd name="connsiteY8" fmla="*/ 190577 h 190942"/>
                <a:gd name="connsiteX9" fmla="*/ 352 w 122848"/>
                <a:gd name="connsiteY9" fmla="*/ 94963 h 190942"/>
                <a:gd name="connsiteX10" fmla="*/ 69485 w 122848"/>
                <a:gd name="connsiteY10" fmla="*/ 949 h 190942"/>
                <a:gd name="connsiteX11" fmla="*/ 16880 w 122848"/>
                <a:gd name="connsiteY11" fmla="*/ 95496 h 190942"/>
                <a:gd name="connsiteX12" fmla="*/ 13859 w 122848"/>
                <a:gd name="connsiteY12" fmla="*/ 94430 h 190942"/>
                <a:gd name="connsiteX13" fmla="*/ 9416 w 122848"/>
                <a:gd name="connsiteY13" fmla="*/ 97984 h 190942"/>
                <a:gd name="connsiteX14" fmla="*/ 9949 w 122848"/>
                <a:gd name="connsiteY14" fmla="*/ 101006 h 190942"/>
                <a:gd name="connsiteX15" fmla="*/ 11904 w 122848"/>
                <a:gd name="connsiteY15" fmla="*/ 101539 h 190942"/>
                <a:gd name="connsiteX16" fmla="*/ 14925 w 122848"/>
                <a:gd name="connsiteY16" fmla="*/ 101006 h 190942"/>
                <a:gd name="connsiteX17" fmla="*/ 15458 w 122848"/>
                <a:gd name="connsiteY17" fmla="*/ 100473 h 190942"/>
                <a:gd name="connsiteX18" fmla="*/ 16880 w 122848"/>
                <a:gd name="connsiteY18" fmla="*/ 95496 h 190942"/>
                <a:gd name="connsiteX19" fmla="*/ 29320 w 122848"/>
                <a:gd name="connsiteY19" fmla="*/ 101894 h 190942"/>
                <a:gd name="connsiteX20" fmla="*/ 26299 w 122848"/>
                <a:gd name="connsiteY20" fmla="*/ 99406 h 190942"/>
                <a:gd name="connsiteX21" fmla="*/ 20256 w 122848"/>
                <a:gd name="connsiteY21" fmla="*/ 100828 h 190942"/>
                <a:gd name="connsiteX22" fmla="*/ 20256 w 122848"/>
                <a:gd name="connsiteY22" fmla="*/ 101894 h 190942"/>
                <a:gd name="connsiteX23" fmla="*/ 24699 w 122848"/>
                <a:gd name="connsiteY23" fmla="*/ 107937 h 190942"/>
                <a:gd name="connsiteX24" fmla="*/ 25766 w 122848"/>
                <a:gd name="connsiteY24" fmla="*/ 107937 h 190942"/>
                <a:gd name="connsiteX25" fmla="*/ 28787 w 122848"/>
                <a:gd name="connsiteY25" fmla="*/ 106870 h 190942"/>
                <a:gd name="connsiteX26" fmla="*/ 29320 w 122848"/>
                <a:gd name="connsiteY26" fmla="*/ 101894 h 190942"/>
                <a:gd name="connsiteX27" fmla="*/ 23278 w 122848"/>
                <a:gd name="connsiteY27" fmla="*/ 92475 h 190942"/>
                <a:gd name="connsiteX28" fmla="*/ 25233 w 122848"/>
                <a:gd name="connsiteY28" fmla="*/ 93897 h 190942"/>
                <a:gd name="connsiteX29" fmla="*/ 27721 w 122848"/>
                <a:gd name="connsiteY29" fmla="*/ 91942 h 190942"/>
                <a:gd name="connsiteX30" fmla="*/ 27721 w 122848"/>
                <a:gd name="connsiteY30" fmla="*/ 91409 h 190942"/>
                <a:gd name="connsiteX31" fmla="*/ 26299 w 122848"/>
                <a:gd name="connsiteY31" fmla="*/ 87854 h 190942"/>
                <a:gd name="connsiteX32" fmla="*/ 23811 w 122848"/>
                <a:gd name="connsiteY32" fmla="*/ 88388 h 190942"/>
                <a:gd name="connsiteX33" fmla="*/ 23278 w 122848"/>
                <a:gd name="connsiteY33" fmla="*/ 92297 h 190942"/>
                <a:gd name="connsiteX34" fmla="*/ 35718 w 122848"/>
                <a:gd name="connsiteY34" fmla="*/ 102961 h 190942"/>
                <a:gd name="connsiteX35" fmla="*/ 40694 w 122848"/>
                <a:gd name="connsiteY35" fmla="*/ 175115 h 190942"/>
                <a:gd name="connsiteX36" fmla="*/ 84058 w 122848"/>
                <a:gd name="connsiteY36" fmla="*/ 73104 h 190942"/>
                <a:gd name="connsiteX37" fmla="*/ 85124 w 122848"/>
                <a:gd name="connsiteY37" fmla="*/ 46268 h 190942"/>
                <a:gd name="connsiteX38" fmla="*/ 74639 w 122848"/>
                <a:gd name="connsiteY38" fmla="*/ 16411 h 190942"/>
                <a:gd name="connsiteX39" fmla="*/ 35896 w 122848"/>
                <a:gd name="connsiteY39" fmla="*/ 102961 h 190942"/>
                <a:gd name="connsiteX40" fmla="*/ 98453 w 122848"/>
                <a:gd name="connsiteY40" fmla="*/ 102427 h 190942"/>
                <a:gd name="connsiteX41" fmla="*/ 100942 w 122848"/>
                <a:gd name="connsiteY41" fmla="*/ 103494 h 190942"/>
                <a:gd name="connsiteX42" fmla="*/ 101475 w 122848"/>
                <a:gd name="connsiteY42" fmla="*/ 103494 h 190942"/>
                <a:gd name="connsiteX43" fmla="*/ 103963 w 122848"/>
                <a:gd name="connsiteY43" fmla="*/ 99584 h 190942"/>
                <a:gd name="connsiteX44" fmla="*/ 103963 w 122848"/>
                <a:gd name="connsiteY44" fmla="*/ 99051 h 190942"/>
                <a:gd name="connsiteX45" fmla="*/ 100942 w 122848"/>
                <a:gd name="connsiteY45" fmla="*/ 94608 h 190942"/>
                <a:gd name="connsiteX46" fmla="*/ 97920 w 122848"/>
                <a:gd name="connsiteY46" fmla="*/ 96563 h 190942"/>
                <a:gd name="connsiteX47" fmla="*/ 98453 w 122848"/>
                <a:gd name="connsiteY47" fmla="*/ 102605 h 190942"/>
                <a:gd name="connsiteX48" fmla="*/ 102363 w 122848"/>
                <a:gd name="connsiteY48" fmla="*/ 88565 h 190942"/>
                <a:gd name="connsiteX49" fmla="*/ 103785 w 122848"/>
                <a:gd name="connsiteY49" fmla="*/ 92120 h 190942"/>
                <a:gd name="connsiteX50" fmla="*/ 104318 w 122848"/>
                <a:gd name="connsiteY50" fmla="*/ 92653 h 190942"/>
                <a:gd name="connsiteX51" fmla="*/ 106273 w 122848"/>
                <a:gd name="connsiteY51" fmla="*/ 91587 h 190942"/>
                <a:gd name="connsiteX52" fmla="*/ 106806 w 122848"/>
                <a:gd name="connsiteY52" fmla="*/ 87677 h 190942"/>
                <a:gd name="connsiteX53" fmla="*/ 104851 w 122848"/>
                <a:gd name="connsiteY53" fmla="*/ 86255 h 190942"/>
                <a:gd name="connsiteX54" fmla="*/ 102363 w 122848"/>
                <a:gd name="connsiteY54" fmla="*/ 88210 h 190942"/>
                <a:gd name="connsiteX55" fmla="*/ 102363 w 122848"/>
                <a:gd name="connsiteY55" fmla="*/ 88743 h 190942"/>
                <a:gd name="connsiteX56" fmla="*/ 108761 w 122848"/>
                <a:gd name="connsiteY56" fmla="*/ 104916 h 190942"/>
                <a:gd name="connsiteX57" fmla="*/ 109828 w 122848"/>
                <a:gd name="connsiteY57" fmla="*/ 106870 h 190942"/>
                <a:gd name="connsiteX58" fmla="*/ 110894 w 122848"/>
                <a:gd name="connsiteY58" fmla="*/ 106870 h 190942"/>
                <a:gd name="connsiteX59" fmla="*/ 112849 w 122848"/>
                <a:gd name="connsiteY59" fmla="*/ 105804 h 190942"/>
                <a:gd name="connsiteX60" fmla="*/ 113382 w 122848"/>
                <a:gd name="connsiteY60" fmla="*/ 105271 h 190942"/>
                <a:gd name="connsiteX61" fmla="*/ 112849 w 122848"/>
                <a:gd name="connsiteY61" fmla="*/ 101361 h 190942"/>
                <a:gd name="connsiteX62" fmla="*/ 110361 w 122848"/>
                <a:gd name="connsiteY62" fmla="*/ 101361 h 190942"/>
                <a:gd name="connsiteX63" fmla="*/ 108939 w 122848"/>
                <a:gd name="connsiteY63" fmla="*/ 104916 h 190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2848" h="190942">
                  <a:moveTo>
                    <a:pt x="69663" y="949"/>
                  </a:moveTo>
                  <a:cubicBezTo>
                    <a:pt x="69663" y="949"/>
                    <a:pt x="83169" y="1482"/>
                    <a:pt x="90989" y="13923"/>
                  </a:cubicBezTo>
                  <a:cubicBezTo>
                    <a:pt x="94010" y="5037"/>
                    <a:pt x="98987" y="-473"/>
                    <a:pt x="105385" y="61"/>
                  </a:cubicBezTo>
                  <a:cubicBezTo>
                    <a:pt x="105385" y="61"/>
                    <a:pt x="122268" y="-1894"/>
                    <a:pt x="120846" y="16411"/>
                  </a:cubicBezTo>
                  <a:cubicBezTo>
                    <a:pt x="119780" y="34361"/>
                    <a:pt x="117292" y="166762"/>
                    <a:pt x="122268" y="182046"/>
                  </a:cubicBezTo>
                  <a:cubicBezTo>
                    <a:pt x="122268" y="182046"/>
                    <a:pt x="125822" y="193065"/>
                    <a:pt x="115337" y="190577"/>
                  </a:cubicBezTo>
                  <a:cubicBezTo>
                    <a:pt x="105918" y="188622"/>
                    <a:pt x="91522" y="172627"/>
                    <a:pt x="87968" y="138327"/>
                  </a:cubicBezTo>
                  <a:cubicBezTo>
                    <a:pt x="86902" y="131929"/>
                    <a:pt x="86013" y="122332"/>
                    <a:pt x="85480" y="111491"/>
                  </a:cubicBezTo>
                  <a:cubicBezTo>
                    <a:pt x="76949" y="142415"/>
                    <a:pt x="59177" y="191643"/>
                    <a:pt x="33230" y="190577"/>
                  </a:cubicBezTo>
                  <a:cubicBezTo>
                    <a:pt x="352" y="189510"/>
                    <a:pt x="-1070" y="114512"/>
                    <a:pt x="352" y="94963"/>
                  </a:cubicBezTo>
                  <a:cubicBezTo>
                    <a:pt x="1774" y="75059"/>
                    <a:pt x="12259" y="-2072"/>
                    <a:pt x="69485" y="949"/>
                  </a:cubicBezTo>
                  <a:close/>
                  <a:moveTo>
                    <a:pt x="16880" y="95496"/>
                  </a:moveTo>
                  <a:cubicBezTo>
                    <a:pt x="16347" y="94430"/>
                    <a:pt x="15458" y="94075"/>
                    <a:pt x="13859" y="94430"/>
                  </a:cubicBezTo>
                  <a:cubicBezTo>
                    <a:pt x="11904" y="94430"/>
                    <a:pt x="9949" y="95852"/>
                    <a:pt x="9416" y="97984"/>
                  </a:cubicBezTo>
                  <a:cubicBezTo>
                    <a:pt x="8882" y="99406"/>
                    <a:pt x="9416" y="100473"/>
                    <a:pt x="9949" y="101006"/>
                  </a:cubicBezTo>
                  <a:cubicBezTo>
                    <a:pt x="10482" y="101539"/>
                    <a:pt x="11015" y="101539"/>
                    <a:pt x="11904" y="101539"/>
                  </a:cubicBezTo>
                  <a:cubicBezTo>
                    <a:pt x="13325" y="101539"/>
                    <a:pt x="14392" y="101006"/>
                    <a:pt x="14925" y="101006"/>
                  </a:cubicBezTo>
                  <a:lnTo>
                    <a:pt x="15458" y="100473"/>
                  </a:lnTo>
                  <a:cubicBezTo>
                    <a:pt x="16880" y="98518"/>
                    <a:pt x="17946" y="96918"/>
                    <a:pt x="16880" y="95496"/>
                  </a:cubicBezTo>
                  <a:close/>
                  <a:moveTo>
                    <a:pt x="29320" y="101894"/>
                  </a:moveTo>
                  <a:cubicBezTo>
                    <a:pt x="28787" y="100473"/>
                    <a:pt x="27898" y="99406"/>
                    <a:pt x="26299" y="99406"/>
                  </a:cubicBezTo>
                  <a:cubicBezTo>
                    <a:pt x="23811" y="98340"/>
                    <a:pt x="20790" y="100828"/>
                    <a:pt x="20256" y="100828"/>
                  </a:cubicBezTo>
                  <a:cubicBezTo>
                    <a:pt x="20256" y="101361"/>
                    <a:pt x="19723" y="101894"/>
                    <a:pt x="20256" y="101894"/>
                  </a:cubicBezTo>
                  <a:cubicBezTo>
                    <a:pt x="20790" y="105449"/>
                    <a:pt x="22211" y="107404"/>
                    <a:pt x="24699" y="107937"/>
                  </a:cubicBezTo>
                  <a:lnTo>
                    <a:pt x="25766" y="107937"/>
                  </a:lnTo>
                  <a:cubicBezTo>
                    <a:pt x="26832" y="107937"/>
                    <a:pt x="27721" y="107404"/>
                    <a:pt x="28787" y="106870"/>
                  </a:cubicBezTo>
                  <a:cubicBezTo>
                    <a:pt x="29853" y="105449"/>
                    <a:pt x="29853" y="103849"/>
                    <a:pt x="29320" y="101894"/>
                  </a:cubicBezTo>
                  <a:close/>
                  <a:moveTo>
                    <a:pt x="23278" y="92475"/>
                  </a:moveTo>
                  <a:cubicBezTo>
                    <a:pt x="23811" y="93541"/>
                    <a:pt x="24344" y="93897"/>
                    <a:pt x="25233" y="93897"/>
                  </a:cubicBezTo>
                  <a:cubicBezTo>
                    <a:pt x="26121" y="93897"/>
                    <a:pt x="27188" y="92475"/>
                    <a:pt x="27721" y="91942"/>
                  </a:cubicBezTo>
                  <a:lnTo>
                    <a:pt x="27721" y="91409"/>
                  </a:lnTo>
                  <a:cubicBezTo>
                    <a:pt x="27721" y="88921"/>
                    <a:pt x="26654" y="88388"/>
                    <a:pt x="26299" y="87854"/>
                  </a:cubicBezTo>
                  <a:cubicBezTo>
                    <a:pt x="25233" y="87321"/>
                    <a:pt x="24344" y="87854"/>
                    <a:pt x="23811" y="88388"/>
                  </a:cubicBezTo>
                  <a:cubicBezTo>
                    <a:pt x="22745" y="89454"/>
                    <a:pt x="22389" y="90876"/>
                    <a:pt x="23278" y="92297"/>
                  </a:cubicBezTo>
                  <a:close/>
                  <a:moveTo>
                    <a:pt x="35718" y="102961"/>
                  </a:moveTo>
                  <a:cubicBezTo>
                    <a:pt x="25233" y="175115"/>
                    <a:pt x="40694" y="175115"/>
                    <a:pt x="40694" y="175115"/>
                  </a:cubicBezTo>
                  <a:cubicBezTo>
                    <a:pt x="56156" y="170672"/>
                    <a:pt x="79082" y="91942"/>
                    <a:pt x="84058" y="73104"/>
                  </a:cubicBezTo>
                  <a:cubicBezTo>
                    <a:pt x="84058" y="63684"/>
                    <a:pt x="84591" y="54621"/>
                    <a:pt x="85124" y="46268"/>
                  </a:cubicBezTo>
                  <a:cubicBezTo>
                    <a:pt x="84591" y="26896"/>
                    <a:pt x="79615" y="16411"/>
                    <a:pt x="74639" y="16411"/>
                  </a:cubicBezTo>
                  <a:cubicBezTo>
                    <a:pt x="69130" y="15878"/>
                    <a:pt x="46737" y="30273"/>
                    <a:pt x="35896" y="102961"/>
                  </a:cubicBezTo>
                  <a:close/>
                  <a:moveTo>
                    <a:pt x="98453" y="102427"/>
                  </a:moveTo>
                  <a:cubicBezTo>
                    <a:pt x="99520" y="103494"/>
                    <a:pt x="99875" y="103494"/>
                    <a:pt x="100942" y="103494"/>
                  </a:cubicBezTo>
                  <a:lnTo>
                    <a:pt x="101475" y="103494"/>
                  </a:lnTo>
                  <a:cubicBezTo>
                    <a:pt x="102896" y="102961"/>
                    <a:pt x="103963" y="100473"/>
                    <a:pt x="103963" y="99584"/>
                  </a:cubicBezTo>
                  <a:lnTo>
                    <a:pt x="103963" y="99051"/>
                  </a:lnTo>
                  <a:cubicBezTo>
                    <a:pt x="103430" y="96563"/>
                    <a:pt x="102541" y="95141"/>
                    <a:pt x="100942" y="94608"/>
                  </a:cubicBezTo>
                  <a:cubicBezTo>
                    <a:pt x="99875" y="94608"/>
                    <a:pt x="98987" y="95674"/>
                    <a:pt x="97920" y="96563"/>
                  </a:cubicBezTo>
                  <a:cubicBezTo>
                    <a:pt x="96854" y="98518"/>
                    <a:pt x="96854" y="101006"/>
                    <a:pt x="98453" y="102605"/>
                  </a:cubicBezTo>
                  <a:close/>
                  <a:moveTo>
                    <a:pt x="102363" y="88565"/>
                  </a:moveTo>
                  <a:cubicBezTo>
                    <a:pt x="102363" y="91053"/>
                    <a:pt x="102896" y="92120"/>
                    <a:pt x="103785" y="92120"/>
                  </a:cubicBezTo>
                  <a:lnTo>
                    <a:pt x="104318" y="92653"/>
                  </a:lnTo>
                  <a:cubicBezTo>
                    <a:pt x="105385" y="92653"/>
                    <a:pt x="105740" y="92120"/>
                    <a:pt x="106273" y="91587"/>
                  </a:cubicBezTo>
                  <a:cubicBezTo>
                    <a:pt x="106806" y="90520"/>
                    <a:pt x="107339" y="89098"/>
                    <a:pt x="106806" y="87677"/>
                  </a:cubicBezTo>
                  <a:cubicBezTo>
                    <a:pt x="106273" y="86610"/>
                    <a:pt x="105385" y="86255"/>
                    <a:pt x="104851" y="86255"/>
                  </a:cubicBezTo>
                  <a:cubicBezTo>
                    <a:pt x="103430" y="86255"/>
                    <a:pt x="102363" y="87677"/>
                    <a:pt x="102363" y="88210"/>
                  </a:cubicBezTo>
                  <a:lnTo>
                    <a:pt x="102363" y="88743"/>
                  </a:lnTo>
                  <a:close/>
                  <a:moveTo>
                    <a:pt x="108761" y="104916"/>
                  </a:moveTo>
                  <a:cubicBezTo>
                    <a:pt x="108761" y="106337"/>
                    <a:pt x="109294" y="106870"/>
                    <a:pt x="109828" y="106870"/>
                  </a:cubicBezTo>
                  <a:lnTo>
                    <a:pt x="110894" y="106870"/>
                  </a:lnTo>
                  <a:cubicBezTo>
                    <a:pt x="111960" y="106870"/>
                    <a:pt x="112849" y="106337"/>
                    <a:pt x="112849" y="105804"/>
                  </a:cubicBezTo>
                  <a:cubicBezTo>
                    <a:pt x="113382" y="105804"/>
                    <a:pt x="113382" y="105271"/>
                    <a:pt x="113382" y="105271"/>
                  </a:cubicBezTo>
                  <a:cubicBezTo>
                    <a:pt x="113915" y="102783"/>
                    <a:pt x="113382" y="101717"/>
                    <a:pt x="112849" y="101361"/>
                  </a:cubicBezTo>
                  <a:cubicBezTo>
                    <a:pt x="112316" y="100828"/>
                    <a:pt x="111427" y="100828"/>
                    <a:pt x="110361" y="101361"/>
                  </a:cubicBezTo>
                  <a:cubicBezTo>
                    <a:pt x="109294" y="101894"/>
                    <a:pt x="108406" y="103316"/>
                    <a:pt x="108939" y="10491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3">
              <a:extLst>
                <a:ext uri="{FF2B5EF4-FFF2-40B4-BE49-F238E27FC236}">
                  <a16:creationId xmlns:a16="http://schemas.microsoft.com/office/drawing/2014/main" id="{773AC38A-9B2D-5816-B353-C24D21D8A975}"/>
                </a:ext>
              </a:extLst>
            </p:cNvPr>
            <p:cNvSpPr/>
            <p:nvPr/>
          </p:nvSpPr>
          <p:spPr>
            <a:xfrm rot="21270334">
              <a:off x="5712301" y="2455710"/>
              <a:ext cx="117754" cy="256959"/>
            </a:xfrm>
            <a:custGeom>
              <a:avLst/>
              <a:gdLst>
                <a:gd name="connsiteX0" fmla="*/ 5601 w 117754"/>
                <a:gd name="connsiteY0" fmla="*/ 234120 h 256959"/>
                <a:gd name="connsiteX1" fmla="*/ 91 w 117754"/>
                <a:gd name="connsiteY1" fmla="*/ 143127 h 256959"/>
                <a:gd name="connsiteX2" fmla="*/ 2046 w 117754"/>
                <a:gd name="connsiteY2" fmla="*/ 43071 h 256959"/>
                <a:gd name="connsiteX3" fmla="*/ 16975 w 117754"/>
                <a:gd name="connsiteY3" fmla="*/ 240 h 256959"/>
                <a:gd name="connsiteX4" fmla="*/ 34925 w 117754"/>
                <a:gd name="connsiteY4" fmla="*/ 30630 h 256959"/>
                <a:gd name="connsiteX5" fmla="*/ 31370 w 117754"/>
                <a:gd name="connsiteY5" fmla="*/ 144016 h 256959"/>
                <a:gd name="connsiteX6" fmla="*/ 31370 w 117754"/>
                <a:gd name="connsiteY6" fmla="*/ 181337 h 256959"/>
                <a:gd name="connsiteX7" fmla="*/ 84153 w 117754"/>
                <a:gd name="connsiteY7" fmla="*/ 66352 h 256959"/>
                <a:gd name="connsiteX8" fmla="*/ 117564 w 117754"/>
                <a:gd name="connsiteY8" fmla="*/ 136551 h 256959"/>
                <a:gd name="connsiteX9" fmla="*/ 116143 w 117754"/>
                <a:gd name="connsiteY9" fmla="*/ 233054 h 256959"/>
                <a:gd name="connsiteX10" fmla="*/ 104235 w 117754"/>
                <a:gd name="connsiteY10" fmla="*/ 256868 h 256959"/>
                <a:gd name="connsiteX11" fmla="*/ 84864 w 117754"/>
                <a:gd name="connsiteY11" fmla="*/ 217059 h 256959"/>
                <a:gd name="connsiteX12" fmla="*/ 82376 w 117754"/>
                <a:gd name="connsiteY12" fmla="*/ 87145 h 256959"/>
                <a:gd name="connsiteX13" fmla="*/ 32081 w 117754"/>
                <a:gd name="connsiteY13" fmla="*/ 238918 h 256959"/>
                <a:gd name="connsiteX14" fmla="*/ 19641 w 117754"/>
                <a:gd name="connsiteY14" fmla="*/ 256868 h 256959"/>
                <a:gd name="connsiteX15" fmla="*/ 5778 w 117754"/>
                <a:gd name="connsiteY15" fmla="*/ 233942 h 256959"/>
                <a:gd name="connsiteX16" fmla="*/ 11998 w 117754"/>
                <a:gd name="connsiteY16" fmla="*/ 165520 h 256959"/>
                <a:gd name="connsiteX17" fmla="*/ 15020 w 117754"/>
                <a:gd name="connsiteY17" fmla="*/ 164098 h 256959"/>
                <a:gd name="connsiteX18" fmla="*/ 15553 w 117754"/>
                <a:gd name="connsiteY18" fmla="*/ 159655 h 256959"/>
                <a:gd name="connsiteX19" fmla="*/ 13065 w 117754"/>
                <a:gd name="connsiteY19" fmla="*/ 156634 h 256959"/>
                <a:gd name="connsiteX20" fmla="*/ 7022 w 117754"/>
                <a:gd name="connsiteY20" fmla="*/ 158589 h 256959"/>
                <a:gd name="connsiteX21" fmla="*/ 6489 w 117754"/>
                <a:gd name="connsiteY21" fmla="*/ 159655 h 256959"/>
                <a:gd name="connsiteX22" fmla="*/ 10932 w 117754"/>
                <a:gd name="connsiteY22" fmla="*/ 165698 h 256959"/>
                <a:gd name="connsiteX23" fmla="*/ 11998 w 117754"/>
                <a:gd name="connsiteY23" fmla="*/ 165698 h 256959"/>
                <a:gd name="connsiteX24" fmla="*/ 14487 w 117754"/>
                <a:gd name="connsiteY24" fmla="*/ 148636 h 256959"/>
                <a:gd name="connsiteX25" fmla="*/ 14487 w 117754"/>
                <a:gd name="connsiteY25" fmla="*/ 149170 h 256959"/>
                <a:gd name="connsiteX26" fmla="*/ 18396 w 117754"/>
                <a:gd name="connsiteY26" fmla="*/ 152724 h 256959"/>
                <a:gd name="connsiteX27" fmla="*/ 18930 w 117754"/>
                <a:gd name="connsiteY27" fmla="*/ 152724 h 256959"/>
                <a:gd name="connsiteX28" fmla="*/ 20884 w 117754"/>
                <a:gd name="connsiteY28" fmla="*/ 150236 h 256959"/>
                <a:gd name="connsiteX29" fmla="*/ 18930 w 117754"/>
                <a:gd name="connsiteY29" fmla="*/ 144727 h 256959"/>
                <a:gd name="connsiteX30" fmla="*/ 15908 w 117754"/>
                <a:gd name="connsiteY30" fmla="*/ 144193 h 256959"/>
                <a:gd name="connsiteX31" fmla="*/ 14487 w 117754"/>
                <a:gd name="connsiteY31" fmla="*/ 148636 h 256959"/>
                <a:gd name="connsiteX32" fmla="*/ 20529 w 117754"/>
                <a:gd name="connsiteY32" fmla="*/ 158589 h 256959"/>
                <a:gd name="connsiteX33" fmla="*/ 20529 w 117754"/>
                <a:gd name="connsiteY33" fmla="*/ 159122 h 256959"/>
                <a:gd name="connsiteX34" fmla="*/ 21951 w 117754"/>
                <a:gd name="connsiteY34" fmla="*/ 163032 h 256959"/>
                <a:gd name="connsiteX35" fmla="*/ 22484 w 117754"/>
                <a:gd name="connsiteY35" fmla="*/ 163032 h 256959"/>
                <a:gd name="connsiteX36" fmla="*/ 24439 w 117754"/>
                <a:gd name="connsiteY36" fmla="*/ 161965 h 256959"/>
                <a:gd name="connsiteX37" fmla="*/ 24972 w 117754"/>
                <a:gd name="connsiteY37" fmla="*/ 158411 h 256959"/>
                <a:gd name="connsiteX38" fmla="*/ 23017 w 117754"/>
                <a:gd name="connsiteY38" fmla="*/ 156989 h 256959"/>
                <a:gd name="connsiteX39" fmla="*/ 20529 w 117754"/>
                <a:gd name="connsiteY39" fmla="*/ 158411 h 256959"/>
                <a:gd name="connsiteX40" fmla="*/ 97127 w 117754"/>
                <a:gd name="connsiteY40" fmla="*/ 157167 h 256959"/>
                <a:gd name="connsiteX41" fmla="*/ 97660 w 117754"/>
                <a:gd name="connsiteY41" fmla="*/ 157700 h 256959"/>
                <a:gd name="connsiteX42" fmla="*/ 100148 w 117754"/>
                <a:gd name="connsiteY42" fmla="*/ 156278 h 256959"/>
                <a:gd name="connsiteX43" fmla="*/ 101214 w 117754"/>
                <a:gd name="connsiteY43" fmla="*/ 150236 h 256959"/>
                <a:gd name="connsiteX44" fmla="*/ 98726 w 117754"/>
                <a:gd name="connsiteY44" fmla="*/ 148814 h 256959"/>
                <a:gd name="connsiteX45" fmla="*/ 95172 w 117754"/>
                <a:gd name="connsiteY45" fmla="*/ 152369 h 256959"/>
                <a:gd name="connsiteX46" fmla="*/ 97127 w 117754"/>
                <a:gd name="connsiteY46" fmla="*/ 157345 h 256959"/>
                <a:gd name="connsiteX47" fmla="*/ 101037 w 117754"/>
                <a:gd name="connsiteY47" fmla="*/ 163209 h 256959"/>
                <a:gd name="connsiteX48" fmla="*/ 98548 w 117754"/>
                <a:gd name="connsiteY48" fmla="*/ 164631 h 256959"/>
                <a:gd name="connsiteX49" fmla="*/ 98548 w 117754"/>
                <a:gd name="connsiteY49" fmla="*/ 165164 h 256959"/>
                <a:gd name="connsiteX50" fmla="*/ 99970 w 117754"/>
                <a:gd name="connsiteY50" fmla="*/ 169074 h 256959"/>
                <a:gd name="connsiteX51" fmla="*/ 100503 w 117754"/>
                <a:gd name="connsiteY51" fmla="*/ 169074 h 256959"/>
                <a:gd name="connsiteX52" fmla="*/ 102458 w 117754"/>
                <a:gd name="connsiteY52" fmla="*/ 168008 h 256959"/>
                <a:gd name="connsiteX53" fmla="*/ 102991 w 117754"/>
                <a:gd name="connsiteY53" fmla="*/ 164454 h 256959"/>
                <a:gd name="connsiteX54" fmla="*/ 101037 w 117754"/>
                <a:gd name="connsiteY54" fmla="*/ 163032 h 256959"/>
                <a:gd name="connsiteX55" fmla="*/ 106013 w 117754"/>
                <a:gd name="connsiteY55" fmla="*/ 158766 h 256959"/>
                <a:gd name="connsiteX56" fmla="*/ 109034 w 117754"/>
                <a:gd name="connsiteY56" fmla="*/ 164809 h 256959"/>
                <a:gd name="connsiteX57" fmla="*/ 109567 w 117754"/>
                <a:gd name="connsiteY57" fmla="*/ 165342 h 256959"/>
                <a:gd name="connsiteX58" fmla="*/ 111522 w 117754"/>
                <a:gd name="connsiteY58" fmla="*/ 164276 h 256959"/>
                <a:gd name="connsiteX59" fmla="*/ 112588 w 117754"/>
                <a:gd name="connsiteY59" fmla="*/ 158766 h 256959"/>
                <a:gd name="connsiteX60" fmla="*/ 110100 w 117754"/>
                <a:gd name="connsiteY60" fmla="*/ 156278 h 256959"/>
                <a:gd name="connsiteX61" fmla="*/ 106190 w 117754"/>
                <a:gd name="connsiteY61" fmla="*/ 158233 h 256959"/>
                <a:gd name="connsiteX62" fmla="*/ 106190 w 117754"/>
                <a:gd name="connsiteY62" fmla="*/ 158766 h 256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754" h="256959">
                  <a:moveTo>
                    <a:pt x="5601" y="234120"/>
                  </a:move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lnTo>
                    <a:pt x="31370" y="181337"/>
                  </a:lnTo>
                  <a:cubicBezTo>
                    <a:pt x="42744" y="137085"/>
                    <a:pt x="63182" y="68840"/>
                    <a:pt x="84153" y="66352"/>
                  </a:cubicBezTo>
                  <a:cubicBezTo>
                    <a:pt x="117564" y="62798"/>
                    <a:pt x="118453" y="107228"/>
                    <a:pt x="117564" y="136551"/>
                  </a:cubicBezTo>
                  <a:cubicBezTo>
                    <a:pt x="116498" y="161965"/>
                    <a:pt x="116143" y="218658"/>
                    <a:pt x="116143" y="233054"/>
                  </a:cubicBezTo>
                  <a:cubicBezTo>
                    <a:pt x="115609" y="244961"/>
                    <a:pt x="112588" y="255979"/>
                    <a:pt x="104235" y="256868"/>
                  </a:cubicBezTo>
                  <a:cubicBezTo>
                    <a:pt x="95349" y="257934"/>
                    <a:pt x="85753" y="249937"/>
                    <a:pt x="84864" y="217059"/>
                  </a:cubicBezTo>
                  <a:cubicBezTo>
                    <a:pt x="82909" y="171740"/>
                    <a:pt x="92861" y="87145"/>
                    <a:pt x="82376" y="87145"/>
                  </a:cubicBezTo>
                  <a:cubicBezTo>
                    <a:pt x="72424" y="86612"/>
                    <a:pt x="43633" y="169785"/>
                    <a:pt x="32081" y="238918"/>
                  </a:cubicBezTo>
                  <a:cubicBezTo>
                    <a:pt x="31015" y="246916"/>
                    <a:pt x="28527" y="256868"/>
                    <a:pt x="19641" y="256868"/>
                  </a:cubicBezTo>
                  <a:cubicBezTo>
                    <a:pt x="8622" y="256868"/>
                    <a:pt x="5778" y="233942"/>
                    <a:pt x="5778" y="233942"/>
                  </a:cubicBezTo>
                  <a:close/>
                  <a:moveTo>
                    <a:pt x="11998" y="165520"/>
                  </a:moveTo>
                  <a:cubicBezTo>
                    <a:pt x="13420" y="165520"/>
                    <a:pt x="14487" y="164987"/>
                    <a:pt x="15020" y="164098"/>
                  </a:cubicBezTo>
                  <a:cubicBezTo>
                    <a:pt x="16086" y="163032"/>
                    <a:pt x="16441" y="161610"/>
                    <a:pt x="15553" y="159655"/>
                  </a:cubicBezTo>
                  <a:cubicBezTo>
                    <a:pt x="15020" y="158233"/>
                    <a:pt x="14131" y="157167"/>
                    <a:pt x="13065" y="156634"/>
                  </a:cubicBezTo>
                  <a:cubicBezTo>
                    <a:pt x="10044" y="156101"/>
                    <a:pt x="7555" y="158056"/>
                    <a:pt x="7022" y="158589"/>
                  </a:cubicBezTo>
                  <a:cubicBezTo>
                    <a:pt x="6489" y="158589"/>
                    <a:pt x="6489" y="159122"/>
                    <a:pt x="6489" y="159655"/>
                  </a:cubicBezTo>
                  <a:cubicBezTo>
                    <a:pt x="7555" y="162676"/>
                    <a:pt x="8977" y="165164"/>
                    <a:pt x="10932" y="165698"/>
                  </a:cubicBezTo>
                  <a:lnTo>
                    <a:pt x="11998" y="165698"/>
                  </a:lnTo>
                  <a:close/>
                  <a:moveTo>
                    <a:pt x="14487" y="148636"/>
                  </a:moveTo>
                  <a:lnTo>
                    <a:pt x="14487" y="149170"/>
                  </a:lnTo>
                  <a:cubicBezTo>
                    <a:pt x="15908" y="151658"/>
                    <a:pt x="16975" y="152724"/>
                    <a:pt x="18396" y="152724"/>
                  </a:cubicBezTo>
                  <a:lnTo>
                    <a:pt x="18930" y="152724"/>
                  </a:lnTo>
                  <a:cubicBezTo>
                    <a:pt x="19996" y="152724"/>
                    <a:pt x="20351" y="151658"/>
                    <a:pt x="20884" y="150236"/>
                  </a:cubicBezTo>
                  <a:cubicBezTo>
                    <a:pt x="21418" y="148281"/>
                    <a:pt x="20884" y="145793"/>
                    <a:pt x="18930" y="144727"/>
                  </a:cubicBezTo>
                  <a:cubicBezTo>
                    <a:pt x="17508" y="143660"/>
                    <a:pt x="16441" y="143660"/>
                    <a:pt x="15908" y="144193"/>
                  </a:cubicBezTo>
                  <a:cubicBezTo>
                    <a:pt x="14487" y="145260"/>
                    <a:pt x="14487" y="148103"/>
                    <a:pt x="14487" y="148636"/>
                  </a:cubicBezTo>
                  <a:close/>
                  <a:moveTo>
                    <a:pt x="20529" y="158589"/>
                  </a:moveTo>
                  <a:lnTo>
                    <a:pt x="20529" y="159122"/>
                  </a:lnTo>
                  <a:cubicBezTo>
                    <a:pt x="20529" y="161610"/>
                    <a:pt x="21596" y="162676"/>
                    <a:pt x="21951" y="163032"/>
                  </a:cubicBezTo>
                  <a:lnTo>
                    <a:pt x="22484" y="163032"/>
                  </a:lnTo>
                  <a:cubicBezTo>
                    <a:pt x="23550" y="163032"/>
                    <a:pt x="23906" y="162499"/>
                    <a:pt x="24439" y="161965"/>
                  </a:cubicBezTo>
                  <a:cubicBezTo>
                    <a:pt x="25505" y="161432"/>
                    <a:pt x="25505" y="160011"/>
                    <a:pt x="24972" y="158411"/>
                  </a:cubicBezTo>
                  <a:cubicBezTo>
                    <a:pt x="24439" y="156989"/>
                    <a:pt x="23550" y="156989"/>
                    <a:pt x="23017" y="156989"/>
                  </a:cubicBezTo>
                  <a:cubicBezTo>
                    <a:pt x="21596" y="156989"/>
                    <a:pt x="21062" y="158411"/>
                    <a:pt x="20529" y="158411"/>
                  </a:cubicBezTo>
                  <a:close/>
                  <a:moveTo>
                    <a:pt x="97127" y="157167"/>
                  </a:moveTo>
                  <a:cubicBezTo>
                    <a:pt x="97127" y="157167"/>
                    <a:pt x="97660" y="157700"/>
                    <a:pt x="97660" y="157700"/>
                  </a:cubicBezTo>
                  <a:cubicBezTo>
                    <a:pt x="98726" y="157700"/>
                    <a:pt x="99615" y="157167"/>
                    <a:pt x="100148" y="156278"/>
                  </a:cubicBezTo>
                  <a:cubicBezTo>
                    <a:pt x="101570" y="154857"/>
                    <a:pt x="102103" y="152369"/>
                    <a:pt x="101214" y="150236"/>
                  </a:cubicBezTo>
                  <a:cubicBezTo>
                    <a:pt x="100681" y="149170"/>
                    <a:pt x="99792" y="148814"/>
                    <a:pt x="98726" y="148814"/>
                  </a:cubicBezTo>
                  <a:cubicBezTo>
                    <a:pt x="96771" y="148814"/>
                    <a:pt x="95705" y="151302"/>
                    <a:pt x="95172" y="152369"/>
                  </a:cubicBezTo>
                  <a:cubicBezTo>
                    <a:pt x="95172" y="155390"/>
                    <a:pt x="95705" y="156812"/>
                    <a:pt x="97127" y="157345"/>
                  </a:cubicBezTo>
                  <a:close/>
                  <a:moveTo>
                    <a:pt x="101037" y="163209"/>
                  </a:moveTo>
                  <a:cubicBezTo>
                    <a:pt x="99615" y="163209"/>
                    <a:pt x="99082" y="164276"/>
                    <a:pt x="98548" y="164631"/>
                  </a:cubicBezTo>
                  <a:lnTo>
                    <a:pt x="98548" y="165164"/>
                  </a:lnTo>
                  <a:cubicBezTo>
                    <a:pt x="98548" y="167653"/>
                    <a:pt x="99615" y="168719"/>
                    <a:pt x="99970" y="169074"/>
                  </a:cubicBezTo>
                  <a:lnTo>
                    <a:pt x="100503" y="169074"/>
                  </a:lnTo>
                  <a:cubicBezTo>
                    <a:pt x="101570" y="169074"/>
                    <a:pt x="101925" y="168541"/>
                    <a:pt x="102458" y="168008"/>
                  </a:cubicBezTo>
                  <a:cubicBezTo>
                    <a:pt x="103525" y="166942"/>
                    <a:pt x="103880" y="165520"/>
                    <a:pt x="102991" y="164454"/>
                  </a:cubicBezTo>
                  <a:cubicBezTo>
                    <a:pt x="102458" y="163032"/>
                    <a:pt x="101570" y="163032"/>
                    <a:pt x="101037" y="163032"/>
                  </a:cubicBezTo>
                  <a:close/>
                  <a:moveTo>
                    <a:pt x="106013" y="158766"/>
                  </a:moveTo>
                  <a:cubicBezTo>
                    <a:pt x="106013" y="162321"/>
                    <a:pt x="107434" y="164276"/>
                    <a:pt x="109034" y="164809"/>
                  </a:cubicBezTo>
                  <a:cubicBezTo>
                    <a:pt x="109034" y="165342"/>
                    <a:pt x="109567" y="165342"/>
                    <a:pt x="109567" y="165342"/>
                  </a:cubicBezTo>
                  <a:cubicBezTo>
                    <a:pt x="110633" y="165342"/>
                    <a:pt x="110989" y="164809"/>
                    <a:pt x="111522" y="164276"/>
                  </a:cubicBezTo>
                  <a:cubicBezTo>
                    <a:pt x="112588" y="163209"/>
                    <a:pt x="112944" y="161255"/>
                    <a:pt x="112588" y="158766"/>
                  </a:cubicBezTo>
                  <a:cubicBezTo>
                    <a:pt x="112055" y="157345"/>
                    <a:pt x="111166" y="156278"/>
                    <a:pt x="110100" y="156278"/>
                  </a:cubicBezTo>
                  <a:cubicBezTo>
                    <a:pt x="108145" y="155745"/>
                    <a:pt x="106546" y="157700"/>
                    <a:pt x="106190" y="158233"/>
                  </a:cubicBezTo>
                  <a:cubicBezTo>
                    <a:pt x="106190" y="158233"/>
                    <a:pt x="105657" y="158766"/>
                    <a:pt x="106190" y="15876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" name="Vrije vorm: vorm 24">
              <a:extLst>
                <a:ext uri="{FF2B5EF4-FFF2-40B4-BE49-F238E27FC236}">
                  <a16:creationId xmlns:a16="http://schemas.microsoft.com/office/drawing/2014/main" id="{BB32C46B-7190-7D74-5764-0E7A7BDB325F}"/>
                </a:ext>
              </a:extLst>
            </p:cNvPr>
            <p:cNvSpPr/>
            <p:nvPr/>
          </p:nvSpPr>
          <p:spPr>
            <a:xfrm rot="21270334">
              <a:off x="5850200" y="2509382"/>
              <a:ext cx="108772" cy="190516"/>
            </a:xfrm>
            <a:custGeom>
              <a:avLst/>
              <a:gdLst>
                <a:gd name="connsiteX0" fmla="*/ 26488 w 108772"/>
                <a:gd name="connsiteY0" fmla="*/ 22393 h 190516"/>
                <a:gd name="connsiteX1" fmla="*/ 63809 w 108772"/>
                <a:gd name="connsiteY1" fmla="*/ 0 h 190516"/>
                <a:gd name="connsiteX2" fmla="*/ 108595 w 108772"/>
                <a:gd name="connsiteY2" fmla="*/ 86550 h 190516"/>
                <a:gd name="connsiteX3" fmla="*/ 52791 w 108772"/>
                <a:gd name="connsiteY3" fmla="*/ 190516 h 190516"/>
                <a:gd name="connsiteX4" fmla="*/ 8 w 108772"/>
                <a:gd name="connsiteY4" fmla="*/ 105388 h 190516"/>
                <a:gd name="connsiteX5" fmla="*/ 26310 w 108772"/>
                <a:gd name="connsiteY5" fmla="*/ 22215 h 190516"/>
                <a:gd name="connsiteX6" fmla="*/ 8538 w 108772"/>
                <a:gd name="connsiteY6" fmla="*/ 90637 h 190516"/>
                <a:gd name="connsiteX7" fmla="*/ 10493 w 108772"/>
                <a:gd name="connsiteY7" fmla="*/ 94192 h 190516"/>
                <a:gd name="connsiteX8" fmla="*/ 11026 w 108772"/>
                <a:gd name="connsiteY8" fmla="*/ 94725 h 190516"/>
                <a:gd name="connsiteX9" fmla="*/ 12981 w 108772"/>
                <a:gd name="connsiteY9" fmla="*/ 93659 h 190516"/>
                <a:gd name="connsiteX10" fmla="*/ 13514 w 108772"/>
                <a:gd name="connsiteY10" fmla="*/ 90104 h 190516"/>
                <a:gd name="connsiteX11" fmla="*/ 11560 w 108772"/>
                <a:gd name="connsiteY11" fmla="*/ 88149 h 190516"/>
                <a:gd name="connsiteX12" fmla="*/ 9071 w 108772"/>
                <a:gd name="connsiteY12" fmla="*/ 90104 h 190516"/>
                <a:gd name="connsiteX13" fmla="*/ 8538 w 108772"/>
                <a:gd name="connsiteY13" fmla="*/ 90637 h 190516"/>
                <a:gd name="connsiteX14" fmla="*/ 16003 w 108772"/>
                <a:gd name="connsiteY14" fmla="*/ 106099 h 190516"/>
                <a:gd name="connsiteX15" fmla="*/ 19024 w 108772"/>
                <a:gd name="connsiteY15" fmla="*/ 108054 h 190516"/>
                <a:gd name="connsiteX16" fmla="*/ 19557 w 108772"/>
                <a:gd name="connsiteY16" fmla="*/ 108054 h 190516"/>
                <a:gd name="connsiteX17" fmla="*/ 23112 w 108772"/>
                <a:gd name="connsiteY17" fmla="*/ 105033 h 190516"/>
                <a:gd name="connsiteX18" fmla="*/ 23112 w 108772"/>
                <a:gd name="connsiteY18" fmla="*/ 101123 h 190516"/>
                <a:gd name="connsiteX19" fmla="*/ 17602 w 108772"/>
                <a:gd name="connsiteY19" fmla="*/ 98635 h 190516"/>
                <a:gd name="connsiteX20" fmla="*/ 16536 w 108772"/>
                <a:gd name="connsiteY20" fmla="*/ 99168 h 190516"/>
                <a:gd name="connsiteX21" fmla="*/ 16003 w 108772"/>
                <a:gd name="connsiteY21" fmla="*/ 106099 h 190516"/>
                <a:gd name="connsiteX22" fmla="*/ 20979 w 108772"/>
                <a:gd name="connsiteY22" fmla="*/ 90637 h 190516"/>
                <a:gd name="connsiteX23" fmla="*/ 21512 w 108772"/>
                <a:gd name="connsiteY23" fmla="*/ 90637 h 190516"/>
                <a:gd name="connsiteX24" fmla="*/ 25066 w 108772"/>
                <a:gd name="connsiteY24" fmla="*/ 94192 h 190516"/>
                <a:gd name="connsiteX25" fmla="*/ 25600 w 108772"/>
                <a:gd name="connsiteY25" fmla="*/ 94192 h 190516"/>
                <a:gd name="connsiteX26" fmla="*/ 27555 w 108772"/>
                <a:gd name="connsiteY26" fmla="*/ 91704 h 190516"/>
                <a:gd name="connsiteX27" fmla="*/ 26133 w 108772"/>
                <a:gd name="connsiteY27" fmla="*/ 86194 h 190516"/>
                <a:gd name="connsiteX28" fmla="*/ 23112 w 108772"/>
                <a:gd name="connsiteY28" fmla="*/ 85661 h 190516"/>
                <a:gd name="connsiteX29" fmla="*/ 21157 w 108772"/>
                <a:gd name="connsiteY29" fmla="*/ 90637 h 190516"/>
                <a:gd name="connsiteX30" fmla="*/ 33419 w 108772"/>
                <a:gd name="connsiteY30" fmla="*/ 102011 h 190516"/>
                <a:gd name="connsiteX31" fmla="*/ 59366 w 108772"/>
                <a:gd name="connsiteY31" fmla="*/ 174166 h 190516"/>
                <a:gd name="connsiteX32" fmla="*/ 95266 w 108772"/>
                <a:gd name="connsiteY32" fmla="*/ 94547 h 190516"/>
                <a:gd name="connsiteX33" fmla="*/ 66831 w 108772"/>
                <a:gd name="connsiteY33" fmla="*/ 12974 h 190516"/>
                <a:gd name="connsiteX34" fmla="*/ 40528 w 108772"/>
                <a:gd name="connsiteY34" fmla="*/ 30923 h 190516"/>
                <a:gd name="connsiteX35" fmla="*/ 33597 w 108772"/>
                <a:gd name="connsiteY35" fmla="*/ 10201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8772" h="190516">
                  <a:moveTo>
                    <a:pt x="26488" y="22393"/>
                  </a:moveTo>
                  <a:cubicBezTo>
                    <a:pt x="33952" y="11374"/>
                    <a:pt x="42839" y="1422"/>
                    <a:pt x="63809" y="0"/>
                  </a:cubicBezTo>
                  <a:cubicBezTo>
                    <a:pt x="114104" y="0"/>
                    <a:pt x="108595" y="86550"/>
                    <a:pt x="108595" y="86550"/>
                  </a:cubicBezTo>
                  <a:cubicBezTo>
                    <a:pt x="108595" y="86550"/>
                    <a:pt x="106107" y="190516"/>
                    <a:pt x="52791" y="190516"/>
                  </a:cubicBezTo>
                  <a:cubicBezTo>
                    <a:pt x="-525" y="190516"/>
                    <a:pt x="8" y="105388"/>
                    <a:pt x="8" y="105388"/>
                  </a:cubicBezTo>
                  <a:cubicBezTo>
                    <a:pt x="-525" y="39632"/>
                    <a:pt x="26310" y="22215"/>
                    <a:pt x="26310" y="22215"/>
                  </a:cubicBezTo>
                  <a:close/>
                  <a:moveTo>
                    <a:pt x="8538" y="90637"/>
                  </a:moveTo>
                  <a:cubicBezTo>
                    <a:pt x="8538" y="93125"/>
                    <a:pt x="9605" y="94192"/>
                    <a:pt x="10493" y="94192"/>
                  </a:cubicBezTo>
                  <a:cubicBezTo>
                    <a:pt x="10493" y="94725"/>
                    <a:pt x="11026" y="94725"/>
                    <a:pt x="11026" y="94725"/>
                  </a:cubicBezTo>
                  <a:cubicBezTo>
                    <a:pt x="11560" y="94725"/>
                    <a:pt x="12448" y="94192"/>
                    <a:pt x="12981" y="93659"/>
                  </a:cubicBezTo>
                  <a:cubicBezTo>
                    <a:pt x="13514" y="92592"/>
                    <a:pt x="14048" y="91171"/>
                    <a:pt x="13514" y="90104"/>
                  </a:cubicBezTo>
                  <a:cubicBezTo>
                    <a:pt x="12448" y="88682"/>
                    <a:pt x="12093" y="88682"/>
                    <a:pt x="11560" y="88149"/>
                  </a:cubicBezTo>
                  <a:cubicBezTo>
                    <a:pt x="10138" y="88149"/>
                    <a:pt x="9071" y="89571"/>
                    <a:pt x="9071" y="90104"/>
                  </a:cubicBezTo>
                  <a:cubicBezTo>
                    <a:pt x="8538" y="90104"/>
                    <a:pt x="8538" y="90637"/>
                    <a:pt x="8538" y="90637"/>
                  </a:cubicBezTo>
                  <a:close/>
                  <a:moveTo>
                    <a:pt x="16003" y="106099"/>
                  </a:moveTo>
                  <a:cubicBezTo>
                    <a:pt x="16536" y="107521"/>
                    <a:pt x="17957" y="108054"/>
                    <a:pt x="19024" y="108054"/>
                  </a:cubicBezTo>
                  <a:lnTo>
                    <a:pt x="19557" y="108054"/>
                  </a:lnTo>
                  <a:cubicBezTo>
                    <a:pt x="20979" y="108054"/>
                    <a:pt x="22578" y="106988"/>
                    <a:pt x="23112" y="105033"/>
                  </a:cubicBezTo>
                  <a:cubicBezTo>
                    <a:pt x="23645" y="103611"/>
                    <a:pt x="23645" y="102545"/>
                    <a:pt x="23112" y="101123"/>
                  </a:cubicBezTo>
                  <a:cubicBezTo>
                    <a:pt x="21690" y="98635"/>
                    <a:pt x="18135" y="98635"/>
                    <a:pt x="17602" y="98635"/>
                  </a:cubicBezTo>
                  <a:cubicBezTo>
                    <a:pt x="17069" y="98102"/>
                    <a:pt x="17069" y="98635"/>
                    <a:pt x="16536" y="99168"/>
                  </a:cubicBezTo>
                  <a:cubicBezTo>
                    <a:pt x="15114" y="101656"/>
                    <a:pt x="14581" y="104144"/>
                    <a:pt x="16003" y="106099"/>
                  </a:cubicBezTo>
                  <a:close/>
                  <a:moveTo>
                    <a:pt x="20979" y="90637"/>
                  </a:moveTo>
                  <a:lnTo>
                    <a:pt x="21512" y="90637"/>
                  </a:lnTo>
                  <a:cubicBezTo>
                    <a:pt x="22578" y="93125"/>
                    <a:pt x="24000" y="94192"/>
                    <a:pt x="25066" y="94192"/>
                  </a:cubicBezTo>
                  <a:lnTo>
                    <a:pt x="25600" y="94192"/>
                  </a:lnTo>
                  <a:cubicBezTo>
                    <a:pt x="26666" y="94192"/>
                    <a:pt x="27555" y="93125"/>
                    <a:pt x="27555" y="91704"/>
                  </a:cubicBezTo>
                  <a:cubicBezTo>
                    <a:pt x="28088" y="89749"/>
                    <a:pt x="27555" y="87261"/>
                    <a:pt x="26133" y="86194"/>
                  </a:cubicBezTo>
                  <a:cubicBezTo>
                    <a:pt x="24711" y="85128"/>
                    <a:pt x="23645" y="85661"/>
                    <a:pt x="23112" y="85661"/>
                  </a:cubicBezTo>
                  <a:cubicBezTo>
                    <a:pt x="21157" y="86728"/>
                    <a:pt x="21157" y="89571"/>
                    <a:pt x="21157" y="90637"/>
                  </a:cubicBezTo>
                  <a:close/>
                  <a:moveTo>
                    <a:pt x="33419" y="102011"/>
                  </a:moveTo>
                  <a:cubicBezTo>
                    <a:pt x="33419" y="102011"/>
                    <a:pt x="33419" y="174166"/>
                    <a:pt x="59366" y="174166"/>
                  </a:cubicBezTo>
                  <a:cubicBezTo>
                    <a:pt x="80693" y="174166"/>
                    <a:pt x="93133" y="130802"/>
                    <a:pt x="95266" y="94547"/>
                  </a:cubicBezTo>
                  <a:cubicBezTo>
                    <a:pt x="97221" y="60780"/>
                    <a:pt x="88868" y="14395"/>
                    <a:pt x="66831" y="12974"/>
                  </a:cubicBezTo>
                  <a:cubicBezTo>
                    <a:pt x="45860" y="11907"/>
                    <a:pt x="40528" y="30923"/>
                    <a:pt x="40528" y="30923"/>
                  </a:cubicBezTo>
                  <a:cubicBezTo>
                    <a:pt x="40528" y="30923"/>
                    <a:pt x="32531" y="49762"/>
                    <a:pt x="33597" y="10201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" name="Vrije vorm: vorm 25">
              <a:extLst>
                <a:ext uri="{FF2B5EF4-FFF2-40B4-BE49-F238E27FC236}">
                  <a16:creationId xmlns:a16="http://schemas.microsoft.com/office/drawing/2014/main" id="{EA914446-D125-3114-0146-A7A585E12670}"/>
                </a:ext>
              </a:extLst>
            </p:cNvPr>
            <p:cNvSpPr/>
            <p:nvPr/>
          </p:nvSpPr>
          <p:spPr>
            <a:xfrm rot="21270334">
              <a:off x="5973074" y="2434606"/>
              <a:ext cx="34999" cy="257045"/>
            </a:xfrm>
            <a:custGeom>
              <a:avLst/>
              <a:gdLst>
                <a:gd name="connsiteX0" fmla="*/ 31370 w 34999"/>
                <a:gd name="connsiteY0" fmla="*/ 144016 h 257045"/>
                <a:gd name="connsiteX1" fmla="*/ 31903 w 34999"/>
                <a:gd name="connsiteY1" fmla="*/ 231099 h 257045"/>
                <a:gd name="connsiteX2" fmla="*/ 19463 w 34999"/>
                <a:gd name="connsiteY2" fmla="*/ 257046 h 257045"/>
                <a:gd name="connsiteX3" fmla="*/ 5601 w 34999"/>
                <a:gd name="connsiteY3" fmla="*/ 234120 h 257045"/>
                <a:gd name="connsiteX4" fmla="*/ 91 w 34999"/>
                <a:gd name="connsiteY4" fmla="*/ 143127 h 257045"/>
                <a:gd name="connsiteX5" fmla="*/ 2046 w 34999"/>
                <a:gd name="connsiteY5" fmla="*/ 43071 h 257045"/>
                <a:gd name="connsiteX6" fmla="*/ 16975 w 34999"/>
                <a:gd name="connsiteY6" fmla="*/ 240 h 257045"/>
                <a:gd name="connsiteX7" fmla="*/ 34925 w 34999"/>
                <a:gd name="connsiteY7" fmla="*/ 30630 h 257045"/>
                <a:gd name="connsiteX8" fmla="*/ 31370 w 34999"/>
                <a:gd name="connsiteY8" fmla="*/ 144016 h 257045"/>
                <a:gd name="connsiteX9" fmla="*/ 11999 w 34999"/>
                <a:gd name="connsiteY9" fmla="*/ 152546 h 257045"/>
                <a:gd name="connsiteX10" fmla="*/ 14487 w 34999"/>
                <a:gd name="connsiteY10" fmla="*/ 151125 h 257045"/>
                <a:gd name="connsiteX11" fmla="*/ 15553 w 34999"/>
                <a:gd name="connsiteY11" fmla="*/ 145082 h 257045"/>
                <a:gd name="connsiteX12" fmla="*/ 13065 w 34999"/>
                <a:gd name="connsiteY12" fmla="*/ 143660 h 257045"/>
                <a:gd name="connsiteX13" fmla="*/ 9511 w 34999"/>
                <a:gd name="connsiteY13" fmla="*/ 147215 h 257045"/>
                <a:gd name="connsiteX14" fmla="*/ 8977 w 34999"/>
                <a:gd name="connsiteY14" fmla="*/ 147748 h 257045"/>
                <a:gd name="connsiteX15" fmla="*/ 11465 w 34999"/>
                <a:gd name="connsiteY15" fmla="*/ 152724 h 257045"/>
                <a:gd name="connsiteX16" fmla="*/ 11999 w 34999"/>
                <a:gd name="connsiteY16" fmla="*/ 152724 h 257045"/>
                <a:gd name="connsiteX17" fmla="*/ 17508 w 34999"/>
                <a:gd name="connsiteY17" fmla="*/ 159477 h 257045"/>
                <a:gd name="connsiteX18" fmla="*/ 15553 w 34999"/>
                <a:gd name="connsiteY18" fmla="*/ 158056 h 257045"/>
                <a:gd name="connsiteX19" fmla="*/ 13065 w 34999"/>
                <a:gd name="connsiteY19" fmla="*/ 159477 h 257045"/>
                <a:gd name="connsiteX20" fmla="*/ 12532 w 34999"/>
                <a:gd name="connsiteY20" fmla="*/ 160011 h 257045"/>
                <a:gd name="connsiteX21" fmla="*/ 14487 w 34999"/>
                <a:gd name="connsiteY21" fmla="*/ 163920 h 257045"/>
                <a:gd name="connsiteX22" fmla="*/ 15020 w 34999"/>
                <a:gd name="connsiteY22" fmla="*/ 163920 h 257045"/>
                <a:gd name="connsiteX23" fmla="*/ 16975 w 34999"/>
                <a:gd name="connsiteY23" fmla="*/ 162854 h 257045"/>
                <a:gd name="connsiteX24" fmla="*/ 17508 w 34999"/>
                <a:gd name="connsiteY24" fmla="*/ 159300 h 257045"/>
                <a:gd name="connsiteX25" fmla="*/ 26394 w 34999"/>
                <a:gd name="connsiteY25" fmla="*/ 153968 h 257045"/>
                <a:gd name="connsiteX26" fmla="*/ 23906 w 34999"/>
                <a:gd name="connsiteY26" fmla="*/ 150947 h 257045"/>
                <a:gd name="connsiteX27" fmla="*/ 20351 w 34999"/>
                <a:gd name="connsiteY27" fmla="*/ 152902 h 257045"/>
                <a:gd name="connsiteX28" fmla="*/ 19818 w 34999"/>
                <a:gd name="connsiteY28" fmla="*/ 153968 h 257045"/>
                <a:gd name="connsiteX29" fmla="*/ 22840 w 34999"/>
                <a:gd name="connsiteY29" fmla="*/ 160011 h 257045"/>
                <a:gd name="connsiteX30" fmla="*/ 23906 w 34999"/>
                <a:gd name="connsiteY30" fmla="*/ 160011 h 257045"/>
                <a:gd name="connsiteX31" fmla="*/ 25861 w 34999"/>
                <a:gd name="connsiteY31" fmla="*/ 158944 h 257045"/>
                <a:gd name="connsiteX32" fmla="*/ 26394 w 34999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9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9" y="152546"/>
                  </a:moveTo>
                  <a:cubicBezTo>
                    <a:pt x="13065" y="152546"/>
                    <a:pt x="13954" y="152013"/>
                    <a:pt x="14487" y="151125"/>
                  </a:cubicBezTo>
                  <a:cubicBezTo>
                    <a:pt x="15908" y="149703"/>
                    <a:pt x="16442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1" y="146148"/>
                    <a:pt x="9511" y="147215"/>
                  </a:cubicBezTo>
                  <a:cubicBezTo>
                    <a:pt x="9511" y="147215"/>
                    <a:pt x="8977" y="147215"/>
                    <a:pt x="8977" y="147748"/>
                  </a:cubicBezTo>
                  <a:cubicBezTo>
                    <a:pt x="9511" y="150236"/>
                    <a:pt x="10044" y="152191"/>
                    <a:pt x="11465" y="152724"/>
                  </a:cubicBezTo>
                  <a:lnTo>
                    <a:pt x="11999" y="152724"/>
                  </a:lnTo>
                  <a:close/>
                  <a:moveTo>
                    <a:pt x="17508" y="159477"/>
                  </a:moveTo>
                  <a:cubicBezTo>
                    <a:pt x="16442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2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8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40" y="160011"/>
                  </a:cubicBezTo>
                  <a:lnTo>
                    <a:pt x="23906" y="160011"/>
                  </a:lnTo>
                  <a:cubicBezTo>
                    <a:pt x="23906" y="160011"/>
                    <a:pt x="25328" y="159477"/>
                    <a:pt x="25861" y="158944"/>
                  </a:cubicBezTo>
                  <a:cubicBezTo>
                    <a:pt x="26927" y="157878"/>
                    <a:pt x="27283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199470F8-2A8B-C87F-F838-55B28DE023F3}"/>
                </a:ext>
              </a:extLst>
            </p:cNvPr>
            <p:cNvSpPr/>
            <p:nvPr/>
          </p:nvSpPr>
          <p:spPr>
            <a:xfrm rot="21270334">
              <a:off x="6027543" y="2467649"/>
              <a:ext cx="32909" cy="219129"/>
            </a:xfrm>
            <a:custGeom>
              <a:avLst/>
              <a:gdLst>
                <a:gd name="connsiteX0" fmla="*/ 19372 w 32909"/>
                <a:gd name="connsiteY0" fmla="*/ 218951 h 219129"/>
                <a:gd name="connsiteX1" fmla="*/ 5510 w 32909"/>
                <a:gd name="connsiteY1" fmla="*/ 196025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7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8 w 32909"/>
                <a:gd name="connsiteY16" fmla="*/ 10485 h 219129"/>
                <a:gd name="connsiteX17" fmla="*/ 17950 w 32909"/>
                <a:gd name="connsiteY17" fmla="*/ 0 h 219129"/>
                <a:gd name="connsiteX18" fmla="*/ 27902 w 32909"/>
                <a:gd name="connsiteY18" fmla="*/ 10485 h 219129"/>
                <a:gd name="connsiteX19" fmla="*/ 17950 w 32909"/>
                <a:gd name="connsiteY19" fmla="*/ 20438 h 219129"/>
                <a:gd name="connsiteX20" fmla="*/ 7998 w 32909"/>
                <a:gd name="connsiteY20" fmla="*/ 10485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2" y="218951"/>
                  </a:moveTo>
                  <a:cubicBezTo>
                    <a:pt x="8353" y="218951"/>
                    <a:pt x="5510" y="196025"/>
                    <a:pt x="5510" y="196025"/>
                  </a:cubicBezTo>
                  <a:cubicBezTo>
                    <a:pt x="1067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7" y="106099"/>
                  </a:cubicBezTo>
                  <a:cubicBezTo>
                    <a:pt x="31457" y="106099"/>
                    <a:pt x="31457" y="173810"/>
                    <a:pt x="31990" y="193182"/>
                  </a:cubicBezTo>
                  <a:cubicBezTo>
                    <a:pt x="31990" y="193182"/>
                    <a:pt x="33945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6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3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6" y="128492"/>
                    <a:pt x="13862" y="126004"/>
                    <a:pt x="11907" y="124937"/>
                  </a:cubicBezTo>
                  <a:close/>
                  <a:moveTo>
                    <a:pt x="7998" y="10485"/>
                  </a:moveTo>
                  <a:cubicBezTo>
                    <a:pt x="7998" y="4443"/>
                    <a:pt x="12441" y="0"/>
                    <a:pt x="17950" y="0"/>
                  </a:cubicBezTo>
                  <a:cubicBezTo>
                    <a:pt x="23459" y="0"/>
                    <a:pt x="27902" y="4443"/>
                    <a:pt x="27902" y="10485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1" y="20438"/>
                    <a:pt x="7998" y="15995"/>
                    <a:pt x="7998" y="10485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8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1" y="128492"/>
                    <a:pt x="22037" y="128492"/>
                  </a:cubicBezTo>
                  <a:cubicBezTo>
                    <a:pt x="20616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956DBA7C-9107-52EF-91A4-678AEA55359A}"/>
                </a:ext>
              </a:extLst>
            </p:cNvPr>
            <p:cNvSpPr/>
            <p:nvPr/>
          </p:nvSpPr>
          <p:spPr>
            <a:xfrm rot="21270334">
              <a:off x="6079077" y="2487709"/>
              <a:ext cx="99060" cy="190463"/>
            </a:xfrm>
            <a:custGeom>
              <a:avLst/>
              <a:gdLst>
                <a:gd name="connsiteX0" fmla="*/ 54 w 99060"/>
                <a:gd name="connsiteY0" fmla="*/ 104623 h 190463"/>
                <a:gd name="connsiteX1" fmla="*/ 47327 w 99060"/>
                <a:gd name="connsiteY1" fmla="*/ 123 h 190463"/>
                <a:gd name="connsiteX2" fmla="*/ 85715 w 99060"/>
                <a:gd name="connsiteY2" fmla="*/ 32468 h 190463"/>
                <a:gd name="connsiteX3" fmla="*/ 81805 w 99060"/>
                <a:gd name="connsiteY3" fmla="*/ 41887 h 190463"/>
                <a:gd name="connsiteX4" fmla="*/ 73807 w 99060"/>
                <a:gd name="connsiteY4" fmla="*/ 34423 h 190463"/>
                <a:gd name="connsiteX5" fmla="*/ 51948 w 99060"/>
                <a:gd name="connsiteY5" fmla="*/ 12563 h 190463"/>
                <a:gd name="connsiteX6" fmla="*/ 33465 w 99060"/>
                <a:gd name="connsiteY6" fmla="*/ 102668 h 190463"/>
                <a:gd name="connsiteX7" fmla="*/ 54436 w 99060"/>
                <a:gd name="connsiteY7" fmla="*/ 176777 h 190463"/>
                <a:gd name="connsiteX8" fmla="*/ 85715 w 99060"/>
                <a:gd name="connsiteY8" fmla="*/ 123461 h 190463"/>
                <a:gd name="connsiteX9" fmla="*/ 94601 w 99060"/>
                <a:gd name="connsiteY9" fmla="*/ 107466 h 190463"/>
                <a:gd name="connsiteX10" fmla="*/ 99044 w 99060"/>
                <a:gd name="connsiteY10" fmla="*/ 116885 h 190463"/>
                <a:gd name="connsiteX11" fmla="*/ 48749 w 99060"/>
                <a:gd name="connsiteY11" fmla="*/ 190462 h 190463"/>
                <a:gd name="connsiteX12" fmla="*/ 54 w 99060"/>
                <a:gd name="connsiteY12" fmla="*/ 104445 h 190463"/>
                <a:gd name="connsiteX13" fmla="*/ 10006 w 99060"/>
                <a:gd name="connsiteY13" fmla="*/ 89161 h 190463"/>
                <a:gd name="connsiteX14" fmla="*/ 10539 w 99060"/>
                <a:gd name="connsiteY14" fmla="*/ 89161 h 190463"/>
                <a:gd name="connsiteX15" fmla="*/ 12494 w 99060"/>
                <a:gd name="connsiteY15" fmla="*/ 88628 h 190463"/>
                <a:gd name="connsiteX16" fmla="*/ 13027 w 99060"/>
                <a:gd name="connsiteY16" fmla="*/ 84718 h 190463"/>
                <a:gd name="connsiteX17" fmla="*/ 11605 w 99060"/>
                <a:gd name="connsiteY17" fmla="*/ 83296 h 190463"/>
                <a:gd name="connsiteX18" fmla="*/ 11072 w 99060"/>
                <a:gd name="connsiteY18" fmla="*/ 83296 h 190463"/>
                <a:gd name="connsiteX19" fmla="*/ 8584 w 99060"/>
                <a:gd name="connsiteY19" fmla="*/ 84718 h 190463"/>
                <a:gd name="connsiteX20" fmla="*/ 8584 w 99060"/>
                <a:gd name="connsiteY20" fmla="*/ 85251 h 190463"/>
                <a:gd name="connsiteX21" fmla="*/ 10006 w 99060"/>
                <a:gd name="connsiteY21" fmla="*/ 89161 h 190463"/>
                <a:gd name="connsiteX22" fmla="*/ 18892 w 99060"/>
                <a:gd name="connsiteY22" fmla="*/ 99646 h 190463"/>
                <a:gd name="connsiteX23" fmla="*/ 21380 w 99060"/>
                <a:gd name="connsiteY23" fmla="*/ 100713 h 190463"/>
                <a:gd name="connsiteX24" fmla="*/ 21913 w 99060"/>
                <a:gd name="connsiteY24" fmla="*/ 100713 h 190463"/>
                <a:gd name="connsiteX25" fmla="*/ 24934 w 99060"/>
                <a:gd name="connsiteY25" fmla="*/ 96803 h 190463"/>
                <a:gd name="connsiteX26" fmla="*/ 24934 w 99060"/>
                <a:gd name="connsiteY26" fmla="*/ 96270 h 190463"/>
                <a:gd name="connsiteX27" fmla="*/ 21380 w 99060"/>
                <a:gd name="connsiteY27" fmla="*/ 91827 h 190463"/>
                <a:gd name="connsiteX28" fmla="*/ 18892 w 99060"/>
                <a:gd name="connsiteY28" fmla="*/ 93782 h 190463"/>
                <a:gd name="connsiteX29" fmla="*/ 18892 w 99060"/>
                <a:gd name="connsiteY29" fmla="*/ 99824 h 190463"/>
                <a:gd name="connsiteX30" fmla="*/ 20314 w 99060"/>
                <a:gd name="connsiteY30" fmla="*/ 83652 h 190463"/>
                <a:gd name="connsiteX31" fmla="*/ 21735 w 99060"/>
                <a:gd name="connsiteY31" fmla="*/ 85607 h 190463"/>
                <a:gd name="connsiteX32" fmla="*/ 22802 w 99060"/>
                <a:gd name="connsiteY32" fmla="*/ 85607 h 190463"/>
                <a:gd name="connsiteX33" fmla="*/ 24757 w 99060"/>
                <a:gd name="connsiteY33" fmla="*/ 84540 h 190463"/>
                <a:gd name="connsiteX34" fmla="*/ 25290 w 99060"/>
                <a:gd name="connsiteY34" fmla="*/ 84007 h 190463"/>
                <a:gd name="connsiteX35" fmla="*/ 24757 w 99060"/>
                <a:gd name="connsiteY35" fmla="*/ 80097 h 190463"/>
                <a:gd name="connsiteX36" fmla="*/ 22269 w 99060"/>
                <a:gd name="connsiteY36" fmla="*/ 80097 h 190463"/>
                <a:gd name="connsiteX37" fmla="*/ 20314 w 99060"/>
                <a:gd name="connsiteY37" fmla="*/ 83652 h 19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9060" h="190463">
                  <a:moveTo>
                    <a:pt x="54" y="104623"/>
                  </a:moveTo>
                  <a:cubicBezTo>
                    <a:pt x="54" y="104623"/>
                    <a:pt x="-3501" y="3677"/>
                    <a:pt x="47327" y="123"/>
                  </a:cubicBezTo>
                  <a:cubicBezTo>
                    <a:pt x="47327" y="123"/>
                    <a:pt x="79672" y="-3787"/>
                    <a:pt x="85715" y="32468"/>
                  </a:cubicBezTo>
                  <a:cubicBezTo>
                    <a:pt x="85715" y="32468"/>
                    <a:pt x="87136" y="40999"/>
                    <a:pt x="81805" y="41887"/>
                  </a:cubicBezTo>
                  <a:cubicBezTo>
                    <a:pt x="75407" y="42954"/>
                    <a:pt x="73807" y="34423"/>
                    <a:pt x="73807" y="34423"/>
                  </a:cubicBezTo>
                  <a:cubicBezTo>
                    <a:pt x="73807" y="34423"/>
                    <a:pt x="67765" y="9542"/>
                    <a:pt x="51948" y="12563"/>
                  </a:cubicBezTo>
                  <a:cubicBezTo>
                    <a:pt x="35598" y="15052"/>
                    <a:pt x="33465" y="102668"/>
                    <a:pt x="33465" y="102668"/>
                  </a:cubicBezTo>
                  <a:cubicBezTo>
                    <a:pt x="33465" y="102668"/>
                    <a:pt x="31510" y="176777"/>
                    <a:pt x="54436" y="176777"/>
                  </a:cubicBezTo>
                  <a:cubicBezTo>
                    <a:pt x="76829" y="177310"/>
                    <a:pt x="84826" y="131458"/>
                    <a:pt x="85715" y="123461"/>
                  </a:cubicBezTo>
                  <a:cubicBezTo>
                    <a:pt x="87136" y="114042"/>
                    <a:pt x="89624" y="107466"/>
                    <a:pt x="94601" y="107466"/>
                  </a:cubicBezTo>
                  <a:cubicBezTo>
                    <a:pt x="99577" y="107999"/>
                    <a:pt x="99044" y="116885"/>
                    <a:pt x="99044" y="116885"/>
                  </a:cubicBezTo>
                  <a:cubicBezTo>
                    <a:pt x="99044" y="116885"/>
                    <a:pt x="96022" y="190106"/>
                    <a:pt x="48749" y="190462"/>
                  </a:cubicBezTo>
                  <a:cubicBezTo>
                    <a:pt x="-2079" y="190995"/>
                    <a:pt x="54" y="104445"/>
                    <a:pt x="54" y="104445"/>
                  </a:cubicBezTo>
                  <a:close/>
                  <a:moveTo>
                    <a:pt x="10006" y="89161"/>
                  </a:moveTo>
                  <a:lnTo>
                    <a:pt x="10539" y="89161"/>
                  </a:lnTo>
                  <a:cubicBezTo>
                    <a:pt x="10539" y="89161"/>
                    <a:pt x="11961" y="89161"/>
                    <a:pt x="12494" y="88628"/>
                  </a:cubicBezTo>
                  <a:cubicBezTo>
                    <a:pt x="13027" y="87561"/>
                    <a:pt x="13560" y="86140"/>
                    <a:pt x="13027" y="84718"/>
                  </a:cubicBezTo>
                  <a:cubicBezTo>
                    <a:pt x="12494" y="83652"/>
                    <a:pt x="11961" y="83296"/>
                    <a:pt x="11605" y="83296"/>
                  </a:cubicBezTo>
                  <a:lnTo>
                    <a:pt x="11072" y="83296"/>
                  </a:lnTo>
                  <a:cubicBezTo>
                    <a:pt x="10006" y="83296"/>
                    <a:pt x="9117" y="84362"/>
                    <a:pt x="8584" y="84718"/>
                  </a:cubicBezTo>
                  <a:lnTo>
                    <a:pt x="8584" y="85251"/>
                  </a:lnTo>
                  <a:cubicBezTo>
                    <a:pt x="8051" y="87739"/>
                    <a:pt x="9117" y="88805"/>
                    <a:pt x="10006" y="89161"/>
                  </a:cubicBezTo>
                  <a:close/>
                  <a:moveTo>
                    <a:pt x="18892" y="99646"/>
                  </a:moveTo>
                  <a:cubicBezTo>
                    <a:pt x="19958" y="100180"/>
                    <a:pt x="20314" y="100713"/>
                    <a:pt x="21380" y="100713"/>
                  </a:cubicBezTo>
                  <a:lnTo>
                    <a:pt x="21913" y="100713"/>
                  </a:lnTo>
                  <a:cubicBezTo>
                    <a:pt x="23868" y="100180"/>
                    <a:pt x="24401" y="97158"/>
                    <a:pt x="24934" y="96803"/>
                  </a:cubicBezTo>
                  <a:lnTo>
                    <a:pt x="24934" y="96270"/>
                  </a:lnTo>
                  <a:cubicBezTo>
                    <a:pt x="23868" y="93249"/>
                    <a:pt x="22979" y="91827"/>
                    <a:pt x="21380" y="91827"/>
                  </a:cubicBezTo>
                  <a:cubicBezTo>
                    <a:pt x="20314" y="91827"/>
                    <a:pt x="19425" y="92360"/>
                    <a:pt x="18892" y="93782"/>
                  </a:cubicBezTo>
                  <a:cubicBezTo>
                    <a:pt x="17826" y="95203"/>
                    <a:pt x="17826" y="97692"/>
                    <a:pt x="18892" y="99824"/>
                  </a:cubicBezTo>
                  <a:close/>
                  <a:moveTo>
                    <a:pt x="20314" y="83652"/>
                  </a:moveTo>
                  <a:cubicBezTo>
                    <a:pt x="20847" y="85073"/>
                    <a:pt x="21380" y="85607"/>
                    <a:pt x="21735" y="85607"/>
                  </a:cubicBezTo>
                  <a:lnTo>
                    <a:pt x="22802" y="85607"/>
                  </a:lnTo>
                  <a:cubicBezTo>
                    <a:pt x="23868" y="85607"/>
                    <a:pt x="24757" y="85073"/>
                    <a:pt x="24757" y="84540"/>
                  </a:cubicBezTo>
                  <a:cubicBezTo>
                    <a:pt x="24757" y="84540"/>
                    <a:pt x="25290" y="84540"/>
                    <a:pt x="25290" y="84007"/>
                  </a:cubicBezTo>
                  <a:cubicBezTo>
                    <a:pt x="25823" y="81519"/>
                    <a:pt x="25290" y="80453"/>
                    <a:pt x="24757" y="80097"/>
                  </a:cubicBezTo>
                  <a:cubicBezTo>
                    <a:pt x="23690" y="79564"/>
                    <a:pt x="23335" y="79564"/>
                    <a:pt x="22269" y="80097"/>
                  </a:cubicBezTo>
                  <a:cubicBezTo>
                    <a:pt x="21202" y="80630"/>
                    <a:pt x="20314" y="82052"/>
                    <a:pt x="20314" y="83652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9" name="Vrije vorm: vorm 28">
              <a:extLst>
                <a:ext uri="{FF2B5EF4-FFF2-40B4-BE49-F238E27FC236}">
                  <a16:creationId xmlns:a16="http://schemas.microsoft.com/office/drawing/2014/main" id="{72F89F80-BC9F-34EF-33CB-51AB19FF1C35}"/>
                </a:ext>
              </a:extLst>
            </p:cNvPr>
            <p:cNvSpPr/>
            <p:nvPr/>
          </p:nvSpPr>
          <p:spPr>
            <a:xfrm rot="21270334">
              <a:off x="6199898" y="2628355"/>
              <a:ext cx="16705" cy="33470"/>
            </a:xfrm>
            <a:custGeom>
              <a:avLst/>
              <a:gdLst>
                <a:gd name="connsiteX0" fmla="*/ 16350 w 16705"/>
                <a:gd name="connsiteY0" fmla="*/ 6398 h 33470"/>
                <a:gd name="connsiteX1" fmla="*/ 10308 w 16705"/>
                <a:gd name="connsiteY1" fmla="*/ 30746 h 33470"/>
                <a:gd name="connsiteX2" fmla="*/ 8886 w 16705"/>
                <a:gd name="connsiteY2" fmla="*/ 32167 h 33470"/>
                <a:gd name="connsiteX3" fmla="*/ 7464 w 16705"/>
                <a:gd name="connsiteY3" fmla="*/ 33234 h 33470"/>
                <a:gd name="connsiteX4" fmla="*/ 4443 w 16705"/>
                <a:gd name="connsiteY4" fmla="*/ 33234 h 33470"/>
                <a:gd name="connsiteX5" fmla="*/ 2488 w 16705"/>
                <a:gd name="connsiteY5" fmla="*/ 32167 h 33470"/>
                <a:gd name="connsiteX6" fmla="*/ 1066 w 16705"/>
                <a:gd name="connsiteY6" fmla="*/ 30746 h 33470"/>
                <a:gd name="connsiteX7" fmla="*/ 0 w 16705"/>
                <a:gd name="connsiteY7" fmla="*/ 28258 h 33470"/>
                <a:gd name="connsiteX8" fmla="*/ 3554 w 16705"/>
                <a:gd name="connsiteY8" fmla="*/ 3910 h 33470"/>
                <a:gd name="connsiteX9" fmla="*/ 4621 w 16705"/>
                <a:gd name="connsiteY9" fmla="*/ 2488 h 33470"/>
                <a:gd name="connsiteX10" fmla="*/ 8175 w 16705"/>
                <a:gd name="connsiteY10" fmla="*/ 0 h 33470"/>
                <a:gd name="connsiteX11" fmla="*/ 16706 w 16705"/>
                <a:gd name="connsiteY11" fmla="*/ 6398 h 33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705" h="33470">
                  <a:moveTo>
                    <a:pt x="16350" y="6398"/>
                  </a:moveTo>
                  <a:cubicBezTo>
                    <a:pt x="16350" y="14395"/>
                    <a:pt x="15284" y="24348"/>
                    <a:pt x="10308" y="30746"/>
                  </a:cubicBezTo>
                  <a:cubicBezTo>
                    <a:pt x="9775" y="31279"/>
                    <a:pt x="9242" y="31812"/>
                    <a:pt x="8886" y="32167"/>
                  </a:cubicBezTo>
                  <a:cubicBezTo>
                    <a:pt x="8353" y="32701"/>
                    <a:pt x="7820" y="32701"/>
                    <a:pt x="7464" y="33234"/>
                  </a:cubicBezTo>
                  <a:cubicBezTo>
                    <a:pt x="6398" y="33234"/>
                    <a:pt x="5509" y="33767"/>
                    <a:pt x="4443" y="33234"/>
                  </a:cubicBezTo>
                  <a:cubicBezTo>
                    <a:pt x="4443" y="33234"/>
                    <a:pt x="3377" y="32701"/>
                    <a:pt x="2488" y="32167"/>
                  </a:cubicBezTo>
                  <a:cubicBezTo>
                    <a:pt x="1955" y="31634"/>
                    <a:pt x="1422" y="31101"/>
                    <a:pt x="1066" y="30746"/>
                  </a:cubicBezTo>
                  <a:cubicBezTo>
                    <a:pt x="533" y="30212"/>
                    <a:pt x="0" y="29324"/>
                    <a:pt x="0" y="28258"/>
                  </a:cubicBezTo>
                  <a:cubicBezTo>
                    <a:pt x="0" y="20793"/>
                    <a:pt x="1066" y="10841"/>
                    <a:pt x="3554" y="3910"/>
                  </a:cubicBezTo>
                  <a:cubicBezTo>
                    <a:pt x="3554" y="3910"/>
                    <a:pt x="4087" y="3377"/>
                    <a:pt x="4621" y="2488"/>
                  </a:cubicBezTo>
                  <a:cubicBezTo>
                    <a:pt x="5154" y="1599"/>
                    <a:pt x="6042" y="0"/>
                    <a:pt x="8175" y="0"/>
                  </a:cubicBezTo>
                  <a:cubicBezTo>
                    <a:pt x="13151" y="0"/>
                    <a:pt x="16706" y="1066"/>
                    <a:pt x="16706" y="639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95F89856-13E8-BD84-1E28-6787B1807D17}"/>
                </a:ext>
              </a:extLst>
            </p:cNvPr>
            <p:cNvSpPr/>
            <p:nvPr/>
          </p:nvSpPr>
          <p:spPr>
            <a:xfrm rot="21270334">
              <a:off x="6323958" y="2464369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3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3" y="92532"/>
                    <a:pt x="25271" y="90044"/>
                    <a:pt x="24383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9236CAB2-451E-16A0-9260-53B2A3321D33}"/>
                </a:ext>
              </a:extLst>
            </p:cNvPr>
            <p:cNvSpPr/>
            <p:nvPr/>
          </p:nvSpPr>
          <p:spPr>
            <a:xfrm rot="21270334">
              <a:off x="6430985" y="2454074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2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199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4B06E3C4-0ECC-C04E-4E68-FED9218F8BC8}"/>
                </a:ext>
              </a:extLst>
            </p:cNvPr>
            <p:cNvSpPr/>
            <p:nvPr/>
          </p:nvSpPr>
          <p:spPr>
            <a:xfrm rot="21270334">
              <a:off x="6540832" y="2442500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39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19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7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2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7 w 117643"/>
                <a:gd name="connsiteY51" fmla="*/ 100257 h 190808"/>
                <a:gd name="connsiteX52" fmla="*/ 104499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4 w 117643"/>
                <a:gd name="connsiteY56" fmla="*/ 92793 h 190808"/>
                <a:gd name="connsiteX57" fmla="*/ 107521 w 117643"/>
                <a:gd name="connsiteY57" fmla="*/ 92793 h 190808"/>
                <a:gd name="connsiteX58" fmla="*/ 108942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0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6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0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39" y="150908"/>
                  </a:cubicBezTo>
                  <a:cubicBezTo>
                    <a:pt x="82817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19" y="93326"/>
                  </a:cubicBezTo>
                  <a:lnTo>
                    <a:pt x="8353" y="93326"/>
                  </a:lnTo>
                  <a:cubicBezTo>
                    <a:pt x="9419" y="93326"/>
                    <a:pt x="9774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7" y="81774"/>
                    <a:pt x="14217" y="82130"/>
                  </a:cubicBezTo>
                  <a:cubicBezTo>
                    <a:pt x="15284" y="85151"/>
                    <a:pt x="16705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2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2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499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7" y="100257"/>
                  </a:cubicBezTo>
                  <a:cubicBezTo>
                    <a:pt x="105921" y="98302"/>
                    <a:pt x="105033" y="98302"/>
                    <a:pt x="104499" y="98302"/>
                  </a:cubicBezTo>
                  <a:cubicBezTo>
                    <a:pt x="102544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4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2" y="92260"/>
                  </a:cubicBezTo>
                  <a:cubicBezTo>
                    <a:pt x="110009" y="91194"/>
                    <a:pt x="110897" y="89239"/>
                    <a:pt x="110009" y="86751"/>
                  </a:cubicBezTo>
                  <a:cubicBezTo>
                    <a:pt x="109476" y="85329"/>
                    <a:pt x="108942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2">
              <a:extLst>
                <a:ext uri="{FF2B5EF4-FFF2-40B4-BE49-F238E27FC236}">
                  <a16:creationId xmlns:a16="http://schemas.microsoft.com/office/drawing/2014/main" id="{40344DF2-B052-F74F-0249-C2E4C375BDD3}"/>
                </a:ext>
              </a:extLst>
            </p:cNvPr>
            <p:cNvSpPr/>
            <p:nvPr/>
          </p:nvSpPr>
          <p:spPr>
            <a:xfrm rot="21270334">
              <a:off x="6771776" y="2353600"/>
              <a:ext cx="120389" cy="257137"/>
            </a:xfrm>
            <a:custGeom>
              <a:avLst/>
              <a:gdLst>
                <a:gd name="connsiteX0" fmla="*/ 88 w 120389"/>
                <a:gd name="connsiteY0" fmla="*/ 143198 h 257137"/>
                <a:gd name="connsiteX1" fmla="*/ 4531 w 120389"/>
                <a:gd name="connsiteY1" fmla="*/ 12751 h 257137"/>
                <a:gd name="connsiteX2" fmla="*/ 11462 w 120389"/>
                <a:gd name="connsiteY2" fmla="*/ 311 h 257137"/>
                <a:gd name="connsiteX3" fmla="*/ 18393 w 120389"/>
                <a:gd name="connsiteY3" fmla="*/ 12751 h 257137"/>
                <a:gd name="connsiteX4" fmla="*/ 14483 w 120389"/>
                <a:gd name="connsiteY4" fmla="*/ 110853 h 257137"/>
                <a:gd name="connsiteX5" fmla="*/ 13950 w 120389"/>
                <a:gd name="connsiteY5" fmla="*/ 151729 h 257137"/>
                <a:gd name="connsiteX6" fmla="*/ 88592 w 120389"/>
                <a:gd name="connsiteY6" fmla="*/ 151195 h 257137"/>
                <a:gd name="connsiteX7" fmla="*/ 88059 w 120389"/>
                <a:gd name="connsiteY7" fmla="*/ 110320 h 257137"/>
                <a:gd name="connsiteX8" fmla="*/ 86993 w 120389"/>
                <a:gd name="connsiteY8" fmla="*/ 30168 h 257137"/>
                <a:gd name="connsiteX9" fmla="*/ 104943 w 120389"/>
                <a:gd name="connsiteY9" fmla="*/ 311 h 257137"/>
                <a:gd name="connsiteX10" fmla="*/ 119338 w 120389"/>
                <a:gd name="connsiteY10" fmla="*/ 43675 h 257137"/>
                <a:gd name="connsiteX11" fmla="*/ 119871 w 120389"/>
                <a:gd name="connsiteY11" fmla="*/ 143198 h 257137"/>
                <a:gd name="connsiteX12" fmla="*/ 112940 w 120389"/>
                <a:gd name="connsiteY12" fmla="*/ 234191 h 257137"/>
                <a:gd name="connsiteX13" fmla="*/ 99078 w 120389"/>
                <a:gd name="connsiteY13" fmla="*/ 257117 h 257137"/>
                <a:gd name="connsiteX14" fmla="*/ 87171 w 120389"/>
                <a:gd name="connsiteY14" fmla="*/ 231170 h 257137"/>
                <a:gd name="connsiteX15" fmla="*/ 88237 w 120389"/>
                <a:gd name="connsiteY15" fmla="*/ 162925 h 257137"/>
                <a:gd name="connsiteX16" fmla="*/ 14128 w 120389"/>
                <a:gd name="connsiteY16" fmla="*/ 163991 h 257137"/>
                <a:gd name="connsiteX17" fmla="*/ 16616 w 120389"/>
                <a:gd name="connsiteY17" fmla="*/ 246098 h 257137"/>
                <a:gd name="connsiteX18" fmla="*/ 12173 w 120389"/>
                <a:gd name="connsiteY18" fmla="*/ 257117 h 257137"/>
                <a:gd name="connsiteX19" fmla="*/ 5242 w 120389"/>
                <a:gd name="connsiteY19" fmla="*/ 247698 h 257137"/>
                <a:gd name="connsiteX20" fmla="*/ 265 w 120389"/>
                <a:gd name="connsiteY20" fmla="*/ 143198 h 257137"/>
                <a:gd name="connsiteX21" fmla="*/ 95168 w 120389"/>
                <a:gd name="connsiteY21" fmla="*/ 136800 h 257137"/>
                <a:gd name="connsiteX22" fmla="*/ 98189 w 120389"/>
                <a:gd name="connsiteY22" fmla="*/ 138755 h 257137"/>
                <a:gd name="connsiteX23" fmla="*/ 98722 w 120389"/>
                <a:gd name="connsiteY23" fmla="*/ 138755 h 257137"/>
                <a:gd name="connsiteX24" fmla="*/ 102277 w 120389"/>
                <a:gd name="connsiteY24" fmla="*/ 135734 h 257137"/>
                <a:gd name="connsiteX25" fmla="*/ 102277 w 120389"/>
                <a:gd name="connsiteY25" fmla="*/ 131824 h 257137"/>
                <a:gd name="connsiteX26" fmla="*/ 96767 w 120389"/>
                <a:gd name="connsiteY26" fmla="*/ 128803 h 257137"/>
                <a:gd name="connsiteX27" fmla="*/ 95701 w 120389"/>
                <a:gd name="connsiteY27" fmla="*/ 129336 h 257137"/>
                <a:gd name="connsiteX28" fmla="*/ 95168 w 120389"/>
                <a:gd name="connsiteY28" fmla="*/ 136800 h 257137"/>
                <a:gd name="connsiteX29" fmla="*/ 101210 w 120389"/>
                <a:gd name="connsiteY29" fmla="*/ 165235 h 257137"/>
                <a:gd name="connsiteX30" fmla="*/ 99255 w 120389"/>
                <a:gd name="connsiteY30" fmla="*/ 162747 h 257137"/>
                <a:gd name="connsiteX31" fmla="*/ 95346 w 120389"/>
                <a:gd name="connsiteY31" fmla="*/ 165235 h 257137"/>
                <a:gd name="connsiteX32" fmla="*/ 94812 w 120389"/>
                <a:gd name="connsiteY32" fmla="*/ 165768 h 257137"/>
                <a:gd name="connsiteX33" fmla="*/ 95879 w 120389"/>
                <a:gd name="connsiteY33" fmla="*/ 170745 h 257137"/>
                <a:gd name="connsiteX34" fmla="*/ 96945 w 120389"/>
                <a:gd name="connsiteY34" fmla="*/ 171278 h 257137"/>
                <a:gd name="connsiteX35" fmla="*/ 99433 w 120389"/>
                <a:gd name="connsiteY35" fmla="*/ 170211 h 257137"/>
                <a:gd name="connsiteX36" fmla="*/ 101388 w 120389"/>
                <a:gd name="connsiteY36" fmla="*/ 165235 h 257137"/>
                <a:gd name="connsiteX37" fmla="*/ 100144 w 120389"/>
                <a:gd name="connsiteY37" fmla="*/ 145331 h 257137"/>
                <a:gd name="connsiteX38" fmla="*/ 100144 w 120389"/>
                <a:gd name="connsiteY38" fmla="*/ 145864 h 257137"/>
                <a:gd name="connsiteX39" fmla="*/ 101210 w 120389"/>
                <a:gd name="connsiteY39" fmla="*/ 150307 h 257137"/>
                <a:gd name="connsiteX40" fmla="*/ 102277 w 120389"/>
                <a:gd name="connsiteY40" fmla="*/ 150307 h 257137"/>
                <a:gd name="connsiteX41" fmla="*/ 104232 w 120389"/>
                <a:gd name="connsiteY41" fmla="*/ 149774 h 257137"/>
                <a:gd name="connsiteX42" fmla="*/ 105298 w 120389"/>
                <a:gd name="connsiteY42" fmla="*/ 145864 h 257137"/>
                <a:gd name="connsiteX43" fmla="*/ 103343 w 120389"/>
                <a:gd name="connsiteY43" fmla="*/ 143909 h 257137"/>
                <a:gd name="connsiteX44" fmla="*/ 100322 w 120389"/>
                <a:gd name="connsiteY44" fmla="*/ 145331 h 257137"/>
                <a:gd name="connsiteX45" fmla="*/ 106187 w 120389"/>
                <a:gd name="connsiteY45" fmla="*/ 173233 h 257137"/>
                <a:gd name="connsiteX46" fmla="*/ 105120 w 120389"/>
                <a:gd name="connsiteY46" fmla="*/ 177143 h 257137"/>
                <a:gd name="connsiteX47" fmla="*/ 107075 w 120389"/>
                <a:gd name="connsiteY47" fmla="*/ 178209 h 257137"/>
                <a:gd name="connsiteX48" fmla="*/ 110096 w 120389"/>
                <a:gd name="connsiteY48" fmla="*/ 175721 h 257137"/>
                <a:gd name="connsiteX49" fmla="*/ 109563 w 120389"/>
                <a:gd name="connsiteY49" fmla="*/ 173233 h 257137"/>
                <a:gd name="connsiteX50" fmla="*/ 106542 w 120389"/>
                <a:gd name="connsiteY50" fmla="*/ 173233 h 257137"/>
                <a:gd name="connsiteX51" fmla="*/ 106009 w 120389"/>
                <a:gd name="connsiteY51" fmla="*/ 173233 h 257137"/>
                <a:gd name="connsiteX52" fmla="*/ 109208 w 120389"/>
                <a:gd name="connsiteY52" fmla="*/ 159371 h 257137"/>
                <a:gd name="connsiteX53" fmla="*/ 111696 w 120389"/>
                <a:gd name="connsiteY53" fmla="*/ 160437 h 257137"/>
                <a:gd name="connsiteX54" fmla="*/ 115606 w 120389"/>
                <a:gd name="connsiteY54" fmla="*/ 157416 h 257137"/>
                <a:gd name="connsiteX55" fmla="*/ 115606 w 120389"/>
                <a:gd name="connsiteY55" fmla="*/ 153506 h 257137"/>
                <a:gd name="connsiteX56" fmla="*/ 111696 w 120389"/>
                <a:gd name="connsiteY56" fmla="*/ 152439 h 257137"/>
                <a:gd name="connsiteX57" fmla="*/ 111163 w 120389"/>
                <a:gd name="connsiteY57" fmla="*/ 152973 h 257137"/>
                <a:gd name="connsiteX58" fmla="*/ 109208 w 120389"/>
                <a:gd name="connsiteY58" fmla="*/ 159371 h 257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20389" h="257137">
                  <a:moveTo>
                    <a:pt x="88" y="143198"/>
                  </a:moveTo>
                  <a:cubicBezTo>
                    <a:pt x="-446" y="100901"/>
                    <a:pt x="1509" y="55049"/>
                    <a:pt x="4531" y="12751"/>
                  </a:cubicBezTo>
                  <a:cubicBezTo>
                    <a:pt x="5064" y="7775"/>
                    <a:pt x="6485" y="1377"/>
                    <a:pt x="11462" y="311"/>
                  </a:cubicBezTo>
                  <a:cubicBezTo>
                    <a:pt x="17504" y="-755"/>
                    <a:pt x="18926" y="7242"/>
                    <a:pt x="18393" y="12751"/>
                  </a:cubicBezTo>
                  <a:cubicBezTo>
                    <a:pt x="16971" y="44563"/>
                    <a:pt x="15371" y="77975"/>
                    <a:pt x="14483" y="110853"/>
                  </a:cubicBezTo>
                  <a:cubicBezTo>
                    <a:pt x="14483" y="127203"/>
                    <a:pt x="13950" y="141776"/>
                    <a:pt x="13950" y="151729"/>
                  </a:cubicBezTo>
                  <a:cubicBezTo>
                    <a:pt x="29945" y="151195"/>
                    <a:pt x="63178" y="150307"/>
                    <a:pt x="88592" y="151195"/>
                  </a:cubicBezTo>
                  <a:cubicBezTo>
                    <a:pt x="88592" y="147286"/>
                    <a:pt x="88059" y="110320"/>
                    <a:pt x="88059" y="110320"/>
                  </a:cubicBezTo>
                  <a:cubicBezTo>
                    <a:pt x="88059" y="76020"/>
                    <a:pt x="87526" y="44563"/>
                    <a:pt x="86993" y="30168"/>
                  </a:cubicBezTo>
                  <a:cubicBezTo>
                    <a:pt x="85571" y="-5198"/>
                    <a:pt x="104943" y="311"/>
                    <a:pt x="104943" y="311"/>
                  </a:cubicBezTo>
                  <a:cubicBezTo>
                    <a:pt x="104943" y="311"/>
                    <a:pt x="119338" y="844"/>
                    <a:pt x="119338" y="43675"/>
                  </a:cubicBezTo>
                  <a:cubicBezTo>
                    <a:pt x="119338" y="64112"/>
                    <a:pt x="121293" y="104810"/>
                    <a:pt x="119871" y="143198"/>
                  </a:cubicBezTo>
                  <a:cubicBezTo>
                    <a:pt x="119871" y="143198"/>
                    <a:pt x="117916" y="205933"/>
                    <a:pt x="112940" y="234191"/>
                  </a:cubicBezTo>
                  <a:cubicBezTo>
                    <a:pt x="112940" y="234191"/>
                    <a:pt x="109919" y="257117"/>
                    <a:pt x="99078" y="257117"/>
                  </a:cubicBezTo>
                  <a:cubicBezTo>
                    <a:pt x="84683" y="257117"/>
                    <a:pt x="87171" y="231170"/>
                    <a:pt x="87171" y="231170"/>
                  </a:cubicBezTo>
                  <a:cubicBezTo>
                    <a:pt x="87704" y="218196"/>
                    <a:pt x="88237" y="184962"/>
                    <a:pt x="88237" y="162925"/>
                  </a:cubicBezTo>
                  <a:cubicBezTo>
                    <a:pt x="65844" y="163458"/>
                    <a:pt x="35987" y="162925"/>
                    <a:pt x="14128" y="163991"/>
                  </a:cubicBezTo>
                  <a:cubicBezTo>
                    <a:pt x="14661" y="191360"/>
                    <a:pt x="15194" y="218729"/>
                    <a:pt x="16616" y="246098"/>
                  </a:cubicBezTo>
                  <a:cubicBezTo>
                    <a:pt x="16616" y="246098"/>
                    <a:pt x="18037" y="257117"/>
                    <a:pt x="12173" y="257117"/>
                  </a:cubicBezTo>
                  <a:cubicBezTo>
                    <a:pt x="5775" y="257650"/>
                    <a:pt x="5242" y="247698"/>
                    <a:pt x="5242" y="247698"/>
                  </a:cubicBezTo>
                  <a:cubicBezTo>
                    <a:pt x="1332" y="212864"/>
                    <a:pt x="799" y="178031"/>
                    <a:pt x="265" y="143198"/>
                  </a:cubicBezTo>
                  <a:close/>
                  <a:moveTo>
                    <a:pt x="95168" y="136800"/>
                  </a:moveTo>
                  <a:cubicBezTo>
                    <a:pt x="95701" y="137866"/>
                    <a:pt x="97123" y="138755"/>
                    <a:pt x="98189" y="138755"/>
                  </a:cubicBezTo>
                  <a:lnTo>
                    <a:pt x="98722" y="138755"/>
                  </a:lnTo>
                  <a:cubicBezTo>
                    <a:pt x="100144" y="138222"/>
                    <a:pt x="101744" y="137333"/>
                    <a:pt x="102277" y="135734"/>
                  </a:cubicBezTo>
                  <a:cubicBezTo>
                    <a:pt x="102810" y="134312"/>
                    <a:pt x="102810" y="132713"/>
                    <a:pt x="102277" y="131824"/>
                  </a:cubicBezTo>
                  <a:cubicBezTo>
                    <a:pt x="100855" y="129336"/>
                    <a:pt x="96767" y="128803"/>
                    <a:pt x="96767" y="128803"/>
                  </a:cubicBezTo>
                  <a:cubicBezTo>
                    <a:pt x="96234" y="128803"/>
                    <a:pt x="95701" y="129336"/>
                    <a:pt x="95701" y="129336"/>
                  </a:cubicBezTo>
                  <a:cubicBezTo>
                    <a:pt x="94279" y="132357"/>
                    <a:pt x="93746" y="134845"/>
                    <a:pt x="95168" y="136800"/>
                  </a:cubicBezTo>
                  <a:close/>
                  <a:moveTo>
                    <a:pt x="101210" y="165235"/>
                  </a:moveTo>
                  <a:cubicBezTo>
                    <a:pt x="101210" y="163280"/>
                    <a:pt x="100144" y="162747"/>
                    <a:pt x="99255" y="162747"/>
                  </a:cubicBezTo>
                  <a:cubicBezTo>
                    <a:pt x="97834" y="162214"/>
                    <a:pt x="95701" y="164169"/>
                    <a:pt x="95346" y="165235"/>
                  </a:cubicBezTo>
                  <a:lnTo>
                    <a:pt x="94812" y="165768"/>
                  </a:lnTo>
                  <a:cubicBezTo>
                    <a:pt x="94279" y="168257"/>
                    <a:pt x="94279" y="170211"/>
                    <a:pt x="95879" y="170745"/>
                  </a:cubicBezTo>
                  <a:cubicBezTo>
                    <a:pt x="95879" y="170745"/>
                    <a:pt x="96234" y="170922"/>
                    <a:pt x="96945" y="171278"/>
                  </a:cubicBezTo>
                  <a:cubicBezTo>
                    <a:pt x="98012" y="171278"/>
                    <a:pt x="98367" y="171278"/>
                    <a:pt x="99433" y="170211"/>
                  </a:cubicBezTo>
                  <a:cubicBezTo>
                    <a:pt x="100855" y="169145"/>
                    <a:pt x="102455" y="167190"/>
                    <a:pt x="101388" y="165235"/>
                  </a:cubicBezTo>
                  <a:close/>
                  <a:moveTo>
                    <a:pt x="100144" y="145331"/>
                  </a:moveTo>
                  <a:lnTo>
                    <a:pt x="100144" y="145864"/>
                  </a:lnTo>
                  <a:cubicBezTo>
                    <a:pt x="99611" y="148885"/>
                    <a:pt x="100677" y="149774"/>
                    <a:pt x="101210" y="150307"/>
                  </a:cubicBezTo>
                  <a:lnTo>
                    <a:pt x="102277" y="150307"/>
                  </a:lnTo>
                  <a:cubicBezTo>
                    <a:pt x="102277" y="150307"/>
                    <a:pt x="103698" y="150307"/>
                    <a:pt x="104232" y="149774"/>
                  </a:cubicBezTo>
                  <a:cubicBezTo>
                    <a:pt x="105298" y="148707"/>
                    <a:pt x="105653" y="147286"/>
                    <a:pt x="105298" y="145864"/>
                  </a:cubicBezTo>
                  <a:cubicBezTo>
                    <a:pt x="104943" y="144442"/>
                    <a:pt x="104232" y="143909"/>
                    <a:pt x="103343" y="143909"/>
                  </a:cubicBezTo>
                  <a:cubicBezTo>
                    <a:pt x="102277" y="143376"/>
                    <a:pt x="100855" y="144975"/>
                    <a:pt x="100322" y="145331"/>
                  </a:cubicBezTo>
                  <a:close/>
                  <a:moveTo>
                    <a:pt x="106187" y="173233"/>
                  </a:moveTo>
                  <a:cubicBezTo>
                    <a:pt x="104765" y="175188"/>
                    <a:pt x="104765" y="176254"/>
                    <a:pt x="105120" y="177143"/>
                  </a:cubicBezTo>
                  <a:cubicBezTo>
                    <a:pt x="105653" y="177676"/>
                    <a:pt x="106187" y="178209"/>
                    <a:pt x="107075" y="178209"/>
                  </a:cubicBezTo>
                  <a:cubicBezTo>
                    <a:pt x="108497" y="178209"/>
                    <a:pt x="110096" y="177143"/>
                    <a:pt x="110096" y="175721"/>
                  </a:cubicBezTo>
                  <a:cubicBezTo>
                    <a:pt x="110630" y="174654"/>
                    <a:pt x="110096" y="173766"/>
                    <a:pt x="109563" y="173233"/>
                  </a:cubicBezTo>
                  <a:cubicBezTo>
                    <a:pt x="108497" y="172166"/>
                    <a:pt x="107075" y="172700"/>
                    <a:pt x="106542" y="173233"/>
                  </a:cubicBezTo>
                  <a:lnTo>
                    <a:pt x="106009" y="173233"/>
                  </a:lnTo>
                  <a:close/>
                  <a:moveTo>
                    <a:pt x="109208" y="159371"/>
                  </a:moveTo>
                  <a:cubicBezTo>
                    <a:pt x="109208" y="159371"/>
                    <a:pt x="110630" y="160437"/>
                    <a:pt x="111696" y="160437"/>
                  </a:cubicBezTo>
                  <a:cubicBezTo>
                    <a:pt x="113118" y="160437"/>
                    <a:pt x="114717" y="159371"/>
                    <a:pt x="115606" y="157416"/>
                  </a:cubicBezTo>
                  <a:cubicBezTo>
                    <a:pt x="116672" y="155994"/>
                    <a:pt x="116672" y="154394"/>
                    <a:pt x="115606" y="153506"/>
                  </a:cubicBezTo>
                  <a:cubicBezTo>
                    <a:pt x="114539" y="152084"/>
                    <a:pt x="112051" y="152439"/>
                    <a:pt x="111696" y="152439"/>
                  </a:cubicBezTo>
                  <a:cubicBezTo>
                    <a:pt x="111341" y="152439"/>
                    <a:pt x="111163" y="152439"/>
                    <a:pt x="111163" y="152973"/>
                  </a:cubicBezTo>
                  <a:cubicBezTo>
                    <a:pt x="109208" y="155461"/>
                    <a:pt x="108142" y="157949"/>
                    <a:pt x="109208" y="15937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3">
              <a:extLst>
                <a:ext uri="{FF2B5EF4-FFF2-40B4-BE49-F238E27FC236}">
                  <a16:creationId xmlns:a16="http://schemas.microsoft.com/office/drawing/2014/main" id="{82293712-58E5-7142-4712-C843383DA129}"/>
                </a:ext>
              </a:extLst>
            </p:cNvPr>
            <p:cNvSpPr/>
            <p:nvPr/>
          </p:nvSpPr>
          <p:spPr>
            <a:xfrm rot="21270334">
              <a:off x="6912684" y="2407180"/>
              <a:ext cx="108772" cy="190516"/>
            </a:xfrm>
            <a:custGeom>
              <a:avLst/>
              <a:gdLst>
                <a:gd name="connsiteX0" fmla="*/ 26488 w 108772"/>
                <a:gd name="connsiteY0" fmla="*/ 22393 h 190516"/>
                <a:gd name="connsiteX1" fmla="*/ 63810 w 108772"/>
                <a:gd name="connsiteY1" fmla="*/ 0 h 190516"/>
                <a:gd name="connsiteX2" fmla="*/ 108595 w 108772"/>
                <a:gd name="connsiteY2" fmla="*/ 86550 h 190516"/>
                <a:gd name="connsiteX3" fmla="*/ 52791 w 108772"/>
                <a:gd name="connsiteY3" fmla="*/ 190516 h 190516"/>
                <a:gd name="connsiteX4" fmla="*/ 8 w 108772"/>
                <a:gd name="connsiteY4" fmla="*/ 105388 h 190516"/>
                <a:gd name="connsiteX5" fmla="*/ 26311 w 108772"/>
                <a:gd name="connsiteY5" fmla="*/ 22215 h 190516"/>
                <a:gd name="connsiteX6" fmla="*/ 8539 w 108772"/>
                <a:gd name="connsiteY6" fmla="*/ 90637 h 190516"/>
                <a:gd name="connsiteX7" fmla="*/ 10494 w 108772"/>
                <a:gd name="connsiteY7" fmla="*/ 94192 h 190516"/>
                <a:gd name="connsiteX8" fmla="*/ 11027 w 108772"/>
                <a:gd name="connsiteY8" fmla="*/ 94725 h 190516"/>
                <a:gd name="connsiteX9" fmla="*/ 12982 w 108772"/>
                <a:gd name="connsiteY9" fmla="*/ 93659 h 190516"/>
                <a:gd name="connsiteX10" fmla="*/ 13515 w 108772"/>
                <a:gd name="connsiteY10" fmla="*/ 90104 h 190516"/>
                <a:gd name="connsiteX11" fmla="*/ 11560 w 108772"/>
                <a:gd name="connsiteY11" fmla="*/ 88149 h 190516"/>
                <a:gd name="connsiteX12" fmla="*/ 9072 w 108772"/>
                <a:gd name="connsiteY12" fmla="*/ 90104 h 190516"/>
                <a:gd name="connsiteX13" fmla="*/ 8539 w 108772"/>
                <a:gd name="connsiteY13" fmla="*/ 90637 h 190516"/>
                <a:gd name="connsiteX14" fmla="*/ 16003 w 108772"/>
                <a:gd name="connsiteY14" fmla="*/ 106099 h 190516"/>
                <a:gd name="connsiteX15" fmla="*/ 19024 w 108772"/>
                <a:gd name="connsiteY15" fmla="*/ 108054 h 190516"/>
                <a:gd name="connsiteX16" fmla="*/ 19557 w 108772"/>
                <a:gd name="connsiteY16" fmla="*/ 108054 h 190516"/>
                <a:gd name="connsiteX17" fmla="*/ 23112 w 108772"/>
                <a:gd name="connsiteY17" fmla="*/ 105033 h 190516"/>
                <a:gd name="connsiteX18" fmla="*/ 23112 w 108772"/>
                <a:gd name="connsiteY18" fmla="*/ 101123 h 190516"/>
                <a:gd name="connsiteX19" fmla="*/ 17602 w 108772"/>
                <a:gd name="connsiteY19" fmla="*/ 98635 h 190516"/>
                <a:gd name="connsiteX20" fmla="*/ 16536 w 108772"/>
                <a:gd name="connsiteY20" fmla="*/ 99168 h 190516"/>
                <a:gd name="connsiteX21" fmla="*/ 16003 w 108772"/>
                <a:gd name="connsiteY21" fmla="*/ 106099 h 190516"/>
                <a:gd name="connsiteX22" fmla="*/ 20979 w 108772"/>
                <a:gd name="connsiteY22" fmla="*/ 90637 h 190516"/>
                <a:gd name="connsiteX23" fmla="*/ 21512 w 108772"/>
                <a:gd name="connsiteY23" fmla="*/ 90637 h 190516"/>
                <a:gd name="connsiteX24" fmla="*/ 25066 w 108772"/>
                <a:gd name="connsiteY24" fmla="*/ 94192 h 190516"/>
                <a:gd name="connsiteX25" fmla="*/ 25600 w 108772"/>
                <a:gd name="connsiteY25" fmla="*/ 94192 h 190516"/>
                <a:gd name="connsiteX26" fmla="*/ 27555 w 108772"/>
                <a:gd name="connsiteY26" fmla="*/ 91704 h 190516"/>
                <a:gd name="connsiteX27" fmla="*/ 26133 w 108772"/>
                <a:gd name="connsiteY27" fmla="*/ 86194 h 190516"/>
                <a:gd name="connsiteX28" fmla="*/ 23112 w 108772"/>
                <a:gd name="connsiteY28" fmla="*/ 85661 h 190516"/>
                <a:gd name="connsiteX29" fmla="*/ 21157 w 108772"/>
                <a:gd name="connsiteY29" fmla="*/ 90637 h 190516"/>
                <a:gd name="connsiteX30" fmla="*/ 33419 w 108772"/>
                <a:gd name="connsiteY30" fmla="*/ 102011 h 190516"/>
                <a:gd name="connsiteX31" fmla="*/ 59367 w 108772"/>
                <a:gd name="connsiteY31" fmla="*/ 174166 h 190516"/>
                <a:gd name="connsiteX32" fmla="*/ 95266 w 108772"/>
                <a:gd name="connsiteY32" fmla="*/ 94547 h 190516"/>
                <a:gd name="connsiteX33" fmla="*/ 66831 w 108772"/>
                <a:gd name="connsiteY33" fmla="*/ 12974 h 190516"/>
                <a:gd name="connsiteX34" fmla="*/ 40528 w 108772"/>
                <a:gd name="connsiteY34" fmla="*/ 30923 h 190516"/>
                <a:gd name="connsiteX35" fmla="*/ 33597 w 108772"/>
                <a:gd name="connsiteY35" fmla="*/ 10201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8772" h="190516">
                  <a:moveTo>
                    <a:pt x="26488" y="22393"/>
                  </a:moveTo>
                  <a:cubicBezTo>
                    <a:pt x="33952" y="11374"/>
                    <a:pt x="42839" y="1422"/>
                    <a:pt x="63810" y="0"/>
                  </a:cubicBezTo>
                  <a:cubicBezTo>
                    <a:pt x="114104" y="0"/>
                    <a:pt x="108595" y="86550"/>
                    <a:pt x="108595" y="86550"/>
                  </a:cubicBezTo>
                  <a:cubicBezTo>
                    <a:pt x="108595" y="86550"/>
                    <a:pt x="106107" y="190516"/>
                    <a:pt x="52791" y="190516"/>
                  </a:cubicBezTo>
                  <a:cubicBezTo>
                    <a:pt x="-525" y="190516"/>
                    <a:pt x="8" y="105388"/>
                    <a:pt x="8" y="105388"/>
                  </a:cubicBezTo>
                  <a:cubicBezTo>
                    <a:pt x="-525" y="39632"/>
                    <a:pt x="26311" y="22215"/>
                    <a:pt x="26311" y="22215"/>
                  </a:cubicBezTo>
                  <a:close/>
                  <a:moveTo>
                    <a:pt x="8539" y="90637"/>
                  </a:moveTo>
                  <a:cubicBezTo>
                    <a:pt x="8539" y="93125"/>
                    <a:pt x="9605" y="94192"/>
                    <a:pt x="10494" y="94192"/>
                  </a:cubicBezTo>
                  <a:cubicBezTo>
                    <a:pt x="10494" y="94725"/>
                    <a:pt x="11027" y="94725"/>
                    <a:pt x="11027" y="94725"/>
                  </a:cubicBezTo>
                  <a:cubicBezTo>
                    <a:pt x="11560" y="94725"/>
                    <a:pt x="12448" y="94192"/>
                    <a:pt x="12982" y="93659"/>
                  </a:cubicBezTo>
                  <a:cubicBezTo>
                    <a:pt x="13515" y="92592"/>
                    <a:pt x="14048" y="91171"/>
                    <a:pt x="13515" y="90104"/>
                  </a:cubicBezTo>
                  <a:cubicBezTo>
                    <a:pt x="12448" y="88682"/>
                    <a:pt x="12093" y="88682"/>
                    <a:pt x="11560" y="88149"/>
                  </a:cubicBezTo>
                  <a:cubicBezTo>
                    <a:pt x="10138" y="88149"/>
                    <a:pt x="9072" y="89571"/>
                    <a:pt x="9072" y="90104"/>
                  </a:cubicBezTo>
                  <a:cubicBezTo>
                    <a:pt x="8539" y="90104"/>
                    <a:pt x="8539" y="90637"/>
                    <a:pt x="8539" y="90637"/>
                  </a:cubicBezTo>
                  <a:close/>
                  <a:moveTo>
                    <a:pt x="16003" y="106099"/>
                  </a:moveTo>
                  <a:cubicBezTo>
                    <a:pt x="16536" y="107521"/>
                    <a:pt x="17958" y="108054"/>
                    <a:pt x="19024" y="108054"/>
                  </a:cubicBezTo>
                  <a:lnTo>
                    <a:pt x="19557" y="108054"/>
                  </a:lnTo>
                  <a:cubicBezTo>
                    <a:pt x="20979" y="108054"/>
                    <a:pt x="22578" y="106988"/>
                    <a:pt x="23112" y="105033"/>
                  </a:cubicBezTo>
                  <a:cubicBezTo>
                    <a:pt x="23645" y="103611"/>
                    <a:pt x="23645" y="102545"/>
                    <a:pt x="23112" y="101123"/>
                  </a:cubicBezTo>
                  <a:cubicBezTo>
                    <a:pt x="21690" y="98635"/>
                    <a:pt x="18135" y="98635"/>
                    <a:pt x="17602" y="98635"/>
                  </a:cubicBezTo>
                  <a:cubicBezTo>
                    <a:pt x="17069" y="98102"/>
                    <a:pt x="17069" y="98635"/>
                    <a:pt x="16536" y="99168"/>
                  </a:cubicBezTo>
                  <a:cubicBezTo>
                    <a:pt x="15114" y="101656"/>
                    <a:pt x="14581" y="104144"/>
                    <a:pt x="16003" y="106099"/>
                  </a:cubicBezTo>
                  <a:close/>
                  <a:moveTo>
                    <a:pt x="20979" y="90637"/>
                  </a:moveTo>
                  <a:lnTo>
                    <a:pt x="21512" y="90637"/>
                  </a:lnTo>
                  <a:cubicBezTo>
                    <a:pt x="22578" y="93125"/>
                    <a:pt x="24000" y="94192"/>
                    <a:pt x="25066" y="94192"/>
                  </a:cubicBezTo>
                  <a:lnTo>
                    <a:pt x="25600" y="94192"/>
                  </a:lnTo>
                  <a:cubicBezTo>
                    <a:pt x="26666" y="94192"/>
                    <a:pt x="27555" y="93125"/>
                    <a:pt x="27555" y="91704"/>
                  </a:cubicBezTo>
                  <a:cubicBezTo>
                    <a:pt x="28088" y="89749"/>
                    <a:pt x="27555" y="87261"/>
                    <a:pt x="26133" y="86194"/>
                  </a:cubicBezTo>
                  <a:cubicBezTo>
                    <a:pt x="24711" y="85128"/>
                    <a:pt x="23645" y="85661"/>
                    <a:pt x="23112" y="85661"/>
                  </a:cubicBezTo>
                  <a:cubicBezTo>
                    <a:pt x="21157" y="86728"/>
                    <a:pt x="21157" y="89571"/>
                    <a:pt x="21157" y="90637"/>
                  </a:cubicBezTo>
                  <a:close/>
                  <a:moveTo>
                    <a:pt x="33419" y="102011"/>
                  </a:moveTo>
                  <a:cubicBezTo>
                    <a:pt x="33419" y="102011"/>
                    <a:pt x="33419" y="174166"/>
                    <a:pt x="59367" y="174166"/>
                  </a:cubicBezTo>
                  <a:cubicBezTo>
                    <a:pt x="80693" y="174166"/>
                    <a:pt x="93133" y="130802"/>
                    <a:pt x="95266" y="94547"/>
                  </a:cubicBezTo>
                  <a:cubicBezTo>
                    <a:pt x="97221" y="60780"/>
                    <a:pt x="88868" y="14395"/>
                    <a:pt x="66831" y="12974"/>
                  </a:cubicBezTo>
                  <a:cubicBezTo>
                    <a:pt x="45860" y="11907"/>
                    <a:pt x="40528" y="30923"/>
                    <a:pt x="40528" y="30923"/>
                  </a:cubicBezTo>
                  <a:cubicBezTo>
                    <a:pt x="40528" y="30923"/>
                    <a:pt x="32531" y="49762"/>
                    <a:pt x="33597" y="10201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4">
              <a:extLst>
                <a:ext uri="{FF2B5EF4-FFF2-40B4-BE49-F238E27FC236}">
                  <a16:creationId xmlns:a16="http://schemas.microsoft.com/office/drawing/2014/main" id="{E0628B5A-ACCC-4075-540B-34D496AE914C}"/>
                </a:ext>
              </a:extLst>
            </p:cNvPr>
            <p:cNvSpPr/>
            <p:nvPr/>
          </p:nvSpPr>
          <p:spPr>
            <a:xfrm rot="21270334">
              <a:off x="7035558" y="2332405"/>
              <a:ext cx="34998" cy="257045"/>
            </a:xfrm>
            <a:custGeom>
              <a:avLst/>
              <a:gdLst>
                <a:gd name="connsiteX0" fmla="*/ 31370 w 34998"/>
                <a:gd name="connsiteY0" fmla="*/ 144016 h 257045"/>
                <a:gd name="connsiteX1" fmla="*/ 31903 w 34998"/>
                <a:gd name="connsiteY1" fmla="*/ 231099 h 257045"/>
                <a:gd name="connsiteX2" fmla="*/ 19463 w 34998"/>
                <a:gd name="connsiteY2" fmla="*/ 257046 h 257045"/>
                <a:gd name="connsiteX3" fmla="*/ 5601 w 34998"/>
                <a:gd name="connsiteY3" fmla="*/ 234120 h 257045"/>
                <a:gd name="connsiteX4" fmla="*/ 91 w 34998"/>
                <a:gd name="connsiteY4" fmla="*/ 143127 h 257045"/>
                <a:gd name="connsiteX5" fmla="*/ 2046 w 34998"/>
                <a:gd name="connsiteY5" fmla="*/ 43071 h 257045"/>
                <a:gd name="connsiteX6" fmla="*/ 16975 w 34998"/>
                <a:gd name="connsiteY6" fmla="*/ 240 h 257045"/>
                <a:gd name="connsiteX7" fmla="*/ 34924 w 34998"/>
                <a:gd name="connsiteY7" fmla="*/ 30630 h 257045"/>
                <a:gd name="connsiteX8" fmla="*/ 31370 w 34998"/>
                <a:gd name="connsiteY8" fmla="*/ 144016 h 257045"/>
                <a:gd name="connsiteX9" fmla="*/ 11998 w 34998"/>
                <a:gd name="connsiteY9" fmla="*/ 152546 h 257045"/>
                <a:gd name="connsiteX10" fmla="*/ 14487 w 34998"/>
                <a:gd name="connsiteY10" fmla="*/ 151125 h 257045"/>
                <a:gd name="connsiteX11" fmla="*/ 15553 w 34998"/>
                <a:gd name="connsiteY11" fmla="*/ 145082 h 257045"/>
                <a:gd name="connsiteX12" fmla="*/ 13065 w 34998"/>
                <a:gd name="connsiteY12" fmla="*/ 143660 h 257045"/>
                <a:gd name="connsiteX13" fmla="*/ 9510 w 34998"/>
                <a:gd name="connsiteY13" fmla="*/ 147215 h 257045"/>
                <a:gd name="connsiteX14" fmla="*/ 8977 w 34998"/>
                <a:gd name="connsiteY14" fmla="*/ 147748 h 257045"/>
                <a:gd name="connsiteX15" fmla="*/ 11465 w 34998"/>
                <a:gd name="connsiteY15" fmla="*/ 152724 h 257045"/>
                <a:gd name="connsiteX16" fmla="*/ 11998 w 34998"/>
                <a:gd name="connsiteY16" fmla="*/ 152724 h 257045"/>
                <a:gd name="connsiteX17" fmla="*/ 17508 w 34998"/>
                <a:gd name="connsiteY17" fmla="*/ 159477 h 257045"/>
                <a:gd name="connsiteX18" fmla="*/ 15553 w 34998"/>
                <a:gd name="connsiteY18" fmla="*/ 158056 h 257045"/>
                <a:gd name="connsiteX19" fmla="*/ 13065 w 34998"/>
                <a:gd name="connsiteY19" fmla="*/ 159477 h 257045"/>
                <a:gd name="connsiteX20" fmla="*/ 12532 w 34998"/>
                <a:gd name="connsiteY20" fmla="*/ 160011 h 257045"/>
                <a:gd name="connsiteX21" fmla="*/ 14487 w 34998"/>
                <a:gd name="connsiteY21" fmla="*/ 163920 h 257045"/>
                <a:gd name="connsiteX22" fmla="*/ 15020 w 34998"/>
                <a:gd name="connsiteY22" fmla="*/ 163920 h 257045"/>
                <a:gd name="connsiteX23" fmla="*/ 16975 w 34998"/>
                <a:gd name="connsiteY23" fmla="*/ 162854 h 257045"/>
                <a:gd name="connsiteX24" fmla="*/ 17508 w 34998"/>
                <a:gd name="connsiteY24" fmla="*/ 159300 h 257045"/>
                <a:gd name="connsiteX25" fmla="*/ 26394 w 34998"/>
                <a:gd name="connsiteY25" fmla="*/ 153968 h 257045"/>
                <a:gd name="connsiteX26" fmla="*/ 23906 w 34998"/>
                <a:gd name="connsiteY26" fmla="*/ 150947 h 257045"/>
                <a:gd name="connsiteX27" fmla="*/ 20351 w 34998"/>
                <a:gd name="connsiteY27" fmla="*/ 152902 h 257045"/>
                <a:gd name="connsiteX28" fmla="*/ 19818 w 34998"/>
                <a:gd name="connsiteY28" fmla="*/ 153968 h 257045"/>
                <a:gd name="connsiteX29" fmla="*/ 22839 w 34998"/>
                <a:gd name="connsiteY29" fmla="*/ 160011 h 257045"/>
                <a:gd name="connsiteX30" fmla="*/ 23906 w 34998"/>
                <a:gd name="connsiteY30" fmla="*/ 160011 h 257045"/>
                <a:gd name="connsiteX31" fmla="*/ 25861 w 34998"/>
                <a:gd name="connsiteY31" fmla="*/ 158944 h 257045"/>
                <a:gd name="connsiteX32" fmla="*/ 26394 w 34998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8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4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8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1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8" y="152724"/>
                  </a:lnTo>
                  <a:close/>
                  <a:moveTo>
                    <a:pt x="17508" y="159477"/>
                  </a:moveTo>
                  <a:cubicBezTo>
                    <a:pt x="16441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1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7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7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8CE85E95-783B-C583-DA7B-B452236A6DA1}"/>
                </a:ext>
              </a:extLst>
            </p:cNvPr>
            <p:cNvSpPr/>
            <p:nvPr/>
          </p:nvSpPr>
          <p:spPr>
            <a:xfrm rot="21270334">
              <a:off x="7088099" y="2327351"/>
              <a:ext cx="34998" cy="257045"/>
            </a:xfrm>
            <a:custGeom>
              <a:avLst/>
              <a:gdLst>
                <a:gd name="connsiteX0" fmla="*/ 31370 w 34998"/>
                <a:gd name="connsiteY0" fmla="*/ 144016 h 257045"/>
                <a:gd name="connsiteX1" fmla="*/ 31903 w 34998"/>
                <a:gd name="connsiteY1" fmla="*/ 231099 h 257045"/>
                <a:gd name="connsiteX2" fmla="*/ 19463 w 34998"/>
                <a:gd name="connsiteY2" fmla="*/ 257046 h 257045"/>
                <a:gd name="connsiteX3" fmla="*/ 5601 w 34998"/>
                <a:gd name="connsiteY3" fmla="*/ 234120 h 257045"/>
                <a:gd name="connsiteX4" fmla="*/ 91 w 34998"/>
                <a:gd name="connsiteY4" fmla="*/ 143127 h 257045"/>
                <a:gd name="connsiteX5" fmla="*/ 2046 w 34998"/>
                <a:gd name="connsiteY5" fmla="*/ 43071 h 257045"/>
                <a:gd name="connsiteX6" fmla="*/ 16975 w 34998"/>
                <a:gd name="connsiteY6" fmla="*/ 240 h 257045"/>
                <a:gd name="connsiteX7" fmla="*/ 34924 w 34998"/>
                <a:gd name="connsiteY7" fmla="*/ 30630 h 257045"/>
                <a:gd name="connsiteX8" fmla="*/ 31370 w 34998"/>
                <a:gd name="connsiteY8" fmla="*/ 144016 h 257045"/>
                <a:gd name="connsiteX9" fmla="*/ 11999 w 34998"/>
                <a:gd name="connsiteY9" fmla="*/ 152546 h 257045"/>
                <a:gd name="connsiteX10" fmla="*/ 14487 w 34998"/>
                <a:gd name="connsiteY10" fmla="*/ 151125 h 257045"/>
                <a:gd name="connsiteX11" fmla="*/ 15553 w 34998"/>
                <a:gd name="connsiteY11" fmla="*/ 145082 h 257045"/>
                <a:gd name="connsiteX12" fmla="*/ 13065 w 34998"/>
                <a:gd name="connsiteY12" fmla="*/ 143660 h 257045"/>
                <a:gd name="connsiteX13" fmla="*/ 9510 w 34998"/>
                <a:gd name="connsiteY13" fmla="*/ 147215 h 257045"/>
                <a:gd name="connsiteX14" fmla="*/ 8977 w 34998"/>
                <a:gd name="connsiteY14" fmla="*/ 147748 h 257045"/>
                <a:gd name="connsiteX15" fmla="*/ 11465 w 34998"/>
                <a:gd name="connsiteY15" fmla="*/ 152724 h 257045"/>
                <a:gd name="connsiteX16" fmla="*/ 11999 w 34998"/>
                <a:gd name="connsiteY16" fmla="*/ 152724 h 257045"/>
                <a:gd name="connsiteX17" fmla="*/ 17508 w 34998"/>
                <a:gd name="connsiteY17" fmla="*/ 159477 h 257045"/>
                <a:gd name="connsiteX18" fmla="*/ 15553 w 34998"/>
                <a:gd name="connsiteY18" fmla="*/ 158056 h 257045"/>
                <a:gd name="connsiteX19" fmla="*/ 13065 w 34998"/>
                <a:gd name="connsiteY19" fmla="*/ 159477 h 257045"/>
                <a:gd name="connsiteX20" fmla="*/ 12532 w 34998"/>
                <a:gd name="connsiteY20" fmla="*/ 160011 h 257045"/>
                <a:gd name="connsiteX21" fmla="*/ 14487 w 34998"/>
                <a:gd name="connsiteY21" fmla="*/ 163920 h 257045"/>
                <a:gd name="connsiteX22" fmla="*/ 15020 w 34998"/>
                <a:gd name="connsiteY22" fmla="*/ 163920 h 257045"/>
                <a:gd name="connsiteX23" fmla="*/ 16975 w 34998"/>
                <a:gd name="connsiteY23" fmla="*/ 162854 h 257045"/>
                <a:gd name="connsiteX24" fmla="*/ 17508 w 34998"/>
                <a:gd name="connsiteY24" fmla="*/ 159300 h 257045"/>
                <a:gd name="connsiteX25" fmla="*/ 26394 w 34998"/>
                <a:gd name="connsiteY25" fmla="*/ 153968 h 257045"/>
                <a:gd name="connsiteX26" fmla="*/ 23906 w 34998"/>
                <a:gd name="connsiteY26" fmla="*/ 150947 h 257045"/>
                <a:gd name="connsiteX27" fmla="*/ 20351 w 34998"/>
                <a:gd name="connsiteY27" fmla="*/ 152902 h 257045"/>
                <a:gd name="connsiteX28" fmla="*/ 19818 w 34998"/>
                <a:gd name="connsiteY28" fmla="*/ 153968 h 257045"/>
                <a:gd name="connsiteX29" fmla="*/ 22839 w 34998"/>
                <a:gd name="connsiteY29" fmla="*/ 160011 h 257045"/>
                <a:gd name="connsiteX30" fmla="*/ 23906 w 34998"/>
                <a:gd name="connsiteY30" fmla="*/ 160011 h 257045"/>
                <a:gd name="connsiteX31" fmla="*/ 25861 w 34998"/>
                <a:gd name="connsiteY31" fmla="*/ 158944 h 257045"/>
                <a:gd name="connsiteX32" fmla="*/ 26394 w 34998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8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4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9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2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9" y="152724"/>
                  </a:lnTo>
                  <a:close/>
                  <a:moveTo>
                    <a:pt x="17508" y="159477"/>
                  </a:moveTo>
                  <a:cubicBezTo>
                    <a:pt x="16442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2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8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8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7" name="Vrije vorm: vorm 36">
              <a:extLst>
                <a:ext uri="{FF2B5EF4-FFF2-40B4-BE49-F238E27FC236}">
                  <a16:creationId xmlns:a16="http://schemas.microsoft.com/office/drawing/2014/main" id="{C8C976D2-D54F-E33B-F0EC-B7D3A6AB494D}"/>
                </a:ext>
              </a:extLst>
            </p:cNvPr>
            <p:cNvSpPr/>
            <p:nvPr/>
          </p:nvSpPr>
          <p:spPr>
            <a:xfrm rot="21270334">
              <a:off x="7146873" y="2384564"/>
              <a:ext cx="121086" cy="256873"/>
            </a:xfrm>
            <a:custGeom>
              <a:avLst/>
              <a:gdLst>
                <a:gd name="connsiteX0" fmla="*/ 120355 w 121086"/>
                <a:gd name="connsiteY0" fmla="*/ 93843 h 256873"/>
                <a:gd name="connsiteX1" fmla="*/ 55131 w 121086"/>
                <a:gd name="connsiteY1" fmla="*/ 256635 h 256873"/>
                <a:gd name="connsiteX2" fmla="*/ 16388 w 121086"/>
                <a:gd name="connsiteY2" fmla="*/ 216825 h 256873"/>
                <a:gd name="connsiteX3" fmla="*/ 19410 w 121086"/>
                <a:gd name="connsiteY3" fmla="*/ 204385 h 256873"/>
                <a:gd name="connsiteX4" fmla="*/ 27940 w 121086"/>
                <a:gd name="connsiteY4" fmla="*/ 212916 h 256873"/>
                <a:gd name="connsiteX5" fmla="*/ 53887 w 121086"/>
                <a:gd name="connsiteY5" fmla="*/ 241706 h 256873"/>
                <a:gd name="connsiteX6" fmla="*/ 85699 w 121086"/>
                <a:gd name="connsiteY6" fmla="*/ 117835 h 256873"/>
                <a:gd name="connsiteX7" fmla="*/ 32916 w 121086"/>
                <a:gd name="connsiteY7" fmla="*/ 173639 h 256873"/>
                <a:gd name="connsiteX8" fmla="*/ 38 w 121086"/>
                <a:gd name="connsiteY8" fmla="*/ 76604 h 256873"/>
                <a:gd name="connsiteX9" fmla="*/ 1460 w 121086"/>
                <a:gd name="connsiteY9" fmla="*/ 31819 h 256873"/>
                <a:gd name="connsiteX10" fmla="*/ 19410 w 121086"/>
                <a:gd name="connsiteY10" fmla="*/ 7 h 256873"/>
                <a:gd name="connsiteX11" fmla="*/ 33272 w 121086"/>
                <a:gd name="connsiteY11" fmla="*/ 39283 h 256873"/>
                <a:gd name="connsiteX12" fmla="*/ 31850 w 121086"/>
                <a:gd name="connsiteY12" fmla="*/ 79625 h 256873"/>
                <a:gd name="connsiteX13" fmla="*/ 39847 w 121086"/>
                <a:gd name="connsiteY13" fmla="*/ 155690 h 256873"/>
                <a:gd name="connsiteX14" fmla="*/ 84633 w 121086"/>
                <a:gd name="connsiteY14" fmla="*/ 67540 h 256873"/>
                <a:gd name="connsiteX15" fmla="*/ 103116 w 121086"/>
                <a:gd name="connsiteY15" fmla="*/ 362 h 256873"/>
                <a:gd name="connsiteX16" fmla="*/ 119466 w 121086"/>
                <a:gd name="connsiteY16" fmla="*/ 16712 h 256873"/>
                <a:gd name="connsiteX17" fmla="*/ 120532 w 121086"/>
                <a:gd name="connsiteY17" fmla="*/ 93843 h 256873"/>
                <a:gd name="connsiteX18" fmla="*/ 11412 w 121086"/>
                <a:gd name="connsiteY18" fmla="*/ 89933 h 256873"/>
                <a:gd name="connsiteX19" fmla="*/ 8391 w 121086"/>
                <a:gd name="connsiteY19" fmla="*/ 89933 h 256873"/>
                <a:gd name="connsiteX20" fmla="*/ 6969 w 121086"/>
                <a:gd name="connsiteY20" fmla="*/ 94376 h 256873"/>
                <a:gd name="connsiteX21" fmla="*/ 6969 w 121086"/>
                <a:gd name="connsiteY21" fmla="*/ 94909 h 256873"/>
                <a:gd name="connsiteX22" fmla="*/ 10524 w 121086"/>
                <a:gd name="connsiteY22" fmla="*/ 98464 h 256873"/>
                <a:gd name="connsiteX23" fmla="*/ 11057 w 121086"/>
                <a:gd name="connsiteY23" fmla="*/ 98464 h 256873"/>
                <a:gd name="connsiteX24" fmla="*/ 13545 w 121086"/>
                <a:gd name="connsiteY24" fmla="*/ 95443 h 256873"/>
                <a:gd name="connsiteX25" fmla="*/ 11590 w 121086"/>
                <a:gd name="connsiteY25" fmla="*/ 89933 h 256873"/>
                <a:gd name="connsiteX26" fmla="*/ 24919 w 121086"/>
                <a:gd name="connsiteY26" fmla="*/ 85490 h 256873"/>
                <a:gd name="connsiteX27" fmla="*/ 19943 w 121086"/>
                <a:gd name="connsiteY27" fmla="*/ 82469 h 256873"/>
                <a:gd name="connsiteX28" fmla="*/ 18521 w 121086"/>
                <a:gd name="connsiteY28" fmla="*/ 83535 h 256873"/>
                <a:gd name="connsiteX29" fmla="*/ 17988 w 121086"/>
                <a:gd name="connsiteY29" fmla="*/ 90466 h 256873"/>
                <a:gd name="connsiteX30" fmla="*/ 21542 w 121086"/>
                <a:gd name="connsiteY30" fmla="*/ 92421 h 256873"/>
                <a:gd name="connsiteX31" fmla="*/ 25096 w 121086"/>
                <a:gd name="connsiteY31" fmla="*/ 89400 h 256873"/>
                <a:gd name="connsiteX32" fmla="*/ 25096 w 121086"/>
                <a:gd name="connsiteY32" fmla="*/ 85490 h 256873"/>
                <a:gd name="connsiteX33" fmla="*/ 22964 w 121086"/>
                <a:gd name="connsiteY33" fmla="*/ 98997 h 256873"/>
                <a:gd name="connsiteX34" fmla="*/ 21009 w 121086"/>
                <a:gd name="connsiteY34" fmla="*/ 97575 h 256873"/>
                <a:gd name="connsiteX35" fmla="*/ 18521 w 121086"/>
                <a:gd name="connsiteY35" fmla="*/ 98997 h 256873"/>
                <a:gd name="connsiteX36" fmla="*/ 17988 w 121086"/>
                <a:gd name="connsiteY36" fmla="*/ 99530 h 256873"/>
                <a:gd name="connsiteX37" fmla="*/ 19943 w 121086"/>
                <a:gd name="connsiteY37" fmla="*/ 103440 h 256873"/>
                <a:gd name="connsiteX38" fmla="*/ 20476 w 121086"/>
                <a:gd name="connsiteY38" fmla="*/ 103440 h 256873"/>
                <a:gd name="connsiteX39" fmla="*/ 22431 w 121086"/>
                <a:gd name="connsiteY39" fmla="*/ 102374 h 256873"/>
                <a:gd name="connsiteX40" fmla="*/ 22964 w 121086"/>
                <a:gd name="connsiteY40" fmla="*/ 98819 h 256873"/>
                <a:gd name="connsiteX41" fmla="*/ 99028 w 121086"/>
                <a:gd name="connsiteY41" fmla="*/ 94021 h 256873"/>
                <a:gd name="connsiteX42" fmla="*/ 100983 w 121086"/>
                <a:gd name="connsiteY42" fmla="*/ 93488 h 256873"/>
                <a:gd name="connsiteX43" fmla="*/ 102049 w 121086"/>
                <a:gd name="connsiteY43" fmla="*/ 87978 h 256873"/>
                <a:gd name="connsiteX44" fmla="*/ 99028 w 121086"/>
                <a:gd name="connsiteY44" fmla="*/ 85490 h 256873"/>
                <a:gd name="connsiteX45" fmla="*/ 95474 w 121086"/>
                <a:gd name="connsiteY45" fmla="*/ 86912 h 256873"/>
                <a:gd name="connsiteX46" fmla="*/ 94941 w 121086"/>
                <a:gd name="connsiteY46" fmla="*/ 87978 h 256873"/>
                <a:gd name="connsiteX47" fmla="*/ 97962 w 121086"/>
                <a:gd name="connsiteY47" fmla="*/ 94021 h 256873"/>
                <a:gd name="connsiteX48" fmla="*/ 99028 w 121086"/>
                <a:gd name="connsiteY48" fmla="*/ 94021 h 256873"/>
                <a:gd name="connsiteX49" fmla="*/ 107914 w 121086"/>
                <a:gd name="connsiteY49" fmla="*/ 102551 h 256873"/>
                <a:gd name="connsiteX50" fmla="*/ 102405 w 121086"/>
                <a:gd name="connsiteY50" fmla="*/ 100063 h 256873"/>
                <a:gd name="connsiteX51" fmla="*/ 99917 w 121086"/>
                <a:gd name="connsiteY51" fmla="*/ 102018 h 256873"/>
                <a:gd name="connsiteX52" fmla="*/ 102405 w 121086"/>
                <a:gd name="connsiteY52" fmla="*/ 106461 h 256873"/>
                <a:gd name="connsiteX53" fmla="*/ 102938 w 121086"/>
                <a:gd name="connsiteY53" fmla="*/ 106461 h 256873"/>
                <a:gd name="connsiteX54" fmla="*/ 105426 w 121086"/>
                <a:gd name="connsiteY54" fmla="*/ 106994 h 256873"/>
                <a:gd name="connsiteX55" fmla="*/ 107914 w 121086"/>
                <a:gd name="connsiteY55" fmla="*/ 105928 h 256873"/>
                <a:gd name="connsiteX56" fmla="*/ 107914 w 121086"/>
                <a:gd name="connsiteY56" fmla="*/ 102374 h 256873"/>
                <a:gd name="connsiteX57" fmla="*/ 112890 w 121086"/>
                <a:gd name="connsiteY57" fmla="*/ 92066 h 256873"/>
                <a:gd name="connsiteX58" fmla="*/ 110935 w 121086"/>
                <a:gd name="connsiteY58" fmla="*/ 90644 h 256873"/>
                <a:gd name="connsiteX59" fmla="*/ 108447 w 121086"/>
                <a:gd name="connsiteY59" fmla="*/ 92066 h 256873"/>
                <a:gd name="connsiteX60" fmla="*/ 107914 w 121086"/>
                <a:gd name="connsiteY60" fmla="*/ 92599 h 256873"/>
                <a:gd name="connsiteX61" fmla="*/ 109869 w 121086"/>
                <a:gd name="connsiteY61" fmla="*/ 96509 h 256873"/>
                <a:gd name="connsiteX62" fmla="*/ 110402 w 121086"/>
                <a:gd name="connsiteY62" fmla="*/ 96509 h 256873"/>
                <a:gd name="connsiteX63" fmla="*/ 112357 w 121086"/>
                <a:gd name="connsiteY63" fmla="*/ 95443 h 256873"/>
                <a:gd name="connsiteX64" fmla="*/ 112890 w 121086"/>
                <a:gd name="connsiteY64" fmla="*/ 91888 h 256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21086" h="256873">
                  <a:moveTo>
                    <a:pt x="120355" y="93843"/>
                  </a:moveTo>
                  <a:cubicBezTo>
                    <a:pt x="120355" y="93843"/>
                    <a:pt x="132795" y="264099"/>
                    <a:pt x="55131" y="256635"/>
                  </a:cubicBezTo>
                  <a:cubicBezTo>
                    <a:pt x="55131" y="256635"/>
                    <a:pt x="23853" y="256102"/>
                    <a:pt x="16388" y="216825"/>
                  </a:cubicBezTo>
                  <a:cubicBezTo>
                    <a:pt x="16388" y="216825"/>
                    <a:pt x="13900" y="205451"/>
                    <a:pt x="19410" y="204385"/>
                  </a:cubicBezTo>
                  <a:cubicBezTo>
                    <a:pt x="22431" y="203852"/>
                    <a:pt x="25808" y="205451"/>
                    <a:pt x="27940" y="212916"/>
                  </a:cubicBezTo>
                  <a:cubicBezTo>
                    <a:pt x="30428" y="223934"/>
                    <a:pt x="37359" y="239751"/>
                    <a:pt x="53887" y="241706"/>
                  </a:cubicBezTo>
                  <a:cubicBezTo>
                    <a:pt x="81789" y="244728"/>
                    <a:pt x="85166" y="160133"/>
                    <a:pt x="85699" y="117835"/>
                  </a:cubicBezTo>
                  <a:cubicBezTo>
                    <a:pt x="75214" y="143249"/>
                    <a:pt x="57797" y="173639"/>
                    <a:pt x="32916" y="173639"/>
                  </a:cubicBezTo>
                  <a:cubicBezTo>
                    <a:pt x="-2450" y="173639"/>
                    <a:pt x="38" y="76604"/>
                    <a:pt x="38" y="76604"/>
                  </a:cubicBezTo>
                  <a:cubicBezTo>
                    <a:pt x="38" y="76604"/>
                    <a:pt x="38" y="51190"/>
                    <a:pt x="1460" y="31819"/>
                  </a:cubicBezTo>
                  <a:cubicBezTo>
                    <a:pt x="1460" y="31819"/>
                    <a:pt x="3415" y="7"/>
                    <a:pt x="19410" y="7"/>
                  </a:cubicBezTo>
                  <a:cubicBezTo>
                    <a:pt x="36293" y="-526"/>
                    <a:pt x="33805" y="30930"/>
                    <a:pt x="33272" y="39283"/>
                  </a:cubicBezTo>
                  <a:cubicBezTo>
                    <a:pt x="32205" y="52256"/>
                    <a:pt x="32205" y="64164"/>
                    <a:pt x="31850" y="79625"/>
                  </a:cubicBezTo>
                  <a:cubicBezTo>
                    <a:pt x="31850" y="79625"/>
                    <a:pt x="28829" y="153735"/>
                    <a:pt x="39847" y="155690"/>
                  </a:cubicBezTo>
                  <a:cubicBezTo>
                    <a:pt x="52288" y="157645"/>
                    <a:pt x="79657" y="114814"/>
                    <a:pt x="84633" y="67540"/>
                  </a:cubicBezTo>
                  <a:cubicBezTo>
                    <a:pt x="84633" y="31285"/>
                    <a:pt x="87121" y="-704"/>
                    <a:pt x="103116" y="362"/>
                  </a:cubicBezTo>
                  <a:cubicBezTo>
                    <a:pt x="103116" y="362"/>
                    <a:pt x="119999" y="-1060"/>
                    <a:pt x="119466" y="16712"/>
                  </a:cubicBezTo>
                  <a:cubicBezTo>
                    <a:pt x="118933" y="25243"/>
                    <a:pt x="119466" y="59010"/>
                    <a:pt x="120532" y="93843"/>
                  </a:cubicBezTo>
                  <a:close/>
                  <a:moveTo>
                    <a:pt x="11412" y="89933"/>
                  </a:moveTo>
                  <a:cubicBezTo>
                    <a:pt x="9990" y="89400"/>
                    <a:pt x="8924" y="89400"/>
                    <a:pt x="8391" y="89933"/>
                  </a:cubicBezTo>
                  <a:cubicBezTo>
                    <a:pt x="6436" y="90999"/>
                    <a:pt x="6436" y="93488"/>
                    <a:pt x="6969" y="94376"/>
                  </a:cubicBezTo>
                  <a:lnTo>
                    <a:pt x="6969" y="94909"/>
                  </a:lnTo>
                  <a:cubicBezTo>
                    <a:pt x="8035" y="97397"/>
                    <a:pt x="9457" y="98464"/>
                    <a:pt x="10524" y="98464"/>
                  </a:cubicBezTo>
                  <a:lnTo>
                    <a:pt x="11057" y="98464"/>
                  </a:lnTo>
                  <a:cubicBezTo>
                    <a:pt x="12123" y="98464"/>
                    <a:pt x="13012" y="97042"/>
                    <a:pt x="13545" y="95443"/>
                  </a:cubicBezTo>
                  <a:cubicBezTo>
                    <a:pt x="13545" y="94021"/>
                    <a:pt x="13012" y="91533"/>
                    <a:pt x="11590" y="89933"/>
                  </a:cubicBezTo>
                  <a:close/>
                  <a:moveTo>
                    <a:pt x="24919" y="85490"/>
                  </a:moveTo>
                  <a:cubicBezTo>
                    <a:pt x="23497" y="83002"/>
                    <a:pt x="19943" y="82469"/>
                    <a:pt x="19943" y="82469"/>
                  </a:cubicBezTo>
                  <a:cubicBezTo>
                    <a:pt x="19410" y="82469"/>
                    <a:pt x="18876" y="83002"/>
                    <a:pt x="18521" y="83535"/>
                  </a:cubicBezTo>
                  <a:cubicBezTo>
                    <a:pt x="17099" y="86023"/>
                    <a:pt x="17099" y="88511"/>
                    <a:pt x="17988" y="90466"/>
                  </a:cubicBezTo>
                  <a:cubicBezTo>
                    <a:pt x="18521" y="91888"/>
                    <a:pt x="19943" y="92421"/>
                    <a:pt x="21542" y="92421"/>
                  </a:cubicBezTo>
                  <a:cubicBezTo>
                    <a:pt x="23142" y="92421"/>
                    <a:pt x="24563" y="91355"/>
                    <a:pt x="25096" y="89400"/>
                  </a:cubicBezTo>
                  <a:cubicBezTo>
                    <a:pt x="26163" y="87978"/>
                    <a:pt x="26163" y="86379"/>
                    <a:pt x="25096" y="85490"/>
                  </a:cubicBezTo>
                  <a:close/>
                  <a:moveTo>
                    <a:pt x="22964" y="98997"/>
                  </a:moveTo>
                  <a:cubicBezTo>
                    <a:pt x="21898" y="97575"/>
                    <a:pt x="21542" y="97575"/>
                    <a:pt x="21009" y="97575"/>
                  </a:cubicBezTo>
                  <a:cubicBezTo>
                    <a:pt x="19587" y="97575"/>
                    <a:pt x="18521" y="98997"/>
                    <a:pt x="18521" y="98997"/>
                  </a:cubicBezTo>
                  <a:cubicBezTo>
                    <a:pt x="18521" y="99530"/>
                    <a:pt x="17988" y="99530"/>
                    <a:pt x="17988" y="99530"/>
                  </a:cubicBezTo>
                  <a:cubicBezTo>
                    <a:pt x="17988" y="102018"/>
                    <a:pt x="19054" y="103084"/>
                    <a:pt x="19943" y="103440"/>
                  </a:cubicBezTo>
                  <a:lnTo>
                    <a:pt x="20476" y="103440"/>
                  </a:lnTo>
                  <a:cubicBezTo>
                    <a:pt x="20476" y="103440"/>
                    <a:pt x="21898" y="102907"/>
                    <a:pt x="22431" y="102374"/>
                  </a:cubicBezTo>
                  <a:cubicBezTo>
                    <a:pt x="22964" y="101307"/>
                    <a:pt x="23497" y="100419"/>
                    <a:pt x="22964" y="98819"/>
                  </a:cubicBezTo>
                  <a:close/>
                  <a:moveTo>
                    <a:pt x="99028" y="94021"/>
                  </a:moveTo>
                  <a:cubicBezTo>
                    <a:pt x="99028" y="94021"/>
                    <a:pt x="100450" y="94021"/>
                    <a:pt x="100983" y="93488"/>
                  </a:cubicBezTo>
                  <a:cubicBezTo>
                    <a:pt x="102049" y="92421"/>
                    <a:pt x="102405" y="90466"/>
                    <a:pt x="102049" y="87978"/>
                  </a:cubicBezTo>
                  <a:cubicBezTo>
                    <a:pt x="101516" y="86556"/>
                    <a:pt x="100628" y="85490"/>
                    <a:pt x="99028" y="85490"/>
                  </a:cubicBezTo>
                  <a:cubicBezTo>
                    <a:pt x="97606" y="84957"/>
                    <a:pt x="95474" y="86912"/>
                    <a:pt x="95474" y="86912"/>
                  </a:cubicBezTo>
                  <a:cubicBezTo>
                    <a:pt x="94941" y="87445"/>
                    <a:pt x="94941" y="87978"/>
                    <a:pt x="94941" y="87978"/>
                  </a:cubicBezTo>
                  <a:cubicBezTo>
                    <a:pt x="95474" y="91533"/>
                    <a:pt x="96363" y="93488"/>
                    <a:pt x="97962" y="94021"/>
                  </a:cubicBezTo>
                  <a:lnTo>
                    <a:pt x="99028" y="94021"/>
                  </a:lnTo>
                  <a:close/>
                  <a:moveTo>
                    <a:pt x="107914" y="102551"/>
                  </a:moveTo>
                  <a:cubicBezTo>
                    <a:pt x="106492" y="101130"/>
                    <a:pt x="104360" y="99530"/>
                    <a:pt x="102405" y="100063"/>
                  </a:cubicBezTo>
                  <a:cubicBezTo>
                    <a:pt x="100983" y="100596"/>
                    <a:pt x="100450" y="101485"/>
                    <a:pt x="99917" y="102018"/>
                  </a:cubicBezTo>
                  <a:cubicBezTo>
                    <a:pt x="99917" y="103973"/>
                    <a:pt x="101872" y="105928"/>
                    <a:pt x="102405" y="106461"/>
                  </a:cubicBezTo>
                  <a:lnTo>
                    <a:pt x="102938" y="106461"/>
                  </a:lnTo>
                  <a:cubicBezTo>
                    <a:pt x="104004" y="106994"/>
                    <a:pt x="104893" y="106994"/>
                    <a:pt x="105426" y="106994"/>
                  </a:cubicBezTo>
                  <a:cubicBezTo>
                    <a:pt x="106848" y="106994"/>
                    <a:pt x="107381" y="106461"/>
                    <a:pt x="107914" y="105928"/>
                  </a:cubicBezTo>
                  <a:cubicBezTo>
                    <a:pt x="108981" y="104862"/>
                    <a:pt x="108447" y="103973"/>
                    <a:pt x="107914" y="102374"/>
                  </a:cubicBezTo>
                  <a:close/>
                  <a:moveTo>
                    <a:pt x="112890" y="92066"/>
                  </a:moveTo>
                  <a:cubicBezTo>
                    <a:pt x="111824" y="90644"/>
                    <a:pt x="111469" y="90644"/>
                    <a:pt x="110935" y="90644"/>
                  </a:cubicBezTo>
                  <a:cubicBezTo>
                    <a:pt x="109514" y="90644"/>
                    <a:pt x="108447" y="91710"/>
                    <a:pt x="108447" y="92066"/>
                  </a:cubicBezTo>
                  <a:cubicBezTo>
                    <a:pt x="108447" y="92421"/>
                    <a:pt x="107914" y="92599"/>
                    <a:pt x="107914" y="92599"/>
                  </a:cubicBezTo>
                  <a:cubicBezTo>
                    <a:pt x="107914" y="95087"/>
                    <a:pt x="108981" y="96153"/>
                    <a:pt x="109869" y="96509"/>
                  </a:cubicBezTo>
                  <a:lnTo>
                    <a:pt x="110402" y="96509"/>
                  </a:lnTo>
                  <a:cubicBezTo>
                    <a:pt x="110402" y="96509"/>
                    <a:pt x="111824" y="95976"/>
                    <a:pt x="112357" y="95443"/>
                  </a:cubicBezTo>
                  <a:cubicBezTo>
                    <a:pt x="112890" y="94376"/>
                    <a:pt x="113424" y="92954"/>
                    <a:pt x="112890" y="9188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8" name="Vrije vorm: vorm 37">
              <a:extLst>
                <a:ext uri="{FF2B5EF4-FFF2-40B4-BE49-F238E27FC236}">
                  <a16:creationId xmlns:a16="http://schemas.microsoft.com/office/drawing/2014/main" id="{09DC8157-ED45-90C6-19BB-4353081B4A04}"/>
                </a:ext>
              </a:extLst>
            </p:cNvPr>
            <p:cNvSpPr/>
            <p:nvPr/>
          </p:nvSpPr>
          <p:spPr>
            <a:xfrm rot="21270334">
              <a:off x="7378743" y="2297552"/>
              <a:ext cx="94063" cy="257153"/>
            </a:xfrm>
            <a:custGeom>
              <a:avLst/>
              <a:gdLst>
                <a:gd name="connsiteX0" fmla="*/ 3975 w 94063"/>
                <a:gd name="connsiteY0" fmla="*/ 243610 h 257153"/>
                <a:gd name="connsiteX1" fmla="*/ 1487 w 94063"/>
                <a:gd name="connsiteY1" fmla="*/ 231703 h 257153"/>
                <a:gd name="connsiteX2" fmla="*/ 13927 w 94063"/>
                <a:gd name="connsiteY2" fmla="*/ 234724 h 257153"/>
                <a:gd name="connsiteX3" fmla="*/ 35787 w 94063"/>
                <a:gd name="connsiteY3" fmla="*/ 243610 h 257153"/>
                <a:gd name="connsiteX4" fmla="*/ 62089 w 94063"/>
                <a:gd name="connsiteY4" fmla="*/ 144087 h 257153"/>
                <a:gd name="connsiteX5" fmla="*/ 60668 w 94063"/>
                <a:gd name="connsiteY5" fmla="*/ 30168 h 257153"/>
                <a:gd name="connsiteX6" fmla="*/ 79150 w 94063"/>
                <a:gd name="connsiteY6" fmla="*/ 311 h 257153"/>
                <a:gd name="connsiteX7" fmla="*/ 93013 w 94063"/>
                <a:gd name="connsiteY7" fmla="*/ 43675 h 257153"/>
                <a:gd name="connsiteX8" fmla="*/ 93546 w 94063"/>
                <a:gd name="connsiteY8" fmla="*/ 143198 h 257153"/>
                <a:gd name="connsiteX9" fmla="*/ 36853 w 94063"/>
                <a:gd name="connsiteY9" fmla="*/ 257117 h 257153"/>
                <a:gd name="connsiteX10" fmla="*/ 3975 w 94063"/>
                <a:gd name="connsiteY10" fmla="*/ 243610 h 257153"/>
                <a:gd name="connsiteX11" fmla="*/ 69198 w 94063"/>
                <a:gd name="connsiteY11" fmla="*/ 136622 h 257153"/>
                <a:gd name="connsiteX12" fmla="*/ 72219 w 94063"/>
                <a:gd name="connsiteY12" fmla="*/ 138577 h 257153"/>
                <a:gd name="connsiteX13" fmla="*/ 72752 w 94063"/>
                <a:gd name="connsiteY13" fmla="*/ 138577 h 257153"/>
                <a:gd name="connsiteX14" fmla="*/ 76307 w 94063"/>
                <a:gd name="connsiteY14" fmla="*/ 135556 h 257153"/>
                <a:gd name="connsiteX15" fmla="*/ 76307 w 94063"/>
                <a:gd name="connsiteY15" fmla="*/ 131646 h 257153"/>
                <a:gd name="connsiteX16" fmla="*/ 70798 w 94063"/>
                <a:gd name="connsiteY16" fmla="*/ 128625 h 257153"/>
                <a:gd name="connsiteX17" fmla="*/ 69731 w 94063"/>
                <a:gd name="connsiteY17" fmla="*/ 129691 h 257153"/>
                <a:gd name="connsiteX18" fmla="*/ 69198 w 94063"/>
                <a:gd name="connsiteY18" fmla="*/ 136622 h 257153"/>
                <a:gd name="connsiteX19" fmla="*/ 75596 w 94063"/>
                <a:gd name="connsiteY19" fmla="*/ 165058 h 257153"/>
                <a:gd name="connsiteX20" fmla="*/ 73641 w 94063"/>
                <a:gd name="connsiteY20" fmla="*/ 162570 h 257153"/>
                <a:gd name="connsiteX21" fmla="*/ 69198 w 94063"/>
                <a:gd name="connsiteY21" fmla="*/ 165058 h 257153"/>
                <a:gd name="connsiteX22" fmla="*/ 69198 w 94063"/>
                <a:gd name="connsiteY22" fmla="*/ 165591 h 257153"/>
                <a:gd name="connsiteX23" fmla="*/ 69731 w 94063"/>
                <a:gd name="connsiteY23" fmla="*/ 170567 h 257153"/>
                <a:gd name="connsiteX24" fmla="*/ 71153 w 94063"/>
                <a:gd name="connsiteY24" fmla="*/ 171100 h 257153"/>
                <a:gd name="connsiteX25" fmla="*/ 73108 w 94063"/>
                <a:gd name="connsiteY25" fmla="*/ 170567 h 257153"/>
                <a:gd name="connsiteX26" fmla="*/ 75596 w 94063"/>
                <a:gd name="connsiteY26" fmla="*/ 165058 h 257153"/>
                <a:gd name="connsiteX27" fmla="*/ 74530 w 94063"/>
                <a:gd name="connsiteY27" fmla="*/ 145153 h 257153"/>
                <a:gd name="connsiteX28" fmla="*/ 73997 w 94063"/>
                <a:gd name="connsiteY28" fmla="*/ 145686 h 257153"/>
                <a:gd name="connsiteX29" fmla="*/ 75063 w 94063"/>
                <a:gd name="connsiteY29" fmla="*/ 150129 h 257153"/>
                <a:gd name="connsiteX30" fmla="*/ 76129 w 94063"/>
                <a:gd name="connsiteY30" fmla="*/ 150129 h 257153"/>
                <a:gd name="connsiteX31" fmla="*/ 78084 w 94063"/>
                <a:gd name="connsiteY31" fmla="*/ 149596 h 257153"/>
                <a:gd name="connsiteX32" fmla="*/ 79150 w 94063"/>
                <a:gd name="connsiteY32" fmla="*/ 145686 h 257153"/>
                <a:gd name="connsiteX33" fmla="*/ 77729 w 94063"/>
                <a:gd name="connsiteY33" fmla="*/ 143731 h 257153"/>
                <a:gd name="connsiteX34" fmla="*/ 74707 w 94063"/>
                <a:gd name="connsiteY34" fmla="*/ 145153 h 257153"/>
                <a:gd name="connsiteX35" fmla="*/ 78973 w 94063"/>
                <a:gd name="connsiteY35" fmla="*/ 176965 h 257153"/>
                <a:gd name="connsiteX36" fmla="*/ 80928 w 94063"/>
                <a:gd name="connsiteY36" fmla="*/ 178031 h 257153"/>
                <a:gd name="connsiteX37" fmla="*/ 81461 w 94063"/>
                <a:gd name="connsiteY37" fmla="*/ 178031 h 257153"/>
                <a:gd name="connsiteX38" fmla="*/ 83949 w 94063"/>
                <a:gd name="connsiteY38" fmla="*/ 175543 h 257153"/>
                <a:gd name="connsiteX39" fmla="*/ 83949 w 94063"/>
                <a:gd name="connsiteY39" fmla="*/ 173055 h 257153"/>
                <a:gd name="connsiteX40" fmla="*/ 80395 w 94063"/>
                <a:gd name="connsiteY40" fmla="*/ 173055 h 257153"/>
                <a:gd name="connsiteX41" fmla="*/ 78973 w 94063"/>
                <a:gd name="connsiteY41" fmla="*/ 176965 h 257153"/>
                <a:gd name="connsiteX42" fmla="*/ 82883 w 94063"/>
                <a:gd name="connsiteY42" fmla="*/ 159015 h 257153"/>
                <a:gd name="connsiteX43" fmla="*/ 85371 w 94063"/>
                <a:gd name="connsiteY43" fmla="*/ 160081 h 257153"/>
                <a:gd name="connsiteX44" fmla="*/ 89281 w 94063"/>
                <a:gd name="connsiteY44" fmla="*/ 157060 h 257153"/>
                <a:gd name="connsiteX45" fmla="*/ 89281 w 94063"/>
                <a:gd name="connsiteY45" fmla="*/ 153150 h 257153"/>
                <a:gd name="connsiteX46" fmla="*/ 85371 w 94063"/>
                <a:gd name="connsiteY46" fmla="*/ 152084 h 257153"/>
                <a:gd name="connsiteX47" fmla="*/ 84838 w 94063"/>
                <a:gd name="connsiteY47" fmla="*/ 152617 h 257153"/>
                <a:gd name="connsiteX48" fmla="*/ 82883 w 94063"/>
                <a:gd name="connsiteY48" fmla="*/ 159015 h 257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94063" h="257153">
                  <a:moveTo>
                    <a:pt x="3975" y="243610"/>
                  </a:moveTo>
                  <a:cubicBezTo>
                    <a:pt x="3975" y="243610"/>
                    <a:pt x="-2956" y="236146"/>
                    <a:pt x="1487" y="231703"/>
                  </a:cubicBezTo>
                  <a:cubicBezTo>
                    <a:pt x="5930" y="226193"/>
                    <a:pt x="13927" y="234724"/>
                    <a:pt x="13927" y="234724"/>
                  </a:cubicBezTo>
                  <a:cubicBezTo>
                    <a:pt x="24413" y="245209"/>
                    <a:pt x="35787" y="243610"/>
                    <a:pt x="35787" y="243610"/>
                  </a:cubicBezTo>
                  <a:cubicBezTo>
                    <a:pt x="64577" y="241655"/>
                    <a:pt x="62089" y="144087"/>
                    <a:pt x="62089" y="144087"/>
                  </a:cubicBezTo>
                  <a:cubicBezTo>
                    <a:pt x="62089" y="99301"/>
                    <a:pt x="61023" y="49006"/>
                    <a:pt x="60668" y="30168"/>
                  </a:cubicBezTo>
                  <a:cubicBezTo>
                    <a:pt x="59246" y="-5198"/>
                    <a:pt x="79150" y="311"/>
                    <a:pt x="79150" y="311"/>
                  </a:cubicBezTo>
                  <a:cubicBezTo>
                    <a:pt x="79150" y="311"/>
                    <a:pt x="93013" y="844"/>
                    <a:pt x="93013" y="43675"/>
                  </a:cubicBezTo>
                  <a:cubicBezTo>
                    <a:pt x="93013" y="64112"/>
                    <a:pt x="94968" y="104810"/>
                    <a:pt x="93546" y="143198"/>
                  </a:cubicBezTo>
                  <a:cubicBezTo>
                    <a:pt x="93546" y="143198"/>
                    <a:pt x="91591" y="257117"/>
                    <a:pt x="36853" y="257117"/>
                  </a:cubicBezTo>
                  <a:cubicBezTo>
                    <a:pt x="36853" y="257117"/>
                    <a:pt x="16948" y="258538"/>
                    <a:pt x="3975" y="243610"/>
                  </a:cubicBezTo>
                  <a:close/>
                  <a:moveTo>
                    <a:pt x="69198" y="136622"/>
                  </a:moveTo>
                  <a:cubicBezTo>
                    <a:pt x="69731" y="138044"/>
                    <a:pt x="71153" y="138577"/>
                    <a:pt x="72219" y="138577"/>
                  </a:cubicBezTo>
                  <a:lnTo>
                    <a:pt x="72752" y="138577"/>
                  </a:lnTo>
                  <a:cubicBezTo>
                    <a:pt x="74174" y="138577"/>
                    <a:pt x="75774" y="137156"/>
                    <a:pt x="76307" y="135556"/>
                  </a:cubicBezTo>
                  <a:cubicBezTo>
                    <a:pt x="76840" y="133957"/>
                    <a:pt x="76840" y="132535"/>
                    <a:pt x="76307" y="131646"/>
                  </a:cubicBezTo>
                  <a:cubicBezTo>
                    <a:pt x="74885" y="129158"/>
                    <a:pt x="70798" y="128625"/>
                    <a:pt x="70798" y="128625"/>
                  </a:cubicBezTo>
                  <a:cubicBezTo>
                    <a:pt x="70264" y="128625"/>
                    <a:pt x="69731" y="129158"/>
                    <a:pt x="69731" y="129691"/>
                  </a:cubicBezTo>
                  <a:cubicBezTo>
                    <a:pt x="68309" y="132179"/>
                    <a:pt x="67776" y="134667"/>
                    <a:pt x="69198" y="136622"/>
                  </a:cubicBezTo>
                  <a:close/>
                  <a:moveTo>
                    <a:pt x="75596" y="165058"/>
                  </a:moveTo>
                  <a:cubicBezTo>
                    <a:pt x="75063" y="163636"/>
                    <a:pt x="74174" y="163103"/>
                    <a:pt x="73641" y="162570"/>
                  </a:cubicBezTo>
                  <a:cubicBezTo>
                    <a:pt x="71686" y="162036"/>
                    <a:pt x="69731" y="164524"/>
                    <a:pt x="69198" y="165058"/>
                  </a:cubicBezTo>
                  <a:lnTo>
                    <a:pt x="69198" y="165591"/>
                  </a:lnTo>
                  <a:cubicBezTo>
                    <a:pt x="68132" y="168079"/>
                    <a:pt x="68665" y="170034"/>
                    <a:pt x="69731" y="170567"/>
                  </a:cubicBezTo>
                  <a:cubicBezTo>
                    <a:pt x="70264" y="171100"/>
                    <a:pt x="70798" y="171100"/>
                    <a:pt x="71153" y="171100"/>
                  </a:cubicBezTo>
                  <a:cubicBezTo>
                    <a:pt x="71509" y="171100"/>
                    <a:pt x="72219" y="171100"/>
                    <a:pt x="73108" y="170567"/>
                  </a:cubicBezTo>
                  <a:cubicBezTo>
                    <a:pt x="74530" y="169145"/>
                    <a:pt x="76129" y="167013"/>
                    <a:pt x="75596" y="165058"/>
                  </a:cubicBezTo>
                  <a:close/>
                  <a:moveTo>
                    <a:pt x="74530" y="145153"/>
                  </a:moveTo>
                  <a:cubicBezTo>
                    <a:pt x="74530" y="145153"/>
                    <a:pt x="73997" y="145686"/>
                    <a:pt x="73997" y="145686"/>
                  </a:cubicBezTo>
                  <a:cubicBezTo>
                    <a:pt x="73464" y="148707"/>
                    <a:pt x="74530" y="149596"/>
                    <a:pt x="75063" y="150129"/>
                  </a:cubicBezTo>
                  <a:lnTo>
                    <a:pt x="76129" y="150129"/>
                  </a:lnTo>
                  <a:cubicBezTo>
                    <a:pt x="77195" y="150129"/>
                    <a:pt x="77551" y="150129"/>
                    <a:pt x="78084" y="149596"/>
                  </a:cubicBezTo>
                  <a:cubicBezTo>
                    <a:pt x="79150" y="148530"/>
                    <a:pt x="80039" y="147108"/>
                    <a:pt x="79150" y="145686"/>
                  </a:cubicBezTo>
                  <a:cubicBezTo>
                    <a:pt x="78617" y="144264"/>
                    <a:pt x="78084" y="143731"/>
                    <a:pt x="77729" y="143731"/>
                  </a:cubicBezTo>
                  <a:cubicBezTo>
                    <a:pt x="76307" y="143198"/>
                    <a:pt x="74707" y="144797"/>
                    <a:pt x="74707" y="145153"/>
                  </a:cubicBezTo>
                  <a:close/>
                  <a:moveTo>
                    <a:pt x="78973" y="176965"/>
                  </a:moveTo>
                  <a:cubicBezTo>
                    <a:pt x="78973" y="176965"/>
                    <a:pt x="80039" y="178031"/>
                    <a:pt x="80928" y="178031"/>
                  </a:cubicBezTo>
                  <a:lnTo>
                    <a:pt x="81461" y="178031"/>
                  </a:lnTo>
                  <a:cubicBezTo>
                    <a:pt x="82527" y="178031"/>
                    <a:pt x="83949" y="176965"/>
                    <a:pt x="83949" y="175543"/>
                  </a:cubicBezTo>
                  <a:cubicBezTo>
                    <a:pt x="84482" y="174477"/>
                    <a:pt x="83949" y="173588"/>
                    <a:pt x="83949" y="173055"/>
                  </a:cubicBezTo>
                  <a:cubicBezTo>
                    <a:pt x="82883" y="171989"/>
                    <a:pt x="80928" y="172522"/>
                    <a:pt x="80395" y="173055"/>
                  </a:cubicBezTo>
                  <a:cubicBezTo>
                    <a:pt x="78440" y="175010"/>
                    <a:pt x="78440" y="176076"/>
                    <a:pt x="78973" y="176965"/>
                  </a:cubicBezTo>
                  <a:close/>
                  <a:moveTo>
                    <a:pt x="82883" y="159015"/>
                  </a:moveTo>
                  <a:cubicBezTo>
                    <a:pt x="82883" y="159015"/>
                    <a:pt x="84304" y="160081"/>
                    <a:pt x="85371" y="160081"/>
                  </a:cubicBezTo>
                  <a:cubicBezTo>
                    <a:pt x="86793" y="160081"/>
                    <a:pt x="88392" y="159015"/>
                    <a:pt x="89281" y="157060"/>
                  </a:cubicBezTo>
                  <a:cubicBezTo>
                    <a:pt x="90347" y="155638"/>
                    <a:pt x="90347" y="154039"/>
                    <a:pt x="89281" y="153150"/>
                  </a:cubicBezTo>
                  <a:cubicBezTo>
                    <a:pt x="88214" y="151729"/>
                    <a:pt x="85726" y="152084"/>
                    <a:pt x="85371" y="152084"/>
                  </a:cubicBezTo>
                  <a:cubicBezTo>
                    <a:pt x="85371" y="152084"/>
                    <a:pt x="84838" y="152084"/>
                    <a:pt x="84838" y="152617"/>
                  </a:cubicBezTo>
                  <a:cubicBezTo>
                    <a:pt x="82883" y="155105"/>
                    <a:pt x="81816" y="157593"/>
                    <a:pt x="82883" y="15901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Vrije vorm: vorm 38">
              <a:extLst>
                <a:ext uri="{FF2B5EF4-FFF2-40B4-BE49-F238E27FC236}">
                  <a16:creationId xmlns:a16="http://schemas.microsoft.com/office/drawing/2014/main" id="{6F2D1F86-8C07-B4DB-DCD4-8061AD8D48A2}"/>
                </a:ext>
              </a:extLst>
            </p:cNvPr>
            <p:cNvSpPr/>
            <p:nvPr/>
          </p:nvSpPr>
          <p:spPr>
            <a:xfrm rot="21270334">
              <a:off x="7492221" y="2351434"/>
              <a:ext cx="108772" cy="190516"/>
            </a:xfrm>
            <a:custGeom>
              <a:avLst/>
              <a:gdLst>
                <a:gd name="connsiteX0" fmla="*/ 26488 w 108772"/>
                <a:gd name="connsiteY0" fmla="*/ 22393 h 190516"/>
                <a:gd name="connsiteX1" fmla="*/ 63809 w 108772"/>
                <a:gd name="connsiteY1" fmla="*/ 0 h 190516"/>
                <a:gd name="connsiteX2" fmla="*/ 108595 w 108772"/>
                <a:gd name="connsiteY2" fmla="*/ 86550 h 190516"/>
                <a:gd name="connsiteX3" fmla="*/ 52791 w 108772"/>
                <a:gd name="connsiteY3" fmla="*/ 190516 h 190516"/>
                <a:gd name="connsiteX4" fmla="*/ 8 w 108772"/>
                <a:gd name="connsiteY4" fmla="*/ 105388 h 190516"/>
                <a:gd name="connsiteX5" fmla="*/ 26310 w 108772"/>
                <a:gd name="connsiteY5" fmla="*/ 22215 h 190516"/>
                <a:gd name="connsiteX6" fmla="*/ 8538 w 108772"/>
                <a:gd name="connsiteY6" fmla="*/ 90637 h 190516"/>
                <a:gd name="connsiteX7" fmla="*/ 10493 w 108772"/>
                <a:gd name="connsiteY7" fmla="*/ 94192 h 190516"/>
                <a:gd name="connsiteX8" fmla="*/ 11026 w 108772"/>
                <a:gd name="connsiteY8" fmla="*/ 94725 h 190516"/>
                <a:gd name="connsiteX9" fmla="*/ 12981 w 108772"/>
                <a:gd name="connsiteY9" fmla="*/ 93659 h 190516"/>
                <a:gd name="connsiteX10" fmla="*/ 13514 w 108772"/>
                <a:gd name="connsiteY10" fmla="*/ 90104 h 190516"/>
                <a:gd name="connsiteX11" fmla="*/ 11560 w 108772"/>
                <a:gd name="connsiteY11" fmla="*/ 88149 h 190516"/>
                <a:gd name="connsiteX12" fmla="*/ 9071 w 108772"/>
                <a:gd name="connsiteY12" fmla="*/ 90104 h 190516"/>
                <a:gd name="connsiteX13" fmla="*/ 8538 w 108772"/>
                <a:gd name="connsiteY13" fmla="*/ 90637 h 190516"/>
                <a:gd name="connsiteX14" fmla="*/ 16003 w 108772"/>
                <a:gd name="connsiteY14" fmla="*/ 106099 h 190516"/>
                <a:gd name="connsiteX15" fmla="*/ 19024 w 108772"/>
                <a:gd name="connsiteY15" fmla="*/ 108054 h 190516"/>
                <a:gd name="connsiteX16" fmla="*/ 19557 w 108772"/>
                <a:gd name="connsiteY16" fmla="*/ 108054 h 190516"/>
                <a:gd name="connsiteX17" fmla="*/ 23111 w 108772"/>
                <a:gd name="connsiteY17" fmla="*/ 105033 h 190516"/>
                <a:gd name="connsiteX18" fmla="*/ 23111 w 108772"/>
                <a:gd name="connsiteY18" fmla="*/ 101123 h 190516"/>
                <a:gd name="connsiteX19" fmla="*/ 17602 w 108772"/>
                <a:gd name="connsiteY19" fmla="*/ 98635 h 190516"/>
                <a:gd name="connsiteX20" fmla="*/ 16536 w 108772"/>
                <a:gd name="connsiteY20" fmla="*/ 99168 h 190516"/>
                <a:gd name="connsiteX21" fmla="*/ 16003 w 108772"/>
                <a:gd name="connsiteY21" fmla="*/ 106099 h 190516"/>
                <a:gd name="connsiteX22" fmla="*/ 20979 w 108772"/>
                <a:gd name="connsiteY22" fmla="*/ 90637 h 190516"/>
                <a:gd name="connsiteX23" fmla="*/ 21512 w 108772"/>
                <a:gd name="connsiteY23" fmla="*/ 90637 h 190516"/>
                <a:gd name="connsiteX24" fmla="*/ 25066 w 108772"/>
                <a:gd name="connsiteY24" fmla="*/ 94192 h 190516"/>
                <a:gd name="connsiteX25" fmla="*/ 25599 w 108772"/>
                <a:gd name="connsiteY25" fmla="*/ 94192 h 190516"/>
                <a:gd name="connsiteX26" fmla="*/ 27554 w 108772"/>
                <a:gd name="connsiteY26" fmla="*/ 91704 h 190516"/>
                <a:gd name="connsiteX27" fmla="*/ 26133 w 108772"/>
                <a:gd name="connsiteY27" fmla="*/ 86194 h 190516"/>
                <a:gd name="connsiteX28" fmla="*/ 23111 w 108772"/>
                <a:gd name="connsiteY28" fmla="*/ 85661 h 190516"/>
                <a:gd name="connsiteX29" fmla="*/ 21156 w 108772"/>
                <a:gd name="connsiteY29" fmla="*/ 90637 h 190516"/>
                <a:gd name="connsiteX30" fmla="*/ 33419 w 108772"/>
                <a:gd name="connsiteY30" fmla="*/ 102011 h 190516"/>
                <a:gd name="connsiteX31" fmla="*/ 59366 w 108772"/>
                <a:gd name="connsiteY31" fmla="*/ 174166 h 190516"/>
                <a:gd name="connsiteX32" fmla="*/ 95266 w 108772"/>
                <a:gd name="connsiteY32" fmla="*/ 94547 h 190516"/>
                <a:gd name="connsiteX33" fmla="*/ 66831 w 108772"/>
                <a:gd name="connsiteY33" fmla="*/ 12974 h 190516"/>
                <a:gd name="connsiteX34" fmla="*/ 40528 w 108772"/>
                <a:gd name="connsiteY34" fmla="*/ 30923 h 190516"/>
                <a:gd name="connsiteX35" fmla="*/ 33597 w 108772"/>
                <a:gd name="connsiteY35" fmla="*/ 10201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8772" h="190516">
                  <a:moveTo>
                    <a:pt x="26488" y="22393"/>
                  </a:moveTo>
                  <a:cubicBezTo>
                    <a:pt x="33952" y="11374"/>
                    <a:pt x="42838" y="1422"/>
                    <a:pt x="63809" y="0"/>
                  </a:cubicBezTo>
                  <a:cubicBezTo>
                    <a:pt x="114104" y="0"/>
                    <a:pt x="108595" y="86550"/>
                    <a:pt x="108595" y="86550"/>
                  </a:cubicBezTo>
                  <a:cubicBezTo>
                    <a:pt x="108595" y="86550"/>
                    <a:pt x="106107" y="190516"/>
                    <a:pt x="52791" y="190516"/>
                  </a:cubicBezTo>
                  <a:cubicBezTo>
                    <a:pt x="-525" y="190516"/>
                    <a:pt x="8" y="105388"/>
                    <a:pt x="8" y="105388"/>
                  </a:cubicBezTo>
                  <a:cubicBezTo>
                    <a:pt x="-525" y="39632"/>
                    <a:pt x="26310" y="22215"/>
                    <a:pt x="26310" y="22215"/>
                  </a:cubicBezTo>
                  <a:close/>
                  <a:moveTo>
                    <a:pt x="8538" y="90637"/>
                  </a:moveTo>
                  <a:cubicBezTo>
                    <a:pt x="8538" y="93125"/>
                    <a:pt x="9605" y="94192"/>
                    <a:pt x="10493" y="94192"/>
                  </a:cubicBezTo>
                  <a:cubicBezTo>
                    <a:pt x="10493" y="94725"/>
                    <a:pt x="11026" y="94725"/>
                    <a:pt x="11026" y="94725"/>
                  </a:cubicBezTo>
                  <a:cubicBezTo>
                    <a:pt x="11560" y="94725"/>
                    <a:pt x="12448" y="94192"/>
                    <a:pt x="12981" y="93659"/>
                  </a:cubicBezTo>
                  <a:cubicBezTo>
                    <a:pt x="13514" y="92592"/>
                    <a:pt x="14048" y="91171"/>
                    <a:pt x="13514" y="90104"/>
                  </a:cubicBezTo>
                  <a:cubicBezTo>
                    <a:pt x="12448" y="88682"/>
                    <a:pt x="12093" y="88682"/>
                    <a:pt x="11560" y="88149"/>
                  </a:cubicBezTo>
                  <a:cubicBezTo>
                    <a:pt x="10138" y="88149"/>
                    <a:pt x="9071" y="89571"/>
                    <a:pt x="9071" y="90104"/>
                  </a:cubicBezTo>
                  <a:cubicBezTo>
                    <a:pt x="8538" y="90104"/>
                    <a:pt x="8538" y="90637"/>
                    <a:pt x="8538" y="90637"/>
                  </a:cubicBezTo>
                  <a:close/>
                  <a:moveTo>
                    <a:pt x="16003" y="106099"/>
                  </a:moveTo>
                  <a:cubicBezTo>
                    <a:pt x="16536" y="107521"/>
                    <a:pt x="17957" y="108054"/>
                    <a:pt x="19024" y="108054"/>
                  </a:cubicBezTo>
                  <a:lnTo>
                    <a:pt x="19557" y="108054"/>
                  </a:lnTo>
                  <a:cubicBezTo>
                    <a:pt x="20979" y="108054"/>
                    <a:pt x="22578" y="106988"/>
                    <a:pt x="23111" y="105033"/>
                  </a:cubicBezTo>
                  <a:cubicBezTo>
                    <a:pt x="23645" y="103611"/>
                    <a:pt x="23645" y="102545"/>
                    <a:pt x="23111" y="101123"/>
                  </a:cubicBezTo>
                  <a:cubicBezTo>
                    <a:pt x="21690" y="98635"/>
                    <a:pt x="18135" y="98635"/>
                    <a:pt x="17602" y="98635"/>
                  </a:cubicBezTo>
                  <a:cubicBezTo>
                    <a:pt x="17069" y="98102"/>
                    <a:pt x="17069" y="98635"/>
                    <a:pt x="16536" y="99168"/>
                  </a:cubicBezTo>
                  <a:cubicBezTo>
                    <a:pt x="15114" y="101656"/>
                    <a:pt x="14581" y="104144"/>
                    <a:pt x="16003" y="106099"/>
                  </a:cubicBezTo>
                  <a:close/>
                  <a:moveTo>
                    <a:pt x="20979" y="90637"/>
                  </a:moveTo>
                  <a:lnTo>
                    <a:pt x="21512" y="90637"/>
                  </a:lnTo>
                  <a:cubicBezTo>
                    <a:pt x="22578" y="93125"/>
                    <a:pt x="24000" y="94192"/>
                    <a:pt x="25066" y="94192"/>
                  </a:cubicBezTo>
                  <a:lnTo>
                    <a:pt x="25599" y="94192"/>
                  </a:lnTo>
                  <a:cubicBezTo>
                    <a:pt x="26666" y="94192"/>
                    <a:pt x="27554" y="93125"/>
                    <a:pt x="27554" y="91704"/>
                  </a:cubicBezTo>
                  <a:cubicBezTo>
                    <a:pt x="28088" y="89749"/>
                    <a:pt x="27554" y="87261"/>
                    <a:pt x="26133" y="86194"/>
                  </a:cubicBezTo>
                  <a:cubicBezTo>
                    <a:pt x="24711" y="85128"/>
                    <a:pt x="23645" y="85661"/>
                    <a:pt x="23111" y="85661"/>
                  </a:cubicBezTo>
                  <a:cubicBezTo>
                    <a:pt x="21156" y="86728"/>
                    <a:pt x="21156" y="89571"/>
                    <a:pt x="21156" y="90637"/>
                  </a:cubicBezTo>
                  <a:close/>
                  <a:moveTo>
                    <a:pt x="33419" y="102011"/>
                  </a:moveTo>
                  <a:cubicBezTo>
                    <a:pt x="33419" y="102011"/>
                    <a:pt x="33419" y="174166"/>
                    <a:pt x="59366" y="174166"/>
                  </a:cubicBezTo>
                  <a:cubicBezTo>
                    <a:pt x="80693" y="174166"/>
                    <a:pt x="93133" y="130802"/>
                    <a:pt x="95266" y="94547"/>
                  </a:cubicBezTo>
                  <a:cubicBezTo>
                    <a:pt x="97221" y="60780"/>
                    <a:pt x="88868" y="14395"/>
                    <a:pt x="66831" y="12974"/>
                  </a:cubicBezTo>
                  <a:cubicBezTo>
                    <a:pt x="45860" y="11907"/>
                    <a:pt x="40528" y="30923"/>
                    <a:pt x="40528" y="30923"/>
                  </a:cubicBezTo>
                  <a:cubicBezTo>
                    <a:pt x="40528" y="30923"/>
                    <a:pt x="32531" y="49762"/>
                    <a:pt x="33597" y="10201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0" name="Vrije vorm: vorm 39">
              <a:extLst>
                <a:ext uri="{FF2B5EF4-FFF2-40B4-BE49-F238E27FC236}">
                  <a16:creationId xmlns:a16="http://schemas.microsoft.com/office/drawing/2014/main" id="{52AB3B8B-F6F3-6B82-2190-E9519C8CBE14}"/>
                </a:ext>
              </a:extLst>
            </p:cNvPr>
            <p:cNvSpPr/>
            <p:nvPr/>
          </p:nvSpPr>
          <p:spPr>
            <a:xfrm rot="21270334">
              <a:off x="7615095" y="2276658"/>
              <a:ext cx="34999" cy="257045"/>
            </a:xfrm>
            <a:custGeom>
              <a:avLst/>
              <a:gdLst>
                <a:gd name="connsiteX0" fmla="*/ 31370 w 34999"/>
                <a:gd name="connsiteY0" fmla="*/ 144016 h 257045"/>
                <a:gd name="connsiteX1" fmla="*/ 31903 w 34999"/>
                <a:gd name="connsiteY1" fmla="*/ 231099 h 257045"/>
                <a:gd name="connsiteX2" fmla="*/ 19463 w 34999"/>
                <a:gd name="connsiteY2" fmla="*/ 257046 h 257045"/>
                <a:gd name="connsiteX3" fmla="*/ 5601 w 34999"/>
                <a:gd name="connsiteY3" fmla="*/ 234120 h 257045"/>
                <a:gd name="connsiteX4" fmla="*/ 91 w 34999"/>
                <a:gd name="connsiteY4" fmla="*/ 143127 h 257045"/>
                <a:gd name="connsiteX5" fmla="*/ 2046 w 34999"/>
                <a:gd name="connsiteY5" fmla="*/ 43071 h 257045"/>
                <a:gd name="connsiteX6" fmla="*/ 16975 w 34999"/>
                <a:gd name="connsiteY6" fmla="*/ 240 h 257045"/>
                <a:gd name="connsiteX7" fmla="*/ 34925 w 34999"/>
                <a:gd name="connsiteY7" fmla="*/ 30630 h 257045"/>
                <a:gd name="connsiteX8" fmla="*/ 31370 w 34999"/>
                <a:gd name="connsiteY8" fmla="*/ 144016 h 257045"/>
                <a:gd name="connsiteX9" fmla="*/ 11998 w 34999"/>
                <a:gd name="connsiteY9" fmla="*/ 152546 h 257045"/>
                <a:gd name="connsiteX10" fmla="*/ 14487 w 34999"/>
                <a:gd name="connsiteY10" fmla="*/ 151125 h 257045"/>
                <a:gd name="connsiteX11" fmla="*/ 15553 w 34999"/>
                <a:gd name="connsiteY11" fmla="*/ 145082 h 257045"/>
                <a:gd name="connsiteX12" fmla="*/ 13065 w 34999"/>
                <a:gd name="connsiteY12" fmla="*/ 143660 h 257045"/>
                <a:gd name="connsiteX13" fmla="*/ 9510 w 34999"/>
                <a:gd name="connsiteY13" fmla="*/ 147215 h 257045"/>
                <a:gd name="connsiteX14" fmla="*/ 8977 w 34999"/>
                <a:gd name="connsiteY14" fmla="*/ 147748 h 257045"/>
                <a:gd name="connsiteX15" fmla="*/ 11465 w 34999"/>
                <a:gd name="connsiteY15" fmla="*/ 152724 h 257045"/>
                <a:gd name="connsiteX16" fmla="*/ 11998 w 34999"/>
                <a:gd name="connsiteY16" fmla="*/ 152724 h 257045"/>
                <a:gd name="connsiteX17" fmla="*/ 17508 w 34999"/>
                <a:gd name="connsiteY17" fmla="*/ 159477 h 257045"/>
                <a:gd name="connsiteX18" fmla="*/ 15553 w 34999"/>
                <a:gd name="connsiteY18" fmla="*/ 158056 h 257045"/>
                <a:gd name="connsiteX19" fmla="*/ 13065 w 34999"/>
                <a:gd name="connsiteY19" fmla="*/ 159477 h 257045"/>
                <a:gd name="connsiteX20" fmla="*/ 12532 w 34999"/>
                <a:gd name="connsiteY20" fmla="*/ 160011 h 257045"/>
                <a:gd name="connsiteX21" fmla="*/ 14487 w 34999"/>
                <a:gd name="connsiteY21" fmla="*/ 163920 h 257045"/>
                <a:gd name="connsiteX22" fmla="*/ 15020 w 34999"/>
                <a:gd name="connsiteY22" fmla="*/ 163920 h 257045"/>
                <a:gd name="connsiteX23" fmla="*/ 16975 w 34999"/>
                <a:gd name="connsiteY23" fmla="*/ 162854 h 257045"/>
                <a:gd name="connsiteX24" fmla="*/ 17508 w 34999"/>
                <a:gd name="connsiteY24" fmla="*/ 159300 h 257045"/>
                <a:gd name="connsiteX25" fmla="*/ 26394 w 34999"/>
                <a:gd name="connsiteY25" fmla="*/ 153968 h 257045"/>
                <a:gd name="connsiteX26" fmla="*/ 23906 w 34999"/>
                <a:gd name="connsiteY26" fmla="*/ 150947 h 257045"/>
                <a:gd name="connsiteX27" fmla="*/ 20351 w 34999"/>
                <a:gd name="connsiteY27" fmla="*/ 152902 h 257045"/>
                <a:gd name="connsiteX28" fmla="*/ 19818 w 34999"/>
                <a:gd name="connsiteY28" fmla="*/ 153968 h 257045"/>
                <a:gd name="connsiteX29" fmla="*/ 22839 w 34999"/>
                <a:gd name="connsiteY29" fmla="*/ 160011 h 257045"/>
                <a:gd name="connsiteX30" fmla="*/ 23906 w 34999"/>
                <a:gd name="connsiteY30" fmla="*/ 160011 h 257045"/>
                <a:gd name="connsiteX31" fmla="*/ 25861 w 34999"/>
                <a:gd name="connsiteY31" fmla="*/ 158944 h 257045"/>
                <a:gd name="connsiteX32" fmla="*/ 26394 w 34999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9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8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1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8" y="152724"/>
                  </a:lnTo>
                  <a:close/>
                  <a:moveTo>
                    <a:pt x="17508" y="159477"/>
                  </a:moveTo>
                  <a:cubicBezTo>
                    <a:pt x="16441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1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7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7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2" name="Vrije vorm: vorm 41">
              <a:extLst>
                <a:ext uri="{FF2B5EF4-FFF2-40B4-BE49-F238E27FC236}">
                  <a16:creationId xmlns:a16="http://schemas.microsoft.com/office/drawing/2014/main" id="{796DC974-DA62-9010-D788-2ABD5143F82C}"/>
                </a:ext>
              </a:extLst>
            </p:cNvPr>
            <p:cNvSpPr/>
            <p:nvPr/>
          </p:nvSpPr>
          <p:spPr>
            <a:xfrm rot="21270334">
              <a:off x="7667636" y="2271604"/>
              <a:ext cx="34998" cy="257045"/>
            </a:xfrm>
            <a:custGeom>
              <a:avLst/>
              <a:gdLst>
                <a:gd name="connsiteX0" fmla="*/ 31370 w 34998"/>
                <a:gd name="connsiteY0" fmla="*/ 144016 h 257045"/>
                <a:gd name="connsiteX1" fmla="*/ 31903 w 34998"/>
                <a:gd name="connsiteY1" fmla="*/ 231099 h 257045"/>
                <a:gd name="connsiteX2" fmla="*/ 19463 w 34998"/>
                <a:gd name="connsiteY2" fmla="*/ 257046 h 257045"/>
                <a:gd name="connsiteX3" fmla="*/ 5601 w 34998"/>
                <a:gd name="connsiteY3" fmla="*/ 234120 h 257045"/>
                <a:gd name="connsiteX4" fmla="*/ 91 w 34998"/>
                <a:gd name="connsiteY4" fmla="*/ 143127 h 257045"/>
                <a:gd name="connsiteX5" fmla="*/ 2046 w 34998"/>
                <a:gd name="connsiteY5" fmla="*/ 43071 h 257045"/>
                <a:gd name="connsiteX6" fmla="*/ 16975 w 34998"/>
                <a:gd name="connsiteY6" fmla="*/ 240 h 257045"/>
                <a:gd name="connsiteX7" fmla="*/ 34924 w 34998"/>
                <a:gd name="connsiteY7" fmla="*/ 30630 h 257045"/>
                <a:gd name="connsiteX8" fmla="*/ 31370 w 34998"/>
                <a:gd name="connsiteY8" fmla="*/ 144016 h 257045"/>
                <a:gd name="connsiteX9" fmla="*/ 11998 w 34998"/>
                <a:gd name="connsiteY9" fmla="*/ 152546 h 257045"/>
                <a:gd name="connsiteX10" fmla="*/ 14487 w 34998"/>
                <a:gd name="connsiteY10" fmla="*/ 151125 h 257045"/>
                <a:gd name="connsiteX11" fmla="*/ 15553 w 34998"/>
                <a:gd name="connsiteY11" fmla="*/ 145082 h 257045"/>
                <a:gd name="connsiteX12" fmla="*/ 13065 w 34998"/>
                <a:gd name="connsiteY12" fmla="*/ 143660 h 257045"/>
                <a:gd name="connsiteX13" fmla="*/ 9510 w 34998"/>
                <a:gd name="connsiteY13" fmla="*/ 147215 h 257045"/>
                <a:gd name="connsiteX14" fmla="*/ 8977 w 34998"/>
                <a:gd name="connsiteY14" fmla="*/ 147748 h 257045"/>
                <a:gd name="connsiteX15" fmla="*/ 11465 w 34998"/>
                <a:gd name="connsiteY15" fmla="*/ 152724 h 257045"/>
                <a:gd name="connsiteX16" fmla="*/ 11998 w 34998"/>
                <a:gd name="connsiteY16" fmla="*/ 152724 h 257045"/>
                <a:gd name="connsiteX17" fmla="*/ 17508 w 34998"/>
                <a:gd name="connsiteY17" fmla="*/ 159477 h 257045"/>
                <a:gd name="connsiteX18" fmla="*/ 15553 w 34998"/>
                <a:gd name="connsiteY18" fmla="*/ 158056 h 257045"/>
                <a:gd name="connsiteX19" fmla="*/ 13065 w 34998"/>
                <a:gd name="connsiteY19" fmla="*/ 159477 h 257045"/>
                <a:gd name="connsiteX20" fmla="*/ 12532 w 34998"/>
                <a:gd name="connsiteY20" fmla="*/ 160011 h 257045"/>
                <a:gd name="connsiteX21" fmla="*/ 14487 w 34998"/>
                <a:gd name="connsiteY21" fmla="*/ 163920 h 257045"/>
                <a:gd name="connsiteX22" fmla="*/ 15020 w 34998"/>
                <a:gd name="connsiteY22" fmla="*/ 163920 h 257045"/>
                <a:gd name="connsiteX23" fmla="*/ 16975 w 34998"/>
                <a:gd name="connsiteY23" fmla="*/ 162854 h 257045"/>
                <a:gd name="connsiteX24" fmla="*/ 17508 w 34998"/>
                <a:gd name="connsiteY24" fmla="*/ 159300 h 257045"/>
                <a:gd name="connsiteX25" fmla="*/ 26394 w 34998"/>
                <a:gd name="connsiteY25" fmla="*/ 153968 h 257045"/>
                <a:gd name="connsiteX26" fmla="*/ 23906 w 34998"/>
                <a:gd name="connsiteY26" fmla="*/ 150947 h 257045"/>
                <a:gd name="connsiteX27" fmla="*/ 20351 w 34998"/>
                <a:gd name="connsiteY27" fmla="*/ 152902 h 257045"/>
                <a:gd name="connsiteX28" fmla="*/ 19818 w 34998"/>
                <a:gd name="connsiteY28" fmla="*/ 153968 h 257045"/>
                <a:gd name="connsiteX29" fmla="*/ 22839 w 34998"/>
                <a:gd name="connsiteY29" fmla="*/ 160011 h 257045"/>
                <a:gd name="connsiteX30" fmla="*/ 23906 w 34998"/>
                <a:gd name="connsiteY30" fmla="*/ 160011 h 257045"/>
                <a:gd name="connsiteX31" fmla="*/ 25861 w 34998"/>
                <a:gd name="connsiteY31" fmla="*/ 158944 h 257045"/>
                <a:gd name="connsiteX32" fmla="*/ 26394 w 34998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8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4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8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1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8" y="152724"/>
                  </a:lnTo>
                  <a:close/>
                  <a:moveTo>
                    <a:pt x="17508" y="159477"/>
                  </a:moveTo>
                  <a:cubicBezTo>
                    <a:pt x="16441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1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7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7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3" name="Vrije vorm: vorm 42">
              <a:extLst>
                <a:ext uri="{FF2B5EF4-FFF2-40B4-BE49-F238E27FC236}">
                  <a16:creationId xmlns:a16="http://schemas.microsoft.com/office/drawing/2014/main" id="{B6D08205-DD64-287D-4746-4D7AEEB1EAD9}"/>
                </a:ext>
              </a:extLst>
            </p:cNvPr>
            <p:cNvSpPr/>
            <p:nvPr/>
          </p:nvSpPr>
          <p:spPr>
            <a:xfrm rot="21270334">
              <a:off x="7726410" y="2328818"/>
              <a:ext cx="121086" cy="256873"/>
            </a:xfrm>
            <a:custGeom>
              <a:avLst/>
              <a:gdLst>
                <a:gd name="connsiteX0" fmla="*/ 120355 w 121086"/>
                <a:gd name="connsiteY0" fmla="*/ 93843 h 256873"/>
                <a:gd name="connsiteX1" fmla="*/ 55131 w 121086"/>
                <a:gd name="connsiteY1" fmla="*/ 256635 h 256873"/>
                <a:gd name="connsiteX2" fmla="*/ 16388 w 121086"/>
                <a:gd name="connsiteY2" fmla="*/ 216825 h 256873"/>
                <a:gd name="connsiteX3" fmla="*/ 19409 w 121086"/>
                <a:gd name="connsiteY3" fmla="*/ 204385 h 256873"/>
                <a:gd name="connsiteX4" fmla="*/ 27940 w 121086"/>
                <a:gd name="connsiteY4" fmla="*/ 212916 h 256873"/>
                <a:gd name="connsiteX5" fmla="*/ 53887 w 121086"/>
                <a:gd name="connsiteY5" fmla="*/ 241706 h 256873"/>
                <a:gd name="connsiteX6" fmla="*/ 85699 w 121086"/>
                <a:gd name="connsiteY6" fmla="*/ 117835 h 256873"/>
                <a:gd name="connsiteX7" fmla="*/ 32916 w 121086"/>
                <a:gd name="connsiteY7" fmla="*/ 173639 h 256873"/>
                <a:gd name="connsiteX8" fmla="*/ 38 w 121086"/>
                <a:gd name="connsiteY8" fmla="*/ 76604 h 256873"/>
                <a:gd name="connsiteX9" fmla="*/ 1460 w 121086"/>
                <a:gd name="connsiteY9" fmla="*/ 31819 h 256873"/>
                <a:gd name="connsiteX10" fmla="*/ 19409 w 121086"/>
                <a:gd name="connsiteY10" fmla="*/ 7 h 256873"/>
                <a:gd name="connsiteX11" fmla="*/ 33271 w 121086"/>
                <a:gd name="connsiteY11" fmla="*/ 39283 h 256873"/>
                <a:gd name="connsiteX12" fmla="*/ 31850 w 121086"/>
                <a:gd name="connsiteY12" fmla="*/ 79625 h 256873"/>
                <a:gd name="connsiteX13" fmla="*/ 39847 w 121086"/>
                <a:gd name="connsiteY13" fmla="*/ 155690 h 256873"/>
                <a:gd name="connsiteX14" fmla="*/ 84633 w 121086"/>
                <a:gd name="connsiteY14" fmla="*/ 67540 h 256873"/>
                <a:gd name="connsiteX15" fmla="*/ 103116 w 121086"/>
                <a:gd name="connsiteY15" fmla="*/ 362 h 256873"/>
                <a:gd name="connsiteX16" fmla="*/ 119466 w 121086"/>
                <a:gd name="connsiteY16" fmla="*/ 16712 h 256873"/>
                <a:gd name="connsiteX17" fmla="*/ 120532 w 121086"/>
                <a:gd name="connsiteY17" fmla="*/ 93843 h 256873"/>
                <a:gd name="connsiteX18" fmla="*/ 11412 w 121086"/>
                <a:gd name="connsiteY18" fmla="*/ 89933 h 256873"/>
                <a:gd name="connsiteX19" fmla="*/ 8391 w 121086"/>
                <a:gd name="connsiteY19" fmla="*/ 89933 h 256873"/>
                <a:gd name="connsiteX20" fmla="*/ 6969 w 121086"/>
                <a:gd name="connsiteY20" fmla="*/ 94376 h 256873"/>
                <a:gd name="connsiteX21" fmla="*/ 6969 w 121086"/>
                <a:gd name="connsiteY21" fmla="*/ 94909 h 256873"/>
                <a:gd name="connsiteX22" fmla="*/ 10523 w 121086"/>
                <a:gd name="connsiteY22" fmla="*/ 98464 h 256873"/>
                <a:gd name="connsiteX23" fmla="*/ 11056 w 121086"/>
                <a:gd name="connsiteY23" fmla="*/ 98464 h 256873"/>
                <a:gd name="connsiteX24" fmla="*/ 13545 w 121086"/>
                <a:gd name="connsiteY24" fmla="*/ 95443 h 256873"/>
                <a:gd name="connsiteX25" fmla="*/ 11590 w 121086"/>
                <a:gd name="connsiteY25" fmla="*/ 89933 h 256873"/>
                <a:gd name="connsiteX26" fmla="*/ 24919 w 121086"/>
                <a:gd name="connsiteY26" fmla="*/ 85490 h 256873"/>
                <a:gd name="connsiteX27" fmla="*/ 19942 w 121086"/>
                <a:gd name="connsiteY27" fmla="*/ 82469 h 256873"/>
                <a:gd name="connsiteX28" fmla="*/ 18521 w 121086"/>
                <a:gd name="connsiteY28" fmla="*/ 83535 h 256873"/>
                <a:gd name="connsiteX29" fmla="*/ 17988 w 121086"/>
                <a:gd name="connsiteY29" fmla="*/ 90466 h 256873"/>
                <a:gd name="connsiteX30" fmla="*/ 21542 w 121086"/>
                <a:gd name="connsiteY30" fmla="*/ 92421 h 256873"/>
                <a:gd name="connsiteX31" fmla="*/ 25096 w 121086"/>
                <a:gd name="connsiteY31" fmla="*/ 89400 h 256873"/>
                <a:gd name="connsiteX32" fmla="*/ 25096 w 121086"/>
                <a:gd name="connsiteY32" fmla="*/ 85490 h 256873"/>
                <a:gd name="connsiteX33" fmla="*/ 22964 w 121086"/>
                <a:gd name="connsiteY33" fmla="*/ 98997 h 256873"/>
                <a:gd name="connsiteX34" fmla="*/ 21009 w 121086"/>
                <a:gd name="connsiteY34" fmla="*/ 97575 h 256873"/>
                <a:gd name="connsiteX35" fmla="*/ 18521 w 121086"/>
                <a:gd name="connsiteY35" fmla="*/ 98997 h 256873"/>
                <a:gd name="connsiteX36" fmla="*/ 17988 w 121086"/>
                <a:gd name="connsiteY36" fmla="*/ 99530 h 256873"/>
                <a:gd name="connsiteX37" fmla="*/ 19942 w 121086"/>
                <a:gd name="connsiteY37" fmla="*/ 103440 h 256873"/>
                <a:gd name="connsiteX38" fmla="*/ 20476 w 121086"/>
                <a:gd name="connsiteY38" fmla="*/ 103440 h 256873"/>
                <a:gd name="connsiteX39" fmla="*/ 22431 w 121086"/>
                <a:gd name="connsiteY39" fmla="*/ 102374 h 256873"/>
                <a:gd name="connsiteX40" fmla="*/ 22964 w 121086"/>
                <a:gd name="connsiteY40" fmla="*/ 98819 h 256873"/>
                <a:gd name="connsiteX41" fmla="*/ 99028 w 121086"/>
                <a:gd name="connsiteY41" fmla="*/ 94021 h 256873"/>
                <a:gd name="connsiteX42" fmla="*/ 100983 w 121086"/>
                <a:gd name="connsiteY42" fmla="*/ 93488 h 256873"/>
                <a:gd name="connsiteX43" fmla="*/ 102049 w 121086"/>
                <a:gd name="connsiteY43" fmla="*/ 87978 h 256873"/>
                <a:gd name="connsiteX44" fmla="*/ 99028 w 121086"/>
                <a:gd name="connsiteY44" fmla="*/ 85490 h 256873"/>
                <a:gd name="connsiteX45" fmla="*/ 95474 w 121086"/>
                <a:gd name="connsiteY45" fmla="*/ 86912 h 256873"/>
                <a:gd name="connsiteX46" fmla="*/ 94940 w 121086"/>
                <a:gd name="connsiteY46" fmla="*/ 87978 h 256873"/>
                <a:gd name="connsiteX47" fmla="*/ 97962 w 121086"/>
                <a:gd name="connsiteY47" fmla="*/ 94021 h 256873"/>
                <a:gd name="connsiteX48" fmla="*/ 99028 w 121086"/>
                <a:gd name="connsiteY48" fmla="*/ 94021 h 256873"/>
                <a:gd name="connsiteX49" fmla="*/ 107914 w 121086"/>
                <a:gd name="connsiteY49" fmla="*/ 102551 h 256873"/>
                <a:gd name="connsiteX50" fmla="*/ 102405 w 121086"/>
                <a:gd name="connsiteY50" fmla="*/ 100063 h 256873"/>
                <a:gd name="connsiteX51" fmla="*/ 99917 w 121086"/>
                <a:gd name="connsiteY51" fmla="*/ 102018 h 256873"/>
                <a:gd name="connsiteX52" fmla="*/ 102405 w 121086"/>
                <a:gd name="connsiteY52" fmla="*/ 106461 h 256873"/>
                <a:gd name="connsiteX53" fmla="*/ 102938 w 121086"/>
                <a:gd name="connsiteY53" fmla="*/ 106461 h 256873"/>
                <a:gd name="connsiteX54" fmla="*/ 105426 w 121086"/>
                <a:gd name="connsiteY54" fmla="*/ 106994 h 256873"/>
                <a:gd name="connsiteX55" fmla="*/ 107914 w 121086"/>
                <a:gd name="connsiteY55" fmla="*/ 105928 h 256873"/>
                <a:gd name="connsiteX56" fmla="*/ 107914 w 121086"/>
                <a:gd name="connsiteY56" fmla="*/ 102374 h 256873"/>
                <a:gd name="connsiteX57" fmla="*/ 112890 w 121086"/>
                <a:gd name="connsiteY57" fmla="*/ 92066 h 256873"/>
                <a:gd name="connsiteX58" fmla="*/ 110935 w 121086"/>
                <a:gd name="connsiteY58" fmla="*/ 90644 h 256873"/>
                <a:gd name="connsiteX59" fmla="*/ 108447 w 121086"/>
                <a:gd name="connsiteY59" fmla="*/ 92066 h 256873"/>
                <a:gd name="connsiteX60" fmla="*/ 107914 w 121086"/>
                <a:gd name="connsiteY60" fmla="*/ 92599 h 256873"/>
                <a:gd name="connsiteX61" fmla="*/ 109869 w 121086"/>
                <a:gd name="connsiteY61" fmla="*/ 96509 h 256873"/>
                <a:gd name="connsiteX62" fmla="*/ 110402 w 121086"/>
                <a:gd name="connsiteY62" fmla="*/ 96509 h 256873"/>
                <a:gd name="connsiteX63" fmla="*/ 112357 w 121086"/>
                <a:gd name="connsiteY63" fmla="*/ 95443 h 256873"/>
                <a:gd name="connsiteX64" fmla="*/ 112890 w 121086"/>
                <a:gd name="connsiteY64" fmla="*/ 91888 h 256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21086" h="256873">
                  <a:moveTo>
                    <a:pt x="120355" y="93843"/>
                  </a:moveTo>
                  <a:cubicBezTo>
                    <a:pt x="120355" y="93843"/>
                    <a:pt x="132795" y="264099"/>
                    <a:pt x="55131" y="256635"/>
                  </a:cubicBezTo>
                  <a:cubicBezTo>
                    <a:pt x="55131" y="256635"/>
                    <a:pt x="23852" y="256102"/>
                    <a:pt x="16388" y="216825"/>
                  </a:cubicBezTo>
                  <a:cubicBezTo>
                    <a:pt x="16388" y="216825"/>
                    <a:pt x="13900" y="205451"/>
                    <a:pt x="19409" y="204385"/>
                  </a:cubicBezTo>
                  <a:cubicBezTo>
                    <a:pt x="22431" y="203852"/>
                    <a:pt x="25807" y="205451"/>
                    <a:pt x="27940" y="212916"/>
                  </a:cubicBezTo>
                  <a:cubicBezTo>
                    <a:pt x="30428" y="223934"/>
                    <a:pt x="37359" y="239751"/>
                    <a:pt x="53887" y="241706"/>
                  </a:cubicBezTo>
                  <a:cubicBezTo>
                    <a:pt x="81789" y="244728"/>
                    <a:pt x="85166" y="160133"/>
                    <a:pt x="85699" y="117835"/>
                  </a:cubicBezTo>
                  <a:cubicBezTo>
                    <a:pt x="75213" y="143249"/>
                    <a:pt x="57797" y="173639"/>
                    <a:pt x="32916" y="173639"/>
                  </a:cubicBezTo>
                  <a:cubicBezTo>
                    <a:pt x="-2450" y="173639"/>
                    <a:pt x="38" y="76604"/>
                    <a:pt x="38" y="76604"/>
                  </a:cubicBezTo>
                  <a:cubicBezTo>
                    <a:pt x="38" y="76604"/>
                    <a:pt x="38" y="51190"/>
                    <a:pt x="1460" y="31819"/>
                  </a:cubicBezTo>
                  <a:cubicBezTo>
                    <a:pt x="1460" y="31819"/>
                    <a:pt x="3415" y="7"/>
                    <a:pt x="19409" y="7"/>
                  </a:cubicBezTo>
                  <a:cubicBezTo>
                    <a:pt x="36293" y="-526"/>
                    <a:pt x="33805" y="30930"/>
                    <a:pt x="33271" y="39283"/>
                  </a:cubicBezTo>
                  <a:cubicBezTo>
                    <a:pt x="32205" y="52256"/>
                    <a:pt x="32205" y="64164"/>
                    <a:pt x="31850" y="79625"/>
                  </a:cubicBezTo>
                  <a:cubicBezTo>
                    <a:pt x="31850" y="79625"/>
                    <a:pt x="28828" y="153735"/>
                    <a:pt x="39847" y="155690"/>
                  </a:cubicBezTo>
                  <a:cubicBezTo>
                    <a:pt x="52288" y="157645"/>
                    <a:pt x="79656" y="114814"/>
                    <a:pt x="84633" y="67540"/>
                  </a:cubicBezTo>
                  <a:cubicBezTo>
                    <a:pt x="84633" y="31285"/>
                    <a:pt x="87121" y="-704"/>
                    <a:pt x="103116" y="362"/>
                  </a:cubicBezTo>
                  <a:cubicBezTo>
                    <a:pt x="103116" y="362"/>
                    <a:pt x="119999" y="-1060"/>
                    <a:pt x="119466" y="16712"/>
                  </a:cubicBezTo>
                  <a:cubicBezTo>
                    <a:pt x="118933" y="25243"/>
                    <a:pt x="119466" y="59010"/>
                    <a:pt x="120532" y="93843"/>
                  </a:cubicBezTo>
                  <a:close/>
                  <a:moveTo>
                    <a:pt x="11412" y="89933"/>
                  </a:moveTo>
                  <a:cubicBezTo>
                    <a:pt x="9990" y="89400"/>
                    <a:pt x="8924" y="89400"/>
                    <a:pt x="8391" y="89933"/>
                  </a:cubicBezTo>
                  <a:cubicBezTo>
                    <a:pt x="6436" y="90999"/>
                    <a:pt x="6436" y="93488"/>
                    <a:pt x="6969" y="94376"/>
                  </a:cubicBezTo>
                  <a:lnTo>
                    <a:pt x="6969" y="94909"/>
                  </a:lnTo>
                  <a:cubicBezTo>
                    <a:pt x="8035" y="97397"/>
                    <a:pt x="9457" y="98464"/>
                    <a:pt x="10523" y="98464"/>
                  </a:cubicBezTo>
                  <a:lnTo>
                    <a:pt x="11056" y="98464"/>
                  </a:lnTo>
                  <a:cubicBezTo>
                    <a:pt x="12123" y="98464"/>
                    <a:pt x="13011" y="97042"/>
                    <a:pt x="13545" y="95443"/>
                  </a:cubicBezTo>
                  <a:cubicBezTo>
                    <a:pt x="13545" y="94021"/>
                    <a:pt x="13011" y="91533"/>
                    <a:pt x="11590" y="89933"/>
                  </a:cubicBezTo>
                  <a:close/>
                  <a:moveTo>
                    <a:pt x="24919" y="85490"/>
                  </a:moveTo>
                  <a:cubicBezTo>
                    <a:pt x="23497" y="83002"/>
                    <a:pt x="19942" y="82469"/>
                    <a:pt x="19942" y="82469"/>
                  </a:cubicBezTo>
                  <a:cubicBezTo>
                    <a:pt x="19409" y="82469"/>
                    <a:pt x="18876" y="83002"/>
                    <a:pt x="18521" y="83535"/>
                  </a:cubicBezTo>
                  <a:cubicBezTo>
                    <a:pt x="17099" y="86023"/>
                    <a:pt x="17099" y="88511"/>
                    <a:pt x="17988" y="90466"/>
                  </a:cubicBezTo>
                  <a:cubicBezTo>
                    <a:pt x="18521" y="91888"/>
                    <a:pt x="19942" y="92421"/>
                    <a:pt x="21542" y="92421"/>
                  </a:cubicBezTo>
                  <a:cubicBezTo>
                    <a:pt x="23142" y="92421"/>
                    <a:pt x="24563" y="91355"/>
                    <a:pt x="25096" y="89400"/>
                  </a:cubicBezTo>
                  <a:cubicBezTo>
                    <a:pt x="26163" y="87978"/>
                    <a:pt x="26163" y="86379"/>
                    <a:pt x="25096" y="85490"/>
                  </a:cubicBezTo>
                  <a:close/>
                  <a:moveTo>
                    <a:pt x="22964" y="98997"/>
                  </a:moveTo>
                  <a:cubicBezTo>
                    <a:pt x="21897" y="97575"/>
                    <a:pt x="21542" y="97575"/>
                    <a:pt x="21009" y="97575"/>
                  </a:cubicBezTo>
                  <a:cubicBezTo>
                    <a:pt x="19587" y="97575"/>
                    <a:pt x="18521" y="98997"/>
                    <a:pt x="18521" y="98997"/>
                  </a:cubicBezTo>
                  <a:cubicBezTo>
                    <a:pt x="18521" y="99530"/>
                    <a:pt x="17988" y="99530"/>
                    <a:pt x="17988" y="99530"/>
                  </a:cubicBezTo>
                  <a:cubicBezTo>
                    <a:pt x="17988" y="102018"/>
                    <a:pt x="19054" y="103084"/>
                    <a:pt x="19942" y="103440"/>
                  </a:cubicBezTo>
                  <a:lnTo>
                    <a:pt x="20476" y="103440"/>
                  </a:lnTo>
                  <a:cubicBezTo>
                    <a:pt x="20476" y="103440"/>
                    <a:pt x="21897" y="102907"/>
                    <a:pt x="22431" y="102374"/>
                  </a:cubicBezTo>
                  <a:cubicBezTo>
                    <a:pt x="22964" y="101307"/>
                    <a:pt x="23497" y="100419"/>
                    <a:pt x="22964" y="98819"/>
                  </a:cubicBezTo>
                  <a:close/>
                  <a:moveTo>
                    <a:pt x="99028" y="94021"/>
                  </a:moveTo>
                  <a:cubicBezTo>
                    <a:pt x="99028" y="94021"/>
                    <a:pt x="100450" y="94021"/>
                    <a:pt x="100983" y="93488"/>
                  </a:cubicBezTo>
                  <a:cubicBezTo>
                    <a:pt x="102049" y="92421"/>
                    <a:pt x="102405" y="90466"/>
                    <a:pt x="102049" y="87978"/>
                  </a:cubicBezTo>
                  <a:cubicBezTo>
                    <a:pt x="101516" y="86556"/>
                    <a:pt x="100628" y="85490"/>
                    <a:pt x="99028" y="85490"/>
                  </a:cubicBezTo>
                  <a:cubicBezTo>
                    <a:pt x="97606" y="84957"/>
                    <a:pt x="95474" y="86912"/>
                    <a:pt x="95474" y="86912"/>
                  </a:cubicBezTo>
                  <a:cubicBezTo>
                    <a:pt x="94940" y="87445"/>
                    <a:pt x="94940" y="87978"/>
                    <a:pt x="94940" y="87978"/>
                  </a:cubicBezTo>
                  <a:cubicBezTo>
                    <a:pt x="95474" y="91533"/>
                    <a:pt x="96362" y="93488"/>
                    <a:pt x="97962" y="94021"/>
                  </a:cubicBezTo>
                  <a:lnTo>
                    <a:pt x="99028" y="94021"/>
                  </a:lnTo>
                  <a:close/>
                  <a:moveTo>
                    <a:pt x="107914" y="102551"/>
                  </a:moveTo>
                  <a:cubicBezTo>
                    <a:pt x="106492" y="101130"/>
                    <a:pt x="104360" y="99530"/>
                    <a:pt x="102405" y="100063"/>
                  </a:cubicBezTo>
                  <a:cubicBezTo>
                    <a:pt x="100983" y="100596"/>
                    <a:pt x="100450" y="101485"/>
                    <a:pt x="99917" y="102018"/>
                  </a:cubicBezTo>
                  <a:cubicBezTo>
                    <a:pt x="99917" y="103973"/>
                    <a:pt x="101872" y="105928"/>
                    <a:pt x="102405" y="106461"/>
                  </a:cubicBezTo>
                  <a:lnTo>
                    <a:pt x="102938" y="106461"/>
                  </a:lnTo>
                  <a:cubicBezTo>
                    <a:pt x="104004" y="106994"/>
                    <a:pt x="104893" y="106994"/>
                    <a:pt x="105426" y="106994"/>
                  </a:cubicBezTo>
                  <a:cubicBezTo>
                    <a:pt x="106848" y="106994"/>
                    <a:pt x="107381" y="106461"/>
                    <a:pt x="107914" y="105928"/>
                  </a:cubicBezTo>
                  <a:cubicBezTo>
                    <a:pt x="108980" y="104862"/>
                    <a:pt x="108447" y="103973"/>
                    <a:pt x="107914" y="102374"/>
                  </a:cubicBezTo>
                  <a:close/>
                  <a:moveTo>
                    <a:pt x="112890" y="92066"/>
                  </a:moveTo>
                  <a:cubicBezTo>
                    <a:pt x="111824" y="90644"/>
                    <a:pt x="111469" y="90644"/>
                    <a:pt x="110935" y="90644"/>
                  </a:cubicBezTo>
                  <a:cubicBezTo>
                    <a:pt x="109514" y="90644"/>
                    <a:pt x="108447" y="91710"/>
                    <a:pt x="108447" y="92066"/>
                  </a:cubicBezTo>
                  <a:cubicBezTo>
                    <a:pt x="108447" y="92421"/>
                    <a:pt x="107914" y="92599"/>
                    <a:pt x="107914" y="92599"/>
                  </a:cubicBezTo>
                  <a:cubicBezTo>
                    <a:pt x="107914" y="95087"/>
                    <a:pt x="108980" y="96153"/>
                    <a:pt x="109869" y="96509"/>
                  </a:cubicBezTo>
                  <a:lnTo>
                    <a:pt x="110402" y="96509"/>
                  </a:lnTo>
                  <a:cubicBezTo>
                    <a:pt x="110402" y="96509"/>
                    <a:pt x="111824" y="95976"/>
                    <a:pt x="112357" y="95443"/>
                  </a:cubicBezTo>
                  <a:cubicBezTo>
                    <a:pt x="112890" y="94376"/>
                    <a:pt x="113423" y="92954"/>
                    <a:pt x="112890" y="9188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4" name="Vrije vorm: vorm 43">
              <a:extLst>
                <a:ext uri="{FF2B5EF4-FFF2-40B4-BE49-F238E27FC236}">
                  <a16:creationId xmlns:a16="http://schemas.microsoft.com/office/drawing/2014/main" id="{D00247CD-08B0-E4A3-3A2F-708CE4EA661A}"/>
                </a:ext>
              </a:extLst>
            </p:cNvPr>
            <p:cNvSpPr/>
            <p:nvPr/>
          </p:nvSpPr>
          <p:spPr>
            <a:xfrm rot="21270334">
              <a:off x="7958354" y="2239488"/>
              <a:ext cx="116810" cy="257186"/>
            </a:xfrm>
            <a:custGeom>
              <a:avLst/>
              <a:gdLst>
                <a:gd name="connsiteX0" fmla="*/ 356 w 116810"/>
                <a:gd name="connsiteY0" fmla="*/ 126282 h 257186"/>
                <a:gd name="connsiteX1" fmla="*/ 68955 w 116810"/>
                <a:gd name="connsiteY1" fmla="*/ 811 h 257186"/>
                <a:gd name="connsiteX2" fmla="*/ 102367 w 116810"/>
                <a:gd name="connsiteY2" fmla="*/ 8276 h 257186"/>
                <a:gd name="connsiteX3" fmla="*/ 104322 w 116810"/>
                <a:gd name="connsiteY3" fmla="*/ 15207 h 257186"/>
                <a:gd name="connsiteX4" fmla="*/ 95436 w 116810"/>
                <a:gd name="connsiteY4" fmla="*/ 16629 h 257186"/>
                <a:gd name="connsiteX5" fmla="*/ 73043 w 116810"/>
                <a:gd name="connsiteY5" fmla="*/ 13607 h 257186"/>
                <a:gd name="connsiteX6" fmla="*/ 33767 w 116810"/>
                <a:gd name="connsiteY6" fmla="*/ 131614 h 257186"/>
                <a:gd name="connsiteX7" fmla="*/ 59714 w 116810"/>
                <a:gd name="connsiteY7" fmla="*/ 241622 h 257186"/>
                <a:gd name="connsiteX8" fmla="*/ 106988 w 116810"/>
                <a:gd name="connsiteY8" fmla="*/ 216208 h 257186"/>
                <a:gd name="connsiteX9" fmla="*/ 114452 w 116810"/>
                <a:gd name="connsiteY9" fmla="*/ 212654 h 257186"/>
                <a:gd name="connsiteX10" fmla="*/ 114985 w 116810"/>
                <a:gd name="connsiteY10" fmla="*/ 224561 h 257186"/>
                <a:gd name="connsiteX11" fmla="*/ 56693 w 116810"/>
                <a:gd name="connsiteY11" fmla="*/ 256906 h 257186"/>
                <a:gd name="connsiteX12" fmla="*/ 533 w 116810"/>
                <a:gd name="connsiteY12" fmla="*/ 126104 h 257186"/>
                <a:gd name="connsiteX13" fmla="*/ 8886 w 116810"/>
                <a:gd name="connsiteY13" fmla="*/ 136767 h 257186"/>
                <a:gd name="connsiteX14" fmla="*/ 11907 w 116810"/>
                <a:gd name="connsiteY14" fmla="*/ 138722 h 257186"/>
                <a:gd name="connsiteX15" fmla="*/ 12440 w 116810"/>
                <a:gd name="connsiteY15" fmla="*/ 138722 h 257186"/>
                <a:gd name="connsiteX16" fmla="*/ 15995 w 116810"/>
                <a:gd name="connsiteY16" fmla="*/ 135701 h 257186"/>
                <a:gd name="connsiteX17" fmla="*/ 15995 w 116810"/>
                <a:gd name="connsiteY17" fmla="*/ 131791 h 257186"/>
                <a:gd name="connsiteX18" fmla="*/ 10485 w 116810"/>
                <a:gd name="connsiteY18" fmla="*/ 128770 h 257186"/>
                <a:gd name="connsiteX19" fmla="*/ 9419 w 116810"/>
                <a:gd name="connsiteY19" fmla="*/ 129303 h 257186"/>
                <a:gd name="connsiteX20" fmla="*/ 8886 w 116810"/>
                <a:gd name="connsiteY20" fmla="*/ 136767 h 257186"/>
                <a:gd name="connsiteX21" fmla="*/ 15284 w 116810"/>
                <a:gd name="connsiteY21" fmla="*/ 165203 h 257186"/>
                <a:gd name="connsiteX22" fmla="*/ 13329 w 116810"/>
                <a:gd name="connsiteY22" fmla="*/ 162715 h 257186"/>
                <a:gd name="connsiteX23" fmla="*/ 8886 w 116810"/>
                <a:gd name="connsiteY23" fmla="*/ 165203 h 257186"/>
                <a:gd name="connsiteX24" fmla="*/ 8886 w 116810"/>
                <a:gd name="connsiteY24" fmla="*/ 165736 h 257186"/>
                <a:gd name="connsiteX25" fmla="*/ 9419 w 116810"/>
                <a:gd name="connsiteY25" fmla="*/ 170712 h 257186"/>
                <a:gd name="connsiteX26" fmla="*/ 10841 w 116810"/>
                <a:gd name="connsiteY26" fmla="*/ 171245 h 257186"/>
                <a:gd name="connsiteX27" fmla="*/ 12796 w 116810"/>
                <a:gd name="connsiteY27" fmla="*/ 170179 h 257186"/>
                <a:gd name="connsiteX28" fmla="*/ 15284 w 116810"/>
                <a:gd name="connsiteY28" fmla="*/ 165203 h 257186"/>
                <a:gd name="connsiteX29" fmla="*/ 18838 w 116810"/>
                <a:gd name="connsiteY29" fmla="*/ 145831 h 257186"/>
                <a:gd name="connsiteX30" fmla="*/ 17417 w 116810"/>
                <a:gd name="connsiteY30" fmla="*/ 143876 h 257186"/>
                <a:gd name="connsiteX31" fmla="*/ 14395 w 116810"/>
                <a:gd name="connsiteY31" fmla="*/ 145298 h 257186"/>
                <a:gd name="connsiteX32" fmla="*/ 13862 w 116810"/>
                <a:gd name="connsiteY32" fmla="*/ 145831 h 257186"/>
                <a:gd name="connsiteX33" fmla="*/ 14928 w 116810"/>
                <a:gd name="connsiteY33" fmla="*/ 150274 h 257186"/>
                <a:gd name="connsiteX34" fmla="*/ 15995 w 116810"/>
                <a:gd name="connsiteY34" fmla="*/ 150274 h 257186"/>
                <a:gd name="connsiteX35" fmla="*/ 17950 w 116810"/>
                <a:gd name="connsiteY35" fmla="*/ 149741 h 257186"/>
                <a:gd name="connsiteX36" fmla="*/ 19016 w 116810"/>
                <a:gd name="connsiteY36" fmla="*/ 145831 h 257186"/>
                <a:gd name="connsiteX37" fmla="*/ 23814 w 116810"/>
                <a:gd name="connsiteY37" fmla="*/ 173200 h 257186"/>
                <a:gd name="connsiteX38" fmla="*/ 20793 w 116810"/>
                <a:gd name="connsiteY38" fmla="*/ 173200 h 257186"/>
                <a:gd name="connsiteX39" fmla="*/ 20260 w 116810"/>
                <a:gd name="connsiteY39" fmla="*/ 173200 h 257186"/>
                <a:gd name="connsiteX40" fmla="*/ 18838 w 116810"/>
                <a:gd name="connsiteY40" fmla="*/ 177110 h 257186"/>
                <a:gd name="connsiteX41" fmla="*/ 20793 w 116810"/>
                <a:gd name="connsiteY41" fmla="*/ 178176 h 257186"/>
                <a:gd name="connsiteX42" fmla="*/ 21326 w 116810"/>
                <a:gd name="connsiteY42" fmla="*/ 178176 h 257186"/>
                <a:gd name="connsiteX43" fmla="*/ 24348 w 116810"/>
                <a:gd name="connsiteY43" fmla="*/ 175688 h 257186"/>
                <a:gd name="connsiteX44" fmla="*/ 23814 w 116810"/>
                <a:gd name="connsiteY44" fmla="*/ 173200 h 257186"/>
                <a:gd name="connsiteX45" fmla="*/ 29324 w 116810"/>
                <a:gd name="connsiteY45" fmla="*/ 157205 h 257186"/>
                <a:gd name="connsiteX46" fmla="*/ 29857 w 116810"/>
                <a:gd name="connsiteY46" fmla="*/ 153295 h 257186"/>
                <a:gd name="connsiteX47" fmla="*/ 25414 w 116810"/>
                <a:gd name="connsiteY47" fmla="*/ 152229 h 257186"/>
                <a:gd name="connsiteX48" fmla="*/ 24881 w 116810"/>
                <a:gd name="connsiteY48" fmla="*/ 152762 h 257186"/>
                <a:gd name="connsiteX49" fmla="*/ 22926 w 116810"/>
                <a:gd name="connsiteY49" fmla="*/ 159160 h 257186"/>
                <a:gd name="connsiteX50" fmla="*/ 25414 w 116810"/>
                <a:gd name="connsiteY50" fmla="*/ 160227 h 257186"/>
                <a:gd name="connsiteX51" fmla="*/ 29324 w 116810"/>
                <a:gd name="connsiteY51" fmla="*/ 157205 h 257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16810" h="257186">
                  <a:moveTo>
                    <a:pt x="356" y="126282"/>
                  </a:moveTo>
                  <a:cubicBezTo>
                    <a:pt x="7286" y="9875"/>
                    <a:pt x="68955" y="811"/>
                    <a:pt x="68955" y="811"/>
                  </a:cubicBezTo>
                  <a:cubicBezTo>
                    <a:pt x="68955" y="811"/>
                    <a:pt x="88860" y="-3632"/>
                    <a:pt x="102367" y="8276"/>
                  </a:cubicBezTo>
                  <a:cubicBezTo>
                    <a:pt x="102367" y="8276"/>
                    <a:pt x="106277" y="11830"/>
                    <a:pt x="104322" y="15207"/>
                  </a:cubicBezTo>
                  <a:cubicBezTo>
                    <a:pt x="102900" y="19117"/>
                    <a:pt x="97924" y="18228"/>
                    <a:pt x="95436" y="16629"/>
                  </a:cubicBezTo>
                  <a:cubicBezTo>
                    <a:pt x="94014" y="15562"/>
                    <a:pt x="84062" y="10586"/>
                    <a:pt x="73043" y="13607"/>
                  </a:cubicBezTo>
                  <a:cubicBezTo>
                    <a:pt x="61136" y="16629"/>
                    <a:pt x="37143" y="37955"/>
                    <a:pt x="33767" y="131614"/>
                  </a:cubicBezTo>
                  <a:cubicBezTo>
                    <a:pt x="33767" y="131614"/>
                    <a:pt x="24881" y="234691"/>
                    <a:pt x="59714" y="241622"/>
                  </a:cubicBezTo>
                  <a:cubicBezTo>
                    <a:pt x="88505" y="247132"/>
                    <a:pt x="102545" y="224739"/>
                    <a:pt x="106988" y="216208"/>
                  </a:cubicBezTo>
                  <a:cubicBezTo>
                    <a:pt x="106988" y="216208"/>
                    <a:pt x="109476" y="211232"/>
                    <a:pt x="114452" y="212654"/>
                  </a:cubicBezTo>
                  <a:cubicBezTo>
                    <a:pt x="119428" y="214609"/>
                    <a:pt x="114985" y="224561"/>
                    <a:pt x="114985" y="224561"/>
                  </a:cubicBezTo>
                  <a:cubicBezTo>
                    <a:pt x="95613" y="262416"/>
                    <a:pt x="56693" y="256906"/>
                    <a:pt x="56693" y="256906"/>
                  </a:cubicBezTo>
                  <a:cubicBezTo>
                    <a:pt x="-9419" y="250508"/>
                    <a:pt x="533" y="126104"/>
                    <a:pt x="533" y="126104"/>
                  </a:cubicBezTo>
                  <a:close/>
                  <a:moveTo>
                    <a:pt x="8886" y="136767"/>
                  </a:moveTo>
                  <a:cubicBezTo>
                    <a:pt x="9419" y="137834"/>
                    <a:pt x="10841" y="138722"/>
                    <a:pt x="11907" y="138722"/>
                  </a:cubicBezTo>
                  <a:lnTo>
                    <a:pt x="12440" y="138722"/>
                  </a:lnTo>
                  <a:cubicBezTo>
                    <a:pt x="13862" y="138189"/>
                    <a:pt x="15462" y="137301"/>
                    <a:pt x="15995" y="135701"/>
                  </a:cubicBezTo>
                  <a:cubicBezTo>
                    <a:pt x="17061" y="134279"/>
                    <a:pt x="16528" y="132680"/>
                    <a:pt x="15995" y="131791"/>
                  </a:cubicBezTo>
                  <a:cubicBezTo>
                    <a:pt x="14573" y="129303"/>
                    <a:pt x="11019" y="128770"/>
                    <a:pt x="10485" y="128770"/>
                  </a:cubicBezTo>
                  <a:cubicBezTo>
                    <a:pt x="9952" y="128770"/>
                    <a:pt x="9952" y="129303"/>
                    <a:pt x="9419" y="129303"/>
                  </a:cubicBezTo>
                  <a:cubicBezTo>
                    <a:pt x="7997" y="132324"/>
                    <a:pt x="7464" y="134813"/>
                    <a:pt x="8886" y="136767"/>
                  </a:cubicBezTo>
                  <a:close/>
                  <a:moveTo>
                    <a:pt x="15284" y="165203"/>
                  </a:moveTo>
                  <a:cubicBezTo>
                    <a:pt x="14751" y="163248"/>
                    <a:pt x="13862" y="162715"/>
                    <a:pt x="13329" y="162715"/>
                  </a:cubicBezTo>
                  <a:cubicBezTo>
                    <a:pt x="11374" y="162181"/>
                    <a:pt x="9419" y="164136"/>
                    <a:pt x="8886" y="165203"/>
                  </a:cubicBezTo>
                  <a:lnTo>
                    <a:pt x="8886" y="165736"/>
                  </a:lnTo>
                  <a:cubicBezTo>
                    <a:pt x="7820" y="168224"/>
                    <a:pt x="8353" y="170179"/>
                    <a:pt x="9419" y="170712"/>
                  </a:cubicBezTo>
                  <a:cubicBezTo>
                    <a:pt x="9952" y="171245"/>
                    <a:pt x="10485" y="171245"/>
                    <a:pt x="10841" y="171245"/>
                  </a:cubicBezTo>
                  <a:cubicBezTo>
                    <a:pt x="11196" y="171245"/>
                    <a:pt x="12263" y="171245"/>
                    <a:pt x="12796" y="170179"/>
                  </a:cubicBezTo>
                  <a:cubicBezTo>
                    <a:pt x="14218" y="169113"/>
                    <a:pt x="15817" y="167158"/>
                    <a:pt x="15284" y="165203"/>
                  </a:cubicBezTo>
                  <a:close/>
                  <a:moveTo>
                    <a:pt x="18838" y="145831"/>
                  </a:moveTo>
                  <a:cubicBezTo>
                    <a:pt x="18838" y="144409"/>
                    <a:pt x="17772" y="143876"/>
                    <a:pt x="17417" y="143876"/>
                  </a:cubicBezTo>
                  <a:cubicBezTo>
                    <a:pt x="15995" y="143343"/>
                    <a:pt x="14395" y="144943"/>
                    <a:pt x="14395" y="145298"/>
                  </a:cubicBezTo>
                  <a:cubicBezTo>
                    <a:pt x="13862" y="145298"/>
                    <a:pt x="13862" y="145831"/>
                    <a:pt x="13862" y="145831"/>
                  </a:cubicBezTo>
                  <a:cubicBezTo>
                    <a:pt x="13329" y="148852"/>
                    <a:pt x="14395" y="149741"/>
                    <a:pt x="14928" y="150274"/>
                  </a:cubicBezTo>
                  <a:lnTo>
                    <a:pt x="15995" y="150274"/>
                  </a:lnTo>
                  <a:cubicBezTo>
                    <a:pt x="17061" y="150274"/>
                    <a:pt x="17417" y="150274"/>
                    <a:pt x="17950" y="149741"/>
                  </a:cubicBezTo>
                  <a:cubicBezTo>
                    <a:pt x="19016" y="148675"/>
                    <a:pt x="19905" y="147253"/>
                    <a:pt x="19016" y="145831"/>
                  </a:cubicBezTo>
                  <a:close/>
                  <a:moveTo>
                    <a:pt x="23814" y="173200"/>
                  </a:moveTo>
                  <a:cubicBezTo>
                    <a:pt x="22748" y="172134"/>
                    <a:pt x="20793" y="172667"/>
                    <a:pt x="20793" y="173200"/>
                  </a:cubicBezTo>
                  <a:lnTo>
                    <a:pt x="20260" y="173200"/>
                  </a:lnTo>
                  <a:cubicBezTo>
                    <a:pt x="18305" y="175155"/>
                    <a:pt x="18305" y="176221"/>
                    <a:pt x="18838" y="177110"/>
                  </a:cubicBezTo>
                  <a:cubicBezTo>
                    <a:pt x="19371" y="177643"/>
                    <a:pt x="19905" y="178176"/>
                    <a:pt x="20793" y="178176"/>
                  </a:cubicBezTo>
                  <a:lnTo>
                    <a:pt x="21326" y="178176"/>
                  </a:lnTo>
                  <a:cubicBezTo>
                    <a:pt x="22393" y="178176"/>
                    <a:pt x="23814" y="177110"/>
                    <a:pt x="24348" y="175688"/>
                  </a:cubicBezTo>
                  <a:cubicBezTo>
                    <a:pt x="24348" y="174622"/>
                    <a:pt x="23814" y="173733"/>
                    <a:pt x="23814" y="173200"/>
                  </a:cubicBezTo>
                  <a:close/>
                  <a:moveTo>
                    <a:pt x="29324" y="157205"/>
                  </a:moveTo>
                  <a:cubicBezTo>
                    <a:pt x="30390" y="155784"/>
                    <a:pt x="30390" y="154184"/>
                    <a:pt x="29857" y="153295"/>
                  </a:cubicBezTo>
                  <a:cubicBezTo>
                    <a:pt x="28435" y="151874"/>
                    <a:pt x="25947" y="152229"/>
                    <a:pt x="25414" y="152229"/>
                  </a:cubicBezTo>
                  <a:cubicBezTo>
                    <a:pt x="25414" y="152229"/>
                    <a:pt x="24881" y="152229"/>
                    <a:pt x="24881" y="152762"/>
                  </a:cubicBezTo>
                  <a:cubicBezTo>
                    <a:pt x="22926" y="155250"/>
                    <a:pt x="22393" y="157738"/>
                    <a:pt x="22926" y="159160"/>
                  </a:cubicBezTo>
                  <a:cubicBezTo>
                    <a:pt x="23459" y="159693"/>
                    <a:pt x="24348" y="160227"/>
                    <a:pt x="25414" y="160227"/>
                  </a:cubicBezTo>
                  <a:cubicBezTo>
                    <a:pt x="26836" y="160227"/>
                    <a:pt x="28435" y="159160"/>
                    <a:pt x="29324" y="15720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867EB9AC-408F-F116-C84B-ACBE8E523FDB}"/>
                </a:ext>
              </a:extLst>
            </p:cNvPr>
            <p:cNvSpPr/>
            <p:nvPr/>
          </p:nvSpPr>
          <p:spPr>
            <a:xfrm rot="21270334">
              <a:off x="8085288" y="2227450"/>
              <a:ext cx="117754" cy="256959"/>
            </a:xfrm>
            <a:custGeom>
              <a:avLst/>
              <a:gdLst>
                <a:gd name="connsiteX0" fmla="*/ 5601 w 117754"/>
                <a:gd name="connsiteY0" fmla="*/ 234120 h 256959"/>
                <a:gd name="connsiteX1" fmla="*/ 91 w 117754"/>
                <a:gd name="connsiteY1" fmla="*/ 143127 h 256959"/>
                <a:gd name="connsiteX2" fmla="*/ 2046 w 117754"/>
                <a:gd name="connsiteY2" fmla="*/ 43071 h 256959"/>
                <a:gd name="connsiteX3" fmla="*/ 16974 w 117754"/>
                <a:gd name="connsiteY3" fmla="*/ 240 h 256959"/>
                <a:gd name="connsiteX4" fmla="*/ 34924 w 117754"/>
                <a:gd name="connsiteY4" fmla="*/ 30630 h 256959"/>
                <a:gd name="connsiteX5" fmla="*/ 31370 w 117754"/>
                <a:gd name="connsiteY5" fmla="*/ 144016 h 256959"/>
                <a:gd name="connsiteX6" fmla="*/ 31370 w 117754"/>
                <a:gd name="connsiteY6" fmla="*/ 181337 h 256959"/>
                <a:gd name="connsiteX7" fmla="*/ 84153 w 117754"/>
                <a:gd name="connsiteY7" fmla="*/ 66352 h 256959"/>
                <a:gd name="connsiteX8" fmla="*/ 117564 w 117754"/>
                <a:gd name="connsiteY8" fmla="*/ 136551 h 256959"/>
                <a:gd name="connsiteX9" fmla="*/ 116143 w 117754"/>
                <a:gd name="connsiteY9" fmla="*/ 233054 h 256959"/>
                <a:gd name="connsiteX10" fmla="*/ 104235 w 117754"/>
                <a:gd name="connsiteY10" fmla="*/ 256868 h 256959"/>
                <a:gd name="connsiteX11" fmla="*/ 84864 w 117754"/>
                <a:gd name="connsiteY11" fmla="*/ 217059 h 256959"/>
                <a:gd name="connsiteX12" fmla="*/ 82375 w 117754"/>
                <a:gd name="connsiteY12" fmla="*/ 87145 h 256959"/>
                <a:gd name="connsiteX13" fmla="*/ 32081 w 117754"/>
                <a:gd name="connsiteY13" fmla="*/ 238918 h 256959"/>
                <a:gd name="connsiteX14" fmla="*/ 19640 w 117754"/>
                <a:gd name="connsiteY14" fmla="*/ 256868 h 256959"/>
                <a:gd name="connsiteX15" fmla="*/ 5778 w 117754"/>
                <a:gd name="connsiteY15" fmla="*/ 233942 h 256959"/>
                <a:gd name="connsiteX16" fmla="*/ 11998 w 117754"/>
                <a:gd name="connsiteY16" fmla="*/ 165520 h 256959"/>
                <a:gd name="connsiteX17" fmla="*/ 15020 w 117754"/>
                <a:gd name="connsiteY17" fmla="*/ 164098 h 256959"/>
                <a:gd name="connsiteX18" fmla="*/ 15553 w 117754"/>
                <a:gd name="connsiteY18" fmla="*/ 159655 h 256959"/>
                <a:gd name="connsiteX19" fmla="*/ 13064 w 117754"/>
                <a:gd name="connsiteY19" fmla="*/ 156634 h 256959"/>
                <a:gd name="connsiteX20" fmla="*/ 7022 w 117754"/>
                <a:gd name="connsiteY20" fmla="*/ 158589 h 256959"/>
                <a:gd name="connsiteX21" fmla="*/ 6489 w 117754"/>
                <a:gd name="connsiteY21" fmla="*/ 159655 h 256959"/>
                <a:gd name="connsiteX22" fmla="*/ 10932 w 117754"/>
                <a:gd name="connsiteY22" fmla="*/ 165698 h 256959"/>
                <a:gd name="connsiteX23" fmla="*/ 11998 w 117754"/>
                <a:gd name="connsiteY23" fmla="*/ 165698 h 256959"/>
                <a:gd name="connsiteX24" fmla="*/ 14487 w 117754"/>
                <a:gd name="connsiteY24" fmla="*/ 148636 h 256959"/>
                <a:gd name="connsiteX25" fmla="*/ 14487 w 117754"/>
                <a:gd name="connsiteY25" fmla="*/ 149170 h 256959"/>
                <a:gd name="connsiteX26" fmla="*/ 18396 w 117754"/>
                <a:gd name="connsiteY26" fmla="*/ 152724 h 256959"/>
                <a:gd name="connsiteX27" fmla="*/ 18930 w 117754"/>
                <a:gd name="connsiteY27" fmla="*/ 152724 h 256959"/>
                <a:gd name="connsiteX28" fmla="*/ 20884 w 117754"/>
                <a:gd name="connsiteY28" fmla="*/ 150236 h 256959"/>
                <a:gd name="connsiteX29" fmla="*/ 18930 w 117754"/>
                <a:gd name="connsiteY29" fmla="*/ 144727 h 256959"/>
                <a:gd name="connsiteX30" fmla="*/ 15908 w 117754"/>
                <a:gd name="connsiteY30" fmla="*/ 144193 h 256959"/>
                <a:gd name="connsiteX31" fmla="*/ 14487 w 117754"/>
                <a:gd name="connsiteY31" fmla="*/ 148636 h 256959"/>
                <a:gd name="connsiteX32" fmla="*/ 20529 w 117754"/>
                <a:gd name="connsiteY32" fmla="*/ 158589 h 256959"/>
                <a:gd name="connsiteX33" fmla="*/ 20529 w 117754"/>
                <a:gd name="connsiteY33" fmla="*/ 159122 h 256959"/>
                <a:gd name="connsiteX34" fmla="*/ 21950 w 117754"/>
                <a:gd name="connsiteY34" fmla="*/ 163032 h 256959"/>
                <a:gd name="connsiteX35" fmla="*/ 22484 w 117754"/>
                <a:gd name="connsiteY35" fmla="*/ 163032 h 256959"/>
                <a:gd name="connsiteX36" fmla="*/ 24439 w 117754"/>
                <a:gd name="connsiteY36" fmla="*/ 161965 h 256959"/>
                <a:gd name="connsiteX37" fmla="*/ 24972 w 117754"/>
                <a:gd name="connsiteY37" fmla="*/ 158411 h 256959"/>
                <a:gd name="connsiteX38" fmla="*/ 23017 w 117754"/>
                <a:gd name="connsiteY38" fmla="*/ 156989 h 256959"/>
                <a:gd name="connsiteX39" fmla="*/ 20529 w 117754"/>
                <a:gd name="connsiteY39" fmla="*/ 158411 h 256959"/>
                <a:gd name="connsiteX40" fmla="*/ 97126 w 117754"/>
                <a:gd name="connsiteY40" fmla="*/ 157167 h 256959"/>
                <a:gd name="connsiteX41" fmla="*/ 97660 w 117754"/>
                <a:gd name="connsiteY41" fmla="*/ 157700 h 256959"/>
                <a:gd name="connsiteX42" fmla="*/ 100147 w 117754"/>
                <a:gd name="connsiteY42" fmla="*/ 156278 h 256959"/>
                <a:gd name="connsiteX43" fmla="*/ 101214 w 117754"/>
                <a:gd name="connsiteY43" fmla="*/ 150236 h 256959"/>
                <a:gd name="connsiteX44" fmla="*/ 98726 w 117754"/>
                <a:gd name="connsiteY44" fmla="*/ 148814 h 256959"/>
                <a:gd name="connsiteX45" fmla="*/ 95171 w 117754"/>
                <a:gd name="connsiteY45" fmla="*/ 152369 h 256959"/>
                <a:gd name="connsiteX46" fmla="*/ 97126 w 117754"/>
                <a:gd name="connsiteY46" fmla="*/ 157345 h 256959"/>
                <a:gd name="connsiteX47" fmla="*/ 101036 w 117754"/>
                <a:gd name="connsiteY47" fmla="*/ 163209 h 256959"/>
                <a:gd name="connsiteX48" fmla="*/ 98548 w 117754"/>
                <a:gd name="connsiteY48" fmla="*/ 164631 h 256959"/>
                <a:gd name="connsiteX49" fmla="*/ 98548 w 117754"/>
                <a:gd name="connsiteY49" fmla="*/ 165164 h 256959"/>
                <a:gd name="connsiteX50" fmla="*/ 99970 w 117754"/>
                <a:gd name="connsiteY50" fmla="*/ 169074 h 256959"/>
                <a:gd name="connsiteX51" fmla="*/ 100503 w 117754"/>
                <a:gd name="connsiteY51" fmla="*/ 169074 h 256959"/>
                <a:gd name="connsiteX52" fmla="*/ 102458 w 117754"/>
                <a:gd name="connsiteY52" fmla="*/ 168008 h 256959"/>
                <a:gd name="connsiteX53" fmla="*/ 102991 w 117754"/>
                <a:gd name="connsiteY53" fmla="*/ 164454 h 256959"/>
                <a:gd name="connsiteX54" fmla="*/ 101036 w 117754"/>
                <a:gd name="connsiteY54" fmla="*/ 163032 h 256959"/>
                <a:gd name="connsiteX55" fmla="*/ 106012 w 117754"/>
                <a:gd name="connsiteY55" fmla="*/ 158766 h 256959"/>
                <a:gd name="connsiteX56" fmla="*/ 109033 w 117754"/>
                <a:gd name="connsiteY56" fmla="*/ 164809 h 256959"/>
                <a:gd name="connsiteX57" fmla="*/ 109566 w 117754"/>
                <a:gd name="connsiteY57" fmla="*/ 165342 h 256959"/>
                <a:gd name="connsiteX58" fmla="*/ 111522 w 117754"/>
                <a:gd name="connsiteY58" fmla="*/ 164276 h 256959"/>
                <a:gd name="connsiteX59" fmla="*/ 112588 w 117754"/>
                <a:gd name="connsiteY59" fmla="*/ 158766 h 256959"/>
                <a:gd name="connsiteX60" fmla="*/ 110100 w 117754"/>
                <a:gd name="connsiteY60" fmla="*/ 156278 h 256959"/>
                <a:gd name="connsiteX61" fmla="*/ 106190 w 117754"/>
                <a:gd name="connsiteY61" fmla="*/ 158233 h 256959"/>
                <a:gd name="connsiteX62" fmla="*/ 106190 w 117754"/>
                <a:gd name="connsiteY62" fmla="*/ 158766 h 256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754" h="256959">
                  <a:moveTo>
                    <a:pt x="5601" y="234120"/>
                  </a:move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4" y="240"/>
                    <a:pt x="16974" y="240"/>
                  </a:cubicBezTo>
                  <a:cubicBezTo>
                    <a:pt x="16974" y="240"/>
                    <a:pt x="36346" y="-4736"/>
                    <a:pt x="34924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lnTo>
                    <a:pt x="31370" y="181337"/>
                  </a:lnTo>
                  <a:cubicBezTo>
                    <a:pt x="42744" y="137085"/>
                    <a:pt x="63182" y="68840"/>
                    <a:pt x="84153" y="66352"/>
                  </a:cubicBezTo>
                  <a:cubicBezTo>
                    <a:pt x="117564" y="62798"/>
                    <a:pt x="118452" y="107228"/>
                    <a:pt x="117564" y="136551"/>
                  </a:cubicBezTo>
                  <a:cubicBezTo>
                    <a:pt x="116498" y="161965"/>
                    <a:pt x="116143" y="218658"/>
                    <a:pt x="116143" y="233054"/>
                  </a:cubicBezTo>
                  <a:cubicBezTo>
                    <a:pt x="115609" y="244961"/>
                    <a:pt x="112588" y="255979"/>
                    <a:pt x="104235" y="256868"/>
                  </a:cubicBezTo>
                  <a:cubicBezTo>
                    <a:pt x="95349" y="257934"/>
                    <a:pt x="85752" y="249937"/>
                    <a:pt x="84864" y="217059"/>
                  </a:cubicBezTo>
                  <a:cubicBezTo>
                    <a:pt x="82908" y="171740"/>
                    <a:pt x="92861" y="87145"/>
                    <a:pt x="82375" y="87145"/>
                  </a:cubicBezTo>
                  <a:cubicBezTo>
                    <a:pt x="72423" y="86612"/>
                    <a:pt x="43632" y="169785"/>
                    <a:pt x="32081" y="238918"/>
                  </a:cubicBezTo>
                  <a:cubicBezTo>
                    <a:pt x="31014" y="246916"/>
                    <a:pt x="28526" y="256868"/>
                    <a:pt x="19640" y="256868"/>
                  </a:cubicBezTo>
                  <a:cubicBezTo>
                    <a:pt x="8621" y="256868"/>
                    <a:pt x="5778" y="233942"/>
                    <a:pt x="5778" y="233942"/>
                  </a:cubicBezTo>
                  <a:close/>
                  <a:moveTo>
                    <a:pt x="11998" y="165520"/>
                  </a:moveTo>
                  <a:cubicBezTo>
                    <a:pt x="13420" y="165520"/>
                    <a:pt x="14487" y="164987"/>
                    <a:pt x="15020" y="164098"/>
                  </a:cubicBezTo>
                  <a:cubicBezTo>
                    <a:pt x="16086" y="163032"/>
                    <a:pt x="16441" y="161610"/>
                    <a:pt x="15553" y="159655"/>
                  </a:cubicBezTo>
                  <a:cubicBezTo>
                    <a:pt x="15020" y="158233"/>
                    <a:pt x="14131" y="157167"/>
                    <a:pt x="13064" y="156634"/>
                  </a:cubicBezTo>
                  <a:cubicBezTo>
                    <a:pt x="10044" y="156101"/>
                    <a:pt x="7555" y="158056"/>
                    <a:pt x="7022" y="158589"/>
                  </a:cubicBezTo>
                  <a:cubicBezTo>
                    <a:pt x="6489" y="158589"/>
                    <a:pt x="6489" y="159122"/>
                    <a:pt x="6489" y="159655"/>
                  </a:cubicBezTo>
                  <a:cubicBezTo>
                    <a:pt x="7555" y="162676"/>
                    <a:pt x="8977" y="165164"/>
                    <a:pt x="10932" y="165698"/>
                  </a:cubicBezTo>
                  <a:lnTo>
                    <a:pt x="11998" y="165698"/>
                  </a:lnTo>
                  <a:close/>
                  <a:moveTo>
                    <a:pt x="14487" y="148636"/>
                  </a:moveTo>
                  <a:lnTo>
                    <a:pt x="14487" y="149170"/>
                  </a:lnTo>
                  <a:cubicBezTo>
                    <a:pt x="15908" y="151658"/>
                    <a:pt x="16974" y="152724"/>
                    <a:pt x="18396" y="152724"/>
                  </a:cubicBezTo>
                  <a:lnTo>
                    <a:pt x="18930" y="152724"/>
                  </a:lnTo>
                  <a:cubicBezTo>
                    <a:pt x="19996" y="152724"/>
                    <a:pt x="20351" y="151658"/>
                    <a:pt x="20884" y="150236"/>
                  </a:cubicBezTo>
                  <a:cubicBezTo>
                    <a:pt x="21417" y="148281"/>
                    <a:pt x="20884" y="145793"/>
                    <a:pt x="18930" y="144727"/>
                  </a:cubicBezTo>
                  <a:cubicBezTo>
                    <a:pt x="17507" y="143660"/>
                    <a:pt x="16441" y="143660"/>
                    <a:pt x="15908" y="144193"/>
                  </a:cubicBezTo>
                  <a:cubicBezTo>
                    <a:pt x="14487" y="145260"/>
                    <a:pt x="14487" y="148103"/>
                    <a:pt x="14487" y="148636"/>
                  </a:cubicBezTo>
                  <a:close/>
                  <a:moveTo>
                    <a:pt x="20529" y="158589"/>
                  </a:moveTo>
                  <a:lnTo>
                    <a:pt x="20529" y="159122"/>
                  </a:lnTo>
                  <a:cubicBezTo>
                    <a:pt x="20529" y="161610"/>
                    <a:pt x="21595" y="162676"/>
                    <a:pt x="21950" y="163032"/>
                  </a:cubicBezTo>
                  <a:lnTo>
                    <a:pt x="22484" y="163032"/>
                  </a:lnTo>
                  <a:cubicBezTo>
                    <a:pt x="23550" y="163032"/>
                    <a:pt x="23906" y="162499"/>
                    <a:pt x="24439" y="161965"/>
                  </a:cubicBezTo>
                  <a:cubicBezTo>
                    <a:pt x="25505" y="161432"/>
                    <a:pt x="25505" y="160011"/>
                    <a:pt x="24972" y="158411"/>
                  </a:cubicBezTo>
                  <a:cubicBezTo>
                    <a:pt x="24439" y="156989"/>
                    <a:pt x="23550" y="156989"/>
                    <a:pt x="23017" y="156989"/>
                  </a:cubicBezTo>
                  <a:cubicBezTo>
                    <a:pt x="21595" y="156989"/>
                    <a:pt x="21062" y="158411"/>
                    <a:pt x="20529" y="158411"/>
                  </a:cubicBezTo>
                  <a:close/>
                  <a:moveTo>
                    <a:pt x="97126" y="157167"/>
                  </a:moveTo>
                  <a:cubicBezTo>
                    <a:pt x="97126" y="157167"/>
                    <a:pt x="97660" y="157700"/>
                    <a:pt x="97660" y="157700"/>
                  </a:cubicBezTo>
                  <a:cubicBezTo>
                    <a:pt x="98726" y="157700"/>
                    <a:pt x="99614" y="157167"/>
                    <a:pt x="100147" y="156278"/>
                  </a:cubicBezTo>
                  <a:cubicBezTo>
                    <a:pt x="101569" y="154857"/>
                    <a:pt x="102103" y="152369"/>
                    <a:pt x="101214" y="150236"/>
                  </a:cubicBezTo>
                  <a:cubicBezTo>
                    <a:pt x="100680" y="149170"/>
                    <a:pt x="99792" y="148814"/>
                    <a:pt x="98726" y="148814"/>
                  </a:cubicBezTo>
                  <a:cubicBezTo>
                    <a:pt x="96771" y="148814"/>
                    <a:pt x="95704" y="151302"/>
                    <a:pt x="95171" y="152369"/>
                  </a:cubicBezTo>
                  <a:cubicBezTo>
                    <a:pt x="95171" y="155390"/>
                    <a:pt x="95704" y="156812"/>
                    <a:pt x="97126" y="157345"/>
                  </a:cubicBezTo>
                  <a:close/>
                  <a:moveTo>
                    <a:pt x="101036" y="163209"/>
                  </a:moveTo>
                  <a:cubicBezTo>
                    <a:pt x="99614" y="163209"/>
                    <a:pt x="99081" y="164276"/>
                    <a:pt x="98548" y="164631"/>
                  </a:cubicBezTo>
                  <a:lnTo>
                    <a:pt x="98548" y="165164"/>
                  </a:lnTo>
                  <a:cubicBezTo>
                    <a:pt x="98548" y="167653"/>
                    <a:pt x="99614" y="168719"/>
                    <a:pt x="99970" y="169074"/>
                  </a:cubicBezTo>
                  <a:lnTo>
                    <a:pt x="100503" y="169074"/>
                  </a:lnTo>
                  <a:cubicBezTo>
                    <a:pt x="101569" y="169074"/>
                    <a:pt x="101925" y="168541"/>
                    <a:pt x="102458" y="168008"/>
                  </a:cubicBezTo>
                  <a:cubicBezTo>
                    <a:pt x="103524" y="166942"/>
                    <a:pt x="103880" y="165520"/>
                    <a:pt x="102991" y="164454"/>
                  </a:cubicBezTo>
                  <a:cubicBezTo>
                    <a:pt x="102458" y="163032"/>
                    <a:pt x="101569" y="163032"/>
                    <a:pt x="101036" y="163032"/>
                  </a:cubicBezTo>
                  <a:close/>
                  <a:moveTo>
                    <a:pt x="106012" y="158766"/>
                  </a:moveTo>
                  <a:cubicBezTo>
                    <a:pt x="106012" y="162321"/>
                    <a:pt x="107434" y="164276"/>
                    <a:pt x="109033" y="164809"/>
                  </a:cubicBezTo>
                  <a:cubicBezTo>
                    <a:pt x="109033" y="165342"/>
                    <a:pt x="109566" y="165342"/>
                    <a:pt x="109566" y="165342"/>
                  </a:cubicBezTo>
                  <a:cubicBezTo>
                    <a:pt x="110633" y="165342"/>
                    <a:pt x="110989" y="164809"/>
                    <a:pt x="111522" y="164276"/>
                  </a:cubicBezTo>
                  <a:cubicBezTo>
                    <a:pt x="112588" y="163209"/>
                    <a:pt x="112943" y="161255"/>
                    <a:pt x="112588" y="158766"/>
                  </a:cubicBezTo>
                  <a:cubicBezTo>
                    <a:pt x="112055" y="157345"/>
                    <a:pt x="111166" y="156278"/>
                    <a:pt x="110100" y="156278"/>
                  </a:cubicBezTo>
                  <a:cubicBezTo>
                    <a:pt x="108145" y="155745"/>
                    <a:pt x="106546" y="157700"/>
                    <a:pt x="106190" y="158233"/>
                  </a:cubicBezTo>
                  <a:cubicBezTo>
                    <a:pt x="106190" y="158233"/>
                    <a:pt x="105657" y="158766"/>
                    <a:pt x="106190" y="15876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7" name="Vrije vorm: vorm 66">
              <a:extLst>
                <a:ext uri="{FF2B5EF4-FFF2-40B4-BE49-F238E27FC236}">
                  <a16:creationId xmlns:a16="http://schemas.microsoft.com/office/drawing/2014/main" id="{91FDCDFA-E835-CB6F-18F8-F41A49BD3B97}"/>
                </a:ext>
              </a:extLst>
            </p:cNvPr>
            <p:cNvSpPr/>
            <p:nvPr/>
          </p:nvSpPr>
          <p:spPr>
            <a:xfrm rot="21270334">
              <a:off x="8228000" y="2281254"/>
              <a:ext cx="96403" cy="190516"/>
            </a:xfrm>
            <a:custGeom>
              <a:avLst/>
              <a:gdLst>
                <a:gd name="connsiteX0" fmla="*/ 94903 w 96403"/>
                <a:gd name="connsiteY0" fmla="*/ 62202 h 190516"/>
                <a:gd name="connsiteX1" fmla="*/ 95969 w 96403"/>
                <a:gd name="connsiteY1" fmla="*/ 66645 h 190516"/>
                <a:gd name="connsiteX2" fmla="*/ 89038 w 96403"/>
                <a:gd name="connsiteY2" fmla="*/ 69133 h 190516"/>
                <a:gd name="connsiteX3" fmla="*/ 69133 w 96403"/>
                <a:gd name="connsiteY3" fmla="*/ 38210 h 190516"/>
                <a:gd name="connsiteX4" fmla="*/ 68067 w 96403"/>
                <a:gd name="connsiteY4" fmla="*/ 29679 h 190516"/>
                <a:gd name="connsiteX5" fmla="*/ 31812 w 96403"/>
                <a:gd name="connsiteY5" fmla="*/ 164569 h 190516"/>
                <a:gd name="connsiteX6" fmla="*/ 19372 w 96403"/>
                <a:gd name="connsiteY6" fmla="*/ 190516 h 190516"/>
                <a:gd name="connsiteX7" fmla="*/ 5510 w 96403"/>
                <a:gd name="connsiteY7" fmla="*/ 167590 h 190516"/>
                <a:gd name="connsiteX8" fmla="*/ 0 w 96403"/>
                <a:gd name="connsiteY8" fmla="*/ 76597 h 190516"/>
                <a:gd name="connsiteX9" fmla="*/ 533 w 96403"/>
                <a:gd name="connsiteY9" fmla="*/ 29324 h 190516"/>
                <a:gd name="connsiteX10" fmla="*/ 17950 w 96403"/>
                <a:gd name="connsiteY10" fmla="*/ 0 h 190516"/>
                <a:gd name="connsiteX11" fmla="*/ 32878 w 96403"/>
                <a:gd name="connsiteY11" fmla="*/ 30390 h 190516"/>
                <a:gd name="connsiteX12" fmla="*/ 31457 w 96403"/>
                <a:gd name="connsiteY12" fmla="*/ 77664 h 190516"/>
                <a:gd name="connsiteX13" fmla="*/ 31457 w 96403"/>
                <a:gd name="connsiteY13" fmla="*/ 87083 h 190516"/>
                <a:gd name="connsiteX14" fmla="*/ 70200 w 96403"/>
                <a:gd name="connsiteY14" fmla="*/ 3554 h 190516"/>
                <a:gd name="connsiteX15" fmla="*/ 90104 w 96403"/>
                <a:gd name="connsiteY15" fmla="*/ 27013 h 190516"/>
                <a:gd name="connsiteX16" fmla="*/ 95080 w 96403"/>
                <a:gd name="connsiteY16" fmla="*/ 62380 h 190516"/>
                <a:gd name="connsiteX17" fmla="*/ 12263 w 96403"/>
                <a:gd name="connsiteY17" fmla="*/ 87083 h 190516"/>
                <a:gd name="connsiteX18" fmla="*/ 10308 w 96403"/>
                <a:gd name="connsiteY18" fmla="*/ 85661 h 190516"/>
                <a:gd name="connsiteX19" fmla="*/ 7820 w 96403"/>
                <a:gd name="connsiteY19" fmla="*/ 87083 h 190516"/>
                <a:gd name="connsiteX20" fmla="*/ 7820 w 96403"/>
                <a:gd name="connsiteY20" fmla="*/ 87616 h 190516"/>
                <a:gd name="connsiteX21" fmla="*/ 9242 w 96403"/>
                <a:gd name="connsiteY21" fmla="*/ 91526 h 190516"/>
                <a:gd name="connsiteX22" fmla="*/ 10308 w 96403"/>
                <a:gd name="connsiteY22" fmla="*/ 91526 h 190516"/>
                <a:gd name="connsiteX23" fmla="*/ 11730 w 96403"/>
                <a:gd name="connsiteY23" fmla="*/ 90460 h 190516"/>
                <a:gd name="connsiteX24" fmla="*/ 12263 w 96403"/>
                <a:gd name="connsiteY24" fmla="*/ 86905 h 190516"/>
                <a:gd name="connsiteX25" fmla="*/ 20260 w 96403"/>
                <a:gd name="connsiteY25" fmla="*/ 100945 h 190516"/>
                <a:gd name="connsiteX26" fmla="*/ 17239 w 96403"/>
                <a:gd name="connsiteY26" fmla="*/ 100945 h 190516"/>
                <a:gd name="connsiteX27" fmla="*/ 15817 w 96403"/>
                <a:gd name="connsiteY27" fmla="*/ 105388 h 190516"/>
                <a:gd name="connsiteX28" fmla="*/ 15817 w 96403"/>
                <a:gd name="connsiteY28" fmla="*/ 105921 h 190516"/>
                <a:gd name="connsiteX29" fmla="*/ 19727 w 96403"/>
                <a:gd name="connsiteY29" fmla="*/ 109476 h 190516"/>
                <a:gd name="connsiteX30" fmla="*/ 22215 w 96403"/>
                <a:gd name="connsiteY30" fmla="*/ 106454 h 190516"/>
                <a:gd name="connsiteX31" fmla="*/ 20260 w 96403"/>
                <a:gd name="connsiteY31" fmla="*/ 100945 h 190516"/>
                <a:gd name="connsiteX32" fmla="*/ 25770 w 96403"/>
                <a:gd name="connsiteY32" fmla="*/ 86017 h 190516"/>
                <a:gd name="connsiteX33" fmla="*/ 20260 w 96403"/>
                <a:gd name="connsiteY33" fmla="*/ 82995 h 190516"/>
                <a:gd name="connsiteX34" fmla="*/ 19194 w 96403"/>
                <a:gd name="connsiteY34" fmla="*/ 83529 h 190516"/>
                <a:gd name="connsiteX35" fmla="*/ 18128 w 96403"/>
                <a:gd name="connsiteY35" fmla="*/ 90993 h 190516"/>
                <a:gd name="connsiteX36" fmla="*/ 21682 w 96403"/>
                <a:gd name="connsiteY36" fmla="*/ 92948 h 190516"/>
                <a:gd name="connsiteX37" fmla="*/ 25592 w 96403"/>
                <a:gd name="connsiteY37" fmla="*/ 89926 h 190516"/>
                <a:gd name="connsiteX38" fmla="*/ 25592 w 96403"/>
                <a:gd name="connsiteY38" fmla="*/ 86017 h 190516"/>
                <a:gd name="connsiteX39" fmla="*/ 34300 w 96403"/>
                <a:gd name="connsiteY39" fmla="*/ 99523 h 190516"/>
                <a:gd name="connsiteX40" fmla="*/ 32345 w 96403"/>
                <a:gd name="connsiteY40" fmla="*/ 98102 h 190516"/>
                <a:gd name="connsiteX41" fmla="*/ 29857 w 96403"/>
                <a:gd name="connsiteY41" fmla="*/ 100057 h 190516"/>
                <a:gd name="connsiteX42" fmla="*/ 29857 w 96403"/>
                <a:gd name="connsiteY42" fmla="*/ 100590 h 190516"/>
                <a:gd name="connsiteX43" fmla="*/ 31279 w 96403"/>
                <a:gd name="connsiteY43" fmla="*/ 104144 h 190516"/>
                <a:gd name="connsiteX44" fmla="*/ 32345 w 96403"/>
                <a:gd name="connsiteY44" fmla="*/ 104677 h 190516"/>
                <a:gd name="connsiteX45" fmla="*/ 33767 w 96403"/>
                <a:gd name="connsiteY45" fmla="*/ 103611 h 190516"/>
                <a:gd name="connsiteX46" fmla="*/ 34300 w 96403"/>
                <a:gd name="connsiteY46" fmla="*/ 9970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6403" h="190516">
                  <a:moveTo>
                    <a:pt x="94903" y="62202"/>
                  </a:moveTo>
                  <a:cubicBezTo>
                    <a:pt x="96325" y="63268"/>
                    <a:pt x="96858" y="65223"/>
                    <a:pt x="95969" y="66645"/>
                  </a:cubicBezTo>
                  <a:cubicBezTo>
                    <a:pt x="94903" y="68600"/>
                    <a:pt x="93481" y="70200"/>
                    <a:pt x="89038" y="69133"/>
                  </a:cubicBezTo>
                  <a:cubicBezTo>
                    <a:pt x="82107" y="67178"/>
                    <a:pt x="70555" y="60603"/>
                    <a:pt x="69133" y="38210"/>
                  </a:cubicBezTo>
                  <a:cubicBezTo>
                    <a:pt x="68600" y="34300"/>
                    <a:pt x="69133" y="31279"/>
                    <a:pt x="68067" y="29679"/>
                  </a:cubicBezTo>
                  <a:cubicBezTo>
                    <a:pt x="68067" y="29679"/>
                    <a:pt x="53139" y="10841"/>
                    <a:pt x="31812" y="164569"/>
                  </a:cubicBezTo>
                  <a:cubicBezTo>
                    <a:pt x="31812" y="164569"/>
                    <a:pt x="33767" y="190516"/>
                    <a:pt x="19372" y="190516"/>
                  </a:cubicBezTo>
                  <a:cubicBezTo>
                    <a:pt x="8353" y="190516"/>
                    <a:pt x="5510" y="167590"/>
                    <a:pt x="5510" y="167590"/>
                  </a:cubicBezTo>
                  <a:cubicBezTo>
                    <a:pt x="1067" y="138800"/>
                    <a:pt x="0" y="76597"/>
                    <a:pt x="0" y="76597"/>
                  </a:cubicBezTo>
                  <a:cubicBezTo>
                    <a:pt x="0" y="60247"/>
                    <a:pt x="0" y="44786"/>
                    <a:pt x="533" y="29324"/>
                  </a:cubicBezTo>
                  <a:cubicBezTo>
                    <a:pt x="533" y="29324"/>
                    <a:pt x="533" y="0"/>
                    <a:pt x="17950" y="0"/>
                  </a:cubicBezTo>
                  <a:cubicBezTo>
                    <a:pt x="34300" y="0"/>
                    <a:pt x="32878" y="30390"/>
                    <a:pt x="32878" y="30390"/>
                  </a:cubicBezTo>
                  <a:cubicBezTo>
                    <a:pt x="32345" y="46385"/>
                    <a:pt x="31812" y="61669"/>
                    <a:pt x="31457" y="77664"/>
                  </a:cubicBezTo>
                  <a:lnTo>
                    <a:pt x="31457" y="87083"/>
                  </a:lnTo>
                  <a:cubicBezTo>
                    <a:pt x="38921" y="49229"/>
                    <a:pt x="51361" y="4976"/>
                    <a:pt x="70200" y="3554"/>
                  </a:cubicBezTo>
                  <a:cubicBezTo>
                    <a:pt x="70200" y="3554"/>
                    <a:pt x="86194" y="2133"/>
                    <a:pt x="90104" y="27013"/>
                  </a:cubicBezTo>
                  <a:cubicBezTo>
                    <a:pt x="93659" y="48873"/>
                    <a:pt x="91526" y="58825"/>
                    <a:pt x="95080" y="62380"/>
                  </a:cubicBezTo>
                  <a:close/>
                  <a:moveTo>
                    <a:pt x="12263" y="87083"/>
                  </a:moveTo>
                  <a:cubicBezTo>
                    <a:pt x="11730" y="85661"/>
                    <a:pt x="10841" y="85661"/>
                    <a:pt x="10308" y="85661"/>
                  </a:cubicBezTo>
                  <a:cubicBezTo>
                    <a:pt x="8886" y="85661"/>
                    <a:pt x="8353" y="86728"/>
                    <a:pt x="7820" y="87083"/>
                  </a:cubicBezTo>
                  <a:lnTo>
                    <a:pt x="7820" y="87616"/>
                  </a:lnTo>
                  <a:cubicBezTo>
                    <a:pt x="7820" y="90104"/>
                    <a:pt x="8886" y="91171"/>
                    <a:pt x="9242" y="91526"/>
                  </a:cubicBezTo>
                  <a:lnTo>
                    <a:pt x="10308" y="91526"/>
                  </a:lnTo>
                  <a:cubicBezTo>
                    <a:pt x="10308" y="91526"/>
                    <a:pt x="11374" y="90993"/>
                    <a:pt x="11730" y="90460"/>
                  </a:cubicBezTo>
                  <a:cubicBezTo>
                    <a:pt x="12796" y="89393"/>
                    <a:pt x="13152" y="87972"/>
                    <a:pt x="12263" y="86905"/>
                  </a:cubicBezTo>
                  <a:close/>
                  <a:moveTo>
                    <a:pt x="20260" y="100945"/>
                  </a:moveTo>
                  <a:cubicBezTo>
                    <a:pt x="18839" y="99879"/>
                    <a:pt x="17772" y="100412"/>
                    <a:pt x="17239" y="100945"/>
                  </a:cubicBezTo>
                  <a:cubicBezTo>
                    <a:pt x="15284" y="102011"/>
                    <a:pt x="15284" y="104500"/>
                    <a:pt x="15817" y="105388"/>
                  </a:cubicBezTo>
                  <a:lnTo>
                    <a:pt x="15817" y="105921"/>
                  </a:lnTo>
                  <a:cubicBezTo>
                    <a:pt x="16884" y="107876"/>
                    <a:pt x="18305" y="109476"/>
                    <a:pt x="19727" y="109476"/>
                  </a:cubicBezTo>
                  <a:cubicBezTo>
                    <a:pt x="20794" y="108943"/>
                    <a:pt x="21682" y="108054"/>
                    <a:pt x="22215" y="106454"/>
                  </a:cubicBezTo>
                  <a:cubicBezTo>
                    <a:pt x="22215" y="104500"/>
                    <a:pt x="21682" y="102011"/>
                    <a:pt x="20260" y="100945"/>
                  </a:cubicBezTo>
                  <a:close/>
                  <a:moveTo>
                    <a:pt x="25770" y="86017"/>
                  </a:moveTo>
                  <a:cubicBezTo>
                    <a:pt x="24348" y="83529"/>
                    <a:pt x="20260" y="82995"/>
                    <a:pt x="20260" y="82995"/>
                  </a:cubicBezTo>
                  <a:cubicBezTo>
                    <a:pt x="19727" y="82995"/>
                    <a:pt x="19194" y="83529"/>
                    <a:pt x="19194" y="83529"/>
                  </a:cubicBezTo>
                  <a:cubicBezTo>
                    <a:pt x="17239" y="86550"/>
                    <a:pt x="17239" y="89038"/>
                    <a:pt x="18128" y="90993"/>
                  </a:cubicBezTo>
                  <a:cubicBezTo>
                    <a:pt x="19194" y="92059"/>
                    <a:pt x="20082" y="92948"/>
                    <a:pt x="21682" y="92948"/>
                  </a:cubicBezTo>
                  <a:cubicBezTo>
                    <a:pt x="23637" y="92948"/>
                    <a:pt x="24703" y="91526"/>
                    <a:pt x="25592" y="89926"/>
                  </a:cubicBezTo>
                  <a:cubicBezTo>
                    <a:pt x="26125" y="88505"/>
                    <a:pt x="26125" y="86905"/>
                    <a:pt x="25592" y="86017"/>
                  </a:cubicBezTo>
                  <a:close/>
                  <a:moveTo>
                    <a:pt x="34300" y="99523"/>
                  </a:moveTo>
                  <a:cubicBezTo>
                    <a:pt x="33767" y="98457"/>
                    <a:pt x="33234" y="98102"/>
                    <a:pt x="32345" y="98102"/>
                  </a:cubicBezTo>
                  <a:cubicBezTo>
                    <a:pt x="31457" y="98102"/>
                    <a:pt x="30391" y="99523"/>
                    <a:pt x="29857" y="100057"/>
                  </a:cubicBezTo>
                  <a:lnTo>
                    <a:pt x="29857" y="100590"/>
                  </a:lnTo>
                  <a:cubicBezTo>
                    <a:pt x="29857" y="103078"/>
                    <a:pt x="30924" y="104144"/>
                    <a:pt x="31279" y="104144"/>
                  </a:cubicBezTo>
                  <a:cubicBezTo>
                    <a:pt x="31634" y="104144"/>
                    <a:pt x="31812" y="104677"/>
                    <a:pt x="32345" y="104677"/>
                  </a:cubicBezTo>
                  <a:cubicBezTo>
                    <a:pt x="32878" y="104677"/>
                    <a:pt x="33412" y="104144"/>
                    <a:pt x="33767" y="103611"/>
                  </a:cubicBezTo>
                  <a:cubicBezTo>
                    <a:pt x="34834" y="102545"/>
                    <a:pt x="35189" y="101123"/>
                    <a:pt x="34300" y="9970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68">
              <a:extLst>
                <a:ext uri="{FF2B5EF4-FFF2-40B4-BE49-F238E27FC236}">
                  <a16:creationId xmlns:a16="http://schemas.microsoft.com/office/drawing/2014/main" id="{A08928FE-7725-32A9-F4AD-7C6AE7A66643}"/>
                </a:ext>
              </a:extLst>
            </p:cNvPr>
            <p:cNvSpPr/>
            <p:nvPr/>
          </p:nvSpPr>
          <p:spPr>
            <a:xfrm rot="21270334">
              <a:off x="8339144" y="2245294"/>
              <a:ext cx="32909" cy="219129"/>
            </a:xfrm>
            <a:custGeom>
              <a:avLst/>
              <a:gdLst>
                <a:gd name="connsiteX0" fmla="*/ 19371 w 32909"/>
                <a:gd name="connsiteY0" fmla="*/ 218951 h 219129"/>
                <a:gd name="connsiteX1" fmla="*/ 5509 w 32909"/>
                <a:gd name="connsiteY1" fmla="*/ 196025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7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8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8 w 32909"/>
                <a:gd name="connsiteY15" fmla="*/ 124937 h 219129"/>
                <a:gd name="connsiteX16" fmla="*/ 7998 w 32909"/>
                <a:gd name="connsiteY16" fmla="*/ 10485 h 219129"/>
                <a:gd name="connsiteX17" fmla="*/ 17950 w 32909"/>
                <a:gd name="connsiteY17" fmla="*/ 0 h 219129"/>
                <a:gd name="connsiteX18" fmla="*/ 27902 w 32909"/>
                <a:gd name="connsiteY18" fmla="*/ 10485 h 219129"/>
                <a:gd name="connsiteX19" fmla="*/ 17950 w 32909"/>
                <a:gd name="connsiteY19" fmla="*/ 20438 h 219129"/>
                <a:gd name="connsiteX20" fmla="*/ 7998 w 32909"/>
                <a:gd name="connsiteY20" fmla="*/ 10485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2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5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8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1" y="218951"/>
                  </a:moveTo>
                  <a:cubicBezTo>
                    <a:pt x="8353" y="218951"/>
                    <a:pt x="5509" y="196025"/>
                    <a:pt x="5509" y="196025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7" y="106099"/>
                  </a:cubicBezTo>
                  <a:cubicBezTo>
                    <a:pt x="31457" y="106099"/>
                    <a:pt x="31457" y="173810"/>
                    <a:pt x="31990" y="193182"/>
                  </a:cubicBezTo>
                  <a:cubicBezTo>
                    <a:pt x="31990" y="193182"/>
                    <a:pt x="33945" y="219129"/>
                    <a:pt x="19549" y="219129"/>
                  </a:cubicBezTo>
                  <a:close/>
                  <a:moveTo>
                    <a:pt x="11908" y="124937"/>
                  </a:moveTo>
                  <a:cubicBezTo>
                    <a:pt x="10485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8" y="124937"/>
                  </a:cubicBezTo>
                  <a:close/>
                  <a:moveTo>
                    <a:pt x="7998" y="10485"/>
                  </a:moveTo>
                  <a:cubicBezTo>
                    <a:pt x="7998" y="4443"/>
                    <a:pt x="12441" y="0"/>
                    <a:pt x="17950" y="0"/>
                  </a:cubicBezTo>
                  <a:cubicBezTo>
                    <a:pt x="23459" y="0"/>
                    <a:pt x="27902" y="4443"/>
                    <a:pt x="27902" y="10485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1" y="20438"/>
                    <a:pt x="7998" y="15995"/>
                    <a:pt x="7998" y="10485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5" y="112497"/>
                    <a:pt x="20971" y="112497"/>
                  </a:cubicBezTo>
                  <a:cubicBezTo>
                    <a:pt x="19016" y="111964"/>
                    <a:pt x="17062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2" y="120494"/>
                  </a:cubicBezTo>
                  <a:cubicBezTo>
                    <a:pt x="17595" y="121028"/>
                    <a:pt x="18128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5" y="135067"/>
                    <a:pt x="21505" y="135067"/>
                  </a:cubicBezTo>
                  <a:cubicBezTo>
                    <a:pt x="22038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1" y="128492"/>
                    <a:pt x="22038" y="128492"/>
                  </a:cubicBezTo>
                  <a:cubicBezTo>
                    <a:pt x="20616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4D06D2E0-F026-5BC4-9B99-1AF4C3BC6951}"/>
                </a:ext>
              </a:extLst>
            </p:cNvPr>
            <p:cNvSpPr/>
            <p:nvPr/>
          </p:nvSpPr>
          <p:spPr>
            <a:xfrm rot="21270334">
              <a:off x="8391608" y="2264989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1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2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1 w 95099"/>
                <a:gd name="connsiteY18" fmla="*/ 91226 h 191282"/>
                <a:gd name="connsiteX19" fmla="*/ 30045 w 95099"/>
                <a:gd name="connsiteY19" fmla="*/ 89804 h 191282"/>
                <a:gd name="connsiteX20" fmla="*/ 27558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1 w 95099"/>
                <a:gd name="connsiteY25" fmla="*/ 91048 h 191282"/>
                <a:gd name="connsiteX26" fmla="*/ 36977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8 w 95099"/>
                <a:gd name="connsiteY30" fmla="*/ 86250 h 191282"/>
                <a:gd name="connsiteX31" fmla="*/ 38576 w 95099"/>
                <a:gd name="connsiteY31" fmla="*/ 86250 h 191282"/>
                <a:gd name="connsiteX32" fmla="*/ 37155 w 95099"/>
                <a:gd name="connsiteY32" fmla="*/ 90693 h 191282"/>
                <a:gd name="connsiteX33" fmla="*/ 37155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7 w 95099"/>
                <a:gd name="connsiteY38" fmla="*/ 109531 h 191282"/>
                <a:gd name="connsiteX39" fmla="*/ 41420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4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1 w 95099"/>
                <a:gd name="connsiteY45" fmla="*/ 96735 h 191282"/>
                <a:gd name="connsiteX46" fmla="*/ 45507 w 95099"/>
                <a:gd name="connsiteY46" fmla="*/ 97269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4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7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6" y="145075"/>
                    <a:pt x="17961" y="155383"/>
                    <a:pt x="17961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2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7"/>
                    <a:pt x="43374" y="191105"/>
                  </a:cubicBezTo>
                  <a:close/>
                  <a:moveTo>
                    <a:pt x="32001" y="91226"/>
                  </a:moveTo>
                  <a:cubicBezTo>
                    <a:pt x="30934" y="89804"/>
                    <a:pt x="30578" y="89804"/>
                    <a:pt x="30045" y="89804"/>
                  </a:cubicBezTo>
                  <a:cubicBezTo>
                    <a:pt x="28624" y="89804"/>
                    <a:pt x="27558" y="90871"/>
                    <a:pt x="27558" y="91226"/>
                  </a:cubicBezTo>
                  <a:cubicBezTo>
                    <a:pt x="27558" y="91581"/>
                    <a:pt x="27024" y="91759"/>
                    <a:pt x="27024" y="91759"/>
                  </a:cubicBezTo>
                  <a:cubicBezTo>
                    <a:pt x="27024" y="94247"/>
                    <a:pt x="28091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1" y="93536"/>
                    <a:pt x="32534" y="92648"/>
                    <a:pt x="32001" y="91048"/>
                  </a:cubicBezTo>
                  <a:close/>
                  <a:moveTo>
                    <a:pt x="36977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1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8" y="86250"/>
                  </a:cubicBezTo>
                  <a:cubicBezTo>
                    <a:pt x="40176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5" y="90693"/>
                  </a:cubicBezTo>
                  <a:lnTo>
                    <a:pt x="37155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7" y="103133"/>
                    <a:pt x="36444" y="106155"/>
                    <a:pt x="37332" y="107576"/>
                  </a:cubicBezTo>
                  <a:cubicBezTo>
                    <a:pt x="38221" y="108998"/>
                    <a:pt x="39287" y="109531"/>
                    <a:pt x="40887" y="109531"/>
                  </a:cubicBezTo>
                  <a:lnTo>
                    <a:pt x="41420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4" y="96202"/>
                  </a:moveTo>
                  <a:cubicBezTo>
                    <a:pt x="49417" y="95136"/>
                    <a:pt x="49062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1" y="96202"/>
                    <a:pt x="46041" y="96735"/>
                  </a:cubicBezTo>
                  <a:cubicBezTo>
                    <a:pt x="45507" y="96735"/>
                    <a:pt x="45507" y="97269"/>
                    <a:pt x="45507" y="97269"/>
                  </a:cubicBezTo>
                  <a:cubicBezTo>
                    <a:pt x="45507" y="99757"/>
                    <a:pt x="46574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4" y="99223"/>
                    <a:pt x="51017" y="97802"/>
                    <a:pt x="50484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1" name="Vrije vorm: vorm 70">
              <a:extLst>
                <a:ext uri="{FF2B5EF4-FFF2-40B4-BE49-F238E27FC236}">
                  <a16:creationId xmlns:a16="http://schemas.microsoft.com/office/drawing/2014/main" id="{4BF0AF09-47CE-7C95-4503-267E54232AD1}"/>
                </a:ext>
              </a:extLst>
            </p:cNvPr>
            <p:cNvSpPr/>
            <p:nvPr/>
          </p:nvSpPr>
          <p:spPr>
            <a:xfrm rot="21270334">
              <a:off x="8480154" y="2191615"/>
              <a:ext cx="76787" cy="257045"/>
            </a:xfrm>
            <a:custGeom>
              <a:avLst/>
              <a:gdLst>
                <a:gd name="connsiteX0" fmla="*/ 76787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49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19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5 w 76787"/>
                <a:gd name="connsiteY23" fmla="*/ 147392 h 257045"/>
                <a:gd name="connsiteX24" fmla="*/ 28447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0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89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6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7" y="45381"/>
                  </a:moveTo>
                  <a:cubicBezTo>
                    <a:pt x="76254" y="50357"/>
                    <a:pt x="67901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49" y="143127"/>
                    <a:pt x="22049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4" y="49646"/>
                    <a:pt x="12" y="44670"/>
                  </a:cubicBezTo>
                  <a:cubicBezTo>
                    <a:pt x="545" y="39694"/>
                    <a:pt x="8898" y="38628"/>
                    <a:pt x="11919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8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8" y="147392"/>
                    <a:pt x="34845" y="147392"/>
                    <a:pt x="34845" y="147392"/>
                  </a:cubicBezTo>
                  <a:cubicBezTo>
                    <a:pt x="31291" y="147926"/>
                    <a:pt x="29336" y="149347"/>
                    <a:pt x="28447" y="151302"/>
                  </a:cubicBezTo>
                  <a:cubicBezTo>
                    <a:pt x="27914" y="152724"/>
                    <a:pt x="28447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4" y="162854"/>
                    <a:pt x="32890" y="163387"/>
                  </a:cubicBezTo>
                  <a:cubicBezTo>
                    <a:pt x="30935" y="164454"/>
                    <a:pt x="30935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89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4" y="159477"/>
                    <a:pt x="44798" y="158944"/>
                  </a:cubicBezTo>
                  <a:cubicBezTo>
                    <a:pt x="46219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1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5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5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3" y="172629"/>
                    <a:pt x="47819" y="172096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8" name="Vrije vorm: vorm 77">
              <a:extLst>
                <a:ext uri="{FF2B5EF4-FFF2-40B4-BE49-F238E27FC236}">
                  <a16:creationId xmlns:a16="http://schemas.microsoft.com/office/drawing/2014/main" id="{9BD33A50-6E0D-492F-D32C-19FAB96CACCC}"/>
                </a:ext>
              </a:extLst>
            </p:cNvPr>
            <p:cNvSpPr/>
            <p:nvPr/>
          </p:nvSpPr>
          <p:spPr>
            <a:xfrm rot="21270334">
              <a:off x="8560406" y="2245561"/>
              <a:ext cx="169538" cy="190808"/>
            </a:xfrm>
            <a:custGeom>
              <a:avLst/>
              <a:gdLst>
                <a:gd name="connsiteX0" fmla="*/ 19016 w 169538"/>
                <a:gd name="connsiteY0" fmla="*/ 201 h 190808"/>
                <a:gd name="connsiteX1" fmla="*/ 32878 w 169538"/>
                <a:gd name="connsiteY1" fmla="*/ 39477 h 190808"/>
                <a:gd name="connsiteX2" fmla="*/ 30923 w 169538"/>
                <a:gd name="connsiteY2" fmla="*/ 79819 h 190808"/>
                <a:gd name="connsiteX3" fmla="*/ 30923 w 169538"/>
                <a:gd name="connsiteY3" fmla="*/ 82841 h 190808"/>
                <a:gd name="connsiteX4" fmla="*/ 66823 w 169538"/>
                <a:gd name="connsiteY4" fmla="*/ 9620 h 190808"/>
                <a:gd name="connsiteX5" fmla="*/ 98635 w 169538"/>
                <a:gd name="connsiteY5" fmla="*/ 61337 h 190808"/>
                <a:gd name="connsiteX6" fmla="*/ 135956 w 169538"/>
                <a:gd name="connsiteY6" fmla="*/ 201 h 190808"/>
                <a:gd name="connsiteX7" fmla="*/ 169367 w 169538"/>
                <a:gd name="connsiteY7" fmla="*/ 70400 h 190808"/>
                <a:gd name="connsiteX8" fmla="*/ 167412 w 169538"/>
                <a:gd name="connsiteY8" fmla="*/ 166902 h 190808"/>
                <a:gd name="connsiteX9" fmla="*/ 155505 w 169538"/>
                <a:gd name="connsiteY9" fmla="*/ 190717 h 190808"/>
                <a:gd name="connsiteX10" fmla="*/ 136134 w 169538"/>
                <a:gd name="connsiteY10" fmla="*/ 150908 h 190808"/>
                <a:gd name="connsiteX11" fmla="*/ 133645 w 169538"/>
                <a:gd name="connsiteY11" fmla="*/ 20994 h 190808"/>
                <a:gd name="connsiteX12" fmla="*/ 94903 w 169538"/>
                <a:gd name="connsiteY12" fmla="*/ 114475 h 190808"/>
                <a:gd name="connsiteX13" fmla="*/ 81396 w 169538"/>
                <a:gd name="connsiteY13" fmla="*/ 137401 h 190808"/>
                <a:gd name="connsiteX14" fmla="*/ 67000 w 169538"/>
                <a:gd name="connsiteY14" fmla="*/ 99546 h 190808"/>
                <a:gd name="connsiteX15" fmla="*/ 65046 w 169538"/>
                <a:gd name="connsiteY15" fmla="*/ 27392 h 190808"/>
                <a:gd name="connsiteX16" fmla="*/ 31279 w 169538"/>
                <a:gd name="connsiteY16" fmla="*/ 153218 h 190808"/>
                <a:gd name="connsiteX17" fmla="*/ 31279 w 169538"/>
                <a:gd name="connsiteY17" fmla="*/ 164592 h 190808"/>
                <a:gd name="connsiteX18" fmla="*/ 19371 w 169538"/>
                <a:gd name="connsiteY18" fmla="*/ 190539 h 190808"/>
                <a:gd name="connsiteX19" fmla="*/ 5509 w 169538"/>
                <a:gd name="connsiteY19" fmla="*/ 167613 h 190808"/>
                <a:gd name="connsiteX20" fmla="*/ 0 w 169538"/>
                <a:gd name="connsiteY20" fmla="*/ 76621 h 190808"/>
                <a:gd name="connsiteX21" fmla="*/ 1422 w 169538"/>
                <a:gd name="connsiteY21" fmla="*/ 31835 h 190808"/>
                <a:gd name="connsiteX22" fmla="*/ 19371 w 169538"/>
                <a:gd name="connsiteY22" fmla="*/ 23 h 190808"/>
                <a:gd name="connsiteX23" fmla="*/ 14573 w 169538"/>
                <a:gd name="connsiteY23" fmla="*/ 82308 h 190808"/>
                <a:gd name="connsiteX24" fmla="*/ 19016 w 169538"/>
                <a:gd name="connsiteY24" fmla="*/ 88350 h 190808"/>
                <a:gd name="connsiteX25" fmla="*/ 20082 w 169538"/>
                <a:gd name="connsiteY25" fmla="*/ 88350 h 190808"/>
                <a:gd name="connsiteX26" fmla="*/ 22570 w 169538"/>
                <a:gd name="connsiteY26" fmla="*/ 86928 h 190808"/>
                <a:gd name="connsiteX27" fmla="*/ 23637 w 169538"/>
                <a:gd name="connsiteY27" fmla="*/ 82485 h 190808"/>
                <a:gd name="connsiteX28" fmla="*/ 20616 w 169538"/>
                <a:gd name="connsiteY28" fmla="*/ 79464 h 190808"/>
                <a:gd name="connsiteX29" fmla="*/ 14573 w 169538"/>
                <a:gd name="connsiteY29" fmla="*/ 81419 h 190808"/>
                <a:gd name="connsiteX30" fmla="*/ 14573 w 169538"/>
                <a:gd name="connsiteY30" fmla="*/ 82485 h 190808"/>
                <a:gd name="connsiteX31" fmla="*/ 23459 w 169538"/>
                <a:gd name="connsiteY31" fmla="*/ 96170 h 190808"/>
                <a:gd name="connsiteX32" fmla="*/ 20438 w 169538"/>
                <a:gd name="connsiteY32" fmla="*/ 96170 h 190808"/>
                <a:gd name="connsiteX33" fmla="*/ 19016 w 169538"/>
                <a:gd name="connsiteY33" fmla="*/ 100613 h 190808"/>
                <a:gd name="connsiteX34" fmla="*/ 19016 w 169538"/>
                <a:gd name="connsiteY34" fmla="*/ 101146 h 190808"/>
                <a:gd name="connsiteX35" fmla="*/ 22926 w 169538"/>
                <a:gd name="connsiteY35" fmla="*/ 104700 h 190808"/>
                <a:gd name="connsiteX36" fmla="*/ 23459 w 169538"/>
                <a:gd name="connsiteY36" fmla="*/ 104700 h 190808"/>
                <a:gd name="connsiteX37" fmla="*/ 25414 w 169538"/>
                <a:gd name="connsiteY37" fmla="*/ 102212 h 190808"/>
                <a:gd name="connsiteX38" fmla="*/ 23459 w 169538"/>
                <a:gd name="connsiteY38" fmla="*/ 96170 h 190808"/>
                <a:gd name="connsiteX39" fmla="*/ 77131 w 169538"/>
                <a:gd name="connsiteY39" fmla="*/ 91727 h 190808"/>
                <a:gd name="connsiteX40" fmla="*/ 78552 w 169538"/>
                <a:gd name="connsiteY40" fmla="*/ 95281 h 190808"/>
                <a:gd name="connsiteX41" fmla="*/ 79618 w 169538"/>
                <a:gd name="connsiteY41" fmla="*/ 95814 h 190808"/>
                <a:gd name="connsiteX42" fmla="*/ 81040 w 169538"/>
                <a:gd name="connsiteY42" fmla="*/ 94748 h 190808"/>
                <a:gd name="connsiteX43" fmla="*/ 81574 w 169538"/>
                <a:gd name="connsiteY43" fmla="*/ 90838 h 190808"/>
                <a:gd name="connsiteX44" fmla="*/ 79618 w 169538"/>
                <a:gd name="connsiteY44" fmla="*/ 89416 h 190808"/>
                <a:gd name="connsiteX45" fmla="*/ 77131 w 169538"/>
                <a:gd name="connsiteY45" fmla="*/ 91371 h 190808"/>
                <a:gd name="connsiteX46" fmla="*/ 77131 w 169538"/>
                <a:gd name="connsiteY46" fmla="*/ 91904 h 190808"/>
                <a:gd name="connsiteX47" fmla="*/ 86017 w 169538"/>
                <a:gd name="connsiteY47" fmla="*/ 98125 h 190808"/>
                <a:gd name="connsiteX48" fmla="*/ 89038 w 169538"/>
                <a:gd name="connsiteY48" fmla="*/ 99191 h 190808"/>
                <a:gd name="connsiteX49" fmla="*/ 91526 w 169538"/>
                <a:gd name="connsiteY49" fmla="*/ 98658 h 190808"/>
                <a:gd name="connsiteX50" fmla="*/ 94014 w 169538"/>
                <a:gd name="connsiteY50" fmla="*/ 96170 h 190808"/>
                <a:gd name="connsiteX51" fmla="*/ 92059 w 169538"/>
                <a:gd name="connsiteY51" fmla="*/ 92260 h 190808"/>
                <a:gd name="connsiteX52" fmla="*/ 90993 w 169538"/>
                <a:gd name="connsiteY52" fmla="*/ 92260 h 190808"/>
                <a:gd name="connsiteX53" fmla="*/ 85483 w 169538"/>
                <a:gd name="connsiteY53" fmla="*/ 95814 h 190808"/>
                <a:gd name="connsiteX54" fmla="*/ 86017 w 169538"/>
                <a:gd name="connsiteY54" fmla="*/ 98302 h 190808"/>
                <a:gd name="connsiteX55" fmla="*/ 154261 w 169538"/>
                <a:gd name="connsiteY55" fmla="*/ 86751 h 190808"/>
                <a:gd name="connsiteX56" fmla="*/ 156216 w 169538"/>
                <a:gd name="connsiteY56" fmla="*/ 88172 h 190808"/>
                <a:gd name="connsiteX57" fmla="*/ 158704 w 169538"/>
                <a:gd name="connsiteY57" fmla="*/ 86751 h 190808"/>
                <a:gd name="connsiteX58" fmla="*/ 159237 w 169538"/>
                <a:gd name="connsiteY58" fmla="*/ 85684 h 190808"/>
                <a:gd name="connsiteX59" fmla="*/ 157283 w 169538"/>
                <a:gd name="connsiteY59" fmla="*/ 82130 h 190808"/>
                <a:gd name="connsiteX60" fmla="*/ 154794 w 169538"/>
                <a:gd name="connsiteY60" fmla="*/ 83196 h 190808"/>
                <a:gd name="connsiteX61" fmla="*/ 154261 w 169538"/>
                <a:gd name="connsiteY61" fmla="*/ 86751 h 190808"/>
                <a:gd name="connsiteX62" fmla="*/ 157283 w 169538"/>
                <a:gd name="connsiteY62" fmla="*/ 95281 h 190808"/>
                <a:gd name="connsiteX63" fmla="*/ 156216 w 169538"/>
                <a:gd name="connsiteY63" fmla="*/ 101324 h 190808"/>
                <a:gd name="connsiteX64" fmla="*/ 158704 w 169538"/>
                <a:gd name="connsiteY64" fmla="*/ 102745 h 190808"/>
                <a:gd name="connsiteX65" fmla="*/ 162259 w 169538"/>
                <a:gd name="connsiteY65" fmla="*/ 99191 h 190808"/>
                <a:gd name="connsiteX66" fmla="*/ 162792 w 169538"/>
                <a:gd name="connsiteY66" fmla="*/ 98658 h 190808"/>
                <a:gd name="connsiteX67" fmla="*/ 160304 w 169538"/>
                <a:gd name="connsiteY67" fmla="*/ 93682 h 190808"/>
                <a:gd name="connsiteX68" fmla="*/ 157283 w 169538"/>
                <a:gd name="connsiteY68" fmla="*/ 95103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9538" h="190808">
                  <a:moveTo>
                    <a:pt x="19016" y="201"/>
                  </a:moveTo>
                  <a:cubicBezTo>
                    <a:pt x="35899" y="-332"/>
                    <a:pt x="33412" y="31124"/>
                    <a:pt x="32878" y="39477"/>
                  </a:cubicBezTo>
                  <a:cubicBezTo>
                    <a:pt x="31812" y="52451"/>
                    <a:pt x="31812" y="64358"/>
                    <a:pt x="30923" y="79819"/>
                  </a:cubicBezTo>
                  <a:lnTo>
                    <a:pt x="30923" y="82841"/>
                  </a:lnTo>
                  <a:cubicBezTo>
                    <a:pt x="38921" y="52984"/>
                    <a:pt x="52250" y="13174"/>
                    <a:pt x="66823" y="9620"/>
                  </a:cubicBezTo>
                  <a:cubicBezTo>
                    <a:pt x="66823" y="9620"/>
                    <a:pt x="100234" y="-1399"/>
                    <a:pt x="98635" y="61337"/>
                  </a:cubicBezTo>
                  <a:cubicBezTo>
                    <a:pt x="109653" y="29525"/>
                    <a:pt x="122449" y="1623"/>
                    <a:pt x="135956" y="201"/>
                  </a:cubicBezTo>
                  <a:cubicBezTo>
                    <a:pt x="168834" y="-3354"/>
                    <a:pt x="170256" y="41076"/>
                    <a:pt x="169367" y="70400"/>
                  </a:cubicBezTo>
                  <a:cubicBezTo>
                    <a:pt x="168301" y="95814"/>
                    <a:pt x="167945" y="152507"/>
                    <a:pt x="167412" y="166902"/>
                  </a:cubicBezTo>
                  <a:cubicBezTo>
                    <a:pt x="167412" y="178810"/>
                    <a:pt x="164391" y="189828"/>
                    <a:pt x="155505" y="190717"/>
                  </a:cubicBezTo>
                  <a:cubicBezTo>
                    <a:pt x="146975" y="191783"/>
                    <a:pt x="137555" y="183786"/>
                    <a:pt x="136134" y="150908"/>
                  </a:cubicBezTo>
                  <a:cubicBezTo>
                    <a:pt x="134712" y="105589"/>
                    <a:pt x="144664" y="20994"/>
                    <a:pt x="133645" y="20994"/>
                  </a:cubicBezTo>
                  <a:cubicBezTo>
                    <a:pt x="126715" y="20994"/>
                    <a:pt x="108232" y="65780"/>
                    <a:pt x="94903" y="114475"/>
                  </a:cubicBezTo>
                  <a:cubicBezTo>
                    <a:pt x="92414" y="126915"/>
                    <a:pt x="88504" y="136868"/>
                    <a:pt x="81396" y="137401"/>
                  </a:cubicBezTo>
                  <a:cubicBezTo>
                    <a:pt x="81396" y="137401"/>
                    <a:pt x="64513" y="141844"/>
                    <a:pt x="67000" y="99546"/>
                  </a:cubicBezTo>
                  <a:cubicBezTo>
                    <a:pt x="68956" y="61692"/>
                    <a:pt x="68956" y="28458"/>
                    <a:pt x="65046" y="27392"/>
                  </a:cubicBezTo>
                  <a:cubicBezTo>
                    <a:pt x="61491" y="25970"/>
                    <a:pt x="35722" y="97058"/>
                    <a:pt x="31279" y="153218"/>
                  </a:cubicBezTo>
                  <a:lnTo>
                    <a:pt x="31279" y="164592"/>
                  </a:lnTo>
                  <a:cubicBezTo>
                    <a:pt x="31279" y="164592"/>
                    <a:pt x="33234" y="190539"/>
                    <a:pt x="19371" y="190539"/>
                  </a:cubicBezTo>
                  <a:cubicBezTo>
                    <a:pt x="7997" y="190539"/>
                    <a:pt x="5509" y="167613"/>
                    <a:pt x="5509" y="167613"/>
                  </a:cubicBezTo>
                  <a:cubicBezTo>
                    <a:pt x="1066" y="138823"/>
                    <a:pt x="0" y="76621"/>
                    <a:pt x="0" y="76621"/>
                  </a:cubicBezTo>
                  <a:cubicBezTo>
                    <a:pt x="0" y="76621"/>
                    <a:pt x="0" y="51207"/>
                    <a:pt x="1422" y="31835"/>
                  </a:cubicBezTo>
                  <a:cubicBezTo>
                    <a:pt x="1422" y="31835"/>
                    <a:pt x="3377" y="23"/>
                    <a:pt x="19371" y="23"/>
                  </a:cubicBezTo>
                  <a:close/>
                  <a:moveTo>
                    <a:pt x="14573" y="82308"/>
                  </a:moveTo>
                  <a:cubicBezTo>
                    <a:pt x="15106" y="85329"/>
                    <a:pt x="16528" y="87817"/>
                    <a:pt x="19016" y="88350"/>
                  </a:cubicBezTo>
                  <a:lnTo>
                    <a:pt x="20082" y="88350"/>
                  </a:lnTo>
                  <a:cubicBezTo>
                    <a:pt x="21149" y="88350"/>
                    <a:pt x="22037" y="87817"/>
                    <a:pt x="22570" y="86928"/>
                  </a:cubicBezTo>
                  <a:cubicBezTo>
                    <a:pt x="23992" y="85862"/>
                    <a:pt x="23992" y="84440"/>
                    <a:pt x="23637" y="82485"/>
                  </a:cubicBezTo>
                  <a:cubicBezTo>
                    <a:pt x="22570" y="81064"/>
                    <a:pt x="22215" y="79997"/>
                    <a:pt x="20616" y="79464"/>
                  </a:cubicBezTo>
                  <a:cubicBezTo>
                    <a:pt x="18127" y="78931"/>
                    <a:pt x="15106" y="80886"/>
                    <a:pt x="14573" y="81419"/>
                  </a:cubicBezTo>
                  <a:cubicBezTo>
                    <a:pt x="14573" y="81419"/>
                    <a:pt x="14040" y="81952"/>
                    <a:pt x="14573" y="82485"/>
                  </a:cubicBezTo>
                  <a:close/>
                  <a:moveTo>
                    <a:pt x="23459" y="96170"/>
                  </a:moveTo>
                  <a:cubicBezTo>
                    <a:pt x="22037" y="95637"/>
                    <a:pt x="20971" y="95637"/>
                    <a:pt x="20438" y="96170"/>
                  </a:cubicBezTo>
                  <a:cubicBezTo>
                    <a:pt x="19016" y="97236"/>
                    <a:pt x="19016" y="99724"/>
                    <a:pt x="19016" y="100613"/>
                  </a:cubicBezTo>
                  <a:lnTo>
                    <a:pt x="19016" y="101146"/>
                  </a:lnTo>
                  <a:cubicBezTo>
                    <a:pt x="20438" y="103634"/>
                    <a:pt x="21504" y="104700"/>
                    <a:pt x="22926" y="104700"/>
                  </a:cubicBezTo>
                  <a:lnTo>
                    <a:pt x="23459" y="104700"/>
                  </a:lnTo>
                  <a:cubicBezTo>
                    <a:pt x="24525" y="104700"/>
                    <a:pt x="25414" y="103634"/>
                    <a:pt x="25414" y="102212"/>
                  </a:cubicBezTo>
                  <a:cubicBezTo>
                    <a:pt x="25947" y="100257"/>
                    <a:pt x="25414" y="97769"/>
                    <a:pt x="23459" y="96170"/>
                  </a:cubicBezTo>
                  <a:close/>
                  <a:moveTo>
                    <a:pt x="77131" y="91727"/>
                  </a:moveTo>
                  <a:cubicBezTo>
                    <a:pt x="77131" y="94215"/>
                    <a:pt x="78197" y="95281"/>
                    <a:pt x="78552" y="95281"/>
                  </a:cubicBezTo>
                  <a:cubicBezTo>
                    <a:pt x="78908" y="95281"/>
                    <a:pt x="79085" y="95814"/>
                    <a:pt x="79618" y="95814"/>
                  </a:cubicBezTo>
                  <a:cubicBezTo>
                    <a:pt x="80152" y="95814"/>
                    <a:pt x="80685" y="95281"/>
                    <a:pt x="81040" y="94748"/>
                  </a:cubicBezTo>
                  <a:cubicBezTo>
                    <a:pt x="82107" y="93682"/>
                    <a:pt x="82462" y="92260"/>
                    <a:pt x="81574" y="90838"/>
                  </a:cubicBezTo>
                  <a:cubicBezTo>
                    <a:pt x="81040" y="89772"/>
                    <a:pt x="80152" y="89416"/>
                    <a:pt x="79618" y="89416"/>
                  </a:cubicBezTo>
                  <a:cubicBezTo>
                    <a:pt x="78197" y="89416"/>
                    <a:pt x="77664" y="90838"/>
                    <a:pt x="77131" y="91371"/>
                  </a:cubicBezTo>
                  <a:lnTo>
                    <a:pt x="77131" y="91904"/>
                  </a:lnTo>
                  <a:close/>
                  <a:moveTo>
                    <a:pt x="86017" y="98125"/>
                  </a:moveTo>
                  <a:cubicBezTo>
                    <a:pt x="87083" y="98658"/>
                    <a:pt x="87971" y="99191"/>
                    <a:pt x="89038" y="99191"/>
                  </a:cubicBezTo>
                  <a:cubicBezTo>
                    <a:pt x="90104" y="99191"/>
                    <a:pt x="90460" y="99191"/>
                    <a:pt x="91526" y="98658"/>
                  </a:cubicBezTo>
                  <a:cubicBezTo>
                    <a:pt x="92947" y="98125"/>
                    <a:pt x="94014" y="97236"/>
                    <a:pt x="94014" y="96170"/>
                  </a:cubicBezTo>
                  <a:cubicBezTo>
                    <a:pt x="94547" y="94215"/>
                    <a:pt x="92059" y="92615"/>
                    <a:pt x="92059" y="92260"/>
                  </a:cubicBezTo>
                  <a:lnTo>
                    <a:pt x="90993" y="92260"/>
                  </a:lnTo>
                  <a:cubicBezTo>
                    <a:pt x="87971" y="92793"/>
                    <a:pt x="86017" y="94215"/>
                    <a:pt x="85483" y="95814"/>
                  </a:cubicBezTo>
                  <a:cubicBezTo>
                    <a:pt x="84950" y="96881"/>
                    <a:pt x="85483" y="97769"/>
                    <a:pt x="86017" y="98302"/>
                  </a:cubicBezTo>
                  <a:close/>
                  <a:moveTo>
                    <a:pt x="154261" y="86751"/>
                  </a:moveTo>
                  <a:cubicBezTo>
                    <a:pt x="154794" y="87817"/>
                    <a:pt x="155683" y="88172"/>
                    <a:pt x="156216" y="88172"/>
                  </a:cubicBezTo>
                  <a:cubicBezTo>
                    <a:pt x="157638" y="88172"/>
                    <a:pt x="158704" y="86751"/>
                    <a:pt x="158704" y="86751"/>
                  </a:cubicBezTo>
                  <a:cubicBezTo>
                    <a:pt x="158704" y="86751"/>
                    <a:pt x="158882" y="86395"/>
                    <a:pt x="159237" y="85684"/>
                  </a:cubicBezTo>
                  <a:cubicBezTo>
                    <a:pt x="159237" y="83196"/>
                    <a:pt x="158171" y="82663"/>
                    <a:pt x="157283" y="82130"/>
                  </a:cubicBezTo>
                  <a:cubicBezTo>
                    <a:pt x="156749" y="82130"/>
                    <a:pt x="155861" y="82130"/>
                    <a:pt x="154794" y="83196"/>
                  </a:cubicBezTo>
                  <a:cubicBezTo>
                    <a:pt x="154261" y="83729"/>
                    <a:pt x="153728" y="85151"/>
                    <a:pt x="154261" y="86751"/>
                  </a:cubicBezTo>
                  <a:close/>
                  <a:moveTo>
                    <a:pt x="157283" y="95281"/>
                  </a:moveTo>
                  <a:cubicBezTo>
                    <a:pt x="155861" y="96703"/>
                    <a:pt x="155327" y="99191"/>
                    <a:pt x="156216" y="101324"/>
                  </a:cubicBezTo>
                  <a:cubicBezTo>
                    <a:pt x="157283" y="102390"/>
                    <a:pt x="157638" y="102745"/>
                    <a:pt x="158704" y="102745"/>
                  </a:cubicBezTo>
                  <a:cubicBezTo>
                    <a:pt x="160659" y="102745"/>
                    <a:pt x="162259" y="100257"/>
                    <a:pt x="162259" y="99191"/>
                  </a:cubicBezTo>
                  <a:cubicBezTo>
                    <a:pt x="162259" y="99191"/>
                    <a:pt x="162436" y="99013"/>
                    <a:pt x="162792" y="98658"/>
                  </a:cubicBezTo>
                  <a:cubicBezTo>
                    <a:pt x="162792" y="96170"/>
                    <a:pt x="161726" y="94215"/>
                    <a:pt x="160304" y="93682"/>
                  </a:cubicBezTo>
                  <a:cubicBezTo>
                    <a:pt x="159237" y="93682"/>
                    <a:pt x="158349" y="94215"/>
                    <a:pt x="157283" y="9510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9" name="Vrije vorm: vorm 78">
              <a:extLst>
                <a:ext uri="{FF2B5EF4-FFF2-40B4-BE49-F238E27FC236}">
                  <a16:creationId xmlns:a16="http://schemas.microsoft.com/office/drawing/2014/main" id="{A09A7C3A-08C0-EEAD-4DFB-E5BA0D8444CE}"/>
                </a:ext>
              </a:extLst>
            </p:cNvPr>
            <p:cNvSpPr/>
            <p:nvPr/>
          </p:nvSpPr>
          <p:spPr>
            <a:xfrm rot="21270334">
              <a:off x="8746833" y="2230193"/>
              <a:ext cx="122848" cy="190942"/>
            </a:xfrm>
            <a:custGeom>
              <a:avLst/>
              <a:gdLst>
                <a:gd name="connsiteX0" fmla="*/ 69663 w 122848"/>
                <a:gd name="connsiteY0" fmla="*/ 949 h 190942"/>
                <a:gd name="connsiteX1" fmla="*/ 90989 w 122848"/>
                <a:gd name="connsiteY1" fmla="*/ 13923 h 190942"/>
                <a:gd name="connsiteX2" fmla="*/ 105385 w 122848"/>
                <a:gd name="connsiteY2" fmla="*/ 61 h 190942"/>
                <a:gd name="connsiteX3" fmla="*/ 120846 w 122848"/>
                <a:gd name="connsiteY3" fmla="*/ 16411 h 190942"/>
                <a:gd name="connsiteX4" fmla="*/ 122268 w 122848"/>
                <a:gd name="connsiteY4" fmla="*/ 182046 h 190942"/>
                <a:gd name="connsiteX5" fmla="*/ 115337 w 122848"/>
                <a:gd name="connsiteY5" fmla="*/ 190577 h 190942"/>
                <a:gd name="connsiteX6" fmla="*/ 87968 w 122848"/>
                <a:gd name="connsiteY6" fmla="*/ 138327 h 190942"/>
                <a:gd name="connsiteX7" fmla="*/ 85480 w 122848"/>
                <a:gd name="connsiteY7" fmla="*/ 111491 h 190942"/>
                <a:gd name="connsiteX8" fmla="*/ 33230 w 122848"/>
                <a:gd name="connsiteY8" fmla="*/ 190577 h 190942"/>
                <a:gd name="connsiteX9" fmla="*/ 352 w 122848"/>
                <a:gd name="connsiteY9" fmla="*/ 94963 h 190942"/>
                <a:gd name="connsiteX10" fmla="*/ 69485 w 122848"/>
                <a:gd name="connsiteY10" fmla="*/ 949 h 190942"/>
                <a:gd name="connsiteX11" fmla="*/ 16880 w 122848"/>
                <a:gd name="connsiteY11" fmla="*/ 95496 h 190942"/>
                <a:gd name="connsiteX12" fmla="*/ 13859 w 122848"/>
                <a:gd name="connsiteY12" fmla="*/ 94430 h 190942"/>
                <a:gd name="connsiteX13" fmla="*/ 9416 w 122848"/>
                <a:gd name="connsiteY13" fmla="*/ 97984 h 190942"/>
                <a:gd name="connsiteX14" fmla="*/ 9949 w 122848"/>
                <a:gd name="connsiteY14" fmla="*/ 101006 h 190942"/>
                <a:gd name="connsiteX15" fmla="*/ 11904 w 122848"/>
                <a:gd name="connsiteY15" fmla="*/ 101539 h 190942"/>
                <a:gd name="connsiteX16" fmla="*/ 14925 w 122848"/>
                <a:gd name="connsiteY16" fmla="*/ 101006 h 190942"/>
                <a:gd name="connsiteX17" fmla="*/ 15458 w 122848"/>
                <a:gd name="connsiteY17" fmla="*/ 100473 h 190942"/>
                <a:gd name="connsiteX18" fmla="*/ 16880 w 122848"/>
                <a:gd name="connsiteY18" fmla="*/ 95496 h 190942"/>
                <a:gd name="connsiteX19" fmla="*/ 29320 w 122848"/>
                <a:gd name="connsiteY19" fmla="*/ 101894 h 190942"/>
                <a:gd name="connsiteX20" fmla="*/ 26299 w 122848"/>
                <a:gd name="connsiteY20" fmla="*/ 99406 h 190942"/>
                <a:gd name="connsiteX21" fmla="*/ 20256 w 122848"/>
                <a:gd name="connsiteY21" fmla="*/ 100828 h 190942"/>
                <a:gd name="connsiteX22" fmla="*/ 20256 w 122848"/>
                <a:gd name="connsiteY22" fmla="*/ 101894 h 190942"/>
                <a:gd name="connsiteX23" fmla="*/ 24699 w 122848"/>
                <a:gd name="connsiteY23" fmla="*/ 107937 h 190942"/>
                <a:gd name="connsiteX24" fmla="*/ 25766 w 122848"/>
                <a:gd name="connsiteY24" fmla="*/ 107937 h 190942"/>
                <a:gd name="connsiteX25" fmla="*/ 28787 w 122848"/>
                <a:gd name="connsiteY25" fmla="*/ 106870 h 190942"/>
                <a:gd name="connsiteX26" fmla="*/ 29320 w 122848"/>
                <a:gd name="connsiteY26" fmla="*/ 101894 h 190942"/>
                <a:gd name="connsiteX27" fmla="*/ 23278 w 122848"/>
                <a:gd name="connsiteY27" fmla="*/ 92475 h 190942"/>
                <a:gd name="connsiteX28" fmla="*/ 25233 w 122848"/>
                <a:gd name="connsiteY28" fmla="*/ 93897 h 190942"/>
                <a:gd name="connsiteX29" fmla="*/ 27721 w 122848"/>
                <a:gd name="connsiteY29" fmla="*/ 91942 h 190942"/>
                <a:gd name="connsiteX30" fmla="*/ 27721 w 122848"/>
                <a:gd name="connsiteY30" fmla="*/ 91409 h 190942"/>
                <a:gd name="connsiteX31" fmla="*/ 26299 w 122848"/>
                <a:gd name="connsiteY31" fmla="*/ 87854 h 190942"/>
                <a:gd name="connsiteX32" fmla="*/ 23811 w 122848"/>
                <a:gd name="connsiteY32" fmla="*/ 88388 h 190942"/>
                <a:gd name="connsiteX33" fmla="*/ 23278 w 122848"/>
                <a:gd name="connsiteY33" fmla="*/ 92297 h 190942"/>
                <a:gd name="connsiteX34" fmla="*/ 35719 w 122848"/>
                <a:gd name="connsiteY34" fmla="*/ 102961 h 190942"/>
                <a:gd name="connsiteX35" fmla="*/ 40695 w 122848"/>
                <a:gd name="connsiteY35" fmla="*/ 175115 h 190942"/>
                <a:gd name="connsiteX36" fmla="*/ 84058 w 122848"/>
                <a:gd name="connsiteY36" fmla="*/ 73104 h 190942"/>
                <a:gd name="connsiteX37" fmla="*/ 85125 w 122848"/>
                <a:gd name="connsiteY37" fmla="*/ 46268 h 190942"/>
                <a:gd name="connsiteX38" fmla="*/ 74639 w 122848"/>
                <a:gd name="connsiteY38" fmla="*/ 16411 h 190942"/>
                <a:gd name="connsiteX39" fmla="*/ 35896 w 122848"/>
                <a:gd name="connsiteY39" fmla="*/ 102961 h 190942"/>
                <a:gd name="connsiteX40" fmla="*/ 98454 w 122848"/>
                <a:gd name="connsiteY40" fmla="*/ 102427 h 190942"/>
                <a:gd name="connsiteX41" fmla="*/ 100942 w 122848"/>
                <a:gd name="connsiteY41" fmla="*/ 103494 h 190942"/>
                <a:gd name="connsiteX42" fmla="*/ 101475 w 122848"/>
                <a:gd name="connsiteY42" fmla="*/ 103494 h 190942"/>
                <a:gd name="connsiteX43" fmla="*/ 103963 w 122848"/>
                <a:gd name="connsiteY43" fmla="*/ 99584 h 190942"/>
                <a:gd name="connsiteX44" fmla="*/ 103963 w 122848"/>
                <a:gd name="connsiteY44" fmla="*/ 99051 h 190942"/>
                <a:gd name="connsiteX45" fmla="*/ 100942 w 122848"/>
                <a:gd name="connsiteY45" fmla="*/ 94608 h 190942"/>
                <a:gd name="connsiteX46" fmla="*/ 97921 w 122848"/>
                <a:gd name="connsiteY46" fmla="*/ 96563 h 190942"/>
                <a:gd name="connsiteX47" fmla="*/ 98454 w 122848"/>
                <a:gd name="connsiteY47" fmla="*/ 102605 h 190942"/>
                <a:gd name="connsiteX48" fmla="*/ 102364 w 122848"/>
                <a:gd name="connsiteY48" fmla="*/ 88565 h 190942"/>
                <a:gd name="connsiteX49" fmla="*/ 103785 w 122848"/>
                <a:gd name="connsiteY49" fmla="*/ 92120 h 190942"/>
                <a:gd name="connsiteX50" fmla="*/ 104318 w 122848"/>
                <a:gd name="connsiteY50" fmla="*/ 92653 h 190942"/>
                <a:gd name="connsiteX51" fmla="*/ 106274 w 122848"/>
                <a:gd name="connsiteY51" fmla="*/ 91587 h 190942"/>
                <a:gd name="connsiteX52" fmla="*/ 106807 w 122848"/>
                <a:gd name="connsiteY52" fmla="*/ 87677 h 190942"/>
                <a:gd name="connsiteX53" fmla="*/ 104851 w 122848"/>
                <a:gd name="connsiteY53" fmla="*/ 86255 h 190942"/>
                <a:gd name="connsiteX54" fmla="*/ 102364 w 122848"/>
                <a:gd name="connsiteY54" fmla="*/ 88210 h 190942"/>
                <a:gd name="connsiteX55" fmla="*/ 102364 w 122848"/>
                <a:gd name="connsiteY55" fmla="*/ 88743 h 190942"/>
                <a:gd name="connsiteX56" fmla="*/ 108761 w 122848"/>
                <a:gd name="connsiteY56" fmla="*/ 104916 h 190942"/>
                <a:gd name="connsiteX57" fmla="*/ 109828 w 122848"/>
                <a:gd name="connsiteY57" fmla="*/ 106870 h 190942"/>
                <a:gd name="connsiteX58" fmla="*/ 110894 w 122848"/>
                <a:gd name="connsiteY58" fmla="*/ 106870 h 190942"/>
                <a:gd name="connsiteX59" fmla="*/ 112849 w 122848"/>
                <a:gd name="connsiteY59" fmla="*/ 105804 h 190942"/>
                <a:gd name="connsiteX60" fmla="*/ 113382 w 122848"/>
                <a:gd name="connsiteY60" fmla="*/ 105271 h 190942"/>
                <a:gd name="connsiteX61" fmla="*/ 112849 w 122848"/>
                <a:gd name="connsiteY61" fmla="*/ 101361 h 190942"/>
                <a:gd name="connsiteX62" fmla="*/ 110361 w 122848"/>
                <a:gd name="connsiteY62" fmla="*/ 101361 h 190942"/>
                <a:gd name="connsiteX63" fmla="*/ 108939 w 122848"/>
                <a:gd name="connsiteY63" fmla="*/ 104916 h 190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2848" h="190942">
                  <a:moveTo>
                    <a:pt x="69663" y="949"/>
                  </a:moveTo>
                  <a:cubicBezTo>
                    <a:pt x="69663" y="949"/>
                    <a:pt x="83170" y="1482"/>
                    <a:pt x="90989" y="13923"/>
                  </a:cubicBezTo>
                  <a:cubicBezTo>
                    <a:pt x="94011" y="5037"/>
                    <a:pt x="98987" y="-473"/>
                    <a:pt x="105385" y="61"/>
                  </a:cubicBezTo>
                  <a:cubicBezTo>
                    <a:pt x="105385" y="61"/>
                    <a:pt x="122268" y="-1894"/>
                    <a:pt x="120846" y="16411"/>
                  </a:cubicBezTo>
                  <a:cubicBezTo>
                    <a:pt x="119780" y="34361"/>
                    <a:pt x="117292" y="166762"/>
                    <a:pt x="122268" y="182046"/>
                  </a:cubicBezTo>
                  <a:cubicBezTo>
                    <a:pt x="122268" y="182046"/>
                    <a:pt x="125822" y="193065"/>
                    <a:pt x="115337" y="190577"/>
                  </a:cubicBezTo>
                  <a:cubicBezTo>
                    <a:pt x="105918" y="188622"/>
                    <a:pt x="91522" y="172627"/>
                    <a:pt x="87968" y="138327"/>
                  </a:cubicBezTo>
                  <a:cubicBezTo>
                    <a:pt x="86902" y="131929"/>
                    <a:pt x="86013" y="122332"/>
                    <a:pt x="85480" y="111491"/>
                  </a:cubicBezTo>
                  <a:cubicBezTo>
                    <a:pt x="76949" y="142415"/>
                    <a:pt x="59177" y="191643"/>
                    <a:pt x="33230" y="190577"/>
                  </a:cubicBezTo>
                  <a:cubicBezTo>
                    <a:pt x="352" y="189510"/>
                    <a:pt x="-1070" y="114512"/>
                    <a:pt x="352" y="94963"/>
                  </a:cubicBezTo>
                  <a:cubicBezTo>
                    <a:pt x="1774" y="75059"/>
                    <a:pt x="12259" y="-2072"/>
                    <a:pt x="69485" y="949"/>
                  </a:cubicBezTo>
                  <a:close/>
                  <a:moveTo>
                    <a:pt x="16880" y="95496"/>
                  </a:moveTo>
                  <a:cubicBezTo>
                    <a:pt x="16347" y="94430"/>
                    <a:pt x="15458" y="94075"/>
                    <a:pt x="13859" y="94430"/>
                  </a:cubicBezTo>
                  <a:cubicBezTo>
                    <a:pt x="11904" y="94430"/>
                    <a:pt x="9949" y="95852"/>
                    <a:pt x="9416" y="97984"/>
                  </a:cubicBezTo>
                  <a:cubicBezTo>
                    <a:pt x="8883" y="99406"/>
                    <a:pt x="9416" y="100473"/>
                    <a:pt x="9949" y="101006"/>
                  </a:cubicBezTo>
                  <a:cubicBezTo>
                    <a:pt x="10482" y="101539"/>
                    <a:pt x="11015" y="101539"/>
                    <a:pt x="11904" y="101539"/>
                  </a:cubicBezTo>
                  <a:cubicBezTo>
                    <a:pt x="13326" y="101539"/>
                    <a:pt x="14392" y="101006"/>
                    <a:pt x="14925" y="101006"/>
                  </a:cubicBezTo>
                  <a:lnTo>
                    <a:pt x="15458" y="100473"/>
                  </a:lnTo>
                  <a:cubicBezTo>
                    <a:pt x="16880" y="98518"/>
                    <a:pt x="17946" y="96918"/>
                    <a:pt x="16880" y="95496"/>
                  </a:cubicBezTo>
                  <a:close/>
                  <a:moveTo>
                    <a:pt x="29320" y="101894"/>
                  </a:moveTo>
                  <a:cubicBezTo>
                    <a:pt x="28787" y="100473"/>
                    <a:pt x="27899" y="99406"/>
                    <a:pt x="26299" y="99406"/>
                  </a:cubicBezTo>
                  <a:cubicBezTo>
                    <a:pt x="23811" y="98340"/>
                    <a:pt x="20790" y="100828"/>
                    <a:pt x="20256" y="100828"/>
                  </a:cubicBezTo>
                  <a:cubicBezTo>
                    <a:pt x="20256" y="101361"/>
                    <a:pt x="19723" y="101894"/>
                    <a:pt x="20256" y="101894"/>
                  </a:cubicBezTo>
                  <a:cubicBezTo>
                    <a:pt x="20790" y="105449"/>
                    <a:pt x="22212" y="107404"/>
                    <a:pt x="24699" y="107937"/>
                  </a:cubicBezTo>
                  <a:lnTo>
                    <a:pt x="25766" y="107937"/>
                  </a:lnTo>
                  <a:cubicBezTo>
                    <a:pt x="26833" y="107937"/>
                    <a:pt x="27721" y="107404"/>
                    <a:pt x="28787" y="106870"/>
                  </a:cubicBezTo>
                  <a:cubicBezTo>
                    <a:pt x="29853" y="105449"/>
                    <a:pt x="29853" y="103849"/>
                    <a:pt x="29320" y="101894"/>
                  </a:cubicBezTo>
                  <a:close/>
                  <a:moveTo>
                    <a:pt x="23278" y="92475"/>
                  </a:moveTo>
                  <a:cubicBezTo>
                    <a:pt x="23811" y="93541"/>
                    <a:pt x="24344" y="93897"/>
                    <a:pt x="25233" y="93897"/>
                  </a:cubicBezTo>
                  <a:cubicBezTo>
                    <a:pt x="26121" y="93897"/>
                    <a:pt x="27188" y="92475"/>
                    <a:pt x="27721" y="91942"/>
                  </a:cubicBezTo>
                  <a:lnTo>
                    <a:pt x="27721" y="91409"/>
                  </a:lnTo>
                  <a:cubicBezTo>
                    <a:pt x="27721" y="88921"/>
                    <a:pt x="26655" y="88388"/>
                    <a:pt x="26299" y="87854"/>
                  </a:cubicBezTo>
                  <a:cubicBezTo>
                    <a:pt x="25233" y="87321"/>
                    <a:pt x="24344" y="87854"/>
                    <a:pt x="23811" y="88388"/>
                  </a:cubicBezTo>
                  <a:cubicBezTo>
                    <a:pt x="22745" y="89454"/>
                    <a:pt x="22389" y="90876"/>
                    <a:pt x="23278" y="92297"/>
                  </a:cubicBezTo>
                  <a:close/>
                  <a:moveTo>
                    <a:pt x="35719" y="102961"/>
                  </a:moveTo>
                  <a:cubicBezTo>
                    <a:pt x="25233" y="175115"/>
                    <a:pt x="40695" y="175115"/>
                    <a:pt x="40695" y="175115"/>
                  </a:cubicBezTo>
                  <a:cubicBezTo>
                    <a:pt x="56156" y="170672"/>
                    <a:pt x="79082" y="91942"/>
                    <a:pt x="84058" y="73104"/>
                  </a:cubicBezTo>
                  <a:cubicBezTo>
                    <a:pt x="84058" y="63684"/>
                    <a:pt x="84592" y="54621"/>
                    <a:pt x="85125" y="46268"/>
                  </a:cubicBezTo>
                  <a:cubicBezTo>
                    <a:pt x="84592" y="26896"/>
                    <a:pt x="79615" y="16411"/>
                    <a:pt x="74639" y="16411"/>
                  </a:cubicBezTo>
                  <a:cubicBezTo>
                    <a:pt x="69129" y="15878"/>
                    <a:pt x="46737" y="30273"/>
                    <a:pt x="35896" y="102961"/>
                  </a:cubicBezTo>
                  <a:close/>
                  <a:moveTo>
                    <a:pt x="98454" y="102427"/>
                  </a:moveTo>
                  <a:cubicBezTo>
                    <a:pt x="99520" y="103494"/>
                    <a:pt x="99875" y="103494"/>
                    <a:pt x="100942" y="103494"/>
                  </a:cubicBezTo>
                  <a:lnTo>
                    <a:pt x="101475" y="103494"/>
                  </a:lnTo>
                  <a:cubicBezTo>
                    <a:pt x="102897" y="102961"/>
                    <a:pt x="103963" y="100473"/>
                    <a:pt x="103963" y="99584"/>
                  </a:cubicBezTo>
                  <a:lnTo>
                    <a:pt x="103963" y="99051"/>
                  </a:lnTo>
                  <a:cubicBezTo>
                    <a:pt x="103430" y="96563"/>
                    <a:pt x="102541" y="95141"/>
                    <a:pt x="100942" y="94608"/>
                  </a:cubicBezTo>
                  <a:cubicBezTo>
                    <a:pt x="99875" y="94608"/>
                    <a:pt x="98987" y="95674"/>
                    <a:pt x="97921" y="96563"/>
                  </a:cubicBezTo>
                  <a:cubicBezTo>
                    <a:pt x="96854" y="98518"/>
                    <a:pt x="96854" y="101006"/>
                    <a:pt x="98454" y="102605"/>
                  </a:cubicBezTo>
                  <a:close/>
                  <a:moveTo>
                    <a:pt x="102364" y="88565"/>
                  </a:moveTo>
                  <a:cubicBezTo>
                    <a:pt x="102364" y="91053"/>
                    <a:pt x="102897" y="92120"/>
                    <a:pt x="103785" y="92120"/>
                  </a:cubicBezTo>
                  <a:lnTo>
                    <a:pt x="104318" y="92653"/>
                  </a:lnTo>
                  <a:cubicBezTo>
                    <a:pt x="105385" y="92653"/>
                    <a:pt x="105740" y="92120"/>
                    <a:pt x="106274" y="91587"/>
                  </a:cubicBezTo>
                  <a:cubicBezTo>
                    <a:pt x="106807" y="90520"/>
                    <a:pt x="107340" y="89098"/>
                    <a:pt x="106807" y="87677"/>
                  </a:cubicBezTo>
                  <a:cubicBezTo>
                    <a:pt x="106274" y="86610"/>
                    <a:pt x="105385" y="86255"/>
                    <a:pt x="104851" y="86255"/>
                  </a:cubicBezTo>
                  <a:cubicBezTo>
                    <a:pt x="103430" y="86255"/>
                    <a:pt x="102364" y="87677"/>
                    <a:pt x="102364" y="88210"/>
                  </a:cubicBezTo>
                  <a:lnTo>
                    <a:pt x="102364" y="88743"/>
                  </a:lnTo>
                  <a:close/>
                  <a:moveTo>
                    <a:pt x="108761" y="104916"/>
                  </a:moveTo>
                  <a:cubicBezTo>
                    <a:pt x="108761" y="106337"/>
                    <a:pt x="109294" y="106870"/>
                    <a:pt x="109828" y="106870"/>
                  </a:cubicBezTo>
                  <a:lnTo>
                    <a:pt x="110894" y="106870"/>
                  </a:lnTo>
                  <a:cubicBezTo>
                    <a:pt x="111960" y="106870"/>
                    <a:pt x="112849" y="106337"/>
                    <a:pt x="112849" y="105804"/>
                  </a:cubicBezTo>
                  <a:cubicBezTo>
                    <a:pt x="113382" y="105804"/>
                    <a:pt x="113382" y="105271"/>
                    <a:pt x="113382" y="105271"/>
                  </a:cubicBezTo>
                  <a:cubicBezTo>
                    <a:pt x="113915" y="102783"/>
                    <a:pt x="113382" y="101717"/>
                    <a:pt x="112849" y="101361"/>
                  </a:cubicBezTo>
                  <a:cubicBezTo>
                    <a:pt x="112316" y="100828"/>
                    <a:pt x="111427" y="100828"/>
                    <a:pt x="110361" y="101361"/>
                  </a:cubicBezTo>
                  <a:cubicBezTo>
                    <a:pt x="109294" y="101894"/>
                    <a:pt x="108406" y="103316"/>
                    <a:pt x="108939" y="10491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87" name="Vrije vorm: vorm 86">
              <a:extLst>
                <a:ext uri="{FF2B5EF4-FFF2-40B4-BE49-F238E27FC236}">
                  <a16:creationId xmlns:a16="http://schemas.microsoft.com/office/drawing/2014/main" id="{486CA6C3-13CE-031C-2F43-0A85E60B7A65}"/>
                </a:ext>
              </a:extLst>
            </p:cNvPr>
            <p:cNvSpPr/>
            <p:nvPr/>
          </p:nvSpPr>
          <p:spPr>
            <a:xfrm rot="21270334">
              <a:off x="8883047" y="2217717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1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2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1 w 95099"/>
                <a:gd name="connsiteY18" fmla="*/ 91226 h 191282"/>
                <a:gd name="connsiteX19" fmla="*/ 30045 w 95099"/>
                <a:gd name="connsiteY19" fmla="*/ 89804 h 191282"/>
                <a:gd name="connsiteX20" fmla="*/ 27558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1 w 95099"/>
                <a:gd name="connsiteY25" fmla="*/ 91048 h 191282"/>
                <a:gd name="connsiteX26" fmla="*/ 36977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8 w 95099"/>
                <a:gd name="connsiteY30" fmla="*/ 86250 h 191282"/>
                <a:gd name="connsiteX31" fmla="*/ 38576 w 95099"/>
                <a:gd name="connsiteY31" fmla="*/ 86250 h 191282"/>
                <a:gd name="connsiteX32" fmla="*/ 37155 w 95099"/>
                <a:gd name="connsiteY32" fmla="*/ 90693 h 191282"/>
                <a:gd name="connsiteX33" fmla="*/ 37155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7 w 95099"/>
                <a:gd name="connsiteY38" fmla="*/ 109531 h 191282"/>
                <a:gd name="connsiteX39" fmla="*/ 41420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4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1 w 95099"/>
                <a:gd name="connsiteY45" fmla="*/ 96735 h 191282"/>
                <a:gd name="connsiteX46" fmla="*/ 45507 w 95099"/>
                <a:gd name="connsiteY46" fmla="*/ 97269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4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7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6" y="145075"/>
                    <a:pt x="17961" y="155383"/>
                    <a:pt x="17961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2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7"/>
                    <a:pt x="43374" y="191105"/>
                  </a:cubicBezTo>
                  <a:close/>
                  <a:moveTo>
                    <a:pt x="32001" y="91226"/>
                  </a:moveTo>
                  <a:cubicBezTo>
                    <a:pt x="30934" y="89804"/>
                    <a:pt x="30578" y="89804"/>
                    <a:pt x="30045" y="89804"/>
                  </a:cubicBezTo>
                  <a:cubicBezTo>
                    <a:pt x="28624" y="89804"/>
                    <a:pt x="27558" y="90871"/>
                    <a:pt x="27558" y="91226"/>
                  </a:cubicBezTo>
                  <a:cubicBezTo>
                    <a:pt x="27558" y="91581"/>
                    <a:pt x="27024" y="91759"/>
                    <a:pt x="27024" y="91759"/>
                  </a:cubicBezTo>
                  <a:cubicBezTo>
                    <a:pt x="27024" y="94247"/>
                    <a:pt x="28091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1" y="93536"/>
                    <a:pt x="32534" y="92648"/>
                    <a:pt x="32001" y="91048"/>
                  </a:cubicBezTo>
                  <a:close/>
                  <a:moveTo>
                    <a:pt x="36977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1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8" y="86250"/>
                  </a:cubicBezTo>
                  <a:cubicBezTo>
                    <a:pt x="40176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5" y="90693"/>
                  </a:cubicBezTo>
                  <a:lnTo>
                    <a:pt x="37155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7" y="103133"/>
                    <a:pt x="36444" y="106155"/>
                    <a:pt x="37332" y="107576"/>
                  </a:cubicBezTo>
                  <a:cubicBezTo>
                    <a:pt x="38221" y="108998"/>
                    <a:pt x="39287" y="109531"/>
                    <a:pt x="40887" y="109531"/>
                  </a:cubicBezTo>
                  <a:lnTo>
                    <a:pt x="41420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4" y="96202"/>
                  </a:moveTo>
                  <a:cubicBezTo>
                    <a:pt x="49417" y="95136"/>
                    <a:pt x="49062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1" y="96202"/>
                    <a:pt x="46041" y="96735"/>
                  </a:cubicBezTo>
                  <a:cubicBezTo>
                    <a:pt x="45507" y="96735"/>
                    <a:pt x="45507" y="97269"/>
                    <a:pt x="45507" y="97269"/>
                  </a:cubicBezTo>
                  <a:cubicBezTo>
                    <a:pt x="45507" y="99757"/>
                    <a:pt x="46574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4" y="99223"/>
                    <a:pt x="51017" y="97802"/>
                    <a:pt x="50484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92">
              <a:extLst>
                <a:ext uri="{FF2B5EF4-FFF2-40B4-BE49-F238E27FC236}">
                  <a16:creationId xmlns:a16="http://schemas.microsoft.com/office/drawing/2014/main" id="{F4CAD17D-E0C0-8F56-1FD2-EC1FAF46C340}"/>
                </a:ext>
              </a:extLst>
            </p:cNvPr>
            <p:cNvSpPr/>
            <p:nvPr/>
          </p:nvSpPr>
          <p:spPr>
            <a:xfrm rot="21270334">
              <a:off x="4364356" y="2940993"/>
              <a:ext cx="126343" cy="258014"/>
            </a:xfrm>
            <a:custGeom>
              <a:avLst/>
              <a:gdLst>
                <a:gd name="connsiteX0" fmla="*/ 126209 w 126343"/>
                <a:gd name="connsiteY0" fmla="*/ 57975 h 258014"/>
                <a:gd name="connsiteX1" fmla="*/ 118212 w 126343"/>
                <a:gd name="connsiteY1" fmla="*/ 67394 h 258014"/>
                <a:gd name="connsiteX2" fmla="*/ 113235 w 126343"/>
                <a:gd name="connsiteY2" fmla="*/ 58508 h 258014"/>
                <a:gd name="connsiteX3" fmla="*/ 94753 w 126343"/>
                <a:gd name="connsiteY3" fmla="*/ 19232 h 258014"/>
                <a:gd name="connsiteX4" fmla="*/ 68450 w 126343"/>
                <a:gd name="connsiteY4" fmla="*/ 16211 h 258014"/>
                <a:gd name="connsiteX5" fmla="*/ 32195 w 126343"/>
                <a:gd name="connsiteY5" fmla="*/ 65439 h 258014"/>
                <a:gd name="connsiteX6" fmla="*/ 43569 w 126343"/>
                <a:gd name="connsiteY6" fmla="*/ 96718 h 258014"/>
                <a:gd name="connsiteX7" fmla="*/ 65429 w 126343"/>
                <a:gd name="connsiteY7" fmla="*/ 118045 h 258014"/>
                <a:gd name="connsiteX8" fmla="*/ 116612 w 126343"/>
                <a:gd name="connsiteY8" fmla="*/ 204061 h 258014"/>
                <a:gd name="connsiteX9" fmla="*/ 59386 w 126343"/>
                <a:gd name="connsiteY9" fmla="*/ 257733 h 258014"/>
                <a:gd name="connsiteX10" fmla="*/ 20999 w 126343"/>
                <a:gd name="connsiteY10" fmla="*/ 231786 h 258014"/>
                <a:gd name="connsiteX11" fmla="*/ 22065 w 126343"/>
                <a:gd name="connsiteY11" fmla="*/ 217923 h 258014"/>
                <a:gd name="connsiteX12" fmla="*/ 33084 w 126343"/>
                <a:gd name="connsiteY12" fmla="*/ 224321 h 258014"/>
                <a:gd name="connsiteX13" fmla="*/ 59919 w 126343"/>
                <a:gd name="connsiteY13" fmla="*/ 244759 h 258014"/>
                <a:gd name="connsiteX14" fmla="*/ 89243 w 126343"/>
                <a:gd name="connsiteY14" fmla="*/ 208504 h 258014"/>
                <a:gd name="connsiteX15" fmla="*/ 38060 w 126343"/>
                <a:gd name="connsiteY15" fmla="*/ 137772 h 258014"/>
                <a:gd name="connsiteX16" fmla="*/ 22598 w 126343"/>
                <a:gd name="connsiteY16" fmla="*/ 123376 h 258014"/>
                <a:gd name="connsiteX17" fmla="*/ 205 w 126343"/>
                <a:gd name="connsiteY17" fmla="*/ 56731 h 258014"/>
                <a:gd name="connsiteX18" fmla="*/ 68450 w 126343"/>
                <a:gd name="connsiteY18" fmla="*/ 38 h 258014"/>
                <a:gd name="connsiteX19" fmla="*/ 126209 w 126343"/>
                <a:gd name="connsiteY19" fmla="*/ 57797 h 258014"/>
                <a:gd name="connsiteX20" fmla="*/ 51567 w 126343"/>
                <a:gd name="connsiteY20" fmla="*/ 138127 h 258014"/>
                <a:gd name="connsiteX21" fmla="*/ 56010 w 126343"/>
                <a:gd name="connsiteY21" fmla="*/ 143636 h 258014"/>
                <a:gd name="connsiteX22" fmla="*/ 57076 w 126343"/>
                <a:gd name="connsiteY22" fmla="*/ 144170 h 258014"/>
                <a:gd name="connsiteX23" fmla="*/ 60097 w 126343"/>
                <a:gd name="connsiteY23" fmla="*/ 142748 h 258014"/>
                <a:gd name="connsiteX24" fmla="*/ 60630 w 126343"/>
                <a:gd name="connsiteY24" fmla="*/ 138305 h 258014"/>
                <a:gd name="connsiteX25" fmla="*/ 57609 w 126343"/>
                <a:gd name="connsiteY25" fmla="*/ 135284 h 258014"/>
                <a:gd name="connsiteX26" fmla="*/ 52100 w 126343"/>
                <a:gd name="connsiteY26" fmla="*/ 136705 h 258014"/>
                <a:gd name="connsiteX27" fmla="*/ 51567 w 126343"/>
                <a:gd name="connsiteY27" fmla="*/ 138127 h 258014"/>
                <a:gd name="connsiteX28" fmla="*/ 66495 w 126343"/>
                <a:gd name="connsiteY28" fmla="*/ 147013 h 258014"/>
                <a:gd name="connsiteX29" fmla="*/ 67028 w 126343"/>
                <a:gd name="connsiteY29" fmla="*/ 147546 h 258014"/>
                <a:gd name="connsiteX30" fmla="*/ 70049 w 126343"/>
                <a:gd name="connsiteY30" fmla="*/ 150034 h 258014"/>
                <a:gd name="connsiteX31" fmla="*/ 70583 w 126343"/>
                <a:gd name="connsiteY31" fmla="*/ 150034 h 258014"/>
                <a:gd name="connsiteX32" fmla="*/ 72004 w 126343"/>
                <a:gd name="connsiteY32" fmla="*/ 147546 h 258014"/>
                <a:gd name="connsiteX33" fmla="*/ 70583 w 126343"/>
                <a:gd name="connsiteY33" fmla="*/ 143992 h 258014"/>
                <a:gd name="connsiteX34" fmla="*/ 67561 w 126343"/>
                <a:gd name="connsiteY34" fmla="*/ 143992 h 258014"/>
                <a:gd name="connsiteX35" fmla="*/ 66495 w 126343"/>
                <a:gd name="connsiteY35" fmla="*/ 147013 h 258014"/>
                <a:gd name="connsiteX36" fmla="*/ 75914 w 126343"/>
                <a:gd name="connsiteY36" fmla="*/ 166385 h 258014"/>
                <a:gd name="connsiteX37" fmla="*/ 76447 w 126343"/>
                <a:gd name="connsiteY37" fmla="*/ 166918 h 258014"/>
                <a:gd name="connsiteX38" fmla="*/ 80002 w 126343"/>
                <a:gd name="connsiteY38" fmla="*/ 170472 h 258014"/>
                <a:gd name="connsiteX39" fmla="*/ 80535 w 126343"/>
                <a:gd name="connsiteY39" fmla="*/ 170472 h 258014"/>
                <a:gd name="connsiteX40" fmla="*/ 82490 w 126343"/>
                <a:gd name="connsiteY40" fmla="*/ 167451 h 258014"/>
                <a:gd name="connsiteX41" fmla="*/ 81068 w 126343"/>
                <a:gd name="connsiteY41" fmla="*/ 161942 h 258014"/>
                <a:gd name="connsiteX42" fmla="*/ 77514 w 126343"/>
                <a:gd name="connsiteY42" fmla="*/ 161942 h 258014"/>
                <a:gd name="connsiteX43" fmla="*/ 76092 w 126343"/>
                <a:gd name="connsiteY43" fmla="*/ 166385 h 258014"/>
                <a:gd name="connsiteX44" fmla="*/ 79469 w 126343"/>
                <a:gd name="connsiteY44" fmla="*/ 147902 h 258014"/>
                <a:gd name="connsiteX45" fmla="*/ 82490 w 126343"/>
                <a:gd name="connsiteY45" fmla="*/ 153944 h 258014"/>
                <a:gd name="connsiteX46" fmla="*/ 83556 w 126343"/>
                <a:gd name="connsiteY46" fmla="*/ 153944 h 258014"/>
                <a:gd name="connsiteX47" fmla="*/ 85511 w 126343"/>
                <a:gd name="connsiteY47" fmla="*/ 152878 h 258014"/>
                <a:gd name="connsiteX48" fmla="*/ 86044 w 126343"/>
                <a:gd name="connsiteY48" fmla="*/ 147902 h 258014"/>
                <a:gd name="connsiteX49" fmla="*/ 83556 w 126343"/>
                <a:gd name="connsiteY49" fmla="*/ 144880 h 258014"/>
                <a:gd name="connsiteX50" fmla="*/ 80002 w 126343"/>
                <a:gd name="connsiteY50" fmla="*/ 146835 h 258014"/>
                <a:gd name="connsiteX51" fmla="*/ 79469 w 126343"/>
                <a:gd name="connsiteY51" fmla="*/ 147902 h 258014"/>
                <a:gd name="connsiteX52" fmla="*/ 89954 w 126343"/>
                <a:gd name="connsiteY52" fmla="*/ 164785 h 258014"/>
                <a:gd name="connsiteX53" fmla="*/ 91376 w 126343"/>
                <a:gd name="connsiteY53" fmla="*/ 168340 h 258014"/>
                <a:gd name="connsiteX54" fmla="*/ 92442 w 126343"/>
                <a:gd name="connsiteY54" fmla="*/ 168340 h 258014"/>
                <a:gd name="connsiteX55" fmla="*/ 93864 w 126343"/>
                <a:gd name="connsiteY55" fmla="*/ 167273 h 258014"/>
                <a:gd name="connsiteX56" fmla="*/ 94397 w 126343"/>
                <a:gd name="connsiteY56" fmla="*/ 163719 h 258014"/>
                <a:gd name="connsiteX57" fmla="*/ 92442 w 126343"/>
                <a:gd name="connsiteY57" fmla="*/ 162297 h 258014"/>
                <a:gd name="connsiteX58" fmla="*/ 89954 w 126343"/>
                <a:gd name="connsiteY58" fmla="*/ 164252 h 258014"/>
                <a:gd name="connsiteX59" fmla="*/ 89954 w 126343"/>
                <a:gd name="connsiteY59" fmla="*/ 164785 h 25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26343" h="258014">
                  <a:moveTo>
                    <a:pt x="126209" y="57975"/>
                  </a:moveTo>
                  <a:cubicBezTo>
                    <a:pt x="126209" y="57975"/>
                    <a:pt x="125676" y="67928"/>
                    <a:pt x="118212" y="67394"/>
                  </a:cubicBezTo>
                  <a:cubicBezTo>
                    <a:pt x="112169" y="66328"/>
                    <a:pt x="113235" y="58508"/>
                    <a:pt x="113235" y="58508"/>
                  </a:cubicBezTo>
                  <a:cubicBezTo>
                    <a:pt x="113235" y="58508"/>
                    <a:pt x="115724" y="30073"/>
                    <a:pt x="94753" y="19232"/>
                  </a:cubicBezTo>
                  <a:cubicBezTo>
                    <a:pt x="89243" y="16744"/>
                    <a:pt x="78402" y="14789"/>
                    <a:pt x="68450" y="16211"/>
                  </a:cubicBezTo>
                  <a:cubicBezTo>
                    <a:pt x="68450" y="16211"/>
                    <a:pt x="31662" y="22253"/>
                    <a:pt x="32195" y="65439"/>
                  </a:cubicBezTo>
                  <a:cubicBezTo>
                    <a:pt x="32195" y="65439"/>
                    <a:pt x="31662" y="79302"/>
                    <a:pt x="43569" y="96718"/>
                  </a:cubicBezTo>
                  <a:cubicBezTo>
                    <a:pt x="48545" y="103649"/>
                    <a:pt x="56010" y="110225"/>
                    <a:pt x="65429" y="118045"/>
                  </a:cubicBezTo>
                  <a:cubicBezTo>
                    <a:pt x="93864" y="141504"/>
                    <a:pt x="116612" y="168873"/>
                    <a:pt x="116612" y="204061"/>
                  </a:cubicBezTo>
                  <a:cubicBezTo>
                    <a:pt x="116612" y="239250"/>
                    <a:pt x="98129" y="260754"/>
                    <a:pt x="59386" y="257733"/>
                  </a:cubicBezTo>
                  <a:cubicBezTo>
                    <a:pt x="39482" y="256311"/>
                    <a:pt x="27574" y="245292"/>
                    <a:pt x="20999" y="231786"/>
                  </a:cubicBezTo>
                  <a:cubicBezTo>
                    <a:pt x="20999" y="231786"/>
                    <a:pt x="16022" y="221300"/>
                    <a:pt x="22065" y="217923"/>
                  </a:cubicBezTo>
                  <a:cubicBezTo>
                    <a:pt x="28996" y="214014"/>
                    <a:pt x="33084" y="224321"/>
                    <a:pt x="33084" y="224321"/>
                  </a:cubicBezTo>
                  <a:cubicBezTo>
                    <a:pt x="40548" y="241738"/>
                    <a:pt x="54943" y="244226"/>
                    <a:pt x="59919" y="244759"/>
                  </a:cubicBezTo>
                  <a:cubicBezTo>
                    <a:pt x="77869" y="245826"/>
                    <a:pt x="91198" y="235873"/>
                    <a:pt x="89243" y="208504"/>
                  </a:cubicBezTo>
                  <a:cubicBezTo>
                    <a:pt x="87288" y="178114"/>
                    <a:pt x="38060" y="137772"/>
                    <a:pt x="38060" y="137772"/>
                  </a:cubicBezTo>
                  <a:cubicBezTo>
                    <a:pt x="33084" y="133862"/>
                    <a:pt x="26152" y="127286"/>
                    <a:pt x="22598" y="123376"/>
                  </a:cubicBezTo>
                  <a:cubicBezTo>
                    <a:pt x="-3705" y="92986"/>
                    <a:pt x="205" y="56731"/>
                    <a:pt x="205" y="56731"/>
                  </a:cubicBezTo>
                  <a:cubicBezTo>
                    <a:pt x="205" y="56731"/>
                    <a:pt x="1272" y="927"/>
                    <a:pt x="68450" y="38"/>
                  </a:cubicBezTo>
                  <a:cubicBezTo>
                    <a:pt x="68450" y="38"/>
                    <a:pt x="129586" y="-3516"/>
                    <a:pt x="126209" y="57797"/>
                  </a:cubicBezTo>
                  <a:close/>
                  <a:moveTo>
                    <a:pt x="51567" y="138127"/>
                  </a:moveTo>
                  <a:cubicBezTo>
                    <a:pt x="52633" y="141148"/>
                    <a:pt x="54055" y="143103"/>
                    <a:pt x="56010" y="143636"/>
                  </a:cubicBezTo>
                  <a:cubicBezTo>
                    <a:pt x="56543" y="144170"/>
                    <a:pt x="57076" y="144170"/>
                    <a:pt x="57076" y="144170"/>
                  </a:cubicBezTo>
                  <a:cubicBezTo>
                    <a:pt x="58142" y="144170"/>
                    <a:pt x="59564" y="143636"/>
                    <a:pt x="60097" y="142748"/>
                  </a:cubicBezTo>
                  <a:cubicBezTo>
                    <a:pt x="61163" y="141681"/>
                    <a:pt x="61519" y="139727"/>
                    <a:pt x="60630" y="138305"/>
                  </a:cubicBezTo>
                  <a:cubicBezTo>
                    <a:pt x="60097" y="136883"/>
                    <a:pt x="59208" y="135817"/>
                    <a:pt x="57609" y="135284"/>
                  </a:cubicBezTo>
                  <a:cubicBezTo>
                    <a:pt x="55121" y="134750"/>
                    <a:pt x="52100" y="136705"/>
                    <a:pt x="52100" y="136705"/>
                  </a:cubicBezTo>
                  <a:cubicBezTo>
                    <a:pt x="51567" y="137238"/>
                    <a:pt x="51567" y="137772"/>
                    <a:pt x="51567" y="138127"/>
                  </a:cubicBezTo>
                  <a:close/>
                  <a:moveTo>
                    <a:pt x="66495" y="147013"/>
                  </a:moveTo>
                  <a:cubicBezTo>
                    <a:pt x="66495" y="147013"/>
                    <a:pt x="66495" y="147546"/>
                    <a:pt x="67028" y="147546"/>
                  </a:cubicBezTo>
                  <a:cubicBezTo>
                    <a:pt x="68094" y="148968"/>
                    <a:pt x="68983" y="150034"/>
                    <a:pt x="70049" y="150034"/>
                  </a:cubicBezTo>
                  <a:lnTo>
                    <a:pt x="70583" y="150034"/>
                  </a:lnTo>
                  <a:cubicBezTo>
                    <a:pt x="71649" y="149501"/>
                    <a:pt x="72004" y="148968"/>
                    <a:pt x="72004" y="147546"/>
                  </a:cubicBezTo>
                  <a:cubicBezTo>
                    <a:pt x="72538" y="146480"/>
                    <a:pt x="72004" y="144525"/>
                    <a:pt x="70583" y="143992"/>
                  </a:cubicBezTo>
                  <a:cubicBezTo>
                    <a:pt x="69161" y="142926"/>
                    <a:pt x="68094" y="143459"/>
                    <a:pt x="67561" y="143992"/>
                  </a:cubicBezTo>
                  <a:cubicBezTo>
                    <a:pt x="66495" y="144525"/>
                    <a:pt x="66495" y="146480"/>
                    <a:pt x="66495" y="147013"/>
                  </a:cubicBezTo>
                  <a:close/>
                  <a:moveTo>
                    <a:pt x="75914" y="166385"/>
                  </a:moveTo>
                  <a:cubicBezTo>
                    <a:pt x="75914" y="166385"/>
                    <a:pt x="75914" y="166918"/>
                    <a:pt x="76447" y="166918"/>
                  </a:cubicBezTo>
                  <a:cubicBezTo>
                    <a:pt x="77514" y="169406"/>
                    <a:pt x="78935" y="170472"/>
                    <a:pt x="80002" y="170472"/>
                  </a:cubicBezTo>
                  <a:lnTo>
                    <a:pt x="80535" y="170472"/>
                  </a:lnTo>
                  <a:cubicBezTo>
                    <a:pt x="81601" y="169939"/>
                    <a:pt x="82490" y="169050"/>
                    <a:pt x="82490" y="167451"/>
                  </a:cubicBezTo>
                  <a:cubicBezTo>
                    <a:pt x="83023" y="166029"/>
                    <a:pt x="82490" y="163541"/>
                    <a:pt x="81068" y="161942"/>
                  </a:cubicBezTo>
                  <a:cubicBezTo>
                    <a:pt x="79646" y="161408"/>
                    <a:pt x="78580" y="161408"/>
                    <a:pt x="77514" y="161942"/>
                  </a:cubicBezTo>
                  <a:cubicBezTo>
                    <a:pt x="76092" y="163008"/>
                    <a:pt x="76092" y="165496"/>
                    <a:pt x="76092" y="166385"/>
                  </a:cubicBezTo>
                  <a:close/>
                  <a:moveTo>
                    <a:pt x="79469" y="147902"/>
                  </a:moveTo>
                  <a:cubicBezTo>
                    <a:pt x="80002" y="151456"/>
                    <a:pt x="80890" y="153411"/>
                    <a:pt x="82490" y="153944"/>
                  </a:cubicBezTo>
                  <a:lnTo>
                    <a:pt x="83556" y="153944"/>
                  </a:lnTo>
                  <a:cubicBezTo>
                    <a:pt x="83556" y="153944"/>
                    <a:pt x="84622" y="153411"/>
                    <a:pt x="85511" y="152878"/>
                  </a:cubicBezTo>
                  <a:cubicBezTo>
                    <a:pt x="86577" y="151812"/>
                    <a:pt x="86933" y="149857"/>
                    <a:pt x="86044" y="147902"/>
                  </a:cubicBezTo>
                  <a:cubicBezTo>
                    <a:pt x="85511" y="146480"/>
                    <a:pt x="84978" y="145414"/>
                    <a:pt x="83556" y="144880"/>
                  </a:cubicBezTo>
                  <a:cubicBezTo>
                    <a:pt x="81601" y="144880"/>
                    <a:pt x="80002" y="146835"/>
                    <a:pt x="80002" y="146835"/>
                  </a:cubicBezTo>
                  <a:cubicBezTo>
                    <a:pt x="80002" y="146835"/>
                    <a:pt x="79824" y="147191"/>
                    <a:pt x="79469" y="147902"/>
                  </a:cubicBezTo>
                  <a:close/>
                  <a:moveTo>
                    <a:pt x="89954" y="164785"/>
                  </a:moveTo>
                  <a:cubicBezTo>
                    <a:pt x="89954" y="167273"/>
                    <a:pt x="91020" y="167806"/>
                    <a:pt x="91376" y="168340"/>
                  </a:cubicBezTo>
                  <a:lnTo>
                    <a:pt x="92442" y="168340"/>
                  </a:lnTo>
                  <a:cubicBezTo>
                    <a:pt x="92442" y="168340"/>
                    <a:pt x="93509" y="168340"/>
                    <a:pt x="93864" y="167273"/>
                  </a:cubicBezTo>
                  <a:cubicBezTo>
                    <a:pt x="94930" y="166740"/>
                    <a:pt x="95286" y="165318"/>
                    <a:pt x="94397" y="163719"/>
                  </a:cubicBezTo>
                  <a:cubicBezTo>
                    <a:pt x="93864" y="162652"/>
                    <a:pt x="92975" y="162297"/>
                    <a:pt x="92442" y="162297"/>
                  </a:cubicBezTo>
                  <a:cubicBezTo>
                    <a:pt x="91020" y="162297"/>
                    <a:pt x="90487" y="163719"/>
                    <a:pt x="89954" y="164252"/>
                  </a:cubicBezTo>
                  <a:lnTo>
                    <a:pt x="89954" y="164785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5" name="Vrije vorm: vorm 94">
              <a:extLst>
                <a:ext uri="{FF2B5EF4-FFF2-40B4-BE49-F238E27FC236}">
                  <a16:creationId xmlns:a16="http://schemas.microsoft.com/office/drawing/2014/main" id="{744222C4-D3F6-1EBB-7EE3-7F333A41AEB6}"/>
                </a:ext>
              </a:extLst>
            </p:cNvPr>
            <p:cNvSpPr/>
            <p:nvPr/>
          </p:nvSpPr>
          <p:spPr>
            <a:xfrm rot="21270334">
              <a:off x="4489626" y="2932550"/>
              <a:ext cx="76787" cy="257045"/>
            </a:xfrm>
            <a:custGeom>
              <a:avLst/>
              <a:gdLst>
                <a:gd name="connsiteX0" fmla="*/ 76787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50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20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5 w 76787"/>
                <a:gd name="connsiteY23" fmla="*/ 147392 h 257045"/>
                <a:gd name="connsiteX24" fmla="*/ 28448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1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90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5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7" y="45381"/>
                  </a:moveTo>
                  <a:cubicBezTo>
                    <a:pt x="76254" y="50357"/>
                    <a:pt x="67901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50" y="143127"/>
                    <a:pt x="22050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3" y="49646"/>
                    <a:pt x="12" y="44670"/>
                  </a:cubicBezTo>
                  <a:cubicBezTo>
                    <a:pt x="545" y="39694"/>
                    <a:pt x="8898" y="38628"/>
                    <a:pt x="11920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9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9" y="147392"/>
                    <a:pt x="34845" y="147392"/>
                    <a:pt x="34845" y="147392"/>
                  </a:cubicBezTo>
                  <a:cubicBezTo>
                    <a:pt x="31291" y="147926"/>
                    <a:pt x="29336" y="149347"/>
                    <a:pt x="28448" y="151302"/>
                  </a:cubicBezTo>
                  <a:cubicBezTo>
                    <a:pt x="27914" y="152724"/>
                    <a:pt x="28448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4" y="162854"/>
                    <a:pt x="32891" y="163387"/>
                  </a:cubicBezTo>
                  <a:cubicBezTo>
                    <a:pt x="30936" y="164454"/>
                    <a:pt x="30936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90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5" y="159477"/>
                    <a:pt x="44798" y="158944"/>
                  </a:cubicBezTo>
                  <a:cubicBezTo>
                    <a:pt x="46220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2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6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6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4" y="172629"/>
                    <a:pt x="47819" y="172095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95">
              <a:extLst>
                <a:ext uri="{FF2B5EF4-FFF2-40B4-BE49-F238E27FC236}">
                  <a16:creationId xmlns:a16="http://schemas.microsoft.com/office/drawing/2014/main" id="{1DCD76DC-D2AF-2A9D-A62A-AF6C8A3BF4A0}"/>
                </a:ext>
              </a:extLst>
            </p:cNvPr>
            <p:cNvSpPr/>
            <p:nvPr/>
          </p:nvSpPr>
          <p:spPr>
            <a:xfrm rot="21270334">
              <a:off x="4569697" y="2990230"/>
              <a:ext cx="96403" cy="190516"/>
            </a:xfrm>
            <a:custGeom>
              <a:avLst/>
              <a:gdLst>
                <a:gd name="connsiteX0" fmla="*/ 94903 w 96403"/>
                <a:gd name="connsiteY0" fmla="*/ 62202 h 190516"/>
                <a:gd name="connsiteX1" fmla="*/ 95969 w 96403"/>
                <a:gd name="connsiteY1" fmla="*/ 66645 h 190516"/>
                <a:gd name="connsiteX2" fmla="*/ 89038 w 96403"/>
                <a:gd name="connsiteY2" fmla="*/ 69133 h 190516"/>
                <a:gd name="connsiteX3" fmla="*/ 69133 w 96403"/>
                <a:gd name="connsiteY3" fmla="*/ 38210 h 190516"/>
                <a:gd name="connsiteX4" fmla="*/ 68067 w 96403"/>
                <a:gd name="connsiteY4" fmla="*/ 29679 h 190516"/>
                <a:gd name="connsiteX5" fmla="*/ 31812 w 96403"/>
                <a:gd name="connsiteY5" fmla="*/ 164569 h 190516"/>
                <a:gd name="connsiteX6" fmla="*/ 19371 w 96403"/>
                <a:gd name="connsiteY6" fmla="*/ 190516 h 190516"/>
                <a:gd name="connsiteX7" fmla="*/ 5509 w 96403"/>
                <a:gd name="connsiteY7" fmla="*/ 167590 h 190516"/>
                <a:gd name="connsiteX8" fmla="*/ 0 w 96403"/>
                <a:gd name="connsiteY8" fmla="*/ 76597 h 190516"/>
                <a:gd name="connsiteX9" fmla="*/ 533 w 96403"/>
                <a:gd name="connsiteY9" fmla="*/ 29324 h 190516"/>
                <a:gd name="connsiteX10" fmla="*/ 17950 w 96403"/>
                <a:gd name="connsiteY10" fmla="*/ 0 h 190516"/>
                <a:gd name="connsiteX11" fmla="*/ 32878 w 96403"/>
                <a:gd name="connsiteY11" fmla="*/ 30390 h 190516"/>
                <a:gd name="connsiteX12" fmla="*/ 31456 w 96403"/>
                <a:gd name="connsiteY12" fmla="*/ 77664 h 190516"/>
                <a:gd name="connsiteX13" fmla="*/ 31456 w 96403"/>
                <a:gd name="connsiteY13" fmla="*/ 87083 h 190516"/>
                <a:gd name="connsiteX14" fmla="*/ 70199 w 96403"/>
                <a:gd name="connsiteY14" fmla="*/ 3554 h 190516"/>
                <a:gd name="connsiteX15" fmla="*/ 90104 w 96403"/>
                <a:gd name="connsiteY15" fmla="*/ 27013 h 190516"/>
                <a:gd name="connsiteX16" fmla="*/ 95080 w 96403"/>
                <a:gd name="connsiteY16" fmla="*/ 62380 h 190516"/>
                <a:gd name="connsiteX17" fmla="*/ 12263 w 96403"/>
                <a:gd name="connsiteY17" fmla="*/ 87083 h 190516"/>
                <a:gd name="connsiteX18" fmla="*/ 10308 w 96403"/>
                <a:gd name="connsiteY18" fmla="*/ 85661 h 190516"/>
                <a:gd name="connsiteX19" fmla="*/ 7820 w 96403"/>
                <a:gd name="connsiteY19" fmla="*/ 87083 h 190516"/>
                <a:gd name="connsiteX20" fmla="*/ 7820 w 96403"/>
                <a:gd name="connsiteY20" fmla="*/ 87616 h 190516"/>
                <a:gd name="connsiteX21" fmla="*/ 9241 w 96403"/>
                <a:gd name="connsiteY21" fmla="*/ 91526 h 190516"/>
                <a:gd name="connsiteX22" fmla="*/ 10308 w 96403"/>
                <a:gd name="connsiteY22" fmla="*/ 91526 h 190516"/>
                <a:gd name="connsiteX23" fmla="*/ 11729 w 96403"/>
                <a:gd name="connsiteY23" fmla="*/ 90460 h 190516"/>
                <a:gd name="connsiteX24" fmla="*/ 12263 w 96403"/>
                <a:gd name="connsiteY24" fmla="*/ 86905 h 190516"/>
                <a:gd name="connsiteX25" fmla="*/ 20260 w 96403"/>
                <a:gd name="connsiteY25" fmla="*/ 100945 h 190516"/>
                <a:gd name="connsiteX26" fmla="*/ 17239 w 96403"/>
                <a:gd name="connsiteY26" fmla="*/ 100945 h 190516"/>
                <a:gd name="connsiteX27" fmla="*/ 15817 w 96403"/>
                <a:gd name="connsiteY27" fmla="*/ 105388 h 190516"/>
                <a:gd name="connsiteX28" fmla="*/ 15817 w 96403"/>
                <a:gd name="connsiteY28" fmla="*/ 105921 h 190516"/>
                <a:gd name="connsiteX29" fmla="*/ 19727 w 96403"/>
                <a:gd name="connsiteY29" fmla="*/ 109476 h 190516"/>
                <a:gd name="connsiteX30" fmla="*/ 22215 w 96403"/>
                <a:gd name="connsiteY30" fmla="*/ 106454 h 190516"/>
                <a:gd name="connsiteX31" fmla="*/ 20260 w 96403"/>
                <a:gd name="connsiteY31" fmla="*/ 100945 h 190516"/>
                <a:gd name="connsiteX32" fmla="*/ 25769 w 96403"/>
                <a:gd name="connsiteY32" fmla="*/ 86017 h 190516"/>
                <a:gd name="connsiteX33" fmla="*/ 20260 w 96403"/>
                <a:gd name="connsiteY33" fmla="*/ 82995 h 190516"/>
                <a:gd name="connsiteX34" fmla="*/ 19194 w 96403"/>
                <a:gd name="connsiteY34" fmla="*/ 83529 h 190516"/>
                <a:gd name="connsiteX35" fmla="*/ 18127 w 96403"/>
                <a:gd name="connsiteY35" fmla="*/ 90993 h 190516"/>
                <a:gd name="connsiteX36" fmla="*/ 21682 w 96403"/>
                <a:gd name="connsiteY36" fmla="*/ 92948 h 190516"/>
                <a:gd name="connsiteX37" fmla="*/ 25592 w 96403"/>
                <a:gd name="connsiteY37" fmla="*/ 89926 h 190516"/>
                <a:gd name="connsiteX38" fmla="*/ 25592 w 96403"/>
                <a:gd name="connsiteY38" fmla="*/ 86017 h 190516"/>
                <a:gd name="connsiteX39" fmla="*/ 34300 w 96403"/>
                <a:gd name="connsiteY39" fmla="*/ 99523 h 190516"/>
                <a:gd name="connsiteX40" fmla="*/ 32345 w 96403"/>
                <a:gd name="connsiteY40" fmla="*/ 98102 h 190516"/>
                <a:gd name="connsiteX41" fmla="*/ 29857 w 96403"/>
                <a:gd name="connsiteY41" fmla="*/ 100057 h 190516"/>
                <a:gd name="connsiteX42" fmla="*/ 29857 w 96403"/>
                <a:gd name="connsiteY42" fmla="*/ 100590 h 190516"/>
                <a:gd name="connsiteX43" fmla="*/ 31279 w 96403"/>
                <a:gd name="connsiteY43" fmla="*/ 104144 h 190516"/>
                <a:gd name="connsiteX44" fmla="*/ 32345 w 96403"/>
                <a:gd name="connsiteY44" fmla="*/ 104677 h 190516"/>
                <a:gd name="connsiteX45" fmla="*/ 33767 w 96403"/>
                <a:gd name="connsiteY45" fmla="*/ 103611 h 190516"/>
                <a:gd name="connsiteX46" fmla="*/ 34300 w 96403"/>
                <a:gd name="connsiteY46" fmla="*/ 9970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6403" h="190516">
                  <a:moveTo>
                    <a:pt x="94903" y="62202"/>
                  </a:moveTo>
                  <a:cubicBezTo>
                    <a:pt x="96324" y="63268"/>
                    <a:pt x="96858" y="65223"/>
                    <a:pt x="95969" y="66645"/>
                  </a:cubicBezTo>
                  <a:cubicBezTo>
                    <a:pt x="94903" y="68600"/>
                    <a:pt x="93481" y="70200"/>
                    <a:pt x="89038" y="69133"/>
                  </a:cubicBezTo>
                  <a:cubicBezTo>
                    <a:pt x="82107" y="67178"/>
                    <a:pt x="70555" y="60603"/>
                    <a:pt x="69133" y="38210"/>
                  </a:cubicBezTo>
                  <a:cubicBezTo>
                    <a:pt x="68600" y="34300"/>
                    <a:pt x="69133" y="31279"/>
                    <a:pt x="68067" y="29679"/>
                  </a:cubicBezTo>
                  <a:cubicBezTo>
                    <a:pt x="68067" y="29679"/>
                    <a:pt x="53138" y="10841"/>
                    <a:pt x="31812" y="164569"/>
                  </a:cubicBezTo>
                  <a:cubicBezTo>
                    <a:pt x="31812" y="164569"/>
                    <a:pt x="33767" y="190516"/>
                    <a:pt x="19371" y="190516"/>
                  </a:cubicBezTo>
                  <a:cubicBezTo>
                    <a:pt x="8353" y="190516"/>
                    <a:pt x="5509" y="167590"/>
                    <a:pt x="5509" y="167590"/>
                  </a:cubicBezTo>
                  <a:cubicBezTo>
                    <a:pt x="1066" y="138800"/>
                    <a:pt x="0" y="76597"/>
                    <a:pt x="0" y="76597"/>
                  </a:cubicBezTo>
                  <a:cubicBezTo>
                    <a:pt x="0" y="60247"/>
                    <a:pt x="0" y="44786"/>
                    <a:pt x="533" y="29324"/>
                  </a:cubicBezTo>
                  <a:cubicBezTo>
                    <a:pt x="533" y="29324"/>
                    <a:pt x="533" y="0"/>
                    <a:pt x="17950" y="0"/>
                  </a:cubicBezTo>
                  <a:cubicBezTo>
                    <a:pt x="34300" y="0"/>
                    <a:pt x="32878" y="30390"/>
                    <a:pt x="32878" y="30390"/>
                  </a:cubicBezTo>
                  <a:cubicBezTo>
                    <a:pt x="32345" y="46385"/>
                    <a:pt x="31812" y="61669"/>
                    <a:pt x="31456" y="77664"/>
                  </a:cubicBezTo>
                  <a:lnTo>
                    <a:pt x="31456" y="87083"/>
                  </a:lnTo>
                  <a:cubicBezTo>
                    <a:pt x="38921" y="49229"/>
                    <a:pt x="51361" y="4976"/>
                    <a:pt x="70199" y="3554"/>
                  </a:cubicBezTo>
                  <a:cubicBezTo>
                    <a:pt x="70199" y="3554"/>
                    <a:pt x="86194" y="2133"/>
                    <a:pt x="90104" y="27013"/>
                  </a:cubicBezTo>
                  <a:cubicBezTo>
                    <a:pt x="93659" y="48873"/>
                    <a:pt x="91526" y="58825"/>
                    <a:pt x="95080" y="62380"/>
                  </a:cubicBezTo>
                  <a:close/>
                  <a:moveTo>
                    <a:pt x="12263" y="87083"/>
                  </a:moveTo>
                  <a:cubicBezTo>
                    <a:pt x="11729" y="85661"/>
                    <a:pt x="10841" y="85661"/>
                    <a:pt x="10308" y="85661"/>
                  </a:cubicBezTo>
                  <a:cubicBezTo>
                    <a:pt x="8886" y="85661"/>
                    <a:pt x="8353" y="86727"/>
                    <a:pt x="7820" y="87083"/>
                  </a:cubicBezTo>
                  <a:lnTo>
                    <a:pt x="7820" y="87616"/>
                  </a:lnTo>
                  <a:cubicBezTo>
                    <a:pt x="7820" y="90104"/>
                    <a:pt x="8886" y="91170"/>
                    <a:pt x="9241" y="91526"/>
                  </a:cubicBezTo>
                  <a:lnTo>
                    <a:pt x="10308" y="91526"/>
                  </a:lnTo>
                  <a:cubicBezTo>
                    <a:pt x="10308" y="91526"/>
                    <a:pt x="11374" y="90993"/>
                    <a:pt x="11729" y="90460"/>
                  </a:cubicBezTo>
                  <a:cubicBezTo>
                    <a:pt x="12796" y="89393"/>
                    <a:pt x="13151" y="87972"/>
                    <a:pt x="12263" y="86905"/>
                  </a:cubicBezTo>
                  <a:close/>
                  <a:moveTo>
                    <a:pt x="20260" y="100945"/>
                  </a:moveTo>
                  <a:cubicBezTo>
                    <a:pt x="18838" y="99879"/>
                    <a:pt x="17772" y="100412"/>
                    <a:pt x="17239" y="100945"/>
                  </a:cubicBezTo>
                  <a:cubicBezTo>
                    <a:pt x="15284" y="102011"/>
                    <a:pt x="15284" y="104500"/>
                    <a:pt x="15817" y="105388"/>
                  </a:cubicBezTo>
                  <a:lnTo>
                    <a:pt x="15817" y="105921"/>
                  </a:lnTo>
                  <a:cubicBezTo>
                    <a:pt x="16883" y="107876"/>
                    <a:pt x="18305" y="109476"/>
                    <a:pt x="19727" y="109476"/>
                  </a:cubicBezTo>
                  <a:cubicBezTo>
                    <a:pt x="20793" y="108943"/>
                    <a:pt x="21682" y="108054"/>
                    <a:pt x="22215" y="106454"/>
                  </a:cubicBezTo>
                  <a:cubicBezTo>
                    <a:pt x="22215" y="104500"/>
                    <a:pt x="21682" y="102011"/>
                    <a:pt x="20260" y="100945"/>
                  </a:cubicBezTo>
                  <a:close/>
                  <a:moveTo>
                    <a:pt x="25769" y="86017"/>
                  </a:moveTo>
                  <a:cubicBezTo>
                    <a:pt x="24348" y="83529"/>
                    <a:pt x="20260" y="82995"/>
                    <a:pt x="20260" y="82995"/>
                  </a:cubicBezTo>
                  <a:cubicBezTo>
                    <a:pt x="19727" y="82995"/>
                    <a:pt x="19194" y="83529"/>
                    <a:pt x="19194" y="83529"/>
                  </a:cubicBezTo>
                  <a:cubicBezTo>
                    <a:pt x="17239" y="86550"/>
                    <a:pt x="17239" y="89038"/>
                    <a:pt x="18127" y="90993"/>
                  </a:cubicBezTo>
                  <a:cubicBezTo>
                    <a:pt x="19194" y="92059"/>
                    <a:pt x="20082" y="92948"/>
                    <a:pt x="21682" y="92948"/>
                  </a:cubicBezTo>
                  <a:cubicBezTo>
                    <a:pt x="23637" y="92948"/>
                    <a:pt x="24703" y="91526"/>
                    <a:pt x="25592" y="89926"/>
                  </a:cubicBezTo>
                  <a:cubicBezTo>
                    <a:pt x="26125" y="88505"/>
                    <a:pt x="26125" y="86905"/>
                    <a:pt x="25592" y="86017"/>
                  </a:cubicBezTo>
                  <a:close/>
                  <a:moveTo>
                    <a:pt x="34300" y="99523"/>
                  </a:moveTo>
                  <a:cubicBezTo>
                    <a:pt x="33767" y="98457"/>
                    <a:pt x="33234" y="98102"/>
                    <a:pt x="32345" y="98102"/>
                  </a:cubicBezTo>
                  <a:cubicBezTo>
                    <a:pt x="31456" y="98102"/>
                    <a:pt x="30390" y="99523"/>
                    <a:pt x="29857" y="100057"/>
                  </a:cubicBezTo>
                  <a:lnTo>
                    <a:pt x="29857" y="100590"/>
                  </a:lnTo>
                  <a:cubicBezTo>
                    <a:pt x="29857" y="103078"/>
                    <a:pt x="30923" y="104144"/>
                    <a:pt x="31279" y="104144"/>
                  </a:cubicBezTo>
                  <a:cubicBezTo>
                    <a:pt x="31634" y="104144"/>
                    <a:pt x="31812" y="104677"/>
                    <a:pt x="32345" y="104677"/>
                  </a:cubicBezTo>
                  <a:cubicBezTo>
                    <a:pt x="32878" y="104677"/>
                    <a:pt x="33411" y="104144"/>
                    <a:pt x="33767" y="103611"/>
                  </a:cubicBezTo>
                  <a:cubicBezTo>
                    <a:pt x="34833" y="102545"/>
                    <a:pt x="35189" y="101123"/>
                    <a:pt x="34300" y="9970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7" name="Vrije vorm: vorm 96">
              <a:extLst>
                <a:ext uri="{FF2B5EF4-FFF2-40B4-BE49-F238E27FC236}">
                  <a16:creationId xmlns:a16="http://schemas.microsoft.com/office/drawing/2014/main" id="{D95B523B-353A-446F-299F-F8409B50A838}"/>
                </a:ext>
              </a:extLst>
            </p:cNvPr>
            <p:cNvSpPr/>
            <p:nvPr/>
          </p:nvSpPr>
          <p:spPr>
            <a:xfrm rot="21270334">
              <a:off x="4675636" y="2980004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2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2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5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105">
              <a:extLst>
                <a:ext uri="{FF2B5EF4-FFF2-40B4-BE49-F238E27FC236}">
                  <a16:creationId xmlns:a16="http://schemas.microsoft.com/office/drawing/2014/main" id="{0771D3D5-B1D2-3F5A-4244-8A2648383EC1}"/>
                </a:ext>
              </a:extLst>
            </p:cNvPr>
            <p:cNvSpPr/>
            <p:nvPr/>
          </p:nvSpPr>
          <p:spPr>
            <a:xfrm rot="21270334">
              <a:off x="4781424" y="2969337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0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1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9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5" y="145075"/>
                    <a:pt x="17960" y="155383"/>
                    <a:pt x="17960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9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1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8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2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5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0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1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9"/>
                    <a:pt x="45507" y="97269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6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108">
              <a:extLst>
                <a:ext uri="{FF2B5EF4-FFF2-40B4-BE49-F238E27FC236}">
                  <a16:creationId xmlns:a16="http://schemas.microsoft.com/office/drawing/2014/main" id="{31C2B375-13C8-ECAC-CD6C-E69EB8218B76}"/>
                </a:ext>
              </a:extLst>
            </p:cNvPr>
            <p:cNvSpPr/>
            <p:nvPr/>
          </p:nvSpPr>
          <p:spPr>
            <a:xfrm rot="21270334">
              <a:off x="4890043" y="2958889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0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1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9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5" y="145075"/>
                    <a:pt x="17960" y="155383"/>
                    <a:pt x="17960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9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1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8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2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5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0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1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9"/>
                    <a:pt x="45507" y="97269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6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111">
              <a:extLst>
                <a:ext uri="{FF2B5EF4-FFF2-40B4-BE49-F238E27FC236}">
                  <a16:creationId xmlns:a16="http://schemas.microsoft.com/office/drawing/2014/main" id="{19F22A45-3A2B-8835-3FAC-E1D4D5631206}"/>
                </a:ext>
              </a:extLst>
            </p:cNvPr>
            <p:cNvSpPr/>
            <p:nvPr/>
          </p:nvSpPr>
          <p:spPr>
            <a:xfrm rot="21270334">
              <a:off x="4995125" y="2949272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2 w 98425"/>
                <a:gd name="connsiteY11" fmla="*/ 89155 h 190657"/>
                <a:gd name="connsiteX12" fmla="*/ 12297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8 w 98425"/>
                <a:gd name="connsiteY18" fmla="*/ 100174 h 190657"/>
                <a:gd name="connsiteX19" fmla="*/ 16207 w 98425"/>
                <a:gd name="connsiteY19" fmla="*/ 97152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8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7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2" y="89155"/>
                  </a:lnTo>
                  <a:cubicBezTo>
                    <a:pt x="11409" y="89155"/>
                    <a:pt x="11764" y="89155"/>
                    <a:pt x="12297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7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8" y="100174"/>
                  </a:moveTo>
                  <a:cubicBezTo>
                    <a:pt x="18695" y="98752"/>
                    <a:pt x="17807" y="97686"/>
                    <a:pt x="16207" y="97152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8" y="103550"/>
                    <a:pt x="19584" y="101595"/>
                    <a:pt x="19228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2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199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112">
              <a:extLst>
                <a:ext uri="{FF2B5EF4-FFF2-40B4-BE49-F238E27FC236}">
                  <a16:creationId xmlns:a16="http://schemas.microsoft.com/office/drawing/2014/main" id="{61D2251D-B600-D88A-60CB-D24DF3B2CAEF}"/>
                </a:ext>
              </a:extLst>
            </p:cNvPr>
            <p:cNvSpPr/>
            <p:nvPr/>
          </p:nvSpPr>
          <p:spPr>
            <a:xfrm rot="21270334">
              <a:off x="5105186" y="2938721"/>
              <a:ext cx="96403" cy="190516"/>
            </a:xfrm>
            <a:custGeom>
              <a:avLst/>
              <a:gdLst>
                <a:gd name="connsiteX0" fmla="*/ 94903 w 96403"/>
                <a:gd name="connsiteY0" fmla="*/ 62202 h 190516"/>
                <a:gd name="connsiteX1" fmla="*/ 95969 w 96403"/>
                <a:gd name="connsiteY1" fmla="*/ 66645 h 190516"/>
                <a:gd name="connsiteX2" fmla="*/ 89038 w 96403"/>
                <a:gd name="connsiteY2" fmla="*/ 69133 h 190516"/>
                <a:gd name="connsiteX3" fmla="*/ 69133 w 96403"/>
                <a:gd name="connsiteY3" fmla="*/ 38210 h 190516"/>
                <a:gd name="connsiteX4" fmla="*/ 68067 w 96403"/>
                <a:gd name="connsiteY4" fmla="*/ 29679 h 190516"/>
                <a:gd name="connsiteX5" fmla="*/ 31812 w 96403"/>
                <a:gd name="connsiteY5" fmla="*/ 164569 h 190516"/>
                <a:gd name="connsiteX6" fmla="*/ 19372 w 96403"/>
                <a:gd name="connsiteY6" fmla="*/ 190516 h 190516"/>
                <a:gd name="connsiteX7" fmla="*/ 5509 w 96403"/>
                <a:gd name="connsiteY7" fmla="*/ 167590 h 190516"/>
                <a:gd name="connsiteX8" fmla="*/ 0 w 96403"/>
                <a:gd name="connsiteY8" fmla="*/ 76597 h 190516"/>
                <a:gd name="connsiteX9" fmla="*/ 533 w 96403"/>
                <a:gd name="connsiteY9" fmla="*/ 29324 h 190516"/>
                <a:gd name="connsiteX10" fmla="*/ 17950 w 96403"/>
                <a:gd name="connsiteY10" fmla="*/ 0 h 190516"/>
                <a:gd name="connsiteX11" fmla="*/ 32878 w 96403"/>
                <a:gd name="connsiteY11" fmla="*/ 30390 h 190516"/>
                <a:gd name="connsiteX12" fmla="*/ 31457 w 96403"/>
                <a:gd name="connsiteY12" fmla="*/ 77664 h 190516"/>
                <a:gd name="connsiteX13" fmla="*/ 31457 w 96403"/>
                <a:gd name="connsiteY13" fmla="*/ 87083 h 190516"/>
                <a:gd name="connsiteX14" fmla="*/ 70200 w 96403"/>
                <a:gd name="connsiteY14" fmla="*/ 3554 h 190516"/>
                <a:gd name="connsiteX15" fmla="*/ 90104 w 96403"/>
                <a:gd name="connsiteY15" fmla="*/ 27013 h 190516"/>
                <a:gd name="connsiteX16" fmla="*/ 95080 w 96403"/>
                <a:gd name="connsiteY16" fmla="*/ 62380 h 190516"/>
                <a:gd name="connsiteX17" fmla="*/ 12263 w 96403"/>
                <a:gd name="connsiteY17" fmla="*/ 87083 h 190516"/>
                <a:gd name="connsiteX18" fmla="*/ 10308 w 96403"/>
                <a:gd name="connsiteY18" fmla="*/ 85661 h 190516"/>
                <a:gd name="connsiteX19" fmla="*/ 7820 w 96403"/>
                <a:gd name="connsiteY19" fmla="*/ 87083 h 190516"/>
                <a:gd name="connsiteX20" fmla="*/ 7820 w 96403"/>
                <a:gd name="connsiteY20" fmla="*/ 87616 h 190516"/>
                <a:gd name="connsiteX21" fmla="*/ 9242 w 96403"/>
                <a:gd name="connsiteY21" fmla="*/ 91526 h 190516"/>
                <a:gd name="connsiteX22" fmla="*/ 10308 w 96403"/>
                <a:gd name="connsiteY22" fmla="*/ 91526 h 190516"/>
                <a:gd name="connsiteX23" fmla="*/ 11730 w 96403"/>
                <a:gd name="connsiteY23" fmla="*/ 90460 h 190516"/>
                <a:gd name="connsiteX24" fmla="*/ 12263 w 96403"/>
                <a:gd name="connsiteY24" fmla="*/ 86905 h 190516"/>
                <a:gd name="connsiteX25" fmla="*/ 20260 w 96403"/>
                <a:gd name="connsiteY25" fmla="*/ 100945 h 190516"/>
                <a:gd name="connsiteX26" fmla="*/ 17239 w 96403"/>
                <a:gd name="connsiteY26" fmla="*/ 100945 h 190516"/>
                <a:gd name="connsiteX27" fmla="*/ 15817 w 96403"/>
                <a:gd name="connsiteY27" fmla="*/ 105388 h 190516"/>
                <a:gd name="connsiteX28" fmla="*/ 15817 w 96403"/>
                <a:gd name="connsiteY28" fmla="*/ 105921 h 190516"/>
                <a:gd name="connsiteX29" fmla="*/ 19727 w 96403"/>
                <a:gd name="connsiteY29" fmla="*/ 109476 h 190516"/>
                <a:gd name="connsiteX30" fmla="*/ 22215 w 96403"/>
                <a:gd name="connsiteY30" fmla="*/ 106454 h 190516"/>
                <a:gd name="connsiteX31" fmla="*/ 20260 w 96403"/>
                <a:gd name="connsiteY31" fmla="*/ 100945 h 190516"/>
                <a:gd name="connsiteX32" fmla="*/ 25770 w 96403"/>
                <a:gd name="connsiteY32" fmla="*/ 86017 h 190516"/>
                <a:gd name="connsiteX33" fmla="*/ 20260 w 96403"/>
                <a:gd name="connsiteY33" fmla="*/ 82995 h 190516"/>
                <a:gd name="connsiteX34" fmla="*/ 19194 w 96403"/>
                <a:gd name="connsiteY34" fmla="*/ 83529 h 190516"/>
                <a:gd name="connsiteX35" fmla="*/ 18128 w 96403"/>
                <a:gd name="connsiteY35" fmla="*/ 90993 h 190516"/>
                <a:gd name="connsiteX36" fmla="*/ 21682 w 96403"/>
                <a:gd name="connsiteY36" fmla="*/ 92948 h 190516"/>
                <a:gd name="connsiteX37" fmla="*/ 25592 w 96403"/>
                <a:gd name="connsiteY37" fmla="*/ 89926 h 190516"/>
                <a:gd name="connsiteX38" fmla="*/ 25592 w 96403"/>
                <a:gd name="connsiteY38" fmla="*/ 86017 h 190516"/>
                <a:gd name="connsiteX39" fmla="*/ 34300 w 96403"/>
                <a:gd name="connsiteY39" fmla="*/ 99523 h 190516"/>
                <a:gd name="connsiteX40" fmla="*/ 32345 w 96403"/>
                <a:gd name="connsiteY40" fmla="*/ 98102 h 190516"/>
                <a:gd name="connsiteX41" fmla="*/ 29857 w 96403"/>
                <a:gd name="connsiteY41" fmla="*/ 100057 h 190516"/>
                <a:gd name="connsiteX42" fmla="*/ 29857 w 96403"/>
                <a:gd name="connsiteY42" fmla="*/ 100590 h 190516"/>
                <a:gd name="connsiteX43" fmla="*/ 31279 w 96403"/>
                <a:gd name="connsiteY43" fmla="*/ 104144 h 190516"/>
                <a:gd name="connsiteX44" fmla="*/ 32345 w 96403"/>
                <a:gd name="connsiteY44" fmla="*/ 104677 h 190516"/>
                <a:gd name="connsiteX45" fmla="*/ 33767 w 96403"/>
                <a:gd name="connsiteY45" fmla="*/ 103611 h 190516"/>
                <a:gd name="connsiteX46" fmla="*/ 34300 w 96403"/>
                <a:gd name="connsiteY46" fmla="*/ 9970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6403" h="190516">
                  <a:moveTo>
                    <a:pt x="94903" y="62202"/>
                  </a:moveTo>
                  <a:cubicBezTo>
                    <a:pt x="96325" y="63268"/>
                    <a:pt x="96858" y="65223"/>
                    <a:pt x="95969" y="66645"/>
                  </a:cubicBezTo>
                  <a:cubicBezTo>
                    <a:pt x="94903" y="68600"/>
                    <a:pt x="93481" y="70200"/>
                    <a:pt x="89038" y="69133"/>
                  </a:cubicBezTo>
                  <a:cubicBezTo>
                    <a:pt x="82107" y="67178"/>
                    <a:pt x="70555" y="60603"/>
                    <a:pt x="69133" y="38210"/>
                  </a:cubicBezTo>
                  <a:cubicBezTo>
                    <a:pt x="68600" y="34300"/>
                    <a:pt x="69133" y="31279"/>
                    <a:pt x="68067" y="29679"/>
                  </a:cubicBezTo>
                  <a:cubicBezTo>
                    <a:pt x="68067" y="29679"/>
                    <a:pt x="53138" y="10841"/>
                    <a:pt x="31812" y="164569"/>
                  </a:cubicBezTo>
                  <a:cubicBezTo>
                    <a:pt x="31812" y="164569"/>
                    <a:pt x="33767" y="190516"/>
                    <a:pt x="19372" y="190516"/>
                  </a:cubicBezTo>
                  <a:cubicBezTo>
                    <a:pt x="8353" y="190516"/>
                    <a:pt x="5509" y="167590"/>
                    <a:pt x="5509" y="167590"/>
                  </a:cubicBezTo>
                  <a:cubicBezTo>
                    <a:pt x="1066" y="138800"/>
                    <a:pt x="0" y="76597"/>
                    <a:pt x="0" y="76597"/>
                  </a:cubicBezTo>
                  <a:cubicBezTo>
                    <a:pt x="0" y="60247"/>
                    <a:pt x="0" y="44786"/>
                    <a:pt x="533" y="29324"/>
                  </a:cubicBezTo>
                  <a:cubicBezTo>
                    <a:pt x="533" y="29324"/>
                    <a:pt x="533" y="0"/>
                    <a:pt x="17950" y="0"/>
                  </a:cubicBezTo>
                  <a:cubicBezTo>
                    <a:pt x="34300" y="0"/>
                    <a:pt x="32878" y="30390"/>
                    <a:pt x="32878" y="30390"/>
                  </a:cubicBezTo>
                  <a:cubicBezTo>
                    <a:pt x="32345" y="46385"/>
                    <a:pt x="31812" y="61669"/>
                    <a:pt x="31457" y="77664"/>
                  </a:cubicBezTo>
                  <a:lnTo>
                    <a:pt x="31457" y="87083"/>
                  </a:lnTo>
                  <a:cubicBezTo>
                    <a:pt x="38921" y="49229"/>
                    <a:pt x="51361" y="4976"/>
                    <a:pt x="70200" y="3554"/>
                  </a:cubicBezTo>
                  <a:cubicBezTo>
                    <a:pt x="70200" y="3554"/>
                    <a:pt x="86194" y="2133"/>
                    <a:pt x="90104" y="27013"/>
                  </a:cubicBezTo>
                  <a:cubicBezTo>
                    <a:pt x="93659" y="48873"/>
                    <a:pt x="91526" y="58825"/>
                    <a:pt x="95080" y="62380"/>
                  </a:cubicBezTo>
                  <a:close/>
                  <a:moveTo>
                    <a:pt x="12263" y="87083"/>
                  </a:moveTo>
                  <a:cubicBezTo>
                    <a:pt x="11730" y="85661"/>
                    <a:pt x="10841" y="85661"/>
                    <a:pt x="10308" y="85661"/>
                  </a:cubicBezTo>
                  <a:cubicBezTo>
                    <a:pt x="8886" y="85661"/>
                    <a:pt x="8353" y="86727"/>
                    <a:pt x="7820" y="87083"/>
                  </a:cubicBezTo>
                  <a:lnTo>
                    <a:pt x="7820" y="87616"/>
                  </a:lnTo>
                  <a:cubicBezTo>
                    <a:pt x="7820" y="90104"/>
                    <a:pt x="8886" y="91170"/>
                    <a:pt x="9242" y="91526"/>
                  </a:cubicBezTo>
                  <a:lnTo>
                    <a:pt x="10308" y="91526"/>
                  </a:lnTo>
                  <a:cubicBezTo>
                    <a:pt x="10308" y="91526"/>
                    <a:pt x="11374" y="90993"/>
                    <a:pt x="11730" y="90460"/>
                  </a:cubicBezTo>
                  <a:cubicBezTo>
                    <a:pt x="12796" y="89393"/>
                    <a:pt x="13151" y="87972"/>
                    <a:pt x="12263" y="86905"/>
                  </a:cubicBezTo>
                  <a:close/>
                  <a:moveTo>
                    <a:pt x="20260" y="100945"/>
                  </a:moveTo>
                  <a:cubicBezTo>
                    <a:pt x="18838" y="99879"/>
                    <a:pt x="17772" y="100412"/>
                    <a:pt x="17239" y="100945"/>
                  </a:cubicBezTo>
                  <a:cubicBezTo>
                    <a:pt x="15284" y="102011"/>
                    <a:pt x="15284" y="104500"/>
                    <a:pt x="15817" y="105388"/>
                  </a:cubicBezTo>
                  <a:lnTo>
                    <a:pt x="15817" y="105921"/>
                  </a:lnTo>
                  <a:cubicBezTo>
                    <a:pt x="16884" y="107876"/>
                    <a:pt x="18305" y="109476"/>
                    <a:pt x="19727" y="109476"/>
                  </a:cubicBezTo>
                  <a:cubicBezTo>
                    <a:pt x="20793" y="108943"/>
                    <a:pt x="21682" y="108054"/>
                    <a:pt x="22215" y="106454"/>
                  </a:cubicBezTo>
                  <a:cubicBezTo>
                    <a:pt x="22215" y="104500"/>
                    <a:pt x="21682" y="102011"/>
                    <a:pt x="20260" y="100945"/>
                  </a:cubicBezTo>
                  <a:close/>
                  <a:moveTo>
                    <a:pt x="25770" y="86017"/>
                  </a:moveTo>
                  <a:cubicBezTo>
                    <a:pt x="24348" y="83529"/>
                    <a:pt x="20260" y="82995"/>
                    <a:pt x="20260" y="82995"/>
                  </a:cubicBezTo>
                  <a:cubicBezTo>
                    <a:pt x="19727" y="82995"/>
                    <a:pt x="19194" y="83529"/>
                    <a:pt x="19194" y="83529"/>
                  </a:cubicBezTo>
                  <a:cubicBezTo>
                    <a:pt x="17239" y="86550"/>
                    <a:pt x="17239" y="89038"/>
                    <a:pt x="18128" y="90993"/>
                  </a:cubicBezTo>
                  <a:cubicBezTo>
                    <a:pt x="19194" y="92059"/>
                    <a:pt x="20082" y="92948"/>
                    <a:pt x="21682" y="92948"/>
                  </a:cubicBezTo>
                  <a:cubicBezTo>
                    <a:pt x="23637" y="92948"/>
                    <a:pt x="24703" y="91526"/>
                    <a:pt x="25592" y="89926"/>
                  </a:cubicBezTo>
                  <a:cubicBezTo>
                    <a:pt x="26125" y="88505"/>
                    <a:pt x="26125" y="86905"/>
                    <a:pt x="25592" y="86017"/>
                  </a:cubicBezTo>
                  <a:close/>
                  <a:moveTo>
                    <a:pt x="34300" y="99523"/>
                  </a:moveTo>
                  <a:cubicBezTo>
                    <a:pt x="33767" y="98457"/>
                    <a:pt x="33234" y="98102"/>
                    <a:pt x="32345" y="98102"/>
                  </a:cubicBezTo>
                  <a:cubicBezTo>
                    <a:pt x="31457" y="98102"/>
                    <a:pt x="30390" y="99523"/>
                    <a:pt x="29857" y="100057"/>
                  </a:cubicBezTo>
                  <a:lnTo>
                    <a:pt x="29857" y="100590"/>
                  </a:lnTo>
                  <a:cubicBezTo>
                    <a:pt x="29857" y="103078"/>
                    <a:pt x="30923" y="104144"/>
                    <a:pt x="31279" y="104144"/>
                  </a:cubicBezTo>
                  <a:cubicBezTo>
                    <a:pt x="31634" y="104144"/>
                    <a:pt x="31812" y="104677"/>
                    <a:pt x="32345" y="104677"/>
                  </a:cubicBezTo>
                  <a:cubicBezTo>
                    <a:pt x="32878" y="104677"/>
                    <a:pt x="33412" y="104144"/>
                    <a:pt x="33767" y="103611"/>
                  </a:cubicBezTo>
                  <a:cubicBezTo>
                    <a:pt x="34833" y="102545"/>
                    <a:pt x="35189" y="101123"/>
                    <a:pt x="34300" y="9970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17">
              <a:extLst>
                <a:ext uri="{FF2B5EF4-FFF2-40B4-BE49-F238E27FC236}">
                  <a16:creationId xmlns:a16="http://schemas.microsoft.com/office/drawing/2014/main" id="{395DC4BE-E969-BEDB-7744-6B2CBDD3C9BF}"/>
                </a:ext>
              </a:extLst>
            </p:cNvPr>
            <p:cNvSpPr/>
            <p:nvPr/>
          </p:nvSpPr>
          <p:spPr>
            <a:xfrm rot="21270334">
              <a:off x="5316903" y="2917761"/>
              <a:ext cx="108772" cy="190516"/>
            </a:xfrm>
            <a:custGeom>
              <a:avLst/>
              <a:gdLst>
                <a:gd name="connsiteX0" fmla="*/ 26488 w 108772"/>
                <a:gd name="connsiteY0" fmla="*/ 22393 h 190516"/>
                <a:gd name="connsiteX1" fmla="*/ 63810 w 108772"/>
                <a:gd name="connsiteY1" fmla="*/ 0 h 190516"/>
                <a:gd name="connsiteX2" fmla="*/ 108595 w 108772"/>
                <a:gd name="connsiteY2" fmla="*/ 86550 h 190516"/>
                <a:gd name="connsiteX3" fmla="*/ 52791 w 108772"/>
                <a:gd name="connsiteY3" fmla="*/ 190516 h 190516"/>
                <a:gd name="connsiteX4" fmla="*/ 8 w 108772"/>
                <a:gd name="connsiteY4" fmla="*/ 105388 h 190516"/>
                <a:gd name="connsiteX5" fmla="*/ 26311 w 108772"/>
                <a:gd name="connsiteY5" fmla="*/ 22215 h 190516"/>
                <a:gd name="connsiteX6" fmla="*/ 8538 w 108772"/>
                <a:gd name="connsiteY6" fmla="*/ 90637 h 190516"/>
                <a:gd name="connsiteX7" fmla="*/ 10493 w 108772"/>
                <a:gd name="connsiteY7" fmla="*/ 94192 h 190516"/>
                <a:gd name="connsiteX8" fmla="*/ 11027 w 108772"/>
                <a:gd name="connsiteY8" fmla="*/ 94725 h 190516"/>
                <a:gd name="connsiteX9" fmla="*/ 12981 w 108772"/>
                <a:gd name="connsiteY9" fmla="*/ 93659 h 190516"/>
                <a:gd name="connsiteX10" fmla="*/ 13515 w 108772"/>
                <a:gd name="connsiteY10" fmla="*/ 90104 h 190516"/>
                <a:gd name="connsiteX11" fmla="*/ 11560 w 108772"/>
                <a:gd name="connsiteY11" fmla="*/ 88149 h 190516"/>
                <a:gd name="connsiteX12" fmla="*/ 9072 w 108772"/>
                <a:gd name="connsiteY12" fmla="*/ 90104 h 190516"/>
                <a:gd name="connsiteX13" fmla="*/ 8538 w 108772"/>
                <a:gd name="connsiteY13" fmla="*/ 90637 h 190516"/>
                <a:gd name="connsiteX14" fmla="*/ 16003 w 108772"/>
                <a:gd name="connsiteY14" fmla="*/ 106099 h 190516"/>
                <a:gd name="connsiteX15" fmla="*/ 19024 w 108772"/>
                <a:gd name="connsiteY15" fmla="*/ 108054 h 190516"/>
                <a:gd name="connsiteX16" fmla="*/ 19557 w 108772"/>
                <a:gd name="connsiteY16" fmla="*/ 108054 h 190516"/>
                <a:gd name="connsiteX17" fmla="*/ 23112 w 108772"/>
                <a:gd name="connsiteY17" fmla="*/ 105033 h 190516"/>
                <a:gd name="connsiteX18" fmla="*/ 23112 w 108772"/>
                <a:gd name="connsiteY18" fmla="*/ 101123 h 190516"/>
                <a:gd name="connsiteX19" fmla="*/ 17602 w 108772"/>
                <a:gd name="connsiteY19" fmla="*/ 98635 h 190516"/>
                <a:gd name="connsiteX20" fmla="*/ 16536 w 108772"/>
                <a:gd name="connsiteY20" fmla="*/ 99168 h 190516"/>
                <a:gd name="connsiteX21" fmla="*/ 16003 w 108772"/>
                <a:gd name="connsiteY21" fmla="*/ 106099 h 190516"/>
                <a:gd name="connsiteX22" fmla="*/ 20979 w 108772"/>
                <a:gd name="connsiteY22" fmla="*/ 90637 h 190516"/>
                <a:gd name="connsiteX23" fmla="*/ 21512 w 108772"/>
                <a:gd name="connsiteY23" fmla="*/ 90637 h 190516"/>
                <a:gd name="connsiteX24" fmla="*/ 25066 w 108772"/>
                <a:gd name="connsiteY24" fmla="*/ 94192 h 190516"/>
                <a:gd name="connsiteX25" fmla="*/ 25600 w 108772"/>
                <a:gd name="connsiteY25" fmla="*/ 94192 h 190516"/>
                <a:gd name="connsiteX26" fmla="*/ 27555 w 108772"/>
                <a:gd name="connsiteY26" fmla="*/ 91704 h 190516"/>
                <a:gd name="connsiteX27" fmla="*/ 26133 w 108772"/>
                <a:gd name="connsiteY27" fmla="*/ 86194 h 190516"/>
                <a:gd name="connsiteX28" fmla="*/ 23112 w 108772"/>
                <a:gd name="connsiteY28" fmla="*/ 85661 h 190516"/>
                <a:gd name="connsiteX29" fmla="*/ 21157 w 108772"/>
                <a:gd name="connsiteY29" fmla="*/ 90637 h 190516"/>
                <a:gd name="connsiteX30" fmla="*/ 33419 w 108772"/>
                <a:gd name="connsiteY30" fmla="*/ 102011 h 190516"/>
                <a:gd name="connsiteX31" fmla="*/ 59366 w 108772"/>
                <a:gd name="connsiteY31" fmla="*/ 174166 h 190516"/>
                <a:gd name="connsiteX32" fmla="*/ 95266 w 108772"/>
                <a:gd name="connsiteY32" fmla="*/ 94547 h 190516"/>
                <a:gd name="connsiteX33" fmla="*/ 66831 w 108772"/>
                <a:gd name="connsiteY33" fmla="*/ 12974 h 190516"/>
                <a:gd name="connsiteX34" fmla="*/ 40528 w 108772"/>
                <a:gd name="connsiteY34" fmla="*/ 30923 h 190516"/>
                <a:gd name="connsiteX35" fmla="*/ 33597 w 108772"/>
                <a:gd name="connsiteY35" fmla="*/ 10201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8772" h="190516">
                  <a:moveTo>
                    <a:pt x="26488" y="22393"/>
                  </a:moveTo>
                  <a:cubicBezTo>
                    <a:pt x="33952" y="11374"/>
                    <a:pt x="42839" y="1422"/>
                    <a:pt x="63810" y="0"/>
                  </a:cubicBezTo>
                  <a:cubicBezTo>
                    <a:pt x="114104" y="0"/>
                    <a:pt x="108595" y="86550"/>
                    <a:pt x="108595" y="86550"/>
                  </a:cubicBezTo>
                  <a:cubicBezTo>
                    <a:pt x="108595" y="86550"/>
                    <a:pt x="106107" y="190516"/>
                    <a:pt x="52791" y="190516"/>
                  </a:cubicBezTo>
                  <a:cubicBezTo>
                    <a:pt x="-525" y="190516"/>
                    <a:pt x="8" y="105388"/>
                    <a:pt x="8" y="105388"/>
                  </a:cubicBezTo>
                  <a:cubicBezTo>
                    <a:pt x="-525" y="39632"/>
                    <a:pt x="26311" y="22215"/>
                    <a:pt x="26311" y="22215"/>
                  </a:cubicBezTo>
                  <a:close/>
                  <a:moveTo>
                    <a:pt x="8538" y="90637"/>
                  </a:moveTo>
                  <a:cubicBezTo>
                    <a:pt x="8538" y="93125"/>
                    <a:pt x="9605" y="94192"/>
                    <a:pt x="10493" y="94192"/>
                  </a:cubicBezTo>
                  <a:cubicBezTo>
                    <a:pt x="10493" y="94725"/>
                    <a:pt x="11027" y="94725"/>
                    <a:pt x="11027" y="94725"/>
                  </a:cubicBezTo>
                  <a:cubicBezTo>
                    <a:pt x="11560" y="94725"/>
                    <a:pt x="12448" y="94192"/>
                    <a:pt x="12981" y="93659"/>
                  </a:cubicBezTo>
                  <a:cubicBezTo>
                    <a:pt x="13515" y="92592"/>
                    <a:pt x="14048" y="91170"/>
                    <a:pt x="13515" y="90104"/>
                  </a:cubicBezTo>
                  <a:cubicBezTo>
                    <a:pt x="12448" y="88682"/>
                    <a:pt x="12093" y="88682"/>
                    <a:pt x="11560" y="88149"/>
                  </a:cubicBezTo>
                  <a:cubicBezTo>
                    <a:pt x="10138" y="88149"/>
                    <a:pt x="9072" y="89571"/>
                    <a:pt x="9072" y="90104"/>
                  </a:cubicBezTo>
                  <a:cubicBezTo>
                    <a:pt x="8538" y="90104"/>
                    <a:pt x="8538" y="90637"/>
                    <a:pt x="8538" y="90637"/>
                  </a:cubicBezTo>
                  <a:close/>
                  <a:moveTo>
                    <a:pt x="16003" y="106099"/>
                  </a:moveTo>
                  <a:cubicBezTo>
                    <a:pt x="16536" y="107521"/>
                    <a:pt x="17958" y="108054"/>
                    <a:pt x="19024" y="108054"/>
                  </a:cubicBezTo>
                  <a:lnTo>
                    <a:pt x="19557" y="108054"/>
                  </a:lnTo>
                  <a:cubicBezTo>
                    <a:pt x="20979" y="108054"/>
                    <a:pt x="22578" y="106988"/>
                    <a:pt x="23112" y="105033"/>
                  </a:cubicBezTo>
                  <a:cubicBezTo>
                    <a:pt x="23645" y="103611"/>
                    <a:pt x="23645" y="102545"/>
                    <a:pt x="23112" y="101123"/>
                  </a:cubicBezTo>
                  <a:cubicBezTo>
                    <a:pt x="21690" y="98635"/>
                    <a:pt x="18135" y="98635"/>
                    <a:pt x="17602" y="98635"/>
                  </a:cubicBezTo>
                  <a:cubicBezTo>
                    <a:pt x="17069" y="98102"/>
                    <a:pt x="17069" y="98635"/>
                    <a:pt x="16536" y="99168"/>
                  </a:cubicBezTo>
                  <a:cubicBezTo>
                    <a:pt x="15114" y="101656"/>
                    <a:pt x="14581" y="104144"/>
                    <a:pt x="16003" y="106099"/>
                  </a:cubicBezTo>
                  <a:close/>
                  <a:moveTo>
                    <a:pt x="20979" y="90637"/>
                  </a:moveTo>
                  <a:lnTo>
                    <a:pt x="21512" y="90637"/>
                  </a:lnTo>
                  <a:cubicBezTo>
                    <a:pt x="22578" y="93125"/>
                    <a:pt x="24000" y="94192"/>
                    <a:pt x="25066" y="94192"/>
                  </a:cubicBezTo>
                  <a:lnTo>
                    <a:pt x="25600" y="94192"/>
                  </a:lnTo>
                  <a:cubicBezTo>
                    <a:pt x="26666" y="94192"/>
                    <a:pt x="27555" y="93125"/>
                    <a:pt x="27555" y="91704"/>
                  </a:cubicBezTo>
                  <a:cubicBezTo>
                    <a:pt x="28088" y="89749"/>
                    <a:pt x="27555" y="87261"/>
                    <a:pt x="26133" y="86194"/>
                  </a:cubicBezTo>
                  <a:cubicBezTo>
                    <a:pt x="24711" y="85128"/>
                    <a:pt x="23645" y="85661"/>
                    <a:pt x="23112" y="85661"/>
                  </a:cubicBezTo>
                  <a:cubicBezTo>
                    <a:pt x="21157" y="86727"/>
                    <a:pt x="21157" y="89571"/>
                    <a:pt x="21157" y="90637"/>
                  </a:cubicBezTo>
                  <a:close/>
                  <a:moveTo>
                    <a:pt x="33419" y="102011"/>
                  </a:moveTo>
                  <a:cubicBezTo>
                    <a:pt x="33419" y="102011"/>
                    <a:pt x="33419" y="174166"/>
                    <a:pt x="59366" y="174166"/>
                  </a:cubicBezTo>
                  <a:cubicBezTo>
                    <a:pt x="80693" y="174166"/>
                    <a:pt x="93133" y="130802"/>
                    <a:pt x="95266" y="94547"/>
                  </a:cubicBezTo>
                  <a:cubicBezTo>
                    <a:pt x="97221" y="60780"/>
                    <a:pt x="88868" y="14395"/>
                    <a:pt x="66831" y="12974"/>
                  </a:cubicBezTo>
                  <a:cubicBezTo>
                    <a:pt x="45860" y="11907"/>
                    <a:pt x="40528" y="30923"/>
                    <a:pt x="40528" y="30923"/>
                  </a:cubicBezTo>
                  <a:cubicBezTo>
                    <a:pt x="40528" y="30923"/>
                    <a:pt x="32531" y="49762"/>
                    <a:pt x="33597" y="10201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9" name="Vrije vorm: vorm 118">
              <a:extLst>
                <a:ext uri="{FF2B5EF4-FFF2-40B4-BE49-F238E27FC236}">
                  <a16:creationId xmlns:a16="http://schemas.microsoft.com/office/drawing/2014/main" id="{CB826896-E973-9C24-7349-22B902DAB62E}"/>
                </a:ext>
              </a:extLst>
            </p:cNvPr>
            <p:cNvSpPr/>
            <p:nvPr/>
          </p:nvSpPr>
          <p:spPr>
            <a:xfrm rot="21270334">
              <a:off x="5433220" y="2841775"/>
              <a:ext cx="70419" cy="257539"/>
            </a:xfrm>
            <a:custGeom>
              <a:avLst/>
              <a:gdLst>
                <a:gd name="connsiteX0" fmla="*/ 29888 w 70419"/>
                <a:gd name="connsiteY0" fmla="*/ 257184 h 257539"/>
                <a:gd name="connsiteX1" fmla="*/ 16382 w 70419"/>
                <a:gd name="connsiteY1" fmla="*/ 234258 h 257539"/>
                <a:gd name="connsiteX2" fmla="*/ 10872 w 70419"/>
                <a:gd name="connsiteY2" fmla="*/ 143265 h 257539"/>
                <a:gd name="connsiteX3" fmla="*/ 10339 w 70419"/>
                <a:gd name="connsiteY3" fmla="*/ 131891 h 257539"/>
                <a:gd name="connsiteX4" fmla="*/ 8917 w 70419"/>
                <a:gd name="connsiteY4" fmla="*/ 131891 h 257539"/>
                <a:gd name="connsiteX5" fmla="*/ 31 w 70419"/>
                <a:gd name="connsiteY5" fmla="*/ 124960 h 257539"/>
                <a:gd name="connsiteX6" fmla="*/ 9984 w 70419"/>
                <a:gd name="connsiteY6" fmla="*/ 118918 h 257539"/>
                <a:gd name="connsiteX7" fmla="*/ 11050 w 70419"/>
                <a:gd name="connsiteY7" fmla="*/ 118918 h 257539"/>
                <a:gd name="connsiteX8" fmla="*/ 52281 w 70419"/>
                <a:gd name="connsiteY8" fmla="*/ 23 h 257539"/>
                <a:gd name="connsiteX9" fmla="*/ 69698 w 70419"/>
                <a:gd name="connsiteY9" fmla="*/ 30413 h 257539"/>
                <a:gd name="connsiteX10" fmla="*/ 44817 w 70419"/>
                <a:gd name="connsiteY10" fmla="*/ 73777 h 257539"/>
                <a:gd name="connsiteX11" fmla="*/ 42862 w 70419"/>
                <a:gd name="connsiteY11" fmla="*/ 118562 h 257539"/>
                <a:gd name="connsiteX12" fmla="*/ 54236 w 70419"/>
                <a:gd name="connsiteY12" fmla="*/ 119095 h 257539"/>
                <a:gd name="connsiteX13" fmla="*/ 63122 w 70419"/>
                <a:gd name="connsiteY13" fmla="*/ 125493 h 257539"/>
                <a:gd name="connsiteX14" fmla="*/ 53170 w 70419"/>
                <a:gd name="connsiteY14" fmla="*/ 131536 h 257539"/>
                <a:gd name="connsiteX15" fmla="*/ 42151 w 70419"/>
                <a:gd name="connsiteY15" fmla="*/ 131536 h 257539"/>
                <a:gd name="connsiteX16" fmla="*/ 42151 w 70419"/>
                <a:gd name="connsiteY16" fmla="*/ 144509 h 257539"/>
                <a:gd name="connsiteX17" fmla="*/ 42151 w 70419"/>
                <a:gd name="connsiteY17" fmla="*/ 231592 h 257539"/>
                <a:gd name="connsiteX18" fmla="*/ 29711 w 70419"/>
                <a:gd name="connsiteY18" fmla="*/ 257539 h 257539"/>
                <a:gd name="connsiteX19" fmla="*/ 21891 w 70419"/>
                <a:gd name="connsiteY19" fmla="*/ 138822 h 257539"/>
                <a:gd name="connsiteX20" fmla="*/ 18870 w 70419"/>
                <a:gd name="connsiteY20" fmla="*/ 138289 h 257539"/>
                <a:gd name="connsiteX21" fmla="*/ 16915 w 70419"/>
                <a:gd name="connsiteY21" fmla="*/ 142732 h 257539"/>
                <a:gd name="connsiteX22" fmla="*/ 17448 w 70419"/>
                <a:gd name="connsiteY22" fmla="*/ 143265 h 257539"/>
                <a:gd name="connsiteX23" fmla="*/ 21002 w 70419"/>
                <a:gd name="connsiteY23" fmla="*/ 146820 h 257539"/>
                <a:gd name="connsiteX24" fmla="*/ 23490 w 70419"/>
                <a:gd name="connsiteY24" fmla="*/ 144332 h 257539"/>
                <a:gd name="connsiteX25" fmla="*/ 22069 w 70419"/>
                <a:gd name="connsiteY25" fmla="*/ 138822 h 257539"/>
                <a:gd name="connsiteX26" fmla="*/ 30422 w 70419"/>
                <a:gd name="connsiteY26" fmla="*/ 162281 h 257539"/>
                <a:gd name="connsiteX27" fmla="*/ 31488 w 70419"/>
                <a:gd name="connsiteY27" fmla="*/ 162281 h 257539"/>
                <a:gd name="connsiteX28" fmla="*/ 34509 w 70419"/>
                <a:gd name="connsiteY28" fmla="*/ 161215 h 257539"/>
                <a:gd name="connsiteX29" fmla="*/ 35575 w 70419"/>
                <a:gd name="connsiteY29" fmla="*/ 156772 h 257539"/>
                <a:gd name="connsiteX30" fmla="*/ 32554 w 70419"/>
                <a:gd name="connsiteY30" fmla="*/ 153751 h 257539"/>
                <a:gd name="connsiteX31" fmla="*/ 26512 w 70419"/>
                <a:gd name="connsiteY31" fmla="*/ 154817 h 257539"/>
                <a:gd name="connsiteX32" fmla="*/ 25979 w 70419"/>
                <a:gd name="connsiteY32" fmla="*/ 156239 h 257539"/>
                <a:gd name="connsiteX33" fmla="*/ 30422 w 70419"/>
                <a:gd name="connsiteY33" fmla="*/ 162281 h 257539"/>
                <a:gd name="connsiteX34" fmla="*/ 30422 w 70419"/>
                <a:gd name="connsiteY34" fmla="*/ 148419 h 257539"/>
                <a:gd name="connsiteX35" fmla="*/ 31488 w 70419"/>
                <a:gd name="connsiteY35" fmla="*/ 148419 h 257539"/>
                <a:gd name="connsiteX36" fmla="*/ 32910 w 70419"/>
                <a:gd name="connsiteY36" fmla="*/ 147886 h 257539"/>
                <a:gd name="connsiteX37" fmla="*/ 33976 w 70419"/>
                <a:gd name="connsiteY37" fmla="*/ 143976 h 257539"/>
                <a:gd name="connsiteX38" fmla="*/ 32021 w 70419"/>
                <a:gd name="connsiteY38" fmla="*/ 142554 h 257539"/>
                <a:gd name="connsiteX39" fmla="*/ 29533 w 70419"/>
                <a:gd name="connsiteY39" fmla="*/ 143976 h 257539"/>
                <a:gd name="connsiteX40" fmla="*/ 29533 w 70419"/>
                <a:gd name="connsiteY40" fmla="*/ 144509 h 257539"/>
                <a:gd name="connsiteX41" fmla="*/ 30599 w 70419"/>
                <a:gd name="connsiteY41" fmla="*/ 148419 h 257539"/>
                <a:gd name="connsiteX42" fmla="*/ 45883 w 70419"/>
                <a:gd name="connsiteY42" fmla="*/ 53339 h 257539"/>
                <a:gd name="connsiteX43" fmla="*/ 53347 w 70419"/>
                <a:gd name="connsiteY43" fmla="*/ 12996 h 257539"/>
                <a:gd name="connsiteX44" fmla="*/ 45883 w 70419"/>
                <a:gd name="connsiteY44" fmla="*/ 53339 h 2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0419" h="257539">
                  <a:moveTo>
                    <a:pt x="29888" y="257184"/>
                  </a:moveTo>
                  <a:cubicBezTo>
                    <a:pt x="18870" y="257184"/>
                    <a:pt x="16382" y="234258"/>
                    <a:pt x="16382" y="234258"/>
                  </a:cubicBezTo>
                  <a:cubicBezTo>
                    <a:pt x="11939" y="205467"/>
                    <a:pt x="10872" y="143265"/>
                    <a:pt x="10872" y="143265"/>
                  </a:cubicBezTo>
                  <a:cubicBezTo>
                    <a:pt x="10872" y="143265"/>
                    <a:pt x="10339" y="138822"/>
                    <a:pt x="10339" y="131891"/>
                  </a:cubicBezTo>
                  <a:lnTo>
                    <a:pt x="8917" y="131891"/>
                  </a:lnTo>
                  <a:cubicBezTo>
                    <a:pt x="5896" y="131891"/>
                    <a:pt x="-502" y="129936"/>
                    <a:pt x="31" y="124960"/>
                  </a:cubicBezTo>
                  <a:cubicBezTo>
                    <a:pt x="565" y="119984"/>
                    <a:pt x="7496" y="118918"/>
                    <a:pt x="9984" y="118918"/>
                  </a:cubicBezTo>
                  <a:lnTo>
                    <a:pt x="11050" y="118918"/>
                  </a:lnTo>
                  <a:cubicBezTo>
                    <a:pt x="11583" y="78042"/>
                    <a:pt x="17448" y="23"/>
                    <a:pt x="52281" y="23"/>
                  </a:cubicBezTo>
                  <a:cubicBezTo>
                    <a:pt x="52281" y="23"/>
                    <a:pt x="74674" y="-1932"/>
                    <a:pt x="69698" y="30413"/>
                  </a:cubicBezTo>
                  <a:cubicBezTo>
                    <a:pt x="66676" y="48363"/>
                    <a:pt x="54769" y="63824"/>
                    <a:pt x="44817" y="73777"/>
                  </a:cubicBezTo>
                  <a:cubicBezTo>
                    <a:pt x="43751" y="89771"/>
                    <a:pt x="43395" y="106122"/>
                    <a:pt x="42862" y="118562"/>
                  </a:cubicBezTo>
                  <a:cubicBezTo>
                    <a:pt x="48371" y="118562"/>
                    <a:pt x="52814" y="119095"/>
                    <a:pt x="54236" y="119095"/>
                  </a:cubicBezTo>
                  <a:cubicBezTo>
                    <a:pt x="57257" y="119095"/>
                    <a:pt x="63655" y="120517"/>
                    <a:pt x="63122" y="125493"/>
                  </a:cubicBezTo>
                  <a:cubicBezTo>
                    <a:pt x="62589" y="130469"/>
                    <a:pt x="55658" y="131536"/>
                    <a:pt x="53170" y="131536"/>
                  </a:cubicBezTo>
                  <a:lnTo>
                    <a:pt x="42151" y="131536"/>
                  </a:lnTo>
                  <a:lnTo>
                    <a:pt x="42151" y="144509"/>
                  </a:lnTo>
                  <a:cubicBezTo>
                    <a:pt x="42151" y="144509"/>
                    <a:pt x="41618" y="212221"/>
                    <a:pt x="42151" y="231592"/>
                  </a:cubicBezTo>
                  <a:cubicBezTo>
                    <a:pt x="42151" y="231592"/>
                    <a:pt x="44106" y="257539"/>
                    <a:pt x="29711" y="257539"/>
                  </a:cubicBezTo>
                  <a:close/>
                  <a:moveTo>
                    <a:pt x="21891" y="138822"/>
                  </a:moveTo>
                  <a:cubicBezTo>
                    <a:pt x="20825" y="137756"/>
                    <a:pt x="19403" y="137756"/>
                    <a:pt x="18870" y="138289"/>
                  </a:cubicBezTo>
                  <a:cubicBezTo>
                    <a:pt x="17448" y="138822"/>
                    <a:pt x="16915" y="141844"/>
                    <a:pt x="16915" y="142732"/>
                  </a:cubicBezTo>
                  <a:lnTo>
                    <a:pt x="17448" y="143265"/>
                  </a:lnTo>
                  <a:cubicBezTo>
                    <a:pt x="18514" y="145220"/>
                    <a:pt x="19403" y="146820"/>
                    <a:pt x="21002" y="146820"/>
                  </a:cubicBezTo>
                  <a:cubicBezTo>
                    <a:pt x="22069" y="146820"/>
                    <a:pt x="22957" y="145753"/>
                    <a:pt x="23490" y="144332"/>
                  </a:cubicBezTo>
                  <a:cubicBezTo>
                    <a:pt x="24024" y="142377"/>
                    <a:pt x="24024" y="139889"/>
                    <a:pt x="22069" y="138822"/>
                  </a:cubicBezTo>
                  <a:close/>
                  <a:moveTo>
                    <a:pt x="30422" y="162281"/>
                  </a:moveTo>
                  <a:lnTo>
                    <a:pt x="31488" y="162281"/>
                  </a:lnTo>
                  <a:cubicBezTo>
                    <a:pt x="32554" y="162281"/>
                    <a:pt x="33443" y="162281"/>
                    <a:pt x="34509" y="161215"/>
                  </a:cubicBezTo>
                  <a:cubicBezTo>
                    <a:pt x="35575" y="160149"/>
                    <a:pt x="35931" y="158727"/>
                    <a:pt x="35575" y="156772"/>
                  </a:cubicBezTo>
                  <a:cubicBezTo>
                    <a:pt x="35042" y="155350"/>
                    <a:pt x="34154" y="154284"/>
                    <a:pt x="32554" y="153751"/>
                  </a:cubicBezTo>
                  <a:cubicBezTo>
                    <a:pt x="30066" y="152684"/>
                    <a:pt x="27045" y="154817"/>
                    <a:pt x="26512" y="154817"/>
                  </a:cubicBezTo>
                  <a:cubicBezTo>
                    <a:pt x="26512" y="155350"/>
                    <a:pt x="25979" y="155883"/>
                    <a:pt x="25979" y="156239"/>
                  </a:cubicBezTo>
                  <a:cubicBezTo>
                    <a:pt x="26512" y="159260"/>
                    <a:pt x="27933" y="161215"/>
                    <a:pt x="30422" y="162281"/>
                  </a:cubicBezTo>
                  <a:close/>
                  <a:moveTo>
                    <a:pt x="30422" y="148419"/>
                  </a:moveTo>
                  <a:lnTo>
                    <a:pt x="31488" y="148419"/>
                  </a:lnTo>
                  <a:cubicBezTo>
                    <a:pt x="31488" y="148419"/>
                    <a:pt x="32554" y="148419"/>
                    <a:pt x="32910" y="147886"/>
                  </a:cubicBezTo>
                  <a:cubicBezTo>
                    <a:pt x="33976" y="146820"/>
                    <a:pt x="34331" y="145398"/>
                    <a:pt x="33976" y="143976"/>
                  </a:cubicBezTo>
                  <a:cubicBezTo>
                    <a:pt x="33443" y="142910"/>
                    <a:pt x="32554" y="142554"/>
                    <a:pt x="32021" y="142554"/>
                  </a:cubicBezTo>
                  <a:cubicBezTo>
                    <a:pt x="30599" y="142554"/>
                    <a:pt x="29533" y="143621"/>
                    <a:pt x="29533" y="143976"/>
                  </a:cubicBezTo>
                  <a:lnTo>
                    <a:pt x="29533" y="144509"/>
                  </a:lnTo>
                  <a:cubicBezTo>
                    <a:pt x="29000" y="146997"/>
                    <a:pt x="30066" y="148064"/>
                    <a:pt x="30599" y="148419"/>
                  </a:cubicBezTo>
                  <a:close/>
                  <a:moveTo>
                    <a:pt x="45883" y="53339"/>
                  </a:moveTo>
                  <a:cubicBezTo>
                    <a:pt x="58324" y="36455"/>
                    <a:pt x="60812" y="11575"/>
                    <a:pt x="53347" y="12996"/>
                  </a:cubicBezTo>
                  <a:cubicBezTo>
                    <a:pt x="50326" y="14063"/>
                    <a:pt x="47838" y="31479"/>
                    <a:pt x="45883" y="5333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FB42A633-A1D2-F3C8-F9B3-3463146504BC}"/>
                </a:ext>
              </a:extLst>
            </p:cNvPr>
            <p:cNvSpPr/>
            <p:nvPr/>
          </p:nvSpPr>
          <p:spPr>
            <a:xfrm rot="21270334">
              <a:off x="5604912" y="2890616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2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2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5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98872084-4F8E-73B7-0A59-314B37D6A90B}"/>
                </a:ext>
              </a:extLst>
            </p:cNvPr>
            <p:cNvSpPr/>
            <p:nvPr/>
          </p:nvSpPr>
          <p:spPr>
            <a:xfrm rot="21270334">
              <a:off x="5711939" y="2880321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8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2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3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8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2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5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5" y="95375"/>
                    <a:pt x="22250" y="94842"/>
                    <a:pt x="23316" y="93954"/>
                  </a:cubicBezTo>
                  <a:cubicBezTo>
                    <a:pt x="24383" y="92532"/>
                    <a:pt x="25271" y="90044"/>
                    <a:pt x="24383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4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45919C8E-1441-E803-3CC4-DFEA92047512}"/>
                </a:ext>
              </a:extLst>
            </p:cNvPr>
            <p:cNvSpPr/>
            <p:nvPr/>
          </p:nvSpPr>
          <p:spPr>
            <a:xfrm rot="21270334">
              <a:off x="5821786" y="2868747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40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2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1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40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2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2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3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1F96713D-6823-2C86-69EC-95A154E4920A}"/>
                </a:ext>
              </a:extLst>
            </p:cNvPr>
            <p:cNvSpPr/>
            <p:nvPr/>
          </p:nvSpPr>
          <p:spPr>
            <a:xfrm rot="21270334">
              <a:off x="6052919" y="2779244"/>
              <a:ext cx="127912" cy="257360"/>
            </a:xfrm>
            <a:custGeom>
              <a:avLst/>
              <a:gdLst>
                <a:gd name="connsiteX0" fmla="*/ 404 w 127912"/>
                <a:gd name="connsiteY0" fmla="*/ 159771 h 257360"/>
                <a:gd name="connsiteX1" fmla="*/ 7868 w 127912"/>
                <a:gd name="connsiteY1" fmla="*/ 152306 h 257360"/>
                <a:gd name="connsiteX2" fmla="*/ 60118 w 127912"/>
                <a:gd name="connsiteY2" fmla="*/ 0 h 257360"/>
                <a:gd name="connsiteX3" fmla="*/ 119299 w 127912"/>
                <a:gd name="connsiteY3" fmla="*/ 152306 h 257360"/>
                <a:gd name="connsiteX4" fmla="*/ 127829 w 127912"/>
                <a:gd name="connsiteY4" fmla="*/ 157282 h 257360"/>
                <a:gd name="connsiteX5" fmla="*/ 119832 w 127912"/>
                <a:gd name="connsiteY5" fmla="*/ 162259 h 257360"/>
                <a:gd name="connsiteX6" fmla="*/ 120898 w 127912"/>
                <a:gd name="connsiteY6" fmla="*/ 235479 h 257360"/>
                <a:gd name="connsiteX7" fmla="*/ 105970 w 127912"/>
                <a:gd name="connsiteY7" fmla="*/ 257339 h 257360"/>
                <a:gd name="connsiteX8" fmla="*/ 87487 w 127912"/>
                <a:gd name="connsiteY8" fmla="*/ 229970 h 257360"/>
                <a:gd name="connsiteX9" fmla="*/ 86954 w 127912"/>
                <a:gd name="connsiteY9" fmla="*/ 163325 h 257360"/>
                <a:gd name="connsiteX10" fmla="*/ 20308 w 127912"/>
                <a:gd name="connsiteY10" fmla="*/ 164391 h 257360"/>
                <a:gd name="connsiteX11" fmla="*/ 12311 w 127912"/>
                <a:gd name="connsiteY11" fmla="*/ 248453 h 257360"/>
                <a:gd name="connsiteX12" fmla="*/ 5380 w 127912"/>
                <a:gd name="connsiteY12" fmla="*/ 257339 h 257360"/>
                <a:gd name="connsiteX13" fmla="*/ 937 w 127912"/>
                <a:gd name="connsiteY13" fmla="*/ 246853 h 257360"/>
                <a:gd name="connsiteX14" fmla="*/ 6979 w 127912"/>
                <a:gd name="connsiteY14" fmla="*/ 163680 h 257360"/>
                <a:gd name="connsiteX15" fmla="*/ 581 w 127912"/>
                <a:gd name="connsiteY15" fmla="*/ 159771 h 257360"/>
                <a:gd name="connsiteX16" fmla="*/ 21730 w 127912"/>
                <a:gd name="connsiteY16" fmla="*/ 151773 h 257360"/>
                <a:gd name="connsiteX17" fmla="*/ 86420 w 127912"/>
                <a:gd name="connsiteY17" fmla="*/ 150707 h 257360"/>
                <a:gd name="connsiteX18" fmla="*/ 61540 w 127912"/>
                <a:gd name="connsiteY18" fmla="*/ 14395 h 257360"/>
                <a:gd name="connsiteX19" fmla="*/ 21730 w 127912"/>
                <a:gd name="connsiteY19" fmla="*/ 151773 h 257360"/>
                <a:gd name="connsiteX20" fmla="*/ 94951 w 127912"/>
                <a:gd name="connsiteY20" fmla="*/ 136845 h 257360"/>
                <a:gd name="connsiteX21" fmla="*/ 97972 w 127912"/>
                <a:gd name="connsiteY21" fmla="*/ 138800 h 257360"/>
                <a:gd name="connsiteX22" fmla="*/ 98505 w 127912"/>
                <a:gd name="connsiteY22" fmla="*/ 138800 h 257360"/>
                <a:gd name="connsiteX23" fmla="*/ 102060 w 127912"/>
                <a:gd name="connsiteY23" fmla="*/ 135778 h 257360"/>
                <a:gd name="connsiteX24" fmla="*/ 102060 w 127912"/>
                <a:gd name="connsiteY24" fmla="*/ 131868 h 257360"/>
                <a:gd name="connsiteX25" fmla="*/ 96551 w 127912"/>
                <a:gd name="connsiteY25" fmla="*/ 128847 h 257360"/>
                <a:gd name="connsiteX26" fmla="*/ 95484 w 127912"/>
                <a:gd name="connsiteY26" fmla="*/ 129380 h 257360"/>
                <a:gd name="connsiteX27" fmla="*/ 94951 w 127912"/>
                <a:gd name="connsiteY27" fmla="*/ 136845 h 257360"/>
                <a:gd name="connsiteX28" fmla="*/ 100994 w 127912"/>
                <a:gd name="connsiteY28" fmla="*/ 165280 h 257360"/>
                <a:gd name="connsiteX29" fmla="*/ 99039 w 127912"/>
                <a:gd name="connsiteY29" fmla="*/ 162792 h 257360"/>
                <a:gd name="connsiteX30" fmla="*/ 95129 w 127912"/>
                <a:gd name="connsiteY30" fmla="*/ 165280 h 257360"/>
                <a:gd name="connsiteX31" fmla="*/ 94596 w 127912"/>
                <a:gd name="connsiteY31" fmla="*/ 165813 h 257360"/>
                <a:gd name="connsiteX32" fmla="*/ 95662 w 127912"/>
                <a:gd name="connsiteY32" fmla="*/ 170789 h 257360"/>
                <a:gd name="connsiteX33" fmla="*/ 96728 w 127912"/>
                <a:gd name="connsiteY33" fmla="*/ 171322 h 257360"/>
                <a:gd name="connsiteX34" fmla="*/ 99216 w 127912"/>
                <a:gd name="connsiteY34" fmla="*/ 170256 h 257360"/>
                <a:gd name="connsiteX35" fmla="*/ 101171 w 127912"/>
                <a:gd name="connsiteY35" fmla="*/ 165280 h 257360"/>
                <a:gd name="connsiteX36" fmla="*/ 99927 w 127912"/>
                <a:gd name="connsiteY36" fmla="*/ 145375 h 257360"/>
                <a:gd name="connsiteX37" fmla="*/ 99927 w 127912"/>
                <a:gd name="connsiteY37" fmla="*/ 145908 h 257360"/>
                <a:gd name="connsiteX38" fmla="*/ 100994 w 127912"/>
                <a:gd name="connsiteY38" fmla="*/ 150351 h 257360"/>
                <a:gd name="connsiteX39" fmla="*/ 102060 w 127912"/>
                <a:gd name="connsiteY39" fmla="*/ 150351 h 257360"/>
                <a:gd name="connsiteX40" fmla="*/ 104015 w 127912"/>
                <a:gd name="connsiteY40" fmla="*/ 149818 h 257360"/>
                <a:gd name="connsiteX41" fmla="*/ 105081 w 127912"/>
                <a:gd name="connsiteY41" fmla="*/ 145908 h 257360"/>
                <a:gd name="connsiteX42" fmla="*/ 103126 w 127912"/>
                <a:gd name="connsiteY42" fmla="*/ 143953 h 257360"/>
                <a:gd name="connsiteX43" fmla="*/ 100105 w 127912"/>
                <a:gd name="connsiteY43" fmla="*/ 145375 h 257360"/>
                <a:gd name="connsiteX44" fmla="*/ 105970 w 127912"/>
                <a:gd name="connsiteY44" fmla="*/ 173277 h 257360"/>
                <a:gd name="connsiteX45" fmla="*/ 104903 w 127912"/>
                <a:gd name="connsiteY45" fmla="*/ 177187 h 257360"/>
                <a:gd name="connsiteX46" fmla="*/ 106858 w 127912"/>
                <a:gd name="connsiteY46" fmla="*/ 178253 h 257360"/>
                <a:gd name="connsiteX47" fmla="*/ 109880 w 127912"/>
                <a:gd name="connsiteY47" fmla="*/ 175765 h 257360"/>
                <a:gd name="connsiteX48" fmla="*/ 109346 w 127912"/>
                <a:gd name="connsiteY48" fmla="*/ 173277 h 257360"/>
                <a:gd name="connsiteX49" fmla="*/ 106325 w 127912"/>
                <a:gd name="connsiteY49" fmla="*/ 173277 h 257360"/>
                <a:gd name="connsiteX50" fmla="*/ 105792 w 127912"/>
                <a:gd name="connsiteY50" fmla="*/ 173277 h 257360"/>
                <a:gd name="connsiteX51" fmla="*/ 108991 w 127912"/>
                <a:gd name="connsiteY51" fmla="*/ 159415 h 257360"/>
                <a:gd name="connsiteX52" fmla="*/ 110946 w 127912"/>
                <a:gd name="connsiteY52" fmla="*/ 160481 h 257360"/>
                <a:gd name="connsiteX53" fmla="*/ 111479 w 127912"/>
                <a:gd name="connsiteY53" fmla="*/ 160481 h 257360"/>
                <a:gd name="connsiteX54" fmla="*/ 115389 w 127912"/>
                <a:gd name="connsiteY54" fmla="*/ 157460 h 257360"/>
                <a:gd name="connsiteX55" fmla="*/ 115389 w 127912"/>
                <a:gd name="connsiteY55" fmla="*/ 153550 h 257360"/>
                <a:gd name="connsiteX56" fmla="*/ 111479 w 127912"/>
                <a:gd name="connsiteY56" fmla="*/ 152484 h 257360"/>
                <a:gd name="connsiteX57" fmla="*/ 110413 w 127912"/>
                <a:gd name="connsiteY57" fmla="*/ 153017 h 257360"/>
                <a:gd name="connsiteX58" fmla="*/ 108991 w 127912"/>
                <a:gd name="connsiteY58" fmla="*/ 159415 h 257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27912" h="257360">
                  <a:moveTo>
                    <a:pt x="404" y="159771"/>
                  </a:moveTo>
                  <a:cubicBezTo>
                    <a:pt x="404" y="159771"/>
                    <a:pt x="-2617" y="154261"/>
                    <a:pt x="7868" y="152306"/>
                  </a:cubicBezTo>
                  <a:cubicBezTo>
                    <a:pt x="15865" y="81218"/>
                    <a:pt x="31327" y="0"/>
                    <a:pt x="60118" y="0"/>
                  </a:cubicBezTo>
                  <a:cubicBezTo>
                    <a:pt x="100994" y="0"/>
                    <a:pt x="114856" y="83529"/>
                    <a:pt x="119299" y="152306"/>
                  </a:cubicBezTo>
                  <a:cubicBezTo>
                    <a:pt x="125697" y="153373"/>
                    <a:pt x="127829" y="154261"/>
                    <a:pt x="127829" y="157282"/>
                  </a:cubicBezTo>
                  <a:cubicBezTo>
                    <a:pt x="128362" y="159771"/>
                    <a:pt x="126407" y="161725"/>
                    <a:pt x="119832" y="162259"/>
                  </a:cubicBezTo>
                  <a:cubicBezTo>
                    <a:pt x="121254" y="194604"/>
                    <a:pt x="121254" y="222506"/>
                    <a:pt x="120898" y="235479"/>
                  </a:cubicBezTo>
                  <a:cubicBezTo>
                    <a:pt x="120898" y="235479"/>
                    <a:pt x="120898" y="256806"/>
                    <a:pt x="105970" y="257339"/>
                  </a:cubicBezTo>
                  <a:cubicBezTo>
                    <a:pt x="91041" y="257872"/>
                    <a:pt x="88020" y="244899"/>
                    <a:pt x="87487" y="229970"/>
                  </a:cubicBezTo>
                  <a:cubicBezTo>
                    <a:pt x="87487" y="224994"/>
                    <a:pt x="88020" y="197092"/>
                    <a:pt x="86954" y="163325"/>
                  </a:cubicBezTo>
                  <a:cubicBezTo>
                    <a:pt x="65094" y="163858"/>
                    <a:pt x="39147" y="163325"/>
                    <a:pt x="20308" y="164391"/>
                  </a:cubicBezTo>
                  <a:cubicBezTo>
                    <a:pt x="16399" y="198691"/>
                    <a:pt x="13377" y="230503"/>
                    <a:pt x="12311" y="248453"/>
                  </a:cubicBezTo>
                  <a:cubicBezTo>
                    <a:pt x="12311" y="248453"/>
                    <a:pt x="11778" y="257872"/>
                    <a:pt x="5380" y="257339"/>
                  </a:cubicBezTo>
                  <a:cubicBezTo>
                    <a:pt x="-129" y="256806"/>
                    <a:pt x="937" y="246853"/>
                    <a:pt x="937" y="246853"/>
                  </a:cubicBezTo>
                  <a:cubicBezTo>
                    <a:pt x="1470" y="230859"/>
                    <a:pt x="3425" y="199580"/>
                    <a:pt x="6979" y="163680"/>
                  </a:cubicBezTo>
                  <a:cubicBezTo>
                    <a:pt x="3425" y="163147"/>
                    <a:pt x="581" y="162259"/>
                    <a:pt x="581" y="159771"/>
                  </a:cubicBezTo>
                  <a:close/>
                  <a:moveTo>
                    <a:pt x="21730" y="151773"/>
                  </a:moveTo>
                  <a:cubicBezTo>
                    <a:pt x="35237" y="151240"/>
                    <a:pt x="62606" y="150351"/>
                    <a:pt x="86420" y="150707"/>
                  </a:cubicBezTo>
                  <a:cubicBezTo>
                    <a:pt x="84465" y="89926"/>
                    <a:pt x="78423" y="16350"/>
                    <a:pt x="61540" y="14395"/>
                  </a:cubicBezTo>
                  <a:cubicBezTo>
                    <a:pt x="43590" y="12440"/>
                    <a:pt x="30261" y="84595"/>
                    <a:pt x="21730" y="151773"/>
                  </a:cubicBezTo>
                  <a:close/>
                  <a:moveTo>
                    <a:pt x="94951" y="136845"/>
                  </a:moveTo>
                  <a:cubicBezTo>
                    <a:pt x="95484" y="137911"/>
                    <a:pt x="96373" y="138800"/>
                    <a:pt x="97972" y="138800"/>
                  </a:cubicBezTo>
                  <a:lnTo>
                    <a:pt x="98505" y="138800"/>
                  </a:lnTo>
                  <a:cubicBezTo>
                    <a:pt x="99927" y="138266"/>
                    <a:pt x="101527" y="137378"/>
                    <a:pt x="102060" y="135778"/>
                  </a:cubicBezTo>
                  <a:cubicBezTo>
                    <a:pt x="102593" y="134179"/>
                    <a:pt x="102593" y="132757"/>
                    <a:pt x="102060" y="131868"/>
                  </a:cubicBezTo>
                  <a:cubicBezTo>
                    <a:pt x="100638" y="129380"/>
                    <a:pt x="96551" y="128847"/>
                    <a:pt x="96551" y="128847"/>
                  </a:cubicBezTo>
                  <a:cubicBezTo>
                    <a:pt x="96017" y="128847"/>
                    <a:pt x="95484" y="129380"/>
                    <a:pt x="95484" y="129380"/>
                  </a:cubicBezTo>
                  <a:cubicBezTo>
                    <a:pt x="94062" y="132402"/>
                    <a:pt x="93529" y="134890"/>
                    <a:pt x="94951" y="136845"/>
                  </a:cubicBezTo>
                  <a:close/>
                  <a:moveTo>
                    <a:pt x="100994" y="165280"/>
                  </a:moveTo>
                  <a:cubicBezTo>
                    <a:pt x="100460" y="163325"/>
                    <a:pt x="99927" y="162792"/>
                    <a:pt x="99039" y="162792"/>
                  </a:cubicBezTo>
                  <a:cubicBezTo>
                    <a:pt x="97617" y="162259"/>
                    <a:pt x="95484" y="164214"/>
                    <a:pt x="95129" y="165280"/>
                  </a:cubicBezTo>
                  <a:cubicBezTo>
                    <a:pt x="95129" y="165280"/>
                    <a:pt x="94596" y="165280"/>
                    <a:pt x="94596" y="165813"/>
                  </a:cubicBezTo>
                  <a:cubicBezTo>
                    <a:pt x="94062" y="168301"/>
                    <a:pt x="94062" y="170256"/>
                    <a:pt x="95662" y="170789"/>
                  </a:cubicBezTo>
                  <a:cubicBezTo>
                    <a:pt x="95662" y="171322"/>
                    <a:pt x="96195" y="171322"/>
                    <a:pt x="96728" y="171322"/>
                  </a:cubicBezTo>
                  <a:cubicBezTo>
                    <a:pt x="97794" y="171322"/>
                    <a:pt x="98150" y="171322"/>
                    <a:pt x="99216" y="170256"/>
                  </a:cubicBezTo>
                  <a:cubicBezTo>
                    <a:pt x="100638" y="169190"/>
                    <a:pt x="101704" y="167235"/>
                    <a:pt x="101171" y="165280"/>
                  </a:cubicBezTo>
                  <a:close/>
                  <a:moveTo>
                    <a:pt x="99927" y="145375"/>
                  </a:moveTo>
                  <a:lnTo>
                    <a:pt x="99927" y="145908"/>
                  </a:lnTo>
                  <a:cubicBezTo>
                    <a:pt x="99394" y="148930"/>
                    <a:pt x="100460" y="149818"/>
                    <a:pt x="100994" y="150351"/>
                  </a:cubicBezTo>
                  <a:lnTo>
                    <a:pt x="102060" y="150351"/>
                  </a:lnTo>
                  <a:cubicBezTo>
                    <a:pt x="102060" y="150351"/>
                    <a:pt x="103482" y="150351"/>
                    <a:pt x="104015" y="149818"/>
                  </a:cubicBezTo>
                  <a:cubicBezTo>
                    <a:pt x="105081" y="148752"/>
                    <a:pt x="105437" y="147330"/>
                    <a:pt x="105081" y="145908"/>
                  </a:cubicBezTo>
                  <a:cubicBezTo>
                    <a:pt x="104726" y="144487"/>
                    <a:pt x="104015" y="143953"/>
                    <a:pt x="103126" y="143953"/>
                  </a:cubicBezTo>
                  <a:cubicBezTo>
                    <a:pt x="101704" y="143420"/>
                    <a:pt x="100638" y="145020"/>
                    <a:pt x="100105" y="145375"/>
                  </a:cubicBezTo>
                  <a:close/>
                  <a:moveTo>
                    <a:pt x="105970" y="173277"/>
                  </a:moveTo>
                  <a:cubicBezTo>
                    <a:pt x="104548" y="175232"/>
                    <a:pt x="104548" y="176299"/>
                    <a:pt x="104903" y="177187"/>
                  </a:cubicBezTo>
                  <a:cubicBezTo>
                    <a:pt x="104903" y="177720"/>
                    <a:pt x="105970" y="178253"/>
                    <a:pt x="106858" y="178253"/>
                  </a:cubicBezTo>
                  <a:cubicBezTo>
                    <a:pt x="108280" y="178253"/>
                    <a:pt x="109346" y="177187"/>
                    <a:pt x="109880" y="175765"/>
                  </a:cubicBezTo>
                  <a:cubicBezTo>
                    <a:pt x="110413" y="174699"/>
                    <a:pt x="109880" y="173810"/>
                    <a:pt x="109346" y="173277"/>
                  </a:cubicBezTo>
                  <a:cubicBezTo>
                    <a:pt x="108280" y="172211"/>
                    <a:pt x="106858" y="172744"/>
                    <a:pt x="106325" y="173277"/>
                  </a:cubicBezTo>
                  <a:lnTo>
                    <a:pt x="105792" y="173277"/>
                  </a:lnTo>
                  <a:close/>
                  <a:moveTo>
                    <a:pt x="108991" y="159415"/>
                  </a:moveTo>
                  <a:cubicBezTo>
                    <a:pt x="108991" y="159415"/>
                    <a:pt x="110057" y="160481"/>
                    <a:pt x="110946" y="160481"/>
                  </a:cubicBezTo>
                  <a:lnTo>
                    <a:pt x="111479" y="160481"/>
                  </a:lnTo>
                  <a:cubicBezTo>
                    <a:pt x="112545" y="160481"/>
                    <a:pt x="114500" y="159415"/>
                    <a:pt x="115389" y="157460"/>
                  </a:cubicBezTo>
                  <a:cubicBezTo>
                    <a:pt x="116455" y="156038"/>
                    <a:pt x="116455" y="154439"/>
                    <a:pt x="115389" y="153550"/>
                  </a:cubicBezTo>
                  <a:cubicBezTo>
                    <a:pt x="114323" y="152129"/>
                    <a:pt x="111834" y="152484"/>
                    <a:pt x="111479" y="152484"/>
                  </a:cubicBezTo>
                  <a:cubicBezTo>
                    <a:pt x="111123" y="152484"/>
                    <a:pt x="110946" y="152484"/>
                    <a:pt x="110413" y="153017"/>
                  </a:cubicBezTo>
                  <a:cubicBezTo>
                    <a:pt x="108458" y="155505"/>
                    <a:pt x="107925" y="157993"/>
                    <a:pt x="108991" y="15941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8" name="Vrije vorm: vorm 197">
              <a:extLst>
                <a:ext uri="{FF2B5EF4-FFF2-40B4-BE49-F238E27FC236}">
                  <a16:creationId xmlns:a16="http://schemas.microsoft.com/office/drawing/2014/main" id="{8AC7160C-1834-C2DA-D19D-F0F764176543}"/>
                </a:ext>
              </a:extLst>
            </p:cNvPr>
            <p:cNvSpPr/>
            <p:nvPr/>
          </p:nvSpPr>
          <p:spPr>
            <a:xfrm rot="21270334">
              <a:off x="6198237" y="2832535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40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2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1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40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2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2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3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198">
              <a:extLst>
                <a:ext uri="{FF2B5EF4-FFF2-40B4-BE49-F238E27FC236}">
                  <a16:creationId xmlns:a16="http://schemas.microsoft.com/office/drawing/2014/main" id="{65ED7CD6-7DC9-066E-6732-8DB4C981EF88}"/>
                </a:ext>
              </a:extLst>
            </p:cNvPr>
            <p:cNvSpPr/>
            <p:nvPr/>
          </p:nvSpPr>
          <p:spPr>
            <a:xfrm rot="21270334">
              <a:off x="6311382" y="2757313"/>
              <a:ext cx="76787" cy="257045"/>
            </a:xfrm>
            <a:custGeom>
              <a:avLst/>
              <a:gdLst>
                <a:gd name="connsiteX0" fmla="*/ 76787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49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19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5 w 76787"/>
                <a:gd name="connsiteY23" fmla="*/ 147392 h 257045"/>
                <a:gd name="connsiteX24" fmla="*/ 28447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0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89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5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7" y="45381"/>
                  </a:moveTo>
                  <a:cubicBezTo>
                    <a:pt x="76254" y="50357"/>
                    <a:pt x="67901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49" y="143127"/>
                    <a:pt x="22049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3" y="49646"/>
                    <a:pt x="12" y="44670"/>
                  </a:cubicBezTo>
                  <a:cubicBezTo>
                    <a:pt x="545" y="39694"/>
                    <a:pt x="8898" y="38628"/>
                    <a:pt x="11919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8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8" y="147392"/>
                    <a:pt x="34845" y="147392"/>
                    <a:pt x="34845" y="147392"/>
                  </a:cubicBezTo>
                  <a:cubicBezTo>
                    <a:pt x="31291" y="147926"/>
                    <a:pt x="29336" y="149347"/>
                    <a:pt x="28447" y="151302"/>
                  </a:cubicBezTo>
                  <a:cubicBezTo>
                    <a:pt x="27914" y="152724"/>
                    <a:pt x="28447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3" y="162854"/>
                    <a:pt x="32890" y="163387"/>
                  </a:cubicBezTo>
                  <a:cubicBezTo>
                    <a:pt x="30935" y="164454"/>
                    <a:pt x="30935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89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4" y="159477"/>
                    <a:pt x="44798" y="158944"/>
                  </a:cubicBezTo>
                  <a:cubicBezTo>
                    <a:pt x="46219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1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5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5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4" y="172629"/>
                    <a:pt x="47819" y="172095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199">
              <a:extLst>
                <a:ext uri="{FF2B5EF4-FFF2-40B4-BE49-F238E27FC236}">
                  <a16:creationId xmlns:a16="http://schemas.microsoft.com/office/drawing/2014/main" id="{2448513D-5AC1-C406-C4BE-E0E96689FC4F}"/>
                </a:ext>
              </a:extLst>
            </p:cNvPr>
            <p:cNvSpPr/>
            <p:nvPr/>
          </p:nvSpPr>
          <p:spPr>
            <a:xfrm rot="21270334">
              <a:off x="6390263" y="2789841"/>
              <a:ext cx="32909" cy="219129"/>
            </a:xfrm>
            <a:custGeom>
              <a:avLst/>
              <a:gdLst>
                <a:gd name="connsiteX0" fmla="*/ 19371 w 32909"/>
                <a:gd name="connsiteY0" fmla="*/ 218951 h 219129"/>
                <a:gd name="connsiteX1" fmla="*/ 5509 w 32909"/>
                <a:gd name="connsiteY1" fmla="*/ 196025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7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7 w 32909"/>
                <a:gd name="connsiteY16" fmla="*/ 10486 h 219129"/>
                <a:gd name="connsiteX17" fmla="*/ 17950 w 32909"/>
                <a:gd name="connsiteY17" fmla="*/ 0 h 219129"/>
                <a:gd name="connsiteX18" fmla="*/ 27902 w 32909"/>
                <a:gd name="connsiteY18" fmla="*/ 10486 h 219129"/>
                <a:gd name="connsiteX19" fmla="*/ 17950 w 32909"/>
                <a:gd name="connsiteY19" fmla="*/ 20438 h 219129"/>
                <a:gd name="connsiteX20" fmla="*/ 7997 w 32909"/>
                <a:gd name="connsiteY20" fmla="*/ 10486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1" y="218951"/>
                  </a:moveTo>
                  <a:cubicBezTo>
                    <a:pt x="8353" y="218951"/>
                    <a:pt x="5509" y="196025"/>
                    <a:pt x="5509" y="196025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7" y="106099"/>
                  </a:cubicBezTo>
                  <a:cubicBezTo>
                    <a:pt x="31457" y="106099"/>
                    <a:pt x="31457" y="173810"/>
                    <a:pt x="31990" y="193182"/>
                  </a:cubicBezTo>
                  <a:cubicBezTo>
                    <a:pt x="31990" y="193182"/>
                    <a:pt x="33945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5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7" y="124937"/>
                  </a:cubicBezTo>
                  <a:close/>
                  <a:moveTo>
                    <a:pt x="7997" y="10486"/>
                  </a:moveTo>
                  <a:cubicBezTo>
                    <a:pt x="7997" y="4443"/>
                    <a:pt x="12440" y="0"/>
                    <a:pt x="17950" y="0"/>
                  </a:cubicBezTo>
                  <a:cubicBezTo>
                    <a:pt x="23459" y="0"/>
                    <a:pt x="27902" y="4443"/>
                    <a:pt x="27902" y="10486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0" y="20438"/>
                    <a:pt x="7997" y="15995"/>
                    <a:pt x="7997" y="10486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8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1" y="128492"/>
                    <a:pt x="22037" y="128492"/>
                  </a:cubicBezTo>
                  <a:cubicBezTo>
                    <a:pt x="20616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200">
              <a:extLst>
                <a:ext uri="{FF2B5EF4-FFF2-40B4-BE49-F238E27FC236}">
                  <a16:creationId xmlns:a16="http://schemas.microsoft.com/office/drawing/2014/main" id="{B44458F8-CA5F-74FB-D3C7-454987BC2FAA}"/>
                </a:ext>
              </a:extLst>
            </p:cNvPr>
            <p:cNvSpPr/>
            <p:nvPr/>
          </p:nvSpPr>
          <p:spPr>
            <a:xfrm rot="21270334">
              <a:off x="6442309" y="2902143"/>
              <a:ext cx="41468" cy="14573"/>
            </a:xfrm>
            <a:custGeom>
              <a:avLst/>
              <a:gdLst>
                <a:gd name="connsiteX0" fmla="*/ 7820 w 41468"/>
                <a:gd name="connsiteY0" fmla="*/ 178 h 14573"/>
                <a:gd name="connsiteX1" fmla="*/ 20793 w 41468"/>
                <a:gd name="connsiteY1" fmla="*/ 178 h 14573"/>
                <a:gd name="connsiteX2" fmla="*/ 36788 w 41468"/>
                <a:gd name="connsiteY2" fmla="*/ 2666 h 14573"/>
                <a:gd name="connsiteX3" fmla="*/ 41231 w 41468"/>
                <a:gd name="connsiteY3" fmla="*/ 7109 h 14573"/>
                <a:gd name="connsiteX4" fmla="*/ 41231 w 41468"/>
                <a:gd name="connsiteY4" fmla="*/ 9597 h 14573"/>
                <a:gd name="connsiteX5" fmla="*/ 37321 w 41468"/>
                <a:gd name="connsiteY5" fmla="*/ 13507 h 14573"/>
                <a:gd name="connsiteX6" fmla="*/ 31279 w 41468"/>
                <a:gd name="connsiteY6" fmla="*/ 14573 h 14573"/>
                <a:gd name="connsiteX7" fmla="*/ 26836 w 41468"/>
                <a:gd name="connsiteY7" fmla="*/ 14573 h 14573"/>
                <a:gd name="connsiteX8" fmla="*/ 8353 w 41468"/>
                <a:gd name="connsiteY8" fmla="*/ 13507 h 14573"/>
                <a:gd name="connsiteX9" fmla="*/ 6398 w 41468"/>
                <a:gd name="connsiteY9" fmla="*/ 13507 h 14573"/>
                <a:gd name="connsiteX10" fmla="*/ 4976 w 41468"/>
                <a:gd name="connsiteY10" fmla="*/ 12974 h 14573"/>
                <a:gd name="connsiteX11" fmla="*/ 0 w 41468"/>
                <a:gd name="connsiteY11" fmla="*/ 8531 h 14573"/>
                <a:gd name="connsiteX12" fmla="*/ 7997 w 41468"/>
                <a:gd name="connsiteY12" fmla="*/ 0 h 1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1468" h="14573">
                  <a:moveTo>
                    <a:pt x="7820" y="178"/>
                  </a:moveTo>
                  <a:lnTo>
                    <a:pt x="20793" y="178"/>
                  </a:lnTo>
                  <a:cubicBezTo>
                    <a:pt x="25236" y="178"/>
                    <a:pt x="32700" y="1244"/>
                    <a:pt x="36788" y="2666"/>
                  </a:cubicBezTo>
                  <a:cubicBezTo>
                    <a:pt x="39276" y="3732"/>
                    <a:pt x="41231" y="5154"/>
                    <a:pt x="41231" y="7109"/>
                  </a:cubicBezTo>
                  <a:cubicBezTo>
                    <a:pt x="41231" y="7109"/>
                    <a:pt x="41764" y="8531"/>
                    <a:pt x="41231" y="9597"/>
                  </a:cubicBezTo>
                  <a:cubicBezTo>
                    <a:pt x="40698" y="11019"/>
                    <a:pt x="39809" y="12618"/>
                    <a:pt x="37321" y="13507"/>
                  </a:cubicBezTo>
                  <a:cubicBezTo>
                    <a:pt x="36788" y="13507"/>
                    <a:pt x="31279" y="14573"/>
                    <a:pt x="31279" y="14573"/>
                  </a:cubicBezTo>
                  <a:lnTo>
                    <a:pt x="26836" y="14573"/>
                  </a:lnTo>
                  <a:cubicBezTo>
                    <a:pt x="24348" y="14573"/>
                    <a:pt x="10485" y="14573"/>
                    <a:pt x="8353" y="13507"/>
                  </a:cubicBezTo>
                  <a:lnTo>
                    <a:pt x="6398" y="13507"/>
                  </a:lnTo>
                  <a:cubicBezTo>
                    <a:pt x="6398" y="13507"/>
                    <a:pt x="5332" y="12974"/>
                    <a:pt x="4976" y="12974"/>
                  </a:cubicBezTo>
                  <a:cubicBezTo>
                    <a:pt x="1955" y="12974"/>
                    <a:pt x="0" y="11552"/>
                    <a:pt x="0" y="8531"/>
                  </a:cubicBezTo>
                  <a:cubicBezTo>
                    <a:pt x="0" y="2488"/>
                    <a:pt x="1422" y="0"/>
                    <a:pt x="7997" y="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2" name="Vrije vorm: vorm 201">
              <a:extLst>
                <a:ext uri="{FF2B5EF4-FFF2-40B4-BE49-F238E27FC236}">
                  <a16:creationId xmlns:a16="http://schemas.microsoft.com/office/drawing/2014/main" id="{68538C61-7049-A1FA-2D7A-ED7DF6D85D7A}"/>
                </a:ext>
              </a:extLst>
            </p:cNvPr>
            <p:cNvSpPr/>
            <p:nvPr/>
          </p:nvSpPr>
          <p:spPr>
            <a:xfrm rot="21270334">
              <a:off x="6497638" y="2735790"/>
              <a:ext cx="126344" cy="258014"/>
            </a:xfrm>
            <a:custGeom>
              <a:avLst/>
              <a:gdLst>
                <a:gd name="connsiteX0" fmla="*/ 126209 w 126344"/>
                <a:gd name="connsiteY0" fmla="*/ 57975 h 258014"/>
                <a:gd name="connsiteX1" fmla="*/ 118212 w 126344"/>
                <a:gd name="connsiteY1" fmla="*/ 67394 h 258014"/>
                <a:gd name="connsiteX2" fmla="*/ 113235 w 126344"/>
                <a:gd name="connsiteY2" fmla="*/ 58508 h 258014"/>
                <a:gd name="connsiteX3" fmla="*/ 94753 w 126344"/>
                <a:gd name="connsiteY3" fmla="*/ 19232 h 258014"/>
                <a:gd name="connsiteX4" fmla="*/ 68450 w 126344"/>
                <a:gd name="connsiteY4" fmla="*/ 16211 h 258014"/>
                <a:gd name="connsiteX5" fmla="*/ 32195 w 126344"/>
                <a:gd name="connsiteY5" fmla="*/ 65439 h 258014"/>
                <a:gd name="connsiteX6" fmla="*/ 43569 w 126344"/>
                <a:gd name="connsiteY6" fmla="*/ 96718 h 258014"/>
                <a:gd name="connsiteX7" fmla="*/ 65429 w 126344"/>
                <a:gd name="connsiteY7" fmla="*/ 118045 h 258014"/>
                <a:gd name="connsiteX8" fmla="*/ 116612 w 126344"/>
                <a:gd name="connsiteY8" fmla="*/ 204061 h 258014"/>
                <a:gd name="connsiteX9" fmla="*/ 59386 w 126344"/>
                <a:gd name="connsiteY9" fmla="*/ 257733 h 258014"/>
                <a:gd name="connsiteX10" fmla="*/ 20999 w 126344"/>
                <a:gd name="connsiteY10" fmla="*/ 231786 h 258014"/>
                <a:gd name="connsiteX11" fmla="*/ 22065 w 126344"/>
                <a:gd name="connsiteY11" fmla="*/ 217923 h 258014"/>
                <a:gd name="connsiteX12" fmla="*/ 33084 w 126344"/>
                <a:gd name="connsiteY12" fmla="*/ 224321 h 258014"/>
                <a:gd name="connsiteX13" fmla="*/ 59919 w 126344"/>
                <a:gd name="connsiteY13" fmla="*/ 244759 h 258014"/>
                <a:gd name="connsiteX14" fmla="*/ 89243 w 126344"/>
                <a:gd name="connsiteY14" fmla="*/ 208504 h 258014"/>
                <a:gd name="connsiteX15" fmla="*/ 38060 w 126344"/>
                <a:gd name="connsiteY15" fmla="*/ 137772 h 258014"/>
                <a:gd name="connsiteX16" fmla="*/ 22598 w 126344"/>
                <a:gd name="connsiteY16" fmla="*/ 123376 h 258014"/>
                <a:gd name="connsiteX17" fmla="*/ 205 w 126344"/>
                <a:gd name="connsiteY17" fmla="*/ 56731 h 258014"/>
                <a:gd name="connsiteX18" fmla="*/ 68450 w 126344"/>
                <a:gd name="connsiteY18" fmla="*/ 38 h 258014"/>
                <a:gd name="connsiteX19" fmla="*/ 126209 w 126344"/>
                <a:gd name="connsiteY19" fmla="*/ 57797 h 258014"/>
                <a:gd name="connsiteX20" fmla="*/ 51566 w 126344"/>
                <a:gd name="connsiteY20" fmla="*/ 138127 h 258014"/>
                <a:gd name="connsiteX21" fmla="*/ 56009 w 126344"/>
                <a:gd name="connsiteY21" fmla="*/ 143636 h 258014"/>
                <a:gd name="connsiteX22" fmla="*/ 57076 w 126344"/>
                <a:gd name="connsiteY22" fmla="*/ 144170 h 258014"/>
                <a:gd name="connsiteX23" fmla="*/ 60097 w 126344"/>
                <a:gd name="connsiteY23" fmla="*/ 142748 h 258014"/>
                <a:gd name="connsiteX24" fmla="*/ 60630 w 126344"/>
                <a:gd name="connsiteY24" fmla="*/ 138305 h 258014"/>
                <a:gd name="connsiteX25" fmla="*/ 57609 w 126344"/>
                <a:gd name="connsiteY25" fmla="*/ 135284 h 258014"/>
                <a:gd name="connsiteX26" fmla="*/ 52100 w 126344"/>
                <a:gd name="connsiteY26" fmla="*/ 136705 h 258014"/>
                <a:gd name="connsiteX27" fmla="*/ 51566 w 126344"/>
                <a:gd name="connsiteY27" fmla="*/ 138127 h 258014"/>
                <a:gd name="connsiteX28" fmla="*/ 66495 w 126344"/>
                <a:gd name="connsiteY28" fmla="*/ 147013 h 258014"/>
                <a:gd name="connsiteX29" fmla="*/ 67028 w 126344"/>
                <a:gd name="connsiteY29" fmla="*/ 147546 h 258014"/>
                <a:gd name="connsiteX30" fmla="*/ 70050 w 126344"/>
                <a:gd name="connsiteY30" fmla="*/ 150034 h 258014"/>
                <a:gd name="connsiteX31" fmla="*/ 70583 w 126344"/>
                <a:gd name="connsiteY31" fmla="*/ 150034 h 258014"/>
                <a:gd name="connsiteX32" fmla="*/ 72004 w 126344"/>
                <a:gd name="connsiteY32" fmla="*/ 147546 h 258014"/>
                <a:gd name="connsiteX33" fmla="*/ 70583 w 126344"/>
                <a:gd name="connsiteY33" fmla="*/ 143992 h 258014"/>
                <a:gd name="connsiteX34" fmla="*/ 67561 w 126344"/>
                <a:gd name="connsiteY34" fmla="*/ 143992 h 258014"/>
                <a:gd name="connsiteX35" fmla="*/ 66495 w 126344"/>
                <a:gd name="connsiteY35" fmla="*/ 147013 h 258014"/>
                <a:gd name="connsiteX36" fmla="*/ 75914 w 126344"/>
                <a:gd name="connsiteY36" fmla="*/ 166385 h 258014"/>
                <a:gd name="connsiteX37" fmla="*/ 76447 w 126344"/>
                <a:gd name="connsiteY37" fmla="*/ 166918 h 258014"/>
                <a:gd name="connsiteX38" fmla="*/ 80002 w 126344"/>
                <a:gd name="connsiteY38" fmla="*/ 170472 h 258014"/>
                <a:gd name="connsiteX39" fmla="*/ 80535 w 126344"/>
                <a:gd name="connsiteY39" fmla="*/ 170472 h 258014"/>
                <a:gd name="connsiteX40" fmla="*/ 82490 w 126344"/>
                <a:gd name="connsiteY40" fmla="*/ 167451 h 258014"/>
                <a:gd name="connsiteX41" fmla="*/ 81068 w 126344"/>
                <a:gd name="connsiteY41" fmla="*/ 161942 h 258014"/>
                <a:gd name="connsiteX42" fmla="*/ 77514 w 126344"/>
                <a:gd name="connsiteY42" fmla="*/ 161942 h 258014"/>
                <a:gd name="connsiteX43" fmla="*/ 76092 w 126344"/>
                <a:gd name="connsiteY43" fmla="*/ 166385 h 258014"/>
                <a:gd name="connsiteX44" fmla="*/ 79469 w 126344"/>
                <a:gd name="connsiteY44" fmla="*/ 147902 h 258014"/>
                <a:gd name="connsiteX45" fmla="*/ 82490 w 126344"/>
                <a:gd name="connsiteY45" fmla="*/ 153944 h 258014"/>
                <a:gd name="connsiteX46" fmla="*/ 83556 w 126344"/>
                <a:gd name="connsiteY46" fmla="*/ 153944 h 258014"/>
                <a:gd name="connsiteX47" fmla="*/ 85511 w 126344"/>
                <a:gd name="connsiteY47" fmla="*/ 152878 h 258014"/>
                <a:gd name="connsiteX48" fmla="*/ 86044 w 126344"/>
                <a:gd name="connsiteY48" fmla="*/ 147902 h 258014"/>
                <a:gd name="connsiteX49" fmla="*/ 83556 w 126344"/>
                <a:gd name="connsiteY49" fmla="*/ 144880 h 258014"/>
                <a:gd name="connsiteX50" fmla="*/ 80002 w 126344"/>
                <a:gd name="connsiteY50" fmla="*/ 146835 h 258014"/>
                <a:gd name="connsiteX51" fmla="*/ 79469 w 126344"/>
                <a:gd name="connsiteY51" fmla="*/ 147902 h 258014"/>
                <a:gd name="connsiteX52" fmla="*/ 89954 w 126344"/>
                <a:gd name="connsiteY52" fmla="*/ 164785 h 258014"/>
                <a:gd name="connsiteX53" fmla="*/ 91376 w 126344"/>
                <a:gd name="connsiteY53" fmla="*/ 168340 h 258014"/>
                <a:gd name="connsiteX54" fmla="*/ 92442 w 126344"/>
                <a:gd name="connsiteY54" fmla="*/ 168340 h 258014"/>
                <a:gd name="connsiteX55" fmla="*/ 93864 w 126344"/>
                <a:gd name="connsiteY55" fmla="*/ 167273 h 258014"/>
                <a:gd name="connsiteX56" fmla="*/ 94397 w 126344"/>
                <a:gd name="connsiteY56" fmla="*/ 163719 h 258014"/>
                <a:gd name="connsiteX57" fmla="*/ 92442 w 126344"/>
                <a:gd name="connsiteY57" fmla="*/ 162297 h 258014"/>
                <a:gd name="connsiteX58" fmla="*/ 89954 w 126344"/>
                <a:gd name="connsiteY58" fmla="*/ 164252 h 258014"/>
                <a:gd name="connsiteX59" fmla="*/ 89954 w 126344"/>
                <a:gd name="connsiteY59" fmla="*/ 164785 h 258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26344" h="258014">
                  <a:moveTo>
                    <a:pt x="126209" y="57975"/>
                  </a:moveTo>
                  <a:cubicBezTo>
                    <a:pt x="126209" y="57975"/>
                    <a:pt x="125676" y="67928"/>
                    <a:pt x="118212" y="67394"/>
                  </a:cubicBezTo>
                  <a:cubicBezTo>
                    <a:pt x="112169" y="66328"/>
                    <a:pt x="113235" y="58508"/>
                    <a:pt x="113235" y="58508"/>
                  </a:cubicBezTo>
                  <a:cubicBezTo>
                    <a:pt x="113235" y="58508"/>
                    <a:pt x="115724" y="30073"/>
                    <a:pt x="94753" y="19232"/>
                  </a:cubicBezTo>
                  <a:cubicBezTo>
                    <a:pt x="89243" y="16744"/>
                    <a:pt x="78402" y="14789"/>
                    <a:pt x="68450" y="16211"/>
                  </a:cubicBezTo>
                  <a:cubicBezTo>
                    <a:pt x="68450" y="16211"/>
                    <a:pt x="31662" y="22253"/>
                    <a:pt x="32195" y="65439"/>
                  </a:cubicBezTo>
                  <a:cubicBezTo>
                    <a:pt x="32195" y="65439"/>
                    <a:pt x="31662" y="79302"/>
                    <a:pt x="43569" y="96718"/>
                  </a:cubicBezTo>
                  <a:cubicBezTo>
                    <a:pt x="48545" y="103649"/>
                    <a:pt x="56009" y="110225"/>
                    <a:pt x="65429" y="118045"/>
                  </a:cubicBezTo>
                  <a:cubicBezTo>
                    <a:pt x="93864" y="141504"/>
                    <a:pt x="116612" y="168873"/>
                    <a:pt x="116612" y="204061"/>
                  </a:cubicBezTo>
                  <a:cubicBezTo>
                    <a:pt x="116612" y="239250"/>
                    <a:pt x="98129" y="260754"/>
                    <a:pt x="59386" y="257733"/>
                  </a:cubicBezTo>
                  <a:cubicBezTo>
                    <a:pt x="39482" y="256311"/>
                    <a:pt x="27574" y="245292"/>
                    <a:pt x="20999" y="231786"/>
                  </a:cubicBezTo>
                  <a:cubicBezTo>
                    <a:pt x="20999" y="231786"/>
                    <a:pt x="16022" y="221300"/>
                    <a:pt x="22065" y="217923"/>
                  </a:cubicBezTo>
                  <a:cubicBezTo>
                    <a:pt x="28996" y="214014"/>
                    <a:pt x="33084" y="224321"/>
                    <a:pt x="33084" y="224321"/>
                  </a:cubicBezTo>
                  <a:cubicBezTo>
                    <a:pt x="40548" y="241738"/>
                    <a:pt x="54943" y="244226"/>
                    <a:pt x="59919" y="244759"/>
                  </a:cubicBezTo>
                  <a:cubicBezTo>
                    <a:pt x="77869" y="245826"/>
                    <a:pt x="91198" y="235873"/>
                    <a:pt x="89243" y="208504"/>
                  </a:cubicBezTo>
                  <a:cubicBezTo>
                    <a:pt x="87288" y="178114"/>
                    <a:pt x="38060" y="137772"/>
                    <a:pt x="38060" y="137772"/>
                  </a:cubicBezTo>
                  <a:cubicBezTo>
                    <a:pt x="33084" y="133862"/>
                    <a:pt x="26153" y="127286"/>
                    <a:pt x="22598" y="123376"/>
                  </a:cubicBezTo>
                  <a:cubicBezTo>
                    <a:pt x="-3704" y="92986"/>
                    <a:pt x="205" y="56731"/>
                    <a:pt x="205" y="56731"/>
                  </a:cubicBezTo>
                  <a:cubicBezTo>
                    <a:pt x="205" y="56731"/>
                    <a:pt x="1272" y="927"/>
                    <a:pt x="68450" y="38"/>
                  </a:cubicBezTo>
                  <a:cubicBezTo>
                    <a:pt x="68450" y="38"/>
                    <a:pt x="129586" y="-3516"/>
                    <a:pt x="126209" y="57797"/>
                  </a:cubicBezTo>
                  <a:close/>
                  <a:moveTo>
                    <a:pt x="51566" y="138127"/>
                  </a:moveTo>
                  <a:cubicBezTo>
                    <a:pt x="52633" y="141148"/>
                    <a:pt x="54055" y="143103"/>
                    <a:pt x="56009" y="143636"/>
                  </a:cubicBezTo>
                  <a:cubicBezTo>
                    <a:pt x="56543" y="144170"/>
                    <a:pt x="57076" y="144170"/>
                    <a:pt x="57076" y="144170"/>
                  </a:cubicBezTo>
                  <a:cubicBezTo>
                    <a:pt x="58142" y="144170"/>
                    <a:pt x="59564" y="143636"/>
                    <a:pt x="60097" y="142748"/>
                  </a:cubicBezTo>
                  <a:cubicBezTo>
                    <a:pt x="61164" y="141681"/>
                    <a:pt x="61519" y="139727"/>
                    <a:pt x="60630" y="138305"/>
                  </a:cubicBezTo>
                  <a:cubicBezTo>
                    <a:pt x="60097" y="136883"/>
                    <a:pt x="59209" y="135817"/>
                    <a:pt x="57609" y="135284"/>
                  </a:cubicBezTo>
                  <a:cubicBezTo>
                    <a:pt x="55121" y="134750"/>
                    <a:pt x="52100" y="136705"/>
                    <a:pt x="52100" y="136705"/>
                  </a:cubicBezTo>
                  <a:cubicBezTo>
                    <a:pt x="51566" y="137238"/>
                    <a:pt x="51566" y="137772"/>
                    <a:pt x="51566" y="138127"/>
                  </a:cubicBezTo>
                  <a:close/>
                  <a:moveTo>
                    <a:pt x="66495" y="147013"/>
                  </a:moveTo>
                  <a:cubicBezTo>
                    <a:pt x="66495" y="147013"/>
                    <a:pt x="66495" y="147546"/>
                    <a:pt x="67028" y="147546"/>
                  </a:cubicBezTo>
                  <a:cubicBezTo>
                    <a:pt x="68095" y="148968"/>
                    <a:pt x="68983" y="150034"/>
                    <a:pt x="70050" y="150034"/>
                  </a:cubicBezTo>
                  <a:lnTo>
                    <a:pt x="70583" y="150034"/>
                  </a:lnTo>
                  <a:cubicBezTo>
                    <a:pt x="71649" y="149501"/>
                    <a:pt x="72004" y="148968"/>
                    <a:pt x="72004" y="147546"/>
                  </a:cubicBezTo>
                  <a:cubicBezTo>
                    <a:pt x="72538" y="146480"/>
                    <a:pt x="72004" y="144525"/>
                    <a:pt x="70583" y="143992"/>
                  </a:cubicBezTo>
                  <a:cubicBezTo>
                    <a:pt x="69161" y="142926"/>
                    <a:pt x="68095" y="143459"/>
                    <a:pt x="67561" y="143992"/>
                  </a:cubicBezTo>
                  <a:cubicBezTo>
                    <a:pt x="66495" y="144525"/>
                    <a:pt x="66495" y="146480"/>
                    <a:pt x="66495" y="147013"/>
                  </a:cubicBezTo>
                  <a:close/>
                  <a:moveTo>
                    <a:pt x="75914" y="166385"/>
                  </a:moveTo>
                  <a:cubicBezTo>
                    <a:pt x="75914" y="166385"/>
                    <a:pt x="75914" y="166918"/>
                    <a:pt x="76447" y="166918"/>
                  </a:cubicBezTo>
                  <a:cubicBezTo>
                    <a:pt x="77514" y="169406"/>
                    <a:pt x="78936" y="170472"/>
                    <a:pt x="80002" y="170472"/>
                  </a:cubicBezTo>
                  <a:lnTo>
                    <a:pt x="80535" y="170472"/>
                  </a:lnTo>
                  <a:cubicBezTo>
                    <a:pt x="81601" y="169939"/>
                    <a:pt x="82490" y="169050"/>
                    <a:pt x="82490" y="167451"/>
                  </a:cubicBezTo>
                  <a:cubicBezTo>
                    <a:pt x="83023" y="166029"/>
                    <a:pt x="82490" y="163541"/>
                    <a:pt x="81068" y="161942"/>
                  </a:cubicBezTo>
                  <a:cubicBezTo>
                    <a:pt x="79646" y="161408"/>
                    <a:pt x="78580" y="161408"/>
                    <a:pt x="77514" y="161942"/>
                  </a:cubicBezTo>
                  <a:cubicBezTo>
                    <a:pt x="76092" y="163008"/>
                    <a:pt x="76092" y="165496"/>
                    <a:pt x="76092" y="166385"/>
                  </a:cubicBezTo>
                  <a:close/>
                  <a:moveTo>
                    <a:pt x="79469" y="147902"/>
                  </a:moveTo>
                  <a:cubicBezTo>
                    <a:pt x="80002" y="151456"/>
                    <a:pt x="80890" y="153411"/>
                    <a:pt x="82490" y="153944"/>
                  </a:cubicBezTo>
                  <a:lnTo>
                    <a:pt x="83556" y="153944"/>
                  </a:lnTo>
                  <a:cubicBezTo>
                    <a:pt x="83556" y="153944"/>
                    <a:pt x="84622" y="153411"/>
                    <a:pt x="85511" y="152878"/>
                  </a:cubicBezTo>
                  <a:cubicBezTo>
                    <a:pt x="86577" y="151812"/>
                    <a:pt x="86933" y="149857"/>
                    <a:pt x="86044" y="147902"/>
                  </a:cubicBezTo>
                  <a:cubicBezTo>
                    <a:pt x="85511" y="146480"/>
                    <a:pt x="84978" y="145414"/>
                    <a:pt x="83556" y="144880"/>
                  </a:cubicBezTo>
                  <a:cubicBezTo>
                    <a:pt x="81601" y="144880"/>
                    <a:pt x="80002" y="146835"/>
                    <a:pt x="80002" y="146835"/>
                  </a:cubicBezTo>
                  <a:cubicBezTo>
                    <a:pt x="80002" y="146835"/>
                    <a:pt x="79824" y="147191"/>
                    <a:pt x="79469" y="147902"/>
                  </a:cubicBezTo>
                  <a:close/>
                  <a:moveTo>
                    <a:pt x="89954" y="164785"/>
                  </a:moveTo>
                  <a:cubicBezTo>
                    <a:pt x="89954" y="167273"/>
                    <a:pt x="91020" y="167806"/>
                    <a:pt x="91376" y="168340"/>
                  </a:cubicBezTo>
                  <a:lnTo>
                    <a:pt x="92442" y="168340"/>
                  </a:lnTo>
                  <a:cubicBezTo>
                    <a:pt x="92442" y="168340"/>
                    <a:pt x="93508" y="168340"/>
                    <a:pt x="93864" y="167273"/>
                  </a:cubicBezTo>
                  <a:cubicBezTo>
                    <a:pt x="94930" y="166740"/>
                    <a:pt x="95286" y="165318"/>
                    <a:pt x="94397" y="163719"/>
                  </a:cubicBezTo>
                  <a:cubicBezTo>
                    <a:pt x="93864" y="162652"/>
                    <a:pt x="92975" y="162297"/>
                    <a:pt x="92442" y="162297"/>
                  </a:cubicBezTo>
                  <a:cubicBezTo>
                    <a:pt x="91020" y="162297"/>
                    <a:pt x="90487" y="163719"/>
                    <a:pt x="89954" y="164252"/>
                  </a:cubicBezTo>
                  <a:lnTo>
                    <a:pt x="89954" y="164785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92A7CD36-1506-28E7-CC83-7B90D62CB0A4}"/>
                </a:ext>
              </a:extLst>
            </p:cNvPr>
            <p:cNvSpPr/>
            <p:nvPr/>
          </p:nvSpPr>
          <p:spPr>
            <a:xfrm rot="21270334">
              <a:off x="6635367" y="2790936"/>
              <a:ext cx="108772" cy="190516"/>
            </a:xfrm>
            <a:custGeom>
              <a:avLst/>
              <a:gdLst>
                <a:gd name="connsiteX0" fmla="*/ 26488 w 108772"/>
                <a:gd name="connsiteY0" fmla="*/ 22393 h 190516"/>
                <a:gd name="connsiteX1" fmla="*/ 63809 w 108772"/>
                <a:gd name="connsiteY1" fmla="*/ 0 h 190516"/>
                <a:gd name="connsiteX2" fmla="*/ 108595 w 108772"/>
                <a:gd name="connsiteY2" fmla="*/ 86550 h 190516"/>
                <a:gd name="connsiteX3" fmla="*/ 52791 w 108772"/>
                <a:gd name="connsiteY3" fmla="*/ 190516 h 190516"/>
                <a:gd name="connsiteX4" fmla="*/ 8 w 108772"/>
                <a:gd name="connsiteY4" fmla="*/ 105388 h 190516"/>
                <a:gd name="connsiteX5" fmla="*/ 26310 w 108772"/>
                <a:gd name="connsiteY5" fmla="*/ 22215 h 190516"/>
                <a:gd name="connsiteX6" fmla="*/ 8538 w 108772"/>
                <a:gd name="connsiteY6" fmla="*/ 90637 h 190516"/>
                <a:gd name="connsiteX7" fmla="*/ 10493 w 108772"/>
                <a:gd name="connsiteY7" fmla="*/ 94192 h 190516"/>
                <a:gd name="connsiteX8" fmla="*/ 11026 w 108772"/>
                <a:gd name="connsiteY8" fmla="*/ 94725 h 190516"/>
                <a:gd name="connsiteX9" fmla="*/ 12981 w 108772"/>
                <a:gd name="connsiteY9" fmla="*/ 93659 h 190516"/>
                <a:gd name="connsiteX10" fmla="*/ 13514 w 108772"/>
                <a:gd name="connsiteY10" fmla="*/ 90104 h 190516"/>
                <a:gd name="connsiteX11" fmla="*/ 11560 w 108772"/>
                <a:gd name="connsiteY11" fmla="*/ 88149 h 190516"/>
                <a:gd name="connsiteX12" fmla="*/ 9071 w 108772"/>
                <a:gd name="connsiteY12" fmla="*/ 90104 h 190516"/>
                <a:gd name="connsiteX13" fmla="*/ 8538 w 108772"/>
                <a:gd name="connsiteY13" fmla="*/ 90637 h 190516"/>
                <a:gd name="connsiteX14" fmla="*/ 16003 w 108772"/>
                <a:gd name="connsiteY14" fmla="*/ 106099 h 190516"/>
                <a:gd name="connsiteX15" fmla="*/ 19024 w 108772"/>
                <a:gd name="connsiteY15" fmla="*/ 108054 h 190516"/>
                <a:gd name="connsiteX16" fmla="*/ 19557 w 108772"/>
                <a:gd name="connsiteY16" fmla="*/ 108054 h 190516"/>
                <a:gd name="connsiteX17" fmla="*/ 23111 w 108772"/>
                <a:gd name="connsiteY17" fmla="*/ 105033 h 190516"/>
                <a:gd name="connsiteX18" fmla="*/ 23111 w 108772"/>
                <a:gd name="connsiteY18" fmla="*/ 101123 h 190516"/>
                <a:gd name="connsiteX19" fmla="*/ 17602 w 108772"/>
                <a:gd name="connsiteY19" fmla="*/ 98635 h 190516"/>
                <a:gd name="connsiteX20" fmla="*/ 16536 w 108772"/>
                <a:gd name="connsiteY20" fmla="*/ 99168 h 190516"/>
                <a:gd name="connsiteX21" fmla="*/ 16003 w 108772"/>
                <a:gd name="connsiteY21" fmla="*/ 106099 h 190516"/>
                <a:gd name="connsiteX22" fmla="*/ 20979 w 108772"/>
                <a:gd name="connsiteY22" fmla="*/ 90637 h 190516"/>
                <a:gd name="connsiteX23" fmla="*/ 21512 w 108772"/>
                <a:gd name="connsiteY23" fmla="*/ 90637 h 190516"/>
                <a:gd name="connsiteX24" fmla="*/ 25066 w 108772"/>
                <a:gd name="connsiteY24" fmla="*/ 94192 h 190516"/>
                <a:gd name="connsiteX25" fmla="*/ 25600 w 108772"/>
                <a:gd name="connsiteY25" fmla="*/ 94192 h 190516"/>
                <a:gd name="connsiteX26" fmla="*/ 27554 w 108772"/>
                <a:gd name="connsiteY26" fmla="*/ 91704 h 190516"/>
                <a:gd name="connsiteX27" fmla="*/ 26133 w 108772"/>
                <a:gd name="connsiteY27" fmla="*/ 86194 h 190516"/>
                <a:gd name="connsiteX28" fmla="*/ 23111 w 108772"/>
                <a:gd name="connsiteY28" fmla="*/ 85661 h 190516"/>
                <a:gd name="connsiteX29" fmla="*/ 21157 w 108772"/>
                <a:gd name="connsiteY29" fmla="*/ 90637 h 190516"/>
                <a:gd name="connsiteX30" fmla="*/ 33419 w 108772"/>
                <a:gd name="connsiteY30" fmla="*/ 102011 h 190516"/>
                <a:gd name="connsiteX31" fmla="*/ 59366 w 108772"/>
                <a:gd name="connsiteY31" fmla="*/ 174166 h 190516"/>
                <a:gd name="connsiteX32" fmla="*/ 95266 w 108772"/>
                <a:gd name="connsiteY32" fmla="*/ 94547 h 190516"/>
                <a:gd name="connsiteX33" fmla="*/ 66831 w 108772"/>
                <a:gd name="connsiteY33" fmla="*/ 12974 h 190516"/>
                <a:gd name="connsiteX34" fmla="*/ 40528 w 108772"/>
                <a:gd name="connsiteY34" fmla="*/ 30923 h 190516"/>
                <a:gd name="connsiteX35" fmla="*/ 33597 w 108772"/>
                <a:gd name="connsiteY35" fmla="*/ 102011 h 190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8772" h="190516">
                  <a:moveTo>
                    <a:pt x="26488" y="22393"/>
                  </a:moveTo>
                  <a:cubicBezTo>
                    <a:pt x="33952" y="11374"/>
                    <a:pt x="42838" y="1422"/>
                    <a:pt x="63809" y="0"/>
                  </a:cubicBezTo>
                  <a:cubicBezTo>
                    <a:pt x="114104" y="0"/>
                    <a:pt x="108595" y="86550"/>
                    <a:pt x="108595" y="86550"/>
                  </a:cubicBezTo>
                  <a:cubicBezTo>
                    <a:pt x="108595" y="86550"/>
                    <a:pt x="106107" y="190516"/>
                    <a:pt x="52791" y="190516"/>
                  </a:cubicBezTo>
                  <a:cubicBezTo>
                    <a:pt x="-525" y="190516"/>
                    <a:pt x="8" y="105388"/>
                    <a:pt x="8" y="105388"/>
                  </a:cubicBezTo>
                  <a:cubicBezTo>
                    <a:pt x="-525" y="39632"/>
                    <a:pt x="26310" y="22215"/>
                    <a:pt x="26310" y="22215"/>
                  </a:cubicBezTo>
                  <a:close/>
                  <a:moveTo>
                    <a:pt x="8538" y="90637"/>
                  </a:moveTo>
                  <a:cubicBezTo>
                    <a:pt x="8538" y="93125"/>
                    <a:pt x="9605" y="94192"/>
                    <a:pt x="10493" y="94192"/>
                  </a:cubicBezTo>
                  <a:cubicBezTo>
                    <a:pt x="10493" y="94725"/>
                    <a:pt x="11026" y="94725"/>
                    <a:pt x="11026" y="94725"/>
                  </a:cubicBezTo>
                  <a:cubicBezTo>
                    <a:pt x="11560" y="94725"/>
                    <a:pt x="12448" y="94192"/>
                    <a:pt x="12981" y="93659"/>
                  </a:cubicBezTo>
                  <a:cubicBezTo>
                    <a:pt x="13514" y="92592"/>
                    <a:pt x="14048" y="91170"/>
                    <a:pt x="13514" y="90104"/>
                  </a:cubicBezTo>
                  <a:cubicBezTo>
                    <a:pt x="12448" y="88682"/>
                    <a:pt x="12093" y="88682"/>
                    <a:pt x="11560" y="88149"/>
                  </a:cubicBezTo>
                  <a:cubicBezTo>
                    <a:pt x="10138" y="88149"/>
                    <a:pt x="9071" y="89571"/>
                    <a:pt x="9071" y="90104"/>
                  </a:cubicBezTo>
                  <a:cubicBezTo>
                    <a:pt x="8538" y="90104"/>
                    <a:pt x="8538" y="90637"/>
                    <a:pt x="8538" y="90637"/>
                  </a:cubicBezTo>
                  <a:close/>
                  <a:moveTo>
                    <a:pt x="16003" y="106099"/>
                  </a:moveTo>
                  <a:cubicBezTo>
                    <a:pt x="16536" y="107521"/>
                    <a:pt x="17957" y="108054"/>
                    <a:pt x="19024" y="108054"/>
                  </a:cubicBezTo>
                  <a:lnTo>
                    <a:pt x="19557" y="108054"/>
                  </a:lnTo>
                  <a:cubicBezTo>
                    <a:pt x="20979" y="108054"/>
                    <a:pt x="22578" y="106988"/>
                    <a:pt x="23111" y="105033"/>
                  </a:cubicBezTo>
                  <a:cubicBezTo>
                    <a:pt x="23645" y="103611"/>
                    <a:pt x="23645" y="102545"/>
                    <a:pt x="23111" y="101123"/>
                  </a:cubicBezTo>
                  <a:cubicBezTo>
                    <a:pt x="21690" y="98635"/>
                    <a:pt x="18135" y="98635"/>
                    <a:pt x="17602" y="98635"/>
                  </a:cubicBezTo>
                  <a:cubicBezTo>
                    <a:pt x="17069" y="98102"/>
                    <a:pt x="17069" y="98635"/>
                    <a:pt x="16536" y="99168"/>
                  </a:cubicBezTo>
                  <a:cubicBezTo>
                    <a:pt x="15114" y="101656"/>
                    <a:pt x="14581" y="104144"/>
                    <a:pt x="16003" y="106099"/>
                  </a:cubicBezTo>
                  <a:close/>
                  <a:moveTo>
                    <a:pt x="20979" y="90637"/>
                  </a:moveTo>
                  <a:lnTo>
                    <a:pt x="21512" y="90637"/>
                  </a:lnTo>
                  <a:cubicBezTo>
                    <a:pt x="22578" y="93125"/>
                    <a:pt x="24000" y="94192"/>
                    <a:pt x="25066" y="94192"/>
                  </a:cubicBezTo>
                  <a:lnTo>
                    <a:pt x="25600" y="94192"/>
                  </a:lnTo>
                  <a:cubicBezTo>
                    <a:pt x="26666" y="94192"/>
                    <a:pt x="27554" y="93125"/>
                    <a:pt x="27554" y="91704"/>
                  </a:cubicBezTo>
                  <a:cubicBezTo>
                    <a:pt x="28088" y="89749"/>
                    <a:pt x="27554" y="87261"/>
                    <a:pt x="26133" y="86194"/>
                  </a:cubicBezTo>
                  <a:cubicBezTo>
                    <a:pt x="24711" y="85128"/>
                    <a:pt x="23645" y="85661"/>
                    <a:pt x="23111" y="85661"/>
                  </a:cubicBezTo>
                  <a:cubicBezTo>
                    <a:pt x="21157" y="86727"/>
                    <a:pt x="21157" y="89571"/>
                    <a:pt x="21157" y="90637"/>
                  </a:cubicBezTo>
                  <a:close/>
                  <a:moveTo>
                    <a:pt x="33419" y="102011"/>
                  </a:moveTo>
                  <a:cubicBezTo>
                    <a:pt x="33419" y="102011"/>
                    <a:pt x="33419" y="174166"/>
                    <a:pt x="59366" y="174166"/>
                  </a:cubicBezTo>
                  <a:cubicBezTo>
                    <a:pt x="80693" y="174166"/>
                    <a:pt x="93133" y="130802"/>
                    <a:pt x="95266" y="94547"/>
                  </a:cubicBezTo>
                  <a:cubicBezTo>
                    <a:pt x="97221" y="60780"/>
                    <a:pt x="88868" y="14395"/>
                    <a:pt x="66831" y="12974"/>
                  </a:cubicBezTo>
                  <a:cubicBezTo>
                    <a:pt x="45860" y="11907"/>
                    <a:pt x="40528" y="30923"/>
                    <a:pt x="40528" y="30923"/>
                  </a:cubicBezTo>
                  <a:cubicBezTo>
                    <a:pt x="40528" y="30923"/>
                    <a:pt x="32531" y="49762"/>
                    <a:pt x="33597" y="10201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213">
              <a:extLst>
                <a:ext uri="{FF2B5EF4-FFF2-40B4-BE49-F238E27FC236}">
                  <a16:creationId xmlns:a16="http://schemas.microsoft.com/office/drawing/2014/main" id="{13130898-CF00-445E-6217-EEE78110FFE9}"/>
                </a:ext>
              </a:extLst>
            </p:cNvPr>
            <p:cNvSpPr/>
            <p:nvPr/>
          </p:nvSpPr>
          <p:spPr>
            <a:xfrm rot="21270334">
              <a:off x="6758278" y="2779457"/>
              <a:ext cx="99060" cy="190463"/>
            </a:xfrm>
            <a:custGeom>
              <a:avLst/>
              <a:gdLst>
                <a:gd name="connsiteX0" fmla="*/ 54 w 99060"/>
                <a:gd name="connsiteY0" fmla="*/ 104623 h 190463"/>
                <a:gd name="connsiteX1" fmla="*/ 47327 w 99060"/>
                <a:gd name="connsiteY1" fmla="*/ 123 h 190463"/>
                <a:gd name="connsiteX2" fmla="*/ 85715 w 99060"/>
                <a:gd name="connsiteY2" fmla="*/ 32468 h 190463"/>
                <a:gd name="connsiteX3" fmla="*/ 81805 w 99060"/>
                <a:gd name="connsiteY3" fmla="*/ 41887 h 190463"/>
                <a:gd name="connsiteX4" fmla="*/ 73807 w 99060"/>
                <a:gd name="connsiteY4" fmla="*/ 34423 h 190463"/>
                <a:gd name="connsiteX5" fmla="*/ 51948 w 99060"/>
                <a:gd name="connsiteY5" fmla="*/ 12564 h 190463"/>
                <a:gd name="connsiteX6" fmla="*/ 33465 w 99060"/>
                <a:gd name="connsiteY6" fmla="*/ 102668 h 190463"/>
                <a:gd name="connsiteX7" fmla="*/ 54436 w 99060"/>
                <a:gd name="connsiteY7" fmla="*/ 176777 h 190463"/>
                <a:gd name="connsiteX8" fmla="*/ 85715 w 99060"/>
                <a:gd name="connsiteY8" fmla="*/ 123461 h 190463"/>
                <a:gd name="connsiteX9" fmla="*/ 94601 w 99060"/>
                <a:gd name="connsiteY9" fmla="*/ 107466 h 190463"/>
                <a:gd name="connsiteX10" fmla="*/ 99044 w 99060"/>
                <a:gd name="connsiteY10" fmla="*/ 116885 h 190463"/>
                <a:gd name="connsiteX11" fmla="*/ 48749 w 99060"/>
                <a:gd name="connsiteY11" fmla="*/ 190461 h 190463"/>
                <a:gd name="connsiteX12" fmla="*/ 54 w 99060"/>
                <a:gd name="connsiteY12" fmla="*/ 104445 h 190463"/>
                <a:gd name="connsiteX13" fmla="*/ 10006 w 99060"/>
                <a:gd name="connsiteY13" fmla="*/ 89161 h 190463"/>
                <a:gd name="connsiteX14" fmla="*/ 10539 w 99060"/>
                <a:gd name="connsiteY14" fmla="*/ 89161 h 190463"/>
                <a:gd name="connsiteX15" fmla="*/ 12494 w 99060"/>
                <a:gd name="connsiteY15" fmla="*/ 88628 h 190463"/>
                <a:gd name="connsiteX16" fmla="*/ 13027 w 99060"/>
                <a:gd name="connsiteY16" fmla="*/ 84718 h 190463"/>
                <a:gd name="connsiteX17" fmla="*/ 11605 w 99060"/>
                <a:gd name="connsiteY17" fmla="*/ 83296 h 190463"/>
                <a:gd name="connsiteX18" fmla="*/ 11072 w 99060"/>
                <a:gd name="connsiteY18" fmla="*/ 83296 h 190463"/>
                <a:gd name="connsiteX19" fmla="*/ 8584 w 99060"/>
                <a:gd name="connsiteY19" fmla="*/ 84718 h 190463"/>
                <a:gd name="connsiteX20" fmla="*/ 8584 w 99060"/>
                <a:gd name="connsiteY20" fmla="*/ 85251 h 190463"/>
                <a:gd name="connsiteX21" fmla="*/ 10006 w 99060"/>
                <a:gd name="connsiteY21" fmla="*/ 89161 h 190463"/>
                <a:gd name="connsiteX22" fmla="*/ 18892 w 99060"/>
                <a:gd name="connsiteY22" fmla="*/ 99646 h 190463"/>
                <a:gd name="connsiteX23" fmla="*/ 21380 w 99060"/>
                <a:gd name="connsiteY23" fmla="*/ 100713 h 190463"/>
                <a:gd name="connsiteX24" fmla="*/ 21913 w 99060"/>
                <a:gd name="connsiteY24" fmla="*/ 100713 h 190463"/>
                <a:gd name="connsiteX25" fmla="*/ 24934 w 99060"/>
                <a:gd name="connsiteY25" fmla="*/ 96803 h 190463"/>
                <a:gd name="connsiteX26" fmla="*/ 24934 w 99060"/>
                <a:gd name="connsiteY26" fmla="*/ 96270 h 190463"/>
                <a:gd name="connsiteX27" fmla="*/ 21380 w 99060"/>
                <a:gd name="connsiteY27" fmla="*/ 91827 h 190463"/>
                <a:gd name="connsiteX28" fmla="*/ 18892 w 99060"/>
                <a:gd name="connsiteY28" fmla="*/ 93782 h 190463"/>
                <a:gd name="connsiteX29" fmla="*/ 18892 w 99060"/>
                <a:gd name="connsiteY29" fmla="*/ 99824 h 190463"/>
                <a:gd name="connsiteX30" fmla="*/ 20314 w 99060"/>
                <a:gd name="connsiteY30" fmla="*/ 83652 h 190463"/>
                <a:gd name="connsiteX31" fmla="*/ 21735 w 99060"/>
                <a:gd name="connsiteY31" fmla="*/ 85607 h 190463"/>
                <a:gd name="connsiteX32" fmla="*/ 22802 w 99060"/>
                <a:gd name="connsiteY32" fmla="*/ 85607 h 190463"/>
                <a:gd name="connsiteX33" fmla="*/ 24757 w 99060"/>
                <a:gd name="connsiteY33" fmla="*/ 84540 h 190463"/>
                <a:gd name="connsiteX34" fmla="*/ 25290 w 99060"/>
                <a:gd name="connsiteY34" fmla="*/ 84007 h 190463"/>
                <a:gd name="connsiteX35" fmla="*/ 24757 w 99060"/>
                <a:gd name="connsiteY35" fmla="*/ 80097 h 190463"/>
                <a:gd name="connsiteX36" fmla="*/ 22269 w 99060"/>
                <a:gd name="connsiteY36" fmla="*/ 80097 h 190463"/>
                <a:gd name="connsiteX37" fmla="*/ 20314 w 99060"/>
                <a:gd name="connsiteY37" fmla="*/ 83652 h 19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9060" h="190463">
                  <a:moveTo>
                    <a:pt x="54" y="104623"/>
                  </a:moveTo>
                  <a:cubicBezTo>
                    <a:pt x="54" y="104623"/>
                    <a:pt x="-3501" y="3677"/>
                    <a:pt x="47327" y="123"/>
                  </a:cubicBezTo>
                  <a:cubicBezTo>
                    <a:pt x="47327" y="123"/>
                    <a:pt x="79672" y="-3787"/>
                    <a:pt x="85715" y="32468"/>
                  </a:cubicBezTo>
                  <a:cubicBezTo>
                    <a:pt x="85715" y="32468"/>
                    <a:pt x="87136" y="40999"/>
                    <a:pt x="81805" y="41887"/>
                  </a:cubicBezTo>
                  <a:cubicBezTo>
                    <a:pt x="75407" y="42954"/>
                    <a:pt x="73807" y="34423"/>
                    <a:pt x="73807" y="34423"/>
                  </a:cubicBezTo>
                  <a:cubicBezTo>
                    <a:pt x="73807" y="34423"/>
                    <a:pt x="67765" y="9542"/>
                    <a:pt x="51948" y="12564"/>
                  </a:cubicBezTo>
                  <a:cubicBezTo>
                    <a:pt x="35598" y="15052"/>
                    <a:pt x="33465" y="102668"/>
                    <a:pt x="33465" y="102668"/>
                  </a:cubicBezTo>
                  <a:cubicBezTo>
                    <a:pt x="33465" y="102668"/>
                    <a:pt x="31510" y="176777"/>
                    <a:pt x="54436" y="176777"/>
                  </a:cubicBezTo>
                  <a:cubicBezTo>
                    <a:pt x="76829" y="177310"/>
                    <a:pt x="84826" y="131458"/>
                    <a:pt x="85715" y="123461"/>
                  </a:cubicBezTo>
                  <a:cubicBezTo>
                    <a:pt x="87136" y="114042"/>
                    <a:pt x="89624" y="107466"/>
                    <a:pt x="94601" y="107466"/>
                  </a:cubicBezTo>
                  <a:cubicBezTo>
                    <a:pt x="99577" y="107999"/>
                    <a:pt x="99044" y="116885"/>
                    <a:pt x="99044" y="116885"/>
                  </a:cubicBezTo>
                  <a:cubicBezTo>
                    <a:pt x="99044" y="116885"/>
                    <a:pt x="96022" y="190106"/>
                    <a:pt x="48749" y="190461"/>
                  </a:cubicBezTo>
                  <a:cubicBezTo>
                    <a:pt x="-2079" y="190995"/>
                    <a:pt x="54" y="104445"/>
                    <a:pt x="54" y="104445"/>
                  </a:cubicBezTo>
                  <a:close/>
                  <a:moveTo>
                    <a:pt x="10006" y="89161"/>
                  </a:moveTo>
                  <a:lnTo>
                    <a:pt x="10539" y="89161"/>
                  </a:lnTo>
                  <a:cubicBezTo>
                    <a:pt x="10539" y="89161"/>
                    <a:pt x="11961" y="89161"/>
                    <a:pt x="12494" y="88628"/>
                  </a:cubicBezTo>
                  <a:cubicBezTo>
                    <a:pt x="13027" y="87561"/>
                    <a:pt x="13560" y="86140"/>
                    <a:pt x="13027" y="84718"/>
                  </a:cubicBezTo>
                  <a:cubicBezTo>
                    <a:pt x="12494" y="83652"/>
                    <a:pt x="11961" y="83296"/>
                    <a:pt x="11605" y="83296"/>
                  </a:cubicBezTo>
                  <a:lnTo>
                    <a:pt x="11072" y="83296"/>
                  </a:lnTo>
                  <a:cubicBezTo>
                    <a:pt x="10006" y="83296"/>
                    <a:pt x="9117" y="84362"/>
                    <a:pt x="8584" y="84718"/>
                  </a:cubicBezTo>
                  <a:lnTo>
                    <a:pt x="8584" y="85251"/>
                  </a:lnTo>
                  <a:cubicBezTo>
                    <a:pt x="8051" y="87739"/>
                    <a:pt x="9117" y="88805"/>
                    <a:pt x="10006" y="89161"/>
                  </a:cubicBezTo>
                  <a:close/>
                  <a:moveTo>
                    <a:pt x="18892" y="99646"/>
                  </a:moveTo>
                  <a:cubicBezTo>
                    <a:pt x="19958" y="100180"/>
                    <a:pt x="20314" y="100713"/>
                    <a:pt x="21380" y="100713"/>
                  </a:cubicBezTo>
                  <a:lnTo>
                    <a:pt x="21913" y="100713"/>
                  </a:lnTo>
                  <a:cubicBezTo>
                    <a:pt x="23868" y="100180"/>
                    <a:pt x="24401" y="97158"/>
                    <a:pt x="24934" y="96803"/>
                  </a:cubicBezTo>
                  <a:lnTo>
                    <a:pt x="24934" y="96270"/>
                  </a:lnTo>
                  <a:cubicBezTo>
                    <a:pt x="23868" y="93249"/>
                    <a:pt x="22979" y="91827"/>
                    <a:pt x="21380" y="91827"/>
                  </a:cubicBezTo>
                  <a:cubicBezTo>
                    <a:pt x="20314" y="91827"/>
                    <a:pt x="19425" y="92360"/>
                    <a:pt x="18892" y="93782"/>
                  </a:cubicBezTo>
                  <a:cubicBezTo>
                    <a:pt x="17826" y="95203"/>
                    <a:pt x="17826" y="97692"/>
                    <a:pt x="18892" y="99824"/>
                  </a:cubicBezTo>
                  <a:close/>
                  <a:moveTo>
                    <a:pt x="20314" y="83652"/>
                  </a:moveTo>
                  <a:cubicBezTo>
                    <a:pt x="20847" y="85073"/>
                    <a:pt x="21380" y="85607"/>
                    <a:pt x="21735" y="85607"/>
                  </a:cubicBezTo>
                  <a:lnTo>
                    <a:pt x="22802" y="85607"/>
                  </a:lnTo>
                  <a:cubicBezTo>
                    <a:pt x="23868" y="85607"/>
                    <a:pt x="24757" y="85073"/>
                    <a:pt x="24757" y="84540"/>
                  </a:cubicBezTo>
                  <a:cubicBezTo>
                    <a:pt x="24757" y="84540"/>
                    <a:pt x="25290" y="84540"/>
                    <a:pt x="25290" y="84007"/>
                  </a:cubicBezTo>
                  <a:cubicBezTo>
                    <a:pt x="25823" y="81519"/>
                    <a:pt x="25290" y="80453"/>
                    <a:pt x="24757" y="80097"/>
                  </a:cubicBezTo>
                  <a:cubicBezTo>
                    <a:pt x="23690" y="79564"/>
                    <a:pt x="23335" y="79564"/>
                    <a:pt x="22269" y="80097"/>
                  </a:cubicBezTo>
                  <a:cubicBezTo>
                    <a:pt x="21202" y="80630"/>
                    <a:pt x="20314" y="82052"/>
                    <a:pt x="20314" y="83652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6" name="Vrije vorm: vorm 215">
              <a:extLst>
                <a:ext uri="{FF2B5EF4-FFF2-40B4-BE49-F238E27FC236}">
                  <a16:creationId xmlns:a16="http://schemas.microsoft.com/office/drawing/2014/main" id="{B5CB78CA-7E16-0277-69E2-36BBEFD04E96}"/>
                </a:ext>
              </a:extLst>
            </p:cNvPr>
            <p:cNvSpPr/>
            <p:nvPr/>
          </p:nvSpPr>
          <p:spPr>
            <a:xfrm rot="21270334">
              <a:off x="6871087" y="2743590"/>
              <a:ext cx="32909" cy="219129"/>
            </a:xfrm>
            <a:custGeom>
              <a:avLst/>
              <a:gdLst>
                <a:gd name="connsiteX0" fmla="*/ 19371 w 32909"/>
                <a:gd name="connsiteY0" fmla="*/ 218951 h 219129"/>
                <a:gd name="connsiteX1" fmla="*/ 5509 w 32909"/>
                <a:gd name="connsiteY1" fmla="*/ 196025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6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7 w 32909"/>
                <a:gd name="connsiteY16" fmla="*/ 10486 h 219129"/>
                <a:gd name="connsiteX17" fmla="*/ 17950 w 32909"/>
                <a:gd name="connsiteY17" fmla="*/ 0 h 219129"/>
                <a:gd name="connsiteX18" fmla="*/ 27902 w 32909"/>
                <a:gd name="connsiteY18" fmla="*/ 10486 h 219129"/>
                <a:gd name="connsiteX19" fmla="*/ 17950 w 32909"/>
                <a:gd name="connsiteY19" fmla="*/ 20438 h 219129"/>
                <a:gd name="connsiteX20" fmla="*/ 7997 w 32909"/>
                <a:gd name="connsiteY20" fmla="*/ 10486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1" y="218951"/>
                  </a:moveTo>
                  <a:cubicBezTo>
                    <a:pt x="8353" y="218951"/>
                    <a:pt x="5509" y="196025"/>
                    <a:pt x="5509" y="196025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6" y="106099"/>
                  </a:cubicBezTo>
                  <a:cubicBezTo>
                    <a:pt x="31456" y="106099"/>
                    <a:pt x="31456" y="173810"/>
                    <a:pt x="31990" y="193182"/>
                  </a:cubicBezTo>
                  <a:cubicBezTo>
                    <a:pt x="31990" y="193182"/>
                    <a:pt x="33944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5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7" y="124937"/>
                  </a:cubicBezTo>
                  <a:close/>
                  <a:moveTo>
                    <a:pt x="7997" y="10486"/>
                  </a:moveTo>
                  <a:cubicBezTo>
                    <a:pt x="7997" y="4443"/>
                    <a:pt x="12440" y="0"/>
                    <a:pt x="17950" y="0"/>
                  </a:cubicBezTo>
                  <a:cubicBezTo>
                    <a:pt x="23459" y="0"/>
                    <a:pt x="27902" y="4443"/>
                    <a:pt x="27902" y="10486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0" y="20438"/>
                    <a:pt x="7997" y="15995"/>
                    <a:pt x="7997" y="10486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7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0" y="128492"/>
                    <a:pt x="22037" y="128492"/>
                  </a:cubicBezTo>
                  <a:cubicBezTo>
                    <a:pt x="20615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0" name="Vrije vorm: vorm 219">
              <a:extLst>
                <a:ext uri="{FF2B5EF4-FFF2-40B4-BE49-F238E27FC236}">
                  <a16:creationId xmlns:a16="http://schemas.microsoft.com/office/drawing/2014/main" id="{A186262F-0C4A-6BD4-B90C-71A10675F809}"/>
                </a:ext>
              </a:extLst>
            </p:cNvPr>
            <p:cNvSpPr/>
            <p:nvPr/>
          </p:nvSpPr>
          <p:spPr>
            <a:xfrm rot="21270334">
              <a:off x="6922846" y="2762725"/>
              <a:ext cx="122848" cy="190942"/>
            </a:xfrm>
            <a:custGeom>
              <a:avLst/>
              <a:gdLst>
                <a:gd name="connsiteX0" fmla="*/ 69663 w 122848"/>
                <a:gd name="connsiteY0" fmla="*/ 949 h 190942"/>
                <a:gd name="connsiteX1" fmla="*/ 90989 w 122848"/>
                <a:gd name="connsiteY1" fmla="*/ 13923 h 190942"/>
                <a:gd name="connsiteX2" fmla="*/ 105385 w 122848"/>
                <a:gd name="connsiteY2" fmla="*/ 61 h 190942"/>
                <a:gd name="connsiteX3" fmla="*/ 120846 w 122848"/>
                <a:gd name="connsiteY3" fmla="*/ 16411 h 190942"/>
                <a:gd name="connsiteX4" fmla="*/ 122268 w 122848"/>
                <a:gd name="connsiteY4" fmla="*/ 182046 h 190942"/>
                <a:gd name="connsiteX5" fmla="*/ 115337 w 122848"/>
                <a:gd name="connsiteY5" fmla="*/ 190577 h 190942"/>
                <a:gd name="connsiteX6" fmla="*/ 87968 w 122848"/>
                <a:gd name="connsiteY6" fmla="*/ 138327 h 190942"/>
                <a:gd name="connsiteX7" fmla="*/ 85480 w 122848"/>
                <a:gd name="connsiteY7" fmla="*/ 111491 h 190942"/>
                <a:gd name="connsiteX8" fmla="*/ 33230 w 122848"/>
                <a:gd name="connsiteY8" fmla="*/ 190577 h 190942"/>
                <a:gd name="connsiteX9" fmla="*/ 352 w 122848"/>
                <a:gd name="connsiteY9" fmla="*/ 94963 h 190942"/>
                <a:gd name="connsiteX10" fmla="*/ 69485 w 122848"/>
                <a:gd name="connsiteY10" fmla="*/ 949 h 190942"/>
                <a:gd name="connsiteX11" fmla="*/ 16880 w 122848"/>
                <a:gd name="connsiteY11" fmla="*/ 95496 h 190942"/>
                <a:gd name="connsiteX12" fmla="*/ 13859 w 122848"/>
                <a:gd name="connsiteY12" fmla="*/ 94430 h 190942"/>
                <a:gd name="connsiteX13" fmla="*/ 9416 w 122848"/>
                <a:gd name="connsiteY13" fmla="*/ 97984 h 190942"/>
                <a:gd name="connsiteX14" fmla="*/ 9949 w 122848"/>
                <a:gd name="connsiteY14" fmla="*/ 101006 h 190942"/>
                <a:gd name="connsiteX15" fmla="*/ 11904 w 122848"/>
                <a:gd name="connsiteY15" fmla="*/ 101539 h 190942"/>
                <a:gd name="connsiteX16" fmla="*/ 14925 w 122848"/>
                <a:gd name="connsiteY16" fmla="*/ 101006 h 190942"/>
                <a:gd name="connsiteX17" fmla="*/ 15458 w 122848"/>
                <a:gd name="connsiteY17" fmla="*/ 100473 h 190942"/>
                <a:gd name="connsiteX18" fmla="*/ 16880 w 122848"/>
                <a:gd name="connsiteY18" fmla="*/ 95496 h 190942"/>
                <a:gd name="connsiteX19" fmla="*/ 29320 w 122848"/>
                <a:gd name="connsiteY19" fmla="*/ 101894 h 190942"/>
                <a:gd name="connsiteX20" fmla="*/ 26299 w 122848"/>
                <a:gd name="connsiteY20" fmla="*/ 99406 h 190942"/>
                <a:gd name="connsiteX21" fmla="*/ 20257 w 122848"/>
                <a:gd name="connsiteY21" fmla="*/ 100828 h 190942"/>
                <a:gd name="connsiteX22" fmla="*/ 20257 w 122848"/>
                <a:gd name="connsiteY22" fmla="*/ 101894 h 190942"/>
                <a:gd name="connsiteX23" fmla="*/ 24700 w 122848"/>
                <a:gd name="connsiteY23" fmla="*/ 107937 h 190942"/>
                <a:gd name="connsiteX24" fmla="*/ 25766 w 122848"/>
                <a:gd name="connsiteY24" fmla="*/ 107937 h 190942"/>
                <a:gd name="connsiteX25" fmla="*/ 28787 w 122848"/>
                <a:gd name="connsiteY25" fmla="*/ 106870 h 190942"/>
                <a:gd name="connsiteX26" fmla="*/ 29320 w 122848"/>
                <a:gd name="connsiteY26" fmla="*/ 101894 h 190942"/>
                <a:gd name="connsiteX27" fmla="*/ 23278 w 122848"/>
                <a:gd name="connsiteY27" fmla="*/ 92475 h 190942"/>
                <a:gd name="connsiteX28" fmla="*/ 25233 w 122848"/>
                <a:gd name="connsiteY28" fmla="*/ 93897 h 190942"/>
                <a:gd name="connsiteX29" fmla="*/ 27721 w 122848"/>
                <a:gd name="connsiteY29" fmla="*/ 91942 h 190942"/>
                <a:gd name="connsiteX30" fmla="*/ 27721 w 122848"/>
                <a:gd name="connsiteY30" fmla="*/ 91409 h 190942"/>
                <a:gd name="connsiteX31" fmla="*/ 26299 w 122848"/>
                <a:gd name="connsiteY31" fmla="*/ 87854 h 190942"/>
                <a:gd name="connsiteX32" fmla="*/ 23811 w 122848"/>
                <a:gd name="connsiteY32" fmla="*/ 88388 h 190942"/>
                <a:gd name="connsiteX33" fmla="*/ 23278 w 122848"/>
                <a:gd name="connsiteY33" fmla="*/ 92297 h 190942"/>
                <a:gd name="connsiteX34" fmla="*/ 35718 w 122848"/>
                <a:gd name="connsiteY34" fmla="*/ 102961 h 190942"/>
                <a:gd name="connsiteX35" fmla="*/ 40694 w 122848"/>
                <a:gd name="connsiteY35" fmla="*/ 175115 h 190942"/>
                <a:gd name="connsiteX36" fmla="*/ 84058 w 122848"/>
                <a:gd name="connsiteY36" fmla="*/ 73104 h 190942"/>
                <a:gd name="connsiteX37" fmla="*/ 85124 w 122848"/>
                <a:gd name="connsiteY37" fmla="*/ 46268 h 190942"/>
                <a:gd name="connsiteX38" fmla="*/ 74639 w 122848"/>
                <a:gd name="connsiteY38" fmla="*/ 16411 h 190942"/>
                <a:gd name="connsiteX39" fmla="*/ 35896 w 122848"/>
                <a:gd name="connsiteY39" fmla="*/ 102961 h 190942"/>
                <a:gd name="connsiteX40" fmla="*/ 98454 w 122848"/>
                <a:gd name="connsiteY40" fmla="*/ 102427 h 190942"/>
                <a:gd name="connsiteX41" fmla="*/ 100942 w 122848"/>
                <a:gd name="connsiteY41" fmla="*/ 103494 h 190942"/>
                <a:gd name="connsiteX42" fmla="*/ 101475 w 122848"/>
                <a:gd name="connsiteY42" fmla="*/ 103494 h 190942"/>
                <a:gd name="connsiteX43" fmla="*/ 103963 w 122848"/>
                <a:gd name="connsiteY43" fmla="*/ 99584 h 190942"/>
                <a:gd name="connsiteX44" fmla="*/ 103963 w 122848"/>
                <a:gd name="connsiteY44" fmla="*/ 99051 h 190942"/>
                <a:gd name="connsiteX45" fmla="*/ 100942 w 122848"/>
                <a:gd name="connsiteY45" fmla="*/ 94608 h 190942"/>
                <a:gd name="connsiteX46" fmla="*/ 97920 w 122848"/>
                <a:gd name="connsiteY46" fmla="*/ 96563 h 190942"/>
                <a:gd name="connsiteX47" fmla="*/ 98454 w 122848"/>
                <a:gd name="connsiteY47" fmla="*/ 102605 h 190942"/>
                <a:gd name="connsiteX48" fmla="*/ 102363 w 122848"/>
                <a:gd name="connsiteY48" fmla="*/ 88565 h 190942"/>
                <a:gd name="connsiteX49" fmla="*/ 103785 w 122848"/>
                <a:gd name="connsiteY49" fmla="*/ 92120 h 190942"/>
                <a:gd name="connsiteX50" fmla="*/ 104318 w 122848"/>
                <a:gd name="connsiteY50" fmla="*/ 92653 h 190942"/>
                <a:gd name="connsiteX51" fmla="*/ 106273 w 122848"/>
                <a:gd name="connsiteY51" fmla="*/ 91587 h 190942"/>
                <a:gd name="connsiteX52" fmla="*/ 106806 w 122848"/>
                <a:gd name="connsiteY52" fmla="*/ 87677 h 190942"/>
                <a:gd name="connsiteX53" fmla="*/ 104851 w 122848"/>
                <a:gd name="connsiteY53" fmla="*/ 86255 h 190942"/>
                <a:gd name="connsiteX54" fmla="*/ 102363 w 122848"/>
                <a:gd name="connsiteY54" fmla="*/ 88210 h 190942"/>
                <a:gd name="connsiteX55" fmla="*/ 102363 w 122848"/>
                <a:gd name="connsiteY55" fmla="*/ 88743 h 190942"/>
                <a:gd name="connsiteX56" fmla="*/ 108761 w 122848"/>
                <a:gd name="connsiteY56" fmla="*/ 104916 h 190942"/>
                <a:gd name="connsiteX57" fmla="*/ 109828 w 122848"/>
                <a:gd name="connsiteY57" fmla="*/ 106870 h 190942"/>
                <a:gd name="connsiteX58" fmla="*/ 110894 w 122848"/>
                <a:gd name="connsiteY58" fmla="*/ 106870 h 190942"/>
                <a:gd name="connsiteX59" fmla="*/ 112849 w 122848"/>
                <a:gd name="connsiteY59" fmla="*/ 105804 h 190942"/>
                <a:gd name="connsiteX60" fmla="*/ 113382 w 122848"/>
                <a:gd name="connsiteY60" fmla="*/ 105271 h 190942"/>
                <a:gd name="connsiteX61" fmla="*/ 112849 w 122848"/>
                <a:gd name="connsiteY61" fmla="*/ 101361 h 190942"/>
                <a:gd name="connsiteX62" fmla="*/ 110361 w 122848"/>
                <a:gd name="connsiteY62" fmla="*/ 101361 h 190942"/>
                <a:gd name="connsiteX63" fmla="*/ 108939 w 122848"/>
                <a:gd name="connsiteY63" fmla="*/ 104916 h 190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2848" h="190942">
                  <a:moveTo>
                    <a:pt x="69663" y="949"/>
                  </a:moveTo>
                  <a:cubicBezTo>
                    <a:pt x="69663" y="949"/>
                    <a:pt x="83170" y="1482"/>
                    <a:pt x="90989" y="13923"/>
                  </a:cubicBezTo>
                  <a:cubicBezTo>
                    <a:pt x="94010" y="5037"/>
                    <a:pt x="98987" y="-473"/>
                    <a:pt x="105385" y="61"/>
                  </a:cubicBezTo>
                  <a:cubicBezTo>
                    <a:pt x="105385" y="61"/>
                    <a:pt x="122268" y="-1894"/>
                    <a:pt x="120846" y="16411"/>
                  </a:cubicBezTo>
                  <a:cubicBezTo>
                    <a:pt x="119780" y="34361"/>
                    <a:pt x="117292" y="166762"/>
                    <a:pt x="122268" y="182046"/>
                  </a:cubicBezTo>
                  <a:cubicBezTo>
                    <a:pt x="122268" y="182046"/>
                    <a:pt x="125823" y="193065"/>
                    <a:pt x="115337" y="190577"/>
                  </a:cubicBezTo>
                  <a:cubicBezTo>
                    <a:pt x="105918" y="188622"/>
                    <a:pt x="91522" y="172627"/>
                    <a:pt x="87968" y="138327"/>
                  </a:cubicBezTo>
                  <a:cubicBezTo>
                    <a:pt x="86902" y="131929"/>
                    <a:pt x="86013" y="122332"/>
                    <a:pt x="85480" y="111491"/>
                  </a:cubicBezTo>
                  <a:cubicBezTo>
                    <a:pt x="76949" y="142415"/>
                    <a:pt x="59177" y="191643"/>
                    <a:pt x="33230" y="190577"/>
                  </a:cubicBezTo>
                  <a:cubicBezTo>
                    <a:pt x="352" y="189510"/>
                    <a:pt x="-1070" y="114512"/>
                    <a:pt x="352" y="94963"/>
                  </a:cubicBezTo>
                  <a:cubicBezTo>
                    <a:pt x="1774" y="75059"/>
                    <a:pt x="12259" y="-2072"/>
                    <a:pt x="69485" y="949"/>
                  </a:cubicBezTo>
                  <a:close/>
                  <a:moveTo>
                    <a:pt x="16880" y="95496"/>
                  </a:moveTo>
                  <a:cubicBezTo>
                    <a:pt x="16347" y="94430"/>
                    <a:pt x="15458" y="94075"/>
                    <a:pt x="13859" y="94430"/>
                  </a:cubicBezTo>
                  <a:cubicBezTo>
                    <a:pt x="11904" y="94430"/>
                    <a:pt x="9949" y="95852"/>
                    <a:pt x="9416" y="97984"/>
                  </a:cubicBezTo>
                  <a:cubicBezTo>
                    <a:pt x="8883" y="99406"/>
                    <a:pt x="9416" y="100473"/>
                    <a:pt x="9949" y="101006"/>
                  </a:cubicBezTo>
                  <a:cubicBezTo>
                    <a:pt x="10482" y="101539"/>
                    <a:pt x="11015" y="101539"/>
                    <a:pt x="11904" y="101539"/>
                  </a:cubicBezTo>
                  <a:cubicBezTo>
                    <a:pt x="13326" y="101539"/>
                    <a:pt x="14392" y="101006"/>
                    <a:pt x="14925" y="101006"/>
                  </a:cubicBezTo>
                  <a:lnTo>
                    <a:pt x="15458" y="100473"/>
                  </a:lnTo>
                  <a:cubicBezTo>
                    <a:pt x="16880" y="98518"/>
                    <a:pt x="17946" y="96918"/>
                    <a:pt x="16880" y="95496"/>
                  </a:cubicBezTo>
                  <a:close/>
                  <a:moveTo>
                    <a:pt x="29320" y="101894"/>
                  </a:moveTo>
                  <a:cubicBezTo>
                    <a:pt x="28787" y="100473"/>
                    <a:pt x="27899" y="99406"/>
                    <a:pt x="26299" y="99406"/>
                  </a:cubicBezTo>
                  <a:cubicBezTo>
                    <a:pt x="23811" y="98340"/>
                    <a:pt x="20790" y="100828"/>
                    <a:pt x="20257" y="100828"/>
                  </a:cubicBezTo>
                  <a:cubicBezTo>
                    <a:pt x="20257" y="101361"/>
                    <a:pt x="19724" y="101894"/>
                    <a:pt x="20257" y="101894"/>
                  </a:cubicBezTo>
                  <a:cubicBezTo>
                    <a:pt x="20790" y="105449"/>
                    <a:pt x="22212" y="107404"/>
                    <a:pt x="24700" y="107937"/>
                  </a:cubicBezTo>
                  <a:lnTo>
                    <a:pt x="25766" y="107937"/>
                  </a:lnTo>
                  <a:cubicBezTo>
                    <a:pt x="26832" y="107937"/>
                    <a:pt x="27721" y="107404"/>
                    <a:pt x="28787" y="106870"/>
                  </a:cubicBezTo>
                  <a:cubicBezTo>
                    <a:pt x="29853" y="105449"/>
                    <a:pt x="29853" y="103849"/>
                    <a:pt x="29320" y="101894"/>
                  </a:cubicBezTo>
                  <a:close/>
                  <a:moveTo>
                    <a:pt x="23278" y="92475"/>
                  </a:moveTo>
                  <a:cubicBezTo>
                    <a:pt x="23811" y="93541"/>
                    <a:pt x="24344" y="93897"/>
                    <a:pt x="25233" y="93897"/>
                  </a:cubicBezTo>
                  <a:cubicBezTo>
                    <a:pt x="26121" y="93897"/>
                    <a:pt x="27188" y="92475"/>
                    <a:pt x="27721" y="91942"/>
                  </a:cubicBezTo>
                  <a:lnTo>
                    <a:pt x="27721" y="91409"/>
                  </a:lnTo>
                  <a:cubicBezTo>
                    <a:pt x="27721" y="88921"/>
                    <a:pt x="26655" y="88388"/>
                    <a:pt x="26299" y="87854"/>
                  </a:cubicBezTo>
                  <a:cubicBezTo>
                    <a:pt x="25233" y="87321"/>
                    <a:pt x="24344" y="87854"/>
                    <a:pt x="23811" y="88388"/>
                  </a:cubicBezTo>
                  <a:cubicBezTo>
                    <a:pt x="22745" y="89454"/>
                    <a:pt x="22389" y="90876"/>
                    <a:pt x="23278" y="92297"/>
                  </a:cubicBezTo>
                  <a:close/>
                  <a:moveTo>
                    <a:pt x="35718" y="102961"/>
                  </a:moveTo>
                  <a:cubicBezTo>
                    <a:pt x="25233" y="175115"/>
                    <a:pt x="40694" y="175115"/>
                    <a:pt x="40694" y="175115"/>
                  </a:cubicBezTo>
                  <a:cubicBezTo>
                    <a:pt x="56156" y="170672"/>
                    <a:pt x="79082" y="91942"/>
                    <a:pt x="84058" y="73104"/>
                  </a:cubicBezTo>
                  <a:cubicBezTo>
                    <a:pt x="84058" y="63684"/>
                    <a:pt x="84591" y="54621"/>
                    <a:pt x="85124" y="46268"/>
                  </a:cubicBezTo>
                  <a:cubicBezTo>
                    <a:pt x="84591" y="26896"/>
                    <a:pt x="79615" y="16411"/>
                    <a:pt x="74639" y="16411"/>
                  </a:cubicBezTo>
                  <a:cubicBezTo>
                    <a:pt x="69130" y="15878"/>
                    <a:pt x="46737" y="30273"/>
                    <a:pt x="35896" y="102961"/>
                  </a:cubicBezTo>
                  <a:close/>
                  <a:moveTo>
                    <a:pt x="98454" y="102427"/>
                  </a:moveTo>
                  <a:cubicBezTo>
                    <a:pt x="99520" y="103494"/>
                    <a:pt x="99875" y="103494"/>
                    <a:pt x="100942" y="103494"/>
                  </a:cubicBezTo>
                  <a:lnTo>
                    <a:pt x="101475" y="103494"/>
                  </a:lnTo>
                  <a:cubicBezTo>
                    <a:pt x="102897" y="102961"/>
                    <a:pt x="103963" y="100473"/>
                    <a:pt x="103963" y="99584"/>
                  </a:cubicBezTo>
                  <a:lnTo>
                    <a:pt x="103963" y="99051"/>
                  </a:lnTo>
                  <a:cubicBezTo>
                    <a:pt x="103430" y="96563"/>
                    <a:pt x="102541" y="95141"/>
                    <a:pt x="100942" y="94608"/>
                  </a:cubicBezTo>
                  <a:cubicBezTo>
                    <a:pt x="99875" y="94608"/>
                    <a:pt x="98987" y="95674"/>
                    <a:pt x="97920" y="96563"/>
                  </a:cubicBezTo>
                  <a:cubicBezTo>
                    <a:pt x="96854" y="98518"/>
                    <a:pt x="96854" y="101006"/>
                    <a:pt x="98454" y="102605"/>
                  </a:cubicBezTo>
                  <a:close/>
                  <a:moveTo>
                    <a:pt x="102363" y="88565"/>
                  </a:moveTo>
                  <a:cubicBezTo>
                    <a:pt x="102363" y="91053"/>
                    <a:pt x="102897" y="92120"/>
                    <a:pt x="103785" y="92120"/>
                  </a:cubicBezTo>
                  <a:lnTo>
                    <a:pt x="104318" y="92653"/>
                  </a:lnTo>
                  <a:cubicBezTo>
                    <a:pt x="105385" y="92653"/>
                    <a:pt x="105740" y="92120"/>
                    <a:pt x="106273" y="91587"/>
                  </a:cubicBezTo>
                  <a:cubicBezTo>
                    <a:pt x="106806" y="90520"/>
                    <a:pt x="107340" y="89098"/>
                    <a:pt x="106806" y="87677"/>
                  </a:cubicBezTo>
                  <a:cubicBezTo>
                    <a:pt x="106273" y="86610"/>
                    <a:pt x="105385" y="86255"/>
                    <a:pt x="104851" y="86255"/>
                  </a:cubicBezTo>
                  <a:cubicBezTo>
                    <a:pt x="103430" y="86255"/>
                    <a:pt x="102363" y="87677"/>
                    <a:pt x="102363" y="88210"/>
                  </a:cubicBezTo>
                  <a:lnTo>
                    <a:pt x="102363" y="88743"/>
                  </a:lnTo>
                  <a:close/>
                  <a:moveTo>
                    <a:pt x="108761" y="104916"/>
                  </a:moveTo>
                  <a:cubicBezTo>
                    <a:pt x="108761" y="106337"/>
                    <a:pt x="109294" y="106870"/>
                    <a:pt x="109828" y="106870"/>
                  </a:cubicBezTo>
                  <a:lnTo>
                    <a:pt x="110894" y="106870"/>
                  </a:lnTo>
                  <a:cubicBezTo>
                    <a:pt x="111960" y="106870"/>
                    <a:pt x="112849" y="106337"/>
                    <a:pt x="112849" y="105804"/>
                  </a:cubicBezTo>
                  <a:cubicBezTo>
                    <a:pt x="113382" y="105804"/>
                    <a:pt x="113382" y="105271"/>
                    <a:pt x="113382" y="105271"/>
                  </a:cubicBezTo>
                  <a:cubicBezTo>
                    <a:pt x="113915" y="102783"/>
                    <a:pt x="113382" y="101717"/>
                    <a:pt x="112849" y="101361"/>
                  </a:cubicBezTo>
                  <a:cubicBezTo>
                    <a:pt x="112316" y="100828"/>
                    <a:pt x="111427" y="100828"/>
                    <a:pt x="110361" y="101361"/>
                  </a:cubicBezTo>
                  <a:cubicBezTo>
                    <a:pt x="109294" y="101894"/>
                    <a:pt x="108406" y="103316"/>
                    <a:pt x="108939" y="10491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3" name="Vrije vorm: vorm 222">
              <a:extLst>
                <a:ext uri="{FF2B5EF4-FFF2-40B4-BE49-F238E27FC236}">
                  <a16:creationId xmlns:a16="http://schemas.microsoft.com/office/drawing/2014/main" id="{9A9A2AB0-8484-3F3D-AF73-A86B2442A52B}"/>
                </a:ext>
              </a:extLst>
            </p:cNvPr>
            <p:cNvSpPr/>
            <p:nvPr/>
          </p:nvSpPr>
          <p:spPr>
            <a:xfrm rot="21270334">
              <a:off x="7060038" y="2687130"/>
              <a:ext cx="34999" cy="257045"/>
            </a:xfrm>
            <a:custGeom>
              <a:avLst/>
              <a:gdLst>
                <a:gd name="connsiteX0" fmla="*/ 31370 w 34999"/>
                <a:gd name="connsiteY0" fmla="*/ 144016 h 257045"/>
                <a:gd name="connsiteX1" fmla="*/ 31903 w 34999"/>
                <a:gd name="connsiteY1" fmla="*/ 231099 h 257045"/>
                <a:gd name="connsiteX2" fmla="*/ 19463 w 34999"/>
                <a:gd name="connsiteY2" fmla="*/ 257046 h 257045"/>
                <a:gd name="connsiteX3" fmla="*/ 5601 w 34999"/>
                <a:gd name="connsiteY3" fmla="*/ 234120 h 257045"/>
                <a:gd name="connsiteX4" fmla="*/ 91 w 34999"/>
                <a:gd name="connsiteY4" fmla="*/ 143127 h 257045"/>
                <a:gd name="connsiteX5" fmla="*/ 2046 w 34999"/>
                <a:gd name="connsiteY5" fmla="*/ 43071 h 257045"/>
                <a:gd name="connsiteX6" fmla="*/ 16975 w 34999"/>
                <a:gd name="connsiteY6" fmla="*/ 240 h 257045"/>
                <a:gd name="connsiteX7" fmla="*/ 34925 w 34999"/>
                <a:gd name="connsiteY7" fmla="*/ 30630 h 257045"/>
                <a:gd name="connsiteX8" fmla="*/ 31370 w 34999"/>
                <a:gd name="connsiteY8" fmla="*/ 144016 h 257045"/>
                <a:gd name="connsiteX9" fmla="*/ 11998 w 34999"/>
                <a:gd name="connsiteY9" fmla="*/ 152546 h 257045"/>
                <a:gd name="connsiteX10" fmla="*/ 14487 w 34999"/>
                <a:gd name="connsiteY10" fmla="*/ 151125 h 257045"/>
                <a:gd name="connsiteX11" fmla="*/ 15553 w 34999"/>
                <a:gd name="connsiteY11" fmla="*/ 145082 h 257045"/>
                <a:gd name="connsiteX12" fmla="*/ 13065 w 34999"/>
                <a:gd name="connsiteY12" fmla="*/ 143660 h 257045"/>
                <a:gd name="connsiteX13" fmla="*/ 9510 w 34999"/>
                <a:gd name="connsiteY13" fmla="*/ 147215 h 257045"/>
                <a:gd name="connsiteX14" fmla="*/ 8977 w 34999"/>
                <a:gd name="connsiteY14" fmla="*/ 147748 h 257045"/>
                <a:gd name="connsiteX15" fmla="*/ 11465 w 34999"/>
                <a:gd name="connsiteY15" fmla="*/ 152724 h 257045"/>
                <a:gd name="connsiteX16" fmla="*/ 11998 w 34999"/>
                <a:gd name="connsiteY16" fmla="*/ 152724 h 257045"/>
                <a:gd name="connsiteX17" fmla="*/ 17508 w 34999"/>
                <a:gd name="connsiteY17" fmla="*/ 159477 h 257045"/>
                <a:gd name="connsiteX18" fmla="*/ 15553 w 34999"/>
                <a:gd name="connsiteY18" fmla="*/ 158056 h 257045"/>
                <a:gd name="connsiteX19" fmla="*/ 13065 w 34999"/>
                <a:gd name="connsiteY19" fmla="*/ 159477 h 257045"/>
                <a:gd name="connsiteX20" fmla="*/ 12532 w 34999"/>
                <a:gd name="connsiteY20" fmla="*/ 160011 h 257045"/>
                <a:gd name="connsiteX21" fmla="*/ 14487 w 34999"/>
                <a:gd name="connsiteY21" fmla="*/ 163920 h 257045"/>
                <a:gd name="connsiteX22" fmla="*/ 15020 w 34999"/>
                <a:gd name="connsiteY22" fmla="*/ 163920 h 257045"/>
                <a:gd name="connsiteX23" fmla="*/ 16975 w 34999"/>
                <a:gd name="connsiteY23" fmla="*/ 162854 h 257045"/>
                <a:gd name="connsiteX24" fmla="*/ 17508 w 34999"/>
                <a:gd name="connsiteY24" fmla="*/ 159300 h 257045"/>
                <a:gd name="connsiteX25" fmla="*/ 26394 w 34999"/>
                <a:gd name="connsiteY25" fmla="*/ 153968 h 257045"/>
                <a:gd name="connsiteX26" fmla="*/ 23906 w 34999"/>
                <a:gd name="connsiteY26" fmla="*/ 150947 h 257045"/>
                <a:gd name="connsiteX27" fmla="*/ 20351 w 34999"/>
                <a:gd name="connsiteY27" fmla="*/ 152902 h 257045"/>
                <a:gd name="connsiteX28" fmla="*/ 19818 w 34999"/>
                <a:gd name="connsiteY28" fmla="*/ 153968 h 257045"/>
                <a:gd name="connsiteX29" fmla="*/ 22839 w 34999"/>
                <a:gd name="connsiteY29" fmla="*/ 160011 h 257045"/>
                <a:gd name="connsiteX30" fmla="*/ 23906 w 34999"/>
                <a:gd name="connsiteY30" fmla="*/ 160011 h 257045"/>
                <a:gd name="connsiteX31" fmla="*/ 25861 w 34999"/>
                <a:gd name="connsiteY31" fmla="*/ 158944 h 257045"/>
                <a:gd name="connsiteX32" fmla="*/ 26394 w 34999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9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8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1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8" y="152724"/>
                  </a:lnTo>
                  <a:close/>
                  <a:moveTo>
                    <a:pt x="17508" y="159477"/>
                  </a:moveTo>
                  <a:cubicBezTo>
                    <a:pt x="16441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1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7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7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234">
              <a:extLst>
                <a:ext uri="{FF2B5EF4-FFF2-40B4-BE49-F238E27FC236}">
                  <a16:creationId xmlns:a16="http://schemas.microsoft.com/office/drawing/2014/main" id="{B2CDFD95-F434-A609-5F3E-E467FC3477B8}"/>
                </a:ext>
              </a:extLst>
            </p:cNvPr>
            <p:cNvSpPr/>
            <p:nvPr/>
          </p:nvSpPr>
          <p:spPr>
            <a:xfrm rot="21270334">
              <a:off x="7211994" y="2668032"/>
              <a:ext cx="115596" cy="257663"/>
            </a:xfrm>
            <a:custGeom>
              <a:avLst/>
              <a:gdLst>
                <a:gd name="connsiteX0" fmla="*/ 415 w 115596"/>
                <a:gd name="connsiteY0" fmla="*/ 144087 h 257663"/>
                <a:gd name="connsiteX1" fmla="*/ 3970 w 115596"/>
                <a:gd name="connsiteY1" fmla="*/ 42609 h 257663"/>
                <a:gd name="connsiteX2" fmla="*/ 22453 w 115596"/>
                <a:gd name="connsiteY2" fmla="*/ 2799 h 257663"/>
                <a:gd name="connsiteX3" fmla="*/ 105093 w 115596"/>
                <a:gd name="connsiteY3" fmla="*/ 311 h 257663"/>
                <a:gd name="connsiteX4" fmla="*/ 115578 w 115596"/>
                <a:gd name="connsiteY4" fmla="*/ 6709 h 257663"/>
                <a:gd name="connsiteX5" fmla="*/ 104204 w 115596"/>
                <a:gd name="connsiteY5" fmla="*/ 12219 h 257663"/>
                <a:gd name="connsiteX6" fmla="*/ 39514 w 115596"/>
                <a:gd name="connsiteY6" fmla="*/ 13640 h 257663"/>
                <a:gd name="connsiteX7" fmla="*/ 32050 w 115596"/>
                <a:gd name="connsiteY7" fmla="*/ 127026 h 257663"/>
                <a:gd name="connsiteX8" fmla="*/ 76302 w 115596"/>
                <a:gd name="connsiteY8" fmla="*/ 126493 h 257663"/>
                <a:gd name="connsiteX9" fmla="*/ 87321 w 115596"/>
                <a:gd name="connsiteY9" fmla="*/ 132535 h 257663"/>
                <a:gd name="connsiteX10" fmla="*/ 75413 w 115596"/>
                <a:gd name="connsiteY10" fmla="*/ 138578 h 257663"/>
                <a:gd name="connsiteX11" fmla="*/ 32050 w 115596"/>
                <a:gd name="connsiteY11" fmla="*/ 139644 h 257663"/>
                <a:gd name="connsiteX12" fmla="*/ 32050 w 115596"/>
                <a:gd name="connsiteY12" fmla="*/ 144620 h 257663"/>
                <a:gd name="connsiteX13" fmla="*/ 62440 w 115596"/>
                <a:gd name="connsiteY13" fmla="*/ 244677 h 257663"/>
                <a:gd name="connsiteX14" fmla="*/ 105270 w 115596"/>
                <a:gd name="connsiteY14" fmla="*/ 210910 h 257663"/>
                <a:gd name="connsiteX15" fmla="*/ 112734 w 115596"/>
                <a:gd name="connsiteY15" fmla="*/ 205934 h 257663"/>
                <a:gd name="connsiteX16" fmla="*/ 115223 w 115596"/>
                <a:gd name="connsiteY16" fmla="*/ 213398 h 257663"/>
                <a:gd name="connsiteX17" fmla="*/ 60485 w 115596"/>
                <a:gd name="connsiteY17" fmla="*/ 257650 h 257663"/>
                <a:gd name="connsiteX18" fmla="*/ 771 w 115596"/>
                <a:gd name="connsiteY18" fmla="*/ 144265 h 257663"/>
                <a:gd name="connsiteX19" fmla="*/ 5392 w 115596"/>
                <a:gd name="connsiteY19" fmla="*/ 154039 h 257663"/>
                <a:gd name="connsiteX20" fmla="*/ 8946 w 115596"/>
                <a:gd name="connsiteY20" fmla="*/ 155461 h 257663"/>
                <a:gd name="connsiteX21" fmla="*/ 10012 w 115596"/>
                <a:gd name="connsiteY21" fmla="*/ 155461 h 257663"/>
                <a:gd name="connsiteX22" fmla="*/ 10545 w 115596"/>
                <a:gd name="connsiteY22" fmla="*/ 154928 h 257663"/>
                <a:gd name="connsiteX23" fmla="*/ 12500 w 115596"/>
                <a:gd name="connsiteY23" fmla="*/ 148530 h 257663"/>
                <a:gd name="connsiteX24" fmla="*/ 10012 w 115596"/>
                <a:gd name="connsiteY24" fmla="*/ 147108 h 257663"/>
                <a:gd name="connsiteX25" fmla="*/ 5569 w 115596"/>
                <a:gd name="connsiteY25" fmla="*/ 150663 h 257663"/>
                <a:gd name="connsiteX26" fmla="*/ 5569 w 115596"/>
                <a:gd name="connsiteY26" fmla="*/ 154217 h 257663"/>
                <a:gd name="connsiteX27" fmla="*/ 11434 w 115596"/>
                <a:gd name="connsiteY27" fmla="*/ 134135 h 257663"/>
                <a:gd name="connsiteX28" fmla="*/ 12856 w 115596"/>
                <a:gd name="connsiteY28" fmla="*/ 134668 h 257663"/>
                <a:gd name="connsiteX29" fmla="*/ 14278 w 115596"/>
                <a:gd name="connsiteY29" fmla="*/ 134668 h 257663"/>
                <a:gd name="connsiteX30" fmla="*/ 14811 w 115596"/>
                <a:gd name="connsiteY30" fmla="*/ 134135 h 257663"/>
                <a:gd name="connsiteX31" fmla="*/ 16232 w 115596"/>
                <a:gd name="connsiteY31" fmla="*/ 130580 h 257663"/>
                <a:gd name="connsiteX32" fmla="*/ 13744 w 115596"/>
                <a:gd name="connsiteY32" fmla="*/ 129158 h 257663"/>
                <a:gd name="connsiteX33" fmla="*/ 10723 w 115596"/>
                <a:gd name="connsiteY33" fmla="*/ 131647 h 257663"/>
                <a:gd name="connsiteX34" fmla="*/ 11256 w 115596"/>
                <a:gd name="connsiteY34" fmla="*/ 134135 h 257663"/>
                <a:gd name="connsiteX35" fmla="*/ 15877 w 115596"/>
                <a:gd name="connsiteY35" fmla="*/ 162037 h 257663"/>
                <a:gd name="connsiteX36" fmla="*/ 17832 w 115596"/>
                <a:gd name="connsiteY36" fmla="*/ 163992 h 257663"/>
                <a:gd name="connsiteX37" fmla="*/ 18365 w 115596"/>
                <a:gd name="connsiteY37" fmla="*/ 163992 h 257663"/>
                <a:gd name="connsiteX38" fmla="*/ 20853 w 115596"/>
                <a:gd name="connsiteY38" fmla="*/ 162037 h 257663"/>
                <a:gd name="connsiteX39" fmla="*/ 21386 w 115596"/>
                <a:gd name="connsiteY39" fmla="*/ 161504 h 257663"/>
                <a:gd name="connsiteX40" fmla="*/ 19964 w 115596"/>
                <a:gd name="connsiteY40" fmla="*/ 157594 h 257663"/>
                <a:gd name="connsiteX41" fmla="*/ 17476 w 115596"/>
                <a:gd name="connsiteY41" fmla="*/ 158127 h 257663"/>
                <a:gd name="connsiteX42" fmla="*/ 16055 w 115596"/>
                <a:gd name="connsiteY42" fmla="*/ 162037 h 257663"/>
                <a:gd name="connsiteX43" fmla="*/ 26362 w 115596"/>
                <a:gd name="connsiteY43" fmla="*/ 170567 h 257663"/>
                <a:gd name="connsiteX44" fmla="*/ 22808 w 115596"/>
                <a:gd name="connsiteY44" fmla="*/ 169146 h 257663"/>
                <a:gd name="connsiteX45" fmla="*/ 18898 w 115596"/>
                <a:gd name="connsiteY45" fmla="*/ 172167 h 257663"/>
                <a:gd name="connsiteX46" fmla="*/ 19431 w 115596"/>
                <a:gd name="connsiteY46" fmla="*/ 176077 h 257663"/>
                <a:gd name="connsiteX47" fmla="*/ 24941 w 115596"/>
                <a:gd name="connsiteY47" fmla="*/ 178565 h 257663"/>
                <a:gd name="connsiteX48" fmla="*/ 26007 w 115596"/>
                <a:gd name="connsiteY48" fmla="*/ 178032 h 257663"/>
                <a:gd name="connsiteX49" fmla="*/ 26540 w 115596"/>
                <a:gd name="connsiteY49" fmla="*/ 170567 h 257663"/>
                <a:gd name="connsiteX50" fmla="*/ 19964 w 115596"/>
                <a:gd name="connsiteY50" fmla="*/ 142665 h 257663"/>
                <a:gd name="connsiteX51" fmla="*/ 21919 w 115596"/>
                <a:gd name="connsiteY51" fmla="*/ 144620 h 257663"/>
                <a:gd name="connsiteX52" fmla="*/ 22453 w 115596"/>
                <a:gd name="connsiteY52" fmla="*/ 144620 h 257663"/>
                <a:gd name="connsiteX53" fmla="*/ 26362 w 115596"/>
                <a:gd name="connsiteY53" fmla="*/ 142665 h 257663"/>
                <a:gd name="connsiteX54" fmla="*/ 26362 w 115596"/>
                <a:gd name="connsiteY54" fmla="*/ 142132 h 257663"/>
                <a:gd name="connsiteX55" fmla="*/ 25829 w 115596"/>
                <a:gd name="connsiteY55" fmla="*/ 136623 h 257663"/>
                <a:gd name="connsiteX56" fmla="*/ 22275 w 115596"/>
                <a:gd name="connsiteY56" fmla="*/ 137156 h 257663"/>
                <a:gd name="connsiteX57" fmla="*/ 19787 w 115596"/>
                <a:gd name="connsiteY57" fmla="*/ 142665 h 257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15596" h="257663">
                  <a:moveTo>
                    <a:pt x="415" y="144087"/>
                  </a:moveTo>
                  <a:cubicBezTo>
                    <a:pt x="-1006" y="110320"/>
                    <a:pt x="1482" y="76376"/>
                    <a:pt x="3970" y="42609"/>
                  </a:cubicBezTo>
                  <a:cubicBezTo>
                    <a:pt x="5036" y="32656"/>
                    <a:pt x="6991" y="4754"/>
                    <a:pt x="22453" y="2799"/>
                  </a:cubicBezTo>
                  <a:cubicBezTo>
                    <a:pt x="22453" y="2799"/>
                    <a:pt x="59774" y="-1110"/>
                    <a:pt x="105093" y="311"/>
                  </a:cubicBezTo>
                  <a:cubicBezTo>
                    <a:pt x="105093" y="311"/>
                    <a:pt x="116111" y="844"/>
                    <a:pt x="115578" y="6709"/>
                  </a:cubicBezTo>
                  <a:cubicBezTo>
                    <a:pt x="115045" y="12574"/>
                    <a:pt x="105093" y="12219"/>
                    <a:pt x="104204" y="12219"/>
                  </a:cubicBezTo>
                  <a:cubicBezTo>
                    <a:pt x="86787" y="11685"/>
                    <a:pt x="52487" y="12752"/>
                    <a:pt x="39514" y="13640"/>
                  </a:cubicBezTo>
                  <a:cubicBezTo>
                    <a:pt x="35604" y="45452"/>
                    <a:pt x="32583" y="91304"/>
                    <a:pt x="32050" y="127026"/>
                  </a:cubicBezTo>
                  <a:cubicBezTo>
                    <a:pt x="45023" y="126493"/>
                    <a:pt x="60485" y="125960"/>
                    <a:pt x="76302" y="126493"/>
                  </a:cubicBezTo>
                  <a:cubicBezTo>
                    <a:pt x="76302" y="126493"/>
                    <a:pt x="87676" y="126493"/>
                    <a:pt x="87321" y="132535"/>
                  </a:cubicBezTo>
                  <a:cubicBezTo>
                    <a:pt x="86787" y="138933"/>
                    <a:pt x="76302" y="138578"/>
                    <a:pt x="75413" y="138578"/>
                  </a:cubicBezTo>
                  <a:cubicBezTo>
                    <a:pt x="64395" y="138045"/>
                    <a:pt x="46978" y="138578"/>
                    <a:pt x="32050" y="139644"/>
                  </a:cubicBezTo>
                  <a:lnTo>
                    <a:pt x="32050" y="144620"/>
                  </a:lnTo>
                  <a:cubicBezTo>
                    <a:pt x="32050" y="144620"/>
                    <a:pt x="34004" y="245210"/>
                    <a:pt x="62440" y="244677"/>
                  </a:cubicBezTo>
                  <a:cubicBezTo>
                    <a:pt x="62440" y="244677"/>
                    <a:pt x="89809" y="246098"/>
                    <a:pt x="105270" y="210910"/>
                  </a:cubicBezTo>
                  <a:cubicBezTo>
                    <a:pt x="105270" y="210910"/>
                    <a:pt x="107758" y="204512"/>
                    <a:pt x="112734" y="205934"/>
                  </a:cubicBezTo>
                  <a:cubicBezTo>
                    <a:pt x="116644" y="207355"/>
                    <a:pt x="115223" y="213398"/>
                    <a:pt x="115223" y="213398"/>
                  </a:cubicBezTo>
                  <a:cubicBezTo>
                    <a:pt x="115223" y="213398"/>
                    <a:pt x="102782" y="256762"/>
                    <a:pt x="60485" y="257650"/>
                  </a:cubicBezTo>
                  <a:cubicBezTo>
                    <a:pt x="-651" y="259072"/>
                    <a:pt x="771" y="144265"/>
                    <a:pt x="771" y="144265"/>
                  </a:cubicBezTo>
                  <a:close/>
                  <a:moveTo>
                    <a:pt x="5392" y="154039"/>
                  </a:moveTo>
                  <a:cubicBezTo>
                    <a:pt x="6458" y="155106"/>
                    <a:pt x="7880" y="155461"/>
                    <a:pt x="8946" y="155461"/>
                  </a:cubicBezTo>
                  <a:lnTo>
                    <a:pt x="10012" y="155461"/>
                  </a:lnTo>
                  <a:cubicBezTo>
                    <a:pt x="10012" y="155461"/>
                    <a:pt x="10545" y="154928"/>
                    <a:pt x="10545" y="154928"/>
                  </a:cubicBezTo>
                  <a:cubicBezTo>
                    <a:pt x="12500" y="151907"/>
                    <a:pt x="13033" y="149952"/>
                    <a:pt x="12500" y="148530"/>
                  </a:cubicBezTo>
                  <a:cubicBezTo>
                    <a:pt x="11967" y="147464"/>
                    <a:pt x="11078" y="147108"/>
                    <a:pt x="10012" y="147108"/>
                  </a:cubicBezTo>
                  <a:cubicBezTo>
                    <a:pt x="8590" y="147108"/>
                    <a:pt x="6458" y="148175"/>
                    <a:pt x="5569" y="150663"/>
                  </a:cubicBezTo>
                  <a:cubicBezTo>
                    <a:pt x="5036" y="152084"/>
                    <a:pt x="5036" y="153151"/>
                    <a:pt x="5569" y="154217"/>
                  </a:cubicBezTo>
                  <a:close/>
                  <a:moveTo>
                    <a:pt x="11434" y="134135"/>
                  </a:moveTo>
                  <a:cubicBezTo>
                    <a:pt x="11434" y="134135"/>
                    <a:pt x="12500" y="134668"/>
                    <a:pt x="12856" y="134668"/>
                  </a:cubicBezTo>
                  <a:lnTo>
                    <a:pt x="14278" y="134668"/>
                  </a:lnTo>
                  <a:cubicBezTo>
                    <a:pt x="14278" y="134668"/>
                    <a:pt x="14811" y="134668"/>
                    <a:pt x="14811" y="134135"/>
                  </a:cubicBezTo>
                  <a:cubicBezTo>
                    <a:pt x="16766" y="132713"/>
                    <a:pt x="16232" y="131113"/>
                    <a:pt x="16232" y="130580"/>
                  </a:cubicBezTo>
                  <a:cubicBezTo>
                    <a:pt x="15699" y="129514"/>
                    <a:pt x="14811" y="129158"/>
                    <a:pt x="13744" y="129158"/>
                  </a:cubicBezTo>
                  <a:cubicBezTo>
                    <a:pt x="12678" y="129692"/>
                    <a:pt x="11256" y="130225"/>
                    <a:pt x="10723" y="131647"/>
                  </a:cubicBezTo>
                  <a:cubicBezTo>
                    <a:pt x="10190" y="133068"/>
                    <a:pt x="10723" y="133601"/>
                    <a:pt x="11256" y="134135"/>
                  </a:cubicBezTo>
                  <a:close/>
                  <a:moveTo>
                    <a:pt x="15877" y="162037"/>
                  </a:moveTo>
                  <a:cubicBezTo>
                    <a:pt x="16410" y="163459"/>
                    <a:pt x="17299" y="163459"/>
                    <a:pt x="17832" y="163992"/>
                  </a:cubicBezTo>
                  <a:lnTo>
                    <a:pt x="18365" y="163992"/>
                  </a:lnTo>
                  <a:cubicBezTo>
                    <a:pt x="19431" y="163992"/>
                    <a:pt x="20320" y="162570"/>
                    <a:pt x="20853" y="162037"/>
                  </a:cubicBezTo>
                  <a:lnTo>
                    <a:pt x="21386" y="161504"/>
                  </a:lnTo>
                  <a:cubicBezTo>
                    <a:pt x="21386" y="159016"/>
                    <a:pt x="20853" y="157949"/>
                    <a:pt x="19964" y="157594"/>
                  </a:cubicBezTo>
                  <a:cubicBezTo>
                    <a:pt x="19431" y="157061"/>
                    <a:pt x="18543" y="157061"/>
                    <a:pt x="17476" y="158127"/>
                  </a:cubicBezTo>
                  <a:cubicBezTo>
                    <a:pt x="16410" y="158660"/>
                    <a:pt x="15521" y="160615"/>
                    <a:pt x="16055" y="162037"/>
                  </a:cubicBezTo>
                  <a:close/>
                  <a:moveTo>
                    <a:pt x="26362" y="170567"/>
                  </a:moveTo>
                  <a:cubicBezTo>
                    <a:pt x="25296" y="169501"/>
                    <a:pt x="24407" y="168612"/>
                    <a:pt x="22808" y="169146"/>
                  </a:cubicBezTo>
                  <a:cubicBezTo>
                    <a:pt x="20853" y="169146"/>
                    <a:pt x="19787" y="170212"/>
                    <a:pt x="18898" y="172167"/>
                  </a:cubicBezTo>
                  <a:cubicBezTo>
                    <a:pt x="18365" y="173589"/>
                    <a:pt x="18365" y="174655"/>
                    <a:pt x="19431" y="176077"/>
                  </a:cubicBezTo>
                  <a:cubicBezTo>
                    <a:pt x="20853" y="178032"/>
                    <a:pt x="24407" y="178565"/>
                    <a:pt x="24941" y="178565"/>
                  </a:cubicBezTo>
                  <a:cubicBezTo>
                    <a:pt x="25474" y="178565"/>
                    <a:pt x="25474" y="178565"/>
                    <a:pt x="26007" y="178032"/>
                  </a:cubicBezTo>
                  <a:cubicBezTo>
                    <a:pt x="27429" y="175010"/>
                    <a:pt x="27429" y="172522"/>
                    <a:pt x="26540" y="170567"/>
                  </a:cubicBezTo>
                  <a:close/>
                  <a:moveTo>
                    <a:pt x="19964" y="142665"/>
                  </a:moveTo>
                  <a:cubicBezTo>
                    <a:pt x="20498" y="144087"/>
                    <a:pt x="21386" y="144620"/>
                    <a:pt x="21919" y="144620"/>
                  </a:cubicBezTo>
                  <a:lnTo>
                    <a:pt x="22453" y="144620"/>
                  </a:lnTo>
                  <a:cubicBezTo>
                    <a:pt x="24407" y="144620"/>
                    <a:pt x="26007" y="143198"/>
                    <a:pt x="26362" y="142665"/>
                  </a:cubicBezTo>
                  <a:lnTo>
                    <a:pt x="26362" y="142132"/>
                  </a:lnTo>
                  <a:cubicBezTo>
                    <a:pt x="27429" y="139111"/>
                    <a:pt x="26896" y="137689"/>
                    <a:pt x="25829" y="136623"/>
                  </a:cubicBezTo>
                  <a:cubicBezTo>
                    <a:pt x="24763" y="136090"/>
                    <a:pt x="23341" y="136090"/>
                    <a:pt x="22275" y="137156"/>
                  </a:cubicBezTo>
                  <a:cubicBezTo>
                    <a:pt x="20853" y="138222"/>
                    <a:pt x="19254" y="140710"/>
                    <a:pt x="19787" y="14266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8" name="Vrije vorm: vorm 237">
              <a:extLst>
                <a:ext uri="{FF2B5EF4-FFF2-40B4-BE49-F238E27FC236}">
                  <a16:creationId xmlns:a16="http://schemas.microsoft.com/office/drawing/2014/main" id="{6199924A-44E1-9CE4-CCF6-AC41412A03A6}"/>
                </a:ext>
              </a:extLst>
            </p:cNvPr>
            <p:cNvSpPr/>
            <p:nvPr/>
          </p:nvSpPr>
          <p:spPr>
            <a:xfrm rot="21270334">
              <a:off x="7339724" y="2660227"/>
              <a:ext cx="34999" cy="257045"/>
            </a:xfrm>
            <a:custGeom>
              <a:avLst/>
              <a:gdLst>
                <a:gd name="connsiteX0" fmla="*/ 31370 w 34999"/>
                <a:gd name="connsiteY0" fmla="*/ 144016 h 257045"/>
                <a:gd name="connsiteX1" fmla="*/ 31903 w 34999"/>
                <a:gd name="connsiteY1" fmla="*/ 231099 h 257045"/>
                <a:gd name="connsiteX2" fmla="*/ 19463 w 34999"/>
                <a:gd name="connsiteY2" fmla="*/ 257046 h 257045"/>
                <a:gd name="connsiteX3" fmla="*/ 5601 w 34999"/>
                <a:gd name="connsiteY3" fmla="*/ 234120 h 257045"/>
                <a:gd name="connsiteX4" fmla="*/ 91 w 34999"/>
                <a:gd name="connsiteY4" fmla="*/ 143127 h 257045"/>
                <a:gd name="connsiteX5" fmla="*/ 2046 w 34999"/>
                <a:gd name="connsiteY5" fmla="*/ 43071 h 257045"/>
                <a:gd name="connsiteX6" fmla="*/ 16975 w 34999"/>
                <a:gd name="connsiteY6" fmla="*/ 240 h 257045"/>
                <a:gd name="connsiteX7" fmla="*/ 34925 w 34999"/>
                <a:gd name="connsiteY7" fmla="*/ 30630 h 257045"/>
                <a:gd name="connsiteX8" fmla="*/ 31370 w 34999"/>
                <a:gd name="connsiteY8" fmla="*/ 144016 h 257045"/>
                <a:gd name="connsiteX9" fmla="*/ 11998 w 34999"/>
                <a:gd name="connsiteY9" fmla="*/ 152546 h 257045"/>
                <a:gd name="connsiteX10" fmla="*/ 14487 w 34999"/>
                <a:gd name="connsiteY10" fmla="*/ 151125 h 257045"/>
                <a:gd name="connsiteX11" fmla="*/ 15553 w 34999"/>
                <a:gd name="connsiteY11" fmla="*/ 145082 h 257045"/>
                <a:gd name="connsiteX12" fmla="*/ 13065 w 34999"/>
                <a:gd name="connsiteY12" fmla="*/ 143660 h 257045"/>
                <a:gd name="connsiteX13" fmla="*/ 9510 w 34999"/>
                <a:gd name="connsiteY13" fmla="*/ 147215 h 257045"/>
                <a:gd name="connsiteX14" fmla="*/ 8977 w 34999"/>
                <a:gd name="connsiteY14" fmla="*/ 147748 h 257045"/>
                <a:gd name="connsiteX15" fmla="*/ 11465 w 34999"/>
                <a:gd name="connsiteY15" fmla="*/ 152724 h 257045"/>
                <a:gd name="connsiteX16" fmla="*/ 11998 w 34999"/>
                <a:gd name="connsiteY16" fmla="*/ 152724 h 257045"/>
                <a:gd name="connsiteX17" fmla="*/ 17508 w 34999"/>
                <a:gd name="connsiteY17" fmla="*/ 159477 h 257045"/>
                <a:gd name="connsiteX18" fmla="*/ 15553 w 34999"/>
                <a:gd name="connsiteY18" fmla="*/ 158056 h 257045"/>
                <a:gd name="connsiteX19" fmla="*/ 13065 w 34999"/>
                <a:gd name="connsiteY19" fmla="*/ 159477 h 257045"/>
                <a:gd name="connsiteX20" fmla="*/ 12532 w 34999"/>
                <a:gd name="connsiteY20" fmla="*/ 160011 h 257045"/>
                <a:gd name="connsiteX21" fmla="*/ 14487 w 34999"/>
                <a:gd name="connsiteY21" fmla="*/ 163920 h 257045"/>
                <a:gd name="connsiteX22" fmla="*/ 15020 w 34999"/>
                <a:gd name="connsiteY22" fmla="*/ 163920 h 257045"/>
                <a:gd name="connsiteX23" fmla="*/ 16975 w 34999"/>
                <a:gd name="connsiteY23" fmla="*/ 162854 h 257045"/>
                <a:gd name="connsiteX24" fmla="*/ 17508 w 34999"/>
                <a:gd name="connsiteY24" fmla="*/ 159300 h 257045"/>
                <a:gd name="connsiteX25" fmla="*/ 26394 w 34999"/>
                <a:gd name="connsiteY25" fmla="*/ 153968 h 257045"/>
                <a:gd name="connsiteX26" fmla="*/ 23906 w 34999"/>
                <a:gd name="connsiteY26" fmla="*/ 150947 h 257045"/>
                <a:gd name="connsiteX27" fmla="*/ 20351 w 34999"/>
                <a:gd name="connsiteY27" fmla="*/ 152902 h 257045"/>
                <a:gd name="connsiteX28" fmla="*/ 19818 w 34999"/>
                <a:gd name="connsiteY28" fmla="*/ 153968 h 257045"/>
                <a:gd name="connsiteX29" fmla="*/ 22839 w 34999"/>
                <a:gd name="connsiteY29" fmla="*/ 160011 h 257045"/>
                <a:gd name="connsiteX30" fmla="*/ 23906 w 34999"/>
                <a:gd name="connsiteY30" fmla="*/ 160011 h 257045"/>
                <a:gd name="connsiteX31" fmla="*/ 25861 w 34999"/>
                <a:gd name="connsiteY31" fmla="*/ 158944 h 257045"/>
                <a:gd name="connsiteX32" fmla="*/ 26394 w 34999"/>
                <a:gd name="connsiteY32" fmla="*/ 153968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4999" h="257045">
                  <a:moveTo>
                    <a:pt x="31370" y="144016"/>
                  </a:moveTo>
                  <a:cubicBezTo>
                    <a:pt x="31370" y="144016"/>
                    <a:pt x="31370" y="211727"/>
                    <a:pt x="31903" y="231099"/>
                  </a:cubicBezTo>
                  <a:cubicBezTo>
                    <a:pt x="31903" y="231099"/>
                    <a:pt x="33858" y="257046"/>
                    <a:pt x="19463" y="257046"/>
                  </a:cubicBezTo>
                  <a:cubicBezTo>
                    <a:pt x="8444" y="257046"/>
                    <a:pt x="5601" y="234120"/>
                    <a:pt x="5601" y="234120"/>
                  </a:cubicBez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close/>
                  <a:moveTo>
                    <a:pt x="11998" y="152546"/>
                  </a:moveTo>
                  <a:cubicBezTo>
                    <a:pt x="13065" y="152546"/>
                    <a:pt x="13953" y="152013"/>
                    <a:pt x="14487" y="151125"/>
                  </a:cubicBezTo>
                  <a:cubicBezTo>
                    <a:pt x="15908" y="149703"/>
                    <a:pt x="16441" y="147215"/>
                    <a:pt x="15553" y="145082"/>
                  </a:cubicBezTo>
                  <a:cubicBezTo>
                    <a:pt x="15020" y="144016"/>
                    <a:pt x="14131" y="143660"/>
                    <a:pt x="13065" y="143660"/>
                  </a:cubicBezTo>
                  <a:cubicBezTo>
                    <a:pt x="11110" y="143660"/>
                    <a:pt x="9510" y="146148"/>
                    <a:pt x="9510" y="147215"/>
                  </a:cubicBezTo>
                  <a:cubicBezTo>
                    <a:pt x="9510" y="147215"/>
                    <a:pt x="8977" y="147215"/>
                    <a:pt x="8977" y="147748"/>
                  </a:cubicBezTo>
                  <a:cubicBezTo>
                    <a:pt x="9510" y="150236"/>
                    <a:pt x="10044" y="152191"/>
                    <a:pt x="11465" y="152724"/>
                  </a:cubicBezTo>
                  <a:lnTo>
                    <a:pt x="11998" y="152724"/>
                  </a:lnTo>
                  <a:close/>
                  <a:moveTo>
                    <a:pt x="17508" y="159477"/>
                  </a:moveTo>
                  <a:cubicBezTo>
                    <a:pt x="16441" y="158056"/>
                    <a:pt x="16086" y="158056"/>
                    <a:pt x="15553" y="158056"/>
                  </a:cubicBezTo>
                  <a:cubicBezTo>
                    <a:pt x="14131" y="158056"/>
                    <a:pt x="13065" y="159477"/>
                    <a:pt x="13065" y="159477"/>
                  </a:cubicBezTo>
                  <a:cubicBezTo>
                    <a:pt x="13065" y="160011"/>
                    <a:pt x="12532" y="160011"/>
                    <a:pt x="12532" y="160011"/>
                  </a:cubicBezTo>
                  <a:cubicBezTo>
                    <a:pt x="12532" y="162499"/>
                    <a:pt x="13598" y="163565"/>
                    <a:pt x="14487" y="163920"/>
                  </a:cubicBezTo>
                  <a:lnTo>
                    <a:pt x="15020" y="163920"/>
                  </a:lnTo>
                  <a:cubicBezTo>
                    <a:pt x="15020" y="163920"/>
                    <a:pt x="16441" y="163387"/>
                    <a:pt x="16975" y="162854"/>
                  </a:cubicBezTo>
                  <a:cubicBezTo>
                    <a:pt x="17508" y="162321"/>
                    <a:pt x="18041" y="160899"/>
                    <a:pt x="17508" y="159300"/>
                  </a:cubicBezTo>
                  <a:close/>
                  <a:moveTo>
                    <a:pt x="26394" y="153968"/>
                  </a:moveTo>
                  <a:cubicBezTo>
                    <a:pt x="25861" y="152013"/>
                    <a:pt x="25327" y="150947"/>
                    <a:pt x="23906" y="150947"/>
                  </a:cubicBezTo>
                  <a:cubicBezTo>
                    <a:pt x="22484" y="150414"/>
                    <a:pt x="20351" y="152369"/>
                    <a:pt x="20351" y="152902"/>
                  </a:cubicBezTo>
                  <a:cubicBezTo>
                    <a:pt x="19818" y="152902"/>
                    <a:pt x="19818" y="153435"/>
                    <a:pt x="19818" y="153968"/>
                  </a:cubicBezTo>
                  <a:cubicBezTo>
                    <a:pt x="20351" y="156989"/>
                    <a:pt x="21240" y="158944"/>
                    <a:pt x="22839" y="160011"/>
                  </a:cubicBezTo>
                  <a:lnTo>
                    <a:pt x="23906" y="160011"/>
                  </a:lnTo>
                  <a:cubicBezTo>
                    <a:pt x="23906" y="160011"/>
                    <a:pt x="25327" y="159477"/>
                    <a:pt x="25861" y="158944"/>
                  </a:cubicBezTo>
                  <a:cubicBezTo>
                    <a:pt x="26927" y="157878"/>
                    <a:pt x="27282" y="155923"/>
                    <a:pt x="26394" y="153968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0" name="Vrije vorm: vorm 239">
              <a:extLst>
                <a:ext uri="{FF2B5EF4-FFF2-40B4-BE49-F238E27FC236}">
                  <a16:creationId xmlns:a16="http://schemas.microsoft.com/office/drawing/2014/main" id="{988EAFE3-71BA-6A04-870E-34CC771B058D}"/>
                </a:ext>
              </a:extLst>
            </p:cNvPr>
            <p:cNvSpPr/>
            <p:nvPr/>
          </p:nvSpPr>
          <p:spPr>
            <a:xfrm rot="21270334">
              <a:off x="7385884" y="2653946"/>
              <a:ext cx="70419" cy="257539"/>
            </a:xfrm>
            <a:custGeom>
              <a:avLst/>
              <a:gdLst>
                <a:gd name="connsiteX0" fmla="*/ 29889 w 70419"/>
                <a:gd name="connsiteY0" fmla="*/ 257184 h 257539"/>
                <a:gd name="connsiteX1" fmla="*/ 16382 w 70419"/>
                <a:gd name="connsiteY1" fmla="*/ 234258 h 257539"/>
                <a:gd name="connsiteX2" fmla="*/ 10872 w 70419"/>
                <a:gd name="connsiteY2" fmla="*/ 143265 h 257539"/>
                <a:gd name="connsiteX3" fmla="*/ 10339 w 70419"/>
                <a:gd name="connsiteY3" fmla="*/ 131891 h 257539"/>
                <a:gd name="connsiteX4" fmla="*/ 8917 w 70419"/>
                <a:gd name="connsiteY4" fmla="*/ 131891 h 257539"/>
                <a:gd name="connsiteX5" fmla="*/ 31 w 70419"/>
                <a:gd name="connsiteY5" fmla="*/ 124960 h 257539"/>
                <a:gd name="connsiteX6" fmla="*/ 9984 w 70419"/>
                <a:gd name="connsiteY6" fmla="*/ 118918 h 257539"/>
                <a:gd name="connsiteX7" fmla="*/ 11050 w 70419"/>
                <a:gd name="connsiteY7" fmla="*/ 118918 h 257539"/>
                <a:gd name="connsiteX8" fmla="*/ 52281 w 70419"/>
                <a:gd name="connsiteY8" fmla="*/ 23 h 257539"/>
                <a:gd name="connsiteX9" fmla="*/ 69698 w 70419"/>
                <a:gd name="connsiteY9" fmla="*/ 30413 h 257539"/>
                <a:gd name="connsiteX10" fmla="*/ 44817 w 70419"/>
                <a:gd name="connsiteY10" fmla="*/ 73777 h 257539"/>
                <a:gd name="connsiteX11" fmla="*/ 42862 w 70419"/>
                <a:gd name="connsiteY11" fmla="*/ 118562 h 257539"/>
                <a:gd name="connsiteX12" fmla="*/ 54236 w 70419"/>
                <a:gd name="connsiteY12" fmla="*/ 119095 h 257539"/>
                <a:gd name="connsiteX13" fmla="*/ 63122 w 70419"/>
                <a:gd name="connsiteY13" fmla="*/ 125493 h 257539"/>
                <a:gd name="connsiteX14" fmla="*/ 53170 w 70419"/>
                <a:gd name="connsiteY14" fmla="*/ 131536 h 257539"/>
                <a:gd name="connsiteX15" fmla="*/ 42151 w 70419"/>
                <a:gd name="connsiteY15" fmla="*/ 131536 h 257539"/>
                <a:gd name="connsiteX16" fmla="*/ 42151 w 70419"/>
                <a:gd name="connsiteY16" fmla="*/ 144509 h 257539"/>
                <a:gd name="connsiteX17" fmla="*/ 42151 w 70419"/>
                <a:gd name="connsiteY17" fmla="*/ 231592 h 257539"/>
                <a:gd name="connsiteX18" fmla="*/ 29711 w 70419"/>
                <a:gd name="connsiteY18" fmla="*/ 257539 h 257539"/>
                <a:gd name="connsiteX19" fmla="*/ 21891 w 70419"/>
                <a:gd name="connsiteY19" fmla="*/ 138822 h 257539"/>
                <a:gd name="connsiteX20" fmla="*/ 18870 w 70419"/>
                <a:gd name="connsiteY20" fmla="*/ 138289 h 257539"/>
                <a:gd name="connsiteX21" fmla="*/ 16915 w 70419"/>
                <a:gd name="connsiteY21" fmla="*/ 142732 h 257539"/>
                <a:gd name="connsiteX22" fmla="*/ 17448 w 70419"/>
                <a:gd name="connsiteY22" fmla="*/ 143265 h 257539"/>
                <a:gd name="connsiteX23" fmla="*/ 21003 w 70419"/>
                <a:gd name="connsiteY23" fmla="*/ 146820 h 257539"/>
                <a:gd name="connsiteX24" fmla="*/ 23491 w 70419"/>
                <a:gd name="connsiteY24" fmla="*/ 144332 h 257539"/>
                <a:gd name="connsiteX25" fmla="*/ 22069 w 70419"/>
                <a:gd name="connsiteY25" fmla="*/ 138822 h 257539"/>
                <a:gd name="connsiteX26" fmla="*/ 30422 w 70419"/>
                <a:gd name="connsiteY26" fmla="*/ 162281 h 257539"/>
                <a:gd name="connsiteX27" fmla="*/ 31488 w 70419"/>
                <a:gd name="connsiteY27" fmla="*/ 162281 h 257539"/>
                <a:gd name="connsiteX28" fmla="*/ 34509 w 70419"/>
                <a:gd name="connsiteY28" fmla="*/ 161215 h 257539"/>
                <a:gd name="connsiteX29" fmla="*/ 35575 w 70419"/>
                <a:gd name="connsiteY29" fmla="*/ 156772 h 257539"/>
                <a:gd name="connsiteX30" fmla="*/ 32554 w 70419"/>
                <a:gd name="connsiteY30" fmla="*/ 153751 h 257539"/>
                <a:gd name="connsiteX31" fmla="*/ 26512 w 70419"/>
                <a:gd name="connsiteY31" fmla="*/ 154817 h 257539"/>
                <a:gd name="connsiteX32" fmla="*/ 25979 w 70419"/>
                <a:gd name="connsiteY32" fmla="*/ 156239 h 257539"/>
                <a:gd name="connsiteX33" fmla="*/ 30422 w 70419"/>
                <a:gd name="connsiteY33" fmla="*/ 162281 h 257539"/>
                <a:gd name="connsiteX34" fmla="*/ 30422 w 70419"/>
                <a:gd name="connsiteY34" fmla="*/ 148419 h 257539"/>
                <a:gd name="connsiteX35" fmla="*/ 31488 w 70419"/>
                <a:gd name="connsiteY35" fmla="*/ 148419 h 257539"/>
                <a:gd name="connsiteX36" fmla="*/ 32910 w 70419"/>
                <a:gd name="connsiteY36" fmla="*/ 147886 h 257539"/>
                <a:gd name="connsiteX37" fmla="*/ 33976 w 70419"/>
                <a:gd name="connsiteY37" fmla="*/ 143976 h 257539"/>
                <a:gd name="connsiteX38" fmla="*/ 32021 w 70419"/>
                <a:gd name="connsiteY38" fmla="*/ 142554 h 257539"/>
                <a:gd name="connsiteX39" fmla="*/ 29533 w 70419"/>
                <a:gd name="connsiteY39" fmla="*/ 143976 h 257539"/>
                <a:gd name="connsiteX40" fmla="*/ 29533 w 70419"/>
                <a:gd name="connsiteY40" fmla="*/ 144509 h 257539"/>
                <a:gd name="connsiteX41" fmla="*/ 30599 w 70419"/>
                <a:gd name="connsiteY41" fmla="*/ 148419 h 257539"/>
                <a:gd name="connsiteX42" fmla="*/ 45883 w 70419"/>
                <a:gd name="connsiteY42" fmla="*/ 53339 h 257539"/>
                <a:gd name="connsiteX43" fmla="*/ 53347 w 70419"/>
                <a:gd name="connsiteY43" fmla="*/ 12996 h 257539"/>
                <a:gd name="connsiteX44" fmla="*/ 45883 w 70419"/>
                <a:gd name="connsiteY44" fmla="*/ 53339 h 2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0419" h="257539">
                  <a:moveTo>
                    <a:pt x="29889" y="257184"/>
                  </a:moveTo>
                  <a:cubicBezTo>
                    <a:pt x="18870" y="257184"/>
                    <a:pt x="16382" y="234258"/>
                    <a:pt x="16382" y="234258"/>
                  </a:cubicBezTo>
                  <a:cubicBezTo>
                    <a:pt x="11939" y="205467"/>
                    <a:pt x="10872" y="143265"/>
                    <a:pt x="10872" y="143265"/>
                  </a:cubicBezTo>
                  <a:cubicBezTo>
                    <a:pt x="10872" y="143265"/>
                    <a:pt x="10339" y="138822"/>
                    <a:pt x="10339" y="131891"/>
                  </a:cubicBezTo>
                  <a:lnTo>
                    <a:pt x="8917" y="131891"/>
                  </a:lnTo>
                  <a:cubicBezTo>
                    <a:pt x="5896" y="131891"/>
                    <a:pt x="-502" y="129936"/>
                    <a:pt x="31" y="124960"/>
                  </a:cubicBezTo>
                  <a:cubicBezTo>
                    <a:pt x="565" y="119984"/>
                    <a:pt x="7496" y="118918"/>
                    <a:pt x="9984" y="118918"/>
                  </a:cubicBezTo>
                  <a:lnTo>
                    <a:pt x="11050" y="118918"/>
                  </a:lnTo>
                  <a:cubicBezTo>
                    <a:pt x="11583" y="78042"/>
                    <a:pt x="17448" y="23"/>
                    <a:pt x="52281" y="23"/>
                  </a:cubicBezTo>
                  <a:cubicBezTo>
                    <a:pt x="52281" y="23"/>
                    <a:pt x="74674" y="-1932"/>
                    <a:pt x="69698" y="30413"/>
                  </a:cubicBezTo>
                  <a:cubicBezTo>
                    <a:pt x="66676" y="48363"/>
                    <a:pt x="54769" y="63824"/>
                    <a:pt x="44817" y="73777"/>
                  </a:cubicBezTo>
                  <a:cubicBezTo>
                    <a:pt x="43751" y="89771"/>
                    <a:pt x="43395" y="106122"/>
                    <a:pt x="42862" y="118562"/>
                  </a:cubicBezTo>
                  <a:cubicBezTo>
                    <a:pt x="48371" y="118562"/>
                    <a:pt x="52814" y="119095"/>
                    <a:pt x="54236" y="119095"/>
                  </a:cubicBezTo>
                  <a:cubicBezTo>
                    <a:pt x="57257" y="119095"/>
                    <a:pt x="63655" y="120517"/>
                    <a:pt x="63122" y="125493"/>
                  </a:cubicBezTo>
                  <a:cubicBezTo>
                    <a:pt x="62589" y="130469"/>
                    <a:pt x="55658" y="131536"/>
                    <a:pt x="53170" y="131536"/>
                  </a:cubicBezTo>
                  <a:lnTo>
                    <a:pt x="42151" y="131536"/>
                  </a:lnTo>
                  <a:lnTo>
                    <a:pt x="42151" y="144509"/>
                  </a:lnTo>
                  <a:cubicBezTo>
                    <a:pt x="42151" y="144509"/>
                    <a:pt x="41618" y="212221"/>
                    <a:pt x="42151" y="231592"/>
                  </a:cubicBezTo>
                  <a:cubicBezTo>
                    <a:pt x="42151" y="231592"/>
                    <a:pt x="44106" y="257539"/>
                    <a:pt x="29711" y="257539"/>
                  </a:cubicBezTo>
                  <a:close/>
                  <a:moveTo>
                    <a:pt x="21891" y="138822"/>
                  </a:moveTo>
                  <a:cubicBezTo>
                    <a:pt x="20825" y="137756"/>
                    <a:pt x="19403" y="137756"/>
                    <a:pt x="18870" y="138289"/>
                  </a:cubicBezTo>
                  <a:cubicBezTo>
                    <a:pt x="17448" y="138822"/>
                    <a:pt x="16915" y="141844"/>
                    <a:pt x="16915" y="142732"/>
                  </a:cubicBezTo>
                  <a:lnTo>
                    <a:pt x="17448" y="143265"/>
                  </a:lnTo>
                  <a:cubicBezTo>
                    <a:pt x="18514" y="145220"/>
                    <a:pt x="19403" y="146820"/>
                    <a:pt x="21003" y="146820"/>
                  </a:cubicBezTo>
                  <a:cubicBezTo>
                    <a:pt x="22069" y="146820"/>
                    <a:pt x="22957" y="145753"/>
                    <a:pt x="23491" y="144332"/>
                  </a:cubicBezTo>
                  <a:cubicBezTo>
                    <a:pt x="24024" y="142377"/>
                    <a:pt x="24024" y="139889"/>
                    <a:pt x="22069" y="138822"/>
                  </a:cubicBezTo>
                  <a:close/>
                  <a:moveTo>
                    <a:pt x="30422" y="162281"/>
                  </a:moveTo>
                  <a:lnTo>
                    <a:pt x="31488" y="162281"/>
                  </a:lnTo>
                  <a:cubicBezTo>
                    <a:pt x="32554" y="162281"/>
                    <a:pt x="33443" y="162281"/>
                    <a:pt x="34509" y="161215"/>
                  </a:cubicBezTo>
                  <a:cubicBezTo>
                    <a:pt x="35575" y="160149"/>
                    <a:pt x="35931" y="158727"/>
                    <a:pt x="35575" y="156772"/>
                  </a:cubicBezTo>
                  <a:cubicBezTo>
                    <a:pt x="35042" y="155350"/>
                    <a:pt x="34154" y="154284"/>
                    <a:pt x="32554" y="153751"/>
                  </a:cubicBezTo>
                  <a:cubicBezTo>
                    <a:pt x="30066" y="152684"/>
                    <a:pt x="27045" y="154817"/>
                    <a:pt x="26512" y="154817"/>
                  </a:cubicBezTo>
                  <a:cubicBezTo>
                    <a:pt x="26512" y="155350"/>
                    <a:pt x="25979" y="155883"/>
                    <a:pt x="25979" y="156239"/>
                  </a:cubicBezTo>
                  <a:cubicBezTo>
                    <a:pt x="26512" y="159260"/>
                    <a:pt x="27934" y="161215"/>
                    <a:pt x="30422" y="162281"/>
                  </a:cubicBezTo>
                  <a:close/>
                  <a:moveTo>
                    <a:pt x="30422" y="148419"/>
                  </a:moveTo>
                  <a:lnTo>
                    <a:pt x="31488" y="148419"/>
                  </a:lnTo>
                  <a:cubicBezTo>
                    <a:pt x="31488" y="148419"/>
                    <a:pt x="32554" y="148419"/>
                    <a:pt x="32910" y="147886"/>
                  </a:cubicBezTo>
                  <a:cubicBezTo>
                    <a:pt x="33976" y="146820"/>
                    <a:pt x="34332" y="145398"/>
                    <a:pt x="33976" y="143976"/>
                  </a:cubicBezTo>
                  <a:cubicBezTo>
                    <a:pt x="33443" y="142910"/>
                    <a:pt x="32554" y="142554"/>
                    <a:pt x="32021" y="142554"/>
                  </a:cubicBezTo>
                  <a:cubicBezTo>
                    <a:pt x="30599" y="142554"/>
                    <a:pt x="29533" y="143621"/>
                    <a:pt x="29533" y="143976"/>
                  </a:cubicBezTo>
                  <a:lnTo>
                    <a:pt x="29533" y="144509"/>
                  </a:lnTo>
                  <a:cubicBezTo>
                    <a:pt x="29000" y="146997"/>
                    <a:pt x="30066" y="148064"/>
                    <a:pt x="30599" y="148419"/>
                  </a:cubicBezTo>
                  <a:close/>
                  <a:moveTo>
                    <a:pt x="45883" y="53339"/>
                  </a:moveTo>
                  <a:cubicBezTo>
                    <a:pt x="58324" y="36455"/>
                    <a:pt x="60812" y="11575"/>
                    <a:pt x="53347" y="12996"/>
                  </a:cubicBezTo>
                  <a:cubicBezTo>
                    <a:pt x="50326" y="14063"/>
                    <a:pt x="47838" y="31479"/>
                    <a:pt x="45883" y="5333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1" name="Vrije vorm: vorm 240">
              <a:extLst>
                <a:ext uri="{FF2B5EF4-FFF2-40B4-BE49-F238E27FC236}">
                  <a16:creationId xmlns:a16="http://schemas.microsoft.com/office/drawing/2014/main" id="{8C887A2D-1886-9214-9CDA-1CD8ED7B0FD3}"/>
                </a:ext>
              </a:extLst>
            </p:cNvPr>
            <p:cNvSpPr/>
            <p:nvPr/>
          </p:nvSpPr>
          <p:spPr>
            <a:xfrm rot="21270334">
              <a:off x="7557101" y="2635780"/>
              <a:ext cx="112262" cy="257136"/>
            </a:xfrm>
            <a:custGeom>
              <a:avLst/>
              <a:gdLst>
                <a:gd name="connsiteX0" fmla="*/ 31428 w 112262"/>
                <a:gd name="connsiteY0" fmla="*/ 132997 h 257136"/>
                <a:gd name="connsiteX1" fmla="*/ 70171 w 112262"/>
                <a:gd name="connsiteY1" fmla="*/ 66352 h 257136"/>
                <a:gd name="connsiteX2" fmla="*/ 111402 w 112262"/>
                <a:gd name="connsiteY2" fmla="*/ 163920 h 257136"/>
                <a:gd name="connsiteX3" fmla="*/ 47779 w 112262"/>
                <a:gd name="connsiteY3" fmla="*/ 257046 h 257136"/>
                <a:gd name="connsiteX4" fmla="*/ 22365 w 112262"/>
                <a:gd name="connsiteY4" fmla="*/ 235186 h 257136"/>
                <a:gd name="connsiteX5" fmla="*/ 1394 w 112262"/>
                <a:gd name="connsiteY5" fmla="*/ 43071 h 257136"/>
                <a:gd name="connsiteX6" fmla="*/ 16322 w 112262"/>
                <a:gd name="connsiteY6" fmla="*/ 240 h 257136"/>
                <a:gd name="connsiteX7" fmla="*/ 34272 w 112262"/>
                <a:gd name="connsiteY7" fmla="*/ 30630 h 257136"/>
                <a:gd name="connsiteX8" fmla="*/ 31251 w 112262"/>
                <a:gd name="connsiteY8" fmla="*/ 133175 h 257136"/>
                <a:gd name="connsiteX9" fmla="*/ 10457 w 112262"/>
                <a:gd name="connsiteY9" fmla="*/ 157345 h 257136"/>
                <a:gd name="connsiteX10" fmla="*/ 12945 w 112262"/>
                <a:gd name="connsiteY10" fmla="*/ 155923 h 257136"/>
                <a:gd name="connsiteX11" fmla="*/ 14012 w 112262"/>
                <a:gd name="connsiteY11" fmla="*/ 149880 h 257136"/>
                <a:gd name="connsiteX12" fmla="*/ 11524 w 112262"/>
                <a:gd name="connsiteY12" fmla="*/ 148459 h 257136"/>
                <a:gd name="connsiteX13" fmla="*/ 7969 w 112262"/>
                <a:gd name="connsiteY13" fmla="*/ 152013 h 257136"/>
                <a:gd name="connsiteX14" fmla="*/ 7969 w 112262"/>
                <a:gd name="connsiteY14" fmla="*/ 152013 h 257136"/>
                <a:gd name="connsiteX15" fmla="*/ 9924 w 112262"/>
                <a:gd name="connsiteY15" fmla="*/ 156989 h 257136"/>
                <a:gd name="connsiteX16" fmla="*/ 10457 w 112262"/>
                <a:gd name="connsiteY16" fmla="*/ 157522 h 257136"/>
                <a:gd name="connsiteX17" fmla="*/ 15967 w 112262"/>
                <a:gd name="connsiteY17" fmla="*/ 164276 h 257136"/>
                <a:gd name="connsiteX18" fmla="*/ 14012 w 112262"/>
                <a:gd name="connsiteY18" fmla="*/ 162854 h 257136"/>
                <a:gd name="connsiteX19" fmla="*/ 11524 w 112262"/>
                <a:gd name="connsiteY19" fmla="*/ 164276 h 257136"/>
                <a:gd name="connsiteX20" fmla="*/ 11524 w 112262"/>
                <a:gd name="connsiteY20" fmla="*/ 164809 h 257136"/>
                <a:gd name="connsiteX21" fmla="*/ 12945 w 112262"/>
                <a:gd name="connsiteY21" fmla="*/ 168719 h 257136"/>
                <a:gd name="connsiteX22" fmla="*/ 13478 w 112262"/>
                <a:gd name="connsiteY22" fmla="*/ 168719 h 257136"/>
                <a:gd name="connsiteX23" fmla="*/ 15433 w 112262"/>
                <a:gd name="connsiteY23" fmla="*/ 167652 h 257136"/>
                <a:gd name="connsiteX24" fmla="*/ 15967 w 112262"/>
                <a:gd name="connsiteY24" fmla="*/ 164098 h 257136"/>
                <a:gd name="connsiteX25" fmla="*/ 25386 w 112262"/>
                <a:gd name="connsiteY25" fmla="*/ 158233 h 257136"/>
                <a:gd name="connsiteX26" fmla="*/ 22365 w 112262"/>
                <a:gd name="connsiteY26" fmla="*/ 155745 h 257136"/>
                <a:gd name="connsiteX27" fmla="*/ 18810 w 112262"/>
                <a:gd name="connsiteY27" fmla="*/ 157700 h 257136"/>
                <a:gd name="connsiteX28" fmla="*/ 18277 w 112262"/>
                <a:gd name="connsiteY28" fmla="*/ 158233 h 257136"/>
                <a:gd name="connsiteX29" fmla="*/ 21298 w 112262"/>
                <a:gd name="connsiteY29" fmla="*/ 164276 h 257136"/>
                <a:gd name="connsiteX30" fmla="*/ 22365 w 112262"/>
                <a:gd name="connsiteY30" fmla="*/ 164809 h 257136"/>
                <a:gd name="connsiteX31" fmla="*/ 24319 w 112262"/>
                <a:gd name="connsiteY31" fmla="*/ 163743 h 257136"/>
                <a:gd name="connsiteX32" fmla="*/ 25386 w 112262"/>
                <a:gd name="connsiteY32" fmla="*/ 158233 h 257136"/>
                <a:gd name="connsiteX33" fmla="*/ 31784 w 112262"/>
                <a:gd name="connsiteY33" fmla="*/ 224878 h 257136"/>
                <a:gd name="connsiteX34" fmla="*/ 47246 w 112262"/>
                <a:gd name="connsiteY34" fmla="*/ 243717 h 257136"/>
                <a:gd name="connsiteX35" fmla="*/ 82612 w 112262"/>
                <a:gd name="connsiteY35" fmla="*/ 160544 h 257136"/>
                <a:gd name="connsiteX36" fmla="*/ 67683 w 112262"/>
                <a:gd name="connsiteY36" fmla="*/ 79503 h 257136"/>
                <a:gd name="connsiteX37" fmla="*/ 31784 w 112262"/>
                <a:gd name="connsiteY37" fmla="*/ 224878 h 257136"/>
                <a:gd name="connsiteX38" fmla="*/ 87055 w 112262"/>
                <a:gd name="connsiteY38" fmla="*/ 161255 h 257136"/>
                <a:gd name="connsiteX39" fmla="*/ 91498 w 112262"/>
                <a:gd name="connsiteY39" fmla="*/ 167297 h 257136"/>
                <a:gd name="connsiteX40" fmla="*/ 92564 w 112262"/>
                <a:gd name="connsiteY40" fmla="*/ 167297 h 257136"/>
                <a:gd name="connsiteX41" fmla="*/ 95585 w 112262"/>
                <a:gd name="connsiteY41" fmla="*/ 166231 h 257136"/>
                <a:gd name="connsiteX42" fmla="*/ 96119 w 112262"/>
                <a:gd name="connsiteY42" fmla="*/ 161788 h 257136"/>
                <a:gd name="connsiteX43" fmla="*/ 93630 w 112262"/>
                <a:gd name="connsiteY43" fmla="*/ 158766 h 257136"/>
                <a:gd name="connsiteX44" fmla="*/ 87588 w 112262"/>
                <a:gd name="connsiteY44" fmla="*/ 160188 h 257136"/>
                <a:gd name="connsiteX45" fmla="*/ 87055 w 112262"/>
                <a:gd name="connsiteY45" fmla="*/ 161255 h 257136"/>
                <a:gd name="connsiteX46" fmla="*/ 93986 w 112262"/>
                <a:gd name="connsiteY46" fmla="*/ 148281 h 257136"/>
                <a:gd name="connsiteX47" fmla="*/ 93986 w 112262"/>
                <a:gd name="connsiteY47" fmla="*/ 148814 h 257136"/>
                <a:gd name="connsiteX48" fmla="*/ 97540 w 112262"/>
                <a:gd name="connsiteY48" fmla="*/ 152724 h 257136"/>
                <a:gd name="connsiteX49" fmla="*/ 98073 w 112262"/>
                <a:gd name="connsiteY49" fmla="*/ 152724 h 257136"/>
                <a:gd name="connsiteX50" fmla="*/ 100562 w 112262"/>
                <a:gd name="connsiteY50" fmla="*/ 150236 h 257136"/>
                <a:gd name="connsiteX51" fmla="*/ 99140 w 112262"/>
                <a:gd name="connsiteY51" fmla="*/ 144193 h 257136"/>
                <a:gd name="connsiteX52" fmla="*/ 96119 w 112262"/>
                <a:gd name="connsiteY52" fmla="*/ 143660 h 257136"/>
                <a:gd name="connsiteX53" fmla="*/ 94164 w 112262"/>
                <a:gd name="connsiteY53" fmla="*/ 148103 h 257136"/>
                <a:gd name="connsiteX54" fmla="*/ 103938 w 112262"/>
                <a:gd name="connsiteY54" fmla="*/ 162143 h 257136"/>
                <a:gd name="connsiteX55" fmla="*/ 105005 w 112262"/>
                <a:gd name="connsiteY55" fmla="*/ 162143 h 257136"/>
                <a:gd name="connsiteX56" fmla="*/ 106426 w 112262"/>
                <a:gd name="connsiteY56" fmla="*/ 161610 h 257136"/>
                <a:gd name="connsiteX57" fmla="*/ 107493 w 112262"/>
                <a:gd name="connsiteY57" fmla="*/ 157700 h 257136"/>
                <a:gd name="connsiteX58" fmla="*/ 105538 w 112262"/>
                <a:gd name="connsiteY58" fmla="*/ 156278 h 257136"/>
                <a:gd name="connsiteX59" fmla="*/ 103050 w 112262"/>
                <a:gd name="connsiteY59" fmla="*/ 157700 h 257136"/>
                <a:gd name="connsiteX60" fmla="*/ 102516 w 112262"/>
                <a:gd name="connsiteY60" fmla="*/ 158233 h 257136"/>
                <a:gd name="connsiteX61" fmla="*/ 103938 w 112262"/>
                <a:gd name="connsiteY61" fmla="*/ 162143 h 257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112262" h="257136">
                  <a:moveTo>
                    <a:pt x="31428" y="132997"/>
                  </a:moveTo>
                  <a:cubicBezTo>
                    <a:pt x="37471" y="101718"/>
                    <a:pt x="49378" y="67241"/>
                    <a:pt x="70171" y="66352"/>
                  </a:cubicBezTo>
                  <a:cubicBezTo>
                    <a:pt x="105538" y="64397"/>
                    <a:pt x="115490" y="116647"/>
                    <a:pt x="111402" y="163920"/>
                  </a:cubicBezTo>
                  <a:cubicBezTo>
                    <a:pt x="107493" y="210661"/>
                    <a:pt x="82079" y="259534"/>
                    <a:pt x="47779" y="257046"/>
                  </a:cubicBezTo>
                  <a:cubicBezTo>
                    <a:pt x="30895" y="255624"/>
                    <a:pt x="24853" y="244605"/>
                    <a:pt x="22365" y="235186"/>
                  </a:cubicBezTo>
                  <a:cubicBezTo>
                    <a:pt x="-7492" y="226300"/>
                    <a:pt x="1038" y="87323"/>
                    <a:pt x="1394" y="43071"/>
                  </a:cubicBezTo>
                  <a:cubicBezTo>
                    <a:pt x="1927" y="773"/>
                    <a:pt x="16322" y="240"/>
                    <a:pt x="16322" y="240"/>
                  </a:cubicBezTo>
                  <a:cubicBezTo>
                    <a:pt x="16322" y="240"/>
                    <a:pt x="35694" y="-4736"/>
                    <a:pt x="34272" y="30630"/>
                  </a:cubicBezTo>
                  <a:cubicBezTo>
                    <a:pt x="33205" y="47514"/>
                    <a:pt x="32317" y="91410"/>
                    <a:pt x="31251" y="133175"/>
                  </a:cubicBezTo>
                  <a:close/>
                  <a:moveTo>
                    <a:pt x="10457" y="157345"/>
                  </a:moveTo>
                  <a:cubicBezTo>
                    <a:pt x="11524" y="157345"/>
                    <a:pt x="12412" y="156812"/>
                    <a:pt x="12945" y="155923"/>
                  </a:cubicBezTo>
                  <a:cubicBezTo>
                    <a:pt x="14367" y="154501"/>
                    <a:pt x="14900" y="152013"/>
                    <a:pt x="14012" y="149880"/>
                  </a:cubicBezTo>
                  <a:cubicBezTo>
                    <a:pt x="13478" y="148814"/>
                    <a:pt x="12590" y="148459"/>
                    <a:pt x="11524" y="148459"/>
                  </a:cubicBezTo>
                  <a:cubicBezTo>
                    <a:pt x="9569" y="148459"/>
                    <a:pt x="7969" y="150947"/>
                    <a:pt x="7969" y="152013"/>
                  </a:cubicBezTo>
                  <a:cubicBezTo>
                    <a:pt x="7969" y="152013"/>
                    <a:pt x="7436" y="152013"/>
                    <a:pt x="7969" y="152013"/>
                  </a:cubicBezTo>
                  <a:cubicBezTo>
                    <a:pt x="7969" y="155034"/>
                    <a:pt x="8502" y="156456"/>
                    <a:pt x="9924" y="156989"/>
                  </a:cubicBezTo>
                  <a:cubicBezTo>
                    <a:pt x="9924" y="157522"/>
                    <a:pt x="10457" y="157522"/>
                    <a:pt x="10457" y="157522"/>
                  </a:cubicBezTo>
                  <a:close/>
                  <a:moveTo>
                    <a:pt x="15967" y="164276"/>
                  </a:moveTo>
                  <a:cubicBezTo>
                    <a:pt x="14900" y="162854"/>
                    <a:pt x="14545" y="162854"/>
                    <a:pt x="14012" y="162854"/>
                  </a:cubicBezTo>
                  <a:cubicBezTo>
                    <a:pt x="12590" y="162854"/>
                    <a:pt x="11524" y="163920"/>
                    <a:pt x="11524" y="164276"/>
                  </a:cubicBezTo>
                  <a:lnTo>
                    <a:pt x="11524" y="164809"/>
                  </a:lnTo>
                  <a:cubicBezTo>
                    <a:pt x="11524" y="167297"/>
                    <a:pt x="12057" y="168363"/>
                    <a:pt x="12945" y="168719"/>
                  </a:cubicBezTo>
                  <a:lnTo>
                    <a:pt x="13478" y="168719"/>
                  </a:lnTo>
                  <a:cubicBezTo>
                    <a:pt x="13478" y="168719"/>
                    <a:pt x="14900" y="168186"/>
                    <a:pt x="15433" y="167652"/>
                  </a:cubicBezTo>
                  <a:cubicBezTo>
                    <a:pt x="15967" y="166586"/>
                    <a:pt x="16500" y="165164"/>
                    <a:pt x="15967" y="164098"/>
                  </a:cubicBezTo>
                  <a:close/>
                  <a:moveTo>
                    <a:pt x="25386" y="158233"/>
                  </a:moveTo>
                  <a:cubicBezTo>
                    <a:pt x="24319" y="156812"/>
                    <a:pt x="23964" y="155745"/>
                    <a:pt x="22365" y="155745"/>
                  </a:cubicBezTo>
                  <a:cubicBezTo>
                    <a:pt x="20943" y="155212"/>
                    <a:pt x="18810" y="157167"/>
                    <a:pt x="18810" y="157700"/>
                  </a:cubicBezTo>
                  <a:cubicBezTo>
                    <a:pt x="18277" y="157700"/>
                    <a:pt x="18277" y="158233"/>
                    <a:pt x="18277" y="158233"/>
                  </a:cubicBezTo>
                  <a:cubicBezTo>
                    <a:pt x="18810" y="161788"/>
                    <a:pt x="19699" y="163743"/>
                    <a:pt x="21298" y="164276"/>
                  </a:cubicBezTo>
                  <a:cubicBezTo>
                    <a:pt x="21298" y="164276"/>
                    <a:pt x="21654" y="164454"/>
                    <a:pt x="22365" y="164809"/>
                  </a:cubicBezTo>
                  <a:cubicBezTo>
                    <a:pt x="22365" y="164809"/>
                    <a:pt x="23786" y="164276"/>
                    <a:pt x="24319" y="163743"/>
                  </a:cubicBezTo>
                  <a:cubicBezTo>
                    <a:pt x="25386" y="162676"/>
                    <a:pt x="25741" y="160721"/>
                    <a:pt x="25386" y="158233"/>
                  </a:cubicBezTo>
                  <a:close/>
                  <a:moveTo>
                    <a:pt x="31784" y="224878"/>
                  </a:moveTo>
                  <a:cubicBezTo>
                    <a:pt x="36760" y="242828"/>
                    <a:pt x="47246" y="243717"/>
                    <a:pt x="47246" y="243717"/>
                  </a:cubicBezTo>
                  <a:cubicBezTo>
                    <a:pt x="74081" y="244783"/>
                    <a:pt x="82612" y="160544"/>
                    <a:pt x="82612" y="160544"/>
                  </a:cubicBezTo>
                  <a:cubicBezTo>
                    <a:pt x="90076" y="75416"/>
                    <a:pt x="67683" y="79503"/>
                    <a:pt x="67683" y="79503"/>
                  </a:cubicBezTo>
                  <a:cubicBezTo>
                    <a:pt x="45291" y="83058"/>
                    <a:pt x="32850" y="215815"/>
                    <a:pt x="31784" y="224878"/>
                  </a:cubicBezTo>
                  <a:close/>
                  <a:moveTo>
                    <a:pt x="87055" y="161255"/>
                  </a:moveTo>
                  <a:cubicBezTo>
                    <a:pt x="87588" y="164276"/>
                    <a:pt x="89010" y="166764"/>
                    <a:pt x="91498" y="167297"/>
                  </a:cubicBezTo>
                  <a:lnTo>
                    <a:pt x="92564" y="167297"/>
                  </a:lnTo>
                  <a:cubicBezTo>
                    <a:pt x="93630" y="167297"/>
                    <a:pt x="94519" y="167297"/>
                    <a:pt x="95585" y="166231"/>
                  </a:cubicBezTo>
                  <a:cubicBezTo>
                    <a:pt x="96652" y="165164"/>
                    <a:pt x="97007" y="163743"/>
                    <a:pt x="96119" y="161788"/>
                  </a:cubicBezTo>
                  <a:cubicBezTo>
                    <a:pt x="96119" y="160366"/>
                    <a:pt x="95052" y="159300"/>
                    <a:pt x="93630" y="158766"/>
                  </a:cubicBezTo>
                  <a:cubicBezTo>
                    <a:pt x="91142" y="157700"/>
                    <a:pt x="88121" y="159833"/>
                    <a:pt x="87588" y="160188"/>
                  </a:cubicBezTo>
                  <a:cubicBezTo>
                    <a:pt x="87588" y="160188"/>
                    <a:pt x="87055" y="160721"/>
                    <a:pt x="87055" y="161255"/>
                  </a:cubicBezTo>
                  <a:close/>
                  <a:moveTo>
                    <a:pt x="93986" y="148281"/>
                  </a:moveTo>
                  <a:lnTo>
                    <a:pt x="93986" y="148814"/>
                  </a:lnTo>
                  <a:cubicBezTo>
                    <a:pt x="95052" y="151302"/>
                    <a:pt x="96474" y="152369"/>
                    <a:pt x="97540" y="152724"/>
                  </a:cubicBezTo>
                  <a:lnTo>
                    <a:pt x="98073" y="152724"/>
                  </a:lnTo>
                  <a:cubicBezTo>
                    <a:pt x="99140" y="152191"/>
                    <a:pt x="100028" y="151658"/>
                    <a:pt x="100562" y="150236"/>
                  </a:cubicBezTo>
                  <a:cubicBezTo>
                    <a:pt x="101095" y="148281"/>
                    <a:pt x="100562" y="145793"/>
                    <a:pt x="99140" y="144193"/>
                  </a:cubicBezTo>
                  <a:cubicBezTo>
                    <a:pt x="97718" y="143127"/>
                    <a:pt x="96652" y="143660"/>
                    <a:pt x="96119" y="143660"/>
                  </a:cubicBezTo>
                  <a:cubicBezTo>
                    <a:pt x="94164" y="144727"/>
                    <a:pt x="94164" y="147215"/>
                    <a:pt x="94164" y="148103"/>
                  </a:cubicBezTo>
                  <a:close/>
                  <a:moveTo>
                    <a:pt x="103938" y="162143"/>
                  </a:moveTo>
                  <a:lnTo>
                    <a:pt x="105005" y="162143"/>
                  </a:lnTo>
                  <a:cubicBezTo>
                    <a:pt x="105005" y="162143"/>
                    <a:pt x="106071" y="162143"/>
                    <a:pt x="106426" y="161610"/>
                  </a:cubicBezTo>
                  <a:cubicBezTo>
                    <a:pt x="107493" y="160544"/>
                    <a:pt x="107848" y="159122"/>
                    <a:pt x="107493" y="157700"/>
                  </a:cubicBezTo>
                  <a:cubicBezTo>
                    <a:pt x="106959" y="156634"/>
                    <a:pt x="106071" y="156278"/>
                    <a:pt x="105538" y="156278"/>
                  </a:cubicBezTo>
                  <a:cubicBezTo>
                    <a:pt x="104116" y="156278"/>
                    <a:pt x="103050" y="157345"/>
                    <a:pt x="103050" y="157700"/>
                  </a:cubicBezTo>
                  <a:lnTo>
                    <a:pt x="102516" y="158233"/>
                  </a:lnTo>
                  <a:cubicBezTo>
                    <a:pt x="102516" y="160721"/>
                    <a:pt x="103583" y="161788"/>
                    <a:pt x="103938" y="1621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2" name="Vrije vorm: vorm 241">
              <a:extLst>
                <a:ext uri="{FF2B5EF4-FFF2-40B4-BE49-F238E27FC236}">
                  <a16:creationId xmlns:a16="http://schemas.microsoft.com/office/drawing/2014/main" id="{027AAC1D-EFBD-5252-A3C8-0132A35E86B2}"/>
                </a:ext>
              </a:extLst>
            </p:cNvPr>
            <p:cNvSpPr/>
            <p:nvPr/>
          </p:nvSpPr>
          <p:spPr>
            <a:xfrm rot="21270334">
              <a:off x="7687246" y="2690314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2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3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1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2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4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5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5" y="95375"/>
                    <a:pt x="22250" y="94842"/>
                    <a:pt x="23316" y="93954"/>
                  </a:cubicBezTo>
                  <a:cubicBezTo>
                    <a:pt x="24383" y="92532"/>
                    <a:pt x="25271" y="90044"/>
                    <a:pt x="24383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4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4" name="Vrije vorm: vorm 243">
              <a:extLst>
                <a:ext uri="{FF2B5EF4-FFF2-40B4-BE49-F238E27FC236}">
                  <a16:creationId xmlns:a16="http://schemas.microsoft.com/office/drawing/2014/main" id="{7713A77B-3B1D-F09D-D30A-2582D57F8E55}"/>
                </a:ext>
              </a:extLst>
            </p:cNvPr>
            <p:cNvSpPr/>
            <p:nvPr/>
          </p:nvSpPr>
          <p:spPr>
            <a:xfrm rot="21270334">
              <a:off x="7797093" y="2678740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19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39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5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2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499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4 w 117643"/>
                <a:gd name="connsiteY56" fmla="*/ 92793 h 190808"/>
                <a:gd name="connsiteX57" fmla="*/ 107521 w 117643"/>
                <a:gd name="connsiteY57" fmla="*/ 92793 h 190808"/>
                <a:gd name="connsiteX58" fmla="*/ 108942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2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1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19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6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39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5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5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19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2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2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499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499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4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2" y="92260"/>
                  </a:cubicBezTo>
                  <a:cubicBezTo>
                    <a:pt x="110009" y="91194"/>
                    <a:pt x="110897" y="89239"/>
                    <a:pt x="110009" y="86751"/>
                  </a:cubicBezTo>
                  <a:cubicBezTo>
                    <a:pt x="109476" y="85329"/>
                    <a:pt x="108942" y="84262"/>
                    <a:pt x="107521" y="84262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5" name="Vrije vorm: vorm 244">
              <a:extLst>
                <a:ext uri="{FF2B5EF4-FFF2-40B4-BE49-F238E27FC236}">
                  <a16:creationId xmlns:a16="http://schemas.microsoft.com/office/drawing/2014/main" id="{095CF7E5-D82B-93AA-2538-9CE4005DDB0F}"/>
                </a:ext>
              </a:extLst>
            </p:cNvPr>
            <p:cNvSpPr/>
            <p:nvPr/>
          </p:nvSpPr>
          <p:spPr>
            <a:xfrm rot="21270334">
              <a:off x="7910238" y="2603518"/>
              <a:ext cx="76787" cy="257045"/>
            </a:xfrm>
            <a:custGeom>
              <a:avLst/>
              <a:gdLst>
                <a:gd name="connsiteX0" fmla="*/ 76788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50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19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6 w 76787"/>
                <a:gd name="connsiteY23" fmla="*/ 147392 h 257045"/>
                <a:gd name="connsiteX24" fmla="*/ 28448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1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89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5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8" y="45381"/>
                  </a:moveTo>
                  <a:cubicBezTo>
                    <a:pt x="76254" y="50357"/>
                    <a:pt x="67902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50" y="143127"/>
                    <a:pt x="22050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3" y="49646"/>
                    <a:pt x="12" y="44670"/>
                  </a:cubicBezTo>
                  <a:cubicBezTo>
                    <a:pt x="545" y="39694"/>
                    <a:pt x="8898" y="38628"/>
                    <a:pt x="11919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9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9" y="147392"/>
                    <a:pt x="34846" y="147392"/>
                    <a:pt x="34846" y="147392"/>
                  </a:cubicBezTo>
                  <a:cubicBezTo>
                    <a:pt x="31291" y="147926"/>
                    <a:pt x="29336" y="149347"/>
                    <a:pt x="28448" y="151302"/>
                  </a:cubicBezTo>
                  <a:cubicBezTo>
                    <a:pt x="27914" y="152724"/>
                    <a:pt x="28448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4" y="162854"/>
                    <a:pt x="32891" y="163387"/>
                  </a:cubicBezTo>
                  <a:cubicBezTo>
                    <a:pt x="30936" y="164454"/>
                    <a:pt x="30936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89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5" y="159477"/>
                    <a:pt x="44798" y="158944"/>
                  </a:cubicBezTo>
                  <a:cubicBezTo>
                    <a:pt x="46220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2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5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5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4" y="172629"/>
                    <a:pt x="47819" y="172095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6" name="Vrije vorm: vorm 245">
              <a:extLst>
                <a:ext uri="{FF2B5EF4-FFF2-40B4-BE49-F238E27FC236}">
                  <a16:creationId xmlns:a16="http://schemas.microsoft.com/office/drawing/2014/main" id="{1AD545E9-78CD-9BC2-7233-0F9A2D511D2D}"/>
                </a:ext>
              </a:extLst>
            </p:cNvPr>
            <p:cNvSpPr/>
            <p:nvPr/>
          </p:nvSpPr>
          <p:spPr>
            <a:xfrm rot="21270334">
              <a:off x="7996083" y="2809391"/>
              <a:ext cx="20971" cy="21504"/>
            </a:xfrm>
            <a:custGeom>
              <a:avLst/>
              <a:gdLst>
                <a:gd name="connsiteX0" fmla="*/ 20971 w 20971"/>
                <a:gd name="connsiteY0" fmla="*/ 11019 h 21504"/>
                <a:gd name="connsiteX1" fmla="*/ 10485 w 20971"/>
                <a:gd name="connsiteY1" fmla="*/ 21504 h 21504"/>
                <a:gd name="connsiteX2" fmla="*/ 0 w 20971"/>
                <a:gd name="connsiteY2" fmla="*/ 11019 h 21504"/>
                <a:gd name="connsiteX3" fmla="*/ 10485 w 20971"/>
                <a:gd name="connsiteY3" fmla="*/ 0 h 21504"/>
                <a:gd name="connsiteX4" fmla="*/ 20971 w 20971"/>
                <a:gd name="connsiteY4" fmla="*/ 11019 h 21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71" h="21504">
                  <a:moveTo>
                    <a:pt x="20971" y="11019"/>
                  </a:moveTo>
                  <a:cubicBezTo>
                    <a:pt x="20971" y="16528"/>
                    <a:pt x="15995" y="21504"/>
                    <a:pt x="10485" y="21504"/>
                  </a:cubicBezTo>
                  <a:cubicBezTo>
                    <a:pt x="4443" y="21504"/>
                    <a:pt x="0" y="16528"/>
                    <a:pt x="0" y="11019"/>
                  </a:cubicBezTo>
                  <a:cubicBezTo>
                    <a:pt x="0" y="4976"/>
                    <a:pt x="4443" y="0"/>
                    <a:pt x="10485" y="0"/>
                  </a:cubicBezTo>
                  <a:cubicBezTo>
                    <a:pt x="15995" y="0"/>
                    <a:pt x="20971" y="4976"/>
                    <a:pt x="20971" y="1101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7" name="Vrije vorm: vorm 246">
              <a:extLst>
                <a:ext uri="{FF2B5EF4-FFF2-40B4-BE49-F238E27FC236}">
                  <a16:creationId xmlns:a16="http://schemas.microsoft.com/office/drawing/2014/main" id="{32BCB725-C2B6-0F63-2C3D-9C2F1A2AC06D}"/>
                </a:ext>
              </a:extLst>
            </p:cNvPr>
            <p:cNvSpPr/>
            <p:nvPr/>
          </p:nvSpPr>
          <p:spPr>
            <a:xfrm rot="21270334">
              <a:off x="8034648" y="2805682"/>
              <a:ext cx="20970" cy="21504"/>
            </a:xfrm>
            <a:custGeom>
              <a:avLst/>
              <a:gdLst>
                <a:gd name="connsiteX0" fmla="*/ 20971 w 20970"/>
                <a:gd name="connsiteY0" fmla="*/ 11019 h 21504"/>
                <a:gd name="connsiteX1" fmla="*/ 10485 w 20970"/>
                <a:gd name="connsiteY1" fmla="*/ 21504 h 21504"/>
                <a:gd name="connsiteX2" fmla="*/ 0 w 20970"/>
                <a:gd name="connsiteY2" fmla="*/ 11019 h 21504"/>
                <a:gd name="connsiteX3" fmla="*/ 10485 w 20970"/>
                <a:gd name="connsiteY3" fmla="*/ 0 h 21504"/>
                <a:gd name="connsiteX4" fmla="*/ 20971 w 20970"/>
                <a:gd name="connsiteY4" fmla="*/ 11019 h 21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70" h="21504">
                  <a:moveTo>
                    <a:pt x="20971" y="11019"/>
                  </a:moveTo>
                  <a:cubicBezTo>
                    <a:pt x="20971" y="16528"/>
                    <a:pt x="15995" y="21504"/>
                    <a:pt x="10485" y="21504"/>
                  </a:cubicBezTo>
                  <a:cubicBezTo>
                    <a:pt x="4443" y="21504"/>
                    <a:pt x="0" y="16528"/>
                    <a:pt x="0" y="11019"/>
                  </a:cubicBezTo>
                  <a:cubicBezTo>
                    <a:pt x="0" y="4976"/>
                    <a:pt x="4443" y="0"/>
                    <a:pt x="10485" y="0"/>
                  </a:cubicBezTo>
                  <a:cubicBezTo>
                    <a:pt x="15995" y="0"/>
                    <a:pt x="20971" y="4976"/>
                    <a:pt x="20971" y="1101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8" name="Vrije vorm: vorm 247">
              <a:extLst>
                <a:ext uri="{FF2B5EF4-FFF2-40B4-BE49-F238E27FC236}">
                  <a16:creationId xmlns:a16="http://schemas.microsoft.com/office/drawing/2014/main" id="{05A80E4C-8888-97BF-63E3-6350E0C62725}"/>
                </a:ext>
              </a:extLst>
            </p:cNvPr>
            <p:cNvSpPr/>
            <p:nvPr/>
          </p:nvSpPr>
          <p:spPr>
            <a:xfrm rot="21270334">
              <a:off x="8073389" y="2801955"/>
              <a:ext cx="20971" cy="21504"/>
            </a:xfrm>
            <a:custGeom>
              <a:avLst/>
              <a:gdLst>
                <a:gd name="connsiteX0" fmla="*/ 20971 w 20971"/>
                <a:gd name="connsiteY0" fmla="*/ 11019 h 21504"/>
                <a:gd name="connsiteX1" fmla="*/ 10486 w 20971"/>
                <a:gd name="connsiteY1" fmla="*/ 21504 h 21504"/>
                <a:gd name="connsiteX2" fmla="*/ 0 w 20971"/>
                <a:gd name="connsiteY2" fmla="*/ 11019 h 21504"/>
                <a:gd name="connsiteX3" fmla="*/ 10486 w 20971"/>
                <a:gd name="connsiteY3" fmla="*/ 0 h 21504"/>
                <a:gd name="connsiteX4" fmla="*/ 20971 w 20971"/>
                <a:gd name="connsiteY4" fmla="*/ 11019 h 21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71" h="21504">
                  <a:moveTo>
                    <a:pt x="20971" y="11019"/>
                  </a:moveTo>
                  <a:cubicBezTo>
                    <a:pt x="20971" y="16528"/>
                    <a:pt x="15995" y="21504"/>
                    <a:pt x="10486" y="21504"/>
                  </a:cubicBezTo>
                  <a:cubicBezTo>
                    <a:pt x="4443" y="21504"/>
                    <a:pt x="0" y="16528"/>
                    <a:pt x="0" y="11019"/>
                  </a:cubicBezTo>
                  <a:cubicBezTo>
                    <a:pt x="0" y="4976"/>
                    <a:pt x="4443" y="0"/>
                    <a:pt x="10486" y="0"/>
                  </a:cubicBezTo>
                  <a:cubicBezTo>
                    <a:pt x="15995" y="0"/>
                    <a:pt x="20971" y="4976"/>
                    <a:pt x="20971" y="1101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81" name="Groep 280">
            <a:extLst>
              <a:ext uri="{FF2B5EF4-FFF2-40B4-BE49-F238E27FC236}">
                <a16:creationId xmlns:a16="http://schemas.microsoft.com/office/drawing/2014/main" id="{47A2C7ED-BFDD-0970-178D-8D523A38703B}"/>
              </a:ext>
            </a:extLst>
          </p:cNvPr>
          <p:cNvGrpSpPr/>
          <p:nvPr userDrawn="1"/>
        </p:nvGrpSpPr>
        <p:grpSpPr>
          <a:xfrm>
            <a:off x="4276429" y="2582819"/>
            <a:ext cx="3709202" cy="638625"/>
            <a:chOff x="4424934" y="3161127"/>
            <a:chExt cx="3709202" cy="638625"/>
          </a:xfrm>
          <a:solidFill>
            <a:srgbClr val="9E0000"/>
          </a:solidFill>
        </p:grpSpPr>
        <p:sp>
          <p:nvSpPr>
            <p:cNvPr id="249" name="Vrije vorm: vorm 248">
              <a:extLst>
                <a:ext uri="{FF2B5EF4-FFF2-40B4-BE49-F238E27FC236}">
                  <a16:creationId xmlns:a16="http://schemas.microsoft.com/office/drawing/2014/main" id="{27F7302D-C67A-DFDB-37C5-66A9CA0AC87A}"/>
                </a:ext>
              </a:extLst>
            </p:cNvPr>
            <p:cNvSpPr/>
            <p:nvPr/>
          </p:nvSpPr>
          <p:spPr>
            <a:xfrm rot="21270334">
              <a:off x="4424934" y="3505350"/>
              <a:ext cx="169491" cy="257259"/>
            </a:xfrm>
            <a:custGeom>
              <a:avLst/>
              <a:gdLst>
                <a:gd name="connsiteX0" fmla="*/ 125340 w 169491"/>
                <a:gd name="connsiteY0" fmla="*/ 257161 h 257259"/>
                <a:gd name="connsiteX1" fmla="*/ 86064 w 169491"/>
                <a:gd name="connsiteY1" fmla="*/ 156216 h 257259"/>
                <a:gd name="connsiteX2" fmla="*/ 47676 w 169491"/>
                <a:gd name="connsiteY2" fmla="*/ 257161 h 257259"/>
                <a:gd name="connsiteX3" fmla="*/ 403 w 169491"/>
                <a:gd name="connsiteY3" fmla="*/ 113919 h 257259"/>
                <a:gd name="connsiteX4" fmla="*/ 6445 w 169491"/>
                <a:gd name="connsiteY4" fmla="*/ 23281 h 257259"/>
                <a:gd name="connsiteX5" fmla="*/ 23862 w 169491"/>
                <a:gd name="connsiteY5" fmla="*/ 355 h 257259"/>
                <a:gd name="connsiteX6" fmla="*/ 35769 w 169491"/>
                <a:gd name="connsiteY6" fmla="*/ 23281 h 257259"/>
                <a:gd name="connsiteX7" fmla="*/ 33281 w 169491"/>
                <a:gd name="connsiteY7" fmla="*/ 113919 h 257259"/>
                <a:gd name="connsiteX8" fmla="*/ 47676 w 169491"/>
                <a:gd name="connsiteY8" fmla="*/ 234769 h 257259"/>
                <a:gd name="connsiteX9" fmla="*/ 77000 w 169491"/>
                <a:gd name="connsiteY9" fmla="*/ 99879 h 257259"/>
                <a:gd name="connsiteX10" fmla="*/ 92995 w 169491"/>
                <a:gd name="connsiteY10" fmla="*/ 76420 h 257259"/>
                <a:gd name="connsiteX11" fmla="*/ 106857 w 169491"/>
                <a:gd name="connsiteY11" fmla="*/ 96858 h 257259"/>
                <a:gd name="connsiteX12" fmla="*/ 126229 w 169491"/>
                <a:gd name="connsiteY12" fmla="*/ 244188 h 257259"/>
                <a:gd name="connsiteX13" fmla="*/ 155019 w 169491"/>
                <a:gd name="connsiteY13" fmla="*/ 112852 h 257259"/>
                <a:gd name="connsiteX14" fmla="*/ 151465 w 169491"/>
                <a:gd name="connsiteY14" fmla="*/ 11374 h 257259"/>
                <a:gd name="connsiteX15" fmla="*/ 156441 w 169491"/>
                <a:gd name="connsiteY15" fmla="*/ 0 h 257259"/>
                <a:gd name="connsiteX16" fmla="*/ 163905 w 169491"/>
                <a:gd name="connsiteY16" fmla="*/ 9952 h 257259"/>
                <a:gd name="connsiteX17" fmla="*/ 169415 w 169491"/>
                <a:gd name="connsiteY17" fmla="*/ 113919 h 257259"/>
                <a:gd name="connsiteX18" fmla="*/ 125163 w 169491"/>
                <a:gd name="connsiteY18" fmla="*/ 257161 h 257259"/>
                <a:gd name="connsiteX19" fmla="*/ 12310 w 169491"/>
                <a:gd name="connsiteY19" fmla="*/ 148219 h 257259"/>
                <a:gd name="connsiteX20" fmla="*/ 10355 w 169491"/>
                <a:gd name="connsiteY20" fmla="*/ 146797 h 257259"/>
                <a:gd name="connsiteX21" fmla="*/ 9822 w 169491"/>
                <a:gd name="connsiteY21" fmla="*/ 146797 h 257259"/>
                <a:gd name="connsiteX22" fmla="*/ 5912 w 169491"/>
                <a:gd name="connsiteY22" fmla="*/ 150351 h 257259"/>
                <a:gd name="connsiteX23" fmla="*/ 5912 w 169491"/>
                <a:gd name="connsiteY23" fmla="*/ 153906 h 257259"/>
                <a:gd name="connsiteX24" fmla="*/ 8933 w 169491"/>
                <a:gd name="connsiteY24" fmla="*/ 155328 h 257259"/>
                <a:gd name="connsiteX25" fmla="*/ 10000 w 169491"/>
                <a:gd name="connsiteY25" fmla="*/ 155328 h 257259"/>
                <a:gd name="connsiteX26" fmla="*/ 11066 w 169491"/>
                <a:gd name="connsiteY26" fmla="*/ 154794 h 257259"/>
                <a:gd name="connsiteX27" fmla="*/ 12488 w 169491"/>
                <a:gd name="connsiteY27" fmla="*/ 148396 h 257259"/>
                <a:gd name="connsiteX28" fmla="*/ 15331 w 169491"/>
                <a:gd name="connsiteY28" fmla="*/ 133823 h 257259"/>
                <a:gd name="connsiteX29" fmla="*/ 16398 w 169491"/>
                <a:gd name="connsiteY29" fmla="*/ 130269 h 257259"/>
                <a:gd name="connsiteX30" fmla="*/ 14443 w 169491"/>
                <a:gd name="connsiteY30" fmla="*/ 128847 h 257259"/>
                <a:gd name="connsiteX31" fmla="*/ 11421 w 169491"/>
                <a:gd name="connsiteY31" fmla="*/ 131335 h 257259"/>
                <a:gd name="connsiteX32" fmla="*/ 11955 w 169491"/>
                <a:gd name="connsiteY32" fmla="*/ 133823 h 257259"/>
                <a:gd name="connsiteX33" fmla="*/ 13376 w 169491"/>
                <a:gd name="connsiteY33" fmla="*/ 134357 h 257259"/>
                <a:gd name="connsiteX34" fmla="*/ 14798 w 169491"/>
                <a:gd name="connsiteY34" fmla="*/ 134357 h 257259"/>
                <a:gd name="connsiteX35" fmla="*/ 15331 w 169491"/>
                <a:gd name="connsiteY35" fmla="*/ 133823 h 257259"/>
                <a:gd name="connsiteX36" fmla="*/ 21374 w 169491"/>
                <a:gd name="connsiteY36" fmla="*/ 161726 h 257259"/>
                <a:gd name="connsiteX37" fmla="*/ 21374 w 169491"/>
                <a:gd name="connsiteY37" fmla="*/ 161192 h 257259"/>
                <a:gd name="connsiteX38" fmla="*/ 20308 w 169491"/>
                <a:gd name="connsiteY38" fmla="*/ 157283 h 257259"/>
                <a:gd name="connsiteX39" fmla="*/ 17286 w 169491"/>
                <a:gd name="connsiteY39" fmla="*/ 157816 h 257259"/>
                <a:gd name="connsiteX40" fmla="*/ 16220 w 169491"/>
                <a:gd name="connsiteY40" fmla="*/ 161726 h 257259"/>
                <a:gd name="connsiteX41" fmla="*/ 18175 w 169491"/>
                <a:gd name="connsiteY41" fmla="*/ 163680 h 257259"/>
                <a:gd name="connsiteX42" fmla="*/ 21196 w 169491"/>
                <a:gd name="connsiteY42" fmla="*/ 161726 h 257259"/>
                <a:gd name="connsiteX43" fmla="*/ 26350 w 169491"/>
                <a:gd name="connsiteY43" fmla="*/ 170256 h 257259"/>
                <a:gd name="connsiteX44" fmla="*/ 22796 w 169491"/>
                <a:gd name="connsiteY44" fmla="*/ 168834 h 257259"/>
                <a:gd name="connsiteX45" fmla="*/ 19241 w 169491"/>
                <a:gd name="connsiteY45" fmla="*/ 171856 h 257259"/>
                <a:gd name="connsiteX46" fmla="*/ 19241 w 169491"/>
                <a:gd name="connsiteY46" fmla="*/ 175765 h 257259"/>
                <a:gd name="connsiteX47" fmla="*/ 24751 w 169491"/>
                <a:gd name="connsiteY47" fmla="*/ 178254 h 257259"/>
                <a:gd name="connsiteX48" fmla="*/ 25817 w 169491"/>
                <a:gd name="connsiteY48" fmla="*/ 177720 h 257259"/>
                <a:gd name="connsiteX49" fmla="*/ 26350 w 169491"/>
                <a:gd name="connsiteY49" fmla="*/ 170256 h 257259"/>
                <a:gd name="connsiteX50" fmla="*/ 20308 w 169491"/>
                <a:gd name="connsiteY50" fmla="*/ 142354 h 257259"/>
                <a:gd name="connsiteX51" fmla="*/ 22262 w 169491"/>
                <a:gd name="connsiteY51" fmla="*/ 144309 h 257259"/>
                <a:gd name="connsiteX52" fmla="*/ 22796 w 169491"/>
                <a:gd name="connsiteY52" fmla="*/ 144309 h 257259"/>
                <a:gd name="connsiteX53" fmla="*/ 26350 w 169491"/>
                <a:gd name="connsiteY53" fmla="*/ 142354 h 257259"/>
                <a:gd name="connsiteX54" fmla="*/ 26883 w 169491"/>
                <a:gd name="connsiteY54" fmla="*/ 141821 h 257259"/>
                <a:gd name="connsiteX55" fmla="*/ 25817 w 169491"/>
                <a:gd name="connsiteY55" fmla="*/ 136312 h 257259"/>
                <a:gd name="connsiteX56" fmla="*/ 22262 w 169491"/>
                <a:gd name="connsiteY56" fmla="*/ 136845 h 257259"/>
                <a:gd name="connsiteX57" fmla="*/ 20308 w 169491"/>
                <a:gd name="connsiteY57" fmla="*/ 142354 h 257259"/>
                <a:gd name="connsiteX58" fmla="*/ 97438 w 169491"/>
                <a:gd name="connsiteY58" fmla="*/ 159771 h 257259"/>
                <a:gd name="connsiteX59" fmla="*/ 93528 w 169491"/>
                <a:gd name="connsiteY59" fmla="*/ 158349 h 257259"/>
                <a:gd name="connsiteX60" fmla="*/ 92995 w 169491"/>
                <a:gd name="connsiteY60" fmla="*/ 158882 h 257259"/>
                <a:gd name="connsiteX61" fmla="*/ 91040 w 169491"/>
                <a:gd name="connsiteY61" fmla="*/ 165280 h 257259"/>
                <a:gd name="connsiteX62" fmla="*/ 93528 w 169491"/>
                <a:gd name="connsiteY62" fmla="*/ 166702 h 257259"/>
                <a:gd name="connsiteX63" fmla="*/ 97438 w 169491"/>
                <a:gd name="connsiteY63" fmla="*/ 163147 h 257259"/>
                <a:gd name="connsiteX64" fmla="*/ 97438 w 169491"/>
                <a:gd name="connsiteY64" fmla="*/ 159593 h 257259"/>
                <a:gd name="connsiteX65" fmla="*/ 98860 w 169491"/>
                <a:gd name="connsiteY65" fmla="*/ 154261 h 257259"/>
                <a:gd name="connsiteX66" fmla="*/ 100282 w 169491"/>
                <a:gd name="connsiteY66" fmla="*/ 154261 h 257259"/>
                <a:gd name="connsiteX67" fmla="*/ 103836 w 169491"/>
                <a:gd name="connsiteY67" fmla="*/ 149285 h 257259"/>
                <a:gd name="connsiteX68" fmla="*/ 103303 w 169491"/>
                <a:gd name="connsiteY68" fmla="*/ 147863 h 257259"/>
                <a:gd name="connsiteX69" fmla="*/ 96372 w 169491"/>
                <a:gd name="connsiteY69" fmla="*/ 146442 h 257259"/>
                <a:gd name="connsiteX70" fmla="*/ 93884 w 169491"/>
                <a:gd name="connsiteY70" fmla="*/ 149463 h 257259"/>
                <a:gd name="connsiteX71" fmla="*/ 93884 w 169491"/>
                <a:gd name="connsiteY71" fmla="*/ 149996 h 257259"/>
                <a:gd name="connsiteX72" fmla="*/ 96372 w 169491"/>
                <a:gd name="connsiteY72" fmla="*/ 153906 h 257259"/>
                <a:gd name="connsiteX73" fmla="*/ 98860 w 169491"/>
                <a:gd name="connsiteY73" fmla="*/ 154439 h 257259"/>
                <a:gd name="connsiteX74" fmla="*/ 103836 w 169491"/>
                <a:gd name="connsiteY74" fmla="*/ 169723 h 257259"/>
                <a:gd name="connsiteX75" fmla="*/ 100815 w 169491"/>
                <a:gd name="connsiteY75" fmla="*/ 170256 h 257259"/>
                <a:gd name="connsiteX76" fmla="*/ 99749 w 169491"/>
                <a:gd name="connsiteY76" fmla="*/ 174166 h 257259"/>
                <a:gd name="connsiteX77" fmla="*/ 101170 w 169491"/>
                <a:gd name="connsiteY77" fmla="*/ 176121 h 257259"/>
                <a:gd name="connsiteX78" fmla="*/ 101703 w 169491"/>
                <a:gd name="connsiteY78" fmla="*/ 176121 h 257259"/>
                <a:gd name="connsiteX79" fmla="*/ 104192 w 169491"/>
                <a:gd name="connsiteY79" fmla="*/ 174166 h 257259"/>
                <a:gd name="connsiteX80" fmla="*/ 104725 w 169491"/>
                <a:gd name="connsiteY80" fmla="*/ 173633 h 257259"/>
                <a:gd name="connsiteX81" fmla="*/ 103658 w 169491"/>
                <a:gd name="connsiteY81" fmla="*/ 169723 h 257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</a:cxnLst>
              <a:rect l="l" t="t" r="r" b="b"/>
              <a:pathLst>
                <a:path w="169491" h="257259">
                  <a:moveTo>
                    <a:pt x="125340" y="257161"/>
                  </a:moveTo>
                  <a:cubicBezTo>
                    <a:pt x="81088" y="257161"/>
                    <a:pt x="86064" y="156216"/>
                    <a:pt x="86064" y="156216"/>
                  </a:cubicBezTo>
                  <a:cubicBezTo>
                    <a:pt x="86064" y="156216"/>
                    <a:pt x="76645" y="255206"/>
                    <a:pt x="47676" y="257161"/>
                  </a:cubicBezTo>
                  <a:cubicBezTo>
                    <a:pt x="-7595" y="261604"/>
                    <a:pt x="403" y="113919"/>
                    <a:pt x="403" y="113919"/>
                  </a:cubicBezTo>
                  <a:cubicBezTo>
                    <a:pt x="403" y="113919"/>
                    <a:pt x="1469" y="41231"/>
                    <a:pt x="6445" y="23281"/>
                  </a:cubicBezTo>
                  <a:cubicBezTo>
                    <a:pt x="6445" y="23281"/>
                    <a:pt x="10000" y="-178"/>
                    <a:pt x="23862" y="355"/>
                  </a:cubicBezTo>
                  <a:cubicBezTo>
                    <a:pt x="38790" y="355"/>
                    <a:pt x="35769" y="23281"/>
                    <a:pt x="35769" y="23281"/>
                  </a:cubicBezTo>
                  <a:cubicBezTo>
                    <a:pt x="35236" y="42653"/>
                    <a:pt x="33281" y="113919"/>
                    <a:pt x="33281" y="113919"/>
                  </a:cubicBezTo>
                  <a:cubicBezTo>
                    <a:pt x="33281" y="113919"/>
                    <a:pt x="28838" y="235302"/>
                    <a:pt x="47676" y="234769"/>
                  </a:cubicBezTo>
                  <a:cubicBezTo>
                    <a:pt x="65626" y="235835"/>
                    <a:pt x="77000" y="99879"/>
                    <a:pt x="77000" y="99879"/>
                  </a:cubicBezTo>
                  <a:cubicBezTo>
                    <a:pt x="78067" y="73932"/>
                    <a:pt x="92995" y="76420"/>
                    <a:pt x="92995" y="76420"/>
                  </a:cubicBezTo>
                  <a:cubicBezTo>
                    <a:pt x="108990" y="76420"/>
                    <a:pt x="106857" y="96858"/>
                    <a:pt x="106857" y="96858"/>
                  </a:cubicBezTo>
                  <a:cubicBezTo>
                    <a:pt x="108279" y="239745"/>
                    <a:pt x="126229" y="244188"/>
                    <a:pt x="126229" y="244188"/>
                  </a:cubicBezTo>
                  <a:cubicBezTo>
                    <a:pt x="157508" y="240633"/>
                    <a:pt x="155019" y="112852"/>
                    <a:pt x="155019" y="112852"/>
                  </a:cubicBezTo>
                  <a:cubicBezTo>
                    <a:pt x="155019" y="79086"/>
                    <a:pt x="153598" y="45141"/>
                    <a:pt x="151465" y="11374"/>
                  </a:cubicBezTo>
                  <a:cubicBezTo>
                    <a:pt x="151465" y="11374"/>
                    <a:pt x="150043" y="0"/>
                    <a:pt x="156441" y="0"/>
                  </a:cubicBezTo>
                  <a:cubicBezTo>
                    <a:pt x="163372" y="0"/>
                    <a:pt x="163905" y="9952"/>
                    <a:pt x="163905" y="9952"/>
                  </a:cubicBezTo>
                  <a:cubicBezTo>
                    <a:pt x="168349" y="44252"/>
                    <a:pt x="168882" y="79619"/>
                    <a:pt x="169415" y="113919"/>
                  </a:cubicBezTo>
                  <a:cubicBezTo>
                    <a:pt x="169415" y="113919"/>
                    <a:pt x="173325" y="257161"/>
                    <a:pt x="125163" y="257161"/>
                  </a:cubicBezTo>
                  <a:close/>
                  <a:moveTo>
                    <a:pt x="12310" y="148219"/>
                  </a:moveTo>
                  <a:cubicBezTo>
                    <a:pt x="11777" y="147152"/>
                    <a:pt x="11244" y="146797"/>
                    <a:pt x="10355" y="146797"/>
                  </a:cubicBezTo>
                  <a:lnTo>
                    <a:pt x="9822" y="146797"/>
                  </a:lnTo>
                  <a:cubicBezTo>
                    <a:pt x="8756" y="146797"/>
                    <a:pt x="6801" y="147863"/>
                    <a:pt x="5912" y="150351"/>
                  </a:cubicBezTo>
                  <a:cubicBezTo>
                    <a:pt x="4846" y="151773"/>
                    <a:pt x="4846" y="152839"/>
                    <a:pt x="5912" y="153906"/>
                  </a:cubicBezTo>
                  <a:cubicBezTo>
                    <a:pt x="6445" y="154972"/>
                    <a:pt x="7867" y="155328"/>
                    <a:pt x="8933" y="155328"/>
                  </a:cubicBezTo>
                  <a:lnTo>
                    <a:pt x="10000" y="155328"/>
                  </a:lnTo>
                  <a:cubicBezTo>
                    <a:pt x="10000" y="155328"/>
                    <a:pt x="10533" y="154794"/>
                    <a:pt x="11066" y="154794"/>
                  </a:cubicBezTo>
                  <a:cubicBezTo>
                    <a:pt x="13021" y="151773"/>
                    <a:pt x="13554" y="149818"/>
                    <a:pt x="12488" y="148396"/>
                  </a:cubicBezTo>
                  <a:close/>
                  <a:moveTo>
                    <a:pt x="15331" y="133823"/>
                  </a:moveTo>
                  <a:cubicBezTo>
                    <a:pt x="16753" y="132402"/>
                    <a:pt x="16753" y="130802"/>
                    <a:pt x="16398" y="130269"/>
                  </a:cubicBezTo>
                  <a:cubicBezTo>
                    <a:pt x="15865" y="129203"/>
                    <a:pt x="15331" y="128847"/>
                    <a:pt x="14443" y="128847"/>
                  </a:cubicBezTo>
                  <a:cubicBezTo>
                    <a:pt x="13021" y="129380"/>
                    <a:pt x="11955" y="129914"/>
                    <a:pt x="11421" y="131335"/>
                  </a:cubicBezTo>
                  <a:cubicBezTo>
                    <a:pt x="10888" y="132757"/>
                    <a:pt x="11421" y="133290"/>
                    <a:pt x="11955" y="133823"/>
                  </a:cubicBezTo>
                  <a:cubicBezTo>
                    <a:pt x="12488" y="134357"/>
                    <a:pt x="13021" y="134357"/>
                    <a:pt x="13376" y="134357"/>
                  </a:cubicBezTo>
                  <a:lnTo>
                    <a:pt x="14798" y="134357"/>
                  </a:lnTo>
                  <a:lnTo>
                    <a:pt x="15331" y="133823"/>
                  </a:lnTo>
                  <a:close/>
                  <a:moveTo>
                    <a:pt x="21374" y="161726"/>
                  </a:moveTo>
                  <a:lnTo>
                    <a:pt x="21374" y="161192"/>
                  </a:lnTo>
                  <a:cubicBezTo>
                    <a:pt x="21907" y="158704"/>
                    <a:pt x="20841" y="157638"/>
                    <a:pt x="20308" y="157283"/>
                  </a:cubicBezTo>
                  <a:cubicBezTo>
                    <a:pt x="19241" y="156749"/>
                    <a:pt x="18353" y="156749"/>
                    <a:pt x="17286" y="157816"/>
                  </a:cubicBezTo>
                  <a:cubicBezTo>
                    <a:pt x="16220" y="158349"/>
                    <a:pt x="15865" y="160304"/>
                    <a:pt x="16220" y="161726"/>
                  </a:cubicBezTo>
                  <a:cubicBezTo>
                    <a:pt x="16753" y="163147"/>
                    <a:pt x="17286" y="163147"/>
                    <a:pt x="18175" y="163680"/>
                  </a:cubicBezTo>
                  <a:cubicBezTo>
                    <a:pt x="19597" y="163680"/>
                    <a:pt x="20663" y="162259"/>
                    <a:pt x="21196" y="161726"/>
                  </a:cubicBezTo>
                  <a:close/>
                  <a:moveTo>
                    <a:pt x="26350" y="170256"/>
                  </a:moveTo>
                  <a:cubicBezTo>
                    <a:pt x="25817" y="169190"/>
                    <a:pt x="24395" y="168301"/>
                    <a:pt x="22796" y="168834"/>
                  </a:cubicBezTo>
                  <a:cubicBezTo>
                    <a:pt x="21374" y="168834"/>
                    <a:pt x="19774" y="169901"/>
                    <a:pt x="19241" y="171856"/>
                  </a:cubicBezTo>
                  <a:cubicBezTo>
                    <a:pt x="18708" y="173277"/>
                    <a:pt x="18708" y="174344"/>
                    <a:pt x="19241" y="175765"/>
                  </a:cubicBezTo>
                  <a:cubicBezTo>
                    <a:pt x="20663" y="177720"/>
                    <a:pt x="24751" y="178254"/>
                    <a:pt x="24751" y="178254"/>
                  </a:cubicBezTo>
                  <a:cubicBezTo>
                    <a:pt x="25284" y="178254"/>
                    <a:pt x="25817" y="178254"/>
                    <a:pt x="25817" y="177720"/>
                  </a:cubicBezTo>
                  <a:cubicBezTo>
                    <a:pt x="27239" y="174699"/>
                    <a:pt x="27772" y="172211"/>
                    <a:pt x="26350" y="170256"/>
                  </a:cubicBezTo>
                  <a:close/>
                  <a:moveTo>
                    <a:pt x="20308" y="142354"/>
                  </a:moveTo>
                  <a:cubicBezTo>
                    <a:pt x="20841" y="143776"/>
                    <a:pt x="21374" y="144309"/>
                    <a:pt x="22262" y="144309"/>
                  </a:cubicBezTo>
                  <a:lnTo>
                    <a:pt x="22796" y="144309"/>
                  </a:lnTo>
                  <a:cubicBezTo>
                    <a:pt x="24217" y="144309"/>
                    <a:pt x="25817" y="142887"/>
                    <a:pt x="26350" y="142354"/>
                  </a:cubicBezTo>
                  <a:cubicBezTo>
                    <a:pt x="26350" y="141821"/>
                    <a:pt x="26883" y="141821"/>
                    <a:pt x="26883" y="141821"/>
                  </a:cubicBezTo>
                  <a:cubicBezTo>
                    <a:pt x="27416" y="138800"/>
                    <a:pt x="27416" y="137378"/>
                    <a:pt x="25817" y="136312"/>
                  </a:cubicBezTo>
                  <a:cubicBezTo>
                    <a:pt x="24751" y="135778"/>
                    <a:pt x="23862" y="135778"/>
                    <a:pt x="22262" y="136845"/>
                  </a:cubicBezTo>
                  <a:cubicBezTo>
                    <a:pt x="20841" y="137911"/>
                    <a:pt x="19241" y="140399"/>
                    <a:pt x="20308" y="142354"/>
                  </a:cubicBezTo>
                  <a:close/>
                  <a:moveTo>
                    <a:pt x="97438" y="159771"/>
                  </a:moveTo>
                  <a:cubicBezTo>
                    <a:pt x="96372" y="158349"/>
                    <a:pt x="93884" y="158349"/>
                    <a:pt x="93528" y="158349"/>
                  </a:cubicBezTo>
                  <a:cubicBezTo>
                    <a:pt x="93173" y="158349"/>
                    <a:pt x="92995" y="158882"/>
                    <a:pt x="92995" y="158882"/>
                  </a:cubicBezTo>
                  <a:cubicBezTo>
                    <a:pt x="91040" y="161903"/>
                    <a:pt x="89974" y="163858"/>
                    <a:pt x="91040" y="165280"/>
                  </a:cubicBezTo>
                  <a:cubicBezTo>
                    <a:pt x="91573" y="166346"/>
                    <a:pt x="92462" y="166702"/>
                    <a:pt x="93528" y="166702"/>
                  </a:cubicBezTo>
                  <a:cubicBezTo>
                    <a:pt x="94950" y="166702"/>
                    <a:pt x="96550" y="165635"/>
                    <a:pt x="97438" y="163147"/>
                  </a:cubicBezTo>
                  <a:cubicBezTo>
                    <a:pt x="98504" y="161726"/>
                    <a:pt x="98504" y="160659"/>
                    <a:pt x="97438" y="159593"/>
                  </a:cubicBezTo>
                  <a:close/>
                  <a:moveTo>
                    <a:pt x="98860" y="154261"/>
                  </a:moveTo>
                  <a:lnTo>
                    <a:pt x="100282" y="154261"/>
                  </a:lnTo>
                  <a:cubicBezTo>
                    <a:pt x="102770" y="152839"/>
                    <a:pt x="103836" y="149285"/>
                    <a:pt x="103836" y="149285"/>
                  </a:cubicBezTo>
                  <a:cubicBezTo>
                    <a:pt x="103836" y="148752"/>
                    <a:pt x="103836" y="148219"/>
                    <a:pt x="103303" y="147863"/>
                  </a:cubicBezTo>
                  <a:cubicBezTo>
                    <a:pt x="100815" y="145908"/>
                    <a:pt x="98327" y="145375"/>
                    <a:pt x="96372" y="146442"/>
                  </a:cubicBezTo>
                  <a:cubicBezTo>
                    <a:pt x="94950" y="146975"/>
                    <a:pt x="93884" y="148396"/>
                    <a:pt x="93884" y="149463"/>
                  </a:cubicBezTo>
                  <a:lnTo>
                    <a:pt x="93884" y="149996"/>
                  </a:lnTo>
                  <a:cubicBezTo>
                    <a:pt x="93884" y="151418"/>
                    <a:pt x="94950" y="153017"/>
                    <a:pt x="96372" y="153906"/>
                  </a:cubicBezTo>
                  <a:cubicBezTo>
                    <a:pt x="97438" y="154439"/>
                    <a:pt x="97794" y="154439"/>
                    <a:pt x="98860" y="154439"/>
                  </a:cubicBezTo>
                  <a:close/>
                  <a:moveTo>
                    <a:pt x="103836" y="169723"/>
                  </a:moveTo>
                  <a:cubicBezTo>
                    <a:pt x="102770" y="169190"/>
                    <a:pt x="101881" y="169190"/>
                    <a:pt x="100815" y="170256"/>
                  </a:cubicBezTo>
                  <a:cubicBezTo>
                    <a:pt x="99749" y="170789"/>
                    <a:pt x="98860" y="172744"/>
                    <a:pt x="99749" y="174166"/>
                  </a:cubicBezTo>
                  <a:cubicBezTo>
                    <a:pt x="99749" y="175588"/>
                    <a:pt x="100815" y="175588"/>
                    <a:pt x="101170" y="176121"/>
                  </a:cubicBezTo>
                  <a:lnTo>
                    <a:pt x="101703" y="176121"/>
                  </a:lnTo>
                  <a:cubicBezTo>
                    <a:pt x="103125" y="176121"/>
                    <a:pt x="104192" y="174699"/>
                    <a:pt x="104192" y="174166"/>
                  </a:cubicBezTo>
                  <a:cubicBezTo>
                    <a:pt x="104192" y="174166"/>
                    <a:pt x="104369" y="173988"/>
                    <a:pt x="104725" y="173633"/>
                  </a:cubicBezTo>
                  <a:cubicBezTo>
                    <a:pt x="105258" y="171145"/>
                    <a:pt x="104192" y="170078"/>
                    <a:pt x="103658" y="16972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0" name="Vrije vorm: vorm 249">
              <a:extLst>
                <a:ext uri="{FF2B5EF4-FFF2-40B4-BE49-F238E27FC236}">
                  <a16:creationId xmlns:a16="http://schemas.microsoft.com/office/drawing/2014/main" id="{6D3D78AE-15A5-6C56-5583-53A7F8B52168}"/>
                </a:ext>
              </a:extLst>
            </p:cNvPr>
            <p:cNvSpPr/>
            <p:nvPr/>
          </p:nvSpPr>
          <p:spPr>
            <a:xfrm rot="21270334">
              <a:off x="4617123" y="3531731"/>
              <a:ext cx="32909" cy="219129"/>
            </a:xfrm>
            <a:custGeom>
              <a:avLst/>
              <a:gdLst>
                <a:gd name="connsiteX0" fmla="*/ 19372 w 32909"/>
                <a:gd name="connsiteY0" fmla="*/ 218951 h 219129"/>
                <a:gd name="connsiteX1" fmla="*/ 5509 w 32909"/>
                <a:gd name="connsiteY1" fmla="*/ 196026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7 w 32909"/>
                <a:gd name="connsiteY6" fmla="*/ 106099 h 219129"/>
                <a:gd name="connsiteX7" fmla="*/ 31990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7 w 32909"/>
                <a:gd name="connsiteY16" fmla="*/ 10486 h 219129"/>
                <a:gd name="connsiteX17" fmla="*/ 17950 w 32909"/>
                <a:gd name="connsiteY17" fmla="*/ 0 h 219129"/>
                <a:gd name="connsiteX18" fmla="*/ 27902 w 32909"/>
                <a:gd name="connsiteY18" fmla="*/ 10486 h 219129"/>
                <a:gd name="connsiteX19" fmla="*/ 17950 w 32909"/>
                <a:gd name="connsiteY19" fmla="*/ 20438 h 219129"/>
                <a:gd name="connsiteX20" fmla="*/ 7997 w 32909"/>
                <a:gd name="connsiteY20" fmla="*/ 10486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2" y="218951"/>
                  </a:moveTo>
                  <a:cubicBezTo>
                    <a:pt x="8353" y="218951"/>
                    <a:pt x="5509" y="196026"/>
                    <a:pt x="5509" y="196026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7" y="106099"/>
                  </a:cubicBezTo>
                  <a:cubicBezTo>
                    <a:pt x="31457" y="106099"/>
                    <a:pt x="31457" y="173810"/>
                    <a:pt x="31990" y="193182"/>
                  </a:cubicBezTo>
                  <a:cubicBezTo>
                    <a:pt x="31990" y="193182"/>
                    <a:pt x="33945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6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7" y="124937"/>
                  </a:cubicBezTo>
                  <a:close/>
                  <a:moveTo>
                    <a:pt x="7997" y="10486"/>
                  </a:moveTo>
                  <a:cubicBezTo>
                    <a:pt x="7997" y="4443"/>
                    <a:pt x="12440" y="0"/>
                    <a:pt x="17950" y="0"/>
                  </a:cubicBezTo>
                  <a:cubicBezTo>
                    <a:pt x="23459" y="0"/>
                    <a:pt x="27902" y="4443"/>
                    <a:pt x="27902" y="10486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0" y="20438"/>
                    <a:pt x="7997" y="15995"/>
                    <a:pt x="7997" y="10486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8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1" y="128492"/>
                    <a:pt x="22037" y="128492"/>
                  </a:cubicBezTo>
                  <a:cubicBezTo>
                    <a:pt x="20616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1" name="Vrije vorm: vorm 250">
              <a:extLst>
                <a:ext uri="{FF2B5EF4-FFF2-40B4-BE49-F238E27FC236}">
                  <a16:creationId xmlns:a16="http://schemas.microsoft.com/office/drawing/2014/main" id="{F4C9E6CC-26B6-5227-3988-6982D93DDCDC}"/>
                </a:ext>
              </a:extLst>
            </p:cNvPr>
            <p:cNvSpPr/>
            <p:nvPr/>
          </p:nvSpPr>
          <p:spPr>
            <a:xfrm rot="21270334">
              <a:off x="4648268" y="3528017"/>
              <a:ext cx="57767" cy="271735"/>
            </a:xfrm>
            <a:custGeom>
              <a:avLst/>
              <a:gdLst>
                <a:gd name="connsiteX0" fmla="*/ 55813 w 57767"/>
                <a:gd name="connsiteY0" fmla="*/ 48340 h 271735"/>
                <a:gd name="connsiteX1" fmla="*/ 57767 w 57767"/>
                <a:gd name="connsiteY1" fmla="*/ 122449 h 271735"/>
                <a:gd name="connsiteX2" fmla="*/ 55279 w 57767"/>
                <a:gd name="connsiteY2" fmla="*/ 187673 h 271735"/>
                <a:gd name="connsiteX3" fmla="*/ 17958 w 57767"/>
                <a:gd name="connsiteY3" fmla="*/ 271734 h 271735"/>
                <a:gd name="connsiteX4" fmla="*/ 8 w 57767"/>
                <a:gd name="connsiteY4" fmla="*/ 250408 h 271735"/>
                <a:gd name="connsiteX5" fmla="*/ 6939 w 57767"/>
                <a:gd name="connsiteY5" fmla="*/ 240456 h 271735"/>
                <a:gd name="connsiteX6" fmla="*/ 12449 w 57767"/>
                <a:gd name="connsiteY6" fmla="*/ 247387 h 271735"/>
                <a:gd name="connsiteX7" fmla="*/ 15470 w 57767"/>
                <a:gd name="connsiteY7" fmla="*/ 256273 h 271735"/>
                <a:gd name="connsiteX8" fmla="*/ 25955 w 57767"/>
                <a:gd name="connsiteY8" fmla="*/ 187139 h 271735"/>
                <a:gd name="connsiteX9" fmla="*/ 24889 w 57767"/>
                <a:gd name="connsiteY9" fmla="*/ 121916 h 271735"/>
                <a:gd name="connsiteX10" fmla="*/ 24889 w 57767"/>
                <a:gd name="connsiteY10" fmla="*/ 51717 h 271735"/>
                <a:gd name="connsiteX11" fmla="*/ 39285 w 57767"/>
                <a:gd name="connsiteY11" fmla="*/ 27369 h 271735"/>
                <a:gd name="connsiteX12" fmla="*/ 55635 w 57767"/>
                <a:gd name="connsiteY12" fmla="*/ 48340 h 271735"/>
                <a:gd name="connsiteX13" fmla="*/ 40351 w 57767"/>
                <a:gd name="connsiteY13" fmla="*/ 0 h 271735"/>
                <a:gd name="connsiteX14" fmla="*/ 50303 w 57767"/>
                <a:gd name="connsiteY14" fmla="*/ 9952 h 271735"/>
                <a:gd name="connsiteX15" fmla="*/ 40351 w 57767"/>
                <a:gd name="connsiteY15" fmla="*/ 20438 h 271735"/>
                <a:gd name="connsiteX16" fmla="*/ 30398 w 57767"/>
                <a:gd name="connsiteY16" fmla="*/ 9952 h 271735"/>
                <a:gd name="connsiteX17" fmla="*/ 40351 w 57767"/>
                <a:gd name="connsiteY17" fmla="*/ 0 h 271735"/>
                <a:gd name="connsiteX18" fmla="*/ 36796 w 57767"/>
                <a:gd name="connsiteY18" fmla="*/ 118006 h 271735"/>
                <a:gd name="connsiteX19" fmla="*/ 39285 w 57767"/>
                <a:gd name="connsiteY19" fmla="*/ 116585 h 271735"/>
                <a:gd name="connsiteX20" fmla="*/ 39818 w 57767"/>
                <a:gd name="connsiteY20" fmla="*/ 110542 h 271735"/>
                <a:gd name="connsiteX21" fmla="*/ 37330 w 57767"/>
                <a:gd name="connsiteY21" fmla="*/ 109120 h 271735"/>
                <a:gd name="connsiteX22" fmla="*/ 33775 w 57767"/>
                <a:gd name="connsiteY22" fmla="*/ 112675 h 271735"/>
                <a:gd name="connsiteX23" fmla="*/ 35730 w 57767"/>
                <a:gd name="connsiteY23" fmla="*/ 117651 h 271735"/>
                <a:gd name="connsiteX24" fmla="*/ 36796 w 57767"/>
                <a:gd name="connsiteY24" fmla="*/ 118184 h 271735"/>
                <a:gd name="connsiteX25" fmla="*/ 42306 w 57767"/>
                <a:gd name="connsiteY25" fmla="*/ 124937 h 271735"/>
                <a:gd name="connsiteX26" fmla="*/ 40351 w 57767"/>
                <a:gd name="connsiteY26" fmla="*/ 123516 h 271735"/>
                <a:gd name="connsiteX27" fmla="*/ 37863 w 57767"/>
                <a:gd name="connsiteY27" fmla="*/ 124937 h 271735"/>
                <a:gd name="connsiteX28" fmla="*/ 37863 w 57767"/>
                <a:gd name="connsiteY28" fmla="*/ 125471 h 271735"/>
                <a:gd name="connsiteX29" fmla="*/ 39285 w 57767"/>
                <a:gd name="connsiteY29" fmla="*/ 129380 h 271735"/>
                <a:gd name="connsiteX30" fmla="*/ 39818 w 57767"/>
                <a:gd name="connsiteY30" fmla="*/ 129380 h 271735"/>
                <a:gd name="connsiteX31" fmla="*/ 41773 w 57767"/>
                <a:gd name="connsiteY31" fmla="*/ 128314 h 271735"/>
                <a:gd name="connsiteX32" fmla="*/ 42306 w 57767"/>
                <a:gd name="connsiteY32" fmla="*/ 124760 h 271735"/>
                <a:gd name="connsiteX33" fmla="*/ 51192 w 57767"/>
                <a:gd name="connsiteY33" fmla="*/ 118895 h 271735"/>
                <a:gd name="connsiteX34" fmla="*/ 48704 w 57767"/>
                <a:gd name="connsiteY34" fmla="*/ 116407 h 271735"/>
                <a:gd name="connsiteX35" fmla="*/ 45149 w 57767"/>
                <a:gd name="connsiteY35" fmla="*/ 118362 h 271735"/>
                <a:gd name="connsiteX36" fmla="*/ 44616 w 57767"/>
                <a:gd name="connsiteY36" fmla="*/ 118895 h 271735"/>
                <a:gd name="connsiteX37" fmla="*/ 47637 w 57767"/>
                <a:gd name="connsiteY37" fmla="*/ 124937 h 271735"/>
                <a:gd name="connsiteX38" fmla="*/ 48704 w 57767"/>
                <a:gd name="connsiteY38" fmla="*/ 125471 h 271735"/>
                <a:gd name="connsiteX39" fmla="*/ 50659 w 57767"/>
                <a:gd name="connsiteY39" fmla="*/ 124404 h 271735"/>
                <a:gd name="connsiteX40" fmla="*/ 51192 w 57767"/>
                <a:gd name="connsiteY40" fmla="*/ 118895 h 271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7767" h="271735">
                  <a:moveTo>
                    <a:pt x="55813" y="48340"/>
                  </a:moveTo>
                  <a:cubicBezTo>
                    <a:pt x="56346" y="56871"/>
                    <a:pt x="57234" y="85661"/>
                    <a:pt x="57767" y="122449"/>
                  </a:cubicBezTo>
                  <a:cubicBezTo>
                    <a:pt x="57767" y="122449"/>
                    <a:pt x="57767" y="153728"/>
                    <a:pt x="55279" y="187673"/>
                  </a:cubicBezTo>
                  <a:cubicBezTo>
                    <a:pt x="52258" y="231036"/>
                    <a:pt x="40884" y="271734"/>
                    <a:pt x="17958" y="271734"/>
                  </a:cubicBezTo>
                  <a:cubicBezTo>
                    <a:pt x="17958" y="271734"/>
                    <a:pt x="1608" y="272267"/>
                    <a:pt x="8" y="250408"/>
                  </a:cubicBezTo>
                  <a:cubicBezTo>
                    <a:pt x="8" y="250408"/>
                    <a:pt x="-525" y="239922"/>
                    <a:pt x="6939" y="240456"/>
                  </a:cubicBezTo>
                  <a:cubicBezTo>
                    <a:pt x="6939" y="240456"/>
                    <a:pt x="11382" y="240456"/>
                    <a:pt x="12449" y="247387"/>
                  </a:cubicBezTo>
                  <a:cubicBezTo>
                    <a:pt x="12449" y="247387"/>
                    <a:pt x="12449" y="256806"/>
                    <a:pt x="15470" y="256273"/>
                  </a:cubicBezTo>
                  <a:cubicBezTo>
                    <a:pt x="24001" y="254851"/>
                    <a:pt x="25422" y="220906"/>
                    <a:pt x="25955" y="187139"/>
                  </a:cubicBezTo>
                  <a:cubicBezTo>
                    <a:pt x="25955" y="151773"/>
                    <a:pt x="24889" y="121916"/>
                    <a:pt x="24889" y="121916"/>
                  </a:cubicBezTo>
                  <a:cubicBezTo>
                    <a:pt x="24356" y="94014"/>
                    <a:pt x="23467" y="69666"/>
                    <a:pt x="24889" y="51717"/>
                  </a:cubicBezTo>
                  <a:cubicBezTo>
                    <a:pt x="25955" y="36788"/>
                    <a:pt x="30398" y="26836"/>
                    <a:pt x="39285" y="27369"/>
                  </a:cubicBezTo>
                  <a:cubicBezTo>
                    <a:pt x="39285" y="27369"/>
                    <a:pt x="54746" y="26303"/>
                    <a:pt x="55635" y="48340"/>
                  </a:cubicBezTo>
                  <a:close/>
                  <a:moveTo>
                    <a:pt x="40351" y="0"/>
                  </a:moveTo>
                  <a:cubicBezTo>
                    <a:pt x="45860" y="0"/>
                    <a:pt x="50303" y="4443"/>
                    <a:pt x="50303" y="9952"/>
                  </a:cubicBezTo>
                  <a:cubicBezTo>
                    <a:pt x="50303" y="15995"/>
                    <a:pt x="45860" y="20438"/>
                    <a:pt x="40351" y="20438"/>
                  </a:cubicBezTo>
                  <a:cubicBezTo>
                    <a:pt x="34841" y="20438"/>
                    <a:pt x="30398" y="15995"/>
                    <a:pt x="30398" y="9952"/>
                  </a:cubicBezTo>
                  <a:cubicBezTo>
                    <a:pt x="30398" y="4443"/>
                    <a:pt x="34841" y="0"/>
                    <a:pt x="40351" y="0"/>
                  </a:cubicBezTo>
                  <a:close/>
                  <a:moveTo>
                    <a:pt x="36796" y="118006"/>
                  </a:moveTo>
                  <a:cubicBezTo>
                    <a:pt x="37863" y="118006"/>
                    <a:pt x="38218" y="117473"/>
                    <a:pt x="39285" y="116585"/>
                  </a:cubicBezTo>
                  <a:cubicBezTo>
                    <a:pt x="40351" y="115163"/>
                    <a:pt x="41239" y="112675"/>
                    <a:pt x="39818" y="110542"/>
                  </a:cubicBezTo>
                  <a:cubicBezTo>
                    <a:pt x="39285" y="109476"/>
                    <a:pt x="38396" y="109120"/>
                    <a:pt x="37330" y="109120"/>
                  </a:cubicBezTo>
                  <a:cubicBezTo>
                    <a:pt x="35375" y="109120"/>
                    <a:pt x="34308" y="111608"/>
                    <a:pt x="33775" y="112675"/>
                  </a:cubicBezTo>
                  <a:cubicBezTo>
                    <a:pt x="33775" y="115696"/>
                    <a:pt x="34841" y="117118"/>
                    <a:pt x="35730" y="117651"/>
                  </a:cubicBezTo>
                  <a:cubicBezTo>
                    <a:pt x="35730" y="117651"/>
                    <a:pt x="36086" y="117829"/>
                    <a:pt x="36796" y="118184"/>
                  </a:cubicBezTo>
                  <a:close/>
                  <a:moveTo>
                    <a:pt x="42306" y="124937"/>
                  </a:moveTo>
                  <a:cubicBezTo>
                    <a:pt x="41773" y="123516"/>
                    <a:pt x="40884" y="123516"/>
                    <a:pt x="40351" y="123516"/>
                  </a:cubicBezTo>
                  <a:cubicBezTo>
                    <a:pt x="38929" y="123516"/>
                    <a:pt x="37863" y="124582"/>
                    <a:pt x="37863" y="124937"/>
                  </a:cubicBezTo>
                  <a:lnTo>
                    <a:pt x="37863" y="125471"/>
                  </a:lnTo>
                  <a:cubicBezTo>
                    <a:pt x="37863" y="127959"/>
                    <a:pt x="38929" y="129025"/>
                    <a:pt x="39285" y="129380"/>
                  </a:cubicBezTo>
                  <a:lnTo>
                    <a:pt x="39818" y="129380"/>
                  </a:lnTo>
                  <a:cubicBezTo>
                    <a:pt x="40884" y="129380"/>
                    <a:pt x="41239" y="128847"/>
                    <a:pt x="41773" y="128314"/>
                  </a:cubicBezTo>
                  <a:cubicBezTo>
                    <a:pt x="42306" y="127248"/>
                    <a:pt x="42839" y="125826"/>
                    <a:pt x="42306" y="124760"/>
                  </a:cubicBezTo>
                  <a:close/>
                  <a:moveTo>
                    <a:pt x="51192" y="118895"/>
                  </a:moveTo>
                  <a:cubicBezTo>
                    <a:pt x="50659" y="117473"/>
                    <a:pt x="49770" y="116407"/>
                    <a:pt x="48704" y="116407"/>
                  </a:cubicBezTo>
                  <a:cubicBezTo>
                    <a:pt x="46749" y="115874"/>
                    <a:pt x="45149" y="117829"/>
                    <a:pt x="45149" y="118362"/>
                  </a:cubicBezTo>
                  <a:cubicBezTo>
                    <a:pt x="44616" y="118362"/>
                    <a:pt x="44616" y="118895"/>
                    <a:pt x="44616" y="118895"/>
                  </a:cubicBezTo>
                  <a:cubicBezTo>
                    <a:pt x="45149" y="122449"/>
                    <a:pt x="46038" y="124404"/>
                    <a:pt x="47637" y="124937"/>
                  </a:cubicBezTo>
                  <a:cubicBezTo>
                    <a:pt x="48171" y="125471"/>
                    <a:pt x="48704" y="125471"/>
                    <a:pt x="48704" y="125471"/>
                  </a:cubicBezTo>
                  <a:cubicBezTo>
                    <a:pt x="49237" y="125471"/>
                    <a:pt x="50125" y="124937"/>
                    <a:pt x="50659" y="124404"/>
                  </a:cubicBezTo>
                  <a:cubicBezTo>
                    <a:pt x="51725" y="123338"/>
                    <a:pt x="52080" y="121383"/>
                    <a:pt x="51192" y="11889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2" name="Vrije vorm: vorm 251">
              <a:extLst>
                <a:ext uri="{FF2B5EF4-FFF2-40B4-BE49-F238E27FC236}">
                  <a16:creationId xmlns:a16="http://schemas.microsoft.com/office/drawing/2014/main" id="{C769D833-5A2B-9C7C-EC28-E2380BD602A7}"/>
                </a:ext>
              </a:extLst>
            </p:cNvPr>
            <p:cNvSpPr/>
            <p:nvPr/>
          </p:nvSpPr>
          <p:spPr>
            <a:xfrm rot="21270334">
              <a:off x="4823249" y="3535421"/>
              <a:ext cx="135697" cy="191234"/>
            </a:xfrm>
            <a:custGeom>
              <a:avLst/>
              <a:gdLst>
                <a:gd name="connsiteX0" fmla="*/ 135476 w 135697"/>
                <a:gd name="connsiteY0" fmla="*/ 12302 h 191234"/>
                <a:gd name="connsiteX1" fmla="*/ 131033 w 135697"/>
                <a:gd name="connsiteY1" fmla="*/ 115380 h 191234"/>
                <a:gd name="connsiteX2" fmla="*/ 87669 w 135697"/>
                <a:gd name="connsiteY2" fmla="*/ 188068 h 191234"/>
                <a:gd name="connsiteX3" fmla="*/ 67231 w 135697"/>
                <a:gd name="connsiteY3" fmla="*/ 128887 h 191234"/>
                <a:gd name="connsiteX4" fmla="*/ 55324 w 135697"/>
                <a:gd name="connsiteY4" fmla="*/ 181670 h 191234"/>
                <a:gd name="connsiteX5" fmla="*/ 31509 w 135697"/>
                <a:gd name="connsiteY5" fmla="*/ 189667 h 191234"/>
                <a:gd name="connsiteX6" fmla="*/ 231 w 135697"/>
                <a:gd name="connsiteY6" fmla="*/ 30963 h 191234"/>
                <a:gd name="connsiteX7" fmla="*/ 18713 w 135697"/>
                <a:gd name="connsiteY7" fmla="*/ 40 h 191234"/>
                <a:gd name="connsiteX8" fmla="*/ 36130 w 135697"/>
                <a:gd name="connsiteY8" fmla="*/ 35939 h 191234"/>
                <a:gd name="connsiteX9" fmla="*/ 45549 w 135697"/>
                <a:gd name="connsiteY9" fmla="*/ 167274 h 191234"/>
                <a:gd name="connsiteX10" fmla="*/ 62966 w 135697"/>
                <a:gd name="connsiteY10" fmla="*/ 73794 h 191234"/>
                <a:gd name="connsiteX11" fmla="*/ 73451 w 135697"/>
                <a:gd name="connsiteY11" fmla="*/ 53356 h 191234"/>
                <a:gd name="connsiteX12" fmla="*/ 86425 w 135697"/>
                <a:gd name="connsiteY12" fmla="*/ 75748 h 191234"/>
                <a:gd name="connsiteX13" fmla="*/ 101353 w 135697"/>
                <a:gd name="connsiteY13" fmla="*/ 170296 h 191234"/>
                <a:gd name="connsiteX14" fmla="*/ 122680 w 135697"/>
                <a:gd name="connsiteY14" fmla="*/ 12125 h 191234"/>
                <a:gd name="connsiteX15" fmla="*/ 128189 w 135697"/>
                <a:gd name="connsiteY15" fmla="*/ 217 h 191234"/>
                <a:gd name="connsiteX16" fmla="*/ 135653 w 135697"/>
                <a:gd name="connsiteY16" fmla="*/ 12658 h 191234"/>
                <a:gd name="connsiteX17" fmla="*/ 14981 w 135697"/>
                <a:gd name="connsiteY17" fmla="*/ 89433 h 191234"/>
                <a:gd name="connsiteX18" fmla="*/ 15514 w 135697"/>
                <a:gd name="connsiteY18" fmla="*/ 84990 h 191234"/>
                <a:gd name="connsiteX19" fmla="*/ 12493 w 135697"/>
                <a:gd name="connsiteY19" fmla="*/ 81969 h 191234"/>
                <a:gd name="connsiteX20" fmla="*/ 6984 w 135697"/>
                <a:gd name="connsiteY20" fmla="*/ 83924 h 191234"/>
                <a:gd name="connsiteX21" fmla="*/ 6451 w 135697"/>
                <a:gd name="connsiteY21" fmla="*/ 84990 h 191234"/>
                <a:gd name="connsiteX22" fmla="*/ 10894 w 135697"/>
                <a:gd name="connsiteY22" fmla="*/ 91032 h 191234"/>
                <a:gd name="connsiteX23" fmla="*/ 11960 w 135697"/>
                <a:gd name="connsiteY23" fmla="*/ 91032 h 191234"/>
                <a:gd name="connsiteX24" fmla="*/ 14981 w 135697"/>
                <a:gd name="connsiteY24" fmla="*/ 89611 h 191234"/>
                <a:gd name="connsiteX25" fmla="*/ 19957 w 135697"/>
                <a:gd name="connsiteY25" fmla="*/ 102407 h 191234"/>
                <a:gd name="connsiteX26" fmla="*/ 18003 w 135697"/>
                <a:gd name="connsiteY26" fmla="*/ 100985 h 191234"/>
                <a:gd name="connsiteX27" fmla="*/ 15514 w 135697"/>
                <a:gd name="connsiteY27" fmla="*/ 102407 h 191234"/>
                <a:gd name="connsiteX28" fmla="*/ 15514 w 135697"/>
                <a:gd name="connsiteY28" fmla="*/ 102940 h 191234"/>
                <a:gd name="connsiteX29" fmla="*/ 16936 w 135697"/>
                <a:gd name="connsiteY29" fmla="*/ 106850 h 191234"/>
                <a:gd name="connsiteX30" fmla="*/ 18003 w 135697"/>
                <a:gd name="connsiteY30" fmla="*/ 106850 h 191234"/>
                <a:gd name="connsiteX31" fmla="*/ 19424 w 135697"/>
                <a:gd name="connsiteY31" fmla="*/ 105783 h 191234"/>
                <a:gd name="connsiteX32" fmla="*/ 19957 w 135697"/>
                <a:gd name="connsiteY32" fmla="*/ 102229 h 191234"/>
                <a:gd name="connsiteX33" fmla="*/ 24934 w 135697"/>
                <a:gd name="connsiteY33" fmla="*/ 91032 h 191234"/>
                <a:gd name="connsiteX34" fmla="*/ 22446 w 135697"/>
                <a:gd name="connsiteY34" fmla="*/ 89611 h 191234"/>
                <a:gd name="connsiteX35" fmla="*/ 18891 w 135697"/>
                <a:gd name="connsiteY35" fmla="*/ 93165 h 191234"/>
                <a:gd name="connsiteX36" fmla="*/ 18891 w 135697"/>
                <a:gd name="connsiteY36" fmla="*/ 93698 h 191234"/>
                <a:gd name="connsiteX37" fmla="*/ 20846 w 135697"/>
                <a:gd name="connsiteY37" fmla="*/ 98674 h 191234"/>
                <a:gd name="connsiteX38" fmla="*/ 21379 w 135697"/>
                <a:gd name="connsiteY38" fmla="*/ 98674 h 191234"/>
                <a:gd name="connsiteX39" fmla="*/ 23867 w 135697"/>
                <a:gd name="connsiteY39" fmla="*/ 97253 h 191234"/>
                <a:gd name="connsiteX40" fmla="*/ 24934 w 135697"/>
                <a:gd name="connsiteY40" fmla="*/ 91210 h 191234"/>
                <a:gd name="connsiteX41" fmla="*/ 69719 w 135697"/>
                <a:gd name="connsiteY41" fmla="*/ 89966 h 191234"/>
                <a:gd name="connsiteX42" fmla="*/ 72207 w 135697"/>
                <a:gd name="connsiteY42" fmla="*/ 91032 h 191234"/>
                <a:gd name="connsiteX43" fmla="*/ 73629 w 135697"/>
                <a:gd name="connsiteY43" fmla="*/ 90499 h 191234"/>
                <a:gd name="connsiteX44" fmla="*/ 74162 w 135697"/>
                <a:gd name="connsiteY44" fmla="*/ 88011 h 191234"/>
                <a:gd name="connsiteX45" fmla="*/ 71141 w 135697"/>
                <a:gd name="connsiteY45" fmla="*/ 85523 h 191234"/>
                <a:gd name="connsiteX46" fmla="*/ 69186 w 135697"/>
                <a:gd name="connsiteY46" fmla="*/ 86589 h 191234"/>
                <a:gd name="connsiteX47" fmla="*/ 69186 w 135697"/>
                <a:gd name="connsiteY47" fmla="*/ 89611 h 191234"/>
                <a:gd name="connsiteX48" fmla="*/ 69719 w 135697"/>
                <a:gd name="connsiteY48" fmla="*/ 90144 h 191234"/>
                <a:gd name="connsiteX49" fmla="*/ 79672 w 135697"/>
                <a:gd name="connsiteY49" fmla="*/ 97430 h 191234"/>
                <a:gd name="connsiteX50" fmla="*/ 74162 w 135697"/>
                <a:gd name="connsiteY50" fmla="*/ 94942 h 191234"/>
                <a:gd name="connsiteX51" fmla="*/ 73096 w 135697"/>
                <a:gd name="connsiteY51" fmla="*/ 95475 h 191234"/>
                <a:gd name="connsiteX52" fmla="*/ 72563 w 135697"/>
                <a:gd name="connsiteY52" fmla="*/ 102407 h 191234"/>
                <a:gd name="connsiteX53" fmla="*/ 75584 w 135697"/>
                <a:gd name="connsiteY53" fmla="*/ 104361 h 191234"/>
                <a:gd name="connsiteX54" fmla="*/ 76117 w 135697"/>
                <a:gd name="connsiteY54" fmla="*/ 104361 h 191234"/>
                <a:gd name="connsiteX55" fmla="*/ 79672 w 135697"/>
                <a:gd name="connsiteY55" fmla="*/ 101340 h 191234"/>
                <a:gd name="connsiteX56" fmla="*/ 79672 w 135697"/>
                <a:gd name="connsiteY56" fmla="*/ 97430 h 191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135697" h="191234">
                  <a:moveTo>
                    <a:pt x="135476" y="12302"/>
                  </a:moveTo>
                  <a:cubicBezTo>
                    <a:pt x="136898" y="55133"/>
                    <a:pt x="131033" y="115380"/>
                    <a:pt x="131033" y="115380"/>
                  </a:cubicBezTo>
                  <a:cubicBezTo>
                    <a:pt x="121080" y="214370"/>
                    <a:pt x="87669" y="188068"/>
                    <a:pt x="87669" y="188068"/>
                  </a:cubicBezTo>
                  <a:cubicBezTo>
                    <a:pt x="69719" y="178648"/>
                    <a:pt x="67231" y="128887"/>
                    <a:pt x="67231" y="128887"/>
                  </a:cubicBezTo>
                  <a:cubicBezTo>
                    <a:pt x="67764" y="140261"/>
                    <a:pt x="63321" y="169229"/>
                    <a:pt x="55324" y="181670"/>
                  </a:cubicBezTo>
                  <a:cubicBezTo>
                    <a:pt x="46793" y="195176"/>
                    <a:pt x="31509" y="189667"/>
                    <a:pt x="31509" y="189667"/>
                  </a:cubicBezTo>
                  <a:cubicBezTo>
                    <a:pt x="586" y="181670"/>
                    <a:pt x="-836" y="79125"/>
                    <a:pt x="231" y="30963"/>
                  </a:cubicBezTo>
                  <a:cubicBezTo>
                    <a:pt x="231" y="30963"/>
                    <a:pt x="231" y="1106"/>
                    <a:pt x="18713" y="40"/>
                  </a:cubicBezTo>
                  <a:cubicBezTo>
                    <a:pt x="40040" y="-1382"/>
                    <a:pt x="36130" y="35939"/>
                    <a:pt x="36130" y="35939"/>
                  </a:cubicBezTo>
                  <a:cubicBezTo>
                    <a:pt x="34708" y="63841"/>
                    <a:pt x="29732" y="168341"/>
                    <a:pt x="45549" y="167274"/>
                  </a:cubicBezTo>
                  <a:cubicBezTo>
                    <a:pt x="45549" y="167274"/>
                    <a:pt x="60478" y="162831"/>
                    <a:pt x="62966" y="73794"/>
                  </a:cubicBezTo>
                  <a:cubicBezTo>
                    <a:pt x="62966" y="73794"/>
                    <a:pt x="62433" y="54422"/>
                    <a:pt x="73451" y="53356"/>
                  </a:cubicBezTo>
                  <a:cubicBezTo>
                    <a:pt x="87847" y="51934"/>
                    <a:pt x="86425" y="75748"/>
                    <a:pt x="86425" y="75748"/>
                  </a:cubicBezTo>
                  <a:cubicBezTo>
                    <a:pt x="86425" y="95120"/>
                    <a:pt x="85892" y="168341"/>
                    <a:pt x="101353" y="170296"/>
                  </a:cubicBezTo>
                  <a:cubicBezTo>
                    <a:pt x="118770" y="172251"/>
                    <a:pt x="122324" y="57799"/>
                    <a:pt x="122680" y="12125"/>
                  </a:cubicBezTo>
                  <a:cubicBezTo>
                    <a:pt x="122680" y="12125"/>
                    <a:pt x="122147" y="751"/>
                    <a:pt x="128189" y="217"/>
                  </a:cubicBezTo>
                  <a:cubicBezTo>
                    <a:pt x="136187" y="-849"/>
                    <a:pt x="135653" y="12658"/>
                    <a:pt x="135653" y="12658"/>
                  </a:cubicBezTo>
                  <a:close/>
                  <a:moveTo>
                    <a:pt x="14981" y="89433"/>
                  </a:moveTo>
                  <a:cubicBezTo>
                    <a:pt x="16048" y="88367"/>
                    <a:pt x="16048" y="86945"/>
                    <a:pt x="15514" y="84990"/>
                  </a:cubicBezTo>
                  <a:cubicBezTo>
                    <a:pt x="14981" y="83568"/>
                    <a:pt x="14093" y="82502"/>
                    <a:pt x="12493" y="81969"/>
                  </a:cubicBezTo>
                  <a:cubicBezTo>
                    <a:pt x="10005" y="81436"/>
                    <a:pt x="6984" y="83924"/>
                    <a:pt x="6984" y="83924"/>
                  </a:cubicBezTo>
                  <a:cubicBezTo>
                    <a:pt x="6451" y="83924"/>
                    <a:pt x="6451" y="84457"/>
                    <a:pt x="6451" y="84990"/>
                  </a:cubicBezTo>
                  <a:cubicBezTo>
                    <a:pt x="6984" y="88011"/>
                    <a:pt x="8939" y="90499"/>
                    <a:pt x="10894" y="91032"/>
                  </a:cubicBezTo>
                  <a:lnTo>
                    <a:pt x="11960" y="91032"/>
                  </a:lnTo>
                  <a:cubicBezTo>
                    <a:pt x="13026" y="91032"/>
                    <a:pt x="13915" y="90499"/>
                    <a:pt x="14981" y="89611"/>
                  </a:cubicBezTo>
                  <a:close/>
                  <a:moveTo>
                    <a:pt x="19957" y="102407"/>
                  </a:moveTo>
                  <a:cubicBezTo>
                    <a:pt x="19424" y="100985"/>
                    <a:pt x="18536" y="100985"/>
                    <a:pt x="18003" y="100985"/>
                  </a:cubicBezTo>
                  <a:cubicBezTo>
                    <a:pt x="16581" y="100985"/>
                    <a:pt x="16048" y="102407"/>
                    <a:pt x="15514" y="102407"/>
                  </a:cubicBezTo>
                  <a:lnTo>
                    <a:pt x="15514" y="102940"/>
                  </a:lnTo>
                  <a:cubicBezTo>
                    <a:pt x="15514" y="105961"/>
                    <a:pt x="16581" y="106494"/>
                    <a:pt x="16936" y="106850"/>
                  </a:cubicBezTo>
                  <a:lnTo>
                    <a:pt x="18003" y="106850"/>
                  </a:lnTo>
                  <a:cubicBezTo>
                    <a:pt x="18003" y="106850"/>
                    <a:pt x="19069" y="106316"/>
                    <a:pt x="19424" y="105783"/>
                  </a:cubicBezTo>
                  <a:cubicBezTo>
                    <a:pt x="20491" y="105250"/>
                    <a:pt x="20846" y="103828"/>
                    <a:pt x="19957" y="102229"/>
                  </a:cubicBezTo>
                  <a:close/>
                  <a:moveTo>
                    <a:pt x="24934" y="91032"/>
                  </a:moveTo>
                  <a:cubicBezTo>
                    <a:pt x="23867" y="89966"/>
                    <a:pt x="22979" y="89611"/>
                    <a:pt x="22446" y="89611"/>
                  </a:cubicBezTo>
                  <a:cubicBezTo>
                    <a:pt x="20491" y="89611"/>
                    <a:pt x="19424" y="92099"/>
                    <a:pt x="18891" y="93165"/>
                  </a:cubicBezTo>
                  <a:lnTo>
                    <a:pt x="18891" y="93698"/>
                  </a:lnTo>
                  <a:cubicBezTo>
                    <a:pt x="18891" y="96186"/>
                    <a:pt x="19424" y="98141"/>
                    <a:pt x="20846" y="98674"/>
                  </a:cubicBezTo>
                  <a:lnTo>
                    <a:pt x="21379" y="98674"/>
                  </a:lnTo>
                  <a:cubicBezTo>
                    <a:pt x="22446" y="98674"/>
                    <a:pt x="23334" y="98141"/>
                    <a:pt x="23867" y="97253"/>
                  </a:cubicBezTo>
                  <a:cubicBezTo>
                    <a:pt x="25289" y="95831"/>
                    <a:pt x="25822" y="93343"/>
                    <a:pt x="24934" y="91210"/>
                  </a:cubicBezTo>
                  <a:close/>
                  <a:moveTo>
                    <a:pt x="69719" y="89966"/>
                  </a:moveTo>
                  <a:cubicBezTo>
                    <a:pt x="70786" y="90499"/>
                    <a:pt x="71674" y="91032"/>
                    <a:pt x="72207" y="91032"/>
                  </a:cubicBezTo>
                  <a:cubicBezTo>
                    <a:pt x="72740" y="91032"/>
                    <a:pt x="73274" y="91032"/>
                    <a:pt x="73629" y="90499"/>
                  </a:cubicBezTo>
                  <a:cubicBezTo>
                    <a:pt x="74162" y="89966"/>
                    <a:pt x="74695" y="89078"/>
                    <a:pt x="74162" y="88011"/>
                  </a:cubicBezTo>
                  <a:cubicBezTo>
                    <a:pt x="73629" y="86945"/>
                    <a:pt x="72740" y="85523"/>
                    <a:pt x="71141" y="85523"/>
                  </a:cubicBezTo>
                  <a:cubicBezTo>
                    <a:pt x="69541" y="85523"/>
                    <a:pt x="69186" y="86056"/>
                    <a:pt x="69186" y="86589"/>
                  </a:cubicBezTo>
                  <a:cubicBezTo>
                    <a:pt x="68120" y="88011"/>
                    <a:pt x="69186" y="89611"/>
                    <a:pt x="69186" y="89611"/>
                  </a:cubicBezTo>
                  <a:cubicBezTo>
                    <a:pt x="69186" y="90144"/>
                    <a:pt x="69719" y="90144"/>
                    <a:pt x="69719" y="90144"/>
                  </a:cubicBezTo>
                  <a:close/>
                  <a:moveTo>
                    <a:pt x="79672" y="97430"/>
                  </a:moveTo>
                  <a:cubicBezTo>
                    <a:pt x="78250" y="95475"/>
                    <a:pt x="74695" y="94942"/>
                    <a:pt x="74162" y="94942"/>
                  </a:cubicBezTo>
                  <a:cubicBezTo>
                    <a:pt x="73629" y="94409"/>
                    <a:pt x="73629" y="94942"/>
                    <a:pt x="73096" y="95475"/>
                  </a:cubicBezTo>
                  <a:cubicBezTo>
                    <a:pt x="71674" y="97964"/>
                    <a:pt x="71141" y="100452"/>
                    <a:pt x="72563" y="102407"/>
                  </a:cubicBezTo>
                  <a:cubicBezTo>
                    <a:pt x="73096" y="103828"/>
                    <a:pt x="73984" y="104361"/>
                    <a:pt x="75584" y="104361"/>
                  </a:cubicBezTo>
                  <a:lnTo>
                    <a:pt x="76117" y="104361"/>
                  </a:lnTo>
                  <a:cubicBezTo>
                    <a:pt x="77539" y="104361"/>
                    <a:pt x="79138" y="103295"/>
                    <a:pt x="79672" y="101340"/>
                  </a:cubicBezTo>
                  <a:cubicBezTo>
                    <a:pt x="80205" y="99918"/>
                    <a:pt x="80205" y="98852"/>
                    <a:pt x="79672" y="9743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3" name="Vrije vorm: vorm 252">
              <a:extLst>
                <a:ext uri="{FF2B5EF4-FFF2-40B4-BE49-F238E27FC236}">
                  <a16:creationId xmlns:a16="http://schemas.microsoft.com/office/drawing/2014/main" id="{58574856-4F12-052E-C1C0-A95C72A3D856}"/>
                </a:ext>
              </a:extLst>
            </p:cNvPr>
            <p:cNvSpPr/>
            <p:nvPr/>
          </p:nvSpPr>
          <p:spPr>
            <a:xfrm rot="21270334">
              <a:off x="4973155" y="3522715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4" name="Vrije vorm: vorm 253">
              <a:extLst>
                <a:ext uri="{FF2B5EF4-FFF2-40B4-BE49-F238E27FC236}">
                  <a16:creationId xmlns:a16="http://schemas.microsoft.com/office/drawing/2014/main" id="{F9628FA7-4C6D-6F65-30CD-C1B01263D5CD}"/>
                </a:ext>
              </a:extLst>
            </p:cNvPr>
            <p:cNvSpPr/>
            <p:nvPr/>
          </p:nvSpPr>
          <p:spPr>
            <a:xfrm rot="21270334">
              <a:off x="5083002" y="3511141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20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39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6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2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4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3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4" y="20461"/>
                    <a:pt x="42831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20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7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39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6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6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20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2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2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4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7" y="89239"/>
                    <a:pt x="110009" y="86751"/>
                  </a:cubicBezTo>
                  <a:cubicBezTo>
                    <a:pt x="109476" y="85329"/>
                    <a:pt x="108943" y="84263"/>
                    <a:pt x="107521" y="84263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5" name="Vrije vorm: vorm 254">
              <a:extLst>
                <a:ext uri="{FF2B5EF4-FFF2-40B4-BE49-F238E27FC236}">
                  <a16:creationId xmlns:a16="http://schemas.microsoft.com/office/drawing/2014/main" id="{A4E7334C-C7CB-4C55-50E2-E325483D4412}"/>
                </a:ext>
              </a:extLst>
            </p:cNvPr>
            <p:cNvSpPr/>
            <p:nvPr/>
          </p:nvSpPr>
          <p:spPr>
            <a:xfrm rot="21270334">
              <a:off x="5213567" y="3499098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0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1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8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5" y="145075"/>
                    <a:pt x="17960" y="155383"/>
                    <a:pt x="17960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1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4" y="157338"/>
                  </a:cubicBezTo>
                  <a:cubicBezTo>
                    <a:pt x="87094" y="157338"/>
                    <a:pt x="84072" y="193237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1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5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0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1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8"/>
                    <a:pt x="45507" y="97268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6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6" name="Vrije vorm: vorm 255">
              <a:extLst>
                <a:ext uri="{FF2B5EF4-FFF2-40B4-BE49-F238E27FC236}">
                  <a16:creationId xmlns:a16="http://schemas.microsoft.com/office/drawing/2014/main" id="{19C62B01-63D1-0374-64A6-81DAAD45598E}"/>
                </a:ext>
              </a:extLst>
            </p:cNvPr>
            <p:cNvSpPr/>
            <p:nvPr/>
          </p:nvSpPr>
          <p:spPr>
            <a:xfrm rot="21270334">
              <a:off x="5318825" y="3489465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7" name="Vrije vorm: vorm 256">
              <a:extLst>
                <a:ext uri="{FF2B5EF4-FFF2-40B4-BE49-F238E27FC236}">
                  <a16:creationId xmlns:a16="http://schemas.microsoft.com/office/drawing/2014/main" id="{A2A36310-7006-505A-BD1F-C8B72858F413}"/>
                </a:ext>
              </a:extLst>
            </p:cNvPr>
            <p:cNvSpPr/>
            <p:nvPr/>
          </p:nvSpPr>
          <p:spPr>
            <a:xfrm rot="21270334">
              <a:off x="5428672" y="3477891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2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2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20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40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6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5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5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5 w 117643"/>
                <a:gd name="connsiteY40" fmla="*/ 98125 h 190808"/>
                <a:gd name="connsiteX41" fmla="*/ 97391 w 117643"/>
                <a:gd name="connsiteY41" fmla="*/ 98125 h 190808"/>
                <a:gd name="connsiteX42" fmla="*/ 98813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500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3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3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5" y="20461"/>
                    <a:pt x="42831" y="103634"/>
                    <a:pt x="31279" y="172767"/>
                  </a:cubicBezTo>
                  <a:cubicBezTo>
                    <a:pt x="30746" y="180765"/>
                    <a:pt x="28258" y="190717"/>
                    <a:pt x="19372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2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20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7"/>
                    <a:pt x="117473" y="70400"/>
                  </a:cubicBezTo>
                  <a:cubicBezTo>
                    <a:pt x="116407" y="95814"/>
                    <a:pt x="116051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40" y="150908"/>
                  </a:cubicBezTo>
                  <a:cubicBezTo>
                    <a:pt x="82818" y="105589"/>
                    <a:pt x="92770" y="20994"/>
                    <a:pt x="81751" y="20994"/>
                  </a:cubicBezTo>
                  <a:close/>
                  <a:moveTo>
                    <a:pt x="10841" y="88706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6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5" y="82308"/>
                  </a:moveTo>
                  <a:cubicBezTo>
                    <a:pt x="22748" y="80886"/>
                    <a:pt x="21860" y="79820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7" y="87639"/>
                    <a:pt x="22215" y="87106"/>
                    <a:pt x="22748" y="86573"/>
                  </a:cubicBezTo>
                  <a:cubicBezTo>
                    <a:pt x="23815" y="85151"/>
                    <a:pt x="24170" y="83552"/>
                    <a:pt x="23815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4" y="102745"/>
                    <a:pt x="18305" y="102745"/>
                  </a:cubicBezTo>
                  <a:cubicBezTo>
                    <a:pt x="19372" y="102212"/>
                    <a:pt x="20260" y="101324"/>
                    <a:pt x="20793" y="99724"/>
                  </a:cubicBezTo>
                  <a:cubicBezTo>
                    <a:pt x="21327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5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3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3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500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500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3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3" y="84263"/>
                    <a:pt x="107521" y="84263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8" name="Vrije vorm: vorm 257">
              <a:extLst>
                <a:ext uri="{FF2B5EF4-FFF2-40B4-BE49-F238E27FC236}">
                  <a16:creationId xmlns:a16="http://schemas.microsoft.com/office/drawing/2014/main" id="{D18885FB-D9B5-7F65-384E-8833B2CD50E6}"/>
                </a:ext>
              </a:extLst>
            </p:cNvPr>
            <p:cNvSpPr/>
            <p:nvPr/>
          </p:nvSpPr>
          <p:spPr>
            <a:xfrm rot="21270334">
              <a:off x="5642467" y="3432384"/>
              <a:ext cx="57767" cy="271735"/>
            </a:xfrm>
            <a:custGeom>
              <a:avLst/>
              <a:gdLst>
                <a:gd name="connsiteX0" fmla="*/ 55813 w 57767"/>
                <a:gd name="connsiteY0" fmla="*/ 48340 h 271735"/>
                <a:gd name="connsiteX1" fmla="*/ 57767 w 57767"/>
                <a:gd name="connsiteY1" fmla="*/ 122449 h 271735"/>
                <a:gd name="connsiteX2" fmla="*/ 55279 w 57767"/>
                <a:gd name="connsiteY2" fmla="*/ 187673 h 271735"/>
                <a:gd name="connsiteX3" fmla="*/ 17958 w 57767"/>
                <a:gd name="connsiteY3" fmla="*/ 271734 h 271735"/>
                <a:gd name="connsiteX4" fmla="*/ 8 w 57767"/>
                <a:gd name="connsiteY4" fmla="*/ 250408 h 271735"/>
                <a:gd name="connsiteX5" fmla="*/ 6939 w 57767"/>
                <a:gd name="connsiteY5" fmla="*/ 240456 h 271735"/>
                <a:gd name="connsiteX6" fmla="*/ 12449 w 57767"/>
                <a:gd name="connsiteY6" fmla="*/ 247387 h 271735"/>
                <a:gd name="connsiteX7" fmla="*/ 15470 w 57767"/>
                <a:gd name="connsiteY7" fmla="*/ 256273 h 271735"/>
                <a:gd name="connsiteX8" fmla="*/ 25955 w 57767"/>
                <a:gd name="connsiteY8" fmla="*/ 187139 h 271735"/>
                <a:gd name="connsiteX9" fmla="*/ 24889 w 57767"/>
                <a:gd name="connsiteY9" fmla="*/ 121916 h 271735"/>
                <a:gd name="connsiteX10" fmla="*/ 24889 w 57767"/>
                <a:gd name="connsiteY10" fmla="*/ 51717 h 271735"/>
                <a:gd name="connsiteX11" fmla="*/ 39285 w 57767"/>
                <a:gd name="connsiteY11" fmla="*/ 27369 h 271735"/>
                <a:gd name="connsiteX12" fmla="*/ 55635 w 57767"/>
                <a:gd name="connsiteY12" fmla="*/ 48340 h 271735"/>
                <a:gd name="connsiteX13" fmla="*/ 40351 w 57767"/>
                <a:gd name="connsiteY13" fmla="*/ 0 h 271735"/>
                <a:gd name="connsiteX14" fmla="*/ 50303 w 57767"/>
                <a:gd name="connsiteY14" fmla="*/ 9952 h 271735"/>
                <a:gd name="connsiteX15" fmla="*/ 40351 w 57767"/>
                <a:gd name="connsiteY15" fmla="*/ 20438 h 271735"/>
                <a:gd name="connsiteX16" fmla="*/ 30398 w 57767"/>
                <a:gd name="connsiteY16" fmla="*/ 9952 h 271735"/>
                <a:gd name="connsiteX17" fmla="*/ 40351 w 57767"/>
                <a:gd name="connsiteY17" fmla="*/ 0 h 271735"/>
                <a:gd name="connsiteX18" fmla="*/ 36796 w 57767"/>
                <a:gd name="connsiteY18" fmla="*/ 118006 h 271735"/>
                <a:gd name="connsiteX19" fmla="*/ 39285 w 57767"/>
                <a:gd name="connsiteY19" fmla="*/ 116585 h 271735"/>
                <a:gd name="connsiteX20" fmla="*/ 39818 w 57767"/>
                <a:gd name="connsiteY20" fmla="*/ 110542 h 271735"/>
                <a:gd name="connsiteX21" fmla="*/ 37330 w 57767"/>
                <a:gd name="connsiteY21" fmla="*/ 109120 h 271735"/>
                <a:gd name="connsiteX22" fmla="*/ 33775 w 57767"/>
                <a:gd name="connsiteY22" fmla="*/ 112675 h 271735"/>
                <a:gd name="connsiteX23" fmla="*/ 35730 w 57767"/>
                <a:gd name="connsiteY23" fmla="*/ 117651 h 271735"/>
                <a:gd name="connsiteX24" fmla="*/ 36796 w 57767"/>
                <a:gd name="connsiteY24" fmla="*/ 118184 h 271735"/>
                <a:gd name="connsiteX25" fmla="*/ 42306 w 57767"/>
                <a:gd name="connsiteY25" fmla="*/ 124937 h 271735"/>
                <a:gd name="connsiteX26" fmla="*/ 40351 w 57767"/>
                <a:gd name="connsiteY26" fmla="*/ 123516 h 271735"/>
                <a:gd name="connsiteX27" fmla="*/ 37863 w 57767"/>
                <a:gd name="connsiteY27" fmla="*/ 124937 h 271735"/>
                <a:gd name="connsiteX28" fmla="*/ 37863 w 57767"/>
                <a:gd name="connsiteY28" fmla="*/ 125471 h 271735"/>
                <a:gd name="connsiteX29" fmla="*/ 39285 w 57767"/>
                <a:gd name="connsiteY29" fmla="*/ 129380 h 271735"/>
                <a:gd name="connsiteX30" fmla="*/ 39818 w 57767"/>
                <a:gd name="connsiteY30" fmla="*/ 129380 h 271735"/>
                <a:gd name="connsiteX31" fmla="*/ 41773 w 57767"/>
                <a:gd name="connsiteY31" fmla="*/ 128314 h 271735"/>
                <a:gd name="connsiteX32" fmla="*/ 42306 w 57767"/>
                <a:gd name="connsiteY32" fmla="*/ 124760 h 271735"/>
                <a:gd name="connsiteX33" fmla="*/ 51192 w 57767"/>
                <a:gd name="connsiteY33" fmla="*/ 118895 h 271735"/>
                <a:gd name="connsiteX34" fmla="*/ 48704 w 57767"/>
                <a:gd name="connsiteY34" fmla="*/ 116407 h 271735"/>
                <a:gd name="connsiteX35" fmla="*/ 45149 w 57767"/>
                <a:gd name="connsiteY35" fmla="*/ 118362 h 271735"/>
                <a:gd name="connsiteX36" fmla="*/ 44616 w 57767"/>
                <a:gd name="connsiteY36" fmla="*/ 118895 h 271735"/>
                <a:gd name="connsiteX37" fmla="*/ 47637 w 57767"/>
                <a:gd name="connsiteY37" fmla="*/ 124937 h 271735"/>
                <a:gd name="connsiteX38" fmla="*/ 48704 w 57767"/>
                <a:gd name="connsiteY38" fmla="*/ 125471 h 271735"/>
                <a:gd name="connsiteX39" fmla="*/ 50659 w 57767"/>
                <a:gd name="connsiteY39" fmla="*/ 124404 h 271735"/>
                <a:gd name="connsiteX40" fmla="*/ 51192 w 57767"/>
                <a:gd name="connsiteY40" fmla="*/ 118895 h 271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57767" h="271735">
                  <a:moveTo>
                    <a:pt x="55813" y="48340"/>
                  </a:moveTo>
                  <a:cubicBezTo>
                    <a:pt x="56346" y="56871"/>
                    <a:pt x="57234" y="85661"/>
                    <a:pt x="57767" y="122449"/>
                  </a:cubicBezTo>
                  <a:cubicBezTo>
                    <a:pt x="57767" y="122449"/>
                    <a:pt x="57767" y="153728"/>
                    <a:pt x="55279" y="187673"/>
                  </a:cubicBezTo>
                  <a:cubicBezTo>
                    <a:pt x="52258" y="231036"/>
                    <a:pt x="40884" y="271734"/>
                    <a:pt x="17958" y="271734"/>
                  </a:cubicBezTo>
                  <a:cubicBezTo>
                    <a:pt x="17958" y="271734"/>
                    <a:pt x="1608" y="272267"/>
                    <a:pt x="8" y="250408"/>
                  </a:cubicBezTo>
                  <a:cubicBezTo>
                    <a:pt x="8" y="250408"/>
                    <a:pt x="-525" y="239922"/>
                    <a:pt x="6939" y="240456"/>
                  </a:cubicBezTo>
                  <a:cubicBezTo>
                    <a:pt x="6939" y="240456"/>
                    <a:pt x="11382" y="240456"/>
                    <a:pt x="12449" y="247387"/>
                  </a:cubicBezTo>
                  <a:cubicBezTo>
                    <a:pt x="12449" y="247387"/>
                    <a:pt x="12449" y="256806"/>
                    <a:pt x="15470" y="256273"/>
                  </a:cubicBezTo>
                  <a:cubicBezTo>
                    <a:pt x="24001" y="254851"/>
                    <a:pt x="25422" y="220906"/>
                    <a:pt x="25955" y="187139"/>
                  </a:cubicBezTo>
                  <a:cubicBezTo>
                    <a:pt x="25955" y="151773"/>
                    <a:pt x="24889" y="121916"/>
                    <a:pt x="24889" y="121916"/>
                  </a:cubicBezTo>
                  <a:cubicBezTo>
                    <a:pt x="24356" y="94014"/>
                    <a:pt x="23467" y="69666"/>
                    <a:pt x="24889" y="51717"/>
                  </a:cubicBezTo>
                  <a:cubicBezTo>
                    <a:pt x="25955" y="36788"/>
                    <a:pt x="30398" y="26836"/>
                    <a:pt x="39285" y="27369"/>
                  </a:cubicBezTo>
                  <a:cubicBezTo>
                    <a:pt x="39285" y="27369"/>
                    <a:pt x="54746" y="26303"/>
                    <a:pt x="55635" y="48340"/>
                  </a:cubicBezTo>
                  <a:close/>
                  <a:moveTo>
                    <a:pt x="40351" y="0"/>
                  </a:moveTo>
                  <a:cubicBezTo>
                    <a:pt x="45860" y="0"/>
                    <a:pt x="50303" y="4443"/>
                    <a:pt x="50303" y="9952"/>
                  </a:cubicBezTo>
                  <a:cubicBezTo>
                    <a:pt x="50303" y="15995"/>
                    <a:pt x="45860" y="20438"/>
                    <a:pt x="40351" y="20438"/>
                  </a:cubicBezTo>
                  <a:cubicBezTo>
                    <a:pt x="34841" y="20438"/>
                    <a:pt x="30398" y="15995"/>
                    <a:pt x="30398" y="9952"/>
                  </a:cubicBezTo>
                  <a:cubicBezTo>
                    <a:pt x="30398" y="4443"/>
                    <a:pt x="34841" y="0"/>
                    <a:pt x="40351" y="0"/>
                  </a:cubicBezTo>
                  <a:close/>
                  <a:moveTo>
                    <a:pt x="36796" y="118006"/>
                  </a:moveTo>
                  <a:cubicBezTo>
                    <a:pt x="37863" y="118006"/>
                    <a:pt x="38218" y="117473"/>
                    <a:pt x="39285" y="116585"/>
                  </a:cubicBezTo>
                  <a:cubicBezTo>
                    <a:pt x="40351" y="115163"/>
                    <a:pt x="41239" y="112675"/>
                    <a:pt x="39818" y="110542"/>
                  </a:cubicBezTo>
                  <a:cubicBezTo>
                    <a:pt x="39285" y="109476"/>
                    <a:pt x="38396" y="109120"/>
                    <a:pt x="37330" y="109120"/>
                  </a:cubicBezTo>
                  <a:cubicBezTo>
                    <a:pt x="35375" y="109120"/>
                    <a:pt x="34308" y="111608"/>
                    <a:pt x="33775" y="112675"/>
                  </a:cubicBezTo>
                  <a:cubicBezTo>
                    <a:pt x="33775" y="115696"/>
                    <a:pt x="34841" y="117118"/>
                    <a:pt x="35730" y="117651"/>
                  </a:cubicBezTo>
                  <a:cubicBezTo>
                    <a:pt x="35730" y="117651"/>
                    <a:pt x="36086" y="117829"/>
                    <a:pt x="36796" y="118184"/>
                  </a:cubicBezTo>
                  <a:close/>
                  <a:moveTo>
                    <a:pt x="42306" y="124937"/>
                  </a:moveTo>
                  <a:cubicBezTo>
                    <a:pt x="41773" y="123516"/>
                    <a:pt x="40884" y="123516"/>
                    <a:pt x="40351" y="123516"/>
                  </a:cubicBezTo>
                  <a:cubicBezTo>
                    <a:pt x="38929" y="123516"/>
                    <a:pt x="37863" y="124582"/>
                    <a:pt x="37863" y="124937"/>
                  </a:cubicBezTo>
                  <a:lnTo>
                    <a:pt x="37863" y="125471"/>
                  </a:lnTo>
                  <a:cubicBezTo>
                    <a:pt x="37863" y="127959"/>
                    <a:pt x="38929" y="129025"/>
                    <a:pt x="39285" y="129380"/>
                  </a:cubicBezTo>
                  <a:lnTo>
                    <a:pt x="39818" y="129380"/>
                  </a:lnTo>
                  <a:cubicBezTo>
                    <a:pt x="40884" y="129380"/>
                    <a:pt x="41239" y="128847"/>
                    <a:pt x="41773" y="128314"/>
                  </a:cubicBezTo>
                  <a:cubicBezTo>
                    <a:pt x="42306" y="127248"/>
                    <a:pt x="42839" y="125826"/>
                    <a:pt x="42306" y="124760"/>
                  </a:cubicBezTo>
                  <a:close/>
                  <a:moveTo>
                    <a:pt x="51192" y="118895"/>
                  </a:moveTo>
                  <a:cubicBezTo>
                    <a:pt x="50659" y="117473"/>
                    <a:pt x="49770" y="116407"/>
                    <a:pt x="48704" y="116407"/>
                  </a:cubicBezTo>
                  <a:cubicBezTo>
                    <a:pt x="46749" y="115874"/>
                    <a:pt x="45149" y="117829"/>
                    <a:pt x="45149" y="118362"/>
                  </a:cubicBezTo>
                  <a:cubicBezTo>
                    <a:pt x="44616" y="118362"/>
                    <a:pt x="44616" y="118895"/>
                    <a:pt x="44616" y="118895"/>
                  </a:cubicBezTo>
                  <a:cubicBezTo>
                    <a:pt x="45149" y="122449"/>
                    <a:pt x="46038" y="124404"/>
                    <a:pt x="47637" y="124937"/>
                  </a:cubicBezTo>
                  <a:cubicBezTo>
                    <a:pt x="48171" y="125471"/>
                    <a:pt x="48704" y="125471"/>
                    <a:pt x="48704" y="125471"/>
                  </a:cubicBezTo>
                  <a:cubicBezTo>
                    <a:pt x="49237" y="125471"/>
                    <a:pt x="50125" y="124937"/>
                    <a:pt x="50659" y="124404"/>
                  </a:cubicBezTo>
                  <a:cubicBezTo>
                    <a:pt x="51725" y="123338"/>
                    <a:pt x="52080" y="121383"/>
                    <a:pt x="51192" y="118895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59" name="Vrije vorm: vorm 258">
              <a:extLst>
                <a:ext uri="{FF2B5EF4-FFF2-40B4-BE49-F238E27FC236}">
                  <a16:creationId xmlns:a16="http://schemas.microsoft.com/office/drawing/2014/main" id="{FC7E9D6E-7ED7-F093-A70B-5C34B1810FC0}"/>
                </a:ext>
              </a:extLst>
            </p:cNvPr>
            <p:cNvSpPr/>
            <p:nvPr/>
          </p:nvSpPr>
          <p:spPr>
            <a:xfrm rot="21270334">
              <a:off x="5715090" y="3451348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0" name="Vrije vorm: vorm 259">
              <a:extLst>
                <a:ext uri="{FF2B5EF4-FFF2-40B4-BE49-F238E27FC236}">
                  <a16:creationId xmlns:a16="http://schemas.microsoft.com/office/drawing/2014/main" id="{A85F8F1A-37BA-80C1-806A-12A039B45E7A}"/>
                </a:ext>
              </a:extLst>
            </p:cNvPr>
            <p:cNvSpPr/>
            <p:nvPr/>
          </p:nvSpPr>
          <p:spPr>
            <a:xfrm rot="21270334">
              <a:off x="5924751" y="3427497"/>
              <a:ext cx="169538" cy="190808"/>
            </a:xfrm>
            <a:custGeom>
              <a:avLst/>
              <a:gdLst>
                <a:gd name="connsiteX0" fmla="*/ 19016 w 169538"/>
                <a:gd name="connsiteY0" fmla="*/ 201 h 190808"/>
                <a:gd name="connsiteX1" fmla="*/ 32878 w 169538"/>
                <a:gd name="connsiteY1" fmla="*/ 39477 h 190808"/>
                <a:gd name="connsiteX2" fmla="*/ 30923 w 169538"/>
                <a:gd name="connsiteY2" fmla="*/ 79819 h 190808"/>
                <a:gd name="connsiteX3" fmla="*/ 30923 w 169538"/>
                <a:gd name="connsiteY3" fmla="*/ 82841 h 190808"/>
                <a:gd name="connsiteX4" fmla="*/ 66823 w 169538"/>
                <a:gd name="connsiteY4" fmla="*/ 9620 h 190808"/>
                <a:gd name="connsiteX5" fmla="*/ 98635 w 169538"/>
                <a:gd name="connsiteY5" fmla="*/ 61337 h 190808"/>
                <a:gd name="connsiteX6" fmla="*/ 135956 w 169538"/>
                <a:gd name="connsiteY6" fmla="*/ 201 h 190808"/>
                <a:gd name="connsiteX7" fmla="*/ 169367 w 169538"/>
                <a:gd name="connsiteY7" fmla="*/ 70400 h 190808"/>
                <a:gd name="connsiteX8" fmla="*/ 167413 w 169538"/>
                <a:gd name="connsiteY8" fmla="*/ 166902 h 190808"/>
                <a:gd name="connsiteX9" fmla="*/ 155505 w 169538"/>
                <a:gd name="connsiteY9" fmla="*/ 190717 h 190808"/>
                <a:gd name="connsiteX10" fmla="*/ 136134 w 169538"/>
                <a:gd name="connsiteY10" fmla="*/ 150908 h 190808"/>
                <a:gd name="connsiteX11" fmla="*/ 133646 w 169538"/>
                <a:gd name="connsiteY11" fmla="*/ 20994 h 190808"/>
                <a:gd name="connsiteX12" fmla="*/ 94903 w 169538"/>
                <a:gd name="connsiteY12" fmla="*/ 114475 h 190808"/>
                <a:gd name="connsiteX13" fmla="*/ 81396 w 169538"/>
                <a:gd name="connsiteY13" fmla="*/ 137401 h 190808"/>
                <a:gd name="connsiteX14" fmla="*/ 67001 w 169538"/>
                <a:gd name="connsiteY14" fmla="*/ 99546 h 190808"/>
                <a:gd name="connsiteX15" fmla="*/ 65046 w 169538"/>
                <a:gd name="connsiteY15" fmla="*/ 27392 h 190808"/>
                <a:gd name="connsiteX16" fmla="*/ 31279 w 169538"/>
                <a:gd name="connsiteY16" fmla="*/ 153218 h 190808"/>
                <a:gd name="connsiteX17" fmla="*/ 31279 w 169538"/>
                <a:gd name="connsiteY17" fmla="*/ 164592 h 190808"/>
                <a:gd name="connsiteX18" fmla="*/ 19371 w 169538"/>
                <a:gd name="connsiteY18" fmla="*/ 190539 h 190808"/>
                <a:gd name="connsiteX19" fmla="*/ 5509 w 169538"/>
                <a:gd name="connsiteY19" fmla="*/ 167613 h 190808"/>
                <a:gd name="connsiteX20" fmla="*/ 0 w 169538"/>
                <a:gd name="connsiteY20" fmla="*/ 76621 h 190808"/>
                <a:gd name="connsiteX21" fmla="*/ 1422 w 169538"/>
                <a:gd name="connsiteY21" fmla="*/ 31835 h 190808"/>
                <a:gd name="connsiteX22" fmla="*/ 19371 w 169538"/>
                <a:gd name="connsiteY22" fmla="*/ 23 h 190808"/>
                <a:gd name="connsiteX23" fmla="*/ 14573 w 169538"/>
                <a:gd name="connsiteY23" fmla="*/ 82308 h 190808"/>
                <a:gd name="connsiteX24" fmla="*/ 19016 w 169538"/>
                <a:gd name="connsiteY24" fmla="*/ 88350 h 190808"/>
                <a:gd name="connsiteX25" fmla="*/ 20082 w 169538"/>
                <a:gd name="connsiteY25" fmla="*/ 88350 h 190808"/>
                <a:gd name="connsiteX26" fmla="*/ 22571 w 169538"/>
                <a:gd name="connsiteY26" fmla="*/ 86928 h 190808"/>
                <a:gd name="connsiteX27" fmla="*/ 23637 w 169538"/>
                <a:gd name="connsiteY27" fmla="*/ 82485 h 190808"/>
                <a:gd name="connsiteX28" fmla="*/ 20616 w 169538"/>
                <a:gd name="connsiteY28" fmla="*/ 79464 h 190808"/>
                <a:gd name="connsiteX29" fmla="*/ 14573 w 169538"/>
                <a:gd name="connsiteY29" fmla="*/ 81419 h 190808"/>
                <a:gd name="connsiteX30" fmla="*/ 14573 w 169538"/>
                <a:gd name="connsiteY30" fmla="*/ 82485 h 190808"/>
                <a:gd name="connsiteX31" fmla="*/ 23459 w 169538"/>
                <a:gd name="connsiteY31" fmla="*/ 96170 h 190808"/>
                <a:gd name="connsiteX32" fmla="*/ 20438 w 169538"/>
                <a:gd name="connsiteY32" fmla="*/ 96170 h 190808"/>
                <a:gd name="connsiteX33" fmla="*/ 19016 w 169538"/>
                <a:gd name="connsiteY33" fmla="*/ 100613 h 190808"/>
                <a:gd name="connsiteX34" fmla="*/ 19016 w 169538"/>
                <a:gd name="connsiteY34" fmla="*/ 101146 h 190808"/>
                <a:gd name="connsiteX35" fmla="*/ 22926 w 169538"/>
                <a:gd name="connsiteY35" fmla="*/ 104700 h 190808"/>
                <a:gd name="connsiteX36" fmla="*/ 23459 w 169538"/>
                <a:gd name="connsiteY36" fmla="*/ 104700 h 190808"/>
                <a:gd name="connsiteX37" fmla="*/ 25414 w 169538"/>
                <a:gd name="connsiteY37" fmla="*/ 102212 h 190808"/>
                <a:gd name="connsiteX38" fmla="*/ 23459 w 169538"/>
                <a:gd name="connsiteY38" fmla="*/ 96170 h 190808"/>
                <a:gd name="connsiteX39" fmla="*/ 77131 w 169538"/>
                <a:gd name="connsiteY39" fmla="*/ 91727 h 190808"/>
                <a:gd name="connsiteX40" fmla="*/ 78552 w 169538"/>
                <a:gd name="connsiteY40" fmla="*/ 95281 h 190808"/>
                <a:gd name="connsiteX41" fmla="*/ 79619 w 169538"/>
                <a:gd name="connsiteY41" fmla="*/ 95814 h 190808"/>
                <a:gd name="connsiteX42" fmla="*/ 81040 w 169538"/>
                <a:gd name="connsiteY42" fmla="*/ 94748 h 190808"/>
                <a:gd name="connsiteX43" fmla="*/ 81574 w 169538"/>
                <a:gd name="connsiteY43" fmla="*/ 90838 h 190808"/>
                <a:gd name="connsiteX44" fmla="*/ 79619 w 169538"/>
                <a:gd name="connsiteY44" fmla="*/ 89416 h 190808"/>
                <a:gd name="connsiteX45" fmla="*/ 77131 w 169538"/>
                <a:gd name="connsiteY45" fmla="*/ 91371 h 190808"/>
                <a:gd name="connsiteX46" fmla="*/ 77131 w 169538"/>
                <a:gd name="connsiteY46" fmla="*/ 91904 h 190808"/>
                <a:gd name="connsiteX47" fmla="*/ 86017 w 169538"/>
                <a:gd name="connsiteY47" fmla="*/ 98125 h 190808"/>
                <a:gd name="connsiteX48" fmla="*/ 89038 w 169538"/>
                <a:gd name="connsiteY48" fmla="*/ 99191 h 190808"/>
                <a:gd name="connsiteX49" fmla="*/ 91526 w 169538"/>
                <a:gd name="connsiteY49" fmla="*/ 98658 h 190808"/>
                <a:gd name="connsiteX50" fmla="*/ 94014 w 169538"/>
                <a:gd name="connsiteY50" fmla="*/ 96170 h 190808"/>
                <a:gd name="connsiteX51" fmla="*/ 92059 w 169538"/>
                <a:gd name="connsiteY51" fmla="*/ 92260 h 190808"/>
                <a:gd name="connsiteX52" fmla="*/ 90993 w 169538"/>
                <a:gd name="connsiteY52" fmla="*/ 92260 h 190808"/>
                <a:gd name="connsiteX53" fmla="*/ 85483 w 169538"/>
                <a:gd name="connsiteY53" fmla="*/ 95814 h 190808"/>
                <a:gd name="connsiteX54" fmla="*/ 86017 w 169538"/>
                <a:gd name="connsiteY54" fmla="*/ 98302 h 190808"/>
                <a:gd name="connsiteX55" fmla="*/ 154261 w 169538"/>
                <a:gd name="connsiteY55" fmla="*/ 86751 h 190808"/>
                <a:gd name="connsiteX56" fmla="*/ 156216 w 169538"/>
                <a:gd name="connsiteY56" fmla="*/ 88172 h 190808"/>
                <a:gd name="connsiteX57" fmla="*/ 158704 w 169538"/>
                <a:gd name="connsiteY57" fmla="*/ 86751 h 190808"/>
                <a:gd name="connsiteX58" fmla="*/ 159238 w 169538"/>
                <a:gd name="connsiteY58" fmla="*/ 85684 h 190808"/>
                <a:gd name="connsiteX59" fmla="*/ 157283 w 169538"/>
                <a:gd name="connsiteY59" fmla="*/ 82130 h 190808"/>
                <a:gd name="connsiteX60" fmla="*/ 154795 w 169538"/>
                <a:gd name="connsiteY60" fmla="*/ 83196 h 190808"/>
                <a:gd name="connsiteX61" fmla="*/ 154261 w 169538"/>
                <a:gd name="connsiteY61" fmla="*/ 86751 h 190808"/>
                <a:gd name="connsiteX62" fmla="*/ 157283 w 169538"/>
                <a:gd name="connsiteY62" fmla="*/ 95281 h 190808"/>
                <a:gd name="connsiteX63" fmla="*/ 156216 w 169538"/>
                <a:gd name="connsiteY63" fmla="*/ 101324 h 190808"/>
                <a:gd name="connsiteX64" fmla="*/ 158704 w 169538"/>
                <a:gd name="connsiteY64" fmla="*/ 102745 h 190808"/>
                <a:gd name="connsiteX65" fmla="*/ 162259 w 169538"/>
                <a:gd name="connsiteY65" fmla="*/ 99191 h 190808"/>
                <a:gd name="connsiteX66" fmla="*/ 162792 w 169538"/>
                <a:gd name="connsiteY66" fmla="*/ 98658 h 190808"/>
                <a:gd name="connsiteX67" fmla="*/ 160304 w 169538"/>
                <a:gd name="connsiteY67" fmla="*/ 93682 h 190808"/>
                <a:gd name="connsiteX68" fmla="*/ 157283 w 169538"/>
                <a:gd name="connsiteY68" fmla="*/ 95103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9538" h="190808">
                  <a:moveTo>
                    <a:pt x="19016" y="201"/>
                  </a:moveTo>
                  <a:cubicBezTo>
                    <a:pt x="35900" y="-332"/>
                    <a:pt x="33412" y="31124"/>
                    <a:pt x="32878" y="39477"/>
                  </a:cubicBezTo>
                  <a:cubicBezTo>
                    <a:pt x="31812" y="52451"/>
                    <a:pt x="31812" y="64358"/>
                    <a:pt x="30923" y="79819"/>
                  </a:cubicBezTo>
                  <a:lnTo>
                    <a:pt x="30923" y="82841"/>
                  </a:lnTo>
                  <a:cubicBezTo>
                    <a:pt x="38921" y="52984"/>
                    <a:pt x="52250" y="13174"/>
                    <a:pt x="66823" y="9620"/>
                  </a:cubicBezTo>
                  <a:cubicBezTo>
                    <a:pt x="66823" y="9620"/>
                    <a:pt x="100234" y="-1399"/>
                    <a:pt x="98635" y="61337"/>
                  </a:cubicBezTo>
                  <a:cubicBezTo>
                    <a:pt x="109653" y="29525"/>
                    <a:pt x="122449" y="1623"/>
                    <a:pt x="135956" y="201"/>
                  </a:cubicBezTo>
                  <a:cubicBezTo>
                    <a:pt x="168834" y="-3354"/>
                    <a:pt x="170256" y="41076"/>
                    <a:pt x="169367" y="70400"/>
                  </a:cubicBezTo>
                  <a:cubicBezTo>
                    <a:pt x="168301" y="95814"/>
                    <a:pt x="167946" y="152507"/>
                    <a:pt x="167413" y="166902"/>
                  </a:cubicBezTo>
                  <a:cubicBezTo>
                    <a:pt x="167413" y="178810"/>
                    <a:pt x="164391" y="189828"/>
                    <a:pt x="155505" y="190717"/>
                  </a:cubicBezTo>
                  <a:cubicBezTo>
                    <a:pt x="146975" y="191783"/>
                    <a:pt x="137556" y="183786"/>
                    <a:pt x="136134" y="150908"/>
                  </a:cubicBezTo>
                  <a:cubicBezTo>
                    <a:pt x="134712" y="105589"/>
                    <a:pt x="144664" y="20994"/>
                    <a:pt x="133646" y="20994"/>
                  </a:cubicBezTo>
                  <a:cubicBezTo>
                    <a:pt x="126715" y="20994"/>
                    <a:pt x="108232" y="65780"/>
                    <a:pt x="94903" y="114475"/>
                  </a:cubicBezTo>
                  <a:cubicBezTo>
                    <a:pt x="92415" y="126915"/>
                    <a:pt x="88505" y="136868"/>
                    <a:pt x="81396" y="137401"/>
                  </a:cubicBezTo>
                  <a:cubicBezTo>
                    <a:pt x="81396" y="137401"/>
                    <a:pt x="64513" y="141844"/>
                    <a:pt x="67001" y="99546"/>
                  </a:cubicBezTo>
                  <a:cubicBezTo>
                    <a:pt x="68956" y="61692"/>
                    <a:pt x="68956" y="28458"/>
                    <a:pt x="65046" y="27392"/>
                  </a:cubicBezTo>
                  <a:cubicBezTo>
                    <a:pt x="61491" y="25970"/>
                    <a:pt x="35722" y="97058"/>
                    <a:pt x="31279" y="153218"/>
                  </a:cubicBezTo>
                  <a:lnTo>
                    <a:pt x="31279" y="164592"/>
                  </a:lnTo>
                  <a:cubicBezTo>
                    <a:pt x="31279" y="164592"/>
                    <a:pt x="33234" y="190539"/>
                    <a:pt x="19371" y="190539"/>
                  </a:cubicBezTo>
                  <a:cubicBezTo>
                    <a:pt x="7997" y="190539"/>
                    <a:pt x="5509" y="167613"/>
                    <a:pt x="5509" y="167613"/>
                  </a:cubicBezTo>
                  <a:cubicBezTo>
                    <a:pt x="1066" y="138823"/>
                    <a:pt x="0" y="76621"/>
                    <a:pt x="0" y="76621"/>
                  </a:cubicBezTo>
                  <a:cubicBezTo>
                    <a:pt x="0" y="76621"/>
                    <a:pt x="0" y="51207"/>
                    <a:pt x="1422" y="31835"/>
                  </a:cubicBezTo>
                  <a:cubicBezTo>
                    <a:pt x="1422" y="31835"/>
                    <a:pt x="3377" y="23"/>
                    <a:pt x="19371" y="23"/>
                  </a:cubicBezTo>
                  <a:close/>
                  <a:moveTo>
                    <a:pt x="14573" y="82308"/>
                  </a:moveTo>
                  <a:cubicBezTo>
                    <a:pt x="15106" y="85329"/>
                    <a:pt x="16528" y="87817"/>
                    <a:pt x="19016" y="88350"/>
                  </a:cubicBezTo>
                  <a:lnTo>
                    <a:pt x="20082" y="88350"/>
                  </a:lnTo>
                  <a:cubicBezTo>
                    <a:pt x="21149" y="88350"/>
                    <a:pt x="22037" y="87817"/>
                    <a:pt x="22571" y="86928"/>
                  </a:cubicBezTo>
                  <a:cubicBezTo>
                    <a:pt x="23992" y="85862"/>
                    <a:pt x="23992" y="84440"/>
                    <a:pt x="23637" y="82485"/>
                  </a:cubicBezTo>
                  <a:cubicBezTo>
                    <a:pt x="22571" y="81064"/>
                    <a:pt x="22215" y="79997"/>
                    <a:pt x="20616" y="79464"/>
                  </a:cubicBezTo>
                  <a:cubicBezTo>
                    <a:pt x="18128" y="78931"/>
                    <a:pt x="15106" y="80886"/>
                    <a:pt x="14573" y="81419"/>
                  </a:cubicBezTo>
                  <a:cubicBezTo>
                    <a:pt x="14573" y="81419"/>
                    <a:pt x="14040" y="81952"/>
                    <a:pt x="14573" y="82485"/>
                  </a:cubicBezTo>
                  <a:close/>
                  <a:moveTo>
                    <a:pt x="23459" y="96170"/>
                  </a:moveTo>
                  <a:cubicBezTo>
                    <a:pt x="22037" y="95637"/>
                    <a:pt x="20971" y="95637"/>
                    <a:pt x="20438" y="96170"/>
                  </a:cubicBezTo>
                  <a:cubicBezTo>
                    <a:pt x="19016" y="97236"/>
                    <a:pt x="19016" y="99724"/>
                    <a:pt x="19016" y="100613"/>
                  </a:cubicBezTo>
                  <a:lnTo>
                    <a:pt x="19016" y="101146"/>
                  </a:lnTo>
                  <a:cubicBezTo>
                    <a:pt x="20438" y="103634"/>
                    <a:pt x="21504" y="104700"/>
                    <a:pt x="22926" y="104700"/>
                  </a:cubicBezTo>
                  <a:lnTo>
                    <a:pt x="23459" y="104700"/>
                  </a:lnTo>
                  <a:cubicBezTo>
                    <a:pt x="24525" y="104700"/>
                    <a:pt x="25414" y="103634"/>
                    <a:pt x="25414" y="102212"/>
                  </a:cubicBezTo>
                  <a:cubicBezTo>
                    <a:pt x="25947" y="100257"/>
                    <a:pt x="25414" y="97769"/>
                    <a:pt x="23459" y="96170"/>
                  </a:cubicBezTo>
                  <a:close/>
                  <a:moveTo>
                    <a:pt x="77131" y="91727"/>
                  </a:moveTo>
                  <a:cubicBezTo>
                    <a:pt x="77131" y="94215"/>
                    <a:pt x="78197" y="95281"/>
                    <a:pt x="78552" y="95281"/>
                  </a:cubicBezTo>
                  <a:cubicBezTo>
                    <a:pt x="78908" y="95281"/>
                    <a:pt x="79085" y="95814"/>
                    <a:pt x="79619" y="95814"/>
                  </a:cubicBezTo>
                  <a:cubicBezTo>
                    <a:pt x="80152" y="95814"/>
                    <a:pt x="80685" y="95281"/>
                    <a:pt x="81040" y="94748"/>
                  </a:cubicBezTo>
                  <a:cubicBezTo>
                    <a:pt x="82107" y="93682"/>
                    <a:pt x="82462" y="92260"/>
                    <a:pt x="81574" y="90838"/>
                  </a:cubicBezTo>
                  <a:cubicBezTo>
                    <a:pt x="81040" y="89772"/>
                    <a:pt x="80152" y="89416"/>
                    <a:pt x="79619" y="89416"/>
                  </a:cubicBezTo>
                  <a:cubicBezTo>
                    <a:pt x="78197" y="89416"/>
                    <a:pt x="77664" y="90838"/>
                    <a:pt x="77131" y="91371"/>
                  </a:cubicBezTo>
                  <a:lnTo>
                    <a:pt x="77131" y="91904"/>
                  </a:lnTo>
                  <a:close/>
                  <a:moveTo>
                    <a:pt x="86017" y="98125"/>
                  </a:moveTo>
                  <a:cubicBezTo>
                    <a:pt x="87083" y="98658"/>
                    <a:pt x="87972" y="99191"/>
                    <a:pt x="89038" y="99191"/>
                  </a:cubicBezTo>
                  <a:cubicBezTo>
                    <a:pt x="90104" y="99191"/>
                    <a:pt x="90460" y="99191"/>
                    <a:pt x="91526" y="98658"/>
                  </a:cubicBezTo>
                  <a:cubicBezTo>
                    <a:pt x="92948" y="98125"/>
                    <a:pt x="94014" y="97236"/>
                    <a:pt x="94014" y="96170"/>
                  </a:cubicBezTo>
                  <a:cubicBezTo>
                    <a:pt x="94547" y="94215"/>
                    <a:pt x="92059" y="92615"/>
                    <a:pt x="92059" y="92260"/>
                  </a:cubicBezTo>
                  <a:lnTo>
                    <a:pt x="90993" y="92260"/>
                  </a:lnTo>
                  <a:cubicBezTo>
                    <a:pt x="87972" y="92793"/>
                    <a:pt x="86017" y="94215"/>
                    <a:pt x="85483" y="95814"/>
                  </a:cubicBezTo>
                  <a:cubicBezTo>
                    <a:pt x="84950" y="96881"/>
                    <a:pt x="85483" y="97769"/>
                    <a:pt x="86017" y="98302"/>
                  </a:cubicBezTo>
                  <a:close/>
                  <a:moveTo>
                    <a:pt x="154261" y="86751"/>
                  </a:moveTo>
                  <a:cubicBezTo>
                    <a:pt x="154795" y="87817"/>
                    <a:pt x="155683" y="88172"/>
                    <a:pt x="156216" y="88172"/>
                  </a:cubicBezTo>
                  <a:cubicBezTo>
                    <a:pt x="157638" y="88172"/>
                    <a:pt x="158704" y="86751"/>
                    <a:pt x="158704" y="86751"/>
                  </a:cubicBezTo>
                  <a:cubicBezTo>
                    <a:pt x="158704" y="86751"/>
                    <a:pt x="158882" y="86395"/>
                    <a:pt x="159238" y="85684"/>
                  </a:cubicBezTo>
                  <a:cubicBezTo>
                    <a:pt x="159238" y="83196"/>
                    <a:pt x="158171" y="82663"/>
                    <a:pt x="157283" y="82130"/>
                  </a:cubicBezTo>
                  <a:cubicBezTo>
                    <a:pt x="156749" y="82130"/>
                    <a:pt x="155861" y="82130"/>
                    <a:pt x="154795" y="83196"/>
                  </a:cubicBezTo>
                  <a:cubicBezTo>
                    <a:pt x="154261" y="83729"/>
                    <a:pt x="153728" y="85151"/>
                    <a:pt x="154261" y="86751"/>
                  </a:cubicBezTo>
                  <a:close/>
                  <a:moveTo>
                    <a:pt x="157283" y="95281"/>
                  </a:moveTo>
                  <a:cubicBezTo>
                    <a:pt x="155861" y="96703"/>
                    <a:pt x="155328" y="99191"/>
                    <a:pt x="156216" y="101324"/>
                  </a:cubicBezTo>
                  <a:cubicBezTo>
                    <a:pt x="157283" y="102390"/>
                    <a:pt x="157638" y="102745"/>
                    <a:pt x="158704" y="102745"/>
                  </a:cubicBezTo>
                  <a:cubicBezTo>
                    <a:pt x="160659" y="102745"/>
                    <a:pt x="162259" y="100257"/>
                    <a:pt x="162259" y="99191"/>
                  </a:cubicBezTo>
                  <a:cubicBezTo>
                    <a:pt x="162259" y="99191"/>
                    <a:pt x="162436" y="99013"/>
                    <a:pt x="162792" y="98658"/>
                  </a:cubicBezTo>
                  <a:cubicBezTo>
                    <a:pt x="162792" y="96170"/>
                    <a:pt x="161726" y="94215"/>
                    <a:pt x="160304" y="93682"/>
                  </a:cubicBezTo>
                  <a:cubicBezTo>
                    <a:pt x="159238" y="93682"/>
                    <a:pt x="158349" y="94215"/>
                    <a:pt x="157283" y="9510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1" name="Vrije vorm: vorm 260">
              <a:extLst>
                <a:ext uri="{FF2B5EF4-FFF2-40B4-BE49-F238E27FC236}">
                  <a16:creationId xmlns:a16="http://schemas.microsoft.com/office/drawing/2014/main" id="{73536EAF-6614-BA8D-DBED-F2FB0085A8F1}"/>
                </a:ext>
              </a:extLst>
            </p:cNvPr>
            <p:cNvSpPr/>
            <p:nvPr/>
          </p:nvSpPr>
          <p:spPr>
            <a:xfrm rot="21270334">
              <a:off x="6111178" y="3412130"/>
              <a:ext cx="122848" cy="190942"/>
            </a:xfrm>
            <a:custGeom>
              <a:avLst/>
              <a:gdLst>
                <a:gd name="connsiteX0" fmla="*/ 69663 w 122848"/>
                <a:gd name="connsiteY0" fmla="*/ 949 h 190942"/>
                <a:gd name="connsiteX1" fmla="*/ 90989 w 122848"/>
                <a:gd name="connsiteY1" fmla="*/ 13923 h 190942"/>
                <a:gd name="connsiteX2" fmla="*/ 105385 w 122848"/>
                <a:gd name="connsiteY2" fmla="*/ 61 h 190942"/>
                <a:gd name="connsiteX3" fmla="*/ 120846 w 122848"/>
                <a:gd name="connsiteY3" fmla="*/ 16411 h 190942"/>
                <a:gd name="connsiteX4" fmla="*/ 122268 w 122848"/>
                <a:gd name="connsiteY4" fmla="*/ 182046 h 190942"/>
                <a:gd name="connsiteX5" fmla="*/ 115337 w 122848"/>
                <a:gd name="connsiteY5" fmla="*/ 190577 h 190942"/>
                <a:gd name="connsiteX6" fmla="*/ 87968 w 122848"/>
                <a:gd name="connsiteY6" fmla="*/ 138327 h 190942"/>
                <a:gd name="connsiteX7" fmla="*/ 85480 w 122848"/>
                <a:gd name="connsiteY7" fmla="*/ 111491 h 190942"/>
                <a:gd name="connsiteX8" fmla="*/ 33230 w 122848"/>
                <a:gd name="connsiteY8" fmla="*/ 190577 h 190942"/>
                <a:gd name="connsiteX9" fmla="*/ 352 w 122848"/>
                <a:gd name="connsiteY9" fmla="*/ 94963 h 190942"/>
                <a:gd name="connsiteX10" fmla="*/ 69485 w 122848"/>
                <a:gd name="connsiteY10" fmla="*/ 949 h 190942"/>
                <a:gd name="connsiteX11" fmla="*/ 16880 w 122848"/>
                <a:gd name="connsiteY11" fmla="*/ 95496 h 190942"/>
                <a:gd name="connsiteX12" fmla="*/ 13859 w 122848"/>
                <a:gd name="connsiteY12" fmla="*/ 94430 h 190942"/>
                <a:gd name="connsiteX13" fmla="*/ 9416 w 122848"/>
                <a:gd name="connsiteY13" fmla="*/ 97984 h 190942"/>
                <a:gd name="connsiteX14" fmla="*/ 9949 w 122848"/>
                <a:gd name="connsiteY14" fmla="*/ 101006 h 190942"/>
                <a:gd name="connsiteX15" fmla="*/ 11904 w 122848"/>
                <a:gd name="connsiteY15" fmla="*/ 101539 h 190942"/>
                <a:gd name="connsiteX16" fmla="*/ 14925 w 122848"/>
                <a:gd name="connsiteY16" fmla="*/ 101006 h 190942"/>
                <a:gd name="connsiteX17" fmla="*/ 15458 w 122848"/>
                <a:gd name="connsiteY17" fmla="*/ 100473 h 190942"/>
                <a:gd name="connsiteX18" fmla="*/ 16880 w 122848"/>
                <a:gd name="connsiteY18" fmla="*/ 95496 h 190942"/>
                <a:gd name="connsiteX19" fmla="*/ 29320 w 122848"/>
                <a:gd name="connsiteY19" fmla="*/ 101894 h 190942"/>
                <a:gd name="connsiteX20" fmla="*/ 26299 w 122848"/>
                <a:gd name="connsiteY20" fmla="*/ 99406 h 190942"/>
                <a:gd name="connsiteX21" fmla="*/ 20256 w 122848"/>
                <a:gd name="connsiteY21" fmla="*/ 100828 h 190942"/>
                <a:gd name="connsiteX22" fmla="*/ 20256 w 122848"/>
                <a:gd name="connsiteY22" fmla="*/ 101894 h 190942"/>
                <a:gd name="connsiteX23" fmla="*/ 24699 w 122848"/>
                <a:gd name="connsiteY23" fmla="*/ 107937 h 190942"/>
                <a:gd name="connsiteX24" fmla="*/ 25766 w 122848"/>
                <a:gd name="connsiteY24" fmla="*/ 107937 h 190942"/>
                <a:gd name="connsiteX25" fmla="*/ 28787 w 122848"/>
                <a:gd name="connsiteY25" fmla="*/ 106870 h 190942"/>
                <a:gd name="connsiteX26" fmla="*/ 29320 w 122848"/>
                <a:gd name="connsiteY26" fmla="*/ 101894 h 190942"/>
                <a:gd name="connsiteX27" fmla="*/ 23278 w 122848"/>
                <a:gd name="connsiteY27" fmla="*/ 92475 h 190942"/>
                <a:gd name="connsiteX28" fmla="*/ 25233 w 122848"/>
                <a:gd name="connsiteY28" fmla="*/ 93897 h 190942"/>
                <a:gd name="connsiteX29" fmla="*/ 27721 w 122848"/>
                <a:gd name="connsiteY29" fmla="*/ 91942 h 190942"/>
                <a:gd name="connsiteX30" fmla="*/ 27721 w 122848"/>
                <a:gd name="connsiteY30" fmla="*/ 91409 h 190942"/>
                <a:gd name="connsiteX31" fmla="*/ 26299 w 122848"/>
                <a:gd name="connsiteY31" fmla="*/ 87854 h 190942"/>
                <a:gd name="connsiteX32" fmla="*/ 23811 w 122848"/>
                <a:gd name="connsiteY32" fmla="*/ 88388 h 190942"/>
                <a:gd name="connsiteX33" fmla="*/ 23278 w 122848"/>
                <a:gd name="connsiteY33" fmla="*/ 92297 h 190942"/>
                <a:gd name="connsiteX34" fmla="*/ 35718 w 122848"/>
                <a:gd name="connsiteY34" fmla="*/ 102961 h 190942"/>
                <a:gd name="connsiteX35" fmla="*/ 40694 w 122848"/>
                <a:gd name="connsiteY35" fmla="*/ 175115 h 190942"/>
                <a:gd name="connsiteX36" fmla="*/ 84058 w 122848"/>
                <a:gd name="connsiteY36" fmla="*/ 73104 h 190942"/>
                <a:gd name="connsiteX37" fmla="*/ 85125 w 122848"/>
                <a:gd name="connsiteY37" fmla="*/ 46268 h 190942"/>
                <a:gd name="connsiteX38" fmla="*/ 74639 w 122848"/>
                <a:gd name="connsiteY38" fmla="*/ 16411 h 190942"/>
                <a:gd name="connsiteX39" fmla="*/ 35896 w 122848"/>
                <a:gd name="connsiteY39" fmla="*/ 102961 h 190942"/>
                <a:gd name="connsiteX40" fmla="*/ 98454 w 122848"/>
                <a:gd name="connsiteY40" fmla="*/ 102427 h 190942"/>
                <a:gd name="connsiteX41" fmla="*/ 100942 w 122848"/>
                <a:gd name="connsiteY41" fmla="*/ 103494 h 190942"/>
                <a:gd name="connsiteX42" fmla="*/ 101475 w 122848"/>
                <a:gd name="connsiteY42" fmla="*/ 103494 h 190942"/>
                <a:gd name="connsiteX43" fmla="*/ 103963 w 122848"/>
                <a:gd name="connsiteY43" fmla="*/ 99584 h 190942"/>
                <a:gd name="connsiteX44" fmla="*/ 103963 w 122848"/>
                <a:gd name="connsiteY44" fmla="*/ 99051 h 190942"/>
                <a:gd name="connsiteX45" fmla="*/ 100942 w 122848"/>
                <a:gd name="connsiteY45" fmla="*/ 94608 h 190942"/>
                <a:gd name="connsiteX46" fmla="*/ 97920 w 122848"/>
                <a:gd name="connsiteY46" fmla="*/ 96563 h 190942"/>
                <a:gd name="connsiteX47" fmla="*/ 98454 w 122848"/>
                <a:gd name="connsiteY47" fmla="*/ 102605 h 190942"/>
                <a:gd name="connsiteX48" fmla="*/ 102363 w 122848"/>
                <a:gd name="connsiteY48" fmla="*/ 88565 h 190942"/>
                <a:gd name="connsiteX49" fmla="*/ 103785 w 122848"/>
                <a:gd name="connsiteY49" fmla="*/ 92120 h 190942"/>
                <a:gd name="connsiteX50" fmla="*/ 104318 w 122848"/>
                <a:gd name="connsiteY50" fmla="*/ 92653 h 190942"/>
                <a:gd name="connsiteX51" fmla="*/ 106273 w 122848"/>
                <a:gd name="connsiteY51" fmla="*/ 91587 h 190942"/>
                <a:gd name="connsiteX52" fmla="*/ 106806 w 122848"/>
                <a:gd name="connsiteY52" fmla="*/ 87677 h 190942"/>
                <a:gd name="connsiteX53" fmla="*/ 104852 w 122848"/>
                <a:gd name="connsiteY53" fmla="*/ 86255 h 190942"/>
                <a:gd name="connsiteX54" fmla="*/ 102363 w 122848"/>
                <a:gd name="connsiteY54" fmla="*/ 88210 h 190942"/>
                <a:gd name="connsiteX55" fmla="*/ 102363 w 122848"/>
                <a:gd name="connsiteY55" fmla="*/ 88743 h 190942"/>
                <a:gd name="connsiteX56" fmla="*/ 108761 w 122848"/>
                <a:gd name="connsiteY56" fmla="*/ 104916 h 190942"/>
                <a:gd name="connsiteX57" fmla="*/ 109828 w 122848"/>
                <a:gd name="connsiteY57" fmla="*/ 106870 h 190942"/>
                <a:gd name="connsiteX58" fmla="*/ 110894 w 122848"/>
                <a:gd name="connsiteY58" fmla="*/ 106870 h 190942"/>
                <a:gd name="connsiteX59" fmla="*/ 112849 w 122848"/>
                <a:gd name="connsiteY59" fmla="*/ 105804 h 190942"/>
                <a:gd name="connsiteX60" fmla="*/ 113382 w 122848"/>
                <a:gd name="connsiteY60" fmla="*/ 105271 h 190942"/>
                <a:gd name="connsiteX61" fmla="*/ 112849 w 122848"/>
                <a:gd name="connsiteY61" fmla="*/ 101361 h 190942"/>
                <a:gd name="connsiteX62" fmla="*/ 110361 w 122848"/>
                <a:gd name="connsiteY62" fmla="*/ 101361 h 190942"/>
                <a:gd name="connsiteX63" fmla="*/ 108939 w 122848"/>
                <a:gd name="connsiteY63" fmla="*/ 104916 h 190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2848" h="190942">
                  <a:moveTo>
                    <a:pt x="69663" y="949"/>
                  </a:moveTo>
                  <a:cubicBezTo>
                    <a:pt x="69663" y="949"/>
                    <a:pt x="83170" y="1482"/>
                    <a:pt x="90989" y="13923"/>
                  </a:cubicBezTo>
                  <a:cubicBezTo>
                    <a:pt x="94011" y="5037"/>
                    <a:pt x="98987" y="-473"/>
                    <a:pt x="105385" y="61"/>
                  </a:cubicBezTo>
                  <a:cubicBezTo>
                    <a:pt x="105385" y="61"/>
                    <a:pt x="122268" y="-1894"/>
                    <a:pt x="120846" y="16411"/>
                  </a:cubicBezTo>
                  <a:cubicBezTo>
                    <a:pt x="119780" y="34361"/>
                    <a:pt x="117292" y="166762"/>
                    <a:pt x="122268" y="182046"/>
                  </a:cubicBezTo>
                  <a:cubicBezTo>
                    <a:pt x="122268" y="182046"/>
                    <a:pt x="125822" y="193065"/>
                    <a:pt x="115337" y="190577"/>
                  </a:cubicBezTo>
                  <a:cubicBezTo>
                    <a:pt x="105918" y="188622"/>
                    <a:pt x="91523" y="172627"/>
                    <a:pt x="87968" y="138327"/>
                  </a:cubicBezTo>
                  <a:cubicBezTo>
                    <a:pt x="86902" y="131929"/>
                    <a:pt x="86013" y="122332"/>
                    <a:pt x="85480" y="111491"/>
                  </a:cubicBezTo>
                  <a:cubicBezTo>
                    <a:pt x="76949" y="142415"/>
                    <a:pt x="59177" y="191643"/>
                    <a:pt x="33230" y="190577"/>
                  </a:cubicBezTo>
                  <a:cubicBezTo>
                    <a:pt x="352" y="189510"/>
                    <a:pt x="-1070" y="114512"/>
                    <a:pt x="352" y="94963"/>
                  </a:cubicBezTo>
                  <a:cubicBezTo>
                    <a:pt x="1774" y="75059"/>
                    <a:pt x="12259" y="-2072"/>
                    <a:pt x="69485" y="949"/>
                  </a:cubicBezTo>
                  <a:close/>
                  <a:moveTo>
                    <a:pt x="16880" y="95496"/>
                  </a:moveTo>
                  <a:cubicBezTo>
                    <a:pt x="16347" y="94430"/>
                    <a:pt x="15458" y="94075"/>
                    <a:pt x="13859" y="94430"/>
                  </a:cubicBezTo>
                  <a:cubicBezTo>
                    <a:pt x="11904" y="94430"/>
                    <a:pt x="9949" y="95852"/>
                    <a:pt x="9416" y="97984"/>
                  </a:cubicBezTo>
                  <a:cubicBezTo>
                    <a:pt x="8882" y="99406"/>
                    <a:pt x="9416" y="100473"/>
                    <a:pt x="9949" y="101006"/>
                  </a:cubicBezTo>
                  <a:cubicBezTo>
                    <a:pt x="10482" y="101539"/>
                    <a:pt x="11015" y="101539"/>
                    <a:pt x="11904" y="101539"/>
                  </a:cubicBezTo>
                  <a:cubicBezTo>
                    <a:pt x="13325" y="101539"/>
                    <a:pt x="14392" y="101006"/>
                    <a:pt x="14925" y="101006"/>
                  </a:cubicBezTo>
                  <a:lnTo>
                    <a:pt x="15458" y="100473"/>
                  </a:lnTo>
                  <a:cubicBezTo>
                    <a:pt x="16880" y="98518"/>
                    <a:pt x="17946" y="96918"/>
                    <a:pt x="16880" y="95496"/>
                  </a:cubicBezTo>
                  <a:close/>
                  <a:moveTo>
                    <a:pt x="29320" y="101894"/>
                  </a:moveTo>
                  <a:cubicBezTo>
                    <a:pt x="28787" y="100473"/>
                    <a:pt x="27899" y="99406"/>
                    <a:pt x="26299" y="99406"/>
                  </a:cubicBezTo>
                  <a:cubicBezTo>
                    <a:pt x="23811" y="98340"/>
                    <a:pt x="20790" y="100828"/>
                    <a:pt x="20256" y="100828"/>
                  </a:cubicBezTo>
                  <a:cubicBezTo>
                    <a:pt x="20256" y="101361"/>
                    <a:pt x="19723" y="101894"/>
                    <a:pt x="20256" y="101894"/>
                  </a:cubicBezTo>
                  <a:cubicBezTo>
                    <a:pt x="20790" y="105449"/>
                    <a:pt x="22211" y="107404"/>
                    <a:pt x="24699" y="107937"/>
                  </a:cubicBezTo>
                  <a:lnTo>
                    <a:pt x="25766" y="107937"/>
                  </a:lnTo>
                  <a:cubicBezTo>
                    <a:pt x="26832" y="107937"/>
                    <a:pt x="27721" y="107404"/>
                    <a:pt x="28787" y="106870"/>
                  </a:cubicBezTo>
                  <a:cubicBezTo>
                    <a:pt x="29854" y="105449"/>
                    <a:pt x="29854" y="103849"/>
                    <a:pt x="29320" y="101894"/>
                  </a:cubicBezTo>
                  <a:close/>
                  <a:moveTo>
                    <a:pt x="23278" y="92475"/>
                  </a:moveTo>
                  <a:cubicBezTo>
                    <a:pt x="23811" y="93541"/>
                    <a:pt x="24344" y="93897"/>
                    <a:pt x="25233" y="93897"/>
                  </a:cubicBezTo>
                  <a:cubicBezTo>
                    <a:pt x="26121" y="93897"/>
                    <a:pt x="27188" y="92475"/>
                    <a:pt x="27721" y="91942"/>
                  </a:cubicBezTo>
                  <a:lnTo>
                    <a:pt x="27721" y="91409"/>
                  </a:lnTo>
                  <a:cubicBezTo>
                    <a:pt x="27721" y="88921"/>
                    <a:pt x="26654" y="88388"/>
                    <a:pt x="26299" y="87854"/>
                  </a:cubicBezTo>
                  <a:cubicBezTo>
                    <a:pt x="25233" y="87321"/>
                    <a:pt x="24344" y="87854"/>
                    <a:pt x="23811" y="88388"/>
                  </a:cubicBezTo>
                  <a:cubicBezTo>
                    <a:pt x="22745" y="89454"/>
                    <a:pt x="22389" y="90876"/>
                    <a:pt x="23278" y="92297"/>
                  </a:cubicBezTo>
                  <a:close/>
                  <a:moveTo>
                    <a:pt x="35718" y="102961"/>
                  </a:moveTo>
                  <a:cubicBezTo>
                    <a:pt x="25233" y="175115"/>
                    <a:pt x="40694" y="175115"/>
                    <a:pt x="40694" y="175115"/>
                  </a:cubicBezTo>
                  <a:cubicBezTo>
                    <a:pt x="56156" y="170672"/>
                    <a:pt x="79082" y="91942"/>
                    <a:pt x="84058" y="73104"/>
                  </a:cubicBezTo>
                  <a:cubicBezTo>
                    <a:pt x="84058" y="63684"/>
                    <a:pt x="84591" y="54621"/>
                    <a:pt x="85125" y="46268"/>
                  </a:cubicBezTo>
                  <a:cubicBezTo>
                    <a:pt x="84591" y="26896"/>
                    <a:pt x="79615" y="16411"/>
                    <a:pt x="74639" y="16411"/>
                  </a:cubicBezTo>
                  <a:cubicBezTo>
                    <a:pt x="69130" y="15878"/>
                    <a:pt x="46737" y="30273"/>
                    <a:pt x="35896" y="102961"/>
                  </a:cubicBezTo>
                  <a:close/>
                  <a:moveTo>
                    <a:pt x="98454" y="102427"/>
                  </a:moveTo>
                  <a:cubicBezTo>
                    <a:pt x="99520" y="103494"/>
                    <a:pt x="99875" y="103494"/>
                    <a:pt x="100942" y="103494"/>
                  </a:cubicBezTo>
                  <a:lnTo>
                    <a:pt x="101475" y="103494"/>
                  </a:lnTo>
                  <a:cubicBezTo>
                    <a:pt x="102897" y="102961"/>
                    <a:pt x="103963" y="100473"/>
                    <a:pt x="103963" y="99584"/>
                  </a:cubicBezTo>
                  <a:lnTo>
                    <a:pt x="103963" y="99051"/>
                  </a:lnTo>
                  <a:cubicBezTo>
                    <a:pt x="103430" y="96563"/>
                    <a:pt x="102541" y="95141"/>
                    <a:pt x="100942" y="94608"/>
                  </a:cubicBezTo>
                  <a:cubicBezTo>
                    <a:pt x="99875" y="94608"/>
                    <a:pt x="98987" y="95674"/>
                    <a:pt x="97920" y="96563"/>
                  </a:cubicBezTo>
                  <a:cubicBezTo>
                    <a:pt x="96854" y="98518"/>
                    <a:pt x="96854" y="101006"/>
                    <a:pt x="98454" y="102605"/>
                  </a:cubicBezTo>
                  <a:close/>
                  <a:moveTo>
                    <a:pt x="102363" y="88565"/>
                  </a:moveTo>
                  <a:cubicBezTo>
                    <a:pt x="102363" y="91053"/>
                    <a:pt x="102897" y="92120"/>
                    <a:pt x="103785" y="92120"/>
                  </a:cubicBezTo>
                  <a:lnTo>
                    <a:pt x="104318" y="92653"/>
                  </a:lnTo>
                  <a:cubicBezTo>
                    <a:pt x="105385" y="92653"/>
                    <a:pt x="105740" y="92120"/>
                    <a:pt x="106273" y="91587"/>
                  </a:cubicBezTo>
                  <a:cubicBezTo>
                    <a:pt x="106806" y="90520"/>
                    <a:pt x="107340" y="89098"/>
                    <a:pt x="106806" y="87677"/>
                  </a:cubicBezTo>
                  <a:cubicBezTo>
                    <a:pt x="106273" y="86610"/>
                    <a:pt x="105385" y="86255"/>
                    <a:pt x="104852" y="86255"/>
                  </a:cubicBezTo>
                  <a:cubicBezTo>
                    <a:pt x="103430" y="86255"/>
                    <a:pt x="102363" y="87677"/>
                    <a:pt x="102363" y="88210"/>
                  </a:cubicBezTo>
                  <a:lnTo>
                    <a:pt x="102363" y="88743"/>
                  </a:lnTo>
                  <a:close/>
                  <a:moveTo>
                    <a:pt x="108761" y="104916"/>
                  </a:moveTo>
                  <a:cubicBezTo>
                    <a:pt x="108761" y="106337"/>
                    <a:pt x="109295" y="106870"/>
                    <a:pt x="109828" y="106870"/>
                  </a:cubicBezTo>
                  <a:lnTo>
                    <a:pt x="110894" y="106870"/>
                  </a:lnTo>
                  <a:cubicBezTo>
                    <a:pt x="111960" y="106870"/>
                    <a:pt x="112849" y="106337"/>
                    <a:pt x="112849" y="105804"/>
                  </a:cubicBezTo>
                  <a:cubicBezTo>
                    <a:pt x="113382" y="105804"/>
                    <a:pt x="113382" y="105271"/>
                    <a:pt x="113382" y="105271"/>
                  </a:cubicBezTo>
                  <a:cubicBezTo>
                    <a:pt x="113915" y="102783"/>
                    <a:pt x="113382" y="101717"/>
                    <a:pt x="112849" y="101361"/>
                  </a:cubicBezTo>
                  <a:cubicBezTo>
                    <a:pt x="112316" y="101006"/>
                    <a:pt x="111427" y="100828"/>
                    <a:pt x="110361" y="101361"/>
                  </a:cubicBezTo>
                  <a:cubicBezTo>
                    <a:pt x="109295" y="101894"/>
                    <a:pt x="108406" y="103316"/>
                    <a:pt x="108939" y="10491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2" name="Vrije vorm: vorm 261">
              <a:extLst>
                <a:ext uri="{FF2B5EF4-FFF2-40B4-BE49-F238E27FC236}">
                  <a16:creationId xmlns:a16="http://schemas.microsoft.com/office/drawing/2014/main" id="{3CCF8C77-D916-3210-A107-5226E31206A6}"/>
                </a:ext>
              </a:extLst>
            </p:cNvPr>
            <p:cNvSpPr/>
            <p:nvPr/>
          </p:nvSpPr>
          <p:spPr>
            <a:xfrm rot="21270334">
              <a:off x="6254913" y="3398445"/>
              <a:ext cx="119384" cy="256717"/>
            </a:xfrm>
            <a:custGeom>
              <a:avLst/>
              <a:gdLst>
                <a:gd name="connsiteX0" fmla="*/ 117513 w 119384"/>
                <a:gd name="connsiteY0" fmla="*/ 16589 h 256717"/>
                <a:gd name="connsiteX1" fmla="*/ 118579 w 119384"/>
                <a:gd name="connsiteY1" fmla="*/ 93719 h 256717"/>
                <a:gd name="connsiteX2" fmla="*/ 53356 w 119384"/>
                <a:gd name="connsiteY2" fmla="*/ 256511 h 256717"/>
                <a:gd name="connsiteX3" fmla="*/ 14613 w 119384"/>
                <a:gd name="connsiteY3" fmla="*/ 216168 h 256717"/>
                <a:gd name="connsiteX4" fmla="*/ 18167 w 119384"/>
                <a:gd name="connsiteY4" fmla="*/ 203728 h 256717"/>
                <a:gd name="connsiteX5" fmla="*/ 26165 w 119384"/>
                <a:gd name="connsiteY5" fmla="*/ 212614 h 256717"/>
                <a:gd name="connsiteX6" fmla="*/ 52112 w 119384"/>
                <a:gd name="connsiteY6" fmla="*/ 241405 h 256717"/>
                <a:gd name="connsiteX7" fmla="*/ 84990 w 119384"/>
                <a:gd name="connsiteY7" fmla="*/ 115934 h 256717"/>
                <a:gd name="connsiteX8" fmla="*/ 36295 w 119384"/>
                <a:gd name="connsiteY8" fmla="*/ 190577 h 256717"/>
                <a:gd name="connsiteX9" fmla="*/ 40 w 119384"/>
                <a:gd name="connsiteY9" fmla="*/ 94963 h 256717"/>
                <a:gd name="connsiteX10" fmla="*/ 66152 w 119384"/>
                <a:gd name="connsiteY10" fmla="*/ 949 h 256717"/>
                <a:gd name="connsiteX11" fmla="*/ 88012 w 119384"/>
                <a:gd name="connsiteY11" fmla="*/ 13923 h 256717"/>
                <a:gd name="connsiteX12" fmla="*/ 101874 w 119384"/>
                <a:gd name="connsiteY12" fmla="*/ 61 h 256717"/>
                <a:gd name="connsiteX13" fmla="*/ 117869 w 119384"/>
                <a:gd name="connsiteY13" fmla="*/ 16411 h 256717"/>
                <a:gd name="connsiteX14" fmla="*/ 15502 w 119384"/>
                <a:gd name="connsiteY14" fmla="*/ 90165 h 256717"/>
                <a:gd name="connsiteX15" fmla="*/ 13014 w 119384"/>
                <a:gd name="connsiteY15" fmla="*/ 88743 h 256717"/>
                <a:gd name="connsiteX16" fmla="*/ 11059 w 119384"/>
                <a:gd name="connsiteY16" fmla="*/ 90698 h 256717"/>
                <a:gd name="connsiteX17" fmla="*/ 10526 w 119384"/>
                <a:gd name="connsiteY17" fmla="*/ 91231 h 256717"/>
                <a:gd name="connsiteX18" fmla="*/ 12480 w 119384"/>
                <a:gd name="connsiteY18" fmla="*/ 94786 h 256717"/>
                <a:gd name="connsiteX19" fmla="*/ 13014 w 119384"/>
                <a:gd name="connsiteY19" fmla="*/ 95319 h 256717"/>
                <a:gd name="connsiteX20" fmla="*/ 14435 w 119384"/>
                <a:gd name="connsiteY20" fmla="*/ 94252 h 256717"/>
                <a:gd name="connsiteX21" fmla="*/ 15502 w 119384"/>
                <a:gd name="connsiteY21" fmla="*/ 90342 h 256717"/>
                <a:gd name="connsiteX22" fmla="*/ 27409 w 119384"/>
                <a:gd name="connsiteY22" fmla="*/ 80746 h 256717"/>
                <a:gd name="connsiteX23" fmla="*/ 23855 w 119384"/>
                <a:gd name="connsiteY23" fmla="*/ 78791 h 256717"/>
                <a:gd name="connsiteX24" fmla="*/ 18878 w 119384"/>
                <a:gd name="connsiteY24" fmla="*/ 82701 h 256717"/>
                <a:gd name="connsiteX25" fmla="*/ 18878 w 119384"/>
                <a:gd name="connsiteY25" fmla="*/ 83767 h 256717"/>
                <a:gd name="connsiteX26" fmla="*/ 24921 w 119384"/>
                <a:gd name="connsiteY26" fmla="*/ 87677 h 256717"/>
                <a:gd name="connsiteX27" fmla="*/ 25454 w 119384"/>
                <a:gd name="connsiteY27" fmla="*/ 87677 h 256717"/>
                <a:gd name="connsiteX28" fmla="*/ 26520 w 119384"/>
                <a:gd name="connsiteY28" fmla="*/ 87144 h 256717"/>
                <a:gd name="connsiteX29" fmla="*/ 28475 w 119384"/>
                <a:gd name="connsiteY29" fmla="*/ 85189 h 256717"/>
                <a:gd name="connsiteX30" fmla="*/ 27409 w 119384"/>
                <a:gd name="connsiteY30" fmla="*/ 80746 h 256717"/>
                <a:gd name="connsiteX31" fmla="*/ 27942 w 119384"/>
                <a:gd name="connsiteY31" fmla="*/ 96207 h 256717"/>
                <a:gd name="connsiteX32" fmla="*/ 25454 w 119384"/>
                <a:gd name="connsiteY32" fmla="*/ 93186 h 256717"/>
                <a:gd name="connsiteX33" fmla="*/ 21544 w 119384"/>
                <a:gd name="connsiteY33" fmla="*/ 95141 h 256717"/>
                <a:gd name="connsiteX34" fmla="*/ 21544 w 119384"/>
                <a:gd name="connsiteY34" fmla="*/ 96207 h 256717"/>
                <a:gd name="connsiteX35" fmla="*/ 24565 w 119384"/>
                <a:gd name="connsiteY35" fmla="*/ 102250 h 256717"/>
                <a:gd name="connsiteX36" fmla="*/ 25632 w 119384"/>
                <a:gd name="connsiteY36" fmla="*/ 102250 h 256717"/>
                <a:gd name="connsiteX37" fmla="*/ 27053 w 119384"/>
                <a:gd name="connsiteY37" fmla="*/ 101717 h 256717"/>
                <a:gd name="connsiteX38" fmla="*/ 28120 w 119384"/>
                <a:gd name="connsiteY38" fmla="*/ 96207 h 256717"/>
                <a:gd name="connsiteX39" fmla="*/ 82680 w 119384"/>
                <a:gd name="connsiteY39" fmla="*/ 73281 h 256717"/>
                <a:gd name="connsiteX40" fmla="*/ 82680 w 119384"/>
                <a:gd name="connsiteY40" fmla="*/ 46446 h 256717"/>
                <a:gd name="connsiteX41" fmla="*/ 71306 w 119384"/>
                <a:gd name="connsiteY41" fmla="*/ 16589 h 256717"/>
                <a:gd name="connsiteX42" fmla="*/ 35406 w 119384"/>
                <a:gd name="connsiteY42" fmla="*/ 103138 h 256717"/>
                <a:gd name="connsiteX43" fmla="*/ 42871 w 119384"/>
                <a:gd name="connsiteY43" fmla="*/ 175293 h 256717"/>
                <a:gd name="connsiteX44" fmla="*/ 82680 w 119384"/>
                <a:gd name="connsiteY44" fmla="*/ 73281 h 256717"/>
                <a:gd name="connsiteX45" fmla="*/ 96187 w 119384"/>
                <a:gd name="connsiteY45" fmla="*/ 89632 h 256717"/>
                <a:gd name="connsiteX46" fmla="*/ 96720 w 119384"/>
                <a:gd name="connsiteY46" fmla="*/ 90165 h 256717"/>
                <a:gd name="connsiteX47" fmla="*/ 98675 w 119384"/>
                <a:gd name="connsiteY47" fmla="*/ 89098 h 256717"/>
                <a:gd name="connsiteX48" fmla="*/ 99741 w 119384"/>
                <a:gd name="connsiteY48" fmla="*/ 85544 h 256717"/>
                <a:gd name="connsiteX49" fmla="*/ 97786 w 119384"/>
                <a:gd name="connsiteY49" fmla="*/ 84122 h 256717"/>
                <a:gd name="connsiteX50" fmla="*/ 95298 w 119384"/>
                <a:gd name="connsiteY50" fmla="*/ 85544 h 256717"/>
                <a:gd name="connsiteX51" fmla="*/ 94765 w 119384"/>
                <a:gd name="connsiteY51" fmla="*/ 86077 h 256717"/>
                <a:gd name="connsiteX52" fmla="*/ 96187 w 119384"/>
                <a:gd name="connsiteY52" fmla="*/ 89632 h 256717"/>
                <a:gd name="connsiteX53" fmla="*/ 104184 w 119384"/>
                <a:gd name="connsiteY53" fmla="*/ 100117 h 256717"/>
                <a:gd name="connsiteX54" fmla="*/ 101696 w 119384"/>
                <a:gd name="connsiteY54" fmla="*/ 97096 h 256717"/>
                <a:gd name="connsiteX55" fmla="*/ 95653 w 119384"/>
                <a:gd name="connsiteY55" fmla="*/ 98162 h 256717"/>
                <a:gd name="connsiteX56" fmla="*/ 95120 w 119384"/>
                <a:gd name="connsiteY56" fmla="*/ 99229 h 256717"/>
                <a:gd name="connsiteX57" fmla="*/ 99030 w 119384"/>
                <a:gd name="connsiteY57" fmla="*/ 105626 h 256717"/>
                <a:gd name="connsiteX58" fmla="*/ 100452 w 119384"/>
                <a:gd name="connsiteY58" fmla="*/ 105626 h 256717"/>
                <a:gd name="connsiteX59" fmla="*/ 102940 w 119384"/>
                <a:gd name="connsiteY59" fmla="*/ 104560 h 256717"/>
                <a:gd name="connsiteX60" fmla="*/ 104006 w 119384"/>
                <a:gd name="connsiteY60" fmla="*/ 100117 h 256717"/>
                <a:gd name="connsiteX61" fmla="*/ 109693 w 119384"/>
                <a:gd name="connsiteY61" fmla="*/ 87677 h 256717"/>
                <a:gd name="connsiteX62" fmla="*/ 106672 w 119384"/>
                <a:gd name="connsiteY62" fmla="*/ 87144 h 256717"/>
                <a:gd name="connsiteX63" fmla="*/ 104717 w 119384"/>
                <a:gd name="connsiteY63" fmla="*/ 91587 h 256717"/>
                <a:gd name="connsiteX64" fmla="*/ 104717 w 119384"/>
                <a:gd name="connsiteY64" fmla="*/ 92120 h 256717"/>
                <a:gd name="connsiteX65" fmla="*/ 108272 w 119384"/>
                <a:gd name="connsiteY65" fmla="*/ 96030 h 256717"/>
                <a:gd name="connsiteX66" fmla="*/ 108805 w 119384"/>
                <a:gd name="connsiteY66" fmla="*/ 96030 h 256717"/>
                <a:gd name="connsiteX67" fmla="*/ 111293 w 119384"/>
                <a:gd name="connsiteY67" fmla="*/ 93541 h 256717"/>
                <a:gd name="connsiteX68" fmla="*/ 109871 w 119384"/>
                <a:gd name="connsiteY68" fmla="*/ 87499 h 25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19384" h="256717">
                  <a:moveTo>
                    <a:pt x="117513" y="16589"/>
                  </a:moveTo>
                  <a:cubicBezTo>
                    <a:pt x="117513" y="25119"/>
                    <a:pt x="117513" y="58353"/>
                    <a:pt x="118579" y="93719"/>
                  </a:cubicBezTo>
                  <a:cubicBezTo>
                    <a:pt x="118579" y="93719"/>
                    <a:pt x="131553" y="263442"/>
                    <a:pt x="53356" y="256511"/>
                  </a:cubicBezTo>
                  <a:cubicBezTo>
                    <a:pt x="53356" y="256511"/>
                    <a:pt x="22433" y="255445"/>
                    <a:pt x="14613" y="216168"/>
                  </a:cubicBezTo>
                  <a:cubicBezTo>
                    <a:pt x="14613" y="216168"/>
                    <a:pt x="12125" y="204794"/>
                    <a:pt x="18167" y="203728"/>
                  </a:cubicBezTo>
                  <a:cubicBezTo>
                    <a:pt x="20655" y="203195"/>
                    <a:pt x="24210" y="205150"/>
                    <a:pt x="26165" y="212614"/>
                  </a:cubicBezTo>
                  <a:cubicBezTo>
                    <a:pt x="28653" y="223633"/>
                    <a:pt x="35584" y="240516"/>
                    <a:pt x="52112" y="241405"/>
                  </a:cubicBezTo>
                  <a:cubicBezTo>
                    <a:pt x="81436" y="242471"/>
                    <a:pt x="84990" y="157876"/>
                    <a:pt x="84990" y="115934"/>
                  </a:cubicBezTo>
                  <a:cubicBezTo>
                    <a:pt x="76993" y="146858"/>
                    <a:pt x="61176" y="191110"/>
                    <a:pt x="36295" y="190577"/>
                  </a:cubicBezTo>
                  <a:cubicBezTo>
                    <a:pt x="3950" y="189510"/>
                    <a:pt x="-493" y="114512"/>
                    <a:pt x="40" y="94963"/>
                  </a:cubicBezTo>
                  <a:cubicBezTo>
                    <a:pt x="1106" y="75059"/>
                    <a:pt x="8926" y="-2072"/>
                    <a:pt x="66152" y="949"/>
                  </a:cubicBezTo>
                  <a:cubicBezTo>
                    <a:pt x="66152" y="949"/>
                    <a:pt x="79659" y="1482"/>
                    <a:pt x="88012" y="13923"/>
                  </a:cubicBezTo>
                  <a:cubicBezTo>
                    <a:pt x="91033" y="5037"/>
                    <a:pt x="95476" y="-473"/>
                    <a:pt x="101874" y="61"/>
                  </a:cubicBezTo>
                  <a:cubicBezTo>
                    <a:pt x="101874" y="61"/>
                    <a:pt x="118224" y="-1894"/>
                    <a:pt x="117869" y="16411"/>
                  </a:cubicBezTo>
                  <a:close/>
                  <a:moveTo>
                    <a:pt x="15502" y="90165"/>
                  </a:moveTo>
                  <a:cubicBezTo>
                    <a:pt x="14435" y="89098"/>
                    <a:pt x="14080" y="88743"/>
                    <a:pt x="13014" y="88743"/>
                  </a:cubicBezTo>
                  <a:cubicBezTo>
                    <a:pt x="11947" y="88743"/>
                    <a:pt x="11059" y="90165"/>
                    <a:pt x="11059" y="90698"/>
                  </a:cubicBezTo>
                  <a:cubicBezTo>
                    <a:pt x="10526" y="90698"/>
                    <a:pt x="10526" y="91231"/>
                    <a:pt x="10526" y="91231"/>
                  </a:cubicBezTo>
                  <a:cubicBezTo>
                    <a:pt x="10526" y="93719"/>
                    <a:pt x="11592" y="94786"/>
                    <a:pt x="12480" y="94786"/>
                  </a:cubicBezTo>
                  <a:cubicBezTo>
                    <a:pt x="12480" y="94786"/>
                    <a:pt x="12658" y="94963"/>
                    <a:pt x="13014" y="95319"/>
                  </a:cubicBezTo>
                  <a:cubicBezTo>
                    <a:pt x="13014" y="95319"/>
                    <a:pt x="14080" y="94786"/>
                    <a:pt x="14435" y="94252"/>
                  </a:cubicBezTo>
                  <a:cubicBezTo>
                    <a:pt x="15502" y="93186"/>
                    <a:pt x="15857" y="91764"/>
                    <a:pt x="15502" y="90342"/>
                  </a:cubicBezTo>
                  <a:close/>
                  <a:moveTo>
                    <a:pt x="27409" y="80746"/>
                  </a:moveTo>
                  <a:cubicBezTo>
                    <a:pt x="26343" y="79324"/>
                    <a:pt x="24921" y="78791"/>
                    <a:pt x="23855" y="78791"/>
                  </a:cubicBezTo>
                  <a:cubicBezTo>
                    <a:pt x="20833" y="79324"/>
                    <a:pt x="18878" y="82345"/>
                    <a:pt x="18878" y="82701"/>
                  </a:cubicBezTo>
                  <a:lnTo>
                    <a:pt x="18878" y="83767"/>
                  </a:lnTo>
                  <a:cubicBezTo>
                    <a:pt x="20833" y="86255"/>
                    <a:pt x="22788" y="87677"/>
                    <a:pt x="24921" y="87677"/>
                  </a:cubicBezTo>
                  <a:lnTo>
                    <a:pt x="25454" y="87677"/>
                  </a:lnTo>
                  <a:cubicBezTo>
                    <a:pt x="25454" y="87677"/>
                    <a:pt x="25987" y="87144"/>
                    <a:pt x="26520" y="87144"/>
                  </a:cubicBezTo>
                  <a:cubicBezTo>
                    <a:pt x="27587" y="86610"/>
                    <a:pt x="28475" y="86077"/>
                    <a:pt x="28475" y="85189"/>
                  </a:cubicBezTo>
                  <a:cubicBezTo>
                    <a:pt x="29008" y="83767"/>
                    <a:pt x="29008" y="81634"/>
                    <a:pt x="27409" y="80746"/>
                  </a:cubicBezTo>
                  <a:close/>
                  <a:moveTo>
                    <a:pt x="27942" y="96207"/>
                  </a:moveTo>
                  <a:cubicBezTo>
                    <a:pt x="27409" y="94786"/>
                    <a:pt x="26520" y="93719"/>
                    <a:pt x="25454" y="93186"/>
                  </a:cubicBezTo>
                  <a:cubicBezTo>
                    <a:pt x="23499" y="93186"/>
                    <a:pt x="21900" y="95141"/>
                    <a:pt x="21544" y="95141"/>
                  </a:cubicBezTo>
                  <a:lnTo>
                    <a:pt x="21544" y="96207"/>
                  </a:lnTo>
                  <a:cubicBezTo>
                    <a:pt x="22077" y="99762"/>
                    <a:pt x="22966" y="101717"/>
                    <a:pt x="24565" y="102250"/>
                  </a:cubicBezTo>
                  <a:lnTo>
                    <a:pt x="25632" y="102250"/>
                  </a:lnTo>
                  <a:cubicBezTo>
                    <a:pt x="25632" y="102250"/>
                    <a:pt x="26698" y="102250"/>
                    <a:pt x="27053" y="101717"/>
                  </a:cubicBezTo>
                  <a:cubicBezTo>
                    <a:pt x="28120" y="100650"/>
                    <a:pt x="29008" y="98695"/>
                    <a:pt x="28120" y="96207"/>
                  </a:cubicBezTo>
                  <a:close/>
                  <a:moveTo>
                    <a:pt x="82680" y="73281"/>
                  </a:moveTo>
                  <a:lnTo>
                    <a:pt x="82680" y="46446"/>
                  </a:lnTo>
                  <a:cubicBezTo>
                    <a:pt x="81614" y="27074"/>
                    <a:pt x="76282" y="16589"/>
                    <a:pt x="71306" y="16589"/>
                  </a:cubicBezTo>
                  <a:cubicBezTo>
                    <a:pt x="65797" y="16055"/>
                    <a:pt x="43937" y="30451"/>
                    <a:pt x="35406" y="103138"/>
                  </a:cubicBezTo>
                  <a:cubicBezTo>
                    <a:pt x="27409" y="175293"/>
                    <a:pt x="42871" y="175293"/>
                    <a:pt x="42871" y="175293"/>
                  </a:cubicBezTo>
                  <a:cubicBezTo>
                    <a:pt x="58332" y="170850"/>
                    <a:pt x="78237" y="92120"/>
                    <a:pt x="82680" y="73281"/>
                  </a:cubicBezTo>
                  <a:close/>
                  <a:moveTo>
                    <a:pt x="96187" y="89632"/>
                  </a:moveTo>
                  <a:cubicBezTo>
                    <a:pt x="96187" y="89632"/>
                    <a:pt x="96720" y="90165"/>
                    <a:pt x="96720" y="90165"/>
                  </a:cubicBezTo>
                  <a:cubicBezTo>
                    <a:pt x="97786" y="90165"/>
                    <a:pt x="98142" y="89632"/>
                    <a:pt x="98675" y="89098"/>
                  </a:cubicBezTo>
                  <a:cubicBezTo>
                    <a:pt x="99741" y="88565"/>
                    <a:pt x="100096" y="87144"/>
                    <a:pt x="99741" y="85544"/>
                  </a:cubicBezTo>
                  <a:cubicBezTo>
                    <a:pt x="98675" y="84122"/>
                    <a:pt x="98319" y="84122"/>
                    <a:pt x="97786" y="84122"/>
                  </a:cubicBezTo>
                  <a:cubicBezTo>
                    <a:pt x="96364" y="83589"/>
                    <a:pt x="95298" y="85189"/>
                    <a:pt x="95298" y="85544"/>
                  </a:cubicBezTo>
                  <a:cubicBezTo>
                    <a:pt x="95298" y="85544"/>
                    <a:pt x="95120" y="85722"/>
                    <a:pt x="94765" y="86077"/>
                  </a:cubicBezTo>
                  <a:cubicBezTo>
                    <a:pt x="94765" y="88565"/>
                    <a:pt x="95298" y="89632"/>
                    <a:pt x="96187" y="89632"/>
                  </a:cubicBezTo>
                  <a:close/>
                  <a:moveTo>
                    <a:pt x="104184" y="100117"/>
                  </a:moveTo>
                  <a:cubicBezTo>
                    <a:pt x="103651" y="98695"/>
                    <a:pt x="103118" y="97629"/>
                    <a:pt x="101696" y="97096"/>
                  </a:cubicBezTo>
                  <a:cubicBezTo>
                    <a:pt x="99208" y="96030"/>
                    <a:pt x="96187" y="98162"/>
                    <a:pt x="95653" y="98162"/>
                  </a:cubicBezTo>
                  <a:cubicBezTo>
                    <a:pt x="95653" y="98695"/>
                    <a:pt x="95120" y="98695"/>
                    <a:pt x="95120" y="99229"/>
                  </a:cubicBezTo>
                  <a:cubicBezTo>
                    <a:pt x="95653" y="102783"/>
                    <a:pt x="97075" y="104738"/>
                    <a:pt x="99030" y="105626"/>
                  </a:cubicBezTo>
                  <a:lnTo>
                    <a:pt x="100452" y="105626"/>
                  </a:lnTo>
                  <a:cubicBezTo>
                    <a:pt x="101518" y="105626"/>
                    <a:pt x="102407" y="105093"/>
                    <a:pt x="102940" y="104560"/>
                  </a:cubicBezTo>
                  <a:cubicBezTo>
                    <a:pt x="104362" y="103494"/>
                    <a:pt x="104362" y="101539"/>
                    <a:pt x="104006" y="100117"/>
                  </a:cubicBezTo>
                  <a:close/>
                  <a:moveTo>
                    <a:pt x="109693" y="87677"/>
                  </a:moveTo>
                  <a:cubicBezTo>
                    <a:pt x="108272" y="86610"/>
                    <a:pt x="107205" y="87144"/>
                    <a:pt x="106672" y="87144"/>
                  </a:cubicBezTo>
                  <a:cubicBezTo>
                    <a:pt x="105250" y="88210"/>
                    <a:pt x="104717" y="91053"/>
                    <a:pt x="104717" y="91587"/>
                  </a:cubicBezTo>
                  <a:lnTo>
                    <a:pt x="104717" y="92120"/>
                  </a:lnTo>
                  <a:cubicBezTo>
                    <a:pt x="105784" y="94608"/>
                    <a:pt x="107205" y="95674"/>
                    <a:pt x="108272" y="96030"/>
                  </a:cubicBezTo>
                  <a:lnTo>
                    <a:pt x="108805" y="96030"/>
                  </a:lnTo>
                  <a:cubicBezTo>
                    <a:pt x="109871" y="96030"/>
                    <a:pt x="110760" y="94963"/>
                    <a:pt x="111293" y="93541"/>
                  </a:cubicBezTo>
                  <a:cubicBezTo>
                    <a:pt x="111826" y="91587"/>
                    <a:pt x="111293" y="89098"/>
                    <a:pt x="109871" y="8749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3" name="Vrije vorm: vorm 262">
              <a:extLst>
                <a:ext uri="{FF2B5EF4-FFF2-40B4-BE49-F238E27FC236}">
                  <a16:creationId xmlns:a16="http://schemas.microsoft.com/office/drawing/2014/main" id="{4BC710D6-0045-54D5-2958-24509647A707}"/>
                </a:ext>
              </a:extLst>
            </p:cNvPr>
            <p:cNvSpPr/>
            <p:nvPr/>
          </p:nvSpPr>
          <p:spPr>
            <a:xfrm rot="21270334">
              <a:off x="6387399" y="3361446"/>
              <a:ext cx="32909" cy="219129"/>
            </a:xfrm>
            <a:custGeom>
              <a:avLst/>
              <a:gdLst>
                <a:gd name="connsiteX0" fmla="*/ 19371 w 32909"/>
                <a:gd name="connsiteY0" fmla="*/ 218951 h 219129"/>
                <a:gd name="connsiteX1" fmla="*/ 5509 w 32909"/>
                <a:gd name="connsiteY1" fmla="*/ 196026 h 219129"/>
                <a:gd name="connsiteX2" fmla="*/ 0 w 32909"/>
                <a:gd name="connsiteY2" fmla="*/ 105033 h 219129"/>
                <a:gd name="connsiteX3" fmla="*/ 533 w 32909"/>
                <a:gd name="connsiteY3" fmla="*/ 57759 h 219129"/>
                <a:gd name="connsiteX4" fmla="*/ 17950 w 32909"/>
                <a:gd name="connsiteY4" fmla="*/ 28435 h 219129"/>
                <a:gd name="connsiteX5" fmla="*/ 32878 w 32909"/>
                <a:gd name="connsiteY5" fmla="*/ 58825 h 219129"/>
                <a:gd name="connsiteX6" fmla="*/ 31456 w 32909"/>
                <a:gd name="connsiteY6" fmla="*/ 106099 h 219129"/>
                <a:gd name="connsiteX7" fmla="*/ 31989 w 32909"/>
                <a:gd name="connsiteY7" fmla="*/ 193182 h 219129"/>
                <a:gd name="connsiteX8" fmla="*/ 19549 w 32909"/>
                <a:gd name="connsiteY8" fmla="*/ 219129 h 219129"/>
                <a:gd name="connsiteX9" fmla="*/ 11907 w 32909"/>
                <a:gd name="connsiteY9" fmla="*/ 124937 h 219129"/>
                <a:gd name="connsiteX10" fmla="*/ 8886 w 32909"/>
                <a:gd name="connsiteY10" fmla="*/ 124404 h 219129"/>
                <a:gd name="connsiteX11" fmla="*/ 7464 w 32909"/>
                <a:gd name="connsiteY11" fmla="*/ 129380 h 219129"/>
                <a:gd name="connsiteX12" fmla="*/ 7464 w 32909"/>
                <a:gd name="connsiteY12" fmla="*/ 129914 h 219129"/>
                <a:gd name="connsiteX13" fmla="*/ 11374 w 32909"/>
                <a:gd name="connsiteY13" fmla="*/ 132935 h 219129"/>
                <a:gd name="connsiteX14" fmla="*/ 13862 w 32909"/>
                <a:gd name="connsiteY14" fmla="*/ 130447 h 219129"/>
                <a:gd name="connsiteX15" fmla="*/ 11907 w 32909"/>
                <a:gd name="connsiteY15" fmla="*/ 124937 h 219129"/>
                <a:gd name="connsiteX16" fmla="*/ 7997 w 32909"/>
                <a:gd name="connsiteY16" fmla="*/ 10486 h 219129"/>
                <a:gd name="connsiteX17" fmla="*/ 17950 w 32909"/>
                <a:gd name="connsiteY17" fmla="*/ 0 h 219129"/>
                <a:gd name="connsiteX18" fmla="*/ 27902 w 32909"/>
                <a:gd name="connsiteY18" fmla="*/ 10486 h 219129"/>
                <a:gd name="connsiteX19" fmla="*/ 17950 w 32909"/>
                <a:gd name="connsiteY19" fmla="*/ 20438 h 219129"/>
                <a:gd name="connsiteX20" fmla="*/ 7997 w 32909"/>
                <a:gd name="connsiteY20" fmla="*/ 10486 h 219129"/>
                <a:gd name="connsiteX21" fmla="*/ 18483 w 32909"/>
                <a:gd name="connsiteY21" fmla="*/ 121028 h 219129"/>
                <a:gd name="connsiteX22" fmla="*/ 20438 w 32909"/>
                <a:gd name="connsiteY22" fmla="*/ 119961 h 219129"/>
                <a:gd name="connsiteX23" fmla="*/ 22926 w 32909"/>
                <a:gd name="connsiteY23" fmla="*/ 114452 h 219129"/>
                <a:gd name="connsiteX24" fmla="*/ 20971 w 32909"/>
                <a:gd name="connsiteY24" fmla="*/ 112497 h 219129"/>
                <a:gd name="connsiteX25" fmla="*/ 16528 w 32909"/>
                <a:gd name="connsiteY25" fmla="*/ 114452 h 219129"/>
                <a:gd name="connsiteX26" fmla="*/ 16528 w 32909"/>
                <a:gd name="connsiteY26" fmla="*/ 114985 h 219129"/>
                <a:gd name="connsiteX27" fmla="*/ 17061 w 32909"/>
                <a:gd name="connsiteY27" fmla="*/ 120494 h 219129"/>
                <a:gd name="connsiteX28" fmla="*/ 18483 w 32909"/>
                <a:gd name="connsiteY28" fmla="*/ 121028 h 219129"/>
                <a:gd name="connsiteX29" fmla="*/ 19016 w 32909"/>
                <a:gd name="connsiteY29" fmla="*/ 130980 h 219129"/>
                <a:gd name="connsiteX30" fmla="*/ 20971 w 32909"/>
                <a:gd name="connsiteY30" fmla="*/ 134534 h 219129"/>
                <a:gd name="connsiteX31" fmla="*/ 21504 w 32909"/>
                <a:gd name="connsiteY31" fmla="*/ 135067 h 219129"/>
                <a:gd name="connsiteX32" fmla="*/ 23459 w 32909"/>
                <a:gd name="connsiteY32" fmla="*/ 134001 h 219129"/>
                <a:gd name="connsiteX33" fmla="*/ 23992 w 32909"/>
                <a:gd name="connsiteY33" fmla="*/ 130447 h 219129"/>
                <a:gd name="connsiteX34" fmla="*/ 22037 w 32909"/>
                <a:gd name="connsiteY34" fmla="*/ 128492 h 219129"/>
                <a:gd name="connsiteX35" fmla="*/ 19549 w 32909"/>
                <a:gd name="connsiteY35" fmla="*/ 130447 h 219129"/>
                <a:gd name="connsiteX36" fmla="*/ 19016 w 32909"/>
                <a:gd name="connsiteY36" fmla="*/ 130980 h 219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32909" h="219129">
                  <a:moveTo>
                    <a:pt x="19371" y="218951"/>
                  </a:moveTo>
                  <a:cubicBezTo>
                    <a:pt x="8353" y="218951"/>
                    <a:pt x="5509" y="196026"/>
                    <a:pt x="5509" y="196026"/>
                  </a:cubicBezTo>
                  <a:cubicBezTo>
                    <a:pt x="1066" y="167235"/>
                    <a:pt x="0" y="105033"/>
                    <a:pt x="0" y="105033"/>
                  </a:cubicBezTo>
                  <a:cubicBezTo>
                    <a:pt x="0" y="88682"/>
                    <a:pt x="0" y="73221"/>
                    <a:pt x="533" y="57759"/>
                  </a:cubicBezTo>
                  <a:cubicBezTo>
                    <a:pt x="533" y="57759"/>
                    <a:pt x="533" y="28435"/>
                    <a:pt x="17950" y="28435"/>
                  </a:cubicBezTo>
                  <a:cubicBezTo>
                    <a:pt x="34300" y="28435"/>
                    <a:pt x="32878" y="58825"/>
                    <a:pt x="32878" y="58825"/>
                  </a:cubicBezTo>
                  <a:cubicBezTo>
                    <a:pt x="32345" y="74820"/>
                    <a:pt x="31812" y="90104"/>
                    <a:pt x="31456" y="106099"/>
                  </a:cubicBezTo>
                  <a:cubicBezTo>
                    <a:pt x="31456" y="106099"/>
                    <a:pt x="31456" y="173810"/>
                    <a:pt x="31989" y="193182"/>
                  </a:cubicBezTo>
                  <a:cubicBezTo>
                    <a:pt x="31989" y="193182"/>
                    <a:pt x="33944" y="219129"/>
                    <a:pt x="19549" y="219129"/>
                  </a:cubicBezTo>
                  <a:close/>
                  <a:moveTo>
                    <a:pt x="11907" y="124937"/>
                  </a:moveTo>
                  <a:cubicBezTo>
                    <a:pt x="10485" y="123871"/>
                    <a:pt x="9419" y="124404"/>
                    <a:pt x="8886" y="124404"/>
                  </a:cubicBezTo>
                  <a:cubicBezTo>
                    <a:pt x="7464" y="125471"/>
                    <a:pt x="7464" y="128314"/>
                    <a:pt x="7464" y="129380"/>
                  </a:cubicBezTo>
                  <a:lnTo>
                    <a:pt x="7464" y="129914"/>
                  </a:lnTo>
                  <a:cubicBezTo>
                    <a:pt x="8886" y="131868"/>
                    <a:pt x="9952" y="132935"/>
                    <a:pt x="11374" y="132935"/>
                  </a:cubicBezTo>
                  <a:cubicBezTo>
                    <a:pt x="12796" y="132935"/>
                    <a:pt x="13329" y="131868"/>
                    <a:pt x="13862" y="130447"/>
                  </a:cubicBezTo>
                  <a:cubicBezTo>
                    <a:pt x="14395" y="128492"/>
                    <a:pt x="13862" y="126004"/>
                    <a:pt x="11907" y="124937"/>
                  </a:cubicBezTo>
                  <a:close/>
                  <a:moveTo>
                    <a:pt x="7997" y="10486"/>
                  </a:moveTo>
                  <a:cubicBezTo>
                    <a:pt x="7997" y="4443"/>
                    <a:pt x="12440" y="0"/>
                    <a:pt x="17950" y="0"/>
                  </a:cubicBezTo>
                  <a:cubicBezTo>
                    <a:pt x="23459" y="0"/>
                    <a:pt x="27902" y="4443"/>
                    <a:pt x="27902" y="10486"/>
                  </a:cubicBezTo>
                  <a:cubicBezTo>
                    <a:pt x="27902" y="15995"/>
                    <a:pt x="23459" y="20438"/>
                    <a:pt x="17950" y="20438"/>
                  </a:cubicBezTo>
                  <a:cubicBezTo>
                    <a:pt x="12440" y="20438"/>
                    <a:pt x="7997" y="15995"/>
                    <a:pt x="7997" y="10486"/>
                  </a:cubicBezTo>
                  <a:close/>
                  <a:moveTo>
                    <a:pt x="18483" y="121028"/>
                  </a:moveTo>
                  <a:cubicBezTo>
                    <a:pt x="18483" y="121028"/>
                    <a:pt x="19905" y="120494"/>
                    <a:pt x="20438" y="119961"/>
                  </a:cubicBezTo>
                  <a:cubicBezTo>
                    <a:pt x="22393" y="118895"/>
                    <a:pt x="23459" y="116407"/>
                    <a:pt x="22926" y="114452"/>
                  </a:cubicBezTo>
                  <a:cubicBezTo>
                    <a:pt x="22393" y="113030"/>
                    <a:pt x="21504" y="112497"/>
                    <a:pt x="20971" y="112497"/>
                  </a:cubicBezTo>
                  <a:cubicBezTo>
                    <a:pt x="19016" y="111964"/>
                    <a:pt x="17061" y="114452"/>
                    <a:pt x="16528" y="114452"/>
                  </a:cubicBezTo>
                  <a:lnTo>
                    <a:pt x="16528" y="114985"/>
                  </a:lnTo>
                  <a:cubicBezTo>
                    <a:pt x="15995" y="118006"/>
                    <a:pt x="15995" y="119428"/>
                    <a:pt x="17061" y="120494"/>
                  </a:cubicBezTo>
                  <a:cubicBezTo>
                    <a:pt x="17594" y="121028"/>
                    <a:pt x="18127" y="121028"/>
                    <a:pt x="18483" y="121028"/>
                  </a:cubicBezTo>
                  <a:close/>
                  <a:moveTo>
                    <a:pt x="19016" y="130980"/>
                  </a:moveTo>
                  <a:cubicBezTo>
                    <a:pt x="19016" y="133468"/>
                    <a:pt x="20082" y="134534"/>
                    <a:pt x="20971" y="134534"/>
                  </a:cubicBezTo>
                  <a:cubicBezTo>
                    <a:pt x="20971" y="135067"/>
                    <a:pt x="21504" y="135067"/>
                    <a:pt x="21504" y="135067"/>
                  </a:cubicBezTo>
                  <a:cubicBezTo>
                    <a:pt x="22037" y="135067"/>
                    <a:pt x="22926" y="134534"/>
                    <a:pt x="23459" y="134001"/>
                  </a:cubicBezTo>
                  <a:cubicBezTo>
                    <a:pt x="23992" y="132935"/>
                    <a:pt x="24525" y="131513"/>
                    <a:pt x="23992" y="130447"/>
                  </a:cubicBezTo>
                  <a:cubicBezTo>
                    <a:pt x="22926" y="129025"/>
                    <a:pt x="22570" y="128492"/>
                    <a:pt x="22037" y="128492"/>
                  </a:cubicBezTo>
                  <a:cubicBezTo>
                    <a:pt x="20615" y="128492"/>
                    <a:pt x="19549" y="129914"/>
                    <a:pt x="19549" y="130447"/>
                  </a:cubicBezTo>
                  <a:lnTo>
                    <a:pt x="19016" y="130980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4" name="Vrije vorm: vorm 263">
              <a:extLst>
                <a:ext uri="{FF2B5EF4-FFF2-40B4-BE49-F238E27FC236}">
                  <a16:creationId xmlns:a16="http://schemas.microsoft.com/office/drawing/2014/main" id="{E66653DA-BAC5-3A5F-4B32-FB612A92DA5A}"/>
                </a:ext>
              </a:extLst>
            </p:cNvPr>
            <p:cNvSpPr/>
            <p:nvPr/>
          </p:nvSpPr>
          <p:spPr>
            <a:xfrm rot="21270334">
              <a:off x="6440041" y="3381123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1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2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4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8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6" y="145075"/>
                    <a:pt x="17961" y="155383"/>
                    <a:pt x="17961" y="155383"/>
                  </a:cubicBezTo>
                  <a:cubicBezTo>
                    <a:pt x="20982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1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2" y="22448"/>
                  </a:cubicBezTo>
                  <a:cubicBezTo>
                    <a:pt x="69322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6" y="134412"/>
                    <a:pt x="87094" y="157338"/>
                  </a:cubicBezTo>
                  <a:cubicBezTo>
                    <a:pt x="87094" y="157338"/>
                    <a:pt x="84072" y="193237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1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6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1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2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8"/>
                    <a:pt x="45507" y="97268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7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5" name="Vrije vorm: vorm 264">
              <a:extLst>
                <a:ext uri="{FF2B5EF4-FFF2-40B4-BE49-F238E27FC236}">
                  <a16:creationId xmlns:a16="http://schemas.microsoft.com/office/drawing/2014/main" id="{705405DA-BFAC-DE65-8F41-415FF8455197}"/>
                </a:ext>
              </a:extLst>
            </p:cNvPr>
            <p:cNvSpPr/>
            <p:nvPr/>
          </p:nvSpPr>
          <p:spPr>
            <a:xfrm rot="21270334">
              <a:off x="6552505" y="3370580"/>
              <a:ext cx="99060" cy="190463"/>
            </a:xfrm>
            <a:custGeom>
              <a:avLst/>
              <a:gdLst>
                <a:gd name="connsiteX0" fmla="*/ 54 w 99060"/>
                <a:gd name="connsiteY0" fmla="*/ 104623 h 190463"/>
                <a:gd name="connsiteX1" fmla="*/ 47327 w 99060"/>
                <a:gd name="connsiteY1" fmla="*/ 123 h 190463"/>
                <a:gd name="connsiteX2" fmla="*/ 85715 w 99060"/>
                <a:gd name="connsiteY2" fmla="*/ 32468 h 190463"/>
                <a:gd name="connsiteX3" fmla="*/ 81805 w 99060"/>
                <a:gd name="connsiteY3" fmla="*/ 41887 h 190463"/>
                <a:gd name="connsiteX4" fmla="*/ 73808 w 99060"/>
                <a:gd name="connsiteY4" fmla="*/ 34423 h 190463"/>
                <a:gd name="connsiteX5" fmla="*/ 51948 w 99060"/>
                <a:gd name="connsiteY5" fmla="*/ 12564 h 190463"/>
                <a:gd name="connsiteX6" fmla="*/ 33465 w 99060"/>
                <a:gd name="connsiteY6" fmla="*/ 102668 h 190463"/>
                <a:gd name="connsiteX7" fmla="*/ 54436 w 99060"/>
                <a:gd name="connsiteY7" fmla="*/ 176777 h 190463"/>
                <a:gd name="connsiteX8" fmla="*/ 85715 w 99060"/>
                <a:gd name="connsiteY8" fmla="*/ 123461 h 190463"/>
                <a:gd name="connsiteX9" fmla="*/ 94601 w 99060"/>
                <a:gd name="connsiteY9" fmla="*/ 107466 h 190463"/>
                <a:gd name="connsiteX10" fmla="*/ 99044 w 99060"/>
                <a:gd name="connsiteY10" fmla="*/ 116885 h 190463"/>
                <a:gd name="connsiteX11" fmla="*/ 48749 w 99060"/>
                <a:gd name="connsiteY11" fmla="*/ 190461 h 190463"/>
                <a:gd name="connsiteX12" fmla="*/ 54 w 99060"/>
                <a:gd name="connsiteY12" fmla="*/ 104445 h 190463"/>
                <a:gd name="connsiteX13" fmla="*/ 10006 w 99060"/>
                <a:gd name="connsiteY13" fmla="*/ 89161 h 190463"/>
                <a:gd name="connsiteX14" fmla="*/ 10539 w 99060"/>
                <a:gd name="connsiteY14" fmla="*/ 89161 h 190463"/>
                <a:gd name="connsiteX15" fmla="*/ 12494 w 99060"/>
                <a:gd name="connsiteY15" fmla="*/ 88628 h 190463"/>
                <a:gd name="connsiteX16" fmla="*/ 13027 w 99060"/>
                <a:gd name="connsiteY16" fmla="*/ 84718 h 190463"/>
                <a:gd name="connsiteX17" fmla="*/ 11605 w 99060"/>
                <a:gd name="connsiteY17" fmla="*/ 83296 h 190463"/>
                <a:gd name="connsiteX18" fmla="*/ 11072 w 99060"/>
                <a:gd name="connsiteY18" fmla="*/ 83296 h 190463"/>
                <a:gd name="connsiteX19" fmla="*/ 8584 w 99060"/>
                <a:gd name="connsiteY19" fmla="*/ 84718 h 190463"/>
                <a:gd name="connsiteX20" fmla="*/ 8584 w 99060"/>
                <a:gd name="connsiteY20" fmla="*/ 85251 h 190463"/>
                <a:gd name="connsiteX21" fmla="*/ 10006 w 99060"/>
                <a:gd name="connsiteY21" fmla="*/ 89161 h 190463"/>
                <a:gd name="connsiteX22" fmla="*/ 18892 w 99060"/>
                <a:gd name="connsiteY22" fmla="*/ 99646 h 190463"/>
                <a:gd name="connsiteX23" fmla="*/ 21380 w 99060"/>
                <a:gd name="connsiteY23" fmla="*/ 100713 h 190463"/>
                <a:gd name="connsiteX24" fmla="*/ 21913 w 99060"/>
                <a:gd name="connsiteY24" fmla="*/ 100713 h 190463"/>
                <a:gd name="connsiteX25" fmla="*/ 24935 w 99060"/>
                <a:gd name="connsiteY25" fmla="*/ 96803 h 190463"/>
                <a:gd name="connsiteX26" fmla="*/ 24935 w 99060"/>
                <a:gd name="connsiteY26" fmla="*/ 96270 h 190463"/>
                <a:gd name="connsiteX27" fmla="*/ 21380 w 99060"/>
                <a:gd name="connsiteY27" fmla="*/ 91827 h 190463"/>
                <a:gd name="connsiteX28" fmla="*/ 18892 w 99060"/>
                <a:gd name="connsiteY28" fmla="*/ 93782 h 190463"/>
                <a:gd name="connsiteX29" fmla="*/ 18892 w 99060"/>
                <a:gd name="connsiteY29" fmla="*/ 99824 h 190463"/>
                <a:gd name="connsiteX30" fmla="*/ 20314 w 99060"/>
                <a:gd name="connsiteY30" fmla="*/ 83652 h 190463"/>
                <a:gd name="connsiteX31" fmla="*/ 21735 w 99060"/>
                <a:gd name="connsiteY31" fmla="*/ 85607 h 190463"/>
                <a:gd name="connsiteX32" fmla="*/ 22802 w 99060"/>
                <a:gd name="connsiteY32" fmla="*/ 85607 h 190463"/>
                <a:gd name="connsiteX33" fmla="*/ 24757 w 99060"/>
                <a:gd name="connsiteY33" fmla="*/ 84540 h 190463"/>
                <a:gd name="connsiteX34" fmla="*/ 25290 w 99060"/>
                <a:gd name="connsiteY34" fmla="*/ 84007 h 190463"/>
                <a:gd name="connsiteX35" fmla="*/ 24757 w 99060"/>
                <a:gd name="connsiteY35" fmla="*/ 80097 h 190463"/>
                <a:gd name="connsiteX36" fmla="*/ 22269 w 99060"/>
                <a:gd name="connsiteY36" fmla="*/ 80097 h 190463"/>
                <a:gd name="connsiteX37" fmla="*/ 20314 w 99060"/>
                <a:gd name="connsiteY37" fmla="*/ 83652 h 190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9060" h="190463">
                  <a:moveTo>
                    <a:pt x="54" y="104623"/>
                  </a:moveTo>
                  <a:cubicBezTo>
                    <a:pt x="54" y="104623"/>
                    <a:pt x="-3501" y="3677"/>
                    <a:pt x="47327" y="123"/>
                  </a:cubicBezTo>
                  <a:cubicBezTo>
                    <a:pt x="47327" y="123"/>
                    <a:pt x="79672" y="-3787"/>
                    <a:pt x="85715" y="32468"/>
                  </a:cubicBezTo>
                  <a:cubicBezTo>
                    <a:pt x="85715" y="32468"/>
                    <a:pt x="87137" y="40999"/>
                    <a:pt x="81805" y="41887"/>
                  </a:cubicBezTo>
                  <a:cubicBezTo>
                    <a:pt x="75407" y="42954"/>
                    <a:pt x="73808" y="34423"/>
                    <a:pt x="73808" y="34423"/>
                  </a:cubicBezTo>
                  <a:cubicBezTo>
                    <a:pt x="73808" y="34423"/>
                    <a:pt x="67765" y="9542"/>
                    <a:pt x="51948" y="12564"/>
                  </a:cubicBezTo>
                  <a:cubicBezTo>
                    <a:pt x="35598" y="15052"/>
                    <a:pt x="33465" y="102668"/>
                    <a:pt x="33465" y="102668"/>
                  </a:cubicBezTo>
                  <a:cubicBezTo>
                    <a:pt x="33465" y="102668"/>
                    <a:pt x="31510" y="176777"/>
                    <a:pt x="54436" y="176777"/>
                  </a:cubicBezTo>
                  <a:cubicBezTo>
                    <a:pt x="76829" y="177310"/>
                    <a:pt x="84826" y="131458"/>
                    <a:pt x="85715" y="123461"/>
                  </a:cubicBezTo>
                  <a:cubicBezTo>
                    <a:pt x="87137" y="114042"/>
                    <a:pt x="89625" y="107466"/>
                    <a:pt x="94601" y="107466"/>
                  </a:cubicBezTo>
                  <a:cubicBezTo>
                    <a:pt x="99577" y="107999"/>
                    <a:pt x="99044" y="116885"/>
                    <a:pt x="99044" y="116885"/>
                  </a:cubicBezTo>
                  <a:cubicBezTo>
                    <a:pt x="99044" y="116885"/>
                    <a:pt x="96023" y="190106"/>
                    <a:pt x="48749" y="190461"/>
                  </a:cubicBezTo>
                  <a:cubicBezTo>
                    <a:pt x="-2079" y="190995"/>
                    <a:pt x="54" y="104445"/>
                    <a:pt x="54" y="104445"/>
                  </a:cubicBezTo>
                  <a:close/>
                  <a:moveTo>
                    <a:pt x="10006" y="89161"/>
                  </a:moveTo>
                  <a:lnTo>
                    <a:pt x="10539" y="89161"/>
                  </a:lnTo>
                  <a:cubicBezTo>
                    <a:pt x="10539" y="89161"/>
                    <a:pt x="11961" y="89161"/>
                    <a:pt x="12494" y="88628"/>
                  </a:cubicBezTo>
                  <a:cubicBezTo>
                    <a:pt x="13027" y="87561"/>
                    <a:pt x="13560" y="86140"/>
                    <a:pt x="13027" y="84718"/>
                  </a:cubicBezTo>
                  <a:cubicBezTo>
                    <a:pt x="12494" y="83652"/>
                    <a:pt x="11961" y="83296"/>
                    <a:pt x="11605" y="83296"/>
                  </a:cubicBezTo>
                  <a:lnTo>
                    <a:pt x="11072" y="83296"/>
                  </a:lnTo>
                  <a:cubicBezTo>
                    <a:pt x="10006" y="83296"/>
                    <a:pt x="9117" y="84363"/>
                    <a:pt x="8584" y="84718"/>
                  </a:cubicBezTo>
                  <a:lnTo>
                    <a:pt x="8584" y="85251"/>
                  </a:lnTo>
                  <a:cubicBezTo>
                    <a:pt x="8051" y="87739"/>
                    <a:pt x="9117" y="88806"/>
                    <a:pt x="10006" y="89161"/>
                  </a:cubicBezTo>
                  <a:close/>
                  <a:moveTo>
                    <a:pt x="18892" y="99646"/>
                  </a:moveTo>
                  <a:cubicBezTo>
                    <a:pt x="19958" y="100180"/>
                    <a:pt x="20314" y="100713"/>
                    <a:pt x="21380" y="100713"/>
                  </a:cubicBezTo>
                  <a:lnTo>
                    <a:pt x="21913" y="100713"/>
                  </a:lnTo>
                  <a:cubicBezTo>
                    <a:pt x="23868" y="100180"/>
                    <a:pt x="24401" y="97158"/>
                    <a:pt x="24935" y="96803"/>
                  </a:cubicBezTo>
                  <a:lnTo>
                    <a:pt x="24935" y="96270"/>
                  </a:lnTo>
                  <a:cubicBezTo>
                    <a:pt x="23868" y="93249"/>
                    <a:pt x="22980" y="91827"/>
                    <a:pt x="21380" y="91827"/>
                  </a:cubicBezTo>
                  <a:cubicBezTo>
                    <a:pt x="20314" y="91827"/>
                    <a:pt x="19425" y="92360"/>
                    <a:pt x="18892" y="93782"/>
                  </a:cubicBezTo>
                  <a:cubicBezTo>
                    <a:pt x="17826" y="95203"/>
                    <a:pt x="17826" y="97692"/>
                    <a:pt x="18892" y="99824"/>
                  </a:cubicBezTo>
                  <a:close/>
                  <a:moveTo>
                    <a:pt x="20314" y="83652"/>
                  </a:moveTo>
                  <a:cubicBezTo>
                    <a:pt x="20847" y="85073"/>
                    <a:pt x="21380" y="85607"/>
                    <a:pt x="21735" y="85607"/>
                  </a:cubicBezTo>
                  <a:lnTo>
                    <a:pt x="22802" y="85607"/>
                  </a:lnTo>
                  <a:cubicBezTo>
                    <a:pt x="23868" y="85607"/>
                    <a:pt x="24757" y="85073"/>
                    <a:pt x="24757" y="84540"/>
                  </a:cubicBezTo>
                  <a:cubicBezTo>
                    <a:pt x="24757" y="84540"/>
                    <a:pt x="25290" y="84540"/>
                    <a:pt x="25290" y="84007"/>
                  </a:cubicBezTo>
                  <a:cubicBezTo>
                    <a:pt x="25823" y="81519"/>
                    <a:pt x="25290" y="80453"/>
                    <a:pt x="24757" y="80097"/>
                  </a:cubicBezTo>
                  <a:cubicBezTo>
                    <a:pt x="23690" y="79564"/>
                    <a:pt x="23335" y="79564"/>
                    <a:pt x="22269" y="80097"/>
                  </a:cubicBezTo>
                  <a:cubicBezTo>
                    <a:pt x="21202" y="80630"/>
                    <a:pt x="20314" y="82052"/>
                    <a:pt x="20314" y="83652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6" name="Vrije vorm: vorm 265">
              <a:extLst>
                <a:ext uri="{FF2B5EF4-FFF2-40B4-BE49-F238E27FC236}">
                  <a16:creationId xmlns:a16="http://schemas.microsoft.com/office/drawing/2014/main" id="{E5BCBD0F-6A9E-BBA0-28D0-20BEB634EB94}"/>
                </a:ext>
              </a:extLst>
            </p:cNvPr>
            <p:cNvSpPr/>
            <p:nvPr/>
          </p:nvSpPr>
          <p:spPr>
            <a:xfrm rot="21270334">
              <a:off x="6663192" y="3292653"/>
              <a:ext cx="117754" cy="256959"/>
            </a:xfrm>
            <a:custGeom>
              <a:avLst/>
              <a:gdLst>
                <a:gd name="connsiteX0" fmla="*/ 5601 w 117754"/>
                <a:gd name="connsiteY0" fmla="*/ 234120 h 256959"/>
                <a:gd name="connsiteX1" fmla="*/ 91 w 117754"/>
                <a:gd name="connsiteY1" fmla="*/ 143127 h 256959"/>
                <a:gd name="connsiteX2" fmla="*/ 2046 w 117754"/>
                <a:gd name="connsiteY2" fmla="*/ 43071 h 256959"/>
                <a:gd name="connsiteX3" fmla="*/ 16975 w 117754"/>
                <a:gd name="connsiteY3" fmla="*/ 240 h 256959"/>
                <a:gd name="connsiteX4" fmla="*/ 34925 w 117754"/>
                <a:gd name="connsiteY4" fmla="*/ 30630 h 256959"/>
                <a:gd name="connsiteX5" fmla="*/ 31370 w 117754"/>
                <a:gd name="connsiteY5" fmla="*/ 144016 h 256959"/>
                <a:gd name="connsiteX6" fmla="*/ 31370 w 117754"/>
                <a:gd name="connsiteY6" fmla="*/ 181337 h 256959"/>
                <a:gd name="connsiteX7" fmla="*/ 84153 w 117754"/>
                <a:gd name="connsiteY7" fmla="*/ 66352 h 256959"/>
                <a:gd name="connsiteX8" fmla="*/ 117564 w 117754"/>
                <a:gd name="connsiteY8" fmla="*/ 136551 h 256959"/>
                <a:gd name="connsiteX9" fmla="*/ 116143 w 117754"/>
                <a:gd name="connsiteY9" fmla="*/ 233054 h 256959"/>
                <a:gd name="connsiteX10" fmla="*/ 104235 w 117754"/>
                <a:gd name="connsiteY10" fmla="*/ 256868 h 256959"/>
                <a:gd name="connsiteX11" fmla="*/ 84864 w 117754"/>
                <a:gd name="connsiteY11" fmla="*/ 217059 h 256959"/>
                <a:gd name="connsiteX12" fmla="*/ 82376 w 117754"/>
                <a:gd name="connsiteY12" fmla="*/ 87145 h 256959"/>
                <a:gd name="connsiteX13" fmla="*/ 32081 w 117754"/>
                <a:gd name="connsiteY13" fmla="*/ 238918 h 256959"/>
                <a:gd name="connsiteX14" fmla="*/ 19641 w 117754"/>
                <a:gd name="connsiteY14" fmla="*/ 256868 h 256959"/>
                <a:gd name="connsiteX15" fmla="*/ 5778 w 117754"/>
                <a:gd name="connsiteY15" fmla="*/ 233942 h 256959"/>
                <a:gd name="connsiteX16" fmla="*/ 11998 w 117754"/>
                <a:gd name="connsiteY16" fmla="*/ 165520 h 256959"/>
                <a:gd name="connsiteX17" fmla="*/ 15020 w 117754"/>
                <a:gd name="connsiteY17" fmla="*/ 164098 h 256959"/>
                <a:gd name="connsiteX18" fmla="*/ 15553 w 117754"/>
                <a:gd name="connsiteY18" fmla="*/ 159655 h 256959"/>
                <a:gd name="connsiteX19" fmla="*/ 13065 w 117754"/>
                <a:gd name="connsiteY19" fmla="*/ 156634 h 256959"/>
                <a:gd name="connsiteX20" fmla="*/ 7022 w 117754"/>
                <a:gd name="connsiteY20" fmla="*/ 158589 h 256959"/>
                <a:gd name="connsiteX21" fmla="*/ 6489 w 117754"/>
                <a:gd name="connsiteY21" fmla="*/ 159655 h 256959"/>
                <a:gd name="connsiteX22" fmla="*/ 10932 w 117754"/>
                <a:gd name="connsiteY22" fmla="*/ 165698 h 256959"/>
                <a:gd name="connsiteX23" fmla="*/ 11998 w 117754"/>
                <a:gd name="connsiteY23" fmla="*/ 165698 h 256959"/>
                <a:gd name="connsiteX24" fmla="*/ 14487 w 117754"/>
                <a:gd name="connsiteY24" fmla="*/ 148636 h 256959"/>
                <a:gd name="connsiteX25" fmla="*/ 14487 w 117754"/>
                <a:gd name="connsiteY25" fmla="*/ 149170 h 256959"/>
                <a:gd name="connsiteX26" fmla="*/ 18396 w 117754"/>
                <a:gd name="connsiteY26" fmla="*/ 152724 h 256959"/>
                <a:gd name="connsiteX27" fmla="*/ 18930 w 117754"/>
                <a:gd name="connsiteY27" fmla="*/ 152724 h 256959"/>
                <a:gd name="connsiteX28" fmla="*/ 20884 w 117754"/>
                <a:gd name="connsiteY28" fmla="*/ 150236 h 256959"/>
                <a:gd name="connsiteX29" fmla="*/ 18930 w 117754"/>
                <a:gd name="connsiteY29" fmla="*/ 144727 h 256959"/>
                <a:gd name="connsiteX30" fmla="*/ 15908 w 117754"/>
                <a:gd name="connsiteY30" fmla="*/ 144193 h 256959"/>
                <a:gd name="connsiteX31" fmla="*/ 14487 w 117754"/>
                <a:gd name="connsiteY31" fmla="*/ 148636 h 256959"/>
                <a:gd name="connsiteX32" fmla="*/ 20529 w 117754"/>
                <a:gd name="connsiteY32" fmla="*/ 158589 h 256959"/>
                <a:gd name="connsiteX33" fmla="*/ 20529 w 117754"/>
                <a:gd name="connsiteY33" fmla="*/ 159122 h 256959"/>
                <a:gd name="connsiteX34" fmla="*/ 21951 w 117754"/>
                <a:gd name="connsiteY34" fmla="*/ 163032 h 256959"/>
                <a:gd name="connsiteX35" fmla="*/ 22484 w 117754"/>
                <a:gd name="connsiteY35" fmla="*/ 163032 h 256959"/>
                <a:gd name="connsiteX36" fmla="*/ 24439 w 117754"/>
                <a:gd name="connsiteY36" fmla="*/ 161965 h 256959"/>
                <a:gd name="connsiteX37" fmla="*/ 24972 w 117754"/>
                <a:gd name="connsiteY37" fmla="*/ 158411 h 256959"/>
                <a:gd name="connsiteX38" fmla="*/ 23017 w 117754"/>
                <a:gd name="connsiteY38" fmla="*/ 156989 h 256959"/>
                <a:gd name="connsiteX39" fmla="*/ 20529 w 117754"/>
                <a:gd name="connsiteY39" fmla="*/ 158411 h 256959"/>
                <a:gd name="connsiteX40" fmla="*/ 97127 w 117754"/>
                <a:gd name="connsiteY40" fmla="*/ 157167 h 256959"/>
                <a:gd name="connsiteX41" fmla="*/ 97660 w 117754"/>
                <a:gd name="connsiteY41" fmla="*/ 157700 h 256959"/>
                <a:gd name="connsiteX42" fmla="*/ 100148 w 117754"/>
                <a:gd name="connsiteY42" fmla="*/ 156278 h 256959"/>
                <a:gd name="connsiteX43" fmla="*/ 101214 w 117754"/>
                <a:gd name="connsiteY43" fmla="*/ 150236 h 256959"/>
                <a:gd name="connsiteX44" fmla="*/ 98726 w 117754"/>
                <a:gd name="connsiteY44" fmla="*/ 148814 h 256959"/>
                <a:gd name="connsiteX45" fmla="*/ 95172 w 117754"/>
                <a:gd name="connsiteY45" fmla="*/ 152369 h 256959"/>
                <a:gd name="connsiteX46" fmla="*/ 97127 w 117754"/>
                <a:gd name="connsiteY46" fmla="*/ 157345 h 256959"/>
                <a:gd name="connsiteX47" fmla="*/ 101037 w 117754"/>
                <a:gd name="connsiteY47" fmla="*/ 163210 h 256959"/>
                <a:gd name="connsiteX48" fmla="*/ 98548 w 117754"/>
                <a:gd name="connsiteY48" fmla="*/ 164631 h 256959"/>
                <a:gd name="connsiteX49" fmla="*/ 98548 w 117754"/>
                <a:gd name="connsiteY49" fmla="*/ 165164 h 256959"/>
                <a:gd name="connsiteX50" fmla="*/ 99970 w 117754"/>
                <a:gd name="connsiteY50" fmla="*/ 169074 h 256959"/>
                <a:gd name="connsiteX51" fmla="*/ 100503 w 117754"/>
                <a:gd name="connsiteY51" fmla="*/ 169074 h 256959"/>
                <a:gd name="connsiteX52" fmla="*/ 102458 w 117754"/>
                <a:gd name="connsiteY52" fmla="*/ 168008 h 256959"/>
                <a:gd name="connsiteX53" fmla="*/ 102991 w 117754"/>
                <a:gd name="connsiteY53" fmla="*/ 164454 h 256959"/>
                <a:gd name="connsiteX54" fmla="*/ 101037 w 117754"/>
                <a:gd name="connsiteY54" fmla="*/ 163032 h 256959"/>
                <a:gd name="connsiteX55" fmla="*/ 106013 w 117754"/>
                <a:gd name="connsiteY55" fmla="*/ 158767 h 256959"/>
                <a:gd name="connsiteX56" fmla="*/ 109034 w 117754"/>
                <a:gd name="connsiteY56" fmla="*/ 164809 h 256959"/>
                <a:gd name="connsiteX57" fmla="*/ 109567 w 117754"/>
                <a:gd name="connsiteY57" fmla="*/ 165342 h 256959"/>
                <a:gd name="connsiteX58" fmla="*/ 111522 w 117754"/>
                <a:gd name="connsiteY58" fmla="*/ 164276 h 256959"/>
                <a:gd name="connsiteX59" fmla="*/ 112588 w 117754"/>
                <a:gd name="connsiteY59" fmla="*/ 158767 h 256959"/>
                <a:gd name="connsiteX60" fmla="*/ 110100 w 117754"/>
                <a:gd name="connsiteY60" fmla="*/ 156278 h 256959"/>
                <a:gd name="connsiteX61" fmla="*/ 106190 w 117754"/>
                <a:gd name="connsiteY61" fmla="*/ 158233 h 256959"/>
                <a:gd name="connsiteX62" fmla="*/ 106190 w 117754"/>
                <a:gd name="connsiteY62" fmla="*/ 158767 h 256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754" h="256959">
                  <a:moveTo>
                    <a:pt x="5601" y="234120"/>
                  </a:moveTo>
                  <a:cubicBezTo>
                    <a:pt x="1158" y="205329"/>
                    <a:pt x="91" y="143127"/>
                    <a:pt x="91" y="143127"/>
                  </a:cubicBezTo>
                  <a:cubicBezTo>
                    <a:pt x="-442" y="104384"/>
                    <a:pt x="1513" y="63508"/>
                    <a:pt x="2046" y="43071"/>
                  </a:cubicBezTo>
                  <a:cubicBezTo>
                    <a:pt x="2579" y="773"/>
                    <a:pt x="16975" y="240"/>
                    <a:pt x="16975" y="240"/>
                  </a:cubicBezTo>
                  <a:cubicBezTo>
                    <a:pt x="16975" y="240"/>
                    <a:pt x="36346" y="-4736"/>
                    <a:pt x="34925" y="30630"/>
                  </a:cubicBezTo>
                  <a:cubicBezTo>
                    <a:pt x="33858" y="49113"/>
                    <a:pt x="32436" y="99230"/>
                    <a:pt x="31370" y="144016"/>
                  </a:cubicBezTo>
                  <a:lnTo>
                    <a:pt x="31370" y="181337"/>
                  </a:lnTo>
                  <a:cubicBezTo>
                    <a:pt x="42744" y="137085"/>
                    <a:pt x="63182" y="68840"/>
                    <a:pt x="84153" y="66352"/>
                  </a:cubicBezTo>
                  <a:cubicBezTo>
                    <a:pt x="117564" y="62798"/>
                    <a:pt x="118453" y="107228"/>
                    <a:pt x="117564" y="136551"/>
                  </a:cubicBezTo>
                  <a:cubicBezTo>
                    <a:pt x="116498" y="161965"/>
                    <a:pt x="116143" y="218658"/>
                    <a:pt x="116143" y="233054"/>
                  </a:cubicBezTo>
                  <a:cubicBezTo>
                    <a:pt x="115609" y="244961"/>
                    <a:pt x="112588" y="255979"/>
                    <a:pt x="104235" y="256868"/>
                  </a:cubicBezTo>
                  <a:cubicBezTo>
                    <a:pt x="95349" y="257934"/>
                    <a:pt x="85753" y="249937"/>
                    <a:pt x="84864" y="217059"/>
                  </a:cubicBezTo>
                  <a:cubicBezTo>
                    <a:pt x="82909" y="171740"/>
                    <a:pt x="92861" y="87145"/>
                    <a:pt x="82376" y="87145"/>
                  </a:cubicBezTo>
                  <a:cubicBezTo>
                    <a:pt x="72424" y="86612"/>
                    <a:pt x="43633" y="169785"/>
                    <a:pt x="32081" y="238918"/>
                  </a:cubicBezTo>
                  <a:cubicBezTo>
                    <a:pt x="31015" y="246916"/>
                    <a:pt x="28527" y="256868"/>
                    <a:pt x="19641" y="256868"/>
                  </a:cubicBezTo>
                  <a:cubicBezTo>
                    <a:pt x="8622" y="256868"/>
                    <a:pt x="5778" y="233942"/>
                    <a:pt x="5778" y="233942"/>
                  </a:cubicBezTo>
                  <a:close/>
                  <a:moveTo>
                    <a:pt x="11998" y="165520"/>
                  </a:moveTo>
                  <a:cubicBezTo>
                    <a:pt x="13420" y="165520"/>
                    <a:pt x="14487" y="164987"/>
                    <a:pt x="15020" y="164098"/>
                  </a:cubicBezTo>
                  <a:cubicBezTo>
                    <a:pt x="16086" y="163032"/>
                    <a:pt x="16441" y="161610"/>
                    <a:pt x="15553" y="159655"/>
                  </a:cubicBezTo>
                  <a:cubicBezTo>
                    <a:pt x="15020" y="158233"/>
                    <a:pt x="14131" y="157167"/>
                    <a:pt x="13065" y="156634"/>
                  </a:cubicBezTo>
                  <a:cubicBezTo>
                    <a:pt x="10044" y="156101"/>
                    <a:pt x="7555" y="158056"/>
                    <a:pt x="7022" y="158589"/>
                  </a:cubicBezTo>
                  <a:cubicBezTo>
                    <a:pt x="6489" y="158589"/>
                    <a:pt x="6489" y="159122"/>
                    <a:pt x="6489" y="159655"/>
                  </a:cubicBezTo>
                  <a:cubicBezTo>
                    <a:pt x="7555" y="162676"/>
                    <a:pt x="8977" y="165164"/>
                    <a:pt x="10932" y="165698"/>
                  </a:cubicBezTo>
                  <a:lnTo>
                    <a:pt x="11998" y="165698"/>
                  </a:lnTo>
                  <a:close/>
                  <a:moveTo>
                    <a:pt x="14487" y="148636"/>
                  </a:moveTo>
                  <a:lnTo>
                    <a:pt x="14487" y="149170"/>
                  </a:lnTo>
                  <a:cubicBezTo>
                    <a:pt x="15908" y="151658"/>
                    <a:pt x="16975" y="152724"/>
                    <a:pt x="18396" y="152724"/>
                  </a:cubicBezTo>
                  <a:lnTo>
                    <a:pt x="18930" y="152724"/>
                  </a:lnTo>
                  <a:cubicBezTo>
                    <a:pt x="19996" y="152724"/>
                    <a:pt x="20351" y="151658"/>
                    <a:pt x="20884" y="150236"/>
                  </a:cubicBezTo>
                  <a:cubicBezTo>
                    <a:pt x="21418" y="148281"/>
                    <a:pt x="20884" y="145793"/>
                    <a:pt x="18930" y="144727"/>
                  </a:cubicBezTo>
                  <a:cubicBezTo>
                    <a:pt x="17508" y="143660"/>
                    <a:pt x="16441" y="143660"/>
                    <a:pt x="15908" y="144193"/>
                  </a:cubicBezTo>
                  <a:cubicBezTo>
                    <a:pt x="14487" y="145260"/>
                    <a:pt x="14487" y="148103"/>
                    <a:pt x="14487" y="148636"/>
                  </a:cubicBezTo>
                  <a:close/>
                  <a:moveTo>
                    <a:pt x="20529" y="158589"/>
                  </a:moveTo>
                  <a:lnTo>
                    <a:pt x="20529" y="159122"/>
                  </a:lnTo>
                  <a:cubicBezTo>
                    <a:pt x="20529" y="161610"/>
                    <a:pt x="21596" y="162676"/>
                    <a:pt x="21951" y="163032"/>
                  </a:cubicBezTo>
                  <a:lnTo>
                    <a:pt x="22484" y="163032"/>
                  </a:lnTo>
                  <a:cubicBezTo>
                    <a:pt x="23550" y="163032"/>
                    <a:pt x="23906" y="162499"/>
                    <a:pt x="24439" y="161965"/>
                  </a:cubicBezTo>
                  <a:cubicBezTo>
                    <a:pt x="25505" y="161432"/>
                    <a:pt x="25505" y="160011"/>
                    <a:pt x="24972" y="158411"/>
                  </a:cubicBezTo>
                  <a:cubicBezTo>
                    <a:pt x="24439" y="156989"/>
                    <a:pt x="23550" y="156989"/>
                    <a:pt x="23017" y="156989"/>
                  </a:cubicBezTo>
                  <a:cubicBezTo>
                    <a:pt x="21596" y="156989"/>
                    <a:pt x="21062" y="158411"/>
                    <a:pt x="20529" y="158411"/>
                  </a:cubicBezTo>
                  <a:close/>
                  <a:moveTo>
                    <a:pt x="97127" y="157167"/>
                  </a:moveTo>
                  <a:cubicBezTo>
                    <a:pt x="97127" y="157167"/>
                    <a:pt x="97660" y="157700"/>
                    <a:pt x="97660" y="157700"/>
                  </a:cubicBezTo>
                  <a:cubicBezTo>
                    <a:pt x="98726" y="157700"/>
                    <a:pt x="99615" y="157167"/>
                    <a:pt x="100148" y="156278"/>
                  </a:cubicBezTo>
                  <a:cubicBezTo>
                    <a:pt x="101570" y="154857"/>
                    <a:pt x="102103" y="152369"/>
                    <a:pt x="101214" y="150236"/>
                  </a:cubicBezTo>
                  <a:cubicBezTo>
                    <a:pt x="100681" y="149170"/>
                    <a:pt x="99792" y="148814"/>
                    <a:pt x="98726" y="148814"/>
                  </a:cubicBezTo>
                  <a:cubicBezTo>
                    <a:pt x="96771" y="148814"/>
                    <a:pt x="95705" y="151302"/>
                    <a:pt x="95172" y="152369"/>
                  </a:cubicBezTo>
                  <a:cubicBezTo>
                    <a:pt x="95172" y="155390"/>
                    <a:pt x="95705" y="156812"/>
                    <a:pt x="97127" y="157345"/>
                  </a:cubicBezTo>
                  <a:close/>
                  <a:moveTo>
                    <a:pt x="101037" y="163210"/>
                  </a:moveTo>
                  <a:cubicBezTo>
                    <a:pt x="99615" y="163210"/>
                    <a:pt x="99082" y="164276"/>
                    <a:pt x="98548" y="164631"/>
                  </a:cubicBezTo>
                  <a:lnTo>
                    <a:pt x="98548" y="165164"/>
                  </a:lnTo>
                  <a:cubicBezTo>
                    <a:pt x="98548" y="167653"/>
                    <a:pt x="99615" y="168719"/>
                    <a:pt x="99970" y="169074"/>
                  </a:cubicBezTo>
                  <a:lnTo>
                    <a:pt x="100503" y="169074"/>
                  </a:lnTo>
                  <a:cubicBezTo>
                    <a:pt x="101570" y="169074"/>
                    <a:pt x="101925" y="168541"/>
                    <a:pt x="102458" y="168008"/>
                  </a:cubicBezTo>
                  <a:cubicBezTo>
                    <a:pt x="103525" y="166942"/>
                    <a:pt x="103880" y="165520"/>
                    <a:pt x="102991" y="164454"/>
                  </a:cubicBezTo>
                  <a:cubicBezTo>
                    <a:pt x="102458" y="163032"/>
                    <a:pt x="101570" y="163032"/>
                    <a:pt x="101037" y="163032"/>
                  </a:cubicBezTo>
                  <a:close/>
                  <a:moveTo>
                    <a:pt x="106013" y="158767"/>
                  </a:moveTo>
                  <a:cubicBezTo>
                    <a:pt x="106013" y="162321"/>
                    <a:pt x="107434" y="164276"/>
                    <a:pt x="109034" y="164809"/>
                  </a:cubicBezTo>
                  <a:cubicBezTo>
                    <a:pt x="109034" y="165342"/>
                    <a:pt x="109567" y="165342"/>
                    <a:pt x="109567" y="165342"/>
                  </a:cubicBezTo>
                  <a:cubicBezTo>
                    <a:pt x="110633" y="165342"/>
                    <a:pt x="110989" y="164809"/>
                    <a:pt x="111522" y="164276"/>
                  </a:cubicBezTo>
                  <a:cubicBezTo>
                    <a:pt x="112588" y="163210"/>
                    <a:pt x="112944" y="161255"/>
                    <a:pt x="112588" y="158767"/>
                  </a:cubicBezTo>
                  <a:cubicBezTo>
                    <a:pt x="112055" y="157345"/>
                    <a:pt x="111166" y="156278"/>
                    <a:pt x="110100" y="156278"/>
                  </a:cubicBezTo>
                  <a:cubicBezTo>
                    <a:pt x="108145" y="155745"/>
                    <a:pt x="106546" y="157700"/>
                    <a:pt x="106190" y="158233"/>
                  </a:cubicBezTo>
                  <a:cubicBezTo>
                    <a:pt x="106190" y="158233"/>
                    <a:pt x="105657" y="158767"/>
                    <a:pt x="106190" y="158767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7" name="Vrije vorm: vorm 266">
              <a:extLst>
                <a:ext uri="{FF2B5EF4-FFF2-40B4-BE49-F238E27FC236}">
                  <a16:creationId xmlns:a16="http://schemas.microsoft.com/office/drawing/2014/main" id="{B6F6671D-75F3-E6FE-DF01-72459E0B080C}"/>
                </a:ext>
              </a:extLst>
            </p:cNvPr>
            <p:cNvSpPr/>
            <p:nvPr/>
          </p:nvSpPr>
          <p:spPr>
            <a:xfrm rot="21270334">
              <a:off x="6801279" y="3346866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8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3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8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5" y="95375"/>
                    <a:pt x="22250" y="94842"/>
                    <a:pt x="23316" y="93954"/>
                  </a:cubicBezTo>
                  <a:cubicBezTo>
                    <a:pt x="24383" y="92532"/>
                    <a:pt x="25271" y="90044"/>
                    <a:pt x="24383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4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8" name="Vrije vorm: vorm 267">
              <a:extLst>
                <a:ext uri="{FF2B5EF4-FFF2-40B4-BE49-F238E27FC236}">
                  <a16:creationId xmlns:a16="http://schemas.microsoft.com/office/drawing/2014/main" id="{1DB69AE1-61ED-C789-A08E-A26FE2679F95}"/>
                </a:ext>
              </a:extLst>
            </p:cNvPr>
            <p:cNvSpPr/>
            <p:nvPr/>
          </p:nvSpPr>
          <p:spPr>
            <a:xfrm rot="21270334">
              <a:off x="7001085" y="3262290"/>
              <a:ext cx="70419" cy="257539"/>
            </a:xfrm>
            <a:custGeom>
              <a:avLst/>
              <a:gdLst>
                <a:gd name="connsiteX0" fmla="*/ 29889 w 70419"/>
                <a:gd name="connsiteY0" fmla="*/ 257184 h 257539"/>
                <a:gd name="connsiteX1" fmla="*/ 16382 w 70419"/>
                <a:gd name="connsiteY1" fmla="*/ 234258 h 257539"/>
                <a:gd name="connsiteX2" fmla="*/ 10872 w 70419"/>
                <a:gd name="connsiteY2" fmla="*/ 143265 h 257539"/>
                <a:gd name="connsiteX3" fmla="*/ 10339 w 70419"/>
                <a:gd name="connsiteY3" fmla="*/ 131891 h 257539"/>
                <a:gd name="connsiteX4" fmla="*/ 8917 w 70419"/>
                <a:gd name="connsiteY4" fmla="*/ 131891 h 257539"/>
                <a:gd name="connsiteX5" fmla="*/ 31 w 70419"/>
                <a:gd name="connsiteY5" fmla="*/ 124960 h 257539"/>
                <a:gd name="connsiteX6" fmla="*/ 9984 w 70419"/>
                <a:gd name="connsiteY6" fmla="*/ 118918 h 257539"/>
                <a:gd name="connsiteX7" fmla="*/ 11050 w 70419"/>
                <a:gd name="connsiteY7" fmla="*/ 118918 h 257539"/>
                <a:gd name="connsiteX8" fmla="*/ 52281 w 70419"/>
                <a:gd name="connsiteY8" fmla="*/ 23 h 257539"/>
                <a:gd name="connsiteX9" fmla="*/ 69698 w 70419"/>
                <a:gd name="connsiteY9" fmla="*/ 30413 h 257539"/>
                <a:gd name="connsiteX10" fmla="*/ 44817 w 70419"/>
                <a:gd name="connsiteY10" fmla="*/ 73777 h 257539"/>
                <a:gd name="connsiteX11" fmla="*/ 42862 w 70419"/>
                <a:gd name="connsiteY11" fmla="*/ 118562 h 257539"/>
                <a:gd name="connsiteX12" fmla="*/ 54236 w 70419"/>
                <a:gd name="connsiteY12" fmla="*/ 119095 h 257539"/>
                <a:gd name="connsiteX13" fmla="*/ 63122 w 70419"/>
                <a:gd name="connsiteY13" fmla="*/ 125493 h 257539"/>
                <a:gd name="connsiteX14" fmla="*/ 53170 w 70419"/>
                <a:gd name="connsiteY14" fmla="*/ 131536 h 257539"/>
                <a:gd name="connsiteX15" fmla="*/ 42151 w 70419"/>
                <a:gd name="connsiteY15" fmla="*/ 131536 h 257539"/>
                <a:gd name="connsiteX16" fmla="*/ 42151 w 70419"/>
                <a:gd name="connsiteY16" fmla="*/ 144509 h 257539"/>
                <a:gd name="connsiteX17" fmla="*/ 42151 w 70419"/>
                <a:gd name="connsiteY17" fmla="*/ 231592 h 257539"/>
                <a:gd name="connsiteX18" fmla="*/ 29711 w 70419"/>
                <a:gd name="connsiteY18" fmla="*/ 257539 h 257539"/>
                <a:gd name="connsiteX19" fmla="*/ 21891 w 70419"/>
                <a:gd name="connsiteY19" fmla="*/ 138822 h 257539"/>
                <a:gd name="connsiteX20" fmla="*/ 18870 w 70419"/>
                <a:gd name="connsiteY20" fmla="*/ 138289 h 257539"/>
                <a:gd name="connsiteX21" fmla="*/ 16915 w 70419"/>
                <a:gd name="connsiteY21" fmla="*/ 142732 h 257539"/>
                <a:gd name="connsiteX22" fmla="*/ 17448 w 70419"/>
                <a:gd name="connsiteY22" fmla="*/ 143265 h 257539"/>
                <a:gd name="connsiteX23" fmla="*/ 21003 w 70419"/>
                <a:gd name="connsiteY23" fmla="*/ 146820 h 257539"/>
                <a:gd name="connsiteX24" fmla="*/ 23491 w 70419"/>
                <a:gd name="connsiteY24" fmla="*/ 144332 h 257539"/>
                <a:gd name="connsiteX25" fmla="*/ 22069 w 70419"/>
                <a:gd name="connsiteY25" fmla="*/ 138822 h 257539"/>
                <a:gd name="connsiteX26" fmla="*/ 30422 w 70419"/>
                <a:gd name="connsiteY26" fmla="*/ 162281 h 257539"/>
                <a:gd name="connsiteX27" fmla="*/ 31488 w 70419"/>
                <a:gd name="connsiteY27" fmla="*/ 162281 h 257539"/>
                <a:gd name="connsiteX28" fmla="*/ 34509 w 70419"/>
                <a:gd name="connsiteY28" fmla="*/ 161215 h 257539"/>
                <a:gd name="connsiteX29" fmla="*/ 35575 w 70419"/>
                <a:gd name="connsiteY29" fmla="*/ 156772 h 257539"/>
                <a:gd name="connsiteX30" fmla="*/ 32554 w 70419"/>
                <a:gd name="connsiteY30" fmla="*/ 153751 h 257539"/>
                <a:gd name="connsiteX31" fmla="*/ 26512 w 70419"/>
                <a:gd name="connsiteY31" fmla="*/ 154817 h 257539"/>
                <a:gd name="connsiteX32" fmla="*/ 25979 w 70419"/>
                <a:gd name="connsiteY32" fmla="*/ 156239 h 257539"/>
                <a:gd name="connsiteX33" fmla="*/ 30422 w 70419"/>
                <a:gd name="connsiteY33" fmla="*/ 162281 h 257539"/>
                <a:gd name="connsiteX34" fmla="*/ 30422 w 70419"/>
                <a:gd name="connsiteY34" fmla="*/ 148419 h 257539"/>
                <a:gd name="connsiteX35" fmla="*/ 31488 w 70419"/>
                <a:gd name="connsiteY35" fmla="*/ 148419 h 257539"/>
                <a:gd name="connsiteX36" fmla="*/ 32910 w 70419"/>
                <a:gd name="connsiteY36" fmla="*/ 147886 h 257539"/>
                <a:gd name="connsiteX37" fmla="*/ 33976 w 70419"/>
                <a:gd name="connsiteY37" fmla="*/ 143976 h 257539"/>
                <a:gd name="connsiteX38" fmla="*/ 32021 w 70419"/>
                <a:gd name="connsiteY38" fmla="*/ 142554 h 257539"/>
                <a:gd name="connsiteX39" fmla="*/ 29533 w 70419"/>
                <a:gd name="connsiteY39" fmla="*/ 143976 h 257539"/>
                <a:gd name="connsiteX40" fmla="*/ 29533 w 70419"/>
                <a:gd name="connsiteY40" fmla="*/ 144509 h 257539"/>
                <a:gd name="connsiteX41" fmla="*/ 30599 w 70419"/>
                <a:gd name="connsiteY41" fmla="*/ 148419 h 257539"/>
                <a:gd name="connsiteX42" fmla="*/ 45883 w 70419"/>
                <a:gd name="connsiteY42" fmla="*/ 53339 h 257539"/>
                <a:gd name="connsiteX43" fmla="*/ 53347 w 70419"/>
                <a:gd name="connsiteY43" fmla="*/ 12996 h 257539"/>
                <a:gd name="connsiteX44" fmla="*/ 45883 w 70419"/>
                <a:gd name="connsiteY44" fmla="*/ 53339 h 2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70419" h="257539">
                  <a:moveTo>
                    <a:pt x="29889" y="257184"/>
                  </a:moveTo>
                  <a:cubicBezTo>
                    <a:pt x="18870" y="257184"/>
                    <a:pt x="16382" y="234258"/>
                    <a:pt x="16382" y="234258"/>
                  </a:cubicBezTo>
                  <a:cubicBezTo>
                    <a:pt x="11939" y="205467"/>
                    <a:pt x="10872" y="143265"/>
                    <a:pt x="10872" y="143265"/>
                  </a:cubicBezTo>
                  <a:cubicBezTo>
                    <a:pt x="10872" y="143265"/>
                    <a:pt x="10339" y="138822"/>
                    <a:pt x="10339" y="131891"/>
                  </a:cubicBezTo>
                  <a:lnTo>
                    <a:pt x="8917" y="131891"/>
                  </a:lnTo>
                  <a:cubicBezTo>
                    <a:pt x="5896" y="131891"/>
                    <a:pt x="-502" y="129936"/>
                    <a:pt x="31" y="124960"/>
                  </a:cubicBezTo>
                  <a:cubicBezTo>
                    <a:pt x="565" y="119984"/>
                    <a:pt x="7496" y="118918"/>
                    <a:pt x="9984" y="118918"/>
                  </a:cubicBezTo>
                  <a:lnTo>
                    <a:pt x="11050" y="118918"/>
                  </a:lnTo>
                  <a:cubicBezTo>
                    <a:pt x="11583" y="78042"/>
                    <a:pt x="17448" y="23"/>
                    <a:pt x="52281" y="23"/>
                  </a:cubicBezTo>
                  <a:cubicBezTo>
                    <a:pt x="52281" y="23"/>
                    <a:pt x="74674" y="-1932"/>
                    <a:pt x="69698" y="30413"/>
                  </a:cubicBezTo>
                  <a:cubicBezTo>
                    <a:pt x="66676" y="48363"/>
                    <a:pt x="54769" y="63824"/>
                    <a:pt x="44817" y="73777"/>
                  </a:cubicBezTo>
                  <a:cubicBezTo>
                    <a:pt x="43751" y="89772"/>
                    <a:pt x="43395" y="106122"/>
                    <a:pt x="42862" y="118562"/>
                  </a:cubicBezTo>
                  <a:cubicBezTo>
                    <a:pt x="48371" y="118562"/>
                    <a:pt x="52814" y="119095"/>
                    <a:pt x="54236" y="119095"/>
                  </a:cubicBezTo>
                  <a:cubicBezTo>
                    <a:pt x="57257" y="119095"/>
                    <a:pt x="63655" y="120517"/>
                    <a:pt x="63122" y="125493"/>
                  </a:cubicBezTo>
                  <a:cubicBezTo>
                    <a:pt x="62589" y="130469"/>
                    <a:pt x="55658" y="131536"/>
                    <a:pt x="53170" y="131536"/>
                  </a:cubicBezTo>
                  <a:lnTo>
                    <a:pt x="42151" y="131536"/>
                  </a:lnTo>
                  <a:lnTo>
                    <a:pt x="42151" y="144509"/>
                  </a:lnTo>
                  <a:cubicBezTo>
                    <a:pt x="42151" y="144509"/>
                    <a:pt x="41618" y="212221"/>
                    <a:pt x="42151" y="231592"/>
                  </a:cubicBezTo>
                  <a:cubicBezTo>
                    <a:pt x="42151" y="231592"/>
                    <a:pt x="44106" y="257539"/>
                    <a:pt x="29711" y="257539"/>
                  </a:cubicBezTo>
                  <a:close/>
                  <a:moveTo>
                    <a:pt x="21891" y="138822"/>
                  </a:moveTo>
                  <a:cubicBezTo>
                    <a:pt x="20825" y="137756"/>
                    <a:pt x="19403" y="137756"/>
                    <a:pt x="18870" y="138289"/>
                  </a:cubicBezTo>
                  <a:cubicBezTo>
                    <a:pt x="17448" y="138822"/>
                    <a:pt x="16915" y="141844"/>
                    <a:pt x="16915" y="142732"/>
                  </a:cubicBezTo>
                  <a:lnTo>
                    <a:pt x="17448" y="143265"/>
                  </a:lnTo>
                  <a:cubicBezTo>
                    <a:pt x="18514" y="145220"/>
                    <a:pt x="19403" y="146820"/>
                    <a:pt x="21003" y="146820"/>
                  </a:cubicBezTo>
                  <a:cubicBezTo>
                    <a:pt x="22069" y="146820"/>
                    <a:pt x="22957" y="145753"/>
                    <a:pt x="23491" y="144332"/>
                  </a:cubicBezTo>
                  <a:cubicBezTo>
                    <a:pt x="24024" y="142377"/>
                    <a:pt x="24024" y="139889"/>
                    <a:pt x="22069" y="138822"/>
                  </a:cubicBezTo>
                  <a:close/>
                  <a:moveTo>
                    <a:pt x="30422" y="162281"/>
                  </a:moveTo>
                  <a:lnTo>
                    <a:pt x="31488" y="162281"/>
                  </a:lnTo>
                  <a:cubicBezTo>
                    <a:pt x="32554" y="162281"/>
                    <a:pt x="33443" y="162281"/>
                    <a:pt x="34509" y="161215"/>
                  </a:cubicBezTo>
                  <a:cubicBezTo>
                    <a:pt x="35575" y="160149"/>
                    <a:pt x="35931" y="158727"/>
                    <a:pt x="35575" y="156772"/>
                  </a:cubicBezTo>
                  <a:cubicBezTo>
                    <a:pt x="35042" y="155350"/>
                    <a:pt x="34154" y="154284"/>
                    <a:pt x="32554" y="153751"/>
                  </a:cubicBezTo>
                  <a:cubicBezTo>
                    <a:pt x="30066" y="152684"/>
                    <a:pt x="27045" y="154817"/>
                    <a:pt x="26512" y="154817"/>
                  </a:cubicBezTo>
                  <a:cubicBezTo>
                    <a:pt x="26512" y="155350"/>
                    <a:pt x="25979" y="155883"/>
                    <a:pt x="25979" y="156239"/>
                  </a:cubicBezTo>
                  <a:cubicBezTo>
                    <a:pt x="26512" y="159260"/>
                    <a:pt x="27934" y="161215"/>
                    <a:pt x="30422" y="162281"/>
                  </a:cubicBezTo>
                  <a:close/>
                  <a:moveTo>
                    <a:pt x="30422" y="148419"/>
                  </a:moveTo>
                  <a:lnTo>
                    <a:pt x="31488" y="148419"/>
                  </a:lnTo>
                  <a:cubicBezTo>
                    <a:pt x="31488" y="148419"/>
                    <a:pt x="32554" y="148419"/>
                    <a:pt x="32910" y="147886"/>
                  </a:cubicBezTo>
                  <a:cubicBezTo>
                    <a:pt x="33976" y="146820"/>
                    <a:pt x="34332" y="145398"/>
                    <a:pt x="33976" y="143976"/>
                  </a:cubicBezTo>
                  <a:cubicBezTo>
                    <a:pt x="33443" y="142910"/>
                    <a:pt x="32554" y="142554"/>
                    <a:pt x="32021" y="142554"/>
                  </a:cubicBezTo>
                  <a:cubicBezTo>
                    <a:pt x="30599" y="142554"/>
                    <a:pt x="29533" y="143621"/>
                    <a:pt x="29533" y="143976"/>
                  </a:cubicBezTo>
                  <a:lnTo>
                    <a:pt x="29533" y="144509"/>
                  </a:lnTo>
                  <a:cubicBezTo>
                    <a:pt x="29000" y="146997"/>
                    <a:pt x="30066" y="148064"/>
                    <a:pt x="30599" y="148419"/>
                  </a:cubicBezTo>
                  <a:close/>
                  <a:moveTo>
                    <a:pt x="45883" y="53339"/>
                  </a:moveTo>
                  <a:cubicBezTo>
                    <a:pt x="58324" y="36455"/>
                    <a:pt x="60812" y="11575"/>
                    <a:pt x="53347" y="12996"/>
                  </a:cubicBezTo>
                  <a:cubicBezTo>
                    <a:pt x="50326" y="14063"/>
                    <a:pt x="47838" y="31479"/>
                    <a:pt x="45883" y="5333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69" name="Vrije vorm: vorm 268">
              <a:extLst>
                <a:ext uri="{FF2B5EF4-FFF2-40B4-BE49-F238E27FC236}">
                  <a16:creationId xmlns:a16="http://schemas.microsoft.com/office/drawing/2014/main" id="{81032B79-79FE-473B-E514-A4253B5B714D}"/>
                </a:ext>
              </a:extLst>
            </p:cNvPr>
            <p:cNvSpPr/>
            <p:nvPr/>
          </p:nvSpPr>
          <p:spPr>
            <a:xfrm rot="21270334">
              <a:off x="7073180" y="3320712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2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199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0" name="Vrije vorm: vorm 269">
              <a:extLst>
                <a:ext uri="{FF2B5EF4-FFF2-40B4-BE49-F238E27FC236}">
                  <a16:creationId xmlns:a16="http://schemas.microsoft.com/office/drawing/2014/main" id="{9023D13B-7878-5EFB-EF68-5D2627D594E1}"/>
                </a:ext>
              </a:extLst>
            </p:cNvPr>
            <p:cNvSpPr/>
            <p:nvPr/>
          </p:nvSpPr>
          <p:spPr>
            <a:xfrm rot="21270334">
              <a:off x="7180207" y="3310417"/>
              <a:ext cx="98425" cy="190657"/>
            </a:xfrm>
            <a:custGeom>
              <a:avLst/>
              <a:gdLst>
                <a:gd name="connsiteX0" fmla="*/ 33268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7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2 w 98425"/>
                <a:gd name="connsiteY11" fmla="*/ 89155 h 190657"/>
                <a:gd name="connsiteX12" fmla="*/ 12297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8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8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2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8" y="105505"/>
                  </a:moveTo>
                  <a:cubicBezTo>
                    <a:pt x="33268" y="119012"/>
                    <a:pt x="33268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7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7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2" y="89155"/>
                  </a:lnTo>
                  <a:cubicBezTo>
                    <a:pt x="11409" y="89155"/>
                    <a:pt x="11764" y="89155"/>
                    <a:pt x="12297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7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8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8" y="103550"/>
                    <a:pt x="19584" y="101596"/>
                    <a:pt x="19228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4" y="95375"/>
                    <a:pt x="22250" y="94842"/>
                    <a:pt x="23316" y="93954"/>
                  </a:cubicBezTo>
                  <a:cubicBezTo>
                    <a:pt x="24382" y="92532"/>
                    <a:pt x="25271" y="90044"/>
                    <a:pt x="24382" y="87911"/>
                  </a:cubicBezTo>
                  <a:close/>
                  <a:moveTo>
                    <a:pt x="33624" y="91643"/>
                  </a:moveTo>
                  <a:cubicBezTo>
                    <a:pt x="44642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199" y="14513"/>
                    <a:pt x="35223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1" name="Vrije vorm: vorm 270">
              <a:extLst>
                <a:ext uri="{FF2B5EF4-FFF2-40B4-BE49-F238E27FC236}">
                  <a16:creationId xmlns:a16="http://schemas.microsoft.com/office/drawing/2014/main" id="{D05D4214-B08E-70BD-31FD-82449C361F6D}"/>
                </a:ext>
              </a:extLst>
            </p:cNvPr>
            <p:cNvSpPr/>
            <p:nvPr/>
          </p:nvSpPr>
          <p:spPr>
            <a:xfrm rot="21270334">
              <a:off x="7285995" y="3299750"/>
              <a:ext cx="95099" cy="191282"/>
            </a:xfrm>
            <a:custGeom>
              <a:avLst/>
              <a:gdLst>
                <a:gd name="connsiteX0" fmla="*/ 43374 w 95099"/>
                <a:gd name="connsiteY0" fmla="*/ 191283 h 191282"/>
                <a:gd name="connsiteX1" fmla="*/ 5520 w 95099"/>
                <a:gd name="connsiteY1" fmla="*/ 156449 h 191282"/>
                <a:gd name="connsiteX2" fmla="*/ 9963 w 95099"/>
                <a:gd name="connsiteY2" fmla="*/ 146497 h 191282"/>
                <a:gd name="connsiteX3" fmla="*/ 17960 w 95099"/>
                <a:gd name="connsiteY3" fmla="*/ 155383 h 191282"/>
                <a:gd name="connsiteX4" fmla="*/ 42841 w 95099"/>
                <a:gd name="connsiteY4" fmla="*/ 178309 h 191282"/>
                <a:gd name="connsiteX5" fmla="*/ 60258 w 95099"/>
                <a:gd name="connsiteY5" fmla="*/ 153428 h 191282"/>
                <a:gd name="connsiteX6" fmla="*/ 37865 w 95099"/>
                <a:gd name="connsiteY6" fmla="*/ 118062 h 191282"/>
                <a:gd name="connsiteX7" fmla="*/ 11 w 95099"/>
                <a:gd name="connsiteY7" fmla="*/ 54793 h 191282"/>
                <a:gd name="connsiteX8" fmla="*/ 47284 w 95099"/>
                <a:gd name="connsiteY8" fmla="*/ 56 h 191282"/>
                <a:gd name="connsiteX9" fmla="*/ 95091 w 95099"/>
                <a:gd name="connsiteY9" fmla="*/ 46263 h 191282"/>
                <a:gd name="connsiteX10" fmla="*/ 88160 w 95099"/>
                <a:gd name="connsiteY10" fmla="*/ 54260 h 191282"/>
                <a:gd name="connsiteX11" fmla="*/ 81762 w 95099"/>
                <a:gd name="connsiteY11" fmla="*/ 47329 h 191282"/>
                <a:gd name="connsiteX12" fmla="*/ 73231 w 95099"/>
                <a:gd name="connsiteY12" fmla="*/ 22448 h 191282"/>
                <a:gd name="connsiteX13" fmla="*/ 51372 w 95099"/>
                <a:gd name="connsiteY13" fmla="*/ 14451 h 191282"/>
                <a:gd name="connsiteX14" fmla="*/ 32889 w 95099"/>
                <a:gd name="connsiteY14" fmla="*/ 49817 h 191282"/>
                <a:gd name="connsiteX15" fmla="*/ 56703 w 95099"/>
                <a:gd name="connsiteY15" fmla="*/ 95136 h 191282"/>
                <a:gd name="connsiteX16" fmla="*/ 87093 w 95099"/>
                <a:gd name="connsiteY16" fmla="*/ 157338 h 191282"/>
                <a:gd name="connsiteX17" fmla="*/ 43374 w 95099"/>
                <a:gd name="connsiteY17" fmla="*/ 191105 h 191282"/>
                <a:gd name="connsiteX18" fmla="*/ 32000 w 95099"/>
                <a:gd name="connsiteY18" fmla="*/ 91226 h 191282"/>
                <a:gd name="connsiteX19" fmla="*/ 30045 w 95099"/>
                <a:gd name="connsiteY19" fmla="*/ 89804 h 191282"/>
                <a:gd name="connsiteX20" fmla="*/ 27557 w 95099"/>
                <a:gd name="connsiteY20" fmla="*/ 91226 h 191282"/>
                <a:gd name="connsiteX21" fmla="*/ 27024 w 95099"/>
                <a:gd name="connsiteY21" fmla="*/ 91759 h 191282"/>
                <a:gd name="connsiteX22" fmla="*/ 28979 w 95099"/>
                <a:gd name="connsiteY22" fmla="*/ 95669 h 191282"/>
                <a:gd name="connsiteX23" fmla="*/ 29512 w 95099"/>
                <a:gd name="connsiteY23" fmla="*/ 95669 h 191282"/>
                <a:gd name="connsiteX24" fmla="*/ 31467 w 95099"/>
                <a:gd name="connsiteY24" fmla="*/ 94603 h 191282"/>
                <a:gd name="connsiteX25" fmla="*/ 32000 w 95099"/>
                <a:gd name="connsiteY25" fmla="*/ 91048 h 191282"/>
                <a:gd name="connsiteX26" fmla="*/ 36976 w 95099"/>
                <a:gd name="connsiteY26" fmla="*/ 91226 h 191282"/>
                <a:gd name="connsiteX27" fmla="*/ 40531 w 95099"/>
                <a:gd name="connsiteY27" fmla="*/ 94780 h 191282"/>
                <a:gd name="connsiteX28" fmla="*/ 41064 w 95099"/>
                <a:gd name="connsiteY28" fmla="*/ 94780 h 191282"/>
                <a:gd name="connsiteX29" fmla="*/ 43552 w 95099"/>
                <a:gd name="connsiteY29" fmla="*/ 91759 h 191282"/>
                <a:gd name="connsiteX30" fmla="*/ 41597 w 95099"/>
                <a:gd name="connsiteY30" fmla="*/ 86250 h 191282"/>
                <a:gd name="connsiteX31" fmla="*/ 38576 w 95099"/>
                <a:gd name="connsiteY31" fmla="*/ 86250 h 191282"/>
                <a:gd name="connsiteX32" fmla="*/ 37154 w 95099"/>
                <a:gd name="connsiteY32" fmla="*/ 90693 h 191282"/>
                <a:gd name="connsiteX33" fmla="*/ 37154 w 95099"/>
                <a:gd name="connsiteY33" fmla="*/ 91226 h 191282"/>
                <a:gd name="connsiteX34" fmla="*/ 44974 w 95099"/>
                <a:gd name="connsiteY34" fmla="*/ 102600 h 191282"/>
                <a:gd name="connsiteX35" fmla="*/ 39465 w 95099"/>
                <a:gd name="connsiteY35" fmla="*/ 100112 h 191282"/>
                <a:gd name="connsiteX36" fmla="*/ 38398 w 95099"/>
                <a:gd name="connsiteY36" fmla="*/ 100645 h 191282"/>
                <a:gd name="connsiteX37" fmla="*/ 37332 w 95099"/>
                <a:gd name="connsiteY37" fmla="*/ 107576 h 191282"/>
                <a:gd name="connsiteX38" fmla="*/ 40886 w 95099"/>
                <a:gd name="connsiteY38" fmla="*/ 109531 h 191282"/>
                <a:gd name="connsiteX39" fmla="*/ 41419 w 95099"/>
                <a:gd name="connsiteY39" fmla="*/ 109531 h 191282"/>
                <a:gd name="connsiteX40" fmla="*/ 44974 w 95099"/>
                <a:gd name="connsiteY40" fmla="*/ 106510 h 191282"/>
                <a:gd name="connsiteX41" fmla="*/ 44974 w 95099"/>
                <a:gd name="connsiteY41" fmla="*/ 102600 h 191282"/>
                <a:gd name="connsiteX42" fmla="*/ 50483 w 95099"/>
                <a:gd name="connsiteY42" fmla="*/ 96202 h 191282"/>
                <a:gd name="connsiteX43" fmla="*/ 48528 w 95099"/>
                <a:gd name="connsiteY43" fmla="*/ 94780 h 191282"/>
                <a:gd name="connsiteX44" fmla="*/ 47995 w 95099"/>
                <a:gd name="connsiteY44" fmla="*/ 94780 h 191282"/>
                <a:gd name="connsiteX45" fmla="*/ 46040 w 95099"/>
                <a:gd name="connsiteY45" fmla="*/ 96735 h 191282"/>
                <a:gd name="connsiteX46" fmla="*/ 45507 w 95099"/>
                <a:gd name="connsiteY46" fmla="*/ 97268 h 191282"/>
                <a:gd name="connsiteX47" fmla="*/ 47462 w 95099"/>
                <a:gd name="connsiteY47" fmla="*/ 100823 h 191282"/>
                <a:gd name="connsiteX48" fmla="*/ 47995 w 95099"/>
                <a:gd name="connsiteY48" fmla="*/ 101356 h 191282"/>
                <a:gd name="connsiteX49" fmla="*/ 49950 w 95099"/>
                <a:gd name="connsiteY49" fmla="*/ 100290 h 191282"/>
                <a:gd name="connsiteX50" fmla="*/ 50483 w 95099"/>
                <a:gd name="connsiteY50" fmla="*/ 96380 h 191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95099" h="191282">
                  <a:moveTo>
                    <a:pt x="43374" y="191283"/>
                  </a:moveTo>
                  <a:cubicBezTo>
                    <a:pt x="43374" y="191283"/>
                    <a:pt x="10496" y="190216"/>
                    <a:pt x="5520" y="156449"/>
                  </a:cubicBezTo>
                  <a:cubicBezTo>
                    <a:pt x="5520" y="156449"/>
                    <a:pt x="3565" y="147919"/>
                    <a:pt x="9963" y="146497"/>
                  </a:cubicBezTo>
                  <a:cubicBezTo>
                    <a:pt x="16005" y="145075"/>
                    <a:pt x="17960" y="155383"/>
                    <a:pt x="17960" y="155383"/>
                  </a:cubicBezTo>
                  <a:cubicBezTo>
                    <a:pt x="20981" y="165869"/>
                    <a:pt x="26491" y="177243"/>
                    <a:pt x="42841" y="178309"/>
                  </a:cubicBezTo>
                  <a:cubicBezTo>
                    <a:pt x="42841" y="178309"/>
                    <a:pt x="61324" y="178842"/>
                    <a:pt x="60258" y="153428"/>
                  </a:cubicBezTo>
                  <a:cubicBezTo>
                    <a:pt x="59725" y="136012"/>
                    <a:pt x="39287" y="119661"/>
                    <a:pt x="37865" y="118062"/>
                  </a:cubicBezTo>
                  <a:cubicBezTo>
                    <a:pt x="37865" y="118062"/>
                    <a:pt x="-523" y="87138"/>
                    <a:pt x="11" y="54793"/>
                  </a:cubicBezTo>
                  <a:cubicBezTo>
                    <a:pt x="11" y="54793"/>
                    <a:pt x="-1944" y="1477"/>
                    <a:pt x="47284" y="56"/>
                  </a:cubicBezTo>
                  <a:cubicBezTo>
                    <a:pt x="47284" y="56"/>
                    <a:pt x="92603" y="-3499"/>
                    <a:pt x="95091" y="46263"/>
                  </a:cubicBezTo>
                  <a:cubicBezTo>
                    <a:pt x="95091" y="46263"/>
                    <a:pt x="95624" y="53727"/>
                    <a:pt x="88160" y="54260"/>
                  </a:cubicBezTo>
                  <a:cubicBezTo>
                    <a:pt x="82650" y="54260"/>
                    <a:pt x="81762" y="47329"/>
                    <a:pt x="81762" y="47329"/>
                  </a:cubicBezTo>
                  <a:cubicBezTo>
                    <a:pt x="81229" y="40398"/>
                    <a:pt x="79274" y="29913"/>
                    <a:pt x="73231" y="22448"/>
                  </a:cubicBezTo>
                  <a:cubicBezTo>
                    <a:pt x="69321" y="16939"/>
                    <a:pt x="60258" y="13029"/>
                    <a:pt x="51372" y="14451"/>
                  </a:cubicBezTo>
                  <a:cubicBezTo>
                    <a:pt x="51372" y="14451"/>
                    <a:pt x="30401" y="18361"/>
                    <a:pt x="32889" y="49817"/>
                  </a:cubicBezTo>
                  <a:cubicBezTo>
                    <a:pt x="32889" y="49817"/>
                    <a:pt x="32889" y="68300"/>
                    <a:pt x="56703" y="95136"/>
                  </a:cubicBezTo>
                  <a:cubicBezTo>
                    <a:pt x="80518" y="121972"/>
                    <a:pt x="88515" y="134412"/>
                    <a:pt x="87093" y="157338"/>
                  </a:cubicBezTo>
                  <a:cubicBezTo>
                    <a:pt x="87093" y="157338"/>
                    <a:pt x="84072" y="193237"/>
                    <a:pt x="43374" y="191105"/>
                  </a:cubicBezTo>
                  <a:close/>
                  <a:moveTo>
                    <a:pt x="32000" y="91226"/>
                  </a:moveTo>
                  <a:cubicBezTo>
                    <a:pt x="30934" y="89804"/>
                    <a:pt x="30579" y="89804"/>
                    <a:pt x="30045" y="89804"/>
                  </a:cubicBezTo>
                  <a:cubicBezTo>
                    <a:pt x="28624" y="89804"/>
                    <a:pt x="27557" y="90871"/>
                    <a:pt x="27557" y="91226"/>
                  </a:cubicBezTo>
                  <a:cubicBezTo>
                    <a:pt x="27557" y="91581"/>
                    <a:pt x="27024" y="91759"/>
                    <a:pt x="27024" y="91759"/>
                  </a:cubicBezTo>
                  <a:cubicBezTo>
                    <a:pt x="27024" y="94247"/>
                    <a:pt x="28090" y="95314"/>
                    <a:pt x="28979" y="95669"/>
                  </a:cubicBezTo>
                  <a:lnTo>
                    <a:pt x="29512" y="95669"/>
                  </a:lnTo>
                  <a:cubicBezTo>
                    <a:pt x="29512" y="95669"/>
                    <a:pt x="30934" y="95136"/>
                    <a:pt x="31467" y="94603"/>
                  </a:cubicBezTo>
                  <a:cubicBezTo>
                    <a:pt x="32000" y="93536"/>
                    <a:pt x="32533" y="92648"/>
                    <a:pt x="32000" y="91048"/>
                  </a:cubicBezTo>
                  <a:close/>
                  <a:moveTo>
                    <a:pt x="36976" y="91226"/>
                  </a:moveTo>
                  <a:cubicBezTo>
                    <a:pt x="38043" y="93181"/>
                    <a:pt x="39465" y="94780"/>
                    <a:pt x="40531" y="94780"/>
                  </a:cubicBezTo>
                  <a:lnTo>
                    <a:pt x="41064" y="94780"/>
                  </a:lnTo>
                  <a:cubicBezTo>
                    <a:pt x="42130" y="94247"/>
                    <a:pt x="43019" y="93359"/>
                    <a:pt x="43552" y="91759"/>
                  </a:cubicBezTo>
                  <a:cubicBezTo>
                    <a:pt x="43552" y="89804"/>
                    <a:pt x="43019" y="87316"/>
                    <a:pt x="41597" y="86250"/>
                  </a:cubicBezTo>
                  <a:cubicBezTo>
                    <a:pt x="40175" y="85184"/>
                    <a:pt x="39109" y="85717"/>
                    <a:pt x="38576" y="86250"/>
                  </a:cubicBezTo>
                  <a:cubicBezTo>
                    <a:pt x="36621" y="87316"/>
                    <a:pt x="36621" y="89804"/>
                    <a:pt x="37154" y="90693"/>
                  </a:cubicBezTo>
                  <a:lnTo>
                    <a:pt x="37154" y="91226"/>
                  </a:lnTo>
                  <a:close/>
                  <a:moveTo>
                    <a:pt x="44974" y="102600"/>
                  </a:moveTo>
                  <a:cubicBezTo>
                    <a:pt x="43552" y="100645"/>
                    <a:pt x="39998" y="100112"/>
                    <a:pt x="39465" y="100112"/>
                  </a:cubicBezTo>
                  <a:cubicBezTo>
                    <a:pt x="38931" y="100112"/>
                    <a:pt x="38931" y="100112"/>
                    <a:pt x="38398" y="100645"/>
                  </a:cubicBezTo>
                  <a:cubicBezTo>
                    <a:pt x="36976" y="103133"/>
                    <a:pt x="36443" y="106155"/>
                    <a:pt x="37332" y="107576"/>
                  </a:cubicBezTo>
                  <a:cubicBezTo>
                    <a:pt x="38220" y="108998"/>
                    <a:pt x="39287" y="109531"/>
                    <a:pt x="40886" y="109531"/>
                  </a:cubicBezTo>
                  <a:lnTo>
                    <a:pt x="41419" y="109531"/>
                  </a:lnTo>
                  <a:cubicBezTo>
                    <a:pt x="42841" y="109531"/>
                    <a:pt x="44441" y="108465"/>
                    <a:pt x="44974" y="106510"/>
                  </a:cubicBezTo>
                  <a:cubicBezTo>
                    <a:pt x="45507" y="105088"/>
                    <a:pt x="45507" y="104022"/>
                    <a:pt x="44974" y="102600"/>
                  </a:cubicBezTo>
                  <a:close/>
                  <a:moveTo>
                    <a:pt x="50483" y="96202"/>
                  </a:moveTo>
                  <a:cubicBezTo>
                    <a:pt x="49417" y="95136"/>
                    <a:pt x="49061" y="94780"/>
                    <a:pt x="48528" y="94780"/>
                  </a:cubicBezTo>
                  <a:lnTo>
                    <a:pt x="47995" y="94780"/>
                  </a:lnTo>
                  <a:cubicBezTo>
                    <a:pt x="46929" y="94780"/>
                    <a:pt x="46040" y="96202"/>
                    <a:pt x="46040" y="96735"/>
                  </a:cubicBezTo>
                  <a:cubicBezTo>
                    <a:pt x="45507" y="96735"/>
                    <a:pt x="45507" y="97268"/>
                    <a:pt x="45507" y="97268"/>
                  </a:cubicBezTo>
                  <a:cubicBezTo>
                    <a:pt x="45507" y="99757"/>
                    <a:pt x="46573" y="100823"/>
                    <a:pt x="47462" y="100823"/>
                  </a:cubicBezTo>
                  <a:lnTo>
                    <a:pt x="47995" y="101356"/>
                  </a:lnTo>
                  <a:cubicBezTo>
                    <a:pt x="47995" y="101356"/>
                    <a:pt x="49417" y="100823"/>
                    <a:pt x="49950" y="100290"/>
                  </a:cubicBezTo>
                  <a:cubicBezTo>
                    <a:pt x="50483" y="99223"/>
                    <a:pt x="51016" y="97802"/>
                    <a:pt x="50483" y="96380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2" name="Vrije vorm: vorm 271">
              <a:extLst>
                <a:ext uri="{FF2B5EF4-FFF2-40B4-BE49-F238E27FC236}">
                  <a16:creationId xmlns:a16="http://schemas.microsoft.com/office/drawing/2014/main" id="{F8A5464B-7589-63B9-A90F-0C7A85407EAA}"/>
                </a:ext>
              </a:extLst>
            </p:cNvPr>
            <p:cNvSpPr/>
            <p:nvPr/>
          </p:nvSpPr>
          <p:spPr>
            <a:xfrm rot="21270334">
              <a:off x="7374540" y="3226377"/>
              <a:ext cx="76787" cy="257045"/>
            </a:xfrm>
            <a:custGeom>
              <a:avLst/>
              <a:gdLst>
                <a:gd name="connsiteX0" fmla="*/ 76788 w 76787"/>
                <a:gd name="connsiteY0" fmla="*/ 45381 h 257045"/>
                <a:gd name="connsiteX1" fmla="*/ 64880 w 76787"/>
                <a:gd name="connsiteY1" fmla="*/ 50890 h 257045"/>
                <a:gd name="connsiteX2" fmla="*/ 55461 w 76787"/>
                <a:gd name="connsiteY2" fmla="*/ 51423 h 257045"/>
                <a:gd name="connsiteX3" fmla="*/ 53506 w 76787"/>
                <a:gd name="connsiteY3" fmla="*/ 144016 h 257045"/>
                <a:gd name="connsiteX4" fmla="*/ 53506 w 76787"/>
                <a:gd name="connsiteY4" fmla="*/ 231099 h 257045"/>
                <a:gd name="connsiteX5" fmla="*/ 41066 w 76787"/>
                <a:gd name="connsiteY5" fmla="*/ 257046 h 257045"/>
                <a:gd name="connsiteX6" fmla="*/ 27559 w 76787"/>
                <a:gd name="connsiteY6" fmla="*/ 234120 h 257045"/>
                <a:gd name="connsiteX7" fmla="*/ 22050 w 76787"/>
                <a:gd name="connsiteY7" fmla="*/ 143127 h 257045"/>
                <a:gd name="connsiteX8" fmla="*/ 23471 w 76787"/>
                <a:gd name="connsiteY8" fmla="*/ 51068 h 257045"/>
                <a:gd name="connsiteX9" fmla="*/ 11031 w 76787"/>
                <a:gd name="connsiteY9" fmla="*/ 51068 h 257045"/>
                <a:gd name="connsiteX10" fmla="*/ 12 w 76787"/>
                <a:gd name="connsiteY10" fmla="*/ 44670 h 257045"/>
                <a:gd name="connsiteX11" fmla="*/ 11919 w 76787"/>
                <a:gd name="connsiteY11" fmla="*/ 38628 h 257045"/>
                <a:gd name="connsiteX12" fmla="*/ 23827 w 76787"/>
                <a:gd name="connsiteY12" fmla="*/ 38628 h 257045"/>
                <a:gd name="connsiteX13" fmla="*/ 38222 w 76787"/>
                <a:gd name="connsiteY13" fmla="*/ 240 h 257045"/>
                <a:gd name="connsiteX14" fmla="*/ 56172 w 76787"/>
                <a:gd name="connsiteY14" fmla="*/ 30630 h 257045"/>
                <a:gd name="connsiteX15" fmla="*/ 55639 w 76787"/>
                <a:gd name="connsiteY15" fmla="*/ 38628 h 257045"/>
                <a:gd name="connsiteX16" fmla="*/ 65591 w 76787"/>
                <a:gd name="connsiteY16" fmla="*/ 38628 h 257045"/>
                <a:gd name="connsiteX17" fmla="*/ 76610 w 76787"/>
                <a:gd name="connsiteY17" fmla="*/ 45559 h 257045"/>
                <a:gd name="connsiteX18" fmla="*/ 29514 w 76787"/>
                <a:gd name="connsiteY18" fmla="*/ 155390 h 257045"/>
                <a:gd name="connsiteX19" fmla="*/ 32535 w 76787"/>
                <a:gd name="connsiteY19" fmla="*/ 156456 h 257045"/>
                <a:gd name="connsiteX20" fmla="*/ 33957 w 76787"/>
                <a:gd name="connsiteY20" fmla="*/ 156456 h 257045"/>
                <a:gd name="connsiteX21" fmla="*/ 36978 w 76787"/>
                <a:gd name="connsiteY21" fmla="*/ 153968 h 257045"/>
                <a:gd name="connsiteX22" fmla="*/ 35912 w 76787"/>
                <a:gd name="connsiteY22" fmla="*/ 147926 h 257045"/>
                <a:gd name="connsiteX23" fmla="*/ 34846 w 76787"/>
                <a:gd name="connsiteY23" fmla="*/ 147392 h 257045"/>
                <a:gd name="connsiteX24" fmla="*/ 28448 w 76787"/>
                <a:gd name="connsiteY24" fmla="*/ 151302 h 257045"/>
                <a:gd name="connsiteX25" fmla="*/ 29514 w 76787"/>
                <a:gd name="connsiteY25" fmla="*/ 155212 h 257045"/>
                <a:gd name="connsiteX26" fmla="*/ 35912 w 76787"/>
                <a:gd name="connsiteY26" fmla="*/ 163920 h 257045"/>
                <a:gd name="connsiteX27" fmla="*/ 32891 w 76787"/>
                <a:gd name="connsiteY27" fmla="*/ 163387 h 257045"/>
                <a:gd name="connsiteX28" fmla="*/ 31469 w 76787"/>
                <a:gd name="connsiteY28" fmla="*/ 167830 h 257045"/>
                <a:gd name="connsiteX29" fmla="*/ 31469 w 76787"/>
                <a:gd name="connsiteY29" fmla="*/ 168363 h 257045"/>
                <a:gd name="connsiteX30" fmla="*/ 35023 w 76787"/>
                <a:gd name="connsiteY30" fmla="*/ 171918 h 257045"/>
                <a:gd name="connsiteX31" fmla="*/ 35556 w 76787"/>
                <a:gd name="connsiteY31" fmla="*/ 171918 h 257045"/>
                <a:gd name="connsiteX32" fmla="*/ 38044 w 76787"/>
                <a:gd name="connsiteY32" fmla="*/ 169430 h 257045"/>
                <a:gd name="connsiteX33" fmla="*/ 36089 w 76787"/>
                <a:gd name="connsiteY33" fmla="*/ 163920 h 257045"/>
                <a:gd name="connsiteX34" fmla="*/ 42843 w 76787"/>
                <a:gd name="connsiteY34" fmla="*/ 160011 h 257045"/>
                <a:gd name="connsiteX35" fmla="*/ 44798 w 76787"/>
                <a:gd name="connsiteY35" fmla="*/ 158944 h 257045"/>
                <a:gd name="connsiteX36" fmla="*/ 47286 w 76787"/>
                <a:gd name="connsiteY36" fmla="*/ 153435 h 257045"/>
                <a:gd name="connsiteX37" fmla="*/ 45331 w 76787"/>
                <a:gd name="connsiteY37" fmla="*/ 151480 h 257045"/>
                <a:gd name="connsiteX38" fmla="*/ 40888 w 76787"/>
                <a:gd name="connsiteY38" fmla="*/ 153435 h 257045"/>
                <a:gd name="connsiteX39" fmla="*/ 40888 w 76787"/>
                <a:gd name="connsiteY39" fmla="*/ 153968 h 257045"/>
                <a:gd name="connsiteX40" fmla="*/ 41421 w 76787"/>
                <a:gd name="connsiteY40" fmla="*/ 159477 h 257045"/>
                <a:gd name="connsiteX41" fmla="*/ 42843 w 76787"/>
                <a:gd name="connsiteY41" fmla="*/ 160011 h 257045"/>
                <a:gd name="connsiteX42" fmla="*/ 48352 w 76787"/>
                <a:gd name="connsiteY42" fmla="*/ 168541 h 257045"/>
                <a:gd name="connsiteX43" fmla="*/ 46397 w 76787"/>
                <a:gd name="connsiteY43" fmla="*/ 166586 h 257045"/>
                <a:gd name="connsiteX44" fmla="*/ 43909 w 76787"/>
                <a:gd name="connsiteY44" fmla="*/ 168541 h 257045"/>
                <a:gd name="connsiteX45" fmla="*/ 43909 w 76787"/>
                <a:gd name="connsiteY45" fmla="*/ 169074 h 257045"/>
                <a:gd name="connsiteX46" fmla="*/ 45331 w 76787"/>
                <a:gd name="connsiteY46" fmla="*/ 172629 h 257045"/>
                <a:gd name="connsiteX47" fmla="*/ 46397 w 76787"/>
                <a:gd name="connsiteY47" fmla="*/ 173162 h 257045"/>
                <a:gd name="connsiteX48" fmla="*/ 47819 w 76787"/>
                <a:gd name="connsiteY48" fmla="*/ 172095 h 257045"/>
                <a:gd name="connsiteX49" fmla="*/ 48352 w 76787"/>
                <a:gd name="connsiteY49" fmla="*/ 168541 h 257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76787" h="257045">
                  <a:moveTo>
                    <a:pt x="76788" y="45381"/>
                  </a:moveTo>
                  <a:cubicBezTo>
                    <a:pt x="76254" y="50357"/>
                    <a:pt x="67902" y="50890"/>
                    <a:pt x="64880" y="50890"/>
                  </a:cubicBezTo>
                  <a:cubicBezTo>
                    <a:pt x="63814" y="50890"/>
                    <a:pt x="60437" y="50890"/>
                    <a:pt x="55461" y="51423"/>
                  </a:cubicBezTo>
                  <a:cubicBezTo>
                    <a:pt x="54928" y="75238"/>
                    <a:pt x="54039" y="111137"/>
                    <a:pt x="53506" y="144016"/>
                  </a:cubicBezTo>
                  <a:cubicBezTo>
                    <a:pt x="53506" y="144016"/>
                    <a:pt x="52973" y="211727"/>
                    <a:pt x="53506" y="231099"/>
                  </a:cubicBezTo>
                  <a:cubicBezTo>
                    <a:pt x="53506" y="231099"/>
                    <a:pt x="55461" y="257046"/>
                    <a:pt x="41066" y="257046"/>
                  </a:cubicBezTo>
                  <a:cubicBezTo>
                    <a:pt x="30047" y="257046"/>
                    <a:pt x="27559" y="234120"/>
                    <a:pt x="27559" y="234120"/>
                  </a:cubicBezTo>
                  <a:cubicBezTo>
                    <a:pt x="23116" y="205329"/>
                    <a:pt x="22050" y="143127"/>
                    <a:pt x="22050" y="143127"/>
                  </a:cubicBezTo>
                  <a:cubicBezTo>
                    <a:pt x="20983" y="108827"/>
                    <a:pt x="23116" y="73461"/>
                    <a:pt x="23471" y="51068"/>
                  </a:cubicBezTo>
                  <a:lnTo>
                    <a:pt x="11031" y="51068"/>
                  </a:lnTo>
                  <a:cubicBezTo>
                    <a:pt x="7121" y="51068"/>
                    <a:pt x="-343" y="49646"/>
                    <a:pt x="12" y="44670"/>
                  </a:cubicBezTo>
                  <a:cubicBezTo>
                    <a:pt x="545" y="39694"/>
                    <a:pt x="8898" y="38628"/>
                    <a:pt x="11919" y="38628"/>
                  </a:cubicBezTo>
                  <a:lnTo>
                    <a:pt x="23827" y="38628"/>
                  </a:lnTo>
                  <a:cubicBezTo>
                    <a:pt x="24893" y="240"/>
                    <a:pt x="38222" y="240"/>
                    <a:pt x="38222" y="240"/>
                  </a:cubicBezTo>
                  <a:cubicBezTo>
                    <a:pt x="38222" y="240"/>
                    <a:pt x="58127" y="-4736"/>
                    <a:pt x="56172" y="30630"/>
                  </a:cubicBezTo>
                  <a:cubicBezTo>
                    <a:pt x="56172" y="32585"/>
                    <a:pt x="56172" y="35606"/>
                    <a:pt x="55639" y="38628"/>
                  </a:cubicBezTo>
                  <a:lnTo>
                    <a:pt x="65591" y="38628"/>
                  </a:lnTo>
                  <a:cubicBezTo>
                    <a:pt x="69501" y="38628"/>
                    <a:pt x="76965" y="40049"/>
                    <a:pt x="76610" y="45559"/>
                  </a:cubicBezTo>
                  <a:close/>
                  <a:moveTo>
                    <a:pt x="29514" y="155390"/>
                  </a:moveTo>
                  <a:cubicBezTo>
                    <a:pt x="30047" y="156456"/>
                    <a:pt x="31469" y="156456"/>
                    <a:pt x="32535" y="156456"/>
                  </a:cubicBezTo>
                  <a:lnTo>
                    <a:pt x="33957" y="156456"/>
                  </a:lnTo>
                  <a:cubicBezTo>
                    <a:pt x="35379" y="155923"/>
                    <a:pt x="36445" y="155034"/>
                    <a:pt x="36978" y="153968"/>
                  </a:cubicBezTo>
                  <a:cubicBezTo>
                    <a:pt x="38044" y="150947"/>
                    <a:pt x="35912" y="147926"/>
                    <a:pt x="35912" y="147926"/>
                  </a:cubicBezTo>
                  <a:cubicBezTo>
                    <a:pt x="35379" y="147392"/>
                    <a:pt x="34846" y="147392"/>
                    <a:pt x="34846" y="147392"/>
                  </a:cubicBezTo>
                  <a:cubicBezTo>
                    <a:pt x="31291" y="147926"/>
                    <a:pt x="29336" y="149347"/>
                    <a:pt x="28448" y="151302"/>
                  </a:cubicBezTo>
                  <a:cubicBezTo>
                    <a:pt x="27914" y="152724"/>
                    <a:pt x="28448" y="154323"/>
                    <a:pt x="29514" y="155212"/>
                  </a:cubicBezTo>
                  <a:close/>
                  <a:moveTo>
                    <a:pt x="35912" y="163920"/>
                  </a:moveTo>
                  <a:cubicBezTo>
                    <a:pt x="34490" y="162854"/>
                    <a:pt x="33424" y="162854"/>
                    <a:pt x="32891" y="163387"/>
                  </a:cubicBezTo>
                  <a:cubicBezTo>
                    <a:pt x="30936" y="164454"/>
                    <a:pt x="30936" y="167297"/>
                    <a:pt x="31469" y="167830"/>
                  </a:cubicBezTo>
                  <a:lnTo>
                    <a:pt x="31469" y="168363"/>
                  </a:lnTo>
                  <a:cubicBezTo>
                    <a:pt x="32535" y="170851"/>
                    <a:pt x="33957" y="171918"/>
                    <a:pt x="35023" y="171918"/>
                  </a:cubicBezTo>
                  <a:lnTo>
                    <a:pt x="35556" y="171918"/>
                  </a:lnTo>
                  <a:cubicBezTo>
                    <a:pt x="36623" y="171918"/>
                    <a:pt x="37511" y="170851"/>
                    <a:pt x="38044" y="169430"/>
                  </a:cubicBezTo>
                  <a:cubicBezTo>
                    <a:pt x="38044" y="167475"/>
                    <a:pt x="37511" y="164987"/>
                    <a:pt x="36089" y="163920"/>
                  </a:cubicBezTo>
                  <a:close/>
                  <a:moveTo>
                    <a:pt x="42843" y="160011"/>
                  </a:moveTo>
                  <a:cubicBezTo>
                    <a:pt x="42843" y="160011"/>
                    <a:pt x="44265" y="159477"/>
                    <a:pt x="44798" y="158944"/>
                  </a:cubicBezTo>
                  <a:cubicBezTo>
                    <a:pt x="46220" y="157878"/>
                    <a:pt x="47819" y="155390"/>
                    <a:pt x="47286" y="153435"/>
                  </a:cubicBezTo>
                  <a:cubicBezTo>
                    <a:pt x="46753" y="152013"/>
                    <a:pt x="45864" y="151480"/>
                    <a:pt x="45331" y="151480"/>
                  </a:cubicBezTo>
                  <a:cubicBezTo>
                    <a:pt x="43376" y="150947"/>
                    <a:pt x="41421" y="152902"/>
                    <a:pt x="40888" y="153435"/>
                  </a:cubicBezTo>
                  <a:lnTo>
                    <a:pt x="40888" y="153968"/>
                  </a:lnTo>
                  <a:cubicBezTo>
                    <a:pt x="39822" y="156989"/>
                    <a:pt x="40355" y="158411"/>
                    <a:pt x="41421" y="159477"/>
                  </a:cubicBezTo>
                  <a:cubicBezTo>
                    <a:pt x="41954" y="159477"/>
                    <a:pt x="42487" y="160011"/>
                    <a:pt x="42843" y="160011"/>
                  </a:cubicBezTo>
                  <a:close/>
                  <a:moveTo>
                    <a:pt x="48352" y="168541"/>
                  </a:moveTo>
                  <a:cubicBezTo>
                    <a:pt x="47819" y="167119"/>
                    <a:pt x="46930" y="166586"/>
                    <a:pt x="46397" y="166586"/>
                  </a:cubicBezTo>
                  <a:cubicBezTo>
                    <a:pt x="44975" y="166586"/>
                    <a:pt x="44442" y="168008"/>
                    <a:pt x="43909" y="168541"/>
                  </a:cubicBezTo>
                  <a:lnTo>
                    <a:pt x="43909" y="169074"/>
                  </a:lnTo>
                  <a:cubicBezTo>
                    <a:pt x="43909" y="171562"/>
                    <a:pt x="44975" y="172629"/>
                    <a:pt x="45331" y="172629"/>
                  </a:cubicBezTo>
                  <a:cubicBezTo>
                    <a:pt x="45331" y="172629"/>
                    <a:pt x="45686" y="172806"/>
                    <a:pt x="46397" y="173162"/>
                  </a:cubicBezTo>
                  <a:cubicBezTo>
                    <a:pt x="46397" y="173162"/>
                    <a:pt x="47464" y="172629"/>
                    <a:pt x="47819" y="172095"/>
                  </a:cubicBezTo>
                  <a:cubicBezTo>
                    <a:pt x="48885" y="171029"/>
                    <a:pt x="49241" y="169607"/>
                    <a:pt x="48352" y="16854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3" name="Vrije vorm: vorm 272">
              <a:extLst>
                <a:ext uri="{FF2B5EF4-FFF2-40B4-BE49-F238E27FC236}">
                  <a16:creationId xmlns:a16="http://schemas.microsoft.com/office/drawing/2014/main" id="{70A20B08-A662-ECEC-68C4-F2C576982877}"/>
                </a:ext>
              </a:extLst>
            </p:cNvPr>
            <p:cNvSpPr/>
            <p:nvPr/>
          </p:nvSpPr>
          <p:spPr>
            <a:xfrm rot="21270334">
              <a:off x="7451043" y="3216312"/>
              <a:ext cx="125650" cy="257589"/>
            </a:xfrm>
            <a:custGeom>
              <a:avLst/>
              <a:gdLst>
                <a:gd name="connsiteX0" fmla="*/ 87249 w 125650"/>
                <a:gd name="connsiteY0" fmla="*/ 81458 h 257589"/>
                <a:gd name="connsiteX1" fmla="*/ 88315 w 125650"/>
                <a:gd name="connsiteY1" fmla="*/ 43071 h 257589"/>
                <a:gd name="connsiteX2" fmla="*/ 103244 w 125650"/>
                <a:gd name="connsiteY2" fmla="*/ 240 h 257589"/>
                <a:gd name="connsiteX3" fmla="*/ 121194 w 125650"/>
                <a:gd name="connsiteY3" fmla="*/ 30630 h 257589"/>
                <a:gd name="connsiteX4" fmla="*/ 117639 w 125650"/>
                <a:gd name="connsiteY4" fmla="*/ 138684 h 257589"/>
                <a:gd name="connsiteX5" fmla="*/ 125104 w 125650"/>
                <a:gd name="connsiteY5" fmla="*/ 248693 h 257589"/>
                <a:gd name="connsiteX6" fmla="*/ 117639 w 125650"/>
                <a:gd name="connsiteY6" fmla="*/ 257224 h 257589"/>
                <a:gd name="connsiteX7" fmla="*/ 90270 w 125650"/>
                <a:gd name="connsiteY7" fmla="*/ 204974 h 257589"/>
                <a:gd name="connsiteX8" fmla="*/ 89737 w 125650"/>
                <a:gd name="connsiteY8" fmla="*/ 198043 h 257589"/>
                <a:gd name="connsiteX9" fmla="*/ 44418 w 125650"/>
                <a:gd name="connsiteY9" fmla="*/ 257224 h 257589"/>
                <a:gd name="connsiteX10" fmla="*/ 166 w 125650"/>
                <a:gd name="connsiteY10" fmla="*/ 160721 h 257589"/>
                <a:gd name="connsiteX11" fmla="*/ 59880 w 125650"/>
                <a:gd name="connsiteY11" fmla="*/ 66707 h 257589"/>
                <a:gd name="connsiteX12" fmla="*/ 87249 w 125650"/>
                <a:gd name="connsiteY12" fmla="*/ 81636 h 257589"/>
                <a:gd name="connsiteX13" fmla="*/ 12607 w 125650"/>
                <a:gd name="connsiteY13" fmla="*/ 159655 h 257589"/>
                <a:gd name="connsiteX14" fmla="*/ 10652 w 125650"/>
                <a:gd name="connsiteY14" fmla="*/ 158233 h 257589"/>
                <a:gd name="connsiteX15" fmla="*/ 8164 w 125650"/>
                <a:gd name="connsiteY15" fmla="*/ 159655 h 257589"/>
                <a:gd name="connsiteX16" fmla="*/ 8164 w 125650"/>
                <a:gd name="connsiteY16" fmla="*/ 160188 h 257589"/>
                <a:gd name="connsiteX17" fmla="*/ 9585 w 125650"/>
                <a:gd name="connsiteY17" fmla="*/ 164098 h 257589"/>
                <a:gd name="connsiteX18" fmla="*/ 10652 w 125650"/>
                <a:gd name="connsiteY18" fmla="*/ 164098 h 257589"/>
                <a:gd name="connsiteX19" fmla="*/ 12073 w 125650"/>
                <a:gd name="connsiteY19" fmla="*/ 163032 h 257589"/>
                <a:gd name="connsiteX20" fmla="*/ 12607 w 125650"/>
                <a:gd name="connsiteY20" fmla="*/ 159477 h 257589"/>
                <a:gd name="connsiteX21" fmla="*/ 21493 w 125650"/>
                <a:gd name="connsiteY21" fmla="*/ 152724 h 257589"/>
                <a:gd name="connsiteX22" fmla="*/ 20071 w 125650"/>
                <a:gd name="connsiteY22" fmla="*/ 146681 h 257589"/>
                <a:gd name="connsiteX23" fmla="*/ 17050 w 125650"/>
                <a:gd name="connsiteY23" fmla="*/ 146148 h 257589"/>
                <a:gd name="connsiteX24" fmla="*/ 15095 w 125650"/>
                <a:gd name="connsiteY24" fmla="*/ 150591 h 257589"/>
                <a:gd name="connsiteX25" fmla="*/ 15095 w 125650"/>
                <a:gd name="connsiteY25" fmla="*/ 151124 h 257589"/>
                <a:gd name="connsiteX26" fmla="*/ 18649 w 125650"/>
                <a:gd name="connsiteY26" fmla="*/ 155034 h 257589"/>
                <a:gd name="connsiteX27" fmla="*/ 19182 w 125650"/>
                <a:gd name="connsiteY27" fmla="*/ 155034 h 257589"/>
                <a:gd name="connsiteX28" fmla="*/ 21670 w 125650"/>
                <a:gd name="connsiteY28" fmla="*/ 152546 h 257589"/>
                <a:gd name="connsiteX29" fmla="*/ 26469 w 125650"/>
                <a:gd name="connsiteY29" fmla="*/ 162676 h 257589"/>
                <a:gd name="connsiteX30" fmla="*/ 23981 w 125650"/>
                <a:gd name="connsiteY30" fmla="*/ 160188 h 257589"/>
                <a:gd name="connsiteX31" fmla="*/ 20426 w 125650"/>
                <a:gd name="connsiteY31" fmla="*/ 162143 h 257589"/>
                <a:gd name="connsiteX32" fmla="*/ 19893 w 125650"/>
                <a:gd name="connsiteY32" fmla="*/ 162676 h 257589"/>
                <a:gd name="connsiteX33" fmla="*/ 22914 w 125650"/>
                <a:gd name="connsiteY33" fmla="*/ 168719 h 257589"/>
                <a:gd name="connsiteX34" fmla="*/ 23981 w 125650"/>
                <a:gd name="connsiteY34" fmla="*/ 169252 h 257589"/>
                <a:gd name="connsiteX35" fmla="*/ 25936 w 125650"/>
                <a:gd name="connsiteY35" fmla="*/ 168186 h 257589"/>
                <a:gd name="connsiteX36" fmla="*/ 26469 w 125650"/>
                <a:gd name="connsiteY36" fmla="*/ 162676 h 257589"/>
                <a:gd name="connsiteX37" fmla="*/ 86716 w 125650"/>
                <a:gd name="connsiteY37" fmla="*/ 123933 h 257589"/>
                <a:gd name="connsiteX38" fmla="*/ 60413 w 125650"/>
                <a:gd name="connsiteY38" fmla="*/ 78615 h 257589"/>
                <a:gd name="connsiteX39" fmla="*/ 32511 w 125650"/>
                <a:gd name="connsiteY39" fmla="*/ 163743 h 257589"/>
                <a:gd name="connsiteX40" fmla="*/ 47973 w 125650"/>
                <a:gd name="connsiteY40" fmla="*/ 243895 h 257589"/>
                <a:gd name="connsiteX41" fmla="*/ 87249 w 125650"/>
                <a:gd name="connsiteY41" fmla="*/ 157345 h 257589"/>
                <a:gd name="connsiteX42" fmla="*/ 86716 w 125650"/>
                <a:gd name="connsiteY42" fmla="*/ 138862 h 257589"/>
                <a:gd name="connsiteX43" fmla="*/ 86716 w 125650"/>
                <a:gd name="connsiteY43" fmla="*/ 123933 h 257589"/>
                <a:gd name="connsiteX44" fmla="*/ 94180 w 125650"/>
                <a:gd name="connsiteY44" fmla="*/ 157345 h 257589"/>
                <a:gd name="connsiteX45" fmla="*/ 98090 w 125650"/>
                <a:gd name="connsiteY45" fmla="*/ 163387 h 257589"/>
                <a:gd name="connsiteX46" fmla="*/ 99156 w 125650"/>
                <a:gd name="connsiteY46" fmla="*/ 163920 h 257589"/>
                <a:gd name="connsiteX47" fmla="*/ 99689 w 125650"/>
                <a:gd name="connsiteY47" fmla="*/ 163920 h 257589"/>
                <a:gd name="connsiteX48" fmla="*/ 102177 w 125650"/>
                <a:gd name="connsiteY48" fmla="*/ 162854 h 257589"/>
                <a:gd name="connsiteX49" fmla="*/ 103244 w 125650"/>
                <a:gd name="connsiteY49" fmla="*/ 158411 h 257589"/>
                <a:gd name="connsiteX50" fmla="*/ 100756 w 125650"/>
                <a:gd name="connsiteY50" fmla="*/ 154857 h 257589"/>
                <a:gd name="connsiteX51" fmla="*/ 94713 w 125650"/>
                <a:gd name="connsiteY51" fmla="*/ 156278 h 257589"/>
                <a:gd name="connsiteX52" fmla="*/ 94180 w 125650"/>
                <a:gd name="connsiteY52" fmla="*/ 157345 h 257589"/>
                <a:gd name="connsiteX53" fmla="*/ 98623 w 125650"/>
                <a:gd name="connsiteY53" fmla="*/ 146859 h 257589"/>
                <a:gd name="connsiteX54" fmla="*/ 99689 w 125650"/>
                <a:gd name="connsiteY54" fmla="*/ 146859 h 257589"/>
                <a:gd name="connsiteX55" fmla="*/ 101111 w 125650"/>
                <a:gd name="connsiteY55" fmla="*/ 145793 h 257589"/>
                <a:gd name="connsiteX56" fmla="*/ 102177 w 125650"/>
                <a:gd name="connsiteY56" fmla="*/ 142238 h 257589"/>
                <a:gd name="connsiteX57" fmla="*/ 100223 w 125650"/>
                <a:gd name="connsiteY57" fmla="*/ 140817 h 257589"/>
                <a:gd name="connsiteX58" fmla="*/ 97734 w 125650"/>
                <a:gd name="connsiteY58" fmla="*/ 142238 h 257589"/>
                <a:gd name="connsiteX59" fmla="*/ 97201 w 125650"/>
                <a:gd name="connsiteY59" fmla="*/ 142772 h 257589"/>
                <a:gd name="connsiteX60" fmla="*/ 98623 w 125650"/>
                <a:gd name="connsiteY60" fmla="*/ 146681 h 257589"/>
                <a:gd name="connsiteX61" fmla="*/ 108575 w 125650"/>
                <a:gd name="connsiteY61" fmla="*/ 152902 h 257589"/>
                <a:gd name="connsiteX62" fmla="*/ 109642 w 125650"/>
                <a:gd name="connsiteY62" fmla="*/ 152902 h 257589"/>
                <a:gd name="connsiteX63" fmla="*/ 111063 w 125650"/>
                <a:gd name="connsiteY63" fmla="*/ 152369 h 257589"/>
                <a:gd name="connsiteX64" fmla="*/ 112130 w 125650"/>
                <a:gd name="connsiteY64" fmla="*/ 148814 h 257589"/>
                <a:gd name="connsiteX65" fmla="*/ 110175 w 125650"/>
                <a:gd name="connsiteY65" fmla="*/ 146859 h 257589"/>
                <a:gd name="connsiteX66" fmla="*/ 107687 w 125650"/>
                <a:gd name="connsiteY66" fmla="*/ 148281 h 257589"/>
                <a:gd name="connsiteX67" fmla="*/ 107687 w 125650"/>
                <a:gd name="connsiteY67" fmla="*/ 149347 h 257589"/>
                <a:gd name="connsiteX68" fmla="*/ 108753 w 125650"/>
                <a:gd name="connsiteY68" fmla="*/ 152902 h 257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25650" h="257589">
                  <a:moveTo>
                    <a:pt x="87249" y="81458"/>
                  </a:moveTo>
                  <a:cubicBezTo>
                    <a:pt x="87782" y="65997"/>
                    <a:pt x="88315" y="52667"/>
                    <a:pt x="88315" y="43071"/>
                  </a:cubicBezTo>
                  <a:cubicBezTo>
                    <a:pt x="88848" y="773"/>
                    <a:pt x="103244" y="240"/>
                    <a:pt x="103244" y="240"/>
                  </a:cubicBezTo>
                  <a:cubicBezTo>
                    <a:pt x="103244" y="240"/>
                    <a:pt x="123149" y="-4736"/>
                    <a:pt x="121194" y="30630"/>
                  </a:cubicBezTo>
                  <a:cubicBezTo>
                    <a:pt x="120127" y="48580"/>
                    <a:pt x="118706" y="95320"/>
                    <a:pt x="117639" y="138684"/>
                  </a:cubicBezTo>
                  <a:cubicBezTo>
                    <a:pt x="117639" y="138684"/>
                    <a:pt x="116573" y="214748"/>
                    <a:pt x="125104" y="248693"/>
                  </a:cubicBezTo>
                  <a:cubicBezTo>
                    <a:pt x="125104" y="248693"/>
                    <a:pt x="128658" y="259712"/>
                    <a:pt x="117639" y="257224"/>
                  </a:cubicBezTo>
                  <a:cubicBezTo>
                    <a:pt x="108753" y="255269"/>
                    <a:pt x="94713" y="239274"/>
                    <a:pt x="90270" y="204974"/>
                  </a:cubicBezTo>
                  <a:cubicBezTo>
                    <a:pt x="90270" y="203019"/>
                    <a:pt x="89737" y="200531"/>
                    <a:pt x="89737" y="198043"/>
                  </a:cubicBezTo>
                  <a:cubicBezTo>
                    <a:pt x="83339" y="221857"/>
                    <a:pt x="69299" y="257224"/>
                    <a:pt x="44418" y="257224"/>
                  </a:cubicBezTo>
                  <a:cubicBezTo>
                    <a:pt x="8164" y="257224"/>
                    <a:pt x="-1434" y="196976"/>
                    <a:pt x="166" y="160721"/>
                  </a:cubicBezTo>
                  <a:cubicBezTo>
                    <a:pt x="1588" y="127843"/>
                    <a:pt x="14028" y="66707"/>
                    <a:pt x="59880" y="66707"/>
                  </a:cubicBezTo>
                  <a:cubicBezTo>
                    <a:pt x="72854" y="66707"/>
                    <a:pt x="81207" y="73105"/>
                    <a:pt x="87249" y="81636"/>
                  </a:cubicBezTo>
                  <a:close/>
                  <a:moveTo>
                    <a:pt x="12607" y="159655"/>
                  </a:moveTo>
                  <a:cubicBezTo>
                    <a:pt x="12073" y="158233"/>
                    <a:pt x="11185" y="158233"/>
                    <a:pt x="10652" y="158233"/>
                  </a:cubicBezTo>
                  <a:cubicBezTo>
                    <a:pt x="9585" y="158233"/>
                    <a:pt x="8697" y="159300"/>
                    <a:pt x="8164" y="159655"/>
                  </a:cubicBezTo>
                  <a:lnTo>
                    <a:pt x="8164" y="160188"/>
                  </a:lnTo>
                  <a:cubicBezTo>
                    <a:pt x="8164" y="162676"/>
                    <a:pt x="9230" y="163743"/>
                    <a:pt x="9585" y="164098"/>
                  </a:cubicBezTo>
                  <a:lnTo>
                    <a:pt x="10652" y="164098"/>
                  </a:lnTo>
                  <a:cubicBezTo>
                    <a:pt x="10652" y="164098"/>
                    <a:pt x="11718" y="163565"/>
                    <a:pt x="12073" y="163032"/>
                  </a:cubicBezTo>
                  <a:cubicBezTo>
                    <a:pt x="13140" y="161965"/>
                    <a:pt x="13495" y="161077"/>
                    <a:pt x="12607" y="159477"/>
                  </a:cubicBezTo>
                  <a:close/>
                  <a:moveTo>
                    <a:pt x="21493" y="152724"/>
                  </a:moveTo>
                  <a:cubicBezTo>
                    <a:pt x="22026" y="150769"/>
                    <a:pt x="21493" y="148281"/>
                    <a:pt x="20071" y="146681"/>
                  </a:cubicBezTo>
                  <a:cubicBezTo>
                    <a:pt x="18649" y="145615"/>
                    <a:pt x="17583" y="146148"/>
                    <a:pt x="17050" y="146148"/>
                  </a:cubicBezTo>
                  <a:cubicBezTo>
                    <a:pt x="15628" y="147215"/>
                    <a:pt x="15095" y="149703"/>
                    <a:pt x="15095" y="150591"/>
                  </a:cubicBezTo>
                  <a:lnTo>
                    <a:pt x="15095" y="151124"/>
                  </a:lnTo>
                  <a:cubicBezTo>
                    <a:pt x="16161" y="153613"/>
                    <a:pt x="17583" y="154679"/>
                    <a:pt x="18649" y="155034"/>
                  </a:cubicBezTo>
                  <a:lnTo>
                    <a:pt x="19182" y="155034"/>
                  </a:lnTo>
                  <a:cubicBezTo>
                    <a:pt x="20248" y="154501"/>
                    <a:pt x="21137" y="153968"/>
                    <a:pt x="21670" y="152546"/>
                  </a:cubicBezTo>
                  <a:close/>
                  <a:moveTo>
                    <a:pt x="26469" y="162676"/>
                  </a:moveTo>
                  <a:cubicBezTo>
                    <a:pt x="25936" y="161255"/>
                    <a:pt x="25402" y="160188"/>
                    <a:pt x="23981" y="160188"/>
                  </a:cubicBezTo>
                  <a:cubicBezTo>
                    <a:pt x="22026" y="159655"/>
                    <a:pt x="20426" y="161610"/>
                    <a:pt x="20426" y="162143"/>
                  </a:cubicBezTo>
                  <a:cubicBezTo>
                    <a:pt x="19893" y="162143"/>
                    <a:pt x="19893" y="162676"/>
                    <a:pt x="19893" y="162676"/>
                  </a:cubicBezTo>
                  <a:cubicBezTo>
                    <a:pt x="20426" y="166231"/>
                    <a:pt x="21315" y="168186"/>
                    <a:pt x="22914" y="168719"/>
                  </a:cubicBezTo>
                  <a:cubicBezTo>
                    <a:pt x="23447" y="168719"/>
                    <a:pt x="23447" y="169252"/>
                    <a:pt x="23981" y="169252"/>
                  </a:cubicBezTo>
                  <a:cubicBezTo>
                    <a:pt x="24514" y="169252"/>
                    <a:pt x="25402" y="168719"/>
                    <a:pt x="25936" y="168186"/>
                  </a:cubicBezTo>
                  <a:cubicBezTo>
                    <a:pt x="27002" y="167119"/>
                    <a:pt x="27357" y="165164"/>
                    <a:pt x="26469" y="162676"/>
                  </a:cubicBezTo>
                  <a:close/>
                  <a:moveTo>
                    <a:pt x="86716" y="123933"/>
                  </a:moveTo>
                  <a:cubicBezTo>
                    <a:pt x="85294" y="110427"/>
                    <a:pt x="78185" y="77726"/>
                    <a:pt x="60413" y="78615"/>
                  </a:cubicBezTo>
                  <a:cubicBezTo>
                    <a:pt x="36954" y="80036"/>
                    <a:pt x="32511" y="163743"/>
                    <a:pt x="32511" y="163743"/>
                  </a:cubicBezTo>
                  <a:cubicBezTo>
                    <a:pt x="32511" y="163743"/>
                    <a:pt x="25580" y="245849"/>
                    <a:pt x="47973" y="243895"/>
                  </a:cubicBezTo>
                  <a:cubicBezTo>
                    <a:pt x="67878" y="242473"/>
                    <a:pt x="83872" y="171740"/>
                    <a:pt x="87249" y="157345"/>
                  </a:cubicBezTo>
                  <a:cubicBezTo>
                    <a:pt x="86716" y="146326"/>
                    <a:pt x="86716" y="138862"/>
                    <a:pt x="86716" y="138862"/>
                  </a:cubicBezTo>
                  <a:lnTo>
                    <a:pt x="86716" y="123933"/>
                  </a:lnTo>
                  <a:close/>
                  <a:moveTo>
                    <a:pt x="94180" y="157345"/>
                  </a:moveTo>
                  <a:cubicBezTo>
                    <a:pt x="94713" y="160899"/>
                    <a:pt x="96135" y="162854"/>
                    <a:pt x="98090" y="163387"/>
                  </a:cubicBezTo>
                  <a:cubicBezTo>
                    <a:pt x="98090" y="163387"/>
                    <a:pt x="98445" y="163565"/>
                    <a:pt x="99156" y="163920"/>
                  </a:cubicBezTo>
                  <a:lnTo>
                    <a:pt x="99689" y="163920"/>
                  </a:lnTo>
                  <a:cubicBezTo>
                    <a:pt x="100756" y="163920"/>
                    <a:pt x="101644" y="163387"/>
                    <a:pt x="102177" y="162854"/>
                  </a:cubicBezTo>
                  <a:cubicBezTo>
                    <a:pt x="103244" y="161788"/>
                    <a:pt x="103599" y="159833"/>
                    <a:pt x="103244" y="158411"/>
                  </a:cubicBezTo>
                  <a:cubicBezTo>
                    <a:pt x="102888" y="156989"/>
                    <a:pt x="101822" y="155390"/>
                    <a:pt x="100756" y="154857"/>
                  </a:cubicBezTo>
                  <a:cubicBezTo>
                    <a:pt x="98268" y="154323"/>
                    <a:pt x="95246" y="156278"/>
                    <a:pt x="94713" y="156278"/>
                  </a:cubicBezTo>
                  <a:cubicBezTo>
                    <a:pt x="94180" y="156278"/>
                    <a:pt x="94180" y="156812"/>
                    <a:pt x="94180" y="157345"/>
                  </a:cubicBezTo>
                  <a:close/>
                  <a:moveTo>
                    <a:pt x="98623" y="146859"/>
                  </a:moveTo>
                  <a:lnTo>
                    <a:pt x="99689" y="146859"/>
                  </a:lnTo>
                  <a:cubicBezTo>
                    <a:pt x="99689" y="146859"/>
                    <a:pt x="100756" y="146326"/>
                    <a:pt x="101111" y="145793"/>
                  </a:cubicBezTo>
                  <a:cubicBezTo>
                    <a:pt x="102177" y="145260"/>
                    <a:pt x="102533" y="143838"/>
                    <a:pt x="102177" y="142238"/>
                  </a:cubicBezTo>
                  <a:cubicBezTo>
                    <a:pt x="101644" y="141172"/>
                    <a:pt x="100756" y="140817"/>
                    <a:pt x="100223" y="140817"/>
                  </a:cubicBezTo>
                  <a:cubicBezTo>
                    <a:pt x="98801" y="140817"/>
                    <a:pt x="97734" y="141883"/>
                    <a:pt x="97734" y="142238"/>
                  </a:cubicBezTo>
                  <a:cubicBezTo>
                    <a:pt x="97201" y="142238"/>
                    <a:pt x="97201" y="142772"/>
                    <a:pt x="97201" y="142772"/>
                  </a:cubicBezTo>
                  <a:cubicBezTo>
                    <a:pt x="97201" y="145260"/>
                    <a:pt x="97734" y="146326"/>
                    <a:pt x="98623" y="146681"/>
                  </a:cubicBezTo>
                  <a:close/>
                  <a:moveTo>
                    <a:pt x="108575" y="152902"/>
                  </a:moveTo>
                  <a:lnTo>
                    <a:pt x="109642" y="152902"/>
                  </a:lnTo>
                  <a:cubicBezTo>
                    <a:pt x="109642" y="152902"/>
                    <a:pt x="110708" y="152902"/>
                    <a:pt x="111063" y="152369"/>
                  </a:cubicBezTo>
                  <a:cubicBezTo>
                    <a:pt x="112130" y="151302"/>
                    <a:pt x="112485" y="150414"/>
                    <a:pt x="112130" y="148814"/>
                  </a:cubicBezTo>
                  <a:cubicBezTo>
                    <a:pt x="111597" y="147392"/>
                    <a:pt x="110708" y="146859"/>
                    <a:pt x="110175" y="146859"/>
                  </a:cubicBezTo>
                  <a:cubicBezTo>
                    <a:pt x="109109" y="146859"/>
                    <a:pt x="108220" y="148281"/>
                    <a:pt x="107687" y="148281"/>
                  </a:cubicBezTo>
                  <a:lnTo>
                    <a:pt x="107687" y="149347"/>
                  </a:lnTo>
                  <a:cubicBezTo>
                    <a:pt x="107154" y="151835"/>
                    <a:pt x="108220" y="152369"/>
                    <a:pt x="108753" y="152902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4" name="Vrije vorm: vorm 273">
              <a:extLst>
                <a:ext uri="{FF2B5EF4-FFF2-40B4-BE49-F238E27FC236}">
                  <a16:creationId xmlns:a16="http://schemas.microsoft.com/office/drawing/2014/main" id="{1FBD9282-140A-9B0A-2EFB-224318C3B605}"/>
                </a:ext>
              </a:extLst>
            </p:cNvPr>
            <p:cNvSpPr/>
            <p:nvPr/>
          </p:nvSpPr>
          <p:spPr>
            <a:xfrm rot="21270334">
              <a:off x="7592571" y="3269634"/>
              <a:ext cx="122848" cy="190942"/>
            </a:xfrm>
            <a:custGeom>
              <a:avLst/>
              <a:gdLst>
                <a:gd name="connsiteX0" fmla="*/ 69663 w 122848"/>
                <a:gd name="connsiteY0" fmla="*/ 949 h 190942"/>
                <a:gd name="connsiteX1" fmla="*/ 90989 w 122848"/>
                <a:gd name="connsiteY1" fmla="*/ 13923 h 190942"/>
                <a:gd name="connsiteX2" fmla="*/ 105385 w 122848"/>
                <a:gd name="connsiteY2" fmla="*/ 61 h 190942"/>
                <a:gd name="connsiteX3" fmla="*/ 120846 w 122848"/>
                <a:gd name="connsiteY3" fmla="*/ 16411 h 190942"/>
                <a:gd name="connsiteX4" fmla="*/ 122268 w 122848"/>
                <a:gd name="connsiteY4" fmla="*/ 182046 h 190942"/>
                <a:gd name="connsiteX5" fmla="*/ 115337 w 122848"/>
                <a:gd name="connsiteY5" fmla="*/ 190577 h 190942"/>
                <a:gd name="connsiteX6" fmla="*/ 87968 w 122848"/>
                <a:gd name="connsiteY6" fmla="*/ 138327 h 190942"/>
                <a:gd name="connsiteX7" fmla="*/ 85480 w 122848"/>
                <a:gd name="connsiteY7" fmla="*/ 111491 h 190942"/>
                <a:gd name="connsiteX8" fmla="*/ 33230 w 122848"/>
                <a:gd name="connsiteY8" fmla="*/ 190577 h 190942"/>
                <a:gd name="connsiteX9" fmla="*/ 352 w 122848"/>
                <a:gd name="connsiteY9" fmla="*/ 94963 h 190942"/>
                <a:gd name="connsiteX10" fmla="*/ 69485 w 122848"/>
                <a:gd name="connsiteY10" fmla="*/ 949 h 190942"/>
                <a:gd name="connsiteX11" fmla="*/ 16880 w 122848"/>
                <a:gd name="connsiteY11" fmla="*/ 95496 h 190942"/>
                <a:gd name="connsiteX12" fmla="*/ 13859 w 122848"/>
                <a:gd name="connsiteY12" fmla="*/ 94430 h 190942"/>
                <a:gd name="connsiteX13" fmla="*/ 9416 w 122848"/>
                <a:gd name="connsiteY13" fmla="*/ 97984 h 190942"/>
                <a:gd name="connsiteX14" fmla="*/ 9949 w 122848"/>
                <a:gd name="connsiteY14" fmla="*/ 101006 h 190942"/>
                <a:gd name="connsiteX15" fmla="*/ 11904 w 122848"/>
                <a:gd name="connsiteY15" fmla="*/ 101539 h 190942"/>
                <a:gd name="connsiteX16" fmla="*/ 14925 w 122848"/>
                <a:gd name="connsiteY16" fmla="*/ 101006 h 190942"/>
                <a:gd name="connsiteX17" fmla="*/ 15458 w 122848"/>
                <a:gd name="connsiteY17" fmla="*/ 100473 h 190942"/>
                <a:gd name="connsiteX18" fmla="*/ 16880 w 122848"/>
                <a:gd name="connsiteY18" fmla="*/ 95496 h 190942"/>
                <a:gd name="connsiteX19" fmla="*/ 29320 w 122848"/>
                <a:gd name="connsiteY19" fmla="*/ 101894 h 190942"/>
                <a:gd name="connsiteX20" fmla="*/ 26299 w 122848"/>
                <a:gd name="connsiteY20" fmla="*/ 99406 h 190942"/>
                <a:gd name="connsiteX21" fmla="*/ 20257 w 122848"/>
                <a:gd name="connsiteY21" fmla="*/ 100828 h 190942"/>
                <a:gd name="connsiteX22" fmla="*/ 20257 w 122848"/>
                <a:gd name="connsiteY22" fmla="*/ 101894 h 190942"/>
                <a:gd name="connsiteX23" fmla="*/ 24700 w 122848"/>
                <a:gd name="connsiteY23" fmla="*/ 107937 h 190942"/>
                <a:gd name="connsiteX24" fmla="*/ 25766 w 122848"/>
                <a:gd name="connsiteY24" fmla="*/ 107937 h 190942"/>
                <a:gd name="connsiteX25" fmla="*/ 28787 w 122848"/>
                <a:gd name="connsiteY25" fmla="*/ 106870 h 190942"/>
                <a:gd name="connsiteX26" fmla="*/ 29320 w 122848"/>
                <a:gd name="connsiteY26" fmla="*/ 101894 h 190942"/>
                <a:gd name="connsiteX27" fmla="*/ 23278 w 122848"/>
                <a:gd name="connsiteY27" fmla="*/ 92475 h 190942"/>
                <a:gd name="connsiteX28" fmla="*/ 25233 w 122848"/>
                <a:gd name="connsiteY28" fmla="*/ 93897 h 190942"/>
                <a:gd name="connsiteX29" fmla="*/ 27721 w 122848"/>
                <a:gd name="connsiteY29" fmla="*/ 91942 h 190942"/>
                <a:gd name="connsiteX30" fmla="*/ 27721 w 122848"/>
                <a:gd name="connsiteY30" fmla="*/ 91409 h 190942"/>
                <a:gd name="connsiteX31" fmla="*/ 26299 w 122848"/>
                <a:gd name="connsiteY31" fmla="*/ 87854 h 190942"/>
                <a:gd name="connsiteX32" fmla="*/ 23811 w 122848"/>
                <a:gd name="connsiteY32" fmla="*/ 88388 h 190942"/>
                <a:gd name="connsiteX33" fmla="*/ 23278 w 122848"/>
                <a:gd name="connsiteY33" fmla="*/ 92297 h 190942"/>
                <a:gd name="connsiteX34" fmla="*/ 35718 w 122848"/>
                <a:gd name="connsiteY34" fmla="*/ 102961 h 190942"/>
                <a:gd name="connsiteX35" fmla="*/ 40694 w 122848"/>
                <a:gd name="connsiteY35" fmla="*/ 175115 h 190942"/>
                <a:gd name="connsiteX36" fmla="*/ 84058 w 122848"/>
                <a:gd name="connsiteY36" fmla="*/ 73104 h 190942"/>
                <a:gd name="connsiteX37" fmla="*/ 85124 w 122848"/>
                <a:gd name="connsiteY37" fmla="*/ 46268 h 190942"/>
                <a:gd name="connsiteX38" fmla="*/ 74639 w 122848"/>
                <a:gd name="connsiteY38" fmla="*/ 16411 h 190942"/>
                <a:gd name="connsiteX39" fmla="*/ 35896 w 122848"/>
                <a:gd name="connsiteY39" fmla="*/ 102961 h 190942"/>
                <a:gd name="connsiteX40" fmla="*/ 98454 w 122848"/>
                <a:gd name="connsiteY40" fmla="*/ 102427 h 190942"/>
                <a:gd name="connsiteX41" fmla="*/ 100942 w 122848"/>
                <a:gd name="connsiteY41" fmla="*/ 103494 h 190942"/>
                <a:gd name="connsiteX42" fmla="*/ 101475 w 122848"/>
                <a:gd name="connsiteY42" fmla="*/ 103494 h 190942"/>
                <a:gd name="connsiteX43" fmla="*/ 103963 w 122848"/>
                <a:gd name="connsiteY43" fmla="*/ 99584 h 190942"/>
                <a:gd name="connsiteX44" fmla="*/ 103963 w 122848"/>
                <a:gd name="connsiteY44" fmla="*/ 99051 h 190942"/>
                <a:gd name="connsiteX45" fmla="*/ 100942 w 122848"/>
                <a:gd name="connsiteY45" fmla="*/ 94608 h 190942"/>
                <a:gd name="connsiteX46" fmla="*/ 97920 w 122848"/>
                <a:gd name="connsiteY46" fmla="*/ 96563 h 190942"/>
                <a:gd name="connsiteX47" fmla="*/ 98454 w 122848"/>
                <a:gd name="connsiteY47" fmla="*/ 102605 h 190942"/>
                <a:gd name="connsiteX48" fmla="*/ 102363 w 122848"/>
                <a:gd name="connsiteY48" fmla="*/ 88565 h 190942"/>
                <a:gd name="connsiteX49" fmla="*/ 103785 w 122848"/>
                <a:gd name="connsiteY49" fmla="*/ 92120 h 190942"/>
                <a:gd name="connsiteX50" fmla="*/ 104318 w 122848"/>
                <a:gd name="connsiteY50" fmla="*/ 92653 h 190942"/>
                <a:gd name="connsiteX51" fmla="*/ 106273 w 122848"/>
                <a:gd name="connsiteY51" fmla="*/ 91587 h 190942"/>
                <a:gd name="connsiteX52" fmla="*/ 106806 w 122848"/>
                <a:gd name="connsiteY52" fmla="*/ 87677 h 190942"/>
                <a:gd name="connsiteX53" fmla="*/ 104851 w 122848"/>
                <a:gd name="connsiteY53" fmla="*/ 86255 h 190942"/>
                <a:gd name="connsiteX54" fmla="*/ 102363 w 122848"/>
                <a:gd name="connsiteY54" fmla="*/ 88210 h 190942"/>
                <a:gd name="connsiteX55" fmla="*/ 102363 w 122848"/>
                <a:gd name="connsiteY55" fmla="*/ 88743 h 190942"/>
                <a:gd name="connsiteX56" fmla="*/ 108761 w 122848"/>
                <a:gd name="connsiteY56" fmla="*/ 104916 h 190942"/>
                <a:gd name="connsiteX57" fmla="*/ 109828 w 122848"/>
                <a:gd name="connsiteY57" fmla="*/ 106870 h 190942"/>
                <a:gd name="connsiteX58" fmla="*/ 110894 w 122848"/>
                <a:gd name="connsiteY58" fmla="*/ 106870 h 190942"/>
                <a:gd name="connsiteX59" fmla="*/ 112849 w 122848"/>
                <a:gd name="connsiteY59" fmla="*/ 105804 h 190942"/>
                <a:gd name="connsiteX60" fmla="*/ 113382 w 122848"/>
                <a:gd name="connsiteY60" fmla="*/ 105271 h 190942"/>
                <a:gd name="connsiteX61" fmla="*/ 112849 w 122848"/>
                <a:gd name="connsiteY61" fmla="*/ 101361 h 190942"/>
                <a:gd name="connsiteX62" fmla="*/ 110361 w 122848"/>
                <a:gd name="connsiteY62" fmla="*/ 101361 h 190942"/>
                <a:gd name="connsiteX63" fmla="*/ 108939 w 122848"/>
                <a:gd name="connsiteY63" fmla="*/ 104916 h 190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122848" h="190942">
                  <a:moveTo>
                    <a:pt x="69663" y="949"/>
                  </a:moveTo>
                  <a:cubicBezTo>
                    <a:pt x="69663" y="949"/>
                    <a:pt x="83170" y="1482"/>
                    <a:pt x="90989" y="13923"/>
                  </a:cubicBezTo>
                  <a:cubicBezTo>
                    <a:pt x="94010" y="5037"/>
                    <a:pt x="98987" y="-473"/>
                    <a:pt x="105385" y="61"/>
                  </a:cubicBezTo>
                  <a:cubicBezTo>
                    <a:pt x="105385" y="61"/>
                    <a:pt x="122268" y="-1894"/>
                    <a:pt x="120846" y="16411"/>
                  </a:cubicBezTo>
                  <a:cubicBezTo>
                    <a:pt x="119780" y="34361"/>
                    <a:pt x="117292" y="166762"/>
                    <a:pt x="122268" y="182046"/>
                  </a:cubicBezTo>
                  <a:cubicBezTo>
                    <a:pt x="122268" y="182046"/>
                    <a:pt x="125823" y="193065"/>
                    <a:pt x="115337" y="190577"/>
                  </a:cubicBezTo>
                  <a:cubicBezTo>
                    <a:pt x="105918" y="188622"/>
                    <a:pt x="91522" y="172627"/>
                    <a:pt x="87968" y="138327"/>
                  </a:cubicBezTo>
                  <a:cubicBezTo>
                    <a:pt x="86902" y="131929"/>
                    <a:pt x="86013" y="122332"/>
                    <a:pt x="85480" y="111491"/>
                  </a:cubicBezTo>
                  <a:cubicBezTo>
                    <a:pt x="76949" y="142415"/>
                    <a:pt x="59177" y="191643"/>
                    <a:pt x="33230" y="190577"/>
                  </a:cubicBezTo>
                  <a:cubicBezTo>
                    <a:pt x="352" y="189510"/>
                    <a:pt x="-1070" y="114512"/>
                    <a:pt x="352" y="94963"/>
                  </a:cubicBezTo>
                  <a:cubicBezTo>
                    <a:pt x="1774" y="75059"/>
                    <a:pt x="12259" y="-2072"/>
                    <a:pt x="69485" y="949"/>
                  </a:cubicBezTo>
                  <a:close/>
                  <a:moveTo>
                    <a:pt x="16880" y="95496"/>
                  </a:moveTo>
                  <a:cubicBezTo>
                    <a:pt x="16347" y="94430"/>
                    <a:pt x="15458" y="94075"/>
                    <a:pt x="13859" y="94430"/>
                  </a:cubicBezTo>
                  <a:cubicBezTo>
                    <a:pt x="11904" y="94430"/>
                    <a:pt x="9949" y="95852"/>
                    <a:pt x="9416" y="97984"/>
                  </a:cubicBezTo>
                  <a:cubicBezTo>
                    <a:pt x="8883" y="99406"/>
                    <a:pt x="9416" y="100473"/>
                    <a:pt x="9949" y="101006"/>
                  </a:cubicBezTo>
                  <a:cubicBezTo>
                    <a:pt x="10482" y="101539"/>
                    <a:pt x="11015" y="101539"/>
                    <a:pt x="11904" y="101539"/>
                  </a:cubicBezTo>
                  <a:cubicBezTo>
                    <a:pt x="13326" y="101539"/>
                    <a:pt x="14392" y="101006"/>
                    <a:pt x="14925" y="101006"/>
                  </a:cubicBezTo>
                  <a:lnTo>
                    <a:pt x="15458" y="100473"/>
                  </a:lnTo>
                  <a:cubicBezTo>
                    <a:pt x="16880" y="98518"/>
                    <a:pt x="17946" y="96918"/>
                    <a:pt x="16880" y="95496"/>
                  </a:cubicBezTo>
                  <a:close/>
                  <a:moveTo>
                    <a:pt x="29320" y="101894"/>
                  </a:moveTo>
                  <a:cubicBezTo>
                    <a:pt x="28787" y="100473"/>
                    <a:pt x="27899" y="99406"/>
                    <a:pt x="26299" y="99406"/>
                  </a:cubicBezTo>
                  <a:cubicBezTo>
                    <a:pt x="23811" y="98340"/>
                    <a:pt x="20790" y="100828"/>
                    <a:pt x="20257" y="100828"/>
                  </a:cubicBezTo>
                  <a:cubicBezTo>
                    <a:pt x="20257" y="101361"/>
                    <a:pt x="19724" y="101894"/>
                    <a:pt x="20257" y="101894"/>
                  </a:cubicBezTo>
                  <a:cubicBezTo>
                    <a:pt x="20790" y="105449"/>
                    <a:pt x="22212" y="107404"/>
                    <a:pt x="24700" y="107937"/>
                  </a:cubicBezTo>
                  <a:lnTo>
                    <a:pt x="25766" y="107937"/>
                  </a:lnTo>
                  <a:cubicBezTo>
                    <a:pt x="26832" y="107937"/>
                    <a:pt x="27721" y="107404"/>
                    <a:pt x="28787" y="106870"/>
                  </a:cubicBezTo>
                  <a:cubicBezTo>
                    <a:pt x="29853" y="105449"/>
                    <a:pt x="29853" y="103849"/>
                    <a:pt x="29320" y="101894"/>
                  </a:cubicBezTo>
                  <a:close/>
                  <a:moveTo>
                    <a:pt x="23278" y="92475"/>
                  </a:moveTo>
                  <a:cubicBezTo>
                    <a:pt x="23811" y="93541"/>
                    <a:pt x="24344" y="93897"/>
                    <a:pt x="25233" y="93897"/>
                  </a:cubicBezTo>
                  <a:cubicBezTo>
                    <a:pt x="26121" y="93897"/>
                    <a:pt x="27188" y="92475"/>
                    <a:pt x="27721" y="91942"/>
                  </a:cubicBezTo>
                  <a:lnTo>
                    <a:pt x="27721" y="91409"/>
                  </a:lnTo>
                  <a:cubicBezTo>
                    <a:pt x="27721" y="88921"/>
                    <a:pt x="26655" y="88388"/>
                    <a:pt x="26299" y="87854"/>
                  </a:cubicBezTo>
                  <a:cubicBezTo>
                    <a:pt x="25233" y="87321"/>
                    <a:pt x="24344" y="87854"/>
                    <a:pt x="23811" y="88388"/>
                  </a:cubicBezTo>
                  <a:cubicBezTo>
                    <a:pt x="22745" y="89454"/>
                    <a:pt x="22389" y="90876"/>
                    <a:pt x="23278" y="92297"/>
                  </a:cubicBezTo>
                  <a:close/>
                  <a:moveTo>
                    <a:pt x="35718" y="102961"/>
                  </a:moveTo>
                  <a:cubicBezTo>
                    <a:pt x="25233" y="175115"/>
                    <a:pt x="40694" y="175115"/>
                    <a:pt x="40694" y="175115"/>
                  </a:cubicBezTo>
                  <a:cubicBezTo>
                    <a:pt x="56156" y="170672"/>
                    <a:pt x="79082" y="91942"/>
                    <a:pt x="84058" y="73104"/>
                  </a:cubicBezTo>
                  <a:cubicBezTo>
                    <a:pt x="84058" y="63684"/>
                    <a:pt x="84591" y="54621"/>
                    <a:pt x="85124" y="46268"/>
                  </a:cubicBezTo>
                  <a:cubicBezTo>
                    <a:pt x="84591" y="26896"/>
                    <a:pt x="79615" y="16411"/>
                    <a:pt x="74639" y="16411"/>
                  </a:cubicBezTo>
                  <a:cubicBezTo>
                    <a:pt x="69130" y="15878"/>
                    <a:pt x="46737" y="30273"/>
                    <a:pt x="35896" y="102961"/>
                  </a:cubicBezTo>
                  <a:close/>
                  <a:moveTo>
                    <a:pt x="98454" y="102427"/>
                  </a:moveTo>
                  <a:cubicBezTo>
                    <a:pt x="99520" y="103494"/>
                    <a:pt x="99875" y="103494"/>
                    <a:pt x="100942" y="103494"/>
                  </a:cubicBezTo>
                  <a:lnTo>
                    <a:pt x="101475" y="103494"/>
                  </a:lnTo>
                  <a:cubicBezTo>
                    <a:pt x="102897" y="102961"/>
                    <a:pt x="103963" y="100473"/>
                    <a:pt x="103963" y="99584"/>
                  </a:cubicBezTo>
                  <a:lnTo>
                    <a:pt x="103963" y="99051"/>
                  </a:lnTo>
                  <a:cubicBezTo>
                    <a:pt x="103430" y="96563"/>
                    <a:pt x="102541" y="95141"/>
                    <a:pt x="100942" y="94608"/>
                  </a:cubicBezTo>
                  <a:cubicBezTo>
                    <a:pt x="99875" y="94608"/>
                    <a:pt x="98987" y="95674"/>
                    <a:pt x="97920" y="96563"/>
                  </a:cubicBezTo>
                  <a:cubicBezTo>
                    <a:pt x="96854" y="98518"/>
                    <a:pt x="96854" y="101006"/>
                    <a:pt x="98454" y="102605"/>
                  </a:cubicBezTo>
                  <a:close/>
                  <a:moveTo>
                    <a:pt x="102363" y="88565"/>
                  </a:moveTo>
                  <a:cubicBezTo>
                    <a:pt x="102363" y="91053"/>
                    <a:pt x="102897" y="92120"/>
                    <a:pt x="103785" y="92120"/>
                  </a:cubicBezTo>
                  <a:lnTo>
                    <a:pt x="104318" y="92653"/>
                  </a:lnTo>
                  <a:cubicBezTo>
                    <a:pt x="105385" y="92653"/>
                    <a:pt x="105740" y="92120"/>
                    <a:pt x="106273" y="91587"/>
                  </a:cubicBezTo>
                  <a:cubicBezTo>
                    <a:pt x="106806" y="90520"/>
                    <a:pt x="107340" y="89098"/>
                    <a:pt x="106806" y="87677"/>
                  </a:cubicBezTo>
                  <a:cubicBezTo>
                    <a:pt x="106273" y="86610"/>
                    <a:pt x="105385" y="86255"/>
                    <a:pt x="104851" y="86255"/>
                  </a:cubicBezTo>
                  <a:cubicBezTo>
                    <a:pt x="103430" y="86255"/>
                    <a:pt x="102363" y="87677"/>
                    <a:pt x="102363" y="88210"/>
                  </a:cubicBezTo>
                  <a:lnTo>
                    <a:pt x="102363" y="88743"/>
                  </a:lnTo>
                  <a:close/>
                  <a:moveTo>
                    <a:pt x="108761" y="104916"/>
                  </a:moveTo>
                  <a:cubicBezTo>
                    <a:pt x="108761" y="106337"/>
                    <a:pt x="109294" y="106870"/>
                    <a:pt x="109828" y="106870"/>
                  </a:cubicBezTo>
                  <a:lnTo>
                    <a:pt x="110894" y="106870"/>
                  </a:lnTo>
                  <a:cubicBezTo>
                    <a:pt x="111960" y="106870"/>
                    <a:pt x="112849" y="106337"/>
                    <a:pt x="112849" y="105804"/>
                  </a:cubicBezTo>
                  <a:cubicBezTo>
                    <a:pt x="113382" y="105804"/>
                    <a:pt x="113382" y="105271"/>
                    <a:pt x="113382" y="105271"/>
                  </a:cubicBezTo>
                  <a:cubicBezTo>
                    <a:pt x="113915" y="102783"/>
                    <a:pt x="113382" y="101717"/>
                    <a:pt x="112849" y="101361"/>
                  </a:cubicBezTo>
                  <a:cubicBezTo>
                    <a:pt x="112316" y="101006"/>
                    <a:pt x="111427" y="100828"/>
                    <a:pt x="110361" y="101361"/>
                  </a:cubicBezTo>
                  <a:cubicBezTo>
                    <a:pt x="109294" y="101894"/>
                    <a:pt x="108406" y="103316"/>
                    <a:pt x="108939" y="104916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5" name="Vrije vorm: vorm 274">
              <a:extLst>
                <a:ext uri="{FF2B5EF4-FFF2-40B4-BE49-F238E27FC236}">
                  <a16:creationId xmlns:a16="http://schemas.microsoft.com/office/drawing/2014/main" id="{4D7B03DE-507D-C7DE-2A9B-F2BB4F6EAB0A}"/>
                </a:ext>
              </a:extLst>
            </p:cNvPr>
            <p:cNvSpPr/>
            <p:nvPr/>
          </p:nvSpPr>
          <p:spPr>
            <a:xfrm rot="21270334">
              <a:off x="7736306" y="3255948"/>
              <a:ext cx="119384" cy="256717"/>
            </a:xfrm>
            <a:custGeom>
              <a:avLst/>
              <a:gdLst>
                <a:gd name="connsiteX0" fmla="*/ 117513 w 119384"/>
                <a:gd name="connsiteY0" fmla="*/ 16589 h 256717"/>
                <a:gd name="connsiteX1" fmla="*/ 118579 w 119384"/>
                <a:gd name="connsiteY1" fmla="*/ 93719 h 256717"/>
                <a:gd name="connsiteX2" fmla="*/ 53356 w 119384"/>
                <a:gd name="connsiteY2" fmla="*/ 256511 h 256717"/>
                <a:gd name="connsiteX3" fmla="*/ 14613 w 119384"/>
                <a:gd name="connsiteY3" fmla="*/ 216168 h 256717"/>
                <a:gd name="connsiteX4" fmla="*/ 18167 w 119384"/>
                <a:gd name="connsiteY4" fmla="*/ 203728 h 256717"/>
                <a:gd name="connsiteX5" fmla="*/ 26165 w 119384"/>
                <a:gd name="connsiteY5" fmla="*/ 212614 h 256717"/>
                <a:gd name="connsiteX6" fmla="*/ 52112 w 119384"/>
                <a:gd name="connsiteY6" fmla="*/ 241405 h 256717"/>
                <a:gd name="connsiteX7" fmla="*/ 84990 w 119384"/>
                <a:gd name="connsiteY7" fmla="*/ 115934 h 256717"/>
                <a:gd name="connsiteX8" fmla="*/ 36295 w 119384"/>
                <a:gd name="connsiteY8" fmla="*/ 190577 h 256717"/>
                <a:gd name="connsiteX9" fmla="*/ 40 w 119384"/>
                <a:gd name="connsiteY9" fmla="*/ 94963 h 256717"/>
                <a:gd name="connsiteX10" fmla="*/ 66152 w 119384"/>
                <a:gd name="connsiteY10" fmla="*/ 949 h 256717"/>
                <a:gd name="connsiteX11" fmla="*/ 88011 w 119384"/>
                <a:gd name="connsiteY11" fmla="*/ 13923 h 256717"/>
                <a:gd name="connsiteX12" fmla="*/ 101874 w 119384"/>
                <a:gd name="connsiteY12" fmla="*/ 61 h 256717"/>
                <a:gd name="connsiteX13" fmla="*/ 117869 w 119384"/>
                <a:gd name="connsiteY13" fmla="*/ 16411 h 256717"/>
                <a:gd name="connsiteX14" fmla="*/ 15501 w 119384"/>
                <a:gd name="connsiteY14" fmla="*/ 90165 h 256717"/>
                <a:gd name="connsiteX15" fmla="*/ 13013 w 119384"/>
                <a:gd name="connsiteY15" fmla="*/ 88743 h 256717"/>
                <a:gd name="connsiteX16" fmla="*/ 11058 w 119384"/>
                <a:gd name="connsiteY16" fmla="*/ 90698 h 256717"/>
                <a:gd name="connsiteX17" fmla="*/ 10525 w 119384"/>
                <a:gd name="connsiteY17" fmla="*/ 91231 h 256717"/>
                <a:gd name="connsiteX18" fmla="*/ 12480 w 119384"/>
                <a:gd name="connsiteY18" fmla="*/ 94786 h 256717"/>
                <a:gd name="connsiteX19" fmla="*/ 13013 w 119384"/>
                <a:gd name="connsiteY19" fmla="*/ 95319 h 256717"/>
                <a:gd name="connsiteX20" fmla="*/ 14435 w 119384"/>
                <a:gd name="connsiteY20" fmla="*/ 94252 h 256717"/>
                <a:gd name="connsiteX21" fmla="*/ 15501 w 119384"/>
                <a:gd name="connsiteY21" fmla="*/ 90342 h 256717"/>
                <a:gd name="connsiteX22" fmla="*/ 27409 w 119384"/>
                <a:gd name="connsiteY22" fmla="*/ 80746 h 256717"/>
                <a:gd name="connsiteX23" fmla="*/ 23854 w 119384"/>
                <a:gd name="connsiteY23" fmla="*/ 78791 h 256717"/>
                <a:gd name="connsiteX24" fmla="*/ 18878 w 119384"/>
                <a:gd name="connsiteY24" fmla="*/ 82701 h 256717"/>
                <a:gd name="connsiteX25" fmla="*/ 18878 w 119384"/>
                <a:gd name="connsiteY25" fmla="*/ 83767 h 256717"/>
                <a:gd name="connsiteX26" fmla="*/ 24921 w 119384"/>
                <a:gd name="connsiteY26" fmla="*/ 87677 h 256717"/>
                <a:gd name="connsiteX27" fmla="*/ 25454 w 119384"/>
                <a:gd name="connsiteY27" fmla="*/ 87677 h 256717"/>
                <a:gd name="connsiteX28" fmla="*/ 26520 w 119384"/>
                <a:gd name="connsiteY28" fmla="*/ 87144 h 256717"/>
                <a:gd name="connsiteX29" fmla="*/ 28475 w 119384"/>
                <a:gd name="connsiteY29" fmla="*/ 85189 h 256717"/>
                <a:gd name="connsiteX30" fmla="*/ 27409 w 119384"/>
                <a:gd name="connsiteY30" fmla="*/ 80746 h 256717"/>
                <a:gd name="connsiteX31" fmla="*/ 27942 w 119384"/>
                <a:gd name="connsiteY31" fmla="*/ 96207 h 256717"/>
                <a:gd name="connsiteX32" fmla="*/ 25454 w 119384"/>
                <a:gd name="connsiteY32" fmla="*/ 93186 h 256717"/>
                <a:gd name="connsiteX33" fmla="*/ 21544 w 119384"/>
                <a:gd name="connsiteY33" fmla="*/ 95141 h 256717"/>
                <a:gd name="connsiteX34" fmla="*/ 21544 w 119384"/>
                <a:gd name="connsiteY34" fmla="*/ 96207 h 256717"/>
                <a:gd name="connsiteX35" fmla="*/ 24565 w 119384"/>
                <a:gd name="connsiteY35" fmla="*/ 102250 h 256717"/>
                <a:gd name="connsiteX36" fmla="*/ 25632 w 119384"/>
                <a:gd name="connsiteY36" fmla="*/ 102250 h 256717"/>
                <a:gd name="connsiteX37" fmla="*/ 27053 w 119384"/>
                <a:gd name="connsiteY37" fmla="*/ 101717 h 256717"/>
                <a:gd name="connsiteX38" fmla="*/ 28120 w 119384"/>
                <a:gd name="connsiteY38" fmla="*/ 96207 h 256717"/>
                <a:gd name="connsiteX39" fmla="*/ 82680 w 119384"/>
                <a:gd name="connsiteY39" fmla="*/ 73281 h 256717"/>
                <a:gd name="connsiteX40" fmla="*/ 82680 w 119384"/>
                <a:gd name="connsiteY40" fmla="*/ 46446 h 256717"/>
                <a:gd name="connsiteX41" fmla="*/ 71306 w 119384"/>
                <a:gd name="connsiteY41" fmla="*/ 16589 h 256717"/>
                <a:gd name="connsiteX42" fmla="*/ 35406 w 119384"/>
                <a:gd name="connsiteY42" fmla="*/ 103138 h 256717"/>
                <a:gd name="connsiteX43" fmla="*/ 42871 w 119384"/>
                <a:gd name="connsiteY43" fmla="*/ 175293 h 256717"/>
                <a:gd name="connsiteX44" fmla="*/ 82680 w 119384"/>
                <a:gd name="connsiteY44" fmla="*/ 73281 h 256717"/>
                <a:gd name="connsiteX45" fmla="*/ 96187 w 119384"/>
                <a:gd name="connsiteY45" fmla="*/ 89632 h 256717"/>
                <a:gd name="connsiteX46" fmla="*/ 96720 w 119384"/>
                <a:gd name="connsiteY46" fmla="*/ 90165 h 256717"/>
                <a:gd name="connsiteX47" fmla="*/ 98675 w 119384"/>
                <a:gd name="connsiteY47" fmla="*/ 89098 h 256717"/>
                <a:gd name="connsiteX48" fmla="*/ 99741 w 119384"/>
                <a:gd name="connsiteY48" fmla="*/ 85544 h 256717"/>
                <a:gd name="connsiteX49" fmla="*/ 97786 w 119384"/>
                <a:gd name="connsiteY49" fmla="*/ 84122 h 256717"/>
                <a:gd name="connsiteX50" fmla="*/ 95298 w 119384"/>
                <a:gd name="connsiteY50" fmla="*/ 85544 h 256717"/>
                <a:gd name="connsiteX51" fmla="*/ 94765 w 119384"/>
                <a:gd name="connsiteY51" fmla="*/ 86077 h 256717"/>
                <a:gd name="connsiteX52" fmla="*/ 96187 w 119384"/>
                <a:gd name="connsiteY52" fmla="*/ 89632 h 256717"/>
                <a:gd name="connsiteX53" fmla="*/ 104184 w 119384"/>
                <a:gd name="connsiteY53" fmla="*/ 100117 h 256717"/>
                <a:gd name="connsiteX54" fmla="*/ 101696 w 119384"/>
                <a:gd name="connsiteY54" fmla="*/ 97096 h 256717"/>
                <a:gd name="connsiteX55" fmla="*/ 95653 w 119384"/>
                <a:gd name="connsiteY55" fmla="*/ 98162 h 256717"/>
                <a:gd name="connsiteX56" fmla="*/ 95120 w 119384"/>
                <a:gd name="connsiteY56" fmla="*/ 99229 h 256717"/>
                <a:gd name="connsiteX57" fmla="*/ 99030 w 119384"/>
                <a:gd name="connsiteY57" fmla="*/ 105626 h 256717"/>
                <a:gd name="connsiteX58" fmla="*/ 100452 w 119384"/>
                <a:gd name="connsiteY58" fmla="*/ 105626 h 256717"/>
                <a:gd name="connsiteX59" fmla="*/ 102940 w 119384"/>
                <a:gd name="connsiteY59" fmla="*/ 104560 h 256717"/>
                <a:gd name="connsiteX60" fmla="*/ 104006 w 119384"/>
                <a:gd name="connsiteY60" fmla="*/ 100117 h 256717"/>
                <a:gd name="connsiteX61" fmla="*/ 109693 w 119384"/>
                <a:gd name="connsiteY61" fmla="*/ 87677 h 256717"/>
                <a:gd name="connsiteX62" fmla="*/ 106672 w 119384"/>
                <a:gd name="connsiteY62" fmla="*/ 87144 h 256717"/>
                <a:gd name="connsiteX63" fmla="*/ 104717 w 119384"/>
                <a:gd name="connsiteY63" fmla="*/ 91587 h 256717"/>
                <a:gd name="connsiteX64" fmla="*/ 104717 w 119384"/>
                <a:gd name="connsiteY64" fmla="*/ 92120 h 256717"/>
                <a:gd name="connsiteX65" fmla="*/ 108271 w 119384"/>
                <a:gd name="connsiteY65" fmla="*/ 96030 h 256717"/>
                <a:gd name="connsiteX66" fmla="*/ 108805 w 119384"/>
                <a:gd name="connsiteY66" fmla="*/ 96030 h 256717"/>
                <a:gd name="connsiteX67" fmla="*/ 111293 w 119384"/>
                <a:gd name="connsiteY67" fmla="*/ 93541 h 256717"/>
                <a:gd name="connsiteX68" fmla="*/ 109871 w 119384"/>
                <a:gd name="connsiteY68" fmla="*/ 87499 h 25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19384" h="256717">
                  <a:moveTo>
                    <a:pt x="117513" y="16589"/>
                  </a:moveTo>
                  <a:cubicBezTo>
                    <a:pt x="117513" y="25119"/>
                    <a:pt x="117513" y="58353"/>
                    <a:pt x="118579" y="93719"/>
                  </a:cubicBezTo>
                  <a:cubicBezTo>
                    <a:pt x="118579" y="93719"/>
                    <a:pt x="131553" y="263442"/>
                    <a:pt x="53356" y="256511"/>
                  </a:cubicBezTo>
                  <a:cubicBezTo>
                    <a:pt x="53356" y="256511"/>
                    <a:pt x="22433" y="255445"/>
                    <a:pt x="14613" y="216168"/>
                  </a:cubicBezTo>
                  <a:cubicBezTo>
                    <a:pt x="14613" y="216168"/>
                    <a:pt x="12125" y="204794"/>
                    <a:pt x="18167" y="203728"/>
                  </a:cubicBezTo>
                  <a:cubicBezTo>
                    <a:pt x="20655" y="203195"/>
                    <a:pt x="24210" y="205150"/>
                    <a:pt x="26165" y="212614"/>
                  </a:cubicBezTo>
                  <a:cubicBezTo>
                    <a:pt x="28653" y="223633"/>
                    <a:pt x="35584" y="240516"/>
                    <a:pt x="52112" y="241405"/>
                  </a:cubicBezTo>
                  <a:cubicBezTo>
                    <a:pt x="81436" y="242471"/>
                    <a:pt x="84990" y="157876"/>
                    <a:pt x="84990" y="115934"/>
                  </a:cubicBezTo>
                  <a:cubicBezTo>
                    <a:pt x="76993" y="146858"/>
                    <a:pt x="61176" y="191110"/>
                    <a:pt x="36295" y="190577"/>
                  </a:cubicBezTo>
                  <a:cubicBezTo>
                    <a:pt x="3950" y="189510"/>
                    <a:pt x="-493" y="114512"/>
                    <a:pt x="40" y="94963"/>
                  </a:cubicBezTo>
                  <a:cubicBezTo>
                    <a:pt x="1106" y="75059"/>
                    <a:pt x="8926" y="-2072"/>
                    <a:pt x="66152" y="949"/>
                  </a:cubicBezTo>
                  <a:cubicBezTo>
                    <a:pt x="66152" y="949"/>
                    <a:pt x="79658" y="1482"/>
                    <a:pt x="88011" y="13923"/>
                  </a:cubicBezTo>
                  <a:cubicBezTo>
                    <a:pt x="91033" y="5037"/>
                    <a:pt x="95476" y="-473"/>
                    <a:pt x="101874" y="61"/>
                  </a:cubicBezTo>
                  <a:cubicBezTo>
                    <a:pt x="101874" y="61"/>
                    <a:pt x="118224" y="-1894"/>
                    <a:pt x="117869" y="16411"/>
                  </a:cubicBezTo>
                  <a:close/>
                  <a:moveTo>
                    <a:pt x="15501" y="90165"/>
                  </a:moveTo>
                  <a:cubicBezTo>
                    <a:pt x="14435" y="89098"/>
                    <a:pt x="14080" y="88743"/>
                    <a:pt x="13013" y="88743"/>
                  </a:cubicBezTo>
                  <a:cubicBezTo>
                    <a:pt x="11947" y="88743"/>
                    <a:pt x="11058" y="90165"/>
                    <a:pt x="11058" y="90698"/>
                  </a:cubicBezTo>
                  <a:cubicBezTo>
                    <a:pt x="10525" y="90698"/>
                    <a:pt x="10525" y="91231"/>
                    <a:pt x="10525" y="91231"/>
                  </a:cubicBezTo>
                  <a:cubicBezTo>
                    <a:pt x="10525" y="93719"/>
                    <a:pt x="11592" y="94786"/>
                    <a:pt x="12480" y="94786"/>
                  </a:cubicBezTo>
                  <a:cubicBezTo>
                    <a:pt x="12480" y="94786"/>
                    <a:pt x="12658" y="94963"/>
                    <a:pt x="13013" y="95319"/>
                  </a:cubicBezTo>
                  <a:cubicBezTo>
                    <a:pt x="13013" y="95319"/>
                    <a:pt x="14080" y="94786"/>
                    <a:pt x="14435" y="94252"/>
                  </a:cubicBezTo>
                  <a:cubicBezTo>
                    <a:pt x="15501" y="93186"/>
                    <a:pt x="15857" y="91764"/>
                    <a:pt x="15501" y="90342"/>
                  </a:cubicBezTo>
                  <a:close/>
                  <a:moveTo>
                    <a:pt x="27409" y="80746"/>
                  </a:moveTo>
                  <a:cubicBezTo>
                    <a:pt x="26342" y="79324"/>
                    <a:pt x="24921" y="78791"/>
                    <a:pt x="23854" y="78791"/>
                  </a:cubicBezTo>
                  <a:cubicBezTo>
                    <a:pt x="20833" y="79324"/>
                    <a:pt x="18878" y="82345"/>
                    <a:pt x="18878" y="82701"/>
                  </a:cubicBezTo>
                  <a:lnTo>
                    <a:pt x="18878" y="83767"/>
                  </a:lnTo>
                  <a:cubicBezTo>
                    <a:pt x="20833" y="86255"/>
                    <a:pt x="22788" y="87677"/>
                    <a:pt x="24921" y="87677"/>
                  </a:cubicBezTo>
                  <a:lnTo>
                    <a:pt x="25454" y="87677"/>
                  </a:lnTo>
                  <a:cubicBezTo>
                    <a:pt x="25454" y="87677"/>
                    <a:pt x="25987" y="87144"/>
                    <a:pt x="26520" y="87144"/>
                  </a:cubicBezTo>
                  <a:cubicBezTo>
                    <a:pt x="27587" y="86610"/>
                    <a:pt x="28475" y="86077"/>
                    <a:pt x="28475" y="85189"/>
                  </a:cubicBezTo>
                  <a:cubicBezTo>
                    <a:pt x="29008" y="83767"/>
                    <a:pt x="29008" y="81634"/>
                    <a:pt x="27409" y="80746"/>
                  </a:cubicBezTo>
                  <a:close/>
                  <a:moveTo>
                    <a:pt x="27942" y="96207"/>
                  </a:moveTo>
                  <a:cubicBezTo>
                    <a:pt x="27409" y="94786"/>
                    <a:pt x="26520" y="93719"/>
                    <a:pt x="25454" y="93186"/>
                  </a:cubicBezTo>
                  <a:cubicBezTo>
                    <a:pt x="23499" y="93186"/>
                    <a:pt x="21899" y="95141"/>
                    <a:pt x="21544" y="95141"/>
                  </a:cubicBezTo>
                  <a:lnTo>
                    <a:pt x="21544" y="96207"/>
                  </a:lnTo>
                  <a:cubicBezTo>
                    <a:pt x="22077" y="99762"/>
                    <a:pt x="22966" y="101717"/>
                    <a:pt x="24565" y="102250"/>
                  </a:cubicBezTo>
                  <a:lnTo>
                    <a:pt x="25632" y="102250"/>
                  </a:lnTo>
                  <a:cubicBezTo>
                    <a:pt x="25632" y="102250"/>
                    <a:pt x="26698" y="102250"/>
                    <a:pt x="27053" y="101717"/>
                  </a:cubicBezTo>
                  <a:cubicBezTo>
                    <a:pt x="28120" y="100650"/>
                    <a:pt x="29008" y="98695"/>
                    <a:pt x="28120" y="96207"/>
                  </a:cubicBezTo>
                  <a:close/>
                  <a:moveTo>
                    <a:pt x="82680" y="73281"/>
                  </a:moveTo>
                  <a:lnTo>
                    <a:pt x="82680" y="46446"/>
                  </a:lnTo>
                  <a:cubicBezTo>
                    <a:pt x="81613" y="27074"/>
                    <a:pt x="76282" y="16589"/>
                    <a:pt x="71306" y="16589"/>
                  </a:cubicBezTo>
                  <a:cubicBezTo>
                    <a:pt x="65796" y="16055"/>
                    <a:pt x="43937" y="30451"/>
                    <a:pt x="35406" y="103138"/>
                  </a:cubicBezTo>
                  <a:cubicBezTo>
                    <a:pt x="27409" y="175293"/>
                    <a:pt x="42871" y="175293"/>
                    <a:pt x="42871" y="175293"/>
                  </a:cubicBezTo>
                  <a:cubicBezTo>
                    <a:pt x="58332" y="170850"/>
                    <a:pt x="78237" y="92120"/>
                    <a:pt x="82680" y="73281"/>
                  </a:cubicBezTo>
                  <a:close/>
                  <a:moveTo>
                    <a:pt x="96187" y="89632"/>
                  </a:moveTo>
                  <a:cubicBezTo>
                    <a:pt x="96187" y="89632"/>
                    <a:pt x="96720" y="90165"/>
                    <a:pt x="96720" y="90165"/>
                  </a:cubicBezTo>
                  <a:cubicBezTo>
                    <a:pt x="97786" y="90165"/>
                    <a:pt x="98142" y="89632"/>
                    <a:pt x="98675" y="89098"/>
                  </a:cubicBezTo>
                  <a:cubicBezTo>
                    <a:pt x="99741" y="88565"/>
                    <a:pt x="100096" y="87144"/>
                    <a:pt x="99741" y="85544"/>
                  </a:cubicBezTo>
                  <a:cubicBezTo>
                    <a:pt x="98675" y="84122"/>
                    <a:pt x="98319" y="84122"/>
                    <a:pt x="97786" y="84122"/>
                  </a:cubicBezTo>
                  <a:cubicBezTo>
                    <a:pt x="96364" y="83589"/>
                    <a:pt x="95298" y="85189"/>
                    <a:pt x="95298" y="85544"/>
                  </a:cubicBezTo>
                  <a:cubicBezTo>
                    <a:pt x="95298" y="85544"/>
                    <a:pt x="95120" y="85722"/>
                    <a:pt x="94765" y="86077"/>
                  </a:cubicBezTo>
                  <a:cubicBezTo>
                    <a:pt x="94765" y="88565"/>
                    <a:pt x="95298" y="89632"/>
                    <a:pt x="96187" y="89632"/>
                  </a:cubicBezTo>
                  <a:close/>
                  <a:moveTo>
                    <a:pt x="104184" y="100117"/>
                  </a:moveTo>
                  <a:cubicBezTo>
                    <a:pt x="103651" y="98695"/>
                    <a:pt x="103118" y="97629"/>
                    <a:pt x="101696" y="97096"/>
                  </a:cubicBezTo>
                  <a:cubicBezTo>
                    <a:pt x="99208" y="96030"/>
                    <a:pt x="96187" y="98162"/>
                    <a:pt x="95653" y="98162"/>
                  </a:cubicBezTo>
                  <a:cubicBezTo>
                    <a:pt x="95653" y="98695"/>
                    <a:pt x="95120" y="98695"/>
                    <a:pt x="95120" y="99229"/>
                  </a:cubicBezTo>
                  <a:cubicBezTo>
                    <a:pt x="95653" y="102783"/>
                    <a:pt x="97075" y="104738"/>
                    <a:pt x="99030" y="105626"/>
                  </a:cubicBezTo>
                  <a:lnTo>
                    <a:pt x="100452" y="105626"/>
                  </a:lnTo>
                  <a:cubicBezTo>
                    <a:pt x="101518" y="105626"/>
                    <a:pt x="102407" y="105093"/>
                    <a:pt x="102940" y="104560"/>
                  </a:cubicBezTo>
                  <a:cubicBezTo>
                    <a:pt x="104362" y="103494"/>
                    <a:pt x="104362" y="101539"/>
                    <a:pt x="104006" y="100117"/>
                  </a:cubicBezTo>
                  <a:close/>
                  <a:moveTo>
                    <a:pt x="109693" y="87677"/>
                  </a:moveTo>
                  <a:cubicBezTo>
                    <a:pt x="108271" y="86610"/>
                    <a:pt x="107205" y="87144"/>
                    <a:pt x="106672" y="87144"/>
                  </a:cubicBezTo>
                  <a:cubicBezTo>
                    <a:pt x="105250" y="88210"/>
                    <a:pt x="104717" y="91053"/>
                    <a:pt x="104717" y="91587"/>
                  </a:cubicBezTo>
                  <a:lnTo>
                    <a:pt x="104717" y="92120"/>
                  </a:lnTo>
                  <a:cubicBezTo>
                    <a:pt x="105783" y="94608"/>
                    <a:pt x="107205" y="95674"/>
                    <a:pt x="108271" y="96030"/>
                  </a:cubicBezTo>
                  <a:lnTo>
                    <a:pt x="108805" y="96030"/>
                  </a:lnTo>
                  <a:cubicBezTo>
                    <a:pt x="109871" y="96030"/>
                    <a:pt x="110760" y="94963"/>
                    <a:pt x="111293" y="93541"/>
                  </a:cubicBezTo>
                  <a:cubicBezTo>
                    <a:pt x="111826" y="91587"/>
                    <a:pt x="111293" y="89098"/>
                    <a:pt x="109871" y="87499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6" name="Vrije vorm: vorm 275">
              <a:extLst>
                <a:ext uri="{FF2B5EF4-FFF2-40B4-BE49-F238E27FC236}">
                  <a16:creationId xmlns:a16="http://schemas.microsoft.com/office/drawing/2014/main" id="{17ECFA47-0985-F8F9-D592-23725D6FE6AE}"/>
                </a:ext>
              </a:extLst>
            </p:cNvPr>
            <p:cNvSpPr/>
            <p:nvPr/>
          </p:nvSpPr>
          <p:spPr>
            <a:xfrm rot="21270334">
              <a:off x="7867124" y="3244342"/>
              <a:ext cx="98425" cy="190657"/>
            </a:xfrm>
            <a:custGeom>
              <a:avLst/>
              <a:gdLst>
                <a:gd name="connsiteX0" fmla="*/ 33269 w 98425"/>
                <a:gd name="connsiteY0" fmla="*/ 105505 h 190657"/>
                <a:gd name="connsiteX1" fmla="*/ 53173 w 98425"/>
                <a:gd name="connsiteY1" fmla="*/ 175172 h 190657"/>
                <a:gd name="connsiteX2" fmla="*/ 85518 w 98425"/>
                <a:gd name="connsiteY2" fmla="*/ 141760 h 190657"/>
                <a:gd name="connsiteX3" fmla="*/ 94049 w 98425"/>
                <a:gd name="connsiteY3" fmla="*/ 132341 h 190657"/>
                <a:gd name="connsiteX4" fmla="*/ 97603 w 98425"/>
                <a:gd name="connsiteY4" fmla="*/ 147803 h 190657"/>
                <a:gd name="connsiteX5" fmla="*/ 47308 w 98425"/>
                <a:gd name="connsiteY5" fmla="*/ 190633 h 190657"/>
                <a:gd name="connsiteX6" fmla="*/ 35 w 98425"/>
                <a:gd name="connsiteY6" fmla="*/ 104617 h 190657"/>
                <a:gd name="connsiteX7" fmla="*/ 49263 w 98425"/>
                <a:gd name="connsiteY7" fmla="*/ 117 h 190657"/>
                <a:gd name="connsiteX8" fmla="*/ 74678 w 98425"/>
                <a:gd name="connsiteY8" fmla="*/ 15579 h 190657"/>
                <a:gd name="connsiteX9" fmla="*/ 33446 w 98425"/>
                <a:gd name="connsiteY9" fmla="*/ 105683 h 190657"/>
                <a:gd name="connsiteX10" fmla="*/ 9809 w 98425"/>
                <a:gd name="connsiteY10" fmla="*/ 89155 h 190657"/>
                <a:gd name="connsiteX11" fmla="*/ 10343 w 98425"/>
                <a:gd name="connsiteY11" fmla="*/ 89155 h 190657"/>
                <a:gd name="connsiteX12" fmla="*/ 12298 w 98425"/>
                <a:gd name="connsiteY12" fmla="*/ 88622 h 190657"/>
                <a:gd name="connsiteX13" fmla="*/ 13364 w 98425"/>
                <a:gd name="connsiteY13" fmla="*/ 85068 h 190657"/>
                <a:gd name="connsiteX14" fmla="*/ 11409 w 98425"/>
                <a:gd name="connsiteY14" fmla="*/ 83113 h 190657"/>
                <a:gd name="connsiteX15" fmla="*/ 8921 w 98425"/>
                <a:gd name="connsiteY15" fmla="*/ 84534 h 190657"/>
                <a:gd name="connsiteX16" fmla="*/ 8388 w 98425"/>
                <a:gd name="connsiteY16" fmla="*/ 85068 h 190657"/>
                <a:gd name="connsiteX17" fmla="*/ 9809 w 98425"/>
                <a:gd name="connsiteY17" fmla="*/ 88977 h 190657"/>
                <a:gd name="connsiteX18" fmla="*/ 19229 w 98425"/>
                <a:gd name="connsiteY18" fmla="*/ 100174 h 190657"/>
                <a:gd name="connsiteX19" fmla="*/ 16207 w 98425"/>
                <a:gd name="connsiteY19" fmla="*/ 97153 h 190657"/>
                <a:gd name="connsiteX20" fmla="*/ 10698 w 98425"/>
                <a:gd name="connsiteY20" fmla="*/ 98219 h 190657"/>
                <a:gd name="connsiteX21" fmla="*/ 10165 w 98425"/>
                <a:gd name="connsiteY21" fmla="*/ 99285 h 190657"/>
                <a:gd name="connsiteX22" fmla="*/ 14075 w 98425"/>
                <a:gd name="connsiteY22" fmla="*/ 105683 h 190657"/>
                <a:gd name="connsiteX23" fmla="*/ 15141 w 98425"/>
                <a:gd name="connsiteY23" fmla="*/ 105683 h 190657"/>
                <a:gd name="connsiteX24" fmla="*/ 18162 w 98425"/>
                <a:gd name="connsiteY24" fmla="*/ 104617 h 190657"/>
                <a:gd name="connsiteX25" fmla="*/ 19229 w 98425"/>
                <a:gd name="connsiteY25" fmla="*/ 100174 h 190657"/>
                <a:gd name="connsiteX26" fmla="*/ 24205 w 98425"/>
                <a:gd name="connsiteY26" fmla="*/ 87733 h 190657"/>
                <a:gd name="connsiteX27" fmla="*/ 21717 w 98425"/>
                <a:gd name="connsiteY27" fmla="*/ 86312 h 190657"/>
                <a:gd name="connsiteX28" fmla="*/ 17807 w 98425"/>
                <a:gd name="connsiteY28" fmla="*/ 89333 h 190657"/>
                <a:gd name="connsiteX29" fmla="*/ 17807 w 98425"/>
                <a:gd name="connsiteY29" fmla="*/ 89866 h 190657"/>
                <a:gd name="connsiteX30" fmla="*/ 19762 w 98425"/>
                <a:gd name="connsiteY30" fmla="*/ 94842 h 190657"/>
                <a:gd name="connsiteX31" fmla="*/ 20828 w 98425"/>
                <a:gd name="connsiteY31" fmla="*/ 95375 h 190657"/>
                <a:gd name="connsiteX32" fmla="*/ 23316 w 98425"/>
                <a:gd name="connsiteY32" fmla="*/ 93954 h 190657"/>
                <a:gd name="connsiteX33" fmla="*/ 24383 w 98425"/>
                <a:gd name="connsiteY33" fmla="*/ 87911 h 190657"/>
                <a:gd name="connsiteX34" fmla="*/ 33624 w 98425"/>
                <a:gd name="connsiteY34" fmla="*/ 91643 h 190657"/>
                <a:gd name="connsiteX35" fmla="*/ 62059 w 98425"/>
                <a:gd name="connsiteY35" fmla="*/ 44370 h 190657"/>
                <a:gd name="connsiteX36" fmla="*/ 53173 w 98425"/>
                <a:gd name="connsiteY36" fmla="*/ 12558 h 190657"/>
                <a:gd name="connsiteX37" fmla="*/ 33802 w 98425"/>
                <a:gd name="connsiteY37" fmla="*/ 91643 h 190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98425" h="190657">
                  <a:moveTo>
                    <a:pt x="33269" y="105505"/>
                  </a:moveTo>
                  <a:cubicBezTo>
                    <a:pt x="33269" y="119012"/>
                    <a:pt x="33269" y="174639"/>
                    <a:pt x="53173" y="175172"/>
                  </a:cubicBezTo>
                  <a:cubicBezTo>
                    <a:pt x="53173" y="175172"/>
                    <a:pt x="77521" y="177660"/>
                    <a:pt x="85518" y="141760"/>
                  </a:cubicBezTo>
                  <a:cubicBezTo>
                    <a:pt x="85518" y="141760"/>
                    <a:pt x="87473" y="130742"/>
                    <a:pt x="94049" y="132341"/>
                  </a:cubicBezTo>
                  <a:cubicBezTo>
                    <a:pt x="100980" y="133407"/>
                    <a:pt x="97603" y="147803"/>
                    <a:pt x="97603" y="147803"/>
                  </a:cubicBezTo>
                  <a:cubicBezTo>
                    <a:pt x="85163" y="193122"/>
                    <a:pt x="47308" y="190633"/>
                    <a:pt x="47308" y="190633"/>
                  </a:cubicBezTo>
                  <a:cubicBezTo>
                    <a:pt x="-2986" y="189567"/>
                    <a:pt x="35" y="104617"/>
                    <a:pt x="35" y="104617"/>
                  </a:cubicBezTo>
                  <a:cubicBezTo>
                    <a:pt x="35" y="104617"/>
                    <a:pt x="-1920" y="3672"/>
                    <a:pt x="49263" y="117"/>
                  </a:cubicBezTo>
                  <a:cubicBezTo>
                    <a:pt x="49263" y="117"/>
                    <a:pt x="69701" y="-2371"/>
                    <a:pt x="74678" y="15579"/>
                  </a:cubicBezTo>
                  <a:cubicBezTo>
                    <a:pt x="80720" y="36905"/>
                    <a:pt x="71656" y="91643"/>
                    <a:pt x="33446" y="105683"/>
                  </a:cubicBezTo>
                  <a:close/>
                  <a:moveTo>
                    <a:pt x="9809" y="89155"/>
                  </a:moveTo>
                  <a:lnTo>
                    <a:pt x="10343" y="89155"/>
                  </a:lnTo>
                  <a:cubicBezTo>
                    <a:pt x="11409" y="89155"/>
                    <a:pt x="11764" y="89155"/>
                    <a:pt x="12298" y="88622"/>
                  </a:cubicBezTo>
                  <a:cubicBezTo>
                    <a:pt x="13364" y="87556"/>
                    <a:pt x="13719" y="86134"/>
                    <a:pt x="13364" y="85068"/>
                  </a:cubicBezTo>
                  <a:cubicBezTo>
                    <a:pt x="12298" y="83646"/>
                    <a:pt x="11942" y="83113"/>
                    <a:pt x="11409" y="83113"/>
                  </a:cubicBezTo>
                  <a:cubicBezTo>
                    <a:pt x="9987" y="83113"/>
                    <a:pt x="8921" y="84534"/>
                    <a:pt x="8921" y="84534"/>
                  </a:cubicBezTo>
                  <a:lnTo>
                    <a:pt x="8388" y="85068"/>
                  </a:lnTo>
                  <a:cubicBezTo>
                    <a:pt x="8388" y="87556"/>
                    <a:pt x="8921" y="88622"/>
                    <a:pt x="9809" y="88977"/>
                  </a:cubicBezTo>
                  <a:close/>
                  <a:moveTo>
                    <a:pt x="19229" y="100174"/>
                  </a:moveTo>
                  <a:cubicBezTo>
                    <a:pt x="18695" y="98752"/>
                    <a:pt x="17807" y="97686"/>
                    <a:pt x="16207" y="97153"/>
                  </a:cubicBezTo>
                  <a:cubicBezTo>
                    <a:pt x="13719" y="96086"/>
                    <a:pt x="10698" y="98219"/>
                    <a:pt x="10698" y="98219"/>
                  </a:cubicBezTo>
                  <a:cubicBezTo>
                    <a:pt x="10698" y="98219"/>
                    <a:pt x="10520" y="98574"/>
                    <a:pt x="10165" y="99285"/>
                  </a:cubicBezTo>
                  <a:cubicBezTo>
                    <a:pt x="10698" y="102840"/>
                    <a:pt x="12120" y="104795"/>
                    <a:pt x="14075" y="105683"/>
                  </a:cubicBezTo>
                  <a:lnTo>
                    <a:pt x="15141" y="105683"/>
                  </a:lnTo>
                  <a:cubicBezTo>
                    <a:pt x="16207" y="105683"/>
                    <a:pt x="17096" y="105150"/>
                    <a:pt x="18162" y="104617"/>
                  </a:cubicBezTo>
                  <a:cubicBezTo>
                    <a:pt x="19229" y="103550"/>
                    <a:pt x="19584" y="101596"/>
                    <a:pt x="19229" y="100174"/>
                  </a:cubicBezTo>
                  <a:close/>
                  <a:moveTo>
                    <a:pt x="24205" y="87733"/>
                  </a:moveTo>
                  <a:cubicBezTo>
                    <a:pt x="23138" y="86667"/>
                    <a:pt x="22783" y="86312"/>
                    <a:pt x="21717" y="86312"/>
                  </a:cubicBezTo>
                  <a:cubicBezTo>
                    <a:pt x="19762" y="86312"/>
                    <a:pt x="18162" y="88800"/>
                    <a:pt x="17807" y="89333"/>
                  </a:cubicBezTo>
                  <a:lnTo>
                    <a:pt x="17807" y="89866"/>
                  </a:lnTo>
                  <a:cubicBezTo>
                    <a:pt x="17807" y="92887"/>
                    <a:pt x="18873" y="94309"/>
                    <a:pt x="19762" y="94842"/>
                  </a:cubicBezTo>
                  <a:cubicBezTo>
                    <a:pt x="19762" y="94842"/>
                    <a:pt x="20117" y="95020"/>
                    <a:pt x="20828" y="95375"/>
                  </a:cubicBezTo>
                  <a:cubicBezTo>
                    <a:pt x="21895" y="95375"/>
                    <a:pt x="22250" y="94842"/>
                    <a:pt x="23316" y="93954"/>
                  </a:cubicBezTo>
                  <a:cubicBezTo>
                    <a:pt x="24383" y="92532"/>
                    <a:pt x="25271" y="90044"/>
                    <a:pt x="24383" y="87911"/>
                  </a:cubicBezTo>
                  <a:close/>
                  <a:moveTo>
                    <a:pt x="33624" y="91643"/>
                  </a:moveTo>
                  <a:cubicBezTo>
                    <a:pt x="44643" y="86134"/>
                    <a:pt x="57083" y="70672"/>
                    <a:pt x="62059" y="44370"/>
                  </a:cubicBezTo>
                  <a:cubicBezTo>
                    <a:pt x="68457" y="10958"/>
                    <a:pt x="53173" y="12558"/>
                    <a:pt x="53173" y="12558"/>
                  </a:cubicBezTo>
                  <a:cubicBezTo>
                    <a:pt x="40200" y="14513"/>
                    <a:pt x="35224" y="68362"/>
                    <a:pt x="33802" y="91643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7" name="Vrije vorm: vorm 276">
              <a:extLst>
                <a:ext uri="{FF2B5EF4-FFF2-40B4-BE49-F238E27FC236}">
                  <a16:creationId xmlns:a16="http://schemas.microsoft.com/office/drawing/2014/main" id="{73464CB3-2BCB-8FDD-EDB7-6C2234E781EB}"/>
                </a:ext>
              </a:extLst>
            </p:cNvPr>
            <p:cNvSpPr/>
            <p:nvPr/>
          </p:nvSpPr>
          <p:spPr>
            <a:xfrm rot="21270334">
              <a:off x="7976971" y="3232767"/>
              <a:ext cx="117643" cy="190808"/>
            </a:xfrm>
            <a:custGeom>
              <a:avLst/>
              <a:gdLst>
                <a:gd name="connsiteX0" fmla="*/ 81574 w 117643"/>
                <a:gd name="connsiteY0" fmla="*/ 20994 h 190808"/>
                <a:gd name="connsiteX1" fmla="*/ 31279 w 117643"/>
                <a:gd name="connsiteY1" fmla="*/ 172767 h 190808"/>
                <a:gd name="connsiteX2" fmla="*/ 19371 w 117643"/>
                <a:gd name="connsiteY2" fmla="*/ 190717 h 190808"/>
                <a:gd name="connsiteX3" fmla="*/ 5509 w 117643"/>
                <a:gd name="connsiteY3" fmla="*/ 167791 h 190808"/>
                <a:gd name="connsiteX4" fmla="*/ 0 w 117643"/>
                <a:gd name="connsiteY4" fmla="*/ 76798 h 190808"/>
                <a:gd name="connsiteX5" fmla="*/ 1422 w 117643"/>
                <a:gd name="connsiteY5" fmla="*/ 32013 h 190808"/>
                <a:gd name="connsiteX6" fmla="*/ 19371 w 117643"/>
                <a:gd name="connsiteY6" fmla="*/ 201 h 190808"/>
                <a:gd name="connsiteX7" fmla="*/ 33234 w 117643"/>
                <a:gd name="connsiteY7" fmla="*/ 39477 h 190808"/>
                <a:gd name="connsiteX8" fmla="*/ 31279 w 117643"/>
                <a:gd name="connsiteY8" fmla="*/ 79820 h 190808"/>
                <a:gd name="connsiteX9" fmla="*/ 31279 w 117643"/>
                <a:gd name="connsiteY9" fmla="*/ 114653 h 190808"/>
                <a:gd name="connsiteX10" fmla="*/ 84062 w 117643"/>
                <a:gd name="connsiteY10" fmla="*/ 201 h 190808"/>
                <a:gd name="connsiteX11" fmla="*/ 117473 w 117643"/>
                <a:gd name="connsiteY11" fmla="*/ 70400 h 190808"/>
                <a:gd name="connsiteX12" fmla="*/ 115518 w 117643"/>
                <a:gd name="connsiteY12" fmla="*/ 166902 h 190808"/>
                <a:gd name="connsiteX13" fmla="*/ 103611 w 117643"/>
                <a:gd name="connsiteY13" fmla="*/ 190717 h 190808"/>
                <a:gd name="connsiteX14" fmla="*/ 84240 w 117643"/>
                <a:gd name="connsiteY14" fmla="*/ 150908 h 190808"/>
                <a:gd name="connsiteX15" fmla="*/ 81751 w 117643"/>
                <a:gd name="connsiteY15" fmla="*/ 20994 h 190808"/>
                <a:gd name="connsiteX16" fmla="*/ 10841 w 117643"/>
                <a:gd name="connsiteY16" fmla="*/ 88706 h 190808"/>
                <a:gd name="connsiteX17" fmla="*/ 8886 w 117643"/>
                <a:gd name="connsiteY17" fmla="*/ 87284 h 190808"/>
                <a:gd name="connsiteX18" fmla="*/ 6398 w 117643"/>
                <a:gd name="connsiteY18" fmla="*/ 89239 h 190808"/>
                <a:gd name="connsiteX19" fmla="*/ 6398 w 117643"/>
                <a:gd name="connsiteY19" fmla="*/ 89772 h 190808"/>
                <a:gd name="connsiteX20" fmla="*/ 7820 w 117643"/>
                <a:gd name="connsiteY20" fmla="*/ 93326 h 190808"/>
                <a:gd name="connsiteX21" fmla="*/ 8353 w 117643"/>
                <a:gd name="connsiteY21" fmla="*/ 93326 h 190808"/>
                <a:gd name="connsiteX22" fmla="*/ 10308 w 117643"/>
                <a:gd name="connsiteY22" fmla="*/ 92793 h 190808"/>
                <a:gd name="connsiteX23" fmla="*/ 10841 w 117643"/>
                <a:gd name="connsiteY23" fmla="*/ 88883 h 190808"/>
                <a:gd name="connsiteX24" fmla="*/ 23814 w 117643"/>
                <a:gd name="connsiteY24" fmla="*/ 82308 h 190808"/>
                <a:gd name="connsiteX25" fmla="*/ 20793 w 117643"/>
                <a:gd name="connsiteY25" fmla="*/ 79286 h 190808"/>
                <a:gd name="connsiteX26" fmla="*/ 14751 w 117643"/>
                <a:gd name="connsiteY26" fmla="*/ 80708 h 190808"/>
                <a:gd name="connsiteX27" fmla="*/ 14218 w 117643"/>
                <a:gd name="connsiteY27" fmla="*/ 82130 h 190808"/>
                <a:gd name="connsiteX28" fmla="*/ 19194 w 117643"/>
                <a:gd name="connsiteY28" fmla="*/ 87639 h 190808"/>
                <a:gd name="connsiteX29" fmla="*/ 20260 w 117643"/>
                <a:gd name="connsiteY29" fmla="*/ 87639 h 190808"/>
                <a:gd name="connsiteX30" fmla="*/ 22748 w 117643"/>
                <a:gd name="connsiteY30" fmla="*/ 86573 h 190808"/>
                <a:gd name="connsiteX31" fmla="*/ 23814 w 117643"/>
                <a:gd name="connsiteY31" fmla="*/ 82130 h 190808"/>
                <a:gd name="connsiteX32" fmla="*/ 18838 w 117643"/>
                <a:gd name="connsiteY32" fmla="*/ 94215 h 190808"/>
                <a:gd name="connsiteX33" fmla="*/ 15817 w 117643"/>
                <a:gd name="connsiteY33" fmla="*/ 94215 h 190808"/>
                <a:gd name="connsiteX34" fmla="*/ 14395 w 117643"/>
                <a:gd name="connsiteY34" fmla="*/ 98658 h 190808"/>
                <a:gd name="connsiteX35" fmla="*/ 14395 w 117643"/>
                <a:gd name="connsiteY35" fmla="*/ 99191 h 190808"/>
                <a:gd name="connsiteX36" fmla="*/ 18305 w 117643"/>
                <a:gd name="connsiteY36" fmla="*/ 102745 h 190808"/>
                <a:gd name="connsiteX37" fmla="*/ 20793 w 117643"/>
                <a:gd name="connsiteY37" fmla="*/ 99724 h 190808"/>
                <a:gd name="connsiteX38" fmla="*/ 18838 w 117643"/>
                <a:gd name="connsiteY38" fmla="*/ 94215 h 190808"/>
                <a:gd name="connsiteX39" fmla="*/ 94903 w 117643"/>
                <a:gd name="connsiteY39" fmla="*/ 94215 h 190808"/>
                <a:gd name="connsiteX40" fmla="*/ 96324 w 117643"/>
                <a:gd name="connsiteY40" fmla="*/ 98125 h 190808"/>
                <a:gd name="connsiteX41" fmla="*/ 97391 w 117643"/>
                <a:gd name="connsiteY41" fmla="*/ 98125 h 190808"/>
                <a:gd name="connsiteX42" fmla="*/ 98813 w 117643"/>
                <a:gd name="connsiteY42" fmla="*/ 97058 h 190808"/>
                <a:gd name="connsiteX43" fmla="*/ 99346 w 117643"/>
                <a:gd name="connsiteY43" fmla="*/ 93504 h 190808"/>
                <a:gd name="connsiteX44" fmla="*/ 97391 w 117643"/>
                <a:gd name="connsiteY44" fmla="*/ 92082 h 190808"/>
                <a:gd name="connsiteX45" fmla="*/ 94903 w 117643"/>
                <a:gd name="connsiteY45" fmla="*/ 93504 h 190808"/>
                <a:gd name="connsiteX46" fmla="*/ 94903 w 117643"/>
                <a:gd name="connsiteY46" fmla="*/ 94037 h 190808"/>
                <a:gd name="connsiteX47" fmla="*/ 100945 w 117643"/>
                <a:gd name="connsiteY47" fmla="*/ 102212 h 190808"/>
                <a:gd name="connsiteX48" fmla="*/ 102900 w 117643"/>
                <a:gd name="connsiteY48" fmla="*/ 107188 h 190808"/>
                <a:gd name="connsiteX49" fmla="*/ 103433 w 117643"/>
                <a:gd name="connsiteY49" fmla="*/ 107188 h 190808"/>
                <a:gd name="connsiteX50" fmla="*/ 105921 w 117643"/>
                <a:gd name="connsiteY50" fmla="*/ 105767 h 190808"/>
                <a:gd name="connsiteX51" fmla="*/ 106988 w 117643"/>
                <a:gd name="connsiteY51" fmla="*/ 100257 h 190808"/>
                <a:gd name="connsiteX52" fmla="*/ 104499 w 117643"/>
                <a:gd name="connsiteY52" fmla="*/ 98302 h 190808"/>
                <a:gd name="connsiteX53" fmla="*/ 100945 w 117643"/>
                <a:gd name="connsiteY53" fmla="*/ 101857 h 190808"/>
                <a:gd name="connsiteX54" fmla="*/ 100945 w 117643"/>
                <a:gd name="connsiteY54" fmla="*/ 102390 h 190808"/>
                <a:gd name="connsiteX55" fmla="*/ 103433 w 117643"/>
                <a:gd name="connsiteY55" fmla="*/ 86751 h 190808"/>
                <a:gd name="connsiteX56" fmla="*/ 106455 w 117643"/>
                <a:gd name="connsiteY56" fmla="*/ 92793 h 190808"/>
                <a:gd name="connsiteX57" fmla="*/ 107521 w 117643"/>
                <a:gd name="connsiteY57" fmla="*/ 92793 h 190808"/>
                <a:gd name="connsiteX58" fmla="*/ 108942 w 117643"/>
                <a:gd name="connsiteY58" fmla="*/ 92260 h 190808"/>
                <a:gd name="connsiteX59" fmla="*/ 110009 w 117643"/>
                <a:gd name="connsiteY59" fmla="*/ 86751 h 190808"/>
                <a:gd name="connsiteX60" fmla="*/ 107521 w 117643"/>
                <a:gd name="connsiteY60" fmla="*/ 84263 h 190808"/>
                <a:gd name="connsiteX61" fmla="*/ 103611 w 117643"/>
                <a:gd name="connsiteY61" fmla="*/ 86217 h 190808"/>
                <a:gd name="connsiteX62" fmla="*/ 103611 w 117643"/>
                <a:gd name="connsiteY62" fmla="*/ 86751 h 190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17643" h="190808">
                  <a:moveTo>
                    <a:pt x="81574" y="20994"/>
                  </a:moveTo>
                  <a:cubicBezTo>
                    <a:pt x="72155" y="20461"/>
                    <a:pt x="42831" y="103634"/>
                    <a:pt x="31279" y="172767"/>
                  </a:cubicBezTo>
                  <a:cubicBezTo>
                    <a:pt x="30746" y="180765"/>
                    <a:pt x="28257" y="190717"/>
                    <a:pt x="19371" y="190717"/>
                  </a:cubicBezTo>
                  <a:cubicBezTo>
                    <a:pt x="7997" y="190717"/>
                    <a:pt x="5509" y="167791"/>
                    <a:pt x="5509" y="167791"/>
                  </a:cubicBezTo>
                  <a:cubicBezTo>
                    <a:pt x="1066" y="139000"/>
                    <a:pt x="0" y="76798"/>
                    <a:pt x="0" y="76798"/>
                  </a:cubicBezTo>
                  <a:cubicBezTo>
                    <a:pt x="0" y="76798"/>
                    <a:pt x="0" y="51384"/>
                    <a:pt x="1422" y="32013"/>
                  </a:cubicBezTo>
                  <a:cubicBezTo>
                    <a:pt x="1422" y="32013"/>
                    <a:pt x="3377" y="201"/>
                    <a:pt x="19371" y="201"/>
                  </a:cubicBezTo>
                  <a:cubicBezTo>
                    <a:pt x="36255" y="-332"/>
                    <a:pt x="33767" y="31124"/>
                    <a:pt x="33234" y="39477"/>
                  </a:cubicBezTo>
                  <a:cubicBezTo>
                    <a:pt x="32167" y="52451"/>
                    <a:pt x="32167" y="64358"/>
                    <a:pt x="31279" y="79820"/>
                  </a:cubicBezTo>
                  <a:lnTo>
                    <a:pt x="31279" y="114653"/>
                  </a:lnTo>
                  <a:cubicBezTo>
                    <a:pt x="42653" y="70400"/>
                    <a:pt x="63091" y="2689"/>
                    <a:pt x="84062" y="201"/>
                  </a:cubicBezTo>
                  <a:cubicBezTo>
                    <a:pt x="116940" y="-3354"/>
                    <a:pt x="118362" y="41077"/>
                    <a:pt x="117473" y="70400"/>
                  </a:cubicBezTo>
                  <a:cubicBezTo>
                    <a:pt x="116407" y="95814"/>
                    <a:pt x="116052" y="152507"/>
                    <a:pt x="115518" y="166902"/>
                  </a:cubicBezTo>
                  <a:cubicBezTo>
                    <a:pt x="115518" y="178810"/>
                    <a:pt x="112497" y="189828"/>
                    <a:pt x="103611" y="190717"/>
                  </a:cubicBezTo>
                  <a:cubicBezTo>
                    <a:pt x="95080" y="191783"/>
                    <a:pt x="85661" y="183786"/>
                    <a:pt x="84240" y="150908"/>
                  </a:cubicBezTo>
                  <a:cubicBezTo>
                    <a:pt x="82817" y="105589"/>
                    <a:pt x="92770" y="20994"/>
                    <a:pt x="81751" y="20994"/>
                  </a:cubicBezTo>
                  <a:close/>
                  <a:moveTo>
                    <a:pt x="10841" y="88706"/>
                  </a:moveTo>
                  <a:cubicBezTo>
                    <a:pt x="10308" y="87639"/>
                    <a:pt x="9419" y="87284"/>
                    <a:pt x="8886" y="87284"/>
                  </a:cubicBezTo>
                  <a:cubicBezTo>
                    <a:pt x="7464" y="87284"/>
                    <a:pt x="6931" y="88706"/>
                    <a:pt x="6398" y="89239"/>
                  </a:cubicBezTo>
                  <a:lnTo>
                    <a:pt x="6398" y="89772"/>
                  </a:lnTo>
                  <a:cubicBezTo>
                    <a:pt x="6398" y="92260"/>
                    <a:pt x="7464" y="93326"/>
                    <a:pt x="7820" y="93326"/>
                  </a:cubicBezTo>
                  <a:lnTo>
                    <a:pt x="8353" y="93326"/>
                  </a:lnTo>
                  <a:cubicBezTo>
                    <a:pt x="9419" y="93326"/>
                    <a:pt x="9775" y="93326"/>
                    <a:pt x="10308" y="92793"/>
                  </a:cubicBezTo>
                  <a:cubicBezTo>
                    <a:pt x="11374" y="91727"/>
                    <a:pt x="11374" y="90305"/>
                    <a:pt x="10841" y="88883"/>
                  </a:cubicBezTo>
                  <a:close/>
                  <a:moveTo>
                    <a:pt x="23814" y="82308"/>
                  </a:moveTo>
                  <a:cubicBezTo>
                    <a:pt x="22748" y="80886"/>
                    <a:pt x="21860" y="79820"/>
                    <a:pt x="20793" y="79286"/>
                  </a:cubicBezTo>
                  <a:cubicBezTo>
                    <a:pt x="18305" y="78220"/>
                    <a:pt x="15284" y="80708"/>
                    <a:pt x="14751" y="80708"/>
                  </a:cubicBezTo>
                  <a:cubicBezTo>
                    <a:pt x="14751" y="81241"/>
                    <a:pt x="14218" y="81774"/>
                    <a:pt x="14218" y="82130"/>
                  </a:cubicBezTo>
                  <a:cubicBezTo>
                    <a:pt x="15284" y="85151"/>
                    <a:pt x="16706" y="87106"/>
                    <a:pt x="19194" y="87639"/>
                  </a:cubicBezTo>
                  <a:lnTo>
                    <a:pt x="20260" y="87639"/>
                  </a:lnTo>
                  <a:cubicBezTo>
                    <a:pt x="21326" y="87639"/>
                    <a:pt x="22215" y="87106"/>
                    <a:pt x="22748" y="86573"/>
                  </a:cubicBezTo>
                  <a:cubicBezTo>
                    <a:pt x="23814" y="85151"/>
                    <a:pt x="24170" y="83552"/>
                    <a:pt x="23814" y="82130"/>
                  </a:cubicBezTo>
                  <a:close/>
                  <a:moveTo>
                    <a:pt x="18838" y="94215"/>
                  </a:moveTo>
                  <a:cubicBezTo>
                    <a:pt x="17417" y="93682"/>
                    <a:pt x="16350" y="93682"/>
                    <a:pt x="15817" y="94215"/>
                  </a:cubicBezTo>
                  <a:cubicBezTo>
                    <a:pt x="14395" y="95281"/>
                    <a:pt x="14395" y="97769"/>
                    <a:pt x="14395" y="98658"/>
                  </a:cubicBezTo>
                  <a:lnTo>
                    <a:pt x="14395" y="99191"/>
                  </a:lnTo>
                  <a:cubicBezTo>
                    <a:pt x="15462" y="101679"/>
                    <a:pt x="16883" y="102745"/>
                    <a:pt x="18305" y="102745"/>
                  </a:cubicBezTo>
                  <a:cubicBezTo>
                    <a:pt x="19371" y="102212"/>
                    <a:pt x="20260" y="101324"/>
                    <a:pt x="20793" y="99724"/>
                  </a:cubicBezTo>
                  <a:cubicBezTo>
                    <a:pt x="21326" y="98302"/>
                    <a:pt x="20260" y="95281"/>
                    <a:pt x="18838" y="94215"/>
                  </a:cubicBezTo>
                  <a:close/>
                  <a:moveTo>
                    <a:pt x="94903" y="94215"/>
                  </a:moveTo>
                  <a:cubicBezTo>
                    <a:pt x="94903" y="97236"/>
                    <a:pt x="95969" y="97769"/>
                    <a:pt x="96324" y="98125"/>
                  </a:cubicBezTo>
                  <a:lnTo>
                    <a:pt x="97391" y="98125"/>
                  </a:lnTo>
                  <a:cubicBezTo>
                    <a:pt x="97391" y="98125"/>
                    <a:pt x="98457" y="97592"/>
                    <a:pt x="98813" y="97058"/>
                  </a:cubicBezTo>
                  <a:cubicBezTo>
                    <a:pt x="99879" y="96525"/>
                    <a:pt x="100234" y="95103"/>
                    <a:pt x="99346" y="93504"/>
                  </a:cubicBezTo>
                  <a:cubicBezTo>
                    <a:pt x="98813" y="92082"/>
                    <a:pt x="97924" y="92082"/>
                    <a:pt x="97391" y="92082"/>
                  </a:cubicBezTo>
                  <a:cubicBezTo>
                    <a:pt x="95969" y="92082"/>
                    <a:pt x="95436" y="93504"/>
                    <a:pt x="94903" y="93504"/>
                  </a:cubicBezTo>
                  <a:lnTo>
                    <a:pt x="94903" y="94037"/>
                  </a:lnTo>
                  <a:close/>
                  <a:moveTo>
                    <a:pt x="100945" y="102212"/>
                  </a:moveTo>
                  <a:cubicBezTo>
                    <a:pt x="100945" y="104700"/>
                    <a:pt x="101478" y="106655"/>
                    <a:pt x="102900" y="107188"/>
                  </a:cubicBezTo>
                  <a:lnTo>
                    <a:pt x="103433" y="107188"/>
                  </a:lnTo>
                  <a:cubicBezTo>
                    <a:pt x="104499" y="107188"/>
                    <a:pt x="105388" y="106655"/>
                    <a:pt x="105921" y="105767"/>
                  </a:cubicBezTo>
                  <a:cubicBezTo>
                    <a:pt x="107343" y="104345"/>
                    <a:pt x="107876" y="101857"/>
                    <a:pt x="106988" y="100257"/>
                  </a:cubicBezTo>
                  <a:cubicBezTo>
                    <a:pt x="105921" y="98302"/>
                    <a:pt x="105033" y="98302"/>
                    <a:pt x="104499" y="98302"/>
                  </a:cubicBezTo>
                  <a:cubicBezTo>
                    <a:pt x="102545" y="98302"/>
                    <a:pt x="101478" y="100790"/>
                    <a:pt x="100945" y="101857"/>
                  </a:cubicBezTo>
                  <a:lnTo>
                    <a:pt x="100945" y="102390"/>
                  </a:lnTo>
                  <a:close/>
                  <a:moveTo>
                    <a:pt x="103433" y="86751"/>
                  </a:moveTo>
                  <a:cubicBezTo>
                    <a:pt x="103966" y="90305"/>
                    <a:pt x="104855" y="92260"/>
                    <a:pt x="106455" y="92793"/>
                  </a:cubicBezTo>
                  <a:lnTo>
                    <a:pt x="107521" y="92793"/>
                  </a:lnTo>
                  <a:cubicBezTo>
                    <a:pt x="107521" y="92793"/>
                    <a:pt x="108587" y="92793"/>
                    <a:pt x="108942" y="92260"/>
                  </a:cubicBezTo>
                  <a:cubicBezTo>
                    <a:pt x="110009" y="91194"/>
                    <a:pt x="110898" y="89239"/>
                    <a:pt x="110009" y="86751"/>
                  </a:cubicBezTo>
                  <a:cubicBezTo>
                    <a:pt x="109476" y="85329"/>
                    <a:pt x="108942" y="84263"/>
                    <a:pt x="107521" y="84263"/>
                  </a:cubicBezTo>
                  <a:cubicBezTo>
                    <a:pt x="105566" y="83729"/>
                    <a:pt x="103966" y="85684"/>
                    <a:pt x="103611" y="86217"/>
                  </a:cubicBezTo>
                  <a:lnTo>
                    <a:pt x="103611" y="86751"/>
                  </a:ln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78" name="Vrije vorm: vorm 277">
              <a:extLst>
                <a:ext uri="{FF2B5EF4-FFF2-40B4-BE49-F238E27FC236}">
                  <a16:creationId xmlns:a16="http://schemas.microsoft.com/office/drawing/2014/main" id="{0C948FE8-1EDA-19F4-52E4-52D1878A1748}"/>
                </a:ext>
              </a:extLst>
            </p:cNvPr>
            <p:cNvSpPr/>
            <p:nvPr/>
          </p:nvSpPr>
          <p:spPr>
            <a:xfrm rot="21270334">
              <a:off x="8108901" y="3161127"/>
              <a:ext cx="25235" cy="252895"/>
            </a:xfrm>
            <a:custGeom>
              <a:avLst/>
              <a:gdLst>
                <a:gd name="connsiteX0" fmla="*/ 11374 w 25235"/>
                <a:gd name="connsiteY0" fmla="*/ 252896 h 252895"/>
                <a:gd name="connsiteX1" fmla="*/ 0 w 25235"/>
                <a:gd name="connsiteY1" fmla="*/ 240456 h 252895"/>
                <a:gd name="connsiteX2" fmla="*/ 11374 w 25235"/>
                <a:gd name="connsiteY2" fmla="*/ 228015 h 252895"/>
                <a:gd name="connsiteX3" fmla="*/ 22392 w 25235"/>
                <a:gd name="connsiteY3" fmla="*/ 240456 h 252895"/>
                <a:gd name="connsiteX4" fmla="*/ 11374 w 25235"/>
                <a:gd name="connsiteY4" fmla="*/ 252896 h 252895"/>
                <a:gd name="connsiteX5" fmla="*/ 25236 w 25235"/>
                <a:gd name="connsiteY5" fmla="*/ 23459 h 252895"/>
                <a:gd name="connsiteX6" fmla="*/ 25236 w 25235"/>
                <a:gd name="connsiteY6" fmla="*/ 42297 h 252895"/>
                <a:gd name="connsiteX7" fmla="*/ 24703 w 25235"/>
                <a:gd name="connsiteY7" fmla="*/ 49229 h 252895"/>
                <a:gd name="connsiteX8" fmla="*/ 24703 w 25235"/>
                <a:gd name="connsiteY8" fmla="*/ 58115 h 252895"/>
                <a:gd name="connsiteX9" fmla="*/ 24170 w 25235"/>
                <a:gd name="connsiteY9" fmla="*/ 81574 h 252895"/>
                <a:gd name="connsiteX10" fmla="*/ 24170 w 25235"/>
                <a:gd name="connsiteY10" fmla="*/ 110009 h 252895"/>
                <a:gd name="connsiteX11" fmla="*/ 23637 w 25235"/>
                <a:gd name="connsiteY11" fmla="*/ 140399 h 252895"/>
                <a:gd name="connsiteX12" fmla="*/ 20616 w 25235"/>
                <a:gd name="connsiteY12" fmla="*/ 193715 h 252895"/>
                <a:gd name="connsiteX13" fmla="*/ 12618 w 25235"/>
                <a:gd name="connsiteY13" fmla="*/ 217530 h 252895"/>
                <a:gd name="connsiteX14" fmla="*/ 8708 w 25235"/>
                <a:gd name="connsiteY14" fmla="*/ 216108 h 252895"/>
                <a:gd name="connsiteX15" fmla="*/ 2666 w 25235"/>
                <a:gd name="connsiteY15" fmla="*/ 195137 h 252895"/>
                <a:gd name="connsiteX16" fmla="*/ 2133 w 25235"/>
                <a:gd name="connsiteY16" fmla="*/ 189628 h 252895"/>
                <a:gd name="connsiteX17" fmla="*/ 1599 w 25235"/>
                <a:gd name="connsiteY17" fmla="*/ 182697 h 252895"/>
                <a:gd name="connsiteX18" fmla="*/ 1066 w 25235"/>
                <a:gd name="connsiteY18" fmla="*/ 163858 h 252895"/>
                <a:gd name="connsiteX19" fmla="*/ 0 w 25235"/>
                <a:gd name="connsiteY19" fmla="*/ 115518 h 252895"/>
                <a:gd name="connsiteX20" fmla="*/ 1066 w 25235"/>
                <a:gd name="connsiteY20" fmla="*/ 64335 h 252895"/>
                <a:gd name="connsiteX21" fmla="*/ 1599 w 25235"/>
                <a:gd name="connsiteY21" fmla="*/ 58292 h 252895"/>
                <a:gd name="connsiteX22" fmla="*/ 1599 w 25235"/>
                <a:gd name="connsiteY22" fmla="*/ 52250 h 252895"/>
                <a:gd name="connsiteX23" fmla="*/ 2666 w 25235"/>
                <a:gd name="connsiteY23" fmla="*/ 41764 h 252895"/>
                <a:gd name="connsiteX24" fmla="*/ 3199 w 25235"/>
                <a:gd name="connsiteY24" fmla="*/ 32345 h 252895"/>
                <a:gd name="connsiteX25" fmla="*/ 4265 w 25235"/>
                <a:gd name="connsiteY25" fmla="*/ 24348 h 252895"/>
                <a:gd name="connsiteX26" fmla="*/ 6753 w 25235"/>
                <a:gd name="connsiteY26" fmla="*/ 11907 h 252895"/>
                <a:gd name="connsiteX27" fmla="*/ 13684 w 25235"/>
                <a:gd name="connsiteY27" fmla="*/ 0 h 252895"/>
                <a:gd name="connsiteX28" fmla="*/ 23637 w 25235"/>
                <a:gd name="connsiteY28" fmla="*/ 10486 h 252895"/>
                <a:gd name="connsiteX29" fmla="*/ 25059 w 25235"/>
                <a:gd name="connsiteY29" fmla="*/ 23459 h 252895"/>
                <a:gd name="connsiteX30" fmla="*/ 13329 w 25235"/>
                <a:gd name="connsiteY30" fmla="*/ 168834 h 252895"/>
                <a:gd name="connsiteX31" fmla="*/ 9774 w 25235"/>
                <a:gd name="connsiteY31" fmla="*/ 166879 h 252895"/>
                <a:gd name="connsiteX32" fmla="*/ 4265 w 25235"/>
                <a:gd name="connsiteY32" fmla="*/ 169901 h 252895"/>
                <a:gd name="connsiteX33" fmla="*/ 4265 w 25235"/>
                <a:gd name="connsiteY33" fmla="*/ 170967 h 252895"/>
                <a:gd name="connsiteX34" fmla="*/ 10308 w 25235"/>
                <a:gd name="connsiteY34" fmla="*/ 175410 h 252895"/>
                <a:gd name="connsiteX35" fmla="*/ 11374 w 25235"/>
                <a:gd name="connsiteY35" fmla="*/ 175410 h 252895"/>
                <a:gd name="connsiteX36" fmla="*/ 13862 w 25235"/>
                <a:gd name="connsiteY36" fmla="*/ 173455 h 252895"/>
                <a:gd name="connsiteX37" fmla="*/ 13329 w 25235"/>
                <a:gd name="connsiteY37" fmla="*/ 169012 h 252895"/>
                <a:gd name="connsiteX38" fmla="*/ 6398 w 25235"/>
                <a:gd name="connsiteY38" fmla="*/ 155861 h 252895"/>
                <a:gd name="connsiteX39" fmla="*/ 6398 w 25235"/>
                <a:gd name="connsiteY39" fmla="*/ 156394 h 252895"/>
                <a:gd name="connsiteX40" fmla="*/ 10308 w 25235"/>
                <a:gd name="connsiteY40" fmla="*/ 159415 h 252895"/>
                <a:gd name="connsiteX41" fmla="*/ 10841 w 25235"/>
                <a:gd name="connsiteY41" fmla="*/ 159415 h 252895"/>
                <a:gd name="connsiteX42" fmla="*/ 12796 w 25235"/>
                <a:gd name="connsiteY42" fmla="*/ 156394 h 252895"/>
                <a:gd name="connsiteX43" fmla="*/ 10308 w 25235"/>
                <a:gd name="connsiteY43" fmla="*/ 151418 h 252895"/>
                <a:gd name="connsiteX44" fmla="*/ 7287 w 25235"/>
                <a:gd name="connsiteY44" fmla="*/ 151418 h 252895"/>
                <a:gd name="connsiteX45" fmla="*/ 6220 w 25235"/>
                <a:gd name="connsiteY45" fmla="*/ 152839 h 252895"/>
                <a:gd name="connsiteX46" fmla="*/ 6220 w 25235"/>
                <a:gd name="connsiteY46" fmla="*/ 155861 h 252895"/>
                <a:gd name="connsiteX47" fmla="*/ 20260 w 25235"/>
                <a:gd name="connsiteY47" fmla="*/ 164391 h 252895"/>
                <a:gd name="connsiteX48" fmla="*/ 18838 w 25235"/>
                <a:gd name="connsiteY48" fmla="*/ 162436 h 252895"/>
                <a:gd name="connsiteX49" fmla="*/ 15284 w 25235"/>
                <a:gd name="connsiteY49" fmla="*/ 162970 h 252895"/>
                <a:gd name="connsiteX50" fmla="*/ 14217 w 25235"/>
                <a:gd name="connsiteY50" fmla="*/ 165458 h 252895"/>
                <a:gd name="connsiteX51" fmla="*/ 16706 w 25235"/>
                <a:gd name="connsiteY51" fmla="*/ 167413 h 252895"/>
                <a:gd name="connsiteX52" fmla="*/ 17239 w 25235"/>
                <a:gd name="connsiteY52" fmla="*/ 167413 h 252895"/>
                <a:gd name="connsiteX53" fmla="*/ 20260 w 25235"/>
                <a:gd name="connsiteY53" fmla="*/ 164391 h 252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5235" h="252895">
                  <a:moveTo>
                    <a:pt x="11374" y="252896"/>
                  </a:moveTo>
                  <a:cubicBezTo>
                    <a:pt x="4976" y="252896"/>
                    <a:pt x="0" y="247387"/>
                    <a:pt x="0" y="240456"/>
                  </a:cubicBezTo>
                  <a:cubicBezTo>
                    <a:pt x="0" y="233525"/>
                    <a:pt x="4976" y="228015"/>
                    <a:pt x="11374" y="228015"/>
                  </a:cubicBezTo>
                  <a:cubicBezTo>
                    <a:pt x="17416" y="228015"/>
                    <a:pt x="22392" y="233525"/>
                    <a:pt x="22392" y="240456"/>
                  </a:cubicBezTo>
                  <a:cubicBezTo>
                    <a:pt x="22392" y="247387"/>
                    <a:pt x="17416" y="252896"/>
                    <a:pt x="11374" y="252896"/>
                  </a:cubicBezTo>
                  <a:close/>
                  <a:moveTo>
                    <a:pt x="25236" y="23459"/>
                  </a:moveTo>
                  <a:lnTo>
                    <a:pt x="25236" y="42297"/>
                  </a:lnTo>
                  <a:cubicBezTo>
                    <a:pt x="25236" y="44252"/>
                    <a:pt x="24703" y="46207"/>
                    <a:pt x="24703" y="49229"/>
                  </a:cubicBezTo>
                  <a:lnTo>
                    <a:pt x="24703" y="58115"/>
                  </a:lnTo>
                  <a:cubicBezTo>
                    <a:pt x="24170" y="64512"/>
                    <a:pt x="24170" y="72510"/>
                    <a:pt x="24170" y="81574"/>
                  </a:cubicBezTo>
                  <a:lnTo>
                    <a:pt x="24170" y="110009"/>
                  </a:lnTo>
                  <a:cubicBezTo>
                    <a:pt x="24170" y="119961"/>
                    <a:pt x="23637" y="130447"/>
                    <a:pt x="23637" y="140399"/>
                  </a:cubicBezTo>
                  <a:cubicBezTo>
                    <a:pt x="23103" y="160304"/>
                    <a:pt x="22215" y="179142"/>
                    <a:pt x="20616" y="193715"/>
                  </a:cubicBezTo>
                  <a:cubicBezTo>
                    <a:pt x="18660" y="207577"/>
                    <a:pt x="16173" y="217174"/>
                    <a:pt x="12618" y="217530"/>
                  </a:cubicBezTo>
                  <a:cubicBezTo>
                    <a:pt x="12618" y="217530"/>
                    <a:pt x="10663" y="218596"/>
                    <a:pt x="8708" y="216108"/>
                  </a:cubicBezTo>
                  <a:cubicBezTo>
                    <a:pt x="6753" y="213620"/>
                    <a:pt x="4265" y="208111"/>
                    <a:pt x="2666" y="195137"/>
                  </a:cubicBezTo>
                  <a:cubicBezTo>
                    <a:pt x="2666" y="193715"/>
                    <a:pt x="2666" y="191583"/>
                    <a:pt x="2133" y="189628"/>
                  </a:cubicBezTo>
                  <a:cubicBezTo>
                    <a:pt x="2133" y="187673"/>
                    <a:pt x="2133" y="185185"/>
                    <a:pt x="1599" y="182697"/>
                  </a:cubicBezTo>
                  <a:cubicBezTo>
                    <a:pt x="1599" y="177187"/>
                    <a:pt x="1066" y="170789"/>
                    <a:pt x="1066" y="163858"/>
                  </a:cubicBezTo>
                  <a:cubicBezTo>
                    <a:pt x="533" y="149996"/>
                    <a:pt x="0" y="132935"/>
                    <a:pt x="0" y="115518"/>
                  </a:cubicBezTo>
                  <a:cubicBezTo>
                    <a:pt x="0" y="98102"/>
                    <a:pt x="533" y="80152"/>
                    <a:pt x="1066" y="64335"/>
                  </a:cubicBezTo>
                  <a:cubicBezTo>
                    <a:pt x="1066" y="62380"/>
                    <a:pt x="1066" y="60425"/>
                    <a:pt x="1599" y="58292"/>
                  </a:cubicBezTo>
                  <a:lnTo>
                    <a:pt x="1599" y="52250"/>
                  </a:lnTo>
                  <a:cubicBezTo>
                    <a:pt x="2133" y="48695"/>
                    <a:pt x="2133" y="45319"/>
                    <a:pt x="2666" y="41764"/>
                  </a:cubicBezTo>
                  <a:cubicBezTo>
                    <a:pt x="2666" y="38210"/>
                    <a:pt x="3199" y="35366"/>
                    <a:pt x="3199" y="32345"/>
                  </a:cubicBezTo>
                  <a:cubicBezTo>
                    <a:pt x="3732" y="29324"/>
                    <a:pt x="4265" y="26836"/>
                    <a:pt x="4265" y="24348"/>
                  </a:cubicBezTo>
                  <a:cubicBezTo>
                    <a:pt x="4265" y="24348"/>
                    <a:pt x="5331" y="18305"/>
                    <a:pt x="6753" y="11907"/>
                  </a:cubicBezTo>
                  <a:cubicBezTo>
                    <a:pt x="8175" y="5865"/>
                    <a:pt x="10308" y="0"/>
                    <a:pt x="13684" y="0"/>
                  </a:cubicBezTo>
                  <a:cubicBezTo>
                    <a:pt x="18660" y="0"/>
                    <a:pt x="21682" y="3554"/>
                    <a:pt x="23637" y="10486"/>
                  </a:cubicBezTo>
                  <a:cubicBezTo>
                    <a:pt x="24703" y="13507"/>
                    <a:pt x="25059" y="17950"/>
                    <a:pt x="25059" y="23459"/>
                  </a:cubicBezTo>
                  <a:close/>
                  <a:moveTo>
                    <a:pt x="13329" y="168834"/>
                  </a:moveTo>
                  <a:cubicBezTo>
                    <a:pt x="12263" y="167413"/>
                    <a:pt x="11374" y="166879"/>
                    <a:pt x="9774" y="166879"/>
                  </a:cubicBezTo>
                  <a:cubicBezTo>
                    <a:pt x="6753" y="166879"/>
                    <a:pt x="4798" y="169367"/>
                    <a:pt x="4265" y="169901"/>
                  </a:cubicBezTo>
                  <a:lnTo>
                    <a:pt x="4265" y="170967"/>
                  </a:lnTo>
                  <a:cubicBezTo>
                    <a:pt x="5687" y="173988"/>
                    <a:pt x="7820" y="175410"/>
                    <a:pt x="10308" y="175410"/>
                  </a:cubicBezTo>
                  <a:lnTo>
                    <a:pt x="11374" y="175410"/>
                  </a:lnTo>
                  <a:cubicBezTo>
                    <a:pt x="12440" y="175410"/>
                    <a:pt x="13329" y="174344"/>
                    <a:pt x="13862" y="173455"/>
                  </a:cubicBezTo>
                  <a:cubicBezTo>
                    <a:pt x="14395" y="172033"/>
                    <a:pt x="14395" y="170434"/>
                    <a:pt x="13329" y="169012"/>
                  </a:cubicBezTo>
                  <a:close/>
                  <a:moveTo>
                    <a:pt x="6398" y="155861"/>
                  </a:moveTo>
                  <a:lnTo>
                    <a:pt x="6398" y="156394"/>
                  </a:lnTo>
                  <a:cubicBezTo>
                    <a:pt x="7820" y="158349"/>
                    <a:pt x="9419" y="159415"/>
                    <a:pt x="10308" y="159415"/>
                  </a:cubicBezTo>
                  <a:lnTo>
                    <a:pt x="10841" y="159415"/>
                  </a:lnTo>
                  <a:cubicBezTo>
                    <a:pt x="11907" y="158882"/>
                    <a:pt x="12796" y="157993"/>
                    <a:pt x="12796" y="156394"/>
                  </a:cubicBezTo>
                  <a:cubicBezTo>
                    <a:pt x="13329" y="154439"/>
                    <a:pt x="12263" y="151951"/>
                    <a:pt x="10308" y="151418"/>
                  </a:cubicBezTo>
                  <a:cubicBezTo>
                    <a:pt x="8886" y="150351"/>
                    <a:pt x="7820" y="150885"/>
                    <a:pt x="7287" y="151418"/>
                  </a:cubicBezTo>
                  <a:cubicBezTo>
                    <a:pt x="6753" y="151418"/>
                    <a:pt x="6753" y="151951"/>
                    <a:pt x="6220" y="152839"/>
                  </a:cubicBezTo>
                  <a:cubicBezTo>
                    <a:pt x="5687" y="153906"/>
                    <a:pt x="6220" y="155328"/>
                    <a:pt x="6220" y="155861"/>
                  </a:cubicBezTo>
                  <a:close/>
                  <a:moveTo>
                    <a:pt x="20260" y="164391"/>
                  </a:moveTo>
                  <a:cubicBezTo>
                    <a:pt x="20260" y="163325"/>
                    <a:pt x="19727" y="162970"/>
                    <a:pt x="18838" y="162436"/>
                  </a:cubicBezTo>
                  <a:cubicBezTo>
                    <a:pt x="17772" y="161903"/>
                    <a:pt x="16350" y="161903"/>
                    <a:pt x="15284" y="162970"/>
                  </a:cubicBezTo>
                  <a:cubicBezTo>
                    <a:pt x="14217" y="164036"/>
                    <a:pt x="14217" y="164924"/>
                    <a:pt x="14217" y="165458"/>
                  </a:cubicBezTo>
                  <a:cubicBezTo>
                    <a:pt x="14751" y="166879"/>
                    <a:pt x="16173" y="167413"/>
                    <a:pt x="16706" y="167413"/>
                  </a:cubicBezTo>
                  <a:lnTo>
                    <a:pt x="17239" y="167413"/>
                  </a:lnTo>
                  <a:cubicBezTo>
                    <a:pt x="19727" y="166346"/>
                    <a:pt x="20260" y="165458"/>
                    <a:pt x="20260" y="164391"/>
                  </a:cubicBezTo>
                  <a:close/>
                </a:path>
              </a:pathLst>
            </a:custGeom>
            <a:grpFill/>
            <a:ln w="177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282" name="Graphic 281">
            <a:extLst>
              <a:ext uri="{FF2B5EF4-FFF2-40B4-BE49-F238E27FC236}">
                <a16:creationId xmlns:a16="http://schemas.microsoft.com/office/drawing/2014/main" id="{B6D9C0E8-45D0-4827-72ED-700307207A54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21273795">
            <a:off x="3897435" y="3335367"/>
            <a:ext cx="4824285" cy="75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17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EECDEEDB-1C8A-8481-4E1C-C1CB731583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8099964"/>
              <a:gd name="connsiteY0" fmla="*/ 0 h 5400008"/>
              <a:gd name="connsiteX1" fmla="*/ 8099965 w 8099964"/>
              <a:gd name="connsiteY1" fmla="*/ 0 h 5400008"/>
              <a:gd name="connsiteX2" fmla="*/ 8099965 w 8099964"/>
              <a:gd name="connsiteY2" fmla="*/ 5400008 h 5400008"/>
              <a:gd name="connsiteX3" fmla="*/ 0 w 8099964"/>
              <a:gd name="connsiteY3" fmla="*/ 5400008 h 5400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9964" h="5400008">
                <a:moveTo>
                  <a:pt x="0" y="0"/>
                </a:moveTo>
                <a:lnTo>
                  <a:pt x="8099965" y="0"/>
                </a:lnTo>
                <a:lnTo>
                  <a:pt x="8099965" y="5400008"/>
                </a:lnTo>
                <a:lnTo>
                  <a:pt x="0" y="5400008"/>
                </a:lnTo>
                <a:close/>
              </a:path>
            </a:pathLst>
          </a:custGeom>
          <a:gradFill>
            <a:gsLst>
              <a:gs pos="19000">
                <a:srgbClr val="FFFFFF"/>
              </a:gs>
              <a:gs pos="100000">
                <a:srgbClr val="A5BBCC"/>
              </a:gs>
            </a:gsLst>
            <a:lin ang="162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4457" name="Groep 4456">
            <a:extLst>
              <a:ext uri="{FF2B5EF4-FFF2-40B4-BE49-F238E27FC236}">
                <a16:creationId xmlns:a16="http://schemas.microsoft.com/office/drawing/2014/main" id="{82C66225-257A-55E7-CE43-1AE005C46BB3}"/>
              </a:ext>
            </a:extLst>
          </p:cNvPr>
          <p:cNvGrpSpPr/>
          <p:nvPr userDrawn="1"/>
        </p:nvGrpSpPr>
        <p:grpSpPr>
          <a:xfrm>
            <a:off x="971864" y="4566813"/>
            <a:ext cx="10249414" cy="2807334"/>
            <a:chOff x="1319284" y="4243554"/>
            <a:chExt cx="9554574" cy="2617016"/>
          </a:xfrm>
        </p:grpSpPr>
        <p:grpSp>
          <p:nvGrpSpPr>
            <p:cNvPr id="26" name="Graphic 10">
              <a:extLst>
                <a:ext uri="{FF2B5EF4-FFF2-40B4-BE49-F238E27FC236}">
                  <a16:creationId xmlns:a16="http://schemas.microsoft.com/office/drawing/2014/main" id="{AFB50CCE-E1FA-2EF4-3980-0B620ED3201D}"/>
                </a:ext>
              </a:extLst>
            </p:cNvPr>
            <p:cNvGrpSpPr/>
            <p:nvPr userDrawn="1"/>
          </p:nvGrpSpPr>
          <p:grpSpPr>
            <a:xfrm>
              <a:off x="1319284" y="4436885"/>
              <a:ext cx="9554574" cy="1980417"/>
              <a:chOff x="1876425" y="4319492"/>
              <a:chExt cx="8440292" cy="1749455"/>
            </a:xfrm>
          </p:grpSpPr>
          <p:sp>
            <p:nvSpPr>
              <p:cNvPr id="27" name="Vrije vorm: vorm 26">
                <a:extLst>
                  <a:ext uri="{FF2B5EF4-FFF2-40B4-BE49-F238E27FC236}">
                    <a16:creationId xmlns:a16="http://schemas.microsoft.com/office/drawing/2014/main" id="{5CA32100-73C9-DB63-F07E-D185496D2795}"/>
                  </a:ext>
                </a:extLst>
              </p:cNvPr>
              <p:cNvSpPr/>
              <p:nvPr/>
            </p:nvSpPr>
            <p:spPr>
              <a:xfrm>
                <a:off x="3937730" y="4350639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7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7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39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8" name="Vrije vorm: vorm 27">
                <a:extLst>
                  <a:ext uri="{FF2B5EF4-FFF2-40B4-BE49-F238E27FC236}">
                    <a16:creationId xmlns:a16="http://schemas.microsoft.com/office/drawing/2014/main" id="{6B243A53-396E-9AC6-90F3-9907D2636A71}"/>
                  </a:ext>
                </a:extLst>
              </p:cNvPr>
              <p:cNvSpPr/>
              <p:nvPr/>
            </p:nvSpPr>
            <p:spPr>
              <a:xfrm>
                <a:off x="4864608" y="4572000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9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9"/>
                      <a:pt x="336137" y="773525"/>
                    </a:cubicBezTo>
                    <a:cubicBezTo>
                      <a:pt x="239839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9" name="Vrije vorm: vorm 28">
                <a:extLst>
                  <a:ext uri="{FF2B5EF4-FFF2-40B4-BE49-F238E27FC236}">
                    <a16:creationId xmlns:a16="http://schemas.microsoft.com/office/drawing/2014/main" id="{18544C30-300D-45CA-D9D7-28F268CE2D35}"/>
                  </a:ext>
                </a:extLst>
              </p:cNvPr>
              <p:cNvSpPr/>
              <p:nvPr/>
            </p:nvSpPr>
            <p:spPr>
              <a:xfrm>
                <a:off x="5335047" y="4511611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80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40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80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80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6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0" name="Vrije vorm: vorm 29">
                <a:extLst>
                  <a:ext uri="{FF2B5EF4-FFF2-40B4-BE49-F238E27FC236}">
                    <a16:creationId xmlns:a16="http://schemas.microsoft.com/office/drawing/2014/main" id="{4F7AE1B4-5CBD-2F3F-81DC-E718AE442FAD}"/>
                  </a:ext>
                </a:extLst>
              </p:cNvPr>
              <p:cNvSpPr/>
              <p:nvPr/>
            </p:nvSpPr>
            <p:spPr>
              <a:xfrm>
                <a:off x="2842831" y="4529804"/>
                <a:ext cx="988504" cy="1313402"/>
              </a:xfrm>
              <a:custGeom>
                <a:avLst/>
                <a:gdLst>
                  <a:gd name="connsiteX0" fmla="*/ 988314 w 988504"/>
                  <a:gd name="connsiteY0" fmla="*/ 1280160 h 1313402"/>
                  <a:gd name="connsiteX1" fmla="*/ 681038 w 988504"/>
                  <a:gd name="connsiteY1" fmla="*/ 707231 h 1313402"/>
                  <a:gd name="connsiteX2" fmla="*/ 790670 w 988504"/>
                  <a:gd name="connsiteY2" fmla="*/ 725710 h 1313402"/>
                  <a:gd name="connsiteX3" fmla="*/ 606266 w 988504"/>
                  <a:gd name="connsiteY3" fmla="*/ 381953 h 1313402"/>
                  <a:gd name="connsiteX4" fmla="*/ 672084 w 988504"/>
                  <a:gd name="connsiteY4" fmla="*/ 393001 h 1313402"/>
                  <a:gd name="connsiteX5" fmla="*/ 494157 w 988504"/>
                  <a:gd name="connsiteY5" fmla="*/ 0 h 1313402"/>
                  <a:gd name="connsiteX6" fmla="*/ 316230 w 988504"/>
                  <a:gd name="connsiteY6" fmla="*/ 393001 h 1313402"/>
                  <a:gd name="connsiteX7" fmla="*/ 382048 w 988504"/>
                  <a:gd name="connsiteY7" fmla="*/ 381953 h 1313402"/>
                  <a:gd name="connsiteX8" fmla="*/ 197644 w 988504"/>
                  <a:gd name="connsiteY8" fmla="*/ 725710 h 1313402"/>
                  <a:gd name="connsiteX9" fmla="*/ 307277 w 988504"/>
                  <a:gd name="connsiteY9" fmla="*/ 707231 h 1313402"/>
                  <a:gd name="connsiteX10" fmla="*/ 0 w 988504"/>
                  <a:gd name="connsiteY10" fmla="*/ 1280160 h 1313402"/>
                  <a:gd name="connsiteX11" fmla="*/ 435388 w 988504"/>
                  <a:gd name="connsiteY11" fmla="*/ 1153001 h 1313402"/>
                  <a:gd name="connsiteX12" fmla="*/ 435388 w 988504"/>
                  <a:gd name="connsiteY12" fmla="*/ 1313402 h 1313402"/>
                  <a:gd name="connsiteX13" fmla="*/ 553117 w 988504"/>
                  <a:gd name="connsiteY13" fmla="*/ 1313402 h 1313402"/>
                  <a:gd name="connsiteX14" fmla="*/ 553117 w 988504"/>
                  <a:gd name="connsiteY14" fmla="*/ 1153001 h 1313402"/>
                  <a:gd name="connsiteX15" fmla="*/ 988505 w 988504"/>
                  <a:gd name="connsiteY15" fmla="*/ 1280160 h 13134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88504" h="1313402">
                    <a:moveTo>
                      <a:pt x="988314" y="1280160"/>
                    </a:moveTo>
                    <a:cubicBezTo>
                      <a:pt x="878681" y="1152144"/>
                      <a:pt x="769049" y="922782"/>
                      <a:pt x="681038" y="707231"/>
                    </a:cubicBezTo>
                    <a:cubicBezTo>
                      <a:pt x="725424" y="718756"/>
                      <a:pt x="766572" y="725710"/>
                      <a:pt x="790670" y="725710"/>
                    </a:cubicBezTo>
                    <a:cubicBezTo>
                      <a:pt x="724853" y="648843"/>
                      <a:pt x="659130" y="511302"/>
                      <a:pt x="606266" y="381953"/>
                    </a:cubicBezTo>
                    <a:cubicBezTo>
                      <a:pt x="632936" y="388811"/>
                      <a:pt x="657606" y="393001"/>
                      <a:pt x="672084" y="393001"/>
                    </a:cubicBezTo>
                    <a:cubicBezTo>
                      <a:pt x="583120" y="289084"/>
                      <a:pt x="494157" y="0"/>
                      <a:pt x="494157" y="0"/>
                    </a:cubicBezTo>
                    <a:cubicBezTo>
                      <a:pt x="494157" y="0"/>
                      <a:pt x="405194" y="289179"/>
                      <a:pt x="316230" y="393001"/>
                    </a:cubicBezTo>
                    <a:cubicBezTo>
                      <a:pt x="330708" y="393001"/>
                      <a:pt x="355378" y="388811"/>
                      <a:pt x="382048" y="381953"/>
                    </a:cubicBezTo>
                    <a:cubicBezTo>
                      <a:pt x="329184" y="511302"/>
                      <a:pt x="263461" y="648843"/>
                      <a:pt x="197644" y="725710"/>
                    </a:cubicBezTo>
                    <a:cubicBezTo>
                      <a:pt x="221742" y="725710"/>
                      <a:pt x="262890" y="718756"/>
                      <a:pt x="307277" y="707231"/>
                    </a:cubicBezTo>
                    <a:cubicBezTo>
                      <a:pt x="219266" y="922782"/>
                      <a:pt x="109633" y="1152049"/>
                      <a:pt x="0" y="1280160"/>
                    </a:cubicBezTo>
                    <a:cubicBezTo>
                      <a:pt x="88868" y="1280160"/>
                      <a:pt x="317182" y="1223486"/>
                      <a:pt x="435388" y="1153001"/>
                    </a:cubicBezTo>
                    <a:lnTo>
                      <a:pt x="435388" y="1313402"/>
                    </a:lnTo>
                    <a:lnTo>
                      <a:pt x="553117" y="1313402"/>
                    </a:lnTo>
                    <a:lnTo>
                      <a:pt x="553117" y="1153001"/>
                    </a:lnTo>
                    <a:cubicBezTo>
                      <a:pt x="671227" y="1223486"/>
                      <a:pt x="899636" y="1280160"/>
                      <a:pt x="988505" y="128016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1" name="Vrije vorm: vorm 30">
                <a:extLst>
                  <a:ext uri="{FF2B5EF4-FFF2-40B4-BE49-F238E27FC236}">
                    <a16:creationId xmlns:a16="http://schemas.microsoft.com/office/drawing/2014/main" id="{1E8D7F85-B103-E37E-6801-9B6722D8BF4C}"/>
                  </a:ext>
                </a:extLst>
              </p:cNvPr>
              <p:cNvSpPr/>
              <p:nvPr/>
            </p:nvSpPr>
            <p:spPr>
              <a:xfrm>
                <a:off x="6469760" y="4319492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7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7 h 1436369"/>
                  <a:gd name="connsiteX8" fmla="*/ 216218 w 1081087"/>
                  <a:gd name="connsiteY8" fmla="*/ 793718 h 1436369"/>
                  <a:gd name="connsiteX9" fmla="*/ 336138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3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7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90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7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8" y="773525"/>
                    </a:cubicBezTo>
                    <a:cubicBezTo>
                      <a:pt x="239840" y="1009269"/>
                      <a:pt x="119920" y="1260063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2" name="Vrije vorm: vorm 31">
                <a:extLst>
                  <a:ext uri="{FF2B5EF4-FFF2-40B4-BE49-F238E27FC236}">
                    <a16:creationId xmlns:a16="http://schemas.microsoft.com/office/drawing/2014/main" id="{B390485F-1893-7CFD-7879-62C8C397DE49}"/>
                  </a:ext>
                </a:extLst>
              </p:cNvPr>
              <p:cNvSpPr/>
              <p:nvPr/>
            </p:nvSpPr>
            <p:spPr>
              <a:xfrm>
                <a:off x="1876425" y="4585525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79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40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79 h 1436369"/>
                  <a:gd name="connsiteX11" fmla="*/ 476155 w 1081087"/>
                  <a:gd name="connsiteY11" fmla="*/ 1260919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19 h 1436369"/>
                  <a:gd name="connsiteX15" fmla="*/ 1081088 w 1081087"/>
                  <a:gd name="connsiteY15" fmla="*/ 1400079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79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79"/>
                    </a:cubicBezTo>
                    <a:cubicBezTo>
                      <a:pt x="97155" y="1400079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79"/>
                      <a:pt x="1081088" y="140007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3" name="Vrije vorm: vorm 32">
                <a:extLst>
                  <a:ext uri="{FF2B5EF4-FFF2-40B4-BE49-F238E27FC236}">
                    <a16:creationId xmlns:a16="http://schemas.microsoft.com/office/drawing/2014/main" id="{92E3AE1F-22EB-E01F-925E-71D5297E25EA}"/>
                  </a:ext>
                </a:extLst>
              </p:cNvPr>
              <p:cNvSpPr/>
              <p:nvPr/>
            </p:nvSpPr>
            <p:spPr>
              <a:xfrm>
                <a:off x="4408455" y="4502086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80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40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80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80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6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4" name="Vrije vorm: vorm 33">
                <a:extLst>
                  <a:ext uri="{FF2B5EF4-FFF2-40B4-BE49-F238E27FC236}">
                    <a16:creationId xmlns:a16="http://schemas.microsoft.com/office/drawing/2014/main" id="{A9B0F0EA-790B-1FC5-0FDD-880D8543280C}"/>
                  </a:ext>
                </a:extLst>
              </p:cNvPr>
              <p:cNvSpPr/>
              <p:nvPr/>
            </p:nvSpPr>
            <p:spPr>
              <a:xfrm>
                <a:off x="6807993" y="4428934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79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39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79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79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79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39" y="1009269"/>
                      <a:pt x="119920" y="1260062"/>
                      <a:pt x="0" y="1400079"/>
                    </a:cubicBezTo>
                    <a:cubicBezTo>
                      <a:pt x="97155" y="1400079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2" y="1400079"/>
                      <a:pt x="1081088" y="140007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5" name="Vrije vorm: vorm 34">
                <a:extLst>
                  <a:ext uri="{FF2B5EF4-FFF2-40B4-BE49-F238E27FC236}">
                    <a16:creationId xmlns:a16="http://schemas.microsoft.com/office/drawing/2014/main" id="{EC58384D-C8D0-B3FE-284E-8B0650E52EC4}"/>
                  </a:ext>
                </a:extLst>
              </p:cNvPr>
              <p:cNvSpPr/>
              <p:nvPr/>
            </p:nvSpPr>
            <p:spPr>
              <a:xfrm>
                <a:off x="8205311" y="4589907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5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39" y="1009269"/>
                      <a:pt x="119919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6" name="Vrije vorm: vorm 35">
                <a:extLst>
                  <a:ext uri="{FF2B5EF4-FFF2-40B4-BE49-F238E27FC236}">
                    <a16:creationId xmlns:a16="http://schemas.microsoft.com/office/drawing/2014/main" id="{0436B50E-2A5B-8A9E-AADA-1DAA32575364}"/>
                  </a:ext>
                </a:extLst>
              </p:cNvPr>
              <p:cNvSpPr/>
              <p:nvPr/>
            </p:nvSpPr>
            <p:spPr>
              <a:xfrm>
                <a:off x="9235630" y="4632578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7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7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3"/>
                      <a:pt x="841248" y="1009269"/>
                      <a:pt x="744950" y="773525"/>
                    </a:cubicBezTo>
                    <a:cubicBezTo>
                      <a:pt x="793528" y="786099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7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90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7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9"/>
                      <a:pt x="336137" y="773525"/>
                    </a:cubicBezTo>
                    <a:cubicBezTo>
                      <a:pt x="239839" y="1009269"/>
                      <a:pt x="119920" y="1260063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38" name="Graphic 10">
              <a:extLst>
                <a:ext uri="{FF2B5EF4-FFF2-40B4-BE49-F238E27FC236}">
                  <a16:creationId xmlns:a16="http://schemas.microsoft.com/office/drawing/2014/main" id="{721CA237-DD00-6EBA-D7E0-652A27B5B787}"/>
                </a:ext>
              </a:extLst>
            </p:cNvPr>
            <p:cNvGrpSpPr/>
            <p:nvPr/>
          </p:nvGrpSpPr>
          <p:grpSpPr>
            <a:xfrm>
              <a:off x="3017201" y="4243554"/>
              <a:ext cx="5973495" cy="2617016"/>
              <a:chOff x="3376326" y="4148708"/>
              <a:chExt cx="5276849" cy="2311812"/>
            </a:xfrm>
          </p:grpSpPr>
          <p:sp>
            <p:nvSpPr>
              <p:cNvPr id="39" name="Vrije vorm: vorm 38">
                <a:extLst>
                  <a:ext uri="{FF2B5EF4-FFF2-40B4-BE49-F238E27FC236}">
                    <a16:creationId xmlns:a16="http://schemas.microsoft.com/office/drawing/2014/main" id="{4E349B09-9A3A-6AA0-9039-F1E78349EA0C}"/>
                  </a:ext>
                </a:extLst>
              </p:cNvPr>
              <p:cNvSpPr/>
              <p:nvPr/>
            </p:nvSpPr>
            <p:spPr>
              <a:xfrm>
                <a:off x="3376326" y="4306919"/>
                <a:ext cx="1379696" cy="1833276"/>
              </a:xfrm>
              <a:custGeom>
                <a:avLst/>
                <a:gdLst>
                  <a:gd name="connsiteX0" fmla="*/ 1379601 w 1379696"/>
                  <a:gd name="connsiteY0" fmla="*/ 1786890 h 1833276"/>
                  <a:gd name="connsiteX1" fmla="*/ 950690 w 1379696"/>
                  <a:gd name="connsiteY1" fmla="*/ 987266 h 1833276"/>
                  <a:gd name="connsiteX2" fmla="*/ 1103662 w 1379696"/>
                  <a:gd name="connsiteY2" fmla="*/ 1012984 h 1833276"/>
                  <a:gd name="connsiteX3" fmla="*/ 846296 w 1379696"/>
                  <a:gd name="connsiteY3" fmla="*/ 533209 h 1833276"/>
                  <a:gd name="connsiteX4" fmla="*/ 938117 w 1379696"/>
                  <a:gd name="connsiteY4" fmla="*/ 548640 h 1833276"/>
                  <a:gd name="connsiteX5" fmla="*/ 689801 w 1379696"/>
                  <a:gd name="connsiteY5" fmla="*/ 0 h 1833276"/>
                  <a:gd name="connsiteX6" fmla="*/ 441484 w 1379696"/>
                  <a:gd name="connsiteY6" fmla="*/ 548640 h 1833276"/>
                  <a:gd name="connsiteX7" fmla="*/ 533305 w 1379696"/>
                  <a:gd name="connsiteY7" fmla="*/ 533209 h 1833276"/>
                  <a:gd name="connsiteX8" fmla="*/ 275939 w 1379696"/>
                  <a:gd name="connsiteY8" fmla="*/ 1012984 h 1833276"/>
                  <a:gd name="connsiteX9" fmla="*/ 428911 w 1379696"/>
                  <a:gd name="connsiteY9" fmla="*/ 987266 h 1833276"/>
                  <a:gd name="connsiteX10" fmla="*/ 0 w 1379696"/>
                  <a:gd name="connsiteY10" fmla="*/ 1786890 h 1833276"/>
                  <a:gd name="connsiteX11" fmla="*/ 607695 w 1379696"/>
                  <a:gd name="connsiteY11" fmla="*/ 1609344 h 1833276"/>
                  <a:gd name="connsiteX12" fmla="*/ 607695 w 1379696"/>
                  <a:gd name="connsiteY12" fmla="*/ 1833277 h 1833276"/>
                  <a:gd name="connsiteX13" fmla="*/ 772001 w 1379696"/>
                  <a:gd name="connsiteY13" fmla="*/ 1833277 h 1833276"/>
                  <a:gd name="connsiteX14" fmla="*/ 772001 w 1379696"/>
                  <a:gd name="connsiteY14" fmla="*/ 1609344 h 1833276"/>
                  <a:gd name="connsiteX15" fmla="*/ 1379696 w 1379696"/>
                  <a:gd name="connsiteY15" fmla="*/ 1786890 h 1833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379696" h="1833276">
                    <a:moveTo>
                      <a:pt x="1379601" y="1786890"/>
                    </a:moveTo>
                    <a:cubicBezTo>
                      <a:pt x="1226534" y="1608201"/>
                      <a:pt x="1073563" y="1288066"/>
                      <a:pt x="950690" y="987266"/>
                    </a:cubicBezTo>
                    <a:cubicBezTo>
                      <a:pt x="1012698" y="1003363"/>
                      <a:pt x="1070134" y="1012984"/>
                      <a:pt x="1103662" y="1012984"/>
                    </a:cubicBezTo>
                    <a:cubicBezTo>
                      <a:pt x="1011841" y="905732"/>
                      <a:pt x="920020" y="713708"/>
                      <a:pt x="846296" y="533209"/>
                    </a:cubicBezTo>
                    <a:cubicBezTo>
                      <a:pt x="883444" y="542830"/>
                      <a:pt x="917924" y="548640"/>
                      <a:pt x="938117" y="548640"/>
                    </a:cubicBezTo>
                    <a:cubicBezTo>
                      <a:pt x="813911" y="403574"/>
                      <a:pt x="689801" y="0"/>
                      <a:pt x="689801" y="0"/>
                    </a:cubicBezTo>
                    <a:cubicBezTo>
                      <a:pt x="689801" y="0"/>
                      <a:pt x="565595" y="403574"/>
                      <a:pt x="441484" y="548640"/>
                    </a:cubicBezTo>
                    <a:cubicBezTo>
                      <a:pt x="461677" y="548640"/>
                      <a:pt x="496062" y="542830"/>
                      <a:pt x="533305" y="533209"/>
                    </a:cubicBezTo>
                    <a:cubicBezTo>
                      <a:pt x="459581" y="713708"/>
                      <a:pt x="367760" y="905827"/>
                      <a:pt x="275939" y="1012984"/>
                    </a:cubicBezTo>
                    <a:cubicBezTo>
                      <a:pt x="309563" y="1012984"/>
                      <a:pt x="366998" y="1003268"/>
                      <a:pt x="428911" y="987266"/>
                    </a:cubicBezTo>
                    <a:cubicBezTo>
                      <a:pt x="306038" y="1288161"/>
                      <a:pt x="152971" y="1608201"/>
                      <a:pt x="0" y="1786890"/>
                    </a:cubicBezTo>
                    <a:cubicBezTo>
                      <a:pt x="124016" y="1786890"/>
                      <a:pt x="442817" y="1707737"/>
                      <a:pt x="607695" y="1609344"/>
                    </a:cubicBezTo>
                    <a:lnTo>
                      <a:pt x="607695" y="1833277"/>
                    </a:lnTo>
                    <a:lnTo>
                      <a:pt x="772001" y="1833277"/>
                    </a:lnTo>
                    <a:lnTo>
                      <a:pt x="772001" y="1609344"/>
                    </a:lnTo>
                    <a:cubicBezTo>
                      <a:pt x="936879" y="1707737"/>
                      <a:pt x="1255681" y="1786890"/>
                      <a:pt x="1379696" y="17868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0" name="Vrije vorm: vorm 39">
                <a:extLst>
                  <a:ext uri="{FF2B5EF4-FFF2-40B4-BE49-F238E27FC236}">
                    <a16:creationId xmlns:a16="http://schemas.microsoft.com/office/drawing/2014/main" id="{50EFA6D3-42F2-D017-6919-2287938CB459}"/>
                  </a:ext>
                </a:extLst>
              </p:cNvPr>
              <p:cNvSpPr/>
              <p:nvPr/>
            </p:nvSpPr>
            <p:spPr>
              <a:xfrm>
                <a:off x="5630417" y="4148708"/>
                <a:ext cx="1500378" cy="1993487"/>
              </a:xfrm>
              <a:custGeom>
                <a:avLst/>
                <a:gdLst>
                  <a:gd name="connsiteX0" fmla="*/ 1500188 w 1500378"/>
                  <a:gd name="connsiteY0" fmla="*/ 1943100 h 1993487"/>
                  <a:gd name="connsiteX1" fmla="*/ 1033748 w 1500378"/>
                  <a:gd name="connsiteY1" fmla="*/ 1073563 h 1993487"/>
                  <a:gd name="connsiteX2" fmla="*/ 1200150 w 1500378"/>
                  <a:gd name="connsiteY2" fmla="*/ 1101566 h 1993487"/>
                  <a:gd name="connsiteX3" fmla="*/ 920305 w 1500378"/>
                  <a:gd name="connsiteY3" fmla="*/ 579787 h 1993487"/>
                  <a:gd name="connsiteX4" fmla="*/ 1020128 w 1500378"/>
                  <a:gd name="connsiteY4" fmla="*/ 596551 h 1993487"/>
                  <a:gd name="connsiteX5" fmla="*/ 750094 w 1500378"/>
                  <a:gd name="connsiteY5" fmla="*/ 0 h 1993487"/>
                  <a:gd name="connsiteX6" fmla="*/ 480060 w 1500378"/>
                  <a:gd name="connsiteY6" fmla="*/ 596551 h 1993487"/>
                  <a:gd name="connsiteX7" fmla="*/ 579882 w 1500378"/>
                  <a:gd name="connsiteY7" fmla="*/ 579787 h 1993487"/>
                  <a:gd name="connsiteX8" fmla="*/ 300038 w 1500378"/>
                  <a:gd name="connsiteY8" fmla="*/ 1101566 h 1993487"/>
                  <a:gd name="connsiteX9" fmla="*/ 466439 w 1500378"/>
                  <a:gd name="connsiteY9" fmla="*/ 1073563 h 1993487"/>
                  <a:gd name="connsiteX10" fmla="*/ 0 w 1500378"/>
                  <a:gd name="connsiteY10" fmla="*/ 1943100 h 1993487"/>
                  <a:gd name="connsiteX11" fmla="*/ 660845 w 1500378"/>
                  <a:gd name="connsiteY11" fmla="*/ 1750028 h 1993487"/>
                  <a:gd name="connsiteX12" fmla="*/ 660845 w 1500378"/>
                  <a:gd name="connsiteY12" fmla="*/ 1993487 h 1993487"/>
                  <a:gd name="connsiteX13" fmla="*/ 839534 w 1500378"/>
                  <a:gd name="connsiteY13" fmla="*/ 1993487 h 1993487"/>
                  <a:gd name="connsiteX14" fmla="*/ 839534 w 1500378"/>
                  <a:gd name="connsiteY14" fmla="*/ 1750028 h 1993487"/>
                  <a:gd name="connsiteX15" fmla="*/ 1500378 w 1500378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8" h="1993487">
                    <a:moveTo>
                      <a:pt x="1500188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5" y="579787"/>
                    </a:cubicBezTo>
                    <a:cubicBezTo>
                      <a:pt x="960787" y="590264"/>
                      <a:pt x="998220" y="596551"/>
                      <a:pt x="1020128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8" y="596551"/>
                      <a:pt x="539496" y="590264"/>
                      <a:pt x="579882" y="579787"/>
                    </a:cubicBezTo>
                    <a:cubicBezTo>
                      <a:pt x="499681" y="776097"/>
                      <a:pt x="399860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4" y="1400747"/>
                      <a:pt x="166402" y="1748790"/>
                      <a:pt x="0" y="1943100"/>
                    </a:cubicBezTo>
                    <a:cubicBezTo>
                      <a:pt x="134874" y="1943100"/>
                      <a:pt x="481489" y="1857090"/>
                      <a:pt x="660845" y="1750028"/>
                    </a:cubicBezTo>
                    <a:lnTo>
                      <a:pt x="660845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1" name="Vrije vorm: vorm 40">
                <a:extLst>
                  <a:ext uri="{FF2B5EF4-FFF2-40B4-BE49-F238E27FC236}">
                    <a16:creationId xmlns:a16="http://schemas.microsoft.com/office/drawing/2014/main" id="{8787247F-E39B-8F10-8F87-1F54222AEAE7}"/>
                  </a:ext>
                </a:extLst>
              </p:cNvPr>
              <p:cNvSpPr/>
              <p:nvPr/>
            </p:nvSpPr>
            <p:spPr>
              <a:xfrm>
                <a:off x="6447948" y="4455033"/>
                <a:ext cx="1500377" cy="1993487"/>
              </a:xfrm>
              <a:custGeom>
                <a:avLst/>
                <a:gdLst>
                  <a:gd name="connsiteX0" fmla="*/ 1500188 w 1500377"/>
                  <a:gd name="connsiteY0" fmla="*/ 1943100 h 1993487"/>
                  <a:gd name="connsiteX1" fmla="*/ 1033748 w 1500377"/>
                  <a:gd name="connsiteY1" fmla="*/ 1073563 h 1993487"/>
                  <a:gd name="connsiteX2" fmla="*/ 1200150 w 1500377"/>
                  <a:gd name="connsiteY2" fmla="*/ 1101566 h 1993487"/>
                  <a:gd name="connsiteX3" fmla="*/ 920305 w 1500377"/>
                  <a:gd name="connsiteY3" fmla="*/ 579787 h 1993487"/>
                  <a:gd name="connsiteX4" fmla="*/ 1020127 w 1500377"/>
                  <a:gd name="connsiteY4" fmla="*/ 596551 h 1993487"/>
                  <a:gd name="connsiteX5" fmla="*/ 750094 w 1500377"/>
                  <a:gd name="connsiteY5" fmla="*/ 0 h 1993487"/>
                  <a:gd name="connsiteX6" fmla="*/ 480060 w 1500377"/>
                  <a:gd name="connsiteY6" fmla="*/ 596551 h 1993487"/>
                  <a:gd name="connsiteX7" fmla="*/ 579882 w 1500377"/>
                  <a:gd name="connsiteY7" fmla="*/ 579787 h 1993487"/>
                  <a:gd name="connsiteX8" fmla="*/ 300038 w 1500377"/>
                  <a:gd name="connsiteY8" fmla="*/ 1101566 h 1993487"/>
                  <a:gd name="connsiteX9" fmla="*/ 466439 w 1500377"/>
                  <a:gd name="connsiteY9" fmla="*/ 1073563 h 1993487"/>
                  <a:gd name="connsiteX10" fmla="*/ 0 w 1500377"/>
                  <a:gd name="connsiteY10" fmla="*/ 1943100 h 1993487"/>
                  <a:gd name="connsiteX11" fmla="*/ 660845 w 1500377"/>
                  <a:gd name="connsiteY11" fmla="*/ 1750028 h 1993487"/>
                  <a:gd name="connsiteX12" fmla="*/ 660845 w 1500377"/>
                  <a:gd name="connsiteY12" fmla="*/ 1993487 h 1993487"/>
                  <a:gd name="connsiteX13" fmla="*/ 839534 w 1500377"/>
                  <a:gd name="connsiteY13" fmla="*/ 1993487 h 1993487"/>
                  <a:gd name="connsiteX14" fmla="*/ 839534 w 1500377"/>
                  <a:gd name="connsiteY14" fmla="*/ 1750028 h 1993487"/>
                  <a:gd name="connsiteX15" fmla="*/ 1500378 w 1500377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7" h="1993487">
                    <a:moveTo>
                      <a:pt x="1500188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5" y="579787"/>
                    </a:cubicBezTo>
                    <a:cubicBezTo>
                      <a:pt x="960787" y="590264"/>
                      <a:pt x="998220" y="596551"/>
                      <a:pt x="1020127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8" y="596551"/>
                      <a:pt x="539496" y="590264"/>
                      <a:pt x="579882" y="579787"/>
                    </a:cubicBezTo>
                    <a:cubicBezTo>
                      <a:pt x="499681" y="776097"/>
                      <a:pt x="399859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4" y="1400747"/>
                      <a:pt x="166402" y="1748790"/>
                      <a:pt x="0" y="1943100"/>
                    </a:cubicBezTo>
                    <a:cubicBezTo>
                      <a:pt x="134874" y="1943100"/>
                      <a:pt x="481489" y="1857089"/>
                      <a:pt x="660845" y="1750028"/>
                    </a:cubicBezTo>
                    <a:lnTo>
                      <a:pt x="660845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2" name="Vrije vorm: vorm 41">
                <a:extLst>
                  <a:ext uri="{FF2B5EF4-FFF2-40B4-BE49-F238E27FC236}">
                    <a16:creationId xmlns:a16="http://schemas.microsoft.com/office/drawing/2014/main" id="{22B95C36-5AF2-D33D-F5C8-F2EEC8A38A3F}"/>
                  </a:ext>
                </a:extLst>
              </p:cNvPr>
              <p:cNvSpPr/>
              <p:nvPr/>
            </p:nvSpPr>
            <p:spPr>
              <a:xfrm>
                <a:off x="7360634" y="4358258"/>
                <a:ext cx="1292542" cy="1717452"/>
              </a:xfrm>
              <a:custGeom>
                <a:avLst/>
                <a:gdLst>
                  <a:gd name="connsiteX0" fmla="*/ 1292542 w 1292542"/>
                  <a:gd name="connsiteY0" fmla="*/ 1674019 h 1717452"/>
                  <a:gd name="connsiteX1" fmla="*/ 890683 w 1292542"/>
                  <a:gd name="connsiteY1" fmla="*/ 924877 h 1717452"/>
                  <a:gd name="connsiteX2" fmla="*/ 1034034 w 1292542"/>
                  <a:gd name="connsiteY2" fmla="*/ 948976 h 1717452"/>
                  <a:gd name="connsiteX3" fmla="*/ 792956 w 1292542"/>
                  <a:gd name="connsiteY3" fmla="*/ 499491 h 1717452"/>
                  <a:gd name="connsiteX4" fmla="*/ 878967 w 1292542"/>
                  <a:gd name="connsiteY4" fmla="*/ 513969 h 1717452"/>
                  <a:gd name="connsiteX5" fmla="*/ 646271 w 1292542"/>
                  <a:gd name="connsiteY5" fmla="*/ 0 h 1717452"/>
                  <a:gd name="connsiteX6" fmla="*/ 413575 w 1292542"/>
                  <a:gd name="connsiteY6" fmla="*/ 513969 h 1717452"/>
                  <a:gd name="connsiteX7" fmla="*/ 499586 w 1292542"/>
                  <a:gd name="connsiteY7" fmla="*/ 499491 h 1717452"/>
                  <a:gd name="connsiteX8" fmla="*/ 258508 w 1292542"/>
                  <a:gd name="connsiteY8" fmla="*/ 948976 h 1717452"/>
                  <a:gd name="connsiteX9" fmla="*/ 401860 w 1292542"/>
                  <a:gd name="connsiteY9" fmla="*/ 924877 h 1717452"/>
                  <a:gd name="connsiteX10" fmla="*/ 0 w 1292542"/>
                  <a:gd name="connsiteY10" fmla="*/ 1674019 h 1717452"/>
                  <a:gd name="connsiteX11" fmla="*/ 569309 w 1292542"/>
                  <a:gd name="connsiteY11" fmla="*/ 1507712 h 1717452"/>
                  <a:gd name="connsiteX12" fmla="*/ 569309 w 1292542"/>
                  <a:gd name="connsiteY12" fmla="*/ 1717453 h 1717452"/>
                  <a:gd name="connsiteX13" fmla="*/ 723233 w 1292542"/>
                  <a:gd name="connsiteY13" fmla="*/ 1717453 h 1717452"/>
                  <a:gd name="connsiteX14" fmla="*/ 723233 w 1292542"/>
                  <a:gd name="connsiteY14" fmla="*/ 1507712 h 1717452"/>
                  <a:gd name="connsiteX15" fmla="*/ 1292542 w 1292542"/>
                  <a:gd name="connsiteY15" fmla="*/ 1674019 h 17174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292542" h="1717452">
                    <a:moveTo>
                      <a:pt x="1292542" y="1674019"/>
                    </a:moveTo>
                    <a:cubicBezTo>
                      <a:pt x="1149191" y="1506569"/>
                      <a:pt x="1005840" y="1206722"/>
                      <a:pt x="890683" y="924877"/>
                    </a:cubicBezTo>
                    <a:cubicBezTo>
                      <a:pt x="948785" y="939927"/>
                      <a:pt x="1002602" y="948976"/>
                      <a:pt x="1034034" y="948976"/>
                    </a:cubicBezTo>
                    <a:cubicBezTo>
                      <a:pt x="948023" y="848487"/>
                      <a:pt x="862013" y="668560"/>
                      <a:pt x="792956" y="499491"/>
                    </a:cubicBezTo>
                    <a:cubicBezTo>
                      <a:pt x="827818" y="508540"/>
                      <a:pt x="860107" y="513969"/>
                      <a:pt x="878967" y="513969"/>
                    </a:cubicBezTo>
                    <a:cubicBezTo>
                      <a:pt x="762667" y="378143"/>
                      <a:pt x="646271" y="0"/>
                      <a:pt x="646271" y="0"/>
                    </a:cubicBezTo>
                    <a:cubicBezTo>
                      <a:pt x="646271" y="0"/>
                      <a:pt x="529971" y="378143"/>
                      <a:pt x="413575" y="513969"/>
                    </a:cubicBezTo>
                    <a:cubicBezTo>
                      <a:pt x="432435" y="513969"/>
                      <a:pt x="464725" y="508540"/>
                      <a:pt x="499586" y="499491"/>
                    </a:cubicBezTo>
                    <a:cubicBezTo>
                      <a:pt x="430530" y="668560"/>
                      <a:pt x="344519" y="848487"/>
                      <a:pt x="258508" y="948976"/>
                    </a:cubicBezTo>
                    <a:cubicBezTo>
                      <a:pt x="289941" y="948976"/>
                      <a:pt x="343757" y="939927"/>
                      <a:pt x="401860" y="924877"/>
                    </a:cubicBezTo>
                    <a:cubicBezTo>
                      <a:pt x="286702" y="1206722"/>
                      <a:pt x="143351" y="1506569"/>
                      <a:pt x="0" y="1674019"/>
                    </a:cubicBezTo>
                    <a:cubicBezTo>
                      <a:pt x="116205" y="1674019"/>
                      <a:pt x="414814" y="1599915"/>
                      <a:pt x="569309" y="1507712"/>
                    </a:cubicBezTo>
                    <a:lnTo>
                      <a:pt x="569309" y="1717453"/>
                    </a:lnTo>
                    <a:lnTo>
                      <a:pt x="723233" y="1717453"/>
                    </a:lnTo>
                    <a:lnTo>
                      <a:pt x="723233" y="1507712"/>
                    </a:lnTo>
                    <a:cubicBezTo>
                      <a:pt x="877728" y="1599915"/>
                      <a:pt x="1176338" y="1674019"/>
                      <a:pt x="1292542" y="167401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3" name="Vrije vorm: vorm 42">
                <a:extLst>
                  <a:ext uri="{FF2B5EF4-FFF2-40B4-BE49-F238E27FC236}">
                    <a16:creationId xmlns:a16="http://schemas.microsoft.com/office/drawing/2014/main" id="{4F3C4E90-802D-2875-E3A4-24595EAEDBEF}"/>
                  </a:ext>
                </a:extLst>
              </p:cNvPr>
              <p:cNvSpPr/>
              <p:nvPr/>
            </p:nvSpPr>
            <p:spPr>
              <a:xfrm>
                <a:off x="4005453" y="4467034"/>
                <a:ext cx="1500378" cy="1993487"/>
              </a:xfrm>
              <a:custGeom>
                <a:avLst/>
                <a:gdLst>
                  <a:gd name="connsiteX0" fmla="*/ 1500187 w 1500378"/>
                  <a:gd name="connsiteY0" fmla="*/ 1943100 h 1993487"/>
                  <a:gd name="connsiteX1" fmla="*/ 1033748 w 1500378"/>
                  <a:gd name="connsiteY1" fmla="*/ 1073563 h 1993487"/>
                  <a:gd name="connsiteX2" fmla="*/ 1200150 w 1500378"/>
                  <a:gd name="connsiteY2" fmla="*/ 1101566 h 1993487"/>
                  <a:gd name="connsiteX3" fmla="*/ 920306 w 1500378"/>
                  <a:gd name="connsiteY3" fmla="*/ 579787 h 1993487"/>
                  <a:gd name="connsiteX4" fmla="*/ 1020127 w 1500378"/>
                  <a:gd name="connsiteY4" fmla="*/ 596551 h 1993487"/>
                  <a:gd name="connsiteX5" fmla="*/ 750094 w 1500378"/>
                  <a:gd name="connsiteY5" fmla="*/ 0 h 1993487"/>
                  <a:gd name="connsiteX6" fmla="*/ 480060 w 1500378"/>
                  <a:gd name="connsiteY6" fmla="*/ 596551 h 1993487"/>
                  <a:gd name="connsiteX7" fmla="*/ 579882 w 1500378"/>
                  <a:gd name="connsiteY7" fmla="*/ 579787 h 1993487"/>
                  <a:gd name="connsiteX8" fmla="*/ 300038 w 1500378"/>
                  <a:gd name="connsiteY8" fmla="*/ 1101566 h 1993487"/>
                  <a:gd name="connsiteX9" fmla="*/ 466439 w 1500378"/>
                  <a:gd name="connsiteY9" fmla="*/ 1073563 h 1993487"/>
                  <a:gd name="connsiteX10" fmla="*/ 0 w 1500378"/>
                  <a:gd name="connsiteY10" fmla="*/ 1943100 h 1993487"/>
                  <a:gd name="connsiteX11" fmla="*/ 660844 w 1500378"/>
                  <a:gd name="connsiteY11" fmla="*/ 1750028 h 1993487"/>
                  <a:gd name="connsiteX12" fmla="*/ 660844 w 1500378"/>
                  <a:gd name="connsiteY12" fmla="*/ 1993487 h 1993487"/>
                  <a:gd name="connsiteX13" fmla="*/ 839534 w 1500378"/>
                  <a:gd name="connsiteY13" fmla="*/ 1993487 h 1993487"/>
                  <a:gd name="connsiteX14" fmla="*/ 839534 w 1500378"/>
                  <a:gd name="connsiteY14" fmla="*/ 1750028 h 1993487"/>
                  <a:gd name="connsiteX15" fmla="*/ 1500378 w 1500378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8" h="1993487">
                    <a:moveTo>
                      <a:pt x="1500187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6" y="579787"/>
                    </a:cubicBezTo>
                    <a:cubicBezTo>
                      <a:pt x="960787" y="590264"/>
                      <a:pt x="998220" y="596551"/>
                      <a:pt x="1020127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7" y="596551"/>
                      <a:pt x="539496" y="590264"/>
                      <a:pt x="579882" y="579787"/>
                    </a:cubicBezTo>
                    <a:cubicBezTo>
                      <a:pt x="499682" y="776097"/>
                      <a:pt x="399859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3" y="1400746"/>
                      <a:pt x="166402" y="1748790"/>
                      <a:pt x="0" y="1943100"/>
                    </a:cubicBezTo>
                    <a:cubicBezTo>
                      <a:pt x="134874" y="1943100"/>
                      <a:pt x="481489" y="1857089"/>
                      <a:pt x="660844" y="1750028"/>
                    </a:cubicBezTo>
                    <a:lnTo>
                      <a:pt x="660844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4458" name="Afbeelding 4457">
            <a:extLst>
              <a:ext uri="{FF2B5EF4-FFF2-40B4-BE49-F238E27FC236}">
                <a16:creationId xmlns:a16="http://schemas.microsoft.com/office/drawing/2014/main" id="{327E6F20-1333-CF77-D2BA-BC4DB8E7D5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4000"/>
          </a:blip>
          <a:stretch>
            <a:fillRect/>
          </a:stretch>
        </p:blipFill>
        <p:spPr>
          <a:xfrm>
            <a:off x="-102959" y="-705678"/>
            <a:ext cx="12397918" cy="8269356"/>
          </a:xfrm>
          <a:prstGeom prst="rect">
            <a:avLst/>
          </a:prstGeom>
        </p:spPr>
      </p:pic>
      <p:sp>
        <p:nvSpPr>
          <p:cNvPr id="4479" name="Vrije vorm: vorm 4478">
            <a:extLst>
              <a:ext uri="{FF2B5EF4-FFF2-40B4-BE49-F238E27FC236}">
                <a16:creationId xmlns:a16="http://schemas.microsoft.com/office/drawing/2014/main" id="{2E49226D-A4AC-CA9F-DEBD-86DF40CC85D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8099964"/>
              <a:gd name="connsiteY0" fmla="*/ 0 h 5400008"/>
              <a:gd name="connsiteX1" fmla="*/ 8099965 w 8099964"/>
              <a:gd name="connsiteY1" fmla="*/ 0 h 5400008"/>
              <a:gd name="connsiteX2" fmla="*/ 8099965 w 8099964"/>
              <a:gd name="connsiteY2" fmla="*/ 5400008 h 5400008"/>
              <a:gd name="connsiteX3" fmla="*/ 0 w 8099964"/>
              <a:gd name="connsiteY3" fmla="*/ 5400008 h 5400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9964" h="5400008">
                <a:moveTo>
                  <a:pt x="0" y="0"/>
                </a:moveTo>
                <a:lnTo>
                  <a:pt x="8099965" y="0"/>
                </a:lnTo>
                <a:lnTo>
                  <a:pt x="8099965" y="5400008"/>
                </a:lnTo>
                <a:lnTo>
                  <a:pt x="0" y="5400008"/>
                </a:lnTo>
                <a:close/>
              </a:path>
            </a:pathLst>
          </a:custGeom>
          <a:gradFill>
            <a:gsLst>
              <a:gs pos="19000">
                <a:srgbClr val="FFFFFF">
                  <a:alpha val="64000"/>
                </a:srgbClr>
              </a:gs>
              <a:gs pos="100000">
                <a:srgbClr val="A5BBCC">
                  <a:alpha val="65000"/>
                </a:srgbClr>
              </a:gs>
            </a:gsLst>
            <a:lin ang="162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4465" name="Graphic 4464">
            <a:extLst>
              <a:ext uri="{FF2B5EF4-FFF2-40B4-BE49-F238E27FC236}">
                <a16:creationId xmlns:a16="http://schemas.microsoft.com/office/drawing/2014/main" id="{8F966D90-A67D-191B-13CD-326B5631FC9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511093" y="867931"/>
            <a:ext cx="7169814" cy="826848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994BCE17-606F-D5B8-2772-CBB59E87292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90766" y="4995936"/>
            <a:ext cx="2394592" cy="1870774"/>
          </a:xfrm>
          <a:prstGeom prst="rect">
            <a:avLst/>
          </a:prstGeom>
        </p:spPr>
      </p:pic>
      <p:grpSp>
        <p:nvGrpSpPr>
          <p:cNvPr id="4666" name="Groep 4665">
            <a:extLst>
              <a:ext uri="{FF2B5EF4-FFF2-40B4-BE49-F238E27FC236}">
                <a16:creationId xmlns:a16="http://schemas.microsoft.com/office/drawing/2014/main" id="{F8299D77-60C7-404A-993D-71FA3BD672A7}"/>
              </a:ext>
            </a:extLst>
          </p:cNvPr>
          <p:cNvGrpSpPr/>
          <p:nvPr userDrawn="1"/>
        </p:nvGrpSpPr>
        <p:grpSpPr>
          <a:xfrm>
            <a:off x="4732349" y="4387743"/>
            <a:ext cx="2726242" cy="281932"/>
            <a:chOff x="4972645" y="4462072"/>
            <a:chExt cx="2245650" cy="232232"/>
          </a:xfrm>
          <a:solidFill>
            <a:srgbClr val="D31216"/>
          </a:solidFill>
        </p:grpSpPr>
        <p:sp>
          <p:nvSpPr>
            <p:cNvPr id="4643" name="Vrije vorm: vorm 4642">
              <a:extLst>
                <a:ext uri="{FF2B5EF4-FFF2-40B4-BE49-F238E27FC236}">
                  <a16:creationId xmlns:a16="http://schemas.microsoft.com/office/drawing/2014/main" id="{E095FC98-BFAA-DF60-07A4-C592B1272866}"/>
                </a:ext>
              </a:extLst>
            </p:cNvPr>
            <p:cNvSpPr/>
            <p:nvPr/>
          </p:nvSpPr>
          <p:spPr>
            <a:xfrm>
              <a:off x="4972645" y="4463786"/>
              <a:ext cx="87849" cy="179857"/>
            </a:xfrm>
            <a:custGeom>
              <a:avLst/>
              <a:gdLst>
                <a:gd name="connsiteX0" fmla="*/ 87358 w 87849"/>
                <a:gd name="connsiteY0" fmla="*/ 149865 h 179857"/>
                <a:gd name="connsiteX1" fmla="*/ 87358 w 87849"/>
                <a:gd name="connsiteY1" fmla="*/ 154754 h 179857"/>
                <a:gd name="connsiteX2" fmla="*/ 85342 w 87849"/>
                <a:gd name="connsiteY2" fmla="*/ 159190 h 179857"/>
                <a:gd name="connsiteX3" fmla="*/ 82015 w 87849"/>
                <a:gd name="connsiteY3" fmla="*/ 162316 h 179857"/>
                <a:gd name="connsiteX4" fmla="*/ 74454 w 87849"/>
                <a:gd name="connsiteY4" fmla="*/ 165643 h 179857"/>
                <a:gd name="connsiteX5" fmla="*/ 55802 w 87849"/>
                <a:gd name="connsiteY5" fmla="*/ 172750 h 179857"/>
                <a:gd name="connsiteX6" fmla="*/ 46275 w 87849"/>
                <a:gd name="connsiteY6" fmla="*/ 175876 h 179857"/>
                <a:gd name="connsiteX7" fmla="*/ 36748 w 87849"/>
                <a:gd name="connsiteY7" fmla="*/ 178749 h 179857"/>
                <a:gd name="connsiteX8" fmla="*/ 34076 w 87849"/>
                <a:gd name="connsiteY8" fmla="*/ 178950 h 179857"/>
                <a:gd name="connsiteX9" fmla="*/ 28985 w 87849"/>
                <a:gd name="connsiteY9" fmla="*/ 179858 h 179857"/>
                <a:gd name="connsiteX10" fmla="*/ 26313 w 87849"/>
                <a:gd name="connsiteY10" fmla="*/ 179202 h 179857"/>
                <a:gd name="connsiteX11" fmla="*/ 21222 w 87849"/>
                <a:gd name="connsiteY11" fmla="*/ 178749 h 179857"/>
                <a:gd name="connsiteX12" fmla="*/ 15475 w 87849"/>
                <a:gd name="connsiteY12" fmla="*/ 176077 h 179857"/>
                <a:gd name="connsiteX13" fmla="*/ 10586 w 87849"/>
                <a:gd name="connsiteY13" fmla="*/ 172549 h 179857"/>
                <a:gd name="connsiteX14" fmla="*/ 7057 w 87849"/>
                <a:gd name="connsiteY14" fmla="*/ 167205 h 179857"/>
                <a:gd name="connsiteX15" fmla="*/ 4638 w 87849"/>
                <a:gd name="connsiteY15" fmla="*/ 161459 h 179857"/>
                <a:gd name="connsiteX16" fmla="*/ 3075 w 87849"/>
                <a:gd name="connsiteY16" fmla="*/ 154603 h 179857"/>
                <a:gd name="connsiteX17" fmla="*/ 1764 w 87849"/>
                <a:gd name="connsiteY17" fmla="*/ 144622 h 179857"/>
                <a:gd name="connsiteX18" fmla="*/ 1563 w 87849"/>
                <a:gd name="connsiteY18" fmla="*/ 133986 h 179857"/>
                <a:gd name="connsiteX19" fmla="*/ 655 w 87849"/>
                <a:gd name="connsiteY19" fmla="*/ 112915 h 179857"/>
                <a:gd name="connsiteX20" fmla="*/ 0 w 87849"/>
                <a:gd name="connsiteY20" fmla="*/ 54340 h 179857"/>
                <a:gd name="connsiteX21" fmla="*/ 655 w 87849"/>
                <a:gd name="connsiteY21" fmla="*/ 12400 h 179857"/>
                <a:gd name="connsiteX22" fmla="*/ 1966 w 87849"/>
                <a:gd name="connsiteY22" fmla="*/ 6200 h 179857"/>
                <a:gd name="connsiteX23" fmla="*/ 4184 w 87849"/>
                <a:gd name="connsiteY23" fmla="*/ 3529 h 179857"/>
                <a:gd name="connsiteX24" fmla="*/ 13056 w 87849"/>
                <a:gd name="connsiteY24" fmla="*/ 0 h 179857"/>
                <a:gd name="connsiteX25" fmla="*/ 17693 w 87849"/>
                <a:gd name="connsiteY25" fmla="*/ 907 h 179857"/>
                <a:gd name="connsiteX26" fmla="*/ 21474 w 87849"/>
                <a:gd name="connsiteY26" fmla="*/ 3579 h 179857"/>
                <a:gd name="connsiteX27" fmla="*/ 24347 w 87849"/>
                <a:gd name="connsiteY27" fmla="*/ 7813 h 179857"/>
                <a:gd name="connsiteX28" fmla="*/ 25456 w 87849"/>
                <a:gd name="connsiteY28" fmla="*/ 12451 h 179857"/>
                <a:gd name="connsiteX29" fmla="*/ 24549 w 87849"/>
                <a:gd name="connsiteY29" fmla="*/ 39520 h 179857"/>
                <a:gd name="connsiteX30" fmla="*/ 25003 w 87849"/>
                <a:gd name="connsiteY30" fmla="*/ 104951 h 179857"/>
                <a:gd name="connsiteX31" fmla="*/ 25910 w 87849"/>
                <a:gd name="connsiteY31" fmla="*/ 129147 h 179857"/>
                <a:gd name="connsiteX32" fmla="*/ 26364 w 87849"/>
                <a:gd name="connsiteY32" fmla="*/ 141547 h 179857"/>
                <a:gd name="connsiteX33" fmla="*/ 26817 w 87849"/>
                <a:gd name="connsiteY33" fmla="*/ 149310 h 179857"/>
                <a:gd name="connsiteX34" fmla="*/ 27926 w 87849"/>
                <a:gd name="connsiteY34" fmla="*/ 154200 h 179857"/>
                <a:gd name="connsiteX35" fmla="*/ 28582 w 87849"/>
                <a:gd name="connsiteY35" fmla="*/ 154855 h 179857"/>
                <a:gd name="connsiteX36" fmla="*/ 29237 w 87849"/>
                <a:gd name="connsiteY36" fmla="*/ 154855 h 179857"/>
                <a:gd name="connsiteX37" fmla="*/ 36093 w 87849"/>
                <a:gd name="connsiteY37" fmla="*/ 153091 h 179857"/>
                <a:gd name="connsiteX38" fmla="*/ 67800 w 87849"/>
                <a:gd name="connsiteY38" fmla="*/ 142001 h 179857"/>
                <a:gd name="connsiteX39" fmla="*/ 69110 w 87849"/>
                <a:gd name="connsiteY39" fmla="*/ 141547 h 179857"/>
                <a:gd name="connsiteX40" fmla="*/ 75563 w 87849"/>
                <a:gd name="connsiteY40" fmla="*/ 139329 h 179857"/>
                <a:gd name="connsiteX41" fmla="*/ 78889 w 87849"/>
                <a:gd name="connsiteY41" fmla="*/ 139984 h 179857"/>
                <a:gd name="connsiteX42" fmla="*/ 86199 w 87849"/>
                <a:gd name="connsiteY42" fmla="*/ 145328 h 179857"/>
                <a:gd name="connsiteX43" fmla="*/ 87308 w 87849"/>
                <a:gd name="connsiteY43" fmla="*/ 149965 h 17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87849" h="179857">
                  <a:moveTo>
                    <a:pt x="87358" y="149865"/>
                  </a:moveTo>
                  <a:cubicBezTo>
                    <a:pt x="88013" y="151629"/>
                    <a:pt x="88013" y="153645"/>
                    <a:pt x="87358" y="154754"/>
                  </a:cubicBezTo>
                  <a:cubicBezTo>
                    <a:pt x="87156" y="156771"/>
                    <a:pt x="86703" y="158081"/>
                    <a:pt x="85342" y="159190"/>
                  </a:cubicBezTo>
                  <a:cubicBezTo>
                    <a:pt x="84233" y="160753"/>
                    <a:pt x="83577" y="161610"/>
                    <a:pt x="82015" y="162316"/>
                  </a:cubicBezTo>
                  <a:cubicBezTo>
                    <a:pt x="79343" y="163626"/>
                    <a:pt x="76924" y="164534"/>
                    <a:pt x="74454" y="165643"/>
                  </a:cubicBezTo>
                  <a:cubicBezTo>
                    <a:pt x="68455" y="168062"/>
                    <a:pt x="62255" y="170532"/>
                    <a:pt x="55802" y="172750"/>
                  </a:cubicBezTo>
                  <a:cubicBezTo>
                    <a:pt x="52677" y="173658"/>
                    <a:pt x="49602" y="174968"/>
                    <a:pt x="46275" y="175876"/>
                  </a:cubicBezTo>
                  <a:cubicBezTo>
                    <a:pt x="43150" y="176985"/>
                    <a:pt x="40075" y="177640"/>
                    <a:pt x="36748" y="178749"/>
                  </a:cubicBezTo>
                  <a:cubicBezTo>
                    <a:pt x="35841" y="178749"/>
                    <a:pt x="35437" y="178950"/>
                    <a:pt x="34076" y="178950"/>
                  </a:cubicBezTo>
                  <a:cubicBezTo>
                    <a:pt x="32514" y="179152"/>
                    <a:pt x="30749" y="179858"/>
                    <a:pt x="28985" y="179858"/>
                  </a:cubicBezTo>
                  <a:cubicBezTo>
                    <a:pt x="28078" y="179858"/>
                    <a:pt x="26969" y="179858"/>
                    <a:pt x="26313" y="179202"/>
                  </a:cubicBezTo>
                  <a:cubicBezTo>
                    <a:pt x="24549" y="179202"/>
                    <a:pt x="22986" y="179202"/>
                    <a:pt x="21222" y="178749"/>
                  </a:cubicBezTo>
                  <a:cubicBezTo>
                    <a:pt x="19206" y="178093"/>
                    <a:pt x="17240" y="177438"/>
                    <a:pt x="15475" y="176077"/>
                  </a:cubicBezTo>
                  <a:cubicBezTo>
                    <a:pt x="13711" y="175170"/>
                    <a:pt x="11947" y="173658"/>
                    <a:pt x="10586" y="172549"/>
                  </a:cubicBezTo>
                  <a:cubicBezTo>
                    <a:pt x="9477" y="170532"/>
                    <a:pt x="8166" y="169222"/>
                    <a:pt x="7057" y="167205"/>
                  </a:cubicBezTo>
                  <a:cubicBezTo>
                    <a:pt x="6150" y="165441"/>
                    <a:pt x="5041" y="163677"/>
                    <a:pt x="4638" y="161459"/>
                  </a:cubicBezTo>
                  <a:cubicBezTo>
                    <a:pt x="3529" y="159241"/>
                    <a:pt x="3327" y="157224"/>
                    <a:pt x="3075" y="154603"/>
                  </a:cubicBezTo>
                  <a:cubicBezTo>
                    <a:pt x="1966" y="151276"/>
                    <a:pt x="1764" y="148151"/>
                    <a:pt x="1764" y="144622"/>
                  </a:cubicBezTo>
                  <a:cubicBezTo>
                    <a:pt x="1563" y="140640"/>
                    <a:pt x="1563" y="137313"/>
                    <a:pt x="1563" y="133986"/>
                  </a:cubicBezTo>
                  <a:cubicBezTo>
                    <a:pt x="1361" y="126878"/>
                    <a:pt x="655" y="120023"/>
                    <a:pt x="655" y="112915"/>
                  </a:cubicBezTo>
                  <a:cubicBezTo>
                    <a:pt x="202" y="99154"/>
                    <a:pt x="0" y="68304"/>
                    <a:pt x="0" y="54340"/>
                  </a:cubicBezTo>
                  <a:cubicBezTo>
                    <a:pt x="0" y="40377"/>
                    <a:pt x="202" y="26616"/>
                    <a:pt x="655" y="12400"/>
                  </a:cubicBezTo>
                  <a:cubicBezTo>
                    <a:pt x="655" y="9981"/>
                    <a:pt x="1311" y="7964"/>
                    <a:pt x="1966" y="6200"/>
                  </a:cubicBezTo>
                  <a:cubicBezTo>
                    <a:pt x="3075" y="5091"/>
                    <a:pt x="3529" y="4638"/>
                    <a:pt x="4184" y="3529"/>
                  </a:cubicBezTo>
                  <a:cubicBezTo>
                    <a:pt x="6402" y="1311"/>
                    <a:pt x="9729" y="202"/>
                    <a:pt x="13056" y="0"/>
                  </a:cubicBezTo>
                  <a:cubicBezTo>
                    <a:pt x="14366" y="0"/>
                    <a:pt x="16181" y="202"/>
                    <a:pt x="17693" y="907"/>
                  </a:cubicBezTo>
                  <a:cubicBezTo>
                    <a:pt x="19004" y="1563"/>
                    <a:pt x="20567" y="2470"/>
                    <a:pt x="21474" y="3579"/>
                  </a:cubicBezTo>
                  <a:cubicBezTo>
                    <a:pt x="23037" y="4890"/>
                    <a:pt x="23692" y="5999"/>
                    <a:pt x="24347" y="7813"/>
                  </a:cubicBezTo>
                  <a:cubicBezTo>
                    <a:pt x="25003" y="9124"/>
                    <a:pt x="25456" y="10939"/>
                    <a:pt x="25456" y="12451"/>
                  </a:cubicBezTo>
                  <a:cubicBezTo>
                    <a:pt x="25003" y="21777"/>
                    <a:pt x="25003" y="30195"/>
                    <a:pt x="24549" y="39520"/>
                  </a:cubicBezTo>
                  <a:cubicBezTo>
                    <a:pt x="24549" y="55954"/>
                    <a:pt x="24549" y="88770"/>
                    <a:pt x="25003" y="104951"/>
                  </a:cubicBezTo>
                  <a:cubicBezTo>
                    <a:pt x="25456" y="112915"/>
                    <a:pt x="25456" y="121132"/>
                    <a:pt x="25910" y="129147"/>
                  </a:cubicBezTo>
                  <a:lnTo>
                    <a:pt x="26364" y="141547"/>
                  </a:lnTo>
                  <a:cubicBezTo>
                    <a:pt x="26364" y="143765"/>
                    <a:pt x="26364" y="146638"/>
                    <a:pt x="26817" y="149310"/>
                  </a:cubicBezTo>
                  <a:cubicBezTo>
                    <a:pt x="27019" y="151074"/>
                    <a:pt x="27725" y="152637"/>
                    <a:pt x="27926" y="154200"/>
                  </a:cubicBezTo>
                  <a:cubicBezTo>
                    <a:pt x="28128" y="154401"/>
                    <a:pt x="28128" y="154653"/>
                    <a:pt x="28582" y="154855"/>
                  </a:cubicBezTo>
                  <a:lnTo>
                    <a:pt x="29237" y="154855"/>
                  </a:lnTo>
                  <a:cubicBezTo>
                    <a:pt x="31657" y="154401"/>
                    <a:pt x="34127" y="153746"/>
                    <a:pt x="36093" y="153091"/>
                  </a:cubicBezTo>
                  <a:cubicBezTo>
                    <a:pt x="46981" y="149764"/>
                    <a:pt x="57617" y="146437"/>
                    <a:pt x="67800" y="142001"/>
                  </a:cubicBezTo>
                  <a:cubicBezTo>
                    <a:pt x="68001" y="141799"/>
                    <a:pt x="68909" y="141547"/>
                    <a:pt x="69110" y="141547"/>
                  </a:cubicBezTo>
                  <a:cubicBezTo>
                    <a:pt x="71328" y="140237"/>
                    <a:pt x="73345" y="139329"/>
                    <a:pt x="75563" y="139329"/>
                  </a:cubicBezTo>
                  <a:cubicBezTo>
                    <a:pt x="76671" y="139329"/>
                    <a:pt x="77579" y="139984"/>
                    <a:pt x="78889" y="139984"/>
                  </a:cubicBezTo>
                  <a:cubicBezTo>
                    <a:pt x="82015" y="140438"/>
                    <a:pt x="84233" y="143110"/>
                    <a:pt x="86199" y="145328"/>
                  </a:cubicBezTo>
                  <a:cubicBezTo>
                    <a:pt x="87106" y="146891"/>
                    <a:pt x="87308" y="148655"/>
                    <a:pt x="87308" y="149965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4" name="Vrije vorm: vorm 4643">
              <a:extLst>
                <a:ext uri="{FF2B5EF4-FFF2-40B4-BE49-F238E27FC236}">
                  <a16:creationId xmlns:a16="http://schemas.microsoft.com/office/drawing/2014/main" id="{45239421-B54E-1AB3-C994-8AAA69C82652}"/>
                </a:ext>
              </a:extLst>
            </p:cNvPr>
            <p:cNvSpPr/>
            <p:nvPr/>
          </p:nvSpPr>
          <p:spPr>
            <a:xfrm>
              <a:off x="5076436" y="4479262"/>
              <a:ext cx="29152" cy="159612"/>
            </a:xfrm>
            <a:custGeom>
              <a:avLst/>
              <a:gdLst>
                <a:gd name="connsiteX0" fmla="*/ 24852 w 29152"/>
                <a:gd name="connsiteY0" fmla="*/ 56054 h 159612"/>
                <a:gd name="connsiteX1" fmla="*/ 25961 w 29152"/>
                <a:gd name="connsiteY1" fmla="*/ 60944 h 159612"/>
                <a:gd name="connsiteX2" fmla="*/ 25305 w 29152"/>
                <a:gd name="connsiteY2" fmla="*/ 82670 h 159612"/>
                <a:gd name="connsiteX3" fmla="*/ 24650 w 29152"/>
                <a:gd name="connsiteY3" fmla="*/ 108832 h 159612"/>
                <a:gd name="connsiteX4" fmla="*/ 24650 w 29152"/>
                <a:gd name="connsiteY4" fmla="*/ 147193 h 159612"/>
                <a:gd name="connsiteX5" fmla="*/ 22886 w 29152"/>
                <a:gd name="connsiteY5" fmla="*/ 153393 h 159612"/>
                <a:gd name="connsiteX6" fmla="*/ 21121 w 29152"/>
                <a:gd name="connsiteY6" fmla="*/ 155813 h 159612"/>
                <a:gd name="connsiteX7" fmla="*/ 15576 w 29152"/>
                <a:gd name="connsiteY7" fmla="*/ 159140 h 159612"/>
                <a:gd name="connsiteX8" fmla="*/ 12451 w 29152"/>
                <a:gd name="connsiteY8" fmla="*/ 159341 h 159612"/>
                <a:gd name="connsiteX9" fmla="*/ 7561 w 29152"/>
                <a:gd name="connsiteY9" fmla="*/ 158686 h 159612"/>
                <a:gd name="connsiteX10" fmla="*/ 3327 w 29152"/>
                <a:gd name="connsiteY10" fmla="*/ 155813 h 159612"/>
                <a:gd name="connsiteX11" fmla="*/ 1109 w 29152"/>
                <a:gd name="connsiteY11" fmla="*/ 152284 h 159612"/>
                <a:gd name="connsiteX12" fmla="*/ 0 w 29152"/>
                <a:gd name="connsiteY12" fmla="*/ 147193 h 159612"/>
                <a:gd name="connsiteX13" fmla="*/ 0 w 29152"/>
                <a:gd name="connsiteY13" fmla="*/ 125668 h 159612"/>
                <a:gd name="connsiteX14" fmla="*/ 202 w 29152"/>
                <a:gd name="connsiteY14" fmla="*/ 99506 h 159612"/>
                <a:gd name="connsiteX15" fmla="*/ 1311 w 29152"/>
                <a:gd name="connsiteY15" fmla="*/ 60893 h 159612"/>
                <a:gd name="connsiteX16" fmla="*/ 3075 w 29152"/>
                <a:gd name="connsiteY16" fmla="*/ 54693 h 159612"/>
                <a:gd name="connsiteX17" fmla="*/ 4839 w 29152"/>
                <a:gd name="connsiteY17" fmla="*/ 52475 h 159612"/>
                <a:gd name="connsiteX18" fmla="*/ 10586 w 29152"/>
                <a:gd name="connsiteY18" fmla="*/ 49350 h 159612"/>
                <a:gd name="connsiteX19" fmla="*/ 13459 w 29152"/>
                <a:gd name="connsiteY19" fmla="*/ 48695 h 159612"/>
                <a:gd name="connsiteX20" fmla="*/ 18097 w 29152"/>
                <a:gd name="connsiteY20" fmla="*/ 49804 h 159612"/>
                <a:gd name="connsiteX21" fmla="*/ 22533 w 29152"/>
                <a:gd name="connsiteY21" fmla="*/ 52475 h 159612"/>
                <a:gd name="connsiteX22" fmla="*/ 24751 w 29152"/>
                <a:gd name="connsiteY22" fmla="*/ 56004 h 159612"/>
                <a:gd name="connsiteX23" fmla="*/ 29086 w 29152"/>
                <a:gd name="connsiteY23" fmla="*/ 12602 h 159612"/>
                <a:gd name="connsiteX24" fmla="*/ 27775 w 29152"/>
                <a:gd name="connsiteY24" fmla="*/ 17492 h 159612"/>
                <a:gd name="connsiteX25" fmla="*/ 25355 w 29152"/>
                <a:gd name="connsiteY25" fmla="*/ 21474 h 159612"/>
                <a:gd name="connsiteX26" fmla="*/ 21373 w 29152"/>
                <a:gd name="connsiteY26" fmla="*/ 23692 h 159612"/>
                <a:gd name="connsiteX27" fmla="*/ 16484 w 29152"/>
                <a:gd name="connsiteY27" fmla="*/ 25003 h 159612"/>
                <a:gd name="connsiteX28" fmla="*/ 10737 w 29152"/>
                <a:gd name="connsiteY28" fmla="*/ 23238 h 159612"/>
                <a:gd name="connsiteX29" fmla="*/ 8065 w 29152"/>
                <a:gd name="connsiteY29" fmla="*/ 21474 h 159612"/>
                <a:gd name="connsiteX30" fmla="*/ 4940 w 29152"/>
                <a:gd name="connsiteY30" fmla="*/ 15727 h 159612"/>
                <a:gd name="connsiteX31" fmla="*/ 4285 w 29152"/>
                <a:gd name="connsiteY31" fmla="*/ 12602 h 159612"/>
                <a:gd name="connsiteX32" fmla="*/ 5192 w 29152"/>
                <a:gd name="connsiteY32" fmla="*/ 7964 h 159612"/>
                <a:gd name="connsiteX33" fmla="*/ 8065 w 29152"/>
                <a:gd name="connsiteY33" fmla="*/ 3529 h 159612"/>
                <a:gd name="connsiteX34" fmla="*/ 12048 w 29152"/>
                <a:gd name="connsiteY34" fmla="*/ 1311 h 159612"/>
                <a:gd name="connsiteX35" fmla="*/ 16484 w 29152"/>
                <a:gd name="connsiteY35" fmla="*/ 0 h 159612"/>
                <a:gd name="connsiteX36" fmla="*/ 22936 w 29152"/>
                <a:gd name="connsiteY36" fmla="*/ 1764 h 159612"/>
                <a:gd name="connsiteX37" fmla="*/ 25355 w 29152"/>
                <a:gd name="connsiteY37" fmla="*/ 3529 h 159612"/>
                <a:gd name="connsiteX38" fmla="*/ 28481 w 29152"/>
                <a:gd name="connsiteY38" fmla="*/ 9275 h 159612"/>
                <a:gd name="connsiteX39" fmla="*/ 29136 w 29152"/>
                <a:gd name="connsiteY39" fmla="*/ 12602 h 159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152" h="159612">
                  <a:moveTo>
                    <a:pt x="24852" y="56054"/>
                  </a:moveTo>
                  <a:cubicBezTo>
                    <a:pt x="25759" y="57819"/>
                    <a:pt x="25961" y="59381"/>
                    <a:pt x="25961" y="60944"/>
                  </a:cubicBezTo>
                  <a:cubicBezTo>
                    <a:pt x="25759" y="68253"/>
                    <a:pt x="25305" y="75562"/>
                    <a:pt x="25305" y="82670"/>
                  </a:cubicBezTo>
                  <a:cubicBezTo>
                    <a:pt x="24852" y="95524"/>
                    <a:pt x="24650" y="95978"/>
                    <a:pt x="24650" y="108832"/>
                  </a:cubicBezTo>
                  <a:cubicBezTo>
                    <a:pt x="24448" y="121686"/>
                    <a:pt x="24650" y="134540"/>
                    <a:pt x="24650" y="147193"/>
                  </a:cubicBezTo>
                  <a:cubicBezTo>
                    <a:pt x="24650" y="149613"/>
                    <a:pt x="24196" y="151629"/>
                    <a:pt x="22886" y="153393"/>
                  </a:cubicBezTo>
                  <a:cubicBezTo>
                    <a:pt x="22230" y="154502"/>
                    <a:pt x="21978" y="155409"/>
                    <a:pt x="21121" y="155813"/>
                  </a:cubicBezTo>
                  <a:cubicBezTo>
                    <a:pt x="19559" y="157577"/>
                    <a:pt x="17593" y="158938"/>
                    <a:pt x="15576" y="159140"/>
                  </a:cubicBezTo>
                  <a:cubicBezTo>
                    <a:pt x="14467" y="159341"/>
                    <a:pt x="13358" y="159341"/>
                    <a:pt x="12451" y="159341"/>
                  </a:cubicBezTo>
                  <a:cubicBezTo>
                    <a:pt x="10687" y="159997"/>
                    <a:pt x="9124" y="159341"/>
                    <a:pt x="7561" y="158686"/>
                  </a:cubicBezTo>
                  <a:cubicBezTo>
                    <a:pt x="5999" y="157779"/>
                    <a:pt x="4688" y="157376"/>
                    <a:pt x="3327" y="155813"/>
                  </a:cubicBezTo>
                  <a:cubicBezTo>
                    <a:pt x="2420" y="154704"/>
                    <a:pt x="1311" y="153393"/>
                    <a:pt x="1109" y="152284"/>
                  </a:cubicBezTo>
                  <a:cubicBezTo>
                    <a:pt x="202" y="150722"/>
                    <a:pt x="0" y="149159"/>
                    <a:pt x="0" y="147193"/>
                  </a:cubicBezTo>
                  <a:lnTo>
                    <a:pt x="0" y="125668"/>
                  </a:lnTo>
                  <a:cubicBezTo>
                    <a:pt x="0" y="112814"/>
                    <a:pt x="0" y="112159"/>
                    <a:pt x="202" y="99506"/>
                  </a:cubicBezTo>
                  <a:cubicBezTo>
                    <a:pt x="202" y="87106"/>
                    <a:pt x="655" y="73798"/>
                    <a:pt x="1311" y="60893"/>
                  </a:cubicBezTo>
                  <a:cubicBezTo>
                    <a:pt x="1311" y="59129"/>
                    <a:pt x="1764" y="57113"/>
                    <a:pt x="3075" y="54693"/>
                  </a:cubicBezTo>
                  <a:cubicBezTo>
                    <a:pt x="3730" y="54239"/>
                    <a:pt x="4184" y="53131"/>
                    <a:pt x="4839" y="52475"/>
                  </a:cubicBezTo>
                  <a:cubicBezTo>
                    <a:pt x="6402" y="50913"/>
                    <a:pt x="8368" y="49804"/>
                    <a:pt x="10586" y="49350"/>
                  </a:cubicBezTo>
                  <a:cubicBezTo>
                    <a:pt x="11493" y="49350"/>
                    <a:pt x="12602" y="48695"/>
                    <a:pt x="13459" y="48695"/>
                  </a:cubicBezTo>
                  <a:cubicBezTo>
                    <a:pt x="15475" y="48695"/>
                    <a:pt x="16786" y="49350"/>
                    <a:pt x="18097" y="49804"/>
                  </a:cubicBezTo>
                  <a:cubicBezTo>
                    <a:pt x="19861" y="50005"/>
                    <a:pt x="21222" y="51114"/>
                    <a:pt x="22533" y="52475"/>
                  </a:cubicBezTo>
                  <a:cubicBezTo>
                    <a:pt x="23440" y="53131"/>
                    <a:pt x="24297" y="54693"/>
                    <a:pt x="24751" y="56004"/>
                  </a:cubicBezTo>
                  <a:close/>
                  <a:moveTo>
                    <a:pt x="29086" y="12602"/>
                  </a:moveTo>
                  <a:cubicBezTo>
                    <a:pt x="29287" y="14165"/>
                    <a:pt x="29086" y="15727"/>
                    <a:pt x="27775" y="17492"/>
                  </a:cubicBezTo>
                  <a:cubicBezTo>
                    <a:pt x="27573" y="18802"/>
                    <a:pt x="26868" y="20365"/>
                    <a:pt x="25355" y="21474"/>
                  </a:cubicBezTo>
                  <a:cubicBezTo>
                    <a:pt x="24448" y="22381"/>
                    <a:pt x="22936" y="23490"/>
                    <a:pt x="21373" y="23692"/>
                  </a:cubicBezTo>
                  <a:cubicBezTo>
                    <a:pt x="20063" y="24801"/>
                    <a:pt x="18248" y="25003"/>
                    <a:pt x="16484" y="25003"/>
                  </a:cubicBezTo>
                  <a:cubicBezTo>
                    <a:pt x="14467" y="25003"/>
                    <a:pt x="12501" y="24801"/>
                    <a:pt x="10737" y="23238"/>
                  </a:cubicBezTo>
                  <a:cubicBezTo>
                    <a:pt x="9628" y="22785"/>
                    <a:pt x="8721" y="21928"/>
                    <a:pt x="8065" y="21474"/>
                  </a:cubicBezTo>
                  <a:cubicBezTo>
                    <a:pt x="6301" y="20163"/>
                    <a:pt x="5192" y="17693"/>
                    <a:pt x="4940" y="15727"/>
                  </a:cubicBezTo>
                  <a:cubicBezTo>
                    <a:pt x="4738" y="14417"/>
                    <a:pt x="4738" y="13711"/>
                    <a:pt x="4285" y="12602"/>
                  </a:cubicBezTo>
                  <a:cubicBezTo>
                    <a:pt x="4285" y="10838"/>
                    <a:pt x="4738" y="9275"/>
                    <a:pt x="5192" y="7964"/>
                  </a:cubicBezTo>
                  <a:cubicBezTo>
                    <a:pt x="6100" y="6200"/>
                    <a:pt x="6503" y="4839"/>
                    <a:pt x="8065" y="3529"/>
                  </a:cubicBezTo>
                  <a:cubicBezTo>
                    <a:pt x="9174" y="2621"/>
                    <a:pt x="10737" y="1764"/>
                    <a:pt x="12048" y="1311"/>
                  </a:cubicBezTo>
                  <a:cubicBezTo>
                    <a:pt x="13358" y="202"/>
                    <a:pt x="15173" y="0"/>
                    <a:pt x="16484" y="0"/>
                  </a:cubicBezTo>
                  <a:cubicBezTo>
                    <a:pt x="18903" y="0"/>
                    <a:pt x="21121" y="907"/>
                    <a:pt x="22936" y="1764"/>
                  </a:cubicBezTo>
                  <a:cubicBezTo>
                    <a:pt x="23591" y="2672"/>
                    <a:pt x="24700" y="3327"/>
                    <a:pt x="25355" y="3529"/>
                  </a:cubicBezTo>
                  <a:cubicBezTo>
                    <a:pt x="27372" y="5091"/>
                    <a:pt x="28027" y="7309"/>
                    <a:pt x="28481" y="9275"/>
                  </a:cubicBezTo>
                  <a:cubicBezTo>
                    <a:pt x="29136" y="10586"/>
                    <a:pt x="29136" y="11291"/>
                    <a:pt x="29136" y="12602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5" name="Vrije vorm: vorm 4644">
              <a:extLst>
                <a:ext uri="{FF2B5EF4-FFF2-40B4-BE49-F238E27FC236}">
                  <a16:creationId xmlns:a16="http://schemas.microsoft.com/office/drawing/2014/main" id="{C4EB2F74-7B74-C88E-EDDA-9C89F4E12E95}"/>
                </a:ext>
              </a:extLst>
            </p:cNvPr>
            <p:cNvSpPr/>
            <p:nvPr/>
          </p:nvSpPr>
          <p:spPr>
            <a:xfrm>
              <a:off x="5109174" y="4507339"/>
              <a:ext cx="104566" cy="186965"/>
            </a:xfrm>
            <a:custGeom>
              <a:avLst/>
              <a:gdLst>
                <a:gd name="connsiteX0" fmla="*/ 104121 w 104566"/>
                <a:gd name="connsiteY0" fmla="*/ 75915 h 186965"/>
                <a:gd name="connsiteX1" fmla="*/ 103667 w 104566"/>
                <a:gd name="connsiteY1" fmla="*/ 80553 h 186965"/>
                <a:gd name="connsiteX2" fmla="*/ 102357 w 104566"/>
                <a:gd name="connsiteY2" fmla="*/ 85190 h 186965"/>
                <a:gd name="connsiteX3" fmla="*/ 102155 w 104566"/>
                <a:gd name="connsiteY3" fmla="*/ 86501 h 186965"/>
                <a:gd name="connsiteX4" fmla="*/ 101953 w 104566"/>
                <a:gd name="connsiteY4" fmla="*/ 117553 h 186965"/>
                <a:gd name="connsiteX5" fmla="*/ 97064 w 104566"/>
                <a:gd name="connsiteY5" fmla="*/ 139733 h 186965"/>
                <a:gd name="connsiteX6" fmla="*/ 91317 w 104566"/>
                <a:gd name="connsiteY6" fmla="*/ 151931 h 186965"/>
                <a:gd name="connsiteX7" fmla="*/ 84663 w 104566"/>
                <a:gd name="connsiteY7" fmla="*/ 161912 h 186965"/>
                <a:gd name="connsiteX8" fmla="*/ 68936 w 104566"/>
                <a:gd name="connsiteY8" fmla="*/ 175422 h 186965"/>
                <a:gd name="connsiteX9" fmla="*/ 61173 w 104566"/>
                <a:gd name="connsiteY9" fmla="*/ 180059 h 186965"/>
                <a:gd name="connsiteX10" fmla="*/ 50537 w 104566"/>
                <a:gd name="connsiteY10" fmla="*/ 184294 h 186965"/>
                <a:gd name="connsiteX11" fmla="*/ 41463 w 104566"/>
                <a:gd name="connsiteY11" fmla="*/ 186058 h 186965"/>
                <a:gd name="connsiteX12" fmla="*/ 29718 w 104566"/>
                <a:gd name="connsiteY12" fmla="*/ 186965 h 186965"/>
                <a:gd name="connsiteX13" fmla="*/ 17721 w 104566"/>
                <a:gd name="connsiteY13" fmla="*/ 186058 h 186965"/>
                <a:gd name="connsiteX14" fmla="*/ 8849 w 104566"/>
                <a:gd name="connsiteY14" fmla="*/ 183638 h 186965"/>
                <a:gd name="connsiteX15" fmla="*/ 3506 w 104566"/>
                <a:gd name="connsiteY15" fmla="*/ 180765 h 186965"/>
                <a:gd name="connsiteX16" fmla="*/ 1943 w 104566"/>
                <a:gd name="connsiteY16" fmla="*/ 178345 h 186965"/>
                <a:gd name="connsiteX17" fmla="*/ 380 w 104566"/>
                <a:gd name="connsiteY17" fmla="*/ 168566 h 186965"/>
                <a:gd name="connsiteX18" fmla="*/ 2598 w 104566"/>
                <a:gd name="connsiteY18" fmla="*/ 164332 h 186965"/>
                <a:gd name="connsiteX19" fmla="*/ 5925 w 104566"/>
                <a:gd name="connsiteY19" fmla="*/ 161206 h 186965"/>
                <a:gd name="connsiteX20" fmla="*/ 10563 w 104566"/>
                <a:gd name="connsiteY20" fmla="*/ 160097 h 186965"/>
                <a:gd name="connsiteX21" fmla="*/ 15452 w 104566"/>
                <a:gd name="connsiteY21" fmla="*/ 160299 h 186965"/>
                <a:gd name="connsiteX22" fmla="*/ 23871 w 104566"/>
                <a:gd name="connsiteY22" fmla="*/ 162315 h 186965"/>
                <a:gd name="connsiteX23" fmla="*/ 35414 w 104566"/>
                <a:gd name="connsiteY23" fmla="*/ 162315 h 186965"/>
                <a:gd name="connsiteX24" fmla="*/ 48268 w 104566"/>
                <a:gd name="connsiteY24" fmla="*/ 158787 h 186965"/>
                <a:gd name="connsiteX25" fmla="*/ 58703 w 104566"/>
                <a:gd name="connsiteY25" fmla="*/ 152788 h 186965"/>
                <a:gd name="connsiteX26" fmla="*/ 66466 w 104566"/>
                <a:gd name="connsiteY26" fmla="*/ 144824 h 186965"/>
                <a:gd name="connsiteX27" fmla="*/ 72464 w 104566"/>
                <a:gd name="connsiteY27" fmla="*/ 134389 h 186965"/>
                <a:gd name="connsiteX28" fmla="*/ 76900 w 104566"/>
                <a:gd name="connsiteY28" fmla="*/ 117099 h 186965"/>
                <a:gd name="connsiteX29" fmla="*/ 77354 w 104566"/>
                <a:gd name="connsiteY29" fmla="*/ 112865 h 186965"/>
                <a:gd name="connsiteX30" fmla="*/ 76044 w 104566"/>
                <a:gd name="connsiteY30" fmla="*/ 113772 h 186965"/>
                <a:gd name="connsiteX31" fmla="*/ 71608 w 104566"/>
                <a:gd name="connsiteY31" fmla="*/ 114679 h 186965"/>
                <a:gd name="connsiteX32" fmla="*/ 63391 w 104566"/>
                <a:gd name="connsiteY32" fmla="*/ 115133 h 186965"/>
                <a:gd name="connsiteX33" fmla="*/ 54318 w 104566"/>
                <a:gd name="connsiteY33" fmla="*/ 113822 h 186965"/>
                <a:gd name="connsiteX34" fmla="*/ 52100 w 104566"/>
                <a:gd name="connsiteY34" fmla="*/ 112512 h 186965"/>
                <a:gd name="connsiteX35" fmla="*/ 46555 w 104566"/>
                <a:gd name="connsiteY35" fmla="*/ 110092 h 186965"/>
                <a:gd name="connsiteX36" fmla="*/ 41665 w 104566"/>
                <a:gd name="connsiteY36" fmla="*/ 107421 h 186965"/>
                <a:gd name="connsiteX37" fmla="*/ 35011 w 104566"/>
                <a:gd name="connsiteY37" fmla="*/ 102531 h 186965"/>
                <a:gd name="connsiteX38" fmla="*/ 27903 w 104566"/>
                <a:gd name="connsiteY38" fmla="*/ 94970 h 186965"/>
                <a:gd name="connsiteX39" fmla="*/ 20141 w 104566"/>
                <a:gd name="connsiteY39" fmla="*/ 84081 h 186965"/>
                <a:gd name="connsiteX40" fmla="*/ 17923 w 104566"/>
                <a:gd name="connsiteY40" fmla="*/ 79192 h 186965"/>
                <a:gd name="connsiteX41" fmla="*/ 14797 w 104566"/>
                <a:gd name="connsiteY41" fmla="*/ 71882 h 186965"/>
                <a:gd name="connsiteX42" fmla="*/ 12378 w 104566"/>
                <a:gd name="connsiteY42" fmla="*/ 59028 h 186965"/>
                <a:gd name="connsiteX43" fmla="*/ 12378 w 104566"/>
                <a:gd name="connsiteY43" fmla="*/ 49047 h 186965"/>
                <a:gd name="connsiteX44" fmla="*/ 14797 w 104566"/>
                <a:gd name="connsiteY44" fmla="*/ 36193 h 186965"/>
                <a:gd name="connsiteX45" fmla="*/ 17923 w 104566"/>
                <a:gd name="connsiteY45" fmla="*/ 29086 h 186965"/>
                <a:gd name="connsiteX46" fmla="*/ 20141 w 104566"/>
                <a:gd name="connsiteY46" fmla="*/ 24650 h 186965"/>
                <a:gd name="connsiteX47" fmla="*/ 24778 w 104566"/>
                <a:gd name="connsiteY47" fmla="*/ 18197 h 186965"/>
                <a:gd name="connsiteX48" fmla="*/ 28307 w 104566"/>
                <a:gd name="connsiteY48" fmla="*/ 14417 h 186965"/>
                <a:gd name="connsiteX49" fmla="*/ 34053 w 104566"/>
                <a:gd name="connsiteY49" fmla="*/ 9527 h 186965"/>
                <a:gd name="connsiteX50" fmla="*/ 38035 w 104566"/>
                <a:gd name="connsiteY50" fmla="*/ 6654 h 186965"/>
                <a:gd name="connsiteX51" fmla="*/ 45798 w 104566"/>
                <a:gd name="connsiteY51" fmla="*/ 3327 h 186965"/>
                <a:gd name="connsiteX52" fmla="*/ 50436 w 104566"/>
                <a:gd name="connsiteY52" fmla="*/ 1764 h 186965"/>
                <a:gd name="connsiteX53" fmla="*/ 58401 w 104566"/>
                <a:gd name="connsiteY53" fmla="*/ 202 h 186965"/>
                <a:gd name="connsiteX54" fmla="*/ 63290 w 104566"/>
                <a:gd name="connsiteY54" fmla="*/ 0 h 186965"/>
                <a:gd name="connsiteX55" fmla="*/ 68180 w 104566"/>
                <a:gd name="connsiteY55" fmla="*/ 202 h 186965"/>
                <a:gd name="connsiteX56" fmla="*/ 75943 w 104566"/>
                <a:gd name="connsiteY56" fmla="*/ 1764 h 186965"/>
                <a:gd name="connsiteX57" fmla="*/ 83252 w 104566"/>
                <a:gd name="connsiteY57" fmla="*/ 4638 h 186965"/>
                <a:gd name="connsiteX58" fmla="*/ 87688 w 104566"/>
                <a:gd name="connsiteY58" fmla="*/ 6654 h 186965"/>
                <a:gd name="connsiteX59" fmla="*/ 89704 w 104566"/>
                <a:gd name="connsiteY59" fmla="*/ 7964 h 186965"/>
                <a:gd name="connsiteX60" fmla="*/ 94594 w 104566"/>
                <a:gd name="connsiteY60" fmla="*/ 12854 h 186965"/>
                <a:gd name="connsiteX61" fmla="*/ 95501 w 104566"/>
                <a:gd name="connsiteY61" fmla="*/ 13963 h 186965"/>
                <a:gd name="connsiteX62" fmla="*/ 97064 w 104566"/>
                <a:gd name="connsiteY62" fmla="*/ 17492 h 186965"/>
                <a:gd name="connsiteX63" fmla="*/ 97266 w 104566"/>
                <a:gd name="connsiteY63" fmla="*/ 21272 h 186965"/>
                <a:gd name="connsiteX64" fmla="*/ 97266 w 104566"/>
                <a:gd name="connsiteY64" fmla="*/ 21474 h 186965"/>
                <a:gd name="connsiteX65" fmla="*/ 97064 w 104566"/>
                <a:gd name="connsiteY65" fmla="*/ 24599 h 186965"/>
                <a:gd name="connsiteX66" fmla="*/ 97064 w 104566"/>
                <a:gd name="connsiteY66" fmla="*/ 26616 h 186965"/>
                <a:gd name="connsiteX67" fmla="*/ 100593 w 104566"/>
                <a:gd name="connsiteY67" fmla="*/ 68304 h 186965"/>
                <a:gd name="connsiteX68" fmla="*/ 102609 w 104566"/>
                <a:gd name="connsiteY68" fmla="*/ 70975 h 186965"/>
                <a:gd name="connsiteX69" fmla="*/ 104171 w 104566"/>
                <a:gd name="connsiteY69" fmla="*/ 75865 h 186965"/>
                <a:gd name="connsiteX70" fmla="*/ 75287 w 104566"/>
                <a:gd name="connsiteY70" fmla="*/ 84586 h 186965"/>
                <a:gd name="connsiteX71" fmla="*/ 76850 w 104566"/>
                <a:gd name="connsiteY71" fmla="*/ 82166 h 186965"/>
                <a:gd name="connsiteX72" fmla="*/ 75287 w 104566"/>
                <a:gd name="connsiteY72" fmla="*/ 62859 h 186965"/>
                <a:gd name="connsiteX73" fmla="*/ 71960 w 104566"/>
                <a:gd name="connsiteY73" fmla="*/ 26464 h 186965"/>
                <a:gd name="connsiteX74" fmla="*/ 66416 w 104566"/>
                <a:gd name="connsiteY74" fmla="*/ 24902 h 186965"/>
                <a:gd name="connsiteX75" fmla="*/ 59560 w 104566"/>
                <a:gd name="connsiteY75" fmla="*/ 24902 h 186965"/>
                <a:gd name="connsiteX76" fmla="*/ 53561 w 104566"/>
                <a:gd name="connsiteY76" fmla="*/ 26666 h 186965"/>
                <a:gd name="connsiteX77" fmla="*/ 48016 w 104566"/>
                <a:gd name="connsiteY77" fmla="*/ 29539 h 186965"/>
                <a:gd name="connsiteX78" fmla="*/ 42925 w 104566"/>
                <a:gd name="connsiteY78" fmla="*/ 34429 h 186965"/>
                <a:gd name="connsiteX79" fmla="*/ 39396 w 104566"/>
                <a:gd name="connsiteY79" fmla="*/ 41537 h 186965"/>
                <a:gd name="connsiteX80" fmla="*/ 36977 w 104566"/>
                <a:gd name="connsiteY80" fmla="*/ 49753 h 186965"/>
                <a:gd name="connsiteX81" fmla="*/ 36977 w 104566"/>
                <a:gd name="connsiteY81" fmla="*/ 58625 h 186965"/>
                <a:gd name="connsiteX82" fmla="*/ 39649 w 104566"/>
                <a:gd name="connsiteY82" fmla="*/ 67951 h 186965"/>
                <a:gd name="connsiteX83" fmla="*/ 44992 w 104566"/>
                <a:gd name="connsiteY83" fmla="*/ 77478 h 186965"/>
                <a:gd name="connsiteX84" fmla="*/ 52956 w 104566"/>
                <a:gd name="connsiteY84" fmla="*/ 85442 h 186965"/>
                <a:gd name="connsiteX85" fmla="*/ 60266 w 104566"/>
                <a:gd name="connsiteY85" fmla="*/ 88971 h 186965"/>
                <a:gd name="connsiteX86" fmla="*/ 63794 w 104566"/>
                <a:gd name="connsiteY86" fmla="*/ 90282 h 186965"/>
                <a:gd name="connsiteX87" fmla="*/ 66668 w 104566"/>
                <a:gd name="connsiteY87" fmla="*/ 90483 h 186965"/>
                <a:gd name="connsiteX88" fmla="*/ 68885 w 104566"/>
                <a:gd name="connsiteY88" fmla="*/ 90030 h 186965"/>
                <a:gd name="connsiteX89" fmla="*/ 71557 w 104566"/>
                <a:gd name="connsiteY89" fmla="*/ 88265 h 186965"/>
                <a:gd name="connsiteX90" fmla="*/ 75338 w 104566"/>
                <a:gd name="connsiteY90" fmla="*/ 84485 h 186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04566" h="186965">
                  <a:moveTo>
                    <a:pt x="104121" y="75915"/>
                  </a:moveTo>
                  <a:cubicBezTo>
                    <a:pt x="104776" y="77478"/>
                    <a:pt x="104776" y="79041"/>
                    <a:pt x="103667" y="80553"/>
                  </a:cubicBezTo>
                  <a:cubicBezTo>
                    <a:pt x="103466" y="82317"/>
                    <a:pt x="103214" y="83678"/>
                    <a:pt x="102357" y="85190"/>
                  </a:cubicBezTo>
                  <a:cubicBezTo>
                    <a:pt x="102357" y="85392"/>
                    <a:pt x="102155" y="85644"/>
                    <a:pt x="102155" y="86501"/>
                  </a:cubicBezTo>
                  <a:cubicBezTo>
                    <a:pt x="102609" y="96684"/>
                    <a:pt x="102609" y="107370"/>
                    <a:pt x="101953" y="117553"/>
                  </a:cubicBezTo>
                  <a:cubicBezTo>
                    <a:pt x="100643" y="124862"/>
                    <a:pt x="99534" y="132625"/>
                    <a:pt x="97064" y="139733"/>
                  </a:cubicBezTo>
                  <a:cubicBezTo>
                    <a:pt x="95501" y="144168"/>
                    <a:pt x="93737" y="147949"/>
                    <a:pt x="91317" y="151931"/>
                  </a:cubicBezTo>
                  <a:cubicBezTo>
                    <a:pt x="89553" y="155460"/>
                    <a:pt x="86680" y="158585"/>
                    <a:pt x="84663" y="161912"/>
                  </a:cubicBezTo>
                  <a:cubicBezTo>
                    <a:pt x="80227" y="167457"/>
                    <a:pt x="75136" y="171692"/>
                    <a:pt x="68936" y="175422"/>
                  </a:cubicBezTo>
                  <a:cubicBezTo>
                    <a:pt x="66516" y="177186"/>
                    <a:pt x="63845" y="178547"/>
                    <a:pt x="61173" y="180059"/>
                  </a:cubicBezTo>
                  <a:cubicBezTo>
                    <a:pt x="57392" y="181370"/>
                    <a:pt x="54065" y="183185"/>
                    <a:pt x="50537" y="184294"/>
                  </a:cubicBezTo>
                  <a:cubicBezTo>
                    <a:pt x="47412" y="184949"/>
                    <a:pt x="44538" y="185604"/>
                    <a:pt x="41463" y="186058"/>
                  </a:cubicBezTo>
                  <a:cubicBezTo>
                    <a:pt x="37229" y="186713"/>
                    <a:pt x="33700" y="186965"/>
                    <a:pt x="29718" y="186965"/>
                  </a:cubicBezTo>
                  <a:cubicBezTo>
                    <a:pt x="25484" y="186965"/>
                    <a:pt x="21753" y="186764"/>
                    <a:pt x="17721" y="186058"/>
                  </a:cubicBezTo>
                  <a:cubicBezTo>
                    <a:pt x="14848" y="185604"/>
                    <a:pt x="12176" y="184949"/>
                    <a:pt x="8849" y="183638"/>
                  </a:cubicBezTo>
                  <a:cubicBezTo>
                    <a:pt x="7286" y="183437"/>
                    <a:pt x="5068" y="182529"/>
                    <a:pt x="3506" y="180765"/>
                  </a:cubicBezTo>
                  <a:cubicBezTo>
                    <a:pt x="2850" y="180110"/>
                    <a:pt x="2397" y="179454"/>
                    <a:pt x="1943" y="178345"/>
                  </a:cubicBezTo>
                  <a:cubicBezTo>
                    <a:pt x="-275" y="175472"/>
                    <a:pt x="-275" y="171692"/>
                    <a:pt x="380" y="168566"/>
                  </a:cubicBezTo>
                  <a:cubicBezTo>
                    <a:pt x="834" y="167457"/>
                    <a:pt x="1288" y="165894"/>
                    <a:pt x="2598" y="164332"/>
                  </a:cubicBezTo>
                  <a:cubicBezTo>
                    <a:pt x="3506" y="163424"/>
                    <a:pt x="4615" y="162315"/>
                    <a:pt x="5925" y="161206"/>
                  </a:cubicBezTo>
                  <a:cubicBezTo>
                    <a:pt x="7488" y="160551"/>
                    <a:pt x="8799" y="160097"/>
                    <a:pt x="10563" y="160097"/>
                  </a:cubicBezTo>
                  <a:cubicBezTo>
                    <a:pt x="12327" y="159442"/>
                    <a:pt x="13688" y="159442"/>
                    <a:pt x="15452" y="160299"/>
                  </a:cubicBezTo>
                  <a:cubicBezTo>
                    <a:pt x="18326" y="160753"/>
                    <a:pt x="20997" y="161610"/>
                    <a:pt x="23871" y="162315"/>
                  </a:cubicBezTo>
                  <a:cubicBezTo>
                    <a:pt x="27853" y="162769"/>
                    <a:pt x="31835" y="162769"/>
                    <a:pt x="35414" y="162315"/>
                  </a:cubicBezTo>
                  <a:cubicBezTo>
                    <a:pt x="40052" y="161660"/>
                    <a:pt x="44286" y="160299"/>
                    <a:pt x="48268" y="158787"/>
                  </a:cubicBezTo>
                  <a:cubicBezTo>
                    <a:pt x="52049" y="157023"/>
                    <a:pt x="55578" y="155258"/>
                    <a:pt x="58703" y="152788"/>
                  </a:cubicBezTo>
                  <a:cubicBezTo>
                    <a:pt x="61576" y="150570"/>
                    <a:pt x="63794" y="147899"/>
                    <a:pt x="66466" y="144824"/>
                  </a:cubicBezTo>
                  <a:cubicBezTo>
                    <a:pt x="68885" y="141698"/>
                    <a:pt x="70700" y="138371"/>
                    <a:pt x="72464" y="134389"/>
                  </a:cubicBezTo>
                  <a:cubicBezTo>
                    <a:pt x="74481" y="128844"/>
                    <a:pt x="75993" y="123299"/>
                    <a:pt x="76900" y="117099"/>
                  </a:cubicBezTo>
                  <a:cubicBezTo>
                    <a:pt x="76900" y="115536"/>
                    <a:pt x="77354" y="114226"/>
                    <a:pt x="77354" y="112865"/>
                  </a:cubicBezTo>
                  <a:cubicBezTo>
                    <a:pt x="76900" y="113066"/>
                    <a:pt x="76245" y="113066"/>
                    <a:pt x="76044" y="113772"/>
                  </a:cubicBezTo>
                  <a:cubicBezTo>
                    <a:pt x="74481" y="113974"/>
                    <a:pt x="73170" y="114226"/>
                    <a:pt x="71608" y="114679"/>
                  </a:cubicBezTo>
                  <a:cubicBezTo>
                    <a:pt x="68482" y="115133"/>
                    <a:pt x="66063" y="115335"/>
                    <a:pt x="63391" y="115133"/>
                  </a:cubicBezTo>
                  <a:cubicBezTo>
                    <a:pt x="60266" y="114679"/>
                    <a:pt x="57191" y="114226"/>
                    <a:pt x="54318" y="113822"/>
                  </a:cubicBezTo>
                  <a:cubicBezTo>
                    <a:pt x="53864" y="113167"/>
                    <a:pt x="52553" y="112915"/>
                    <a:pt x="52100" y="112512"/>
                  </a:cubicBezTo>
                  <a:cubicBezTo>
                    <a:pt x="50537" y="112058"/>
                    <a:pt x="48319" y="111201"/>
                    <a:pt x="46555" y="110092"/>
                  </a:cubicBezTo>
                  <a:cubicBezTo>
                    <a:pt x="44790" y="109437"/>
                    <a:pt x="43026" y="108328"/>
                    <a:pt x="41665" y="107421"/>
                  </a:cubicBezTo>
                  <a:cubicBezTo>
                    <a:pt x="39649" y="105858"/>
                    <a:pt x="37027" y="104295"/>
                    <a:pt x="35011" y="102531"/>
                  </a:cubicBezTo>
                  <a:cubicBezTo>
                    <a:pt x="32339" y="100111"/>
                    <a:pt x="30121" y="97893"/>
                    <a:pt x="27903" y="94970"/>
                  </a:cubicBezTo>
                  <a:cubicBezTo>
                    <a:pt x="25232" y="91844"/>
                    <a:pt x="22358" y="87660"/>
                    <a:pt x="20141" y="84081"/>
                  </a:cubicBezTo>
                  <a:cubicBezTo>
                    <a:pt x="19485" y="82519"/>
                    <a:pt x="18578" y="80956"/>
                    <a:pt x="17923" y="79192"/>
                  </a:cubicBezTo>
                  <a:cubicBezTo>
                    <a:pt x="17015" y="76772"/>
                    <a:pt x="15906" y="74302"/>
                    <a:pt x="14797" y="71882"/>
                  </a:cubicBezTo>
                  <a:cubicBezTo>
                    <a:pt x="13487" y="67900"/>
                    <a:pt x="12781" y="63464"/>
                    <a:pt x="12378" y="59028"/>
                  </a:cubicBezTo>
                  <a:cubicBezTo>
                    <a:pt x="12176" y="55903"/>
                    <a:pt x="12176" y="52173"/>
                    <a:pt x="12378" y="49047"/>
                  </a:cubicBezTo>
                  <a:cubicBezTo>
                    <a:pt x="12831" y="44813"/>
                    <a:pt x="13487" y="40629"/>
                    <a:pt x="14797" y="36193"/>
                  </a:cubicBezTo>
                  <a:cubicBezTo>
                    <a:pt x="15906" y="33975"/>
                    <a:pt x="17015" y="31304"/>
                    <a:pt x="17923" y="29086"/>
                  </a:cubicBezTo>
                  <a:cubicBezTo>
                    <a:pt x="18578" y="27523"/>
                    <a:pt x="19485" y="26212"/>
                    <a:pt x="20141" y="24650"/>
                  </a:cubicBezTo>
                  <a:cubicBezTo>
                    <a:pt x="21703" y="21978"/>
                    <a:pt x="23266" y="20012"/>
                    <a:pt x="24778" y="18197"/>
                  </a:cubicBezTo>
                  <a:cubicBezTo>
                    <a:pt x="25685" y="16887"/>
                    <a:pt x="26996" y="15324"/>
                    <a:pt x="28307" y="14417"/>
                  </a:cubicBezTo>
                  <a:cubicBezTo>
                    <a:pt x="30071" y="12652"/>
                    <a:pt x="32087" y="10636"/>
                    <a:pt x="34053" y="9527"/>
                  </a:cubicBezTo>
                  <a:cubicBezTo>
                    <a:pt x="35364" y="8216"/>
                    <a:pt x="36725" y="7309"/>
                    <a:pt x="38035" y="6654"/>
                  </a:cubicBezTo>
                  <a:cubicBezTo>
                    <a:pt x="40909" y="5091"/>
                    <a:pt x="42925" y="4234"/>
                    <a:pt x="45798" y="3327"/>
                  </a:cubicBezTo>
                  <a:cubicBezTo>
                    <a:pt x="47109" y="2672"/>
                    <a:pt x="48924" y="2016"/>
                    <a:pt x="50436" y="1764"/>
                  </a:cubicBezTo>
                  <a:cubicBezTo>
                    <a:pt x="52856" y="857"/>
                    <a:pt x="55527" y="454"/>
                    <a:pt x="58401" y="202"/>
                  </a:cubicBezTo>
                  <a:cubicBezTo>
                    <a:pt x="59510" y="202"/>
                    <a:pt x="61526" y="0"/>
                    <a:pt x="63290" y="0"/>
                  </a:cubicBezTo>
                  <a:cubicBezTo>
                    <a:pt x="64601" y="0"/>
                    <a:pt x="66416" y="202"/>
                    <a:pt x="68180" y="202"/>
                  </a:cubicBezTo>
                  <a:cubicBezTo>
                    <a:pt x="70599" y="403"/>
                    <a:pt x="73523" y="857"/>
                    <a:pt x="75943" y="1764"/>
                  </a:cubicBezTo>
                  <a:cubicBezTo>
                    <a:pt x="78614" y="2420"/>
                    <a:pt x="80832" y="3327"/>
                    <a:pt x="83252" y="4638"/>
                  </a:cubicBezTo>
                  <a:cubicBezTo>
                    <a:pt x="85016" y="5091"/>
                    <a:pt x="86377" y="5746"/>
                    <a:pt x="87688" y="6654"/>
                  </a:cubicBezTo>
                  <a:cubicBezTo>
                    <a:pt x="88142" y="7309"/>
                    <a:pt x="88999" y="7763"/>
                    <a:pt x="89704" y="7964"/>
                  </a:cubicBezTo>
                  <a:cubicBezTo>
                    <a:pt x="91620" y="9441"/>
                    <a:pt x="93248" y="11075"/>
                    <a:pt x="94594" y="12854"/>
                  </a:cubicBezTo>
                  <a:cubicBezTo>
                    <a:pt x="94796" y="13308"/>
                    <a:pt x="94796" y="13761"/>
                    <a:pt x="95501" y="13963"/>
                  </a:cubicBezTo>
                  <a:cubicBezTo>
                    <a:pt x="95703" y="15072"/>
                    <a:pt x="96157" y="16635"/>
                    <a:pt x="97064" y="17492"/>
                  </a:cubicBezTo>
                  <a:cubicBezTo>
                    <a:pt x="97266" y="19054"/>
                    <a:pt x="97266" y="19911"/>
                    <a:pt x="97266" y="21272"/>
                  </a:cubicBezTo>
                  <a:lnTo>
                    <a:pt x="97266" y="21474"/>
                  </a:lnTo>
                  <a:cubicBezTo>
                    <a:pt x="97266" y="21474"/>
                    <a:pt x="97064" y="24347"/>
                    <a:pt x="97064" y="24599"/>
                  </a:cubicBezTo>
                  <a:lnTo>
                    <a:pt x="97064" y="26616"/>
                  </a:lnTo>
                  <a:cubicBezTo>
                    <a:pt x="97971" y="40831"/>
                    <a:pt x="99282" y="54542"/>
                    <a:pt x="100593" y="68304"/>
                  </a:cubicBezTo>
                  <a:cubicBezTo>
                    <a:pt x="101702" y="68959"/>
                    <a:pt x="102155" y="70320"/>
                    <a:pt x="102609" y="70975"/>
                  </a:cubicBezTo>
                  <a:cubicBezTo>
                    <a:pt x="103516" y="72740"/>
                    <a:pt x="104171" y="74100"/>
                    <a:pt x="104171" y="75865"/>
                  </a:cubicBezTo>
                  <a:close/>
                  <a:moveTo>
                    <a:pt x="75287" y="84586"/>
                  </a:moveTo>
                  <a:cubicBezTo>
                    <a:pt x="75943" y="83930"/>
                    <a:pt x="76195" y="82821"/>
                    <a:pt x="76850" y="82166"/>
                  </a:cubicBezTo>
                  <a:cubicBezTo>
                    <a:pt x="76648" y="75714"/>
                    <a:pt x="75943" y="69060"/>
                    <a:pt x="75287" y="62859"/>
                  </a:cubicBezTo>
                  <a:cubicBezTo>
                    <a:pt x="73977" y="50862"/>
                    <a:pt x="73069" y="38915"/>
                    <a:pt x="71960" y="26464"/>
                  </a:cubicBezTo>
                  <a:cubicBezTo>
                    <a:pt x="70398" y="26011"/>
                    <a:pt x="68432" y="25154"/>
                    <a:pt x="66416" y="24902"/>
                  </a:cubicBezTo>
                  <a:cubicBezTo>
                    <a:pt x="64198" y="24700"/>
                    <a:pt x="61980" y="24700"/>
                    <a:pt x="59560" y="24902"/>
                  </a:cubicBezTo>
                  <a:cubicBezTo>
                    <a:pt x="57342" y="25103"/>
                    <a:pt x="55578" y="26212"/>
                    <a:pt x="53561" y="26666"/>
                  </a:cubicBezTo>
                  <a:cubicBezTo>
                    <a:pt x="51545" y="27573"/>
                    <a:pt x="49579" y="28430"/>
                    <a:pt x="48016" y="29539"/>
                  </a:cubicBezTo>
                  <a:cubicBezTo>
                    <a:pt x="46252" y="31304"/>
                    <a:pt x="44689" y="32665"/>
                    <a:pt x="42925" y="34429"/>
                  </a:cubicBezTo>
                  <a:cubicBezTo>
                    <a:pt x="41614" y="36849"/>
                    <a:pt x="40052" y="39067"/>
                    <a:pt x="39396" y="41537"/>
                  </a:cubicBezTo>
                  <a:cubicBezTo>
                    <a:pt x="38086" y="43956"/>
                    <a:pt x="37178" y="46880"/>
                    <a:pt x="36977" y="49753"/>
                  </a:cubicBezTo>
                  <a:cubicBezTo>
                    <a:pt x="36775" y="52879"/>
                    <a:pt x="36775" y="55953"/>
                    <a:pt x="36977" y="58625"/>
                  </a:cubicBezTo>
                  <a:cubicBezTo>
                    <a:pt x="37178" y="61750"/>
                    <a:pt x="38540" y="65077"/>
                    <a:pt x="39649" y="67951"/>
                  </a:cubicBezTo>
                  <a:cubicBezTo>
                    <a:pt x="41211" y="71076"/>
                    <a:pt x="42976" y="74151"/>
                    <a:pt x="44992" y="77478"/>
                  </a:cubicBezTo>
                  <a:cubicBezTo>
                    <a:pt x="47412" y="80150"/>
                    <a:pt x="50537" y="82821"/>
                    <a:pt x="52956" y="85442"/>
                  </a:cubicBezTo>
                  <a:cubicBezTo>
                    <a:pt x="55628" y="87005"/>
                    <a:pt x="57392" y="88316"/>
                    <a:pt x="60266" y="88971"/>
                  </a:cubicBezTo>
                  <a:cubicBezTo>
                    <a:pt x="61173" y="90080"/>
                    <a:pt x="62685" y="90282"/>
                    <a:pt x="63794" y="90282"/>
                  </a:cubicBezTo>
                  <a:cubicBezTo>
                    <a:pt x="65105" y="90483"/>
                    <a:pt x="65811" y="90483"/>
                    <a:pt x="66668" y="90483"/>
                  </a:cubicBezTo>
                  <a:cubicBezTo>
                    <a:pt x="67575" y="90282"/>
                    <a:pt x="68230" y="90030"/>
                    <a:pt x="68885" y="90030"/>
                  </a:cubicBezTo>
                  <a:cubicBezTo>
                    <a:pt x="69994" y="88921"/>
                    <a:pt x="70902" y="88719"/>
                    <a:pt x="71557" y="88265"/>
                  </a:cubicBezTo>
                  <a:cubicBezTo>
                    <a:pt x="72868" y="87156"/>
                    <a:pt x="73977" y="85846"/>
                    <a:pt x="75338" y="84485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6" name="Vrije vorm: vorm 4645">
              <a:extLst>
                <a:ext uri="{FF2B5EF4-FFF2-40B4-BE49-F238E27FC236}">
                  <a16:creationId xmlns:a16="http://schemas.microsoft.com/office/drawing/2014/main" id="{239A1834-F033-8166-7C92-AC5160E7E05A}"/>
                </a:ext>
              </a:extLst>
            </p:cNvPr>
            <p:cNvSpPr/>
            <p:nvPr/>
          </p:nvSpPr>
          <p:spPr>
            <a:xfrm>
              <a:off x="5230132" y="4475935"/>
              <a:ext cx="97680" cy="165642"/>
            </a:xfrm>
            <a:custGeom>
              <a:avLst/>
              <a:gdLst>
                <a:gd name="connsiteX0" fmla="*/ 97591 w 97680"/>
                <a:gd name="connsiteY0" fmla="*/ 111100 h 165642"/>
                <a:gd name="connsiteX1" fmla="*/ 97591 w 97680"/>
                <a:gd name="connsiteY1" fmla="*/ 121989 h 165642"/>
                <a:gd name="connsiteX2" fmla="*/ 96684 w 97680"/>
                <a:gd name="connsiteY2" fmla="*/ 153242 h 165642"/>
                <a:gd name="connsiteX3" fmla="*/ 93155 w 97680"/>
                <a:gd name="connsiteY3" fmla="*/ 162114 h 165642"/>
                <a:gd name="connsiteX4" fmla="*/ 84485 w 97680"/>
                <a:gd name="connsiteY4" fmla="*/ 165642 h 165642"/>
                <a:gd name="connsiteX5" fmla="*/ 79595 w 97680"/>
                <a:gd name="connsiteY5" fmla="*/ 164735 h 165642"/>
                <a:gd name="connsiteX6" fmla="*/ 75613 w 97680"/>
                <a:gd name="connsiteY6" fmla="*/ 162063 h 165642"/>
                <a:gd name="connsiteX7" fmla="*/ 73193 w 97680"/>
                <a:gd name="connsiteY7" fmla="*/ 158535 h 165642"/>
                <a:gd name="connsiteX8" fmla="*/ 72084 w 97680"/>
                <a:gd name="connsiteY8" fmla="*/ 153192 h 165642"/>
                <a:gd name="connsiteX9" fmla="*/ 72538 w 97680"/>
                <a:gd name="connsiteY9" fmla="*/ 138573 h 165642"/>
                <a:gd name="connsiteX10" fmla="*/ 72740 w 97680"/>
                <a:gd name="connsiteY10" fmla="*/ 126576 h 165642"/>
                <a:gd name="connsiteX11" fmla="*/ 72538 w 97680"/>
                <a:gd name="connsiteY11" fmla="*/ 103287 h 165642"/>
                <a:gd name="connsiteX12" fmla="*/ 70320 w 97680"/>
                <a:gd name="connsiteY12" fmla="*/ 95524 h 165642"/>
                <a:gd name="connsiteX13" fmla="*/ 67900 w 97680"/>
                <a:gd name="connsiteY13" fmla="*/ 90887 h 165642"/>
                <a:gd name="connsiteX14" fmla="*/ 65481 w 97680"/>
                <a:gd name="connsiteY14" fmla="*/ 88467 h 165642"/>
                <a:gd name="connsiteX15" fmla="*/ 63716 w 97680"/>
                <a:gd name="connsiteY15" fmla="*/ 87560 h 165642"/>
                <a:gd name="connsiteX16" fmla="*/ 61498 w 97680"/>
                <a:gd name="connsiteY16" fmla="*/ 86904 h 165642"/>
                <a:gd name="connsiteX17" fmla="*/ 58827 w 97680"/>
                <a:gd name="connsiteY17" fmla="*/ 86904 h 165642"/>
                <a:gd name="connsiteX18" fmla="*/ 55298 w 97680"/>
                <a:gd name="connsiteY18" fmla="*/ 87812 h 165642"/>
                <a:gd name="connsiteX19" fmla="*/ 51064 w 97680"/>
                <a:gd name="connsiteY19" fmla="*/ 90483 h 165642"/>
                <a:gd name="connsiteX20" fmla="*/ 46426 w 97680"/>
                <a:gd name="connsiteY20" fmla="*/ 94919 h 165642"/>
                <a:gd name="connsiteX21" fmla="*/ 38865 w 97680"/>
                <a:gd name="connsiteY21" fmla="*/ 108882 h 165642"/>
                <a:gd name="connsiteX22" fmla="*/ 31102 w 97680"/>
                <a:gd name="connsiteY22" fmla="*/ 137061 h 165642"/>
                <a:gd name="connsiteX23" fmla="*/ 29993 w 97680"/>
                <a:gd name="connsiteY23" fmla="*/ 152587 h 165642"/>
                <a:gd name="connsiteX24" fmla="*/ 26464 w 97680"/>
                <a:gd name="connsiteY24" fmla="*/ 161257 h 165642"/>
                <a:gd name="connsiteX25" fmla="*/ 22684 w 97680"/>
                <a:gd name="connsiteY25" fmla="*/ 163677 h 165642"/>
                <a:gd name="connsiteX26" fmla="*/ 19558 w 97680"/>
                <a:gd name="connsiteY26" fmla="*/ 164987 h 165642"/>
                <a:gd name="connsiteX27" fmla="*/ 14467 w 97680"/>
                <a:gd name="connsiteY27" fmla="*/ 164786 h 165642"/>
                <a:gd name="connsiteX28" fmla="*/ 11796 w 97680"/>
                <a:gd name="connsiteY28" fmla="*/ 163475 h 165642"/>
                <a:gd name="connsiteX29" fmla="*/ 8015 w 97680"/>
                <a:gd name="connsiteY29" fmla="*/ 160148 h 165642"/>
                <a:gd name="connsiteX30" fmla="*/ 6251 w 97680"/>
                <a:gd name="connsiteY30" fmla="*/ 155914 h 165642"/>
                <a:gd name="connsiteX31" fmla="*/ 5343 w 97680"/>
                <a:gd name="connsiteY31" fmla="*/ 152587 h 165642"/>
                <a:gd name="connsiteX32" fmla="*/ 2016 w 97680"/>
                <a:gd name="connsiteY32" fmla="*/ 122644 h 165642"/>
                <a:gd name="connsiteX33" fmla="*/ 0 w 97680"/>
                <a:gd name="connsiteY33" fmla="*/ 67396 h 165642"/>
                <a:gd name="connsiteX34" fmla="*/ 3125 w 97680"/>
                <a:gd name="connsiteY34" fmla="*/ 12400 h 165642"/>
                <a:gd name="connsiteX35" fmla="*/ 4890 w 97680"/>
                <a:gd name="connsiteY35" fmla="*/ 6402 h 165642"/>
                <a:gd name="connsiteX36" fmla="*/ 7108 w 97680"/>
                <a:gd name="connsiteY36" fmla="*/ 3529 h 165642"/>
                <a:gd name="connsiteX37" fmla="*/ 15778 w 97680"/>
                <a:gd name="connsiteY37" fmla="*/ 0 h 165642"/>
                <a:gd name="connsiteX38" fmla="*/ 20667 w 97680"/>
                <a:gd name="connsiteY38" fmla="*/ 907 h 165642"/>
                <a:gd name="connsiteX39" fmla="*/ 24448 w 97680"/>
                <a:gd name="connsiteY39" fmla="*/ 3579 h 165642"/>
                <a:gd name="connsiteX40" fmla="*/ 26868 w 97680"/>
                <a:gd name="connsiteY40" fmla="*/ 7813 h 165642"/>
                <a:gd name="connsiteX41" fmla="*/ 27977 w 97680"/>
                <a:gd name="connsiteY41" fmla="*/ 12451 h 165642"/>
                <a:gd name="connsiteX42" fmla="*/ 25557 w 97680"/>
                <a:gd name="connsiteY42" fmla="*/ 43049 h 165642"/>
                <a:gd name="connsiteX43" fmla="*/ 24650 w 97680"/>
                <a:gd name="connsiteY43" fmla="*/ 82771 h 165642"/>
                <a:gd name="connsiteX44" fmla="*/ 32211 w 97680"/>
                <a:gd name="connsiteY44" fmla="*/ 73899 h 165642"/>
                <a:gd name="connsiteX45" fmla="*/ 38411 w 97680"/>
                <a:gd name="connsiteY45" fmla="*/ 69009 h 165642"/>
                <a:gd name="connsiteX46" fmla="*/ 41940 w 97680"/>
                <a:gd name="connsiteY46" fmla="*/ 67245 h 165642"/>
                <a:gd name="connsiteX47" fmla="*/ 48594 w 97680"/>
                <a:gd name="connsiteY47" fmla="*/ 63918 h 165642"/>
                <a:gd name="connsiteX48" fmla="*/ 53231 w 97680"/>
                <a:gd name="connsiteY48" fmla="*/ 62809 h 165642"/>
                <a:gd name="connsiteX49" fmla="*/ 60793 w 97680"/>
                <a:gd name="connsiteY49" fmla="*/ 62355 h 165642"/>
                <a:gd name="connsiteX50" fmla="*/ 68102 w 97680"/>
                <a:gd name="connsiteY50" fmla="*/ 63011 h 165642"/>
                <a:gd name="connsiteX51" fmla="*/ 75209 w 97680"/>
                <a:gd name="connsiteY51" fmla="*/ 65682 h 165642"/>
                <a:gd name="connsiteX52" fmla="*/ 78738 w 97680"/>
                <a:gd name="connsiteY52" fmla="*/ 67699 h 165642"/>
                <a:gd name="connsiteX53" fmla="*/ 84081 w 97680"/>
                <a:gd name="connsiteY53" fmla="*/ 72336 h 165642"/>
                <a:gd name="connsiteX54" fmla="*/ 88517 w 97680"/>
                <a:gd name="connsiteY54" fmla="*/ 77881 h 165642"/>
                <a:gd name="connsiteX55" fmla="*/ 93861 w 97680"/>
                <a:gd name="connsiteY55" fmla="*/ 88064 h 165642"/>
                <a:gd name="connsiteX56" fmla="*/ 96532 w 97680"/>
                <a:gd name="connsiteY56" fmla="*/ 97389 h 165642"/>
                <a:gd name="connsiteX57" fmla="*/ 97641 w 97680"/>
                <a:gd name="connsiteY57" fmla="*/ 111151 h 16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97680" h="165642">
                  <a:moveTo>
                    <a:pt x="97591" y="111100"/>
                  </a:moveTo>
                  <a:cubicBezTo>
                    <a:pt x="97793" y="114881"/>
                    <a:pt x="97591" y="118410"/>
                    <a:pt x="97591" y="121989"/>
                  </a:cubicBezTo>
                  <a:cubicBezTo>
                    <a:pt x="97389" y="137061"/>
                    <a:pt x="97389" y="138422"/>
                    <a:pt x="96684" y="153242"/>
                  </a:cubicBezTo>
                  <a:cubicBezTo>
                    <a:pt x="96684" y="157023"/>
                    <a:pt x="95121" y="159442"/>
                    <a:pt x="93155" y="162114"/>
                  </a:cubicBezTo>
                  <a:cubicBezTo>
                    <a:pt x="90735" y="164786"/>
                    <a:pt x="87610" y="165642"/>
                    <a:pt x="84485" y="165642"/>
                  </a:cubicBezTo>
                  <a:cubicBezTo>
                    <a:pt x="82468" y="165642"/>
                    <a:pt x="81158" y="165441"/>
                    <a:pt x="79595" y="164735"/>
                  </a:cubicBezTo>
                  <a:cubicBezTo>
                    <a:pt x="78032" y="164080"/>
                    <a:pt x="76722" y="163424"/>
                    <a:pt x="75613" y="162063"/>
                  </a:cubicBezTo>
                  <a:cubicBezTo>
                    <a:pt x="74504" y="160954"/>
                    <a:pt x="73395" y="159392"/>
                    <a:pt x="73193" y="158535"/>
                  </a:cubicBezTo>
                  <a:cubicBezTo>
                    <a:pt x="72538" y="156317"/>
                    <a:pt x="72084" y="155006"/>
                    <a:pt x="72084" y="153192"/>
                  </a:cubicBezTo>
                  <a:cubicBezTo>
                    <a:pt x="72084" y="148302"/>
                    <a:pt x="72084" y="143412"/>
                    <a:pt x="72538" y="138573"/>
                  </a:cubicBezTo>
                  <a:cubicBezTo>
                    <a:pt x="72538" y="129903"/>
                    <a:pt x="72740" y="135448"/>
                    <a:pt x="72740" y="126576"/>
                  </a:cubicBezTo>
                  <a:cubicBezTo>
                    <a:pt x="72740" y="118813"/>
                    <a:pt x="73395" y="111050"/>
                    <a:pt x="72538" y="103287"/>
                  </a:cubicBezTo>
                  <a:cubicBezTo>
                    <a:pt x="72084" y="100414"/>
                    <a:pt x="71227" y="97944"/>
                    <a:pt x="70320" y="95524"/>
                  </a:cubicBezTo>
                  <a:cubicBezTo>
                    <a:pt x="69665" y="93961"/>
                    <a:pt x="68757" y="92399"/>
                    <a:pt x="67900" y="90887"/>
                  </a:cubicBezTo>
                  <a:cubicBezTo>
                    <a:pt x="67245" y="90433"/>
                    <a:pt x="66338" y="89324"/>
                    <a:pt x="65481" y="88467"/>
                  </a:cubicBezTo>
                  <a:cubicBezTo>
                    <a:pt x="65279" y="88013"/>
                    <a:pt x="64170" y="87812"/>
                    <a:pt x="63716" y="87560"/>
                  </a:cubicBezTo>
                  <a:cubicBezTo>
                    <a:pt x="63061" y="87358"/>
                    <a:pt x="62406" y="87358"/>
                    <a:pt x="61498" y="86904"/>
                  </a:cubicBezTo>
                  <a:lnTo>
                    <a:pt x="58827" y="86904"/>
                  </a:lnTo>
                  <a:cubicBezTo>
                    <a:pt x="57718" y="87358"/>
                    <a:pt x="56155" y="87560"/>
                    <a:pt x="55298" y="87812"/>
                  </a:cubicBezTo>
                  <a:cubicBezTo>
                    <a:pt x="53988" y="88467"/>
                    <a:pt x="52627" y="89374"/>
                    <a:pt x="51064" y="90483"/>
                  </a:cubicBezTo>
                  <a:cubicBezTo>
                    <a:pt x="49300" y="91794"/>
                    <a:pt x="47938" y="93357"/>
                    <a:pt x="46426" y="94919"/>
                  </a:cubicBezTo>
                  <a:cubicBezTo>
                    <a:pt x="43301" y="99355"/>
                    <a:pt x="40881" y="103791"/>
                    <a:pt x="38865" y="108882"/>
                  </a:cubicBezTo>
                  <a:cubicBezTo>
                    <a:pt x="35336" y="117956"/>
                    <a:pt x="32413" y="127534"/>
                    <a:pt x="31102" y="137061"/>
                  </a:cubicBezTo>
                  <a:cubicBezTo>
                    <a:pt x="30648" y="142152"/>
                    <a:pt x="29993" y="147697"/>
                    <a:pt x="29993" y="152587"/>
                  </a:cubicBezTo>
                  <a:cubicBezTo>
                    <a:pt x="29993" y="155914"/>
                    <a:pt x="28884" y="158787"/>
                    <a:pt x="26464" y="161257"/>
                  </a:cubicBezTo>
                  <a:cubicBezTo>
                    <a:pt x="25557" y="162366"/>
                    <a:pt x="24247" y="163475"/>
                    <a:pt x="22684" y="163677"/>
                  </a:cubicBezTo>
                  <a:cubicBezTo>
                    <a:pt x="21575" y="164786"/>
                    <a:pt x="20667" y="164987"/>
                    <a:pt x="19558" y="164987"/>
                  </a:cubicBezTo>
                  <a:cubicBezTo>
                    <a:pt x="17542" y="165189"/>
                    <a:pt x="16433" y="164987"/>
                    <a:pt x="14467" y="164786"/>
                  </a:cubicBezTo>
                  <a:cubicBezTo>
                    <a:pt x="13560" y="164130"/>
                    <a:pt x="12451" y="163677"/>
                    <a:pt x="11796" y="163475"/>
                  </a:cubicBezTo>
                  <a:cubicBezTo>
                    <a:pt x="10233" y="162366"/>
                    <a:pt x="8922" y="161257"/>
                    <a:pt x="8015" y="160148"/>
                  </a:cubicBezTo>
                  <a:cubicBezTo>
                    <a:pt x="7108" y="158837"/>
                    <a:pt x="6452" y="157476"/>
                    <a:pt x="6251" y="155914"/>
                  </a:cubicBezTo>
                  <a:cubicBezTo>
                    <a:pt x="6049" y="154805"/>
                    <a:pt x="6049" y="153494"/>
                    <a:pt x="5343" y="152587"/>
                  </a:cubicBezTo>
                  <a:cubicBezTo>
                    <a:pt x="4436" y="142606"/>
                    <a:pt x="2924" y="132423"/>
                    <a:pt x="2016" y="122644"/>
                  </a:cubicBezTo>
                  <a:cubicBezTo>
                    <a:pt x="706" y="104245"/>
                    <a:pt x="0" y="85795"/>
                    <a:pt x="0" y="67396"/>
                  </a:cubicBezTo>
                  <a:cubicBezTo>
                    <a:pt x="202" y="48997"/>
                    <a:pt x="1563" y="30800"/>
                    <a:pt x="3125" y="12400"/>
                  </a:cubicBezTo>
                  <a:cubicBezTo>
                    <a:pt x="3125" y="9981"/>
                    <a:pt x="4033" y="7964"/>
                    <a:pt x="4890" y="6402"/>
                  </a:cubicBezTo>
                  <a:cubicBezTo>
                    <a:pt x="5999" y="5091"/>
                    <a:pt x="6452" y="4638"/>
                    <a:pt x="7108" y="3529"/>
                  </a:cubicBezTo>
                  <a:cubicBezTo>
                    <a:pt x="9325" y="1512"/>
                    <a:pt x="12451" y="202"/>
                    <a:pt x="15778" y="0"/>
                  </a:cubicBezTo>
                  <a:cubicBezTo>
                    <a:pt x="17341" y="0"/>
                    <a:pt x="19105" y="202"/>
                    <a:pt x="20667" y="907"/>
                  </a:cubicBezTo>
                  <a:cubicBezTo>
                    <a:pt x="21978" y="1815"/>
                    <a:pt x="23339" y="2470"/>
                    <a:pt x="24448" y="3579"/>
                  </a:cubicBezTo>
                  <a:cubicBezTo>
                    <a:pt x="25557" y="4890"/>
                    <a:pt x="26464" y="6452"/>
                    <a:pt x="26868" y="7813"/>
                  </a:cubicBezTo>
                  <a:cubicBezTo>
                    <a:pt x="27523" y="9376"/>
                    <a:pt x="27977" y="10939"/>
                    <a:pt x="27977" y="12451"/>
                  </a:cubicBezTo>
                  <a:cubicBezTo>
                    <a:pt x="26868" y="22432"/>
                    <a:pt x="26212" y="33068"/>
                    <a:pt x="25557" y="43049"/>
                  </a:cubicBezTo>
                  <a:cubicBezTo>
                    <a:pt x="24650" y="56155"/>
                    <a:pt x="24650" y="69211"/>
                    <a:pt x="24650" y="82771"/>
                  </a:cubicBezTo>
                  <a:cubicBezTo>
                    <a:pt x="27321" y="79898"/>
                    <a:pt x="29287" y="76571"/>
                    <a:pt x="32211" y="73899"/>
                  </a:cubicBezTo>
                  <a:cubicBezTo>
                    <a:pt x="33975" y="72336"/>
                    <a:pt x="35992" y="70572"/>
                    <a:pt x="38411" y="69009"/>
                  </a:cubicBezTo>
                  <a:cubicBezTo>
                    <a:pt x="39067" y="68556"/>
                    <a:pt x="40629" y="67447"/>
                    <a:pt x="41940" y="67245"/>
                  </a:cubicBezTo>
                  <a:cubicBezTo>
                    <a:pt x="43956" y="65682"/>
                    <a:pt x="46577" y="65229"/>
                    <a:pt x="48594" y="63918"/>
                  </a:cubicBezTo>
                  <a:cubicBezTo>
                    <a:pt x="50156" y="63716"/>
                    <a:pt x="51719" y="63011"/>
                    <a:pt x="53231" y="62809"/>
                  </a:cubicBezTo>
                  <a:cubicBezTo>
                    <a:pt x="55903" y="62607"/>
                    <a:pt x="58323" y="62355"/>
                    <a:pt x="60793" y="62355"/>
                  </a:cubicBezTo>
                  <a:cubicBezTo>
                    <a:pt x="63263" y="62355"/>
                    <a:pt x="65682" y="62557"/>
                    <a:pt x="68102" y="63011"/>
                  </a:cubicBezTo>
                  <a:cubicBezTo>
                    <a:pt x="70774" y="63666"/>
                    <a:pt x="72740" y="64321"/>
                    <a:pt x="75209" y="65682"/>
                  </a:cubicBezTo>
                  <a:cubicBezTo>
                    <a:pt x="76318" y="66136"/>
                    <a:pt x="77427" y="67245"/>
                    <a:pt x="78738" y="67699"/>
                  </a:cubicBezTo>
                  <a:cubicBezTo>
                    <a:pt x="80502" y="69009"/>
                    <a:pt x="82519" y="70572"/>
                    <a:pt x="84081" y="72336"/>
                  </a:cubicBezTo>
                  <a:cubicBezTo>
                    <a:pt x="85644" y="73899"/>
                    <a:pt x="87207" y="76117"/>
                    <a:pt x="88517" y="77881"/>
                  </a:cubicBezTo>
                  <a:cubicBezTo>
                    <a:pt x="91391" y="81007"/>
                    <a:pt x="92752" y="84535"/>
                    <a:pt x="93861" y="88064"/>
                  </a:cubicBezTo>
                  <a:cubicBezTo>
                    <a:pt x="95171" y="90937"/>
                    <a:pt x="96280" y="94264"/>
                    <a:pt x="96532" y="97389"/>
                  </a:cubicBezTo>
                  <a:cubicBezTo>
                    <a:pt x="97440" y="102027"/>
                    <a:pt x="97641" y="106715"/>
                    <a:pt x="97641" y="111151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7" name="Vrije vorm: vorm 4646">
              <a:extLst>
                <a:ext uri="{FF2B5EF4-FFF2-40B4-BE49-F238E27FC236}">
                  <a16:creationId xmlns:a16="http://schemas.microsoft.com/office/drawing/2014/main" id="{E942F335-4C3C-69B6-1EBC-0F58E2B77BD4}"/>
                </a:ext>
              </a:extLst>
            </p:cNvPr>
            <p:cNvSpPr/>
            <p:nvPr/>
          </p:nvSpPr>
          <p:spPr>
            <a:xfrm>
              <a:off x="5343177" y="4481177"/>
              <a:ext cx="104160" cy="159996"/>
            </a:xfrm>
            <a:custGeom>
              <a:avLst/>
              <a:gdLst>
                <a:gd name="connsiteX0" fmla="*/ 103863 w 104160"/>
                <a:gd name="connsiteY0" fmla="*/ 140236 h 159996"/>
                <a:gd name="connsiteX1" fmla="*/ 103409 w 104160"/>
                <a:gd name="connsiteY1" fmla="*/ 145126 h 159996"/>
                <a:gd name="connsiteX2" fmla="*/ 101191 w 104160"/>
                <a:gd name="connsiteY2" fmla="*/ 149562 h 159996"/>
                <a:gd name="connsiteX3" fmla="*/ 97864 w 104160"/>
                <a:gd name="connsiteY3" fmla="*/ 152687 h 159996"/>
                <a:gd name="connsiteX4" fmla="*/ 95192 w 104160"/>
                <a:gd name="connsiteY4" fmla="*/ 154452 h 159996"/>
                <a:gd name="connsiteX5" fmla="*/ 89446 w 104160"/>
                <a:gd name="connsiteY5" fmla="*/ 157123 h 159996"/>
                <a:gd name="connsiteX6" fmla="*/ 86320 w 104160"/>
                <a:gd name="connsiteY6" fmla="*/ 158232 h 159996"/>
                <a:gd name="connsiteX7" fmla="*/ 76138 w 104160"/>
                <a:gd name="connsiteY7" fmla="*/ 159997 h 159996"/>
                <a:gd name="connsiteX8" fmla="*/ 66359 w 104160"/>
                <a:gd name="connsiteY8" fmla="*/ 159543 h 159996"/>
                <a:gd name="connsiteX9" fmla="*/ 59705 w 104160"/>
                <a:gd name="connsiteY9" fmla="*/ 157527 h 159996"/>
                <a:gd name="connsiteX10" fmla="*/ 43070 w 104160"/>
                <a:gd name="connsiteY10" fmla="*/ 147546 h 159996"/>
                <a:gd name="connsiteX11" fmla="*/ 40398 w 104160"/>
                <a:gd name="connsiteY11" fmla="*/ 144874 h 159996"/>
                <a:gd name="connsiteX12" fmla="*/ 36870 w 104160"/>
                <a:gd name="connsiteY12" fmla="*/ 139127 h 159996"/>
                <a:gd name="connsiteX13" fmla="*/ 32232 w 104160"/>
                <a:gd name="connsiteY13" fmla="*/ 129348 h 159996"/>
                <a:gd name="connsiteX14" fmla="*/ 28905 w 104160"/>
                <a:gd name="connsiteY14" fmla="*/ 110294 h 159996"/>
                <a:gd name="connsiteX15" fmla="*/ 27594 w 104160"/>
                <a:gd name="connsiteY15" fmla="*/ 93205 h 159996"/>
                <a:gd name="connsiteX16" fmla="*/ 27594 w 104160"/>
                <a:gd name="connsiteY16" fmla="*/ 73697 h 159996"/>
                <a:gd name="connsiteX17" fmla="*/ 12270 w 104160"/>
                <a:gd name="connsiteY17" fmla="*/ 74806 h 159996"/>
                <a:gd name="connsiteX18" fmla="*/ 6070 w 104160"/>
                <a:gd name="connsiteY18" fmla="*/ 73042 h 159996"/>
                <a:gd name="connsiteX19" fmla="*/ 3398 w 104160"/>
                <a:gd name="connsiteY19" fmla="*/ 71278 h 159996"/>
                <a:gd name="connsiteX20" fmla="*/ 273 w 104160"/>
                <a:gd name="connsiteY20" fmla="*/ 65531 h 159996"/>
                <a:gd name="connsiteX21" fmla="*/ 71 w 104160"/>
                <a:gd name="connsiteY21" fmla="*/ 62406 h 159996"/>
                <a:gd name="connsiteX22" fmla="*/ 979 w 104160"/>
                <a:gd name="connsiteY22" fmla="*/ 57516 h 159996"/>
                <a:gd name="connsiteX23" fmla="*/ 3398 w 104160"/>
                <a:gd name="connsiteY23" fmla="*/ 53736 h 159996"/>
                <a:gd name="connsiteX24" fmla="*/ 7381 w 104160"/>
                <a:gd name="connsiteY24" fmla="*/ 51064 h 159996"/>
                <a:gd name="connsiteX25" fmla="*/ 12270 w 104160"/>
                <a:gd name="connsiteY25" fmla="*/ 50156 h 159996"/>
                <a:gd name="connsiteX26" fmla="*/ 24671 w 104160"/>
                <a:gd name="connsiteY26" fmla="*/ 49047 h 159996"/>
                <a:gd name="connsiteX27" fmla="*/ 27796 w 104160"/>
                <a:gd name="connsiteY27" fmla="*/ 48594 h 159996"/>
                <a:gd name="connsiteX28" fmla="*/ 29812 w 104160"/>
                <a:gd name="connsiteY28" fmla="*/ 12451 h 159996"/>
                <a:gd name="connsiteX29" fmla="*/ 32030 w 104160"/>
                <a:gd name="connsiteY29" fmla="*/ 6452 h 159996"/>
                <a:gd name="connsiteX30" fmla="*/ 33795 w 104160"/>
                <a:gd name="connsiteY30" fmla="*/ 4234 h 159996"/>
                <a:gd name="connsiteX31" fmla="*/ 39138 w 104160"/>
                <a:gd name="connsiteY31" fmla="*/ 1109 h 159996"/>
                <a:gd name="connsiteX32" fmla="*/ 42263 w 104160"/>
                <a:gd name="connsiteY32" fmla="*/ 0 h 159996"/>
                <a:gd name="connsiteX33" fmla="*/ 46901 w 104160"/>
                <a:gd name="connsiteY33" fmla="*/ 1563 h 159996"/>
                <a:gd name="connsiteX34" fmla="*/ 51337 w 104160"/>
                <a:gd name="connsiteY34" fmla="*/ 4234 h 159996"/>
                <a:gd name="connsiteX35" fmla="*/ 53757 w 104160"/>
                <a:gd name="connsiteY35" fmla="*/ 7763 h 159996"/>
                <a:gd name="connsiteX36" fmla="*/ 54664 w 104160"/>
                <a:gd name="connsiteY36" fmla="*/ 12400 h 159996"/>
                <a:gd name="connsiteX37" fmla="*/ 53353 w 104160"/>
                <a:gd name="connsiteY37" fmla="*/ 35689 h 159996"/>
                <a:gd name="connsiteX38" fmla="*/ 52698 w 104160"/>
                <a:gd name="connsiteY38" fmla="*/ 46779 h 159996"/>
                <a:gd name="connsiteX39" fmla="*/ 69534 w 104160"/>
                <a:gd name="connsiteY39" fmla="*/ 45872 h 159996"/>
                <a:gd name="connsiteX40" fmla="*/ 75987 w 104160"/>
                <a:gd name="connsiteY40" fmla="*/ 47434 h 159996"/>
                <a:gd name="connsiteX41" fmla="*/ 78658 w 104160"/>
                <a:gd name="connsiteY41" fmla="*/ 49199 h 159996"/>
                <a:gd name="connsiteX42" fmla="*/ 81784 w 104160"/>
                <a:gd name="connsiteY42" fmla="*/ 54542 h 159996"/>
                <a:gd name="connsiteX43" fmla="*/ 81985 w 104160"/>
                <a:gd name="connsiteY43" fmla="*/ 58323 h 159996"/>
                <a:gd name="connsiteX44" fmla="*/ 80876 w 104160"/>
                <a:gd name="connsiteY44" fmla="*/ 62960 h 159996"/>
                <a:gd name="connsiteX45" fmla="*/ 78658 w 104160"/>
                <a:gd name="connsiteY45" fmla="*/ 66741 h 159996"/>
                <a:gd name="connsiteX46" fmla="*/ 74424 w 104160"/>
                <a:gd name="connsiteY46" fmla="*/ 69614 h 159996"/>
                <a:gd name="connsiteX47" fmla="*/ 69534 w 104160"/>
                <a:gd name="connsiteY47" fmla="*/ 70723 h 159996"/>
                <a:gd name="connsiteX48" fmla="*/ 56882 w 104160"/>
                <a:gd name="connsiteY48" fmla="*/ 71177 h 159996"/>
                <a:gd name="connsiteX49" fmla="*/ 52244 w 104160"/>
                <a:gd name="connsiteY49" fmla="*/ 71631 h 159996"/>
                <a:gd name="connsiteX50" fmla="*/ 52244 w 104160"/>
                <a:gd name="connsiteY50" fmla="*/ 76520 h 159996"/>
                <a:gd name="connsiteX51" fmla="*/ 52698 w 104160"/>
                <a:gd name="connsiteY51" fmla="*/ 97137 h 159996"/>
                <a:gd name="connsiteX52" fmla="*/ 53353 w 104160"/>
                <a:gd name="connsiteY52" fmla="*/ 112008 h 159996"/>
                <a:gd name="connsiteX53" fmla="*/ 56227 w 104160"/>
                <a:gd name="connsiteY53" fmla="*/ 123753 h 159996"/>
                <a:gd name="connsiteX54" fmla="*/ 59100 w 104160"/>
                <a:gd name="connsiteY54" fmla="*/ 128643 h 159996"/>
                <a:gd name="connsiteX55" fmla="*/ 62225 w 104160"/>
                <a:gd name="connsiteY55" fmla="*/ 131314 h 159996"/>
                <a:gd name="connsiteX56" fmla="*/ 66207 w 104160"/>
                <a:gd name="connsiteY56" fmla="*/ 133734 h 159996"/>
                <a:gd name="connsiteX57" fmla="*/ 71097 w 104160"/>
                <a:gd name="connsiteY57" fmla="*/ 135297 h 159996"/>
                <a:gd name="connsiteX58" fmla="*/ 76642 w 104160"/>
                <a:gd name="connsiteY58" fmla="*/ 135297 h 159996"/>
                <a:gd name="connsiteX59" fmla="*/ 81078 w 104160"/>
                <a:gd name="connsiteY59" fmla="*/ 133734 h 159996"/>
                <a:gd name="connsiteX60" fmla="*/ 85514 w 104160"/>
                <a:gd name="connsiteY60" fmla="*/ 131314 h 159996"/>
                <a:gd name="connsiteX61" fmla="*/ 91714 w 104160"/>
                <a:gd name="connsiteY61" fmla="*/ 129298 h 159996"/>
                <a:gd name="connsiteX62" fmla="*/ 95041 w 104160"/>
                <a:gd name="connsiteY62" fmla="*/ 130205 h 159996"/>
                <a:gd name="connsiteX63" fmla="*/ 102602 w 104160"/>
                <a:gd name="connsiteY63" fmla="*/ 135549 h 159996"/>
                <a:gd name="connsiteX64" fmla="*/ 103913 w 104160"/>
                <a:gd name="connsiteY64" fmla="*/ 140186 h 15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04160" h="159996">
                  <a:moveTo>
                    <a:pt x="103863" y="140236"/>
                  </a:moveTo>
                  <a:cubicBezTo>
                    <a:pt x="104316" y="141799"/>
                    <a:pt x="104316" y="143765"/>
                    <a:pt x="103409" y="145126"/>
                  </a:cubicBezTo>
                  <a:cubicBezTo>
                    <a:pt x="102955" y="147143"/>
                    <a:pt x="102502" y="148252"/>
                    <a:pt x="101191" y="149562"/>
                  </a:cubicBezTo>
                  <a:cubicBezTo>
                    <a:pt x="100737" y="150671"/>
                    <a:pt x="99427" y="151982"/>
                    <a:pt x="97864" y="152687"/>
                  </a:cubicBezTo>
                  <a:cubicBezTo>
                    <a:pt x="97410" y="153343"/>
                    <a:pt x="96100" y="153796"/>
                    <a:pt x="95192" y="154452"/>
                  </a:cubicBezTo>
                  <a:cubicBezTo>
                    <a:pt x="93176" y="155359"/>
                    <a:pt x="91210" y="156468"/>
                    <a:pt x="89446" y="157123"/>
                  </a:cubicBezTo>
                  <a:cubicBezTo>
                    <a:pt x="88337" y="157577"/>
                    <a:pt x="87026" y="158031"/>
                    <a:pt x="86320" y="158232"/>
                  </a:cubicBezTo>
                  <a:cubicBezTo>
                    <a:pt x="82993" y="159543"/>
                    <a:pt x="79213" y="159795"/>
                    <a:pt x="76138" y="159997"/>
                  </a:cubicBezTo>
                  <a:cubicBezTo>
                    <a:pt x="72811" y="159997"/>
                    <a:pt x="69484" y="159795"/>
                    <a:pt x="66359" y="159543"/>
                  </a:cubicBezTo>
                  <a:cubicBezTo>
                    <a:pt x="63939" y="158888"/>
                    <a:pt x="61721" y="158434"/>
                    <a:pt x="59705" y="157527"/>
                  </a:cubicBezTo>
                  <a:cubicBezTo>
                    <a:pt x="53252" y="155309"/>
                    <a:pt x="47707" y="152183"/>
                    <a:pt x="43070" y="147546"/>
                  </a:cubicBezTo>
                  <a:cubicBezTo>
                    <a:pt x="41961" y="146437"/>
                    <a:pt x="41507" y="145781"/>
                    <a:pt x="40398" y="144874"/>
                  </a:cubicBezTo>
                  <a:cubicBezTo>
                    <a:pt x="39088" y="143110"/>
                    <a:pt x="37525" y="141345"/>
                    <a:pt x="36870" y="139127"/>
                  </a:cubicBezTo>
                  <a:cubicBezTo>
                    <a:pt x="34450" y="136254"/>
                    <a:pt x="32887" y="132675"/>
                    <a:pt x="32232" y="129348"/>
                  </a:cubicBezTo>
                  <a:cubicBezTo>
                    <a:pt x="29812" y="123148"/>
                    <a:pt x="29107" y="116696"/>
                    <a:pt x="28905" y="110294"/>
                  </a:cubicBezTo>
                  <a:cubicBezTo>
                    <a:pt x="27796" y="104950"/>
                    <a:pt x="27796" y="99002"/>
                    <a:pt x="27594" y="93205"/>
                  </a:cubicBezTo>
                  <a:lnTo>
                    <a:pt x="27594" y="73697"/>
                  </a:lnTo>
                  <a:cubicBezTo>
                    <a:pt x="22251" y="74353"/>
                    <a:pt x="17412" y="74605"/>
                    <a:pt x="12270" y="74806"/>
                  </a:cubicBezTo>
                  <a:cubicBezTo>
                    <a:pt x="10052" y="74806"/>
                    <a:pt x="7834" y="74353"/>
                    <a:pt x="6070" y="73042"/>
                  </a:cubicBezTo>
                  <a:cubicBezTo>
                    <a:pt x="5415" y="72588"/>
                    <a:pt x="4054" y="71731"/>
                    <a:pt x="3398" y="71278"/>
                  </a:cubicBezTo>
                  <a:cubicBezTo>
                    <a:pt x="1634" y="69715"/>
                    <a:pt x="727" y="67951"/>
                    <a:pt x="273" y="65531"/>
                  </a:cubicBezTo>
                  <a:cubicBezTo>
                    <a:pt x="71" y="64876"/>
                    <a:pt x="71" y="63515"/>
                    <a:pt x="71" y="62406"/>
                  </a:cubicBezTo>
                  <a:cubicBezTo>
                    <a:pt x="-130" y="60641"/>
                    <a:pt x="71" y="59079"/>
                    <a:pt x="979" y="57516"/>
                  </a:cubicBezTo>
                  <a:cubicBezTo>
                    <a:pt x="1432" y="55953"/>
                    <a:pt x="2289" y="54643"/>
                    <a:pt x="3398" y="53736"/>
                  </a:cubicBezTo>
                  <a:cubicBezTo>
                    <a:pt x="4709" y="52627"/>
                    <a:pt x="6070" y="51316"/>
                    <a:pt x="7381" y="51064"/>
                  </a:cubicBezTo>
                  <a:cubicBezTo>
                    <a:pt x="8691" y="50610"/>
                    <a:pt x="10506" y="50156"/>
                    <a:pt x="12270" y="50156"/>
                  </a:cubicBezTo>
                  <a:cubicBezTo>
                    <a:pt x="16253" y="49703"/>
                    <a:pt x="20487" y="49249"/>
                    <a:pt x="24671" y="49047"/>
                  </a:cubicBezTo>
                  <a:cubicBezTo>
                    <a:pt x="25780" y="49047"/>
                    <a:pt x="26687" y="49047"/>
                    <a:pt x="27796" y="48594"/>
                  </a:cubicBezTo>
                  <a:cubicBezTo>
                    <a:pt x="27998" y="36597"/>
                    <a:pt x="29107" y="24650"/>
                    <a:pt x="29812" y="12451"/>
                  </a:cubicBezTo>
                  <a:cubicBezTo>
                    <a:pt x="29812" y="10687"/>
                    <a:pt x="30468" y="8670"/>
                    <a:pt x="32030" y="6452"/>
                  </a:cubicBezTo>
                  <a:cubicBezTo>
                    <a:pt x="32232" y="5545"/>
                    <a:pt x="32686" y="4688"/>
                    <a:pt x="33795" y="4234"/>
                  </a:cubicBezTo>
                  <a:cubicBezTo>
                    <a:pt x="35105" y="2470"/>
                    <a:pt x="37122" y="1361"/>
                    <a:pt x="39138" y="1109"/>
                  </a:cubicBezTo>
                  <a:cubicBezTo>
                    <a:pt x="40247" y="655"/>
                    <a:pt x="41558" y="655"/>
                    <a:pt x="42263" y="0"/>
                  </a:cubicBezTo>
                  <a:cubicBezTo>
                    <a:pt x="44280" y="0"/>
                    <a:pt x="45389" y="655"/>
                    <a:pt x="46901" y="1563"/>
                  </a:cubicBezTo>
                  <a:cubicBezTo>
                    <a:pt x="48665" y="2218"/>
                    <a:pt x="49774" y="2672"/>
                    <a:pt x="51337" y="4234"/>
                  </a:cubicBezTo>
                  <a:cubicBezTo>
                    <a:pt x="52244" y="5343"/>
                    <a:pt x="52900" y="6452"/>
                    <a:pt x="53757" y="7763"/>
                  </a:cubicBezTo>
                  <a:cubicBezTo>
                    <a:pt x="54412" y="9325"/>
                    <a:pt x="54664" y="11090"/>
                    <a:pt x="54664" y="12400"/>
                  </a:cubicBezTo>
                  <a:cubicBezTo>
                    <a:pt x="54210" y="20365"/>
                    <a:pt x="53757" y="28128"/>
                    <a:pt x="53353" y="35689"/>
                  </a:cubicBezTo>
                  <a:cubicBezTo>
                    <a:pt x="52900" y="39470"/>
                    <a:pt x="52900" y="43250"/>
                    <a:pt x="52698" y="46779"/>
                  </a:cubicBezTo>
                  <a:cubicBezTo>
                    <a:pt x="58445" y="46325"/>
                    <a:pt x="63989" y="46124"/>
                    <a:pt x="69534" y="45872"/>
                  </a:cubicBezTo>
                  <a:cubicBezTo>
                    <a:pt x="71954" y="45872"/>
                    <a:pt x="74172" y="46073"/>
                    <a:pt x="75987" y="47434"/>
                  </a:cubicBezTo>
                  <a:cubicBezTo>
                    <a:pt x="76642" y="47888"/>
                    <a:pt x="77751" y="48543"/>
                    <a:pt x="78658" y="49199"/>
                  </a:cubicBezTo>
                  <a:cubicBezTo>
                    <a:pt x="79767" y="50761"/>
                    <a:pt x="80876" y="52526"/>
                    <a:pt x="81784" y="54542"/>
                  </a:cubicBezTo>
                  <a:cubicBezTo>
                    <a:pt x="81985" y="55651"/>
                    <a:pt x="81985" y="56962"/>
                    <a:pt x="81985" y="58323"/>
                  </a:cubicBezTo>
                  <a:cubicBezTo>
                    <a:pt x="82187" y="59885"/>
                    <a:pt x="81985" y="61448"/>
                    <a:pt x="80876" y="62960"/>
                  </a:cubicBezTo>
                  <a:cubicBezTo>
                    <a:pt x="80675" y="63868"/>
                    <a:pt x="79314" y="65380"/>
                    <a:pt x="78658" y="66741"/>
                  </a:cubicBezTo>
                  <a:cubicBezTo>
                    <a:pt x="77348" y="68052"/>
                    <a:pt x="75987" y="68505"/>
                    <a:pt x="74424" y="69614"/>
                  </a:cubicBezTo>
                  <a:cubicBezTo>
                    <a:pt x="73113" y="70068"/>
                    <a:pt x="71299" y="70723"/>
                    <a:pt x="69534" y="70723"/>
                  </a:cubicBezTo>
                  <a:cubicBezTo>
                    <a:pt x="65552" y="70723"/>
                    <a:pt x="61116" y="70925"/>
                    <a:pt x="56882" y="71177"/>
                  </a:cubicBezTo>
                  <a:cubicBezTo>
                    <a:pt x="55319" y="71631"/>
                    <a:pt x="53757" y="71631"/>
                    <a:pt x="52244" y="71631"/>
                  </a:cubicBezTo>
                  <a:lnTo>
                    <a:pt x="52244" y="76520"/>
                  </a:lnTo>
                  <a:cubicBezTo>
                    <a:pt x="52244" y="83174"/>
                    <a:pt x="52244" y="90282"/>
                    <a:pt x="52698" y="97137"/>
                  </a:cubicBezTo>
                  <a:cubicBezTo>
                    <a:pt x="52698" y="102027"/>
                    <a:pt x="52698" y="107118"/>
                    <a:pt x="53353" y="112008"/>
                  </a:cubicBezTo>
                  <a:cubicBezTo>
                    <a:pt x="54261" y="116242"/>
                    <a:pt x="54664" y="119569"/>
                    <a:pt x="56227" y="123753"/>
                  </a:cubicBezTo>
                  <a:cubicBezTo>
                    <a:pt x="56882" y="125517"/>
                    <a:pt x="57789" y="126878"/>
                    <a:pt x="59100" y="128643"/>
                  </a:cubicBezTo>
                  <a:cubicBezTo>
                    <a:pt x="60007" y="129298"/>
                    <a:pt x="61116" y="130659"/>
                    <a:pt x="62225" y="131314"/>
                  </a:cubicBezTo>
                  <a:cubicBezTo>
                    <a:pt x="63334" y="132423"/>
                    <a:pt x="64645" y="133331"/>
                    <a:pt x="66207" y="133734"/>
                  </a:cubicBezTo>
                  <a:cubicBezTo>
                    <a:pt x="67316" y="133935"/>
                    <a:pt x="69333" y="135044"/>
                    <a:pt x="71097" y="135297"/>
                  </a:cubicBezTo>
                  <a:lnTo>
                    <a:pt x="76642" y="135297"/>
                  </a:lnTo>
                  <a:cubicBezTo>
                    <a:pt x="78658" y="135095"/>
                    <a:pt x="79767" y="134389"/>
                    <a:pt x="81078" y="133734"/>
                  </a:cubicBezTo>
                  <a:cubicBezTo>
                    <a:pt x="82641" y="133280"/>
                    <a:pt x="83951" y="132423"/>
                    <a:pt x="85514" y="131314"/>
                  </a:cubicBezTo>
                  <a:cubicBezTo>
                    <a:pt x="87530" y="130407"/>
                    <a:pt x="89496" y="129298"/>
                    <a:pt x="91714" y="129298"/>
                  </a:cubicBezTo>
                  <a:cubicBezTo>
                    <a:pt x="93025" y="130205"/>
                    <a:pt x="94134" y="130205"/>
                    <a:pt x="95041" y="130205"/>
                  </a:cubicBezTo>
                  <a:cubicBezTo>
                    <a:pt x="98166" y="130659"/>
                    <a:pt x="100788" y="133331"/>
                    <a:pt x="102602" y="135549"/>
                  </a:cubicBezTo>
                  <a:cubicBezTo>
                    <a:pt x="103510" y="136859"/>
                    <a:pt x="103913" y="138674"/>
                    <a:pt x="103913" y="140186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8" name="Vrije vorm: vorm 4647">
              <a:extLst>
                <a:ext uri="{FF2B5EF4-FFF2-40B4-BE49-F238E27FC236}">
                  <a16:creationId xmlns:a16="http://schemas.microsoft.com/office/drawing/2014/main" id="{5411ABC0-1A0A-50E2-6895-7691580D028A}"/>
                </a:ext>
              </a:extLst>
            </p:cNvPr>
            <p:cNvSpPr/>
            <p:nvPr/>
          </p:nvSpPr>
          <p:spPr>
            <a:xfrm>
              <a:off x="5459907" y="4493851"/>
              <a:ext cx="95360" cy="147272"/>
            </a:xfrm>
            <a:custGeom>
              <a:avLst/>
              <a:gdLst>
                <a:gd name="connsiteX0" fmla="*/ 95159 w 95360"/>
                <a:gd name="connsiteY0" fmla="*/ 25082 h 147272"/>
                <a:gd name="connsiteX1" fmla="*/ 95360 w 95360"/>
                <a:gd name="connsiteY1" fmla="*/ 28409 h 147272"/>
                <a:gd name="connsiteX2" fmla="*/ 93596 w 95360"/>
                <a:gd name="connsiteY2" fmla="*/ 34609 h 147272"/>
                <a:gd name="connsiteX3" fmla="*/ 91832 w 95360"/>
                <a:gd name="connsiteY3" fmla="*/ 37281 h 147272"/>
                <a:gd name="connsiteX4" fmla="*/ 88253 w 95360"/>
                <a:gd name="connsiteY4" fmla="*/ 39499 h 147272"/>
                <a:gd name="connsiteX5" fmla="*/ 82910 w 95360"/>
                <a:gd name="connsiteY5" fmla="*/ 40810 h 147272"/>
                <a:gd name="connsiteX6" fmla="*/ 78272 w 95360"/>
                <a:gd name="connsiteY6" fmla="*/ 39499 h 147272"/>
                <a:gd name="connsiteX7" fmla="*/ 74290 w 95360"/>
                <a:gd name="connsiteY7" fmla="*/ 37281 h 147272"/>
                <a:gd name="connsiteX8" fmla="*/ 69652 w 95360"/>
                <a:gd name="connsiteY8" fmla="*/ 32845 h 147272"/>
                <a:gd name="connsiteX9" fmla="*/ 59873 w 95360"/>
                <a:gd name="connsiteY9" fmla="*/ 27502 h 147272"/>
                <a:gd name="connsiteX10" fmla="*/ 52765 w 95360"/>
                <a:gd name="connsiteY10" fmla="*/ 25082 h 147272"/>
                <a:gd name="connsiteX11" fmla="*/ 46111 w 95360"/>
                <a:gd name="connsiteY11" fmla="*/ 25082 h 147272"/>
                <a:gd name="connsiteX12" fmla="*/ 41222 w 95360"/>
                <a:gd name="connsiteY12" fmla="*/ 26846 h 147272"/>
                <a:gd name="connsiteX13" fmla="*/ 38096 w 95360"/>
                <a:gd name="connsiteY13" fmla="*/ 28409 h 147272"/>
                <a:gd name="connsiteX14" fmla="*/ 36080 w 95360"/>
                <a:gd name="connsiteY14" fmla="*/ 30425 h 147272"/>
                <a:gd name="connsiteX15" fmla="*/ 34316 w 95360"/>
                <a:gd name="connsiteY15" fmla="*/ 33097 h 147272"/>
                <a:gd name="connsiteX16" fmla="*/ 33408 w 95360"/>
                <a:gd name="connsiteY16" fmla="*/ 36424 h 147272"/>
                <a:gd name="connsiteX17" fmla="*/ 33408 w 95360"/>
                <a:gd name="connsiteY17" fmla="*/ 38642 h 147272"/>
                <a:gd name="connsiteX18" fmla="*/ 34316 w 95360"/>
                <a:gd name="connsiteY18" fmla="*/ 40406 h 147272"/>
                <a:gd name="connsiteX19" fmla="*/ 35425 w 95360"/>
                <a:gd name="connsiteY19" fmla="*/ 42826 h 147272"/>
                <a:gd name="connsiteX20" fmla="*/ 38752 w 95360"/>
                <a:gd name="connsiteY20" fmla="*/ 45699 h 147272"/>
                <a:gd name="connsiteX21" fmla="*/ 40516 w 95360"/>
                <a:gd name="connsiteY21" fmla="*/ 47262 h 147272"/>
                <a:gd name="connsiteX22" fmla="*/ 53622 w 95360"/>
                <a:gd name="connsiteY22" fmla="*/ 54369 h 147272"/>
                <a:gd name="connsiteX23" fmla="*/ 60478 w 95360"/>
                <a:gd name="connsiteY23" fmla="*/ 58352 h 147272"/>
                <a:gd name="connsiteX24" fmla="*/ 69803 w 95360"/>
                <a:gd name="connsiteY24" fmla="*/ 65207 h 147272"/>
                <a:gd name="connsiteX25" fmla="*/ 76004 w 95360"/>
                <a:gd name="connsiteY25" fmla="*/ 71206 h 147272"/>
                <a:gd name="connsiteX26" fmla="*/ 82859 w 95360"/>
                <a:gd name="connsiteY26" fmla="*/ 80280 h 147272"/>
                <a:gd name="connsiteX27" fmla="*/ 84623 w 95360"/>
                <a:gd name="connsiteY27" fmla="*/ 84060 h 147272"/>
                <a:gd name="connsiteX28" fmla="*/ 87295 w 95360"/>
                <a:gd name="connsiteY28" fmla="*/ 91168 h 147272"/>
                <a:gd name="connsiteX29" fmla="*/ 89059 w 95360"/>
                <a:gd name="connsiteY29" fmla="*/ 102459 h 147272"/>
                <a:gd name="connsiteX30" fmla="*/ 88404 w 95360"/>
                <a:gd name="connsiteY30" fmla="*/ 114204 h 147272"/>
                <a:gd name="connsiteX31" fmla="*/ 84623 w 95360"/>
                <a:gd name="connsiteY31" fmla="*/ 124841 h 147272"/>
                <a:gd name="connsiteX32" fmla="*/ 78171 w 95360"/>
                <a:gd name="connsiteY32" fmla="*/ 134166 h 147272"/>
                <a:gd name="connsiteX33" fmla="*/ 75499 w 95360"/>
                <a:gd name="connsiteY33" fmla="*/ 136838 h 147272"/>
                <a:gd name="connsiteX34" fmla="*/ 69753 w 95360"/>
                <a:gd name="connsiteY34" fmla="*/ 140619 h 147272"/>
                <a:gd name="connsiteX35" fmla="*/ 65972 w 95360"/>
                <a:gd name="connsiteY35" fmla="*/ 142635 h 147272"/>
                <a:gd name="connsiteX36" fmla="*/ 59772 w 95360"/>
                <a:gd name="connsiteY36" fmla="*/ 145508 h 147272"/>
                <a:gd name="connsiteX37" fmla="*/ 55790 w 95360"/>
                <a:gd name="connsiteY37" fmla="*/ 146163 h 147272"/>
                <a:gd name="connsiteX38" fmla="*/ 48682 w 95360"/>
                <a:gd name="connsiteY38" fmla="*/ 147272 h 147272"/>
                <a:gd name="connsiteX39" fmla="*/ 37794 w 95360"/>
                <a:gd name="connsiteY39" fmla="*/ 146163 h 147272"/>
                <a:gd name="connsiteX40" fmla="*/ 26906 w 95360"/>
                <a:gd name="connsiteY40" fmla="*/ 142383 h 147272"/>
                <a:gd name="connsiteX41" fmla="*/ 20453 w 95360"/>
                <a:gd name="connsiteY41" fmla="*/ 138148 h 147272"/>
                <a:gd name="connsiteX42" fmla="*/ 11581 w 95360"/>
                <a:gd name="connsiteY42" fmla="*/ 130587 h 147272"/>
                <a:gd name="connsiteX43" fmla="*/ 4927 w 95360"/>
                <a:gd name="connsiteY43" fmla="*/ 121715 h 147272"/>
                <a:gd name="connsiteX44" fmla="*/ 492 w 95360"/>
                <a:gd name="connsiteY44" fmla="*/ 111533 h 147272"/>
                <a:gd name="connsiteX45" fmla="*/ 492 w 95360"/>
                <a:gd name="connsiteY45" fmla="*/ 104425 h 147272"/>
                <a:gd name="connsiteX46" fmla="*/ 1600 w 95360"/>
                <a:gd name="connsiteY46" fmla="*/ 101552 h 147272"/>
                <a:gd name="connsiteX47" fmla="*/ 6490 w 95360"/>
                <a:gd name="connsiteY47" fmla="*/ 97570 h 147272"/>
                <a:gd name="connsiteX48" fmla="*/ 9363 w 95360"/>
                <a:gd name="connsiteY48" fmla="*/ 95805 h 147272"/>
                <a:gd name="connsiteX49" fmla="*/ 14253 w 95360"/>
                <a:gd name="connsiteY49" fmla="*/ 95604 h 147272"/>
                <a:gd name="connsiteX50" fmla="*/ 18689 w 95360"/>
                <a:gd name="connsiteY50" fmla="*/ 97620 h 147272"/>
                <a:gd name="connsiteX51" fmla="*/ 22218 w 95360"/>
                <a:gd name="connsiteY51" fmla="*/ 100745 h 147272"/>
                <a:gd name="connsiteX52" fmla="*/ 24436 w 95360"/>
                <a:gd name="connsiteY52" fmla="*/ 104526 h 147272"/>
                <a:gd name="connsiteX53" fmla="*/ 24889 w 95360"/>
                <a:gd name="connsiteY53" fmla="*/ 105837 h 147272"/>
                <a:gd name="connsiteX54" fmla="*/ 28670 w 95360"/>
                <a:gd name="connsiteY54" fmla="*/ 112491 h 147272"/>
                <a:gd name="connsiteX55" fmla="*/ 34215 w 95360"/>
                <a:gd name="connsiteY55" fmla="*/ 117834 h 147272"/>
                <a:gd name="connsiteX56" fmla="*/ 39104 w 95360"/>
                <a:gd name="connsiteY56" fmla="*/ 120707 h 147272"/>
                <a:gd name="connsiteX57" fmla="*/ 44196 w 95360"/>
                <a:gd name="connsiteY57" fmla="*/ 122270 h 147272"/>
                <a:gd name="connsiteX58" fmla="*/ 49539 w 95360"/>
                <a:gd name="connsiteY58" fmla="*/ 122270 h 147272"/>
                <a:gd name="connsiteX59" fmla="*/ 54630 w 95360"/>
                <a:gd name="connsiteY59" fmla="*/ 120959 h 147272"/>
                <a:gd name="connsiteX60" fmla="*/ 58159 w 95360"/>
                <a:gd name="connsiteY60" fmla="*/ 118943 h 147272"/>
                <a:gd name="connsiteX61" fmla="*/ 60578 w 95360"/>
                <a:gd name="connsiteY61" fmla="*/ 116523 h 147272"/>
                <a:gd name="connsiteX62" fmla="*/ 62998 w 95360"/>
                <a:gd name="connsiteY62" fmla="*/ 112742 h 147272"/>
                <a:gd name="connsiteX63" fmla="*/ 64309 w 95360"/>
                <a:gd name="connsiteY63" fmla="*/ 107853 h 147272"/>
                <a:gd name="connsiteX64" fmla="*/ 64309 w 95360"/>
                <a:gd name="connsiteY64" fmla="*/ 101653 h 147272"/>
                <a:gd name="connsiteX65" fmla="*/ 62544 w 95360"/>
                <a:gd name="connsiteY65" fmla="*/ 95654 h 147272"/>
                <a:gd name="connsiteX66" fmla="*/ 58562 w 95360"/>
                <a:gd name="connsiteY66" fmla="*/ 89454 h 147272"/>
                <a:gd name="connsiteX67" fmla="*/ 51707 w 95360"/>
                <a:gd name="connsiteY67" fmla="*/ 82598 h 147272"/>
                <a:gd name="connsiteX68" fmla="*/ 50396 w 95360"/>
                <a:gd name="connsiteY68" fmla="*/ 81489 h 147272"/>
                <a:gd name="connsiteX69" fmla="*/ 28418 w 95360"/>
                <a:gd name="connsiteY69" fmla="*/ 69089 h 147272"/>
                <a:gd name="connsiteX70" fmla="*/ 21109 w 95360"/>
                <a:gd name="connsiteY70" fmla="*/ 63998 h 147272"/>
                <a:gd name="connsiteX71" fmla="*/ 16874 w 95360"/>
                <a:gd name="connsiteY71" fmla="*/ 59763 h 147272"/>
                <a:gd name="connsiteX72" fmla="*/ 11985 w 95360"/>
                <a:gd name="connsiteY72" fmla="*/ 52202 h 147272"/>
                <a:gd name="connsiteX73" fmla="*/ 9313 w 95360"/>
                <a:gd name="connsiteY73" fmla="*/ 43330 h 147272"/>
                <a:gd name="connsiteX74" fmla="*/ 8406 w 95360"/>
                <a:gd name="connsiteY74" fmla="*/ 36878 h 147272"/>
                <a:gd name="connsiteX75" fmla="*/ 9313 w 95360"/>
                <a:gd name="connsiteY75" fmla="*/ 30879 h 147272"/>
                <a:gd name="connsiteX76" fmla="*/ 12186 w 95360"/>
                <a:gd name="connsiteY76" fmla="*/ 21806 h 147272"/>
                <a:gd name="connsiteX77" fmla="*/ 17731 w 95360"/>
                <a:gd name="connsiteY77" fmla="*/ 13841 h 147272"/>
                <a:gd name="connsiteX78" fmla="*/ 24385 w 95360"/>
                <a:gd name="connsiteY78" fmla="*/ 7389 h 147272"/>
                <a:gd name="connsiteX79" fmla="*/ 33912 w 95360"/>
                <a:gd name="connsiteY79" fmla="*/ 2953 h 147272"/>
                <a:gd name="connsiteX80" fmla="*/ 40566 w 95360"/>
                <a:gd name="connsiteY80" fmla="*/ 936 h 147272"/>
                <a:gd name="connsiteX81" fmla="*/ 50547 w 95360"/>
                <a:gd name="connsiteY81" fmla="*/ 29 h 147272"/>
                <a:gd name="connsiteX82" fmla="*/ 61183 w 95360"/>
                <a:gd name="connsiteY82" fmla="*/ 1793 h 147272"/>
                <a:gd name="connsiteX83" fmla="*/ 70711 w 95360"/>
                <a:gd name="connsiteY83" fmla="*/ 5322 h 147272"/>
                <a:gd name="connsiteX84" fmla="*/ 77365 w 95360"/>
                <a:gd name="connsiteY84" fmla="*/ 8447 h 147272"/>
                <a:gd name="connsiteX85" fmla="*/ 86035 w 95360"/>
                <a:gd name="connsiteY85" fmla="*/ 14647 h 147272"/>
                <a:gd name="connsiteX86" fmla="*/ 91580 w 95360"/>
                <a:gd name="connsiteY86" fmla="*/ 19537 h 147272"/>
                <a:gd name="connsiteX87" fmla="*/ 94907 w 95360"/>
                <a:gd name="connsiteY87" fmla="*/ 25082 h 147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95360" h="147272">
                  <a:moveTo>
                    <a:pt x="95159" y="25082"/>
                  </a:moveTo>
                  <a:cubicBezTo>
                    <a:pt x="95159" y="26393"/>
                    <a:pt x="95360" y="27502"/>
                    <a:pt x="95360" y="28409"/>
                  </a:cubicBezTo>
                  <a:cubicBezTo>
                    <a:pt x="95360" y="30425"/>
                    <a:pt x="95159" y="32845"/>
                    <a:pt x="93596" y="34609"/>
                  </a:cubicBezTo>
                  <a:cubicBezTo>
                    <a:pt x="93394" y="35517"/>
                    <a:pt x="92689" y="36374"/>
                    <a:pt x="91832" y="37281"/>
                  </a:cubicBezTo>
                  <a:cubicBezTo>
                    <a:pt x="90723" y="38390"/>
                    <a:pt x="89160" y="39297"/>
                    <a:pt x="88253" y="39499"/>
                  </a:cubicBezTo>
                  <a:cubicBezTo>
                    <a:pt x="86237" y="40406"/>
                    <a:pt x="84724" y="40810"/>
                    <a:pt x="82910" y="40810"/>
                  </a:cubicBezTo>
                  <a:cubicBezTo>
                    <a:pt x="81095" y="40810"/>
                    <a:pt x="79784" y="40356"/>
                    <a:pt x="78272" y="39499"/>
                  </a:cubicBezTo>
                  <a:cubicBezTo>
                    <a:pt x="76709" y="39297"/>
                    <a:pt x="75600" y="38390"/>
                    <a:pt x="74290" y="37281"/>
                  </a:cubicBezTo>
                  <a:cubicBezTo>
                    <a:pt x="72727" y="35718"/>
                    <a:pt x="70963" y="33954"/>
                    <a:pt x="69652" y="32845"/>
                  </a:cubicBezTo>
                  <a:cubicBezTo>
                    <a:pt x="66123" y="30425"/>
                    <a:pt x="63200" y="28611"/>
                    <a:pt x="59873" y="27502"/>
                  </a:cubicBezTo>
                  <a:cubicBezTo>
                    <a:pt x="57856" y="26393"/>
                    <a:pt x="55235" y="25737"/>
                    <a:pt x="52765" y="25082"/>
                  </a:cubicBezTo>
                  <a:lnTo>
                    <a:pt x="46111" y="25082"/>
                  </a:lnTo>
                  <a:cubicBezTo>
                    <a:pt x="44347" y="25737"/>
                    <a:pt x="43238" y="25989"/>
                    <a:pt x="41222" y="26846"/>
                  </a:cubicBezTo>
                  <a:cubicBezTo>
                    <a:pt x="40566" y="27048"/>
                    <a:pt x="39205" y="27754"/>
                    <a:pt x="38096" y="28409"/>
                  </a:cubicBezTo>
                  <a:cubicBezTo>
                    <a:pt x="37441" y="29064"/>
                    <a:pt x="36987" y="29720"/>
                    <a:pt x="36080" y="30425"/>
                  </a:cubicBezTo>
                  <a:cubicBezTo>
                    <a:pt x="35425" y="31534"/>
                    <a:pt x="34971" y="32190"/>
                    <a:pt x="34316" y="33097"/>
                  </a:cubicBezTo>
                  <a:cubicBezTo>
                    <a:pt x="34316" y="34408"/>
                    <a:pt x="34114" y="35517"/>
                    <a:pt x="33408" y="36424"/>
                  </a:cubicBezTo>
                  <a:lnTo>
                    <a:pt x="33408" y="38642"/>
                  </a:lnTo>
                  <a:cubicBezTo>
                    <a:pt x="34064" y="39096"/>
                    <a:pt x="34064" y="39549"/>
                    <a:pt x="34316" y="40406"/>
                  </a:cubicBezTo>
                  <a:cubicBezTo>
                    <a:pt x="34517" y="41062"/>
                    <a:pt x="34971" y="41969"/>
                    <a:pt x="35425" y="42826"/>
                  </a:cubicBezTo>
                  <a:cubicBezTo>
                    <a:pt x="36332" y="44137"/>
                    <a:pt x="37441" y="45044"/>
                    <a:pt x="38752" y="45699"/>
                  </a:cubicBezTo>
                  <a:cubicBezTo>
                    <a:pt x="39205" y="45901"/>
                    <a:pt x="39861" y="46808"/>
                    <a:pt x="40516" y="47262"/>
                  </a:cubicBezTo>
                  <a:cubicBezTo>
                    <a:pt x="44297" y="49682"/>
                    <a:pt x="48934" y="52151"/>
                    <a:pt x="53622" y="54369"/>
                  </a:cubicBezTo>
                  <a:cubicBezTo>
                    <a:pt x="55840" y="55680"/>
                    <a:pt x="58260" y="56789"/>
                    <a:pt x="60478" y="58352"/>
                  </a:cubicBezTo>
                  <a:cubicBezTo>
                    <a:pt x="63603" y="60368"/>
                    <a:pt x="66930" y="62334"/>
                    <a:pt x="69803" y="65207"/>
                  </a:cubicBezTo>
                  <a:cubicBezTo>
                    <a:pt x="71820" y="66972"/>
                    <a:pt x="74239" y="68988"/>
                    <a:pt x="76004" y="71206"/>
                  </a:cubicBezTo>
                  <a:cubicBezTo>
                    <a:pt x="78221" y="74079"/>
                    <a:pt x="80893" y="76953"/>
                    <a:pt x="82859" y="80280"/>
                  </a:cubicBezTo>
                  <a:cubicBezTo>
                    <a:pt x="83313" y="81590"/>
                    <a:pt x="84170" y="82951"/>
                    <a:pt x="84623" y="84060"/>
                  </a:cubicBezTo>
                  <a:cubicBezTo>
                    <a:pt x="85732" y="86480"/>
                    <a:pt x="86640" y="88496"/>
                    <a:pt x="87295" y="91168"/>
                  </a:cubicBezTo>
                  <a:cubicBezTo>
                    <a:pt x="88606" y="94495"/>
                    <a:pt x="88858" y="98729"/>
                    <a:pt x="89059" y="102459"/>
                  </a:cubicBezTo>
                  <a:cubicBezTo>
                    <a:pt x="89513" y="106441"/>
                    <a:pt x="88858" y="110424"/>
                    <a:pt x="88404" y="114204"/>
                  </a:cubicBezTo>
                  <a:cubicBezTo>
                    <a:pt x="88202" y="117733"/>
                    <a:pt x="86640" y="121514"/>
                    <a:pt x="84623" y="124841"/>
                  </a:cubicBezTo>
                  <a:cubicBezTo>
                    <a:pt x="83313" y="127966"/>
                    <a:pt x="80843" y="131293"/>
                    <a:pt x="78171" y="134166"/>
                  </a:cubicBezTo>
                  <a:cubicBezTo>
                    <a:pt x="77516" y="135074"/>
                    <a:pt x="76608" y="135930"/>
                    <a:pt x="75499" y="136838"/>
                  </a:cubicBezTo>
                  <a:cubicBezTo>
                    <a:pt x="73483" y="138148"/>
                    <a:pt x="71719" y="139963"/>
                    <a:pt x="69753" y="140619"/>
                  </a:cubicBezTo>
                  <a:cubicBezTo>
                    <a:pt x="68845" y="141526"/>
                    <a:pt x="67736" y="142383"/>
                    <a:pt x="65972" y="142635"/>
                  </a:cubicBezTo>
                  <a:cubicBezTo>
                    <a:pt x="64208" y="143744"/>
                    <a:pt x="61738" y="144853"/>
                    <a:pt x="59772" y="145508"/>
                  </a:cubicBezTo>
                  <a:cubicBezTo>
                    <a:pt x="58209" y="145962"/>
                    <a:pt x="56899" y="146163"/>
                    <a:pt x="55790" y="146163"/>
                  </a:cubicBezTo>
                  <a:cubicBezTo>
                    <a:pt x="53370" y="146365"/>
                    <a:pt x="51354" y="146819"/>
                    <a:pt x="48682" y="147272"/>
                  </a:cubicBezTo>
                  <a:cubicBezTo>
                    <a:pt x="44700" y="147272"/>
                    <a:pt x="41121" y="146819"/>
                    <a:pt x="37794" y="146163"/>
                  </a:cubicBezTo>
                  <a:cubicBezTo>
                    <a:pt x="34013" y="145508"/>
                    <a:pt x="30686" y="144147"/>
                    <a:pt x="26906" y="142383"/>
                  </a:cubicBezTo>
                  <a:cubicBezTo>
                    <a:pt x="24486" y="141274"/>
                    <a:pt x="22268" y="139963"/>
                    <a:pt x="20453" y="138148"/>
                  </a:cubicBezTo>
                  <a:cubicBezTo>
                    <a:pt x="16925" y="135930"/>
                    <a:pt x="14253" y="133712"/>
                    <a:pt x="11581" y="130587"/>
                  </a:cubicBezTo>
                  <a:cubicBezTo>
                    <a:pt x="9363" y="127916"/>
                    <a:pt x="6944" y="124841"/>
                    <a:pt x="4927" y="121715"/>
                  </a:cubicBezTo>
                  <a:cubicBezTo>
                    <a:pt x="3163" y="118590"/>
                    <a:pt x="1600" y="115061"/>
                    <a:pt x="492" y="111533"/>
                  </a:cubicBezTo>
                  <a:cubicBezTo>
                    <a:pt x="-164" y="109113"/>
                    <a:pt x="-164" y="106895"/>
                    <a:pt x="492" y="104425"/>
                  </a:cubicBezTo>
                  <a:cubicBezTo>
                    <a:pt x="945" y="103971"/>
                    <a:pt x="1147" y="102661"/>
                    <a:pt x="1600" y="101552"/>
                  </a:cubicBezTo>
                  <a:cubicBezTo>
                    <a:pt x="2911" y="99989"/>
                    <a:pt x="4020" y="98679"/>
                    <a:pt x="6490" y="97570"/>
                  </a:cubicBezTo>
                  <a:cubicBezTo>
                    <a:pt x="7397" y="96662"/>
                    <a:pt x="8053" y="96259"/>
                    <a:pt x="9363" y="95805"/>
                  </a:cubicBezTo>
                  <a:cubicBezTo>
                    <a:pt x="10926" y="95604"/>
                    <a:pt x="12237" y="95150"/>
                    <a:pt x="14253" y="95604"/>
                  </a:cubicBezTo>
                  <a:cubicBezTo>
                    <a:pt x="15816" y="95805"/>
                    <a:pt x="17378" y="96259"/>
                    <a:pt x="18689" y="97620"/>
                  </a:cubicBezTo>
                  <a:cubicBezTo>
                    <a:pt x="20453" y="98074"/>
                    <a:pt x="21109" y="99384"/>
                    <a:pt x="22218" y="100745"/>
                  </a:cubicBezTo>
                  <a:cubicBezTo>
                    <a:pt x="23327" y="101653"/>
                    <a:pt x="24234" y="103165"/>
                    <a:pt x="24436" y="104526"/>
                  </a:cubicBezTo>
                  <a:cubicBezTo>
                    <a:pt x="24436" y="105181"/>
                    <a:pt x="24889" y="105433"/>
                    <a:pt x="24889" y="105837"/>
                  </a:cubicBezTo>
                  <a:cubicBezTo>
                    <a:pt x="25998" y="108055"/>
                    <a:pt x="27309" y="110474"/>
                    <a:pt x="28670" y="112491"/>
                  </a:cubicBezTo>
                  <a:cubicBezTo>
                    <a:pt x="30686" y="114507"/>
                    <a:pt x="31997" y="116019"/>
                    <a:pt x="34215" y="117834"/>
                  </a:cubicBezTo>
                  <a:cubicBezTo>
                    <a:pt x="35525" y="118943"/>
                    <a:pt x="37340" y="120052"/>
                    <a:pt x="39104" y="120707"/>
                  </a:cubicBezTo>
                  <a:cubicBezTo>
                    <a:pt x="40667" y="121614"/>
                    <a:pt x="42633" y="121816"/>
                    <a:pt x="44196" y="122270"/>
                  </a:cubicBezTo>
                  <a:cubicBezTo>
                    <a:pt x="45960" y="122723"/>
                    <a:pt x="47976" y="122723"/>
                    <a:pt x="49539" y="122270"/>
                  </a:cubicBezTo>
                  <a:cubicBezTo>
                    <a:pt x="51555" y="121816"/>
                    <a:pt x="53320" y="121614"/>
                    <a:pt x="54630" y="120959"/>
                  </a:cubicBezTo>
                  <a:cubicBezTo>
                    <a:pt x="55941" y="120505"/>
                    <a:pt x="57050" y="119649"/>
                    <a:pt x="58159" y="118943"/>
                  </a:cubicBezTo>
                  <a:cubicBezTo>
                    <a:pt x="59469" y="117834"/>
                    <a:pt x="60175" y="117178"/>
                    <a:pt x="60578" y="116523"/>
                  </a:cubicBezTo>
                  <a:cubicBezTo>
                    <a:pt x="61687" y="115213"/>
                    <a:pt x="62141" y="114104"/>
                    <a:pt x="62998" y="112742"/>
                  </a:cubicBezTo>
                  <a:cubicBezTo>
                    <a:pt x="63452" y="110978"/>
                    <a:pt x="64107" y="109617"/>
                    <a:pt x="64309" y="107853"/>
                  </a:cubicBezTo>
                  <a:lnTo>
                    <a:pt x="64309" y="101653"/>
                  </a:lnTo>
                  <a:cubicBezTo>
                    <a:pt x="64107" y="100090"/>
                    <a:pt x="63200" y="97872"/>
                    <a:pt x="62544" y="95654"/>
                  </a:cubicBezTo>
                  <a:cubicBezTo>
                    <a:pt x="61435" y="93436"/>
                    <a:pt x="60125" y="91420"/>
                    <a:pt x="58562" y="89454"/>
                  </a:cubicBezTo>
                  <a:cubicBezTo>
                    <a:pt x="56344" y="86782"/>
                    <a:pt x="54328" y="84110"/>
                    <a:pt x="51707" y="82598"/>
                  </a:cubicBezTo>
                  <a:cubicBezTo>
                    <a:pt x="51253" y="82145"/>
                    <a:pt x="50598" y="81691"/>
                    <a:pt x="50396" y="81489"/>
                  </a:cubicBezTo>
                  <a:cubicBezTo>
                    <a:pt x="43087" y="76852"/>
                    <a:pt x="35525" y="73525"/>
                    <a:pt x="28418" y="69089"/>
                  </a:cubicBezTo>
                  <a:cubicBezTo>
                    <a:pt x="25998" y="67778"/>
                    <a:pt x="23327" y="65762"/>
                    <a:pt x="21109" y="63998"/>
                  </a:cubicBezTo>
                  <a:cubicBezTo>
                    <a:pt x="19546" y="62435"/>
                    <a:pt x="17983" y="61326"/>
                    <a:pt x="16874" y="59763"/>
                  </a:cubicBezTo>
                  <a:cubicBezTo>
                    <a:pt x="14858" y="57344"/>
                    <a:pt x="13346" y="55327"/>
                    <a:pt x="11985" y="52202"/>
                  </a:cubicBezTo>
                  <a:cubicBezTo>
                    <a:pt x="10422" y="49530"/>
                    <a:pt x="9313" y="46657"/>
                    <a:pt x="9313" y="43330"/>
                  </a:cubicBezTo>
                  <a:cubicBezTo>
                    <a:pt x="8658" y="41112"/>
                    <a:pt x="8406" y="39348"/>
                    <a:pt x="8406" y="36878"/>
                  </a:cubicBezTo>
                  <a:cubicBezTo>
                    <a:pt x="8406" y="34861"/>
                    <a:pt x="8607" y="32895"/>
                    <a:pt x="9313" y="30879"/>
                  </a:cubicBezTo>
                  <a:cubicBezTo>
                    <a:pt x="9313" y="27754"/>
                    <a:pt x="10876" y="24880"/>
                    <a:pt x="12186" y="21806"/>
                  </a:cubicBezTo>
                  <a:cubicBezTo>
                    <a:pt x="13295" y="18680"/>
                    <a:pt x="15513" y="16261"/>
                    <a:pt x="17731" y="13841"/>
                  </a:cubicBezTo>
                  <a:cubicBezTo>
                    <a:pt x="19495" y="11169"/>
                    <a:pt x="21966" y="9607"/>
                    <a:pt x="24385" y="7389"/>
                  </a:cubicBezTo>
                  <a:cubicBezTo>
                    <a:pt x="27258" y="5624"/>
                    <a:pt x="30585" y="4263"/>
                    <a:pt x="33912" y="2953"/>
                  </a:cubicBezTo>
                  <a:cubicBezTo>
                    <a:pt x="35929" y="2045"/>
                    <a:pt x="38348" y="1188"/>
                    <a:pt x="40566" y="936"/>
                  </a:cubicBezTo>
                  <a:cubicBezTo>
                    <a:pt x="43893" y="735"/>
                    <a:pt x="47019" y="-173"/>
                    <a:pt x="50547" y="29"/>
                  </a:cubicBezTo>
                  <a:cubicBezTo>
                    <a:pt x="54328" y="29"/>
                    <a:pt x="57856" y="684"/>
                    <a:pt x="61183" y="1793"/>
                  </a:cubicBezTo>
                  <a:cubicBezTo>
                    <a:pt x="64309" y="2449"/>
                    <a:pt x="67636" y="3810"/>
                    <a:pt x="70711" y="5322"/>
                  </a:cubicBezTo>
                  <a:cubicBezTo>
                    <a:pt x="73130" y="5776"/>
                    <a:pt x="75348" y="7338"/>
                    <a:pt x="77365" y="8447"/>
                  </a:cubicBezTo>
                  <a:cubicBezTo>
                    <a:pt x="80692" y="10464"/>
                    <a:pt x="83111" y="12228"/>
                    <a:pt x="86035" y="14647"/>
                  </a:cubicBezTo>
                  <a:cubicBezTo>
                    <a:pt x="88051" y="16210"/>
                    <a:pt x="89815" y="17521"/>
                    <a:pt x="91580" y="19537"/>
                  </a:cubicBezTo>
                  <a:cubicBezTo>
                    <a:pt x="93142" y="21301"/>
                    <a:pt x="93999" y="23066"/>
                    <a:pt x="94907" y="25082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49" name="Vrije vorm: vorm 4648">
              <a:extLst>
                <a:ext uri="{FF2B5EF4-FFF2-40B4-BE49-F238E27FC236}">
                  <a16:creationId xmlns:a16="http://schemas.microsoft.com/office/drawing/2014/main" id="{404C8D7A-54DA-5E5C-D733-15793A91553B}"/>
                </a:ext>
              </a:extLst>
            </p:cNvPr>
            <p:cNvSpPr/>
            <p:nvPr/>
          </p:nvSpPr>
          <p:spPr>
            <a:xfrm>
              <a:off x="5570962" y="4602282"/>
              <a:ext cx="29319" cy="51544"/>
            </a:xfrm>
            <a:custGeom>
              <a:avLst/>
              <a:gdLst>
                <a:gd name="connsiteX0" fmla="*/ 28009 w 29319"/>
                <a:gd name="connsiteY0" fmla="*/ 7386 h 51544"/>
                <a:gd name="connsiteX1" fmla="*/ 29320 w 29319"/>
                <a:gd name="connsiteY1" fmla="*/ 12024 h 51544"/>
                <a:gd name="connsiteX2" fmla="*/ 28665 w 29319"/>
                <a:gd name="connsiteY2" fmla="*/ 18224 h 51544"/>
                <a:gd name="connsiteX3" fmla="*/ 27757 w 29319"/>
                <a:gd name="connsiteY3" fmla="*/ 26441 h 51544"/>
                <a:gd name="connsiteX4" fmla="*/ 26850 w 29319"/>
                <a:gd name="connsiteY4" fmla="*/ 31986 h 51544"/>
                <a:gd name="connsiteX5" fmla="*/ 23976 w 29319"/>
                <a:gd name="connsiteY5" fmla="*/ 42420 h 51544"/>
                <a:gd name="connsiteX6" fmla="*/ 20649 w 29319"/>
                <a:gd name="connsiteY6" fmla="*/ 47764 h 51544"/>
                <a:gd name="connsiteX7" fmla="*/ 18431 w 29319"/>
                <a:gd name="connsiteY7" fmla="*/ 49780 h 51544"/>
                <a:gd name="connsiteX8" fmla="*/ 12231 w 29319"/>
                <a:gd name="connsiteY8" fmla="*/ 51544 h 51544"/>
                <a:gd name="connsiteX9" fmla="*/ 8703 w 29319"/>
                <a:gd name="connsiteY9" fmla="*/ 51091 h 51544"/>
                <a:gd name="connsiteX10" fmla="*/ 4922 w 29319"/>
                <a:gd name="connsiteY10" fmla="*/ 48873 h 51544"/>
                <a:gd name="connsiteX11" fmla="*/ 2049 w 29319"/>
                <a:gd name="connsiteY11" fmla="*/ 45344 h 51544"/>
                <a:gd name="connsiteX12" fmla="*/ 284 w 29319"/>
                <a:gd name="connsiteY12" fmla="*/ 40706 h 51544"/>
                <a:gd name="connsiteX13" fmla="*/ 486 w 29319"/>
                <a:gd name="connsiteY13" fmla="*/ 35817 h 51544"/>
                <a:gd name="connsiteX14" fmla="*/ 4015 w 29319"/>
                <a:gd name="connsiteY14" fmla="*/ 21198 h 51544"/>
                <a:gd name="connsiteX15" fmla="*/ 4670 w 29319"/>
                <a:gd name="connsiteY15" fmla="*/ 12125 h 51544"/>
                <a:gd name="connsiteX16" fmla="*/ 6434 w 29319"/>
                <a:gd name="connsiteY16" fmla="*/ 5924 h 51544"/>
                <a:gd name="connsiteX17" fmla="*/ 8198 w 29319"/>
                <a:gd name="connsiteY17" fmla="*/ 3505 h 51544"/>
                <a:gd name="connsiteX18" fmla="*/ 13743 w 29319"/>
                <a:gd name="connsiteY18" fmla="*/ 379 h 51544"/>
                <a:gd name="connsiteX19" fmla="*/ 16869 w 29319"/>
                <a:gd name="connsiteY19" fmla="*/ 178 h 51544"/>
                <a:gd name="connsiteX20" fmla="*/ 21305 w 29319"/>
                <a:gd name="connsiteY20" fmla="*/ 1085 h 51544"/>
                <a:gd name="connsiteX21" fmla="*/ 25741 w 29319"/>
                <a:gd name="connsiteY21" fmla="*/ 3505 h 51544"/>
                <a:gd name="connsiteX22" fmla="*/ 27959 w 29319"/>
                <a:gd name="connsiteY22" fmla="*/ 7487 h 51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9319" h="51544">
                  <a:moveTo>
                    <a:pt x="28009" y="7386"/>
                  </a:moveTo>
                  <a:cubicBezTo>
                    <a:pt x="28665" y="8495"/>
                    <a:pt x="29320" y="10260"/>
                    <a:pt x="29320" y="12024"/>
                  </a:cubicBezTo>
                  <a:cubicBezTo>
                    <a:pt x="29320" y="13788"/>
                    <a:pt x="29320" y="16006"/>
                    <a:pt x="28665" y="18224"/>
                  </a:cubicBezTo>
                  <a:cubicBezTo>
                    <a:pt x="28665" y="20896"/>
                    <a:pt x="28009" y="23769"/>
                    <a:pt x="27757" y="26441"/>
                  </a:cubicBezTo>
                  <a:cubicBezTo>
                    <a:pt x="27757" y="28457"/>
                    <a:pt x="27555" y="30221"/>
                    <a:pt x="26850" y="31986"/>
                  </a:cubicBezTo>
                  <a:cubicBezTo>
                    <a:pt x="26194" y="35514"/>
                    <a:pt x="25287" y="39093"/>
                    <a:pt x="23976" y="42420"/>
                  </a:cubicBezTo>
                  <a:cubicBezTo>
                    <a:pt x="23523" y="44638"/>
                    <a:pt x="22414" y="46403"/>
                    <a:pt x="20649" y="47764"/>
                  </a:cubicBezTo>
                  <a:cubicBezTo>
                    <a:pt x="20196" y="48419"/>
                    <a:pt x="19339" y="49326"/>
                    <a:pt x="18431" y="49780"/>
                  </a:cubicBezTo>
                  <a:cubicBezTo>
                    <a:pt x="16667" y="51091"/>
                    <a:pt x="14449" y="51544"/>
                    <a:pt x="12231" y="51544"/>
                  </a:cubicBezTo>
                  <a:cubicBezTo>
                    <a:pt x="11324" y="51343"/>
                    <a:pt x="10215" y="51343"/>
                    <a:pt x="8703" y="51091"/>
                  </a:cubicBezTo>
                  <a:cubicBezTo>
                    <a:pt x="7593" y="50637"/>
                    <a:pt x="6031" y="49780"/>
                    <a:pt x="4922" y="48873"/>
                  </a:cubicBezTo>
                  <a:cubicBezTo>
                    <a:pt x="3813" y="47965"/>
                    <a:pt x="2502" y="46655"/>
                    <a:pt x="2049" y="45344"/>
                  </a:cubicBezTo>
                  <a:cubicBezTo>
                    <a:pt x="940" y="44033"/>
                    <a:pt x="486" y="42471"/>
                    <a:pt x="284" y="40706"/>
                  </a:cubicBezTo>
                  <a:cubicBezTo>
                    <a:pt x="-371" y="39396"/>
                    <a:pt x="284" y="37581"/>
                    <a:pt x="486" y="35817"/>
                  </a:cubicBezTo>
                  <a:cubicBezTo>
                    <a:pt x="2250" y="31381"/>
                    <a:pt x="3157" y="26491"/>
                    <a:pt x="4015" y="21198"/>
                  </a:cubicBezTo>
                  <a:cubicBezTo>
                    <a:pt x="4216" y="18325"/>
                    <a:pt x="4670" y="14998"/>
                    <a:pt x="4670" y="12125"/>
                  </a:cubicBezTo>
                  <a:cubicBezTo>
                    <a:pt x="4670" y="9705"/>
                    <a:pt x="4872" y="7689"/>
                    <a:pt x="6434" y="5924"/>
                  </a:cubicBezTo>
                  <a:cubicBezTo>
                    <a:pt x="6636" y="5269"/>
                    <a:pt x="7543" y="4160"/>
                    <a:pt x="8198" y="3505"/>
                  </a:cubicBezTo>
                  <a:cubicBezTo>
                    <a:pt x="9509" y="1942"/>
                    <a:pt x="11525" y="632"/>
                    <a:pt x="13743" y="379"/>
                  </a:cubicBezTo>
                  <a:cubicBezTo>
                    <a:pt x="14852" y="178"/>
                    <a:pt x="15760" y="178"/>
                    <a:pt x="16869" y="178"/>
                  </a:cubicBezTo>
                  <a:cubicBezTo>
                    <a:pt x="18633" y="-276"/>
                    <a:pt x="20196" y="178"/>
                    <a:pt x="21305" y="1085"/>
                  </a:cubicBezTo>
                  <a:cubicBezTo>
                    <a:pt x="23069" y="1287"/>
                    <a:pt x="24178" y="2194"/>
                    <a:pt x="25741" y="3505"/>
                  </a:cubicBezTo>
                  <a:cubicBezTo>
                    <a:pt x="26648" y="4614"/>
                    <a:pt x="27505" y="5924"/>
                    <a:pt x="27959" y="7487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0" name="Vrije vorm: vorm 4649">
              <a:extLst>
                <a:ext uri="{FF2B5EF4-FFF2-40B4-BE49-F238E27FC236}">
                  <a16:creationId xmlns:a16="http://schemas.microsoft.com/office/drawing/2014/main" id="{3F16D199-3932-5477-2BD5-96DF7740A018}"/>
                </a:ext>
              </a:extLst>
            </p:cNvPr>
            <p:cNvSpPr/>
            <p:nvPr/>
          </p:nvSpPr>
          <p:spPr>
            <a:xfrm>
              <a:off x="5682145" y="4506835"/>
              <a:ext cx="96651" cy="133582"/>
            </a:xfrm>
            <a:custGeom>
              <a:avLst/>
              <a:gdLst>
                <a:gd name="connsiteX0" fmla="*/ 96280 w 96651"/>
                <a:gd name="connsiteY0" fmla="*/ 109891 h 133582"/>
                <a:gd name="connsiteX1" fmla="*/ 96482 w 96651"/>
                <a:gd name="connsiteY1" fmla="*/ 114780 h 133582"/>
                <a:gd name="connsiteX2" fmla="*/ 94919 w 96651"/>
                <a:gd name="connsiteY2" fmla="*/ 119670 h 133582"/>
                <a:gd name="connsiteX3" fmla="*/ 92046 w 96651"/>
                <a:gd name="connsiteY3" fmla="*/ 123199 h 133582"/>
                <a:gd name="connsiteX4" fmla="*/ 87610 w 96651"/>
                <a:gd name="connsiteY4" fmla="*/ 125416 h 133582"/>
                <a:gd name="connsiteX5" fmla="*/ 81158 w 96651"/>
                <a:gd name="connsiteY5" fmla="*/ 127836 h 133582"/>
                <a:gd name="connsiteX6" fmla="*/ 52526 w 96651"/>
                <a:gd name="connsiteY6" fmla="*/ 133583 h 133582"/>
                <a:gd name="connsiteX7" fmla="*/ 46527 w 96651"/>
                <a:gd name="connsiteY7" fmla="*/ 133583 h 133582"/>
                <a:gd name="connsiteX8" fmla="*/ 37655 w 96651"/>
                <a:gd name="connsiteY8" fmla="*/ 133129 h 133582"/>
                <a:gd name="connsiteX9" fmla="*/ 31908 w 96651"/>
                <a:gd name="connsiteY9" fmla="*/ 131566 h 133582"/>
                <a:gd name="connsiteX10" fmla="*/ 26162 w 96651"/>
                <a:gd name="connsiteY10" fmla="*/ 129147 h 133582"/>
                <a:gd name="connsiteX11" fmla="*/ 23742 w 96651"/>
                <a:gd name="connsiteY11" fmla="*/ 127836 h 133582"/>
                <a:gd name="connsiteX12" fmla="*/ 21524 w 96651"/>
                <a:gd name="connsiteY12" fmla="*/ 126072 h 133582"/>
                <a:gd name="connsiteX13" fmla="*/ 16887 w 96651"/>
                <a:gd name="connsiteY13" fmla="*/ 122745 h 133582"/>
                <a:gd name="connsiteX14" fmla="*/ 13761 w 96651"/>
                <a:gd name="connsiteY14" fmla="*/ 119166 h 133582"/>
                <a:gd name="connsiteX15" fmla="*/ 6200 w 96651"/>
                <a:gd name="connsiteY15" fmla="*/ 108076 h 133582"/>
                <a:gd name="connsiteX16" fmla="*/ 2420 w 96651"/>
                <a:gd name="connsiteY16" fmla="*/ 94970 h 133582"/>
                <a:gd name="connsiteX17" fmla="*/ 0 w 96651"/>
                <a:gd name="connsiteY17" fmla="*/ 80553 h 133582"/>
                <a:gd name="connsiteX18" fmla="*/ 454 w 96651"/>
                <a:gd name="connsiteY18" fmla="*/ 68354 h 133582"/>
                <a:gd name="connsiteX19" fmla="*/ 2470 w 96651"/>
                <a:gd name="connsiteY19" fmla="*/ 53030 h 133582"/>
                <a:gd name="connsiteX20" fmla="*/ 6251 w 96651"/>
                <a:gd name="connsiteY20" fmla="*/ 41032 h 133582"/>
                <a:gd name="connsiteX21" fmla="*/ 13106 w 96651"/>
                <a:gd name="connsiteY21" fmla="*/ 27271 h 133582"/>
                <a:gd name="connsiteX22" fmla="*/ 15979 w 96651"/>
                <a:gd name="connsiteY22" fmla="*/ 22180 h 133582"/>
                <a:gd name="connsiteX23" fmla="*/ 21323 w 96651"/>
                <a:gd name="connsiteY23" fmla="*/ 15526 h 133582"/>
                <a:gd name="connsiteX24" fmla="*/ 25305 w 96651"/>
                <a:gd name="connsiteY24" fmla="*/ 11745 h 133582"/>
                <a:gd name="connsiteX25" fmla="*/ 28178 w 96651"/>
                <a:gd name="connsiteY25" fmla="*/ 9073 h 133582"/>
                <a:gd name="connsiteX26" fmla="*/ 31959 w 96651"/>
                <a:gd name="connsiteY26" fmla="*/ 6654 h 133582"/>
                <a:gd name="connsiteX27" fmla="*/ 37050 w 96651"/>
                <a:gd name="connsiteY27" fmla="*/ 3781 h 133582"/>
                <a:gd name="connsiteX28" fmla="*/ 44813 w 96651"/>
                <a:gd name="connsiteY28" fmla="*/ 1109 h 133582"/>
                <a:gd name="connsiteX29" fmla="*/ 50812 w 96651"/>
                <a:gd name="connsiteY29" fmla="*/ 0 h 133582"/>
                <a:gd name="connsiteX30" fmla="*/ 53685 w 96651"/>
                <a:gd name="connsiteY30" fmla="*/ 0 h 133582"/>
                <a:gd name="connsiteX31" fmla="*/ 62557 w 96651"/>
                <a:gd name="connsiteY31" fmla="*/ 907 h 133582"/>
                <a:gd name="connsiteX32" fmla="*/ 67900 w 96651"/>
                <a:gd name="connsiteY32" fmla="*/ 2016 h 133582"/>
                <a:gd name="connsiteX33" fmla="*/ 73445 w 96651"/>
                <a:gd name="connsiteY33" fmla="*/ 4033 h 133582"/>
                <a:gd name="connsiteX34" fmla="*/ 75865 w 96651"/>
                <a:gd name="connsiteY34" fmla="*/ 5797 h 133582"/>
                <a:gd name="connsiteX35" fmla="*/ 78284 w 96651"/>
                <a:gd name="connsiteY35" fmla="*/ 7108 h 133582"/>
                <a:gd name="connsiteX36" fmla="*/ 82720 w 96651"/>
                <a:gd name="connsiteY36" fmla="*/ 10435 h 133582"/>
                <a:gd name="connsiteX37" fmla="*/ 86501 w 96651"/>
                <a:gd name="connsiteY37" fmla="*/ 14417 h 133582"/>
                <a:gd name="connsiteX38" fmla="*/ 91391 w 96651"/>
                <a:gd name="connsiteY38" fmla="*/ 21726 h 133582"/>
                <a:gd name="connsiteX39" fmla="*/ 94718 w 96651"/>
                <a:gd name="connsiteY39" fmla="*/ 29489 h 133582"/>
                <a:gd name="connsiteX40" fmla="*/ 96280 w 96651"/>
                <a:gd name="connsiteY40" fmla="*/ 37705 h 133582"/>
                <a:gd name="connsiteX41" fmla="*/ 96482 w 96651"/>
                <a:gd name="connsiteY41" fmla="*/ 43250 h 133582"/>
                <a:gd name="connsiteX42" fmla="*/ 94718 w 96651"/>
                <a:gd name="connsiteY42" fmla="*/ 49703 h 133582"/>
                <a:gd name="connsiteX43" fmla="*/ 92953 w 96651"/>
                <a:gd name="connsiteY43" fmla="*/ 52374 h 133582"/>
                <a:gd name="connsiteX44" fmla="*/ 87408 w 96651"/>
                <a:gd name="connsiteY44" fmla="*/ 55701 h 133582"/>
                <a:gd name="connsiteX45" fmla="*/ 83880 w 96651"/>
                <a:gd name="connsiteY45" fmla="*/ 55903 h 133582"/>
                <a:gd name="connsiteX46" fmla="*/ 78990 w 96651"/>
                <a:gd name="connsiteY46" fmla="*/ 54794 h 133582"/>
                <a:gd name="connsiteX47" fmla="*/ 75209 w 96651"/>
                <a:gd name="connsiteY47" fmla="*/ 52374 h 133582"/>
                <a:gd name="connsiteX48" fmla="*/ 72538 w 96651"/>
                <a:gd name="connsiteY48" fmla="*/ 48392 h 133582"/>
                <a:gd name="connsiteX49" fmla="*/ 71429 w 96651"/>
                <a:gd name="connsiteY49" fmla="*/ 43301 h 133582"/>
                <a:gd name="connsiteX50" fmla="*/ 71429 w 96651"/>
                <a:gd name="connsiteY50" fmla="*/ 39520 h 133582"/>
                <a:gd name="connsiteX51" fmla="*/ 70118 w 96651"/>
                <a:gd name="connsiteY51" fmla="*/ 35084 h 133582"/>
                <a:gd name="connsiteX52" fmla="*/ 67900 w 96651"/>
                <a:gd name="connsiteY52" fmla="*/ 30850 h 133582"/>
                <a:gd name="connsiteX53" fmla="*/ 65229 w 96651"/>
                <a:gd name="connsiteY53" fmla="*/ 28178 h 133582"/>
                <a:gd name="connsiteX54" fmla="*/ 61448 w 96651"/>
                <a:gd name="connsiteY54" fmla="*/ 26162 h 133582"/>
                <a:gd name="connsiteX55" fmla="*/ 57012 w 96651"/>
                <a:gd name="connsiteY55" fmla="*/ 24599 h 133582"/>
                <a:gd name="connsiteX56" fmla="*/ 52374 w 96651"/>
                <a:gd name="connsiteY56" fmla="*/ 24599 h 133582"/>
                <a:gd name="connsiteX57" fmla="*/ 48140 w 96651"/>
                <a:gd name="connsiteY57" fmla="*/ 25708 h 133582"/>
                <a:gd name="connsiteX58" fmla="*/ 43704 w 96651"/>
                <a:gd name="connsiteY58" fmla="*/ 28582 h 133582"/>
                <a:gd name="connsiteX59" fmla="*/ 37957 w 96651"/>
                <a:gd name="connsiteY59" fmla="*/ 34580 h 133582"/>
                <a:gd name="connsiteX60" fmla="*/ 30195 w 96651"/>
                <a:gd name="connsiteY60" fmla="*/ 47686 h 133582"/>
                <a:gd name="connsiteX61" fmla="*/ 25305 w 96651"/>
                <a:gd name="connsiteY61" fmla="*/ 65884 h 133582"/>
                <a:gd name="connsiteX62" fmla="*/ 25305 w 96651"/>
                <a:gd name="connsiteY62" fmla="*/ 84737 h 133582"/>
                <a:gd name="connsiteX63" fmla="*/ 28178 w 96651"/>
                <a:gd name="connsiteY63" fmla="*/ 96028 h 133582"/>
                <a:gd name="connsiteX64" fmla="*/ 31959 w 96651"/>
                <a:gd name="connsiteY64" fmla="*/ 102229 h 133582"/>
                <a:gd name="connsiteX65" fmla="*/ 35286 w 96651"/>
                <a:gd name="connsiteY65" fmla="*/ 105354 h 133582"/>
                <a:gd name="connsiteX66" fmla="*/ 38411 w 96651"/>
                <a:gd name="connsiteY66" fmla="*/ 107572 h 133582"/>
                <a:gd name="connsiteX67" fmla="*/ 43755 w 96651"/>
                <a:gd name="connsiteY67" fmla="*/ 108882 h 133582"/>
                <a:gd name="connsiteX68" fmla="*/ 54391 w 96651"/>
                <a:gd name="connsiteY68" fmla="*/ 108681 h 133582"/>
                <a:gd name="connsiteX69" fmla="*/ 59028 w 96651"/>
                <a:gd name="connsiteY69" fmla="*/ 108025 h 133582"/>
                <a:gd name="connsiteX70" fmla="*/ 81006 w 96651"/>
                <a:gd name="connsiteY70" fmla="*/ 101372 h 133582"/>
                <a:gd name="connsiteX71" fmla="*/ 87660 w 96651"/>
                <a:gd name="connsiteY71" fmla="*/ 101372 h 133582"/>
                <a:gd name="connsiteX72" fmla="*/ 90332 w 96651"/>
                <a:gd name="connsiteY72" fmla="*/ 102481 h 133582"/>
                <a:gd name="connsiteX73" fmla="*/ 94970 w 96651"/>
                <a:gd name="connsiteY73" fmla="*/ 107118 h 133582"/>
                <a:gd name="connsiteX74" fmla="*/ 96280 w 96651"/>
                <a:gd name="connsiteY74" fmla="*/ 109790 h 133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96651" h="133582">
                  <a:moveTo>
                    <a:pt x="96280" y="109891"/>
                  </a:moveTo>
                  <a:cubicBezTo>
                    <a:pt x="96734" y="111655"/>
                    <a:pt x="96734" y="113218"/>
                    <a:pt x="96482" y="114780"/>
                  </a:cubicBezTo>
                  <a:cubicBezTo>
                    <a:pt x="96482" y="116797"/>
                    <a:pt x="95826" y="118107"/>
                    <a:pt x="94919" y="119670"/>
                  </a:cubicBezTo>
                  <a:cubicBezTo>
                    <a:pt x="94012" y="120779"/>
                    <a:pt x="92903" y="121888"/>
                    <a:pt x="92046" y="123199"/>
                  </a:cubicBezTo>
                  <a:cubicBezTo>
                    <a:pt x="90282" y="124308"/>
                    <a:pt x="88920" y="124963"/>
                    <a:pt x="87610" y="125416"/>
                  </a:cubicBezTo>
                  <a:cubicBezTo>
                    <a:pt x="85392" y="125870"/>
                    <a:pt x="83174" y="126979"/>
                    <a:pt x="81158" y="127836"/>
                  </a:cubicBezTo>
                  <a:cubicBezTo>
                    <a:pt x="72084" y="130709"/>
                    <a:pt x="62506" y="132726"/>
                    <a:pt x="52526" y="133583"/>
                  </a:cubicBezTo>
                  <a:lnTo>
                    <a:pt x="46527" y="133583"/>
                  </a:lnTo>
                  <a:cubicBezTo>
                    <a:pt x="43654" y="133583"/>
                    <a:pt x="40528" y="133381"/>
                    <a:pt x="37655" y="133129"/>
                  </a:cubicBezTo>
                  <a:cubicBezTo>
                    <a:pt x="35437" y="132675"/>
                    <a:pt x="33673" y="131818"/>
                    <a:pt x="31908" y="131566"/>
                  </a:cubicBezTo>
                  <a:cubicBezTo>
                    <a:pt x="29892" y="130911"/>
                    <a:pt x="27926" y="129802"/>
                    <a:pt x="26162" y="129147"/>
                  </a:cubicBezTo>
                  <a:cubicBezTo>
                    <a:pt x="25507" y="128945"/>
                    <a:pt x="24398" y="128491"/>
                    <a:pt x="23742" y="127836"/>
                  </a:cubicBezTo>
                  <a:cubicBezTo>
                    <a:pt x="23087" y="127181"/>
                    <a:pt x="22432" y="126929"/>
                    <a:pt x="21524" y="126072"/>
                  </a:cubicBezTo>
                  <a:cubicBezTo>
                    <a:pt x="20214" y="125416"/>
                    <a:pt x="18651" y="124308"/>
                    <a:pt x="16887" y="122745"/>
                  </a:cubicBezTo>
                  <a:cubicBezTo>
                    <a:pt x="15979" y="121636"/>
                    <a:pt x="14870" y="120527"/>
                    <a:pt x="13761" y="119166"/>
                  </a:cubicBezTo>
                  <a:cubicBezTo>
                    <a:pt x="10888" y="115385"/>
                    <a:pt x="8670" y="112058"/>
                    <a:pt x="6200" y="108076"/>
                  </a:cubicBezTo>
                  <a:cubicBezTo>
                    <a:pt x="4184" y="104094"/>
                    <a:pt x="3075" y="99658"/>
                    <a:pt x="2420" y="94970"/>
                  </a:cubicBezTo>
                  <a:cubicBezTo>
                    <a:pt x="857" y="90534"/>
                    <a:pt x="403" y="85442"/>
                    <a:pt x="0" y="80553"/>
                  </a:cubicBezTo>
                  <a:cubicBezTo>
                    <a:pt x="0" y="76571"/>
                    <a:pt x="0" y="72336"/>
                    <a:pt x="454" y="68354"/>
                  </a:cubicBezTo>
                  <a:cubicBezTo>
                    <a:pt x="655" y="63011"/>
                    <a:pt x="1563" y="57919"/>
                    <a:pt x="2470" y="53030"/>
                  </a:cubicBezTo>
                  <a:cubicBezTo>
                    <a:pt x="3579" y="48594"/>
                    <a:pt x="4889" y="44813"/>
                    <a:pt x="6251" y="41032"/>
                  </a:cubicBezTo>
                  <a:cubicBezTo>
                    <a:pt x="8015" y="36143"/>
                    <a:pt x="10233" y="31253"/>
                    <a:pt x="13106" y="27271"/>
                  </a:cubicBezTo>
                  <a:cubicBezTo>
                    <a:pt x="13761" y="25507"/>
                    <a:pt x="14870" y="23944"/>
                    <a:pt x="15979" y="22180"/>
                  </a:cubicBezTo>
                  <a:cubicBezTo>
                    <a:pt x="17744" y="19962"/>
                    <a:pt x="19508" y="17542"/>
                    <a:pt x="21323" y="15526"/>
                  </a:cubicBezTo>
                  <a:cubicBezTo>
                    <a:pt x="22432" y="13963"/>
                    <a:pt x="23742" y="13106"/>
                    <a:pt x="25305" y="11745"/>
                  </a:cubicBezTo>
                  <a:cubicBezTo>
                    <a:pt x="26212" y="11090"/>
                    <a:pt x="27321" y="9981"/>
                    <a:pt x="28178" y="9073"/>
                  </a:cubicBezTo>
                  <a:cubicBezTo>
                    <a:pt x="29741" y="8166"/>
                    <a:pt x="31052" y="7309"/>
                    <a:pt x="31959" y="6654"/>
                  </a:cubicBezTo>
                  <a:cubicBezTo>
                    <a:pt x="33522" y="5746"/>
                    <a:pt x="35286" y="4638"/>
                    <a:pt x="37050" y="3781"/>
                  </a:cubicBezTo>
                  <a:cubicBezTo>
                    <a:pt x="39722" y="2672"/>
                    <a:pt x="41940" y="1563"/>
                    <a:pt x="44813" y="1109"/>
                  </a:cubicBezTo>
                  <a:cubicBezTo>
                    <a:pt x="47233" y="907"/>
                    <a:pt x="49047" y="202"/>
                    <a:pt x="50812" y="0"/>
                  </a:cubicBezTo>
                  <a:lnTo>
                    <a:pt x="53685" y="0"/>
                  </a:lnTo>
                  <a:cubicBezTo>
                    <a:pt x="56357" y="0"/>
                    <a:pt x="59230" y="202"/>
                    <a:pt x="62557" y="907"/>
                  </a:cubicBezTo>
                  <a:cubicBezTo>
                    <a:pt x="64573" y="1109"/>
                    <a:pt x="66086" y="1361"/>
                    <a:pt x="67900" y="2016"/>
                  </a:cubicBezTo>
                  <a:cubicBezTo>
                    <a:pt x="69917" y="2672"/>
                    <a:pt x="71429" y="3579"/>
                    <a:pt x="73445" y="4033"/>
                  </a:cubicBezTo>
                  <a:cubicBezTo>
                    <a:pt x="74554" y="4688"/>
                    <a:pt x="75209" y="4940"/>
                    <a:pt x="75865" y="5797"/>
                  </a:cubicBezTo>
                  <a:cubicBezTo>
                    <a:pt x="76520" y="5999"/>
                    <a:pt x="77427" y="6452"/>
                    <a:pt x="78284" y="7108"/>
                  </a:cubicBezTo>
                  <a:cubicBezTo>
                    <a:pt x="79847" y="8217"/>
                    <a:pt x="81158" y="9124"/>
                    <a:pt x="82720" y="10435"/>
                  </a:cubicBezTo>
                  <a:cubicBezTo>
                    <a:pt x="83829" y="11745"/>
                    <a:pt x="85392" y="13106"/>
                    <a:pt x="86501" y="14417"/>
                  </a:cubicBezTo>
                  <a:cubicBezTo>
                    <a:pt x="88517" y="16836"/>
                    <a:pt x="90030" y="18853"/>
                    <a:pt x="91391" y="21726"/>
                  </a:cubicBezTo>
                  <a:cubicBezTo>
                    <a:pt x="92701" y="23944"/>
                    <a:pt x="94062" y="26364"/>
                    <a:pt x="94718" y="29489"/>
                  </a:cubicBezTo>
                  <a:cubicBezTo>
                    <a:pt x="95373" y="32161"/>
                    <a:pt x="95826" y="35034"/>
                    <a:pt x="96280" y="37705"/>
                  </a:cubicBezTo>
                  <a:cubicBezTo>
                    <a:pt x="96482" y="39722"/>
                    <a:pt x="96482" y="41234"/>
                    <a:pt x="96482" y="43250"/>
                  </a:cubicBezTo>
                  <a:cubicBezTo>
                    <a:pt x="96482" y="45922"/>
                    <a:pt x="95826" y="47485"/>
                    <a:pt x="94718" y="49703"/>
                  </a:cubicBezTo>
                  <a:cubicBezTo>
                    <a:pt x="94062" y="50610"/>
                    <a:pt x="93810" y="51467"/>
                    <a:pt x="92953" y="52374"/>
                  </a:cubicBezTo>
                  <a:cubicBezTo>
                    <a:pt x="91189" y="53685"/>
                    <a:pt x="89173" y="54794"/>
                    <a:pt x="87408" y="55701"/>
                  </a:cubicBezTo>
                  <a:cubicBezTo>
                    <a:pt x="86299" y="55701"/>
                    <a:pt x="84989" y="55903"/>
                    <a:pt x="83880" y="55903"/>
                  </a:cubicBezTo>
                  <a:cubicBezTo>
                    <a:pt x="82317" y="55903"/>
                    <a:pt x="81006" y="55701"/>
                    <a:pt x="78990" y="54794"/>
                  </a:cubicBezTo>
                  <a:cubicBezTo>
                    <a:pt x="77427" y="54340"/>
                    <a:pt x="76318" y="53231"/>
                    <a:pt x="75209" y="52374"/>
                  </a:cubicBezTo>
                  <a:cubicBezTo>
                    <a:pt x="73899" y="51265"/>
                    <a:pt x="72790" y="49703"/>
                    <a:pt x="72538" y="48392"/>
                  </a:cubicBezTo>
                  <a:cubicBezTo>
                    <a:pt x="71630" y="46829"/>
                    <a:pt x="71429" y="45065"/>
                    <a:pt x="71429" y="43301"/>
                  </a:cubicBezTo>
                  <a:lnTo>
                    <a:pt x="71429" y="39520"/>
                  </a:lnTo>
                  <a:cubicBezTo>
                    <a:pt x="71227" y="37756"/>
                    <a:pt x="70975" y="36395"/>
                    <a:pt x="70118" y="35084"/>
                  </a:cubicBezTo>
                  <a:cubicBezTo>
                    <a:pt x="69211" y="33774"/>
                    <a:pt x="68807" y="32211"/>
                    <a:pt x="67900" y="30850"/>
                  </a:cubicBezTo>
                  <a:cubicBezTo>
                    <a:pt x="66993" y="29943"/>
                    <a:pt x="66136" y="29086"/>
                    <a:pt x="65229" y="28178"/>
                  </a:cubicBezTo>
                  <a:cubicBezTo>
                    <a:pt x="63918" y="27271"/>
                    <a:pt x="62557" y="26414"/>
                    <a:pt x="61448" y="26162"/>
                  </a:cubicBezTo>
                  <a:cubicBezTo>
                    <a:pt x="60137" y="25507"/>
                    <a:pt x="58322" y="24851"/>
                    <a:pt x="57012" y="24599"/>
                  </a:cubicBezTo>
                  <a:lnTo>
                    <a:pt x="52374" y="24599"/>
                  </a:lnTo>
                  <a:cubicBezTo>
                    <a:pt x="50812" y="24801"/>
                    <a:pt x="49249" y="25507"/>
                    <a:pt x="48140" y="25708"/>
                  </a:cubicBezTo>
                  <a:cubicBezTo>
                    <a:pt x="46577" y="26364"/>
                    <a:pt x="45267" y="27473"/>
                    <a:pt x="43704" y="28582"/>
                  </a:cubicBezTo>
                  <a:cubicBezTo>
                    <a:pt x="41688" y="30346"/>
                    <a:pt x="39923" y="32110"/>
                    <a:pt x="37957" y="34580"/>
                  </a:cubicBezTo>
                  <a:cubicBezTo>
                    <a:pt x="34832" y="38563"/>
                    <a:pt x="32413" y="43250"/>
                    <a:pt x="30195" y="47686"/>
                  </a:cubicBezTo>
                  <a:cubicBezTo>
                    <a:pt x="27977" y="53685"/>
                    <a:pt x="26212" y="59684"/>
                    <a:pt x="25305" y="65884"/>
                  </a:cubicBezTo>
                  <a:cubicBezTo>
                    <a:pt x="24398" y="72084"/>
                    <a:pt x="24398" y="78284"/>
                    <a:pt x="25305" y="84737"/>
                  </a:cubicBezTo>
                  <a:cubicBezTo>
                    <a:pt x="26212" y="88517"/>
                    <a:pt x="26868" y="92298"/>
                    <a:pt x="28178" y="96028"/>
                  </a:cubicBezTo>
                  <a:cubicBezTo>
                    <a:pt x="29741" y="98045"/>
                    <a:pt x="30598" y="100464"/>
                    <a:pt x="31959" y="102229"/>
                  </a:cubicBezTo>
                  <a:cubicBezTo>
                    <a:pt x="32614" y="103338"/>
                    <a:pt x="33723" y="104447"/>
                    <a:pt x="35286" y="105354"/>
                  </a:cubicBezTo>
                  <a:cubicBezTo>
                    <a:pt x="36395" y="106009"/>
                    <a:pt x="37504" y="106916"/>
                    <a:pt x="38411" y="107572"/>
                  </a:cubicBezTo>
                  <a:cubicBezTo>
                    <a:pt x="40175" y="108227"/>
                    <a:pt x="41990" y="108681"/>
                    <a:pt x="43755" y="108882"/>
                  </a:cubicBezTo>
                  <a:cubicBezTo>
                    <a:pt x="47535" y="109084"/>
                    <a:pt x="50862" y="108882"/>
                    <a:pt x="54391" y="108681"/>
                  </a:cubicBezTo>
                  <a:cubicBezTo>
                    <a:pt x="56155" y="108681"/>
                    <a:pt x="57516" y="108227"/>
                    <a:pt x="59028" y="108025"/>
                  </a:cubicBezTo>
                  <a:cubicBezTo>
                    <a:pt x="66338" y="106261"/>
                    <a:pt x="73647" y="104245"/>
                    <a:pt x="81006" y="101372"/>
                  </a:cubicBezTo>
                  <a:cubicBezTo>
                    <a:pt x="82771" y="100716"/>
                    <a:pt x="85442" y="100716"/>
                    <a:pt x="87660" y="101372"/>
                  </a:cubicBezTo>
                  <a:cubicBezTo>
                    <a:pt x="88568" y="101825"/>
                    <a:pt x="89223" y="102279"/>
                    <a:pt x="90332" y="102481"/>
                  </a:cubicBezTo>
                  <a:cubicBezTo>
                    <a:pt x="92348" y="103388"/>
                    <a:pt x="94113" y="104900"/>
                    <a:pt x="94970" y="107118"/>
                  </a:cubicBezTo>
                  <a:cubicBezTo>
                    <a:pt x="95423" y="108025"/>
                    <a:pt x="95877" y="108882"/>
                    <a:pt x="96280" y="109790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1" name="Vrije vorm: vorm 4650">
              <a:extLst>
                <a:ext uri="{FF2B5EF4-FFF2-40B4-BE49-F238E27FC236}">
                  <a16:creationId xmlns:a16="http://schemas.microsoft.com/office/drawing/2014/main" id="{79356E8C-7C0D-0EBE-A711-F9DEED9294DA}"/>
                </a:ext>
              </a:extLst>
            </p:cNvPr>
            <p:cNvSpPr/>
            <p:nvPr/>
          </p:nvSpPr>
          <p:spPr>
            <a:xfrm>
              <a:off x="5791154" y="4497830"/>
              <a:ext cx="109033" cy="142234"/>
            </a:xfrm>
            <a:custGeom>
              <a:avLst/>
              <a:gdLst>
                <a:gd name="connsiteX0" fmla="*/ 108353 w 109033"/>
                <a:gd name="connsiteY0" fmla="*/ 124693 h 142234"/>
                <a:gd name="connsiteX1" fmla="*/ 108353 w 109033"/>
                <a:gd name="connsiteY1" fmla="*/ 131145 h 142234"/>
                <a:gd name="connsiteX2" fmla="*/ 107042 w 109033"/>
                <a:gd name="connsiteY2" fmla="*/ 134472 h 142234"/>
                <a:gd name="connsiteX3" fmla="*/ 102807 w 109033"/>
                <a:gd name="connsiteY3" fmla="*/ 138454 h 142234"/>
                <a:gd name="connsiteX4" fmla="*/ 99682 w 109033"/>
                <a:gd name="connsiteY4" fmla="*/ 140017 h 142234"/>
                <a:gd name="connsiteX5" fmla="*/ 94793 w 109033"/>
                <a:gd name="connsiteY5" fmla="*/ 140017 h 142234"/>
                <a:gd name="connsiteX6" fmla="*/ 90357 w 109033"/>
                <a:gd name="connsiteY6" fmla="*/ 138454 h 142234"/>
                <a:gd name="connsiteX7" fmla="*/ 86828 w 109033"/>
                <a:gd name="connsiteY7" fmla="*/ 135581 h 142234"/>
                <a:gd name="connsiteX8" fmla="*/ 84409 w 109033"/>
                <a:gd name="connsiteY8" fmla="*/ 131145 h 142234"/>
                <a:gd name="connsiteX9" fmla="*/ 81081 w 109033"/>
                <a:gd name="connsiteY9" fmla="*/ 103874 h 142234"/>
                <a:gd name="connsiteX10" fmla="*/ 80628 w 109033"/>
                <a:gd name="connsiteY10" fmla="*/ 101656 h 142234"/>
                <a:gd name="connsiteX11" fmla="*/ 74629 w 109033"/>
                <a:gd name="connsiteY11" fmla="*/ 114308 h 142234"/>
                <a:gd name="connsiteX12" fmla="*/ 70395 w 109033"/>
                <a:gd name="connsiteY12" fmla="*/ 120761 h 142234"/>
                <a:gd name="connsiteX13" fmla="*/ 63539 w 109033"/>
                <a:gd name="connsiteY13" fmla="*/ 128524 h 142234"/>
                <a:gd name="connsiteX14" fmla="*/ 55575 w 109033"/>
                <a:gd name="connsiteY14" fmla="*/ 135631 h 142234"/>
                <a:gd name="connsiteX15" fmla="*/ 46047 w 109033"/>
                <a:gd name="connsiteY15" fmla="*/ 140269 h 142234"/>
                <a:gd name="connsiteX16" fmla="*/ 42065 w 109033"/>
                <a:gd name="connsiteY16" fmla="*/ 141579 h 142234"/>
                <a:gd name="connsiteX17" fmla="*/ 36520 w 109033"/>
                <a:gd name="connsiteY17" fmla="*/ 142235 h 142234"/>
                <a:gd name="connsiteX18" fmla="*/ 31177 w 109033"/>
                <a:gd name="connsiteY18" fmla="*/ 141579 h 142234"/>
                <a:gd name="connsiteX19" fmla="*/ 29413 w 109033"/>
                <a:gd name="connsiteY19" fmla="*/ 140924 h 142234"/>
                <a:gd name="connsiteX20" fmla="*/ 25178 w 109033"/>
                <a:gd name="connsiteY20" fmla="*/ 138908 h 142234"/>
                <a:gd name="connsiteX21" fmla="*/ 23616 w 109033"/>
                <a:gd name="connsiteY21" fmla="*/ 138001 h 142234"/>
                <a:gd name="connsiteX22" fmla="*/ 19835 w 109033"/>
                <a:gd name="connsiteY22" fmla="*/ 135127 h 142234"/>
                <a:gd name="connsiteX23" fmla="*/ 16307 w 109033"/>
                <a:gd name="connsiteY23" fmla="*/ 130893 h 142234"/>
                <a:gd name="connsiteX24" fmla="*/ 12778 w 109033"/>
                <a:gd name="connsiteY24" fmla="*/ 126457 h 142234"/>
                <a:gd name="connsiteX25" fmla="*/ 8997 w 109033"/>
                <a:gd name="connsiteY25" fmla="*/ 119349 h 142234"/>
                <a:gd name="connsiteX26" fmla="*/ 2545 w 109033"/>
                <a:gd name="connsiteY26" fmla="*/ 101152 h 142234"/>
                <a:gd name="connsiteX27" fmla="*/ 982 w 109033"/>
                <a:gd name="connsiteY27" fmla="*/ 93389 h 142234"/>
                <a:gd name="connsiteX28" fmla="*/ 75 w 109033"/>
                <a:gd name="connsiteY28" fmla="*/ 81845 h 142234"/>
                <a:gd name="connsiteX29" fmla="*/ 730 w 109033"/>
                <a:gd name="connsiteY29" fmla="*/ 66118 h 142234"/>
                <a:gd name="connsiteX30" fmla="*/ 4511 w 109033"/>
                <a:gd name="connsiteY30" fmla="*/ 46811 h 142234"/>
                <a:gd name="connsiteX31" fmla="*/ 7183 w 109033"/>
                <a:gd name="connsiteY31" fmla="*/ 38847 h 142234"/>
                <a:gd name="connsiteX32" fmla="*/ 12072 w 109033"/>
                <a:gd name="connsiteY32" fmla="*/ 28664 h 142234"/>
                <a:gd name="connsiteX33" fmla="*/ 16307 w 109033"/>
                <a:gd name="connsiteY33" fmla="*/ 21809 h 142234"/>
                <a:gd name="connsiteX34" fmla="*/ 23616 w 109033"/>
                <a:gd name="connsiteY34" fmla="*/ 13391 h 142234"/>
                <a:gd name="connsiteX35" fmla="*/ 32034 w 109033"/>
                <a:gd name="connsiteY35" fmla="*/ 6938 h 142234"/>
                <a:gd name="connsiteX36" fmla="*/ 42015 w 109033"/>
                <a:gd name="connsiteY36" fmla="*/ 2502 h 142234"/>
                <a:gd name="connsiteX37" fmla="*/ 51996 w 109033"/>
                <a:gd name="connsiteY37" fmla="*/ 284 h 142234"/>
                <a:gd name="connsiteX38" fmla="*/ 63085 w 109033"/>
                <a:gd name="connsiteY38" fmla="*/ 486 h 142234"/>
                <a:gd name="connsiteX39" fmla="*/ 73067 w 109033"/>
                <a:gd name="connsiteY39" fmla="*/ 3813 h 142234"/>
                <a:gd name="connsiteX40" fmla="*/ 79519 w 109033"/>
                <a:gd name="connsiteY40" fmla="*/ 7594 h 142234"/>
                <a:gd name="connsiteX41" fmla="*/ 83299 w 109033"/>
                <a:gd name="connsiteY41" fmla="*/ 10467 h 142234"/>
                <a:gd name="connsiteX42" fmla="*/ 85971 w 109033"/>
                <a:gd name="connsiteY42" fmla="*/ 6686 h 142234"/>
                <a:gd name="connsiteX43" fmla="*/ 88643 w 109033"/>
                <a:gd name="connsiteY43" fmla="*/ 4267 h 142234"/>
                <a:gd name="connsiteX44" fmla="*/ 93079 w 109033"/>
                <a:gd name="connsiteY44" fmla="*/ 2956 h 142234"/>
                <a:gd name="connsiteX45" fmla="*/ 96859 w 109033"/>
                <a:gd name="connsiteY45" fmla="*/ 2956 h 142234"/>
                <a:gd name="connsiteX46" fmla="*/ 101295 w 109033"/>
                <a:gd name="connsiteY46" fmla="*/ 4267 h 142234"/>
                <a:gd name="connsiteX47" fmla="*/ 103715 w 109033"/>
                <a:gd name="connsiteY47" fmla="*/ 6686 h 142234"/>
                <a:gd name="connsiteX48" fmla="*/ 106135 w 109033"/>
                <a:gd name="connsiteY48" fmla="*/ 10467 h 142234"/>
                <a:gd name="connsiteX49" fmla="*/ 107445 w 109033"/>
                <a:gd name="connsiteY49" fmla="*/ 15104 h 142234"/>
                <a:gd name="connsiteX50" fmla="*/ 105883 w 109033"/>
                <a:gd name="connsiteY50" fmla="*/ 37486 h 142234"/>
                <a:gd name="connsiteX51" fmla="*/ 104320 w 109033"/>
                <a:gd name="connsiteY51" fmla="*/ 77611 h 142234"/>
                <a:gd name="connsiteX52" fmla="*/ 106991 w 109033"/>
                <a:gd name="connsiteY52" fmla="*/ 116224 h 142234"/>
                <a:gd name="connsiteX53" fmla="*/ 108302 w 109033"/>
                <a:gd name="connsiteY53" fmla="*/ 124642 h 142234"/>
                <a:gd name="connsiteX54" fmla="*/ 75738 w 109033"/>
                <a:gd name="connsiteY54" fmla="*/ 41266 h 142234"/>
                <a:gd name="connsiteX55" fmla="*/ 75738 w 109033"/>
                <a:gd name="connsiteY55" fmla="*/ 40611 h 142234"/>
                <a:gd name="connsiteX56" fmla="*/ 71302 w 109033"/>
                <a:gd name="connsiteY56" fmla="*/ 33957 h 142234"/>
                <a:gd name="connsiteX57" fmla="*/ 65959 w 109033"/>
                <a:gd name="connsiteY57" fmla="*/ 28614 h 142234"/>
                <a:gd name="connsiteX58" fmla="*/ 61977 w 109033"/>
                <a:gd name="connsiteY58" fmla="*/ 25489 h 142234"/>
                <a:gd name="connsiteX59" fmla="*/ 57541 w 109033"/>
                <a:gd name="connsiteY59" fmla="*/ 24833 h 142234"/>
                <a:gd name="connsiteX60" fmla="*/ 53559 w 109033"/>
                <a:gd name="connsiteY60" fmla="*/ 24833 h 142234"/>
                <a:gd name="connsiteX61" fmla="*/ 48215 w 109033"/>
                <a:gd name="connsiteY61" fmla="*/ 26396 h 142234"/>
                <a:gd name="connsiteX62" fmla="*/ 42469 w 109033"/>
                <a:gd name="connsiteY62" fmla="*/ 29723 h 142234"/>
                <a:gd name="connsiteX63" fmla="*/ 37377 w 109033"/>
                <a:gd name="connsiteY63" fmla="*/ 35066 h 142234"/>
                <a:gd name="connsiteX64" fmla="*/ 31177 w 109033"/>
                <a:gd name="connsiteY64" fmla="*/ 45702 h 142234"/>
                <a:gd name="connsiteX65" fmla="*/ 25632 w 109033"/>
                <a:gd name="connsiteY65" fmla="*/ 66320 h 142234"/>
                <a:gd name="connsiteX66" fmla="*/ 25178 w 109033"/>
                <a:gd name="connsiteY66" fmla="*/ 70100 h 142234"/>
                <a:gd name="connsiteX67" fmla="*/ 25632 w 109033"/>
                <a:gd name="connsiteY67" fmla="*/ 88298 h 142234"/>
                <a:gd name="connsiteX68" fmla="*/ 30270 w 109033"/>
                <a:gd name="connsiteY68" fmla="*/ 106042 h 142234"/>
                <a:gd name="connsiteX69" fmla="*/ 35815 w 109033"/>
                <a:gd name="connsiteY69" fmla="*/ 115821 h 142234"/>
                <a:gd name="connsiteX70" fmla="*/ 37377 w 109033"/>
                <a:gd name="connsiteY70" fmla="*/ 116930 h 142234"/>
                <a:gd name="connsiteX71" fmla="*/ 38486 w 109033"/>
                <a:gd name="connsiteY71" fmla="*/ 116476 h 142234"/>
                <a:gd name="connsiteX72" fmla="*/ 42922 w 109033"/>
                <a:gd name="connsiteY72" fmla="*/ 114258 h 142234"/>
                <a:gd name="connsiteX73" fmla="*/ 48467 w 109033"/>
                <a:gd name="connsiteY73" fmla="*/ 108058 h 142234"/>
                <a:gd name="connsiteX74" fmla="*/ 51139 w 109033"/>
                <a:gd name="connsiteY74" fmla="*/ 104277 h 142234"/>
                <a:gd name="connsiteX75" fmla="*/ 61321 w 109033"/>
                <a:gd name="connsiteY75" fmla="*/ 84114 h 142234"/>
                <a:gd name="connsiteX76" fmla="*/ 67320 w 109033"/>
                <a:gd name="connsiteY76" fmla="*/ 69697 h 142234"/>
                <a:gd name="connsiteX77" fmla="*/ 75738 w 109033"/>
                <a:gd name="connsiteY77" fmla="*/ 41317 h 142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109033" h="142234">
                  <a:moveTo>
                    <a:pt x="108353" y="124693"/>
                  </a:moveTo>
                  <a:cubicBezTo>
                    <a:pt x="109260" y="126911"/>
                    <a:pt x="109260" y="128927"/>
                    <a:pt x="108353" y="131145"/>
                  </a:cubicBezTo>
                  <a:cubicBezTo>
                    <a:pt x="108151" y="132254"/>
                    <a:pt x="107899" y="133363"/>
                    <a:pt x="107042" y="134472"/>
                  </a:cubicBezTo>
                  <a:cubicBezTo>
                    <a:pt x="105933" y="136236"/>
                    <a:pt x="104370" y="137597"/>
                    <a:pt x="102807" y="138454"/>
                  </a:cubicBezTo>
                  <a:cubicBezTo>
                    <a:pt x="101699" y="138908"/>
                    <a:pt x="100589" y="139765"/>
                    <a:pt x="99682" y="140017"/>
                  </a:cubicBezTo>
                  <a:cubicBezTo>
                    <a:pt x="97918" y="140218"/>
                    <a:pt x="96557" y="140218"/>
                    <a:pt x="94793" y="140017"/>
                  </a:cubicBezTo>
                  <a:cubicBezTo>
                    <a:pt x="93028" y="140017"/>
                    <a:pt x="91466" y="139815"/>
                    <a:pt x="90357" y="138454"/>
                  </a:cubicBezTo>
                  <a:cubicBezTo>
                    <a:pt x="88592" y="138001"/>
                    <a:pt x="87483" y="136892"/>
                    <a:pt x="86828" y="135581"/>
                  </a:cubicBezTo>
                  <a:cubicBezTo>
                    <a:pt x="85719" y="134472"/>
                    <a:pt x="85064" y="132708"/>
                    <a:pt x="84409" y="131145"/>
                  </a:cubicBezTo>
                  <a:cubicBezTo>
                    <a:pt x="83098" y="122071"/>
                    <a:pt x="81989" y="112947"/>
                    <a:pt x="81081" y="103874"/>
                  </a:cubicBezTo>
                  <a:cubicBezTo>
                    <a:pt x="80628" y="102966"/>
                    <a:pt x="80628" y="102563"/>
                    <a:pt x="80628" y="101656"/>
                  </a:cubicBezTo>
                  <a:cubicBezTo>
                    <a:pt x="78863" y="106092"/>
                    <a:pt x="76847" y="110074"/>
                    <a:pt x="74629" y="114308"/>
                  </a:cubicBezTo>
                  <a:cubicBezTo>
                    <a:pt x="73319" y="116325"/>
                    <a:pt x="71957" y="118291"/>
                    <a:pt x="70395" y="120761"/>
                  </a:cubicBezTo>
                  <a:cubicBezTo>
                    <a:pt x="68379" y="123432"/>
                    <a:pt x="65959" y="126306"/>
                    <a:pt x="63539" y="128524"/>
                  </a:cubicBezTo>
                  <a:cubicBezTo>
                    <a:pt x="61120" y="131195"/>
                    <a:pt x="58196" y="133413"/>
                    <a:pt x="55575" y="135631"/>
                  </a:cubicBezTo>
                  <a:cubicBezTo>
                    <a:pt x="52449" y="137648"/>
                    <a:pt x="49375" y="138958"/>
                    <a:pt x="46047" y="140269"/>
                  </a:cubicBezTo>
                  <a:cubicBezTo>
                    <a:pt x="44737" y="140924"/>
                    <a:pt x="43174" y="141176"/>
                    <a:pt x="42065" y="141579"/>
                  </a:cubicBezTo>
                  <a:cubicBezTo>
                    <a:pt x="40301" y="142033"/>
                    <a:pt x="38537" y="142235"/>
                    <a:pt x="36520" y="142235"/>
                  </a:cubicBezTo>
                  <a:cubicBezTo>
                    <a:pt x="34958" y="142235"/>
                    <a:pt x="32992" y="142033"/>
                    <a:pt x="31177" y="141579"/>
                  </a:cubicBezTo>
                  <a:cubicBezTo>
                    <a:pt x="30270" y="141579"/>
                    <a:pt x="30068" y="141126"/>
                    <a:pt x="29413" y="140924"/>
                  </a:cubicBezTo>
                  <a:cubicBezTo>
                    <a:pt x="28304" y="140269"/>
                    <a:pt x="26539" y="139815"/>
                    <a:pt x="25178" y="138908"/>
                  </a:cubicBezTo>
                  <a:cubicBezTo>
                    <a:pt x="24523" y="138454"/>
                    <a:pt x="23868" y="138252"/>
                    <a:pt x="23616" y="138001"/>
                  </a:cubicBezTo>
                  <a:cubicBezTo>
                    <a:pt x="22305" y="136892"/>
                    <a:pt x="20944" y="136236"/>
                    <a:pt x="19835" y="135127"/>
                  </a:cubicBezTo>
                  <a:cubicBezTo>
                    <a:pt x="18273" y="133565"/>
                    <a:pt x="17415" y="132254"/>
                    <a:pt x="16307" y="130893"/>
                  </a:cubicBezTo>
                  <a:cubicBezTo>
                    <a:pt x="15197" y="129330"/>
                    <a:pt x="13887" y="128020"/>
                    <a:pt x="12778" y="126457"/>
                  </a:cubicBezTo>
                  <a:cubicBezTo>
                    <a:pt x="11669" y="124441"/>
                    <a:pt x="10761" y="121819"/>
                    <a:pt x="8997" y="119349"/>
                  </a:cubicBezTo>
                  <a:cubicBezTo>
                    <a:pt x="6578" y="113804"/>
                    <a:pt x="4108" y="107604"/>
                    <a:pt x="2545" y="101152"/>
                  </a:cubicBezTo>
                  <a:cubicBezTo>
                    <a:pt x="1890" y="98732"/>
                    <a:pt x="1436" y="96061"/>
                    <a:pt x="982" y="93389"/>
                  </a:cubicBezTo>
                  <a:cubicBezTo>
                    <a:pt x="781" y="89608"/>
                    <a:pt x="75" y="86080"/>
                    <a:pt x="75" y="81845"/>
                  </a:cubicBezTo>
                  <a:cubicBezTo>
                    <a:pt x="-127" y="76502"/>
                    <a:pt x="75" y="71209"/>
                    <a:pt x="730" y="66118"/>
                  </a:cubicBezTo>
                  <a:cubicBezTo>
                    <a:pt x="1385" y="59010"/>
                    <a:pt x="2495" y="52810"/>
                    <a:pt x="4511" y="46811"/>
                  </a:cubicBezTo>
                  <a:cubicBezTo>
                    <a:pt x="5166" y="44140"/>
                    <a:pt x="6275" y="41468"/>
                    <a:pt x="7183" y="38847"/>
                  </a:cubicBezTo>
                  <a:cubicBezTo>
                    <a:pt x="8291" y="35318"/>
                    <a:pt x="10056" y="32193"/>
                    <a:pt x="12072" y="28664"/>
                  </a:cubicBezTo>
                  <a:cubicBezTo>
                    <a:pt x="12727" y="26446"/>
                    <a:pt x="14492" y="24027"/>
                    <a:pt x="16307" y="21809"/>
                  </a:cubicBezTo>
                  <a:cubicBezTo>
                    <a:pt x="18323" y="19137"/>
                    <a:pt x="20289" y="16264"/>
                    <a:pt x="23616" y="13391"/>
                  </a:cubicBezTo>
                  <a:cubicBezTo>
                    <a:pt x="25834" y="11374"/>
                    <a:pt x="29161" y="8753"/>
                    <a:pt x="32034" y="6938"/>
                  </a:cubicBezTo>
                  <a:cubicBezTo>
                    <a:pt x="34907" y="5174"/>
                    <a:pt x="38486" y="3813"/>
                    <a:pt x="42015" y="2502"/>
                  </a:cubicBezTo>
                  <a:cubicBezTo>
                    <a:pt x="44888" y="1393"/>
                    <a:pt x="48467" y="486"/>
                    <a:pt x="51996" y="284"/>
                  </a:cubicBezTo>
                  <a:cubicBezTo>
                    <a:pt x="55978" y="-371"/>
                    <a:pt x="59557" y="284"/>
                    <a:pt x="63085" y="486"/>
                  </a:cubicBezTo>
                  <a:cubicBezTo>
                    <a:pt x="66413" y="1393"/>
                    <a:pt x="69538" y="2502"/>
                    <a:pt x="73067" y="3813"/>
                  </a:cubicBezTo>
                  <a:cubicBezTo>
                    <a:pt x="74831" y="4922"/>
                    <a:pt x="77049" y="5829"/>
                    <a:pt x="79519" y="7594"/>
                  </a:cubicBezTo>
                  <a:cubicBezTo>
                    <a:pt x="80628" y="8249"/>
                    <a:pt x="82191" y="9358"/>
                    <a:pt x="83299" y="10467"/>
                  </a:cubicBezTo>
                  <a:cubicBezTo>
                    <a:pt x="83955" y="9156"/>
                    <a:pt x="85064" y="7795"/>
                    <a:pt x="85971" y="6686"/>
                  </a:cubicBezTo>
                  <a:cubicBezTo>
                    <a:pt x="87080" y="5779"/>
                    <a:pt x="87987" y="5123"/>
                    <a:pt x="88643" y="4267"/>
                  </a:cubicBezTo>
                  <a:cubicBezTo>
                    <a:pt x="89953" y="3158"/>
                    <a:pt x="91516" y="2956"/>
                    <a:pt x="93079" y="2956"/>
                  </a:cubicBezTo>
                  <a:cubicBezTo>
                    <a:pt x="94188" y="2502"/>
                    <a:pt x="95297" y="2502"/>
                    <a:pt x="96859" y="2956"/>
                  </a:cubicBezTo>
                  <a:cubicBezTo>
                    <a:pt x="97968" y="2956"/>
                    <a:pt x="99733" y="3158"/>
                    <a:pt x="101295" y="4267"/>
                  </a:cubicBezTo>
                  <a:lnTo>
                    <a:pt x="103715" y="6686"/>
                  </a:lnTo>
                  <a:cubicBezTo>
                    <a:pt x="104824" y="7795"/>
                    <a:pt x="105731" y="8703"/>
                    <a:pt x="106135" y="10467"/>
                  </a:cubicBezTo>
                  <a:cubicBezTo>
                    <a:pt x="107042" y="12030"/>
                    <a:pt x="107445" y="13340"/>
                    <a:pt x="107445" y="15104"/>
                  </a:cubicBezTo>
                  <a:cubicBezTo>
                    <a:pt x="106790" y="22414"/>
                    <a:pt x="106135" y="30177"/>
                    <a:pt x="105883" y="37486"/>
                  </a:cubicBezTo>
                  <a:cubicBezTo>
                    <a:pt x="105227" y="51247"/>
                    <a:pt x="104320" y="64555"/>
                    <a:pt x="104320" y="77611"/>
                  </a:cubicBezTo>
                  <a:cubicBezTo>
                    <a:pt x="104773" y="90717"/>
                    <a:pt x="105630" y="103571"/>
                    <a:pt x="106991" y="116224"/>
                  </a:cubicBezTo>
                  <a:cubicBezTo>
                    <a:pt x="107445" y="118896"/>
                    <a:pt x="108100" y="121769"/>
                    <a:pt x="108302" y="124642"/>
                  </a:cubicBezTo>
                  <a:close/>
                  <a:moveTo>
                    <a:pt x="75738" y="41266"/>
                  </a:moveTo>
                  <a:lnTo>
                    <a:pt x="75738" y="40611"/>
                  </a:lnTo>
                  <a:cubicBezTo>
                    <a:pt x="74427" y="38595"/>
                    <a:pt x="73067" y="36175"/>
                    <a:pt x="71302" y="33957"/>
                  </a:cubicBezTo>
                  <a:cubicBezTo>
                    <a:pt x="69538" y="31538"/>
                    <a:pt x="67773" y="30177"/>
                    <a:pt x="65959" y="28614"/>
                  </a:cubicBezTo>
                  <a:cubicBezTo>
                    <a:pt x="64648" y="27505"/>
                    <a:pt x="63085" y="26396"/>
                    <a:pt x="61977" y="25489"/>
                  </a:cubicBezTo>
                  <a:cubicBezTo>
                    <a:pt x="60414" y="25035"/>
                    <a:pt x="59305" y="24833"/>
                    <a:pt x="57541" y="24833"/>
                  </a:cubicBezTo>
                  <a:lnTo>
                    <a:pt x="53559" y="24833"/>
                  </a:lnTo>
                  <a:cubicBezTo>
                    <a:pt x="51794" y="24833"/>
                    <a:pt x="50030" y="25489"/>
                    <a:pt x="48215" y="26396"/>
                  </a:cubicBezTo>
                  <a:cubicBezTo>
                    <a:pt x="45997" y="26850"/>
                    <a:pt x="44435" y="28412"/>
                    <a:pt x="42469" y="29723"/>
                  </a:cubicBezTo>
                  <a:cubicBezTo>
                    <a:pt x="40452" y="31286"/>
                    <a:pt x="38688" y="33050"/>
                    <a:pt x="37377" y="35066"/>
                  </a:cubicBezTo>
                  <a:cubicBezTo>
                    <a:pt x="34958" y="38595"/>
                    <a:pt x="32941" y="42174"/>
                    <a:pt x="31177" y="45702"/>
                  </a:cubicBezTo>
                  <a:cubicBezTo>
                    <a:pt x="28505" y="52558"/>
                    <a:pt x="26539" y="59666"/>
                    <a:pt x="25632" y="66320"/>
                  </a:cubicBezTo>
                  <a:cubicBezTo>
                    <a:pt x="25632" y="67882"/>
                    <a:pt x="25632" y="68991"/>
                    <a:pt x="25178" y="70100"/>
                  </a:cubicBezTo>
                  <a:cubicBezTo>
                    <a:pt x="24725" y="76099"/>
                    <a:pt x="24725" y="82299"/>
                    <a:pt x="25632" y="88298"/>
                  </a:cubicBezTo>
                  <a:cubicBezTo>
                    <a:pt x="26539" y="94498"/>
                    <a:pt x="28304" y="100043"/>
                    <a:pt x="30270" y="106042"/>
                  </a:cubicBezTo>
                  <a:cubicBezTo>
                    <a:pt x="32034" y="109167"/>
                    <a:pt x="33798" y="112695"/>
                    <a:pt x="35815" y="115821"/>
                  </a:cubicBezTo>
                  <a:cubicBezTo>
                    <a:pt x="36268" y="116274"/>
                    <a:pt x="36470" y="116476"/>
                    <a:pt x="37377" y="116930"/>
                  </a:cubicBezTo>
                  <a:cubicBezTo>
                    <a:pt x="37579" y="116930"/>
                    <a:pt x="38285" y="116930"/>
                    <a:pt x="38486" y="116476"/>
                  </a:cubicBezTo>
                  <a:cubicBezTo>
                    <a:pt x="40251" y="115821"/>
                    <a:pt x="41359" y="115367"/>
                    <a:pt x="42922" y="114258"/>
                  </a:cubicBezTo>
                  <a:cubicBezTo>
                    <a:pt x="44687" y="112494"/>
                    <a:pt x="46703" y="110024"/>
                    <a:pt x="48467" y="108058"/>
                  </a:cubicBezTo>
                  <a:cubicBezTo>
                    <a:pt x="49375" y="107150"/>
                    <a:pt x="50231" y="105386"/>
                    <a:pt x="51139" y="104277"/>
                  </a:cubicBezTo>
                  <a:cubicBezTo>
                    <a:pt x="55575" y="97825"/>
                    <a:pt x="58448" y="90969"/>
                    <a:pt x="61321" y="84114"/>
                  </a:cubicBezTo>
                  <a:cubicBezTo>
                    <a:pt x="63539" y="79022"/>
                    <a:pt x="65556" y="74586"/>
                    <a:pt x="67320" y="69697"/>
                  </a:cubicBezTo>
                  <a:cubicBezTo>
                    <a:pt x="70445" y="59918"/>
                    <a:pt x="73319" y="50642"/>
                    <a:pt x="75738" y="41317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2" name="Vrije vorm: vorm 4651">
              <a:extLst>
                <a:ext uri="{FF2B5EF4-FFF2-40B4-BE49-F238E27FC236}">
                  <a16:creationId xmlns:a16="http://schemas.microsoft.com/office/drawing/2014/main" id="{57912D26-A90C-AA32-A8D9-075AB3FF2B12}"/>
                </a:ext>
              </a:extLst>
            </p:cNvPr>
            <p:cNvSpPr/>
            <p:nvPr/>
          </p:nvSpPr>
          <p:spPr>
            <a:xfrm>
              <a:off x="5915587" y="4491490"/>
              <a:ext cx="164735" cy="149784"/>
            </a:xfrm>
            <a:custGeom>
              <a:avLst/>
              <a:gdLst>
                <a:gd name="connsiteX0" fmla="*/ 163828 w 164735"/>
                <a:gd name="connsiteY0" fmla="*/ 60058 h 149784"/>
                <a:gd name="connsiteX1" fmla="*/ 164735 w 164735"/>
                <a:gd name="connsiteY1" fmla="*/ 74021 h 149784"/>
                <a:gd name="connsiteX2" fmla="*/ 161862 w 164735"/>
                <a:gd name="connsiteY2" fmla="*/ 105072 h 149784"/>
                <a:gd name="connsiteX3" fmla="*/ 154099 w 164735"/>
                <a:gd name="connsiteY3" fmla="*/ 139905 h 149784"/>
                <a:gd name="connsiteX4" fmla="*/ 148554 w 164735"/>
                <a:gd name="connsiteY4" fmla="*/ 147466 h 149784"/>
                <a:gd name="connsiteX5" fmla="*/ 142354 w 164735"/>
                <a:gd name="connsiteY5" fmla="*/ 149482 h 149784"/>
                <a:gd name="connsiteX6" fmla="*/ 138825 w 164735"/>
                <a:gd name="connsiteY6" fmla="*/ 149029 h 149784"/>
                <a:gd name="connsiteX7" fmla="*/ 134843 w 164735"/>
                <a:gd name="connsiteY7" fmla="*/ 146811 h 149784"/>
                <a:gd name="connsiteX8" fmla="*/ 131314 w 164735"/>
                <a:gd name="connsiteY8" fmla="*/ 143282 h 149784"/>
                <a:gd name="connsiteX9" fmla="*/ 130205 w 164735"/>
                <a:gd name="connsiteY9" fmla="*/ 138645 h 149784"/>
                <a:gd name="connsiteX10" fmla="*/ 130205 w 164735"/>
                <a:gd name="connsiteY10" fmla="*/ 133755 h 149784"/>
                <a:gd name="connsiteX11" fmla="*/ 138422 w 164735"/>
                <a:gd name="connsiteY11" fmla="*/ 95596 h 149784"/>
                <a:gd name="connsiteX12" fmla="*/ 139077 w 164735"/>
                <a:gd name="connsiteY12" fmla="*/ 88286 h 149784"/>
                <a:gd name="connsiteX13" fmla="*/ 138876 w 164735"/>
                <a:gd name="connsiteY13" fmla="*/ 57688 h 149784"/>
                <a:gd name="connsiteX14" fmla="*/ 134238 w 164735"/>
                <a:gd name="connsiteY14" fmla="*/ 39037 h 149784"/>
                <a:gd name="connsiteX15" fmla="*/ 129802 w 164735"/>
                <a:gd name="connsiteY15" fmla="*/ 31073 h 149784"/>
                <a:gd name="connsiteX16" fmla="*/ 126273 w 164735"/>
                <a:gd name="connsiteY16" fmla="*/ 27292 h 149784"/>
                <a:gd name="connsiteX17" fmla="*/ 123400 w 164735"/>
                <a:gd name="connsiteY17" fmla="*/ 25528 h 149784"/>
                <a:gd name="connsiteX18" fmla="*/ 120728 w 164735"/>
                <a:gd name="connsiteY18" fmla="*/ 25326 h 149784"/>
                <a:gd name="connsiteX19" fmla="*/ 117603 w 164735"/>
                <a:gd name="connsiteY19" fmla="*/ 25326 h 149784"/>
                <a:gd name="connsiteX20" fmla="*/ 113822 w 164735"/>
                <a:gd name="connsiteY20" fmla="*/ 25981 h 149784"/>
                <a:gd name="connsiteX21" fmla="*/ 108933 w 164735"/>
                <a:gd name="connsiteY21" fmla="*/ 29107 h 149784"/>
                <a:gd name="connsiteX22" fmla="*/ 104698 w 164735"/>
                <a:gd name="connsiteY22" fmla="*/ 33341 h 149784"/>
                <a:gd name="connsiteX23" fmla="*/ 99809 w 164735"/>
                <a:gd name="connsiteY23" fmla="*/ 41759 h 149784"/>
                <a:gd name="connsiteX24" fmla="*/ 97792 w 164735"/>
                <a:gd name="connsiteY24" fmla="*/ 47758 h 149784"/>
                <a:gd name="connsiteX25" fmla="*/ 94466 w 164735"/>
                <a:gd name="connsiteY25" fmla="*/ 61973 h 149784"/>
                <a:gd name="connsiteX26" fmla="*/ 92449 w 164735"/>
                <a:gd name="connsiteY26" fmla="*/ 76390 h 149784"/>
                <a:gd name="connsiteX27" fmla="*/ 91340 w 164735"/>
                <a:gd name="connsiteY27" fmla="*/ 85464 h 149784"/>
                <a:gd name="connsiteX28" fmla="*/ 89778 w 164735"/>
                <a:gd name="connsiteY28" fmla="*/ 98318 h 149784"/>
                <a:gd name="connsiteX29" fmla="*/ 88668 w 164735"/>
                <a:gd name="connsiteY29" fmla="*/ 121405 h 149784"/>
                <a:gd name="connsiteX30" fmla="*/ 87358 w 164735"/>
                <a:gd name="connsiteY30" fmla="*/ 127857 h 149784"/>
                <a:gd name="connsiteX31" fmla="*/ 85140 w 164735"/>
                <a:gd name="connsiteY31" fmla="*/ 130529 h 149784"/>
                <a:gd name="connsiteX32" fmla="*/ 79797 w 164735"/>
                <a:gd name="connsiteY32" fmla="*/ 133856 h 149784"/>
                <a:gd name="connsiteX33" fmla="*/ 76268 w 164735"/>
                <a:gd name="connsiteY33" fmla="*/ 134057 h 149784"/>
                <a:gd name="connsiteX34" fmla="*/ 71378 w 164735"/>
                <a:gd name="connsiteY34" fmla="*/ 132948 h 149784"/>
                <a:gd name="connsiteX35" fmla="*/ 67850 w 164735"/>
                <a:gd name="connsiteY35" fmla="*/ 130529 h 149784"/>
                <a:gd name="connsiteX36" fmla="*/ 65178 w 164735"/>
                <a:gd name="connsiteY36" fmla="*/ 126748 h 149784"/>
                <a:gd name="connsiteX37" fmla="*/ 64069 w 164735"/>
                <a:gd name="connsiteY37" fmla="*/ 121405 h 149784"/>
                <a:gd name="connsiteX38" fmla="*/ 64271 w 164735"/>
                <a:gd name="connsiteY38" fmla="*/ 114751 h 149784"/>
                <a:gd name="connsiteX39" fmla="*/ 65178 w 164735"/>
                <a:gd name="connsiteY39" fmla="*/ 98570 h 149784"/>
                <a:gd name="connsiteX40" fmla="*/ 65178 w 164735"/>
                <a:gd name="connsiteY40" fmla="*/ 81935 h 149784"/>
                <a:gd name="connsiteX41" fmla="*/ 63616 w 164735"/>
                <a:gd name="connsiteY41" fmla="*/ 60864 h 149784"/>
                <a:gd name="connsiteX42" fmla="*/ 40528 w 164735"/>
                <a:gd name="connsiteY42" fmla="*/ 42213 h 149784"/>
                <a:gd name="connsiteX43" fmla="*/ 31455 w 164735"/>
                <a:gd name="connsiteY43" fmla="*/ 137384 h 149784"/>
                <a:gd name="connsiteX44" fmla="*/ 27472 w 164735"/>
                <a:gd name="connsiteY44" fmla="*/ 146256 h 149784"/>
                <a:gd name="connsiteX45" fmla="*/ 22129 w 164735"/>
                <a:gd name="connsiteY45" fmla="*/ 149583 h 149784"/>
                <a:gd name="connsiteX46" fmla="*/ 19256 w 164735"/>
                <a:gd name="connsiteY46" fmla="*/ 149785 h 149784"/>
                <a:gd name="connsiteX47" fmla="*/ 14165 w 164735"/>
                <a:gd name="connsiteY47" fmla="*/ 148877 h 149784"/>
                <a:gd name="connsiteX48" fmla="*/ 10182 w 164735"/>
                <a:gd name="connsiteY48" fmla="*/ 146206 h 149784"/>
                <a:gd name="connsiteX49" fmla="*/ 7763 w 164735"/>
                <a:gd name="connsiteY49" fmla="*/ 141972 h 149784"/>
                <a:gd name="connsiteX50" fmla="*/ 6654 w 164735"/>
                <a:gd name="connsiteY50" fmla="*/ 137334 h 149784"/>
                <a:gd name="connsiteX51" fmla="*/ 3982 w 164735"/>
                <a:gd name="connsiteY51" fmla="*/ 110063 h 149784"/>
                <a:gd name="connsiteX52" fmla="*/ 1109 w 164735"/>
                <a:gd name="connsiteY52" fmla="*/ 61469 h 149784"/>
                <a:gd name="connsiteX53" fmla="*/ 0 w 164735"/>
                <a:gd name="connsiteY53" fmla="*/ 13127 h 149784"/>
                <a:gd name="connsiteX54" fmla="*/ 3327 w 164735"/>
                <a:gd name="connsiteY54" fmla="*/ 4255 h 149784"/>
                <a:gd name="connsiteX55" fmla="*/ 9325 w 164735"/>
                <a:gd name="connsiteY55" fmla="*/ 928 h 149784"/>
                <a:gd name="connsiteX56" fmla="*/ 12451 w 164735"/>
                <a:gd name="connsiteY56" fmla="*/ 727 h 149784"/>
                <a:gd name="connsiteX57" fmla="*/ 17542 w 164735"/>
                <a:gd name="connsiteY57" fmla="*/ 1836 h 149784"/>
                <a:gd name="connsiteX58" fmla="*/ 21323 w 164735"/>
                <a:gd name="connsiteY58" fmla="*/ 4255 h 149784"/>
                <a:gd name="connsiteX59" fmla="*/ 23742 w 164735"/>
                <a:gd name="connsiteY59" fmla="*/ 8238 h 149784"/>
                <a:gd name="connsiteX60" fmla="*/ 24851 w 164735"/>
                <a:gd name="connsiteY60" fmla="*/ 13127 h 149784"/>
                <a:gd name="connsiteX61" fmla="*/ 24851 w 164735"/>
                <a:gd name="connsiteY61" fmla="*/ 19327 h 149784"/>
                <a:gd name="connsiteX62" fmla="*/ 30396 w 164735"/>
                <a:gd name="connsiteY62" fmla="*/ 12875 h 149784"/>
                <a:gd name="connsiteX63" fmla="*/ 37504 w 164735"/>
                <a:gd name="connsiteY63" fmla="*/ 8238 h 149784"/>
                <a:gd name="connsiteX64" fmla="*/ 45065 w 164735"/>
                <a:gd name="connsiteY64" fmla="*/ 5364 h 149784"/>
                <a:gd name="connsiteX65" fmla="*/ 50610 w 164735"/>
                <a:gd name="connsiteY65" fmla="*/ 4457 h 149784"/>
                <a:gd name="connsiteX66" fmla="*/ 56155 w 164735"/>
                <a:gd name="connsiteY66" fmla="*/ 5364 h 149784"/>
                <a:gd name="connsiteX67" fmla="*/ 61700 w 164735"/>
                <a:gd name="connsiteY67" fmla="*/ 7381 h 149784"/>
                <a:gd name="connsiteX68" fmla="*/ 64120 w 164735"/>
                <a:gd name="connsiteY68" fmla="*/ 8490 h 149784"/>
                <a:gd name="connsiteX69" fmla="*/ 70320 w 164735"/>
                <a:gd name="connsiteY69" fmla="*/ 13833 h 149784"/>
                <a:gd name="connsiteX70" fmla="*/ 75209 w 164735"/>
                <a:gd name="connsiteY70" fmla="*/ 20285 h 149784"/>
                <a:gd name="connsiteX71" fmla="*/ 79444 w 164735"/>
                <a:gd name="connsiteY71" fmla="*/ 26939 h 149784"/>
                <a:gd name="connsiteX72" fmla="*/ 79645 w 164735"/>
                <a:gd name="connsiteY72" fmla="*/ 26485 h 149784"/>
                <a:gd name="connsiteX73" fmla="*/ 82519 w 164735"/>
                <a:gd name="connsiteY73" fmla="*/ 21142 h 149784"/>
                <a:gd name="connsiteX74" fmla="*/ 88265 w 164735"/>
                <a:gd name="connsiteY74" fmla="*/ 14488 h 149784"/>
                <a:gd name="connsiteX75" fmla="*/ 92500 w 164735"/>
                <a:gd name="connsiteY75" fmla="*/ 10708 h 149784"/>
                <a:gd name="connsiteX76" fmla="*/ 99809 w 164735"/>
                <a:gd name="connsiteY76" fmla="*/ 5616 h 149784"/>
                <a:gd name="connsiteX77" fmla="*/ 107370 w 164735"/>
                <a:gd name="connsiteY77" fmla="*/ 2088 h 149784"/>
                <a:gd name="connsiteX78" fmla="*/ 112713 w 164735"/>
                <a:gd name="connsiteY78" fmla="*/ 979 h 149784"/>
                <a:gd name="connsiteX79" fmla="*/ 121384 w 164735"/>
                <a:gd name="connsiteY79" fmla="*/ 71 h 149784"/>
                <a:gd name="connsiteX80" fmla="*/ 129802 w 164735"/>
                <a:gd name="connsiteY80" fmla="*/ 1836 h 149784"/>
                <a:gd name="connsiteX81" fmla="*/ 134692 w 164735"/>
                <a:gd name="connsiteY81" fmla="*/ 3600 h 149784"/>
                <a:gd name="connsiteX82" fmla="*/ 137363 w 164735"/>
                <a:gd name="connsiteY82" fmla="*/ 4709 h 149784"/>
                <a:gd name="connsiteX83" fmla="*/ 143815 w 164735"/>
                <a:gd name="connsiteY83" fmla="*/ 9800 h 149784"/>
                <a:gd name="connsiteX84" fmla="*/ 147344 w 164735"/>
                <a:gd name="connsiteY84" fmla="*/ 13581 h 149784"/>
                <a:gd name="connsiteX85" fmla="*/ 152234 w 164735"/>
                <a:gd name="connsiteY85" fmla="*/ 20033 h 149784"/>
                <a:gd name="connsiteX86" fmla="*/ 158434 w 164735"/>
                <a:gd name="connsiteY86" fmla="*/ 32030 h 149784"/>
                <a:gd name="connsiteX87" fmla="*/ 161963 w 164735"/>
                <a:gd name="connsiteY87" fmla="*/ 43322 h 149784"/>
                <a:gd name="connsiteX88" fmla="*/ 163979 w 164735"/>
                <a:gd name="connsiteY88" fmla="*/ 60158 h 14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64735" h="149784">
                  <a:moveTo>
                    <a:pt x="163828" y="60058"/>
                  </a:moveTo>
                  <a:cubicBezTo>
                    <a:pt x="164735" y="64695"/>
                    <a:pt x="164735" y="69383"/>
                    <a:pt x="164735" y="74021"/>
                  </a:cubicBezTo>
                  <a:cubicBezTo>
                    <a:pt x="164735" y="84455"/>
                    <a:pt x="163626" y="94890"/>
                    <a:pt x="161862" y="105072"/>
                  </a:cubicBezTo>
                  <a:cubicBezTo>
                    <a:pt x="160551" y="114600"/>
                    <a:pt x="156317" y="131033"/>
                    <a:pt x="154099" y="139905"/>
                  </a:cubicBezTo>
                  <a:cubicBezTo>
                    <a:pt x="153645" y="143232"/>
                    <a:pt x="151226" y="145903"/>
                    <a:pt x="148554" y="147466"/>
                  </a:cubicBezTo>
                  <a:cubicBezTo>
                    <a:pt x="146538" y="148575"/>
                    <a:pt x="144118" y="149482"/>
                    <a:pt x="142354" y="149482"/>
                  </a:cubicBezTo>
                  <a:cubicBezTo>
                    <a:pt x="141245" y="149482"/>
                    <a:pt x="140136" y="149029"/>
                    <a:pt x="138825" y="149029"/>
                  </a:cubicBezTo>
                  <a:cubicBezTo>
                    <a:pt x="137061" y="148575"/>
                    <a:pt x="135952" y="147718"/>
                    <a:pt x="134843" y="146811"/>
                  </a:cubicBezTo>
                  <a:cubicBezTo>
                    <a:pt x="133280" y="145702"/>
                    <a:pt x="132171" y="144794"/>
                    <a:pt x="131314" y="143282"/>
                  </a:cubicBezTo>
                  <a:cubicBezTo>
                    <a:pt x="130407" y="141972"/>
                    <a:pt x="130205" y="139955"/>
                    <a:pt x="130205" y="138645"/>
                  </a:cubicBezTo>
                  <a:cubicBezTo>
                    <a:pt x="129752" y="136880"/>
                    <a:pt x="129752" y="134864"/>
                    <a:pt x="130205" y="133755"/>
                  </a:cubicBezTo>
                  <a:cubicBezTo>
                    <a:pt x="132423" y="123320"/>
                    <a:pt x="137061" y="105829"/>
                    <a:pt x="138422" y="95596"/>
                  </a:cubicBezTo>
                  <a:cubicBezTo>
                    <a:pt x="138876" y="93579"/>
                    <a:pt x="138876" y="91160"/>
                    <a:pt x="139077" y="88286"/>
                  </a:cubicBezTo>
                  <a:cubicBezTo>
                    <a:pt x="139984" y="78104"/>
                    <a:pt x="139984" y="67871"/>
                    <a:pt x="138876" y="57688"/>
                  </a:cubicBezTo>
                  <a:cubicBezTo>
                    <a:pt x="138220" y="51034"/>
                    <a:pt x="136456" y="44582"/>
                    <a:pt x="134238" y="39037"/>
                  </a:cubicBezTo>
                  <a:cubicBezTo>
                    <a:pt x="133129" y="36164"/>
                    <a:pt x="131818" y="33492"/>
                    <a:pt x="129802" y="31073"/>
                  </a:cubicBezTo>
                  <a:cubicBezTo>
                    <a:pt x="128693" y="29762"/>
                    <a:pt x="127786" y="28855"/>
                    <a:pt x="126273" y="27292"/>
                  </a:cubicBezTo>
                  <a:cubicBezTo>
                    <a:pt x="125164" y="26838"/>
                    <a:pt x="124509" y="25981"/>
                    <a:pt x="123400" y="25528"/>
                  </a:cubicBezTo>
                  <a:cubicBezTo>
                    <a:pt x="122291" y="25326"/>
                    <a:pt x="121636" y="25326"/>
                    <a:pt x="120728" y="25326"/>
                  </a:cubicBezTo>
                  <a:lnTo>
                    <a:pt x="117603" y="25326"/>
                  </a:lnTo>
                  <a:cubicBezTo>
                    <a:pt x="116494" y="25326"/>
                    <a:pt x="114931" y="25528"/>
                    <a:pt x="113822" y="25981"/>
                  </a:cubicBezTo>
                  <a:cubicBezTo>
                    <a:pt x="112058" y="26889"/>
                    <a:pt x="110294" y="27998"/>
                    <a:pt x="108933" y="29107"/>
                  </a:cubicBezTo>
                  <a:cubicBezTo>
                    <a:pt x="107370" y="30669"/>
                    <a:pt x="106059" y="31778"/>
                    <a:pt x="104698" y="33341"/>
                  </a:cubicBezTo>
                  <a:cubicBezTo>
                    <a:pt x="102682" y="35761"/>
                    <a:pt x="101372" y="38432"/>
                    <a:pt x="99809" y="41759"/>
                  </a:cubicBezTo>
                  <a:cubicBezTo>
                    <a:pt x="99154" y="43322"/>
                    <a:pt x="98700" y="45540"/>
                    <a:pt x="97792" y="47758"/>
                  </a:cubicBezTo>
                  <a:cubicBezTo>
                    <a:pt x="96230" y="52194"/>
                    <a:pt x="95574" y="57285"/>
                    <a:pt x="94466" y="61973"/>
                  </a:cubicBezTo>
                  <a:cubicBezTo>
                    <a:pt x="93810" y="66863"/>
                    <a:pt x="93356" y="71752"/>
                    <a:pt x="92449" y="76390"/>
                  </a:cubicBezTo>
                  <a:cubicBezTo>
                    <a:pt x="92248" y="79515"/>
                    <a:pt x="91542" y="82389"/>
                    <a:pt x="91340" y="85464"/>
                  </a:cubicBezTo>
                  <a:cubicBezTo>
                    <a:pt x="90685" y="89446"/>
                    <a:pt x="90231" y="93882"/>
                    <a:pt x="89778" y="98318"/>
                  </a:cubicBezTo>
                  <a:cubicBezTo>
                    <a:pt x="89778" y="105879"/>
                    <a:pt x="89576" y="114045"/>
                    <a:pt x="88668" y="121405"/>
                  </a:cubicBezTo>
                  <a:cubicBezTo>
                    <a:pt x="88668" y="123824"/>
                    <a:pt x="88467" y="125841"/>
                    <a:pt x="87358" y="127857"/>
                  </a:cubicBezTo>
                  <a:cubicBezTo>
                    <a:pt x="86904" y="128764"/>
                    <a:pt x="86047" y="129420"/>
                    <a:pt x="85140" y="130529"/>
                  </a:cubicBezTo>
                  <a:cubicBezTo>
                    <a:pt x="83829" y="132091"/>
                    <a:pt x="82267" y="132948"/>
                    <a:pt x="79797" y="133856"/>
                  </a:cubicBezTo>
                  <a:cubicBezTo>
                    <a:pt x="78688" y="133856"/>
                    <a:pt x="77377" y="134057"/>
                    <a:pt x="76268" y="134057"/>
                  </a:cubicBezTo>
                  <a:cubicBezTo>
                    <a:pt x="74958" y="134057"/>
                    <a:pt x="73143" y="133856"/>
                    <a:pt x="71378" y="132948"/>
                  </a:cubicBezTo>
                  <a:cubicBezTo>
                    <a:pt x="69816" y="132747"/>
                    <a:pt x="68959" y="131638"/>
                    <a:pt x="67850" y="130529"/>
                  </a:cubicBezTo>
                  <a:cubicBezTo>
                    <a:pt x="66287" y="129420"/>
                    <a:pt x="65834" y="127857"/>
                    <a:pt x="65178" y="126748"/>
                  </a:cubicBezTo>
                  <a:cubicBezTo>
                    <a:pt x="64271" y="124984"/>
                    <a:pt x="64069" y="123220"/>
                    <a:pt x="64069" y="121405"/>
                  </a:cubicBezTo>
                  <a:cubicBezTo>
                    <a:pt x="64069" y="119187"/>
                    <a:pt x="64271" y="116969"/>
                    <a:pt x="64271" y="114751"/>
                  </a:cubicBezTo>
                  <a:cubicBezTo>
                    <a:pt x="64271" y="109408"/>
                    <a:pt x="64926" y="104115"/>
                    <a:pt x="65178" y="98570"/>
                  </a:cubicBezTo>
                  <a:cubicBezTo>
                    <a:pt x="65380" y="93226"/>
                    <a:pt x="65178" y="87682"/>
                    <a:pt x="65178" y="81935"/>
                  </a:cubicBezTo>
                  <a:cubicBezTo>
                    <a:pt x="64976" y="75079"/>
                    <a:pt x="64271" y="67972"/>
                    <a:pt x="63616" y="60864"/>
                  </a:cubicBezTo>
                  <a:cubicBezTo>
                    <a:pt x="61196" y="26687"/>
                    <a:pt x="48543" y="27594"/>
                    <a:pt x="40528" y="42213"/>
                  </a:cubicBezTo>
                  <a:cubicBezTo>
                    <a:pt x="29892" y="61318"/>
                    <a:pt x="30094" y="114297"/>
                    <a:pt x="31455" y="137384"/>
                  </a:cubicBezTo>
                  <a:cubicBezTo>
                    <a:pt x="31455" y="140510"/>
                    <a:pt x="29690" y="143837"/>
                    <a:pt x="27472" y="146256"/>
                  </a:cubicBezTo>
                  <a:cubicBezTo>
                    <a:pt x="26162" y="147819"/>
                    <a:pt x="24146" y="148928"/>
                    <a:pt x="22129" y="149583"/>
                  </a:cubicBezTo>
                  <a:cubicBezTo>
                    <a:pt x="21222" y="149583"/>
                    <a:pt x="20365" y="149583"/>
                    <a:pt x="19256" y="149785"/>
                  </a:cubicBezTo>
                  <a:cubicBezTo>
                    <a:pt x="17492" y="149785"/>
                    <a:pt x="15475" y="149583"/>
                    <a:pt x="14165" y="148877"/>
                  </a:cubicBezTo>
                  <a:cubicBezTo>
                    <a:pt x="12854" y="147970"/>
                    <a:pt x="11291" y="147315"/>
                    <a:pt x="10182" y="146206"/>
                  </a:cubicBezTo>
                  <a:cubicBezTo>
                    <a:pt x="8872" y="144895"/>
                    <a:pt x="8166" y="143786"/>
                    <a:pt x="7763" y="141972"/>
                  </a:cubicBezTo>
                  <a:cubicBezTo>
                    <a:pt x="6654" y="140409"/>
                    <a:pt x="6452" y="138846"/>
                    <a:pt x="6654" y="137334"/>
                  </a:cubicBezTo>
                  <a:cubicBezTo>
                    <a:pt x="5545" y="127807"/>
                    <a:pt x="4889" y="119136"/>
                    <a:pt x="3982" y="110063"/>
                  </a:cubicBezTo>
                  <a:cubicBezTo>
                    <a:pt x="2873" y="93882"/>
                    <a:pt x="1764" y="77650"/>
                    <a:pt x="1109" y="61469"/>
                  </a:cubicBezTo>
                  <a:cubicBezTo>
                    <a:pt x="202" y="45489"/>
                    <a:pt x="0" y="29107"/>
                    <a:pt x="0" y="13127"/>
                  </a:cubicBezTo>
                  <a:cubicBezTo>
                    <a:pt x="0" y="9599"/>
                    <a:pt x="1310" y="6675"/>
                    <a:pt x="3327" y="4255"/>
                  </a:cubicBezTo>
                  <a:cubicBezTo>
                    <a:pt x="5091" y="2491"/>
                    <a:pt x="6855" y="1382"/>
                    <a:pt x="9325" y="928"/>
                  </a:cubicBezTo>
                  <a:cubicBezTo>
                    <a:pt x="10233" y="727"/>
                    <a:pt x="11342" y="727"/>
                    <a:pt x="12451" y="727"/>
                  </a:cubicBezTo>
                  <a:cubicBezTo>
                    <a:pt x="14215" y="71"/>
                    <a:pt x="15576" y="727"/>
                    <a:pt x="17542" y="1836"/>
                  </a:cubicBezTo>
                  <a:cubicBezTo>
                    <a:pt x="18853" y="2037"/>
                    <a:pt x="20415" y="2945"/>
                    <a:pt x="21323" y="4255"/>
                  </a:cubicBezTo>
                  <a:cubicBezTo>
                    <a:pt x="22230" y="5364"/>
                    <a:pt x="23087" y="6675"/>
                    <a:pt x="23742" y="8238"/>
                  </a:cubicBezTo>
                  <a:cubicBezTo>
                    <a:pt x="24196" y="9548"/>
                    <a:pt x="24851" y="11111"/>
                    <a:pt x="24851" y="13127"/>
                  </a:cubicBezTo>
                  <a:lnTo>
                    <a:pt x="24851" y="19327"/>
                  </a:lnTo>
                  <a:cubicBezTo>
                    <a:pt x="26414" y="16656"/>
                    <a:pt x="28380" y="14438"/>
                    <a:pt x="30396" y="12875"/>
                  </a:cubicBezTo>
                  <a:cubicBezTo>
                    <a:pt x="32413" y="10859"/>
                    <a:pt x="34832" y="9094"/>
                    <a:pt x="37504" y="8238"/>
                  </a:cubicBezTo>
                  <a:cubicBezTo>
                    <a:pt x="39722" y="6675"/>
                    <a:pt x="42393" y="5566"/>
                    <a:pt x="45065" y="5364"/>
                  </a:cubicBezTo>
                  <a:cubicBezTo>
                    <a:pt x="46829" y="4709"/>
                    <a:pt x="48846" y="4457"/>
                    <a:pt x="50610" y="4457"/>
                  </a:cubicBezTo>
                  <a:cubicBezTo>
                    <a:pt x="52627" y="4457"/>
                    <a:pt x="54391" y="4659"/>
                    <a:pt x="56155" y="5364"/>
                  </a:cubicBezTo>
                  <a:cubicBezTo>
                    <a:pt x="58575" y="5566"/>
                    <a:pt x="60137" y="6272"/>
                    <a:pt x="61700" y="7381"/>
                  </a:cubicBezTo>
                  <a:cubicBezTo>
                    <a:pt x="62607" y="8036"/>
                    <a:pt x="63464" y="8288"/>
                    <a:pt x="64120" y="8490"/>
                  </a:cubicBezTo>
                  <a:cubicBezTo>
                    <a:pt x="66136" y="9800"/>
                    <a:pt x="68757" y="11817"/>
                    <a:pt x="70320" y="13833"/>
                  </a:cubicBezTo>
                  <a:cubicBezTo>
                    <a:pt x="72084" y="16051"/>
                    <a:pt x="73848" y="18269"/>
                    <a:pt x="75209" y="20285"/>
                  </a:cubicBezTo>
                  <a:cubicBezTo>
                    <a:pt x="76772" y="22302"/>
                    <a:pt x="78083" y="24721"/>
                    <a:pt x="79444" y="26939"/>
                  </a:cubicBezTo>
                  <a:lnTo>
                    <a:pt x="79645" y="26485"/>
                  </a:lnTo>
                  <a:cubicBezTo>
                    <a:pt x="80301" y="24721"/>
                    <a:pt x="81410" y="22957"/>
                    <a:pt x="82519" y="21142"/>
                  </a:cubicBezTo>
                  <a:cubicBezTo>
                    <a:pt x="84081" y="19378"/>
                    <a:pt x="86047" y="16706"/>
                    <a:pt x="88265" y="14488"/>
                  </a:cubicBezTo>
                  <a:cubicBezTo>
                    <a:pt x="88920" y="13178"/>
                    <a:pt x="90685" y="11817"/>
                    <a:pt x="92500" y="10708"/>
                  </a:cubicBezTo>
                  <a:cubicBezTo>
                    <a:pt x="94516" y="8691"/>
                    <a:pt x="96936" y="7179"/>
                    <a:pt x="99809" y="5616"/>
                  </a:cubicBezTo>
                  <a:cubicBezTo>
                    <a:pt x="102027" y="4306"/>
                    <a:pt x="104698" y="2945"/>
                    <a:pt x="107370" y="2088"/>
                  </a:cubicBezTo>
                  <a:cubicBezTo>
                    <a:pt x="109134" y="1432"/>
                    <a:pt x="111151" y="979"/>
                    <a:pt x="112713" y="979"/>
                  </a:cubicBezTo>
                  <a:cubicBezTo>
                    <a:pt x="115839" y="71"/>
                    <a:pt x="118258" y="-130"/>
                    <a:pt x="121384" y="71"/>
                  </a:cubicBezTo>
                  <a:cubicBezTo>
                    <a:pt x="124257" y="727"/>
                    <a:pt x="127130" y="979"/>
                    <a:pt x="129802" y="1836"/>
                  </a:cubicBezTo>
                  <a:cubicBezTo>
                    <a:pt x="131818" y="2491"/>
                    <a:pt x="133583" y="2945"/>
                    <a:pt x="134692" y="3600"/>
                  </a:cubicBezTo>
                  <a:cubicBezTo>
                    <a:pt x="135599" y="4255"/>
                    <a:pt x="136456" y="4507"/>
                    <a:pt x="137363" y="4709"/>
                  </a:cubicBezTo>
                  <a:cubicBezTo>
                    <a:pt x="139379" y="6272"/>
                    <a:pt x="141799" y="8238"/>
                    <a:pt x="143815" y="9800"/>
                  </a:cubicBezTo>
                  <a:cubicBezTo>
                    <a:pt x="145126" y="10909"/>
                    <a:pt x="146235" y="12018"/>
                    <a:pt x="147344" y="13581"/>
                  </a:cubicBezTo>
                  <a:cubicBezTo>
                    <a:pt x="149361" y="15597"/>
                    <a:pt x="150873" y="17563"/>
                    <a:pt x="152234" y="20033"/>
                  </a:cubicBezTo>
                  <a:cubicBezTo>
                    <a:pt x="154905" y="23562"/>
                    <a:pt x="156468" y="27998"/>
                    <a:pt x="158434" y="32030"/>
                  </a:cubicBezTo>
                  <a:cubicBezTo>
                    <a:pt x="159997" y="35811"/>
                    <a:pt x="161106" y="39340"/>
                    <a:pt x="161963" y="43322"/>
                  </a:cubicBezTo>
                  <a:cubicBezTo>
                    <a:pt x="162618" y="49069"/>
                    <a:pt x="163727" y="54613"/>
                    <a:pt x="163979" y="60158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3" name="Vrije vorm: vorm 4652">
              <a:extLst>
                <a:ext uri="{FF2B5EF4-FFF2-40B4-BE49-F238E27FC236}">
                  <a16:creationId xmlns:a16="http://schemas.microsoft.com/office/drawing/2014/main" id="{DD7FBA71-EA3E-A2E5-F4B8-001B4EFB1DD8}"/>
                </a:ext>
              </a:extLst>
            </p:cNvPr>
            <p:cNvSpPr/>
            <p:nvPr/>
          </p:nvSpPr>
          <p:spPr>
            <a:xfrm>
              <a:off x="6097538" y="4498591"/>
              <a:ext cx="101851" cy="139609"/>
            </a:xfrm>
            <a:custGeom>
              <a:avLst/>
              <a:gdLst>
                <a:gd name="connsiteX0" fmla="*/ 101194 w 101851"/>
                <a:gd name="connsiteY0" fmla="*/ 101752 h 139609"/>
                <a:gd name="connsiteX1" fmla="*/ 100993 w 101851"/>
                <a:gd name="connsiteY1" fmla="*/ 106843 h 139609"/>
                <a:gd name="connsiteX2" fmla="*/ 100085 w 101851"/>
                <a:gd name="connsiteY2" fmla="*/ 110170 h 139609"/>
                <a:gd name="connsiteX3" fmla="*/ 97665 w 101851"/>
                <a:gd name="connsiteY3" fmla="*/ 115917 h 139609"/>
                <a:gd name="connsiteX4" fmla="*/ 95649 w 101851"/>
                <a:gd name="connsiteY4" fmla="*/ 119244 h 139609"/>
                <a:gd name="connsiteX5" fmla="*/ 91415 w 101851"/>
                <a:gd name="connsiteY5" fmla="*/ 124134 h 139609"/>
                <a:gd name="connsiteX6" fmla="*/ 83450 w 101851"/>
                <a:gd name="connsiteY6" fmla="*/ 131443 h 139609"/>
                <a:gd name="connsiteX7" fmla="*/ 76998 w 101851"/>
                <a:gd name="connsiteY7" fmla="*/ 134770 h 139609"/>
                <a:gd name="connsiteX8" fmla="*/ 67017 w 101851"/>
                <a:gd name="connsiteY8" fmla="*/ 138298 h 139609"/>
                <a:gd name="connsiteX9" fmla="*/ 60565 w 101851"/>
                <a:gd name="connsiteY9" fmla="*/ 139407 h 139609"/>
                <a:gd name="connsiteX10" fmla="*/ 56784 w 101851"/>
                <a:gd name="connsiteY10" fmla="*/ 139609 h 139609"/>
                <a:gd name="connsiteX11" fmla="*/ 52550 w 101851"/>
                <a:gd name="connsiteY11" fmla="*/ 139407 h 139609"/>
                <a:gd name="connsiteX12" fmla="*/ 45896 w 101851"/>
                <a:gd name="connsiteY12" fmla="*/ 138298 h 139609"/>
                <a:gd name="connsiteX13" fmla="*/ 35260 w 101851"/>
                <a:gd name="connsiteY13" fmla="*/ 134770 h 139609"/>
                <a:gd name="connsiteX14" fmla="*/ 28152 w 101851"/>
                <a:gd name="connsiteY14" fmla="*/ 130989 h 139609"/>
                <a:gd name="connsiteX15" fmla="*/ 19936 w 101851"/>
                <a:gd name="connsiteY15" fmla="*/ 123882 h 139609"/>
                <a:gd name="connsiteX16" fmla="*/ 12626 w 101851"/>
                <a:gd name="connsiteY16" fmla="*/ 115665 h 139609"/>
                <a:gd name="connsiteX17" fmla="*/ 8644 w 101851"/>
                <a:gd name="connsiteY17" fmla="*/ 108557 h 139609"/>
                <a:gd name="connsiteX18" fmla="*/ 3754 w 101851"/>
                <a:gd name="connsiteY18" fmla="*/ 97669 h 139609"/>
                <a:gd name="connsiteX19" fmla="*/ 1335 w 101851"/>
                <a:gd name="connsiteY19" fmla="*/ 88596 h 139609"/>
                <a:gd name="connsiteX20" fmla="*/ 24 w 101851"/>
                <a:gd name="connsiteY20" fmla="*/ 75943 h 139609"/>
                <a:gd name="connsiteX21" fmla="*/ 1587 w 101851"/>
                <a:gd name="connsiteY21" fmla="*/ 54217 h 139609"/>
                <a:gd name="connsiteX22" fmla="*/ 6930 w 101851"/>
                <a:gd name="connsiteY22" fmla="*/ 37380 h 139609"/>
                <a:gd name="connsiteX23" fmla="*/ 12021 w 101851"/>
                <a:gd name="connsiteY23" fmla="*/ 27400 h 139609"/>
                <a:gd name="connsiteX24" fmla="*/ 18474 w 101851"/>
                <a:gd name="connsiteY24" fmla="*/ 18074 h 139609"/>
                <a:gd name="connsiteX25" fmla="*/ 24220 w 101851"/>
                <a:gd name="connsiteY25" fmla="*/ 12327 h 139609"/>
                <a:gd name="connsiteX26" fmla="*/ 32891 w 101851"/>
                <a:gd name="connsiteY26" fmla="*/ 5875 h 139609"/>
                <a:gd name="connsiteX27" fmla="*/ 38889 w 101851"/>
                <a:gd name="connsiteY27" fmla="*/ 3002 h 139609"/>
                <a:gd name="connsiteX28" fmla="*/ 42871 w 101851"/>
                <a:gd name="connsiteY28" fmla="*/ 2094 h 139609"/>
                <a:gd name="connsiteX29" fmla="*/ 52852 w 101851"/>
                <a:gd name="connsiteY29" fmla="*/ 78 h 139609"/>
                <a:gd name="connsiteX30" fmla="*/ 63741 w 101851"/>
                <a:gd name="connsiteY30" fmla="*/ 532 h 139609"/>
                <a:gd name="connsiteX31" fmla="*/ 70848 w 101851"/>
                <a:gd name="connsiteY31" fmla="*/ 2750 h 139609"/>
                <a:gd name="connsiteX32" fmla="*/ 79519 w 101851"/>
                <a:gd name="connsiteY32" fmla="*/ 7387 h 139609"/>
                <a:gd name="connsiteX33" fmla="*/ 85063 w 101851"/>
                <a:gd name="connsiteY33" fmla="*/ 11622 h 139609"/>
                <a:gd name="connsiteX34" fmla="*/ 88844 w 101851"/>
                <a:gd name="connsiteY34" fmla="*/ 16713 h 139609"/>
                <a:gd name="connsiteX35" fmla="*/ 91062 w 101851"/>
                <a:gd name="connsiteY35" fmla="*/ 19838 h 139609"/>
                <a:gd name="connsiteX36" fmla="*/ 93280 w 101851"/>
                <a:gd name="connsiteY36" fmla="*/ 25837 h 139609"/>
                <a:gd name="connsiteX37" fmla="*/ 94187 w 101851"/>
                <a:gd name="connsiteY37" fmla="*/ 29366 h 139609"/>
                <a:gd name="connsiteX38" fmla="*/ 95095 w 101851"/>
                <a:gd name="connsiteY38" fmla="*/ 36675 h 139609"/>
                <a:gd name="connsiteX39" fmla="*/ 94187 w 101851"/>
                <a:gd name="connsiteY39" fmla="*/ 46656 h 139609"/>
                <a:gd name="connsiteX40" fmla="*/ 91768 w 101851"/>
                <a:gd name="connsiteY40" fmla="*/ 54217 h 139609"/>
                <a:gd name="connsiteX41" fmla="*/ 87533 w 101851"/>
                <a:gd name="connsiteY41" fmla="*/ 63744 h 139609"/>
                <a:gd name="connsiteX42" fmla="*/ 80426 w 101851"/>
                <a:gd name="connsiteY42" fmla="*/ 71709 h 139609"/>
                <a:gd name="connsiteX43" fmla="*/ 74679 w 101851"/>
                <a:gd name="connsiteY43" fmla="*/ 76346 h 139609"/>
                <a:gd name="connsiteX44" fmla="*/ 71352 w 101851"/>
                <a:gd name="connsiteY44" fmla="*/ 78766 h 139609"/>
                <a:gd name="connsiteX45" fmla="*/ 60918 w 101851"/>
                <a:gd name="connsiteY45" fmla="*/ 83404 h 139609"/>
                <a:gd name="connsiteX46" fmla="*/ 41410 w 101851"/>
                <a:gd name="connsiteY46" fmla="*/ 87839 h 139609"/>
                <a:gd name="connsiteX47" fmla="*/ 32991 w 101851"/>
                <a:gd name="connsiteY47" fmla="*/ 88041 h 139609"/>
                <a:gd name="connsiteX48" fmla="*/ 26791 w 101851"/>
                <a:gd name="connsiteY48" fmla="*/ 87134 h 139609"/>
                <a:gd name="connsiteX49" fmla="*/ 29009 w 101851"/>
                <a:gd name="connsiteY49" fmla="*/ 93788 h 139609"/>
                <a:gd name="connsiteX50" fmla="*/ 33899 w 101851"/>
                <a:gd name="connsiteY50" fmla="*/ 102206 h 139609"/>
                <a:gd name="connsiteX51" fmla="*/ 40099 w 101851"/>
                <a:gd name="connsiteY51" fmla="*/ 108406 h 139609"/>
                <a:gd name="connsiteX52" fmla="*/ 46954 w 101851"/>
                <a:gd name="connsiteY52" fmla="*/ 112640 h 139609"/>
                <a:gd name="connsiteX53" fmla="*/ 54062 w 101851"/>
                <a:gd name="connsiteY53" fmla="*/ 114657 h 139609"/>
                <a:gd name="connsiteX54" fmla="*/ 59406 w 101851"/>
                <a:gd name="connsiteY54" fmla="*/ 114657 h 139609"/>
                <a:gd name="connsiteX55" fmla="*/ 65606 w 101851"/>
                <a:gd name="connsiteY55" fmla="*/ 113094 h 139609"/>
                <a:gd name="connsiteX56" fmla="*/ 70949 w 101851"/>
                <a:gd name="connsiteY56" fmla="*/ 109969 h 139609"/>
                <a:gd name="connsiteX57" fmla="*/ 74478 w 101851"/>
                <a:gd name="connsiteY57" fmla="*/ 106642 h 139609"/>
                <a:gd name="connsiteX58" fmla="*/ 76494 w 101851"/>
                <a:gd name="connsiteY58" fmla="*/ 102407 h 139609"/>
                <a:gd name="connsiteX59" fmla="*/ 77804 w 101851"/>
                <a:gd name="connsiteY59" fmla="*/ 99534 h 139609"/>
                <a:gd name="connsiteX60" fmla="*/ 80678 w 101851"/>
                <a:gd name="connsiteY60" fmla="*/ 94443 h 139609"/>
                <a:gd name="connsiteX61" fmla="*/ 83350 w 101851"/>
                <a:gd name="connsiteY61" fmla="*/ 92427 h 139609"/>
                <a:gd name="connsiteX62" fmla="*/ 89550 w 101851"/>
                <a:gd name="connsiteY62" fmla="*/ 90864 h 139609"/>
                <a:gd name="connsiteX63" fmla="*/ 92877 w 101851"/>
                <a:gd name="connsiteY63" fmla="*/ 91066 h 139609"/>
                <a:gd name="connsiteX64" fmla="*/ 96859 w 101851"/>
                <a:gd name="connsiteY64" fmla="*/ 93082 h 139609"/>
                <a:gd name="connsiteX65" fmla="*/ 100186 w 101851"/>
                <a:gd name="connsiteY65" fmla="*/ 97064 h 139609"/>
                <a:gd name="connsiteX66" fmla="*/ 101295 w 101851"/>
                <a:gd name="connsiteY66" fmla="*/ 101500 h 139609"/>
                <a:gd name="connsiteX67" fmla="*/ 30219 w 101851"/>
                <a:gd name="connsiteY67" fmla="*/ 46101 h 139609"/>
                <a:gd name="connsiteX68" fmla="*/ 25783 w 101851"/>
                <a:gd name="connsiteY68" fmla="*/ 61425 h 139609"/>
                <a:gd name="connsiteX69" fmla="*/ 29311 w 101851"/>
                <a:gd name="connsiteY69" fmla="*/ 61879 h 139609"/>
                <a:gd name="connsiteX70" fmla="*/ 33294 w 101851"/>
                <a:gd name="connsiteY70" fmla="*/ 63643 h 139609"/>
                <a:gd name="connsiteX71" fmla="*/ 37074 w 101851"/>
                <a:gd name="connsiteY71" fmla="*/ 63643 h 139609"/>
                <a:gd name="connsiteX72" fmla="*/ 41964 w 101851"/>
                <a:gd name="connsiteY72" fmla="*/ 63190 h 139609"/>
                <a:gd name="connsiteX73" fmla="*/ 54365 w 101851"/>
                <a:gd name="connsiteY73" fmla="*/ 59409 h 139609"/>
                <a:gd name="connsiteX74" fmla="*/ 61674 w 101851"/>
                <a:gd name="connsiteY74" fmla="*/ 55880 h 139609"/>
                <a:gd name="connsiteX75" fmla="*/ 65656 w 101851"/>
                <a:gd name="connsiteY75" fmla="*/ 51445 h 139609"/>
                <a:gd name="connsiteX76" fmla="*/ 68529 w 101851"/>
                <a:gd name="connsiteY76" fmla="*/ 46555 h 139609"/>
                <a:gd name="connsiteX77" fmla="*/ 70294 w 101851"/>
                <a:gd name="connsiteY77" fmla="*/ 40556 h 139609"/>
                <a:gd name="connsiteX78" fmla="*/ 70294 w 101851"/>
                <a:gd name="connsiteY78" fmla="*/ 35667 h 139609"/>
                <a:gd name="connsiteX79" fmla="*/ 69185 w 101851"/>
                <a:gd name="connsiteY79" fmla="*/ 32138 h 139609"/>
                <a:gd name="connsiteX80" fmla="*/ 68076 w 101851"/>
                <a:gd name="connsiteY80" fmla="*/ 29466 h 139609"/>
                <a:gd name="connsiteX81" fmla="*/ 65656 w 101851"/>
                <a:gd name="connsiteY81" fmla="*/ 27702 h 139609"/>
                <a:gd name="connsiteX82" fmla="*/ 63236 w 101851"/>
                <a:gd name="connsiteY82" fmla="*/ 25938 h 139609"/>
                <a:gd name="connsiteX83" fmla="*/ 58800 w 101851"/>
                <a:gd name="connsiteY83" fmla="*/ 24829 h 139609"/>
                <a:gd name="connsiteX84" fmla="*/ 52600 w 101851"/>
                <a:gd name="connsiteY84" fmla="*/ 24829 h 139609"/>
                <a:gd name="connsiteX85" fmla="*/ 46854 w 101851"/>
                <a:gd name="connsiteY85" fmla="*/ 26391 h 139609"/>
                <a:gd name="connsiteX86" fmla="*/ 41763 w 101851"/>
                <a:gd name="connsiteY86" fmla="*/ 29517 h 139609"/>
                <a:gd name="connsiteX87" fmla="*/ 36217 w 101851"/>
                <a:gd name="connsiteY87" fmla="*/ 35263 h 139609"/>
                <a:gd name="connsiteX88" fmla="*/ 30219 w 101851"/>
                <a:gd name="connsiteY88" fmla="*/ 46152 h 139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01851" h="139609">
                  <a:moveTo>
                    <a:pt x="101194" y="101752"/>
                  </a:moveTo>
                  <a:cubicBezTo>
                    <a:pt x="102101" y="103516"/>
                    <a:pt x="102101" y="104877"/>
                    <a:pt x="100993" y="106843"/>
                  </a:cubicBezTo>
                  <a:cubicBezTo>
                    <a:pt x="100993" y="107499"/>
                    <a:pt x="100791" y="108608"/>
                    <a:pt x="100085" y="110170"/>
                  </a:cubicBezTo>
                  <a:cubicBezTo>
                    <a:pt x="99178" y="111935"/>
                    <a:pt x="98775" y="113951"/>
                    <a:pt x="97665" y="115917"/>
                  </a:cubicBezTo>
                  <a:cubicBezTo>
                    <a:pt x="96758" y="117026"/>
                    <a:pt x="96103" y="118135"/>
                    <a:pt x="95649" y="119244"/>
                  </a:cubicBezTo>
                  <a:cubicBezTo>
                    <a:pt x="94339" y="121260"/>
                    <a:pt x="92978" y="122773"/>
                    <a:pt x="91415" y="124134"/>
                  </a:cubicBezTo>
                  <a:cubicBezTo>
                    <a:pt x="88995" y="127007"/>
                    <a:pt x="86324" y="129225"/>
                    <a:pt x="83450" y="131443"/>
                  </a:cubicBezTo>
                  <a:cubicBezTo>
                    <a:pt x="81686" y="132552"/>
                    <a:pt x="79216" y="133661"/>
                    <a:pt x="76998" y="134770"/>
                  </a:cubicBezTo>
                  <a:cubicBezTo>
                    <a:pt x="73873" y="136332"/>
                    <a:pt x="70798" y="137643"/>
                    <a:pt x="67017" y="138298"/>
                  </a:cubicBezTo>
                  <a:cubicBezTo>
                    <a:pt x="65001" y="139206"/>
                    <a:pt x="62379" y="139206"/>
                    <a:pt x="60565" y="139407"/>
                  </a:cubicBezTo>
                  <a:cubicBezTo>
                    <a:pt x="59002" y="139609"/>
                    <a:pt x="57440" y="139609"/>
                    <a:pt x="56784" y="139609"/>
                  </a:cubicBezTo>
                  <a:cubicBezTo>
                    <a:pt x="55222" y="139609"/>
                    <a:pt x="54112" y="139609"/>
                    <a:pt x="52550" y="139407"/>
                  </a:cubicBezTo>
                  <a:cubicBezTo>
                    <a:pt x="50786" y="139206"/>
                    <a:pt x="47912" y="139206"/>
                    <a:pt x="45896" y="138298"/>
                  </a:cubicBezTo>
                  <a:cubicBezTo>
                    <a:pt x="41914" y="137643"/>
                    <a:pt x="38788" y="136282"/>
                    <a:pt x="35260" y="134770"/>
                  </a:cubicBezTo>
                  <a:cubicBezTo>
                    <a:pt x="32840" y="133661"/>
                    <a:pt x="30622" y="132350"/>
                    <a:pt x="28152" y="130989"/>
                  </a:cubicBezTo>
                  <a:cubicBezTo>
                    <a:pt x="25480" y="128771"/>
                    <a:pt x="22607" y="126352"/>
                    <a:pt x="19936" y="123882"/>
                  </a:cubicBezTo>
                  <a:cubicBezTo>
                    <a:pt x="17264" y="121462"/>
                    <a:pt x="15046" y="118337"/>
                    <a:pt x="12626" y="115665"/>
                  </a:cubicBezTo>
                  <a:cubicBezTo>
                    <a:pt x="10862" y="113447"/>
                    <a:pt x="9501" y="111027"/>
                    <a:pt x="8644" y="108557"/>
                  </a:cubicBezTo>
                  <a:cubicBezTo>
                    <a:pt x="6224" y="105230"/>
                    <a:pt x="4863" y="101702"/>
                    <a:pt x="3754" y="97669"/>
                  </a:cubicBezTo>
                  <a:cubicBezTo>
                    <a:pt x="2847" y="94796"/>
                    <a:pt x="2444" y="91469"/>
                    <a:pt x="1335" y="88596"/>
                  </a:cubicBezTo>
                  <a:cubicBezTo>
                    <a:pt x="881" y="84815"/>
                    <a:pt x="24" y="80379"/>
                    <a:pt x="24" y="75943"/>
                  </a:cubicBezTo>
                  <a:cubicBezTo>
                    <a:pt x="-177" y="68634"/>
                    <a:pt x="931" y="61325"/>
                    <a:pt x="1587" y="54217"/>
                  </a:cubicBezTo>
                  <a:cubicBezTo>
                    <a:pt x="2897" y="48470"/>
                    <a:pt x="4712" y="42925"/>
                    <a:pt x="6930" y="37380"/>
                  </a:cubicBezTo>
                  <a:cubicBezTo>
                    <a:pt x="8039" y="34053"/>
                    <a:pt x="10055" y="30525"/>
                    <a:pt x="12021" y="27400"/>
                  </a:cubicBezTo>
                  <a:cubicBezTo>
                    <a:pt x="13584" y="24274"/>
                    <a:pt x="15802" y="20947"/>
                    <a:pt x="18474" y="18074"/>
                  </a:cubicBezTo>
                  <a:cubicBezTo>
                    <a:pt x="20238" y="16058"/>
                    <a:pt x="22002" y="14092"/>
                    <a:pt x="24220" y="12327"/>
                  </a:cubicBezTo>
                  <a:cubicBezTo>
                    <a:pt x="27093" y="9656"/>
                    <a:pt x="29765" y="7690"/>
                    <a:pt x="32891" y="5875"/>
                  </a:cubicBezTo>
                  <a:cubicBezTo>
                    <a:pt x="35109" y="4766"/>
                    <a:pt x="37125" y="4312"/>
                    <a:pt x="38889" y="3002"/>
                  </a:cubicBezTo>
                  <a:cubicBezTo>
                    <a:pt x="40200" y="2800"/>
                    <a:pt x="41561" y="2346"/>
                    <a:pt x="42871" y="2094"/>
                  </a:cubicBezTo>
                  <a:cubicBezTo>
                    <a:pt x="46198" y="985"/>
                    <a:pt x="49525" y="78"/>
                    <a:pt x="52852" y="78"/>
                  </a:cubicBezTo>
                  <a:cubicBezTo>
                    <a:pt x="56835" y="-123"/>
                    <a:pt x="60161" y="78"/>
                    <a:pt x="63741" y="532"/>
                  </a:cubicBezTo>
                  <a:cubicBezTo>
                    <a:pt x="65757" y="985"/>
                    <a:pt x="68378" y="1439"/>
                    <a:pt x="70848" y="2750"/>
                  </a:cubicBezTo>
                  <a:cubicBezTo>
                    <a:pt x="73973" y="3657"/>
                    <a:pt x="76847" y="5169"/>
                    <a:pt x="79519" y="7387"/>
                  </a:cubicBezTo>
                  <a:cubicBezTo>
                    <a:pt x="81283" y="8496"/>
                    <a:pt x="83299" y="9605"/>
                    <a:pt x="85063" y="11622"/>
                  </a:cubicBezTo>
                  <a:cubicBezTo>
                    <a:pt x="86374" y="13184"/>
                    <a:pt x="87937" y="14949"/>
                    <a:pt x="88844" y="16713"/>
                  </a:cubicBezTo>
                  <a:cubicBezTo>
                    <a:pt x="89499" y="17822"/>
                    <a:pt x="90155" y="18931"/>
                    <a:pt x="91062" y="19838"/>
                  </a:cubicBezTo>
                  <a:cubicBezTo>
                    <a:pt x="91516" y="21855"/>
                    <a:pt x="92826" y="24073"/>
                    <a:pt x="93280" y="25837"/>
                  </a:cubicBezTo>
                  <a:cubicBezTo>
                    <a:pt x="93734" y="27400"/>
                    <a:pt x="94187" y="28710"/>
                    <a:pt x="94187" y="29366"/>
                  </a:cubicBezTo>
                  <a:cubicBezTo>
                    <a:pt x="94389" y="32037"/>
                    <a:pt x="94843" y="34003"/>
                    <a:pt x="95095" y="36675"/>
                  </a:cubicBezTo>
                  <a:cubicBezTo>
                    <a:pt x="95095" y="40002"/>
                    <a:pt x="94893" y="43530"/>
                    <a:pt x="94187" y="46656"/>
                  </a:cubicBezTo>
                  <a:cubicBezTo>
                    <a:pt x="93734" y="49529"/>
                    <a:pt x="93078" y="52201"/>
                    <a:pt x="91768" y="54217"/>
                  </a:cubicBezTo>
                  <a:cubicBezTo>
                    <a:pt x="90659" y="57544"/>
                    <a:pt x="89096" y="60871"/>
                    <a:pt x="87533" y="63744"/>
                  </a:cubicBezTo>
                  <a:cubicBezTo>
                    <a:pt x="85315" y="66617"/>
                    <a:pt x="82896" y="69289"/>
                    <a:pt x="80426" y="71709"/>
                  </a:cubicBezTo>
                  <a:cubicBezTo>
                    <a:pt x="78661" y="73725"/>
                    <a:pt x="76443" y="75036"/>
                    <a:pt x="74679" y="76346"/>
                  </a:cubicBezTo>
                  <a:cubicBezTo>
                    <a:pt x="73570" y="77002"/>
                    <a:pt x="72260" y="77909"/>
                    <a:pt x="71352" y="78766"/>
                  </a:cubicBezTo>
                  <a:cubicBezTo>
                    <a:pt x="68227" y="80530"/>
                    <a:pt x="64497" y="81891"/>
                    <a:pt x="60918" y="83404"/>
                  </a:cubicBezTo>
                  <a:cubicBezTo>
                    <a:pt x="54465" y="86075"/>
                    <a:pt x="47811" y="86730"/>
                    <a:pt x="41410" y="87839"/>
                  </a:cubicBezTo>
                  <a:cubicBezTo>
                    <a:pt x="38738" y="88041"/>
                    <a:pt x="35663" y="88041"/>
                    <a:pt x="32991" y="88041"/>
                  </a:cubicBezTo>
                  <a:cubicBezTo>
                    <a:pt x="30773" y="88041"/>
                    <a:pt x="29009" y="87839"/>
                    <a:pt x="26791" y="87134"/>
                  </a:cubicBezTo>
                  <a:cubicBezTo>
                    <a:pt x="27245" y="89553"/>
                    <a:pt x="27698" y="91368"/>
                    <a:pt x="29009" y="93788"/>
                  </a:cubicBezTo>
                  <a:cubicBezTo>
                    <a:pt x="29916" y="96207"/>
                    <a:pt x="31681" y="99333"/>
                    <a:pt x="33899" y="102206"/>
                  </a:cubicBezTo>
                  <a:cubicBezTo>
                    <a:pt x="35461" y="104625"/>
                    <a:pt x="37679" y="106843"/>
                    <a:pt x="40099" y="108406"/>
                  </a:cubicBezTo>
                  <a:cubicBezTo>
                    <a:pt x="42115" y="110170"/>
                    <a:pt x="44736" y="111733"/>
                    <a:pt x="46954" y="112640"/>
                  </a:cubicBezTo>
                  <a:cubicBezTo>
                    <a:pt x="49374" y="113296"/>
                    <a:pt x="51592" y="114203"/>
                    <a:pt x="54062" y="114657"/>
                  </a:cubicBezTo>
                  <a:cubicBezTo>
                    <a:pt x="55826" y="114858"/>
                    <a:pt x="57591" y="114858"/>
                    <a:pt x="59406" y="114657"/>
                  </a:cubicBezTo>
                  <a:cubicBezTo>
                    <a:pt x="61825" y="114203"/>
                    <a:pt x="63841" y="113749"/>
                    <a:pt x="65606" y="113094"/>
                  </a:cubicBezTo>
                  <a:cubicBezTo>
                    <a:pt x="67168" y="111985"/>
                    <a:pt x="69134" y="110876"/>
                    <a:pt x="70949" y="109969"/>
                  </a:cubicBezTo>
                  <a:cubicBezTo>
                    <a:pt x="72260" y="108860"/>
                    <a:pt x="73369" y="107297"/>
                    <a:pt x="74478" y="106642"/>
                  </a:cubicBezTo>
                  <a:cubicBezTo>
                    <a:pt x="75586" y="105079"/>
                    <a:pt x="76242" y="103970"/>
                    <a:pt x="76494" y="102407"/>
                  </a:cubicBezTo>
                  <a:cubicBezTo>
                    <a:pt x="76948" y="101954"/>
                    <a:pt x="77149" y="100643"/>
                    <a:pt x="77804" y="99534"/>
                  </a:cubicBezTo>
                  <a:cubicBezTo>
                    <a:pt x="78006" y="97518"/>
                    <a:pt x="78914" y="95754"/>
                    <a:pt x="80678" y="94443"/>
                  </a:cubicBezTo>
                  <a:cubicBezTo>
                    <a:pt x="81333" y="93788"/>
                    <a:pt x="82694" y="92880"/>
                    <a:pt x="83350" y="92427"/>
                  </a:cubicBezTo>
                  <a:cubicBezTo>
                    <a:pt x="85114" y="91116"/>
                    <a:pt x="86878" y="90864"/>
                    <a:pt x="89550" y="90864"/>
                  </a:cubicBezTo>
                  <a:cubicBezTo>
                    <a:pt x="90659" y="90864"/>
                    <a:pt x="91566" y="90864"/>
                    <a:pt x="92877" y="91066"/>
                  </a:cubicBezTo>
                  <a:cubicBezTo>
                    <a:pt x="94187" y="91267"/>
                    <a:pt x="95750" y="92376"/>
                    <a:pt x="96859" y="93082"/>
                  </a:cubicBezTo>
                  <a:cubicBezTo>
                    <a:pt x="98170" y="94393"/>
                    <a:pt x="99279" y="95502"/>
                    <a:pt x="100186" y="97064"/>
                  </a:cubicBezTo>
                  <a:cubicBezTo>
                    <a:pt x="100841" y="97971"/>
                    <a:pt x="101295" y="99484"/>
                    <a:pt x="101295" y="101500"/>
                  </a:cubicBezTo>
                  <a:close/>
                  <a:moveTo>
                    <a:pt x="30219" y="46101"/>
                  </a:moveTo>
                  <a:cubicBezTo>
                    <a:pt x="28203" y="50991"/>
                    <a:pt x="26690" y="56082"/>
                    <a:pt x="25783" y="61425"/>
                  </a:cubicBezTo>
                  <a:cubicBezTo>
                    <a:pt x="27093" y="60972"/>
                    <a:pt x="28203" y="61425"/>
                    <a:pt x="29311" y="61879"/>
                  </a:cubicBezTo>
                  <a:cubicBezTo>
                    <a:pt x="30622" y="62081"/>
                    <a:pt x="32185" y="62333"/>
                    <a:pt x="33294" y="63643"/>
                  </a:cubicBezTo>
                  <a:lnTo>
                    <a:pt x="37074" y="63643"/>
                  </a:lnTo>
                  <a:cubicBezTo>
                    <a:pt x="38637" y="63190"/>
                    <a:pt x="40200" y="63190"/>
                    <a:pt x="41964" y="63190"/>
                  </a:cubicBezTo>
                  <a:cubicBezTo>
                    <a:pt x="46400" y="62282"/>
                    <a:pt x="49929" y="61425"/>
                    <a:pt x="54365" y="59409"/>
                  </a:cubicBezTo>
                  <a:cubicBezTo>
                    <a:pt x="57036" y="58754"/>
                    <a:pt x="59254" y="57191"/>
                    <a:pt x="61674" y="55880"/>
                  </a:cubicBezTo>
                  <a:cubicBezTo>
                    <a:pt x="63236" y="54318"/>
                    <a:pt x="64345" y="52755"/>
                    <a:pt x="65656" y="51445"/>
                  </a:cubicBezTo>
                  <a:cubicBezTo>
                    <a:pt x="66765" y="49680"/>
                    <a:pt x="68076" y="48319"/>
                    <a:pt x="68529" y="46555"/>
                  </a:cubicBezTo>
                  <a:cubicBezTo>
                    <a:pt x="69185" y="44791"/>
                    <a:pt x="69638" y="42774"/>
                    <a:pt x="70294" y="40556"/>
                  </a:cubicBezTo>
                  <a:lnTo>
                    <a:pt x="70294" y="35667"/>
                  </a:lnTo>
                  <a:cubicBezTo>
                    <a:pt x="69840" y="34356"/>
                    <a:pt x="69638" y="33650"/>
                    <a:pt x="69185" y="32138"/>
                  </a:cubicBezTo>
                  <a:cubicBezTo>
                    <a:pt x="68983" y="31231"/>
                    <a:pt x="68277" y="30575"/>
                    <a:pt x="68076" y="29466"/>
                  </a:cubicBezTo>
                  <a:cubicBezTo>
                    <a:pt x="66967" y="29013"/>
                    <a:pt x="66513" y="27904"/>
                    <a:pt x="65656" y="27702"/>
                  </a:cubicBezTo>
                  <a:cubicBezTo>
                    <a:pt x="64749" y="27248"/>
                    <a:pt x="63892" y="26391"/>
                    <a:pt x="63236" y="25938"/>
                  </a:cubicBezTo>
                  <a:cubicBezTo>
                    <a:pt x="61674" y="25736"/>
                    <a:pt x="60111" y="24829"/>
                    <a:pt x="58800" y="24829"/>
                  </a:cubicBezTo>
                  <a:cubicBezTo>
                    <a:pt x="56784" y="24627"/>
                    <a:pt x="54566" y="24627"/>
                    <a:pt x="52600" y="24829"/>
                  </a:cubicBezTo>
                  <a:cubicBezTo>
                    <a:pt x="51038" y="25282"/>
                    <a:pt x="49072" y="25736"/>
                    <a:pt x="46854" y="26391"/>
                  </a:cubicBezTo>
                  <a:cubicBezTo>
                    <a:pt x="45089" y="27500"/>
                    <a:pt x="43527" y="28811"/>
                    <a:pt x="41763" y="29517"/>
                  </a:cubicBezTo>
                  <a:cubicBezTo>
                    <a:pt x="39746" y="31281"/>
                    <a:pt x="37982" y="33045"/>
                    <a:pt x="36217" y="35263"/>
                  </a:cubicBezTo>
                  <a:cubicBezTo>
                    <a:pt x="33798" y="38590"/>
                    <a:pt x="31983" y="41917"/>
                    <a:pt x="30219" y="46152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4" name="Vrije vorm: vorm 4653">
              <a:extLst>
                <a:ext uri="{FF2B5EF4-FFF2-40B4-BE49-F238E27FC236}">
                  <a16:creationId xmlns:a16="http://schemas.microsoft.com/office/drawing/2014/main" id="{398B3D3F-EA58-13A6-05D7-447B66C49AF5}"/>
                </a:ext>
              </a:extLst>
            </p:cNvPr>
            <p:cNvSpPr/>
            <p:nvPr/>
          </p:nvSpPr>
          <p:spPr>
            <a:xfrm>
              <a:off x="6213149" y="4500181"/>
              <a:ext cx="93646" cy="139631"/>
            </a:xfrm>
            <a:custGeom>
              <a:avLst/>
              <a:gdLst>
                <a:gd name="connsiteX0" fmla="*/ 93155 w 93646"/>
                <a:gd name="connsiteY0" fmla="*/ 41133 h 139631"/>
                <a:gd name="connsiteX1" fmla="*/ 93155 w 93646"/>
                <a:gd name="connsiteY1" fmla="*/ 47787 h 139631"/>
                <a:gd name="connsiteX2" fmla="*/ 92046 w 93646"/>
                <a:gd name="connsiteY2" fmla="*/ 50459 h 139631"/>
                <a:gd name="connsiteX3" fmla="*/ 87409 w 93646"/>
                <a:gd name="connsiteY3" fmla="*/ 55349 h 139631"/>
                <a:gd name="connsiteX4" fmla="*/ 84737 w 93646"/>
                <a:gd name="connsiteY4" fmla="*/ 56458 h 139631"/>
                <a:gd name="connsiteX5" fmla="*/ 79847 w 93646"/>
                <a:gd name="connsiteY5" fmla="*/ 56659 h 139631"/>
                <a:gd name="connsiteX6" fmla="*/ 75411 w 93646"/>
                <a:gd name="connsiteY6" fmla="*/ 55349 h 139631"/>
                <a:gd name="connsiteX7" fmla="*/ 71883 w 93646"/>
                <a:gd name="connsiteY7" fmla="*/ 52223 h 139631"/>
                <a:gd name="connsiteX8" fmla="*/ 69665 w 93646"/>
                <a:gd name="connsiteY8" fmla="*/ 47787 h 139631"/>
                <a:gd name="connsiteX9" fmla="*/ 68354 w 93646"/>
                <a:gd name="connsiteY9" fmla="*/ 43150 h 139631"/>
                <a:gd name="connsiteX10" fmla="*/ 66338 w 93646"/>
                <a:gd name="connsiteY10" fmla="*/ 40024 h 139631"/>
                <a:gd name="connsiteX11" fmla="*/ 63918 w 93646"/>
                <a:gd name="connsiteY11" fmla="*/ 37353 h 139631"/>
                <a:gd name="connsiteX12" fmla="*/ 61045 w 93646"/>
                <a:gd name="connsiteY12" fmla="*/ 36244 h 139631"/>
                <a:gd name="connsiteX13" fmla="*/ 57466 w 93646"/>
                <a:gd name="connsiteY13" fmla="*/ 34933 h 139631"/>
                <a:gd name="connsiteX14" fmla="*/ 53685 w 93646"/>
                <a:gd name="connsiteY14" fmla="*/ 34933 h 139631"/>
                <a:gd name="connsiteX15" fmla="*/ 50157 w 93646"/>
                <a:gd name="connsiteY15" fmla="*/ 35840 h 139631"/>
                <a:gd name="connsiteX16" fmla="*/ 46174 w 93646"/>
                <a:gd name="connsiteY16" fmla="*/ 38512 h 139631"/>
                <a:gd name="connsiteX17" fmla="*/ 39974 w 93646"/>
                <a:gd name="connsiteY17" fmla="*/ 44712 h 139631"/>
                <a:gd name="connsiteX18" fmla="*/ 32665 w 93646"/>
                <a:gd name="connsiteY18" fmla="*/ 56710 h 139631"/>
                <a:gd name="connsiteX19" fmla="*/ 29086 w 93646"/>
                <a:gd name="connsiteY19" fmla="*/ 70673 h 139631"/>
                <a:gd name="connsiteX20" fmla="*/ 29993 w 93646"/>
                <a:gd name="connsiteY20" fmla="*/ 82216 h 139631"/>
                <a:gd name="connsiteX21" fmla="*/ 30900 w 93646"/>
                <a:gd name="connsiteY21" fmla="*/ 127030 h 139631"/>
                <a:gd name="connsiteX22" fmla="*/ 29993 w 93646"/>
                <a:gd name="connsiteY22" fmla="*/ 133230 h 139631"/>
                <a:gd name="connsiteX23" fmla="*/ 27574 w 93646"/>
                <a:gd name="connsiteY23" fmla="*/ 136103 h 139631"/>
                <a:gd name="connsiteX24" fmla="*/ 22230 w 93646"/>
                <a:gd name="connsiteY24" fmla="*/ 139430 h 139631"/>
                <a:gd name="connsiteX25" fmla="*/ 18903 w 93646"/>
                <a:gd name="connsiteY25" fmla="*/ 139632 h 139631"/>
                <a:gd name="connsiteX26" fmla="*/ 14014 w 93646"/>
                <a:gd name="connsiteY26" fmla="*/ 138523 h 139631"/>
                <a:gd name="connsiteX27" fmla="*/ 10031 w 93646"/>
                <a:gd name="connsiteY27" fmla="*/ 136103 h 139631"/>
                <a:gd name="connsiteX28" fmla="*/ 7360 w 93646"/>
                <a:gd name="connsiteY28" fmla="*/ 131869 h 139631"/>
                <a:gd name="connsiteX29" fmla="*/ 6251 w 93646"/>
                <a:gd name="connsiteY29" fmla="*/ 126979 h 139631"/>
                <a:gd name="connsiteX30" fmla="*/ 5343 w 93646"/>
                <a:gd name="connsiteY30" fmla="*/ 102128 h 139631"/>
                <a:gd name="connsiteX31" fmla="*/ 3327 w 93646"/>
                <a:gd name="connsiteY31" fmla="*/ 57516 h 139631"/>
                <a:gd name="connsiteX32" fmla="*/ 0 w 93646"/>
                <a:gd name="connsiteY32" fmla="*/ 12703 h 139631"/>
                <a:gd name="connsiteX33" fmla="*/ 1563 w 93646"/>
                <a:gd name="connsiteY33" fmla="*/ 6251 h 139631"/>
                <a:gd name="connsiteX34" fmla="*/ 3579 w 93646"/>
                <a:gd name="connsiteY34" fmla="*/ 3579 h 139631"/>
                <a:gd name="connsiteX35" fmla="*/ 8922 w 93646"/>
                <a:gd name="connsiteY35" fmla="*/ 454 h 139631"/>
                <a:gd name="connsiteX36" fmla="*/ 12703 w 93646"/>
                <a:gd name="connsiteY36" fmla="*/ 0 h 139631"/>
                <a:gd name="connsiteX37" fmla="*/ 17341 w 93646"/>
                <a:gd name="connsiteY37" fmla="*/ 1109 h 139631"/>
                <a:gd name="connsiteX38" fmla="*/ 21121 w 93646"/>
                <a:gd name="connsiteY38" fmla="*/ 3529 h 139631"/>
                <a:gd name="connsiteX39" fmla="*/ 23995 w 93646"/>
                <a:gd name="connsiteY39" fmla="*/ 7964 h 139631"/>
                <a:gd name="connsiteX40" fmla="*/ 25103 w 93646"/>
                <a:gd name="connsiteY40" fmla="*/ 12602 h 139631"/>
                <a:gd name="connsiteX41" fmla="*/ 25759 w 93646"/>
                <a:gd name="connsiteY41" fmla="*/ 23037 h 139631"/>
                <a:gd name="connsiteX42" fmla="*/ 28430 w 93646"/>
                <a:gd name="connsiteY42" fmla="*/ 20819 h 139631"/>
                <a:gd name="connsiteX43" fmla="*/ 32413 w 93646"/>
                <a:gd name="connsiteY43" fmla="*/ 17492 h 139631"/>
                <a:gd name="connsiteX44" fmla="*/ 34631 w 93646"/>
                <a:gd name="connsiteY44" fmla="*/ 16181 h 139631"/>
                <a:gd name="connsiteX45" fmla="*/ 38865 w 93646"/>
                <a:gd name="connsiteY45" fmla="*/ 13963 h 139631"/>
                <a:gd name="connsiteX46" fmla="*/ 46426 w 93646"/>
                <a:gd name="connsiteY46" fmla="*/ 11090 h 139631"/>
                <a:gd name="connsiteX47" fmla="*/ 48846 w 93646"/>
                <a:gd name="connsiteY47" fmla="*/ 10182 h 139631"/>
                <a:gd name="connsiteX48" fmla="*/ 54391 w 93646"/>
                <a:gd name="connsiteY48" fmla="*/ 9981 h 139631"/>
                <a:gd name="connsiteX49" fmla="*/ 62809 w 93646"/>
                <a:gd name="connsiteY49" fmla="*/ 10888 h 139631"/>
                <a:gd name="connsiteX50" fmla="*/ 67447 w 93646"/>
                <a:gd name="connsiteY50" fmla="*/ 11796 h 139631"/>
                <a:gd name="connsiteX51" fmla="*/ 72790 w 93646"/>
                <a:gd name="connsiteY51" fmla="*/ 14014 h 139631"/>
                <a:gd name="connsiteX52" fmla="*/ 75008 w 93646"/>
                <a:gd name="connsiteY52" fmla="*/ 15123 h 139631"/>
                <a:gd name="connsiteX53" fmla="*/ 77226 w 93646"/>
                <a:gd name="connsiteY53" fmla="*/ 16433 h 139631"/>
                <a:gd name="connsiteX54" fmla="*/ 81007 w 93646"/>
                <a:gd name="connsiteY54" fmla="*/ 19760 h 139631"/>
                <a:gd name="connsiteX55" fmla="*/ 84535 w 93646"/>
                <a:gd name="connsiteY55" fmla="*/ 23087 h 139631"/>
                <a:gd name="connsiteX56" fmla="*/ 89173 w 93646"/>
                <a:gd name="connsiteY56" fmla="*/ 29086 h 139631"/>
                <a:gd name="connsiteX57" fmla="*/ 92046 w 93646"/>
                <a:gd name="connsiteY57" fmla="*/ 36395 h 139631"/>
                <a:gd name="connsiteX58" fmla="*/ 93155 w 93646"/>
                <a:gd name="connsiteY58" fmla="*/ 41033 h 139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93646" h="139631">
                  <a:moveTo>
                    <a:pt x="93155" y="41133"/>
                  </a:moveTo>
                  <a:cubicBezTo>
                    <a:pt x="93810" y="43150"/>
                    <a:pt x="93810" y="45771"/>
                    <a:pt x="93155" y="47787"/>
                  </a:cubicBezTo>
                  <a:cubicBezTo>
                    <a:pt x="92953" y="48896"/>
                    <a:pt x="92500" y="49552"/>
                    <a:pt x="92046" y="50459"/>
                  </a:cubicBezTo>
                  <a:cubicBezTo>
                    <a:pt x="91139" y="52475"/>
                    <a:pt x="89374" y="53988"/>
                    <a:pt x="87409" y="55349"/>
                  </a:cubicBezTo>
                  <a:cubicBezTo>
                    <a:pt x="86501" y="55802"/>
                    <a:pt x="85644" y="56004"/>
                    <a:pt x="84737" y="56458"/>
                  </a:cubicBezTo>
                  <a:cubicBezTo>
                    <a:pt x="82973" y="57365"/>
                    <a:pt x="80956" y="57365"/>
                    <a:pt x="79847" y="56659"/>
                  </a:cubicBezTo>
                  <a:cubicBezTo>
                    <a:pt x="78285" y="56659"/>
                    <a:pt x="76520" y="56004"/>
                    <a:pt x="75411" y="55349"/>
                  </a:cubicBezTo>
                  <a:cubicBezTo>
                    <a:pt x="73849" y="54038"/>
                    <a:pt x="72286" y="53332"/>
                    <a:pt x="71883" y="52223"/>
                  </a:cubicBezTo>
                  <a:cubicBezTo>
                    <a:pt x="70774" y="50459"/>
                    <a:pt x="69866" y="49098"/>
                    <a:pt x="69665" y="47787"/>
                  </a:cubicBezTo>
                  <a:cubicBezTo>
                    <a:pt x="69463" y="46023"/>
                    <a:pt x="69009" y="44662"/>
                    <a:pt x="68354" y="43150"/>
                  </a:cubicBezTo>
                  <a:cubicBezTo>
                    <a:pt x="67699" y="42242"/>
                    <a:pt x="67245" y="41133"/>
                    <a:pt x="66338" y="40024"/>
                  </a:cubicBezTo>
                  <a:cubicBezTo>
                    <a:pt x="65682" y="39117"/>
                    <a:pt x="64775" y="38260"/>
                    <a:pt x="63918" y="37353"/>
                  </a:cubicBezTo>
                  <a:cubicBezTo>
                    <a:pt x="63263" y="37151"/>
                    <a:pt x="62154" y="36445"/>
                    <a:pt x="61045" y="36244"/>
                  </a:cubicBezTo>
                  <a:cubicBezTo>
                    <a:pt x="59936" y="35336"/>
                    <a:pt x="58827" y="34933"/>
                    <a:pt x="57466" y="34933"/>
                  </a:cubicBezTo>
                  <a:lnTo>
                    <a:pt x="53685" y="34933"/>
                  </a:lnTo>
                  <a:cubicBezTo>
                    <a:pt x="52576" y="34933"/>
                    <a:pt x="51265" y="35387"/>
                    <a:pt x="50157" y="35840"/>
                  </a:cubicBezTo>
                  <a:cubicBezTo>
                    <a:pt x="48846" y="36748"/>
                    <a:pt x="47283" y="37403"/>
                    <a:pt x="46174" y="38512"/>
                  </a:cubicBezTo>
                  <a:cubicBezTo>
                    <a:pt x="43755" y="40276"/>
                    <a:pt x="41537" y="42494"/>
                    <a:pt x="39974" y="44712"/>
                  </a:cubicBezTo>
                  <a:cubicBezTo>
                    <a:pt x="37101" y="48241"/>
                    <a:pt x="34631" y="52475"/>
                    <a:pt x="32665" y="56710"/>
                  </a:cubicBezTo>
                  <a:cubicBezTo>
                    <a:pt x="30900" y="61347"/>
                    <a:pt x="30245" y="66035"/>
                    <a:pt x="29086" y="70673"/>
                  </a:cubicBezTo>
                  <a:cubicBezTo>
                    <a:pt x="29287" y="74907"/>
                    <a:pt x="29287" y="78436"/>
                    <a:pt x="29993" y="82216"/>
                  </a:cubicBezTo>
                  <a:cubicBezTo>
                    <a:pt x="30195" y="97541"/>
                    <a:pt x="30900" y="112411"/>
                    <a:pt x="30900" y="127030"/>
                  </a:cubicBezTo>
                  <a:cubicBezTo>
                    <a:pt x="30900" y="129449"/>
                    <a:pt x="30699" y="131465"/>
                    <a:pt x="29993" y="133230"/>
                  </a:cubicBezTo>
                  <a:cubicBezTo>
                    <a:pt x="29086" y="134339"/>
                    <a:pt x="28430" y="134994"/>
                    <a:pt x="27574" y="136103"/>
                  </a:cubicBezTo>
                  <a:cubicBezTo>
                    <a:pt x="26263" y="137666"/>
                    <a:pt x="24448" y="138523"/>
                    <a:pt x="22230" y="139430"/>
                  </a:cubicBezTo>
                  <a:cubicBezTo>
                    <a:pt x="21121" y="139430"/>
                    <a:pt x="20012" y="139430"/>
                    <a:pt x="18903" y="139632"/>
                  </a:cubicBezTo>
                  <a:cubicBezTo>
                    <a:pt x="17341" y="139632"/>
                    <a:pt x="15375" y="139430"/>
                    <a:pt x="14014" y="138523"/>
                  </a:cubicBezTo>
                  <a:cubicBezTo>
                    <a:pt x="12703" y="138069"/>
                    <a:pt x="11140" y="137212"/>
                    <a:pt x="10031" y="136103"/>
                  </a:cubicBezTo>
                  <a:cubicBezTo>
                    <a:pt x="8721" y="134540"/>
                    <a:pt x="7813" y="133431"/>
                    <a:pt x="7360" y="131869"/>
                  </a:cubicBezTo>
                  <a:cubicBezTo>
                    <a:pt x="6452" y="130558"/>
                    <a:pt x="6251" y="128743"/>
                    <a:pt x="6251" y="126979"/>
                  </a:cubicBezTo>
                  <a:cubicBezTo>
                    <a:pt x="6251" y="118763"/>
                    <a:pt x="6049" y="110546"/>
                    <a:pt x="5343" y="102128"/>
                  </a:cubicBezTo>
                  <a:cubicBezTo>
                    <a:pt x="5142" y="87509"/>
                    <a:pt x="4234" y="72387"/>
                    <a:pt x="3327" y="57516"/>
                  </a:cubicBezTo>
                  <a:cubicBezTo>
                    <a:pt x="2420" y="42444"/>
                    <a:pt x="1109" y="27372"/>
                    <a:pt x="0" y="12703"/>
                  </a:cubicBezTo>
                  <a:cubicBezTo>
                    <a:pt x="0" y="10283"/>
                    <a:pt x="454" y="8469"/>
                    <a:pt x="1563" y="6251"/>
                  </a:cubicBezTo>
                  <a:cubicBezTo>
                    <a:pt x="2218" y="5343"/>
                    <a:pt x="2672" y="4688"/>
                    <a:pt x="3579" y="3579"/>
                  </a:cubicBezTo>
                  <a:cubicBezTo>
                    <a:pt x="5142" y="2268"/>
                    <a:pt x="7108" y="1159"/>
                    <a:pt x="8922" y="454"/>
                  </a:cubicBezTo>
                  <a:cubicBezTo>
                    <a:pt x="10031" y="454"/>
                    <a:pt x="11594" y="454"/>
                    <a:pt x="12703" y="0"/>
                  </a:cubicBezTo>
                  <a:cubicBezTo>
                    <a:pt x="14014" y="0"/>
                    <a:pt x="15828" y="454"/>
                    <a:pt x="17341" y="1109"/>
                  </a:cubicBezTo>
                  <a:cubicBezTo>
                    <a:pt x="18903" y="1764"/>
                    <a:pt x="20012" y="2672"/>
                    <a:pt x="21121" y="3529"/>
                  </a:cubicBezTo>
                  <a:cubicBezTo>
                    <a:pt x="22684" y="5091"/>
                    <a:pt x="23541" y="6200"/>
                    <a:pt x="23995" y="7964"/>
                  </a:cubicBezTo>
                  <a:cubicBezTo>
                    <a:pt x="24650" y="9073"/>
                    <a:pt x="25103" y="10838"/>
                    <a:pt x="25103" y="12602"/>
                  </a:cubicBezTo>
                  <a:cubicBezTo>
                    <a:pt x="25305" y="16131"/>
                    <a:pt x="25305" y="19710"/>
                    <a:pt x="25759" y="23037"/>
                  </a:cubicBezTo>
                  <a:cubicBezTo>
                    <a:pt x="26414" y="22129"/>
                    <a:pt x="27523" y="21474"/>
                    <a:pt x="28430" y="20819"/>
                  </a:cubicBezTo>
                  <a:cubicBezTo>
                    <a:pt x="29993" y="19710"/>
                    <a:pt x="30850" y="18601"/>
                    <a:pt x="32413" y="17492"/>
                  </a:cubicBezTo>
                  <a:cubicBezTo>
                    <a:pt x="33320" y="16584"/>
                    <a:pt x="33723" y="16383"/>
                    <a:pt x="34631" y="16181"/>
                  </a:cubicBezTo>
                  <a:cubicBezTo>
                    <a:pt x="35740" y="15274"/>
                    <a:pt x="37050" y="14165"/>
                    <a:pt x="38865" y="13963"/>
                  </a:cubicBezTo>
                  <a:cubicBezTo>
                    <a:pt x="41083" y="12854"/>
                    <a:pt x="43503" y="11544"/>
                    <a:pt x="46426" y="11090"/>
                  </a:cubicBezTo>
                  <a:cubicBezTo>
                    <a:pt x="47082" y="10888"/>
                    <a:pt x="47737" y="10888"/>
                    <a:pt x="48846" y="10182"/>
                  </a:cubicBezTo>
                  <a:cubicBezTo>
                    <a:pt x="50862" y="10182"/>
                    <a:pt x="52627" y="9981"/>
                    <a:pt x="54391" y="9981"/>
                  </a:cubicBezTo>
                  <a:cubicBezTo>
                    <a:pt x="57264" y="9779"/>
                    <a:pt x="59936" y="9981"/>
                    <a:pt x="62809" y="10888"/>
                  </a:cubicBezTo>
                  <a:cubicBezTo>
                    <a:pt x="63918" y="10888"/>
                    <a:pt x="65934" y="11090"/>
                    <a:pt x="67447" y="11796"/>
                  </a:cubicBezTo>
                  <a:cubicBezTo>
                    <a:pt x="69463" y="12703"/>
                    <a:pt x="70975" y="13560"/>
                    <a:pt x="72790" y="14014"/>
                  </a:cubicBezTo>
                  <a:cubicBezTo>
                    <a:pt x="73697" y="14215"/>
                    <a:pt x="74101" y="14669"/>
                    <a:pt x="75008" y="15123"/>
                  </a:cubicBezTo>
                  <a:cubicBezTo>
                    <a:pt x="75663" y="15324"/>
                    <a:pt x="76319" y="16232"/>
                    <a:pt x="77226" y="16433"/>
                  </a:cubicBezTo>
                  <a:cubicBezTo>
                    <a:pt x="78335" y="17542"/>
                    <a:pt x="79898" y="18651"/>
                    <a:pt x="81007" y="19760"/>
                  </a:cubicBezTo>
                  <a:cubicBezTo>
                    <a:pt x="82116" y="20869"/>
                    <a:pt x="83678" y="21777"/>
                    <a:pt x="84535" y="23087"/>
                  </a:cubicBezTo>
                  <a:cubicBezTo>
                    <a:pt x="86299" y="25104"/>
                    <a:pt x="87409" y="27069"/>
                    <a:pt x="89173" y="29086"/>
                  </a:cubicBezTo>
                  <a:cubicBezTo>
                    <a:pt x="90483" y="31505"/>
                    <a:pt x="91189" y="33723"/>
                    <a:pt x="92046" y="36395"/>
                  </a:cubicBezTo>
                  <a:cubicBezTo>
                    <a:pt x="92500" y="37504"/>
                    <a:pt x="92953" y="39520"/>
                    <a:pt x="93155" y="41033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5" name="Vrije vorm: vorm 4654">
              <a:extLst>
                <a:ext uri="{FF2B5EF4-FFF2-40B4-BE49-F238E27FC236}">
                  <a16:creationId xmlns:a16="http://schemas.microsoft.com/office/drawing/2014/main" id="{F7EAC22C-47F1-FC1B-2F68-7657504A6949}"/>
                </a:ext>
              </a:extLst>
            </p:cNvPr>
            <p:cNvSpPr/>
            <p:nvPr/>
          </p:nvSpPr>
          <p:spPr>
            <a:xfrm>
              <a:off x="6320394" y="4497830"/>
              <a:ext cx="109032" cy="142234"/>
            </a:xfrm>
            <a:custGeom>
              <a:avLst/>
              <a:gdLst>
                <a:gd name="connsiteX0" fmla="*/ 108352 w 109032"/>
                <a:gd name="connsiteY0" fmla="*/ 124693 h 142234"/>
                <a:gd name="connsiteX1" fmla="*/ 108352 w 109032"/>
                <a:gd name="connsiteY1" fmla="*/ 131145 h 142234"/>
                <a:gd name="connsiteX2" fmla="*/ 107042 w 109032"/>
                <a:gd name="connsiteY2" fmla="*/ 134472 h 142234"/>
                <a:gd name="connsiteX3" fmla="*/ 102807 w 109032"/>
                <a:gd name="connsiteY3" fmla="*/ 138454 h 142234"/>
                <a:gd name="connsiteX4" fmla="*/ 99682 w 109032"/>
                <a:gd name="connsiteY4" fmla="*/ 140017 h 142234"/>
                <a:gd name="connsiteX5" fmla="*/ 94792 w 109032"/>
                <a:gd name="connsiteY5" fmla="*/ 140017 h 142234"/>
                <a:gd name="connsiteX6" fmla="*/ 90357 w 109032"/>
                <a:gd name="connsiteY6" fmla="*/ 138454 h 142234"/>
                <a:gd name="connsiteX7" fmla="*/ 86828 w 109032"/>
                <a:gd name="connsiteY7" fmla="*/ 135581 h 142234"/>
                <a:gd name="connsiteX8" fmla="*/ 84408 w 109032"/>
                <a:gd name="connsiteY8" fmla="*/ 131145 h 142234"/>
                <a:gd name="connsiteX9" fmla="*/ 81081 w 109032"/>
                <a:gd name="connsiteY9" fmla="*/ 103874 h 142234"/>
                <a:gd name="connsiteX10" fmla="*/ 80628 w 109032"/>
                <a:gd name="connsiteY10" fmla="*/ 101656 h 142234"/>
                <a:gd name="connsiteX11" fmla="*/ 74629 w 109032"/>
                <a:gd name="connsiteY11" fmla="*/ 114308 h 142234"/>
                <a:gd name="connsiteX12" fmla="*/ 70395 w 109032"/>
                <a:gd name="connsiteY12" fmla="*/ 120761 h 142234"/>
                <a:gd name="connsiteX13" fmla="*/ 63539 w 109032"/>
                <a:gd name="connsiteY13" fmla="*/ 128524 h 142234"/>
                <a:gd name="connsiteX14" fmla="*/ 55574 w 109032"/>
                <a:gd name="connsiteY14" fmla="*/ 135631 h 142234"/>
                <a:gd name="connsiteX15" fmla="*/ 46048 w 109032"/>
                <a:gd name="connsiteY15" fmla="*/ 140269 h 142234"/>
                <a:gd name="connsiteX16" fmla="*/ 42065 w 109032"/>
                <a:gd name="connsiteY16" fmla="*/ 141579 h 142234"/>
                <a:gd name="connsiteX17" fmla="*/ 36520 w 109032"/>
                <a:gd name="connsiteY17" fmla="*/ 142235 h 142234"/>
                <a:gd name="connsiteX18" fmla="*/ 31177 w 109032"/>
                <a:gd name="connsiteY18" fmla="*/ 141579 h 142234"/>
                <a:gd name="connsiteX19" fmla="*/ 29412 w 109032"/>
                <a:gd name="connsiteY19" fmla="*/ 140924 h 142234"/>
                <a:gd name="connsiteX20" fmla="*/ 25178 w 109032"/>
                <a:gd name="connsiteY20" fmla="*/ 138908 h 142234"/>
                <a:gd name="connsiteX21" fmla="*/ 23616 w 109032"/>
                <a:gd name="connsiteY21" fmla="*/ 138001 h 142234"/>
                <a:gd name="connsiteX22" fmla="*/ 19835 w 109032"/>
                <a:gd name="connsiteY22" fmla="*/ 135127 h 142234"/>
                <a:gd name="connsiteX23" fmla="*/ 16306 w 109032"/>
                <a:gd name="connsiteY23" fmla="*/ 130893 h 142234"/>
                <a:gd name="connsiteX24" fmla="*/ 12778 w 109032"/>
                <a:gd name="connsiteY24" fmla="*/ 126457 h 142234"/>
                <a:gd name="connsiteX25" fmla="*/ 8997 w 109032"/>
                <a:gd name="connsiteY25" fmla="*/ 119349 h 142234"/>
                <a:gd name="connsiteX26" fmla="*/ 2545 w 109032"/>
                <a:gd name="connsiteY26" fmla="*/ 101152 h 142234"/>
                <a:gd name="connsiteX27" fmla="*/ 982 w 109032"/>
                <a:gd name="connsiteY27" fmla="*/ 93389 h 142234"/>
                <a:gd name="connsiteX28" fmla="*/ 75 w 109032"/>
                <a:gd name="connsiteY28" fmla="*/ 81845 h 142234"/>
                <a:gd name="connsiteX29" fmla="*/ 730 w 109032"/>
                <a:gd name="connsiteY29" fmla="*/ 66118 h 142234"/>
                <a:gd name="connsiteX30" fmla="*/ 4511 w 109032"/>
                <a:gd name="connsiteY30" fmla="*/ 46811 h 142234"/>
                <a:gd name="connsiteX31" fmla="*/ 7182 w 109032"/>
                <a:gd name="connsiteY31" fmla="*/ 38847 h 142234"/>
                <a:gd name="connsiteX32" fmla="*/ 12072 w 109032"/>
                <a:gd name="connsiteY32" fmla="*/ 28664 h 142234"/>
                <a:gd name="connsiteX33" fmla="*/ 16306 w 109032"/>
                <a:gd name="connsiteY33" fmla="*/ 21809 h 142234"/>
                <a:gd name="connsiteX34" fmla="*/ 23616 w 109032"/>
                <a:gd name="connsiteY34" fmla="*/ 13391 h 142234"/>
                <a:gd name="connsiteX35" fmla="*/ 32034 w 109032"/>
                <a:gd name="connsiteY35" fmla="*/ 6938 h 142234"/>
                <a:gd name="connsiteX36" fmla="*/ 42015 w 109032"/>
                <a:gd name="connsiteY36" fmla="*/ 2502 h 142234"/>
                <a:gd name="connsiteX37" fmla="*/ 51996 w 109032"/>
                <a:gd name="connsiteY37" fmla="*/ 284 h 142234"/>
                <a:gd name="connsiteX38" fmla="*/ 63086 w 109032"/>
                <a:gd name="connsiteY38" fmla="*/ 486 h 142234"/>
                <a:gd name="connsiteX39" fmla="*/ 73066 w 109032"/>
                <a:gd name="connsiteY39" fmla="*/ 3813 h 142234"/>
                <a:gd name="connsiteX40" fmla="*/ 79519 w 109032"/>
                <a:gd name="connsiteY40" fmla="*/ 7594 h 142234"/>
                <a:gd name="connsiteX41" fmla="*/ 83299 w 109032"/>
                <a:gd name="connsiteY41" fmla="*/ 10467 h 142234"/>
                <a:gd name="connsiteX42" fmla="*/ 85971 w 109032"/>
                <a:gd name="connsiteY42" fmla="*/ 6686 h 142234"/>
                <a:gd name="connsiteX43" fmla="*/ 88642 w 109032"/>
                <a:gd name="connsiteY43" fmla="*/ 4267 h 142234"/>
                <a:gd name="connsiteX44" fmla="*/ 93078 w 109032"/>
                <a:gd name="connsiteY44" fmla="*/ 2956 h 142234"/>
                <a:gd name="connsiteX45" fmla="*/ 96859 w 109032"/>
                <a:gd name="connsiteY45" fmla="*/ 2956 h 142234"/>
                <a:gd name="connsiteX46" fmla="*/ 101295 w 109032"/>
                <a:gd name="connsiteY46" fmla="*/ 4267 h 142234"/>
                <a:gd name="connsiteX47" fmla="*/ 103715 w 109032"/>
                <a:gd name="connsiteY47" fmla="*/ 6686 h 142234"/>
                <a:gd name="connsiteX48" fmla="*/ 106134 w 109032"/>
                <a:gd name="connsiteY48" fmla="*/ 10467 h 142234"/>
                <a:gd name="connsiteX49" fmla="*/ 107445 w 109032"/>
                <a:gd name="connsiteY49" fmla="*/ 15104 h 142234"/>
                <a:gd name="connsiteX50" fmla="*/ 105882 w 109032"/>
                <a:gd name="connsiteY50" fmla="*/ 37486 h 142234"/>
                <a:gd name="connsiteX51" fmla="*/ 104320 w 109032"/>
                <a:gd name="connsiteY51" fmla="*/ 77611 h 142234"/>
                <a:gd name="connsiteX52" fmla="*/ 106991 w 109032"/>
                <a:gd name="connsiteY52" fmla="*/ 116224 h 142234"/>
                <a:gd name="connsiteX53" fmla="*/ 108302 w 109032"/>
                <a:gd name="connsiteY53" fmla="*/ 124642 h 142234"/>
                <a:gd name="connsiteX54" fmla="*/ 75738 w 109032"/>
                <a:gd name="connsiteY54" fmla="*/ 41266 h 142234"/>
                <a:gd name="connsiteX55" fmla="*/ 75738 w 109032"/>
                <a:gd name="connsiteY55" fmla="*/ 40611 h 142234"/>
                <a:gd name="connsiteX56" fmla="*/ 71302 w 109032"/>
                <a:gd name="connsiteY56" fmla="*/ 33957 h 142234"/>
                <a:gd name="connsiteX57" fmla="*/ 65959 w 109032"/>
                <a:gd name="connsiteY57" fmla="*/ 28614 h 142234"/>
                <a:gd name="connsiteX58" fmla="*/ 61976 w 109032"/>
                <a:gd name="connsiteY58" fmla="*/ 25489 h 142234"/>
                <a:gd name="connsiteX59" fmla="*/ 57541 w 109032"/>
                <a:gd name="connsiteY59" fmla="*/ 24833 h 142234"/>
                <a:gd name="connsiteX60" fmla="*/ 53558 w 109032"/>
                <a:gd name="connsiteY60" fmla="*/ 24833 h 142234"/>
                <a:gd name="connsiteX61" fmla="*/ 48215 w 109032"/>
                <a:gd name="connsiteY61" fmla="*/ 26396 h 142234"/>
                <a:gd name="connsiteX62" fmla="*/ 42468 w 109032"/>
                <a:gd name="connsiteY62" fmla="*/ 29723 h 142234"/>
                <a:gd name="connsiteX63" fmla="*/ 37377 w 109032"/>
                <a:gd name="connsiteY63" fmla="*/ 35066 h 142234"/>
                <a:gd name="connsiteX64" fmla="*/ 31177 w 109032"/>
                <a:gd name="connsiteY64" fmla="*/ 45702 h 142234"/>
                <a:gd name="connsiteX65" fmla="*/ 25632 w 109032"/>
                <a:gd name="connsiteY65" fmla="*/ 66320 h 142234"/>
                <a:gd name="connsiteX66" fmla="*/ 25178 w 109032"/>
                <a:gd name="connsiteY66" fmla="*/ 70100 h 142234"/>
                <a:gd name="connsiteX67" fmla="*/ 25632 w 109032"/>
                <a:gd name="connsiteY67" fmla="*/ 88298 h 142234"/>
                <a:gd name="connsiteX68" fmla="*/ 30270 w 109032"/>
                <a:gd name="connsiteY68" fmla="*/ 106042 h 142234"/>
                <a:gd name="connsiteX69" fmla="*/ 35814 w 109032"/>
                <a:gd name="connsiteY69" fmla="*/ 115821 h 142234"/>
                <a:gd name="connsiteX70" fmla="*/ 37377 w 109032"/>
                <a:gd name="connsiteY70" fmla="*/ 116930 h 142234"/>
                <a:gd name="connsiteX71" fmla="*/ 38486 w 109032"/>
                <a:gd name="connsiteY71" fmla="*/ 116476 h 142234"/>
                <a:gd name="connsiteX72" fmla="*/ 42922 w 109032"/>
                <a:gd name="connsiteY72" fmla="*/ 114258 h 142234"/>
                <a:gd name="connsiteX73" fmla="*/ 48467 w 109032"/>
                <a:gd name="connsiteY73" fmla="*/ 108058 h 142234"/>
                <a:gd name="connsiteX74" fmla="*/ 51139 w 109032"/>
                <a:gd name="connsiteY74" fmla="*/ 104277 h 142234"/>
                <a:gd name="connsiteX75" fmla="*/ 61321 w 109032"/>
                <a:gd name="connsiteY75" fmla="*/ 84114 h 142234"/>
                <a:gd name="connsiteX76" fmla="*/ 67320 w 109032"/>
                <a:gd name="connsiteY76" fmla="*/ 69697 h 142234"/>
                <a:gd name="connsiteX77" fmla="*/ 75738 w 109032"/>
                <a:gd name="connsiteY77" fmla="*/ 41317 h 142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109032" h="142234">
                  <a:moveTo>
                    <a:pt x="108352" y="124693"/>
                  </a:moveTo>
                  <a:cubicBezTo>
                    <a:pt x="109260" y="126911"/>
                    <a:pt x="109260" y="128927"/>
                    <a:pt x="108352" y="131145"/>
                  </a:cubicBezTo>
                  <a:cubicBezTo>
                    <a:pt x="108151" y="132254"/>
                    <a:pt x="107899" y="133363"/>
                    <a:pt x="107042" y="134472"/>
                  </a:cubicBezTo>
                  <a:cubicBezTo>
                    <a:pt x="105933" y="136236"/>
                    <a:pt x="104370" y="137597"/>
                    <a:pt x="102807" y="138454"/>
                  </a:cubicBezTo>
                  <a:cubicBezTo>
                    <a:pt x="101698" y="138908"/>
                    <a:pt x="100589" y="139765"/>
                    <a:pt x="99682" y="140017"/>
                  </a:cubicBezTo>
                  <a:cubicBezTo>
                    <a:pt x="97918" y="140218"/>
                    <a:pt x="96557" y="140218"/>
                    <a:pt x="94792" y="140017"/>
                  </a:cubicBezTo>
                  <a:cubicBezTo>
                    <a:pt x="93028" y="140017"/>
                    <a:pt x="91465" y="139815"/>
                    <a:pt x="90357" y="138454"/>
                  </a:cubicBezTo>
                  <a:cubicBezTo>
                    <a:pt x="88592" y="138001"/>
                    <a:pt x="87483" y="136892"/>
                    <a:pt x="86828" y="135581"/>
                  </a:cubicBezTo>
                  <a:cubicBezTo>
                    <a:pt x="85719" y="134472"/>
                    <a:pt x="85064" y="132708"/>
                    <a:pt x="84408" y="131145"/>
                  </a:cubicBezTo>
                  <a:cubicBezTo>
                    <a:pt x="83098" y="122071"/>
                    <a:pt x="81989" y="112947"/>
                    <a:pt x="81081" y="103874"/>
                  </a:cubicBezTo>
                  <a:cubicBezTo>
                    <a:pt x="80628" y="102966"/>
                    <a:pt x="80628" y="102563"/>
                    <a:pt x="80628" y="101656"/>
                  </a:cubicBezTo>
                  <a:cubicBezTo>
                    <a:pt x="78863" y="106092"/>
                    <a:pt x="76847" y="110074"/>
                    <a:pt x="74629" y="114308"/>
                  </a:cubicBezTo>
                  <a:cubicBezTo>
                    <a:pt x="73318" y="116325"/>
                    <a:pt x="71957" y="118291"/>
                    <a:pt x="70395" y="120761"/>
                  </a:cubicBezTo>
                  <a:cubicBezTo>
                    <a:pt x="68378" y="123432"/>
                    <a:pt x="65959" y="126306"/>
                    <a:pt x="63539" y="128524"/>
                  </a:cubicBezTo>
                  <a:cubicBezTo>
                    <a:pt x="61120" y="131195"/>
                    <a:pt x="58196" y="133413"/>
                    <a:pt x="55574" y="135631"/>
                  </a:cubicBezTo>
                  <a:cubicBezTo>
                    <a:pt x="52449" y="137648"/>
                    <a:pt x="49374" y="138958"/>
                    <a:pt x="46048" y="140269"/>
                  </a:cubicBezTo>
                  <a:cubicBezTo>
                    <a:pt x="44737" y="140924"/>
                    <a:pt x="43174" y="141176"/>
                    <a:pt x="42065" y="141579"/>
                  </a:cubicBezTo>
                  <a:cubicBezTo>
                    <a:pt x="40301" y="142033"/>
                    <a:pt x="38536" y="142235"/>
                    <a:pt x="36520" y="142235"/>
                  </a:cubicBezTo>
                  <a:cubicBezTo>
                    <a:pt x="34958" y="142235"/>
                    <a:pt x="32992" y="142033"/>
                    <a:pt x="31177" y="141579"/>
                  </a:cubicBezTo>
                  <a:cubicBezTo>
                    <a:pt x="30270" y="141579"/>
                    <a:pt x="30068" y="141126"/>
                    <a:pt x="29412" y="140924"/>
                  </a:cubicBezTo>
                  <a:cubicBezTo>
                    <a:pt x="28304" y="140269"/>
                    <a:pt x="26539" y="139815"/>
                    <a:pt x="25178" y="138908"/>
                  </a:cubicBezTo>
                  <a:cubicBezTo>
                    <a:pt x="24523" y="138454"/>
                    <a:pt x="23868" y="138252"/>
                    <a:pt x="23616" y="138001"/>
                  </a:cubicBezTo>
                  <a:cubicBezTo>
                    <a:pt x="22305" y="136892"/>
                    <a:pt x="20944" y="136236"/>
                    <a:pt x="19835" y="135127"/>
                  </a:cubicBezTo>
                  <a:cubicBezTo>
                    <a:pt x="18272" y="133565"/>
                    <a:pt x="17415" y="132254"/>
                    <a:pt x="16306" y="130893"/>
                  </a:cubicBezTo>
                  <a:cubicBezTo>
                    <a:pt x="15197" y="129330"/>
                    <a:pt x="13887" y="128020"/>
                    <a:pt x="12778" y="126457"/>
                  </a:cubicBezTo>
                  <a:cubicBezTo>
                    <a:pt x="11669" y="124441"/>
                    <a:pt x="10762" y="121819"/>
                    <a:pt x="8997" y="119349"/>
                  </a:cubicBezTo>
                  <a:cubicBezTo>
                    <a:pt x="6578" y="113804"/>
                    <a:pt x="4108" y="107604"/>
                    <a:pt x="2545" y="101152"/>
                  </a:cubicBezTo>
                  <a:cubicBezTo>
                    <a:pt x="1890" y="98732"/>
                    <a:pt x="1436" y="96061"/>
                    <a:pt x="982" y="93389"/>
                  </a:cubicBezTo>
                  <a:cubicBezTo>
                    <a:pt x="780" y="89608"/>
                    <a:pt x="75" y="86080"/>
                    <a:pt x="75" y="81845"/>
                  </a:cubicBezTo>
                  <a:cubicBezTo>
                    <a:pt x="-127" y="76502"/>
                    <a:pt x="75" y="71209"/>
                    <a:pt x="730" y="66118"/>
                  </a:cubicBezTo>
                  <a:cubicBezTo>
                    <a:pt x="1385" y="59010"/>
                    <a:pt x="2494" y="52810"/>
                    <a:pt x="4511" y="46811"/>
                  </a:cubicBezTo>
                  <a:cubicBezTo>
                    <a:pt x="5166" y="44140"/>
                    <a:pt x="6275" y="41468"/>
                    <a:pt x="7182" y="38847"/>
                  </a:cubicBezTo>
                  <a:cubicBezTo>
                    <a:pt x="8291" y="35318"/>
                    <a:pt x="10056" y="32193"/>
                    <a:pt x="12072" y="28664"/>
                  </a:cubicBezTo>
                  <a:cubicBezTo>
                    <a:pt x="12727" y="26446"/>
                    <a:pt x="14492" y="24027"/>
                    <a:pt x="16306" y="21809"/>
                  </a:cubicBezTo>
                  <a:cubicBezTo>
                    <a:pt x="18323" y="19137"/>
                    <a:pt x="20289" y="16264"/>
                    <a:pt x="23616" y="13391"/>
                  </a:cubicBezTo>
                  <a:cubicBezTo>
                    <a:pt x="25834" y="11374"/>
                    <a:pt x="29160" y="8753"/>
                    <a:pt x="32034" y="6938"/>
                  </a:cubicBezTo>
                  <a:cubicBezTo>
                    <a:pt x="34907" y="5174"/>
                    <a:pt x="38486" y="3813"/>
                    <a:pt x="42015" y="2502"/>
                  </a:cubicBezTo>
                  <a:cubicBezTo>
                    <a:pt x="44888" y="1393"/>
                    <a:pt x="48467" y="486"/>
                    <a:pt x="51996" y="284"/>
                  </a:cubicBezTo>
                  <a:cubicBezTo>
                    <a:pt x="55978" y="-371"/>
                    <a:pt x="59557" y="284"/>
                    <a:pt x="63086" y="486"/>
                  </a:cubicBezTo>
                  <a:cubicBezTo>
                    <a:pt x="66412" y="1393"/>
                    <a:pt x="69538" y="2502"/>
                    <a:pt x="73066" y="3813"/>
                  </a:cubicBezTo>
                  <a:cubicBezTo>
                    <a:pt x="74831" y="4922"/>
                    <a:pt x="77049" y="5829"/>
                    <a:pt x="79519" y="7594"/>
                  </a:cubicBezTo>
                  <a:cubicBezTo>
                    <a:pt x="80628" y="8249"/>
                    <a:pt x="82190" y="9358"/>
                    <a:pt x="83299" y="10467"/>
                  </a:cubicBezTo>
                  <a:cubicBezTo>
                    <a:pt x="83955" y="9156"/>
                    <a:pt x="85064" y="7795"/>
                    <a:pt x="85971" y="6686"/>
                  </a:cubicBezTo>
                  <a:cubicBezTo>
                    <a:pt x="87080" y="5779"/>
                    <a:pt x="87987" y="5123"/>
                    <a:pt x="88642" y="4267"/>
                  </a:cubicBezTo>
                  <a:cubicBezTo>
                    <a:pt x="89953" y="3158"/>
                    <a:pt x="91516" y="2956"/>
                    <a:pt x="93078" y="2956"/>
                  </a:cubicBezTo>
                  <a:cubicBezTo>
                    <a:pt x="94188" y="2502"/>
                    <a:pt x="95296" y="2502"/>
                    <a:pt x="96859" y="2956"/>
                  </a:cubicBezTo>
                  <a:cubicBezTo>
                    <a:pt x="97968" y="2956"/>
                    <a:pt x="99732" y="3158"/>
                    <a:pt x="101295" y="4267"/>
                  </a:cubicBezTo>
                  <a:lnTo>
                    <a:pt x="103715" y="6686"/>
                  </a:lnTo>
                  <a:cubicBezTo>
                    <a:pt x="104824" y="7795"/>
                    <a:pt x="105731" y="8703"/>
                    <a:pt x="106134" y="10467"/>
                  </a:cubicBezTo>
                  <a:cubicBezTo>
                    <a:pt x="107042" y="12030"/>
                    <a:pt x="107445" y="13340"/>
                    <a:pt x="107445" y="15104"/>
                  </a:cubicBezTo>
                  <a:cubicBezTo>
                    <a:pt x="106790" y="22414"/>
                    <a:pt x="106134" y="30177"/>
                    <a:pt x="105882" y="37486"/>
                  </a:cubicBezTo>
                  <a:cubicBezTo>
                    <a:pt x="105227" y="51247"/>
                    <a:pt x="104320" y="64555"/>
                    <a:pt x="104320" y="77611"/>
                  </a:cubicBezTo>
                  <a:cubicBezTo>
                    <a:pt x="104773" y="90717"/>
                    <a:pt x="105630" y="103571"/>
                    <a:pt x="106991" y="116224"/>
                  </a:cubicBezTo>
                  <a:cubicBezTo>
                    <a:pt x="107445" y="118896"/>
                    <a:pt x="108100" y="121769"/>
                    <a:pt x="108302" y="124642"/>
                  </a:cubicBezTo>
                  <a:close/>
                  <a:moveTo>
                    <a:pt x="75738" y="41266"/>
                  </a:moveTo>
                  <a:lnTo>
                    <a:pt x="75738" y="40611"/>
                  </a:lnTo>
                  <a:cubicBezTo>
                    <a:pt x="74428" y="38595"/>
                    <a:pt x="73066" y="36175"/>
                    <a:pt x="71302" y="33957"/>
                  </a:cubicBezTo>
                  <a:cubicBezTo>
                    <a:pt x="69538" y="31538"/>
                    <a:pt x="67774" y="30177"/>
                    <a:pt x="65959" y="28614"/>
                  </a:cubicBezTo>
                  <a:cubicBezTo>
                    <a:pt x="64648" y="27505"/>
                    <a:pt x="63086" y="26396"/>
                    <a:pt x="61976" y="25489"/>
                  </a:cubicBezTo>
                  <a:cubicBezTo>
                    <a:pt x="60414" y="25035"/>
                    <a:pt x="59305" y="24833"/>
                    <a:pt x="57541" y="24833"/>
                  </a:cubicBezTo>
                  <a:lnTo>
                    <a:pt x="53558" y="24833"/>
                  </a:lnTo>
                  <a:cubicBezTo>
                    <a:pt x="51794" y="24833"/>
                    <a:pt x="50030" y="25489"/>
                    <a:pt x="48215" y="26396"/>
                  </a:cubicBezTo>
                  <a:cubicBezTo>
                    <a:pt x="45997" y="26850"/>
                    <a:pt x="44434" y="28412"/>
                    <a:pt x="42468" y="29723"/>
                  </a:cubicBezTo>
                  <a:cubicBezTo>
                    <a:pt x="40452" y="31286"/>
                    <a:pt x="38688" y="33050"/>
                    <a:pt x="37377" y="35066"/>
                  </a:cubicBezTo>
                  <a:cubicBezTo>
                    <a:pt x="34958" y="38595"/>
                    <a:pt x="32941" y="42174"/>
                    <a:pt x="31177" y="45702"/>
                  </a:cubicBezTo>
                  <a:cubicBezTo>
                    <a:pt x="28505" y="52558"/>
                    <a:pt x="26539" y="59666"/>
                    <a:pt x="25632" y="66320"/>
                  </a:cubicBezTo>
                  <a:cubicBezTo>
                    <a:pt x="25632" y="67882"/>
                    <a:pt x="25632" y="68991"/>
                    <a:pt x="25178" y="70100"/>
                  </a:cubicBezTo>
                  <a:cubicBezTo>
                    <a:pt x="24724" y="76099"/>
                    <a:pt x="24724" y="82299"/>
                    <a:pt x="25632" y="88298"/>
                  </a:cubicBezTo>
                  <a:cubicBezTo>
                    <a:pt x="26539" y="94498"/>
                    <a:pt x="28304" y="100043"/>
                    <a:pt x="30270" y="106042"/>
                  </a:cubicBezTo>
                  <a:cubicBezTo>
                    <a:pt x="32034" y="109167"/>
                    <a:pt x="33798" y="112695"/>
                    <a:pt x="35814" y="115821"/>
                  </a:cubicBezTo>
                  <a:cubicBezTo>
                    <a:pt x="36268" y="116274"/>
                    <a:pt x="36470" y="116476"/>
                    <a:pt x="37377" y="116930"/>
                  </a:cubicBezTo>
                  <a:cubicBezTo>
                    <a:pt x="37579" y="116930"/>
                    <a:pt x="38284" y="116930"/>
                    <a:pt x="38486" y="116476"/>
                  </a:cubicBezTo>
                  <a:cubicBezTo>
                    <a:pt x="40250" y="115821"/>
                    <a:pt x="41359" y="115367"/>
                    <a:pt x="42922" y="114258"/>
                  </a:cubicBezTo>
                  <a:cubicBezTo>
                    <a:pt x="44686" y="112494"/>
                    <a:pt x="46703" y="110024"/>
                    <a:pt x="48467" y="108058"/>
                  </a:cubicBezTo>
                  <a:cubicBezTo>
                    <a:pt x="49374" y="107150"/>
                    <a:pt x="50231" y="105386"/>
                    <a:pt x="51139" y="104277"/>
                  </a:cubicBezTo>
                  <a:cubicBezTo>
                    <a:pt x="55574" y="97825"/>
                    <a:pt x="58448" y="90969"/>
                    <a:pt x="61321" y="84114"/>
                  </a:cubicBezTo>
                  <a:cubicBezTo>
                    <a:pt x="63539" y="79022"/>
                    <a:pt x="65556" y="74586"/>
                    <a:pt x="67320" y="69697"/>
                  </a:cubicBezTo>
                  <a:cubicBezTo>
                    <a:pt x="70445" y="59918"/>
                    <a:pt x="73318" y="50642"/>
                    <a:pt x="75738" y="41317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6" name="Vrije vorm: vorm 4655">
              <a:extLst>
                <a:ext uri="{FF2B5EF4-FFF2-40B4-BE49-F238E27FC236}">
                  <a16:creationId xmlns:a16="http://schemas.microsoft.com/office/drawing/2014/main" id="{091FBF53-633F-EAB2-A894-7E29058168B4}"/>
                </a:ext>
              </a:extLst>
            </p:cNvPr>
            <p:cNvSpPr/>
            <p:nvPr/>
          </p:nvSpPr>
          <p:spPr>
            <a:xfrm>
              <a:off x="6447264" y="4602282"/>
              <a:ext cx="29319" cy="51544"/>
            </a:xfrm>
            <a:custGeom>
              <a:avLst/>
              <a:gdLst>
                <a:gd name="connsiteX0" fmla="*/ 28009 w 29319"/>
                <a:gd name="connsiteY0" fmla="*/ 7386 h 51544"/>
                <a:gd name="connsiteX1" fmla="*/ 29320 w 29319"/>
                <a:gd name="connsiteY1" fmla="*/ 12024 h 51544"/>
                <a:gd name="connsiteX2" fmla="*/ 28664 w 29319"/>
                <a:gd name="connsiteY2" fmla="*/ 18224 h 51544"/>
                <a:gd name="connsiteX3" fmla="*/ 27757 w 29319"/>
                <a:gd name="connsiteY3" fmla="*/ 26441 h 51544"/>
                <a:gd name="connsiteX4" fmla="*/ 26850 w 29319"/>
                <a:gd name="connsiteY4" fmla="*/ 31986 h 51544"/>
                <a:gd name="connsiteX5" fmla="*/ 23976 w 29319"/>
                <a:gd name="connsiteY5" fmla="*/ 42420 h 51544"/>
                <a:gd name="connsiteX6" fmla="*/ 20650 w 29319"/>
                <a:gd name="connsiteY6" fmla="*/ 47764 h 51544"/>
                <a:gd name="connsiteX7" fmla="*/ 18432 w 29319"/>
                <a:gd name="connsiteY7" fmla="*/ 49780 h 51544"/>
                <a:gd name="connsiteX8" fmla="*/ 12231 w 29319"/>
                <a:gd name="connsiteY8" fmla="*/ 51544 h 51544"/>
                <a:gd name="connsiteX9" fmla="*/ 8702 w 29319"/>
                <a:gd name="connsiteY9" fmla="*/ 51091 h 51544"/>
                <a:gd name="connsiteX10" fmla="*/ 4922 w 29319"/>
                <a:gd name="connsiteY10" fmla="*/ 48873 h 51544"/>
                <a:gd name="connsiteX11" fmla="*/ 2049 w 29319"/>
                <a:gd name="connsiteY11" fmla="*/ 45344 h 51544"/>
                <a:gd name="connsiteX12" fmla="*/ 284 w 29319"/>
                <a:gd name="connsiteY12" fmla="*/ 40706 h 51544"/>
                <a:gd name="connsiteX13" fmla="*/ 486 w 29319"/>
                <a:gd name="connsiteY13" fmla="*/ 35817 h 51544"/>
                <a:gd name="connsiteX14" fmla="*/ 4014 w 29319"/>
                <a:gd name="connsiteY14" fmla="*/ 21198 h 51544"/>
                <a:gd name="connsiteX15" fmla="*/ 4670 w 29319"/>
                <a:gd name="connsiteY15" fmla="*/ 12125 h 51544"/>
                <a:gd name="connsiteX16" fmla="*/ 6434 w 29319"/>
                <a:gd name="connsiteY16" fmla="*/ 5924 h 51544"/>
                <a:gd name="connsiteX17" fmla="*/ 8198 w 29319"/>
                <a:gd name="connsiteY17" fmla="*/ 3505 h 51544"/>
                <a:gd name="connsiteX18" fmla="*/ 13743 w 29319"/>
                <a:gd name="connsiteY18" fmla="*/ 379 h 51544"/>
                <a:gd name="connsiteX19" fmla="*/ 16869 w 29319"/>
                <a:gd name="connsiteY19" fmla="*/ 178 h 51544"/>
                <a:gd name="connsiteX20" fmla="*/ 21305 w 29319"/>
                <a:gd name="connsiteY20" fmla="*/ 1085 h 51544"/>
                <a:gd name="connsiteX21" fmla="*/ 25741 w 29319"/>
                <a:gd name="connsiteY21" fmla="*/ 3505 h 51544"/>
                <a:gd name="connsiteX22" fmla="*/ 27959 w 29319"/>
                <a:gd name="connsiteY22" fmla="*/ 7487 h 51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9319" h="51544">
                  <a:moveTo>
                    <a:pt x="28009" y="7386"/>
                  </a:moveTo>
                  <a:cubicBezTo>
                    <a:pt x="28664" y="8495"/>
                    <a:pt x="29320" y="10260"/>
                    <a:pt x="29320" y="12024"/>
                  </a:cubicBezTo>
                  <a:cubicBezTo>
                    <a:pt x="29320" y="13788"/>
                    <a:pt x="29320" y="16006"/>
                    <a:pt x="28664" y="18224"/>
                  </a:cubicBezTo>
                  <a:cubicBezTo>
                    <a:pt x="28664" y="20896"/>
                    <a:pt x="28009" y="23769"/>
                    <a:pt x="27757" y="26441"/>
                  </a:cubicBezTo>
                  <a:cubicBezTo>
                    <a:pt x="27757" y="28457"/>
                    <a:pt x="27556" y="30221"/>
                    <a:pt x="26850" y="31986"/>
                  </a:cubicBezTo>
                  <a:cubicBezTo>
                    <a:pt x="26194" y="35514"/>
                    <a:pt x="25287" y="39093"/>
                    <a:pt x="23976" y="42420"/>
                  </a:cubicBezTo>
                  <a:cubicBezTo>
                    <a:pt x="23523" y="44638"/>
                    <a:pt x="22414" y="46403"/>
                    <a:pt x="20650" y="47764"/>
                  </a:cubicBezTo>
                  <a:cubicBezTo>
                    <a:pt x="20196" y="48419"/>
                    <a:pt x="19339" y="49326"/>
                    <a:pt x="18432" y="49780"/>
                  </a:cubicBezTo>
                  <a:cubicBezTo>
                    <a:pt x="16667" y="51091"/>
                    <a:pt x="14449" y="51544"/>
                    <a:pt x="12231" y="51544"/>
                  </a:cubicBezTo>
                  <a:cubicBezTo>
                    <a:pt x="11324" y="51343"/>
                    <a:pt x="10215" y="51343"/>
                    <a:pt x="8702" y="51091"/>
                  </a:cubicBezTo>
                  <a:cubicBezTo>
                    <a:pt x="7594" y="50637"/>
                    <a:pt x="6031" y="49780"/>
                    <a:pt x="4922" y="48873"/>
                  </a:cubicBezTo>
                  <a:cubicBezTo>
                    <a:pt x="3813" y="47965"/>
                    <a:pt x="2502" y="46655"/>
                    <a:pt x="2049" y="45344"/>
                  </a:cubicBezTo>
                  <a:cubicBezTo>
                    <a:pt x="940" y="44033"/>
                    <a:pt x="486" y="42471"/>
                    <a:pt x="284" y="40706"/>
                  </a:cubicBezTo>
                  <a:cubicBezTo>
                    <a:pt x="-371" y="39396"/>
                    <a:pt x="284" y="37581"/>
                    <a:pt x="486" y="35817"/>
                  </a:cubicBezTo>
                  <a:cubicBezTo>
                    <a:pt x="2250" y="31381"/>
                    <a:pt x="3158" y="26491"/>
                    <a:pt x="4014" y="21198"/>
                  </a:cubicBezTo>
                  <a:cubicBezTo>
                    <a:pt x="4216" y="18325"/>
                    <a:pt x="4670" y="14998"/>
                    <a:pt x="4670" y="12125"/>
                  </a:cubicBezTo>
                  <a:cubicBezTo>
                    <a:pt x="4670" y="9705"/>
                    <a:pt x="4872" y="7689"/>
                    <a:pt x="6434" y="5924"/>
                  </a:cubicBezTo>
                  <a:cubicBezTo>
                    <a:pt x="6636" y="5269"/>
                    <a:pt x="7543" y="4160"/>
                    <a:pt x="8198" y="3505"/>
                  </a:cubicBezTo>
                  <a:cubicBezTo>
                    <a:pt x="9509" y="1942"/>
                    <a:pt x="11525" y="632"/>
                    <a:pt x="13743" y="379"/>
                  </a:cubicBezTo>
                  <a:cubicBezTo>
                    <a:pt x="14852" y="178"/>
                    <a:pt x="15760" y="178"/>
                    <a:pt x="16869" y="178"/>
                  </a:cubicBezTo>
                  <a:cubicBezTo>
                    <a:pt x="18633" y="-276"/>
                    <a:pt x="20196" y="178"/>
                    <a:pt x="21305" y="1085"/>
                  </a:cubicBezTo>
                  <a:cubicBezTo>
                    <a:pt x="23069" y="1287"/>
                    <a:pt x="24178" y="2194"/>
                    <a:pt x="25741" y="3505"/>
                  </a:cubicBezTo>
                  <a:cubicBezTo>
                    <a:pt x="26648" y="4614"/>
                    <a:pt x="27505" y="5924"/>
                    <a:pt x="27959" y="7487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7" name="Vrije vorm: vorm 4656">
              <a:extLst>
                <a:ext uri="{FF2B5EF4-FFF2-40B4-BE49-F238E27FC236}">
                  <a16:creationId xmlns:a16="http://schemas.microsoft.com/office/drawing/2014/main" id="{A30D3AA3-8DAE-33F6-20DB-D880CF331A43}"/>
                </a:ext>
              </a:extLst>
            </p:cNvPr>
            <p:cNvSpPr/>
            <p:nvPr/>
          </p:nvSpPr>
          <p:spPr>
            <a:xfrm>
              <a:off x="6559633" y="4497830"/>
              <a:ext cx="109083" cy="142234"/>
            </a:xfrm>
            <a:custGeom>
              <a:avLst/>
              <a:gdLst>
                <a:gd name="connsiteX0" fmla="*/ 108403 w 109083"/>
                <a:gd name="connsiteY0" fmla="*/ 124693 h 142234"/>
                <a:gd name="connsiteX1" fmla="*/ 108403 w 109083"/>
                <a:gd name="connsiteY1" fmla="*/ 131145 h 142234"/>
                <a:gd name="connsiteX2" fmla="*/ 107092 w 109083"/>
                <a:gd name="connsiteY2" fmla="*/ 134472 h 142234"/>
                <a:gd name="connsiteX3" fmla="*/ 102858 w 109083"/>
                <a:gd name="connsiteY3" fmla="*/ 138454 h 142234"/>
                <a:gd name="connsiteX4" fmla="*/ 99733 w 109083"/>
                <a:gd name="connsiteY4" fmla="*/ 140017 h 142234"/>
                <a:gd name="connsiteX5" fmla="*/ 94843 w 109083"/>
                <a:gd name="connsiteY5" fmla="*/ 140017 h 142234"/>
                <a:gd name="connsiteX6" fmla="*/ 90407 w 109083"/>
                <a:gd name="connsiteY6" fmla="*/ 138454 h 142234"/>
                <a:gd name="connsiteX7" fmla="*/ 86828 w 109083"/>
                <a:gd name="connsiteY7" fmla="*/ 135581 h 142234"/>
                <a:gd name="connsiteX8" fmla="*/ 84408 w 109083"/>
                <a:gd name="connsiteY8" fmla="*/ 131145 h 142234"/>
                <a:gd name="connsiteX9" fmla="*/ 81081 w 109083"/>
                <a:gd name="connsiteY9" fmla="*/ 103874 h 142234"/>
                <a:gd name="connsiteX10" fmla="*/ 80628 w 109083"/>
                <a:gd name="connsiteY10" fmla="*/ 101656 h 142234"/>
                <a:gd name="connsiteX11" fmla="*/ 74629 w 109083"/>
                <a:gd name="connsiteY11" fmla="*/ 114308 h 142234"/>
                <a:gd name="connsiteX12" fmla="*/ 70395 w 109083"/>
                <a:gd name="connsiteY12" fmla="*/ 120761 h 142234"/>
                <a:gd name="connsiteX13" fmla="*/ 63539 w 109083"/>
                <a:gd name="connsiteY13" fmla="*/ 128524 h 142234"/>
                <a:gd name="connsiteX14" fmla="*/ 55575 w 109083"/>
                <a:gd name="connsiteY14" fmla="*/ 135631 h 142234"/>
                <a:gd name="connsiteX15" fmla="*/ 46047 w 109083"/>
                <a:gd name="connsiteY15" fmla="*/ 140269 h 142234"/>
                <a:gd name="connsiteX16" fmla="*/ 42065 w 109083"/>
                <a:gd name="connsiteY16" fmla="*/ 141579 h 142234"/>
                <a:gd name="connsiteX17" fmla="*/ 36520 w 109083"/>
                <a:gd name="connsiteY17" fmla="*/ 142235 h 142234"/>
                <a:gd name="connsiteX18" fmla="*/ 31177 w 109083"/>
                <a:gd name="connsiteY18" fmla="*/ 141579 h 142234"/>
                <a:gd name="connsiteX19" fmla="*/ 29413 w 109083"/>
                <a:gd name="connsiteY19" fmla="*/ 140924 h 142234"/>
                <a:gd name="connsiteX20" fmla="*/ 25178 w 109083"/>
                <a:gd name="connsiteY20" fmla="*/ 138908 h 142234"/>
                <a:gd name="connsiteX21" fmla="*/ 23616 w 109083"/>
                <a:gd name="connsiteY21" fmla="*/ 138001 h 142234"/>
                <a:gd name="connsiteX22" fmla="*/ 19835 w 109083"/>
                <a:gd name="connsiteY22" fmla="*/ 135127 h 142234"/>
                <a:gd name="connsiteX23" fmla="*/ 16307 w 109083"/>
                <a:gd name="connsiteY23" fmla="*/ 130893 h 142234"/>
                <a:gd name="connsiteX24" fmla="*/ 12778 w 109083"/>
                <a:gd name="connsiteY24" fmla="*/ 126457 h 142234"/>
                <a:gd name="connsiteX25" fmla="*/ 8997 w 109083"/>
                <a:gd name="connsiteY25" fmla="*/ 119349 h 142234"/>
                <a:gd name="connsiteX26" fmla="*/ 2545 w 109083"/>
                <a:gd name="connsiteY26" fmla="*/ 101152 h 142234"/>
                <a:gd name="connsiteX27" fmla="*/ 982 w 109083"/>
                <a:gd name="connsiteY27" fmla="*/ 93389 h 142234"/>
                <a:gd name="connsiteX28" fmla="*/ 75 w 109083"/>
                <a:gd name="connsiteY28" fmla="*/ 81845 h 142234"/>
                <a:gd name="connsiteX29" fmla="*/ 730 w 109083"/>
                <a:gd name="connsiteY29" fmla="*/ 66118 h 142234"/>
                <a:gd name="connsiteX30" fmla="*/ 4511 w 109083"/>
                <a:gd name="connsiteY30" fmla="*/ 46811 h 142234"/>
                <a:gd name="connsiteX31" fmla="*/ 7183 w 109083"/>
                <a:gd name="connsiteY31" fmla="*/ 38847 h 142234"/>
                <a:gd name="connsiteX32" fmla="*/ 12072 w 109083"/>
                <a:gd name="connsiteY32" fmla="*/ 28664 h 142234"/>
                <a:gd name="connsiteX33" fmla="*/ 16307 w 109083"/>
                <a:gd name="connsiteY33" fmla="*/ 21809 h 142234"/>
                <a:gd name="connsiteX34" fmla="*/ 23616 w 109083"/>
                <a:gd name="connsiteY34" fmla="*/ 13391 h 142234"/>
                <a:gd name="connsiteX35" fmla="*/ 32034 w 109083"/>
                <a:gd name="connsiteY35" fmla="*/ 6938 h 142234"/>
                <a:gd name="connsiteX36" fmla="*/ 42015 w 109083"/>
                <a:gd name="connsiteY36" fmla="*/ 2502 h 142234"/>
                <a:gd name="connsiteX37" fmla="*/ 51996 w 109083"/>
                <a:gd name="connsiteY37" fmla="*/ 284 h 142234"/>
                <a:gd name="connsiteX38" fmla="*/ 63085 w 109083"/>
                <a:gd name="connsiteY38" fmla="*/ 486 h 142234"/>
                <a:gd name="connsiteX39" fmla="*/ 73066 w 109083"/>
                <a:gd name="connsiteY39" fmla="*/ 3813 h 142234"/>
                <a:gd name="connsiteX40" fmla="*/ 79519 w 109083"/>
                <a:gd name="connsiteY40" fmla="*/ 7594 h 142234"/>
                <a:gd name="connsiteX41" fmla="*/ 83299 w 109083"/>
                <a:gd name="connsiteY41" fmla="*/ 10467 h 142234"/>
                <a:gd name="connsiteX42" fmla="*/ 85971 w 109083"/>
                <a:gd name="connsiteY42" fmla="*/ 6686 h 142234"/>
                <a:gd name="connsiteX43" fmla="*/ 88643 w 109083"/>
                <a:gd name="connsiteY43" fmla="*/ 4267 h 142234"/>
                <a:gd name="connsiteX44" fmla="*/ 93079 w 109083"/>
                <a:gd name="connsiteY44" fmla="*/ 2956 h 142234"/>
                <a:gd name="connsiteX45" fmla="*/ 96859 w 109083"/>
                <a:gd name="connsiteY45" fmla="*/ 2956 h 142234"/>
                <a:gd name="connsiteX46" fmla="*/ 101295 w 109083"/>
                <a:gd name="connsiteY46" fmla="*/ 4267 h 142234"/>
                <a:gd name="connsiteX47" fmla="*/ 103715 w 109083"/>
                <a:gd name="connsiteY47" fmla="*/ 6686 h 142234"/>
                <a:gd name="connsiteX48" fmla="*/ 106135 w 109083"/>
                <a:gd name="connsiteY48" fmla="*/ 10467 h 142234"/>
                <a:gd name="connsiteX49" fmla="*/ 107445 w 109083"/>
                <a:gd name="connsiteY49" fmla="*/ 15104 h 142234"/>
                <a:gd name="connsiteX50" fmla="*/ 105882 w 109083"/>
                <a:gd name="connsiteY50" fmla="*/ 37486 h 142234"/>
                <a:gd name="connsiteX51" fmla="*/ 104320 w 109083"/>
                <a:gd name="connsiteY51" fmla="*/ 77611 h 142234"/>
                <a:gd name="connsiteX52" fmla="*/ 106991 w 109083"/>
                <a:gd name="connsiteY52" fmla="*/ 116224 h 142234"/>
                <a:gd name="connsiteX53" fmla="*/ 108302 w 109083"/>
                <a:gd name="connsiteY53" fmla="*/ 124642 h 142234"/>
                <a:gd name="connsiteX54" fmla="*/ 75789 w 109083"/>
                <a:gd name="connsiteY54" fmla="*/ 41266 h 142234"/>
                <a:gd name="connsiteX55" fmla="*/ 75789 w 109083"/>
                <a:gd name="connsiteY55" fmla="*/ 40611 h 142234"/>
                <a:gd name="connsiteX56" fmla="*/ 71353 w 109083"/>
                <a:gd name="connsiteY56" fmla="*/ 33957 h 142234"/>
                <a:gd name="connsiteX57" fmla="*/ 66009 w 109083"/>
                <a:gd name="connsiteY57" fmla="*/ 28614 h 142234"/>
                <a:gd name="connsiteX58" fmla="*/ 62027 w 109083"/>
                <a:gd name="connsiteY58" fmla="*/ 25489 h 142234"/>
                <a:gd name="connsiteX59" fmla="*/ 57591 w 109083"/>
                <a:gd name="connsiteY59" fmla="*/ 24833 h 142234"/>
                <a:gd name="connsiteX60" fmla="*/ 53609 w 109083"/>
                <a:gd name="connsiteY60" fmla="*/ 24833 h 142234"/>
                <a:gd name="connsiteX61" fmla="*/ 48265 w 109083"/>
                <a:gd name="connsiteY61" fmla="*/ 26396 h 142234"/>
                <a:gd name="connsiteX62" fmla="*/ 42519 w 109083"/>
                <a:gd name="connsiteY62" fmla="*/ 29723 h 142234"/>
                <a:gd name="connsiteX63" fmla="*/ 37428 w 109083"/>
                <a:gd name="connsiteY63" fmla="*/ 35066 h 142234"/>
                <a:gd name="connsiteX64" fmla="*/ 31227 w 109083"/>
                <a:gd name="connsiteY64" fmla="*/ 45702 h 142234"/>
                <a:gd name="connsiteX65" fmla="*/ 25682 w 109083"/>
                <a:gd name="connsiteY65" fmla="*/ 66320 h 142234"/>
                <a:gd name="connsiteX66" fmla="*/ 25229 w 109083"/>
                <a:gd name="connsiteY66" fmla="*/ 70100 h 142234"/>
                <a:gd name="connsiteX67" fmla="*/ 25682 w 109083"/>
                <a:gd name="connsiteY67" fmla="*/ 88298 h 142234"/>
                <a:gd name="connsiteX68" fmla="*/ 30320 w 109083"/>
                <a:gd name="connsiteY68" fmla="*/ 106042 h 142234"/>
                <a:gd name="connsiteX69" fmla="*/ 35865 w 109083"/>
                <a:gd name="connsiteY69" fmla="*/ 115821 h 142234"/>
                <a:gd name="connsiteX70" fmla="*/ 37428 w 109083"/>
                <a:gd name="connsiteY70" fmla="*/ 116930 h 142234"/>
                <a:gd name="connsiteX71" fmla="*/ 38537 w 109083"/>
                <a:gd name="connsiteY71" fmla="*/ 116476 h 142234"/>
                <a:gd name="connsiteX72" fmla="*/ 42973 w 109083"/>
                <a:gd name="connsiteY72" fmla="*/ 114258 h 142234"/>
                <a:gd name="connsiteX73" fmla="*/ 48517 w 109083"/>
                <a:gd name="connsiteY73" fmla="*/ 108058 h 142234"/>
                <a:gd name="connsiteX74" fmla="*/ 51189 w 109083"/>
                <a:gd name="connsiteY74" fmla="*/ 104277 h 142234"/>
                <a:gd name="connsiteX75" fmla="*/ 61372 w 109083"/>
                <a:gd name="connsiteY75" fmla="*/ 84114 h 142234"/>
                <a:gd name="connsiteX76" fmla="*/ 67370 w 109083"/>
                <a:gd name="connsiteY76" fmla="*/ 69697 h 142234"/>
                <a:gd name="connsiteX77" fmla="*/ 75789 w 109083"/>
                <a:gd name="connsiteY77" fmla="*/ 41317 h 142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109083" h="142234">
                  <a:moveTo>
                    <a:pt x="108403" y="124693"/>
                  </a:moveTo>
                  <a:cubicBezTo>
                    <a:pt x="109310" y="126911"/>
                    <a:pt x="109310" y="128927"/>
                    <a:pt x="108403" y="131145"/>
                  </a:cubicBezTo>
                  <a:cubicBezTo>
                    <a:pt x="108201" y="132254"/>
                    <a:pt x="107949" y="133363"/>
                    <a:pt x="107092" y="134472"/>
                  </a:cubicBezTo>
                  <a:cubicBezTo>
                    <a:pt x="105983" y="136236"/>
                    <a:pt x="104421" y="137597"/>
                    <a:pt x="102858" y="138454"/>
                  </a:cubicBezTo>
                  <a:cubicBezTo>
                    <a:pt x="101749" y="138908"/>
                    <a:pt x="100640" y="139765"/>
                    <a:pt x="99733" y="140017"/>
                  </a:cubicBezTo>
                  <a:cubicBezTo>
                    <a:pt x="97968" y="140218"/>
                    <a:pt x="96607" y="140218"/>
                    <a:pt x="94843" y="140017"/>
                  </a:cubicBezTo>
                  <a:cubicBezTo>
                    <a:pt x="93079" y="140017"/>
                    <a:pt x="91516" y="139815"/>
                    <a:pt x="90407" y="138454"/>
                  </a:cubicBezTo>
                  <a:cubicBezTo>
                    <a:pt x="88643" y="138001"/>
                    <a:pt x="87534" y="136892"/>
                    <a:pt x="86828" y="135581"/>
                  </a:cubicBezTo>
                  <a:cubicBezTo>
                    <a:pt x="85719" y="134472"/>
                    <a:pt x="85064" y="132708"/>
                    <a:pt x="84408" y="131145"/>
                  </a:cubicBezTo>
                  <a:cubicBezTo>
                    <a:pt x="83098" y="122071"/>
                    <a:pt x="81989" y="112947"/>
                    <a:pt x="81081" y="103874"/>
                  </a:cubicBezTo>
                  <a:cubicBezTo>
                    <a:pt x="80628" y="102966"/>
                    <a:pt x="80628" y="102563"/>
                    <a:pt x="80628" y="101656"/>
                  </a:cubicBezTo>
                  <a:cubicBezTo>
                    <a:pt x="78863" y="106092"/>
                    <a:pt x="76847" y="110074"/>
                    <a:pt x="74629" y="114308"/>
                  </a:cubicBezTo>
                  <a:cubicBezTo>
                    <a:pt x="73319" y="116325"/>
                    <a:pt x="71957" y="118291"/>
                    <a:pt x="70395" y="120761"/>
                  </a:cubicBezTo>
                  <a:cubicBezTo>
                    <a:pt x="68378" y="123432"/>
                    <a:pt x="65959" y="126306"/>
                    <a:pt x="63539" y="128524"/>
                  </a:cubicBezTo>
                  <a:cubicBezTo>
                    <a:pt x="61119" y="131195"/>
                    <a:pt x="58196" y="133413"/>
                    <a:pt x="55575" y="135631"/>
                  </a:cubicBezTo>
                  <a:cubicBezTo>
                    <a:pt x="52449" y="137648"/>
                    <a:pt x="49375" y="138958"/>
                    <a:pt x="46047" y="140269"/>
                  </a:cubicBezTo>
                  <a:cubicBezTo>
                    <a:pt x="44737" y="140924"/>
                    <a:pt x="43174" y="141176"/>
                    <a:pt x="42065" y="141579"/>
                  </a:cubicBezTo>
                  <a:cubicBezTo>
                    <a:pt x="40301" y="142033"/>
                    <a:pt x="38537" y="142235"/>
                    <a:pt x="36520" y="142235"/>
                  </a:cubicBezTo>
                  <a:cubicBezTo>
                    <a:pt x="34957" y="142235"/>
                    <a:pt x="32992" y="142033"/>
                    <a:pt x="31177" y="141579"/>
                  </a:cubicBezTo>
                  <a:cubicBezTo>
                    <a:pt x="30269" y="141579"/>
                    <a:pt x="30068" y="141126"/>
                    <a:pt x="29413" y="140924"/>
                  </a:cubicBezTo>
                  <a:cubicBezTo>
                    <a:pt x="28304" y="140269"/>
                    <a:pt x="26539" y="139815"/>
                    <a:pt x="25178" y="138908"/>
                  </a:cubicBezTo>
                  <a:cubicBezTo>
                    <a:pt x="24523" y="138454"/>
                    <a:pt x="23868" y="138252"/>
                    <a:pt x="23616" y="138001"/>
                  </a:cubicBezTo>
                  <a:cubicBezTo>
                    <a:pt x="22305" y="136892"/>
                    <a:pt x="20944" y="136236"/>
                    <a:pt x="19835" y="135127"/>
                  </a:cubicBezTo>
                  <a:cubicBezTo>
                    <a:pt x="18272" y="133565"/>
                    <a:pt x="17415" y="132254"/>
                    <a:pt x="16307" y="130893"/>
                  </a:cubicBezTo>
                  <a:cubicBezTo>
                    <a:pt x="15197" y="129330"/>
                    <a:pt x="13887" y="128020"/>
                    <a:pt x="12778" y="126457"/>
                  </a:cubicBezTo>
                  <a:cubicBezTo>
                    <a:pt x="11669" y="124441"/>
                    <a:pt x="10761" y="121819"/>
                    <a:pt x="8997" y="119349"/>
                  </a:cubicBezTo>
                  <a:cubicBezTo>
                    <a:pt x="6578" y="113804"/>
                    <a:pt x="4107" y="107604"/>
                    <a:pt x="2545" y="101152"/>
                  </a:cubicBezTo>
                  <a:cubicBezTo>
                    <a:pt x="1889" y="98732"/>
                    <a:pt x="1436" y="96061"/>
                    <a:pt x="982" y="93389"/>
                  </a:cubicBezTo>
                  <a:cubicBezTo>
                    <a:pt x="781" y="89608"/>
                    <a:pt x="75" y="86080"/>
                    <a:pt x="75" y="81845"/>
                  </a:cubicBezTo>
                  <a:cubicBezTo>
                    <a:pt x="-127" y="76502"/>
                    <a:pt x="75" y="71209"/>
                    <a:pt x="730" y="66118"/>
                  </a:cubicBezTo>
                  <a:cubicBezTo>
                    <a:pt x="1385" y="59010"/>
                    <a:pt x="2494" y="52810"/>
                    <a:pt x="4511" y="46811"/>
                  </a:cubicBezTo>
                  <a:cubicBezTo>
                    <a:pt x="5166" y="44140"/>
                    <a:pt x="6275" y="41468"/>
                    <a:pt x="7183" y="38847"/>
                  </a:cubicBezTo>
                  <a:cubicBezTo>
                    <a:pt x="8291" y="35318"/>
                    <a:pt x="10056" y="32193"/>
                    <a:pt x="12072" y="28664"/>
                  </a:cubicBezTo>
                  <a:cubicBezTo>
                    <a:pt x="12727" y="26446"/>
                    <a:pt x="14492" y="24027"/>
                    <a:pt x="16307" y="21809"/>
                  </a:cubicBezTo>
                  <a:cubicBezTo>
                    <a:pt x="18323" y="19137"/>
                    <a:pt x="20289" y="16264"/>
                    <a:pt x="23616" y="13391"/>
                  </a:cubicBezTo>
                  <a:cubicBezTo>
                    <a:pt x="25833" y="11374"/>
                    <a:pt x="29161" y="8753"/>
                    <a:pt x="32034" y="6938"/>
                  </a:cubicBezTo>
                  <a:cubicBezTo>
                    <a:pt x="34907" y="5174"/>
                    <a:pt x="38486" y="3813"/>
                    <a:pt x="42015" y="2502"/>
                  </a:cubicBezTo>
                  <a:cubicBezTo>
                    <a:pt x="44888" y="1393"/>
                    <a:pt x="48467" y="486"/>
                    <a:pt x="51996" y="284"/>
                  </a:cubicBezTo>
                  <a:cubicBezTo>
                    <a:pt x="55978" y="-371"/>
                    <a:pt x="59557" y="284"/>
                    <a:pt x="63085" y="486"/>
                  </a:cubicBezTo>
                  <a:cubicBezTo>
                    <a:pt x="66413" y="1393"/>
                    <a:pt x="69538" y="2502"/>
                    <a:pt x="73066" y="3813"/>
                  </a:cubicBezTo>
                  <a:cubicBezTo>
                    <a:pt x="74831" y="4922"/>
                    <a:pt x="77049" y="5829"/>
                    <a:pt x="79519" y="7594"/>
                  </a:cubicBezTo>
                  <a:cubicBezTo>
                    <a:pt x="80628" y="8249"/>
                    <a:pt x="82191" y="9358"/>
                    <a:pt x="83299" y="10467"/>
                  </a:cubicBezTo>
                  <a:cubicBezTo>
                    <a:pt x="83955" y="9156"/>
                    <a:pt x="85064" y="7795"/>
                    <a:pt x="85971" y="6686"/>
                  </a:cubicBezTo>
                  <a:cubicBezTo>
                    <a:pt x="87080" y="5779"/>
                    <a:pt x="87987" y="5123"/>
                    <a:pt x="88643" y="4267"/>
                  </a:cubicBezTo>
                  <a:cubicBezTo>
                    <a:pt x="89953" y="3158"/>
                    <a:pt x="91516" y="2956"/>
                    <a:pt x="93079" y="2956"/>
                  </a:cubicBezTo>
                  <a:cubicBezTo>
                    <a:pt x="94187" y="2502"/>
                    <a:pt x="95297" y="2502"/>
                    <a:pt x="96859" y="2956"/>
                  </a:cubicBezTo>
                  <a:cubicBezTo>
                    <a:pt x="97968" y="2956"/>
                    <a:pt x="99733" y="3158"/>
                    <a:pt x="101295" y="4267"/>
                  </a:cubicBezTo>
                  <a:lnTo>
                    <a:pt x="103715" y="6686"/>
                  </a:lnTo>
                  <a:cubicBezTo>
                    <a:pt x="104824" y="7795"/>
                    <a:pt x="105731" y="8703"/>
                    <a:pt x="106135" y="10467"/>
                  </a:cubicBezTo>
                  <a:cubicBezTo>
                    <a:pt x="107042" y="12030"/>
                    <a:pt x="107445" y="13340"/>
                    <a:pt x="107445" y="15104"/>
                  </a:cubicBezTo>
                  <a:cubicBezTo>
                    <a:pt x="106790" y="22414"/>
                    <a:pt x="106135" y="30177"/>
                    <a:pt x="105882" y="37486"/>
                  </a:cubicBezTo>
                  <a:cubicBezTo>
                    <a:pt x="105227" y="51247"/>
                    <a:pt x="104320" y="64555"/>
                    <a:pt x="104320" y="77611"/>
                  </a:cubicBezTo>
                  <a:cubicBezTo>
                    <a:pt x="104773" y="90717"/>
                    <a:pt x="105630" y="103571"/>
                    <a:pt x="106991" y="116224"/>
                  </a:cubicBezTo>
                  <a:cubicBezTo>
                    <a:pt x="107445" y="118896"/>
                    <a:pt x="108100" y="121769"/>
                    <a:pt x="108302" y="124642"/>
                  </a:cubicBezTo>
                  <a:close/>
                  <a:moveTo>
                    <a:pt x="75789" y="41266"/>
                  </a:moveTo>
                  <a:lnTo>
                    <a:pt x="75789" y="40611"/>
                  </a:lnTo>
                  <a:cubicBezTo>
                    <a:pt x="74478" y="38595"/>
                    <a:pt x="73117" y="36175"/>
                    <a:pt x="71353" y="33957"/>
                  </a:cubicBezTo>
                  <a:cubicBezTo>
                    <a:pt x="69588" y="31538"/>
                    <a:pt x="67824" y="30177"/>
                    <a:pt x="66009" y="28614"/>
                  </a:cubicBezTo>
                  <a:cubicBezTo>
                    <a:pt x="64699" y="27505"/>
                    <a:pt x="63136" y="26396"/>
                    <a:pt x="62027" y="25489"/>
                  </a:cubicBezTo>
                  <a:cubicBezTo>
                    <a:pt x="60464" y="25035"/>
                    <a:pt x="59355" y="24833"/>
                    <a:pt x="57591" y="24833"/>
                  </a:cubicBezTo>
                  <a:lnTo>
                    <a:pt x="53609" y="24833"/>
                  </a:lnTo>
                  <a:cubicBezTo>
                    <a:pt x="51844" y="24833"/>
                    <a:pt x="50080" y="25489"/>
                    <a:pt x="48265" y="26396"/>
                  </a:cubicBezTo>
                  <a:cubicBezTo>
                    <a:pt x="46047" y="26850"/>
                    <a:pt x="44485" y="28412"/>
                    <a:pt x="42519" y="29723"/>
                  </a:cubicBezTo>
                  <a:cubicBezTo>
                    <a:pt x="40503" y="31286"/>
                    <a:pt x="38738" y="33050"/>
                    <a:pt x="37428" y="35066"/>
                  </a:cubicBezTo>
                  <a:cubicBezTo>
                    <a:pt x="35008" y="38595"/>
                    <a:pt x="32992" y="42174"/>
                    <a:pt x="31227" y="45702"/>
                  </a:cubicBezTo>
                  <a:cubicBezTo>
                    <a:pt x="28556" y="52558"/>
                    <a:pt x="26590" y="59666"/>
                    <a:pt x="25682" y="66320"/>
                  </a:cubicBezTo>
                  <a:cubicBezTo>
                    <a:pt x="25682" y="67882"/>
                    <a:pt x="25682" y="68991"/>
                    <a:pt x="25229" y="70100"/>
                  </a:cubicBezTo>
                  <a:cubicBezTo>
                    <a:pt x="24775" y="76099"/>
                    <a:pt x="24775" y="82299"/>
                    <a:pt x="25682" y="88298"/>
                  </a:cubicBezTo>
                  <a:cubicBezTo>
                    <a:pt x="26590" y="94498"/>
                    <a:pt x="28354" y="100043"/>
                    <a:pt x="30320" y="106042"/>
                  </a:cubicBezTo>
                  <a:cubicBezTo>
                    <a:pt x="32084" y="109167"/>
                    <a:pt x="33849" y="112695"/>
                    <a:pt x="35865" y="115821"/>
                  </a:cubicBezTo>
                  <a:cubicBezTo>
                    <a:pt x="36319" y="116274"/>
                    <a:pt x="36520" y="116476"/>
                    <a:pt x="37428" y="116930"/>
                  </a:cubicBezTo>
                  <a:cubicBezTo>
                    <a:pt x="37629" y="116930"/>
                    <a:pt x="38335" y="116930"/>
                    <a:pt x="38537" y="116476"/>
                  </a:cubicBezTo>
                  <a:cubicBezTo>
                    <a:pt x="40301" y="115821"/>
                    <a:pt x="41410" y="115367"/>
                    <a:pt x="42973" y="114258"/>
                  </a:cubicBezTo>
                  <a:cubicBezTo>
                    <a:pt x="44737" y="112494"/>
                    <a:pt x="46753" y="110024"/>
                    <a:pt x="48517" y="108058"/>
                  </a:cubicBezTo>
                  <a:cubicBezTo>
                    <a:pt x="49425" y="107150"/>
                    <a:pt x="50282" y="105386"/>
                    <a:pt x="51189" y="104277"/>
                  </a:cubicBezTo>
                  <a:cubicBezTo>
                    <a:pt x="55625" y="97825"/>
                    <a:pt x="58498" y="90969"/>
                    <a:pt x="61372" y="84114"/>
                  </a:cubicBezTo>
                  <a:cubicBezTo>
                    <a:pt x="63590" y="79022"/>
                    <a:pt x="65606" y="74586"/>
                    <a:pt x="67370" y="69697"/>
                  </a:cubicBezTo>
                  <a:cubicBezTo>
                    <a:pt x="70496" y="59918"/>
                    <a:pt x="73369" y="50642"/>
                    <a:pt x="75789" y="41317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8" name="Vrije vorm: vorm 4657">
              <a:extLst>
                <a:ext uri="{FF2B5EF4-FFF2-40B4-BE49-F238E27FC236}">
                  <a16:creationId xmlns:a16="http://schemas.microsoft.com/office/drawing/2014/main" id="{3BF23CD9-0921-FC3A-7C4E-5C357EAF5408}"/>
                </a:ext>
              </a:extLst>
            </p:cNvPr>
            <p:cNvSpPr/>
            <p:nvPr/>
          </p:nvSpPr>
          <p:spPr>
            <a:xfrm>
              <a:off x="6680235" y="4506835"/>
              <a:ext cx="96651" cy="133582"/>
            </a:xfrm>
            <a:custGeom>
              <a:avLst/>
              <a:gdLst>
                <a:gd name="connsiteX0" fmla="*/ 96280 w 96651"/>
                <a:gd name="connsiteY0" fmla="*/ 109891 h 133582"/>
                <a:gd name="connsiteX1" fmla="*/ 96482 w 96651"/>
                <a:gd name="connsiteY1" fmla="*/ 114780 h 133582"/>
                <a:gd name="connsiteX2" fmla="*/ 94919 w 96651"/>
                <a:gd name="connsiteY2" fmla="*/ 119670 h 133582"/>
                <a:gd name="connsiteX3" fmla="*/ 92046 w 96651"/>
                <a:gd name="connsiteY3" fmla="*/ 123199 h 133582"/>
                <a:gd name="connsiteX4" fmla="*/ 87610 w 96651"/>
                <a:gd name="connsiteY4" fmla="*/ 125416 h 133582"/>
                <a:gd name="connsiteX5" fmla="*/ 81158 w 96651"/>
                <a:gd name="connsiteY5" fmla="*/ 127836 h 133582"/>
                <a:gd name="connsiteX6" fmla="*/ 52526 w 96651"/>
                <a:gd name="connsiteY6" fmla="*/ 133583 h 133582"/>
                <a:gd name="connsiteX7" fmla="*/ 46527 w 96651"/>
                <a:gd name="connsiteY7" fmla="*/ 133583 h 133582"/>
                <a:gd name="connsiteX8" fmla="*/ 37655 w 96651"/>
                <a:gd name="connsiteY8" fmla="*/ 133129 h 133582"/>
                <a:gd name="connsiteX9" fmla="*/ 31908 w 96651"/>
                <a:gd name="connsiteY9" fmla="*/ 131566 h 133582"/>
                <a:gd name="connsiteX10" fmla="*/ 26162 w 96651"/>
                <a:gd name="connsiteY10" fmla="*/ 129147 h 133582"/>
                <a:gd name="connsiteX11" fmla="*/ 23742 w 96651"/>
                <a:gd name="connsiteY11" fmla="*/ 127836 h 133582"/>
                <a:gd name="connsiteX12" fmla="*/ 21524 w 96651"/>
                <a:gd name="connsiteY12" fmla="*/ 126072 h 133582"/>
                <a:gd name="connsiteX13" fmla="*/ 16887 w 96651"/>
                <a:gd name="connsiteY13" fmla="*/ 122745 h 133582"/>
                <a:gd name="connsiteX14" fmla="*/ 13761 w 96651"/>
                <a:gd name="connsiteY14" fmla="*/ 119166 h 133582"/>
                <a:gd name="connsiteX15" fmla="*/ 6200 w 96651"/>
                <a:gd name="connsiteY15" fmla="*/ 108076 h 133582"/>
                <a:gd name="connsiteX16" fmla="*/ 2420 w 96651"/>
                <a:gd name="connsiteY16" fmla="*/ 94970 h 133582"/>
                <a:gd name="connsiteX17" fmla="*/ 0 w 96651"/>
                <a:gd name="connsiteY17" fmla="*/ 80553 h 133582"/>
                <a:gd name="connsiteX18" fmla="*/ 454 w 96651"/>
                <a:gd name="connsiteY18" fmla="*/ 68354 h 133582"/>
                <a:gd name="connsiteX19" fmla="*/ 2470 w 96651"/>
                <a:gd name="connsiteY19" fmla="*/ 53030 h 133582"/>
                <a:gd name="connsiteX20" fmla="*/ 6251 w 96651"/>
                <a:gd name="connsiteY20" fmla="*/ 41032 h 133582"/>
                <a:gd name="connsiteX21" fmla="*/ 13106 w 96651"/>
                <a:gd name="connsiteY21" fmla="*/ 27271 h 133582"/>
                <a:gd name="connsiteX22" fmla="*/ 15979 w 96651"/>
                <a:gd name="connsiteY22" fmla="*/ 22180 h 133582"/>
                <a:gd name="connsiteX23" fmla="*/ 21323 w 96651"/>
                <a:gd name="connsiteY23" fmla="*/ 15526 h 133582"/>
                <a:gd name="connsiteX24" fmla="*/ 25305 w 96651"/>
                <a:gd name="connsiteY24" fmla="*/ 11745 h 133582"/>
                <a:gd name="connsiteX25" fmla="*/ 28178 w 96651"/>
                <a:gd name="connsiteY25" fmla="*/ 9073 h 133582"/>
                <a:gd name="connsiteX26" fmla="*/ 31959 w 96651"/>
                <a:gd name="connsiteY26" fmla="*/ 6654 h 133582"/>
                <a:gd name="connsiteX27" fmla="*/ 37050 w 96651"/>
                <a:gd name="connsiteY27" fmla="*/ 3781 h 133582"/>
                <a:gd name="connsiteX28" fmla="*/ 44813 w 96651"/>
                <a:gd name="connsiteY28" fmla="*/ 1109 h 133582"/>
                <a:gd name="connsiteX29" fmla="*/ 50812 w 96651"/>
                <a:gd name="connsiteY29" fmla="*/ 0 h 133582"/>
                <a:gd name="connsiteX30" fmla="*/ 53685 w 96651"/>
                <a:gd name="connsiteY30" fmla="*/ 0 h 133582"/>
                <a:gd name="connsiteX31" fmla="*/ 62557 w 96651"/>
                <a:gd name="connsiteY31" fmla="*/ 907 h 133582"/>
                <a:gd name="connsiteX32" fmla="*/ 67900 w 96651"/>
                <a:gd name="connsiteY32" fmla="*/ 2016 h 133582"/>
                <a:gd name="connsiteX33" fmla="*/ 73445 w 96651"/>
                <a:gd name="connsiteY33" fmla="*/ 4033 h 133582"/>
                <a:gd name="connsiteX34" fmla="*/ 75865 w 96651"/>
                <a:gd name="connsiteY34" fmla="*/ 5797 h 133582"/>
                <a:gd name="connsiteX35" fmla="*/ 78284 w 96651"/>
                <a:gd name="connsiteY35" fmla="*/ 7108 h 133582"/>
                <a:gd name="connsiteX36" fmla="*/ 82720 w 96651"/>
                <a:gd name="connsiteY36" fmla="*/ 10435 h 133582"/>
                <a:gd name="connsiteX37" fmla="*/ 86501 w 96651"/>
                <a:gd name="connsiteY37" fmla="*/ 14417 h 133582"/>
                <a:gd name="connsiteX38" fmla="*/ 91391 w 96651"/>
                <a:gd name="connsiteY38" fmla="*/ 21726 h 133582"/>
                <a:gd name="connsiteX39" fmla="*/ 94718 w 96651"/>
                <a:gd name="connsiteY39" fmla="*/ 29489 h 133582"/>
                <a:gd name="connsiteX40" fmla="*/ 96280 w 96651"/>
                <a:gd name="connsiteY40" fmla="*/ 37705 h 133582"/>
                <a:gd name="connsiteX41" fmla="*/ 96482 w 96651"/>
                <a:gd name="connsiteY41" fmla="*/ 43250 h 133582"/>
                <a:gd name="connsiteX42" fmla="*/ 94718 w 96651"/>
                <a:gd name="connsiteY42" fmla="*/ 49703 h 133582"/>
                <a:gd name="connsiteX43" fmla="*/ 92953 w 96651"/>
                <a:gd name="connsiteY43" fmla="*/ 52374 h 133582"/>
                <a:gd name="connsiteX44" fmla="*/ 87408 w 96651"/>
                <a:gd name="connsiteY44" fmla="*/ 55701 h 133582"/>
                <a:gd name="connsiteX45" fmla="*/ 83880 w 96651"/>
                <a:gd name="connsiteY45" fmla="*/ 55903 h 133582"/>
                <a:gd name="connsiteX46" fmla="*/ 78990 w 96651"/>
                <a:gd name="connsiteY46" fmla="*/ 54794 h 133582"/>
                <a:gd name="connsiteX47" fmla="*/ 75209 w 96651"/>
                <a:gd name="connsiteY47" fmla="*/ 52374 h 133582"/>
                <a:gd name="connsiteX48" fmla="*/ 72538 w 96651"/>
                <a:gd name="connsiteY48" fmla="*/ 48392 h 133582"/>
                <a:gd name="connsiteX49" fmla="*/ 71429 w 96651"/>
                <a:gd name="connsiteY49" fmla="*/ 43301 h 133582"/>
                <a:gd name="connsiteX50" fmla="*/ 71429 w 96651"/>
                <a:gd name="connsiteY50" fmla="*/ 39520 h 133582"/>
                <a:gd name="connsiteX51" fmla="*/ 70118 w 96651"/>
                <a:gd name="connsiteY51" fmla="*/ 35084 h 133582"/>
                <a:gd name="connsiteX52" fmla="*/ 67900 w 96651"/>
                <a:gd name="connsiteY52" fmla="*/ 30850 h 133582"/>
                <a:gd name="connsiteX53" fmla="*/ 65229 w 96651"/>
                <a:gd name="connsiteY53" fmla="*/ 28178 h 133582"/>
                <a:gd name="connsiteX54" fmla="*/ 61448 w 96651"/>
                <a:gd name="connsiteY54" fmla="*/ 26162 h 133582"/>
                <a:gd name="connsiteX55" fmla="*/ 57012 w 96651"/>
                <a:gd name="connsiteY55" fmla="*/ 24599 h 133582"/>
                <a:gd name="connsiteX56" fmla="*/ 52374 w 96651"/>
                <a:gd name="connsiteY56" fmla="*/ 24599 h 133582"/>
                <a:gd name="connsiteX57" fmla="*/ 48140 w 96651"/>
                <a:gd name="connsiteY57" fmla="*/ 25708 h 133582"/>
                <a:gd name="connsiteX58" fmla="*/ 43704 w 96651"/>
                <a:gd name="connsiteY58" fmla="*/ 28582 h 133582"/>
                <a:gd name="connsiteX59" fmla="*/ 37957 w 96651"/>
                <a:gd name="connsiteY59" fmla="*/ 34580 h 133582"/>
                <a:gd name="connsiteX60" fmla="*/ 30195 w 96651"/>
                <a:gd name="connsiteY60" fmla="*/ 47686 h 133582"/>
                <a:gd name="connsiteX61" fmla="*/ 25305 w 96651"/>
                <a:gd name="connsiteY61" fmla="*/ 65884 h 133582"/>
                <a:gd name="connsiteX62" fmla="*/ 25305 w 96651"/>
                <a:gd name="connsiteY62" fmla="*/ 84737 h 133582"/>
                <a:gd name="connsiteX63" fmla="*/ 28178 w 96651"/>
                <a:gd name="connsiteY63" fmla="*/ 96028 h 133582"/>
                <a:gd name="connsiteX64" fmla="*/ 31959 w 96651"/>
                <a:gd name="connsiteY64" fmla="*/ 102229 h 133582"/>
                <a:gd name="connsiteX65" fmla="*/ 35286 w 96651"/>
                <a:gd name="connsiteY65" fmla="*/ 105354 h 133582"/>
                <a:gd name="connsiteX66" fmla="*/ 38411 w 96651"/>
                <a:gd name="connsiteY66" fmla="*/ 107572 h 133582"/>
                <a:gd name="connsiteX67" fmla="*/ 43755 w 96651"/>
                <a:gd name="connsiteY67" fmla="*/ 108882 h 133582"/>
                <a:gd name="connsiteX68" fmla="*/ 54391 w 96651"/>
                <a:gd name="connsiteY68" fmla="*/ 108681 h 133582"/>
                <a:gd name="connsiteX69" fmla="*/ 59028 w 96651"/>
                <a:gd name="connsiteY69" fmla="*/ 108025 h 133582"/>
                <a:gd name="connsiteX70" fmla="*/ 81006 w 96651"/>
                <a:gd name="connsiteY70" fmla="*/ 101372 h 133582"/>
                <a:gd name="connsiteX71" fmla="*/ 87660 w 96651"/>
                <a:gd name="connsiteY71" fmla="*/ 101372 h 133582"/>
                <a:gd name="connsiteX72" fmla="*/ 90332 w 96651"/>
                <a:gd name="connsiteY72" fmla="*/ 102481 h 133582"/>
                <a:gd name="connsiteX73" fmla="*/ 94970 w 96651"/>
                <a:gd name="connsiteY73" fmla="*/ 107118 h 133582"/>
                <a:gd name="connsiteX74" fmla="*/ 96280 w 96651"/>
                <a:gd name="connsiteY74" fmla="*/ 109790 h 133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96651" h="133582">
                  <a:moveTo>
                    <a:pt x="96280" y="109891"/>
                  </a:moveTo>
                  <a:cubicBezTo>
                    <a:pt x="96734" y="111655"/>
                    <a:pt x="96734" y="113218"/>
                    <a:pt x="96482" y="114780"/>
                  </a:cubicBezTo>
                  <a:cubicBezTo>
                    <a:pt x="96482" y="116797"/>
                    <a:pt x="95826" y="118107"/>
                    <a:pt x="94919" y="119670"/>
                  </a:cubicBezTo>
                  <a:cubicBezTo>
                    <a:pt x="94012" y="120779"/>
                    <a:pt x="92903" y="121888"/>
                    <a:pt x="92046" y="123199"/>
                  </a:cubicBezTo>
                  <a:cubicBezTo>
                    <a:pt x="90282" y="124308"/>
                    <a:pt x="88920" y="124963"/>
                    <a:pt x="87610" y="125416"/>
                  </a:cubicBezTo>
                  <a:cubicBezTo>
                    <a:pt x="85392" y="125870"/>
                    <a:pt x="83174" y="126979"/>
                    <a:pt x="81158" y="127836"/>
                  </a:cubicBezTo>
                  <a:cubicBezTo>
                    <a:pt x="72084" y="130709"/>
                    <a:pt x="62506" y="132726"/>
                    <a:pt x="52526" y="133583"/>
                  </a:cubicBezTo>
                  <a:lnTo>
                    <a:pt x="46527" y="133583"/>
                  </a:lnTo>
                  <a:cubicBezTo>
                    <a:pt x="43654" y="133583"/>
                    <a:pt x="40528" y="133381"/>
                    <a:pt x="37655" y="133129"/>
                  </a:cubicBezTo>
                  <a:cubicBezTo>
                    <a:pt x="35437" y="132675"/>
                    <a:pt x="33673" y="131818"/>
                    <a:pt x="31908" y="131566"/>
                  </a:cubicBezTo>
                  <a:cubicBezTo>
                    <a:pt x="29892" y="130911"/>
                    <a:pt x="27926" y="129802"/>
                    <a:pt x="26162" y="129147"/>
                  </a:cubicBezTo>
                  <a:cubicBezTo>
                    <a:pt x="25507" y="128945"/>
                    <a:pt x="24398" y="128491"/>
                    <a:pt x="23742" y="127836"/>
                  </a:cubicBezTo>
                  <a:cubicBezTo>
                    <a:pt x="23087" y="127181"/>
                    <a:pt x="22432" y="126929"/>
                    <a:pt x="21524" y="126072"/>
                  </a:cubicBezTo>
                  <a:cubicBezTo>
                    <a:pt x="20214" y="125416"/>
                    <a:pt x="18651" y="124308"/>
                    <a:pt x="16887" y="122745"/>
                  </a:cubicBezTo>
                  <a:cubicBezTo>
                    <a:pt x="15979" y="121636"/>
                    <a:pt x="14870" y="120527"/>
                    <a:pt x="13761" y="119166"/>
                  </a:cubicBezTo>
                  <a:cubicBezTo>
                    <a:pt x="10888" y="115385"/>
                    <a:pt x="8670" y="112058"/>
                    <a:pt x="6200" y="108076"/>
                  </a:cubicBezTo>
                  <a:cubicBezTo>
                    <a:pt x="4184" y="104094"/>
                    <a:pt x="3075" y="99658"/>
                    <a:pt x="2420" y="94970"/>
                  </a:cubicBezTo>
                  <a:cubicBezTo>
                    <a:pt x="857" y="90534"/>
                    <a:pt x="403" y="85442"/>
                    <a:pt x="0" y="80553"/>
                  </a:cubicBezTo>
                  <a:cubicBezTo>
                    <a:pt x="0" y="76571"/>
                    <a:pt x="0" y="72336"/>
                    <a:pt x="454" y="68354"/>
                  </a:cubicBezTo>
                  <a:cubicBezTo>
                    <a:pt x="655" y="63011"/>
                    <a:pt x="1563" y="57919"/>
                    <a:pt x="2470" y="53030"/>
                  </a:cubicBezTo>
                  <a:cubicBezTo>
                    <a:pt x="3579" y="48594"/>
                    <a:pt x="4889" y="44813"/>
                    <a:pt x="6251" y="41032"/>
                  </a:cubicBezTo>
                  <a:cubicBezTo>
                    <a:pt x="8015" y="36143"/>
                    <a:pt x="10233" y="31253"/>
                    <a:pt x="13106" y="27271"/>
                  </a:cubicBezTo>
                  <a:cubicBezTo>
                    <a:pt x="13761" y="25507"/>
                    <a:pt x="14870" y="23944"/>
                    <a:pt x="15979" y="22180"/>
                  </a:cubicBezTo>
                  <a:cubicBezTo>
                    <a:pt x="17744" y="19962"/>
                    <a:pt x="19508" y="17542"/>
                    <a:pt x="21323" y="15526"/>
                  </a:cubicBezTo>
                  <a:cubicBezTo>
                    <a:pt x="22432" y="13963"/>
                    <a:pt x="23742" y="13106"/>
                    <a:pt x="25305" y="11745"/>
                  </a:cubicBezTo>
                  <a:cubicBezTo>
                    <a:pt x="26212" y="11090"/>
                    <a:pt x="27321" y="9981"/>
                    <a:pt x="28178" y="9073"/>
                  </a:cubicBezTo>
                  <a:cubicBezTo>
                    <a:pt x="29741" y="8166"/>
                    <a:pt x="31052" y="7309"/>
                    <a:pt x="31959" y="6654"/>
                  </a:cubicBezTo>
                  <a:cubicBezTo>
                    <a:pt x="33522" y="5746"/>
                    <a:pt x="35286" y="4638"/>
                    <a:pt x="37050" y="3781"/>
                  </a:cubicBezTo>
                  <a:cubicBezTo>
                    <a:pt x="39722" y="2672"/>
                    <a:pt x="41940" y="1563"/>
                    <a:pt x="44813" y="1109"/>
                  </a:cubicBezTo>
                  <a:cubicBezTo>
                    <a:pt x="47233" y="907"/>
                    <a:pt x="49047" y="202"/>
                    <a:pt x="50812" y="0"/>
                  </a:cubicBezTo>
                  <a:lnTo>
                    <a:pt x="53685" y="0"/>
                  </a:lnTo>
                  <a:cubicBezTo>
                    <a:pt x="56357" y="0"/>
                    <a:pt x="59230" y="202"/>
                    <a:pt x="62557" y="907"/>
                  </a:cubicBezTo>
                  <a:cubicBezTo>
                    <a:pt x="64573" y="1109"/>
                    <a:pt x="66086" y="1361"/>
                    <a:pt x="67900" y="2016"/>
                  </a:cubicBezTo>
                  <a:cubicBezTo>
                    <a:pt x="69917" y="2672"/>
                    <a:pt x="71429" y="3579"/>
                    <a:pt x="73445" y="4033"/>
                  </a:cubicBezTo>
                  <a:cubicBezTo>
                    <a:pt x="74554" y="4688"/>
                    <a:pt x="75209" y="4940"/>
                    <a:pt x="75865" y="5797"/>
                  </a:cubicBezTo>
                  <a:cubicBezTo>
                    <a:pt x="76520" y="5999"/>
                    <a:pt x="77427" y="6452"/>
                    <a:pt x="78284" y="7108"/>
                  </a:cubicBezTo>
                  <a:cubicBezTo>
                    <a:pt x="79847" y="8217"/>
                    <a:pt x="81158" y="9124"/>
                    <a:pt x="82720" y="10435"/>
                  </a:cubicBezTo>
                  <a:cubicBezTo>
                    <a:pt x="83829" y="11745"/>
                    <a:pt x="85392" y="13106"/>
                    <a:pt x="86501" y="14417"/>
                  </a:cubicBezTo>
                  <a:cubicBezTo>
                    <a:pt x="88517" y="16836"/>
                    <a:pt x="90030" y="18853"/>
                    <a:pt x="91391" y="21726"/>
                  </a:cubicBezTo>
                  <a:cubicBezTo>
                    <a:pt x="92701" y="23944"/>
                    <a:pt x="94062" y="26364"/>
                    <a:pt x="94718" y="29489"/>
                  </a:cubicBezTo>
                  <a:cubicBezTo>
                    <a:pt x="95373" y="32161"/>
                    <a:pt x="95826" y="35034"/>
                    <a:pt x="96280" y="37705"/>
                  </a:cubicBezTo>
                  <a:cubicBezTo>
                    <a:pt x="96482" y="39722"/>
                    <a:pt x="96482" y="41234"/>
                    <a:pt x="96482" y="43250"/>
                  </a:cubicBezTo>
                  <a:cubicBezTo>
                    <a:pt x="96482" y="45922"/>
                    <a:pt x="95826" y="47485"/>
                    <a:pt x="94718" y="49703"/>
                  </a:cubicBezTo>
                  <a:cubicBezTo>
                    <a:pt x="94062" y="50610"/>
                    <a:pt x="93810" y="51467"/>
                    <a:pt x="92953" y="52374"/>
                  </a:cubicBezTo>
                  <a:cubicBezTo>
                    <a:pt x="91189" y="53685"/>
                    <a:pt x="89173" y="54794"/>
                    <a:pt x="87408" y="55701"/>
                  </a:cubicBezTo>
                  <a:cubicBezTo>
                    <a:pt x="86299" y="55701"/>
                    <a:pt x="84989" y="55903"/>
                    <a:pt x="83880" y="55903"/>
                  </a:cubicBezTo>
                  <a:cubicBezTo>
                    <a:pt x="82317" y="55903"/>
                    <a:pt x="81006" y="55701"/>
                    <a:pt x="78990" y="54794"/>
                  </a:cubicBezTo>
                  <a:cubicBezTo>
                    <a:pt x="77427" y="54340"/>
                    <a:pt x="76318" y="53231"/>
                    <a:pt x="75209" y="52374"/>
                  </a:cubicBezTo>
                  <a:cubicBezTo>
                    <a:pt x="73899" y="51265"/>
                    <a:pt x="72790" y="49703"/>
                    <a:pt x="72538" y="48392"/>
                  </a:cubicBezTo>
                  <a:cubicBezTo>
                    <a:pt x="71630" y="46829"/>
                    <a:pt x="71429" y="45065"/>
                    <a:pt x="71429" y="43301"/>
                  </a:cubicBezTo>
                  <a:lnTo>
                    <a:pt x="71429" y="39520"/>
                  </a:lnTo>
                  <a:cubicBezTo>
                    <a:pt x="71227" y="37756"/>
                    <a:pt x="70975" y="36395"/>
                    <a:pt x="70118" y="35084"/>
                  </a:cubicBezTo>
                  <a:cubicBezTo>
                    <a:pt x="69211" y="33774"/>
                    <a:pt x="68807" y="32211"/>
                    <a:pt x="67900" y="30850"/>
                  </a:cubicBezTo>
                  <a:cubicBezTo>
                    <a:pt x="66993" y="29943"/>
                    <a:pt x="66136" y="29086"/>
                    <a:pt x="65229" y="28178"/>
                  </a:cubicBezTo>
                  <a:cubicBezTo>
                    <a:pt x="63918" y="27271"/>
                    <a:pt x="62557" y="26414"/>
                    <a:pt x="61448" y="26162"/>
                  </a:cubicBezTo>
                  <a:cubicBezTo>
                    <a:pt x="60137" y="25507"/>
                    <a:pt x="58322" y="24851"/>
                    <a:pt x="57012" y="24599"/>
                  </a:cubicBezTo>
                  <a:lnTo>
                    <a:pt x="52374" y="24599"/>
                  </a:lnTo>
                  <a:cubicBezTo>
                    <a:pt x="50812" y="24801"/>
                    <a:pt x="49249" y="25507"/>
                    <a:pt x="48140" y="25708"/>
                  </a:cubicBezTo>
                  <a:cubicBezTo>
                    <a:pt x="46577" y="26364"/>
                    <a:pt x="45267" y="27473"/>
                    <a:pt x="43704" y="28582"/>
                  </a:cubicBezTo>
                  <a:cubicBezTo>
                    <a:pt x="41688" y="30346"/>
                    <a:pt x="39923" y="32110"/>
                    <a:pt x="37957" y="34580"/>
                  </a:cubicBezTo>
                  <a:cubicBezTo>
                    <a:pt x="34832" y="38563"/>
                    <a:pt x="32413" y="43250"/>
                    <a:pt x="30195" y="47686"/>
                  </a:cubicBezTo>
                  <a:cubicBezTo>
                    <a:pt x="27977" y="53685"/>
                    <a:pt x="26212" y="59684"/>
                    <a:pt x="25305" y="65884"/>
                  </a:cubicBezTo>
                  <a:cubicBezTo>
                    <a:pt x="24398" y="72084"/>
                    <a:pt x="24398" y="78284"/>
                    <a:pt x="25305" y="84737"/>
                  </a:cubicBezTo>
                  <a:cubicBezTo>
                    <a:pt x="26212" y="88517"/>
                    <a:pt x="26868" y="92298"/>
                    <a:pt x="28178" y="96028"/>
                  </a:cubicBezTo>
                  <a:cubicBezTo>
                    <a:pt x="29741" y="98045"/>
                    <a:pt x="30598" y="100464"/>
                    <a:pt x="31959" y="102229"/>
                  </a:cubicBezTo>
                  <a:cubicBezTo>
                    <a:pt x="32614" y="103338"/>
                    <a:pt x="33723" y="104447"/>
                    <a:pt x="35286" y="105354"/>
                  </a:cubicBezTo>
                  <a:cubicBezTo>
                    <a:pt x="36395" y="106009"/>
                    <a:pt x="37504" y="106916"/>
                    <a:pt x="38411" y="107572"/>
                  </a:cubicBezTo>
                  <a:cubicBezTo>
                    <a:pt x="40175" y="108227"/>
                    <a:pt x="41990" y="108681"/>
                    <a:pt x="43755" y="108882"/>
                  </a:cubicBezTo>
                  <a:cubicBezTo>
                    <a:pt x="47535" y="109084"/>
                    <a:pt x="50862" y="108882"/>
                    <a:pt x="54391" y="108681"/>
                  </a:cubicBezTo>
                  <a:cubicBezTo>
                    <a:pt x="56155" y="108681"/>
                    <a:pt x="57516" y="108227"/>
                    <a:pt x="59028" y="108025"/>
                  </a:cubicBezTo>
                  <a:cubicBezTo>
                    <a:pt x="66338" y="106261"/>
                    <a:pt x="73647" y="104245"/>
                    <a:pt x="81006" y="101372"/>
                  </a:cubicBezTo>
                  <a:cubicBezTo>
                    <a:pt x="82771" y="100716"/>
                    <a:pt x="85442" y="100716"/>
                    <a:pt x="87660" y="101372"/>
                  </a:cubicBezTo>
                  <a:cubicBezTo>
                    <a:pt x="88568" y="101825"/>
                    <a:pt x="89223" y="102279"/>
                    <a:pt x="90332" y="102481"/>
                  </a:cubicBezTo>
                  <a:cubicBezTo>
                    <a:pt x="92348" y="103388"/>
                    <a:pt x="94113" y="104900"/>
                    <a:pt x="94970" y="107118"/>
                  </a:cubicBezTo>
                  <a:cubicBezTo>
                    <a:pt x="95423" y="108025"/>
                    <a:pt x="95877" y="108882"/>
                    <a:pt x="96280" y="109790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59" name="Vrije vorm: vorm 4658">
              <a:extLst>
                <a:ext uri="{FF2B5EF4-FFF2-40B4-BE49-F238E27FC236}">
                  <a16:creationId xmlns:a16="http://schemas.microsoft.com/office/drawing/2014/main" id="{70F115BE-FC95-9AF9-AAB6-3068B6F981F7}"/>
                </a:ext>
              </a:extLst>
            </p:cNvPr>
            <p:cNvSpPr/>
            <p:nvPr/>
          </p:nvSpPr>
          <p:spPr>
            <a:xfrm>
              <a:off x="6788642" y="4481177"/>
              <a:ext cx="104160" cy="159996"/>
            </a:xfrm>
            <a:custGeom>
              <a:avLst/>
              <a:gdLst>
                <a:gd name="connsiteX0" fmla="*/ 103863 w 104160"/>
                <a:gd name="connsiteY0" fmla="*/ 140236 h 159996"/>
                <a:gd name="connsiteX1" fmla="*/ 103409 w 104160"/>
                <a:gd name="connsiteY1" fmla="*/ 145126 h 159996"/>
                <a:gd name="connsiteX2" fmla="*/ 101191 w 104160"/>
                <a:gd name="connsiteY2" fmla="*/ 149562 h 159996"/>
                <a:gd name="connsiteX3" fmla="*/ 97864 w 104160"/>
                <a:gd name="connsiteY3" fmla="*/ 152687 h 159996"/>
                <a:gd name="connsiteX4" fmla="*/ 95192 w 104160"/>
                <a:gd name="connsiteY4" fmla="*/ 154452 h 159996"/>
                <a:gd name="connsiteX5" fmla="*/ 89446 w 104160"/>
                <a:gd name="connsiteY5" fmla="*/ 157123 h 159996"/>
                <a:gd name="connsiteX6" fmla="*/ 86321 w 104160"/>
                <a:gd name="connsiteY6" fmla="*/ 158232 h 159996"/>
                <a:gd name="connsiteX7" fmla="*/ 76138 w 104160"/>
                <a:gd name="connsiteY7" fmla="*/ 159997 h 159996"/>
                <a:gd name="connsiteX8" fmla="*/ 66359 w 104160"/>
                <a:gd name="connsiteY8" fmla="*/ 159543 h 159996"/>
                <a:gd name="connsiteX9" fmla="*/ 59705 w 104160"/>
                <a:gd name="connsiteY9" fmla="*/ 157527 h 159996"/>
                <a:gd name="connsiteX10" fmla="*/ 43070 w 104160"/>
                <a:gd name="connsiteY10" fmla="*/ 147546 h 159996"/>
                <a:gd name="connsiteX11" fmla="*/ 40398 w 104160"/>
                <a:gd name="connsiteY11" fmla="*/ 144874 h 159996"/>
                <a:gd name="connsiteX12" fmla="*/ 36870 w 104160"/>
                <a:gd name="connsiteY12" fmla="*/ 139127 h 159996"/>
                <a:gd name="connsiteX13" fmla="*/ 32232 w 104160"/>
                <a:gd name="connsiteY13" fmla="*/ 129348 h 159996"/>
                <a:gd name="connsiteX14" fmla="*/ 28905 w 104160"/>
                <a:gd name="connsiteY14" fmla="*/ 110294 h 159996"/>
                <a:gd name="connsiteX15" fmla="*/ 27595 w 104160"/>
                <a:gd name="connsiteY15" fmla="*/ 93205 h 159996"/>
                <a:gd name="connsiteX16" fmla="*/ 27595 w 104160"/>
                <a:gd name="connsiteY16" fmla="*/ 73697 h 159996"/>
                <a:gd name="connsiteX17" fmla="*/ 12270 w 104160"/>
                <a:gd name="connsiteY17" fmla="*/ 74806 h 159996"/>
                <a:gd name="connsiteX18" fmla="*/ 6070 w 104160"/>
                <a:gd name="connsiteY18" fmla="*/ 73042 h 159996"/>
                <a:gd name="connsiteX19" fmla="*/ 3399 w 104160"/>
                <a:gd name="connsiteY19" fmla="*/ 71278 h 159996"/>
                <a:gd name="connsiteX20" fmla="*/ 273 w 104160"/>
                <a:gd name="connsiteY20" fmla="*/ 65531 h 159996"/>
                <a:gd name="connsiteX21" fmla="*/ 71 w 104160"/>
                <a:gd name="connsiteY21" fmla="*/ 62406 h 159996"/>
                <a:gd name="connsiteX22" fmla="*/ 979 w 104160"/>
                <a:gd name="connsiteY22" fmla="*/ 57516 h 159996"/>
                <a:gd name="connsiteX23" fmla="*/ 3399 w 104160"/>
                <a:gd name="connsiteY23" fmla="*/ 53736 h 159996"/>
                <a:gd name="connsiteX24" fmla="*/ 7381 w 104160"/>
                <a:gd name="connsiteY24" fmla="*/ 51064 h 159996"/>
                <a:gd name="connsiteX25" fmla="*/ 12270 w 104160"/>
                <a:gd name="connsiteY25" fmla="*/ 50156 h 159996"/>
                <a:gd name="connsiteX26" fmla="*/ 24671 w 104160"/>
                <a:gd name="connsiteY26" fmla="*/ 49047 h 159996"/>
                <a:gd name="connsiteX27" fmla="*/ 27796 w 104160"/>
                <a:gd name="connsiteY27" fmla="*/ 48594 h 159996"/>
                <a:gd name="connsiteX28" fmla="*/ 29813 w 104160"/>
                <a:gd name="connsiteY28" fmla="*/ 12451 h 159996"/>
                <a:gd name="connsiteX29" fmla="*/ 32031 w 104160"/>
                <a:gd name="connsiteY29" fmla="*/ 6452 h 159996"/>
                <a:gd name="connsiteX30" fmla="*/ 33795 w 104160"/>
                <a:gd name="connsiteY30" fmla="*/ 4234 h 159996"/>
                <a:gd name="connsiteX31" fmla="*/ 39138 w 104160"/>
                <a:gd name="connsiteY31" fmla="*/ 1109 h 159996"/>
                <a:gd name="connsiteX32" fmla="*/ 42263 w 104160"/>
                <a:gd name="connsiteY32" fmla="*/ 0 h 159996"/>
                <a:gd name="connsiteX33" fmla="*/ 46901 w 104160"/>
                <a:gd name="connsiteY33" fmla="*/ 1563 h 159996"/>
                <a:gd name="connsiteX34" fmla="*/ 51337 w 104160"/>
                <a:gd name="connsiteY34" fmla="*/ 4234 h 159996"/>
                <a:gd name="connsiteX35" fmla="*/ 53757 w 104160"/>
                <a:gd name="connsiteY35" fmla="*/ 7763 h 159996"/>
                <a:gd name="connsiteX36" fmla="*/ 54664 w 104160"/>
                <a:gd name="connsiteY36" fmla="*/ 12400 h 159996"/>
                <a:gd name="connsiteX37" fmla="*/ 53353 w 104160"/>
                <a:gd name="connsiteY37" fmla="*/ 35689 h 159996"/>
                <a:gd name="connsiteX38" fmla="*/ 52698 w 104160"/>
                <a:gd name="connsiteY38" fmla="*/ 46779 h 159996"/>
                <a:gd name="connsiteX39" fmla="*/ 69535 w 104160"/>
                <a:gd name="connsiteY39" fmla="*/ 45872 h 159996"/>
                <a:gd name="connsiteX40" fmla="*/ 75987 w 104160"/>
                <a:gd name="connsiteY40" fmla="*/ 47434 h 159996"/>
                <a:gd name="connsiteX41" fmla="*/ 78658 w 104160"/>
                <a:gd name="connsiteY41" fmla="*/ 49199 h 159996"/>
                <a:gd name="connsiteX42" fmla="*/ 81784 w 104160"/>
                <a:gd name="connsiteY42" fmla="*/ 54542 h 159996"/>
                <a:gd name="connsiteX43" fmla="*/ 81985 w 104160"/>
                <a:gd name="connsiteY43" fmla="*/ 58323 h 159996"/>
                <a:gd name="connsiteX44" fmla="*/ 80876 w 104160"/>
                <a:gd name="connsiteY44" fmla="*/ 62960 h 159996"/>
                <a:gd name="connsiteX45" fmla="*/ 78658 w 104160"/>
                <a:gd name="connsiteY45" fmla="*/ 66741 h 159996"/>
                <a:gd name="connsiteX46" fmla="*/ 74424 w 104160"/>
                <a:gd name="connsiteY46" fmla="*/ 69614 h 159996"/>
                <a:gd name="connsiteX47" fmla="*/ 69535 w 104160"/>
                <a:gd name="connsiteY47" fmla="*/ 70723 h 159996"/>
                <a:gd name="connsiteX48" fmla="*/ 56882 w 104160"/>
                <a:gd name="connsiteY48" fmla="*/ 71177 h 159996"/>
                <a:gd name="connsiteX49" fmla="*/ 52244 w 104160"/>
                <a:gd name="connsiteY49" fmla="*/ 71631 h 159996"/>
                <a:gd name="connsiteX50" fmla="*/ 52244 w 104160"/>
                <a:gd name="connsiteY50" fmla="*/ 76520 h 159996"/>
                <a:gd name="connsiteX51" fmla="*/ 52698 w 104160"/>
                <a:gd name="connsiteY51" fmla="*/ 97137 h 159996"/>
                <a:gd name="connsiteX52" fmla="*/ 53353 w 104160"/>
                <a:gd name="connsiteY52" fmla="*/ 112008 h 159996"/>
                <a:gd name="connsiteX53" fmla="*/ 56227 w 104160"/>
                <a:gd name="connsiteY53" fmla="*/ 123753 h 159996"/>
                <a:gd name="connsiteX54" fmla="*/ 59100 w 104160"/>
                <a:gd name="connsiteY54" fmla="*/ 128643 h 159996"/>
                <a:gd name="connsiteX55" fmla="*/ 62225 w 104160"/>
                <a:gd name="connsiteY55" fmla="*/ 131314 h 159996"/>
                <a:gd name="connsiteX56" fmla="*/ 66207 w 104160"/>
                <a:gd name="connsiteY56" fmla="*/ 133734 h 159996"/>
                <a:gd name="connsiteX57" fmla="*/ 71097 w 104160"/>
                <a:gd name="connsiteY57" fmla="*/ 135297 h 159996"/>
                <a:gd name="connsiteX58" fmla="*/ 76642 w 104160"/>
                <a:gd name="connsiteY58" fmla="*/ 135297 h 159996"/>
                <a:gd name="connsiteX59" fmla="*/ 81078 w 104160"/>
                <a:gd name="connsiteY59" fmla="*/ 133734 h 159996"/>
                <a:gd name="connsiteX60" fmla="*/ 85514 w 104160"/>
                <a:gd name="connsiteY60" fmla="*/ 131314 h 159996"/>
                <a:gd name="connsiteX61" fmla="*/ 91714 w 104160"/>
                <a:gd name="connsiteY61" fmla="*/ 129298 h 159996"/>
                <a:gd name="connsiteX62" fmla="*/ 95041 w 104160"/>
                <a:gd name="connsiteY62" fmla="*/ 130205 h 159996"/>
                <a:gd name="connsiteX63" fmla="*/ 102603 w 104160"/>
                <a:gd name="connsiteY63" fmla="*/ 135549 h 159996"/>
                <a:gd name="connsiteX64" fmla="*/ 103913 w 104160"/>
                <a:gd name="connsiteY64" fmla="*/ 140186 h 159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04160" h="159996">
                  <a:moveTo>
                    <a:pt x="103863" y="140236"/>
                  </a:moveTo>
                  <a:cubicBezTo>
                    <a:pt x="104316" y="141799"/>
                    <a:pt x="104316" y="143765"/>
                    <a:pt x="103409" y="145126"/>
                  </a:cubicBezTo>
                  <a:cubicBezTo>
                    <a:pt x="102955" y="147143"/>
                    <a:pt x="102502" y="148252"/>
                    <a:pt x="101191" y="149562"/>
                  </a:cubicBezTo>
                  <a:cubicBezTo>
                    <a:pt x="100737" y="150671"/>
                    <a:pt x="99427" y="151982"/>
                    <a:pt x="97864" y="152687"/>
                  </a:cubicBezTo>
                  <a:cubicBezTo>
                    <a:pt x="97410" y="153343"/>
                    <a:pt x="96100" y="153796"/>
                    <a:pt x="95192" y="154452"/>
                  </a:cubicBezTo>
                  <a:cubicBezTo>
                    <a:pt x="93176" y="155359"/>
                    <a:pt x="91210" y="156468"/>
                    <a:pt x="89446" y="157123"/>
                  </a:cubicBezTo>
                  <a:cubicBezTo>
                    <a:pt x="88337" y="157577"/>
                    <a:pt x="87026" y="158031"/>
                    <a:pt x="86321" y="158232"/>
                  </a:cubicBezTo>
                  <a:cubicBezTo>
                    <a:pt x="82994" y="159543"/>
                    <a:pt x="79213" y="159795"/>
                    <a:pt x="76138" y="159997"/>
                  </a:cubicBezTo>
                  <a:cubicBezTo>
                    <a:pt x="72811" y="159997"/>
                    <a:pt x="69484" y="159795"/>
                    <a:pt x="66359" y="159543"/>
                  </a:cubicBezTo>
                  <a:cubicBezTo>
                    <a:pt x="63939" y="158888"/>
                    <a:pt x="61721" y="158434"/>
                    <a:pt x="59705" y="157527"/>
                  </a:cubicBezTo>
                  <a:cubicBezTo>
                    <a:pt x="53252" y="155309"/>
                    <a:pt x="47708" y="152183"/>
                    <a:pt x="43070" y="147546"/>
                  </a:cubicBezTo>
                  <a:cubicBezTo>
                    <a:pt x="41961" y="146437"/>
                    <a:pt x="41507" y="145781"/>
                    <a:pt x="40398" y="144874"/>
                  </a:cubicBezTo>
                  <a:cubicBezTo>
                    <a:pt x="39088" y="143110"/>
                    <a:pt x="37525" y="141345"/>
                    <a:pt x="36870" y="139127"/>
                  </a:cubicBezTo>
                  <a:cubicBezTo>
                    <a:pt x="34450" y="136254"/>
                    <a:pt x="32887" y="132675"/>
                    <a:pt x="32232" y="129348"/>
                  </a:cubicBezTo>
                  <a:cubicBezTo>
                    <a:pt x="29813" y="123148"/>
                    <a:pt x="29107" y="116696"/>
                    <a:pt x="28905" y="110294"/>
                  </a:cubicBezTo>
                  <a:cubicBezTo>
                    <a:pt x="27796" y="104950"/>
                    <a:pt x="27796" y="99002"/>
                    <a:pt x="27595" y="93205"/>
                  </a:cubicBezTo>
                  <a:lnTo>
                    <a:pt x="27595" y="73697"/>
                  </a:lnTo>
                  <a:cubicBezTo>
                    <a:pt x="22251" y="74353"/>
                    <a:pt x="17412" y="74605"/>
                    <a:pt x="12270" y="74806"/>
                  </a:cubicBezTo>
                  <a:cubicBezTo>
                    <a:pt x="10053" y="74806"/>
                    <a:pt x="7835" y="74353"/>
                    <a:pt x="6070" y="73042"/>
                  </a:cubicBezTo>
                  <a:cubicBezTo>
                    <a:pt x="5415" y="72588"/>
                    <a:pt x="4054" y="71731"/>
                    <a:pt x="3399" y="71278"/>
                  </a:cubicBezTo>
                  <a:cubicBezTo>
                    <a:pt x="1634" y="69715"/>
                    <a:pt x="727" y="67951"/>
                    <a:pt x="273" y="65531"/>
                  </a:cubicBezTo>
                  <a:cubicBezTo>
                    <a:pt x="71" y="64876"/>
                    <a:pt x="71" y="63515"/>
                    <a:pt x="71" y="62406"/>
                  </a:cubicBezTo>
                  <a:cubicBezTo>
                    <a:pt x="-130" y="60641"/>
                    <a:pt x="71" y="59079"/>
                    <a:pt x="979" y="57516"/>
                  </a:cubicBezTo>
                  <a:cubicBezTo>
                    <a:pt x="1433" y="55953"/>
                    <a:pt x="2289" y="54643"/>
                    <a:pt x="3399" y="53736"/>
                  </a:cubicBezTo>
                  <a:cubicBezTo>
                    <a:pt x="4709" y="52627"/>
                    <a:pt x="6070" y="51316"/>
                    <a:pt x="7381" y="51064"/>
                  </a:cubicBezTo>
                  <a:cubicBezTo>
                    <a:pt x="8691" y="50610"/>
                    <a:pt x="10506" y="50156"/>
                    <a:pt x="12270" y="50156"/>
                  </a:cubicBezTo>
                  <a:cubicBezTo>
                    <a:pt x="16253" y="49703"/>
                    <a:pt x="20487" y="49249"/>
                    <a:pt x="24671" y="49047"/>
                  </a:cubicBezTo>
                  <a:cubicBezTo>
                    <a:pt x="25780" y="49047"/>
                    <a:pt x="26687" y="49047"/>
                    <a:pt x="27796" y="48594"/>
                  </a:cubicBezTo>
                  <a:cubicBezTo>
                    <a:pt x="27998" y="36597"/>
                    <a:pt x="29107" y="24650"/>
                    <a:pt x="29813" y="12451"/>
                  </a:cubicBezTo>
                  <a:cubicBezTo>
                    <a:pt x="29813" y="10687"/>
                    <a:pt x="30468" y="8670"/>
                    <a:pt x="32031" y="6452"/>
                  </a:cubicBezTo>
                  <a:cubicBezTo>
                    <a:pt x="32232" y="5545"/>
                    <a:pt x="32686" y="4688"/>
                    <a:pt x="33795" y="4234"/>
                  </a:cubicBezTo>
                  <a:cubicBezTo>
                    <a:pt x="35105" y="2470"/>
                    <a:pt x="37122" y="1361"/>
                    <a:pt x="39138" y="1109"/>
                  </a:cubicBezTo>
                  <a:cubicBezTo>
                    <a:pt x="40247" y="655"/>
                    <a:pt x="41558" y="655"/>
                    <a:pt x="42263" y="0"/>
                  </a:cubicBezTo>
                  <a:cubicBezTo>
                    <a:pt x="44280" y="0"/>
                    <a:pt x="45389" y="655"/>
                    <a:pt x="46901" y="1563"/>
                  </a:cubicBezTo>
                  <a:cubicBezTo>
                    <a:pt x="48665" y="2218"/>
                    <a:pt x="49774" y="2672"/>
                    <a:pt x="51337" y="4234"/>
                  </a:cubicBezTo>
                  <a:cubicBezTo>
                    <a:pt x="52244" y="5343"/>
                    <a:pt x="52900" y="6452"/>
                    <a:pt x="53757" y="7763"/>
                  </a:cubicBezTo>
                  <a:cubicBezTo>
                    <a:pt x="54412" y="9325"/>
                    <a:pt x="54664" y="11090"/>
                    <a:pt x="54664" y="12400"/>
                  </a:cubicBezTo>
                  <a:cubicBezTo>
                    <a:pt x="54210" y="20365"/>
                    <a:pt x="53757" y="28128"/>
                    <a:pt x="53353" y="35689"/>
                  </a:cubicBezTo>
                  <a:cubicBezTo>
                    <a:pt x="52900" y="39470"/>
                    <a:pt x="52900" y="43250"/>
                    <a:pt x="52698" y="46779"/>
                  </a:cubicBezTo>
                  <a:cubicBezTo>
                    <a:pt x="58445" y="46325"/>
                    <a:pt x="63989" y="46124"/>
                    <a:pt x="69535" y="45872"/>
                  </a:cubicBezTo>
                  <a:cubicBezTo>
                    <a:pt x="71954" y="45872"/>
                    <a:pt x="74172" y="46073"/>
                    <a:pt x="75987" y="47434"/>
                  </a:cubicBezTo>
                  <a:cubicBezTo>
                    <a:pt x="76642" y="47888"/>
                    <a:pt x="77751" y="48543"/>
                    <a:pt x="78658" y="49199"/>
                  </a:cubicBezTo>
                  <a:cubicBezTo>
                    <a:pt x="79767" y="50761"/>
                    <a:pt x="80876" y="52526"/>
                    <a:pt x="81784" y="54542"/>
                  </a:cubicBezTo>
                  <a:cubicBezTo>
                    <a:pt x="81985" y="55651"/>
                    <a:pt x="81985" y="56962"/>
                    <a:pt x="81985" y="58323"/>
                  </a:cubicBezTo>
                  <a:cubicBezTo>
                    <a:pt x="82187" y="59885"/>
                    <a:pt x="81985" y="61448"/>
                    <a:pt x="80876" y="62960"/>
                  </a:cubicBezTo>
                  <a:cubicBezTo>
                    <a:pt x="80675" y="63868"/>
                    <a:pt x="79314" y="65380"/>
                    <a:pt x="78658" y="66741"/>
                  </a:cubicBezTo>
                  <a:cubicBezTo>
                    <a:pt x="77348" y="68052"/>
                    <a:pt x="75987" y="68505"/>
                    <a:pt x="74424" y="69614"/>
                  </a:cubicBezTo>
                  <a:cubicBezTo>
                    <a:pt x="73113" y="70068"/>
                    <a:pt x="71299" y="70723"/>
                    <a:pt x="69535" y="70723"/>
                  </a:cubicBezTo>
                  <a:cubicBezTo>
                    <a:pt x="65552" y="70723"/>
                    <a:pt x="61116" y="70925"/>
                    <a:pt x="56882" y="71177"/>
                  </a:cubicBezTo>
                  <a:cubicBezTo>
                    <a:pt x="55319" y="71631"/>
                    <a:pt x="53757" y="71631"/>
                    <a:pt x="52244" y="71631"/>
                  </a:cubicBezTo>
                  <a:lnTo>
                    <a:pt x="52244" y="76520"/>
                  </a:lnTo>
                  <a:cubicBezTo>
                    <a:pt x="52244" y="83174"/>
                    <a:pt x="52244" y="90282"/>
                    <a:pt x="52698" y="97137"/>
                  </a:cubicBezTo>
                  <a:cubicBezTo>
                    <a:pt x="52698" y="102027"/>
                    <a:pt x="52698" y="107118"/>
                    <a:pt x="53353" y="112008"/>
                  </a:cubicBezTo>
                  <a:cubicBezTo>
                    <a:pt x="54261" y="116242"/>
                    <a:pt x="54664" y="119569"/>
                    <a:pt x="56227" y="123753"/>
                  </a:cubicBezTo>
                  <a:cubicBezTo>
                    <a:pt x="56882" y="125517"/>
                    <a:pt x="57789" y="126878"/>
                    <a:pt x="59100" y="128643"/>
                  </a:cubicBezTo>
                  <a:cubicBezTo>
                    <a:pt x="60007" y="129298"/>
                    <a:pt x="61116" y="130659"/>
                    <a:pt x="62225" y="131314"/>
                  </a:cubicBezTo>
                  <a:cubicBezTo>
                    <a:pt x="63334" y="132423"/>
                    <a:pt x="64645" y="133331"/>
                    <a:pt x="66207" y="133734"/>
                  </a:cubicBezTo>
                  <a:cubicBezTo>
                    <a:pt x="67317" y="133935"/>
                    <a:pt x="69333" y="135044"/>
                    <a:pt x="71097" y="135297"/>
                  </a:cubicBezTo>
                  <a:lnTo>
                    <a:pt x="76642" y="135297"/>
                  </a:lnTo>
                  <a:cubicBezTo>
                    <a:pt x="78658" y="135095"/>
                    <a:pt x="79767" y="134389"/>
                    <a:pt x="81078" y="133734"/>
                  </a:cubicBezTo>
                  <a:cubicBezTo>
                    <a:pt x="82641" y="133280"/>
                    <a:pt x="83951" y="132423"/>
                    <a:pt x="85514" y="131314"/>
                  </a:cubicBezTo>
                  <a:cubicBezTo>
                    <a:pt x="87530" y="130407"/>
                    <a:pt x="89496" y="129298"/>
                    <a:pt x="91714" y="129298"/>
                  </a:cubicBezTo>
                  <a:cubicBezTo>
                    <a:pt x="93025" y="130205"/>
                    <a:pt x="94134" y="130205"/>
                    <a:pt x="95041" y="130205"/>
                  </a:cubicBezTo>
                  <a:cubicBezTo>
                    <a:pt x="98167" y="130659"/>
                    <a:pt x="100788" y="133331"/>
                    <a:pt x="102603" y="135549"/>
                  </a:cubicBezTo>
                  <a:cubicBezTo>
                    <a:pt x="103510" y="136859"/>
                    <a:pt x="103913" y="138674"/>
                    <a:pt x="103913" y="140186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0" name="Vrije vorm: vorm 4659">
              <a:extLst>
                <a:ext uri="{FF2B5EF4-FFF2-40B4-BE49-F238E27FC236}">
                  <a16:creationId xmlns:a16="http://schemas.microsoft.com/office/drawing/2014/main" id="{56CE62DE-AD21-BD5C-81CA-FA2395A58C02}"/>
                </a:ext>
              </a:extLst>
            </p:cNvPr>
            <p:cNvSpPr/>
            <p:nvPr/>
          </p:nvSpPr>
          <p:spPr>
            <a:xfrm>
              <a:off x="6909140" y="4479262"/>
              <a:ext cx="29152" cy="159612"/>
            </a:xfrm>
            <a:custGeom>
              <a:avLst/>
              <a:gdLst>
                <a:gd name="connsiteX0" fmla="*/ 24851 w 29152"/>
                <a:gd name="connsiteY0" fmla="*/ 56054 h 159612"/>
                <a:gd name="connsiteX1" fmla="*/ 25961 w 29152"/>
                <a:gd name="connsiteY1" fmla="*/ 60944 h 159612"/>
                <a:gd name="connsiteX2" fmla="*/ 25305 w 29152"/>
                <a:gd name="connsiteY2" fmla="*/ 82670 h 159612"/>
                <a:gd name="connsiteX3" fmla="*/ 24650 w 29152"/>
                <a:gd name="connsiteY3" fmla="*/ 108832 h 159612"/>
                <a:gd name="connsiteX4" fmla="*/ 24650 w 29152"/>
                <a:gd name="connsiteY4" fmla="*/ 147193 h 159612"/>
                <a:gd name="connsiteX5" fmla="*/ 22885 w 29152"/>
                <a:gd name="connsiteY5" fmla="*/ 153393 h 159612"/>
                <a:gd name="connsiteX6" fmla="*/ 21121 w 29152"/>
                <a:gd name="connsiteY6" fmla="*/ 155813 h 159612"/>
                <a:gd name="connsiteX7" fmla="*/ 15576 w 29152"/>
                <a:gd name="connsiteY7" fmla="*/ 159140 h 159612"/>
                <a:gd name="connsiteX8" fmla="*/ 12451 w 29152"/>
                <a:gd name="connsiteY8" fmla="*/ 159341 h 159612"/>
                <a:gd name="connsiteX9" fmla="*/ 7561 w 29152"/>
                <a:gd name="connsiteY9" fmla="*/ 158686 h 159612"/>
                <a:gd name="connsiteX10" fmla="*/ 3327 w 29152"/>
                <a:gd name="connsiteY10" fmla="*/ 155813 h 159612"/>
                <a:gd name="connsiteX11" fmla="*/ 1109 w 29152"/>
                <a:gd name="connsiteY11" fmla="*/ 152284 h 159612"/>
                <a:gd name="connsiteX12" fmla="*/ 0 w 29152"/>
                <a:gd name="connsiteY12" fmla="*/ 147193 h 159612"/>
                <a:gd name="connsiteX13" fmla="*/ 0 w 29152"/>
                <a:gd name="connsiteY13" fmla="*/ 125668 h 159612"/>
                <a:gd name="connsiteX14" fmla="*/ 202 w 29152"/>
                <a:gd name="connsiteY14" fmla="*/ 99506 h 159612"/>
                <a:gd name="connsiteX15" fmla="*/ 1311 w 29152"/>
                <a:gd name="connsiteY15" fmla="*/ 60893 h 159612"/>
                <a:gd name="connsiteX16" fmla="*/ 3075 w 29152"/>
                <a:gd name="connsiteY16" fmla="*/ 54693 h 159612"/>
                <a:gd name="connsiteX17" fmla="*/ 4839 w 29152"/>
                <a:gd name="connsiteY17" fmla="*/ 52475 h 159612"/>
                <a:gd name="connsiteX18" fmla="*/ 10586 w 29152"/>
                <a:gd name="connsiteY18" fmla="*/ 49350 h 159612"/>
                <a:gd name="connsiteX19" fmla="*/ 13459 w 29152"/>
                <a:gd name="connsiteY19" fmla="*/ 48695 h 159612"/>
                <a:gd name="connsiteX20" fmla="*/ 18097 w 29152"/>
                <a:gd name="connsiteY20" fmla="*/ 49804 h 159612"/>
                <a:gd name="connsiteX21" fmla="*/ 22533 w 29152"/>
                <a:gd name="connsiteY21" fmla="*/ 52475 h 159612"/>
                <a:gd name="connsiteX22" fmla="*/ 24750 w 29152"/>
                <a:gd name="connsiteY22" fmla="*/ 56004 h 159612"/>
                <a:gd name="connsiteX23" fmla="*/ 29086 w 29152"/>
                <a:gd name="connsiteY23" fmla="*/ 12602 h 159612"/>
                <a:gd name="connsiteX24" fmla="*/ 27775 w 29152"/>
                <a:gd name="connsiteY24" fmla="*/ 17492 h 159612"/>
                <a:gd name="connsiteX25" fmla="*/ 25356 w 29152"/>
                <a:gd name="connsiteY25" fmla="*/ 21474 h 159612"/>
                <a:gd name="connsiteX26" fmla="*/ 21373 w 29152"/>
                <a:gd name="connsiteY26" fmla="*/ 23692 h 159612"/>
                <a:gd name="connsiteX27" fmla="*/ 16484 w 29152"/>
                <a:gd name="connsiteY27" fmla="*/ 25003 h 159612"/>
                <a:gd name="connsiteX28" fmla="*/ 10737 w 29152"/>
                <a:gd name="connsiteY28" fmla="*/ 23238 h 159612"/>
                <a:gd name="connsiteX29" fmla="*/ 8065 w 29152"/>
                <a:gd name="connsiteY29" fmla="*/ 21474 h 159612"/>
                <a:gd name="connsiteX30" fmla="*/ 4940 w 29152"/>
                <a:gd name="connsiteY30" fmla="*/ 15727 h 159612"/>
                <a:gd name="connsiteX31" fmla="*/ 4285 w 29152"/>
                <a:gd name="connsiteY31" fmla="*/ 12602 h 159612"/>
                <a:gd name="connsiteX32" fmla="*/ 5192 w 29152"/>
                <a:gd name="connsiteY32" fmla="*/ 7964 h 159612"/>
                <a:gd name="connsiteX33" fmla="*/ 8065 w 29152"/>
                <a:gd name="connsiteY33" fmla="*/ 3529 h 159612"/>
                <a:gd name="connsiteX34" fmla="*/ 12048 w 29152"/>
                <a:gd name="connsiteY34" fmla="*/ 1311 h 159612"/>
                <a:gd name="connsiteX35" fmla="*/ 16484 w 29152"/>
                <a:gd name="connsiteY35" fmla="*/ 0 h 159612"/>
                <a:gd name="connsiteX36" fmla="*/ 22936 w 29152"/>
                <a:gd name="connsiteY36" fmla="*/ 1764 h 159612"/>
                <a:gd name="connsiteX37" fmla="*/ 25356 w 29152"/>
                <a:gd name="connsiteY37" fmla="*/ 3529 h 159612"/>
                <a:gd name="connsiteX38" fmla="*/ 28481 w 29152"/>
                <a:gd name="connsiteY38" fmla="*/ 9275 h 159612"/>
                <a:gd name="connsiteX39" fmla="*/ 29136 w 29152"/>
                <a:gd name="connsiteY39" fmla="*/ 12602 h 159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9152" h="159612">
                  <a:moveTo>
                    <a:pt x="24851" y="56054"/>
                  </a:moveTo>
                  <a:cubicBezTo>
                    <a:pt x="25759" y="57819"/>
                    <a:pt x="25961" y="59381"/>
                    <a:pt x="25961" y="60944"/>
                  </a:cubicBezTo>
                  <a:cubicBezTo>
                    <a:pt x="25759" y="68253"/>
                    <a:pt x="25305" y="75562"/>
                    <a:pt x="25305" y="82670"/>
                  </a:cubicBezTo>
                  <a:cubicBezTo>
                    <a:pt x="24851" y="95524"/>
                    <a:pt x="24650" y="95978"/>
                    <a:pt x="24650" y="108832"/>
                  </a:cubicBezTo>
                  <a:cubicBezTo>
                    <a:pt x="24448" y="121686"/>
                    <a:pt x="24650" y="134540"/>
                    <a:pt x="24650" y="147193"/>
                  </a:cubicBezTo>
                  <a:cubicBezTo>
                    <a:pt x="24650" y="149613"/>
                    <a:pt x="24196" y="151629"/>
                    <a:pt x="22885" y="153393"/>
                  </a:cubicBezTo>
                  <a:cubicBezTo>
                    <a:pt x="22230" y="154502"/>
                    <a:pt x="21978" y="155409"/>
                    <a:pt x="21121" y="155813"/>
                  </a:cubicBezTo>
                  <a:cubicBezTo>
                    <a:pt x="19559" y="157577"/>
                    <a:pt x="17593" y="158938"/>
                    <a:pt x="15576" y="159140"/>
                  </a:cubicBezTo>
                  <a:cubicBezTo>
                    <a:pt x="14467" y="159341"/>
                    <a:pt x="13358" y="159341"/>
                    <a:pt x="12451" y="159341"/>
                  </a:cubicBezTo>
                  <a:cubicBezTo>
                    <a:pt x="10687" y="159997"/>
                    <a:pt x="9124" y="159341"/>
                    <a:pt x="7561" y="158686"/>
                  </a:cubicBezTo>
                  <a:cubicBezTo>
                    <a:pt x="5999" y="157779"/>
                    <a:pt x="4688" y="157376"/>
                    <a:pt x="3327" y="155813"/>
                  </a:cubicBezTo>
                  <a:cubicBezTo>
                    <a:pt x="2420" y="154704"/>
                    <a:pt x="1311" y="153393"/>
                    <a:pt x="1109" y="152284"/>
                  </a:cubicBezTo>
                  <a:cubicBezTo>
                    <a:pt x="202" y="150722"/>
                    <a:pt x="0" y="149159"/>
                    <a:pt x="0" y="147193"/>
                  </a:cubicBezTo>
                  <a:lnTo>
                    <a:pt x="0" y="125668"/>
                  </a:lnTo>
                  <a:cubicBezTo>
                    <a:pt x="0" y="112814"/>
                    <a:pt x="0" y="112159"/>
                    <a:pt x="202" y="99506"/>
                  </a:cubicBezTo>
                  <a:cubicBezTo>
                    <a:pt x="202" y="87106"/>
                    <a:pt x="655" y="73798"/>
                    <a:pt x="1311" y="60893"/>
                  </a:cubicBezTo>
                  <a:cubicBezTo>
                    <a:pt x="1311" y="59129"/>
                    <a:pt x="1764" y="57113"/>
                    <a:pt x="3075" y="54693"/>
                  </a:cubicBezTo>
                  <a:cubicBezTo>
                    <a:pt x="3730" y="54239"/>
                    <a:pt x="4184" y="53131"/>
                    <a:pt x="4839" y="52475"/>
                  </a:cubicBezTo>
                  <a:cubicBezTo>
                    <a:pt x="6402" y="50913"/>
                    <a:pt x="8368" y="49804"/>
                    <a:pt x="10586" y="49350"/>
                  </a:cubicBezTo>
                  <a:cubicBezTo>
                    <a:pt x="11493" y="49350"/>
                    <a:pt x="12602" y="48695"/>
                    <a:pt x="13459" y="48695"/>
                  </a:cubicBezTo>
                  <a:cubicBezTo>
                    <a:pt x="15475" y="48695"/>
                    <a:pt x="16786" y="49350"/>
                    <a:pt x="18097" y="49804"/>
                  </a:cubicBezTo>
                  <a:cubicBezTo>
                    <a:pt x="19861" y="50005"/>
                    <a:pt x="21222" y="51114"/>
                    <a:pt x="22533" y="52475"/>
                  </a:cubicBezTo>
                  <a:cubicBezTo>
                    <a:pt x="23440" y="53131"/>
                    <a:pt x="24297" y="54693"/>
                    <a:pt x="24750" y="56004"/>
                  </a:cubicBezTo>
                  <a:close/>
                  <a:moveTo>
                    <a:pt x="29086" y="12602"/>
                  </a:moveTo>
                  <a:cubicBezTo>
                    <a:pt x="29287" y="14165"/>
                    <a:pt x="29086" y="15727"/>
                    <a:pt x="27775" y="17492"/>
                  </a:cubicBezTo>
                  <a:cubicBezTo>
                    <a:pt x="27574" y="18802"/>
                    <a:pt x="26868" y="20365"/>
                    <a:pt x="25356" y="21474"/>
                  </a:cubicBezTo>
                  <a:cubicBezTo>
                    <a:pt x="24448" y="22381"/>
                    <a:pt x="22936" y="23490"/>
                    <a:pt x="21373" y="23692"/>
                  </a:cubicBezTo>
                  <a:cubicBezTo>
                    <a:pt x="20063" y="24801"/>
                    <a:pt x="18248" y="25003"/>
                    <a:pt x="16484" y="25003"/>
                  </a:cubicBezTo>
                  <a:cubicBezTo>
                    <a:pt x="14467" y="25003"/>
                    <a:pt x="12501" y="24801"/>
                    <a:pt x="10737" y="23238"/>
                  </a:cubicBezTo>
                  <a:cubicBezTo>
                    <a:pt x="9628" y="22785"/>
                    <a:pt x="8721" y="21928"/>
                    <a:pt x="8065" y="21474"/>
                  </a:cubicBezTo>
                  <a:cubicBezTo>
                    <a:pt x="6301" y="20163"/>
                    <a:pt x="5192" y="17693"/>
                    <a:pt x="4940" y="15727"/>
                  </a:cubicBezTo>
                  <a:cubicBezTo>
                    <a:pt x="4738" y="14417"/>
                    <a:pt x="4738" y="13711"/>
                    <a:pt x="4285" y="12602"/>
                  </a:cubicBezTo>
                  <a:cubicBezTo>
                    <a:pt x="4285" y="10838"/>
                    <a:pt x="4738" y="9275"/>
                    <a:pt x="5192" y="7964"/>
                  </a:cubicBezTo>
                  <a:cubicBezTo>
                    <a:pt x="6100" y="6200"/>
                    <a:pt x="6503" y="4839"/>
                    <a:pt x="8065" y="3529"/>
                  </a:cubicBezTo>
                  <a:cubicBezTo>
                    <a:pt x="9174" y="2621"/>
                    <a:pt x="10737" y="1764"/>
                    <a:pt x="12048" y="1311"/>
                  </a:cubicBezTo>
                  <a:cubicBezTo>
                    <a:pt x="13358" y="202"/>
                    <a:pt x="15173" y="0"/>
                    <a:pt x="16484" y="0"/>
                  </a:cubicBezTo>
                  <a:cubicBezTo>
                    <a:pt x="18903" y="0"/>
                    <a:pt x="21121" y="907"/>
                    <a:pt x="22936" y="1764"/>
                  </a:cubicBezTo>
                  <a:cubicBezTo>
                    <a:pt x="23591" y="2672"/>
                    <a:pt x="24700" y="3327"/>
                    <a:pt x="25356" y="3529"/>
                  </a:cubicBezTo>
                  <a:cubicBezTo>
                    <a:pt x="27372" y="5091"/>
                    <a:pt x="28027" y="7309"/>
                    <a:pt x="28481" y="9275"/>
                  </a:cubicBezTo>
                  <a:cubicBezTo>
                    <a:pt x="29136" y="10586"/>
                    <a:pt x="29136" y="11291"/>
                    <a:pt x="29136" y="12602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1" name="Vrije vorm: vorm 4660">
              <a:extLst>
                <a:ext uri="{FF2B5EF4-FFF2-40B4-BE49-F238E27FC236}">
                  <a16:creationId xmlns:a16="http://schemas.microsoft.com/office/drawing/2014/main" id="{30E74B52-E43A-BDA9-A588-E6DB6342F3C9}"/>
                </a:ext>
              </a:extLst>
            </p:cNvPr>
            <p:cNvSpPr/>
            <p:nvPr/>
          </p:nvSpPr>
          <p:spPr>
            <a:xfrm>
              <a:off x="6952995" y="4505285"/>
              <a:ext cx="107370" cy="129184"/>
            </a:xfrm>
            <a:custGeom>
              <a:avLst/>
              <a:gdLst>
                <a:gd name="connsiteX0" fmla="*/ 106059 w 107370"/>
                <a:gd name="connsiteY0" fmla="*/ 59974 h 129184"/>
                <a:gd name="connsiteX1" fmla="*/ 107370 w 107370"/>
                <a:gd name="connsiteY1" fmla="*/ 70862 h 129184"/>
                <a:gd name="connsiteX2" fmla="*/ 106059 w 107370"/>
                <a:gd name="connsiteY2" fmla="*/ 81750 h 129184"/>
                <a:gd name="connsiteX3" fmla="*/ 104043 w 107370"/>
                <a:gd name="connsiteY3" fmla="*/ 89513 h 129184"/>
                <a:gd name="connsiteX4" fmla="*/ 99809 w 107370"/>
                <a:gd name="connsiteY4" fmla="*/ 99696 h 129184"/>
                <a:gd name="connsiteX5" fmla="*/ 93357 w 107370"/>
                <a:gd name="connsiteY5" fmla="*/ 108366 h 129184"/>
                <a:gd name="connsiteX6" fmla="*/ 87610 w 107370"/>
                <a:gd name="connsiteY6" fmla="*/ 114112 h 129184"/>
                <a:gd name="connsiteX7" fmla="*/ 82267 w 107370"/>
                <a:gd name="connsiteY7" fmla="*/ 118347 h 129184"/>
                <a:gd name="connsiteX8" fmla="*/ 79141 w 107370"/>
                <a:gd name="connsiteY8" fmla="*/ 120565 h 129184"/>
                <a:gd name="connsiteX9" fmla="*/ 72034 w 107370"/>
                <a:gd name="connsiteY9" fmla="*/ 124093 h 129184"/>
                <a:gd name="connsiteX10" fmla="*/ 61851 w 107370"/>
                <a:gd name="connsiteY10" fmla="*/ 127874 h 129184"/>
                <a:gd name="connsiteX11" fmla="*/ 57869 w 107370"/>
                <a:gd name="connsiteY11" fmla="*/ 128529 h 129184"/>
                <a:gd name="connsiteX12" fmla="*/ 50308 w 107370"/>
                <a:gd name="connsiteY12" fmla="*/ 129185 h 129184"/>
                <a:gd name="connsiteX13" fmla="*/ 45418 w 107370"/>
                <a:gd name="connsiteY13" fmla="*/ 129185 h 129184"/>
                <a:gd name="connsiteX14" fmla="*/ 40075 w 107370"/>
                <a:gd name="connsiteY14" fmla="*/ 128529 h 129184"/>
                <a:gd name="connsiteX15" fmla="*/ 37403 w 107370"/>
                <a:gd name="connsiteY15" fmla="*/ 128076 h 129184"/>
                <a:gd name="connsiteX16" fmla="*/ 32766 w 107370"/>
                <a:gd name="connsiteY16" fmla="*/ 126513 h 129184"/>
                <a:gd name="connsiteX17" fmla="*/ 26112 w 107370"/>
                <a:gd name="connsiteY17" fmla="*/ 123841 h 129184"/>
                <a:gd name="connsiteX18" fmla="*/ 22583 w 107370"/>
                <a:gd name="connsiteY18" fmla="*/ 121623 h 129184"/>
                <a:gd name="connsiteX19" fmla="*/ 17038 w 107370"/>
                <a:gd name="connsiteY19" fmla="*/ 117389 h 129184"/>
                <a:gd name="connsiteX20" fmla="*/ 9729 w 107370"/>
                <a:gd name="connsiteY20" fmla="*/ 109172 h 129184"/>
                <a:gd name="connsiteX21" fmla="*/ 5747 w 107370"/>
                <a:gd name="connsiteY21" fmla="*/ 101611 h 129184"/>
                <a:gd name="connsiteX22" fmla="*/ 1512 w 107370"/>
                <a:gd name="connsiteY22" fmla="*/ 89614 h 129184"/>
                <a:gd name="connsiteX23" fmla="*/ 202 w 107370"/>
                <a:gd name="connsiteY23" fmla="*/ 81649 h 129184"/>
                <a:gd name="connsiteX24" fmla="*/ 0 w 107370"/>
                <a:gd name="connsiteY24" fmla="*/ 77213 h 129184"/>
                <a:gd name="connsiteX25" fmla="*/ 655 w 107370"/>
                <a:gd name="connsiteY25" fmla="*/ 63905 h 129184"/>
                <a:gd name="connsiteX26" fmla="*/ 5091 w 107370"/>
                <a:gd name="connsiteY26" fmla="*/ 48833 h 129184"/>
                <a:gd name="connsiteX27" fmla="*/ 9729 w 107370"/>
                <a:gd name="connsiteY27" fmla="*/ 39054 h 129184"/>
                <a:gd name="connsiteX28" fmla="*/ 13711 w 107370"/>
                <a:gd name="connsiteY28" fmla="*/ 32198 h 129184"/>
                <a:gd name="connsiteX29" fmla="*/ 25910 w 107370"/>
                <a:gd name="connsiteY29" fmla="*/ 18235 h 129184"/>
                <a:gd name="connsiteX30" fmla="*/ 34580 w 107370"/>
                <a:gd name="connsiteY30" fmla="*/ 11581 h 129184"/>
                <a:gd name="connsiteX31" fmla="*/ 40780 w 107370"/>
                <a:gd name="connsiteY31" fmla="*/ 7145 h 129184"/>
                <a:gd name="connsiteX32" fmla="*/ 51417 w 107370"/>
                <a:gd name="connsiteY32" fmla="*/ 2911 h 129184"/>
                <a:gd name="connsiteX33" fmla="*/ 58726 w 107370"/>
                <a:gd name="connsiteY33" fmla="*/ 491 h 129184"/>
                <a:gd name="connsiteX34" fmla="*/ 64926 w 107370"/>
                <a:gd name="connsiteY34" fmla="*/ 491 h 129184"/>
                <a:gd name="connsiteX35" fmla="*/ 68253 w 107370"/>
                <a:gd name="connsiteY35" fmla="*/ 1600 h 129184"/>
                <a:gd name="connsiteX36" fmla="*/ 72236 w 107370"/>
                <a:gd name="connsiteY36" fmla="*/ 6238 h 129184"/>
                <a:gd name="connsiteX37" fmla="*/ 73798 w 107370"/>
                <a:gd name="connsiteY37" fmla="*/ 8910 h 129184"/>
                <a:gd name="connsiteX38" fmla="*/ 73798 w 107370"/>
                <a:gd name="connsiteY38" fmla="*/ 14001 h 129184"/>
                <a:gd name="connsiteX39" fmla="*/ 73143 w 107370"/>
                <a:gd name="connsiteY39" fmla="*/ 17126 h 129184"/>
                <a:gd name="connsiteX40" fmla="*/ 75814 w 107370"/>
                <a:gd name="connsiteY40" fmla="*/ 18235 h 129184"/>
                <a:gd name="connsiteX41" fmla="*/ 79343 w 107370"/>
                <a:gd name="connsiteY41" fmla="*/ 20252 h 129184"/>
                <a:gd name="connsiteX42" fmla="*/ 82872 w 107370"/>
                <a:gd name="connsiteY42" fmla="*/ 22671 h 129184"/>
                <a:gd name="connsiteX43" fmla="*/ 88618 w 107370"/>
                <a:gd name="connsiteY43" fmla="*/ 26906 h 129184"/>
                <a:gd name="connsiteX44" fmla="*/ 95474 w 107370"/>
                <a:gd name="connsiteY44" fmla="*/ 35777 h 129184"/>
                <a:gd name="connsiteX45" fmla="*/ 99910 w 107370"/>
                <a:gd name="connsiteY45" fmla="*/ 41978 h 129184"/>
                <a:gd name="connsiteX46" fmla="*/ 101472 w 107370"/>
                <a:gd name="connsiteY46" fmla="*/ 45758 h 129184"/>
                <a:gd name="connsiteX47" fmla="*/ 104346 w 107370"/>
                <a:gd name="connsiteY47" fmla="*/ 51959 h 129184"/>
                <a:gd name="connsiteX48" fmla="*/ 105908 w 107370"/>
                <a:gd name="connsiteY48" fmla="*/ 59923 h 129184"/>
                <a:gd name="connsiteX49" fmla="*/ 80351 w 107370"/>
                <a:gd name="connsiteY49" fmla="*/ 83061 h 129184"/>
                <a:gd name="connsiteX50" fmla="*/ 82367 w 107370"/>
                <a:gd name="connsiteY50" fmla="*/ 75096 h 129184"/>
                <a:gd name="connsiteX51" fmla="*/ 82367 w 107370"/>
                <a:gd name="connsiteY51" fmla="*/ 66224 h 129184"/>
                <a:gd name="connsiteX52" fmla="*/ 79494 w 107370"/>
                <a:gd name="connsiteY52" fmla="*/ 56697 h 129184"/>
                <a:gd name="connsiteX53" fmla="*/ 74857 w 107370"/>
                <a:gd name="connsiteY53" fmla="*/ 48934 h 129184"/>
                <a:gd name="connsiteX54" fmla="*/ 69312 w 107370"/>
                <a:gd name="connsiteY54" fmla="*/ 42935 h 129184"/>
                <a:gd name="connsiteX55" fmla="*/ 62859 w 107370"/>
                <a:gd name="connsiteY55" fmla="*/ 39407 h 129184"/>
                <a:gd name="connsiteX56" fmla="*/ 56407 w 107370"/>
                <a:gd name="connsiteY56" fmla="*/ 37390 h 129184"/>
                <a:gd name="connsiteX57" fmla="*/ 51316 w 107370"/>
                <a:gd name="connsiteY57" fmla="*/ 37390 h 129184"/>
                <a:gd name="connsiteX58" fmla="*/ 47334 w 107370"/>
                <a:gd name="connsiteY58" fmla="*/ 38298 h 129184"/>
                <a:gd name="connsiteX59" fmla="*/ 44208 w 107370"/>
                <a:gd name="connsiteY59" fmla="*/ 39861 h 129184"/>
                <a:gd name="connsiteX60" fmla="*/ 41990 w 107370"/>
                <a:gd name="connsiteY60" fmla="*/ 42986 h 129184"/>
                <a:gd name="connsiteX61" fmla="*/ 40226 w 107370"/>
                <a:gd name="connsiteY61" fmla="*/ 45859 h 129184"/>
                <a:gd name="connsiteX62" fmla="*/ 39319 w 107370"/>
                <a:gd name="connsiteY62" fmla="*/ 48531 h 129184"/>
                <a:gd name="connsiteX63" fmla="*/ 39319 w 107370"/>
                <a:gd name="connsiteY63" fmla="*/ 50295 h 129184"/>
                <a:gd name="connsiteX64" fmla="*/ 39319 w 107370"/>
                <a:gd name="connsiteY64" fmla="*/ 56042 h 129184"/>
                <a:gd name="connsiteX65" fmla="*/ 37756 w 107370"/>
                <a:gd name="connsiteY65" fmla="*/ 58713 h 129184"/>
                <a:gd name="connsiteX66" fmla="*/ 33118 w 107370"/>
                <a:gd name="connsiteY66" fmla="*/ 63351 h 129184"/>
                <a:gd name="connsiteX67" fmla="*/ 30447 w 107370"/>
                <a:gd name="connsiteY67" fmla="*/ 64662 h 129184"/>
                <a:gd name="connsiteX68" fmla="*/ 26011 w 107370"/>
                <a:gd name="connsiteY68" fmla="*/ 64863 h 129184"/>
                <a:gd name="connsiteX69" fmla="*/ 24902 w 107370"/>
                <a:gd name="connsiteY69" fmla="*/ 69501 h 129184"/>
                <a:gd name="connsiteX70" fmla="*/ 24902 w 107370"/>
                <a:gd name="connsiteY70" fmla="*/ 81044 h 129184"/>
                <a:gd name="connsiteX71" fmla="*/ 27321 w 107370"/>
                <a:gd name="connsiteY71" fmla="*/ 89463 h 129184"/>
                <a:gd name="connsiteX72" fmla="*/ 30850 w 107370"/>
                <a:gd name="connsiteY72" fmla="*/ 95663 h 129184"/>
                <a:gd name="connsiteX73" fmla="*/ 34832 w 107370"/>
                <a:gd name="connsiteY73" fmla="*/ 100099 h 129184"/>
                <a:gd name="connsiteX74" fmla="*/ 39470 w 107370"/>
                <a:gd name="connsiteY74" fmla="*/ 102972 h 129184"/>
                <a:gd name="connsiteX75" fmla="*/ 45015 w 107370"/>
                <a:gd name="connsiteY75" fmla="*/ 104535 h 129184"/>
                <a:gd name="connsiteX76" fmla="*/ 52778 w 107370"/>
                <a:gd name="connsiteY76" fmla="*/ 104535 h 129184"/>
                <a:gd name="connsiteX77" fmla="*/ 61196 w 107370"/>
                <a:gd name="connsiteY77" fmla="*/ 101863 h 129184"/>
                <a:gd name="connsiteX78" fmla="*/ 68959 w 107370"/>
                <a:gd name="connsiteY78" fmla="*/ 97225 h 129184"/>
                <a:gd name="connsiteX79" fmla="*/ 75814 w 107370"/>
                <a:gd name="connsiteY79" fmla="*/ 90572 h 129184"/>
                <a:gd name="connsiteX80" fmla="*/ 80250 w 107370"/>
                <a:gd name="connsiteY80" fmla="*/ 83010 h 129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107370" h="129184">
                  <a:moveTo>
                    <a:pt x="106059" y="59974"/>
                  </a:moveTo>
                  <a:cubicBezTo>
                    <a:pt x="106967" y="63301"/>
                    <a:pt x="107370" y="67283"/>
                    <a:pt x="107370" y="70862"/>
                  </a:cubicBezTo>
                  <a:cubicBezTo>
                    <a:pt x="107370" y="74844"/>
                    <a:pt x="106916" y="78171"/>
                    <a:pt x="106059" y="81750"/>
                  </a:cubicBezTo>
                  <a:cubicBezTo>
                    <a:pt x="105858" y="84623"/>
                    <a:pt x="104951" y="87295"/>
                    <a:pt x="104043" y="89513"/>
                  </a:cubicBezTo>
                  <a:cubicBezTo>
                    <a:pt x="102934" y="93294"/>
                    <a:pt x="101372" y="96621"/>
                    <a:pt x="99809" y="99696"/>
                  </a:cubicBezTo>
                  <a:cubicBezTo>
                    <a:pt x="97792" y="102821"/>
                    <a:pt x="95373" y="105241"/>
                    <a:pt x="93357" y="108366"/>
                  </a:cubicBezTo>
                  <a:cubicBezTo>
                    <a:pt x="91592" y="109928"/>
                    <a:pt x="90030" y="112146"/>
                    <a:pt x="87610" y="114112"/>
                  </a:cubicBezTo>
                  <a:cubicBezTo>
                    <a:pt x="85846" y="115221"/>
                    <a:pt x="84081" y="116784"/>
                    <a:pt x="82267" y="118347"/>
                  </a:cubicBezTo>
                  <a:cubicBezTo>
                    <a:pt x="81158" y="119002"/>
                    <a:pt x="80250" y="119657"/>
                    <a:pt x="79141" y="120565"/>
                  </a:cubicBezTo>
                  <a:cubicBezTo>
                    <a:pt x="76722" y="121674"/>
                    <a:pt x="74504" y="123236"/>
                    <a:pt x="72034" y="124093"/>
                  </a:cubicBezTo>
                  <a:cubicBezTo>
                    <a:pt x="68505" y="125656"/>
                    <a:pt x="65582" y="126513"/>
                    <a:pt x="61851" y="127874"/>
                  </a:cubicBezTo>
                  <a:cubicBezTo>
                    <a:pt x="60288" y="128076"/>
                    <a:pt x="59432" y="128076"/>
                    <a:pt x="57869" y="128529"/>
                  </a:cubicBezTo>
                  <a:cubicBezTo>
                    <a:pt x="55449" y="128731"/>
                    <a:pt x="52979" y="129185"/>
                    <a:pt x="50308" y="129185"/>
                  </a:cubicBezTo>
                  <a:lnTo>
                    <a:pt x="45418" y="129185"/>
                  </a:lnTo>
                  <a:cubicBezTo>
                    <a:pt x="43856" y="129185"/>
                    <a:pt x="41889" y="128731"/>
                    <a:pt x="40075" y="128529"/>
                  </a:cubicBezTo>
                  <a:cubicBezTo>
                    <a:pt x="39168" y="128529"/>
                    <a:pt x="37857" y="128076"/>
                    <a:pt x="37403" y="128076"/>
                  </a:cubicBezTo>
                  <a:cubicBezTo>
                    <a:pt x="35639" y="127874"/>
                    <a:pt x="34278" y="127420"/>
                    <a:pt x="32766" y="126513"/>
                  </a:cubicBezTo>
                  <a:cubicBezTo>
                    <a:pt x="30346" y="126059"/>
                    <a:pt x="28128" y="124749"/>
                    <a:pt x="26112" y="123841"/>
                  </a:cubicBezTo>
                  <a:cubicBezTo>
                    <a:pt x="25002" y="123186"/>
                    <a:pt x="23440" y="122278"/>
                    <a:pt x="22583" y="121623"/>
                  </a:cubicBezTo>
                  <a:cubicBezTo>
                    <a:pt x="20819" y="120514"/>
                    <a:pt x="18601" y="118951"/>
                    <a:pt x="17038" y="117389"/>
                  </a:cubicBezTo>
                  <a:cubicBezTo>
                    <a:pt x="14366" y="114969"/>
                    <a:pt x="12148" y="111844"/>
                    <a:pt x="9729" y="109172"/>
                  </a:cubicBezTo>
                  <a:cubicBezTo>
                    <a:pt x="8166" y="106501"/>
                    <a:pt x="6604" y="104081"/>
                    <a:pt x="5747" y="101611"/>
                  </a:cubicBezTo>
                  <a:cubicBezTo>
                    <a:pt x="3730" y="97377"/>
                    <a:pt x="2218" y="93848"/>
                    <a:pt x="1512" y="89614"/>
                  </a:cubicBezTo>
                  <a:cubicBezTo>
                    <a:pt x="605" y="87194"/>
                    <a:pt x="403" y="84523"/>
                    <a:pt x="202" y="81649"/>
                  </a:cubicBezTo>
                  <a:cubicBezTo>
                    <a:pt x="202" y="80339"/>
                    <a:pt x="202" y="78322"/>
                    <a:pt x="0" y="77213"/>
                  </a:cubicBezTo>
                  <a:cubicBezTo>
                    <a:pt x="0" y="72576"/>
                    <a:pt x="454" y="68341"/>
                    <a:pt x="655" y="63905"/>
                  </a:cubicBezTo>
                  <a:cubicBezTo>
                    <a:pt x="1563" y="58562"/>
                    <a:pt x="3075" y="53723"/>
                    <a:pt x="5091" y="48833"/>
                  </a:cubicBezTo>
                  <a:cubicBezTo>
                    <a:pt x="6402" y="45506"/>
                    <a:pt x="7965" y="42179"/>
                    <a:pt x="9729" y="39054"/>
                  </a:cubicBezTo>
                  <a:cubicBezTo>
                    <a:pt x="10636" y="36382"/>
                    <a:pt x="12148" y="34416"/>
                    <a:pt x="13711" y="32198"/>
                  </a:cubicBezTo>
                  <a:cubicBezTo>
                    <a:pt x="17240" y="27107"/>
                    <a:pt x="21272" y="22218"/>
                    <a:pt x="25910" y="18235"/>
                  </a:cubicBezTo>
                  <a:cubicBezTo>
                    <a:pt x="28582" y="15816"/>
                    <a:pt x="31455" y="13598"/>
                    <a:pt x="34580" y="11581"/>
                  </a:cubicBezTo>
                  <a:cubicBezTo>
                    <a:pt x="37000" y="10019"/>
                    <a:pt x="39016" y="8708"/>
                    <a:pt x="40780" y="7145"/>
                  </a:cubicBezTo>
                  <a:cubicBezTo>
                    <a:pt x="44107" y="5381"/>
                    <a:pt x="47888" y="4020"/>
                    <a:pt x="51417" y="2911"/>
                  </a:cubicBezTo>
                  <a:cubicBezTo>
                    <a:pt x="53433" y="2004"/>
                    <a:pt x="56054" y="1348"/>
                    <a:pt x="58726" y="491"/>
                  </a:cubicBezTo>
                  <a:cubicBezTo>
                    <a:pt x="60944" y="-164"/>
                    <a:pt x="62708" y="-164"/>
                    <a:pt x="64926" y="491"/>
                  </a:cubicBezTo>
                  <a:cubicBezTo>
                    <a:pt x="66035" y="693"/>
                    <a:pt x="67144" y="1399"/>
                    <a:pt x="68253" y="1600"/>
                  </a:cubicBezTo>
                  <a:cubicBezTo>
                    <a:pt x="69816" y="2508"/>
                    <a:pt x="71378" y="4474"/>
                    <a:pt x="72236" y="6238"/>
                  </a:cubicBezTo>
                  <a:cubicBezTo>
                    <a:pt x="72891" y="7145"/>
                    <a:pt x="73143" y="7801"/>
                    <a:pt x="73798" y="8910"/>
                  </a:cubicBezTo>
                  <a:cubicBezTo>
                    <a:pt x="74252" y="10926"/>
                    <a:pt x="74252" y="12237"/>
                    <a:pt x="73798" y="14001"/>
                  </a:cubicBezTo>
                  <a:cubicBezTo>
                    <a:pt x="73798" y="14908"/>
                    <a:pt x="73798" y="16017"/>
                    <a:pt x="73143" y="17126"/>
                  </a:cubicBezTo>
                  <a:cubicBezTo>
                    <a:pt x="74252" y="17328"/>
                    <a:pt x="74706" y="17328"/>
                    <a:pt x="75814" y="18235"/>
                  </a:cubicBezTo>
                  <a:cubicBezTo>
                    <a:pt x="76924" y="18689"/>
                    <a:pt x="78032" y="19143"/>
                    <a:pt x="79343" y="20252"/>
                  </a:cubicBezTo>
                  <a:cubicBezTo>
                    <a:pt x="80654" y="21159"/>
                    <a:pt x="82015" y="21814"/>
                    <a:pt x="82872" y="22671"/>
                  </a:cubicBezTo>
                  <a:cubicBezTo>
                    <a:pt x="84636" y="23982"/>
                    <a:pt x="86854" y="25544"/>
                    <a:pt x="88618" y="26906"/>
                  </a:cubicBezTo>
                  <a:cubicBezTo>
                    <a:pt x="91290" y="29577"/>
                    <a:pt x="93256" y="32249"/>
                    <a:pt x="95474" y="35777"/>
                  </a:cubicBezTo>
                  <a:cubicBezTo>
                    <a:pt x="96784" y="37340"/>
                    <a:pt x="98347" y="39558"/>
                    <a:pt x="99910" y="41978"/>
                  </a:cubicBezTo>
                  <a:cubicBezTo>
                    <a:pt x="100111" y="43540"/>
                    <a:pt x="101019" y="44196"/>
                    <a:pt x="101472" y="45758"/>
                  </a:cubicBezTo>
                  <a:cubicBezTo>
                    <a:pt x="102581" y="47775"/>
                    <a:pt x="103237" y="50194"/>
                    <a:pt x="104346" y="51959"/>
                  </a:cubicBezTo>
                  <a:cubicBezTo>
                    <a:pt x="104799" y="54832"/>
                    <a:pt x="105656" y="56848"/>
                    <a:pt x="105908" y="59923"/>
                  </a:cubicBezTo>
                  <a:close/>
                  <a:moveTo>
                    <a:pt x="80351" y="83061"/>
                  </a:moveTo>
                  <a:cubicBezTo>
                    <a:pt x="81007" y="80843"/>
                    <a:pt x="81662" y="77969"/>
                    <a:pt x="82367" y="75096"/>
                  </a:cubicBezTo>
                  <a:cubicBezTo>
                    <a:pt x="82821" y="72424"/>
                    <a:pt x="82367" y="69098"/>
                    <a:pt x="82367" y="66224"/>
                  </a:cubicBezTo>
                  <a:cubicBezTo>
                    <a:pt x="81712" y="63099"/>
                    <a:pt x="81057" y="60024"/>
                    <a:pt x="79494" y="56697"/>
                  </a:cubicBezTo>
                  <a:cubicBezTo>
                    <a:pt x="78587" y="53824"/>
                    <a:pt x="76823" y="51606"/>
                    <a:pt x="74857" y="48934"/>
                  </a:cubicBezTo>
                  <a:cubicBezTo>
                    <a:pt x="73294" y="46918"/>
                    <a:pt x="71530" y="44498"/>
                    <a:pt x="69312" y="42935"/>
                  </a:cubicBezTo>
                  <a:cubicBezTo>
                    <a:pt x="67295" y="41373"/>
                    <a:pt x="65077" y="40717"/>
                    <a:pt x="62859" y="39407"/>
                  </a:cubicBezTo>
                  <a:cubicBezTo>
                    <a:pt x="61095" y="38298"/>
                    <a:pt x="58877" y="38096"/>
                    <a:pt x="56407" y="37390"/>
                  </a:cubicBezTo>
                  <a:lnTo>
                    <a:pt x="51316" y="37390"/>
                  </a:lnTo>
                  <a:cubicBezTo>
                    <a:pt x="50005" y="37844"/>
                    <a:pt x="48644" y="38046"/>
                    <a:pt x="47334" y="38298"/>
                  </a:cubicBezTo>
                  <a:cubicBezTo>
                    <a:pt x="46678" y="39205"/>
                    <a:pt x="45317" y="39407"/>
                    <a:pt x="44208" y="39861"/>
                  </a:cubicBezTo>
                  <a:cubicBezTo>
                    <a:pt x="43755" y="40970"/>
                    <a:pt x="42444" y="42078"/>
                    <a:pt x="41990" y="42986"/>
                  </a:cubicBezTo>
                  <a:cubicBezTo>
                    <a:pt x="40881" y="43893"/>
                    <a:pt x="40428" y="44549"/>
                    <a:pt x="40226" y="45859"/>
                  </a:cubicBezTo>
                  <a:cubicBezTo>
                    <a:pt x="39571" y="46767"/>
                    <a:pt x="39571" y="47623"/>
                    <a:pt x="39319" y="48531"/>
                  </a:cubicBezTo>
                  <a:lnTo>
                    <a:pt x="39319" y="50295"/>
                  </a:lnTo>
                  <a:cubicBezTo>
                    <a:pt x="39520" y="52059"/>
                    <a:pt x="39520" y="53824"/>
                    <a:pt x="39319" y="56042"/>
                  </a:cubicBezTo>
                  <a:cubicBezTo>
                    <a:pt x="38865" y="56949"/>
                    <a:pt x="38008" y="58058"/>
                    <a:pt x="37756" y="58713"/>
                  </a:cubicBezTo>
                  <a:cubicBezTo>
                    <a:pt x="37101" y="60730"/>
                    <a:pt x="35538" y="62494"/>
                    <a:pt x="33118" y="63351"/>
                  </a:cubicBezTo>
                  <a:cubicBezTo>
                    <a:pt x="32665" y="63805"/>
                    <a:pt x="31556" y="64006"/>
                    <a:pt x="30447" y="64662"/>
                  </a:cubicBezTo>
                  <a:cubicBezTo>
                    <a:pt x="29338" y="65317"/>
                    <a:pt x="27321" y="65317"/>
                    <a:pt x="26011" y="64863"/>
                  </a:cubicBezTo>
                  <a:cubicBezTo>
                    <a:pt x="25557" y="66174"/>
                    <a:pt x="25103" y="67737"/>
                    <a:pt x="24902" y="69501"/>
                  </a:cubicBezTo>
                  <a:cubicBezTo>
                    <a:pt x="24700" y="73281"/>
                    <a:pt x="24700" y="77264"/>
                    <a:pt x="24902" y="81044"/>
                  </a:cubicBezTo>
                  <a:cubicBezTo>
                    <a:pt x="25557" y="84170"/>
                    <a:pt x="26213" y="87245"/>
                    <a:pt x="27321" y="89463"/>
                  </a:cubicBezTo>
                  <a:cubicBezTo>
                    <a:pt x="28229" y="92134"/>
                    <a:pt x="29539" y="93899"/>
                    <a:pt x="30850" y="95663"/>
                  </a:cubicBezTo>
                  <a:cubicBezTo>
                    <a:pt x="32413" y="97225"/>
                    <a:pt x="33975" y="98990"/>
                    <a:pt x="34832" y="100099"/>
                  </a:cubicBezTo>
                  <a:cubicBezTo>
                    <a:pt x="36395" y="101409"/>
                    <a:pt x="37957" y="102115"/>
                    <a:pt x="39470" y="102972"/>
                  </a:cubicBezTo>
                  <a:cubicBezTo>
                    <a:pt x="41688" y="103627"/>
                    <a:pt x="43251" y="104081"/>
                    <a:pt x="45015" y="104535"/>
                  </a:cubicBezTo>
                  <a:cubicBezTo>
                    <a:pt x="47233" y="104736"/>
                    <a:pt x="50106" y="104535"/>
                    <a:pt x="52778" y="104535"/>
                  </a:cubicBezTo>
                  <a:cubicBezTo>
                    <a:pt x="55449" y="103627"/>
                    <a:pt x="58323" y="102972"/>
                    <a:pt x="61196" y="101863"/>
                  </a:cubicBezTo>
                  <a:cubicBezTo>
                    <a:pt x="64069" y="100956"/>
                    <a:pt x="66539" y="98990"/>
                    <a:pt x="68959" y="97225"/>
                  </a:cubicBezTo>
                  <a:cubicBezTo>
                    <a:pt x="71378" y="95209"/>
                    <a:pt x="73848" y="93243"/>
                    <a:pt x="75814" y="90572"/>
                  </a:cubicBezTo>
                  <a:cubicBezTo>
                    <a:pt x="77377" y="88555"/>
                    <a:pt x="78940" y="85682"/>
                    <a:pt x="80250" y="83010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2" name="Vrije vorm: vorm 4661">
              <a:extLst>
                <a:ext uri="{FF2B5EF4-FFF2-40B4-BE49-F238E27FC236}">
                  <a16:creationId xmlns:a16="http://schemas.microsoft.com/office/drawing/2014/main" id="{0FA8A8CD-5BA0-326C-B119-14B77AD6456A}"/>
                </a:ext>
              </a:extLst>
            </p:cNvPr>
            <p:cNvSpPr/>
            <p:nvPr/>
          </p:nvSpPr>
          <p:spPr>
            <a:xfrm>
              <a:off x="7072312" y="4498266"/>
              <a:ext cx="96266" cy="142807"/>
            </a:xfrm>
            <a:custGeom>
              <a:avLst/>
              <a:gdLst>
                <a:gd name="connsiteX0" fmla="*/ 96079 w 96266"/>
                <a:gd name="connsiteY0" fmla="*/ 45922 h 142807"/>
                <a:gd name="connsiteX1" fmla="*/ 95625 w 96266"/>
                <a:gd name="connsiteY1" fmla="*/ 65682 h 142807"/>
                <a:gd name="connsiteX2" fmla="*/ 93861 w 96266"/>
                <a:gd name="connsiteY2" fmla="*/ 86955 h 142807"/>
                <a:gd name="connsiteX3" fmla="*/ 89627 w 96266"/>
                <a:gd name="connsiteY3" fmla="*/ 130407 h 142807"/>
                <a:gd name="connsiteX4" fmla="*/ 87862 w 96266"/>
                <a:gd name="connsiteY4" fmla="*/ 136607 h 142807"/>
                <a:gd name="connsiteX5" fmla="*/ 86299 w 96266"/>
                <a:gd name="connsiteY5" fmla="*/ 139279 h 142807"/>
                <a:gd name="connsiteX6" fmla="*/ 80956 w 96266"/>
                <a:gd name="connsiteY6" fmla="*/ 142606 h 142807"/>
                <a:gd name="connsiteX7" fmla="*/ 77175 w 96266"/>
                <a:gd name="connsiteY7" fmla="*/ 142808 h 142807"/>
                <a:gd name="connsiteX8" fmla="*/ 72740 w 96266"/>
                <a:gd name="connsiteY8" fmla="*/ 141699 h 142807"/>
                <a:gd name="connsiteX9" fmla="*/ 68757 w 96266"/>
                <a:gd name="connsiteY9" fmla="*/ 139279 h 142807"/>
                <a:gd name="connsiteX10" fmla="*/ 65884 w 96266"/>
                <a:gd name="connsiteY10" fmla="*/ 135498 h 142807"/>
                <a:gd name="connsiteX11" fmla="*/ 65229 w 96266"/>
                <a:gd name="connsiteY11" fmla="*/ 130407 h 142807"/>
                <a:gd name="connsiteX12" fmla="*/ 66993 w 96266"/>
                <a:gd name="connsiteY12" fmla="*/ 110445 h 142807"/>
                <a:gd name="connsiteX13" fmla="*/ 70320 w 96266"/>
                <a:gd name="connsiteY13" fmla="*/ 74302 h 142807"/>
                <a:gd name="connsiteX14" fmla="*/ 70774 w 96266"/>
                <a:gd name="connsiteY14" fmla="*/ 41688 h 142807"/>
                <a:gd name="connsiteX15" fmla="*/ 68354 w 96266"/>
                <a:gd name="connsiteY15" fmla="*/ 30800 h 142807"/>
                <a:gd name="connsiteX16" fmla="*/ 65934 w 96266"/>
                <a:gd name="connsiteY16" fmla="*/ 27271 h 142807"/>
                <a:gd name="connsiteX17" fmla="*/ 64825 w 96266"/>
                <a:gd name="connsiteY17" fmla="*/ 25960 h 142807"/>
                <a:gd name="connsiteX18" fmla="*/ 63918 w 96266"/>
                <a:gd name="connsiteY18" fmla="*/ 25759 h 142807"/>
                <a:gd name="connsiteX19" fmla="*/ 62355 w 96266"/>
                <a:gd name="connsiteY19" fmla="*/ 24851 h 142807"/>
                <a:gd name="connsiteX20" fmla="*/ 60137 w 96266"/>
                <a:gd name="connsiteY20" fmla="*/ 24851 h 142807"/>
                <a:gd name="connsiteX21" fmla="*/ 57012 w 96266"/>
                <a:gd name="connsiteY21" fmla="*/ 25960 h 142807"/>
                <a:gd name="connsiteX22" fmla="*/ 53030 w 96266"/>
                <a:gd name="connsiteY22" fmla="*/ 28380 h 142807"/>
                <a:gd name="connsiteX23" fmla="*/ 46577 w 96266"/>
                <a:gd name="connsiteY23" fmla="*/ 35034 h 142807"/>
                <a:gd name="connsiteX24" fmla="*/ 37050 w 96266"/>
                <a:gd name="connsiteY24" fmla="*/ 51013 h 142807"/>
                <a:gd name="connsiteX25" fmla="*/ 33925 w 96266"/>
                <a:gd name="connsiteY25" fmla="*/ 83829 h 142807"/>
                <a:gd name="connsiteX26" fmla="*/ 36597 w 96266"/>
                <a:gd name="connsiteY26" fmla="*/ 129298 h 142807"/>
                <a:gd name="connsiteX27" fmla="*/ 35034 w 96266"/>
                <a:gd name="connsiteY27" fmla="*/ 135750 h 142807"/>
                <a:gd name="connsiteX28" fmla="*/ 33270 w 96266"/>
                <a:gd name="connsiteY28" fmla="*/ 138170 h 142807"/>
                <a:gd name="connsiteX29" fmla="*/ 27271 w 96266"/>
                <a:gd name="connsiteY29" fmla="*/ 141295 h 142807"/>
                <a:gd name="connsiteX30" fmla="*/ 24146 w 96266"/>
                <a:gd name="connsiteY30" fmla="*/ 141749 h 142807"/>
                <a:gd name="connsiteX31" fmla="*/ 19256 w 96266"/>
                <a:gd name="connsiteY31" fmla="*/ 140842 h 142807"/>
                <a:gd name="connsiteX32" fmla="*/ 15727 w 96266"/>
                <a:gd name="connsiteY32" fmla="*/ 138170 h 142807"/>
                <a:gd name="connsiteX33" fmla="*/ 12854 w 96266"/>
                <a:gd name="connsiteY33" fmla="*/ 134389 h 142807"/>
                <a:gd name="connsiteX34" fmla="*/ 11947 w 96266"/>
                <a:gd name="connsiteY34" fmla="*/ 129298 h 142807"/>
                <a:gd name="connsiteX35" fmla="*/ 11039 w 96266"/>
                <a:gd name="connsiteY35" fmla="*/ 110445 h 142807"/>
                <a:gd name="connsiteX36" fmla="*/ 8368 w 96266"/>
                <a:gd name="connsiteY36" fmla="*/ 76066 h 142807"/>
                <a:gd name="connsiteX37" fmla="*/ 4587 w 96266"/>
                <a:gd name="connsiteY37" fmla="*/ 43452 h 142807"/>
                <a:gd name="connsiteX38" fmla="*/ 151 w 96266"/>
                <a:gd name="connsiteY38" fmla="*/ 16836 h 142807"/>
                <a:gd name="connsiteX39" fmla="*/ 151 w 96266"/>
                <a:gd name="connsiteY39" fmla="*/ 9981 h 142807"/>
                <a:gd name="connsiteX40" fmla="*/ 1714 w 96266"/>
                <a:gd name="connsiteY40" fmla="*/ 7309 h 142807"/>
                <a:gd name="connsiteX41" fmla="*/ 6352 w 96266"/>
                <a:gd name="connsiteY41" fmla="*/ 2672 h 142807"/>
                <a:gd name="connsiteX42" fmla="*/ 9225 w 96266"/>
                <a:gd name="connsiteY42" fmla="*/ 1563 h 142807"/>
                <a:gd name="connsiteX43" fmla="*/ 14114 w 96266"/>
                <a:gd name="connsiteY43" fmla="*/ 1361 h 142807"/>
                <a:gd name="connsiteX44" fmla="*/ 18752 w 96266"/>
                <a:gd name="connsiteY44" fmla="*/ 2672 h 142807"/>
                <a:gd name="connsiteX45" fmla="*/ 22079 w 96266"/>
                <a:gd name="connsiteY45" fmla="*/ 5999 h 142807"/>
                <a:gd name="connsiteX46" fmla="*/ 24095 w 96266"/>
                <a:gd name="connsiteY46" fmla="*/ 9981 h 142807"/>
                <a:gd name="connsiteX47" fmla="*/ 26313 w 96266"/>
                <a:gd name="connsiteY47" fmla="*/ 21071 h 142807"/>
                <a:gd name="connsiteX48" fmla="*/ 29842 w 96266"/>
                <a:gd name="connsiteY48" fmla="*/ 15980 h 142807"/>
                <a:gd name="connsiteX49" fmla="*/ 36496 w 96266"/>
                <a:gd name="connsiteY49" fmla="*/ 9527 h 142807"/>
                <a:gd name="connsiteX50" fmla="*/ 42696 w 96266"/>
                <a:gd name="connsiteY50" fmla="*/ 5747 h 142807"/>
                <a:gd name="connsiteX51" fmla="*/ 49552 w 96266"/>
                <a:gd name="connsiteY51" fmla="*/ 2420 h 142807"/>
                <a:gd name="connsiteX52" fmla="*/ 53534 w 96266"/>
                <a:gd name="connsiteY52" fmla="*/ 1311 h 142807"/>
                <a:gd name="connsiteX53" fmla="*/ 61297 w 96266"/>
                <a:gd name="connsiteY53" fmla="*/ 0 h 142807"/>
                <a:gd name="connsiteX54" fmla="*/ 68404 w 96266"/>
                <a:gd name="connsiteY54" fmla="*/ 1311 h 142807"/>
                <a:gd name="connsiteX55" fmla="*/ 75260 w 96266"/>
                <a:gd name="connsiteY55" fmla="*/ 3730 h 142807"/>
                <a:gd name="connsiteX56" fmla="*/ 81460 w 96266"/>
                <a:gd name="connsiteY56" fmla="*/ 7713 h 142807"/>
                <a:gd name="connsiteX57" fmla="*/ 84333 w 96266"/>
                <a:gd name="connsiteY57" fmla="*/ 10838 h 142807"/>
                <a:gd name="connsiteX58" fmla="*/ 88769 w 96266"/>
                <a:gd name="connsiteY58" fmla="*/ 16836 h 142807"/>
                <a:gd name="connsiteX59" fmla="*/ 91441 w 96266"/>
                <a:gd name="connsiteY59" fmla="*/ 23490 h 142807"/>
                <a:gd name="connsiteX60" fmla="*/ 94113 w 96266"/>
                <a:gd name="connsiteY60" fmla="*/ 32564 h 142807"/>
                <a:gd name="connsiteX61" fmla="*/ 95877 w 96266"/>
                <a:gd name="connsiteY61" fmla="*/ 45872 h 142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96266" h="142807">
                  <a:moveTo>
                    <a:pt x="96079" y="45922"/>
                  </a:moveTo>
                  <a:cubicBezTo>
                    <a:pt x="96533" y="52576"/>
                    <a:pt x="96079" y="59028"/>
                    <a:pt x="95625" y="65682"/>
                  </a:cubicBezTo>
                  <a:cubicBezTo>
                    <a:pt x="95171" y="72992"/>
                    <a:pt x="94315" y="80099"/>
                    <a:pt x="93861" y="86955"/>
                  </a:cubicBezTo>
                  <a:cubicBezTo>
                    <a:pt x="92550" y="101372"/>
                    <a:pt x="91189" y="116242"/>
                    <a:pt x="89627" y="130407"/>
                  </a:cubicBezTo>
                  <a:cubicBezTo>
                    <a:pt x="89627" y="133079"/>
                    <a:pt x="89425" y="134843"/>
                    <a:pt x="87862" y="136607"/>
                  </a:cubicBezTo>
                  <a:cubicBezTo>
                    <a:pt x="87661" y="137716"/>
                    <a:pt x="87207" y="138624"/>
                    <a:pt x="86299" y="139279"/>
                  </a:cubicBezTo>
                  <a:cubicBezTo>
                    <a:pt x="84737" y="140842"/>
                    <a:pt x="82771" y="141699"/>
                    <a:pt x="80956" y="142606"/>
                  </a:cubicBezTo>
                  <a:cubicBezTo>
                    <a:pt x="79645" y="142606"/>
                    <a:pt x="78285" y="142808"/>
                    <a:pt x="77175" y="142808"/>
                  </a:cubicBezTo>
                  <a:cubicBezTo>
                    <a:pt x="75411" y="142808"/>
                    <a:pt x="74050" y="142606"/>
                    <a:pt x="72740" y="141699"/>
                  </a:cubicBezTo>
                  <a:cubicBezTo>
                    <a:pt x="70723" y="141245"/>
                    <a:pt x="70068" y="140388"/>
                    <a:pt x="68757" y="139279"/>
                  </a:cubicBezTo>
                  <a:cubicBezTo>
                    <a:pt x="67447" y="138170"/>
                    <a:pt x="66993" y="136607"/>
                    <a:pt x="65884" y="135498"/>
                  </a:cubicBezTo>
                  <a:cubicBezTo>
                    <a:pt x="65430" y="133936"/>
                    <a:pt x="65229" y="132373"/>
                    <a:pt x="65229" y="130407"/>
                  </a:cubicBezTo>
                  <a:cubicBezTo>
                    <a:pt x="65682" y="123753"/>
                    <a:pt x="66338" y="116897"/>
                    <a:pt x="66993" y="110445"/>
                  </a:cubicBezTo>
                  <a:cubicBezTo>
                    <a:pt x="67648" y="98045"/>
                    <a:pt x="69211" y="86501"/>
                    <a:pt x="70320" y="74302"/>
                  </a:cubicBezTo>
                  <a:cubicBezTo>
                    <a:pt x="70774" y="63666"/>
                    <a:pt x="72084" y="52778"/>
                    <a:pt x="70774" y="41688"/>
                  </a:cubicBezTo>
                  <a:cubicBezTo>
                    <a:pt x="70320" y="38361"/>
                    <a:pt x="69665" y="34127"/>
                    <a:pt x="68354" y="30800"/>
                  </a:cubicBezTo>
                  <a:cubicBezTo>
                    <a:pt x="67447" y="29691"/>
                    <a:pt x="67043" y="28380"/>
                    <a:pt x="65934" y="27271"/>
                  </a:cubicBezTo>
                  <a:cubicBezTo>
                    <a:pt x="65733" y="27069"/>
                    <a:pt x="65481" y="26162"/>
                    <a:pt x="64825" y="25960"/>
                  </a:cubicBezTo>
                  <a:cubicBezTo>
                    <a:pt x="64372" y="25960"/>
                    <a:pt x="64372" y="25759"/>
                    <a:pt x="63918" y="25759"/>
                  </a:cubicBezTo>
                  <a:cubicBezTo>
                    <a:pt x="63263" y="25305"/>
                    <a:pt x="62809" y="25305"/>
                    <a:pt x="62355" y="24851"/>
                  </a:cubicBezTo>
                  <a:lnTo>
                    <a:pt x="60137" y="24851"/>
                  </a:lnTo>
                  <a:lnTo>
                    <a:pt x="57012" y="25960"/>
                  </a:lnTo>
                  <a:cubicBezTo>
                    <a:pt x="55449" y="26616"/>
                    <a:pt x="53887" y="27271"/>
                    <a:pt x="53030" y="28380"/>
                  </a:cubicBezTo>
                  <a:cubicBezTo>
                    <a:pt x="50610" y="30396"/>
                    <a:pt x="48392" y="32161"/>
                    <a:pt x="46577" y="35034"/>
                  </a:cubicBezTo>
                  <a:cubicBezTo>
                    <a:pt x="42797" y="39924"/>
                    <a:pt x="39470" y="45216"/>
                    <a:pt x="37050" y="51013"/>
                  </a:cubicBezTo>
                  <a:cubicBezTo>
                    <a:pt x="33270" y="61196"/>
                    <a:pt x="31707" y="71631"/>
                    <a:pt x="33925" y="83829"/>
                  </a:cubicBezTo>
                  <a:cubicBezTo>
                    <a:pt x="35034" y="99154"/>
                    <a:pt x="36143" y="114226"/>
                    <a:pt x="36597" y="129298"/>
                  </a:cubicBezTo>
                  <a:cubicBezTo>
                    <a:pt x="36597" y="131516"/>
                    <a:pt x="36143" y="133532"/>
                    <a:pt x="35034" y="135750"/>
                  </a:cubicBezTo>
                  <a:cubicBezTo>
                    <a:pt x="34379" y="136406"/>
                    <a:pt x="33471" y="137767"/>
                    <a:pt x="33270" y="138170"/>
                  </a:cubicBezTo>
                  <a:cubicBezTo>
                    <a:pt x="31505" y="139733"/>
                    <a:pt x="29741" y="140842"/>
                    <a:pt x="27271" y="141295"/>
                  </a:cubicBezTo>
                  <a:cubicBezTo>
                    <a:pt x="26616" y="141295"/>
                    <a:pt x="25507" y="141749"/>
                    <a:pt x="24146" y="141749"/>
                  </a:cubicBezTo>
                  <a:cubicBezTo>
                    <a:pt x="22381" y="141749"/>
                    <a:pt x="20819" y="141295"/>
                    <a:pt x="19256" y="140842"/>
                  </a:cubicBezTo>
                  <a:cubicBezTo>
                    <a:pt x="17693" y="140388"/>
                    <a:pt x="16584" y="139279"/>
                    <a:pt x="15727" y="138170"/>
                  </a:cubicBezTo>
                  <a:cubicBezTo>
                    <a:pt x="14417" y="137263"/>
                    <a:pt x="13509" y="135750"/>
                    <a:pt x="12854" y="134389"/>
                  </a:cubicBezTo>
                  <a:cubicBezTo>
                    <a:pt x="12401" y="132625"/>
                    <a:pt x="11947" y="131062"/>
                    <a:pt x="11947" y="129298"/>
                  </a:cubicBezTo>
                  <a:cubicBezTo>
                    <a:pt x="11493" y="123098"/>
                    <a:pt x="11291" y="116645"/>
                    <a:pt x="11039" y="110445"/>
                  </a:cubicBezTo>
                  <a:cubicBezTo>
                    <a:pt x="10132" y="98902"/>
                    <a:pt x="9477" y="87358"/>
                    <a:pt x="8368" y="76066"/>
                  </a:cubicBezTo>
                  <a:cubicBezTo>
                    <a:pt x="7460" y="65178"/>
                    <a:pt x="6150" y="54088"/>
                    <a:pt x="4587" y="43452"/>
                  </a:cubicBezTo>
                  <a:cubicBezTo>
                    <a:pt x="3478" y="34127"/>
                    <a:pt x="2168" y="25708"/>
                    <a:pt x="151" y="16836"/>
                  </a:cubicBezTo>
                  <a:cubicBezTo>
                    <a:pt x="-50" y="14618"/>
                    <a:pt x="-50" y="12400"/>
                    <a:pt x="151" y="9981"/>
                  </a:cubicBezTo>
                  <a:cubicBezTo>
                    <a:pt x="1059" y="9326"/>
                    <a:pt x="1462" y="8418"/>
                    <a:pt x="1714" y="7309"/>
                  </a:cubicBezTo>
                  <a:cubicBezTo>
                    <a:pt x="2823" y="5747"/>
                    <a:pt x="4134" y="3781"/>
                    <a:pt x="6352" y="2672"/>
                  </a:cubicBezTo>
                  <a:cubicBezTo>
                    <a:pt x="7007" y="2470"/>
                    <a:pt x="7914" y="1764"/>
                    <a:pt x="9225" y="1563"/>
                  </a:cubicBezTo>
                  <a:cubicBezTo>
                    <a:pt x="10989" y="1109"/>
                    <a:pt x="12350" y="1109"/>
                    <a:pt x="14114" y="1361"/>
                  </a:cubicBezTo>
                  <a:cubicBezTo>
                    <a:pt x="15879" y="1361"/>
                    <a:pt x="17240" y="1815"/>
                    <a:pt x="18752" y="2672"/>
                  </a:cubicBezTo>
                  <a:cubicBezTo>
                    <a:pt x="20063" y="3781"/>
                    <a:pt x="20970" y="4688"/>
                    <a:pt x="22079" y="5999"/>
                  </a:cubicBezTo>
                  <a:cubicBezTo>
                    <a:pt x="23390" y="7309"/>
                    <a:pt x="23843" y="8670"/>
                    <a:pt x="24095" y="9981"/>
                  </a:cubicBezTo>
                  <a:cubicBezTo>
                    <a:pt x="25003" y="13963"/>
                    <a:pt x="25406" y="17290"/>
                    <a:pt x="26313" y="21071"/>
                  </a:cubicBezTo>
                  <a:cubicBezTo>
                    <a:pt x="27221" y="19307"/>
                    <a:pt x="28531" y="17290"/>
                    <a:pt x="29842" y="15980"/>
                  </a:cubicBezTo>
                  <a:cubicBezTo>
                    <a:pt x="31858" y="13762"/>
                    <a:pt x="34278" y="11544"/>
                    <a:pt x="36496" y="9527"/>
                  </a:cubicBezTo>
                  <a:cubicBezTo>
                    <a:pt x="38260" y="8418"/>
                    <a:pt x="40730" y="6402"/>
                    <a:pt x="42696" y="5747"/>
                  </a:cubicBezTo>
                  <a:cubicBezTo>
                    <a:pt x="44914" y="4184"/>
                    <a:pt x="47334" y="2873"/>
                    <a:pt x="49552" y="2420"/>
                  </a:cubicBezTo>
                  <a:cubicBezTo>
                    <a:pt x="50661" y="1512"/>
                    <a:pt x="52223" y="1311"/>
                    <a:pt x="53534" y="1311"/>
                  </a:cubicBezTo>
                  <a:cubicBezTo>
                    <a:pt x="55954" y="403"/>
                    <a:pt x="58424" y="0"/>
                    <a:pt x="61297" y="0"/>
                  </a:cubicBezTo>
                  <a:cubicBezTo>
                    <a:pt x="63515" y="0"/>
                    <a:pt x="65733" y="454"/>
                    <a:pt x="68404" y="1311"/>
                  </a:cubicBezTo>
                  <a:cubicBezTo>
                    <a:pt x="70622" y="1512"/>
                    <a:pt x="73294" y="2621"/>
                    <a:pt x="75260" y="3730"/>
                  </a:cubicBezTo>
                  <a:cubicBezTo>
                    <a:pt x="77680" y="4638"/>
                    <a:pt x="79494" y="6150"/>
                    <a:pt x="81460" y="7713"/>
                  </a:cubicBezTo>
                  <a:cubicBezTo>
                    <a:pt x="82569" y="8620"/>
                    <a:pt x="83023" y="9477"/>
                    <a:pt x="84333" y="10838"/>
                  </a:cubicBezTo>
                  <a:lnTo>
                    <a:pt x="88769" y="16836"/>
                  </a:lnTo>
                  <a:cubicBezTo>
                    <a:pt x="89425" y="18853"/>
                    <a:pt x="90534" y="21071"/>
                    <a:pt x="91441" y="23490"/>
                  </a:cubicBezTo>
                  <a:cubicBezTo>
                    <a:pt x="92550" y="26162"/>
                    <a:pt x="93659" y="29237"/>
                    <a:pt x="94113" y="32564"/>
                  </a:cubicBezTo>
                  <a:cubicBezTo>
                    <a:pt x="95020" y="36798"/>
                    <a:pt x="95423" y="41234"/>
                    <a:pt x="95877" y="45872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663" name="Vrije vorm: vorm 4662">
              <a:extLst>
                <a:ext uri="{FF2B5EF4-FFF2-40B4-BE49-F238E27FC236}">
                  <a16:creationId xmlns:a16="http://schemas.microsoft.com/office/drawing/2014/main" id="{8A06953B-911F-FAAB-77E1-825B259337BD}"/>
                </a:ext>
              </a:extLst>
            </p:cNvPr>
            <p:cNvSpPr/>
            <p:nvPr/>
          </p:nvSpPr>
          <p:spPr>
            <a:xfrm>
              <a:off x="7184723" y="4462072"/>
              <a:ext cx="33572" cy="183285"/>
            </a:xfrm>
            <a:custGeom>
              <a:avLst/>
              <a:gdLst>
                <a:gd name="connsiteX0" fmla="*/ 24902 w 33572"/>
                <a:gd name="connsiteY0" fmla="*/ 170633 h 183285"/>
                <a:gd name="connsiteX1" fmla="*/ 23793 w 33572"/>
                <a:gd name="connsiteY1" fmla="*/ 175270 h 183285"/>
                <a:gd name="connsiteX2" fmla="*/ 21575 w 33572"/>
                <a:gd name="connsiteY2" fmla="*/ 179505 h 183285"/>
                <a:gd name="connsiteX3" fmla="*/ 17139 w 33572"/>
                <a:gd name="connsiteY3" fmla="*/ 182176 h 183285"/>
                <a:gd name="connsiteX4" fmla="*/ 12703 w 33572"/>
                <a:gd name="connsiteY4" fmla="*/ 183285 h 183285"/>
                <a:gd name="connsiteX5" fmla="*/ 6251 w 33572"/>
                <a:gd name="connsiteY5" fmla="*/ 181521 h 183285"/>
                <a:gd name="connsiteX6" fmla="*/ 3579 w 33572"/>
                <a:gd name="connsiteY6" fmla="*/ 179505 h 183285"/>
                <a:gd name="connsiteX7" fmla="*/ 454 w 33572"/>
                <a:gd name="connsiteY7" fmla="*/ 173960 h 183285"/>
                <a:gd name="connsiteX8" fmla="*/ 0 w 33572"/>
                <a:gd name="connsiteY8" fmla="*/ 170633 h 183285"/>
                <a:gd name="connsiteX9" fmla="*/ 1109 w 33572"/>
                <a:gd name="connsiteY9" fmla="*/ 165743 h 183285"/>
                <a:gd name="connsiteX10" fmla="*/ 3529 w 33572"/>
                <a:gd name="connsiteY10" fmla="*/ 161963 h 183285"/>
                <a:gd name="connsiteX11" fmla="*/ 7309 w 33572"/>
                <a:gd name="connsiteY11" fmla="*/ 159543 h 183285"/>
                <a:gd name="connsiteX12" fmla="*/ 12653 w 33572"/>
                <a:gd name="connsiteY12" fmla="*/ 158232 h 183285"/>
                <a:gd name="connsiteX13" fmla="*/ 18853 w 33572"/>
                <a:gd name="connsiteY13" fmla="*/ 159997 h 183285"/>
                <a:gd name="connsiteX14" fmla="*/ 21525 w 33572"/>
                <a:gd name="connsiteY14" fmla="*/ 162013 h 183285"/>
                <a:gd name="connsiteX15" fmla="*/ 24196 w 33572"/>
                <a:gd name="connsiteY15" fmla="*/ 167760 h 183285"/>
                <a:gd name="connsiteX16" fmla="*/ 24851 w 33572"/>
                <a:gd name="connsiteY16" fmla="*/ 170633 h 183285"/>
                <a:gd name="connsiteX17" fmla="*/ 32463 w 33572"/>
                <a:gd name="connsiteY17" fmla="*/ 8015 h 183285"/>
                <a:gd name="connsiteX18" fmla="*/ 33572 w 33572"/>
                <a:gd name="connsiteY18" fmla="*/ 12653 h 183285"/>
                <a:gd name="connsiteX19" fmla="*/ 32665 w 33572"/>
                <a:gd name="connsiteY19" fmla="*/ 37504 h 183285"/>
                <a:gd name="connsiteX20" fmla="*/ 30900 w 33572"/>
                <a:gd name="connsiteY20" fmla="*/ 81863 h 183285"/>
                <a:gd name="connsiteX21" fmla="*/ 29136 w 33572"/>
                <a:gd name="connsiteY21" fmla="*/ 126021 h 183285"/>
                <a:gd name="connsiteX22" fmla="*/ 27372 w 33572"/>
                <a:gd name="connsiteY22" fmla="*/ 132474 h 183285"/>
                <a:gd name="connsiteX23" fmla="*/ 25356 w 33572"/>
                <a:gd name="connsiteY23" fmla="*/ 134893 h 183285"/>
                <a:gd name="connsiteX24" fmla="*/ 20012 w 33572"/>
                <a:gd name="connsiteY24" fmla="*/ 138422 h 183285"/>
                <a:gd name="connsiteX25" fmla="*/ 16887 w 33572"/>
                <a:gd name="connsiteY25" fmla="*/ 138624 h 183285"/>
                <a:gd name="connsiteX26" fmla="*/ 11997 w 33572"/>
                <a:gd name="connsiteY26" fmla="*/ 137716 h 183285"/>
                <a:gd name="connsiteX27" fmla="*/ 7763 w 33572"/>
                <a:gd name="connsiteY27" fmla="*/ 134843 h 183285"/>
                <a:gd name="connsiteX28" fmla="*/ 5343 w 33572"/>
                <a:gd name="connsiteY28" fmla="*/ 131062 h 183285"/>
                <a:gd name="connsiteX29" fmla="*/ 4234 w 33572"/>
                <a:gd name="connsiteY29" fmla="*/ 125971 h 183285"/>
                <a:gd name="connsiteX30" fmla="*/ 5343 w 33572"/>
                <a:gd name="connsiteY30" fmla="*/ 101120 h 183285"/>
                <a:gd name="connsiteX31" fmla="*/ 6906 w 33572"/>
                <a:gd name="connsiteY31" fmla="*/ 57214 h 183285"/>
                <a:gd name="connsiteX32" fmla="*/ 8670 w 33572"/>
                <a:gd name="connsiteY32" fmla="*/ 12653 h 183285"/>
                <a:gd name="connsiteX33" fmla="*/ 10435 w 33572"/>
                <a:gd name="connsiteY33" fmla="*/ 6200 h 183285"/>
                <a:gd name="connsiteX34" fmla="*/ 12653 w 33572"/>
                <a:gd name="connsiteY34" fmla="*/ 3781 h 183285"/>
                <a:gd name="connsiteX35" fmla="*/ 17996 w 33572"/>
                <a:gd name="connsiteY35" fmla="*/ 454 h 183285"/>
                <a:gd name="connsiteX36" fmla="*/ 21121 w 33572"/>
                <a:gd name="connsiteY36" fmla="*/ 0 h 183285"/>
                <a:gd name="connsiteX37" fmla="*/ 26011 w 33572"/>
                <a:gd name="connsiteY37" fmla="*/ 1109 h 183285"/>
                <a:gd name="connsiteX38" fmla="*/ 29792 w 33572"/>
                <a:gd name="connsiteY38" fmla="*/ 3781 h 183285"/>
                <a:gd name="connsiteX39" fmla="*/ 32463 w 33572"/>
                <a:gd name="connsiteY39" fmla="*/ 8015 h 1832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3572" h="183285">
                  <a:moveTo>
                    <a:pt x="24902" y="170633"/>
                  </a:moveTo>
                  <a:cubicBezTo>
                    <a:pt x="24902" y="172397"/>
                    <a:pt x="24247" y="173960"/>
                    <a:pt x="23793" y="175270"/>
                  </a:cubicBezTo>
                  <a:cubicBezTo>
                    <a:pt x="23591" y="177035"/>
                    <a:pt x="22482" y="178144"/>
                    <a:pt x="21575" y="179505"/>
                  </a:cubicBezTo>
                  <a:cubicBezTo>
                    <a:pt x="20264" y="180614"/>
                    <a:pt x="18903" y="181521"/>
                    <a:pt x="17139" y="182176"/>
                  </a:cubicBezTo>
                  <a:cubicBezTo>
                    <a:pt x="15576" y="182832"/>
                    <a:pt x="14266" y="183285"/>
                    <a:pt x="12703" y="183285"/>
                  </a:cubicBezTo>
                  <a:cubicBezTo>
                    <a:pt x="10485" y="183285"/>
                    <a:pt x="8066" y="182630"/>
                    <a:pt x="6251" y="181521"/>
                  </a:cubicBezTo>
                  <a:cubicBezTo>
                    <a:pt x="5343" y="180614"/>
                    <a:pt x="4486" y="179757"/>
                    <a:pt x="3579" y="179505"/>
                  </a:cubicBezTo>
                  <a:cubicBezTo>
                    <a:pt x="2268" y="177942"/>
                    <a:pt x="1160" y="175976"/>
                    <a:pt x="454" y="173960"/>
                  </a:cubicBezTo>
                  <a:cubicBezTo>
                    <a:pt x="454" y="172851"/>
                    <a:pt x="0" y="171742"/>
                    <a:pt x="0" y="170633"/>
                  </a:cubicBezTo>
                  <a:cubicBezTo>
                    <a:pt x="0" y="168869"/>
                    <a:pt x="454" y="167760"/>
                    <a:pt x="1109" y="165743"/>
                  </a:cubicBezTo>
                  <a:cubicBezTo>
                    <a:pt x="1311" y="164181"/>
                    <a:pt x="2420" y="162870"/>
                    <a:pt x="3529" y="161963"/>
                  </a:cubicBezTo>
                  <a:cubicBezTo>
                    <a:pt x="4436" y="160854"/>
                    <a:pt x="6200" y="159745"/>
                    <a:pt x="7309" y="159543"/>
                  </a:cubicBezTo>
                  <a:cubicBezTo>
                    <a:pt x="9074" y="158636"/>
                    <a:pt x="10636" y="158232"/>
                    <a:pt x="12653" y="158232"/>
                  </a:cubicBezTo>
                  <a:cubicBezTo>
                    <a:pt x="14417" y="158232"/>
                    <a:pt x="16887" y="158686"/>
                    <a:pt x="18853" y="159997"/>
                  </a:cubicBezTo>
                  <a:cubicBezTo>
                    <a:pt x="19760" y="160652"/>
                    <a:pt x="20163" y="161307"/>
                    <a:pt x="21525" y="162013"/>
                  </a:cubicBezTo>
                  <a:cubicBezTo>
                    <a:pt x="22633" y="163324"/>
                    <a:pt x="23743" y="165340"/>
                    <a:pt x="24196" y="167760"/>
                  </a:cubicBezTo>
                  <a:cubicBezTo>
                    <a:pt x="24196" y="168415"/>
                    <a:pt x="24851" y="169524"/>
                    <a:pt x="24851" y="170633"/>
                  </a:cubicBezTo>
                  <a:close/>
                  <a:moveTo>
                    <a:pt x="32463" y="8015"/>
                  </a:moveTo>
                  <a:cubicBezTo>
                    <a:pt x="32917" y="9326"/>
                    <a:pt x="33572" y="10888"/>
                    <a:pt x="33572" y="12653"/>
                  </a:cubicBezTo>
                  <a:cubicBezTo>
                    <a:pt x="32917" y="20869"/>
                    <a:pt x="32665" y="29086"/>
                    <a:pt x="32665" y="37504"/>
                  </a:cubicBezTo>
                  <a:cubicBezTo>
                    <a:pt x="31758" y="52576"/>
                    <a:pt x="31354" y="67245"/>
                    <a:pt x="30900" y="81863"/>
                  </a:cubicBezTo>
                  <a:cubicBezTo>
                    <a:pt x="29993" y="96734"/>
                    <a:pt x="29792" y="111604"/>
                    <a:pt x="29136" y="126021"/>
                  </a:cubicBezTo>
                  <a:cubicBezTo>
                    <a:pt x="29136" y="128441"/>
                    <a:pt x="28934" y="130659"/>
                    <a:pt x="27372" y="132474"/>
                  </a:cubicBezTo>
                  <a:cubicBezTo>
                    <a:pt x="27170" y="133381"/>
                    <a:pt x="26263" y="134238"/>
                    <a:pt x="25356" y="134893"/>
                  </a:cubicBezTo>
                  <a:cubicBezTo>
                    <a:pt x="24045" y="136658"/>
                    <a:pt x="21827" y="137767"/>
                    <a:pt x="20012" y="138422"/>
                  </a:cubicBezTo>
                  <a:cubicBezTo>
                    <a:pt x="18903" y="138624"/>
                    <a:pt x="17996" y="138624"/>
                    <a:pt x="16887" y="138624"/>
                  </a:cubicBezTo>
                  <a:cubicBezTo>
                    <a:pt x="15123" y="139077"/>
                    <a:pt x="13560" y="138624"/>
                    <a:pt x="11997" y="137716"/>
                  </a:cubicBezTo>
                  <a:cubicBezTo>
                    <a:pt x="10435" y="137061"/>
                    <a:pt x="9124" y="136607"/>
                    <a:pt x="7763" y="134843"/>
                  </a:cubicBezTo>
                  <a:cubicBezTo>
                    <a:pt x="6856" y="134188"/>
                    <a:pt x="6200" y="132423"/>
                    <a:pt x="5343" y="131062"/>
                  </a:cubicBezTo>
                  <a:cubicBezTo>
                    <a:pt x="4436" y="129500"/>
                    <a:pt x="4234" y="127937"/>
                    <a:pt x="4234" y="125971"/>
                  </a:cubicBezTo>
                  <a:cubicBezTo>
                    <a:pt x="4436" y="117754"/>
                    <a:pt x="5142" y="109790"/>
                    <a:pt x="5343" y="101120"/>
                  </a:cubicBezTo>
                  <a:cubicBezTo>
                    <a:pt x="5545" y="86703"/>
                    <a:pt x="6452" y="71832"/>
                    <a:pt x="6906" y="57214"/>
                  </a:cubicBezTo>
                  <a:cubicBezTo>
                    <a:pt x="7360" y="42141"/>
                    <a:pt x="8015" y="27271"/>
                    <a:pt x="8670" y="12653"/>
                  </a:cubicBezTo>
                  <a:cubicBezTo>
                    <a:pt x="8670" y="10435"/>
                    <a:pt x="9124" y="8418"/>
                    <a:pt x="10435" y="6200"/>
                  </a:cubicBezTo>
                  <a:cubicBezTo>
                    <a:pt x="11090" y="5293"/>
                    <a:pt x="11745" y="4638"/>
                    <a:pt x="12653" y="3781"/>
                  </a:cubicBezTo>
                  <a:cubicBezTo>
                    <a:pt x="13762" y="2470"/>
                    <a:pt x="15526" y="1109"/>
                    <a:pt x="17996" y="454"/>
                  </a:cubicBezTo>
                  <a:cubicBezTo>
                    <a:pt x="18903" y="454"/>
                    <a:pt x="20012" y="454"/>
                    <a:pt x="21121" y="0"/>
                  </a:cubicBezTo>
                  <a:cubicBezTo>
                    <a:pt x="22684" y="0"/>
                    <a:pt x="24247" y="454"/>
                    <a:pt x="26011" y="1109"/>
                  </a:cubicBezTo>
                  <a:cubicBezTo>
                    <a:pt x="27322" y="1764"/>
                    <a:pt x="28884" y="2672"/>
                    <a:pt x="29792" y="3781"/>
                  </a:cubicBezTo>
                  <a:cubicBezTo>
                    <a:pt x="30900" y="5091"/>
                    <a:pt x="31808" y="6200"/>
                    <a:pt x="32463" y="8015"/>
                  </a:cubicBezTo>
                  <a:close/>
                </a:path>
              </a:pathLst>
            </a:custGeom>
            <a:grpFill/>
            <a:ln w="504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847BACC7-FD36-4D5F-7B6E-56771E059BA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574726" y="2031859"/>
            <a:ext cx="7042548" cy="210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9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struc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EECDEEDB-1C8A-8481-4E1C-C1CB7315833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>
              <a:gd name="connsiteX0" fmla="*/ 0 w 8099964"/>
              <a:gd name="connsiteY0" fmla="*/ 0 h 5400008"/>
              <a:gd name="connsiteX1" fmla="*/ 8099965 w 8099964"/>
              <a:gd name="connsiteY1" fmla="*/ 0 h 5400008"/>
              <a:gd name="connsiteX2" fmla="*/ 8099965 w 8099964"/>
              <a:gd name="connsiteY2" fmla="*/ 5400008 h 5400008"/>
              <a:gd name="connsiteX3" fmla="*/ 0 w 8099964"/>
              <a:gd name="connsiteY3" fmla="*/ 5400008 h 5400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9964" h="5400008">
                <a:moveTo>
                  <a:pt x="0" y="0"/>
                </a:moveTo>
                <a:lnTo>
                  <a:pt x="8099965" y="0"/>
                </a:lnTo>
                <a:lnTo>
                  <a:pt x="8099965" y="5400008"/>
                </a:lnTo>
                <a:lnTo>
                  <a:pt x="0" y="5400008"/>
                </a:lnTo>
                <a:close/>
              </a:path>
            </a:pathLst>
          </a:custGeom>
          <a:gradFill>
            <a:gsLst>
              <a:gs pos="19000">
                <a:srgbClr val="FFFFFF"/>
              </a:gs>
              <a:gs pos="100000">
                <a:srgbClr val="A5BBCC"/>
              </a:gs>
            </a:gsLst>
            <a:lin ang="162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15" name="Graphic 10">
            <a:extLst>
              <a:ext uri="{FF2B5EF4-FFF2-40B4-BE49-F238E27FC236}">
                <a16:creationId xmlns:a16="http://schemas.microsoft.com/office/drawing/2014/main" id="{FDA933FB-7B22-7A1F-2368-4130BC9A6012}"/>
              </a:ext>
            </a:extLst>
          </p:cNvPr>
          <p:cNvGrpSpPr/>
          <p:nvPr userDrawn="1"/>
        </p:nvGrpSpPr>
        <p:grpSpPr>
          <a:xfrm>
            <a:off x="1954911" y="4087789"/>
            <a:ext cx="7960708" cy="1897932"/>
            <a:chOff x="2437923" y="4355877"/>
            <a:chExt cx="7032309" cy="1676589"/>
          </a:xfrm>
        </p:grpSpPr>
        <p:sp>
          <p:nvSpPr>
            <p:cNvPr id="16" name="Vrije vorm: vorm 15">
              <a:extLst>
                <a:ext uri="{FF2B5EF4-FFF2-40B4-BE49-F238E27FC236}">
                  <a16:creationId xmlns:a16="http://schemas.microsoft.com/office/drawing/2014/main" id="{E8C70828-0E9D-41DB-A11B-55D78F673678}"/>
                </a:ext>
              </a:extLst>
            </p:cNvPr>
            <p:cNvSpPr/>
            <p:nvPr/>
          </p:nvSpPr>
          <p:spPr>
            <a:xfrm>
              <a:off x="5037297" y="4637817"/>
              <a:ext cx="1048416" cy="1393221"/>
            </a:xfrm>
            <a:custGeom>
              <a:avLst/>
              <a:gdLst>
                <a:gd name="connsiteX0" fmla="*/ 1048322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0 h 1393221"/>
                <a:gd name="connsiteX3" fmla="*/ 643128 w 1048416"/>
                <a:gd name="connsiteY3" fmla="*/ 405194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1 w 1048416"/>
                <a:gd name="connsiteY6" fmla="*/ 416909 h 1393221"/>
                <a:gd name="connsiteX7" fmla="*/ 405194 w 1048416"/>
                <a:gd name="connsiteY7" fmla="*/ 405194 h 1393221"/>
                <a:gd name="connsiteX8" fmla="*/ 209645 w 1048416"/>
                <a:gd name="connsiteY8" fmla="*/ 769810 h 1393221"/>
                <a:gd name="connsiteX9" fmla="*/ 325946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2" y="1357979"/>
                  </a:moveTo>
                  <a:cubicBezTo>
                    <a:pt x="932021" y="1222152"/>
                    <a:pt x="815721" y="978884"/>
                    <a:pt x="722376" y="750284"/>
                  </a:cubicBezTo>
                  <a:cubicBezTo>
                    <a:pt x="769525" y="762476"/>
                    <a:pt x="813149" y="769810"/>
                    <a:pt x="838676" y="769810"/>
                  </a:cubicBezTo>
                  <a:cubicBezTo>
                    <a:pt x="768858" y="688372"/>
                    <a:pt x="699135" y="542354"/>
                    <a:pt x="643128" y="405194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8" y="306705"/>
                    <a:pt x="524161" y="0"/>
                    <a:pt x="524161" y="0"/>
                  </a:cubicBezTo>
                  <a:cubicBezTo>
                    <a:pt x="524161" y="0"/>
                    <a:pt x="429768" y="306705"/>
                    <a:pt x="335471" y="416909"/>
                  </a:cubicBezTo>
                  <a:cubicBezTo>
                    <a:pt x="350806" y="416909"/>
                    <a:pt x="376999" y="412528"/>
                    <a:pt x="405194" y="405194"/>
                  </a:cubicBezTo>
                  <a:cubicBezTo>
                    <a:pt x="349187" y="542354"/>
                    <a:pt x="279368" y="688276"/>
                    <a:pt x="209645" y="769810"/>
                  </a:cubicBezTo>
                  <a:cubicBezTo>
                    <a:pt x="235172" y="769810"/>
                    <a:pt x="278797" y="762476"/>
                    <a:pt x="325946" y="750284"/>
                  </a:cubicBezTo>
                  <a:cubicBezTo>
                    <a:pt x="232505" y="978884"/>
                    <a:pt x="116300" y="1222152"/>
                    <a:pt x="0" y="1357979"/>
                  </a:cubicBezTo>
                  <a:cubicBezTo>
                    <a:pt x="94202" y="1357979"/>
                    <a:pt x="336518" y="1297876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8" y="1297876"/>
                    <a:pt x="954214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" name="Vrije vorm: vorm 16">
              <a:extLst>
                <a:ext uri="{FF2B5EF4-FFF2-40B4-BE49-F238E27FC236}">
                  <a16:creationId xmlns:a16="http://schemas.microsoft.com/office/drawing/2014/main" id="{5B1DE7D2-A39C-A18C-D1D2-38924984DCA9}"/>
                </a:ext>
              </a:extLst>
            </p:cNvPr>
            <p:cNvSpPr/>
            <p:nvPr/>
          </p:nvSpPr>
          <p:spPr>
            <a:xfrm>
              <a:off x="4690492" y="4355877"/>
              <a:ext cx="1048416" cy="1393221"/>
            </a:xfrm>
            <a:custGeom>
              <a:avLst/>
              <a:gdLst>
                <a:gd name="connsiteX0" fmla="*/ 1048322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1 h 1393221"/>
                <a:gd name="connsiteX3" fmla="*/ 643128 w 1048416"/>
                <a:gd name="connsiteY3" fmla="*/ 405194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1 w 1048416"/>
                <a:gd name="connsiteY6" fmla="*/ 416909 h 1393221"/>
                <a:gd name="connsiteX7" fmla="*/ 405194 w 1048416"/>
                <a:gd name="connsiteY7" fmla="*/ 405194 h 1393221"/>
                <a:gd name="connsiteX8" fmla="*/ 209645 w 1048416"/>
                <a:gd name="connsiteY8" fmla="*/ 769811 h 1393221"/>
                <a:gd name="connsiteX9" fmla="*/ 325946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2" y="1357979"/>
                  </a:moveTo>
                  <a:cubicBezTo>
                    <a:pt x="932021" y="1222153"/>
                    <a:pt x="815721" y="978884"/>
                    <a:pt x="722376" y="750284"/>
                  </a:cubicBezTo>
                  <a:cubicBezTo>
                    <a:pt x="769525" y="762476"/>
                    <a:pt x="813149" y="769811"/>
                    <a:pt x="838676" y="769811"/>
                  </a:cubicBezTo>
                  <a:cubicBezTo>
                    <a:pt x="768858" y="688277"/>
                    <a:pt x="699135" y="542354"/>
                    <a:pt x="643128" y="405194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8" y="306705"/>
                    <a:pt x="524161" y="0"/>
                    <a:pt x="524161" y="0"/>
                  </a:cubicBezTo>
                  <a:cubicBezTo>
                    <a:pt x="524161" y="0"/>
                    <a:pt x="429768" y="306705"/>
                    <a:pt x="335471" y="416909"/>
                  </a:cubicBezTo>
                  <a:cubicBezTo>
                    <a:pt x="350806" y="416909"/>
                    <a:pt x="376999" y="412528"/>
                    <a:pt x="405194" y="405194"/>
                  </a:cubicBezTo>
                  <a:cubicBezTo>
                    <a:pt x="349187" y="542354"/>
                    <a:pt x="279368" y="688277"/>
                    <a:pt x="209645" y="769811"/>
                  </a:cubicBezTo>
                  <a:cubicBezTo>
                    <a:pt x="235172" y="769811"/>
                    <a:pt x="278797" y="762476"/>
                    <a:pt x="325946" y="750284"/>
                  </a:cubicBezTo>
                  <a:cubicBezTo>
                    <a:pt x="232505" y="978884"/>
                    <a:pt x="116300" y="1222153"/>
                    <a:pt x="0" y="1357979"/>
                  </a:cubicBezTo>
                  <a:cubicBezTo>
                    <a:pt x="94202" y="1357979"/>
                    <a:pt x="336518" y="1297877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8" y="1297877"/>
                    <a:pt x="954214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" name="Vrije vorm: vorm 17">
              <a:extLst>
                <a:ext uri="{FF2B5EF4-FFF2-40B4-BE49-F238E27FC236}">
                  <a16:creationId xmlns:a16="http://schemas.microsoft.com/office/drawing/2014/main" id="{F16BBF09-7957-ECA0-DF58-A249EB1B17BA}"/>
                </a:ext>
              </a:extLst>
            </p:cNvPr>
            <p:cNvSpPr/>
            <p:nvPr/>
          </p:nvSpPr>
          <p:spPr>
            <a:xfrm>
              <a:off x="5621275" y="4378261"/>
              <a:ext cx="1048416" cy="1393221"/>
            </a:xfrm>
            <a:custGeom>
              <a:avLst/>
              <a:gdLst>
                <a:gd name="connsiteX0" fmla="*/ 1048322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1 h 1393221"/>
                <a:gd name="connsiteX3" fmla="*/ 643128 w 1048416"/>
                <a:gd name="connsiteY3" fmla="*/ 405194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1 w 1048416"/>
                <a:gd name="connsiteY6" fmla="*/ 416909 h 1393221"/>
                <a:gd name="connsiteX7" fmla="*/ 405194 w 1048416"/>
                <a:gd name="connsiteY7" fmla="*/ 405194 h 1393221"/>
                <a:gd name="connsiteX8" fmla="*/ 209645 w 1048416"/>
                <a:gd name="connsiteY8" fmla="*/ 769811 h 1393221"/>
                <a:gd name="connsiteX9" fmla="*/ 325946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2" y="1357979"/>
                  </a:moveTo>
                  <a:cubicBezTo>
                    <a:pt x="932021" y="1222152"/>
                    <a:pt x="815721" y="978884"/>
                    <a:pt x="722376" y="750284"/>
                  </a:cubicBezTo>
                  <a:cubicBezTo>
                    <a:pt x="769525" y="762476"/>
                    <a:pt x="813149" y="769811"/>
                    <a:pt x="838676" y="769811"/>
                  </a:cubicBezTo>
                  <a:cubicBezTo>
                    <a:pt x="768858" y="688372"/>
                    <a:pt x="699135" y="542354"/>
                    <a:pt x="643128" y="405194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8" y="306705"/>
                    <a:pt x="524161" y="0"/>
                    <a:pt x="524161" y="0"/>
                  </a:cubicBezTo>
                  <a:cubicBezTo>
                    <a:pt x="524161" y="0"/>
                    <a:pt x="429768" y="306705"/>
                    <a:pt x="335471" y="416909"/>
                  </a:cubicBezTo>
                  <a:cubicBezTo>
                    <a:pt x="350806" y="416909"/>
                    <a:pt x="376999" y="412528"/>
                    <a:pt x="405194" y="405194"/>
                  </a:cubicBezTo>
                  <a:cubicBezTo>
                    <a:pt x="349187" y="542354"/>
                    <a:pt x="279368" y="688277"/>
                    <a:pt x="209645" y="769811"/>
                  </a:cubicBezTo>
                  <a:cubicBezTo>
                    <a:pt x="235172" y="769811"/>
                    <a:pt x="278797" y="762476"/>
                    <a:pt x="325946" y="750284"/>
                  </a:cubicBezTo>
                  <a:cubicBezTo>
                    <a:pt x="232505" y="978884"/>
                    <a:pt x="116300" y="1222152"/>
                    <a:pt x="0" y="1357979"/>
                  </a:cubicBezTo>
                  <a:cubicBezTo>
                    <a:pt x="94202" y="1357979"/>
                    <a:pt x="336518" y="1297876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8" y="1297876"/>
                    <a:pt x="954214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" name="Vrije vorm: vorm 18">
              <a:extLst>
                <a:ext uri="{FF2B5EF4-FFF2-40B4-BE49-F238E27FC236}">
                  <a16:creationId xmlns:a16="http://schemas.microsoft.com/office/drawing/2014/main" id="{94B053E5-043C-E54C-888E-77D381C1080B}"/>
                </a:ext>
              </a:extLst>
            </p:cNvPr>
            <p:cNvSpPr/>
            <p:nvPr/>
          </p:nvSpPr>
          <p:spPr>
            <a:xfrm>
              <a:off x="6983921" y="4378260"/>
              <a:ext cx="1048416" cy="1393221"/>
            </a:xfrm>
            <a:custGeom>
              <a:avLst/>
              <a:gdLst>
                <a:gd name="connsiteX0" fmla="*/ 1048322 w 1048416"/>
                <a:gd name="connsiteY0" fmla="*/ 1357979 h 1393221"/>
                <a:gd name="connsiteX1" fmla="*/ 722376 w 1048416"/>
                <a:gd name="connsiteY1" fmla="*/ 750284 h 1393221"/>
                <a:gd name="connsiteX2" fmla="*/ 838677 w 1048416"/>
                <a:gd name="connsiteY2" fmla="*/ 769811 h 1393221"/>
                <a:gd name="connsiteX3" fmla="*/ 643128 w 1048416"/>
                <a:gd name="connsiteY3" fmla="*/ 405194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1 w 1048416"/>
                <a:gd name="connsiteY6" fmla="*/ 416909 h 1393221"/>
                <a:gd name="connsiteX7" fmla="*/ 405194 w 1048416"/>
                <a:gd name="connsiteY7" fmla="*/ 405194 h 1393221"/>
                <a:gd name="connsiteX8" fmla="*/ 209645 w 1048416"/>
                <a:gd name="connsiteY8" fmla="*/ 769811 h 1393221"/>
                <a:gd name="connsiteX9" fmla="*/ 325946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2" y="1357979"/>
                  </a:moveTo>
                  <a:cubicBezTo>
                    <a:pt x="932022" y="1222152"/>
                    <a:pt x="815721" y="978884"/>
                    <a:pt x="722376" y="750284"/>
                  </a:cubicBezTo>
                  <a:cubicBezTo>
                    <a:pt x="769525" y="762476"/>
                    <a:pt x="813150" y="769811"/>
                    <a:pt x="838677" y="769811"/>
                  </a:cubicBezTo>
                  <a:cubicBezTo>
                    <a:pt x="768858" y="688372"/>
                    <a:pt x="699135" y="542354"/>
                    <a:pt x="643128" y="405194"/>
                  </a:cubicBezTo>
                  <a:cubicBezTo>
                    <a:pt x="671418" y="412528"/>
                    <a:pt x="697612" y="416909"/>
                    <a:pt x="712851" y="416909"/>
                  </a:cubicBezTo>
                  <a:cubicBezTo>
                    <a:pt x="618459" y="306705"/>
                    <a:pt x="524161" y="0"/>
                    <a:pt x="524161" y="0"/>
                  </a:cubicBezTo>
                  <a:cubicBezTo>
                    <a:pt x="524161" y="0"/>
                    <a:pt x="429769" y="306705"/>
                    <a:pt x="335471" y="416909"/>
                  </a:cubicBezTo>
                  <a:cubicBezTo>
                    <a:pt x="350806" y="416909"/>
                    <a:pt x="377000" y="412528"/>
                    <a:pt x="405194" y="405194"/>
                  </a:cubicBezTo>
                  <a:cubicBezTo>
                    <a:pt x="349187" y="542354"/>
                    <a:pt x="279368" y="688277"/>
                    <a:pt x="209645" y="769811"/>
                  </a:cubicBezTo>
                  <a:cubicBezTo>
                    <a:pt x="235172" y="769811"/>
                    <a:pt x="278797" y="762476"/>
                    <a:pt x="325946" y="750284"/>
                  </a:cubicBezTo>
                  <a:cubicBezTo>
                    <a:pt x="232506" y="978884"/>
                    <a:pt x="116300" y="1222152"/>
                    <a:pt x="0" y="1357979"/>
                  </a:cubicBezTo>
                  <a:cubicBezTo>
                    <a:pt x="94202" y="1357979"/>
                    <a:pt x="336518" y="1297876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9" y="1297876"/>
                    <a:pt x="954215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" name="Vrije vorm: vorm 19">
              <a:extLst>
                <a:ext uri="{FF2B5EF4-FFF2-40B4-BE49-F238E27FC236}">
                  <a16:creationId xmlns:a16="http://schemas.microsoft.com/office/drawing/2014/main" id="{C548FBB1-92CD-0DE8-4DBE-089D34ADA313}"/>
                </a:ext>
              </a:extLst>
            </p:cNvPr>
            <p:cNvSpPr/>
            <p:nvPr/>
          </p:nvSpPr>
          <p:spPr>
            <a:xfrm>
              <a:off x="6252306" y="4503610"/>
              <a:ext cx="1048416" cy="1393221"/>
            </a:xfrm>
            <a:custGeom>
              <a:avLst/>
              <a:gdLst>
                <a:gd name="connsiteX0" fmla="*/ 1048321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1 h 1393221"/>
                <a:gd name="connsiteX3" fmla="*/ 643128 w 1048416"/>
                <a:gd name="connsiteY3" fmla="*/ 405193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1 w 1048416"/>
                <a:gd name="connsiteY6" fmla="*/ 416909 h 1393221"/>
                <a:gd name="connsiteX7" fmla="*/ 405194 w 1048416"/>
                <a:gd name="connsiteY7" fmla="*/ 405193 h 1393221"/>
                <a:gd name="connsiteX8" fmla="*/ 209645 w 1048416"/>
                <a:gd name="connsiteY8" fmla="*/ 769811 h 1393221"/>
                <a:gd name="connsiteX9" fmla="*/ 325946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1" y="1357979"/>
                  </a:moveTo>
                  <a:cubicBezTo>
                    <a:pt x="932021" y="1222153"/>
                    <a:pt x="815721" y="978884"/>
                    <a:pt x="722376" y="750284"/>
                  </a:cubicBezTo>
                  <a:cubicBezTo>
                    <a:pt x="769525" y="762476"/>
                    <a:pt x="813150" y="769811"/>
                    <a:pt x="838676" y="769811"/>
                  </a:cubicBezTo>
                  <a:cubicBezTo>
                    <a:pt x="768858" y="688372"/>
                    <a:pt x="699135" y="542354"/>
                    <a:pt x="643128" y="405193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9" y="306705"/>
                    <a:pt x="524161" y="0"/>
                    <a:pt x="524161" y="0"/>
                  </a:cubicBezTo>
                  <a:cubicBezTo>
                    <a:pt x="524161" y="0"/>
                    <a:pt x="429768" y="306705"/>
                    <a:pt x="335471" y="416909"/>
                  </a:cubicBezTo>
                  <a:cubicBezTo>
                    <a:pt x="350806" y="416909"/>
                    <a:pt x="376999" y="412528"/>
                    <a:pt x="405194" y="405193"/>
                  </a:cubicBezTo>
                  <a:cubicBezTo>
                    <a:pt x="349187" y="542354"/>
                    <a:pt x="279368" y="688276"/>
                    <a:pt x="209645" y="769811"/>
                  </a:cubicBezTo>
                  <a:cubicBezTo>
                    <a:pt x="235172" y="769811"/>
                    <a:pt x="278797" y="762476"/>
                    <a:pt x="325946" y="750284"/>
                  </a:cubicBezTo>
                  <a:cubicBezTo>
                    <a:pt x="232505" y="978884"/>
                    <a:pt x="116300" y="1222153"/>
                    <a:pt x="0" y="1357979"/>
                  </a:cubicBezTo>
                  <a:cubicBezTo>
                    <a:pt x="94202" y="1357979"/>
                    <a:pt x="336518" y="1297877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9" y="1297877"/>
                    <a:pt x="954215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" name="Vrije vorm: vorm 20">
              <a:extLst>
                <a:ext uri="{FF2B5EF4-FFF2-40B4-BE49-F238E27FC236}">
                  <a16:creationId xmlns:a16="http://schemas.microsoft.com/office/drawing/2014/main" id="{CCB405CB-9784-2CC2-922B-080A76F39AF8}"/>
                </a:ext>
              </a:extLst>
            </p:cNvPr>
            <p:cNvSpPr/>
            <p:nvPr/>
          </p:nvSpPr>
          <p:spPr>
            <a:xfrm>
              <a:off x="2437923" y="4639245"/>
              <a:ext cx="1048416" cy="1393221"/>
            </a:xfrm>
            <a:custGeom>
              <a:avLst/>
              <a:gdLst>
                <a:gd name="connsiteX0" fmla="*/ 1048321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1 h 1393221"/>
                <a:gd name="connsiteX3" fmla="*/ 643128 w 1048416"/>
                <a:gd name="connsiteY3" fmla="*/ 405194 h 1393221"/>
                <a:gd name="connsiteX4" fmla="*/ 712851 w 1048416"/>
                <a:gd name="connsiteY4" fmla="*/ 416909 h 1393221"/>
                <a:gd name="connsiteX5" fmla="*/ 524161 w 1048416"/>
                <a:gd name="connsiteY5" fmla="*/ 0 h 1393221"/>
                <a:gd name="connsiteX6" fmla="*/ 335470 w 1048416"/>
                <a:gd name="connsiteY6" fmla="*/ 416909 h 1393221"/>
                <a:gd name="connsiteX7" fmla="*/ 405193 w 1048416"/>
                <a:gd name="connsiteY7" fmla="*/ 405194 h 1393221"/>
                <a:gd name="connsiteX8" fmla="*/ 209645 w 1048416"/>
                <a:gd name="connsiteY8" fmla="*/ 769811 h 1393221"/>
                <a:gd name="connsiteX9" fmla="*/ 325945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5 w 1048416"/>
                <a:gd name="connsiteY13" fmla="*/ 1393222 h 1393221"/>
                <a:gd name="connsiteX14" fmla="*/ 586645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1" y="1357979"/>
                  </a:moveTo>
                  <a:cubicBezTo>
                    <a:pt x="932021" y="1222153"/>
                    <a:pt x="815721" y="978884"/>
                    <a:pt x="722376" y="750284"/>
                  </a:cubicBezTo>
                  <a:cubicBezTo>
                    <a:pt x="769525" y="762476"/>
                    <a:pt x="813149" y="769811"/>
                    <a:pt x="838676" y="769811"/>
                  </a:cubicBezTo>
                  <a:cubicBezTo>
                    <a:pt x="768858" y="688372"/>
                    <a:pt x="699135" y="542354"/>
                    <a:pt x="643128" y="405194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8" y="306705"/>
                    <a:pt x="524161" y="0"/>
                    <a:pt x="524161" y="0"/>
                  </a:cubicBezTo>
                  <a:cubicBezTo>
                    <a:pt x="524161" y="0"/>
                    <a:pt x="429768" y="306705"/>
                    <a:pt x="335470" y="416909"/>
                  </a:cubicBezTo>
                  <a:cubicBezTo>
                    <a:pt x="350806" y="416909"/>
                    <a:pt x="376999" y="412528"/>
                    <a:pt x="405193" y="405194"/>
                  </a:cubicBezTo>
                  <a:cubicBezTo>
                    <a:pt x="349187" y="542354"/>
                    <a:pt x="279368" y="688277"/>
                    <a:pt x="209645" y="769811"/>
                  </a:cubicBezTo>
                  <a:cubicBezTo>
                    <a:pt x="235172" y="769811"/>
                    <a:pt x="278797" y="762476"/>
                    <a:pt x="325945" y="750284"/>
                  </a:cubicBezTo>
                  <a:cubicBezTo>
                    <a:pt x="232505" y="978884"/>
                    <a:pt x="116300" y="1222153"/>
                    <a:pt x="0" y="1357979"/>
                  </a:cubicBezTo>
                  <a:cubicBezTo>
                    <a:pt x="94202" y="1357979"/>
                    <a:pt x="336518" y="1297877"/>
                    <a:pt x="461772" y="1223105"/>
                  </a:cubicBezTo>
                  <a:lnTo>
                    <a:pt x="461772" y="1393222"/>
                  </a:lnTo>
                  <a:lnTo>
                    <a:pt x="586645" y="1393222"/>
                  </a:lnTo>
                  <a:lnTo>
                    <a:pt x="586645" y="1223105"/>
                  </a:lnTo>
                  <a:cubicBezTo>
                    <a:pt x="711899" y="1297877"/>
                    <a:pt x="954215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" name="Vrije vorm: vorm 21">
              <a:extLst>
                <a:ext uri="{FF2B5EF4-FFF2-40B4-BE49-F238E27FC236}">
                  <a16:creationId xmlns:a16="http://schemas.microsoft.com/office/drawing/2014/main" id="{D104E400-C1B8-E444-817F-E2867A52D40E}"/>
                </a:ext>
              </a:extLst>
            </p:cNvPr>
            <p:cNvSpPr/>
            <p:nvPr/>
          </p:nvSpPr>
          <p:spPr>
            <a:xfrm>
              <a:off x="8676990" y="4704397"/>
              <a:ext cx="793242" cy="1054131"/>
            </a:xfrm>
            <a:custGeom>
              <a:avLst/>
              <a:gdLst>
                <a:gd name="connsiteX0" fmla="*/ 793242 w 793242"/>
                <a:gd name="connsiteY0" fmla="*/ 1027462 h 1054131"/>
                <a:gd name="connsiteX1" fmla="*/ 546640 w 793242"/>
                <a:gd name="connsiteY1" fmla="*/ 567690 h 1054131"/>
                <a:gd name="connsiteX2" fmla="*/ 634651 w 793242"/>
                <a:gd name="connsiteY2" fmla="*/ 582454 h 1054131"/>
                <a:gd name="connsiteX3" fmla="*/ 486633 w 793242"/>
                <a:gd name="connsiteY3" fmla="*/ 306610 h 1054131"/>
                <a:gd name="connsiteX4" fmla="*/ 539401 w 793242"/>
                <a:gd name="connsiteY4" fmla="*/ 315468 h 1054131"/>
                <a:gd name="connsiteX5" fmla="*/ 396621 w 793242"/>
                <a:gd name="connsiteY5" fmla="*/ 0 h 1054131"/>
                <a:gd name="connsiteX6" fmla="*/ 253841 w 793242"/>
                <a:gd name="connsiteY6" fmla="*/ 315468 h 1054131"/>
                <a:gd name="connsiteX7" fmla="*/ 306610 w 793242"/>
                <a:gd name="connsiteY7" fmla="*/ 306610 h 1054131"/>
                <a:gd name="connsiteX8" fmla="*/ 158591 w 793242"/>
                <a:gd name="connsiteY8" fmla="*/ 582454 h 1054131"/>
                <a:gd name="connsiteX9" fmla="*/ 246602 w 793242"/>
                <a:gd name="connsiteY9" fmla="*/ 567690 h 1054131"/>
                <a:gd name="connsiteX10" fmla="*/ 0 w 793242"/>
                <a:gd name="connsiteY10" fmla="*/ 1027462 h 1054131"/>
                <a:gd name="connsiteX11" fmla="*/ 349378 w 793242"/>
                <a:gd name="connsiteY11" fmla="*/ 925354 h 1054131"/>
                <a:gd name="connsiteX12" fmla="*/ 349378 w 793242"/>
                <a:gd name="connsiteY12" fmla="*/ 1054132 h 1054131"/>
                <a:gd name="connsiteX13" fmla="*/ 443865 w 793242"/>
                <a:gd name="connsiteY13" fmla="*/ 1054132 h 1054131"/>
                <a:gd name="connsiteX14" fmla="*/ 443865 w 793242"/>
                <a:gd name="connsiteY14" fmla="*/ 925354 h 1054131"/>
                <a:gd name="connsiteX15" fmla="*/ 793242 w 793242"/>
                <a:gd name="connsiteY15" fmla="*/ 1027462 h 105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793242" h="1054131">
                  <a:moveTo>
                    <a:pt x="793242" y="1027462"/>
                  </a:moveTo>
                  <a:cubicBezTo>
                    <a:pt x="705231" y="924687"/>
                    <a:pt x="617316" y="740664"/>
                    <a:pt x="546640" y="567690"/>
                  </a:cubicBezTo>
                  <a:cubicBezTo>
                    <a:pt x="582263" y="576929"/>
                    <a:pt x="615315" y="582454"/>
                    <a:pt x="634651" y="582454"/>
                  </a:cubicBezTo>
                  <a:cubicBezTo>
                    <a:pt x="581883" y="520827"/>
                    <a:pt x="529114" y="410337"/>
                    <a:pt x="486633" y="306610"/>
                  </a:cubicBezTo>
                  <a:cubicBezTo>
                    <a:pt x="508064" y="312134"/>
                    <a:pt x="527876" y="315468"/>
                    <a:pt x="539401" y="315468"/>
                  </a:cubicBezTo>
                  <a:cubicBezTo>
                    <a:pt x="467963" y="232124"/>
                    <a:pt x="396621" y="0"/>
                    <a:pt x="396621" y="0"/>
                  </a:cubicBezTo>
                  <a:cubicBezTo>
                    <a:pt x="396621" y="0"/>
                    <a:pt x="325184" y="232029"/>
                    <a:pt x="253841" y="315468"/>
                  </a:cubicBezTo>
                  <a:cubicBezTo>
                    <a:pt x="265462" y="315468"/>
                    <a:pt x="285274" y="312134"/>
                    <a:pt x="306610" y="306610"/>
                  </a:cubicBezTo>
                  <a:cubicBezTo>
                    <a:pt x="264224" y="410432"/>
                    <a:pt x="211455" y="520827"/>
                    <a:pt x="158591" y="582454"/>
                  </a:cubicBezTo>
                  <a:cubicBezTo>
                    <a:pt x="177928" y="582454"/>
                    <a:pt x="210884" y="576929"/>
                    <a:pt x="246602" y="567690"/>
                  </a:cubicBezTo>
                  <a:cubicBezTo>
                    <a:pt x="175927" y="740664"/>
                    <a:pt x="87916" y="924687"/>
                    <a:pt x="0" y="1027462"/>
                  </a:cubicBezTo>
                  <a:cubicBezTo>
                    <a:pt x="71343" y="1027462"/>
                    <a:pt x="254604" y="981932"/>
                    <a:pt x="349378" y="925354"/>
                  </a:cubicBezTo>
                  <a:lnTo>
                    <a:pt x="349378" y="1054132"/>
                  </a:lnTo>
                  <a:lnTo>
                    <a:pt x="443865" y="1054132"/>
                  </a:lnTo>
                  <a:lnTo>
                    <a:pt x="443865" y="925354"/>
                  </a:lnTo>
                  <a:cubicBezTo>
                    <a:pt x="538639" y="981932"/>
                    <a:pt x="721995" y="1027462"/>
                    <a:pt x="793242" y="1027462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" name="Vrije vorm: vorm 22">
              <a:extLst>
                <a:ext uri="{FF2B5EF4-FFF2-40B4-BE49-F238E27FC236}">
                  <a16:creationId xmlns:a16="http://schemas.microsoft.com/office/drawing/2014/main" id="{43902CA7-B81A-EFA5-0E3F-E187F944C555}"/>
                </a:ext>
              </a:extLst>
            </p:cNvPr>
            <p:cNvSpPr/>
            <p:nvPr/>
          </p:nvSpPr>
          <p:spPr>
            <a:xfrm>
              <a:off x="3141821" y="4757546"/>
              <a:ext cx="902208" cy="1198530"/>
            </a:xfrm>
            <a:custGeom>
              <a:avLst/>
              <a:gdLst>
                <a:gd name="connsiteX0" fmla="*/ 902208 w 902208"/>
                <a:gd name="connsiteY0" fmla="*/ 1168241 h 1198530"/>
                <a:gd name="connsiteX1" fmla="*/ 621792 w 902208"/>
                <a:gd name="connsiteY1" fmla="*/ 645414 h 1198530"/>
                <a:gd name="connsiteX2" fmla="*/ 721805 w 902208"/>
                <a:gd name="connsiteY2" fmla="*/ 662273 h 1198530"/>
                <a:gd name="connsiteX3" fmla="*/ 553498 w 902208"/>
                <a:gd name="connsiteY3" fmla="*/ 348615 h 1198530"/>
                <a:gd name="connsiteX4" fmla="*/ 613505 w 902208"/>
                <a:gd name="connsiteY4" fmla="*/ 358712 h 1198530"/>
                <a:gd name="connsiteX5" fmla="*/ 451104 w 902208"/>
                <a:gd name="connsiteY5" fmla="*/ 0 h 1198530"/>
                <a:gd name="connsiteX6" fmla="*/ 288703 w 902208"/>
                <a:gd name="connsiteY6" fmla="*/ 358712 h 1198530"/>
                <a:gd name="connsiteX7" fmla="*/ 348710 w 902208"/>
                <a:gd name="connsiteY7" fmla="*/ 348615 h 1198530"/>
                <a:gd name="connsiteX8" fmla="*/ 180403 w 902208"/>
                <a:gd name="connsiteY8" fmla="*/ 662273 h 1198530"/>
                <a:gd name="connsiteX9" fmla="*/ 280416 w 902208"/>
                <a:gd name="connsiteY9" fmla="*/ 645414 h 1198530"/>
                <a:gd name="connsiteX10" fmla="*/ 0 w 902208"/>
                <a:gd name="connsiteY10" fmla="*/ 1168241 h 1198530"/>
                <a:gd name="connsiteX11" fmla="*/ 397288 w 902208"/>
                <a:gd name="connsiteY11" fmla="*/ 1052131 h 1198530"/>
                <a:gd name="connsiteX12" fmla="*/ 397288 w 902208"/>
                <a:gd name="connsiteY12" fmla="*/ 1198531 h 1198530"/>
                <a:gd name="connsiteX13" fmla="*/ 504730 w 902208"/>
                <a:gd name="connsiteY13" fmla="*/ 1198531 h 1198530"/>
                <a:gd name="connsiteX14" fmla="*/ 504730 w 902208"/>
                <a:gd name="connsiteY14" fmla="*/ 1052131 h 1198530"/>
                <a:gd name="connsiteX15" fmla="*/ 902018 w 902208"/>
                <a:gd name="connsiteY15" fmla="*/ 1168241 h 1198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02208" h="1198530">
                  <a:moveTo>
                    <a:pt x="902208" y="1168241"/>
                  </a:moveTo>
                  <a:cubicBezTo>
                    <a:pt x="802196" y="1051369"/>
                    <a:pt x="702088" y="842105"/>
                    <a:pt x="621792" y="645414"/>
                  </a:cubicBezTo>
                  <a:cubicBezTo>
                    <a:pt x="662368" y="655892"/>
                    <a:pt x="699897" y="662273"/>
                    <a:pt x="721805" y="662273"/>
                  </a:cubicBezTo>
                  <a:cubicBezTo>
                    <a:pt x="661797" y="592169"/>
                    <a:pt x="601789" y="466630"/>
                    <a:pt x="553498" y="348615"/>
                  </a:cubicBezTo>
                  <a:cubicBezTo>
                    <a:pt x="577786" y="354901"/>
                    <a:pt x="600361" y="358712"/>
                    <a:pt x="613505" y="358712"/>
                  </a:cubicBezTo>
                  <a:cubicBezTo>
                    <a:pt x="532352" y="263938"/>
                    <a:pt x="451104" y="0"/>
                    <a:pt x="451104" y="0"/>
                  </a:cubicBezTo>
                  <a:cubicBezTo>
                    <a:pt x="451104" y="0"/>
                    <a:pt x="369951" y="263842"/>
                    <a:pt x="288703" y="358712"/>
                  </a:cubicBezTo>
                  <a:cubicBezTo>
                    <a:pt x="301847" y="358712"/>
                    <a:pt x="324421" y="354901"/>
                    <a:pt x="348710" y="348615"/>
                  </a:cubicBezTo>
                  <a:cubicBezTo>
                    <a:pt x="300514" y="466630"/>
                    <a:pt x="240506" y="592169"/>
                    <a:pt x="180403" y="662273"/>
                  </a:cubicBezTo>
                  <a:cubicBezTo>
                    <a:pt x="202406" y="662273"/>
                    <a:pt x="239935" y="655986"/>
                    <a:pt x="280416" y="645414"/>
                  </a:cubicBezTo>
                  <a:cubicBezTo>
                    <a:pt x="200025" y="842105"/>
                    <a:pt x="100013" y="1051369"/>
                    <a:pt x="0" y="1168241"/>
                  </a:cubicBezTo>
                  <a:cubicBezTo>
                    <a:pt x="81058" y="1168241"/>
                    <a:pt x="289465" y="1116521"/>
                    <a:pt x="397288" y="1052131"/>
                  </a:cubicBezTo>
                  <a:lnTo>
                    <a:pt x="397288" y="1198531"/>
                  </a:lnTo>
                  <a:lnTo>
                    <a:pt x="504730" y="1198531"/>
                  </a:lnTo>
                  <a:lnTo>
                    <a:pt x="504730" y="1052131"/>
                  </a:lnTo>
                  <a:cubicBezTo>
                    <a:pt x="612553" y="1116521"/>
                    <a:pt x="820960" y="1168241"/>
                    <a:pt x="902018" y="1168241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4" name="Vrije vorm: vorm 23">
              <a:extLst>
                <a:ext uri="{FF2B5EF4-FFF2-40B4-BE49-F238E27FC236}">
                  <a16:creationId xmlns:a16="http://schemas.microsoft.com/office/drawing/2014/main" id="{E1B97943-2301-AA24-5EAD-014A60604060}"/>
                </a:ext>
              </a:extLst>
            </p:cNvPr>
            <p:cNvSpPr/>
            <p:nvPr/>
          </p:nvSpPr>
          <p:spPr>
            <a:xfrm>
              <a:off x="7838694" y="4434268"/>
              <a:ext cx="1048416" cy="1393221"/>
            </a:xfrm>
            <a:custGeom>
              <a:avLst/>
              <a:gdLst>
                <a:gd name="connsiteX0" fmla="*/ 1048322 w 1048416"/>
                <a:gd name="connsiteY0" fmla="*/ 1357979 h 1393221"/>
                <a:gd name="connsiteX1" fmla="*/ 722376 w 1048416"/>
                <a:gd name="connsiteY1" fmla="*/ 750284 h 1393221"/>
                <a:gd name="connsiteX2" fmla="*/ 838676 w 1048416"/>
                <a:gd name="connsiteY2" fmla="*/ 769810 h 1393221"/>
                <a:gd name="connsiteX3" fmla="*/ 643128 w 1048416"/>
                <a:gd name="connsiteY3" fmla="*/ 405193 h 1393221"/>
                <a:gd name="connsiteX4" fmla="*/ 712851 w 1048416"/>
                <a:gd name="connsiteY4" fmla="*/ 416909 h 1393221"/>
                <a:gd name="connsiteX5" fmla="*/ 524160 w 1048416"/>
                <a:gd name="connsiteY5" fmla="*/ 0 h 1393221"/>
                <a:gd name="connsiteX6" fmla="*/ 335470 w 1048416"/>
                <a:gd name="connsiteY6" fmla="*/ 416909 h 1393221"/>
                <a:gd name="connsiteX7" fmla="*/ 405193 w 1048416"/>
                <a:gd name="connsiteY7" fmla="*/ 405193 h 1393221"/>
                <a:gd name="connsiteX8" fmla="*/ 209645 w 1048416"/>
                <a:gd name="connsiteY8" fmla="*/ 769810 h 1393221"/>
                <a:gd name="connsiteX9" fmla="*/ 325945 w 1048416"/>
                <a:gd name="connsiteY9" fmla="*/ 750284 h 1393221"/>
                <a:gd name="connsiteX10" fmla="*/ 0 w 1048416"/>
                <a:gd name="connsiteY10" fmla="*/ 1357979 h 1393221"/>
                <a:gd name="connsiteX11" fmla="*/ 461772 w 1048416"/>
                <a:gd name="connsiteY11" fmla="*/ 1223105 h 1393221"/>
                <a:gd name="connsiteX12" fmla="*/ 461772 w 1048416"/>
                <a:gd name="connsiteY12" fmla="*/ 1393222 h 1393221"/>
                <a:gd name="connsiteX13" fmla="*/ 586644 w 1048416"/>
                <a:gd name="connsiteY13" fmla="*/ 1393222 h 1393221"/>
                <a:gd name="connsiteX14" fmla="*/ 586644 w 1048416"/>
                <a:gd name="connsiteY14" fmla="*/ 1223105 h 1393221"/>
                <a:gd name="connsiteX15" fmla="*/ 1048417 w 1048416"/>
                <a:gd name="connsiteY15" fmla="*/ 1357979 h 1393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048416" h="1393221">
                  <a:moveTo>
                    <a:pt x="1048322" y="1357979"/>
                  </a:moveTo>
                  <a:cubicBezTo>
                    <a:pt x="932021" y="1222152"/>
                    <a:pt x="815721" y="978884"/>
                    <a:pt x="722376" y="750284"/>
                  </a:cubicBezTo>
                  <a:cubicBezTo>
                    <a:pt x="769525" y="762476"/>
                    <a:pt x="813149" y="769810"/>
                    <a:pt x="838676" y="769810"/>
                  </a:cubicBezTo>
                  <a:cubicBezTo>
                    <a:pt x="768858" y="688372"/>
                    <a:pt x="699135" y="542354"/>
                    <a:pt x="643128" y="405193"/>
                  </a:cubicBezTo>
                  <a:cubicBezTo>
                    <a:pt x="671417" y="412528"/>
                    <a:pt x="697611" y="416909"/>
                    <a:pt x="712851" y="416909"/>
                  </a:cubicBezTo>
                  <a:cubicBezTo>
                    <a:pt x="618458" y="306705"/>
                    <a:pt x="524160" y="0"/>
                    <a:pt x="524160" y="0"/>
                  </a:cubicBezTo>
                  <a:cubicBezTo>
                    <a:pt x="524160" y="0"/>
                    <a:pt x="429768" y="306705"/>
                    <a:pt x="335470" y="416909"/>
                  </a:cubicBezTo>
                  <a:cubicBezTo>
                    <a:pt x="350805" y="416909"/>
                    <a:pt x="376999" y="412528"/>
                    <a:pt x="405193" y="405193"/>
                  </a:cubicBezTo>
                  <a:cubicBezTo>
                    <a:pt x="349186" y="542354"/>
                    <a:pt x="279368" y="688276"/>
                    <a:pt x="209645" y="769810"/>
                  </a:cubicBezTo>
                  <a:cubicBezTo>
                    <a:pt x="235172" y="769810"/>
                    <a:pt x="278796" y="762476"/>
                    <a:pt x="325945" y="750284"/>
                  </a:cubicBezTo>
                  <a:cubicBezTo>
                    <a:pt x="232505" y="978884"/>
                    <a:pt x="116300" y="1222152"/>
                    <a:pt x="0" y="1357979"/>
                  </a:cubicBezTo>
                  <a:cubicBezTo>
                    <a:pt x="94202" y="1357979"/>
                    <a:pt x="336518" y="1297876"/>
                    <a:pt x="461772" y="1223105"/>
                  </a:cubicBezTo>
                  <a:lnTo>
                    <a:pt x="461772" y="1393222"/>
                  </a:lnTo>
                  <a:lnTo>
                    <a:pt x="586644" y="1393222"/>
                  </a:lnTo>
                  <a:lnTo>
                    <a:pt x="586644" y="1223105"/>
                  </a:lnTo>
                  <a:cubicBezTo>
                    <a:pt x="711898" y="1297876"/>
                    <a:pt x="954214" y="1357979"/>
                    <a:pt x="1048417" y="1357979"/>
                  </a:cubicBezTo>
                  <a:close/>
                </a:path>
              </a:pathLst>
            </a:custGeom>
            <a:gradFill>
              <a:gsLst>
                <a:gs pos="0">
                  <a:srgbClr val="EBEEEE"/>
                </a:gs>
                <a:gs pos="50000">
                  <a:srgbClr val="C9D2D2"/>
                </a:gs>
                <a:gs pos="100000">
                  <a:srgbClr val="A8B6B7"/>
                </a:gs>
              </a:gsLst>
              <a:lin ang="16200000" scaled="1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4457" name="Groep 4456">
            <a:extLst>
              <a:ext uri="{FF2B5EF4-FFF2-40B4-BE49-F238E27FC236}">
                <a16:creationId xmlns:a16="http://schemas.microsoft.com/office/drawing/2014/main" id="{82C66225-257A-55E7-CE43-1AE005C46BB3}"/>
              </a:ext>
            </a:extLst>
          </p:cNvPr>
          <p:cNvGrpSpPr/>
          <p:nvPr userDrawn="1"/>
        </p:nvGrpSpPr>
        <p:grpSpPr>
          <a:xfrm>
            <a:off x="971864" y="4566813"/>
            <a:ext cx="10249414" cy="2807334"/>
            <a:chOff x="1319284" y="4243554"/>
            <a:chExt cx="9554574" cy="2617016"/>
          </a:xfrm>
        </p:grpSpPr>
        <p:grpSp>
          <p:nvGrpSpPr>
            <p:cNvPr id="26" name="Graphic 10">
              <a:extLst>
                <a:ext uri="{FF2B5EF4-FFF2-40B4-BE49-F238E27FC236}">
                  <a16:creationId xmlns:a16="http://schemas.microsoft.com/office/drawing/2014/main" id="{AFB50CCE-E1FA-2EF4-3980-0B620ED3201D}"/>
                </a:ext>
              </a:extLst>
            </p:cNvPr>
            <p:cNvGrpSpPr/>
            <p:nvPr userDrawn="1"/>
          </p:nvGrpSpPr>
          <p:grpSpPr>
            <a:xfrm>
              <a:off x="1319284" y="4436885"/>
              <a:ext cx="9554574" cy="1980417"/>
              <a:chOff x="1876425" y="4319492"/>
              <a:chExt cx="8440292" cy="1749455"/>
            </a:xfrm>
          </p:grpSpPr>
          <p:sp>
            <p:nvSpPr>
              <p:cNvPr id="27" name="Vrije vorm: vorm 26">
                <a:extLst>
                  <a:ext uri="{FF2B5EF4-FFF2-40B4-BE49-F238E27FC236}">
                    <a16:creationId xmlns:a16="http://schemas.microsoft.com/office/drawing/2014/main" id="{5CA32100-73C9-DB63-F07E-D185496D2795}"/>
                  </a:ext>
                </a:extLst>
              </p:cNvPr>
              <p:cNvSpPr/>
              <p:nvPr/>
            </p:nvSpPr>
            <p:spPr>
              <a:xfrm>
                <a:off x="3937730" y="4350639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7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7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39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8" name="Vrije vorm: vorm 27">
                <a:extLst>
                  <a:ext uri="{FF2B5EF4-FFF2-40B4-BE49-F238E27FC236}">
                    <a16:creationId xmlns:a16="http://schemas.microsoft.com/office/drawing/2014/main" id="{6B243A53-396E-9AC6-90F3-9907D2636A71}"/>
                  </a:ext>
                </a:extLst>
              </p:cNvPr>
              <p:cNvSpPr/>
              <p:nvPr/>
            </p:nvSpPr>
            <p:spPr>
              <a:xfrm>
                <a:off x="4864608" y="4572000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9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9"/>
                      <a:pt x="336137" y="773525"/>
                    </a:cubicBezTo>
                    <a:cubicBezTo>
                      <a:pt x="239839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9" name="Vrije vorm: vorm 28">
                <a:extLst>
                  <a:ext uri="{FF2B5EF4-FFF2-40B4-BE49-F238E27FC236}">
                    <a16:creationId xmlns:a16="http://schemas.microsoft.com/office/drawing/2014/main" id="{18544C30-300D-45CA-D9D7-28F268CE2D35}"/>
                  </a:ext>
                </a:extLst>
              </p:cNvPr>
              <p:cNvSpPr/>
              <p:nvPr/>
            </p:nvSpPr>
            <p:spPr>
              <a:xfrm>
                <a:off x="5335047" y="4511611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80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40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80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80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6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0" name="Vrije vorm: vorm 29">
                <a:extLst>
                  <a:ext uri="{FF2B5EF4-FFF2-40B4-BE49-F238E27FC236}">
                    <a16:creationId xmlns:a16="http://schemas.microsoft.com/office/drawing/2014/main" id="{4F7AE1B4-5CBD-2F3F-81DC-E718AE442FAD}"/>
                  </a:ext>
                </a:extLst>
              </p:cNvPr>
              <p:cNvSpPr/>
              <p:nvPr/>
            </p:nvSpPr>
            <p:spPr>
              <a:xfrm>
                <a:off x="2842831" y="4529804"/>
                <a:ext cx="988504" cy="1313402"/>
              </a:xfrm>
              <a:custGeom>
                <a:avLst/>
                <a:gdLst>
                  <a:gd name="connsiteX0" fmla="*/ 988314 w 988504"/>
                  <a:gd name="connsiteY0" fmla="*/ 1280160 h 1313402"/>
                  <a:gd name="connsiteX1" fmla="*/ 681038 w 988504"/>
                  <a:gd name="connsiteY1" fmla="*/ 707231 h 1313402"/>
                  <a:gd name="connsiteX2" fmla="*/ 790670 w 988504"/>
                  <a:gd name="connsiteY2" fmla="*/ 725710 h 1313402"/>
                  <a:gd name="connsiteX3" fmla="*/ 606266 w 988504"/>
                  <a:gd name="connsiteY3" fmla="*/ 381953 h 1313402"/>
                  <a:gd name="connsiteX4" fmla="*/ 672084 w 988504"/>
                  <a:gd name="connsiteY4" fmla="*/ 393001 h 1313402"/>
                  <a:gd name="connsiteX5" fmla="*/ 494157 w 988504"/>
                  <a:gd name="connsiteY5" fmla="*/ 0 h 1313402"/>
                  <a:gd name="connsiteX6" fmla="*/ 316230 w 988504"/>
                  <a:gd name="connsiteY6" fmla="*/ 393001 h 1313402"/>
                  <a:gd name="connsiteX7" fmla="*/ 382048 w 988504"/>
                  <a:gd name="connsiteY7" fmla="*/ 381953 h 1313402"/>
                  <a:gd name="connsiteX8" fmla="*/ 197644 w 988504"/>
                  <a:gd name="connsiteY8" fmla="*/ 725710 h 1313402"/>
                  <a:gd name="connsiteX9" fmla="*/ 307277 w 988504"/>
                  <a:gd name="connsiteY9" fmla="*/ 707231 h 1313402"/>
                  <a:gd name="connsiteX10" fmla="*/ 0 w 988504"/>
                  <a:gd name="connsiteY10" fmla="*/ 1280160 h 1313402"/>
                  <a:gd name="connsiteX11" fmla="*/ 435388 w 988504"/>
                  <a:gd name="connsiteY11" fmla="*/ 1153001 h 1313402"/>
                  <a:gd name="connsiteX12" fmla="*/ 435388 w 988504"/>
                  <a:gd name="connsiteY12" fmla="*/ 1313402 h 1313402"/>
                  <a:gd name="connsiteX13" fmla="*/ 553117 w 988504"/>
                  <a:gd name="connsiteY13" fmla="*/ 1313402 h 1313402"/>
                  <a:gd name="connsiteX14" fmla="*/ 553117 w 988504"/>
                  <a:gd name="connsiteY14" fmla="*/ 1153001 h 1313402"/>
                  <a:gd name="connsiteX15" fmla="*/ 988505 w 988504"/>
                  <a:gd name="connsiteY15" fmla="*/ 1280160 h 13134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88504" h="1313402">
                    <a:moveTo>
                      <a:pt x="988314" y="1280160"/>
                    </a:moveTo>
                    <a:cubicBezTo>
                      <a:pt x="878681" y="1152144"/>
                      <a:pt x="769049" y="922782"/>
                      <a:pt x="681038" y="707231"/>
                    </a:cubicBezTo>
                    <a:cubicBezTo>
                      <a:pt x="725424" y="718756"/>
                      <a:pt x="766572" y="725710"/>
                      <a:pt x="790670" y="725710"/>
                    </a:cubicBezTo>
                    <a:cubicBezTo>
                      <a:pt x="724853" y="648843"/>
                      <a:pt x="659130" y="511302"/>
                      <a:pt x="606266" y="381953"/>
                    </a:cubicBezTo>
                    <a:cubicBezTo>
                      <a:pt x="632936" y="388811"/>
                      <a:pt x="657606" y="393001"/>
                      <a:pt x="672084" y="393001"/>
                    </a:cubicBezTo>
                    <a:cubicBezTo>
                      <a:pt x="583120" y="289084"/>
                      <a:pt x="494157" y="0"/>
                      <a:pt x="494157" y="0"/>
                    </a:cubicBezTo>
                    <a:cubicBezTo>
                      <a:pt x="494157" y="0"/>
                      <a:pt x="405194" y="289179"/>
                      <a:pt x="316230" y="393001"/>
                    </a:cubicBezTo>
                    <a:cubicBezTo>
                      <a:pt x="330708" y="393001"/>
                      <a:pt x="355378" y="388811"/>
                      <a:pt x="382048" y="381953"/>
                    </a:cubicBezTo>
                    <a:cubicBezTo>
                      <a:pt x="329184" y="511302"/>
                      <a:pt x="263461" y="648843"/>
                      <a:pt x="197644" y="725710"/>
                    </a:cubicBezTo>
                    <a:cubicBezTo>
                      <a:pt x="221742" y="725710"/>
                      <a:pt x="262890" y="718756"/>
                      <a:pt x="307277" y="707231"/>
                    </a:cubicBezTo>
                    <a:cubicBezTo>
                      <a:pt x="219266" y="922782"/>
                      <a:pt x="109633" y="1152049"/>
                      <a:pt x="0" y="1280160"/>
                    </a:cubicBezTo>
                    <a:cubicBezTo>
                      <a:pt x="88868" y="1280160"/>
                      <a:pt x="317182" y="1223486"/>
                      <a:pt x="435388" y="1153001"/>
                    </a:cubicBezTo>
                    <a:lnTo>
                      <a:pt x="435388" y="1313402"/>
                    </a:lnTo>
                    <a:lnTo>
                      <a:pt x="553117" y="1313402"/>
                    </a:lnTo>
                    <a:lnTo>
                      <a:pt x="553117" y="1153001"/>
                    </a:lnTo>
                    <a:cubicBezTo>
                      <a:pt x="671227" y="1223486"/>
                      <a:pt x="899636" y="1280160"/>
                      <a:pt x="988505" y="128016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1" name="Vrije vorm: vorm 30">
                <a:extLst>
                  <a:ext uri="{FF2B5EF4-FFF2-40B4-BE49-F238E27FC236}">
                    <a16:creationId xmlns:a16="http://schemas.microsoft.com/office/drawing/2014/main" id="{1E8D7F85-B103-E37E-6801-9B6722D8BF4C}"/>
                  </a:ext>
                </a:extLst>
              </p:cNvPr>
              <p:cNvSpPr/>
              <p:nvPr/>
            </p:nvSpPr>
            <p:spPr>
              <a:xfrm>
                <a:off x="6469760" y="4319492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7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7 h 1436369"/>
                  <a:gd name="connsiteX8" fmla="*/ 216218 w 1081087"/>
                  <a:gd name="connsiteY8" fmla="*/ 793718 h 1436369"/>
                  <a:gd name="connsiteX9" fmla="*/ 336138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3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7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90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7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8" y="773525"/>
                    </a:cubicBezTo>
                    <a:cubicBezTo>
                      <a:pt x="239840" y="1009269"/>
                      <a:pt x="119920" y="1260063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2" name="Vrije vorm: vorm 31">
                <a:extLst>
                  <a:ext uri="{FF2B5EF4-FFF2-40B4-BE49-F238E27FC236}">
                    <a16:creationId xmlns:a16="http://schemas.microsoft.com/office/drawing/2014/main" id="{B390485F-1893-7CFD-7879-62C8C397DE49}"/>
                  </a:ext>
                </a:extLst>
              </p:cNvPr>
              <p:cNvSpPr/>
              <p:nvPr/>
            </p:nvSpPr>
            <p:spPr>
              <a:xfrm>
                <a:off x="1876425" y="4585525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79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40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79 h 1436369"/>
                  <a:gd name="connsiteX11" fmla="*/ 476155 w 1081087"/>
                  <a:gd name="connsiteY11" fmla="*/ 1260919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19 h 1436369"/>
                  <a:gd name="connsiteX15" fmla="*/ 1081088 w 1081087"/>
                  <a:gd name="connsiteY15" fmla="*/ 1400079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79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79"/>
                    </a:cubicBezTo>
                    <a:cubicBezTo>
                      <a:pt x="97155" y="1400079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79"/>
                      <a:pt x="1081088" y="140007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3" name="Vrije vorm: vorm 32">
                <a:extLst>
                  <a:ext uri="{FF2B5EF4-FFF2-40B4-BE49-F238E27FC236}">
                    <a16:creationId xmlns:a16="http://schemas.microsoft.com/office/drawing/2014/main" id="{92E3AE1F-22EB-E01F-925E-71D5297E25EA}"/>
                  </a:ext>
                </a:extLst>
              </p:cNvPr>
              <p:cNvSpPr/>
              <p:nvPr/>
            </p:nvSpPr>
            <p:spPr>
              <a:xfrm>
                <a:off x="4408455" y="4502086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80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40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80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80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40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4" y="316230"/>
                      <a:pt x="345948" y="429863"/>
                    </a:cubicBezTo>
                    <a:cubicBezTo>
                      <a:pt x="361760" y="429863"/>
                      <a:pt x="388716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40" y="1009269"/>
                      <a:pt x="119920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3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4" name="Vrije vorm: vorm 33">
                <a:extLst>
                  <a:ext uri="{FF2B5EF4-FFF2-40B4-BE49-F238E27FC236}">
                    <a16:creationId xmlns:a16="http://schemas.microsoft.com/office/drawing/2014/main" id="{A9B0F0EA-790B-1FC5-0FDD-880D8543280C}"/>
                  </a:ext>
                </a:extLst>
              </p:cNvPr>
              <p:cNvSpPr/>
              <p:nvPr/>
            </p:nvSpPr>
            <p:spPr>
              <a:xfrm>
                <a:off x="6807993" y="4428934"/>
                <a:ext cx="1081087" cy="1436370"/>
              </a:xfrm>
              <a:custGeom>
                <a:avLst/>
                <a:gdLst>
                  <a:gd name="connsiteX0" fmla="*/ 1081088 w 1081087"/>
                  <a:gd name="connsiteY0" fmla="*/ 1400079 h 1436370"/>
                  <a:gd name="connsiteX1" fmla="*/ 744950 w 1081087"/>
                  <a:gd name="connsiteY1" fmla="*/ 773525 h 1436370"/>
                  <a:gd name="connsiteX2" fmla="*/ 864870 w 1081087"/>
                  <a:gd name="connsiteY2" fmla="*/ 793718 h 1436370"/>
                  <a:gd name="connsiteX3" fmla="*/ 663226 w 1081087"/>
                  <a:gd name="connsiteY3" fmla="*/ 417766 h 1436370"/>
                  <a:gd name="connsiteX4" fmla="*/ 735139 w 1081087"/>
                  <a:gd name="connsiteY4" fmla="*/ 429863 h 1436370"/>
                  <a:gd name="connsiteX5" fmla="*/ 540544 w 1081087"/>
                  <a:gd name="connsiteY5" fmla="*/ 0 h 1436370"/>
                  <a:gd name="connsiteX6" fmla="*/ 345948 w 1081087"/>
                  <a:gd name="connsiteY6" fmla="*/ 429863 h 1436370"/>
                  <a:gd name="connsiteX7" fmla="*/ 417862 w 1081087"/>
                  <a:gd name="connsiteY7" fmla="*/ 417766 h 1436370"/>
                  <a:gd name="connsiteX8" fmla="*/ 216218 w 1081087"/>
                  <a:gd name="connsiteY8" fmla="*/ 793718 h 1436370"/>
                  <a:gd name="connsiteX9" fmla="*/ 336137 w 1081087"/>
                  <a:gd name="connsiteY9" fmla="*/ 773525 h 1436370"/>
                  <a:gd name="connsiteX10" fmla="*/ 0 w 1081087"/>
                  <a:gd name="connsiteY10" fmla="*/ 1400079 h 1436370"/>
                  <a:gd name="connsiteX11" fmla="*/ 476155 w 1081087"/>
                  <a:gd name="connsiteY11" fmla="*/ 1260919 h 1436370"/>
                  <a:gd name="connsiteX12" fmla="*/ 476155 w 1081087"/>
                  <a:gd name="connsiteY12" fmla="*/ 1436370 h 1436370"/>
                  <a:gd name="connsiteX13" fmla="*/ 604933 w 1081087"/>
                  <a:gd name="connsiteY13" fmla="*/ 1436370 h 1436370"/>
                  <a:gd name="connsiteX14" fmla="*/ 604933 w 1081087"/>
                  <a:gd name="connsiteY14" fmla="*/ 1260919 h 1436370"/>
                  <a:gd name="connsiteX15" fmla="*/ 1081088 w 1081087"/>
                  <a:gd name="connsiteY15" fmla="*/ 1400079 h 14363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70">
                    <a:moveTo>
                      <a:pt x="1081088" y="1400079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8"/>
                      <a:pt x="336137" y="773525"/>
                    </a:cubicBezTo>
                    <a:cubicBezTo>
                      <a:pt x="239839" y="1009269"/>
                      <a:pt x="119920" y="1260062"/>
                      <a:pt x="0" y="1400079"/>
                    </a:cubicBezTo>
                    <a:cubicBezTo>
                      <a:pt x="97155" y="1400079"/>
                      <a:pt x="346996" y="1338072"/>
                      <a:pt x="476155" y="1260919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19"/>
                    </a:lnTo>
                    <a:cubicBezTo>
                      <a:pt x="734092" y="1338072"/>
                      <a:pt x="983932" y="1400079"/>
                      <a:pt x="1081088" y="140007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5" name="Vrije vorm: vorm 34">
                <a:extLst>
                  <a:ext uri="{FF2B5EF4-FFF2-40B4-BE49-F238E27FC236}">
                    <a16:creationId xmlns:a16="http://schemas.microsoft.com/office/drawing/2014/main" id="{EC58384D-C8D0-B3FE-284E-8B0650E52EC4}"/>
                  </a:ext>
                </a:extLst>
              </p:cNvPr>
              <p:cNvSpPr/>
              <p:nvPr/>
            </p:nvSpPr>
            <p:spPr>
              <a:xfrm>
                <a:off x="8205311" y="4589907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6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6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2"/>
                      <a:pt x="841248" y="1009269"/>
                      <a:pt x="744950" y="773525"/>
                    </a:cubicBezTo>
                    <a:cubicBezTo>
                      <a:pt x="793528" y="786098"/>
                      <a:pt x="838485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6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89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6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6" y="793718"/>
                      <a:pt x="287560" y="786098"/>
                      <a:pt x="336137" y="773525"/>
                    </a:cubicBezTo>
                    <a:cubicBezTo>
                      <a:pt x="239839" y="1009269"/>
                      <a:pt x="119919" y="1260062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6" name="Vrije vorm: vorm 35">
                <a:extLst>
                  <a:ext uri="{FF2B5EF4-FFF2-40B4-BE49-F238E27FC236}">
                    <a16:creationId xmlns:a16="http://schemas.microsoft.com/office/drawing/2014/main" id="{0436B50E-2A5B-8A9E-AADA-1DAA32575364}"/>
                  </a:ext>
                </a:extLst>
              </p:cNvPr>
              <p:cNvSpPr/>
              <p:nvPr/>
            </p:nvSpPr>
            <p:spPr>
              <a:xfrm>
                <a:off x="9235630" y="4632578"/>
                <a:ext cx="1081087" cy="1436369"/>
              </a:xfrm>
              <a:custGeom>
                <a:avLst/>
                <a:gdLst>
                  <a:gd name="connsiteX0" fmla="*/ 1081088 w 1081087"/>
                  <a:gd name="connsiteY0" fmla="*/ 1400080 h 1436369"/>
                  <a:gd name="connsiteX1" fmla="*/ 744950 w 1081087"/>
                  <a:gd name="connsiteY1" fmla="*/ 773525 h 1436369"/>
                  <a:gd name="connsiteX2" fmla="*/ 864870 w 1081087"/>
                  <a:gd name="connsiteY2" fmla="*/ 793718 h 1436369"/>
                  <a:gd name="connsiteX3" fmla="*/ 663226 w 1081087"/>
                  <a:gd name="connsiteY3" fmla="*/ 417767 h 1436369"/>
                  <a:gd name="connsiteX4" fmla="*/ 735139 w 1081087"/>
                  <a:gd name="connsiteY4" fmla="*/ 429863 h 1436369"/>
                  <a:gd name="connsiteX5" fmla="*/ 540544 w 1081087"/>
                  <a:gd name="connsiteY5" fmla="*/ 0 h 1436369"/>
                  <a:gd name="connsiteX6" fmla="*/ 345948 w 1081087"/>
                  <a:gd name="connsiteY6" fmla="*/ 429863 h 1436369"/>
                  <a:gd name="connsiteX7" fmla="*/ 417862 w 1081087"/>
                  <a:gd name="connsiteY7" fmla="*/ 417767 h 1436369"/>
                  <a:gd name="connsiteX8" fmla="*/ 216218 w 1081087"/>
                  <a:gd name="connsiteY8" fmla="*/ 793718 h 1436369"/>
                  <a:gd name="connsiteX9" fmla="*/ 336137 w 1081087"/>
                  <a:gd name="connsiteY9" fmla="*/ 773525 h 1436369"/>
                  <a:gd name="connsiteX10" fmla="*/ 0 w 1081087"/>
                  <a:gd name="connsiteY10" fmla="*/ 1400080 h 1436369"/>
                  <a:gd name="connsiteX11" fmla="*/ 476155 w 1081087"/>
                  <a:gd name="connsiteY11" fmla="*/ 1260920 h 1436369"/>
                  <a:gd name="connsiteX12" fmla="*/ 476155 w 1081087"/>
                  <a:gd name="connsiteY12" fmla="*/ 1436370 h 1436369"/>
                  <a:gd name="connsiteX13" fmla="*/ 604933 w 1081087"/>
                  <a:gd name="connsiteY13" fmla="*/ 1436370 h 1436369"/>
                  <a:gd name="connsiteX14" fmla="*/ 604933 w 1081087"/>
                  <a:gd name="connsiteY14" fmla="*/ 1260920 h 1436369"/>
                  <a:gd name="connsiteX15" fmla="*/ 1081088 w 1081087"/>
                  <a:gd name="connsiteY15" fmla="*/ 1400080 h 14363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081087" h="1436369">
                    <a:moveTo>
                      <a:pt x="1081088" y="1400080"/>
                    </a:moveTo>
                    <a:cubicBezTo>
                      <a:pt x="961168" y="1260063"/>
                      <a:pt x="841248" y="1009269"/>
                      <a:pt x="744950" y="773525"/>
                    </a:cubicBezTo>
                    <a:cubicBezTo>
                      <a:pt x="793528" y="786099"/>
                      <a:pt x="838486" y="793718"/>
                      <a:pt x="864870" y="793718"/>
                    </a:cubicBezTo>
                    <a:cubicBezTo>
                      <a:pt x="792956" y="709708"/>
                      <a:pt x="720947" y="559213"/>
                      <a:pt x="663226" y="417767"/>
                    </a:cubicBezTo>
                    <a:cubicBezTo>
                      <a:pt x="692372" y="425291"/>
                      <a:pt x="719328" y="429863"/>
                      <a:pt x="735139" y="429863"/>
                    </a:cubicBezTo>
                    <a:cubicBezTo>
                      <a:pt x="637890" y="316230"/>
                      <a:pt x="540544" y="0"/>
                      <a:pt x="540544" y="0"/>
                    </a:cubicBezTo>
                    <a:cubicBezTo>
                      <a:pt x="540544" y="0"/>
                      <a:pt x="443293" y="316230"/>
                      <a:pt x="345948" y="429863"/>
                    </a:cubicBezTo>
                    <a:cubicBezTo>
                      <a:pt x="361759" y="429863"/>
                      <a:pt x="388715" y="425291"/>
                      <a:pt x="417862" y="417767"/>
                    </a:cubicBezTo>
                    <a:cubicBezTo>
                      <a:pt x="360045" y="559213"/>
                      <a:pt x="288131" y="709708"/>
                      <a:pt x="216218" y="793718"/>
                    </a:cubicBezTo>
                    <a:cubicBezTo>
                      <a:pt x="242507" y="793718"/>
                      <a:pt x="287560" y="786099"/>
                      <a:pt x="336137" y="773525"/>
                    </a:cubicBezTo>
                    <a:cubicBezTo>
                      <a:pt x="239839" y="1009269"/>
                      <a:pt x="119920" y="1260063"/>
                      <a:pt x="0" y="1400080"/>
                    </a:cubicBezTo>
                    <a:cubicBezTo>
                      <a:pt x="97155" y="1400080"/>
                      <a:pt x="346996" y="1338072"/>
                      <a:pt x="476155" y="1260920"/>
                    </a:cubicBezTo>
                    <a:lnTo>
                      <a:pt x="476155" y="1436370"/>
                    </a:lnTo>
                    <a:lnTo>
                      <a:pt x="604933" y="1436370"/>
                    </a:lnTo>
                    <a:lnTo>
                      <a:pt x="604933" y="1260920"/>
                    </a:lnTo>
                    <a:cubicBezTo>
                      <a:pt x="734092" y="1338072"/>
                      <a:pt x="983932" y="1400080"/>
                      <a:pt x="1081088" y="140008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38" name="Graphic 10">
              <a:extLst>
                <a:ext uri="{FF2B5EF4-FFF2-40B4-BE49-F238E27FC236}">
                  <a16:creationId xmlns:a16="http://schemas.microsoft.com/office/drawing/2014/main" id="{721CA237-DD00-6EBA-D7E0-652A27B5B787}"/>
                </a:ext>
              </a:extLst>
            </p:cNvPr>
            <p:cNvGrpSpPr/>
            <p:nvPr/>
          </p:nvGrpSpPr>
          <p:grpSpPr>
            <a:xfrm>
              <a:off x="3017201" y="4243554"/>
              <a:ext cx="5973495" cy="2617016"/>
              <a:chOff x="3376326" y="4148708"/>
              <a:chExt cx="5276849" cy="2311812"/>
            </a:xfrm>
          </p:grpSpPr>
          <p:sp>
            <p:nvSpPr>
              <p:cNvPr id="39" name="Vrije vorm: vorm 38">
                <a:extLst>
                  <a:ext uri="{FF2B5EF4-FFF2-40B4-BE49-F238E27FC236}">
                    <a16:creationId xmlns:a16="http://schemas.microsoft.com/office/drawing/2014/main" id="{4E349B09-9A3A-6AA0-9039-F1E78349EA0C}"/>
                  </a:ext>
                </a:extLst>
              </p:cNvPr>
              <p:cNvSpPr/>
              <p:nvPr/>
            </p:nvSpPr>
            <p:spPr>
              <a:xfrm>
                <a:off x="3376326" y="4306919"/>
                <a:ext cx="1379696" cy="1833276"/>
              </a:xfrm>
              <a:custGeom>
                <a:avLst/>
                <a:gdLst>
                  <a:gd name="connsiteX0" fmla="*/ 1379601 w 1379696"/>
                  <a:gd name="connsiteY0" fmla="*/ 1786890 h 1833276"/>
                  <a:gd name="connsiteX1" fmla="*/ 950690 w 1379696"/>
                  <a:gd name="connsiteY1" fmla="*/ 987266 h 1833276"/>
                  <a:gd name="connsiteX2" fmla="*/ 1103662 w 1379696"/>
                  <a:gd name="connsiteY2" fmla="*/ 1012984 h 1833276"/>
                  <a:gd name="connsiteX3" fmla="*/ 846296 w 1379696"/>
                  <a:gd name="connsiteY3" fmla="*/ 533209 h 1833276"/>
                  <a:gd name="connsiteX4" fmla="*/ 938117 w 1379696"/>
                  <a:gd name="connsiteY4" fmla="*/ 548640 h 1833276"/>
                  <a:gd name="connsiteX5" fmla="*/ 689801 w 1379696"/>
                  <a:gd name="connsiteY5" fmla="*/ 0 h 1833276"/>
                  <a:gd name="connsiteX6" fmla="*/ 441484 w 1379696"/>
                  <a:gd name="connsiteY6" fmla="*/ 548640 h 1833276"/>
                  <a:gd name="connsiteX7" fmla="*/ 533305 w 1379696"/>
                  <a:gd name="connsiteY7" fmla="*/ 533209 h 1833276"/>
                  <a:gd name="connsiteX8" fmla="*/ 275939 w 1379696"/>
                  <a:gd name="connsiteY8" fmla="*/ 1012984 h 1833276"/>
                  <a:gd name="connsiteX9" fmla="*/ 428911 w 1379696"/>
                  <a:gd name="connsiteY9" fmla="*/ 987266 h 1833276"/>
                  <a:gd name="connsiteX10" fmla="*/ 0 w 1379696"/>
                  <a:gd name="connsiteY10" fmla="*/ 1786890 h 1833276"/>
                  <a:gd name="connsiteX11" fmla="*/ 607695 w 1379696"/>
                  <a:gd name="connsiteY11" fmla="*/ 1609344 h 1833276"/>
                  <a:gd name="connsiteX12" fmla="*/ 607695 w 1379696"/>
                  <a:gd name="connsiteY12" fmla="*/ 1833277 h 1833276"/>
                  <a:gd name="connsiteX13" fmla="*/ 772001 w 1379696"/>
                  <a:gd name="connsiteY13" fmla="*/ 1833277 h 1833276"/>
                  <a:gd name="connsiteX14" fmla="*/ 772001 w 1379696"/>
                  <a:gd name="connsiteY14" fmla="*/ 1609344 h 1833276"/>
                  <a:gd name="connsiteX15" fmla="*/ 1379696 w 1379696"/>
                  <a:gd name="connsiteY15" fmla="*/ 1786890 h 1833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379696" h="1833276">
                    <a:moveTo>
                      <a:pt x="1379601" y="1786890"/>
                    </a:moveTo>
                    <a:cubicBezTo>
                      <a:pt x="1226534" y="1608201"/>
                      <a:pt x="1073563" y="1288066"/>
                      <a:pt x="950690" y="987266"/>
                    </a:cubicBezTo>
                    <a:cubicBezTo>
                      <a:pt x="1012698" y="1003363"/>
                      <a:pt x="1070134" y="1012984"/>
                      <a:pt x="1103662" y="1012984"/>
                    </a:cubicBezTo>
                    <a:cubicBezTo>
                      <a:pt x="1011841" y="905732"/>
                      <a:pt x="920020" y="713708"/>
                      <a:pt x="846296" y="533209"/>
                    </a:cubicBezTo>
                    <a:cubicBezTo>
                      <a:pt x="883444" y="542830"/>
                      <a:pt x="917924" y="548640"/>
                      <a:pt x="938117" y="548640"/>
                    </a:cubicBezTo>
                    <a:cubicBezTo>
                      <a:pt x="813911" y="403574"/>
                      <a:pt x="689801" y="0"/>
                      <a:pt x="689801" y="0"/>
                    </a:cubicBezTo>
                    <a:cubicBezTo>
                      <a:pt x="689801" y="0"/>
                      <a:pt x="565595" y="403574"/>
                      <a:pt x="441484" y="548640"/>
                    </a:cubicBezTo>
                    <a:cubicBezTo>
                      <a:pt x="461677" y="548640"/>
                      <a:pt x="496062" y="542830"/>
                      <a:pt x="533305" y="533209"/>
                    </a:cubicBezTo>
                    <a:cubicBezTo>
                      <a:pt x="459581" y="713708"/>
                      <a:pt x="367760" y="905827"/>
                      <a:pt x="275939" y="1012984"/>
                    </a:cubicBezTo>
                    <a:cubicBezTo>
                      <a:pt x="309563" y="1012984"/>
                      <a:pt x="366998" y="1003268"/>
                      <a:pt x="428911" y="987266"/>
                    </a:cubicBezTo>
                    <a:cubicBezTo>
                      <a:pt x="306038" y="1288161"/>
                      <a:pt x="152971" y="1608201"/>
                      <a:pt x="0" y="1786890"/>
                    </a:cubicBezTo>
                    <a:cubicBezTo>
                      <a:pt x="124016" y="1786890"/>
                      <a:pt x="442817" y="1707737"/>
                      <a:pt x="607695" y="1609344"/>
                    </a:cubicBezTo>
                    <a:lnTo>
                      <a:pt x="607695" y="1833277"/>
                    </a:lnTo>
                    <a:lnTo>
                      <a:pt x="772001" y="1833277"/>
                    </a:lnTo>
                    <a:lnTo>
                      <a:pt x="772001" y="1609344"/>
                    </a:lnTo>
                    <a:cubicBezTo>
                      <a:pt x="936879" y="1707737"/>
                      <a:pt x="1255681" y="1786890"/>
                      <a:pt x="1379696" y="178689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0" name="Vrije vorm: vorm 39">
                <a:extLst>
                  <a:ext uri="{FF2B5EF4-FFF2-40B4-BE49-F238E27FC236}">
                    <a16:creationId xmlns:a16="http://schemas.microsoft.com/office/drawing/2014/main" id="{50EFA6D3-42F2-D017-6919-2287938CB459}"/>
                  </a:ext>
                </a:extLst>
              </p:cNvPr>
              <p:cNvSpPr/>
              <p:nvPr/>
            </p:nvSpPr>
            <p:spPr>
              <a:xfrm>
                <a:off x="5630417" y="4148708"/>
                <a:ext cx="1500378" cy="1993487"/>
              </a:xfrm>
              <a:custGeom>
                <a:avLst/>
                <a:gdLst>
                  <a:gd name="connsiteX0" fmla="*/ 1500188 w 1500378"/>
                  <a:gd name="connsiteY0" fmla="*/ 1943100 h 1993487"/>
                  <a:gd name="connsiteX1" fmla="*/ 1033748 w 1500378"/>
                  <a:gd name="connsiteY1" fmla="*/ 1073563 h 1993487"/>
                  <a:gd name="connsiteX2" fmla="*/ 1200150 w 1500378"/>
                  <a:gd name="connsiteY2" fmla="*/ 1101566 h 1993487"/>
                  <a:gd name="connsiteX3" fmla="*/ 920305 w 1500378"/>
                  <a:gd name="connsiteY3" fmla="*/ 579787 h 1993487"/>
                  <a:gd name="connsiteX4" fmla="*/ 1020128 w 1500378"/>
                  <a:gd name="connsiteY4" fmla="*/ 596551 h 1993487"/>
                  <a:gd name="connsiteX5" fmla="*/ 750094 w 1500378"/>
                  <a:gd name="connsiteY5" fmla="*/ 0 h 1993487"/>
                  <a:gd name="connsiteX6" fmla="*/ 480060 w 1500378"/>
                  <a:gd name="connsiteY6" fmla="*/ 596551 h 1993487"/>
                  <a:gd name="connsiteX7" fmla="*/ 579882 w 1500378"/>
                  <a:gd name="connsiteY7" fmla="*/ 579787 h 1993487"/>
                  <a:gd name="connsiteX8" fmla="*/ 300038 w 1500378"/>
                  <a:gd name="connsiteY8" fmla="*/ 1101566 h 1993487"/>
                  <a:gd name="connsiteX9" fmla="*/ 466439 w 1500378"/>
                  <a:gd name="connsiteY9" fmla="*/ 1073563 h 1993487"/>
                  <a:gd name="connsiteX10" fmla="*/ 0 w 1500378"/>
                  <a:gd name="connsiteY10" fmla="*/ 1943100 h 1993487"/>
                  <a:gd name="connsiteX11" fmla="*/ 660845 w 1500378"/>
                  <a:gd name="connsiteY11" fmla="*/ 1750028 h 1993487"/>
                  <a:gd name="connsiteX12" fmla="*/ 660845 w 1500378"/>
                  <a:gd name="connsiteY12" fmla="*/ 1993487 h 1993487"/>
                  <a:gd name="connsiteX13" fmla="*/ 839534 w 1500378"/>
                  <a:gd name="connsiteY13" fmla="*/ 1993487 h 1993487"/>
                  <a:gd name="connsiteX14" fmla="*/ 839534 w 1500378"/>
                  <a:gd name="connsiteY14" fmla="*/ 1750028 h 1993487"/>
                  <a:gd name="connsiteX15" fmla="*/ 1500378 w 1500378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8" h="1993487">
                    <a:moveTo>
                      <a:pt x="1500188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5" y="579787"/>
                    </a:cubicBezTo>
                    <a:cubicBezTo>
                      <a:pt x="960787" y="590264"/>
                      <a:pt x="998220" y="596551"/>
                      <a:pt x="1020128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8" y="596551"/>
                      <a:pt x="539496" y="590264"/>
                      <a:pt x="579882" y="579787"/>
                    </a:cubicBezTo>
                    <a:cubicBezTo>
                      <a:pt x="499681" y="776097"/>
                      <a:pt x="399860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4" y="1400747"/>
                      <a:pt x="166402" y="1748790"/>
                      <a:pt x="0" y="1943100"/>
                    </a:cubicBezTo>
                    <a:cubicBezTo>
                      <a:pt x="134874" y="1943100"/>
                      <a:pt x="481489" y="1857090"/>
                      <a:pt x="660845" y="1750028"/>
                    </a:cubicBezTo>
                    <a:lnTo>
                      <a:pt x="660845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1" name="Vrije vorm: vorm 40">
                <a:extLst>
                  <a:ext uri="{FF2B5EF4-FFF2-40B4-BE49-F238E27FC236}">
                    <a16:creationId xmlns:a16="http://schemas.microsoft.com/office/drawing/2014/main" id="{8787247F-E39B-8F10-8F87-1F54222AEAE7}"/>
                  </a:ext>
                </a:extLst>
              </p:cNvPr>
              <p:cNvSpPr/>
              <p:nvPr/>
            </p:nvSpPr>
            <p:spPr>
              <a:xfrm>
                <a:off x="6447948" y="4455033"/>
                <a:ext cx="1500377" cy="1993487"/>
              </a:xfrm>
              <a:custGeom>
                <a:avLst/>
                <a:gdLst>
                  <a:gd name="connsiteX0" fmla="*/ 1500188 w 1500377"/>
                  <a:gd name="connsiteY0" fmla="*/ 1943100 h 1993487"/>
                  <a:gd name="connsiteX1" fmla="*/ 1033748 w 1500377"/>
                  <a:gd name="connsiteY1" fmla="*/ 1073563 h 1993487"/>
                  <a:gd name="connsiteX2" fmla="*/ 1200150 w 1500377"/>
                  <a:gd name="connsiteY2" fmla="*/ 1101566 h 1993487"/>
                  <a:gd name="connsiteX3" fmla="*/ 920305 w 1500377"/>
                  <a:gd name="connsiteY3" fmla="*/ 579787 h 1993487"/>
                  <a:gd name="connsiteX4" fmla="*/ 1020127 w 1500377"/>
                  <a:gd name="connsiteY4" fmla="*/ 596551 h 1993487"/>
                  <a:gd name="connsiteX5" fmla="*/ 750094 w 1500377"/>
                  <a:gd name="connsiteY5" fmla="*/ 0 h 1993487"/>
                  <a:gd name="connsiteX6" fmla="*/ 480060 w 1500377"/>
                  <a:gd name="connsiteY6" fmla="*/ 596551 h 1993487"/>
                  <a:gd name="connsiteX7" fmla="*/ 579882 w 1500377"/>
                  <a:gd name="connsiteY7" fmla="*/ 579787 h 1993487"/>
                  <a:gd name="connsiteX8" fmla="*/ 300038 w 1500377"/>
                  <a:gd name="connsiteY8" fmla="*/ 1101566 h 1993487"/>
                  <a:gd name="connsiteX9" fmla="*/ 466439 w 1500377"/>
                  <a:gd name="connsiteY9" fmla="*/ 1073563 h 1993487"/>
                  <a:gd name="connsiteX10" fmla="*/ 0 w 1500377"/>
                  <a:gd name="connsiteY10" fmla="*/ 1943100 h 1993487"/>
                  <a:gd name="connsiteX11" fmla="*/ 660845 w 1500377"/>
                  <a:gd name="connsiteY11" fmla="*/ 1750028 h 1993487"/>
                  <a:gd name="connsiteX12" fmla="*/ 660845 w 1500377"/>
                  <a:gd name="connsiteY12" fmla="*/ 1993487 h 1993487"/>
                  <a:gd name="connsiteX13" fmla="*/ 839534 w 1500377"/>
                  <a:gd name="connsiteY13" fmla="*/ 1993487 h 1993487"/>
                  <a:gd name="connsiteX14" fmla="*/ 839534 w 1500377"/>
                  <a:gd name="connsiteY14" fmla="*/ 1750028 h 1993487"/>
                  <a:gd name="connsiteX15" fmla="*/ 1500378 w 1500377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7" h="1993487">
                    <a:moveTo>
                      <a:pt x="1500188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5" y="579787"/>
                    </a:cubicBezTo>
                    <a:cubicBezTo>
                      <a:pt x="960787" y="590264"/>
                      <a:pt x="998220" y="596551"/>
                      <a:pt x="1020127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8" y="596551"/>
                      <a:pt x="539496" y="590264"/>
                      <a:pt x="579882" y="579787"/>
                    </a:cubicBezTo>
                    <a:cubicBezTo>
                      <a:pt x="499681" y="776097"/>
                      <a:pt x="399859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4" y="1400747"/>
                      <a:pt x="166402" y="1748790"/>
                      <a:pt x="0" y="1943100"/>
                    </a:cubicBezTo>
                    <a:cubicBezTo>
                      <a:pt x="134874" y="1943100"/>
                      <a:pt x="481489" y="1857089"/>
                      <a:pt x="660845" y="1750028"/>
                    </a:cubicBezTo>
                    <a:lnTo>
                      <a:pt x="660845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2" name="Vrije vorm: vorm 41">
                <a:extLst>
                  <a:ext uri="{FF2B5EF4-FFF2-40B4-BE49-F238E27FC236}">
                    <a16:creationId xmlns:a16="http://schemas.microsoft.com/office/drawing/2014/main" id="{22B95C36-5AF2-D33D-F5C8-F2EEC8A38A3F}"/>
                  </a:ext>
                </a:extLst>
              </p:cNvPr>
              <p:cNvSpPr/>
              <p:nvPr/>
            </p:nvSpPr>
            <p:spPr>
              <a:xfrm>
                <a:off x="7360634" y="4358258"/>
                <a:ext cx="1292542" cy="1717452"/>
              </a:xfrm>
              <a:custGeom>
                <a:avLst/>
                <a:gdLst>
                  <a:gd name="connsiteX0" fmla="*/ 1292542 w 1292542"/>
                  <a:gd name="connsiteY0" fmla="*/ 1674019 h 1717452"/>
                  <a:gd name="connsiteX1" fmla="*/ 890683 w 1292542"/>
                  <a:gd name="connsiteY1" fmla="*/ 924877 h 1717452"/>
                  <a:gd name="connsiteX2" fmla="*/ 1034034 w 1292542"/>
                  <a:gd name="connsiteY2" fmla="*/ 948976 h 1717452"/>
                  <a:gd name="connsiteX3" fmla="*/ 792956 w 1292542"/>
                  <a:gd name="connsiteY3" fmla="*/ 499491 h 1717452"/>
                  <a:gd name="connsiteX4" fmla="*/ 878967 w 1292542"/>
                  <a:gd name="connsiteY4" fmla="*/ 513969 h 1717452"/>
                  <a:gd name="connsiteX5" fmla="*/ 646271 w 1292542"/>
                  <a:gd name="connsiteY5" fmla="*/ 0 h 1717452"/>
                  <a:gd name="connsiteX6" fmla="*/ 413575 w 1292542"/>
                  <a:gd name="connsiteY6" fmla="*/ 513969 h 1717452"/>
                  <a:gd name="connsiteX7" fmla="*/ 499586 w 1292542"/>
                  <a:gd name="connsiteY7" fmla="*/ 499491 h 1717452"/>
                  <a:gd name="connsiteX8" fmla="*/ 258508 w 1292542"/>
                  <a:gd name="connsiteY8" fmla="*/ 948976 h 1717452"/>
                  <a:gd name="connsiteX9" fmla="*/ 401860 w 1292542"/>
                  <a:gd name="connsiteY9" fmla="*/ 924877 h 1717452"/>
                  <a:gd name="connsiteX10" fmla="*/ 0 w 1292542"/>
                  <a:gd name="connsiteY10" fmla="*/ 1674019 h 1717452"/>
                  <a:gd name="connsiteX11" fmla="*/ 569309 w 1292542"/>
                  <a:gd name="connsiteY11" fmla="*/ 1507712 h 1717452"/>
                  <a:gd name="connsiteX12" fmla="*/ 569309 w 1292542"/>
                  <a:gd name="connsiteY12" fmla="*/ 1717453 h 1717452"/>
                  <a:gd name="connsiteX13" fmla="*/ 723233 w 1292542"/>
                  <a:gd name="connsiteY13" fmla="*/ 1717453 h 1717452"/>
                  <a:gd name="connsiteX14" fmla="*/ 723233 w 1292542"/>
                  <a:gd name="connsiteY14" fmla="*/ 1507712 h 1717452"/>
                  <a:gd name="connsiteX15" fmla="*/ 1292542 w 1292542"/>
                  <a:gd name="connsiteY15" fmla="*/ 1674019 h 17174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292542" h="1717452">
                    <a:moveTo>
                      <a:pt x="1292542" y="1674019"/>
                    </a:moveTo>
                    <a:cubicBezTo>
                      <a:pt x="1149191" y="1506569"/>
                      <a:pt x="1005840" y="1206722"/>
                      <a:pt x="890683" y="924877"/>
                    </a:cubicBezTo>
                    <a:cubicBezTo>
                      <a:pt x="948785" y="939927"/>
                      <a:pt x="1002602" y="948976"/>
                      <a:pt x="1034034" y="948976"/>
                    </a:cubicBezTo>
                    <a:cubicBezTo>
                      <a:pt x="948023" y="848487"/>
                      <a:pt x="862013" y="668560"/>
                      <a:pt x="792956" y="499491"/>
                    </a:cubicBezTo>
                    <a:cubicBezTo>
                      <a:pt x="827818" y="508540"/>
                      <a:pt x="860107" y="513969"/>
                      <a:pt x="878967" y="513969"/>
                    </a:cubicBezTo>
                    <a:cubicBezTo>
                      <a:pt x="762667" y="378143"/>
                      <a:pt x="646271" y="0"/>
                      <a:pt x="646271" y="0"/>
                    </a:cubicBezTo>
                    <a:cubicBezTo>
                      <a:pt x="646271" y="0"/>
                      <a:pt x="529971" y="378143"/>
                      <a:pt x="413575" y="513969"/>
                    </a:cubicBezTo>
                    <a:cubicBezTo>
                      <a:pt x="432435" y="513969"/>
                      <a:pt x="464725" y="508540"/>
                      <a:pt x="499586" y="499491"/>
                    </a:cubicBezTo>
                    <a:cubicBezTo>
                      <a:pt x="430530" y="668560"/>
                      <a:pt x="344519" y="848487"/>
                      <a:pt x="258508" y="948976"/>
                    </a:cubicBezTo>
                    <a:cubicBezTo>
                      <a:pt x="289941" y="948976"/>
                      <a:pt x="343757" y="939927"/>
                      <a:pt x="401860" y="924877"/>
                    </a:cubicBezTo>
                    <a:cubicBezTo>
                      <a:pt x="286702" y="1206722"/>
                      <a:pt x="143351" y="1506569"/>
                      <a:pt x="0" y="1674019"/>
                    </a:cubicBezTo>
                    <a:cubicBezTo>
                      <a:pt x="116205" y="1674019"/>
                      <a:pt x="414814" y="1599915"/>
                      <a:pt x="569309" y="1507712"/>
                    </a:cubicBezTo>
                    <a:lnTo>
                      <a:pt x="569309" y="1717453"/>
                    </a:lnTo>
                    <a:lnTo>
                      <a:pt x="723233" y="1717453"/>
                    </a:lnTo>
                    <a:lnTo>
                      <a:pt x="723233" y="1507712"/>
                    </a:lnTo>
                    <a:cubicBezTo>
                      <a:pt x="877728" y="1599915"/>
                      <a:pt x="1176338" y="1674019"/>
                      <a:pt x="1292542" y="1674019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3" name="Vrije vorm: vorm 42">
                <a:extLst>
                  <a:ext uri="{FF2B5EF4-FFF2-40B4-BE49-F238E27FC236}">
                    <a16:creationId xmlns:a16="http://schemas.microsoft.com/office/drawing/2014/main" id="{4F3C4E90-802D-2875-E3A4-24595EAEDBEF}"/>
                  </a:ext>
                </a:extLst>
              </p:cNvPr>
              <p:cNvSpPr/>
              <p:nvPr/>
            </p:nvSpPr>
            <p:spPr>
              <a:xfrm>
                <a:off x="4005453" y="4467034"/>
                <a:ext cx="1500378" cy="1993487"/>
              </a:xfrm>
              <a:custGeom>
                <a:avLst/>
                <a:gdLst>
                  <a:gd name="connsiteX0" fmla="*/ 1500187 w 1500378"/>
                  <a:gd name="connsiteY0" fmla="*/ 1943100 h 1993487"/>
                  <a:gd name="connsiteX1" fmla="*/ 1033748 w 1500378"/>
                  <a:gd name="connsiteY1" fmla="*/ 1073563 h 1993487"/>
                  <a:gd name="connsiteX2" fmla="*/ 1200150 w 1500378"/>
                  <a:gd name="connsiteY2" fmla="*/ 1101566 h 1993487"/>
                  <a:gd name="connsiteX3" fmla="*/ 920306 w 1500378"/>
                  <a:gd name="connsiteY3" fmla="*/ 579787 h 1993487"/>
                  <a:gd name="connsiteX4" fmla="*/ 1020127 w 1500378"/>
                  <a:gd name="connsiteY4" fmla="*/ 596551 h 1993487"/>
                  <a:gd name="connsiteX5" fmla="*/ 750094 w 1500378"/>
                  <a:gd name="connsiteY5" fmla="*/ 0 h 1993487"/>
                  <a:gd name="connsiteX6" fmla="*/ 480060 w 1500378"/>
                  <a:gd name="connsiteY6" fmla="*/ 596551 h 1993487"/>
                  <a:gd name="connsiteX7" fmla="*/ 579882 w 1500378"/>
                  <a:gd name="connsiteY7" fmla="*/ 579787 h 1993487"/>
                  <a:gd name="connsiteX8" fmla="*/ 300038 w 1500378"/>
                  <a:gd name="connsiteY8" fmla="*/ 1101566 h 1993487"/>
                  <a:gd name="connsiteX9" fmla="*/ 466439 w 1500378"/>
                  <a:gd name="connsiteY9" fmla="*/ 1073563 h 1993487"/>
                  <a:gd name="connsiteX10" fmla="*/ 0 w 1500378"/>
                  <a:gd name="connsiteY10" fmla="*/ 1943100 h 1993487"/>
                  <a:gd name="connsiteX11" fmla="*/ 660844 w 1500378"/>
                  <a:gd name="connsiteY11" fmla="*/ 1750028 h 1993487"/>
                  <a:gd name="connsiteX12" fmla="*/ 660844 w 1500378"/>
                  <a:gd name="connsiteY12" fmla="*/ 1993487 h 1993487"/>
                  <a:gd name="connsiteX13" fmla="*/ 839534 w 1500378"/>
                  <a:gd name="connsiteY13" fmla="*/ 1993487 h 1993487"/>
                  <a:gd name="connsiteX14" fmla="*/ 839534 w 1500378"/>
                  <a:gd name="connsiteY14" fmla="*/ 1750028 h 1993487"/>
                  <a:gd name="connsiteX15" fmla="*/ 1500378 w 1500378"/>
                  <a:gd name="connsiteY15" fmla="*/ 1943100 h 19934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500378" h="1993487">
                    <a:moveTo>
                      <a:pt x="1500187" y="1943100"/>
                    </a:moveTo>
                    <a:cubicBezTo>
                      <a:pt x="1333786" y="1748790"/>
                      <a:pt x="1167384" y="1400651"/>
                      <a:pt x="1033748" y="1073563"/>
                    </a:cubicBezTo>
                    <a:cubicBezTo>
                      <a:pt x="1101185" y="1090994"/>
                      <a:pt x="1163574" y="1101566"/>
                      <a:pt x="1200150" y="1101566"/>
                    </a:cubicBezTo>
                    <a:cubicBezTo>
                      <a:pt x="1100328" y="984980"/>
                      <a:pt x="1000506" y="776097"/>
                      <a:pt x="920306" y="579787"/>
                    </a:cubicBezTo>
                    <a:cubicBezTo>
                      <a:pt x="960787" y="590264"/>
                      <a:pt x="998220" y="596551"/>
                      <a:pt x="1020127" y="596551"/>
                    </a:cubicBezTo>
                    <a:cubicBezTo>
                      <a:pt x="885063" y="438817"/>
                      <a:pt x="750094" y="0"/>
                      <a:pt x="750094" y="0"/>
                    </a:cubicBezTo>
                    <a:cubicBezTo>
                      <a:pt x="750094" y="0"/>
                      <a:pt x="615029" y="438912"/>
                      <a:pt x="480060" y="596551"/>
                    </a:cubicBezTo>
                    <a:cubicBezTo>
                      <a:pt x="501967" y="596551"/>
                      <a:pt x="539496" y="590264"/>
                      <a:pt x="579882" y="579787"/>
                    </a:cubicBezTo>
                    <a:cubicBezTo>
                      <a:pt x="499682" y="776097"/>
                      <a:pt x="399859" y="984885"/>
                      <a:pt x="300038" y="1101566"/>
                    </a:cubicBezTo>
                    <a:cubicBezTo>
                      <a:pt x="336613" y="1101566"/>
                      <a:pt x="399002" y="1090994"/>
                      <a:pt x="466439" y="1073563"/>
                    </a:cubicBezTo>
                    <a:cubicBezTo>
                      <a:pt x="332803" y="1400746"/>
                      <a:pt x="166402" y="1748790"/>
                      <a:pt x="0" y="1943100"/>
                    </a:cubicBezTo>
                    <a:cubicBezTo>
                      <a:pt x="134874" y="1943100"/>
                      <a:pt x="481489" y="1857089"/>
                      <a:pt x="660844" y="1750028"/>
                    </a:cubicBezTo>
                    <a:lnTo>
                      <a:pt x="660844" y="1993487"/>
                    </a:lnTo>
                    <a:lnTo>
                      <a:pt x="839534" y="1993487"/>
                    </a:lnTo>
                    <a:lnTo>
                      <a:pt x="839534" y="1750028"/>
                    </a:lnTo>
                    <a:cubicBezTo>
                      <a:pt x="1018794" y="1856994"/>
                      <a:pt x="1365504" y="1943100"/>
                      <a:pt x="1500378" y="19431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EBEEEE"/>
                  </a:gs>
                  <a:gs pos="50000">
                    <a:srgbClr val="C9D2D2"/>
                  </a:gs>
                  <a:gs pos="100000">
                    <a:srgbClr val="A8B6B7"/>
                  </a:gs>
                </a:gsLst>
                <a:lin ang="16200000" scaled="1"/>
              </a:gra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4458" name="Afbeelding 4457">
            <a:extLst>
              <a:ext uri="{FF2B5EF4-FFF2-40B4-BE49-F238E27FC236}">
                <a16:creationId xmlns:a16="http://schemas.microsoft.com/office/drawing/2014/main" id="{327E6F20-1333-CF77-D2BA-BC4DB8E7D5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4000"/>
          </a:blip>
          <a:stretch>
            <a:fillRect/>
          </a:stretch>
        </p:blipFill>
        <p:spPr>
          <a:xfrm>
            <a:off x="-102959" y="-705678"/>
            <a:ext cx="12397918" cy="8269356"/>
          </a:xfrm>
          <a:prstGeom prst="rect">
            <a:avLst/>
          </a:prstGeom>
        </p:spPr>
      </p:pic>
      <p:sp>
        <p:nvSpPr>
          <p:cNvPr id="4479" name="Vrije vorm: vorm 4478">
            <a:extLst>
              <a:ext uri="{FF2B5EF4-FFF2-40B4-BE49-F238E27FC236}">
                <a16:creationId xmlns:a16="http://schemas.microsoft.com/office/drawing/2014/main" id="{2E49226D-A4AC-CA9F-DEBD-86DF40CC85D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onnsiteX0" fmla="*/ 0 w 8099964"/>
              <a:gd name="connsiteY0" fmla="*/ 0 h 5400008"/>
              <a:gd name="connsiteX1" fmla="*/ 8099965 w 8099964"/>
              <a:gd name="connsiteY1" fmla="*/ 0 h 5400008"/>
              <a:gd name="connsiteX2" fmla="*/ 8099965 w 8099964"/>
              <a:gd name="connsiteY2" fmla="*/ 5400008 h 5400008"/>
              <a:gd name="connsiteX3" fmla="*/ 0 w 8099964"/>
              <a:gd name="connsiteY3" fmla="*/ 5400008 h 5400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99964" h="5400008">
                <a:moveTo>
                  <a:pt x="0" y="0"/>
                </a:moveTo>
                <a:lnTo>
                  <a:pt x="8099965" y="0"/>
                </a:lnTo>
                <a:lnTo>
                  <a:pt x="8099965" y="5400008"/>
                </a:lnTo>
                <a:lnTo>
                  <a:pt x="0" y="5400008"/>
                </a:lnTo>
                <a:close/>
              </a:path>
            </a:pathLst>
          </a:custGeom>
          <a:gradFill>
            <a:gsLst>
              <a:gs pos="19000">
                <a:srgbClr val="FFFFFF">
                  <a:alpha val="64000"/>
                </a:srgbClr>
              </a:gs>
              <a:gs pos="100000">
                <a:srgbClr val="A5BBCC">
                  <a:alpha val="65000"/>
                </a:srgbClr>
              </a:gs>
            </a:gsLst>
            <a:lin ang="1620000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4460" name="Graphic 4459">
            <a:extLst>
              <a:ext uri="{FF2B5EF4-FFF2-40B4-BE49-F238E27FC236}">
                <a16:creationId xmlns:a16="http://schemas.microsoft.com/office/drawing/2014/main" id="{0CE5A0CD-05F1-AB38-94A6-B4D1B56F646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40980" y="339551"/>
            <a:ext cx="2910040" cy="704773"/>
          </a:xfrm>
          <a:prstGeom prst="rect">
            <a:avLst/>
          </a:prstGeom>
        </p:spPr>
      </p:pic>
      <p:pic>
        <p:nvPicPr>
          <p:cNvPr id="4465" name="Graphic 4464">
            <a:extLst>
              <a:ext uri="{FF2B5EF4-FFF2-40B4-BE49-F238E27FC236}">
                <a16:creationId xmlns:a16="http://schemas.microsoft.com/office/drawing/2014/main" id="{8F966D90-A67D-191B-13CD-326B5631FC9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76625" y="1149458"/>
            <a:ext cx="3838750" cy="442699"/>
          </a:xfrm>
          <a:prstGeom prst="rect">
            <a:avLst/>
          </a:prstGeom>
        </p:spPr>
      </p:pic>
      <p:pic>
        <p:nvPicPr>
          <p:cNvPr id="4467" name="Graphic 4466">
            <a:extLst>
              <a:ext uri="{FF2B5EF4-FFF2-40B4-BE49-F238E27FC236}">
                <a16:creationId xmlns:a16="http://schemas.microsoft.com/office/drawing/2014/main" id="{09530EA8-9CA8-3A06-3342-B85964F76605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8915" y="3151116"/>
            <a:ext cx="714376" cy="347663"/>
          </a:xfrm>
          <a:prstGeom prst="rect">
            <a:avLst/>
          </a:prstGeom>
        </p:spPr>
      </p:pic>
      <p:sp>
        <p:nvSpPr>
          <p:cNvPr id="4471" name="Tekstvak 4470">
            <a:extLst>
              <a:ext uri="{FF2B5EF4-FFF2-40B4-BE49-F238E27FC236}">
                <a16:creationId xmlns:a16="http://schemas.microsoft.com/office/drawing/2014/main" id="{EBDA95F3-7467-103B-7577-BC1416AE9191}"/>
              </a:ext>
            </a:extLst>
          </p:cNvPr>
          <p:cNvSpPr txBox="1"/>
          <p:nvPr userDrawn="1"/>
        </p:nvSpPr>
        <p:spPr>
          <a:xfrm>
            <a:off x="6523263" y="2367504"/>
            <a:ext cx="48698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Op slide 15 geef je in het linkse tekstkader je persoonlijke kerstwensen in. Rechts vul je je eigen naam en die van de ontvanger in.</a:t>
            </a:r>
            <a:endParaRPr lang="nl-BE" sz="1600" b="1" dirty="0">
              <a:solidFill>
                <a:srgbClr val="05351F"/>
              </a:solidFill>
              <a:latin typeface="+mn-lt"/>
            </a:endParaRP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7A575EF3-6695-DEF8-755E-AF76DE9A7FA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98915" y="5198804"/>
            <a:ext cx="719139" cy="347663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C882A0E9-7B32-C30E-F7AA-8151F23E7464}"/>
              </a:ext>
            </a:extLst>
          </p:cNvPr>
          <p:cNvSpPr txBox="1"/>
          <p:nvPr userDrawn="1"/>
        </p:nvSpPr>
        <p:spPr>
          <a:xfrm>
            <a:off x="706860" y="5542342"/>
            <a:ext cx="4619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In de plaats van de kerstman op slide 13 kan je ook op slide 14 je eigen foto toevoegen. Voeg je eigen foto toe door op het icoon           te klikken.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E2AB2AE-ED44-CBCD-6B3E-28F7D4CC813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11009" y="2022158"/>
            <a:ext cx="718149" cy="351845"/>
          </a:xfrm>
          <a:prstGeom prst="rect">
            <a:avLst/>
          </a:prstGeom>
        </p:spPr>
      </p:pic>
      <p:sp>
        <p:nvSpPr>
          <p:cNvPr id="4468" name="Tekstvak 4467">
            <a:extLst>
              <a:ext uri="{FF2B5EF4-FFF2-40B4-BE49-F238E27FC236}">
                <a16:creationId xmlns:a16="http://schemas.microsoft.com/office/drawing/2014/main" id="{000FF42A-0AFD-9F1B-FC4D-6A0CBFA66826}"/>
              </a:ext>
            </a:extLst>
          </p:cNvPr>
          <p:cNvSpPr txBox="1"/>
          <p:nvPr userDrawn="1"/>
        </p:nvSpPr>
        <p:spPr>
          <a:xfrm>
            <a:off x="706859" y="3499330"/>
            <a:ext cx="57590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Voeg je eigen foto's toe op slides 10, 11 &amp; 12. Deze verschijnen automatisch aan de muur op slide 6.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dirty="0">
              <a:solidFill>
                <a:srgbClr val="05351F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Klik op het icoon          en kies een foto vanop jouw computer. Indien gewenst kan je hem nog bijsnijden door op        te klikken.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Zorg dat je foto binnen het kader blijft.</a:t>
            </a:r>
          </a:p>
        </p:txBody>
      </p:sp>
      <p:grpSp>
        <p:nvGrpSpPr>
          <p:cNvPr id="25" name="Groep 24">
            <a:extLst>
              <a:ext uri="{FF2B5EF4-FFF2-40B4-BE49-F238E27FC236}">
                <a16:creationId xmlns:a16="http://schemas.microsoft.com/office/drawing/2014/main" id="{E535910C-BB2C-326B-2F69-397D3DBB12C1}"/>
              </a:ext>
            </a:extLst>
          </p:cNvPr>
          <p:cNvGrpSpPr/>
          <p:nvPr userDrawn="1"/>
        </p:nvGrpSpPr>
        <p:grpSpPr>
          <a:xfrm>
            <a:off x="2244004" y="4234825"/>
            <a:ext cx="292769" cy="249771"/>
            <a:chOff x="-1221258" y="2150869"/>
            <a:chExt cx="250379" cy="249771"/>
          </a:xfrm>
        </p:grpSpPr>
        <p:sp>
          <p:nvSpPr>
            <p:cNvPr id="9" name="Rechthoek 8">
              <a:extLst>
                <a:ext uri="{FF2B5EF4-FFF2-40B4-BE49-F238E27FC236}">
                  <a16:creationId xmlns:a16="http://schemas.microsoft.com/office/drawing/2014/main" id="{6207FD73-FE89-B0B8-2965-03307594C8BF}"/>
                </a:ext>
              </a:extLst>
            </p:cNvPr>
            <p:cNvSpPr/>
            <p:nvPr userDrawn="1"/>
          </p:nvSpPr>
          <p:spPr>
            <a:xfrm rot="5400000">
              <a:off x="-1210181" y="2139792"/>
              <a:ext cx="216024" cy="238177"/>
            </a:xfrm>
            <a:prstGeom prst="rect">
              <a:avLst/>
            </a:prstGeom>
            <a:solidFill>
              <a:schemeClr val="bg1"/>
            </a:solidFill>
            <a:ln w="15875" cap="sq">
              <a:solidFill>
                <a:schemeClr val="tx2">
                  <a:lumMod val="60000"/>
                  <a:lumOff val="4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10" name="Gelijkbenige driehoek 128">
              <a:extLst>
                <a:ext uri="{FF2B5EF4-FFF2-40B4-BE49-F238E27FC236}">
                  <a16:creationId xmlns:a16="http://schemas.microsoft.com/office/drawing/2014/main" id="{85881CD5-9883-581F-DA28-3863F0B3802B}"/>
                </a:ext>
              </a:extLst>
            </p:cNvPr>
            <p:cNvSpPr/>
            <p:nvPr userDrawn="1"/>
          </p:nvSpPr>
          <p:spPr>
            <a:xfrm>
              <a:off x="-1206213" y="2246809"/>
              <a:ext cx="131236" cy="108025"/>
            </a:xfrm>
            <a:custGeom>
              <a:avLst/>
              <a:gdLst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0 w 165756"/>
                <a:gd name="connsiteY3" fmla="*/ 108025 h 108025"/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37140 w 165756"/>
                <a:gd name="connsiteY3" fmla="*/ 106895 h 108025"/>
                <a:gd name="connsiteX4" fmla="*/ 0 w 165756"/>
                <a:gd name="connsiteY4" fmla="*/ 108025 h 108025"/>
                <a:gd name="connsiteX0" fmla="*/ 0 w 165756"/>
                <a:gd name="connsiteY0" fmla="*/ 108025 h 108025"/>
                <a:gd name="connsiteX1" fmla="*/ 34520 w 165756"/>
                <a:gd name="connsiteY1" fmla="*/ 62354 h 108025"/>
                <a:gd name="connsiteX2" fmla="*/ 82878 w 165756"/>
                <a:gd name="connsiteY2" fmla="*/ 0 h 108025"/>
                <a:gd name="connsiteX3" fmla="*/ 165756 w 165756"/>
                <a:gd name="connsiteY3" fmla="*/ 108025 h 108025"/>
                <a:gd name="connsiteX4" fmla="*/ 37140 w 165756"/>
                <a:gd name="connsiteY4" fmla="*/ 106895 h 108025"/>
                <a:gd name="connsiteX5" fmla="*/ 0 w 165756"/>
                <a:gd name="connsiteY5" fmla="*/ 108025 h 108025"/>
                <a:gd name="connsiteX0" fmla="*/ 2620 w 131236"/>
                <a:gd name="connsiteY0" fmla="*/ 106895 h 108025"/>
                <a:gd name="connsiteX1" fmla="*/ 0 w 131236"/>
                <a:gd name="connsiteY1" fmla="*/ 62354 h 108025"/>
                <a:gd name="connsiteX2" fmla="*/ 48358 w 131236"/>
                <a:gd name="connsiteY2" fmla="*/ 0 h 108025"/>
                <a:gd name="connsiteX3" fmla="*/ 131236 w 131236"/>
                <a:gd name="connsiteY3" fmla="*/ 108025 h 108025"/>
                <a:gd name="connsiteX4" fmla="*/ 2620 w 131236"/>
                <a:gd name="connsiteY4" fmla="*/ 106895 h 10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36" h="108025">
                  <a:moveTo>
                    <a:pt x="2620" y="106895"/>
                  </a:moveTo>
                  <a:lnTo>
                    <a:pt x="0" y="62354"/>
                  </a:lnTo>
                  <a:lnTo>
                    <a:pt x="48358" y="0"/>
                  </a:lnTo>
                  <a:lnTo>
                    <a:pt x="131236" y="108025"/>
                  </a:lnTo>
                  <a:lnTo>
                    <a:pt x="2620" y="1068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11" name="Ovaal 10">
              <a:extLst>
                <a:ext uri="{FF2B5EF4-FFF2-40B4-BE49-F238E27FC236}">
                  <a16:creationId xmlns:a16="http://schemas.microsoft.com/office/drawing/2014/main" id="{08AB42ED-B26B-9195-B45C-87B4FD685061}"/>
                </a:ext>
              </a:extLst>
            </p:cNvPr>
            <p:cNvSpPr/>
            <p:nvPr userDrawn="1"/>
          </p:nvSpPr>
          <p:spPr>
            <a:xfrm>
              <a:off x="-1065392" y="2178398"/>
              <a:ext cx="54000" cy="54000"/>
            </a:xfrm>
            <a:prstGeom prst="ellipse">
              <a:avLst/>
            </a:prstGeom>
            <a:solidFill>
              <a:srgbClr val="FFC000"/>
            </a:solidFill>
            <a:ln w="15875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44E913EF-B937-1BCA-5866-FB559D8DB3E1}"/>
                </a:ext>
              </a:extLst>
            </p:cNvPr>
            <p:cNvSpPr/>
            <p:nvPr userDrawn="1"/>
          </p:nvSpPr>
          <p:spPr>
            <a:xfrm rot="5400000">
              <a:off x="-1091479" y="2258353"/>
              <a:ext cx="108000" cy="133200"/>
            </a:xfrm>
            <a:prstGeom prst="rect">
              <a:avLst/>
            </a:prstGeom>
            <a:solidFill>
              <a:schemeClr val="bg1"/>
            </a:solidFill>
            <a:ln w="15875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cxnSp>
          <p:nvCxnSpPr>
            <p:cNvPr id="14" name="Rechte verbindingslijn 13">
              <a:extLst>
                <a:ext uri="{FF2B5EF4-FFF2-40B4-BE49-F238E27FC236}">
                  <a16:creationId xmlns:a16="http://schemas.microsoft.com/office/drawing/2014/main" id="{B1D80871-D240-20C5-E111-1B6B92087BDC}"/>
                </a:ext>
              </a:extLst>
            </p:cNvPr>
            <p:cNvCxnSpPr/>
            <p:nvPr userDrawn="1"/>
          </p:nvCxnSpPr>
          <p:spPr>
            <a:xfrm>
              <a:off x="-1055479" y="2400640"/>
              <a:ext cx="36000" cy="0"/>
            </a:xfrm>
            <a:prstGeom prst="line">
              <a:avLst/>
            </a:prstGeom>
            <a:solidFill>
              <a:schemeClr val="bg1"/>
            </a:solidFill>
            <a:ln w="15875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37" name="Groep 36">
            <a:extLst>
              <a:ext uri="{FF2B5EF4-FFF2-40B4-BE49-F238E27FC236}">
                <a16:creationId xmlns:a16="http://schemas.microsoft.com/office/drawing/2014/main" id="{9D76FF33-98C4-0C99-8ED6-DC3B171E35AB}"/>
              </a:ext>
            </a:extLst>
          </p:cNvPr>
          <p:cNvGrpSpPr/>
          <p:nvPr userDrawn="1"/>
        </p:nvGrpSpPr>
        <p:grpSpPr>
          <a:xfrm>
            <a:off x="4942847" y="4534580"/>
            <a:ext cx="286059" cy="319706"/>
            <a:chOff x="5600255" y="3881752"/>
            <a:chExt cx="338616" cy="348683"/>
          </a:xfrm>
        </p:grpSpPr>
        <p:cxnSp>
          <p:nvCxnSpPr>
            <p:cNvPr id="44" name="Rechte verbindingslijn 43">
              <a:extLst>
                <a:ext uri="{FF2B5EF4-FFF2-40B4-BE49-F238E27FC236}">
                  <a16:creationId xmlns:a16="http://schemas.microsoft.com/office/drawing/2014/main" id="{6475DA4D-4769-E5E4-9F17-C1C531EF9294}"/>
                </a:ext>
              </a:extLst>
            </p:cNvPr>
            <p:cNvCxnSpPr/>
            <p:nvPr/>
          </p:nvCxnSpPr>
          <p:spPr>
            <a:xfrm>
              <a:off x="5600255" y="3963586"/>
              <a:ext cx="266849" cy="0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echte verbindingslijn 44">
              <a:extLst>
                <a:ext uri="{FF2B5EF4-FFF2-40B4-BE49-F238E27FC236}">
                  <a16:creationId xmlns:a16="http://schemas.microsoft.com/office/drawing/2014/main" id="{E67B5422-7D4D-090D-DFF6-F0C7CF1875F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733679" y="4097011"/>
              <a:ext cx="266849" cy="0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echte verbindingslijn 45">
              <a:extLst>
                <a:ext uri="{FF2B5EF4-FFF2-40B4-BE49-F238E27FC236}">
                  <a16:creationId xmlns:a16="http://schemas.microsoft.com/office/drawing/2014/main" id="{9B7A9469-A9B2-6518-09BD-C01679A8A379}"/>
                </a:ext>
              </a:extLst>
            </p:cNvPr>
            <p:cNvCxnSpPr/>
            <p:nvPr/>
          </p:nvCxnSpPr>
          <p:spPr>
            <a:xfrm rot="10800000">
              <a:off x="5672022" y="4148602"/>
              <a:ext cx="266849" cy="0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chte verbindingslijn 46">
              <a:extLst>
                <a:ext uri="{FF2B5EF4-FFF2-40B4-BE49-F238E27FC236}">
                  <a16:creationId xmlns:a16="http://schemas.microsoft.com/office/drawing/2014/main" id="{938DF470-0D8D-9691-43FD-F9695A77FF8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538598" y="4015177"/>
              <a:ext cx="266849" cy="0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echte verbindingslijn 47">
              <a:extLst>
                <a:ext uri="{FF2B5EF4-FFF2-40B4-BE49-F238E27FC236}">
                  <a16:creationId xmlns:a16="http://schemas.microsoft.com/office/drawing/2014/main" id="{71A2067D-6D5F-637F-09B8-65BA4633A5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72020" y="3906658"/>
              <a:ext cx="266851" cy="24194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ep 49">
            <a:extLst>
              <a:ext uri="{FF2B5EF4-FFF2-40B4-BE49-F238E27FC236}">
                <a16:creationId xmlns:a16="http://schemas.microsoft.com/office/drawing/2014/main" id="{98C242F8-98D1-BFB3-6B39-2C5035BAAEC7}"/>
              </a:ext>
            </a:extLst>
          </p:cNvPr>
          <p:cNvGrpSpPr/>
          <p:nvPr userDrawn="1"/>
        </p:nvGrpSpPr>
        <p:grpSpPr>
          <a:xfrm>
            <a:off x="3118746" y="6126996"/>
            <a:ext cx="292769" cy="249771"/>
            <a:chOff x="-1221258" y="2150869"/>
            <a:chExt cx="250379" cy="249771"/>
          </a:xfrm>
        </p:grpSpPr>
        <p:sp>
          <p:nvSpPr>
            <p:cNvPr id="51" name="Rechthoek 50">
              <a:extLst>
                <a:ext uri="{FF2B5EF4-FFF2-40B4-BE49-F238E27FC236}">
                  <a16:creationId xmlns:a16="http://schemas.microsoft.com/office/drawing/2014/main" id="{22AE20E6-4ECF-0EF9-5C31-D1ADD8607AE0}"/>
                </a:ext>
              </a:extLst>
            </p:cNvPr>
            <p:cNvSpPr/>
            <p:nvPr userDrawn="1"/>
          </p:nvSpPr>
          <p:spPr>
            <a:xfrm rot="5400000">
              <a:off x="-1210181" y="2139792"/>
              <a:ext cx="216024" cy="238177"/>
            </a:xfrm>
            <a:prstGeom prst="rect">
              <a:avLst/>
            </a:prstGeom>
            <a:solidFill>
              <a:schemeClr val="bg1"/>
            </a:solidFill>
            <a:ln w="15875" cap="sq">
              <a:solidFill>
                <a:schemeClr val="tx2">
                  <a:lumMod val="60000"/>
                  <a:lumOff val="40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2" name="Gelijkbenige driehoek 128">
              <a:extLst>
                <a:ext uri="{FF2B5EF4-FFF2-40B4-BE49-F238E27FC236}">
                  <a16:creationId xmlns:a16="http://schemas.microsoft.com/office/drawing/2014/main" id="{DDE08D50-ED77-32A4-1AF1-3B8F5FEB8B1B}"/>
                </a:ext>
              </a:extLst>
            </p:cNvPr>
            <p:cNvSpPr/>
            <p:nvPr userDrawn="1"/>
          </p:nvSpPr>
          <p:spPr>
            <a:xfrm>
              <a:off x="-1206213" y="2246809"/>
              <a:ext cx="131236" cy="108025"/>
            </a:xfrm>
            <a:custGeom>
              <a:avLst/>
              <a:gdLst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0 w 165756"/>
                <a:gd name="connsiteY3" fmla="*/ 108025 h 108025"/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37140 w 165756"/>
                <a:gd name="connsiteY3" fmla="*/ 106895 h 108025"/>
                <a:gd name="connsiteX4" fmla="*/ 0 w 165756"/>
                <a:gd name="connsiteY4" fmla="*/ 108025 h 108025"/>
                <a:gd name="connsiteX0" fmla="*/ 0 w 165756"/>
                <a:gd name="connsiteY0" fmla="*/ 108025 h 108025"/>
                <a:gd name="connsiteX1" fmla="*/ 34520 w 165756"/>
                <a:gd name="connsiteY1" fmla="*/ 62354 h 108025"/>
                <a:gd name="connsiteX2" fmla="*/ 82878 w 165756"/>
                <a:gd name="connsiteY2" fmla="*/ 0 h 108025"/>
                <a:gd name="connsiteX3" fmla="*/ 165756 w 165756"/>
                <a:gd name="connsiteY3" fmla="*/ 108025 h 108025"/>
                <a:gd name="connsiteX4" fmla="*/ 37140 w 165756"/>
                <a:gd name="connsiteY4" fmla="*/ 106895 h 108025"/>
                <a:gd name="connsiteX5" fmla="*/ 0 w 165756"/>
                <a:gd name="connsiteY5" fmla="*/ 108025 h 108025"/>
                <a:gd name="connsiteX0" fmla="*/ 2620 w 131236"/>
                <a:gd name="connsiteY0" fmla="*/ 106895 h 108025"/>
                <a:gd name="connsiteX1" fmla="*/ 0 w 131236"/>
                <a:gd name="connsiteY1" fmla="*/ 62354 h 108025"/>
                <a:gd name="connsiteX2" fmla="*/ 48358 w 131236"/>
                <a:gd name="connsiteY2" fmla="*/ 0 h 108025"/>
                <a:gd name="connsiteX3" fmla="*/ 131236 w 131236"/>
                <a:gd name="connsiteY3" fmla="*/ 108025 h 108025"/>
                <a:gd name="connsiteX4" fmla="*/ 2620 w 131236"/>
                <a:gd name="connsiteY4" fmla="*/ 106895 h 10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36" h="108025">
                  <a:moveTo>
                    <a:pt x="2620" y="106895"/>
                  </a:moveTo>
                  <a:lnTo>
                    <a:pt x="0" y="62354"/>
                  </a:lnTo>
                  <a:lnTo>
                    <a:pt x="48358" y="0"/>
                  </a:lnTo>
                  <a:lnTo>
                    <a:pt x="131236" y="108025"/>
                  </a:lnTo>
                  <a:lnTo>
                    <a:pt x="2620" y="106895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3" name="Ovaal 52">
              <a:extLst>
                <a:ext uri="{FF2B5EF4-FFF2-40B4-BE49-F238E27FC236}">
                  <a16:creationId xmlns:a16="http://schemas.microsoft.com/office/drawing/2014/main" id="{9A1E0E63-F516-328E-28DA-1DAAEA3E1952}"/>
                </a:ext>
              </a:extLst>
            </p:cNvPr>
            <p:cNvSpPr/>
            <p:nvPr userDrawn="1"/>
          </p:nvSpPr>
          <p:spPr>
            <a:xfrm>
              <a:off x="-1065392" y="2178398"/>
              <a:ext cx="54000" cy="54000"/>
            </a:xfrm>
            <a:prstGeom prst="ellipse">
              <a:avLst/>
            </a:prstGeom>
            <a:solidFill>
              <a:srgbClr val="FFC000"/>
            </a:solidFill>
            <a:ln w="15875" cap="sq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sp>
          <p:nvSpPr>
            <p:cNvPr id="54" name="Rechthoek 53">
              <a:extLst>
                <a:ext uri="{FF2B5EF4-FFF2-40B4-BE49-F238E27FC236}">
                  <a16:creationId xmlns:a16="http://schemas.microsoft.com/office/drawing/2014/main" id="{3453C2C6-3475-2208-4EA0-D25011343B62}"/>
                </a:ext>
              </a:extLst>
            </p:cNvPr>
            <p:cNvSpPr/>
            <p:nvPr userDrawn="1"/>
          </p:nvSpPr>
          <p:spPr>
            <a:xfrm rot="5400000">
              <a:off x="-1091479" y="2258353"/>
              <a:ext cx="108000" cy="133200"/>
            </a:xfrm>
            <a:prstGeom prst="rect">
              <a:avLst/>
            </a:prstGeom>
            <a:solidFill>
              <a:schemeClr val="bg1"/>
            </a:solidFill>
            <a:ln w="15875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800">
                <a:solidFill>
                  <a:schemeClr val="accent1"/>
                </a:solidFill>
                <a:latin typeface="+mn-lt"/>
              </a:endParaRPr>
            </a:p>
          </p:txBody>
        </p:sp>
        <p:cxnSp>
          <p:nvCxnSpPr>
            <p:cNvPr id="55" name="Rechte verbindingslijn 54">
              <a:extLst>
                <a:ext uri="{FF2B5EF4-FFF2-40B4-BE49-F238E27FC236}">
                  <a16:creationId xmlns:a16="http://schemas.microsoft.com/office/drawing/2014/main" id="{5D6182F8-4638-934C-7D48-9612ECFB2E2A}"/>
                </a:ext>
              </a:extLst>
            </p:cNvPr>
            <p:cNvCxnSpPr/>
            <p:nvPr userDrawn="1"/>
          </p:nvCxnSpPr>
          <p:spPr>
            <a:xfrm>
              <a:off x="-1055479" y="2400640"/>
              <a:ext cx="36000" cy="0"/>
            </a:xfrm>
            <a:prstGeom prst="line">
              <a:avLst/>
            </a:prstGeom>
            <a:solidFill>
              <a:schemeClr val="bg1"/>
            </a:solidFill>
            <a:ln w="15875" cap="rnd">
              <a:solidFill>
                <a:schemeClr val="accent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pic>
        <p:nvPicPr>
          <p:cNvPr id="8" name="Graphic 7">
            <a:extLst>
              <a:ext uri="{FF2B5EF4-FFF2-40B4-BE49-F238E27FC236}">
                <a16:creationId xmlns:a16="http://schemas.microsoft.com/office/drawing/2014/main" id="{A608D447-A1C4-9F60-A4E1-13C3488FE68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602784" y="3407449"/>
            <a:ext cx="734597" cy="352800"/>
          </a:xfrm>
          <a:prstGeom prst="rect">
            <a:avLst/>
          </a:prstGeom>
        </p:spPr>
      </p:pic>
      <p:sp>
        <p:nvSpPr>
          <p:cNvPr id="49" name="Tekstvak 48">
            <a:extLst>
              <a:ext uri="{FF2B5EF4-FFF2-40B4-BE49-F238E27FC236}">
                <a16:creationId xmlns:a16="http://schemas.microsoft.com/office/drawing/2014/main" id="{62E5CC4B-E560-349C-CFFE-D5B6C6F8C693}"/>
              </a:ext>
            </a:extLst>
          </p:cNvPr>
          <p:cNvSpPr txBox="1"/>
          <p:nvPr userDrawn="1"/>
        </p:nvSpPr>
        <p:spPr>
          <a:xfrm>
            <a:off x="6523263" y="3764738"/>
            <a:ext cx="51976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Tijd om je filmpje te maken!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rgbClr val="05351F"/>
                </a:solidFill>
                <a:latin typeface="+mn-lt"/>
              </a:rPr>
              <a:t>Om te exporteren ga je naar: bestand &gt; exporteren &gt; een video maken &gt; video maken. Kies een locatie op je computer en druk op exporteren.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b="1" dirty="0">
              <a:solidFill>
                <a:srgbClr val="05351F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rgbClr val="05351F"/>
                </a:solidFill>
                <a:latin typeface="+mn-lt"/>
              </a:rPr>
              <a:t>Klaar!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rgbClr val="05351F"/>
                </a:solidFill>
                <a:latin typeface="+mn-lt"/>
              </a:rPr>
              <a:t>Bekijk snel je eigen filmpje en deel het met je familie en vrienden.</a:t>
            </a:r>
          </a:p>
        </p:txBody>
      </p:sp>
      <p:pic>
        <p:nvPicPr>
          <p:cNvPr id="56" name="Graphic 4461">
            <a:extLst>
              <a:ext uri="{FF2B5EF4-FFF2-40B4-BE49-F238E27FC236}">
                <a16:creationId xmlns:a16="http://schemas.microsoft.com/office/drawing/2014/main" id="{F4E2D95D-EC11-4E26-86F3-46AB4A9F070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798914" y="2028781"/>
            <a:ext cx="666750" cy="347663"/>
          </a:xfrm>
          <a:prstGeom prst="rect">
            <a:avLst/>
          </a:prstGeom>
        </p:spPr>
      </p:pic>
      <p:sp>
        <p:nvSpPr>
          <p:cNvPr id="57" name="Tekstvak 4462">
            <a:extLst>
              <a:ext uri="{FF2B5EF4-FFF2-40B4-BE49-F238E27FC236}">
                <a16:creationId xmlns:a16="http://schemas.microsoft.com/office/drawing/2014/main" id="{5E19E1A3-817D-B292-9C44-77EF2D030351}"/>
              </a:ext>
            </a:extLst>
          </p:cNvPr>
          <p:cNvSpPr txBox="1"/>
          <p:nvPr userDrawn="1"/>
        </p:nvSpPr>
        <p:spPr>
          <a:xfrm>
            <a:off x="706859" y="2378708"/>
            <a:ext cx="3893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rgbClr val="05351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Klik op ‘Bewerken inschakelen’ om deze template te kunnen bewerken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rgbClr val="05351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E6D7B8D3-0A18-B7A2-278C-CF8E6E63F50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71" r="49587" b="68345"/>
          <a:stretch/>
        </p:blipFill>
        <p:spPr bwMode="auto">
          <a:xfrm>
            <a:off x="4376332" y="2284887"/>
            <a:ext cx="1358460" cy="6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759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cé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!!achtergrond">
            <a:extLst>
              <a:ext uri="{FF2B5EF4-FFF2-40B4-BE49-F238E27FC236}">
                <a16:creationId xmlns:a16="http://schemas.microsoft.com/office/drawing/2014/main" id="{229257DB-426F-012E-EE49-884A56BB81B3}"/>
              </a:ext>
            </a:extLst>
          </p:cNvPr>
          <p:cNvSpPr/>
          <p:nvPr/>
        </p:nvSpPr>
        <p:spPr>
          <a:xfrm>
            <a:off x="0" y="0"/>
            <a:ext cx="12192000" cy="6917794"/>
          </a:xfrm>
          <a:prstGeom prst="rect">
            <a:avLst/>
          </a:prstGeom>
          <a:gradFill>
            <a:gsLst>
              <a:gs pos="0">
                <a:srgbClr val="54A3F5"/>
              </a:gs>
              <a:gs pos="15000">
                <a:srgbClr val="4487DA"/>
              </a:gs>
              <a:gs pos="41000">
                <a:srgbClr val="2B5EB0"/>
              </a:gs>
              <a:gs pos="65000">
                <a:srgbClr val="193F92"/>
              </a:gs>
              <a:gs pos="86000">
                <a:srgbClr val="0E2D80"/>
              </a:gs>
              <a:gs pos="100000">
                <a:srgbClr val="0B277A"/>
              </a:gs>
            </a:gsLst>
            <a:lin ang="16200000" scaled="1"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8643" name="!!rook">
            <a:extLst>
              <a:ext uri="{FF2B5EF4-FFF2-40B4-BE49-F238E27FC236}">
                <a16:creationId xmlns:a16="http://schemas.microsoft.com/office/drawing/2014/main" id="{3886A981-55CB-15B8-AB23-18E5CDD34267}"/>
              </a:ext>
            </a:extLst>
          </p:cNvPr>
          <p:cNvGrpSpPr/>
          <p:nvPr userDrawn="1"/>
        </p:nvGrpSpPr>
        <p:grpSpPr>
          <a:xfrm>
            <a:off x="-73222" y="-1196312"/>
            <a:ext cx="9885437" cy="4301993"/>
            <a:chOff x="-73222" y="-1196312"/>
            <a:chExt cx="9885437" cy="4301993"/>
          </a:xfrm>
        </p:grpSpPr>
        <p:sp>
          <p:nvSpPr>
            <p:cNvPr id="38" name="Graphic 36">
              <a:extLst>
                <a:ext uri="{FF2B5EF4-FFF2-40B4-BE49-F238E27FC236}">
                  <a16:creationId xmlns:a16="http://schemas.microsoft.com/office/drawing/2014/main" id="{FB184A4A-78B4-FF9E-733B-2EC9F5BA0CA1}"/>
                </a:ext>
              </a:extLst>
            </p:cNvPr>
            <p:cNvSpPr/>
            <p:nvPr/>
          </p:nvSpPr>
          <p:spPr>
            <a:xfrm>
              <a:off x="-1220" y="-1196312"/>
              <a:ext cx="9813435" cy="4301993"/>
            </a:xfrm>
            <a:custGeom>
              <a:avLst/>
              <a:gdLst>
                <a:gd name="connsiteX0" fmla="*/ 0 w 12157958"/>
                <a:gd name="connsiteY0" fmla="*/ 0 h 5329781"/>
                <a:gd name="connsiteX1" fmla="*/ 0 w 12157958"/>
                <a:gd name="connsiteY1" fmla="*/ 3978749 h 5329781"/>
                <a:gd name="connsiteX2" fmla="*/ 1292089 w 12157958"/>
                <a:gd name="connsiteY2" fmla="*/ 4342463 h 5329781"/>
                <a:gd name="connsiteX3" fmla="*/ 2240558 w 12157958"/>
                <a:gd name="connsiteY3" fmla="*/ 2683311 h 5329781"/>
                <a:gd name="connsiteX4" fmla="*/ 1813881 w 12157958"/>
                <a:gd name="connsiteY4" fmla="*/ 3635799 h 5329781"/>
                <a:gd name="connsiteX5" fmla="*/ 2138075 w 12157958"/>
                <a:gd name="connsiteY5" fmla="*/ 3152857 h 5329781"/>
                <a:gd name="connsiteX6" fmla="*/ 1793786 w 12157958"/>
                <a:gd name="connsiteY6" fmla="*/ 3193046 h 5329781"/>
                <a:gd name="connsiteX7" fmla="*/ 1721445 w 12157958"/>
                <a:gd name="connsiteY7" fmla="*/ 3336389 h 5329781"/>
                <a:gd name="connsiteX8" fmla="*/ 1562697 w 12157958"/>
                <a:gd name="connsiteY8" fmla="*/ 3170273 h 5329781"/>
                <a:gd name="connsiteX9" fmla="*/ 1710058 w 12157958"/>
                <a:gd name="connsiteY9" fmla="*/ 2886937 h 5329781"/>
                <a:gd name="connsiteX10" fmla="*/ 2164199 w 12157958"/>
                <a:gd name="connsiteY10" fmla="*/ 2836700 h 5329781"/>
                <a:gd name="connsiteX11" fmla="*/ 2493751 w 12157958"/>
                <a:gd name="connsiteY11" fmla="*/ 3212471 h 5329781"/>
                <a:gd name="connsiteX12" fmla="*/ 1373807 w 12157958"/>
                <a:gd name="connsiteY12" fmla="*/ 3496476 h 5329781"/>
                <a:gd name="connsiteX13" fmla="*/ 1326920 w 12157958"/>
                <a:gd name="connsiteY13" fmla="*/ 2186972 h 5329781"/>
                <a:gd name="connsiteX14" fmla="*/ 3757707 w 12157958"/>
                <a:gd name="connsiteY14" fmla="*/ 3332370 h 5329781"/>
                <a:gd name="connsiteX15" fmla="*/ 3328351 w 12157958"/>
                <a:gd name="connsiteY15" fmla="*/ 4113383 h 5329781"/>
                <a:gd name="connsiteX16" fmla="*/ 3559440 w 12157958"/>
                <a:gd name="connsiteY16" fmla="*/ 5329782 h 5329781"/>
                <a:gd name="connsiteX17" fmla="*/ 3524609 w 12157958"/>
                <a:gd name="connsiteY17" fmla="*/ 4632496 h 5329781"/>
                <a:gd name="connsiteX18" fmla="*/ 4623789 w 12157958"/>
                <a:gd name="connsiteY18" fmla="*/ 3436192 h 5329781"/>
                <a:gd name="connsiteX19" fmla="*/ 6081994 w 12157958"/>
                <a:gd name="connsiteY19" fmla="*/ 2692019 h 5329781"/>
                <a:gd name="connsiteX20" fmla="*/ 6604456 w 12157958"/>
                <a:gd name="connsiteY20" fmla="*/ 2229841 h 5329781"/>
                <a:gd name="connsiteX21" fmla="*/ 7236769 w 12157958"/>
                <a:gd name="connsiteY21" fmla="*/ 2363806 h 5329781"/>
                <a:gd name="connsiteX22" fmla="*/ 7132277 w 12157958"/>
                <a:gd name="connsiteY22" fmla="*/ 2464279 h 5329781"/>
                <a:gd name="connsiteX23" fmla="*/ 7026444 w 12157958"/>
                <a:gd name="connsiteY23" fmla="*/ 2427439 h 5329781"/>
                <a:gd name="connsiteX24" fmla="*/ 6924631 w 12157958"/>
                <a:gd name="connsiteY24" fmla="*/ 2548007 h 5329781"/>
                <a:gd name="connsiteX25" fmla="*/ 7319827 w 12157958"/>
                <a:gd name="connsiteY25" fmla="*/ 2741586 h 5329781"/>
                <a:gd name="connsiteX26" fmla="*/ 8873816 w 12157958"/>
                <a:gd name="connsiteY26" fmla="*/ 2325626 h 5329781"/>
                <a:gd name="connsiteX27" fmla="*/ 9039933 w 12157958"/>
                <a:gd name="connsiteY27" fmla="*/ 3625752 h 5329781"/>
                <a:gd name="connsiteX28" fmla="*/ 8564358 w 12157958"/>
                <a:gd name="connsiteY28" fmla="*/ 3422126 h 5329781"/>
                <a:gd name="connsiteX29" fmla="*/ 8914006 w 12157958"/>
                <a:gd name="connsiteY29" fmla="*/ 3165584 h 5329781"/>
                <a:gd name="connsiteX30" fmla="*/ 8165144 w 12157958"/>
                <a:gd name="connsiteY30" fmla="*/ 3337058 h 5329781"/>
                <a:gd name="connsiteX31" fmla="*/ 8582443 w 12157958"/>
                <a:gd name="connsiteY31" fmla="*/ 4120081 h 5329781"/>
                <a:gd name="connsiteX32" fmla="*/ 9975005 w 12157958"/>
                <a:gd name="connsiteY32" fmla="*/ 3220509 h 5329781"/>
                <a:gd name="connsiteX33" fmla="*/ 11003853 w 12157958"/>
                <a:gd name="connsiteY33" fmla="*/ 1095831 h 5329781"/>
                <a:gd name="connsiteX34" fmla="*/ 11153224 w 12157958"/>
                <a:gd name="connsiteY34" fmla="*/ 793070 h 5329781"/>
                <a:gd name="connsiteX35" fmla="*/ 12157958 w 12157958"/>
                <a:gd name="connsiteY35" fmla="*/ 0 h 5329781"/>
                <a:gd name="connsiteX36" fmla="*/ 0 w 12157958"/>
                <a:gd name="connsiteY36" fmla="*/ 0 h 5329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157958" h="5329781">
                  <a:moveTo>
                    <a:pt x="0" y="0"/>
                  </a:moveTo>
                  <a:lnTo>
                    <a:pt x="0" y="3978749"/>
                  </a:lnTo>
                  <a:cubicBezTo>
                    <a:pt x="300751" y="4193762"/>
                    <a:pt x="710682" y="4331076"/>
                    <a:pt x="1292089" y="4342463"/>
                  </a:cubicBezTo>
                  <a:cubicBezTo>
                    <a:pt x="2915070" y="4373945"/>
                    <a:pt x="2803210" y="2865503"/>
                    <a:pt x="2240558" y="2683311"/>
                  </a:cubicBezTo>
                  <a:cubicBezTo>
                    <a:pt x="1408638" y="2361126"/>
                    <a:pt x="1083774" y="3446909"/>
                    <a:pt x="1813881" y="3635799"/>
                  </a:cubicBezTo>
                  <a:cubicBezTo>
                    <a:pt x="2266681" y="3753018"/>
                    <a:pt x="2319598" y="3323662"/>
                    <a:pt x="2138075" y="3152857"/>
                  </a:cubicBezTo>
                  <a:cubicBezTo>
                    <a:pt x="1997412" y="3020232"/>
                    <a:pt x="1789767" y="3089894"/>
                    <a:pt x="1793786" y="3193046"/>
                  </a:cubicBezTo>
                  <a:cubicBezTo>
                    <a:pt x="1912345" y="3083195"/>
                    <a:pt x="1886892" y="3337058"/>
                    <a:pt x="1721445" y="3336389"/>
                  </a:cubicBezTo>
                  <a:cubicBezTo>
                    <a:pt x="1622981" y="3336389"/>
                    <a:pt x="1570065" y="3260699"/>
                    <a:pt x="1562697" y="3170273"/>
                  </a:cubicBezTo>
                  <a:cubicBezTo>
                    <a:pt x="1554659" y="3065110"/>
                    <a:pt x="1627000" y="2947221"/>
                    <a:pt x="1710058" y="2886937"/>
                  </a:cubicBezTo>
                  <a:cubicBezTo>
                    <a:pt x="1833306" y="2797181"/>
                    <a:pt x="2015498" y="2780435"/>
                    <a:pt x="2164199" y="2836700"/>
                  </a:cubicBezTo>
                  <a:cubicBezTo>
                    <a:pt x="2294814" y="2886267"/>
                    <a:pt x="2485714" y="3057742"/>
                    <a:pt x="2493751" y="3212471"/>
                  </a:cubicBezTo>
                  <a:cubicBezTo>
                    <a:pt x="2561404" y="3741631"/>
                    <a:pt x="1771012" y="4056448"/>
                    <a:pt x="1373807" y="3496476"/>
                  </a:cubicBezTo>
                  <a:cubicBezTo>
                    <a:pt x="1111906" y="3126734"/>
                    <a:pt x="1048273" y="2540639"/>
                    <a:pt x="1326920" y="2186972"/>
                  </a:cubicBezTo>
                  <a:cubicBezTo>
                    <a:pt x="2398637" y="828571"/>
                    <a:pt x="4400738" y="2332994"/>
                    <a:pt x="3757707" y="3332370"/>
                  </a:cubicBezTo>
                  <a:cubicBezTo>
                    <a:pt x="3597620" y="3580874"/>
                    <a:pt x="3410069" y="3824020"/>
                    <a:pt x="3328351" y="4113383"/>
                  </a:cubicBezTo>
                  <a:cubicBezTo>
                    <a:pt x="3203764" y="4555467"/>
                    <a:pt x="3556761" y="4895736"/>
                    <a:pt x="3559440" y="5329782"/>
                  </a:cubicBezTo>
                  <a:cubicBezTo>
                    <a:pt x="3722207" y="4919181"/>
                    <a:pt x="3599629" y="4887029"/>
                    <a:pt x="3524609" y="4632496"/>
                  </a:cubicBezTo>
                  <a:cubicBezTo>
                    <a:pt x="3344427" y="4022957"/>
                    <a:pt x="4031665" y="3641158"/>
                    <a:pt x="4623789" y="3436192"/>
                  </a:cubicBezTo>
                  <a:cubicBezTo>
                    <a:pt x="5030371" y="3295529"/>
                    <a:pt x="5915208" y="3343756"/>
                    <a:pt x="6081994" y="2692019"/>
                  </a:cubicBezTo>
                  <a:cubicBezTo>
                    <a:pt x="6142948" y="2455571"/>
                    <a:pt x="6385424" y="2300842"/>
                    <a:pt x="6604456" y="2229841"/>
                  </a:cubicBezTo>
                  <a:cubicBezTo>
                    <a:pt x="6752487" y="2181614"/>
                    <a:pt x="7213995" y="2110612"/>
                    <a:pt x="7236769" y="2363806"/>
                  </a:cubicBezTo>
                  <a:cubicBezTo>
                    <a:pt x="7242128" y="2420740"/>
                    <a:pt x="7187202" y="2481694"/>
                    <a:pt x="7132277" y="2464279"/>
                  </a:cubicBezTo>
                  <a:cubicBezTo>
                    <a:pt x="7124239" y="2422750"/>
                    <a:pt x="7066634" y="2412033"/>
                    <a:pt x="7026444" y="2427439"/>
                  </a:cubicBezTo>
                  <a:cubicBezTo>
                    <a:pt x="6974868" y="2446863"/>
                    <a:pt x="6935348" y="2494421"/>
                    <a:pt x="6924631" y="2548007"/>
                  </a:cubicBezTo>
                  <a:cubicBezTo>
                    <a:pt x="6878414" y="2781105"/>
                    <a:pt x="7167777" y="2855456"/>
                    <a:pt x="7319827" y="2741586"/>
                  </a:cubicBezTo>
                  <a:cubicBezTo>
                    <a:pt x="7464509" y="2633074"/>
                    <a:pt x="7899224" y="1592169"/>
                    <a:pt x="8873816" y="2325626"/>
                  </a:cubicBezTo>
                  <a:cubicBezTo>
                    <a:pt x="9427090" y="2741586"/>
                    <a:pt x="9448524" y="3450258"/>
                    <a:pt x="9039933" y="3625752"/>
                  </a:cubicBezTo>
                  <a:cubicBezTo>
                    <a:pt x="8865778" y="3700772"/>
                    <a:pt x="8614595" y="3609676"/>
                    <a:pt x="8564358" y="3422126"/>
                  </a:cubicBezTo>
                  <a:cubicBezTo>
                    <a:pt x="8514121" y="3235245"/>
                    <a:pt x="8755927" y="3046355"/>
                    <a:pt x="8914006" y="3165584"/>
                  </a:cubicBezTo>
                  <a:cubicBezTo>
                    <a:pt x="8711719" y="2913060"/>
                    <a:pt x="8252220" y="3038987"/>
                    <a:pt x="8165144" y="3337058"/>
                  </a:cubicBezTo>
                  <a:cubicBezTo>
                    <a:pt x="8078066" y="3635130"/>
                    <a:pt x="8293080" y="3972720"/>
                    <a:pt x="8582443" y="4120081"/>
                  </a:cubicBezTo>
                  <a:cubicBezTo>
                    <a:pt x="9222124" y="4445616"/>
                    <a:pt x="10007156" y="3899040"/>
                    <a:pt x="9975005" y="3220509"/>
                  </a:cubicBezTo>
                  <a:cubicBezTo>
                    <a:pt x="9954910" y="2790483"/>
                    <a:pt x="9269012" y="1751587"/>
                    <a:pt x="11003853" y="1095831"/>
                  </a:cubicBezTo>
                  <a:cubicBezTo>
                    <a:pt x="11034666" y="1053632"/>
                    <a:pt x="11064808" y="1012103"/>
                    <a:pt x="11153224" y="793070"/>
                  </a:cubicBezTo>
                  <a:cubicBezTo>
                    <a:pt x="11350152" y="304100"/>
                    <a:pt x="11745348" y="46218"/>
                    <a:pt x="121579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669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9" name="rook">
              <a:extLst>
                <a:ext uri="{FF2B5EF4-FFF2-40B4-BE49-F238E27FC236}">
                  <a16:creationId xmlns:a16="http://schemas.microsoft.com/office/drawing/2014/main" id="{F3EC8B9A-B577-40A7-1081-E855F5E546D0}"/>
                </a:ext>
              </a:extLst>
            </p:cNvPr>
            <p:cNvSpPr/>
            <p:nvPr userDrawn="1"/>
          </p:nvSpPr>
          <p:spPr>
            <a:xfrm>
              <a:off x="-73222" y="-1196312"/>
              <a:ext cx="9813435" cy="4301993"/>
            </a:xfrm>
            <a:custGeom>
              <a:avLst/>
              <a:gdLst>
                <a:gd name="connsiteX0" fmla="*/ 0 w 12157958"/>
                <a:gd name="connsiteY0" fmla="*/ 0 h 5329781"/>
                <a:gd name="connsiteX1" fmla="*/ 0 w 12157958"/>
                <a:gd name="connsiteY1" fmla="*/ 3978749 h 5329781"/>
                <a:gd name="connsiteX2" fmla="*/ 1292089 w 12157958"/>
                <a:gd name="connsiteY2" fmla="*/ 4342463 h 5329781"/>
                <a:gd name="connsiteX3" fmla="*/ 2240558 w 12157958"/>
                <a:gd name="connsiteY3" fmla="*/ 2683311 h 5329781"/>
                <a:gd name="connsiteX4" fmla="*/ 1813881 w 12157958"/>
                <a:gd name="connsiteY4" fmla="*/ 3635799 h 5329781"/>
                <a:gd name="connsiteX5" fmla="*/ 2138075 w 12157958"/>
                <a:gd name="connsiteY5" fmla="*/ 3152857 h 5329781"/>
                <a:gd name="connsiteX6" fmla="*/ 1793786 w 12157958"/>
                <a:gd name="connsiteY6" fmla="*/ 3193046 h 5329781"/>
                <a:gd name="connsiteX7" fmla="*/ 1721445 w 12157958"/>
                <a:gd name="connsiteY7" fmla="*/ 3336389 h 5329781"/>
                <a:gd name="connsiteX8" fmla="*/ 1562697 w 12157958"/>
                <a:gd name="connsiteY8" fmla="*/ 3170273 h 5329781"/>
                <a:gd name="connsiteX9" fmla="*/ 1710058 w 12157958"/>
                <a:gd name="connsiteY9" fmla="*/ 2886937 h 5329781"/>
                <a:gd name="connsiteX10" fmla="*/ 2164199 w 12157958"/>
                <a:gd name="connsiteY10" fmla="*/ 2836700 h 5329781"/>
                <a:gd name="connsiteX11" fmla="*/ 2493751 w 12157958"/>
                <a:gd name="connsiteY11" fmla="*/ 3212471 h 5329781"/>
                <a:gd name="connsiteX12" fmla="*/ 1373807 w 12157958"/>
                <a:gd name="connsiteY12" fmla="*/ 3496476 h 5329781"/>
                <a:gd name="connsiteX13" fmla="*/ 1326920 w 12157958"/>
                <a:gd name="connsiteY13" fmla="*/ 2186972 h 5329781"/>
                <a:gd name="connsiteX14" fmla="*/ 3757707 w 12157958"/>
                <a:gd name="connsiteY14" fmla="*/ 3332370 h 5329781"/>
                <a:gd name="connsiteX15" fmla="*/ 3328351 w 12157958"/>
                <a:gd name="connsiteY15" fmla="*/ 4113383 h 5329781"/>
                <a:gd name="connsiteX16" fmla="*/ 3559440 w 12157958"/>
                <a:gd name="connsiteY16" fmla="*/ 5329782 h 5329781"/>
                <a:gd name="connsiteX17" fmla="*/ 3524609 w 12157958"/>
                <a:gd name="connsiteY17" fmla="*/ 4632496 h 5329781"/>
                <a:gd name="connsiteX18" fmla="*/ 4623789 w 12157958"/>
                <a:gd name="connsiteY18" fmla="*/ 3436192 h 5329781"/>
                <a:gd name="connsiteX19" fmla="*/ 6081994 w 12157958"/>
                <a:gd name="connsiteY19" fmla="*/ 2692019 h 5329781"/>
                <a:gd name="connsiteX20" fmla="*/ 6604456 w 12157958"/>
                <a:gd name="connsiteY20" fmla="*/ 2229841 h 5329781"/>
                <a:gd name="connsiteX21" fmla="*/ 7236769 w 12157958"/>
                <a:gd name="connsiteY21" fmla="*/ 2363806 h 5329781"/>
                <a:gd name="connsiteX22" fmla="*/ 7132277 w 12157958"/>
                <a:gd name="connsiteY22" fmla="*/ 2464279 h 5329781"/>
                <a:gd name="connsiteX23" fmla="*/ 7026444 w 12157958"/>
                <a:gd name="connsiteY23" fmla="*/ 2427439 h 5329781"/>
                <a:gd name="connsiteX24" fmla="*/ 6924631 w 12157958"/>
                <a:gd name="connsiteY24" fmla="*/ 2548007 h 5329781"/>
                <a:gd name="connsiteX25" fmla="*/ 7319827 w 12157958"/>
                <a:gd name="connsiteY25" fmla="*/ 2741586 h 5329781"/>
                <a:gd name="connsiteX26" fmla="*/ 8873816 w 12157958"/>
                <a:gd name="connsiteY26" fmla="*/ 2325626 h 5329781"/>
                <a:gd name="connsiteX27" fmla="*/ 9039933 w 12157958"/>
                <a:gd name="connsiteY27" fmla="*/ 3625752 h 5329781"/>
                <a:gd name="connsiteX28" fmla="*/ 8564358 w 12157958"/>
                <a:gd name="connsiteY28" fmla="*/ 3422126 h 5329781"/>
                <a:gd name="connsiteX29" fmla="*/ 8914006 w 12157958"/>
                <a:gd name="connsiteY29" fmla="*/ 3165584 h 5329781"/>
                <a:gd name="connsiteX30" fmla="*/ 8165144 w 12157958"/>
                <a:gd name="connsiteY30" fmla="*/ 3337058 h 5329781"/>
                <a:gd name="connsiteX31" fmla="*/ 8582443 w 12157958"/>
                <a:gd name="connsiteY31" fmla="*/ 4120081 h 5329781"/>
                <a:gd name="connsiteX32" fmla="*/ 9975005 w 12157958"/>
                <a:gd name="connsiteY32" fmla="*/ 3220509 h 5329781"/>
                <a:gd name="connsiteX33" fmla="*/ 11003853 w 12157958"/>
                <a:gd name="connsiteY33" fmla="*/ 1095831 h 5329781"/>
                <a:gd name="connsiteX34" fmla="*/ 11153224 w 12157958"/>
                <a:gd name="connsiteY34" fmla="*/ 793070 h 5329781"/>
                <a:gd name="connsiteX35" fmla="*/ 12157958 w 12157958"/>
                <a:gd name="connsiteY35" fmla="*/ 0 h 5329781"/>
                <a:gd name="connsiteX36" fmla="*/ 0 w 12157958"/>
                <a:gd name="connsiteY36" fmla="*/ 0 h 5329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157958" h="5329781">
                  <a:moveTo>
                    <a:pt x="0" y="0"/>
                  </a:moveTo>
                  <a:lnTo>
                    <a:pt x="0" y="3978749"/>
                  </a:lnTo>
                  <a:cubicBezTo>
                    <a:pt x="300751" y="4193762"/>
                    <a:pt x="710682" y="4331076"/>
                    <a:pt x="1292089" y="4342463"/>
                  </a:cubicBezTo>
                  <a:cubicBezTo>
                    <a:pt x="2915070" y="4373945"/>
                    <a:pt x="2803210" y="2865503"/>
                    <a:pt x="2240558" y="2683311"/>
                  </a:cubicBezTo>
                  <a:cubicBezTo>
                    <a:pt x="1408638" y="2361126"/>
                    <a:pt x="1083774" y="3446909"/>
                    <a:pt x="1813881" y="3635799"/>
                  </a:cubicBezTo>
                  <a:cubicBezTo>
                    <a:pt x="2266681" y="3753018"/>
                    <a:pt x="2319598" y="3323662"/>
                    <a:pt x="2138075" y="3152857"/>
                  </a:cubicBezTo>
                  <a:cubicBezTo>
                    <a:pt x="1997412" y="3020232"/>
                    <a:pt x="1789767" y="3089894"/>
                    <a:pt x="1793786" y="3193046"/>
                  </a:cubicBezTo>
                  <a:cubicBezTo>
                    <a:pt x="1912345" y="3083195"/>
                    <a:pt x="1886892" y="3337058"/>
                    <a:pt x="1721445" y="3336389"/>
                  </a:cubicBezTo>
                  <a:cubicBezTo>
                    <a:pt x="1622981" y="3336389"/>
                    <a:pt x="1570065" y="3260699"/>
                    <a:pt x="1562697" y="3170273"/>
                  </a:cubicBezTo>
                  <a:cubicBezTo>
                    <a:pt x="1554659" y="3065110"/>
                    <a:pt x="1627000" y="2947221"/>
                    <a:pt x="1710058" y="2886937"/>
                  </a:cubicBezTo>
                  <a:cubicBezTo>
                    <a:pt x="1833306" y="2797181"/>
                    <a:pt x="2015498" y="2780435"/>
                    <a:pt x="2164199" y="2836700"/>
                  </a:cubicBezTo>
                  <a:cubicBezTo>
                    <a:pt x="2294814" y="2886267"/>
                    <a:pt x="2485714" y="3057742"/>
                    <a:pt x="2493751" y="3212471"/>
                  </a:cubicBezTo>
                  <a:cubicBezTo>
                    <a:pt x="2561404" y="3741631"/>
                    <a:pt x="1771012" y="4056448"/>
                    <a:pt x="1373807" y="3496476"/>
                  </a:cubicBezTo>
                  <a:cubicBezTo>
                    <a:pt x="1111906" y="3126734"/>
                    <a:pt x="1048273" y="2540639"/>
                    <a:pt x="1326920" y="2186972"/>
                  </a:cubicBezTo>
                  <a:cubicBezTo>
                    <a:pt x="2398637" y="828571"/>
                    <a:pt x="4400738" y="2332994"/>
                    <a:pt x="3757707" y="3332370"/>
                  </a:cubicBezTo>
                  <a:cubicBezTo>
                    <a:pt x="3597620" y="3580874"/>
                    <a:pt x="3410069" y="3824020"/>
                    <a:pt x="3328351" y="4113383"/>
                  </a:cubicBezTo>
                  <a:cubicBezTo>
                    <a:pt x="3203764" y="4555467"/>
                    <a:pt x="3556761" y="4895736"/>
                    <a:pt x="3559440" y="5329782"/>
                  </a:cubicBezTo>
                  <a:cubicBezTo>
                    <a:pt x="3722207" y="4919181"/>
                    <a:pt x="3599629" y="4887029"/>
                    <a:pt x="3524609" y="4632496"/>
                  </a:cubicBezTo>
                  <a:cubicBezTo>
                    <a:pt x="3344427" y="4022957"/>
                    <a:pt x="4031665" y="3641158"/>
                    <a:pt x="4623789" y="3436192"/>
                  </a:cubicBezTo>
                  <a:cubicBezTo>
                    <a:pt x="5030371" y="3295529"/>
                    <a:pt x="5915208" y="3343756"/>
                    <a:pt x="6081994" y="2692019"/>
                  </a:cubicBezTo>
                  <a:cubicBezTo>
                    <a:pt x="6142948" y="2455571"/>
                    <a:pt x="6385424" y="2300842"/>
                    <a:pt x="6604456" y="2229841"/>
                  </a:cubicBezTo>
                  <a:cubicBezTo>
                    <a:pt x="6752487" y="2181614"/>
                    <a:pt x="7213995" y="2110612"/>
                    <a:pt x="7236769" y="2363806"/>
                  </a:cubicBezTo>
                  <a:cubicBezTo>
                    <a:pt x="7242128" y="2420740"/>
                    <a:pt x="7187202" y="2481694"/>
                    <a:pt x="7132277" y="2464279"/>
                  </a:cubicBezTo>
                  <a:cubicBezTo>
                    <a:pt x="7124239" y="2422750"/>
                    <a:pt x="7066634" y="2412033"/>
                    <a:pt x="7026444" y="2427439"/>
                  </a:cubicBezTo>
                  <a:cubicBezTo>
                    <a:pt x="6974868" y="2446863"/>
                    <a:pt x="6935348" y="2494421"/>
                    <a:pt x="6924631" y="2548007"/>
                  </a:cubicBezTo>
                  <a:cubicBezTo>
                    <a:pt x="6878414" y="2781105"/>
                    <a:pt x="7167777" y="2855456"/>
                    <a:pt x="7319827" y="2741586"/>
                  </a:cubicBezTo>
                  <a:cubicBezTo>
                    <a:pt x="7464509" y="2633074"/>
                    <a:pt x="7899224" y="1592169"/>
                    <a:pt x="8873816" y="2325626"/>
                  </a:cubicBezTo>
                  <a:cubicBezTo>
                    <a:pt x="9427090" y="2741586"/>
                    <a:pt x="9448524" y="3450258"/>
                    <a:pt x="9039933" y="3625752"/>
                  </a:cubicBezTo>
                  <a:cubicBezTo>
                    <a:pt x="8865778" y="3700772"/>
                    <a:pt x="8614595" y="3609676"/>
                    <a:pt x="8564358" y="3422126"/>
                  </a:cubicBezTo>
                  <a:cubicBezTo>
                    <a:pt x="8514121" y="3235245"/>
                    <a:pt x="8755927" y="3046355"/>
                    <a:pt x="8914006" y="3165584"/>
                  </a:cubicBezTo>
                  <a:cubicBezTo>
                    <a:pt x="8711719" y="2913060"/>
                    <a:pt x="8252220" y="3038987"/>
                    <a:pt x="8165144" y="3337058"/>
                  </a:cubicBezTo>
                  <a:cubicBezTo>
                    <a:pt x="8078066" y="3635130"/>
                    <a:pt x="8293080" y="3972720"/>
                    <a:pt x="8582443" y="4120081"/>
                  </a:cubicBezTo>
                  <a:cubicBezTo>
                    <a:pt x="9222124" y="4445616"/>
                    <a:pt x="10007156" y="3899040"/>
                    <a:pt x="9975005" y="3220509"/>
                  </a:cubicBezTo>
                  <a:cubicBezTo>
                    <a:pt x="9954910" y="2790483"/>
                    <a:pt x="9269012" y="1751587"/>
                    <a:pt x="11003853" y="1095831"/>
                  </a:cubicBezTo>
                  <a:cubicBezTo>
                    <a:pt x="11034666" y="1053632"/>
                    <a:pt x="11064808" y="1012103"/>
                    <a:pt x="11153224" y="793070"/>
                  </a:cubicBezTo>
                  <a:cubicBezTo>
                    <a:pt x="11350152" y="304100"/>
                    <a:pt x="11745348" y="46218"/>
                    <a:pt x="121579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"/>
              </a:schemeClr>
            </a:solidFill>
            <a:ln w="669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28" name="!!bomen">
            <a:extLst>
              <a:ext uri="{FF2B5EF4-FFF2-40B4-BE49-F238E27FC236}">
                <a16:creationId xmlns:a16="http://schemas.microsoft.com/office/drawing/2014/main" id="{486C049E-F334-4257-8CAA-A92550AF23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816" r="25765"/>
          <a:stretch/>
        </p:blipFill>
        <p:spPr>
          <a:xfrm>
            <a:off x="-610" y="2636091"/>
            <a:ext cx="12192000" cy="3729097"/>
          </a:xfrm>
          <a:prstGeom prst="rect">
            <a:avLst/>
          </a:prstGeom>
        </p:spPr>
      </p:pic>
      <p:pic>
        <p:nvPicPr>
          <p:cNvPr id="32" name="!!huis">
            <a:extLst>
              <a:ext uri="{FF2B5EF4-FFF2-40B4-BE49-F238E27FC236}">
                <a16:creationId xmlns:a16="http://schemas.microsoft.com/office/drawing/2014/main" id="{E4127B21-6A36-0D53-192B-61DD7A19B92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73222" y="2143279"/>
            <a:ext cx="8527230" cy="3760036"/>
          </a:xfrm>
          <a:prstGeom prst="rect">
            <a:avLst/>
          </a:prstGeom>
        </p:spPr>
      </p:pic>
      <p:sp>
        <p:nvSpPr>
          <p:cNvPr id="23" name="!!sneeuw achter">
            <a:extLst>
              <a:ext uri="{FF2B5EF4-FFF2-40B4-BE49-F238E27FC236}">
                <a16:creationId xmlns:a16="http://schemas.microsoft.com/office/drawing/2014/main" id="{091D8B78-4127-349B-E499-0A7305CDFE93}"/>
              </a:ext>
            </a:extLst>
          </p:cNvPr>
          <p:cNvSpPr/>
          <p:nvPr/>
        </p:nvSpPr>
        <p:spPr>
          <a:xfrm>
            <a:off x="0" y="5495903"/>
            <a:ext cx="12192000" cy="1403939"/>
          </a:xfrm>
          <a:custGeom>
            <a:avLst/>
            <a:gdLst>
              <a:gd name="connsiteX0" fmla="*/ 12192000 w 12192000"/>
              <a:gd name="connsiteY0" fmla="*/ 536478 h 1403939"/>
              <a:gd name="connsiteX1" fmla="*/ 4466539 w 12192000"/>
              <a:gd name="connsiteY1" fmla="*/ 50018 h 1403939"/>
              <a:gd name="connsiteX2" fmla="*/ 0 w 12192000"/>
              <a:gd name="connsiteY2" fmla="*/ 1859 h 1403939"/>
              <a:gd name="connsiteX3" fmla="*/ 0 w 12192000"/>
              <a:gd name="connsiteY3" fmla="*/ 1403939 h 1403939"/>
              <a:gd name="connsiteX4" fmla="*/ 12192000 w 12192000"/>
              <a:gd name="connsiteY4" fmla="*/ 1403939 h 1403939"/>
              <a:gd name="connsiteX5" fmla="*/ 12192000 w 12192000"/>
              <a:gd name="connsiteY5" fmla="*/ 536478 h 1403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1403939">
                <a:moveTo>
                  <a:pt x="12192000" y="536478"/>
                </a:moveTo>
                <a:cubicBezTo>
                  <a:pt x="10891114" y="443819"/>
                  <a:pt x="5707685" y="78059"/>
                  <a:pt x="4466539" y="50018"/>
                </a:cubicBezTo>
                <a:cubicBezTo>
                  <a:pt x="3293059" y="22586"/>
                  <a:pt x="842467" y="-7894"/>
                  <a:pt x="0" y="1859"/>
                </a:cubicBezTo>
                <a:lnTo>
                  <a:pt x="0" y="1403939"/>
                </a:lnTo>
                <a:lnTo>
                  <a:pt x="12192000" y="1403939"/>
                </a:lnTo>
                <a:lnTo>
                  <a:pt x="12192000" y="536478"/>
                </a:lnTo>
                <a:close/>
              </a:path>
            </a:pathLst>
          </a:custGeom>
          <a:gradFill>
            <a:gsLst>
              <a:gs pos="0">
                <a:srgbClr val="3580EF"/>
              </a:gs>
              <a:gs pos="53000">
                <a:srgbClr val="CBDFF9"/>
              </a:gs>
            </a:gsLst>
            <a:lin ang="17400000" scaled="0"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21" name="!!sneeuw voor">
            <a:extLst>
              <a:ext uri="{FF2B5EF4-FFF2-40B4-BE49-F238E27FC236}">
                <a16:creationId xmlns:a16="http://schemas.microsoft.com/office/drawing/2014/main" id="{FA69EFCB-0467-82C7-D576-D32E5143E04D}"/>
              </a:ext>
            </a:extLst>
          </p:cNvPr>
          <p:cNvSpPr/>
          <p:nvPr/>
        </p:nvSpPr>
        <p:spPr>
          <a:xfrm>
            <a:off x="609" y="5138187"/>
            <a:ext cx="12191390" cy="1761655"/>
          </a:xfrm>
          <a:custGeom>
            <a:avLst/>
            <a:gdLst>
              <a:gd name="connsiteX0" fmla="*/ 10527792 w 12191390"/>
              <a:gd name="connsiteY0" fmla="*/ 24295 h 1761655"/>
              <a:gd name="connsiteX1" fmla="*/ 8541105 w 12191390"/>
              <a:gd name="connsiteY1" fmla="*/ 238875 h 1761655"/>
              <a:gd name="connsiteX2" fmla="*/ 6278880 w 12191390"/>
              <a:gd name="connsiteY2" fmla="*/ 541846 h 1761655"/>
              <a:gd name="connsiteX3" fmla="*/ 2305507 w 12191390"/>
              <a:gd name="connsiteY3" fmla="*/ 1115480 h 1761655"/>
              <a:gd name="connsiteX4" fmla="*/ 11582 w 12191390"/>
              <a:gd name="connsiteY4" fmla="*/ 1556220 h 1761655"/>
              <a:gd name="connsiteX5" fmla="*/ 0 w 12191390"/>
              <a:gd name="connsiteY5" fmla="*/ 1558049 h 1761655"/>
              <a:gd name="connsiteX6" fmla="*/ 0 w 12191390"/>
              <a:gd name="connsiteY6" fmla="*/ 1761656 h 1761655"/>
              <a:gd name="connsiteX7" fmla="*/ 12191390 w 12191390"/>
              <a:gd name="connsiteY7" fmla="*/ 1761656 h 1761655"/>
              <a:gd name="connsiteX8" fmla="*/ 12191390 w 12191390"/>
              <a:gd name="connsiteY8" fmla="*/ 8446 h 1761655"/>
              <a:gd name="connsiteX9" fmla="*/ 10528402 w 12191390"/>
              <a:gd name="connsiteY9" fmla="*/ 24295 h 176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390" h="1761655">
                <a:moveTo>
                  <a:pt x="10527792" y="24295"/>
                </a:moveTo>
                <a:cubicBezTo>
                  <a:pt x="9881007" y="68796"/>
                  <a:pt x="9373210" y="149264"/>
                  <a:pt x="8541105" y="238875"/>
                </a:cubicBezTo>
                <a:cubicBezTo>
                  <a:pt x="7955280" y="301663"/>
                  <a:pt x="6859219" y="467475"/>
                  <a:pt x="6278880" y="541846"/>
                </a:cubicBezTo>
                <a:cubicBezTo>
                  <a:pt x="5312664" y="666204"/>
                  <a:pt x="3636264" y="861276"/>
                  <a:pt x="2305507" y="1115480"/>
                </a:cubicBezTo>
                <a:cubicBezTo>
                  <a:pt x="1544726" y="1261174"/>
                  <a:pt x="792480" y="1439177"/>
                  <a:pt x="11582" y="1556220"/>
                </a:cubicBezTo>
                <a:cubicBezTo>
                  <a:pt x="7315" y="1556220"/>
                  <a:pt x="3658" y="1557440"/>
                  <a:pt x="0" y="1558049"/>
                </a:cubicBezTo>
                <a:cubicBezTo>
                  <a:pt x="0" y="1615352"/>
                  <a:pt x="0" y="1656804"/>
                  <a:pt x="0" y="1761656"/>
                </a:cubicBezTo>
                <a:lnTo>
                  <a:pt x="12191390" y="1761656"/>
                </a:lnTo>
                <a:cubicBezTo>
                  <a:pt x="12191390" y="583299"/>
                  <a:pt x="12191390" y="237046"/>
                  <a:pt x="12191390" y="8446"/>
                </a:cubicBezTo>
                <a:cubicBezTo>
                  <a:pt x="11596421" y="-1308"/>
                  <a:pt x="11020959" y="-9233"/>
                  <a:pt x="10528402" y="24295"/>
                </a:cubicBezTo>
                <a:close/>
              </a:path>
            </a:pathLst>
          </a:custGeom>
          <a:gradFill flip="none" rotWithShape="1">
            <a:gsLst>
              <a:gs pos="11000">
                <a:srgbClr val="3580EF"/>
              </a:gs>
              <a:gs pos="53000">
                <a:srgbClr val="CBDFF9"/>
              </a:gs>
            </a:gsLst>
            <a:lin ang="15600000" scaled="0"/>
            <a:tileRect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46" name="!!sneeuw stippen">
            <a:extLst>
              <a:ext uri="{FF2B5EF4-FFF2-40B4-BE49-F238E27FC236}">
                <a16:creationId xmlns:a16="http://schemas.microsoft.com/office/drawing/2014/main" id="{435F31DA-1B50-217B-E7BF-0F8E8D59ED7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09" y="5176118"/>
            <a:ext cx="12190782" cy="1732700"/>
          </a:xfrm>
          <a:prstGeom prst="rect">
            <a:avLst/>
          </a:prstGeom>
        </p:spPr>
      </p:pic>
      <p:pic>
        <p:nvPicPr>
          <p:cNvPr id="26" name="!!voetstappen">
            <a:extLst>
              <a:ext uri="{FF2B5EF4-FFF2-40B4-BE49-F238E27FC236}">
                <a16:creationId xmlns:a16="http://schemas.microsoft.com/office/drawing/2014/main" id="{CBF66CE1-2AD7-5EF3-FEC7-F1837C1738A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01608" y="5405454"/>
            <a:ext cx="2498649" cy="1512340"/>
          </a:xfrm>
          <a:prstGeom prst="rect">
            <a:avLst/>
          </a:prstGeom>
        </p:spPr>
      </p:pic>
      <p:pic>
        <p:nvPicPr>
          <p:cNvPr id="48" name="!!sterren">
            <a:extLst>
              <a:ext uri="{FF2B5EF4-FFF2-40B4-BE49-F238E27FC236}">
                <a16:creationId xmlns:a16="http://schemas.microsoft.com/office/drawing/2014/main" id="{4D3F9C0B-9614-FE09-B3E6-15E50CE89F2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1234921" y="-620654"/>
            <a:ext cx="14661842" cy="7736136"/>
          </a:xfrm>
          <a:prstGeom prst="rect">
            <a:avLst/>
          </a:prstGeom>
        </p:spPr>
      </p:pic>
      <p:pic>
        <p:nvPicPr>
          <p:cNvPr id="50" name="!!sneeuw">
            <a:extLst>
              <a:ext uri="{FF2B5EF4-FFF2-40B4-BE49-F238E27FC236}">
                <a16:creationId xmlns:a16="http://schemas.microsoft.com/office/drawing/2014/main" id="{72D4CCB6-62DB-1DAA-6DD8-9825279C5642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70687" y="-1765264"/>
            <a:ext cx="14661842" cy="10388528"/>
          </a:xfrm>
          <a:prstGeom prst="rect">
            <a:avLst/>
          </a:prstGeom>
        </p:spPr>
      </p:pic>
      <p:pic>
        <p:nvPicPr>
          <p:cNvPr id="52" name="!!weer bijna">
            <a:extLst>
              <a:ext uri="{FF2B5EF4-FFF2-40B4-BE49-F238E27FC236}">
                <a16:creationId xmlns:a16="http://schemas.microsoft.com/office/drawing/2014/main" id="{701F3262-BFC7-1AC6-6B10-321C2FC64B8C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33296" y="1569377"/>
            <a:ext cx="3306545" cy="587457"/>
          </a:xfrm>
          <a:prstGeom prst="rect">
            <a:avLst/>
          </a:prstGeom>
        </p:spPr>
      </p:pic>
      <p:pic>
        <p:nvPicPr>
          <p:cNvPr id="54" name="!!de">
            <a:extLst>
              <a:ext uri="{FF2B5EF4-FFF2-40B4-BE49-F238E27FC236}">
                <a16:creationId xmlns:a16="http://schemas.microsoft.com/office/drawing/2014/main" id="{D832F217-C551-49B9-4516-0495A0F021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r="92310"/>
          <a:stretch/>
        </p:blipFill>
        <p:spPr>
          <a:xfrm>
            <a:off x="6543063" y="2196305"/>
            <a:ext cx="546632" cy="587457"/>
          </a:xfrm>
          <a:prstGeom prst="rect">
            <a:avLst/>
          </a:prstGeom>
        </p:spPr>
      </p:pic>
      <p:pic>
        <p:nvPicPr>
          <p:cNvPr id="4" name="!!vervelendste">
            <a:extLst>
              <a:ext uri="{FF2B5EF4-FFF2-40B4-BE49-F238E27FC236}">
                <a16:creationId xmlns:a16="http://schemas.microsoft.com/office/drawing/2014/main" id="{F8EAF106-CD31-443A-0AE3-344BBA41E2F4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303900" y="2143674"/>
            <a:ext cx="3830742" cy="787883"/>
          </a:xfrm>
          <a:prstGeom prst="rect">
            <a:avLst/>
          </a:prstGeom>
        </p:spPr>
      </p:pic>
      <p:pic>
        <p:nvPicPr>
          <p:cNvPr id="56" name="!!tijd van het jaar">
            <a:extLst>
              <a:ext uri="{FF2B5EF4-FFF2-40B4-BE49-F238E27FC236}">
                <a16:creationId xmlns:a16="http://schemas.microsoft.com/office/drawing/2014/main" id="{6486CBAD-9D67-E420-88E5-7B40F63438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l="49550" r="-2208"/>
          <a:stretch/>
        </p:blipFill>
        <p:spPr>
          <a:xfrm>
            <a:off x="7883269" y="3020697"/>
            <a:ext cx="3743091" cy="587457"/>
          </a:xfrm>
          <a:prstGeom prst="rect">
            <a:avLst/>
          </a:prstGeom>
        </p:spPr>
      </p:pic>
      <p:pic>
        <p:nvPicPr>
          <p:cNvPr id="3" name="!!powered by Smartpresentations">
            <a:extLst>
              <a:ext uri="{FF2B5EF4-FFF2-40B4-BE49-F238E27FC236}">
                <a16:creationId xmlns:a16="http://schemas.microsoft.com/office/drawing/2014/main" id="{A94CB1F3-EC3F-399B-CD82-EAC697FC225F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659659" y="6457523"/>
            <a:ext cx="2243515" cy="219952"/>
          </a:xfrm>
          <a:prstGeom prst="rect">
            <a:avLst/>
          </a:prstGeom>
        </p:spPr>
      </p:pic>
      <p:pic>
        <p:nvPicPr>
          <p:cNvPr id="5" name="175_short3_cheeky-plum-fairy_0030 def">
            <a:hlinkClick r:id="" action="ppaction://media"/>
            <a:extLst>
              <a:ext uri="{FF2B5EF4-FFF2-40B4-BE49-F238E27FC236}">
                <a16:creationId xmlns:a16="http://schemas.microsoft.com/office/drawing/2014/main" id="{61FB17BF-D598-B0D8-11BB-96203AEEB7EA}"/>
              </a:ext>
            </a:extLst>
          </p:cNvPr>
          <p:cNvPicPr>
            <a:picLocks noChangeAspect="1"/>
          </p:cNvPicPr>
          <p:nvPr userDrawn="1"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4"/>
          <a:stretch>
            <a:fillRect/>
          </a:stretch>
        </p:blipFill>
        <p:spPr>
          <a:xfrm>
            <a:off x="-888868" y="649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8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0 L 1.11022E-16 0.06898 " pathEditMode="relative" rAng="0" ptsTypes="AA">
                                          <p:cBhvr>
                                            <p:cTn id="8" dur="3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44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7 L 0 0.07662 " pathEditMode="relative" rAng="0" ptsTypes="AA">
                                          <p:cBhvr>
                                            <p:cTn id="10" dur="3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81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14000" fill="hold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28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1000"/>
                                            <p:tgtEl>
                                              <p:spTgt spid="86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decel="10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10000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fill="hold" nodeType="withEffect" p14:presetBounceEnd="99000">
                                      <p:stCondLst>
                                        <p:cond delay="2500"/>
                                      </p:stCondLst>
                                      <p:childTnLst>
                                        <p:animScale p14:bounceEnd="99000">
                                          <p:cBhvr>
                                            <p:cTn id="50" dur="10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ccel="50000" decel="50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2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32" presetClass="emph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decel="100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6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</p:childTnLst>
            </p:cTn>
          </p:par>
        </p:tnLst>
        <p:bldLst>
          <p:bldP spid="23" grpId="0" animBg="1"/>
          <p:bldP spid="21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022E-16 0 L 1.11022E-16 0.06898 " pathEditMode="relative" rAng="0" ptsTypes="AA">
                                          <p:cBhvr>
                                            <p:cTn id="8" dur="3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44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3.7037E-7 L 0 0.07662 " pathEditMode="relative" rAng="0" ptsTypes="AA">
                                          <p:cBhvr>
                                            <p:cTn id="10" dur="3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381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2" presetClass="entr" presetSubtype="4" de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decel="10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14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" dur="1000"/>
                                            <p:tgtEl>
                                              <p:spTgt spid="86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decel="10000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decel="10000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2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6" presetClass="emph" presetSubtype="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50" dur="100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ccel="50000" decel="50000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2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32" presetClass="emph" presetSubtype="0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decel="100000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6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</p:childTnLst>
            </p:cTn>
          </p:par>
        </p:tnLst>
        <p:bldLst>
          <p:bldP spid="23" grpId="0" animBg="1"/>
          <p:bldP spid="21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1 zo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!!achtergrond">
            <a:extLst>
              <a:ext uri="{FF2B5EF4-FFF2-40B4-BE49-F238E27FC236}">
                <a16:creationId xmlns:a16="http://schemas.microsoft.com/office/drawing/2014/main" id="{392F942E-1DFF-D28A-D3BE-B50D72252791}"/>
              </a:ext>
            </a:extLst>
          </p:cNvPr>
          <p:cNvSpPr/>
          <p:nvPr userDrawn="1"/>
        </p:nvSpPr>
        <p:spPr>
          <a:xfrm>
            <a:off x="-3794544" y="-3315712"/>
            <a:ext cx="19645916" cy="9401352"/>
          </a:xfrm>
          <a:prstGeom prst="rect">
            <a:avLst/>
          </a:prstGeom>
          <a:gradFill>
            <a:gsLst>
              <a:gs pos="0">
                <a:srgbClr val="54A3F5"/>
              </a:gs>
              <a:gs pos="15000">
                <a:srgbClr val="4487DA"/>
              </a:gs>
              <a:gs pos="41000">
                <a:srgbClr val="2B5EB0"/>
              </a:gs>
              <a:gs pos="65000">
                <a:srgbClr val="193F92"/>
              </a:gs>
              <a:gs pos="86000">
                <a:srgbClr val="0E2D80"/>
              </a:gs>
              <a:gs pos="100000">
                <a:srgbClr val="0B277A"/>
              </a:gs>
            </a:gsLst>
            <a:lin ang="16200000" scaled="1"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3" name="!!rook">
            <a:extLst>
              <a:ext uri="{FF2B5EF4-FFF2-40B4-BE49-F238E27FC236}">
                <a16:creationId xmlns:a16="http://schemas.microsoft.com/office/drawing/2014/main" id="{41210B35-9C22-8DB4-0274-E583118210ED}"/>
              </a:ext>
            </a:extLst>
          </p:cNvPr>
          <p:cNvGrpSpPr/>
          <p:nvPr userDrawn="1"/>
        </p:nvGrpSpPr>
        <p:grpSpPr>
          <a:xfrm>
            <a:off x="-3912532" y="-5243422"/>
            <a:ext cx="15929174" cy="6932134"/>
            <a:chOff x="-73222" y="-1196312"/>
            <a:chExt cx="9885437" cy="4301993"/>
          </a:xfrm>
        </p:grpSpPr>
        <p:sp>
          <p:nvSpPr>
            <p:cNvPr id="4" name="Graphic 36">
              <a:extLst>
                <a:ext uri="{FF2B5EF4-FFF2-40B4-BE49-F238E27FC236}">
                  <a16:creationId xmlns:a16="http://schemas.microsoft.com/office/drawing/2014/main" id="{DA0C7AB1-3CB3-8D15-8B32-3814366F75B2}"/>
                </a:ext>
              </a:extLst>
            </p:cNvPr>
            <p:cNvSpPr/>
            <p:nvPr/>
          </p:nvSpPr>
          <p:spPr>
            <a:xfrm>
              <a:off x="-1220" y="-1196312"/>
              <a:ext cx="9813435" cy="4301993"/>
            </a:xfrm>
            <a:custGeom>
              <a:avLst/>
              <a:gdLst>
                <a:gd name="connsiteX0" fmla="*/ 0 w 12157958"/>
                <a:gd name="connsiteY0" fmla="*/ 0 h 5329781"/>
                <a:gd name="connsiteX1" fmla="*/ 0 w 12157958"/>
                <a:gd name="connsiteY1" fmla="*/ 3978749 h 5329781"/>
                <a:gd name="connsiteX2" fmla="*/ 1292089 w 12157958"/>
                <a:gd name="connsiteY2" fmla="*/ 4342463 h 5329781"/>
                <a:gd name="connsiteX3" fmla="*/ 2240558 w 12157958"/>
                <a:gd name="connsiteY3" fmla="*/ 2683311 h 5329781"/>
                <a:gd name="connsiteX4" fmla="*/ 1813881 w 12157958"/>
                <a:gd name="connsiteY4" fmla="*/ 3635799 h 5329781"/>
                <a:gd name="connsiteX5" fmla="*/ 2138075 w 12157958"/>
                <a:gd name="connsiteY5" fmla="*/ 3152857 h 5329781"/>
                <a:gd name="connsiteX6" fmla="*/ 1793786 w 12157958"/>
                <a:gd name="connsiteY6" fmla="*/ 3193046 h 5329781"/>
                <a:gd name="connsiteX7" fmla="*/ 1721445 w 12157958"/>
                <a:gd name="connsiteY7" fmla="*/ 3336389 h 5329781"/>
                <a:gd name="connsiteX8" fmla="*/ 1562697 w 12157958"/>
                <a:gd name="connsiteY8" fmla="*/ 3170273 h 5329781"/>
                <a:gd name="connsiteX9" fmla="*/ 1710058 w 12157958"/>
                <a:gd name="connsiteY9" fmla="*/ 2886937 h 5329781"/>
                <a:gd name="connsiteX10" fmla="*/ 2164199 w 12157958"/>
                <a:gd name="connsiteY10" fmla="*/ 2836700 h 5329781"/>
                <a:gd name="connsiteX11" fmla="*/ 2493751 w 12157958"/>
                <a:gd name="connsiteY11" fmla="*/ 3212471 h 5329781"/>
                <a:gd name="connsiteX12" fmla="*/ 1373807 w 12157958"/>
                <a:gd name="connsiteY12" fmla="*/ 3496476 h 5329781"/>
                <a:gd name="connsiteX13" fmla="*/ 1326920 w 12157958"/>
                <a:gd name="connsiteY13" fmla="*/ 2186972 h 5329781"/>
                <a:gd name="connsiteX14" fmla="*/ 3757707 w 12157958"/>
                <a:gd name="connsiteY14" fmla="*/ 3332370 h 5329781"/>
                <a:gd name="connsiteX15" fmla="*/ 3328351 w 12157958"/>
                <a:gd name="connsiteY15" fmla="*/ 4113383 h 5329781"/>
                <a:gd name="connsiteX16" fmla="*/ 3559440 w 12157958"/>
                <a:gd name="connsiteY16" fmla="*/ 5329782 h 5329781"/>
                <a:gd name="connsiteX17" fmla="*/ 3524609 w 12157958"/>
                <a:gd name="connsiteY17" fmla="*/ 4632496 h 5329781"/>
                <a:gd name="connsiteX18" fmla="*/ 4623789 w 12157958"/>
                <a:gd name="connsiteY18" fmla="*/ 3436192 h 5329781"/>
                <a:gd name="connsiteX19" fmla="*/ 6081994 w 12157958"/>
                <a:gd name="connsiteY19" fmla="*/ 2692019 h 5329781"/>
                <a:gd name="connsiteX20" fmla="*/ 6604456 w 12157958"/>
                <a:gd name="connsiteY20" fmla="*/ 2229841 h 5329781"/>
                <a:gd name="connsiteX21" fmla="*/ 7236769 w 12157958"/>
                <a:gd name="connsiteY21" fmla="*/ 2363806 h 5329781"/>
                <a:gd name="connsiteX22" fmla="*/ 7132277 w 12157958"/>
                <a:gd name="connsiteY22" fmla="*/ 2464279 h 5329781"/>
                <a:gd name="connsiteX23" fmla="*/ 7026444 w 12157958"/>
                <a:gd name="connsiteY23" fmla="*/ 2427439 h 5329781"/>
                <a:gd name="connsiteX24" fmla="*/ 6924631 w 12157958"/>
                <a:gd name="connsiteY24" fmla="*/ 2548007 h 5329781"/>
                <a:gd name="connsiteX25" fmla="*/ 7319827 w 12157958"/>
                <a:gd name="connsiteY25" fmla="*/ 2741586 h 5329781"/>
                <a:gd name="connsiteX26" fmla="*/ 8873816 w 12157958"/>
                <a:gd name="connsiteY26" fmla="*/ 2325626 h 5329781"/>
                <a:gd name="connsiteX27" fmla="*/ 9039933 w 12157958"/>
                <a:gd name="connsiteY27" fmla="*/ 3625752 h 5329781"/>
                <a:gd name="connsiteX28" fmla="*/ 8564358 w 12157958"/>
                <a:gd name="connsiteY28" fmla="*/ 3422126 h 5329781"/>
                <a:gd name="connsiteX29" fmla="*/ 8914006 w 12157958"/>
                <a:gd name="connsiteY29" fmla="*/ 3165584 h 5329781"/>
                <a:gd name="connsiteX30" fmla="*/ 8165144 w 12157958"/>
                <a:gd name="connsiteY30" fmla="*/ 3337058 h 5329781"/>
                <a:gd name="connsiteX31" fmla="*/ 8582443 w 12157958"/>
                <a:gd name="connsiteY31" fmla="*/ 4120081 h 5329781"/>
                <a:gd name="connsiteX32" fmla="*/ 9975005 w 12157958"/>
                <a:gd name="connsiteY32" fmla="*/ 3220509 h 5329781"/>
                <a:gd name="connsiteX33" fmla="*/ 11003853 w 12157958"/>
                <a:gd name="connsiteY33" fmla="*/ 1095831 h 5329781"/>
                <a:gd name="connsiteX34" fmla="*/ 11153224 w 12157958"/>
                <a:gd name="connsiteY34" fmla="*/ 793070 h 5329781"/>
                <a:gd name="connsiteX35" fmla="*/ 12157958 w 12157958"/>
                <a:gd name="connsiteY35" fmla="*/ 0 h 5329781"/>
                <a:gd name="connsiteX36" fmla="*/ 0 w 12157958"/>
                <a:gd name="connsiteY36" fmla="*/ 0 h 5329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157958" h="5329781">
                  <a:moveTo>
                    <a:pt x="0" y="0"/>
                  </a:moveTo>
                  <a:lnTo>
                    <a:pt x="0" y="3978749"/>
                  </a:lnTo>
                  <a:cubicBezTo>
                    <a:pt x="300751" y="4193762"/>
                    <a:pt x="710682" y="4331076"/>
                    <a:pt x="1292089" y="4342463"/>
                  </a:cubicBezTo>
                  <a:cubicBezTo>
                    <a:pt x="2915070" y="4373945"/>
                    <a:pt x="2803210" y="2865503"/>
                    <a:pt x="2240558" y="2683311"/>
                  </a:cubicBezTo>
                  <a:cubicBezTo>
                    <a:pt x="1408638" y="2361126"/>
                    <a:pt x="1083774" y="3446909"/>
                    <a:pt x="1813881" y="3635799"/>
                  </a:cubicBezTo>
                  <a:cubicBezTo>
                    <a:pt x="2266681" y="3753018"/>
                    <a:pt x="2319598" y="3323662"/>
                    <a:pt x="2138075" y="3152857"/>
                  </a:cubicBezTo>
                  <a:cubicBezTo>
                    <a:pt x="1997412" y="3020232"/>
                    <a:pt x="1789767" y="3089894"/>
                    <a:pt x="1793786" y="3193046"/>
                  </a:cubicBezTo>
                  <a:cubicBezTo>
                    <a:pt x="1912345" y="3083195"/>
                    <a:pt x="1886892" y="3337058"/>
                    <a:pt x="1721445" y="3336389"/>
                  </a:cubicBezTo>
                  <a:cubicBezTo>
                    <a:pt x="1622981" y="3336389"/>
                    <a:pt x="1570065" y="3260699"/>
                    <a:pt x="1562697" y="3170273"/>
                  </a:cubicBezTo>
                  <a:cubicBezTo>
                    <a:pt x="1554659" y="3065110"/>
                    <a:pt x="1627000" y="2947221"/>
                    <a:pt x="1710058" y="2886937"/>
                  </a:cubicBezTo>
                  <a:cubicBezTo>
                    <a:pt x="1833306" y="2797181"/>
                    <a:pt x="2015498" y="2780435"/>
                    <a:pt x="2164199" y="2836700"/>
                  </a:cubicBezTo>
                  <a:cubicBezTo>
                    <a:pt x="2294814" y="2886267"/>
                    <a:pt x="2485714" y="3057742"/>
                    <a:pt x="2493751" y="3212471"/>
                  </a:cubicBezTo>
                  <a:cubicBezTo>
                    <a:pt x="2561404" y="3741631"/>
                    <a:pt x="1771012" y="4056448"/>
                    <a:pt x="1373807" y="3496476"/>
                  </a:cubicBezTo>
                  <a:cubicBezTo>
                    <a:pt x="1111906" y="3126734"/>
                    <a:pt x="1048273" y="2540639"/>
                    <a:pt x="1326920" y="2186972"/>
                  </a:cubicBezTo>
                  <a:cubicBezTo>
                    <a:pt x="2398637" y="828571"/>
                    <a:pt x="4400738" y="2332994"/>
                    <a:pt x="3757707" y="3332370"/>
                  </a:cubicBezTo>
                  <a:cubicBezTo>
                    <a:pt x="3597620" y="3580874"/>
                    <a:pt x="3410069" y="3824020"/>
                    <a:pt x="3328351" y="4113383"/>
                  </a:cubicBezTo>
                  <a:cubicBezTo>
                    <a:pt x="3203764" y="4555467"/>
                    <a:pt x="3556761" y="4895736"/>
                    <a:pt x="3559440" y="5329782"/>
                  </a:cubicBezTo>
                  <a:cubicBezTo>
                    <a:pt x="3722207" y="4919181"/>
                    <a:pt x="3599629" y="4887029"/>
                    <a:pt x="3524609" y="4632496"/>
                  </a:cubicBezTo>
                  <a:cubicBezTo>
                    <a:pt x="3344427" y="4022957"/>
                    <a:pt x="4031665" y="3641158"/>
                    <a:pt x="4623789" y="3436192"/>
                  </a:cubicBezTo>
                  <a:cubicBezTo>
                    <a:pt x="5030371" y="3295529"/>
                    <a:pt x="5915208" y="3343756"/>
                    <a:pt x="6081994" y="2692019"/>
                  </a:cubicBezTo>
                  <a:cubicBezTo>
                    <a:pt x="6142948" y="2455571"/>
                    <a:pt x="6385424" y="2300842"/>
                    <a:pt x="6604456" y="2229841"/>
                  </a:cubicBezTo>
                  <a:cubicBezTo>
                    <a:pt x="6752487" y="2181614"/>
                    <a:pt x="7213995" y="2110612"/>
                    <a:pt x="7236769" y="2363806"/>
                  </a:cubicBezTo>
                  <a:cubicBezTo>
                    <a:pt x="7242128" y="2420740"/>
                    <a:pt x="7187202" y="2481694"/>
                    <a:pt x="7132277" y="2464279"/>
                  </a:cubicBezTo>
                  <a:cubicBezTo>
                    <a:pt x="7124239" y="2422750"/>
                    <a:pt x="7066634" y="2412033"/>
                    <a:pt x="7026444" y="2427439"/>
                  </a:cubicBezTo>
                  <a:cubicBezTo>
                    <a:pt x="6974868" y="2446863"/>
                    <a:pt x="6935348" y="2494421"/>
                    <a:pt x="6924631" y="2548007"/>
                  </a:cubicBezTo>
                  <a:cubicBezTo>
                    <a:pt x="6878414" y="2781105"/>
                    <a:pt x="7167777" y="2855456"/>
                    <a:pt x="7319827" y="2741586"/>
                  </a:cubicBezTo>
                  <a:cubicBezTo>
                    <a:pt x="7464509" y="2633074"/>
                    <a:pt x="7899224" y="1592169"/>
                    <a:pt x="8873816" y="2325626"/>
                  </a:cubicBezTo>
                  <a:cubicBezTo>
                    <a:pt x="9427090" y="2741586"/>
                    <a:pt x="9448524" y="3450258"/>
                    <a:pt x="9039933" y="3625752"/>
                  </a:cubicBezTo>
                  <a:cubicBezTo>
                    <a:pt x="8865778" y="3700772"/>
                    <a:pt x="8614595" y="3609676"/>
                    <a:pt x="8564358" y="3422126"/>
                  </a:cubicBezTo>
                  <a:cubicBezTo>
                    <a:pt x="8514121" y="3235245"/>
                    <a:pt x="8755927" y="3046355"/>
                    <a:pt x="8914006" y="3165584"/>
                  </a:cubicBezTo>
                  <a:cubicBezTo>
                    <a:pt x="8711719" y="2913060"/>
                    <a:pt x="8252220" y="3038987"/>
                    <a:pt x="8165144" y="3337058"/>
                  </a:cubicBezTo>
                  <a:cubicBezTo>
                    <a:pt x="8078066" y="3635130"/>
                    <a:pt x="8293080" y="3972720"/>
                    <a:pt x="8582443" y="4120081"/>
                  </a:cubicBezTo>
                  <a:cubicBezTo>
                    <a:pt x="9222124" y="4445616"/>
                    <a:pt x="10007156" y="3899040"/>
                    <a:pt x="9975005" y="3220509"/>
                  </a:cubicBezTo>
                  <a:cubicBezTo>
                    <a:pt x="9954910" y="2790483"/>
                    <a:pt x="9269012" y="1751587"/>
                    <a:pt x="11003853" y="1095831"/>
                  </a:cubicBezTo>
                  <a:cubicBezTo>
                    <a:pt x="11034666" y="1053632"/>
                    <a:pt x="11064808" y="1012103"/>
                    <a:pt x="11153224" y="793070"/>
                  </a:cubicBezTo>
                  <a:cubicBezTo>
                    <a:pt x="11350152" y="304100"/>
                    <a:pt x="11745348" y="46218"/>
                    <a:pt x="121579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669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" name="rook">
              <a:extLst>
                <a:ext uri="{FF2B5EF4-FFF2-40B4-BE49-F238E27FC236}">
                  <a16:creationId xmlns:a16="http://schemas.microsoft.com/office/drawing/2014/main" id="{B831F241-0219-E73B-002E-A17F7DBD2727}"/>
                </a:ext>
              </a:extLst>
            </p:cNvPr>
            <p:cNvSpPr/>
            <p:nvPr userDrawn="1"/>
          </p:nvSpPr>
          <p:spPr>
            <a:xfrm>
              <a:off x="-73222" y="-1196312"/>
              <a:ext cx="9813435" cy="4301993"/>
            </a:xfrm>
            <a:custGeom>
              <a:avLst/>
              <a:gdLst>
                <a:gd name="connsiteX0" fmla="*/ 0 w 12157958"/>
                <a:gd name="connsiteY0" fmla="*/ 0 h 5329781"/>
                <a:gd name="connsiteX1" fmla="*/ 0 w 12157958"/>
                <a:gd name="connsiteY1" fmla="*/ 3978749 h 5329781"/>
                <a:gd name="connsiteX2" fmla="*/ 1292089 w 12157958"/>
                <a:gd name="connsiteY2" fmla="*/ 4342463 h 5329781"/>
                <a:gd name="connsiteX3" fmla="*/ 2240558 w 12157958"/>
                <a:gd name="connsiteY3" fmla="*/ 2683311 h 5329781"/>
                <a:gd name="connsiteX4" fmla="*/ 1813881 w 12157958"/>
                <a:gd name="connsiteY4" fmla="*/ 3635799 h 5329781"/>
                <a:gd name="connsiteX5" fmla="*/ 2138075 w 12157958"/>
                <a:gd name="connsiteY5" fmla="*/ 3152857 h 5329781"/>
                <a:gd name="connsiteX6" fmla="*/ 1793786 w 12157958"/>
                <a:gd name="connsiteY6" fmla="*/ 3193046 h 5329781"/>
                <a:gd name="connsiteX7" fmla="*/ 1721445 w 12157958"/>
                <a:gd name="connsiteY7" fmla="*/ 3336389 h 5329781"/>
                <a:gd name="connsiteX8" fmla="*/ 1562697 w 12157958"/>
                <a:gd name="connsiteY8" fmla="*/ 3170273 h 5329781"/>
                <a:gd name="connsiteX9" fmla="*/ 1710058 w 12157958"/>
                <a:gd name="connsiteY9" fmla="*/ 2886937 h 5329781"/>
                <a:gd name="connsiteX10" fmla="*/ 2164199 w 12157958"/>
                <a:gd name="connsiteY10" fmla="*/ 2836700 h 5329781"/>
                <a:gd name="connsiteX11" fmla="*/ 2493751 w 12157958"/>
                <a:gd name="connsiteY11" fmla="*/ 3212471 h 5329781"/>
                <a:gd name="connsiteX12" fmla="*/ 1373807 w 12157958"/>
                <a:gd name="connsiteY12" fmla="*/ 3496476 h 5329781"/>
                <a:gd name="connsiteX13" fmla="*/ 1326920 w 12157958"/>
                <a:gd name="connsiteY13" fmla="*/ 2186972 h 5329781"/>
                <a:gd name="connsiteX14" fmla="*/ 3757707 w 12157958"/>
                <a:gd name="connsiteY14" fmla="*/ 3332370 h 5329781"/>
                <a:gd name="connsiteX15" fmla="*/ 3328351 w 12157958"/>
                <a:gd name="connsiteY15" fmla="*/ 4113383 h 5329781"/>
                <a:gd name="connsiteX16" fmla="*/ 3559440 w 12157958"/>
                <a:gd name="connsiteY16" fmla="*/ 5329782 h 5329781"/>
                <a:gd name="connsiteX17" fmla="*/ 3524609 w 12157958"/>
                <a:gd name="connsiteY17" fmla="*/ 4632496 h 5329781"/>
                <a:gd name="connsiteX18" fmla="*/ 4623789 w 12157958"/>
                <a:gd name="connsiteY18" fmla="*/ 3436192 h 5329781"/>
                <a:gd name="connsiteX19" fmla="*/ 6081994 w 12157958"/>
                <a:gd name="connsiteY19" fmla="*/ 2692019 h 5329781"/>
                <a:gd name="connsiteX20" fmla="*/ 6604456 w 12157958"/>
                <a:gd name="connsiteY20" fmla="*/ 2229841 h 5329781"/>
                <a:gd name="connsiteX21" fmla="*/ 7236769 w 12157958"/>
                <a:gd name="connsiteY21" fmla="*/ 2363806 h 5329781"/>
                <a:gd name="connsiteX22" fmla="*/ 7132277 w 12157958"/>
                <a:gd name="connsiteY22" fmla="*/ 2464279 h 5329781"/>
                <a:gd name="connsiteX23" fmla="*/ 7026444 w 12157958"/>
                <a:gd name="connsiteY23" fmla="*/ 2427439 h 5329781"/>
                <a:gd name="connsiteX24" fmla="*/ 6924631 w 12157958"/>
                <a:gd name="connsiteY24" fmla="*/ 2548007 h 5329781"/>
                <a:gd name="connsiteX25" fmla="*/ 7319827 w 12157958"/>
                <a:gd name="connsiteY25" fmla="*/ 2741586 h 5329781"/>
                <a:gd name="connsiteX26" fmla="*/ 8873816 w 12157958"/>
                <a:gd name="connsiteY26" fmla="*/ 2325626 h 5329781"/>
                <a:gd name="connsiteX27" fmla="*/ 9039933 w 12157958"/>
                <a:gd name="connsiteY27" fmla="*/ 3625752 h 5329781"/>
                <a:gd name="connsiteX28" fmla="*/ 8564358 w 12157958"/>
                <a:gd name="connsiteY28" fmla="*/ 3422126 h 5329781"/>
                <a:gd name="connsiteX29" fmla="*/ 8914006 w 12157958"/>
                <a:gd name="connsiteY29" fmla="*/ 3165584 h 5329781"/>
                <a:gd name="connsiteX30" fmla="*/ 8165144 w 12157958"/>
                <a:gd name="connsiteY30" fmla="*/ 3337058 h 5329781"/>
                <a:gd name="connsiteX31" fmla="*/ 8582443 w 12157958"/>
                <a:gd name="connsiteY31" fmla="*/ 4120081 h 5329781"/>
                <a:gd name="connsiteX32" fmla="*/ 9975005 w 12157958"/>
                <a:gd name="connsiteY32" fmla="*/ 3220509 h 5329781"/>
                <a:gd name="connsiteX33" fmla="*/ 11003853 w 12157958"/>
                <a:gd name="connsiteY33" fmla="*/ 1095831 h 5329781"/>
                <a:gd name="connsiteX34" fmla="*/ 11153224 w 12157958"/>
                <a:gd name="connsiteY34" fmla="*/ 793070 h 5329781"/>
                <a:gd name="connsiteX35" fmla="*/ 12157958 w 12157958"/>
                <a:gd name="connsiteY35" fmla="*/ 0 h 5329781"/>
                <a:gd name="connsiteX36" fmla="*/ 0 w 12157958"/>
                <a:gd name="connsiteY36" fmla="*/ 0 h 5329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12157958" h="5329781">
                  <a:moveTo>
                    <a:pt x="0" y="0"/>
                  </a:moveTo>
                  <a:lnTo>
                    <a:pt x="0" y="3978749"/>
                  </a:lnTo>
                  <a:cubicBezTo>
                    <a:pt x="300751" y="4193762"/>
                    <a:pt x="710682" y="4331076"/>
                    <a:pt x="1292089" y="4342463"/>
                  </a:cubicBezTo>
                  <a:cubicBezTo>
                    <a:pt x="2915070" y="4373945"/>
                    <a:pt x="2803210" y="2865503"/>
                    <a:pt x="2240558" y="2683311"/>
                  </a:cubicBezTo>
                  <a:cubicBezTo>
                    <a:pt x="1408638" y="2361126"/>
                    <a:pt x="1083774" y="3446909"/>
                    <a:pt x="1813881" y="3635799"/>
                  </a:cubicBezTo>
                  <a:cubicBezTo>
                    <a:pt x="2266681" y="3753018"/>
                    <a:pt x="2319598" y="3323662"/>
                    <a:pt x="2138075" y="3152857"/>
                  </a:cubicBezTo>
                  <a:cubicBezTo>
                    <a:pt x="1997412" y="3020232"/>
                    <a:pt x="1789767" y="3089894"/>
                    <a:pt x="1793786" y="3193046"/>
                  </a:cubicBezTo>
                  <a:cubicBezTo>
                    <a:pt x="1912345" y="3083195"/>
                    <a:pt x="1886892" y="3337058"/>
                    <a:pt x="1721445" y="3336389"/>
                  </a:cubicBezTo>
                  <a:cubicBezTo>
                    <a:pt x="1622981" y="3336389"/>
                    <a:pt x="1570065" y="3260699"/>
                    <a:pt x="1562697" y="3170273"/>
                  </a:cubicBezTo>
                  <a:cubicBezTo>
                    <a:pt x="1554659" y="3065110"/>
                    <a:pt x="1627000" y="2947221"/>
                    <a:pt x="1710058" y="2886937"/>
                  </a:cubicBezTo>
                  <a:cubicBezTo>
                    <a:pt x="1833306" y="2797181"/>
                    <a:pt x="2015498" y="2780435"/>
                    <a:pt x="2164199" y="2836700"/>
                  </a:cubicBezTo>
                  <a:cubicBezTo>
                    <a:pt x="2294814" y="2886267"/>
                    <a:pt x="2485714" y="3057742"/>
                    <a:pt x="2493751" y="3212471"/>
                  </a:cubicBezTo>
                  <a:cubicBezTo>
                    <a:pt x="2561404" y="3741631"/>
                    <a:pt x="1771012" y="4056448"/>
                    <a:pt x="1373807" y="3496476"/>
                  </a:cubicBezTo>
                  <a:cubicBezTo>
                    <a:pt x="1111906" y="3126734"/>
                    <a:pt x="1048273" y="2540639"/>
                    <a:pt x="1326920" y="2186972"/>
                  </a:cubicBezTo>
                  <a:cubicBezTo>
                    <a:pt x="2398637" y="828571"/>
                    <a:pt x="4400738" y="2332994"/>
                    <a:pt x="3757707" y="3332370"/>
                  </a:cubicBezTo>
                  <a:cubicBezTo>
                    <a:pt x="3597620" y="3580874"/>
                    <a:pt x="3410069" y="3824020"/>
                    <a:pt x="3328351" y="4113383"/>
                  </a:cubicBezTo>
                  <a:cubicBezTo>
                    <a:pt x="3203764" y="4555467"/>
                    <a:pt x="3556761" y="4895736"/>
                    <a:pt x="3559440" y="5329782"/>
                  </a:cubicBezTo>
                  <a:cubicBezTo>
                    <a:pt x="3722207" y="4919181"/>
                    <a:pt x="3599629" y="4887029"/>
                    <a:pt x="3524609" y="4632496"/>
                  </a:cubicBezTo>
                  <a:cubicBezTo>
                    <a:pt x="3344427" y="4022957"/>
                    <a:pt x="4031665" y="3641158"/>
                    <a:pt x="4623789" y="3436192"/>
                  </a:cubicBezTo>
                  <a:cubicBezTo>
                    <a:pt x="5030371" y="3295529"/>
                    <a:pt x="5915208" y="3343756"/>
                    <a:pt x="6081994" y="2692019"/>
                  </a:cubicBezTo>
                  <a:cubicBezTo>
                    <a:pt x="6142948" y="2455571"/>
                    <a:pt x="6385424" y="2300842"/>
                    <a:pt x="6604456" y="2229841"/>
                  </a:cubicBezTo>
                  <a:cubicBezTo>
                    <a:pt x="6752487" y="2181614"/>
                    <a:pt x="7213995" y="2110612"/>
                    <a:pt x="7236769" y="2363806"/>
                  </a:cubicBezTo>
                  <a:cubicBezTo>
                    <a:pt x="7242128" y="2420740"/>
                    <a:pt x="7187202" y="2481694"/>
                    <a:pt x="7132277" y="2464279"/>
                  </a:cubicBezTo>
                  <a:cubicBezTo>
                    <a:pt x="7124239" y="2422750"/>
                    <a:pt x="7066634" y="2412033"/>
                    <a:pt x="7026444" y="2427439"/>
                  </a:cubicBezTo>
                  <a:cubicBezTo>
                    <a:pt x="6974868" y="2446863"/>
                    <a:pt x="6935348" y="2494421"/>
                    <a:pt x="6924631" y="2548007"/>
                  </a:cubicBezTo>
                  <a:cubicBezTo>
                    <a:pt x="6878414" y="2781105"/>
                    <a:pt x="7167777" y="2855456"/>
                    <a:pt x="7319827" y="2741586"/>
                  </a:cubicBezTo>
                  <a:cubicBezTo>
                    <a:pt x="7464509" y="2633074"/>
                    <a:pt x="7899224" y="1592169"/>
                    <a:pt x="8873816" y="2325626"/>
                  </a:cubicBezTo>
                  <a:cubicBezTo>
                    <a:pt x="9427090" y="2741586"/>
                    <a:pt x="9448524" y="3450258"/>
                    <a:pt x="9039933" y="3625752"/>
                  </a:cubicBezTo>
                  <a:cubicBezTo>
                    <a:pt x="8865778" y="3700772"/>
                    <a:pt x="8614595" y="3609676"/>
                    <a:pt x="8564358" y="3422126"/>
                  </a:cubicBezTo>
                  <a:cubicBezTo>
                    <a:pt x="8514121" y="3235245"/>
                    <a:pt x="8755927" y="3046355"/>
                    <a:pt x="8914006" y="3165584"/>
                  </a:cubicBezTo>
                  <a:cubicBezTo>
                    <a:pt x="8711719" y="2913060"/>
                    <a:pt x="8252220" y="3038987"/>
                    <a:pt x="8165144" y="3337058"/>
                  </a:cubicBezTo>
                  <a:cubicBezTo>
                    <a:pt x="8078066" y="3635130"/>
                    <a:pt x="8293080" y="3972720"/>
                    <a:pt x="8582443" y="4120081"/>
                  </a:cubicBezTo>
                  <a:cubicBezTo>
                    <a:pt x="9222124" y="4445616"/>
                    <a:pt x="10007156" y="3899040"/>
                    <a:pt x="9975005" y="3220509"/>
                  </a:cubicBezTo>
                  <a:cubicBezTo>
                    <a:pt x="9954910" y="2790483"/>
                    <a:pt x="9269012" y="1751587"/>
                    <a:pt x="11003853" y="1095831"/>
                  </a:cubicBezTo>
                  <a:cubicBezTo>
                    <a:pt x="11034666" y="1053632"/>
                    <a:pt x="11064808" y="1012103"/>
                    <a:pt x="11153224" y="793070"/>
                  </a:cubicBezTo>
                  <a:cubicBezTo>
                    <a:pt x="11350152" y="304100"/>
                    <a:pt x="11745348" y="46218"/>
                    <a:pt x="121579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"/>
              </a:schemeClr>
            </a:solidFill>
            <a:ln w="6693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pic>
        <p:nvPicPr>
          <p:cNvPr id="6" name="!!bomen">
            <a:extLst>
              <a:ext uri="{FF2B5EF4-FFF2-40B4-BE49-F238E27FC236}">
                <a16:creationId xmlns:a16="http://schemas.microsoft.com/office/drawing/2014/main" id="{4113B7B6-7921-945D-0EFF-87534CF49C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816" r="25765"/>
          <a:stretch/>
        </p:blipFill>
        <p:spPr>
          <a:xfrm>
            <a:off x="-3795527" y="932025"/>
            <a:ext cx="19645918" cy="6008982"/>
          </a:xfrm>
          <a:prstGeom prst="rect">
            <a:avLst/>
          </a:prstGeom>
        </p:spPr>
      </p:pic>
      <p:pic>
        <p:nvPicPr>
          <p:cNvPr id="7" name="!!huis">
            <a:extLst>
              <a:ext uri="{FF2B5EF4-FFF2-40B4-BE49-F238E27FC236}">
                <a16:creationId xmlns:a16="http://schemas.microsoft.com/office/drawing/2014/main" id="{BF9BB60E-995A-C156-5AD4-E509F04F164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912530" y="137919"/>
            <a:ext cx="13740588" cy="6058837"/>
          </a:xfrm>
          <a:prstGeom prst="rect">
            <a:avLst/>
          </a:prstGeom>
        </p:spPr>
      </p:pic>
      <p:sp>
        <p:nvSpPr>
          <p:cNvPr id="8" name="!!sneeuw achter">
            <a:extLst>
              <a:ext uri="{FF2B5EF4-FFF2-40B4-BE49-F238E27FC236}">
                <a16:creationId xmlns:a16="http://schemas.microsoft.com/office/drawing/2014/main" id="{00344B7C-D0C1-9F91-809E-36BC5B6320E4}"/>
              </a:ext>
            </a:extLst>
          </p:cNvPr>
          <p:cNvSpPr/>
          <p:nvPr userDrawn="1"/>
        </p:nvSpPr>
        <p:spPr>
          <a:xfrm>
            <a:off x="-3794542" y="5540261"/>
            <a:ext cx="19645916" cy="2262275"/>
          </a:xfrm>
          <a:custGeom>
            <a:avLst/>
            <a:gdLst>
              <a:gd name="connsiteX0" fmla="*/ 12192000 w 12192000"/>
              <a:gd name="connsiteY0" fmla="*/ 536478 h 1403939"/>
              <a:gd name="connsiteX1" fmla="*/ 4466539 w 12192000"/>
              <a:gd name="connsiteY1" fmla="*/ 50018 h 1403939"/>
              <a:gd name="connsiteX2" fmla="*/ 0 w 12192000"/>
              <a:gd name="connsiteY2" fmla="*/ 1859 h 1403939"/>
              <a:gd name="connsiteX3" fmla="*/ 0 w 12192000"/>
              <a:gd name="connsiteY3" fmla="*/ 1403939 h 1403939"/>
              <a:gd name="connsiteX4" fmla="*/ 12192000 w 12192000"/>
              <a:gd name="connsiteY4" fmla="*/ 1403939 h 1403939"/>
              <a:gd name="connsiteX5" fmla="*/ 12192000 w 12192000"/>
              <a:gd name="connsiteY5" fmla="*/ 536478 h 1403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1403939">
                <a:moveTo>
                  <a:pt x="12192000" y="536478"/>
                </a:moveTo>
                <a:cubicBezTo>
                  <a:pt x="10891114" y="443819"/>
                  <a:pt x="5707685" y="78059"/>
                  <a:pt x="4466539" y="50018"/>
                </a:cubicBezTo>
                <a:cubicBezTo>
                  <a:pt x="3293059" y="22586"/>
                  <a:pt x="842467" y="-7894"/>
                  <a:pt x="0" y="1859"/>
                </a:cubicBezTo>
                <a:lnTo>
                  <a:pt x="0" y="1403939"/>
                </a:lnTo>
                <a:lnTo>
                  <a:pt x="12192000" y="1403939"/>
                </a:lnTo>
                <a:lnTo>
                  <a:pt x="12192000" y="536478"/>
                </a:lnTo>
                <a:close/>
              </a:path>
            </a:pathLst>
          </a:custGeom>
          <a:gradFill>
            <a:gsLst>
              <a:gs pos="0">
                <a:srgbClr val="3580EF"/>
              </a:gs>
              <a:gs pos="53000">
                <a:srgbClr val="CBDFF9"/>
              </a:gs>
            </a:gsLst>
            <a:lin ang="17400000" scaled="0"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5952" name="!!sneeuw voor">
            <a:extLst>
              <a:ext uri="{FF2B5EF4-FFF2-40B4-BE49-F238E27FC236}">
                <a16:creationId xmlns:a16="http://schemas.microsoft.com/office/drawing/2014/main" id="{FE31DE80-D5C4-5B6F-7A81-5C1603837A7F}"/>
              </a:ext>
            </a:extLst>
          </p:cNvPr>
          <p:cNvSpPr/>
          <p:nvPr userDrawn="1"/>
        </p:nvSpPr>
        <p:spPr>
          <a:xfrm>
            <a:off x="-3793561" y="4963846"/>
            <a:ext cx="19644933" cy="2838691"/>
          </a:xfrm>
          <a:custGeom>
            <a:avLst/>
            <a:gdLst>
              <a:gd name="connsiteX0" fmla="*/ 10527792 w 12191390"/>
              <a:gd name="connsiteY0" fmla="*/ 24295 h 1761655"/>
              <a:gd name="connsiteX1" fmla="*/ 8541105 w 12191390"/>
              <a:gd name="connsiteY1" fmla="*/ 238875 h 1761655"/>
              <a:gd name="connsiteX2" fmla="*/ 6278880 w 12191390"/>
              <a:gd name="connsiteY2" fmla="*/ 541846 h 1761655"/>
              <a:gd name="connsiteX3" fmla="*/ 2305507 w 12191390"/>
              <a:gd name="connsiteY3" fmla="*/ 1115480 h 1761655"/>
              <a:gd name="connsiteX4" fmla="*/ 11582 w 12191390"/>
              <a:gd name="connsiteY4" fmla="*/ 1556220 h 1761655"/>
              <a:gd name="connsiteX5" fmla="*/ 0 w 12191390"/>
              <a:gd name="connsiteY5" fmla="*/ 1558049 h 1761655"/>
              <a:gd name="connsiteX6" fmla="*/ 0 w 12191390"/>
              <a:gd name="connsiteY6" fmla="*/ 1761656 h 1761655"/>
              <a:gd name="connsiteX7" fmla="*/ 12191390 w 12191390"/>
              <a:gd name="connsiteY7" fmla="*/ 1761656 h 1761655"/>
              <a:gd name="connsiteX8" fmla="*/ 12191390 w 12191390"/>
              <a:gd name="connsiteY8" fmla="*/ 8446 h 1761655"/>
              <a:gd name="connsiteX9" fmla="*/ 10528402 w 12191390"/>
              <a:gd name="connsiteY9" fmla="*/ 24295 h 176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390" h="1761655">
                <a:moveTo>
                  <a:pt x="10527792" y="24295"/>
                </a:moveTo>
                <a:cubicBezTo>
                  <a:pt x="9881007" y="68796"/>
                  <a:pt x="9373210" y="149264"/>
                  <a:pt x="8541105" y="238875"/>
                </a:cubicBezTo>
                <a:cubicBezTo>
                  <a:pt x="7955280" y="301663"/>
                  <a:pt x="6859219" y="467475"/>
                  <a:pt x="6278880" y="541846"/>
                </a:cubicBezTo>
                <a:cubicBezTo>
                  <a:pt x="5312664" y="666204"/>
                  <a:pt x="3636264" y="861276"/>
                  <a:pt x="2305507" y="1115480"/>
                </a:cubicBezTo>
                <a:cubicBezTo>
                  <a:pt x="1544726" y="1261174"/>
                  <a:pt x="792480" y="1439177"/>
                  <a:pt x="11582" y="1556220"/>
                </a:cubicBezTo>
                <a:cubicBezTo>
                  <a:pt x="7315" y="1556220"/>
                  <a:pt x="3658" y="1557440"/>
                  <a:pt x="0" y="1558049"/>
                </a:cubicBezTo>
                <a:cubicBezTo>
                  <a:pt x="0" y="1615352"/>
                  <a:pt x="0" y="1656804"/>
                  <a:pt x="0" y="1761656"/>
                </a:cubicBezTo>
                <a:lnTo>
                  <a:pt x="12191390" y="1761656"/>
                </a:lnTo>
                <a:cubicBezTo>
                  <a:pt x="12191390" y="583299"/>
                  <a:pt x="12191390" y="237046"/>
                  <a:pt x="12191390" y="8446"/>
                </a:cubicBezTo>
                <a:cubicBezTo>
                  <a:pt x="11596421" y="-1308"/>
                  <a:pt x="11020959" y="-9233"/>
                  <a:pt x="10528402" y="24295"/>
                </a:cubicBezTo>
                <a:close/>
              </a:path>
            </a:pathLst>
          </a:custGeom>
          <a:gradFill flip="none" rotWithShape="1">
            <a:gsLst>
              <a:gs pos="11000">
                <a:srgbClr val="3580EF"/>
              </a:gs>
              <a:gs pos="53000">
                <a:srgbClr val="CBDFF9"/>
              </a:gs>
            </a:gsLst>
            <a:lin ang="15600000" scaled="0"/>
            <a:tileRect/>
          </a:gradFill>
          <a:ln w="6096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5953" name="!!sneeuw stippen">
            <a:extLst>
              <a:ext uri="{FF2B5EF4-FFF2-40B4-BE49-F238E27FC236}">
                <a16:creationId xmlns:a16="http://schemas.microsoft.com/office/drawing/2014/main" id="{3704B5B4-4562-7B22-D266-5C5A2062383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3793561" y="5024967"/>
            <a:ext cx="19643954" cy="2792033"/>
          </a:xfrm>
          <a:prstGeom prst="rect">
            <a:avLst/>
          </a:prstGeom>
        </p:spPr>
      </p:pic>
      <p:pic>
        <p:nvPicPr>
          <p:cNvPr id="5954" name="!!voetstappen">
            <a:extLst>
              <a:ext uri="{FF2B5EF4-FFF2-40B4-BE49-F238E27FC236}">
                <a16:creationId xmlns:a16="http://schemas.microsoft.com/office/drawing/2014/main" id="{84E6BD73-F140-A6E5-685C-9A8CFDE61C84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99070" y="5394514"/>
            <a:ext cx="4026267" cy="2436950"/>
          </a:xfrm>
          <a:prstGeom prst="rect">
            <a:avLst/>
          </a:prstGeom>
        </p:spPr>
      </p:pic>
      <p:pic>
        <p:nvPicPr>
          <p:cNvPr id="5955" name="!!sterren">
            <a:extLst>
              <a:ext uri="{FF2B5EF4-FFF2-40B4-BE49-F238E27FC236}">
                <a16:creationId xmlns:a16="http://schemas.microsoft.com/office/drawing/2014/main" id="{F5FD6F20-B80C-0D57-E9F4-463C08A69ADA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3793561" y="-1860558"/>
            <a:ext cx="19643954" cy="10364882"/>
          </a:xfrm>
          <a:prstGeom prst="rect">
            <a:avLst/>
          </a:prstGeom>
        </p:spPr>
      </p:pic>
      <p:pic>
        <p:nvPicPr>
          <p:cNvPr id="5956" name="!!sneeuw">
            <a:extLst>
              <a:ext uri="{FF2B5EF4-FFF2-40B4-BE49-F238E27FC236}">
                <a16:creationId xmlns:a16="http://schemas.microsoft.com/office/drawing/2014/main" id="{8A699DD0-9C9B-F29C-7121-A6B1A1911AA7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-722907" y="-3344792"/>
            <a:ext cx="19643954" cy="13918558"/>
          </a:xfrm>
          <a:prstGeom prst="rect">
            <a:avLst/>
          </a:prstGeom>
        </p:spPr>
      </p:pic>
      <p:pic>
        <p:nvPicPr>
          <p:cNvPr id="5957" name="!!weer bijna">
            <a:extLst>
              <a:ext uri="{FF2B5EF4-FFF2-40B4-BE49-F238E27FC236}">
                <a16:creationId xmlns:a16="http://schemas.microsoft.com/office/drawing/2014/main" id="{1DB1645E-3869-AD40-04F2-22691E703CBA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4900034" y="1569377"/>
            <a:ext cx="3306545" cy="587457"/>
          </a:xfrm>
          <a:prstGeom prst="rect">
            <a:avLst/>
          </a:prstGeom>
        </p:spPr>
      </p:pic>
      <p:pic>
        <p:nvPicPr>
          <p:cNvPr id="5958" name="!!de">
            <a:extLst>
              <a:ext uri="{FF2B5EF4-FFF2-40B4-BE49-F238E27FC236}">
                <a16:creationId xmlns:a16="http://schemas.microsoft.com/office/drawing/2014/main" id="{EA8199AF-CE23-675C-95B3-5AFBF1B48D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 r="92310"/>
          <a:stretch/>
        </p:blipFill>
        <p:spPr>
          <a:xfrm>
            <a:off x="15909801" y="2196305"/>
            <a:ext cx="546632" cy="587457"/>
          </a:xfrm>
          <a:prstGeom prst="rect">
            <a:avLst/>
          </a:prstGeom>
        </p:spPr>
      </p:pic>
      <p:pic>
        <p:nvPicPr>
          <p:cNvPr id="5960" name="!!tijd van het jaar">
            <a:extLst>
              <a:ext uri="{FF2B5EF4-FFF2-40B4-BE49-F238E27FC236}">
                <a16:creationId xmlns:a16="http://schemas.microsoft.com/office/drawing/2014/main" id="{ECD52DAA-4295-8630-B26A-9DBF522CC7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 l="49550" r="-2208"/>
          <a:stretch/>
        </p:blipFill>
        <p:spPr>
          <a:xfrm>
            <a:off x="17250007" y="3020697"/>
            <a:ext cx="3743091" cy="587457"/>
          </a:xfrm>
          <a:prstGeom prst="rect">
            <a:avLst/>
          </a:prstGeom>
        </p:spPr>
      </p:pic>
      <p:pic>
        <p:nvPicPr>
          <p:cNvPr id="9" name="!!powered by Smartpresentations">
            <a:extLst>
              <a:ext uri="{FF2B5EF4-FFF2-40B4-BE49-F238E27FC236}">
                <a16:creationId xmlns:a16="http://schemas.microsoft.com/office/drawing/2014/main" id="{404EA5E7-FE1E-A4F1-6A75-173B114B674C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659659" y="7086754"/>
            <a:ext cx="2243515" cy="219952"/>
          </a:xfrm>
          <a:prstGeom prst="rect">
            <a:avLst/>
          </a:prstGeom>
        </p:spPr>
      </p:pic>
      <p:pic>
        <p:nvPicPr>
          <p:cNvPr id="11" name="!!vervelendste">
            <a:extLst>
              <a:ext uri="{FF2B5EF4-FFF2-40B4-BE49-F238E27FC236}">
                <a16:creationId xmlns:a16="http://schemas.microsoft.com/office/drawing/2014/main" id="{0FBE81C0-8528-431E-7709-74632666B9EF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6688151" y="2143674"/>
            <a:ext cx="3830742" cy="78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718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 advClick="0" advTm="300">
        <p159:morph option="byObject"/>
      </p:transition>
    </mc:Choice>
    <mc:Fallback xmlns="">
      <p:transition spd="slow" advClick="0" advTm="3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6" name="!!grond en muren">
            <a:extLst>
              <a:ext uri="{FF2B5EF4-FFF2-40B4-BE49-F238E27FC236}">
                <a16:creationId xmlns:a16="http://schemas.microsoft.com/office/drawing/2014/main" id="{4D39AE8C-A240-4DF5-FEBB-18EA44DBEE76}"/>
              </a:ext>
            </a:extLst>
          </p:cNvPr>
          <p:cNvGrpSpPr/>
          <p:nvPr userDrawn="1"/>
        </p:nvGrpSpPr>
        <p:grpSpPr>
          <a:xfrm>
            <a:off x="-713928" y="-488873"/>
            <a:ext cx="13313010" cy="7346873"/>
            <a:chOff x="-713928" y="-488873"/>
            <a:chExt cx="13313010" cy="7346873"/>
          </a:xfrm>
        </p:grpSpPr>
        <p:grpSp>
          <p:nvGrpSpPr>
            <p:cNvPr id="1235" name="!!achtergrond">
              <a:extLst>
                <a:ext uri="{FF2B5EF4-FFF2-40B4-BE49-F238E27FC236}">
                  <a16:creationId xmlns:a16="http://schemas.microsoft.com/office/drawing/2014/main" id="{3BADB6D7-3D13-143D-C743-4FFFEF61C2C9}"/>
                </a:ext>
              </a:extLst>
            </p:cNvPr>
            <p:cNvGrpSpPr/>
            <p:nvPr userDrawn="1"/>
          </p:nvGrpSpPr>
          <p:grpSpPr>
            <a:xfrm>
              <a:off x="-713928" y="-488873"/>
              <a:ext cx="13313010" cy="7346873"/>
              <a:chOff x="-713928" y="-488873"/>
              <a:chExt cx="13313010" cy="7346873"/>
            </a:xfrm>
          </p:grpSpPr>
          <p:sp>
            <p:nvSpPr>
              <p:cNvPr id="52" name="Rechthoek 51">
                <a:extLst>
                  <a:ext uri="{FF2B5EF4-FFF2-40B4-BE49-F238E27FC236}">
                    <a16:creationId xmlns:a16="http://schemas.microsoft.com/office/drawing/2014/main" id="{6248DFA6-D3F2-6D2C-97CB-56715C76F6F7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gradFill flip="none" rotWithShape="1">
                <a:gsLst>
                  <a:gs pos="3000">
                    <a:srgbClr val="BA5438"/>
                  </a:gs>
                  <a:gs pos="54000">
                    <a:srgbClr val="C76145"/>
                  </a:gs>
                  <a:gs pos="100000">
                    <a:srgbClr val="BA5438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grpSp>
            <p:nvGrpSpPr>
              <p:cNvPr id="1234" name="Groep 1233">
                <a:extLst>
                  <a:ext uri="{FF2B5EF4-FFF2-40B4-BE49-F238E27FC236}">
                    <a16:creationId xmlns:a16="http://schemas.microsoft.com/office/drawing/2014/main" id="{F58A2F2D-59D8-F936-9B72-0E452B74A0C4}"/>
                  </a:ext>
                </a:extLst>
              </p:cNvPr>
              <p:cNvGrpSpPr/>
              <p:nvPr userDrawn="1"/>
            </p:nvGrpSpPr>
            <p:grpSpPr>
              <a:xfrm>
                <a:off x="-713928" y="-488873"/>
                <a:ext cx="13313010" cy="5350538"/>
                <a:chOff x="-713928" y="-488873"/>
                <a:chExt cx="13313010" cy="5350538"/>
              </a:xfrm>
            </p:grpSpPr>
            <p:grpSp>
              <p:nvGrpSpPr>
                <p:cNvPr id="53" name="Groep 52">
                  <a:extLst>
                    <a:ext uri="{FF2B5EF4-FFF2-40B4-BE49-F238E27FC236}">
                      <a16:creationId xmlns:a16="http://schemas.microsoft.com/office/drawing/2014/main" id="{FCF0E703-28AA-92C1-8B68-EEC2C7212F94}"/>
                    </a:ext>
                  </a:extLst>
                </p:cNvPr>
                <p:cNvGrpSpPr/>
                <p:nvPr userDrawn="1"/>
              </p:nvGrpSpPr>
              <p:grpSpPr>
                <a:xfrm>
                  <a:off x="-713928" y="-488873"/>
                  <a:ext cx="13313010" cy="1797024"/>
                  <a:chOff x="-713928" y="-488873"/>
                  <a:chExt cx="13313010" cy="1797024"/>
                </a:xfrm>
              </p:grpSpPr>
              <p:sp>
                <p:nvSpPr>
                  <p:cNvPr id="8" name="Rechthoek 7">
                    <a:extLst>
                      <a:ext uri="{FF2B5EF4-FFF2-40B4-BE49-F238E27FC236}">
                        <a16:creationId xmlns:a16="http://schemas.microsoft.com/office/drawing/2014/main" id="{DD2DB414-4185-DF2F-5BD6-82A680DC674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0"/>
                    <a:ext cx="12192000" cy="1135329"/>
                  </a:xfrm>
                  <a:prstGeom prst="rect">
                    <a:avLst/>
                  </a:prstGeom>
                  <a:solidFill>
                    <a:srgbClr val="85475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9" name="Rechthoek 48">
                    <a:extLst>
                      <a:ext uri="{FF2B5EF4-FFF2-40B4-BE49-F238E27FC236}">
                        <a16:creationId xmlns:a16="http://schemas.microsoft.com/office/drawing/2014/main" id="{461EC6CE-8705-B3C7-BEB6-5ADA0E1132F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193313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0" name="Rechthoek 49">
                    <a:extLst>
                      <a:ext uri="{FF2B5EF4-FFF2-40B4-BE49-F238E27FC236}">
                        <a16:creationId xmlns:a16="http://schemas.microsoft.com/office/drawing/2014/main" id="{89F372A6-DE49-46EC-FEEC-441C1DB95D1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32652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1" name="Rechthoek 50">
                    <a:extLst>
                      <a:ext uri="{FF2B5EF4-FFF2-40B4-BE49-F238E27FC236}">
                        <a16:creationId xmlns:a16="http://schemas.microsoft.com/office/drawing/2014/main" id="{7B0EEE6F-302C-2B26-B850-8200A2F3525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685254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pic>
                <p:nvPicPr>
                  <p:cNvPr id="48" name="Graphic 47">
                    <a:extLst>
                      <a:ext uri="{FF2B5EF4-FFF2-40B4-BE49-F238E27FC236}">
                        <a16:creationId xmlns:a16="http://schemas.microsoft.com/office/drawing/2014/main" id="{2F74AA40-A149-E99F-ED20-92C37B4F3CEF}"/>
                      </a:ext>
                    </a:extLst>
                  </p:cNvPr>
                  <p:cNvPicPr>
                    <a:picLocks noChangeAspect="1"/>
                  </p:cNvPicPr>
                  <p:nvPr userDrawn="1"/>
                </p:nvPicPr>
                <p:blipFill>
                  <a:blip r:embed="rId2">
                    <a:extLst>
                      <a:ext uri="{96DAC541-7B7A-43D3-8B79-37D633B846F1}">
                        <asvg:svgBlip xmlns:asvg="http://schemas.microsoft.com/office/drawing/2016/SVG/main" r:embed="rId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713928" y="-488873"/>
                    <a:ext cx="13313010" cy="17970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3743" name="Groep 3742">
                  <a:extLst>
                    <a:ext uri="{FF2B5EF4-FFF2-40B4-BE49-F238E27FC236}">
                      <a16:creationId xmlns:a16="http://schemas.microsoft.com/office/drawing/2014/main" id="{02CF9162-106C-E27A-1B8C-6F35673A29BC}"/>
                    </a:ext>
                  </a:extLst>
                </p:cNvPr>
                <p:cNvGrpSpPr/>
                <p:nvPr userDrawn="1"/>
              </p:nvGrpSpPr>
              <p:grpSpPr>
                <a:xfrm>
                  <a:off x="0" y="1319472"/>
                  <a:ext cx="12191622" cy="1877621"/>
                  <a:chOff x="0" y="2490496"/>
                  <a:chExt cx="12191622" cy="1877621"/>
                </a:xfrm>
                <a:solidFill>
                  <a:srgbClr val="CD7057"/>
                </a:solidFill>
              </p:grpSpPr>
              <p:sp>
                <p:nvSpPr>
                  <p:cNvPr id="57" name="Vrije vorm: vorm 56">
                    <a:extLst>
                      <a:ext uri="{FF2B5EF4-FFF2-40B4-BE49-F238E27FC236}">
                        <a16:creationId xmlns:a16="http://schemas.microsoft.com/office/drawing/2014/main" id="{5B077967-8E49-D135-3924-6DAC66AE8BD2}"/>
                      </a:ext>
                    </a:extLst>
                  </p:cNvPr>
                  <p:cNvSpPr/>
                  <p:nvPr/>
                </p:nvSpPr>
                <p:spPr>
                  <a:xfrm>
                    <a:off x="311843" y="286753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8" name="Vrije vorm: vorm 57">
                    <a:extLst>
                      <a:ext uri="{FF2B5EF4-FFF2-40B4-BE49-F238E27FC236}">
                        <a16:creationId xmlns:a16="http://schemas.microsoft.com/office/drawing/2014/main" id="{D7A98860-BCD8-2FE1-764D-D2181D1F9A3A}"/>
                      </a:ext>
                    </a:extLst>
                  </p:cNvPr>
                  <p:cNvSpPr/>
                  <p:nvPr/>
                </p:nvSpPr>
                <p:spPr>
                  <a:xfrm>
                    <a:off x="0" y="249049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9" name="Vrije vorm: vorm 58">
                    <a:extLst>
                      <a:ext uri="{FF2B5EF4-FFF2-40B4-BE49-F238E27FC236}">
                        <a16:creationId xmlns:a16="http://schemas.microsoft.com/office/drawing/2014/main" id="{CF9D717F-7C08-CFAA-16E3-2B056618A3AB}"/>
                      </a:ext>
                    </a:extLst>
                  </p:cNvPr>
                  <p:cNvSpPr/>
                  <p:nvPr/>
                </p:nvSpPr>
                <p:spPr>
                  <a:xfrm>
                    <a:off x="452225" y="304429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0" name="Vrije vorm: vorm 59">
                    <a:extLst>
                      <a:ext uri="{FF2B5EF4-FFF2-40B4-BE49-F238E27FC236}">
                        <a16:creationId xmlns:a16="http://schemas.microsoft.com/office/drawing/2014/main" id="{24CF8ACF-8E72-6A95-5BE8-180FBA99221D}"/>
                      </a:ext>
                    </a:extLst>
                  </p:cNvPr>
                  <p:cNvSpPr/>
                  <p:nvPr/>
                </p:nvSpPr>
                <p:spPr>
                  <a:xfrm>
                    <a:off x="4684996" y="3870215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1" name="Vrije vorm: vorm 60">
                    <a:extLst>
                      <a:ext uri="{FF2B5EF4-FFF2-40B4-BE49-F238E27FC236}">
                        <a16:creationId xmlns:a16="http://schemas.microsoft.com/office/drawing/2014/main" id="{03AE845D-AAF9-B43A-8AE1-1528D59D1E21}"/>
                      </a:ext>
                    </a:extLst>
                  </p:cNvPr>
                  <p:cNvSpPr/>
                  <p:nvPr/>
                </p:nvSpPr>
                <p:spPr>
                  <a:xfrm>
                    <a:off x="9659851" y="3265299"/>
                    <a:ext cx="339195" cy="155836"/>
                  </a:xfrm>
                  <a:custGeom>
                    <a:avLst/>
                    <a:gdLst>
                      <a:gd name="connsiteX0" fmla="*/ 0 w 339195"/>
                      <a:gd name="connsiteY0" fmla="*/ 0 h 155836"/>
                      <a:gd name="connsiteX1" fmla="*/ 0 w 339195"/>
                      <a:gd name="connsiteY1" fmla="*/ 149169 h 155836"/>
                      <a:gd name="connsiteX2" fmla="*/ 339195 w 339195"/>
                      <a:gd name="connsiteY2" fmla="*/ 155836 h 155836"/>
                      <a:gd name="connsiteX3" fmla="*/ 339195 w 339195"/>
                      <a:gd name="connsiteY3" fmla="*/ 10120 h 155836"/>
                      <a:gd name="connsiteX4" fmla="*/ 0 w 339195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2" name="Vrije vorm: vorm 61">
                    <a:extLst>
                      <a:ext uri="{FF2B5EF4-FFF2-40B4-BE49-F238E27FC236}">
                        <a16:creationId xmlns:a16="http://schemas.microsoft.com/office/drawing/2014/main" id="{4E32B3DA-0AD6-BD5C-958F-915BEF6FBB8C}"/>
                      </a:ext>
                    </a:extLst>
                  </p:cNvPr>
                  <p:cNvSpPr/>
                  <p:nvPr/>
                </p:nvSpPr>
                <p:spPr>
                  <a:xfrm>
                    <a:off x="11195305" y="2783227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3" name="Vrije vorm: vorm 62">
                    <a:extLst>
                      <a:ext uri="{FF2B5EF4-FFF2-40B4-BE49-F238E27FC236}">
                        <a16:creationId xmlns:a16="http://schemas.microsoft.com/office/drawing/2014/main" id="{A95EAA9F-64A1-26EA-F6CB-A4288AA1FA0E}"/>
                      </a:ext>
                    </a:extLst>
                  </p:cNvPr>
                  <p:cNvSpPr/>
                  <p:nvPr/>
                </p:nvSpPr>
                <p:spPr>
                  <a:xfrm>
                    <a:off x="11519114" y="2561541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3" name="Vrije vorm: vorm 3712">
                    <a:extLst>
                      <a:ext uri="{FF2B5EF4-FFF2-40B4-BE49-F238E27FC236}">
                        <a16:creationId xmlns:a16="http://schemas.microsoft.com/office/drawing/2014/main" id="{91DB8596-2995-7B46-DCF3-9019606CCF66}"/>
                      </a:ext>
                    </a:extLst>
                  </p:cNvPr>
                  <p:cNvSpPr/>
                  <p:nvPr/>
                </p:nvSpPr>
                <p:spPr>
                  <a:xfrm>
                    <a:off x="11576348" y="3118216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4" name="Vrije vorm: vorm 3713">
                    <a:extLst>
                      <a:ext uri="{FF2B5EF4-FFF2-40B4-BE49-F238E27FC236}">
                        <a16:creationId xmlns:a16="http://schemas.microsoft.com/office/drawing/2014/main" id="{56DAE9BD-C7B7-98D3-1AEE-285690AEB5B6}"/>
                      </a:ext>
                    </a:extLst>
                  </p:cNvPr>
                  <p:cNvSpPr/>
                  <p:nvPr/>
                </p:nvSpPr>
                <p:spPr>
                  <a:xfrm>
                    <a:off x="11852428" y="2919643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5" name="Vrije vorm: vorm 3714">
                    <a:extLst>
                      <a:ext uri="{FF2B5EF4-FFF2-40B4-BE49-F238E27FC236}">
                        <a16:creationId xmlns:a16="http://schemas.microsoft.com/office/drawing/2014/main" id="{DAF07078-E9C5-3D57-5DEB-B052DE19509B}"/>
                      </a:ext>
                    </a:extLst>
                  </p:cNvPr>
                  <p:cNvSpPr/>
                  <p:nvPr/>
                </p:nvSpPr>
                <p:spPr>
                  <a:xfrm>
                    <a:off x="11713038" y="3658411"/>
                    <a:ext cx="339195" cy="155801"/>
                  </a:xfrm>
                  <a:custGeom>
                    <a:avLst/>
                    <a:gdLst>
                      <a:gd name="connsiteX0" fmla="*/ 0 w 339195"/>
                      <a:gd name="connsiteY0" fmla="*/ 0 h 155801"/>
                      <a:gd name="connsiteX1" fmla="*/ 0 w 339195"/>
                      <a:gd name="connsiteY1" fmla="*/ 149169 h 155801"/>
                      <a:gd name="connsiteX2" fmla="*/ 339195 w 339195"/>
                      <a:gd name="connsiteY2" fmla="*/ 155802 h 155801"/>
                      <a:gd name="connsiteX3" fmla="*/ 339195 w 339195"/>
                      <a:gd name="connsiteY3" fmla="*/ 10120 h 155801"/>
                      <a:gd name="connsiteX4" fmla="*/ 0 w 339195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6" name="Vrije vorm: vorm 3715">
                    <a:extLst>
                      <a:ext uri="{FF2B5EF4-FFF2-40B4-BE49-F238E27FC236}">
                        <a16:creationId xmlns:a16="http://schemas.microsoft.com/office/drawing/2014/main" id="{BF742A03-2FCE-ED0B-7DC4-8019C0707DBA}"/>
                      </a:ext>
                    </a:extLst>
                  </p:cNvPr>
                  <p:cNvSpPr/>
                  <p:nvPr/>
                </p:nvSpPr>
                <p:spPr>
                  <a:xfrm>
                    <a:off x="10330754" y="415747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7" name="Vrije vorm: vorm 3716">
                    <a:extLst>
                      <a:ext uri="{FF2B5EF4-FFF2-40B4-BE49-F238E27FC236}">
                        <a16:creationId xmlns:a16="http://schemas.microsoft.com/office/drawing/2014/main" id="{44626133-EC54-BC2C-AF53-3E1D612A74EB}"/>
                      </a:ext>
                    </a:extLst>
                  </p:cNvPr>
                  <p:cNvSpPr/>
                  <p:nvPr/>
                </p:nvSpPr>
                <p:spPr>
                  <a:xfrm>
                    <a:off x="10476435" y="3965160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8" name="Vrije vorm: vorm 3717">
                    <a:extLst>
                      <a:ext uri="{FF2B5EF4-FFF2-40B4-BE49-F238E27FC236}">
                        <a16:creationId xmlns:a16="http://schemas.microsoft.com/office/drawing/2014/main" id="{0B1BCC4E-9FF9-064B-2C7F-AEEABB8270C0}"/>
                      </a:ext>
                    </a:extLst>
                  </p:cNvPr>
                  <p:cNvSpPr/>
                  <p:nvPr/>
                </p:nvSpPr>
                <p:spPr>
                  <a:xfrm>
                    <a:off x="4974411" y="4076515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54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19" name="Vrije vorm: vorm 3718">
                    <a:extLst>
                      <a:ext uri="{FF2B5EF4-FFF2-40B4-BE49-F238E27FC236}">
                        <a16:creationId xmlns:a16="http://schemas.microsoft.com/office/drawing/2014/main" id="{085339A3-F3BA-8F6F-7691-4E53D6A31A6A}"/>
                      </a:ext>
                    </a:extLst>
                  </p:cNvPr>
                  <p:cNvSpPr/>
                  <p:nvPr/>
                </p:nvSpPr>
                <p:spPr>
                  <a:xfrm>
                    <a:off x="5567771" y="400923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54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0" name="Vrije vorm: vorm 3719">
                    <a:extLst>
                      <a:ext uri="{FF2B5EF4-FFF2-40B4-BE49-F238E27FC236}">
                        <a16:creationId xmlns:a16="http://schemas.microsoft.com/office/drawing/2014/main" id="{BCC03A33-3808-EB2C-8ABB-24E6B3316441}"/>
                      </a:ext>
                    </a:extLst>
                  </p:cNvPr>
                  <p:cNvSpPr/>
                  <p:nvPr/>
                </p:nvSpPr>
                <p:spPr>
                  <a:xfrm>
                    <a:off x="6060237" y="4211564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169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1" name="Vrije vorm: vorm 3720">
                    <a:extLst>
                      <a:ext uri="{FF2B5EF4-FFF2-40B4-BE49-F238E27FC236}">
                        <a16:creationId xmlns:a16="http://schemas.microsoft.com/office/drawing/2014/main" id="{C49CE7BA-1CDC-F865-B070-30A30C0B69CF}"/>
                      </a:ext>
                    </a:extLst>
                  </p:cNvPr>
                  <p:cNvSpPr/>
                  <p:nvPr/>
                </p:nvSpPr>
                <p:spPr>
                  <a:xfrm>
                    <a:off x="2901942" y="2911882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2" name="Vrije vorm: vorm 3721">
                    <a:extLst>
                      <a:ext uri="{FF2B5EF4-FFF2-40B4-BE49-F238E27FC236}">
                        <a16:creationId xmlns:a16="http://schemas.microsoft.com/office/drawing/2014/main" id="{D901F9F9-601C-8A22-8B68-3D1BF602C5F3}"/>
                      </a:ext>
                    </a:extLst>
                  </p:cNvPr>
                  <p:cNvSpPr/>
                  <p:nvPr/>
                </p:nvSpPr>
                <p:spPr>
                  <a:xfrm>
                    <a:off x="26907" y="352685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3" name="Vrije vorm: vorm 3722">
                    <a:extLst>
                      <a:ext uri="{FF2B5EF4-FFF2-40B4-BE49-F238E27FC236}">
                        <a16:creationId xmlns:a16="http://schemas.microsoft.com/office/drawing/2014/main" id="{C965F83F-F72D-B113-92DD-1BB844A18C4C}"/>
                      </a:ext>
                    </a:extLst>
                  </p:cNvPr>
                  <p:cNvSpPr/>
                  <p:nvPr/>
                </p:nvSpPr>
                <p:spPr>
                  <a:xfrm>
                    <a:off x="452225" y="3653590"/>
                    <a:ext cx="571307" cy="196350"/>
                  </a:xfrm>
                  <a:custGeom>
                    <a:avLst/>
                    <a:gdLst>
                      <a:gd name="connsiteX0" fmla="*/ 0 w 571307"/>
                      <a:gd name="connsiteY0" fmla="*/ 0 h 196350"/>
                      <a:gd name="connsiteX1" fmla="*/ 29232 w 571307"/>
                      <a:gd name="connsiteY1" fmla="*/ 196351 h 196350"/>
                      <a:gd name="connsiteX2" fmla="*/ 533733 w 571307"/>
                      <a:gd name="connsiteY2" fmla="*/ 196351 h 196350"/>
                      <a:gd name="connsiteX3" fmla="*/ 571308 w 571307"/>
                      <a:gd name="connsiteY3" fmla="*/ 37164 h 196350"/>
                      <a:gd name="connsiteX4" fmla="*/ 0 w 57130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71307" h="196350">
                        <a:moveTo>
                          <a:pt x="0" y="0"/>
                        </a:moveTo>
                        <a:lnTo>
                          <a:pt x="29232" y="196351"/>
                        </a:lnTo>
                        <a:lnTo>
                          <a:pt x="533733" y="196351"/>
                        </a:lnTo>
                        <a:lnTo>
                          <a:pt x="571308" y="371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4" name="Vrije vorm: vorm 3723">
                    <a:extLst>
                      <a:ext uri="{FF2B5EF4-FFF2-40B4-BE49-F238E27FC236}">
                        <a16:creationId xmlns:a16="http://schemas.microsoft.com/office/drawing/2014/main" id="{73A6AD2D-B81C-6C80-FB80-3C8E3F583441}"/>
                      </a:ext>
                    </a:extLst>
                  </p:cNvPr>
                  <p:cNvSpPr/>
                  <p:nvPr/>
                </p:nvSpPr>
                <p:spPr>
                  <a:xfrm>
                    <a:off x="217924" y="3865326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677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5" name="Vrije vorm: vorm 3724">
                    <a:extLst>
                      <a:ext uri="{FF2B5EF4-FFF2-40B4-BE49-F238E27FC236}">
                        <a16:creationId xmlns:a16="http://schemas.microsoft.com/office/drawing/2014/main" id="{C5EF95BC-AE1B-C644-3ED1-5F01633CB78F}"/>
                      </a:ext>
                    </a:extLst>
                  </p:cNvPr>
                  <p:cNvSpPr/>
                  <p:nvPr/>
                </p:nvSpPr>
                <p:spPr>
                  <a:xfrm>
                    <a:off x="801061" y="4171767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6" name="Vrije vorm: vorm 3725">
                    <a:extLst>
                      <a:ext uri="{FF2B5EF4-FFF2-40B4-BE49-F238E27FC236}">
                        <a16:creationId xmlns:a16="http://schemas.microsoft.com/office/drawing/2014/main" id="{605C292B-D038-F862-6247-28FD032A7142}"/>
                      </a:ext>
                    </a:extLst>
                  </p:cNvPr>
                  <p:cNvSpPr/>
                  <p:nvPr/>
                </p:nvSpPr>
                <p:spPr>
                  <a:xfrm>
                    <a:off x="1305733" y="318857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7" name="Vrije vorm: vorm 3726">
                    <a:extLst>
                      <a:ext uri="{FF2B5EF4-FFF2-40B4-BE49-F238E27FC236}">
                        <a16:creationId xmlns:a16="http://schemas.microsoft.com/office/drawing/2014/main" id="{0569D34D-4A4C-BF3F-8C82-1A47CCE7DB1F}"/>
                      </a:ext>
                    </a:extLst>
                  </p:cNvPr>
                  <p:cNvSpPr/>
                  <p:nvPr/>
                </p:nvSpPr>
                <p:spPr>
                  <a:xfrm>
                    <a:off x="3095420" y="384994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8" name="Vrije vorm: vorm 3727">
                    <a:extLst>
                      <a:ext uri="{FF2B5EF4-FFF2-40B4-BE49-F238E27FC236}">
                        <a16:creationId xmlns:a16="http://schemas.microsoft.com/office/drawing/2014/main" id="{D53BEA7C-03F6-5DCE-B51E-ECE65D551E28}"/>
                      </a:ext>
                    </a:extLst>
                  </p:cNvPr>
                  <p:cNvSpPr/>
                  <p:nvPr/>
                </p:nvSpPr>
                <p:spPr>
                  <a:xfrm>
                    <a:off x="2734515" y="344879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29" name="Vrije vorm: vorm 3728">
                    <a:extLst>
                      <a:ext uri="{FF2B5EF4-FFF2-40B4-BE49-F238E27FC236}">
                        <a16:creationId xmlns:a16="http://schemas.microsoft.com/office/drawing/2014/main" id="{5F587BC0-4B08-1807-355F-ABED7224676A}"/>
                      </a:ext>
                    </a:extLst>
                  </p:cNvPr>
                  <p:cNvSpPr/>
                  <p:nvPr/>
                </p:nvSpPr>
                <p:spPr>
                  <a:xfrm>
                    <a:off x="4127569" y="286114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0" name="Vrije vorm: vorm 3729">
                    <a:extLst>
                      <a:ext uri="{FF2B5EF4-FFF2-40B4-BE49-F238E27FC236}">
                        <a16:creationId xmlns:a16="http://schemas.microsoft.com/office/drawing/2014/main" id="{685B18D4-E57E-4F64-583C-4B284F200D15}"/>
                      </a:ext>
                    </a:extLst>
                  </p:cNvPr>
                  <p:cNvSpPr/>
                  <p:nvPr/>
                </p:nvSpPr>
                <p:spPr>
                  <a:xfrm>
                    <a:off x="7244393" y="2545814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7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7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1" name="Vrije vorm: vorm 3730">
                    <a:extLst>
                      <a:ext uri="{FF2B5EF4-FFF2-40B4-BE49-F238E27FC236}">
                        <a16:creationId xmlns:a16="http://schemas.microsoft.com/office/drawing/2014/main" id="{B71CD473-073E-E344-9680-511A2A6A66A0}"/>
                      </a:ext>
                    </a:extLst>
                  </p:cNvPr>
                  <p:cNvSpPr/>
                  <p:nvPr/>
                </p:nvSpPr>
                <p:spPr>
                  <a:xfrm>
                    <a:off x="7044657" y="339033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2" name="Vrije vorm: vorm 3731">
                    <a:extLst>
                      <a:ext uri="{FF2B5EF4-FFF2-40B4-BE49-F238E27FC236}">
                        <a16:creationId xmlns:a16="http://schemas.microsoft.com/office/drawing/2014/main" id="{D4EC972A-A7A0-7A1A-80DC-FEF22D5723CB}"/>
                      </a:ext>
                    </a:extLst>
                  </p:cNvPr>
                  <p:cNvSpPr/>
                  <p:nvPr/>
                </p:nvSpPr>
                <p:spPr>
                  <a:xfrm>
                    <a:off x="7300669" y="3621862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3" name="Vrije vorm: vorm 3732">
                    <a:extLst>
                      <a:ext uri="{FF2B5EF4-FFF2-40B4-BE49-F238E27FC236}">
                        <a16:creationId xmlns:a16="http://schemas.microsoft.com/office/drawing/2014/main" id="{CE9FBC70-6AD0-0127-423D-C23B38A4FB8A}"/>
                      </a:ext>
                    </a:extLst>
                  </p:cNvPr>
                  <p:cNvSpPr/>
                  <p:nvPr/>
                </p:nvSpPr>
                <p:spPr>
                  <a:xfrm>
                    <a:off x="7021887" y="4120825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4" name="Vrije vorm: vorm 3733">
                    <a:extLst>
                      <a:ext uri="{FF2B5EF4-FFF2-40B4-BE49-F238E27FC236}">
                        <a16:creationId xmlns:a16="http://schemas.microsoft.com/office/drawing/2014/main" id="{DD819D96-D5D0-1EB3-9373-81E43FB10681}"/>
                      </a:ext>
                    </a:extLst>
                  </p:cNvPr>
                  <p:cNvSpPr/>
                  <p:nvPr/>
                </p:nvSpPr>
                <p:spPr>
                  <a:xfrm>
                    <a:off x="9728846" y="2606330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5" name="Vrije vorm: vorm 3734">
                    <a:extLst>
                      <a:ext uri="{FF2B5EF4-FFF2-40B4-BE49-F238E27FC236}">
                        <a16:creationId xmlns:a16="http://schemas.microsoft.com/office/drawing/2014/main" id="{4DC007E1-287C-B7D2-36CD-F6D37BD0ABFC}"/>
                      </a:ext>
                    </a:extLst>
                  </p:cNvPr>
                  <p:cNvSpPr/>
                  <p:nvPr/>
                </p:nvSpPr>
                <p:spPr>
                  <a:xfrm>
                    <a:off x="9958806" y="2885795"/>
                    <a:ext cx="444942" cy="196350"/>
                  </a:xfrm>
                  <a:custGeom>
                    <a:avLst/>
                    <a:gdLst>
                      <a:gd name="connsiteX0" fmla="*/ 0 w 444942"/>
                      <a:gd name="connsiteY0" fmla="*/ 0 h 196350"/>
                      <a:gd name="connsiteX1" fmla="*/ 22736 w 444942"/>
                      <a:gd name="connsiteY1" fmla="*/ 196351 h 196350"/>
                      <a:gd name="connsiteX2" fmla="*/ 415676 w 444942"/>
                      <a:gd name="connsiteY2" fmla="*/ 196351 h 196350"/>
                      <a:gd name="connsiteX3" fmla="*/ 444943 w 444942"/>
                      <a:gd name="connsiteY3" fmla="*/ 37198 h 196350"/>
                      <a:gd name="connsiteX4" fmla="*/ 0 w 444942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2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6" y="196351"/>
                        </a:lnTo>
                        <a:lnTo>
                          <a:pt x="444943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6" name="Vrije vorm: vorm 3735">
                    <a:extLst>
                      <a:ext uri="{FF2B5EF4-FFF2-40B4-BE49-F238E27FC236}">
                        <a16:creationId xmlns:a16="http://schemas.microsoft.com/office/drawing/2014/main" id="{F7EDB61B-17C3-FAAC-FCD2-106ED9540D0A}"/>
                      </a:ext>
                    </a:extLst>
                  </p:cNvPr>
                  <p:cNvSpPr/>
                  <p:nvPr/>
                </p:nvSpPr>
                <p:spPr>
                  <a:xfrm>
                    <a:off x="10899565" y="3912542"/>
                    <a:ext cx="444943" cy="196350"/>
                  </a:xfrm>
                  <a:custGeom>
                    <a:avLst/>
                    <a:gdLst>
                      <a:gd name="connsiteX0" fmla="*/ 0 w 444943"/>
                      <a:gd name="connsiteY0" fmla="*/ 0 h 196350"/>
                      <a:gd name="connsiteX1" fmla="*/ 22736 w 444943"/>
                      <a:gd name="connsiteY1" fmla="*/ 196351 h 196350"/>
                      <a:gd name="connsiteX2" fmla="*/ 415677 w 444943"/>
                      <a:gd name="connsiteY2" fmla="*/ 196351 h 196350"/>
                      <a:gd name="connsiteX3" fmla="*/ 444944 w 444943"/>
                      <a:gd name="connsiteY3" fmla="*/ 37198 h 196350"/>
                      <a:gd name="connsiteX4" fmla="*/ 0 w 444943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3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44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7" name="Vrije vorm: vorm 3736">
                    <a:extLst>
                      <a:ext uri="{FF2B5EF4-FFF2-40B4-BE49-F238E27FC236}">
                        <a16:creationId xmlns:a16="http://schemas.microsoft.com/office/drawing/2014/main" id="{4ACDBF4C-1ECC-7EAC-D0F3-12F2939DEFFD}"/>
                      </a:ext>
                    </a:extLst>
                  </p:cNvPr>
                  <p:cNvSpPr/>
                  <p:nvPr/>
                </p:nvSpPr>
                <p:spPr>
                  <a:xfrm>
                    <a:off x="11507559" y="4103867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8" name="Vrije vorm: vorm 3737">
                    <a:extLst>
                      <a:ext uri="{FF2B5EF4-FFF2-40B4-BE49-F238E27FC236}">
                        <a16:creationId xmlns:a16="http://schemas.microsoft.com/office/drawing/2014/main" id="{28CACC53-B206-D7C9-F28D-FF84A2839F2B}"/>
                      </a:ext>
                    </a:extLst>
                  </p:cNvPr>
                  <p:cNvSpPr/>
                  <p:nvPr/>
                </p:nvSpPr>
                <p:spPr>
                  <a:xfrm>
                    <a:off x="4409599" y="2606603"/>
                    <a:ext cx="444977" cy="196384"/>
                  </a:xfrm>
                  <a:custGeom>
                    <a:avLst/>
                    <a:gdLst>
                      <a:gd name="connsiteX0" fmla="*/ 0 w 444977"/>
                      <a:gd name="connsiteY0" fmla="*/ 0 h 196384"/>
                      <a:gd name="connsiteX1" fmla="*/ 22770 w 444977"/>
                      <a:gd name="connsiteY1" fmla="*/ 196385 h 196384"/>
                      <a:gd name="connsiteX2" fmla="*/ 415711 w 444977"/>
                      <a:gd name="connsiteY2" fmla="*/ 196385 h 196384"/>
                      <a:gd name="connsiteX3" fmla="*/ 444977 w 444977"/>
                      <a:gd name="connsiteY3" fmla="*/ 37198 h 196384"/>
                      <a:gd name="connsiteX4" fmla="*/ 0 w 444977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1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39" name="Vrije vorm: vorm 3738">
                    <a:extLst>
                      <a:ext uri="{FF2B5EF4-FFF2-40B4-BE49-F238E27FC236}">
                        <a16:creationId xmlns:a16="http://schemas.microsoft.com/office/drawing/2014/main" id="{ED6A3116-3387-420C-1AC5-3536EFC996D4}"/>
                      </a:ext>
                    </a:extLst>
                  </p:cNvPr>
                  <p:cNvSpPr/>
                  <p:nvPr/>
                </p:nvSpPr>
                <p:spPr>
                  <a:xfrm>
                    <a:off x="4783599" y="2871880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40" name="Vrije vorm: vorm 3739">
                    <a:extLst>
                      <a:ext uri="{FF2B5EF4-FFF2-40B4-BE49-F238E27FC236}">
                        <a16:creationId xmlns:a16="http://schemas.microsoft.com/office/drawing/2014/main" id="{4B5608DE-8511-8FE7-7EC2-7474946AD621}"/>
                      </a:ext>
                    </a:extLst>
                  </p:cNvPr>
                  <p:cNvSpPr/>
                  <p:nvPr/>
                </p:nvSpPr>
                <p:spPr>
                  <a:xfrm>
                    <a:off x="3961681" y="3941842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41" name="Vrije vorm: vorm 3740">
                    <a:extLst>
                      <a:ext uri="{FF2B5EF4-FFF2-40B4-BE49-F238E27FC236}">
                        <a16:creationId xmlns:a16="http://schemas.microsoft.com/office/drawing/2014/main" id="{868C08BC-0954-08D4-BEA5-8E6656F92B61}"/>
                      </a:ext>
                    </a:extLst>
                  </p:cNvPr>
                  <p:cNvSpPr/>
                  <p:nvPr/>
                </p:nvSpPr>
                <p:spPr>
                  <a:xfrm>
                    <a:off x="2690719" y="266240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3742" name="Vrije vorm: vorm 3741">
                    <a:extLst>
                      <a:ext uri="{FF2B5EF4-FFF2-40B4-BE49-F238E27FC236}">
                        <a16:creationId xmlns:a16="http://schemas.microsoft.com/office/drawing/2014/main" id="{997F2060-1D01-8043-5682-04E24ACB3FCA}"/>
                      </a:ext>
                    </a:extLst>
                  </p:cNvPr>
                  <p:cNvSpPr/>
                  <p:nvPr/>
                </p:nvSpPr>
                <p:spPr>
                  <a:xfrm>
                    <a:off x="1165966" y="263128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125" name="!! hout muur">
                  <a:extLst>
                    <a:ext uri="{FF2B5EF4-FFF2-40B4-BE49-F238E27FC236}">
                      <a16:creationId xmlns:a16="http://schemas.microsoft.com/office/drawing/2014/main" id="{52A29858-DC9C-06C9-4B85-6A1AEA195B9B}"/>
                    </a:ext>
                  </a:extLst>
                </p:cNvPr>
                <p:cNvGrpSpPr/>
                <p:nvPr userDrawn="1"/>
              </p:nvGrpSpPr>
              <p:grpSpPr>
                <a:xfrm>
                  <a:off x="0" y="3306478"/>
                  <a:ext cx="12192000" cy="1555187"/>
                  <a:chOff x="0" y="3717569"/>
                  <a:chExt cx="12192000" cy="1555187"/>
                </a:xfrm>
              </p:grpSpPr>
              <p:sp>
                <p:nvSpPr>
                  <p:cNvPr id="3752" name="Rechthoek 3751">
                    <a:extLst>
                      <a:ext uri="{FF2B5EF4-FFF2-40B4-BE49-F238E27FC236}">
                        <a16:creationId xmlns:a16="http://schemas.microsoft.com/office/drawing/2014/main" id="{27B3017B-5497-D359-C4C9-6F299DC7963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17569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3" name="Rechthoek 3752">
                    <a:extLst>
                      <a:ext uri="{FF2B5EF4-FFF2-40B4-BE49-F238E27FC236}">
                        <a16:creationId xmlns:a16="http://schemas.microsoft.com/office/drawing/2014/main" id="{0293CD06-BC45-C247-D3C7-9FC53E3F519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77957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4" name="Rechthoek 3753">
                    <a:extLst>
                      <a:ext uri="{FF2B5EF4-FFF2-40B4-BE49-F238E27FC236}">
                        <a16:creationId xmlns:a16="http://schemas.microsoft.com/office/drawing/2014/main" id="{C8FD9D36-00EB-AA79-6B6E-D45C312CF5E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993598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5" name="Rechthoek 3754">
                    <a:extLst>
                      <a:ext uri="{FF2B5EF4-FFF2-40B4-BE49-F238E27FC236}">
                        <a16:creationId xmlns:a16="http://schemas.microsoft.com/office/drawing/2014/main" id="{B6DE5274-0B2F-4715-1F0A-755BB79439C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5053986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6" name="Rechthoek 3755">
                    <a:extLst>
                      <a:ext uri="{FF2B5EF4-FFF2-40B4-BE49-F238E27FC236}">
                        <a16:creationId xmlns:a16="http://schemas.microsoft.com/office/drawing/2014/main" id="{2894AE26-D27F-7F3E-E0D1-0555C6A2233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996727"/>
                    <a:ext cx="12191622" cy="99785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rgbClr val="61273B"/>
                      </a:gs>
                      <a:gs pos="54000">
                        <a:srgbClr val="6A3146"/>
                      </a:gs>
                      <a:gs pos="100000">
                        <a:srgbClr val="61273B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7" name="Rechthoek 3756">
                    <a:extLst>
                      <a:ext uri="{FF2B5EF4-FFF2-40B4-BE49-F238E27FC236}">
                        <a16:creationId xmlns:a16="http://schemas.microsoft.com/office/drawing/2014/main" id="{51816BFB-DD0A-F9CD-8F39-A448E853535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581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8" name="Rechthoek 3757">
                    <a:extLst>
                      <a:ext uri="{FF2B5EF4-FFF2-40B4-BE49-F238E27FC236}">
                        <a16:creationId xmlns:a16="http://schemas.microsoft.com/office/drawing/2014/main" id="{C9C7E9DD-4216-CFB7-7EC9-4D4A36100E9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329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59" name="Rechthoek 3758">
                    <a:extLst>
                      <a:ext uri="{FF2B5EF4-FFF2-40B4-BE49-F238E27FC236}">
                        <a16:creationId xmlns:a16="http://schemas.microsoft.com/office/drawing/2014/main" id="{3A142178-A03C-C3BD-4805-DB162DBDB77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078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0" name="Rechthoek 3759">
                    <a:extLst>
                      <a:ext uri="{FF2B5EF4-FFF2-40B4-BE49-F238E27FC236}">
                        <a16:creationId xmlns:a16="http://schemas.microsoft.com/office/drawing/2014/main" id="{D90927CE-0ED9-18EE-14F0-74F5CB9AC0E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67827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1" name="Rechthoek 3760">
                    <a:extLst>
                      <a:ext uri="{FF2B5EF4-FFF2-40B4-BE49-F238E27FC236}">
                        <a16:creationId xmlns:a16="http://schemas.microsoft.com/office/drawing/2014/main" id="{11DED30C-328A-5EBD-AF23-913C7E74EEB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6576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2" name="Rechthoek 3761">
                    <a:extLst>
                      <a:ext uri="{FF2B5EF4-FFF2-40B4-BE49-F238E27FC236}">
                        <a16:creationId xmlns:a16="http://schemas.microsoft.com/office/drawing/2014/main" id="{C9D431ED-EB39-FE2A-0DA3-92E2C51C6AD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65325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3" name="Rechthoek 3762">
                    <a:extLst>
                      <a:ext uri="{FF2B5EF4-FFF2-40B4-BE49-F238E27FC236}">
                        <a16:creationId xmlns:a16="http://schemas.microsoft.com/office/drawing/2014/main" id="{EC92A95E-04C4-FC9C-AB8A-3B9341D9DA0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14074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4" name="Rechthoek 3763">
                    <a:extLst>
                      <a:ext uri="{FF2B5EF4-FFF2-40B4-BE49-F238E27FC236}">
                        <a16:creationId xmlns:a16="http://schemas.microsoft.com/office/drawing/2014/main" id="{B6AF7424-EAA3-A82F-600F-F3D018949CD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62823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5" name="Rechthoek 3764">
                    <a:extLst>
                      <a:ext uri="{FF2B5EF4-FFF2-40B4-BE49-F238E27FC236}">
                        <a16:creationId xmlns:a16="http://schemas.microsoft.com/office/drawing/2014/main" id="{4B5CDAC9-1FF4-49F5-6B54-4D5C405F3D6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11572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6" name="Rechthoek 3765">
                    <a:extLst>
                      <a:ext uri="{FF2B5EF4-FFF2-40B4-BE49-F238E27FC236}">
                        <a16:creationId xmlns:a16="http://schemas.microsoft.com/office/drawing/2014/main" id="{385BD347-CB85-8477-86F7-5928793DF1D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60321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7" name="Rechthoek 3766">
                    <a:extLst>
                      <a:ext uri="{FF2B5EF4-FFF2-40B4-BE49-F238E27FC236}">
                        <a16:creationId xmlns:a16="http://schemas.microsoft.com/office/drawing/2014/main" id="{B7E8780B-6F3D-C8DD-9C6B-1D76725CA01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09070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8" name="Rechthoek 3767">
                    <a:extLst>
                      <a:ext uri="{FF2B5EF4-FFF2-40B4-BE49-F238E27FC236}">
                        <a16:creationId xmlns:a16="http://schemas.microsoft.com/office/drawing/2014/main" id="{D5F2C65A-38C1-338B-77B2-ECA8105B189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57818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69" name="Rechthoek 3768">
                    <a:extLst>
                      <a:ext uri="{FF2B5EF4-FFF2-40B4-BE49-F238E27FC236}">
                        <a16:creationId xmlns:a16="http://schemas.microsoft.com/office/drawing/2014/main" id="{3DD3AE27-D6F3-5005-5B6F-D977CA4E7D0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06567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0" name="Rechthoek 3769">
                    <a:extLst>
                      <a:ext uri="{FF2B5EF4-FFF2-40B4-BE49-F238E27FC236}">
                        <a16:creationId xmlns:a16="http://schemas.microsoft.com/office/drawing/2014/main" id="{CFE6D9BA-C0A0-6D7B-D40C-C74FA4A08FF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55316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1" name="Rechthoek 3770">
                    <a:extLst>
                      <a:ext uri="{FF2B5EF4-FFF2-40B4-BE49-F238E27FC236}">
                        <a16:creationId xmlns:a16="http://schemas.microsoft.com/office/drawing/2014/main" id="{C2BA2717-CFF2-6064-EF81-485535F8C20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4065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2" name="Rechthoek 3771">
                    <a:extLst>
                      <a:ext uri="{FF2B5EF4-FFF2-40B4-BE49-F238E27FC236}">
                        <a16:creationId xmlns:a16="http://schemas.microsoft.com/office/drawing/2014/main" id="{0E9EB61B-D6BA-F0EC-D982-A8D4D66AEE3A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52814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3" name="Rechthoek 3772">
                    <a:extLst>
                      <a:ext uri="{FF2B5EF4-FFF2-40B4-BE49-F238E27FC236}">
                        <a16:creationId xmlns:a16="http://schemas.microsoft.com/office/drawing/2014/main" id="{D026B651-7EA6-11FC-1DCB-E5445FF36C6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01563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4" name="Rechthoek 3773">
                    <a:extLst>
                      <a:ext uri="{FF2B5EF4-FFF2-40B4-BE49-F238E27FC236}">
                        <a16:creationId xmlns:a16="http://schemas.microsoft.com/office/drawing/2014/main" id="{BECB5E2C-64E8-31FF-E710-D783A92990B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50312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75" name="Rechthoek 3774">
                    <a:extLst>
                      <a:ext uri="{FF2B5EF4-FFF2-40B4-BE49-F238E27FC236}">
                        <a16:creationId xmlns:a16="http://schemas.microsoft.com/office/drawing/2014/main" id="{35AB9117-6172-E74F-7D33-5BD789D71DE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99061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12" name="Rechthoek 2111">
                    <a:extLst>
                      <a:ext uri="{FF2B5EF4-FFF2-40B4-BE49-F238E27FC236}">
                        <a16:creationId xmlns:a16="http://schemas.microsoft.com/office/drawing/2014/main" id="{51B218D3-9FBB-710C-F1AC-A861E980A23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47810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19" name="Rechthoek 2118">
                    <a:extLst>
                      <a:ext uri="{FF2B5EF4-FFF2-40B4-BE49-F238E27FC236}">
                        <a16:creationId xmlns:a16="http://schemas.microsoft.com/office/drawing/2014/main" id="{4689AED7-21EF-2D36-14E8-22481732B1E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96559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20" name="Rechthoek 2119">
                    <a:extLst>
                      <a:ext uri="{FF2B5EF4-FFF2-40B4-BE49-F238E27FC236}">
                        <a16:creationId xmlns:a16="http://schemas.microsoft.com/office/drawing/2014/main" id="{89E2102B-4850-1E3C-FC4B-D0771F66293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45307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21" name="Rechthoek 2120">
                    <a:extLst>
                      <a:ext uri="{FF2B5EF4-FFF2-40B4-BE49-F238E27FC236}">
                        <a16:creationId xmlns:a16="http://schemas.microsoft.com/office/drawing/2014/main" id="{F2A0B269-BEB2-81CE-515A-C774E936249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94056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22" name="Rechthoek 2121">
                    <a:extLst>
                      <a:ext uri="{FF2B5EF4-FFF2-40B4-BE49-F238E27FC236}">
                        <a16:creationId xmlns:a16="http://schemas.microsoft.com/office/drawing/2014/main" id="{19B07574-46A2-C415-7D9C-1B5B58BAB6B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42805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23" name="Rechthoek 2122">
                    <a:extLst>
                      <a:ext uri="{FF2B5EF4-FFF2-40B4-BE49-F238E27FC236}">
                        <a16:creationId xmlns:a16="http://schemas.microsoft.com/office/drawing/2014/main" id="{00E2EA06-89B3-A203-C30C-D3834C2BEA3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1554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</p:grpSp>
          </p:grpSp>
        </p:grpSp>
        <p:sp>
          <p:nvSpPr>
            <p:cNvPr id="3751" name="Rechthoek 3750">
              <a:extLst>
                <a:ext uri="{FF2B5EF4-FFF2-40B4-BE49-F238E27FC236}">
                  <a16:creationId xmlns:a16="http://schemas.microsoft.com/office/drawing/2014/main" id="{46134DD7-B7DA-1403-9F87-D43F40D94995}"/>
                </a:ext>
              </a:extLst>
            </p:cNvPr>
            <p:cNvSpPr/>
            <p:nvPr userDrawn="1"/>
          </p:nvSpPr>
          <p:spPr>
            <a:xfrm>
              <a:off x="0" y="4870890"/>
              <a:ext cx="12192000" cy="1987109"/>
            </a:xfrm>
            <a:prstGeom prst="rect">
              <a:avLst/>
            </a:prstGeom>
            <a:gradFill flip="none" rotWithShape="1">
              <a:gsLst>
                <a:gs pos="62000">
                  <a:srgbClr val="BC7183"/>
                </a:gs>
                <a:gs pos="73000">
                  <a:srgbClr val="FF9A2C"/>
                </a:gs>
                <a:gs pos="88000">
                  <a:srgbClr val="BC718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pic>
        <p:nvPicPr>
          <p:cNvPr id="2647" name="!!mat">
            <a:extLst>
              <a:ext uri="{FF2B5EF4-FFF2-40B4-BE49-F238E27FC236}">
                <a16:creationId xmlns:a16="http://schemas.microsoft.com/office/drawing/2014/main" id="{C2C67901-94DA-4113-70B6-CCD665B250D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62493" y="5448511"/>
            <a:ext cx="8939144" cy="1470725"/>
          </a:xfrm>
          <a:prstGeom prst="rect">
            <a:avLst/>
          </a:prstGeom>
        </p:spPr>
      </p:pic>
      <p:sp>
        <p:nvSpPr>
          <p:cNvPr id="2668" name="!!layer">
            <a:extLst>
              <a:ext uri="{FF2B5EF4-FFF2-40B4-BE49-F238E27FC236}">
                <a16:creationId xmlns:a16="http://schemas.microsoft.com/office/drawing/2014/main" id="{4CC1D47E-7CBB-84FA-BA2F-35AAC6B7098F}"/>
              </a:ext>
            </a:extLst>
          </p:cNvPr>
          <p:cNvSpPr/>
          <p:nvPr/>
        </p:nvSpPr>
        <p:spPr>
          <a:xfrm>
            <a:off x="-1" y="0"/>
            <a:ext cx="12192002" cy="6854003"/>
          </a:xfrm>
          <a:custGeom>
            <a:avLst/>
            <a:gdLst>
              <a:gd name="connsiteX0" fmla="*/ 0 w 9991259"/>
              <a:gd name="connsiteY0" fmla="*/ 0 h 6854003"/>
              <a:gd name="connsiteX1" fmla="*/ 9991259 w 9991259"/>
              <a:gd name="connsiteY1" fmla="*/ 0 h 6854003"/>
              <a:gd name="connsiteX2" fmla="*/ 9991259 w 9991259"/>
              <a:gd name="connsiteY2" fmla="*/ 6854004 h 6854003"/>
              <a:gd name="connsiteX3" fmla="*/ 0 w 9991259"/>
              <a:gd name="connsiteY3" fmla="*/ 6854004 h 6854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1259" h="6854003">
                <a:moveTo>
                  <a:pt x="0" y="0"/>
                </a:moveTo>
                <a:lnTo>
                  <a:pt x="9991259" y="0"/>
                </a:lnTo>
                <a:lnTo>
                  <a:pt x="9991259" y="6854004"/>
                </a:lnTo>
                <a:lnTo>
                  <a:pt x="0" y="6854004"/>
                </a:lnTo>
                <a:close/>
              </a:path>
            </a:pathLst>
          </a:custGeom>
          <a:gradFill flip="none" rotWithShape="1">
            <a:gsLst>
              <a:gs pos="89000">
                <a:srgbClr val="2A2975">
                  <a:alpha val="29000"/>
                </a:srgbClr>
              </a:gs>
              <a:gs pos="10000">
                <a:srgbClr val="FBB766">
                  <a:alpha val="35000"/>
                </a:srgbClr>
              </a:gs>
            </a:gsLst>
            <a:path path="circle">
              <a:fillToRect l="50000" t="50000" r="50000" b="50000"/>
            </a:path>
            <a:tileRect/>
          </a:gradFill>
          <a:ln w="798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2137" name="!!kat met lichtjes">
            <a:extLst>
              <a:ext uri="{FF2B5EF4-FFF2-40B4-BE49-F238E27FC236}">
                <a16:creationId xmlns:a16="http://schemas.microsoft.com/office/drawing/2014/main" id="{6CF7875E-67DB-257B-3ED0-F330207C6849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94803" y="5362937"/>
            <a:ext cx="1264075" cy="961947"/>
          </a:xfrm>
          <a:prstGeom prst="rect">
            <a:avLst/>
          </a:prstGeom>
          <a:effectLst/>
        </p:spPr>
      </p:pic>
      <p:grpSp>
        <p:nvGrpSpPr>
          <p:cNvPr id="2662" name="!!kader 1">
            <a:extLst>
              <a:ext uri="{FF2B5EF4-FFF2-40B4-BE49-F238E27FC236}">
                <a16:creationId xmlns:a16="http://schemas.microsoft.com/office/drawing/2014/main" id="{BE7A7B27-23F4-87E8-49FF-5BDF078F0D28}"/>
              </a:ext>
            </a:extLst>
          </p:cNvPr>
          <p:cNvGrpSpPr/>
          <p:nvPr userDrawn="1"/>
        </p:nvGrpSpPr>
        <p:grpSpPr>
          <a:xfrm rot="20950574">
            <a:off x="2044629" y="1721596"/>
            <a:ext cx="1182831" cy="615029"/>
            <a:chOff x="3004047" y="1533044"/>
            <a:chExt cx="1310184" cy="68124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661" name="Diazoom 2660">
                  <a:extLst>
                    <a:ext uri="{FF2B5EF4-FFF2-40B4-BE49-F238E27FC236}">
                      <a16:creationId xmlns:a16="http://schemas.microsoft.com/office/drawing/2014/main" id="{6DCAA57C-3D93-785E-F0CB-C74F644D9A0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215251883"/>
                    </p:ext>
                  </p:extLst>
                </p:nvPr>
              </p:nvGraphicFramePr>
              <p:xfrm>
                <a:off x="3100831" y="1564569"/>
                <a:ext cx="1097617" cy="617410"/>
              </p:xfrm>
              <a:graphic>
                <a:graphicData uri="http://schemas.microsoft.com/office/powerpoint/2016/slidezoom">
                  <pslz:sldZm>
                    <pslz:sldZmObj sldId="264" cId="1492867630">
                      <pslz:zmPr id="{1EE5C3DC-54D8-456A-A2EB-2016D88D0F32}" returnToParent="0" transitionDur="100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0950574">
                            <a:off x="0" y="0"/>
                            <a:ext cx="990926" cy="557396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661" name="Diazoom 2660">
                  <a:extLst>
                    <a:ext uri="{FF2B5EF4-FFF2-40B4-BE49-F238E27FC236}">
                      <a16:creationId xmlns:a16="http://schemas.microsoft.com/office/drawing/2014/main" id="{6DCAA57C-3D93-785E-F0CB-C74F644D9A0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 rot="20950574">
                  <a:off x="2132091" y="1751674"/>
                  <a:ext cx="990926" cy="557396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2656" name="Groep 2655">
              <a:extLst>
                <a:ext uri="{FF2B5EF4-FFF2-40B4-BE49-F238E27FC236}">
                  <a16:creationId xmlns:a16="http://schemas.microsoft.com/office/drawing/2014/main" id="{0F6B2BED-F59C-04CF-AF70-1D70FCB5B434}"/>
                </a:ext>
              </a:extLst>
            </p:cNvPr>
            <p:cNvGrpSpPr/>
            <p:nvPr userDrawn="1"/>
          </p:nvGrpSpPr>
          <p:grpSpPr>
            <a:xfrm>
              <a:off x="3004047" y="1533044"/>
              <a:ext cx="1310184" cy="681248"/>
              <a:chOff x="2829289" y="1465750"/>
              <a:chExt cx="3134678" cy="1629918"/>
            </a:xfrm>
          </p:grpSpPr>
          <p:sp>
            <p:nvSpPr>
              <p:cNvPr id="2657" name="Vrije vorm: vorm 2656">
                <a:extLst>
                  <a:ext uri="{FF2B5EF4-FFF2-40B4-BE49-F238E27FC236}">
                    <a16:creationId xmlns:a16="http://schemas.microsoft.com/office/drawing/2014/main" id="{74B77D6F-ED81-657B-EF8B-DDD1F3CAFAFC}"/>
                  </a:ext>
                </a:extLst>
              </p:cNvPr>
              <p:cNvSpPr/>
              <p:nvPr/>
            </p:nvSpPr>
            <p:spPr>
              <a:xfrm>
                <a:off x="2829289" y="1465750"/>
                <a:ext cx="3134678" cy="1629918"/>
              </a:xfrm>
              <a:custGeom>
                <a:avLst/>
                <a:gdLst>
                  <a:gd name="connsiteX0" fmla="*/ 0 w 3134678"/>
                  <a:gd name="connsiteY0" fmla="*/ 0 h 1629918"/>
                  <a:gd name="connsiteX1" fmla="*/ 3134678 w 3134678"/>
                  <a:gd name="connsiteY1" fmla="*/ 0 h 1629918"/>
                  <a:gd name="connsiteX2" fmla="*/ 2864453 w 3134678"/>
                  <a:gd name="connsiteY2" fmla="*/ 1629918 h 1629918"/>
                  <a:gd name="connsiteX3" fmla="*/ 94583 w 3134678"/>
                  <a:gd name="connsiteY3" fmla="*/ 1629918 h 1629918"/>
                  <a:gd name="connsiteX4" fmla="*/ 0 w 3134678"/>
                  <a:gd name="connsiteY4" fmla="*/ 0 h 1629918"/>
                  <a:gd name="connsiteX5" fmla="*/ 94583 w 3134678"/>
                  <a:gd name="connsiteY5" fmla="*/ 72866 h 1629918"/>
                  <a:gd name="connsiteX6" fmla="*/ 175546 w 3134678"/>
                  <a:gd name="connsiteY6" fmla="*/ 1546669 h 1629918"/>
                  <a:gd name="connsiteX7" fmla="*/ 2801779 w 3134678"/>
                  <a:gd name="connsiteY7" fmla="*/ 1546669 h 1629918"/>
                  <a:gd name="connsiteX8" fmla="*/ 3022759 w 3134678"/>
                  <a:gd name="connsiteY8" fmla="*/ 72866 h 1629918"/>
                  <a:gd name="connsiteX9" fmla="*/ 94583 w 3134678"/>
                  <a:gd name="connsiteY9" fmla="*/ 72866 h 1629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34678" h="1629918">
                    <a:moveTo>
                      <a:pt x="0" y="0"/>
                    </a:moveTo>
                    <a:lnTo>
                      <a:pt x="3134678" y="0"/>
                    </a:lnTo>
                    <a:lnTo>
                      <a:pt x="2864453" y="1629918"/>
                    </a:lnTo>
                    <a:lnTo>
                      <a:pt x="94583" y="1629918"/>
                    </a:lnTo>
                    <a:lnTo>
                      <a:pt x="0" y="0"/>
                    </a:lnTo>
                    <a:close/>
                    <a:moveTo>
                      <a:pt x="94583" y="72866"/>
                    </a:moveTo>
                    <a:lnTo>
                      <a:pt x="175546" y="1546669"/>
                    </a:lnTo>
                    <a:lnTo>
                      <a:pt x="2801779" y="1546669"/>
                    </a:lnTo>
                    <a:lnTo>
                      <a:pt x="3022759" y="72866"/>
                    </a:lnTo>
                    <a:lnTo>
                      <a:pt x="94583" y="72866"/>
                    </a:lnTo>
                    <a:close/>
                  </a:path>
                </a:pathLst>
              </a:custGeom>
              <a:solidFill>
                <a:srgbClr val="33182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658" name="Vrije vorm: vorm 2657">
                <a:extLst>
                  <a:ext uri="{FF2B5EF4-FFF2-40B4-BE49-F238E27FC236}">
                    <a16:creationId xmlns:a16="http://schemas.microsoft.com/office/drawing/2014/main" id="{22AE9FEB-47E6-E12C-EF2A-2377CEFAF57B}"/>
                  </a:ext>
                </a:extLst>
              </p:cNvPr>
              <p:cNvSpPr/>
              <p:nvPr/>
            </p:nvSpPr>
            <p:spPr>
              <a:xfrm>
                <a:off x="2923871" y="1538617"/>
                <a:ext cx="2928177" cy="1473802"/>
              </a:xfrm>
              <a:custGeom>
                <a:avLst/>
                <a:gdLst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293179 w 2928176"/>
                  <a:gd name="connsiteY5" fmla="*/ 194310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293179 w 2928176"/>
                  <a:gd name="connsiteY9" fmla="*/ 194310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737885 w 2928176"/>
                  <a:gd name="connsiteY8" fmla="*/ 108851 h 1473803"/>
                  <a:gd name="connsiteX9" fmla="*/ 150747 w 2928176"/>
                  <a:gd name="connsiteY9" fmla="*/ 97458 h 1473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28176" h="1473803">
                    <a:moveTo>
                      <a:pt x="0" y="0"/>
                    </a:moveTo>
                    <a:lnTo>
                      <a:pt x="2928176" y="0"/>
                    </a:lnTo>
                    <a:lnTo>
                      <a:pt x="2707196" y="1473803"/>
                    </a:lnTo>
                    <a:lnTo>
                      <a:pt x="80963" y="1473803"/>
                    </a:lnTo>
                    <a:lnTo>
                      <a:pt x="0" y="0"/>
                    </a:lnTo>
                    <a:close/>
                    <a:moveTo>
                      <a:pt x="150747" y="97458"/>
                    </a:moveTo>
                    <a:lnTo>
                      <a:pt x="211334" y="1360377"/>
                    </a:lnTo>
                    <a:lnTo>
                      <a:pt x="2545589" y="1354678"/>
                    </a:lnTo>
                    <a:lnTo>
                      <a:pt x="2737885" y="108851"/>
                    </a:lnTo>
                    <a:lnTo>
                      <a:pt x="150747" y="97458"/>
                    </a:lnTo>
                    <a:close/>
                  </a:path>
                </a:pathLst>
              </a:custGeom>
              <a:solidFill>
                <a:srgbClr val="F4C39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2651" name="!!klok">
            <a:extLst>
              <a:ext uri="{FF2B5EF4-FFF2-40B4-BE49-F238E27FC236}">
                <a16:creationId xmlns:a16="http://schemas.microsoft.com/office/drawing/2014/main" id="{13DCF88C-91F3-ED1D-08EB-B4ED1DA584E4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81469" y="1475798"/>
            <a:ext cx="785190" cy="1658088"/>
          </a:xfrm>
          <a:prstGeom prst="rect">
            <a:avLst/>
          </a:prstGeom>
        </p:spPr>
      </p:pic>
      <p:pic>
        <p:nvPicPr>
          <p:cNvPr id="2655" name="!!schap">
            <a:extLst>
              <a:ext uri="{FF2B5EF4-FFF2-40B4-BE49-F238E27FC236}">
                <a16:creationId xmlns:a16="http://schemas.microsoft.com/office/drawing/2014/main" id="{53AC2DF3-8EA7-7710-B7AA-B3419C3B5A1F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160747" y="2004703"/>
            <a:ext cx="1304768" cy="622086"/>
          </a:xfrm>
          <a:prstGeom prst="rect">
            <a:avLst/>
          </a:prstGeom>
        </p:spPr>
      </p:pic>
      <p:grpSp>
        <p:nvGrpSpPr>
          <p:cNvPr id="2631" name="!!schouw">
            <a:extLst>
              <a:ext uri="{FF2B5EF4-FFF2-40B4-BE49-F238E27FC236}">
                <a16:creationId xmlns:a16="http://schemas.microsoft.com/office/drawing/2014/main" id="{03B45F69-BB3C-CEFB-F2D1-7534E8EF8EA4}"/>
              </a:ext>
            </a:extLst>
          </p:cNvPr>
          <p:cNvGrpSpPr/>
          <p:nvPr userDrawn="1"/>
        </p:nvGrpSpPr>
        <p:grpSpPr>
          <a:xfrm>
            <a:off x="7298092" y="-684301"/>
            <a:ext cx="2888512" cy="5796410"/>
            <a:chOff x="4387234" y="0"/>
            <a:chExt cx="3417532" cy="6858000"/>
          </a:xfrm>
        </p:grpSpPr>
        <p:pic>
          <p:nvPicPr>
            <p:cNvPr id="2171" name="Graphic 2170">
              <a:extLst>
                <a:ext uri="{FF2B5EF4-FFF2-40B4-BE49-F238E27FC236}">
                  <a16:creationId xmlns:a16="http://schemas.microsoft.com/office/drawing/2014/main" id="{6557303D-A60F-6FB2-839D-0CA2B670DF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387234" y="0"/>
              <a:ext cx="3417532" cy="6858000"/>
            </a:xfrm>
            <a:prstGeom prst="rect">
              <a:avLst/>
            </a:prstGeom>
          </p:spPr>
        </p:pic>
        <p:grpSp>
          <p:nvGrpSpPr>
            <p:cNvPr id="2628" name="Groep 2627">
              <a:extLst>
                <a:ext uri="{FF2B5EF4-FFF2-40B4-BE49-F238E27FC236}">
                  <a16:creationId xmlns:a16="http://schemas.microsoft.com/office/drawing/2014/main" id="{70C597E0-AA4F-75ED-35EF-D6D2EDB06A9E}"/>
                </a:ext>
              </a:extLst>
            </p:cNvPr>
            <p:cNvGrpSpPr/>
            <p:nvPr userDrawn="1"/>
          </p:nvGrpSpPr>
          <p:grpSpPr>
            <a:xfrm>
              <a:off x="5276169" y="5489238"/>
              <a:ext cx="1580725" cy="1080699"/>
              <a:chOff x="5276169" y="5246751"/>
              <a:chExt cx="1580725" cy="1080699"/>
            </a:xfrm>
          </p:grpSpPr>
          <p:pic>
            <p:nvPicPr>
              <p:cNvPr id="2173" name="Graphic 2172">
                <a:extLst>
                  <a:ext uri="{FF2B5EF4-FFF2-40B4-BE49-F238E27FC236}">
                    <a16:creationId xmlns:a16="http://schemas.microsoft.com/office/drawing/2014/main" id="{F2FE2A65-F4EB-5C6C-98C8-34D01D908D7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276169" y="5246751"/>
                <a:ext cx="1580725" cy="1080699"/>
              </a:xfrm>
              <a:prstGeom prst="rect">
                <a:avLst/>
              </a:prstGeom>
            </p:spPr>
          </p:pic>
          <p:pic>
            <p:nvPicPr>
              <p:cNvPr id="2175" name="Graphic 2174">
                <a:extLst>
                  <a:ext uri="{FF2B5EF4-FFF2-40B4-BE49-F238E27FC236}">
                    <a16:creationId xmlns:a16="http://schemas.microsoft.com/office/drawing/2014/main" id="{7093B49D-12BA-DB6C-CCE6-BF523F1C6898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5716947" y="5393138"/>
                <a:ext cx="758104" cy="779608"/>
              </a:xfrm>
              <a:prstGeom prst="rect">
                <a:avLst/>
              </a:prstGeom>
              <a:effectLst>
                <a:glow rad="469900">
                  <a:srgbClr val="FF9A2C">
                    <a:alpha val="58000"/>
                  </a:srgbClr>
                </a:glow>
              </a:effectLst>
            </p:spPr>
          </p:pic>
          <p:pic>
            <p:nvPicPr>
              <p:cNvPr id="2625" name="Graphic 2624">
                <a:extLst>
                  <a:ext uri="{FF2B5EF4-FFF2-40B4-BE49-F238E27FC236}">
                    <a16:creationId xmlns:a16="http://schemas.microsoft.com/office/drawing/2014/main" id="{CE81B810-1022-D729-429A-7BDE3A393A4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520703" y="5880473"/>
                <a:ext cx="1150595" cy="322596"/>
              </a:xfrm>
              <a:prstGeom prst="rect">
                <a:avLst/>
              </a:prstGeom>
            </p:spPr>
          </p:pic>
        </p:grpSp>
        <p:pic>
          <p:nvPicPr>
            <p:cNvPr id="2627" name="Graphic 2626">
              <a:extLst>
                <a:ext uri="{FF2B5EF4-FFF2-40B4-BE49-F238E27FC236}">
                  <a16:creationId xmlns:a16="http://schemas.microsoft.com/office/drawing/2014/main" id="{2BB9F910-3CAD-4B93-B0C6-AAEE5CE101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793252" y="4289932"/>
              <a:ext cx="2605495" cy="1046238"/>
            </a:xfrm>
            <a:prstGeom prst="rect">
              <a:avLst/>
            </a:prstGeom>
          </p:spPr>
        </p:pic>
        <p:pic>
          <p:nvPicPr>
            <p:cNvPr id="2630" name="Graphic 2629">
              <a:extLst>
                <a:ext uri="{FF2B5EF4-FFF2-40B4-BE49-F238E27FC236}">
                  <a16:creationId xmlns:a16="http://schemas.microsoft.com/office/drawing/2014/main" id="{09B87952-780B-AC4E-4634-B673C6007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5714750" y="3588114"/>
              <a:ext cx="762501" cy="801605"/>
            </a:xfrm>
            <a:prstGeom prst="rect">
              <a:avLst/>
            </a:prstGeom>
          </p:spPr>
        </p:pic>
        <p:pic>
          <p:nvPicPr>
            <p:cNvPr id="2169" name="Graphic 2168">
              <a:extLst>
                <a:ext uri="{FF2B5EF4-FFF2-40B4-BE49-F238E27FC236}">
                  <a16:creationId xmlns:a16="http://schemas.microsoft.com/office/drawing/2014/main" id="{F13BCDCB-561C-985F-DF9F-1ECD78B9EF8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466886" y="4020294"/>
              <a:ext cx="3258228" cy="500025"/>
            </a:xfrm>
            <a:prstGeom prst="rect">
              <a:avLst/>
            </a:prstGeom>
          </p:spPr>
        </p:pic>
      </p:grpSp>
      <p:pic>
        <p:nvPicPr>
          <p:cNvPr id="2637" name="!!tafel">
            <a:extLst>
              <a:ext uri="{FF2B5EF4-FFF2-40B4-BE49-F238E27FC236}">
                <a16:creationId xmlns:a16="http://schemas.microsoft.com/office/drawing/2014/main" id="{27AA87B8-63D9-37D6-7205-6DD8A668281C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7490985" y="4517274"/>
            <a:ext cx="1441080" cy="1225114"/>
          </a:xfrm>
          <a:prstGeom prst="rect">
            <a:avLst/>
          </a:prstGeom>
        </p:spPr>
      </p:pic>
      <p:pic>
        <p:nvPicPr>
          <p:cNvPr id="2639" name="!!zetel rechts">
            <a:extLst>
              <a:ext uri="{FF2B5EF4-FFF2-40B4-BE49-F238E27FC236}">
                <a16:creationId xmlns:a16="http://schemas.microsoft.com/office/drawing/2014/main" id="{C143B41F-D057-C76A-EED0-48C1D91EFF5A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5834505" y="3906083"/>
            <a:ext cx="1877327" cy="2298600"/>
          </a:xfrm>
          <a:prstGeom prst="rect">
            <a:avLst/>
          </a:prstGeom>
        </p:spPr>
      </p:pic>
      <p:pic>
        <p:nvPicPr>
          <p:cNvPr id="2649" name="!!kist">
            <a:extLst>
              <a:ext uri="{FF2B5EF4-FFF2-40B4-BE49-F238E27FC236}">
                <a16:creationId xmlns:a16="http://schemas.microsoft.com/office/drawing/2014/main" id="{F1DE26DB-9BD2-252C-014A-5D8DC7B39F26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3183162" y="4471537"/>
            <a:ext cx="1646174" cy="719723"/>
          </a:xfrm>
          <a:prstGeom prst="rect">
            <a:avLst/>
          </a:prstGeom>
        </p:spPr>
      </p:pic>
      <p:pic>
        <p:nvPicPr>
          <p:cNvPr id="2635" name="!!zetel rechts">
            <a:extLst>
              <a:ext uri="{FF2B5EF4-FFF2-40B4-BE49-F238E27FC236}">
                <a16:creationId xmlns:a16="http://schemas.microsoft.com/office/drawing/2014/main" id="{B146AB6A-64E6-2AD5-C8E9-6D27003ACBDA}"/>
              </a:ext>
            </a:extLst>
          </p:cNvPr>
          <p:cNvPicPr>
            <a:picLocks noChangeAspect="1"/>
          </p:cNvPicPr>
          <p:nvPr userDrawn="1"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9890224" y="3834014"/>
            <a:ext cx="1959575" cy="2297281"/>
          </a:xfrm>
          <a:prstGeom prst="rect">
            <a:avLst/>
          </a:prstGeom>
        </p:spPr>
      </p:pic>
      <p:pic>
        <p:nvPicPr>
          <p:cNvPr id="2159" name="!!kerstman">
            <a:extLst>
              <a:ext uri="{FF2B5EF4-FFF2-40B4-BE49-F238E27FC236}">
                <a16:creationId xmlns:a16="http://schemas.microsoft.com/office/drawing/2014/main" id="{9F856CFB-0AB8-D456-4BEB-797289CEC7B0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8313448" y="4493567"/>
            <a:ext cx="1874374" cy="2085842"/>
          </a:xfrm>
          <a:prstGeom prst="rect">
            <a:avLst/>
          </a:prstGeom>
        </p:spPr>
      </p:pic>
      <p:grpSp>
        <p:nvGrpSpPr>
          <p:cNvPr id="8680" name="!!fotokader 3">
            <a:extLst>
              <a:ext uri="{FF2B5EF4-FFF2-40B4-BE49-F238E27FC236}">
                <a16:creationId xmlns:a16="http://schemas.microsoft.com/office/drawing/2014/main" id="{EE54894B-0848-B6B1-6FAA-363B5ED08EBE}"/>
              </a:ext>
            </a:extLst>
          </p:cNvPr>
          <p:cNvGrpSpPr/>
          <p:nvPr userDrawn="1"/>
        </p:nvGrpSpPr>
        <p:grpSpPr>
          <a:xfrm rot="815784">
            <a:off x="4816880" y="1567726"/>
            <a:ext cx="1333106" cy="766932"/>
            <a:chOff x="4324216" y="1663229"/>
            <a:chExt cx="1333106" cy="76693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660" name="Diazoom 2659">
                  <a:extLst>
                    <a:ext uri="{FF2B5EF4-FFF2-40B4-BE49-F238E27FC236}">
                      <a16:creationId xmlns:a16="http://schemas.microsoft.com/office/drawing/2014/main" id="{FFDE0B90-D334-2F3B-A95E-2F0EEAD6B95C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25956274"/>
                    </p:ext>
                  </p:extLst>
                </p:nvPr>
              </p:nvGraphicFramePr>
              <p:xfrm>
                <a:off x="4443426" y="1734380"/>
                <a:ext cx="1102198" cy="619986"/>
              </p:xfrm>
              <a:graphic>
                <a:graphicData uri="http://schemas.microsoft.com/office/powerpoint/2016/slidezoom">
                  <pslz:sldZm>
                    <pslz:sldZmObj sldId="259" cId="952782237">
                      <pslz:zmPr id="{0EBC0E1C-A485-49F1-B51F-10A5DCB9E1ED}" returnToParent="0" transitionDur="1000">
                        <p166:blipFill xmlns:p166="http://schemas.microsoft.com/office/powerpoint/2016/6/main">
                          <a:blip r:embed="rId3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815784">
                            <a:off x="0" y="0"/>
                            <a:ext cx="1102198" cy="619986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660" name="Diazoom 2659">
                  <a:extLst>
                    <a:ext uri="{FF2B5EF4-FFF2-40B4-BE49-F238E27FC236}">
                      <a16:creationId xmlns:a16="http://schemas.microsoft.com/office/drawing/2014/main" id="{FFDE0B90-D334-2F3B-A95E-2F0EEAD6B95C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 rot="815784">
                  <a:off x="4936531" y="1639825"/>
                  <a:ext cx="1102198" cy="619986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8677" name="Groep 8676">
              <a:extLst>
                <a:ext uri="{FF2B5EF4-FFF2-40B4-BE49-F238E27FC236}">
                  <a16:creationId xmlns:a16="http://schemas.microsoft.com/office/drawing/2014/main" id="{B35054F7-0B40-B8AE-C643-85F924252301}"/>
                </a:ext>
              </a:extLst>
            </p:cNvPr>
            <p:cNvGrpSpPr/>
            <p:nvPr userDrawn="1"/>
          </p:nvGrpSpPr>
          <p:grpSpPr>
            <a:xfrm>
              <a:off x="4324216" y="1663229"/>
              <a:ext cx="1333106" cy="766932"/>
              <a:chOff x="3772811" y="2094404"/>
              <a:chExt cx="4647694" cy="2673804"/>
            </a:xfrm>
          </p:grpSpPr>
          <p:sp>
            <p:nvSpPr>
              <p:cNvPr id="2686" name="Vrije vorm: vorm 2685">
                <a:extLst>
                  <a:ext uri="{FF2B5EF4-FFF2-40B4-BE49-F238E27FC236}">
                    <a16:creationId xmlns:a16="http://schemas.microsoft.com/office/drawing/2014/main" id="{E5D2A6A8-8398-FE0D-597D-8C6E44754FAC}"/>
                  </a:ext>
                </a:extLst>
              </p:cNvPr>
              <p:cNvSpPr/>
              <p:nvPr/>
            </p:nvSpPr>
            <p:spPr>
              <a:xfrm>
                <a:off x="3912861" y="2210399"/>
                <a:ext cx="4386048" cy="2424679"/>
              </a:xfrm>
              <a:custGeom>
                <a:avLst/>
                <a:gdLst>
                  <a:gd name="connsiteX0" fmla="*/ 4386048 w 4386048"/>
                  <a:gd name="connsiteY0" fmla="*/ 0 h 2424679"/>
                  <a:gd name="connsiteX1" fmla="*/ 4269394 w 4386048"/>
                  <a:gd name="connsiteY1" fmla="*/ 2424679 h 2424679"/>
                  <a:gd name="connsiteX2" fmla="*/ 174981 w 4386048"/>
                  <a:gd name="connsiteY2" fmla="*/ 2423361 h 2424679"/>
                  <a:gd name="connsiteX3" fmla="*/ 0 w 4386048"/>
                  <a:gd name="connsiteY3" fmla="*/ 12852 h 2424679"/>
                  <a:gd name="connsiteX4" fmla="*/ 4386048 w 4386048"/>
                  <a:gd name="connsiteY4" fmla="*/ 0 h 2424679"/>
                  <a:gd name="connsiteX5" fmla="*/ 331837 w 4386048"/>
                  <a:gd name="connsiteY5" fmla="*/ 275487 h 2424679"/>
                  <a:gd name="connsiteX6" fmla="*/ 501545 w 4386048"/>
                  <a:gd name="connsiteY6" fmla="*/ 2144579 h 2424679"/>
                  <a:gd name="connsiteX7" fmla="*/ 3981714 w 4386048"/>
                  <a:gd name="connsiteY7" fmla="*/ 2187088 h 2424679"/>
                  <a:gd name="connsiteX8" fmla="*/ 4072005 w 4386048"/>
                  <a:gd name="connsiteY8" fmla="*/ 317996 h 2424679"/>
                  <a:gd name="connsiteX9" fmla="*/ 331837 w 4386048"/>
                  <a:gd name="connsiteY9" fmla="*/ 275487 h 24246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86048" h="2424679">
                    <a:moveTo>
                      <a:pt x="4386048" y="0"/>
                    </a:moveTo>
                    <a:lnTo>
                      <a:pt x="4269394" y="2424679"/>
                    </a:lnTo>
                    <a:lnTo>
                      <a:pt x="174981" y="2423361"/>
                    </a:lnTo>
                    <a:lnTo>
                      <a:pt x="0" y="12852"/>
                    </a:lnTo>
                    <a:lnTo>
                      <a:pt x="4386048" y="0"/>
                    </a:lnTo>
                    <a:close/>
                    <a:moveTo>
                      <a:pt x="331837" y="275487"/>
                    </a:moveTo>
                    <a:lnTo>
                      <a:pt x="501545" y="2144579"/>
                    </a:lnTo>
                    <a:lnTo>
                      <a:pt x="3981714" y="2187088"/>
                    </a:lnTo>
                    <a:lnTo>
                      <a:pt x="4072005" y="317996"/>
                    </a:lnTo>
                    <a:lnTo>
                      <a:pt x="331837" y="275487"/>
                    </a:lnTo>
                    <a:close/>
                  </a:path>
                </a:pathLst>
              </a:custGeom>
              <a:solidFill>
                <a:srgbClr val="E6A355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683" name="Vrije vorm: vorm 2682">
                <a:extLst>
                  <a:ext uri="{FF2B5EF4-FFF2-40B4-BE49-F238E27FC236}">
                    <a16:creationId xmlns:a16="http://schemas.microsoft.com/office/drawing/2014/main" id="{777E582B-4734-C19E-3096-05279B2C9398}"/>
                  </a:ext>
                </a:extLst>
              </p:cNvPr>
              <p:cNvSpPr/>
              <p:nvPr/>
            </p:nvSpPr>
            <p:spPr>
              <a:xfrm>
                <a:off x="3772811" y="2094404"/>
                <a:ext cx="4647694" cy="2673804"/>
              </a:xfrm>
              <a:custGeom>
                <a:avLst/>
                <a:gdLst>
                  <a:gd name="connsiteX0" fmla="*/ 0 w 4647694"/>
                  <a:gd name="connsiteY0" fmla="*/ 0 h 2673804"/>
                  <a:gd name="connsiteX1" fmla="*/ 4647694 w 4647694"/>
                  <a:gd name="connsiteY1" fmla="*/ 6920 h 2673804"/>
                  <a:gd name="connsiteX2" fmla="*/ 4523791 w 4647694"/>
                  <a:gd name="connsiteY2" fmla="*/ 2673804 h 2673804"/>
                  <a:gd name="connsiteX3" fmla="*/ 183219 w 4647694"/>
                  <a:gd name="connsiteY3" fmla="*/ 2659634 h 2673804"/>
                  <a:gd name="connsiteX4" fmla="*/ 0 w 4647694"/>
                  <a:gd name="connsiteY4" fmla="*/ 0 h 2673804"/>
                  <a:gd name="connsiteX5" fmla="*/ 4526098 w 4647694"/>
                  <a:gd name="connsiteY5" fmla="*/ 115994 h 2673804"/>
                  <a:gd name="connsiteX6" fmla="*/ 140050 w 4647694"/>
                  <a:gd name="connsiteY6" fmla="*/ 128846 h 2673804"/>
                  <a:gd name="connsiteX7" fmla="*/ 315031 w 4647694"/>
                  <a:gd name="connsiteY7" fmla="*/ 2539355 h 2673804"/>
                  <a:gd name="connsiteX8" fmla="*/ 4409444 w 4647694"/>
                  <a:gd name="connsiteY8" fmla="*/ 2540673 h 2673804"/>
                  <a:gd name="connsiteX9" fmla="*/ 4526098 w 4647694"/>
                  <a:gd name="connsiteY9" fmla="*/ 115994 h 2673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47694" h="2673804">
                    <a:moveTo>
                      <a:pt x="0" y="0"/>
                    </a:moveTo>
                    <a:lnTo>
                      <a:pt x="4647694" y="6920"/>
                    </a:lnTo>
                    <a:lnTo>
                      <a:pt x="4523791" y="2673804"/>
                    </a:lnTo>
                    <a:lnTo>
                      <a:pt x="183219" y="2659634"/>
                    </a:lnTo>
                    <a:lnTo>
                      <a:pt x="0" y="0"/>
                    </a:lnTo>
                    <a:close/>
                    <a:moveTo>
                      <a:pt x="4526098" y="115994"/>
                    </a:moveTo>
                    <a:lnTo>
                      <a:pt x="140050" y="128846"/>
                    </a:lnTo>
                    <a:lnTo>
                      <a:pt x="315031" y="2539355"/>
                    </a:lnTo>
                    <a:lnTo>
                      <a:pt x="4409444" y="2540673"/>
                    </a:lnTo>
                    <a:lnTo>
                      <a:pt x="4526098" y="115994"/>
                    </a:lnTo>
                    <a:close/>
                  </a:path>
                </a:pathLst>
              </a:custGeom>
              <a:solidFill>
                <a:srgbClr val="694141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676" name="Vrije vorm: vorm 2675">
                <a:extLst>
                  <a:ext uri="{FF2B5EF4-FFF2-40B4-BE49-F238E27FC236}">
                    <a16:creationId xmlns:a16="http://schemas.microsoft.com/office/drawing/2014/main" id="{CF6793E7-3D8D-16F3-6ACB-BB252A8C4A17}"/>
                  </a:ext>
                </a:extLst>
              </p:cNvPr>
              <p:cNvSpPr/>
              <p:nvPr/>
            </p:nvSpPr>
            <p:spPr>
              <a:xfrm>
                <a:off x="4110580" y="2353415"/>
                <a:ext cx="4011700" cy="2159737"/>
              </a:xfrm>
              <a:custGeom>
                <a:avLst/>
                <a:gdLst>
                  <a:gd name="connsiteX0" fmla="*/ 0 w 4011700"/>
                  <a:gd name="connsiteY0" fmla="*/ 0 h 2159737"/>
                  <a:gd name="connsiteX1" fmla="*/ 186844 w 4011700"/>
                  <a:gd name="connsiteY1" fmla="*/ 2130409 h 2159737"/>
                  <a:gd name="connsiteX2" fmla="*/ 3857151 w 4011700"/>
                  <a:gd name="connsiteY2" fmla="*/ 2159737 h 2159737"/>
                  <a:gd name="connsiteX3" fmla="*/ 4011701 w 4011700"/>
                  <a:gd name="connsiteY3" fmla="*/ 74474 h 2159737"/>
                  <a:gd name="connsiteX4" fmla="*/ 19113 w 4011700"/>
                  <a:gd name="connsiteY4" fmla="*/ 330 h 2159737"/>
                  <a:gd name="connsiteX5" fmla="*/ 0 w 4011700"/>
                  <a:gd name="connsiteY5" fmla="*/ 330 h 2159737"/>
                  <a:gd name="connsiteX6" fmla="*/ 3975123 w 4011700"/>
                  <a:gd name="connsiteY6" fmla="*/ 107756 h 2159737"/>
                  <a:gd name="connsiteX7" fmla="*/ 3825516 w 4011700"/>
                  <a:gd name="connsiteY7" fmla="*/ 2125137 h 2159737"/>
                  <a:gd name="connsiteX8" fmla="*/ 218149 w 4011700"/>
                  <a:gd name="connsiteY8" fmla="*/ 2096138 h 2159737"/>
                  <a:gd name="connsiteX9" fmla="*/ 37566 w 4011700"/>
                  <a:gd name="connsiteY9" fmla="*/ 34930 h 2159737"/>
                  <a:gd name="connsiteX10" fmla="*/ 3975123 w 4011700"/>
                  <a:gd name="connsiteY10" fmla="*/ 108086 h 2159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11700" h="2159737">
                    <a:moveTo>
                      <a:pt x="0" y="0"/>
                    </a:moveTo>
                    <a:lnTo>
                      <a:pt x="186844" y="2130409"/>
                    </a:lnTo>
                    <a:lnTo>
                      <a:pt x="3857151" y="2159737"/>
                    </a:lnTo>
                    <a:lnTo>
                      <a:pt x="4011701" y="74474"/>
                    </a:lnTo>
                    <a:lnTo>
                      <a:pt x="19113" y="330"/>
                    </a:lnTo>
                    <a:lnTo>
                      <a:pt x="0" y="330"/>
                    </a:lnTo>
                    <a:close/>
                    <a:moveTo>
                      <a:pt x="3975123" y="107756"/>
                    </a:moveTo>
                    <a:lnTo>
                      <a:pt x="3825516" y="2125137"/>
                    </a:lnTo>
                    <a:lnTo>
                      <a:pt x="218149" y="2096138"/>
                    </a:lnTo>
                    <a:lnTo>
                      <a:pt x="37566" y="34930"/>
                    </a:lnTo>
                    <a:lnTo>
                      <a:pt x="3975123" y="108086"/>
                    </a:lnTo>
                    <a:close/>
                  </a:path>
                </a:pathLst>
              </a:custGeom>
              <a:solidFill>
                <a:srgbClr val="FFC787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227" name="!!fotokader2">
            <a:extLst>
              <a:ext uri="{FF2B5EF4-FFF2-40B4-BE49-F238E27FC236}">
                <a16:creationId xmlns:a16="http://schemas.microsoft.com/office/drawing/2014/main" id="{2CF04F05-B883-A597-16D5-0883610E34FD}"/>
              </a:ext>
            </a:extLst>
          </p:cNvPr>
          <p:cNvGrpSpPr/>
          <p:nvPr userDrawn="1"/>
        </p:nvGrpSpPr>
        <p:grpSpPr>
          <a:xfrm>
            <a:off x="3455001" y="2059900"/>
            <a:ext cx="1135304" cy="850770"/>
            <a:chOff x="3330708" y="2275881"/>
            <a:chExt cx="1135304" cy="85077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659" name="Diazoom 2658">
                  <a:extLst>
                    <a:ext uri="{FF2B5EF4-FFF2-40B4-BE49-F238E27FC236}">
                      <a16:creationId xmlns:a16="http://schemas.microsoft.com/office/drawing/2014/main" id="{709BA86F-D546-F225-6A35-4B51CB956979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659277017"/>
                    </p:ext>
                  </p:extLst>
                </p:nvPr>
              </p:nvGraphicFramePr>
              <p:xfrm rot="234964">
                <a:off x="3429532" y="2426360"/>
                <a:ext cx="943341" cy="530629"/>
              </p:xfrm>
              <a:graphic>
                <a:graphicData uri="http://schemas.microsoft.com/office/powerpoint/2016/slidezoom">
                  <pslz:sldZm>
                    <pslz:sldZmObj sldId="258" cId="1518108744">
                      <pslz:zmPr id="{ED435F8E-669A-4B28-993F-A08D3609D7F7}" returnToParent="0" transitionDur="1000">
                        <p166:blipFill xmlns:p166="http://schemas.microsoft.com/office/powerpoint/2016/6/main">
                          <a:blip r:embed="rId4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34964">
                            <a:off x="0" y="0"/>
                            <a:ext cx="943341" cy="530629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659" name="Diazoom 2658">
                  <a:extLst>
                    <a:ext uri="{FF2B5EF4-FFF2-40B4-BE49-F238E27FC236}">
                      <a16:creationId xmlns:a16="http://schemas.microsoft.com/office/drawing/2014/main" id="{709BA86F-D546-F225-6A35-4B51CB95697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 rot="234964">
                  <a:off x="3553825" y="2210379"/>
                  <a:ext cx="943341" cy="530629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1226" name="Groep 1225">
              <a:extLst>
                <a:ext uri="{FF2B5EF4-FFF2-40B4-BE49-F238E27FC236}">
                  <a16:creationId xmlns:a16="http://schemas.microsoft.com/office/drawing/2014/main" id="{9A90948C-B5A6-E8CE-E3A0-DFD54B1C690A}"/>
                </a:ext>
              </a:extLst>
            </p:cNvPr>
            <p:cNvGrpSpPr/>
            <p:nvPr userDrawn="1"/>
          </p:nvGrpSpPr>
          <p:grpSpPr>
            <a:xfrm>
              <a:off x="3330708" y="2275881"/>
              <a:ext cx="1135304" cy="850770"/>
              <a:chOff x="4565879" y="1883121"/>
              <a:chExt cx="3190632" cy="2683644"/>
            </a:xfrm>
          </p:grpSpPr>
          <p:sp>
            <p:nvSpPr>
              <p:cNvPr id="1222" name="Vrije vorm: vorm 1221">
                <a:extLst>
                  <a:ext uri="{FF2B5EF4-FFF2-40B4-BE49-F238E27FC236}">
                    <a16:creationId xmlns:a16="http://schemas.microsoft.com/office/drawing/2014/main" id="{D29F76EF-FABF-BE9F-B147-C7F8E00FEC3A}"/>
                  </a:ext>
                </a:extLst>
              </p:cNvPr>
              <p:cNvSpPr/>
              <p:nvPr userDrawn="1"/>
            </p:nvSpPr>
            <p:spPr>
              <a:xfrm rot="16910454">
                <a:off x="4991745" y="1783988"/>
                <a:ext cx="2340938" cy="2913073"/>
              </a:xfrm>
              <a:custGeom>
                <a:avLst/>
                <a:gdLst>
                  <a:gd name="connsiteX0" fmla="*/ 1973906 w 1973906"/>
                  <a:gd name="connsiteY0" fmla="*/ 0 h 2844394"/>
                  <a:gd name="connsiteX1" fmla="*/ 1878820 w 1973906"/>
                  <a:gd name="connsiteY1" fmla="*/ 2844394 h 2844394"/>
                  <a:gd name="connsiteX2" fmla="*/ 170677 w 1973906"/>
                  <a:gd name="connsiteY2" fmla="*/ 2742809 h 2844394"/>
                  <a:gd name="connsiteX3" fmla="*/ 0 w 1973906"/>
                  <a:gd name="connsiteY3" fmla="*/ 0 h 2844394"/>
                  <a:gd name="connsiteX4" fmla="*/ 1973906 w 1973906"/>
                  <a:gd name="connsiteY4" fmla="*/ 0 h 2844394"/>
                  <a:gd name="connsiteX5" fmla="*/ 1789889 w 1973906"/>
                  <a:gd name="connsiteY5" fmla="*/ 310914 h 2844394"/>
                  <a:gd name="connsiteX6" fmla="*/ 227798 w 1973906"/>
                  <a:gd name="connsiteY6" fmla="*/ 234639 h 2844394"/>
                  <a:gd name="connsiteX7" fmla="*/ 342039 w 1973906"/>
                  <a:gd name="connsiteY7" fmla="*/ 2438051 h 2844394"/>
                  <a:gd name="connsiteX8" fmla="*/ 1726270 w 1973906"/>
                  <a:gd name="connsiteY8" fmla="*/ 2552292 h 2844394"/>
                  <a:gd name="connsiteX9" fmla="*/ 1789889 w 1973906"/>
                  <a:gd name="connsiteY9" fmla="*/ 310914 h 2844394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1726270 w 2340938"/>
                  <a:gd name="connsiteY8" fmla="*/ 2552292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2173739 w 2340938"/>
                  <a:gd name="connsiteY8" fmla="*/ 2599758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52305"/>
                  <a:gd name="connsiteX1" fmla="*/ 2340938 w 2340938"/>
                  <a:gd name="connsiteY1" fmla="*/ 2679145 h 2752305"/>
                  <a:gd name="connsiteX2" fmla="*/ 170677 w 2340938"/>
                  <a:gd name="connsiteY2" fmla="*/ 2742809 h 2752305"/>
                  <a:gd name="connsiteX3" fmla="*/ 0 w 2340938"/>
                  <a:gd name="connsiteY3" fmla="*/ 0 h 2752305"/>
                  <a:gd name="connsiteX4" fmla="*/ 1973906 w 2340938"/>
                  <a:gd name="connsiteY4" fmla="*/ 0 h 2752305"/>
                  <a:gd name="connsiteX5" fmla="*/ 1789889 w 2340938"/>
                  <a:gd name="connsiteY5" fmla="*/ 310914 h 2752305"/>
                  <a:gd name="connsiteX6" fmla="*/ 227798 w 2340938"/>
                  <a:gd name="connsiteY6" fmla="*/ 234639 h 2752305"/>
                  <a:gd name="connsiteX7" fmla="*/ 603895 w 2340938"/>
                  <a:gd name="connsiteY7" fmla="*/ 2752305 h 2752305"/>
                  <a:gd name="connsiteX8" fmla="*/ 2173739 w 2340938"/>
                  <a:gd name="connsiteY8" fmla="*/ 2599758 h 2752305"/>
                  <a:gd name="connsiteX9" fmla="*/ 1789889 w 2340938"/>
                  <a:gd name="connsiteY9" fmla="*/ 310914 h 2752305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73739 w 2340938"/>
                  <a:gd name="connsiteY8" fmla="*/ 2599758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807001 w 2340938"/>
                  <a:gd name="connsiteY5" fmla="*/ 175160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807001 w 2340938"/>
                  <a:gd name="connsiteY9" fmla="*/ 175160 h 2913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40938" h="2913073">
                    <a:moveTo>
                      <a:pt x="1973906" y="0"/>
                    </a:moveTo>
                    <a:lnTo>
                      <a:pt x="2340938" y="2679145"/>
                    </a:lnTo>
                    <a:lnTo>
                      <a:pt x="488936" y="2913073"/>
                    </a:lnTo>
                    <a:lnTo>
                      <a:pt x="0" y="0"/>
                    </a:lnTo>
                    <a:lnTo>
                      <a:pt x="1973906" y="0"/>
                    </a:lnTo>
                    <a:close/>
                    <a:moveTo>
                      <a:pt x="1807001" y="175160"/>
                    </a:moveTo>
                    <a:lnTo>
                      <a:pt x="227798" y="234639"/>
                    </a:lnTo>
                    <a:lnTo>
                      <a:pt x="603895" y="2752305"/>
                    </a:lnTo>
                    <a:lnTo>
                      <a:pt x="2188455" y="2583001"/>
                    </a:lnTo>
                    <a:lnTo>
                      <a:pt x="1807001" y="175160"/>
                    </a:lnTo>
                    <a:close/>
                  </a:path>
                </a:pathLst>
              </a:custGeom>
              <a:solidFill>
                <a:srgbClr val="C5BB96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21" name="Vrije vorm: vorm 1220">
                <a:extLst>
                  <a:ext uri="{FF2B5EF4-FFF2-40B4-BE49-F238E27FC236}">
                    <a16:creationId xmlns:a16="http://schemas.microsoft.com/office/drawing/2014/main" id="{F7FB4265-E514-BADA-5F9D-6F329CEE1D8C}"/>
                  </a:ext>
                </a:extLst>
              </p:cNvPr>
              <p:cNvSpPr/>
              <p:nvPr userDrawn="1"/>
            </p:nvSpPr>
            <p:spPr>
              <a:xfrm rot="16910454">
                <a:off x="4819373" y="1629627"/>
                <a:ext cx="2683644" cy="3190632"/>
              </a:xfrm>
              <a:custGeom>
                <a:avLst/>
                <a:gdLst>
                  <a:gd name="connsiteX0" fmla="*/ 2270454 w 2270454"/>
                  <a:gd name="connsiteY0" fmla="*/ 1 h 3142995"/>
                  <a:gd name="connsiteX1" fmla="*/ 2162028 w 2270454"/>
                  <a:gd name="connsiteY1" fmla="*/ 3142995 h 3142995"/>
                  <a:gd name="connsiteX2" fmla="*/ 218906 w 2270454"/>
                  <a:gd name="connsiteY2" fmla="*/ 2980868 h 3142995"/>
                  <a:gd name="connsiteX3" fmla="*/ 0 w 2270454"/>
                  <a:gd name="connsiteY3" fmla="*/ 0 h 3142995"/>
                  <a:gd name="connsiteX4" fmla="*/ 2270454 w 2270454"/>
                  <a:gd name="connsiteY4" fmla="*/ 1 h 3142995"/>
                  <a:gd name="connsiteX5" fmla="*/ 2130217 w 2270454"/>
                  <a:gd name="connsiteY5" fmla="*/ 142973 h 3142995"/>
                  <a:gd name="connsiteX6" fmla="*/ 156311 w 2270454"/>
                  <a:gd name="connsiteY6" fmla="*/ 142973 h 3142995"/>
                  <a:gd name="connsiteX7" fmla="*/ 326988 w 2270454"/>
                  <a:gd name="connsiteY7" fmla="*/ 2885782 h 3142995"/>
                  <a:gd name="connsiteX8" fmla="*/ 2035131 w 2270454"/>
                  <a:gd name="connsiteY8" fmla="*/ 2987367 h 3142995"/>
                  <a:gd name="connsiteX9" fmla="*/ 2130217 w 2270454"/>
                  <a:gd name="connsiteY9" fmla="*/ 142973 h 3142995"/>
                  <a:gd name="connsiteX0" fmla="*/ 2270454 w 2683644"/>
                  <a:gd name="connsiteY0" fmla="*/ 1 h 2987367"/>
                  <a:gd name="connsiteX1" fmla="*/ 2683644 w 2683644"/>
                  <a:gd name="connsiteY1" fmla="*/ 2978946 h 2987367"/>
                  <a:gd name="connsiteX2" fmla="*/ 218906 w 2683644"/>
                  <a:gd name="connsiteY2" fmla="*/ 2980868 h 2987367"/>
                  <a:gd name="connsiteX3" fmla="*/ 0 w 2683644"/>
                  <a:gd name="connsiteY3" fmla="*/ 0 h 2987367"/>
                  <a:gd name="connsiteX4" fmla="*/ 2270454 w 2683644"/>
                  <a:gd name="connsiteY4" fmla="*/ 1 h 2987367"/>
                  <a:gd name="connsiteX5" fmla="*/ 2130217 w 2683644"/>
                  <a:gd name="connsiteY5" fmla="*/ 142973 h 2987367"/>
                  <a:gd name="connsiteX6" fmla="*/ 156311 w 2683644"/>
                  <a:gd name="connsiteY6" fmla="*/ 142973 h 2987367"/>
                  <a:gd name="connsiteX7" fmla="*/ 326988 w 2683644"/>
                  <a:gd name="connsiteY7" fmla="*/ 2885782 h 2987367"/>
                  <a:gd name="connsiteX8" fmla="*/ 2035131 w 2683644"/>
                  <a:gd name="connsiteY8" fmla="*/ 2987367 h 2987367"/>
                  <a:gd name="connsiteX9" fmla="*/ 2130217 w 2683644"/>
                  <a:gd name="connsiteY9" fmla="*/ 142973 h 2987367"/>
                  <a:gd name="connsiteX0" fmla="*/ 2270454 w 2683644"/>
                  <a:gd name="connsiteY0" fmla="*/ 1 h 2980868"/>
                  <a:gd name="connsiteX1" fmla="*/ 2683644 w 2683644"/>
                  <a:gd name="connsiteY1" fmla="*/ 2978946 h 2980868"/>
                  <a:gd name="connsiteX2" fmla="*/ 218906 w 2683644"/>
                  <a:gd name="connsiteY2" fmla="*/ 2980868 h 2980868"/>
                  <a:gd name="connsiteX3" fmla="*/ 0 w 2683644"/>
                  <a:gd name="connsiteY3" fmla="*/ 0 h 2980868"/>
                  <a:gd name="connsiteX4" fmla="*/ 2270454 w 2683644"/>
                  <a:gd name="connsiteY4" fmla="*/ 1 h 2980868"/>
                  <a:gd name="connsiteX5" fmla="*/ 2130217 w 2683644"/>
                  <a:gd name="connsiteY5" fmla="*/ 142973 h 2980868"/>
                  <a:gd name="connsiteX6" fmla="*/ 156311 w 2683644"/>
                  <a:gd name="connsiteY6" fmla="*/ 142973 h 2980868"/>
                  <a:gd name="connsiteX7" fmla="*/ 326988 w 2683644"/>
                  <a:gd name="connsiteY7" fmla="*/ 2885782 h 2980868"/>
                  <a:gd name="connsiteX8" fmla="*/ 2484856 w 2683644"/>
                  <a:gd name="connsiteY8" fmla="*/ 2806488 h 2980868"/>
                  <a:gd name="connsiteX9" fmla="*/ 2130217 w 2683644"/>
                  <a:gd name="connsiteY9" fmla="*/ 142973 h 2980868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326988 w 2683644"/>
                  <a:gd name="connsiteY7" fmla="*/ 2885782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658343 w 2683644"/>
                  <a:gd name="connsiteY7" fmla="*/ 3053300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3644" h="3190632">
                    <a:moveTo>
                      <a:pt x="2270454" y="1"/>
                    </a:moveTo>
                    <a:lnTo>
                      <a:pt x="2683644" y="2978946"/>
                    </a:lnTo>
                    <a:lnTo>
                      <a:pt x="522659" y="3190632"/>
                    </a:lnTo>
                    <a:lnTo>
                      <a:pt x="0" y="0"/>
                    </a:lnTo>
                    <a:lnTo>
                      <a:pt x="2270454" y="1"/>
                    </a:lnTo>
                    <a:close/>
                    <a:moveTo>
                      <a:pt x="2130217" y="142973"/>
                    </a:moveTo>
                    <a:lnTo>
                      <a:pt x="156311" y="142973"/>
                    </a:lnTo>
                    <a:lnTo>
                      <a:pt x="658343" y="3053300"/>
                    </a:lnTo>
                    <a:lnTo>
                      <a:pt x="2484856" y="2806488"/>
                    </a:lnTo>
                    <a:lnTo>
                      <a:pt x="2130217" y="142973"/>
                    </a:lnTo>
                    <a:close/>
                  </a:path>
                </a:pathLst>
              </a:custGeom>
              <a:solidFill>
                <a:srgbClr val="392B38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2161" name="!!vrouw">
            <a:extLst>
              <a:ext uri="{FF2B5EF4-FFF2-40B4-BE49-F238E27FC236}">
                <a16:creationId xmlns:a16="http://schemas.microsoft.com/office/drawing/2014/main" id="{FDB05F2E-8D8B-746D-7B2E-DBDB8E301E90}"/>
              </a:ext>
            </a:extLst>
          </p:cNvPr>
          <p:cNvPicPr>
            <a:picLocks noChangeAspect="1"/>
          </p:cNvPicPr>
          <p:nvPr userDrawn="1"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4152563" y="3160534"/>
            <a:ext cx="1220870" cy="3530861"/>
          </a:xfrm>
          <a:prstGeom prst="rect">
            <a:avLst/>
          </a:prstGeom>
        </p:spPr>
      </p:pic>
      <p:pic>
        <p:nvPicPr>
          <p:cNvPr id="2163" name="!!man">
            <a:extLst>
              <a:ext uri="{FF2B5EF4-FFF2-40B4-BE49-F238E27FC236}">
                <a16:creationId xmlns:a16="http://schemas.microsoft.com/office/drawing/2014/main" id="{7CAC1057-7EEB-E320-4431-97D082F92CE3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5340527" y="2989930"/>
            <a:ext cx="1141821" cy="3706527"/>
          </a:xfrm>
          <a:prstGeom prst="rect">
            <a:avLst/>
          </a:prstGeom>
        </p:spPr>
      </p:pic>
      <p:pic>
        <p:nvPicPr>
          <p:cNvPr id="4" name="!!kerstboom">
            <a:extLst>
              <a:ext uri="{FF2B5EF4-FFF2-40B4-BE49-F238E27FC236}">
                <a16:creationId xmlns:a16="http://schemas.microsoft.com/office/drawing/2014/main" id="{75889710-8794-0205-9A51-415761D7F15C}"/>
              </a:ext>
            </a:extLst>
          </p:cNvPr>
          <p:cNvPicPr>
            <a:picLocks noChangeAspect="1"/>
          </p:cNvPicPr>
          <p:nvPr userDrawn="1"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579998" y="2117980"/>
            <a:ext cx="2824263" cy="377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65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" advClick="0" advTm="4000">
        <p:fade/>
      </p:transition>
    </mc:Choice>
    <mc:Fallback xmlns="">
      <p:transition spd="slow" advClick="0" advTm="4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14000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14000" fill="hold" nodeType="withEffect" p14:presetBounceEnd="7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1" dur="1000" fill="hold"/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4000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5" dur="1000" fill="hold"/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6" dur="1000" fill="hold"/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14000" fill="hold" nodeType="with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9" dur="1000" fill="hold"/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20" dur="1000" fill="hold"/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6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32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86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2" presetClass="emph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0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6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2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1" decel="10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32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accel="14000" fill="hold" nodeType="withEffect" p14:presetBounceEnd="7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04" dur="1000" fill="hold"/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05" dur="1000" fill="hold"/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accel="14000" fill="hold" nodeType="withEffect" p14:presetBounceEnd="70000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08" dur="1000" fill="hold"/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09" dur="1000" fill="hold"/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accel="14000" fill="hold" nodeType="withEffect" p14:presetBounceEnd="7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12" dur="1000" fill="hold"/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13" dur="1000" fill="hold"/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32" presetClass="emph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1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6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14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6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1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6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14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26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6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4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6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12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32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4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5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6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7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8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122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86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32" presetClass="emph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6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868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0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1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2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3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4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5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6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7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8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9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1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2" presetID="32" presetClass="emph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63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1" decel="10000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32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3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5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6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7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8" presetID="2" presetClass="entr" presetSubtype="1" decel="10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1" dur="500" fill="hold"/>
                                            <p:tgtEl>
                                              <p:spTgt spid="21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2" presetID="2" presetClass="entr" presetSubtype="4" accel="14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4" dur="1000" fill="hold"/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5" dur="1000" fill="hold"/>
                                            <p:tgtEl>
                                              <p:spTgt spid="2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accel="14000" fill="hold" nodeType="withEffect">
                                      <p:stCondLst>
                                        <p:cond delay="9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1000" fill="hold"/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accel="1400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1000" fill="hold"/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1000" fill="hold"/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32" presetClass="emph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115" dur="1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6" dur="200" fill="hold">
                                              <p:stCondLst>
                                                <p:cond delay="2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117" dur="2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118" dur="200" fill="hold">
                                              <p:stCondLst>
                                                <p:cond delay="6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119" dur="2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15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!!grond en muren">
            <a:extLst>
              <a:ext uri="{FF2B5EF4-FFF2-40B4-BE49-F238E27FC236}">
                <a16:creationId xmlns:a16="http://schemas.microsoft.com/office/drawing/2014/main" id="{3C3106EE-D37B-075E-1958-F5E08536007F}"/>
              </a:ext>
            </a:extLst>
          </p:cNvPr>
          <p:cNvGrpSpPr/>
          <p:nvPr userDrawn="1"/>
        </p:nvGrpSpPr>
        <p:grpSpPr>
          <a:xfrm>
            <a:off x="-10665879" y="-10226131"/>
            <a:ext cx="70031333" cy="38647249"/>
            <a:chOff x="-713928" y="-488873"/>
            <a:chExt cx="13313010" cy="7346873"/>
          </a:xfrm>
        </p:grpSpPr>
        <p:grpSp>
          <p:nvGrpSpPr>
            <p:cNvPr id="6" name="!!achtergrond">
              <a:extLst>
                <a:ext uri="{FF2B5EF4-FFF2-40B4-BE49-F238E27FC236}">
                  <a16:creationId xmlns:a16="http://schemas.microsoft.com/office/drawing/2014/main" id="{9BC7EE97-940A-8081-2C75-082C01846C6C}"/>
                </a:ext>
              </a:extLst>
            </p:cNvPr>
            <p:cNvGrpSpPr/>
            <p:nvPr userDrawn="1"/>
          </p:nvGrpSpPr>
          <p:grpSpPr>
            <a:xfrm>
              <a:off x="-713928" y="-488873"/>
              <a:ext cx="13313010" cy="7346873"/>
              <a:chOff x="-713928" y="-488873"/>
              <a:chExt cx="13313010" cy="7346873"/>
            </a:xfrm>
          </p:grpSpPr>
          <p:sp>
            <p:nvSpPr>
              <p:cNvPr id="8" name="Rechthoek 7">
                <a:extLst>
                  <a:ext uri="{FF2B5EF4-FFF2-40B4-BE49-F238E27FC236}">
                    <a16:creationId xmlns:a16="http://schemas.microsoft.com/office/drawing/2014/main" id="{B22A828F-03DB-E82C-47AF-643946BEF345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gradFill flip="none" rotWithShape="1">
                <a:gsLst>
                  <a:gs pos="3000">
                    <a:srgbClr val="BA5438"/>
                  </a:gs>
                  <a:gs pos="54000">
                    <a:srgbClr val="C76145"/>
                  </a:gs>
                  <a:gs pos="100000">
                    <a:srgbClr val="BA5438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grpSp>
            <p:nvGrpSpPr>
              <p:cNvPr id="9" name="Groep 8">
                <a:extLst>
                  <a:ext uri="{FF2B5EF4-FFF2-40B4-BE49-F238E27FC236}">
                    <a16:creationId xmlns:a16="http://schemas.microsoft.com/office/drawing/2014/main" id="{D4F7A8BE-1D7E-9BF2-3BB1-3071F3E29212}"/>
                  </a:ext>
                </a:extLst>
              </p:cNvPr>
              <p:cNvGrpSpPr/>
              <p:nvPr userDrawn="1"/>
            </p:nvGrpSpPr>
            <p:grpSpPr>
              <a:xfrm>
                <a:off x="-713928" y="-488873"/>
                <a:ext cx="13313010" cy="5350538"/>
                <a:chOff x="-713928" y="-488873"/>
                <a:chExt cx="13313010" cy="5350538"/>
              </a:xfrm>
            </p:grpSpPr>
            <p:grpSp>
              <p:nvGrpSpPr>
                <p:cNvPr id="10" name="Groep 9">
                  <a:extLst>
                    <a:ext uri="{FF2B5EF4-FFF2-40B4-BE49-F238E27FC236}">
                      <a16:creationId xmlns:a16="http://schemas.microsoft.com/office/drawing/2014/main" id="{17444852-0A14-B59E-AA54-C29FA87AEE30}"/>
                    </a:ext>
                  </a:extLst>
                </p:cNvPr>
                <p:cNvGrpSpPr/>
                <p:nvPr userDrawn="1"/>
              </p:nvGrpSpPr>
              <p:grpSpPr>
                <a:xfrm>
                  <a:off x="-713928" y="-488873"/>
                  <a:ext cx="13313010" cy="1797024"/>
                  <a:chOff x="-713928" y="-488873"/>
                  <a:chExt cx="13313010" cy="1797024"/>
                </a:xfrm>
              </p:grpSpPr>
              <p:sp>
                <p:nvSpPr>
                  <p:cNvPr id="7873" name="Rechthoek 7872">
                    <a:extLst>
                      <a:ext uri="{FF2B5EF4-FFF2-40B4-BE49-F238E27FC236}">
                        <a16:creationId xmlns:a16="http://schemas.microsoft.com/office/drawing/2014/main" id="{FF6426A6-26FA-9894-BBB5-C696FD90F38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0"/>
                    <a:ext cx="12192000" cy="1135329"/>
                  </a:xfrm>
                  <a:prstGeom prst="rect">
                    <a:avLst/>
                  </a:prstGeom>
                  <a:solidFill>
                    <a:srgbClr val="85475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874" name="Rechthoek 7873">
                    <a:extLst>
                      <a:ext uri="{FF2B5EF4-FFF2-40B4-BE49-F238E27FC236}">
                        <a16:creationId xmlns:a16="http://schemas.microsoft.com/office/drawing/2014/main" id="{9441BB9C-1010-12B3-7BC1-21D6DE9ED7D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193313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875" name="Rechthoek 7874">
                    <a:extLst>
                      <a:ext uri="{FF2B5EF4-FFF2-40B4-BE49-F238E27FC236}">
                        <a16:creationId xmlns:a16="http://schemas.microsoft.com/office/drawing/2014/main" id="{DBF80FB5-03BF-12EA-87B7-DBDED19F4B6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32652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876" name="Rechthoek 7875">
                    <a:extLst>
                      <a:ext uri="{FF2B5EF4-FFF2-40B4-BE49-F238E27FC236}">
                        <a16:creationId xmlns:a16="http://schemas.microsoft.com/office/drawing/2014/main" id="{94ED794D-8CD5-3AA2-E216-EA08B70ABF7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685254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pic>
                <p:nvPicPr>
                  <p:cNvPr id="7877" name="Graphic 7876">
                    <a:extLst>
                      <a:ext uri="{FF2B5EF4-FFF2-40B4-BE49-F238E27FC236}">
                        <a16:creationId xmlns:a16="http://schemas.microsoft.com/office/drawing/2014/main" id="{146658E0-B407-11A1-AA26-0D1279526DFC}"/>
                      </a:ext>
                    </a:extLst>
                  </p:cNvPr>
                  <p:cNvPicPr>
                    <a:picLocks noChangeAspect="1"/>
                  </p:cNvPicPr>
                  <p:nvPr userDrawn="1"/>
                </p:nvPicPr>
                <p:blipFill>
                  <a:blip r:embed="rId2">
                    <a:extLst>
                      <a:ext uri="{96DAC541-7B7A-43D3-8B79-37D633B846F1}">
                        <asvg:svgBlip xmlns:asvg="http://schemas.microsoft.com/office/drawing/2016/SVG/main" r:embed="rId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713928" y="-488873"/>
                    <a:ext cx="13313010" cy="17970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1" name="Groep 10">
                  <a:extLst>
                    <a:ext uri="{FF2B5EF4-FFF2-40B4-BE49-F238E27FC236}">
                      <a16:creationId xmlns:a16="http://schemas.microsoft.com/office/drawing/2014/main" id="{A70F39D1-F659-812D-1ED2-1B6B0A51B800}"/>
                    </a:ext>
                  </a:extLst>
                </p:cNvPr>
                <p:cNvGrpSpPr/>
                <p:nvPr userDrawn="1"/>
              </p:nvGrpSpPr>
              <p:grpSpPr>
                <a:xfrm>
                  <a:off x="0" y="1319472"/>
                  <a:ext cx="12191622" cy="1877621"/>
                  <a:chOff x="0" y="2490496"/>
                  <a:chExt cx="12191622" cy="1877621"/>
                </a:xfrm>
                <a:solidFill>
                  <a:srgbClr val="CD7057"/>
                </a:solidFill>
              </p:grpSpPr>
              <p:sp>
                <p:nvSpPr>
                  <p:cNvPr id="43" name="Vrije vorm: vorm 42">
                    <a:extLst>
                      <a:ext uri="{FF2B5EF4-FFF2-40B4-BE49-F238E27FC236}">
                        <a16:creationId xmlns:a16="http://schemas.microsoft.com/office/drawing/2014/main" id="{8F7E20C8-696F-D92E-FC52-012FD031DFFB}"/>
                      </a:ext>
                    </a:extLst>
                  </p:cNvPr>
                  <p:cNvSpPr/>
                  <p:nvPr/>
                </p:nvSpPr>
                <p:spPr>
                  <a:xfrm>
                    <a:off x="311843" y="286753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4" name="Vrije vorm: vorm 43">
                    <a:extLst>
                      <a:ext uri="{FF2B5EF4-FFF2-40B4-BE49-F238E27FC236}">
                        <a16:creationId xmlns:a16="http://schemas.microsoft.com/office/drawing/2014/main" id="{90C7781C-82D5-9F5D-4056-0FD8F2A76958}"/>
                      </a:ext>
                    </a:extLst>
                  </p:cNvPr>
                  <p:cNvSpPr/>
                  <p:nvPr/>
                </p:nvSpPr>
                <p:spPr>
                  <a:xfrm>
                    <a:off x="0" y="249049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5" name="Vrije vorm: vorm 44">
                    <a:extLst>
                      <a:ext uri="{FF2B5EF4-FFF2-40B4-BE49-F238E27FC236}">
                        <a16:creationId xmlns:a16="http://schemas.microsoft.com/office/drawing/2014/main" id="{27B1CE10-5944-D79E-CAB0-F4B92B1E0952}"/>
                      </a:ext>
                    </a:extLst>
                  </p:cNvPr>
                  <p:cNvSpPr/>
                  <p:nvPr/>
                </p:nvSpPr>
                <p:spPr>
                  <a:xfrm>
                    <a:off x="452225" y="304429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6" name="Vrije vorm: vorm 45">
                    <a:extLst>
                      <a:ext uri="{FF2B5EF4-FFF2-40B4-BE49-F238E27FC236}">
                        <a16:creationId xmlns:a16="http://schemas.microsoft.com/office/drawing/2014/main" id="{9B7B87B9-A41D-2A36-EDC1-48CEAC93FD81}"/>
                      </a:ext>
                    </a:extLst>
                  </p:cNvPr>
                  <p:cNvSpPr/>
                  <p:nvPr/>
                </p:nvSpPr>
                <p:spPr>
                  <a:xfrm>
                    <a:off x="4684996" y="3870215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7" name="Vrije vorm: vorm 46">
                    <a:extLst>
                      <a:ext uri="{FF2B5EF4-FFF2-40B4-BE49-F238E27FC236}">
                        <a16:creationId xmlns:a16="http://schemas.microsoft.com/office/drawing/2014/main" id="{F7F78D86-2E5D-B92A-F67A-AEB654249EA4}"/>
                      </a:ext>
                    </a:extLst>
                  </p:cNvPr>
                  <p:cNvSpPr/>
                  <p:nvPr/>
                </p:nvSpPr>
                <p:spPr>
                  <a:xfrm>
                    <a:off x="9659851" y="3265299"/>
                    <a:ext cx="339195" cy="155836"/>
                  </a:xfrm>
                  <a:custGeom>
                    <a:avLst/>
                    <a:gdLst>
                      <a:gd name="connsiteX0" fmla="*/ 0 w 339195"/>
                      <a:gd name="connsiteY0" fmla="*/ 0 h 155836"/>
                      <a:gd name="connsiteX1" fmla="*/ 0 w 339195"/>
                      <a:gd name="connsiteY1" fmla="*/ 149169 h 155836"/>
                      <a:gd name="connsiteX2" fmla="*/ 339195 w 339195"/>
                      <a:gd name="connsiteY2" fmla="*/ 155836 h 155836"/>
                      <a:gd name="connsiteX3" fmla="*/ 339195 w 339195"/>
                      <a:gd name="connsiteY3" fmla="*/ 10120 h 155836"/>
                      <a:gd name="connsiteX4" fmla="*/ 0 w 339195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8" name="Vrije vorm: vorm 47">
                    <a:extLst>
                      <a:ext uri="{FF2B5EF4-FFF2-40B4-BE49-F238E27FC236}">
                        <a16:creationId xmlns:a16="http://schemas.microsoft.com/office/drawing/2014/main" id="{2D6486F3-B72D-7E68-DAF7-9FE458EBFB38}"/>
                      </a:ext>
                    </a:extLst>
                  </p:cNvPr>
                  <p:cNvSpPr/>
                  <p:nvPr/>
                </p:nvSpPr>
                <p:spPr>
                  <a:xfrm>
                    <a:off x="11195305" y="2783227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9" name="Vrije vorm: vorm 48">
                    <a:extLst>
                      <a:ext uri="{FF2B5EF4-FFF2-40B4-BE49-F238E27FC236}">
                        <a16:creationId xmlns:a16="http://schemas.microsoft.com/office/drawing/2014/main" id="{46953E3F-8440-77BC-9227-603D81801867}"/>
                      </a:ext>
                    </a:extLst>
                  </p:cNvPr>
                  <p:cNvSpPr/>
                  <p:nvPr/>
                </p:nvSpPr>
                <p:spPr>
                  <a:xfrm>
                    <a:off x="11519114" y="2561541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0" name="Vrije vorm: vorm 49">
                    <a:extLst>
                      <a:ext uri="{FF2B5EF4-FFF2-40B4-BE49-F238E27FC236}">
                        <a16:creationId xmlns:a16="http://schemas.microsoft.com/office/drawing/2014/main" id="{83688F60-AFF2-6D00-2F95-5FD0CB2B24CF}"/>
                      </a:ext>
                    </a:extLst>
                  </p:cNvPr>
                  <p:cNvSpPr/>
                  <p:nvPr/>
                </p:nvSpPr>
                <p:spPr>
                  <a:xfrm>
                    <a:off x="11576348" y="3118216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1" name="Vrije vorm: vorm 50">
                    <a:extLst>
                      <a:ext uri="{FF2B5EF4-FFF2-40B4-BE49-F238E27FC236}">
                        <a16:creationId xmlns:a16="http://schemas.microsoft.com/office/drawing/2014/main" id="{A8FB2EE5-199F-59B4-E321-D3E66F75FC69}"/>
                      </a:ext>
                    </a:extLst>
                  </p:cNvPr>
                  <p:cNvSpPr/>
                  <p:nvPr/>
                </p:nvSpPr>
                <p:spPr>
                  <a:xfrm>
                    <a:off x="11852428" y="2919643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2" name="Vrije vorm: vorm 51">
                    <a:extLst>
                      <a:ext uri="{FF2B5EF4-FFF2-40B4-BE49-F238E27FC236}">
                        <a16:creationId xmlns:a16="http://schemas.microsoft.com/office/drawing/2014/main" id="{B37CCDDF-4232-6D14-FDB7-00496030D11D}"/>
                      </a:ext>
                    </a:extLst>
                  </p:cNvPr>
                  <p:cNvSpPr/>
                  <p:nvPr/>
                </p:nvSpPr>
                <p:spPr>
                  <a:xfrm>
                    <a:off x="11713038" y="3658411"/>
                    <a:ext cx="339195" cy="155801"/>
                  </a:xfrm>
                  <a:custGeom>
                    <a:avLst/>
                    <a:gdLst>
                      <a:gd name="connsiteX0" fmla="*/ 0 w 339195"/>
                      <a:gd name="connsiteY0" fmla="*/ 0 h 155801"/>
                      <a:gd name="connsiteX1" fmla="*/ 0 w 339195"/>
                      <a:gd name="connsiteY1" fmla="*/ 149169 h 155801"/>
                      <a:gd name="connsiteX2" fmla="*/ 339195 w 339195"/>
                      <a:gd name="connsiteY2" fmla="*/ 155802 h 155801"/>
                      <a:gd name="connsiteX3" fmla="*/ 339195 w 339195"/>
                      <a:gd name="connsiteY3" fmla="*/ 10120 h 155801"/>
                      <a:gd name="connsiteX4" fmla="*/ 0 w 339195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3" name="Vrije vorm: vorm 52">
                    <a:extLst>
                      <a:ext uri="{FF2B5EF4-FFF2-40B4-BE49-F238E27FC236}">
                        <a16:creationId xmlns:a16="http://schemas.microsoft.com/office/drawing/2014/main" id="{657B3787-625A-5425-0460-89672308CB9D}"/>
                      </a:ext>
                    </a:extLst>
                  </p:cNvPr>
                  <p:cNvSpPr/>
                  <p:nvPr/>
                </p:nvSpPr>
                <p:spPr>
                  <a:xfrm>
                    <a:off x="10330754" y="415747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4" name="Vrije vorm: vorm 53">
                    <a:extLst>
                      <a:ext uri="{FF2B5EF4-FFF2-40B4-BE49-F238E27FC236}">
                        <a16:creationId xmlns:a16="http://schemas.microsoft.com/office/drawing/2014/main" id="{3F1CC83C-1FFA-85BD-C64E-C43EFFA30698}"/>
                      </a:ext>
                    </a:extLst>
                  </p:cNvPr>
                  <p:cNvSpPr/>
                  <p:nvPr/>
                </p:nvSpPr>
                <p:spPr>
                  <a:xfrm>
                    <a:off x="10476435" y="3965160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5" name="Vrije vorm: vorm 54">
                    <a:extLst>
                      <a:ext uri="{FF2B5EF4-FFF2-40B4-BE49-F238E27FC236}">
                        <a16:creationId xmlns:a16="http://schemas.microsoft.com/office/drawing/2014/main" id="{49E73FCA-3595-F3A0-DB66-3F863829D491}"/>
                      </a:ext>
                    </a:extLst>
                  </p:cNvPr>
                  <p:cNvSpPr/>
                  <p:nvPr/>
                </p:nvSpPr>
                <p:spPr>
                  <a:xfrm>
                    <a:off x="4974411" y="4076515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54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6" name="Vrije vorm: vorm 55">
                    <a:extLst>
                      <a:ext uri="{FF2B5EF4-FFF2-40B4-BE49-F238E27FC236}">
                        <a16:creationId xmlns:a16="http://schemas.microsoft.com/office/drawing/2014/main" id="{376AD1F1-2599-80D6-EEC2-BF6FC3821857}"/>
                      </a:ext>
                    </a:extLst>
                  </p:cNvPr>
                  <p:cNvSpPr/>
                  <p:nvPr/>
                </p:nvSpPr>
                <p:spPr>
                  <a:xfrm>
                    <a:off x="5567771" y="400923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54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7" name="Vrije vorm: vorm 56">
                    <a:extLst>
                      <a:ext uri="{FF2B5EF4-FFF2-40B4-BE49-F238E27FC236}">
                        <a16:creationId xmlns:a16="http://schemas.microsoft.com/office/drawing/2014/main" id="{5358DEC6-3C22-0D2C-0769-D997FA388107}"/>
                      </a:ext>
                    </a:extLst>
                  </p:cNvPr>
                  <p:cNvSpPr/>
                  <p:nvPr/>
                </p:nvSpPr>
                <p:spPr>
                  <a:xfrm>
                    <a:off x="6060237" y="4211564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169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8" name="Vrije vorm: vorm 57">
                    <a:extLst>
                      <a:ext uri="{FF2B5EF4-FFF2-40B4-BE49-F238E27FC236}">
                        <a16:creationId xmlns:a16="http://schemas.microsoft.com/office/drawing/2014/main" id="{43FC4373-E9C8-5C0D-ADFC-1B43D02DB208}"/>
                      </a:ext>
                    </a:extLst>
                  </p:cNvPr>
                  <p:cNvSpPr/>
                  <p:nvPr/>
                </p:nvSpPr>
                <p:spPr>
                  <a:xfrm>
                    <a:off x="2901942" y="2911882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9" name="Vrije vorm: vorm 58">
                    <a:extLst>
                      <a:ext uri="{FF2B5EF4-FFF2-40B4-BE49-F238E27FC236}">
                        <a16:creationId xmlns:a16="http://schemas.microsoft.com/office/drawing/2014/main" id="{B7CFC721-F26F-A2FC-3CF1-37863474802A}"/>
                      </a:ext>
                    </a:extLst>
                  </p:cNvPr>
                  <p:cNvSpPr/>
                  <p:nvPr/>
                </p:nvSpPr>
                <p:spPr>
                  <a:xfrm>
                    <a:off x="26907" y="352685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0" name="Vrije vorm: vorm 59">
                    <a:extLst>
                      <a:ext uri="{FF2B5EF4-FFF2-40B4-BE49-F238E27FC236}">
                        <a16:creationId xmlns:a16="http://schemas.microsoft.com/office/drawing/2014/main" id="{DAD3E0CF-8195-C9B2-3421-567722773C98}"/>
                      </a:ext>
                    </a:extLst>
                  </p:cNvPr>
                  <p:cNvSpPr/>
                  <p:nvPr/>
                </p:nvSpPr>
                <p:spPr>
                  <a:xfrm>
                    <a:off x="452225" y="3653590"/>
                    <a:ext cx="571307" cy="196350"/>
                  </a:xfrm>
                  <a:custGeom>
                    <a:avLst/>
                    <a:gdLst>
                      <a:gd name="connsiteX0" fmla="*/ 0 w 571307"/>
                      <a:gd name="connsiteY0" fmla="*/ 0 h 196350"/>
                      <a:gd name="connsiteX1" fmla="*/ 29232 w 571307"/>
                      <a:gd name="connsiteY1" fmla="*/ 196351 h 196350"/>
                      <a:gd name="connsiteX2" fmla="*/ 533733 w 571307"/>
                      <a:gd name="connsiteY2" fmla="*/ 196351 h 196350"/>
                      <a:gd name="connsiteX3" fmla="*/ 571308 w 571307"/>
                      <a:gd name="connsiteY3" fmla="*/ 37164 h 196350"/>
                      <a:gd name="connsiteX4" fmla="*/ 0 w 57130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71307" h="196350">
                        <a:moveTo>
                          <a:pt x="0" y="0"/>
                        </a:moveTo>
                        <a:lnTo>
                          <a:pt x="29232" y="196351"/>
                        </a:lnTo>
                        <a:lnTo>
                          <a:pt x="533733" y="196351"/>
                        </a:lnTo>
                        <a:lnTo>
                          <a:pt x="571308" y="371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1" name="Vrije vorm: vorm 60">
                    <a:extLst>
                      <a:ext uri="{FF2B5EF4-FFF2-40B4-BE49-F238E27FC236}">
                        <a16:creationId xmlns:a16="http://schemas.microsoft.com/office/drawing/2014/main" id="{D27D717C-2C08-D59C-25A3-F69FA7A2BB12}"/>
                      </a:ext>
                    </a:extLst>
                  </p:cNvPr>
                  <p:cNvSpPr/>
                  <p:nvPr/>
                </p:nvSpPr>
                <p:spPr>
                  <a:xfrm>
                    <a:off x="217924" y="3865326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677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2" name="Vrije vorm: vorm 61">
                    <a:extLst>
                      <a:ext uri="{FF2B5EF4-FFF2-40B4-BE49-F238E27FC236}">
                        <a16:creationId xmlns:a16="http://schemas.microsoft.com/office/drawing/2014/main" id="{3416B044-E304-BC8D-A757-0BB37FA646E8}"/>
                      </a:ext>
                    </a:extLst>
                  </p:cNvPr>
                  <p:cNvSpPr/>
                  <p:nvPr/>
                </p:nvSpPr>
                <p:spPr>
                  <a:xfrm>
                    <a:off x="801061" y="4171767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3" name="Vrije vorm: vorm 62">
                    <a:extLst>
                      <a:ext uri="{FF2B5EF4-FFF2-40B4-BE49-F238E27FC236}">
                        <a16:creationId xmlns:a16="http://schemas.microsoft.com/office/drawing/2014/main" id="{20CFC700-1D51-0FCB-3330-8814D880E0E6}"/>
                      </a:ext>
                    </a:extLst>
                  </p:cNvPr>
                  <p:cNvSpPr/>
                  <p:nvPr/>
                </p:nvSpPr>
                <p:spPr>
                  <a:xfrm>
                    <a:off x="1305733" y="318857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37" name="Vrije vorm: vorm 8236">
                    <a:extLst>
                      <a:ext uri="{FF2B5EF4-FFF2-40B4-BE49-F238E27FC236}">
                        <a16:creationId xmlns:a16="http://schemas.microsoft.com/office/drawing/2014/main" id="{69E330CD-E125-03AD-5717-3C01F1E13092}"/>
                      </a:ext>
                    </a:extLst>
                  </p:cNvPr>
                  <p:cNvSpPr/>
                  <p:nvPr/>
                </p:nvSpPr>
                <p:spPr>
                  <a:xfrm>
                    <a:off x="3095420" y="384994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2" name="Vrije vorm: vorm 8241">
                    <a:extLst>
                      <a:ext uri="{FF2B5EF4-FFF2-40B4-BE49-F238E27FC236}">
                        <a16:creationId xmlns:a16="http://schemas.microsoft.com/office/drawing/2014/main" id="{2F5B9AFD-DF6F-D6B7-076F-FDAD9ACD4FCC}"/>
                      </a:ext>
                    </a:extLst>
                  </p:cNvPr>
                  <p:cNvSpPr/>
                  <p:nvPr/>
                </p:nvSpPr>
                <p:spPr>
                  <a:xfrm>
                    <a:off x="2734515" y="344879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3" name="Vrije vorm: vorm 8242">
                    <a:extLst>
                      <a:ext uri="{FF2B5EF4-FFF2-40B4-BE49-F238E27FC236}">
                        <a16:creationId xmlns:a16="http://schemas.microsoft.com/office/drawing/2014/main" id="{0A54032D-6D99-2706-8F7A-BFF2B4046AAC}"/>
                      </a:ext>
                    </a:extLst>
                  </p:cNvPr>
                  <p:cNvSpPr/>
                  <p:nvPr/>
                </p:nvSpPr>
                <p:spPr>
                  <a:xfrm>
                    <a:off x="4127569" y="286114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4" name="Vrije vorm: vorm 8243">
                    <a:extLst>
                      <a:ext uri="{FF2B5EF4-FFF2-40B4-BE49-F238E27FC236}">
                        <a16:creationId xmlns:a16="http://schemas.microsoft.com/office/drawing/2014/main" id="{C4F5E17C-A4D7-5570-54ED-2DA3137C8048}"/>
                      </a:ext>
                    </a:extLst>
                  </p:cNvPr>
                  <p:cNvSpPr/>
                  <p:nvPr/>
                </p:nvSpPr>
                <p:spPr>
                  <a:xfrm>
                    <a:off x="7244393" y="2545814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7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7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5" name="Vrije vorm: vorm 8244">
                    <a:extLst>
                      <a:ext uri="{FF2B5EF4-FFF2-40B4-BE49-F238E27FC236}">
                        <a16:creationId xmlns:a16="http://schemas.microsoft.com/office/drawing/2014/main" id="{663ED702-B9E5-4062-A5A5-FE25D7E67A14}"/>
                      </a:ext>
                    </a:extLst>
                  </p:cNvPr>
                  <p:cNvSpPr/>
                  <p:nvPr/>
                </p:nvSpPr>
                <p:spPr>
                  <a:xfrm>
                    <a:off x="7044657" y="339033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6" name="Vrije vorm: vorm 8245">
                    <a:extLst>
                      <a:ext uri="{FF2B5EF4-FFF2-40B4-BE49-F238E27FC236}">
                        <a16:creationId xmlns:a16="http://schemas.microsoft.com/office/drawing/2014/main" id="{E0A80015-36E6-2EA9-8D9A-8601F72E3A4C}"/>
                      </a:ext>
                    </a:extLst>
                  </p:cNvPr>
                  <p:cNvSpPr/>
                  <p:nvPr/>
                </p:nvSpPr>
                <p:spPr>
                  <a:xfrm>
                    <a:off x="7300669" y="3621862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7" name="Vrije vorm: vorm 8246">
                    <a:extLst>
                      <a:ext uri="{FF2B5EF4-FFF2-40B4-BE49-F238E27FC236}">
                        <a16:creationId xmlns:a16="http://schemas.microsoft.com/office/drawing/2014/main" id="{B0968596-B8AD-D39C-416A-5497E82B5633}"/>
                      </a:ext>
                    </a:extLst>
                  </p:cNvPr>
                  <p:cNvSpPr/>
                  <p:nvPr/>
                </p:nvSpPr>
                <p:spPr>
                  <a:xfrm>
                    <a:off x="7021887" y="4120825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8" name="Vrije vorm: vorm 8247">
                    <a:extLst>
                      <a:ext uri="{FF2B5EF4-FFF2-40B4-BE49-F238E27FC236}">
                        <a16:creationId xmlns:a16="http://schemas.microsoft.com/office/drawing/2014/main" id="{4C09898C-7750-0033-50E7-39E251FE6545}"/>
                      </a:ext>
                    </a:extLst>
                  </p:cNvPr>
                  <p:cNvSpPr/>
                  <p:nvPr/>
                </p:nvSpPr>
                <p:spPr>
                  <a:xfrm>
                    <a:off x="9728846" y="2606330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9" name="Vrije vorm: vorm 8248">
                    <a:extLst>
                      <a:ext uri="{FF2B5EF4-FFF2-40B4-BE49-F238E27FC236}">
                        <a16:creationId xmlns:a16="http://schemas.microsoft.com/office/drawing/2014/main" id="{4AABA640-3CFD-DDEA-7F3A-A93624AEBBA1}"/>
                      </a:ext>
                    </a:extLst>
                  </p:cNvPr>
                  <p:cNvSpPr/>
                  <p:nvPr/>
                </p:nvSpPr>
                <p:spPr>
                  <a:xfrm>
                    <a:off x="9958806" y="2885795"/>
                    <a:ext cx="444942" cy="196350"/>
                  </a:xfrm>
                  <a:custGeom>
                    <a:avLst/>
                    <a:gdLst>
                      <a:gd name="connsiteX0" fmla="*/ 0 w 444942"/>
                      <a:gd name="connsiteY0" fmla="*/ 0 h 196350"/>
                      <a:gd name="connsiteX1" fmla="*/ 22736 w 444942"/>
                      <a:gd name="connsiteY1" fmla="*/ 196351 h 196350"/>
                      <a:gd name="connsiteX2" fmla="*/ 415676 w 444942"/>
                      <a:gd name="connsiteY2" fmla="*/ 196351 h 196350"/>
                      <a:gd name="connsiteX3" fmla="*/ 444943 w 444942"/>
                      <a:gd name="connsiteY3" fmla="*/ 37198 h 196350"/>
                      <a:gd name="connsiteX4" fmla="*/ 0 w 444942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2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6" y="196351"/>
                        </a:lnTo>
                        <a:lnTo>
                          <a:pt x="444943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0" name="Vrije vorm: vorm 8249">
                    <a:extLst>
                      <a:ext uri="{FF2B5EF4-FFF2-40B4-BE49-F238E27FC236}">
                        <a16:creationId xmlns:a16="http://schemas.microsoft.com/office/drawing/2014/main" id="{B7C07806-2DDA-93B4-E8C1-095B995CB259}"/>
                      </a:ext>
                    </a:extLst>
                  </p:cNvPr>
                  <p:cNvSpPr/>
                  <p:nvPr/>
                </p:nvSpPr>
                <p:spPr>
                  <a:xfrm>
                    <a:off x="10899565" y="3912542"/>
                    <a:ext cx="444943" cy="196350"/>
                  </a:xfrm>
                  <a:custGeom>
                    <a:avLst/>
                    <a:gdLst>
                      <a:gd name="connsiteX0" fmla="*/ 0 w 444943"/>
                      <a:gd name="connsiteY0" fmla="*/ 0 h 196350"/>
                      <a:gd name="connsiteX1" fmla="*/ 22736 w 444943"/>
                      <a:gd name="connsiteY1" fmla="*/ 196351 h 196350"/>
                      <a:gd name="connsiteX2" fmla="*/ 415677 w 444943"/>
                      <a:gd name="connsiteY2" fmla="*/ 196351 h 196350"/>
                      <a:gd name="connsiteX3" fmla="*/ 444944 w 444943"/>
                      <a:gd name="connsiteY3" fmla="*/ 37198 h 196350"/>
                      <a:gd name="connsiteX4" fmla="*/ 0 w 444943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3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44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1" name="Vrije vorm: vorm 8250">
                    <a:extLst>
                      <a:ext uri="{FF2B5EF4-FFF2-40B4-BE49-F238E27FC236}">
                        <a16:creationId xmlns:a16="http://schemas.microsoft.com/office/drawing/2014/main" id="{8448EBEE-D225-1EEA-1FDF-CB99D5357CD2}"/>
                      </a:ext>
                    </a:extLst>
                  </p:cNvPr>
                  <p:cNvSpPr/>
                  <p:nvPr/>
                </p:nvSpPr>
                <p:spPr>
                  <a:xfrm>
                    <a:off x="11507559" y="4103867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2" name="Vrije vorm: vorm 8251">
                    <a:extLst>
                      <a:ext uri="{FF2B5EF4-FFF2-40B4-BE49-F238E27FC236}">
                        <a16:creationId xmlns:a16="http://schemas.microsoft.com/office/drawing/2014/main" id="{9A924ED4-0E98-8871-D24F-7EC991B323BC}"/>
                      </a:ext>
                    </a:extLst>
                  </p:cNvPr>
                  <p:cNvSpPr/>
                  <p:nvPr/>
                </p:nvSpPr>
                <p:spPr>
                  <a:xfrm>
                    <a:off x="4409599" y="2606603"/>
                    <a:ext cx="444977" cy="196384"/>
                  </a:xfrm>
                  <a:custGeom>
                    <a:avLst/>
                    <a:gdLst>
                      <a:gd name="connsiteX0" fmla="*/ 0 w 444977"/>
                      <a:gd name="connsiteY0" fmla="*/ 0 h 196384"/>
                      <a:gd name="connsiteX1" fmla="*/ 22770 w 444977"/>
                      <a:gd name="connsiteY1" fmla="*/ 196385 h 196384"/>
                      <a:gd name="connsiteX2" fmla="*/ 415711 w 444977"/>
                      <a:gd name="connsiteY2" fmla="*/ 196385 h 196384"/>
                      <a:gd name="connsiteX3" fmla="*/ 444977 w 444977"/>
                      <a:gd name="connsiteY3" fmla="*/ 37198 h 196384"/>
                      <a:gd name="connsiteX4" fmla="*/ 0 w 444977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1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3" name="Vrije vorm: vorm 8252">
                    <a:extLst>
                      <a:ext uri="{FF2B5EF4-FFF2-40B4-BE49-F238E27FC236}">
                        <a16:creationId xmlns:a16="http://schemas.microsoft.com/office/drawing/2014/main" id="{F1349502-0FE1-46E9-C640-6FF23D2BF772}"/>
                      </a:ext>
                    </a:extLst>
                  </p:cNvPr>
                  <p:cNvSpPr/>
                  <p:nvPr/>
                </p:nvSpPr>
                <p:spPr>
                  <a:xfrm>
                    <a:off x="4783599" y="2871880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4" name="Vrije vorm: vorm 8253">
                    <a:extLst>
                      <a:ext uri="{FF2B5EF4-FFF2-40B4-BE49-F238E27FC236}">
                        <a16:creationId xmlns:a16="http://schemas.microsoft.com/office/drawing/2014/main" id="{6E2FBB4F-7DEC-7930-AE2F-3276DC896DB3}"/>
                      </a:ext>
                    </a:extLst>
                  </p:cNvPr>
                  <p:cNvSpPr/>
                  <p:nvPr/>
                </p:nvSpPr>
                <p:spPr>
                  <a:xfrm>
                    <a:off x="3961681" y="3941842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5" name="Vrije vorm: vorm 8254">
                    <a:extLst>
                      <a:ext uri="{FF2B5EF4-FFF2-40B4-BE49-F238E27FC236}">
                        <a16:creationId xmlns:a16="http://schemas.microsoft.com/office/drawing/2014/main" id="{CE67BCE6-1194-D9BB-956A-66FB41CE18BD}"/>
                      </a:ext>
                    </a:extLst>
                  </p:cNvPr>
                  <p:cNvSpPr/>
                  <p:nvPr/>
                </p:nvSpPr>
                <p:spPr>
                  <a:xfrm>
                    <a:off x="2690719" y="266240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872" name="Vrije vorm: vorm 7871">
                    <a:extLst>
                      <a:ext uri="{FF2B5EF4-FFF2-40B4-BE49-F238E27FC236}">
                        <a16:creationId xmlns:a16="http://schemas.microsoft.com/office/drawing/2014/main" id="{466D2893-3F64-7C47-54C2-7F3B1EB99BD8}"/>
                      </a:ext>
                    </a:extLst>
                  </p:cNvPr>
                  <p:cNvSpPr/>
                  <p:nvPr/>
                </p:nvSpPr>
                <p:spPr>
                  <a:xfrm>
                    <a:off x="1165966" y="263128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2" name="!! hout muur">
                  <a:extLst>
                    <a:ext uri="{FF2B5EF4-FFF2-40B4-BE49-F238E27FC236}">
                      <a16:creationId xmlns:a16="http://schemas.microsoft.com/office/drawing/2014/main" id="{002C5E9B-547F-8483-E4D1-8EA4304EEE6A}"/>
                    </a:ext>
                  </a:extLst>
                </p:cNvPr>
                <p:cNvGrpSpPr/>
                <p:nvPr userDrawn="1"/>
              </p:nvGrpSpPr>
              <p:grpSpPr>
                <a:xfrm>
                  <a:off x="0" y="3306478"/>
                  <a:ext cx="12192000" cy="1555187"/>
                  <a:chOff x="0" y="3717569"/>
                  <a:chExt cx="12192000" cy="1555187"/>
                </a:xfrm>
              </p:grpSpPr>
              <p:sp>
                <p:nvSpPr>
                  <p:cNvPr id="13" name="Rechthoek 12">
                    <a:extLst>
                      <a:ext uri="{FF2B5EF4-FFF2-40B4-BE49-F238E27FC236}">
                        <a16:creationId xmlns:a16="http://schemas.microsoft.com/office/drawing/2014/main" id="{DD776DFD-2103-5F31-6CF3-8403153E7E5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17569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4" name="Rechthoek 13">
                    <a:extLst>
                      <a:ext uri="{FF2B5EF4-FFF2-40B4-BE49-F238E27FC236}">
                        <a16:creationId xmlns:a16="http://schemas.microsoft.com/office/drawing/2014/main" id="{3E4A3DD2-9A86-1563-3CBE-845462646E5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77957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5" name="Rechthoek 14">
                    <a:extLst>
                      <a:ext uri="{FF2B5EF4-FFF2-40B4-BE49-F238E27FC236}">
                        <a16:creationId xmlns:a16="http://schemas.microsoft.com/office/drawing/2014/main" id="{B87AF742-474A-84AB-A240-DFA2AC785EC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993598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6" name="Rechthoek 15">
                    <a:extLst>
                      <a:ext uri="{FF2B5EF4-FFF2-40B4-BE49-F238E27FC236}">
                        <a16:creationId xmlns:a16="http://schemas.microsoft.com/office/drawing/2014/main" id="{9F1D61B9-41CF-E9DE-BAEA-5411C409482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5053986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7" name="Rechthoek 16">
                    <a:extLst>
                      <a:ext uri="{FF2B5EF4-FFF2-40B4-BE49-F238E27FC236}">
                        <a16:creationId xmlns:a16="http://schemas.microsoft.com/office/drawing/2014/main" id="{7E56EE04-873B-A797-6344-C7B980027D8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996727"/>
                    <a:ext cx="12191622" cy="99785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rgbClr val="61273B"/>
                      </a:gs>
                      <a:gs pos="54000">
                        <a:srgbClr val="6A3146"/>
                      </a:gs>
                      <a:gs pos="100000">
                        <a:srgbClr val="61273B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8" name="Rechthoek 17">
                    <a:extLst>
                      <a:ext uri="{FF2B5EF4-FFF2-40B4-BE49-F238E27FC236}">
                        <a16:creationId xmlns:a16="http://schemas.microsoft.com/office/drawing/2014/main" id="{B3DD8400-37B2-FA49-77C8-523B9C9EB59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581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9" name="Rechthoek 18">
                    <a:extLst>
                      <a:ext uri="{FF2B5EF4-FFF2-40B4-BE49-F238E27FC236}">
                        <a16:creationId xmlns:a16="http://schemas.microsoft.com/office/drawing/2014/main" id="{1285F57A-27CA-DF30-9B7A-39014F70DE1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329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0" name="Rechthoek 19">
                    <a:extLst>
                      <a:ext uri="{FF2B5EF4-FFF2-40B4-BE49-F238E27FC236}">
                        <a16:creationId xmlns:a16="http://schemas.microsoft.com/office/drawing/2014/main" id="{3BE49E22-1DB1-8439-C114-CB445B39186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078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" name="Rechthoek 20">
                    <a:extLst>
                      <a:ext uri="{FF2B5EF4-FFF2-40B4-BE49-F238E27FC236}">
                        <a16:creationId xmlns:a16="http://schemas.microsoft.com/office/drawing/2014/main" id="{1FC3F1FA-B1D1-8BC2-E3C5-F2DD27ABF85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67827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2" name="Rechthoek 21">
                    <a:extLst>
                      <a:ext uri="{FF2B5EF4-FFF2-40B4-BE49-F238E27FC236}">
                        <a16:creationId xmlns:a16="http://schemas.microsoft.com/office/drawing/2014/main" id="{D3EC6594-74FD-D4FA-CBC2-41766382252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6576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3" name="Rechthoek 22">
                    <a:extLst>
                      <a:ext uri="{FF2B5EF4-FFF2-40B4-BE49-F238E27FC236}">
                        <a16:creationId xmlns:a16="http://schemas.microsoft.com/office/drawing/2014/main" id="{FEB5A4A8-DE16-4EDF-95A1-42334822526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65325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4" name="Rechthoek 23">
                    <a:extLst>
                      <a:ext uri="{FF2B5EF4-FFF2-40B4-BE49-F238E27FC236}">
                        <a16:creationId xmlns:a16="http://schemas.microsoft.com/office/drawing/2014/main" id="{F094FB0A-15F2-E0A4-4284-A2348B9108D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14074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5" name="Rechthoek 24">
                    <a:extLst>
                      <a:ext uri="{FF2B5EF4-FFF2-40B4-BE49-F238E27FC236}">
                        <a16:creationId xmlns:a16="http://schemas.microsoft.com/office/drawing/2014/main" id="{9F2A4E85-BEB7-3AA7-0314-DBDB0873710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62823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6" name="Rechthoek 25">
                    <a:extLst>
                      <a:ext uri="{FF2B5EF4-FFF2-40B4-BE49-F238E27FC236}">
                        <a16:creationId xmlns:a16="http://schemas.microsoft.com/office/drawing/2014/main" id="{44DB40B7-108C-0A7F-20F0-49FDD9DDD9A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11572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7" name="Rechthoek 26">
                    <a:extLst>
                      <a:ext uri="{FF2B5EF4-FFF2-40B4-BE49-F238E27FC236}">
                        <a16:creationId xmlns:a16="http://schemas.microsoft.com/office/drawing/2014/main" id="{991B134A-4F7D-5CB0-C891-3E6AACC2FDF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60321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8" name="Rechthoek 27">
                    <a:extLst>
                      <a:ext uri="{FF2B5EF4-FFF2-40B4-BE49-F238E27FC236}">
                        <a16:creationId xmlns:a16="http://schemas.microsoft.com/office/drawing/2014/main" id="{137A4D9A-0611-5E04-C489-44C64F1FCC8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09070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9" name="Rechthoek 28">
                    <a:extLst>
                      <a:ext uri="{FF2B5EF4-FFF2-40B4-BE49-F238E27FC236}">
                        <a16:creationId xmlns:a16="http://schemas.microsoft.com/office/drawing/2014/main" id="{BCA14BBA-6CC8-3F30-D6D0-1DCC14F2382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57818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0" name="Rechthoek 29">
                    <a:extLst>
                      <a:ext uri="{FF2B5EF4-FFF2-40B4-BE49-F238E27FC236}">
                        <a16:creationId xmlns:a16="http://schemas.microsoft.com/office/drawing/2014/main" id="{2FBDE119-69DC-DCAB-43C4-2C11C0F1D51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06567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1" name="Rechthoek 30">
                    <a:extLst>
                      <a:ext uri="{FF2B5EF4-FFF2-40B4-BE49-F238E27FC236}">
                        <a16:creationId xmlns:a16="http://schemas.microsoft.com/office/drawing/2014/main" id="{0DD4393D-AFA4-3409-4137-E86076C8325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55316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2" name="Rechthoek 31">
                    <a:extLst>
                      <a:ext uri="{FF2B5EF4-FFF2-40B4-BE49-F238E27FC236}">
                        <a16:creationId xmlns:a16="http://schemas.microsoft.com/office/drawing/2014/main" id="{4AFB4118-6127-8DF6-A118-B469B2297C4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4065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3" name="Rechthoek 32">
                    <a:extLst>
                      <a:ext uri="{FF2B5EF4-FFF2-40B4-BE49-F238E27FC236}">
                        <a16:creationId xmlns:a16="http://schemas.microsoft.com/office/drawing/2014/main" id="{ADC31773-D62F-8016-9908-132FEC8B96E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52814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4" name="Rechthoek 33">
                    <a:extLst>
                      <a:ext uri="{FF2B5EF4-FFF2-40B4-BE49-F238E27FC236}">
                        <a16:creationId xmlns:a16="http://schemas.microsoft.com/office/drawing/2014/main" id="{FF6B576A-F5F7-A872-4CE5-910C2427FD2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01563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5" name="Rechthoek 34">
                    <a:extLst>
                      <a:ext uri="{FF2B5EF4-FFF2-40B4-BE49-F238E27FC236}">
                        <a16:creationId xmlns:a16="http://schemas.microsoft.com/office/drawing/2014/main" id="{9EA98B1F-EA6A-C9F5-0FE4-3C0A7C34EFB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50312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6" name="Rechthoek 35">
                    <a:extLst>
                      <a:ext uri="{FF2B5EF4-FFF2-40B4-BE49-F238E27FC236}">
                        <a16:creationId xmlns:a16="http://schemas.microsoft.com/office/drawing/2014/main" id="{B1F77582-48BC-32C0-43E7-E6865092D8B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99061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" name="Rechthoek 36">
                    <a:extLst>
                      <a:ext uri="{FF2B5EF4-FFF2-40B4-BE49-F238E27FC236}">
                        <a16:creationId xmlns:a16="http://schemas.microsoft.com/office/drawing/2014/main" id="{FE2D2E3B-1A80-00EC-3185-94B8CD9D4C1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47810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8" name="Rechthoek 37">
                    <a:extLst>
                      <a:ext uri="{FF2B5EF4-FFF2-40B4-BE49-F238E27FC236}">
                        <a16:creationId xmlns:a16="http://schemas.microsoft.com/office/drawing/2014/main" id="{036D56F4-EC64-B66E-844B-A152DA28514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96559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9" name="Rechthoek 38">
                    <a:extLst>
                      <a:ext uri="{FF2B5EF4-FFF2-40B4-BE49-F238E27FC236}">
                        <a16:creationId xmlns:a16="http://schemas.microsoft.com/office/drawing/2014/main" id="{6FCDC8F8-E289-CCB8-AD62-87EEE95B039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45307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0" name="Rechthoek 39">
                    <a:extLst>
                      <a:ext uri="{FF2B5EF4-FFF2-40B4-BE49-F238E27FC236}">
                        <a16:creationId xmlns:a16="http://schemas.microsoft.com/office/drawing/2014/main" id="{BDE41772-C22B-E4ED-62AB-0D807B2D957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94056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1" name="Rechthoek 40">
                    <a:extLst>
                      <a:ext uri="{FF2B5EF4-FFF2-40B4-BE49-F238E27FC236}">
                        <a16:creationId xmlns:a16="http://schemas.microsoft.com/office/drawing/2014/main" id="{DD389970-35B5-C3FF-F44D-12473922A5F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42805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2" name="Rechthoek 41">
                    <a:extLst>
                      <a:ext uri="{FF2B5EF4-FFF2-40B4-BE49-F238E27FC236}">
                        <a16:creationId xmlns:a16="http://schemas.microsoft.com/office/drawing/2014/main" id="{D7C61633-7B9A-9C34-8E22-D8B631BB52D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1554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</p:grpSp>
          </p:grpSp>
        </p:grpSp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B0990FE1-FEBE-0691-4996-86A6E1E15697}"/>
                </a:ext>
              </a:extLst>
            </p:cNvPr>
            <p:cNvSpPr/>
            <p:nvPr userDrawn="1"/>
          </p:nvSpPr>
          <p:spPr>
            <a:xfrm>
              <a:off x="0" y="4870890"/>
              <a:ext cx="12192000" cy="1987109"/>
            </a:xfrm>
            <a:prstGeom prst="rect">
              <a:avLst/>
            </a:prstGeom>
            <a:gradFill flip="none" rotWithShape="1">
              <a:gsLst>
                <a:gs pos="62000">
                  <a:srgbClr val="BC7183"/>
                </a:gs>
                <a:gs pos="73000">
                  <a:srgbClr val="FF9A2C"/>
                </a:gs>
                <a:gs pos="88000">
                  <a:srgbClr val="BC718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pic>
        <p:nvPicPr>
          <p:cNvPr id="7878" name="!!mat">
            <a:extLst>
              <a:ext uri="{FF2B5EF4-FFF2-40B4-BE49-F238E27FC236}">
                <a16:creationId xmlns:a16="http://schemas.microsoft.com/office/drawing/2014/main" id="{8A4FB810-7C9B-8D4D-260E-3E568EDBFB6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564001" y="21006689"/>
            <a:ext cx="47023188" cy="7736553"/>
          </a:xfrm>
          <a:prstGeom prst="rect">
            <a:avLst/>
          </a:prstGeom>
        </p:spPr>
      </p:pic>
      <p:sp>
        <p:nvSpPr>
          <p:cNvPr id="7879" name="!!layer">
            <a:extLst>
              <a:ext uri="{FF2B5EF4-FFF2-40B4-BE49-F238E27FC236}">
                <a16:creationId xmlns:a16="http://schemas.microsoft.com/office/drawing/2014/main" id="{7C8A9650-1917-82C2-F617-6BC1F4476608}"/>
              </a:ext>
            </a:extLst>
          </p:cNvPr>
          <p:cNvSpPr/>
          <p:nvPr userDrawn="1"/>
        </p:nvSpPr>
        <p:spPr>
          <a:xfrm>
            <a:off x="-6910360" y="-7654480"/>
            <a:ext cx="64134419" cy="36054572"/>
          </a:xfrm>
          <a:custGeom>
            <a:avLst/>
            <a:gdLst>
              <a:gd name="connsiteX0" fmla="*/ 0 w 9991259"/>
              <a:gd name="connsiteY0" fmla="*/ 0 h 6854003"/>
              <a:gd name="connsiteX1" fmla="*/ 9991259 w 9991259"/>
              <a:gd name="connsiteY1" fmla="*/ 0 h 6854003"/>
              <a:gd name="connsiteX2" fmla="*/ 9991259 w 9991259"/>
              <a:gd name="connsiteY2" fmla="*/ 6854004 h 6854003"/>
              <a:gd name="connsiteX3" fmla="*/ 0 w 9991259"/>
              <a:gd name="connsiteY3" fmla="*/ 6854004 h 6854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1259" h="6854003">
                <a:moveTo>
                  <a:pt x="0" y="0"/>
                </a:moveTo>
                <a:lnTo>
                  <a:pt x="9991259" y="0"/>
                </a:lnTo>
                <a:lnTo>
                  <a:pt x="9991259" y="6854004"/>
                </a:lnTo>
                <a:lnTo>
                  <a:pt x="0" y="6854004"/>
                </a:lnTo>
                <a:close/>
              </a:path>
            </a:pathLst>
          </a:custGeom>
          <a:gradFill flip="none" rotWithShape="1">
            <a:gsLst>
              <a:gs pos="89000">
                <a:srgbClr val="2A2975">
                  <a:alpha val="29000"/>
                </a:srgbClr>
              </a:gs>
              <a:gs pos="10000">
                <a:srgbClr val="FBB766">
                  <a:alpha val="35000"/>
                </a:srgbClr>
              </a:gs>
            </a:gsLst>
            <a:path path="circle">
              <a:fillToRect l="50000" t="50000" r="50000" b="50000"/>
            </a:path>
            <a:tileRect/>
          </a:gradFill>
          <a:ln w="798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7880" name="!!kat met lichtjes">
            <a:extLst>
              <a:ext uri="{FF2B5EF4-FFF2-40B4-BE49-F238E27FC236}">
                <a16:creationId xmlns:a16="http://schemas.microsoft.com/office/drawing/2014/main" id="{E7047FB8-D6EA-894D-B4BB-B7B95E0F8C3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3255435" y="20556538"/>
            <a:ext cx="6649500" cy="5060194"/>
          </a:xfrm>
          <a:prstGeom prst="rect">
            <a:avLst/>
          </a:prstGeom>
          <a:effectLst/>
        </p:spPr>
      </p:pic>
      <p:grpSp>
        <p:nvGrpSpPr>
          <p:cNvPr id="7881" name="!!kader 1">
            <a:extLst>
              <a:ext uri="{FF2B5EF4-FFF2-40B4-BE49-F238E27FC236}">
                <a16:creationId xmlns:a16="http://schemas.microsoft.com/office/drawing/2014/main" id="{64754501-448E-108B-E432-DCAA58CEC4FE}"/>
              </a:ext>
            </a:extLst>
          </p:cNvPr>
          <p:cNvGrpSpPr/>
          <p:nvPr userDrawn="1"/>
        </p:nvGrpSpPr>
        <p:grpSpPr>
          <a:xfrm rot="20950574">
            <a:off x="3845146" y="1401747"/>
            <a:ext cx="6222126" cy="3235278"/>
            <a:chOff x="3004047" y="1533044"/>
            <a:chExt cx="1310184" cy="68124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882" name="Diazoom 7881">
                  <a:extLst>
                    <a:ext uri="{FF2B5EF4-FFF2-40B4-BE49-F238E27FC236}">
                      <a16:creationId xmlns:a16="http://schemas.microsoft.com/office/drawing/2014/main" id="{CCA6459B-1C14-DCE1-5EFF-B0D3FF40D8A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168549596"/>
                    </p:ext>
                  </p:extLst>
                </p:nvPr>
              </p:nvGraphicFramePr>
              <p:xfrm>
                <a:off x="3100831" y="1564569"/>
                <a:ext cx="1097617" cy="617410"/>
              </p:xfrm>
              <a:graphic>
                <a:graphicData uri="http://schemas.microsoft.com/office/powerpoint/2016/slidezoom">
                  <pslz:sldZm>
                    <pslz:sldZmObj sldId="264" cId="1492867630">
                      <pslz:zmPr id="{1EE5C3DC-54D8-456A-A2EB-2016D88D0F32}" returnToParent="0" transitionDur="100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0950574">
                            <a:off x="0" y="0"/>
                            <a:ext cx="5212635" cy="2932108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882" name="Diazoom 7881">
                  <a:extLst>
                    <a:ext uri="{FF2B5EF4-FFF2-40B4-BE49-F238E27FC236}">
                      <a16:creationId xmlns:a16="http://schemas.microsoft.com/office/drawing/2014/main" id="{CCA6459B-1C14-DCE1-5EFF-B0D3FF40D8A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 rot="20950574">
                  <a:off x="4305229" y="1559966"/>
                  <a:ext cx="5212635" cy="29321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883" name="Groep 7882">
              <a:extLst>
                <a:ext uri="{FF2B5EF4-FFF2-40B4-BE49-F238E27FC236}">
                  <a16:creationId xmlns:a16="http://schemas.microsoft.com/office/drawing/2014/main" id="{231E1080-D80E-BC38-11C1-7CC94BA21C6D}"/>
                </a:ext>
              </a:extLst>
            </p:cNvPr>
            <p:cNvGrpSpPr/>
            <p:nvPr userDrawn="1"/>
          </p:nvGrpSpPr>
          <p:grpSpPr>
            <a:xfrm>
              <a:off x="3004047" y="1533044"/>
              <a:ext cx="1310184" cy="681248"/>
              <a:chOff x="2829289" y="1465750"/>
              <a:chExt cx="3134678" cy="1629918"/>
            </a:xfrm>
          </p:grpSpPr>
          <p:sp>
            <p:nvSpPr>
              <p:cNvPr id="7884" name="Vrije vorm: vorm 7883">
                <a:extLst>
                  <a:ext uri="{FF2B5EF4-FFF2-40B4-BE49-F238E27FC236}">
                    <a16:creationId xmlns:a16="http://schemas.microsoft.com/office/drawing/2014/main" id="{813FC00E-8A8A-D7AB-0C15-ADD3F8AF6BC3}"/>
                  </a:ext>
                </a:extLst>
              </p:cNvPr>
              <p:cNvSpPr/>
              <p:nvPr/>
            </p:nvSpPr>
            <p:spPr>
              <a:xfrm>
                <a:off x="2829289" y="1465750"/>
                <a:ext cx="3134678" cy="1629918"/>
              </a:xfrm>
              <a:custGeom>
                <a:avLst/>
                <a:gdLst>
                  <a:gd name="connsiteX0" fmla="*/ 0 w 3134678"/>
                  <a:gd name="connsiteY0" fmla="*/ 0 h 1629918"/>
                  <a:gd name="connsiteX1" fmla="*/ 3134678 w 3134678"/>
                  <a:gd name="connsiteY1" fmla="*/ 0 h 1629918"/>
                  <a:gd name="connsiteX2" fmla="*/ 2864453 w 3134678"/>
                  <a:gd name="connsiteY2" fmla="*/ 1629918 h 1629918"/>
                  <a:gd name="connsiteX3" fmla="*/ 94583 w 3134678"/>
                  <a:gd name="connsiteY3" fmla="*/ 1629918 h 1629918"/>
                  <a:gd name="connsiteX4" fmla="*/ 0 w 3134678"/>
                  <a:gd name="connsiteY4" fmla="*/ 0 h 1629918"/>
                  <a:gd name="connsiteX5" fmla="*/ 94583 w 3134678"/>
                  <a:gd name="connsiteY5" fmla="*/ 72866 h 1629918"/>
                  <a:gd name="connsiteX6" fmla="*/ 175546 w 3134678"/>
                  <a:gd name="connsiteY6" fmla="*/ 1546669 h 1629918"/>
                  <a:gd name="connsiteX7" fmla="*/ 2801779 w 3134678"/>
                  <a:gd name="connsiteY7" fmla="*/ 1546669 h 1629918"/>
                  <a:gd name="connsiteX8" fmla="*/ 3022759 w 3134678"/>
                  <a:gd name="connsiteY8" fmla="*/ 72866 h 1629918"/>
                  <a:gd name="connsiteX9" fmla="*/ 94583 w 3134678"/>
                  <a:gd name="connsiteY9" fmla="*/ 72866 h 1629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34678" h="1629918">
                    <a:moveTo>
                      <a:pt x="0" y="0"/>
                    </a:moveTo>
                    <a:lnTo>
                      <a:pt x="3134678" y="0"/>
                    </a:lnTo>
                    <a:lnTo>
                      <a:pt x="2864453" y="1629918"/>
                    </a:lnTo>
                    <a:lnTo>
                      <a:pt x="94583" y="1629918"/>
                    </a:lnTo>
                    <a:lnTo>
                      <a:pt x="0" y="0"/>
                    </a:lnTo>
                    <a:close/>
                    <a:moveTo>
                      <a:pt x="94583" y="72866"/>
                    </a:moveTo>
                    <a:lnTo>
                      <a:pt x="175546" y="1546669"/>
                    </a:lnTo>
                    <a:lnTo>
                      <a:pt x="2801779" y="1546669"/>
                    </a:lnTo>
                    <a:lnTo>
                      <a:pt x="3022759" y="72866"/>
                    </a:lnTo>
                    <a:lnTo>
                      <a:pt x="94583" y="72866"/>
                    </a:lnTo>
                    <a:close/>
                  </a:path>
                </a:pathLst>
              </a:custGeom>
              <a:solidFill>
                <a:srgbClr val="33182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885" name="Vrije vorm: vorm 7884">
                <a:extLst>
                  <a:ext uri="{FF2B5EF4-FFF2-40B4-BE49-F238E27FC236}">
                    <a16:creationId xmlns:a16="http://schemas.microsoft.com/office/drawing/2014/main" id="{952655B1-0EF1-9298-056E-7E71E9E19D84}"/>
                  </a:ext>
                </a:extLst>
              </p:cNvPr>
              <p:cNvSpPr/>
              <p:nvPr/>
            </p:nvSpPr>
            <p:spPr>
              <a:xfrm>
                <a:off x="2923871" y="1538617"/>
                <a:ext cx="2928177" cy="1473802"/>
              </a:xfrm>
              <a:custGeom>
                <a:avLst/>
                <a:gdLst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293179 w 2928176"/>
                  <a:gd name="connsiteY5" fmla="*/ 194310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293179 w 2928176"/>
                  <a:gd name="connsiteY9" fmla="*/ 194310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737885 w 2928176"/>
                  <a:gd name="connsiteY8" fmla="*/ 108851 h 1473803"/>
                  <a:gd name="connsiteX9" fmla="*/ 150747 w 2928176"/>
                  <a:gd name="connsiteY9" fmla="*/ 97458 h 1473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28176" h="1473803">
                    <a:moveTo>
                      <a:pt x="0" y="0"/>
                    </a:moveTo>
                    <a:lnTo>
                      <a:pt x="2928176" y="0"/>
                    </a:lnTo>
                    <a:lnTo>
                      <a:pt x="2707196" y="1473803"/>
                    </a:lnTo>
                    <a:lnTo>
                      <a:pt x="80963" y="1473803"/>
                    </a:lnTo>
                    <a:lnTo>
                      <a:pt x="0" y="0"/>
                    </a:lnTo>
                    <a:close/>
                    <a:moveTo>
                      <a:pt x="150747" y="97458"/>
                    </a:moveTo>
                    <a:lnTo>
                      <a:pt x="211334" y="1360377"/>
                    </a:lnTo>
                    <a:lnTo>
                      <a:pt x="2545589" y="1354678"/>
                    </a:lnTo>
                    <a:lnTo>
                      <a:pt x="2737885" y="108851"/>
                    </a:lnTo>
                    <a:lnTo>
                      <a:pt x="150747" y="97458"/>
                    </a:lnTo>
                    <a:close/>
                  </a:path>
                </a:pathLst>
              </a:custGeom>
              <a:solidFill>
                <a:srgbClr val="F4C39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7886" name="!!klok">
            <a:extLst>
              <a:ext uri="{FF2B5EF4-FFF2-40B4-BE49-F238E27FC236}">
                <a16:creationId xmlns:a16="http://schemas.microsoft.com/office/drawing/2014/main" id="{F6C988AB-C1F8-81B8-1C97-D50E4F720E2A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7710595" y="108760"/>
            <a:ext cx="4130388" cy="8722152"/>
          </a:xfrm>
          <a:prstGeom prst="rect">
            <a:avLst/>
          </a:prstGeom>
        </p:spPr>
      </p:pic>
      <p:pic>
        <p:nvPicPr>
          <p:cNvPr id="7887" name="!!schap">
            <a:extLst>
              <a:ext uri="{FF2B5EF4-FFF2-40B4-BE49-F238E27FC236}">
                <a16:creationId xmlns:a16="http://schemas.microsoft.com/office/drawing/2014/main" id="{295F2568-1560-1929-FF06-6DAF3C4ED54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6538915" y="2890994"/>
            <a:ext cx="6863560" cy="3272401"/>
          </a:xfrm>
          <a:prstGeom prst="rect">
            <a:avLst/>
          </a:prstGeom>
        </p:spPr>
      </p:pic>
      <p:grpSp>
        <p:nvGrpSpPr>
          <p:cNvPr id="7888" name="!!schouw">
            <a:extLst>
              <a:ext uri="{FF2B5EF4-FFF2-40B4-BE49-F238E27FC236}">
                <a16:creationId xmlns:a16="http://schemas.microsoft.com/office/drawing/2014/main" id="{9465BF90-BA0C-82F4-44C0-0EA5E0B49373}"/>
              </a:ext>
            </a:extLst>
          </p:cNvPr>
          <p:cNvGrpSpPr/>
          <p:nvPr userDrawn="1"/>
        </p:nvGrpSpPr>
        <p:grpSpPr>
          <a:xfrm>
            <a:off x="31480296" y="-11254154"/>
            <a:ext cx="15194636" cy="30491245"/>
            <a:chOff x="4387234" y="0"/>
            <a:chExt cx="3417532" cy="6858000"/>
          </a:xfrm>
        </p:grpSpPr>
        <p:pic>
          <p:nvPicPr>
            <p:cNvPr id="7448" name="Graphic 7447">
              <a:extLst>
                <a:ext uri="{FF2B5EF4-FFF2-40B4-BE49-F238E27FC236}">
                  <a16:creationId xmlns:a16="http://schemas.microsoft.com/office/drawing/2014/main" id="{BF5E9215-EBC8-274F-86A0-6AEB2171CAE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387234" y="0"/>
              <a:ext cx="3417532" cy="6858000"/>
            </a:xfrm>
            <a:prstGeom prst="rect">
              <a:avLst/>
            </a:prstGeom>
          </p:spPr>
        </p:pic>
        <p:grpSp>
          <p:nvGrpSpPr>
            <p:cNvPr id="7449" name="Groep 7448">
              <a:extLst>
                <a:ext uri="{FF2B5EF4-FFF2-40B4-BE49-F238E27FC236}">
                  <a16:creationId xmlns:a16="http://schemas.microsoft.com/office/drawing/2014/main" id="{224D0A4C-7B77-C78C-43A8-350374798968}"/>
                </a:ext>
              </a:extLst>
            </p:cNvPr>
            <p:cNvGrpSpPr/>
            <p:nvPr userDrawn="1"/>
          </p:nvGrpSpPr>
          <p:grpSpPr>
            <a:xfrm>
              <a:off x="5276169" y="5489238"/>
              <a:ext cx="1580725" cy="1080699"/>
              <a:chOff x="5276169" y="5246751"/>
              <a:chExt cx="1580725" cy="1080699"/>
            </a:xfrm>
          </p:grpSpPr>
          <p:pic>
            <p:nvPicPr>
              <p:cNvPr id="7453" name="Graphic 7452">
                <a:extLst>
                  <a:ext uri="{FF2B5EF4-FFF2-40B4-BE49-F238E27FC236}">
                    <a16:creationId xmlns:a16="http://schemas.microsoft.com/office/drawing/2014/main" id="{386D1DF7-B2D2-A2EA-6109-3D51C9CF1D0F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276169" y="5246751"/>
                <a:ext cx="1580725" cy="1080699"/>
              </a:xfrm>
              <a:prstGeom prst="rect">
                <a:avLst/>
              </a:prstGeom>
            </p:spPr>
          </p:pic>
          <p:pic>
            <p:nvPicPr>
              <p:cNvPr id="7454" name="Graphic 7453">
                <a:extLst>
                  <a:ext uri="{FF2B5EF4-FFF2-40B4-BE49-F238E27FC236}">
                    <a16:creationId xmlns:a16="http://schemas.microsoft.com/office/drawing/2014/main" id="{382352AF-646E-9B6C-4EBA-FAD8370EDC02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5716947" y="5393138"/>
                <a:ext cx="758104" cy="779608"/>
              </a:xfrm>
              <a:prstGeom prst="rect">
                <a:avLst/>
              </a:prstGeom>
              <a:effectLst>
                <a:glow rad="469900">
                  <a:srgbClr val="FF9A2C">
                    <a:alpha val="58000"/>
                  </a:srgbClr>
                </a:glow>
              </a:effectLst>
            </p:spPr>
          </p:pic>
          <p:pic>
            <p:nvPicPr>
              <p:cNvPr id="7455" name="Graphic 7454">
                <a:extLst>
                  <a:ext uri="{FF2B5EF4-FFF2-40B4-BE49-F238E27FC236}">
                    <a16:creationId xmlns:a16="http://schemas.microsoft.com/office/drawing/2014/main" id="{868B9476-BF84-EA82-9100-3C486FEAD03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520703" y="5880473"/>
                <a:ext cx="1150595" cy="322596"/>
              </a:xfrm>
              <a:prstGeom prst="rect">
                <a:avLst/>
              </a:prstGeom>
            </p:spPr>
          </p:pic>
        </p:grpSp>
        <p:pic>
          <p:nvPicPr>
            <p:cNvPr id="7450" name="Graphic 7449">
              <a:extLst>
                <a:ext uri="{FF2B5EF4-FFF2-40B4-BE49-F238E27FC236}">
                  <a16:creationId xmlns:a16="http://schemas.microsoft.com/office/drawing/2014/main" id="{217DFC07-77B3-EB85-FC0B-1AED26B1A64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793252" y="4289932"/>
              <a:ext cx="2605495" cy="1046238"/>
            </a:xfrm>
            <a:prstGeom prst="rect">
              <a:avLst/>
            </a:prstGeom>
          </p:spPr>
        </p:pic>
        <p:pic>
          <p:nvPicPr>
            <p:cNvPr id="7451" name="Graphic 7450">
              <a:extLst>
                <a:ext uri="{FF2B5EF4-FFF2-40B4-BE49-F238E27FC236}">
                  <a16:creationId xmlns:a16="http://schemas.microsoft.com/office/drawing/2014/main" id="{B7939C0F-5E74-FC29-D255-B94CF66CB2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5714750" y="3588114"/>
              <a:ext cx="762501" cy="801605"/>
            </a:xfrm>
            <a:prstGeom prst="rect">
              <a:avLst/>
            </a:prstGeom>
          </p:spPr>
        </p:pic>
        <p:pic>
          <p:nvPicPr>
            <p:cNvPr id="7452" name="Graphic 7451">
              <a:extLst>
                <a:ext uri="{FF2B5EF4-FFF2-40B4-BE49-F238E27FC236}">
                  <a16:creationId xmlns:a16="http://schemas.microsoft.com/office/drawing/2014/main" id="{C199F019-F44E-EC8E-918F-0EB98620E1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466886" y="4020294"/>
              <a:ext cx="3258228" cy="500025"/>
            </a:xfrm>
            <a:prstGeom prst="rect">
              <a:avLst/>
            </a:prstGeom>
          </p:spPr>
        </p:pic>
      </p:grpSp>
      <p:pic>
        <p:nvPicPr>
          <p:cNvPr id="7456" name="!!tafel">
            <a:extLst>
              <a:ext uri="{FF2B5EF4-FFF2-40B4-BE49-F238E27FC236}">
                <a16:creationId xmlns:a16="http://schemas.microsoft.com/office/drawing/2014/main" id="{C871CA6A-02F0-BA63-019C-B7821F02C3FA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2494984" y="16108040"/>
            <a:ext cx="7580611" cy="6444549"/>
          </a:xfrm>
          <a:prstGeom prst="rect">
            <a:avLst/>
          </a:prstGeom>
        </p:spPr>
      </p:pic>
      <p:pic>
        <p:nvPicPr>
          <p:cNvPr id="7457" name="!!zetel rechts">
            <a:extLst>
              <a:ext uri="{FF2B5EF4-FFF2-40B4-BE49-F238E27FC236}">
                <a16:creationId xmlns:a16="http://schemas.microsoft.com/office/drawing/2014/main" id="{DF98A19D-D461-72E4-2FB8-F1521BDFA4D9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23781289" y="12892951"/>
            <a:ext cx="9875431" cy="12091480"/>
          </a:xfrm>
          <a:prstGeom prst="rect">
            <a:avLst/>
          </a:prstGeom>
        </p:spPr>
      </p:pic>
      <p:pic>
        <p:nvPicPr>
          <p:cNvPr id="7458" name="!!kist">
            <a:extLst>
              <a:ext uri="{FF2B5EF4-FFF2-40B4-BE49-F238E27FC236}">
                <a16:creationId xmlns:a16="http://schemas.microsoft.com/office/drawing/2014/main" id="{04348499-CC89-F181-165B-BDF7A5D6A88E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9834249" y="15867447"/>
            <a:ext cx="8659481" cy="3786007"/>
          </a:xfrm>
          <a:prstGeom prst="rect">
            <a:avLst/>
          </a:prstGeom>
        </p:spPr>
      </p:pic>
      <p:pic>
        <p:nvPicPr>
          <p:cNvPr id="7459" name="!!zetel rechts">
            <a:extLst>
              <a:ext uri="{FF2B5EF4-FFF2-40B4-BE49-F238E27FC236}">
                <a16:creationId xmlns:a16="http://schemas.microsoft.com/office/drawing/2014/main" id="{2C580A74-5A68-4558-DCE4-4169DB8DF1D4}"/>
              </a:ext>
            </a:extLst>
          </p:cNvPr>
          <p:cNvPicPr>
            <a:picLocks noChangeAspect="1"/>
          </p:cNvPicPr>
          <p:nvPr userDrawn="1"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45115864" y="12513842"/>
            <a:ext cx="10308086" cy="12084541"/>
          </a:xfrm>
          <a:prstGeom prst="rect">
            <a:avLst/>
          </a:prstGeom>
        </p:spPr>
      </p:pic>
      <p:pic>
        <p:nvPicPr>
          <p:cNvPr id="7460" name="!!kerstman">
            <a:extLst>
              <a:ext uri="{FF2B5EF4-FFF2-40B4-BE49-F238E27FC236}">
                <a16:creationId xmlns:a16="http://schemas.microsoft.com/office/drawing/2014/main" id="{91FA87C7-7EC0-14D6-D3BA-B33588FEDE6D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36821442" y="15983333"/>
            <a:ext cx="9859897" cy="10972295"/>
          </a:xfrm>
          <a:prstGeom prst="rect">
            <a:avLst/>
          </a:prstGeom>
        </p:spPr>
      </p:pic>
      <p:grpSp>
        <p:nvGrpSpPr>
          <p:cNvPr id="7461" name="!!fotokader 3">
            <a:extLst>
              <a:ext uri="{FF2B5EF4-FFF2-40B4-BE49-F238E27FC236}">
                <a16:creationId xmlns:a16="http://schemas.microsoft.com/office/drawing/2014/main" id="{216415CC-CF62-491E-04A2-4F2F1705F72D}"/>
              </a:ext>
            </a:extLst>
          </p:cNvPr>
          <p:cNvGrpSpPr/>
          <p:nvPr userDrawn="1"/>
        </p:nvGrpSpPr>
        <p:grpSpPr>
          <a:xfrm rot="815784">
            <a:off x="18428207" y="592335"/>
            <a:ext cx="7012628" cy="4034344"/>
            <a:chOff x="4324216" y="1663229"/>
            <a:chExt cx="1333106" cy="76693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62" name="Diazoom 7461">
                  <a:extLst>
                    <a:ext uri="{FF2B5EF4-FFF2-40B4-BE49-F238E27FC236}">
                      <a16:creationId xmlns:a16="http://schemas.microsoft.com/office/drawing/2014/main" id="{150F6371-1E2F-5390-A0B9-892D301E758D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247792350"/>
                    </p:ext>
                  </p:extLst>
                </p:nvPr>
              </p:nvGraphicFramePr>
              <p:xfrm>
                <a:off x="4443426" y="1734380"/>
                <a:ext cx="1102198" cy="619986"/>
              </p:xfrm>
              <a:graphic>
                <a:graphicData uri="http://schemas.microsoft.com/office/powerpoint/2016/slidezoom">
                  <pslz:sldZm>
                    <pslz:sldZmObj sldId="259" cId="952782237">
                      <pslz:zmPr id="{0EBC0E1C-A485-49F1-B51F-10A5DCB9E1ED}" returnToParent="0" transitionDur="1000">
                        <p166:blipFill xmlns:p166="http://schemas.microsoft.com/office/powerpoint/2016/6/main">
                          <a:blip r:embed="rId3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815784">
                            <a:off x="0" y="0"/>
                            <a:ext cx="5797967" cy="3261354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62" name="Diazoom 7461">
                  <a:extLst>
                    <a:ext uri="{FF2B5EF4-FFF2-40B4-BE49-F238E27FC236}">
                      <a16:creationId xmlns:a16="http://schemas.microsoft.com/office/drawing/2014/main" id="{150F6371-1E2F-5390-A0B9-892D301E758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 rot="815784">
                  <a:off x="19057613" y="971602"/>
                  <a:ext cx="5797967" cy="32613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63" name="Groep 7462">
              <a:extLst>
                <a:ext uri="{FF2B5EF4-FFF2-40B4-BE49-F238E27FC236}">
                  <a16:creationId xmlns:a16="http://schemas.microsoft.com/office/drawing/2014/main" id="{30BE7FA7-6E82-9129-BD3E-AE8923F5AEA8}"/>
                </a:ext>
              </a:extLst>
            </p:cNvPr>
            <p:cNvGrpSpPr/>
            <p:nvPr userDrawn="1"/>
          </p:nvGrpSpPr>
          <p:grpSpPr>
            <a:xfrm>
              <a:off x="4324216" y="1663229"/>
              <a:ext cx="1333106" cy="766932"/>
              <a:chOff x="3772811" y="2094404"/>
              <a:chExt cx="4647694" cy="2673804"/>
            </a:xfrm>
          </p:grpSpPr>
          <p:sp>
            <p:nvSpPr>
              <p:cNvPr id="7464" name="Vrije vorm: vorm 7463">
                <a:extLst>
                  <a:ext uri="{FF2B5EF4-FFF2-40B4-BE49-F238E27FC236}">
                    <a16:creationId xmlns:a16="http://schemas.microsoft.com/office/drawing/2014/main" id="{232FA58E-6179-9E2D-A526-9933DF853E6B}"/>
                  </a:ext>
                </a:extLst>
              </p:cNvPr>
              <p:cNvSpPr/>
              <p:nvPr/>
            </p:nvSpPr>
            <p:spPr>
              <a:xfrm>
                <a:off x="3912861" y="2210399"/>
                <a:ext cx="4386048" cy="2424679"/>
              </a:xfrm>
              <a:custGeom>
                <a:avLst/>
                <a:gdLst>
                  <a:gd name="connsiteX0" fmla="*/ 4386048 w 4386048"/>
                  <a:gd name="connsiteY0" fmla="*/ 0 h 2424679"/>
                  <a:gd name="connsiteX1" fmla="*/ 4269394 w 4386048"/>
                  <a:gd name="connsiteY1" fmla="*/ 2424679 h 2424679"/>
                  <a:gd name="connsiteX2" fmla="*/ 174981 w 4386048"/>
                  <a:gd name="connsiteY2" fmla="*/ 2423361 h 2424679"/>
                  <a:gd name="connsiteX3" fmla="*/ 0 w 4386048"/>
                  <a:gd name="connsiteY3" fmla="*/ 12852 h 2424679"/>
                  <a:gd name="connsiteX4" fmla="*/ 4386048 w 4386048"/>
                  <a:gd name="connsiteY4" fmla="*/ 0 h 2424679"/>
                  <a:gd name="connsiteX5" fmla="*/ 331837 w 4386048"/>
                  <a:gd name="connsiteY5" fmla="*/ 275487 h 2424679"/>
                  <a:gd name="connsiteX6" fmla="*/ 501545 w 4386048"/>
                  <a:gd name="connsiteY6" fmla="*/ 2144579 h 2424679"/>
                  <a:gd name="connsiteX7" fmla="*/ 3981714 w 4386048"/>
                  <a:gd name="connsiteY7" fmla="*/ 2187088 h 2424679"/>
                  <a:gd name="connsiteX8" fmla="*/ 4072005 w 4386048"/>
                  <a:gd name="connsiteY8" fmla="*/ 317996 h 2424679"/>
                  <a:gd name="connsiteX9" fmla="*/ 331837 w 4386048"/>
                  <a:gd name="connsiteY9" fmla="*/ 275487 h 24246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86048" h="2424679">
                    <a:moveTo>
                      <a:pt x="4386048" y="0"/>
                    </a:moveTo>
                    <a:lnTo>
                      <a:pt x="4269394" y="2424679"/>
                    </a:lnTo>
                    <a:lnTo>
                      <a:pt x="174981" y="2423361"/>
                    </a:lnTo>
                    <a:lnTo>
                      <a:pt x="0" y="12852"/>
                    </a:lnTo>
                    <a:lnTo>
                      <a:pt x="4386048" y="0"/>
                    </a:lnTo>
                    <a:close/>
                    <a:moveTo>
                      <a:pt x="331837" y="275487"/>
                    </a:moveTo>
                    <a:lnTo>
                      <a:pt x="501545" y="2144579"/>
                    </a:lnTo>
                    <a:lnTo>
                      <a:pt x="3981714" y="2187088"/>
                    </a:lnTo>
                    <a:lnTo>
                      <a:pt x="4072005" y="317996"/>
                    </a:lnTo>
                    <a:lnTo>
                      <a:pt x="331837" y="275487"/>
                    </a:lnTo>
                    <a:close/>
                  </a:path>
                </a:pathLst>
              </a:custGeom>
              <a:solidFill>
                <a:srgbClr val="E6A355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65" name="Vrije vorm: vorm 7464">
                <a:extLst>
                  <a:ext uri="{FF2B5EF4-FFF2-40B4-BE49-F238E27FC236}">
                    <a16:creationId xmlns:a16="http://schemas.microsoft.com/office/drawing/2014/main" id="{A92F9293-D19E-BAD7-4CF3-E48E6AA0644F}"/>
                  </a:ext>
                </a:extLst>
              </p:cNvPr>
              <p:cNvSpPr/>
              <p:nvPr/>
            </p:nvSpPr>
            <p:spPr>
              <a:xfrm>
                <a:off x="3772811" y="2094404"/>
                <a:ext cx="4647694" cy="2673804"/>
              </a:xfrm>
              <a:custGeom>
                <a:avLst/>
                <a:gdLst>
                  <a:gd name="connsiteX0" fmla="*/ 0 w 4647694"/>
                  <a:gd name="connsiteY0" fmla="*/ 0 h 2673804"/>
                  <a:gd name="connsiteX1" fmla="*/ 4647694 w 4647694"/>
                  <a:gd name="connsiteY1" fmla="*/ 6920 h 2673804"/>
                  <a:gd name="connsiteX2" fmla="*/ 4523791 w 4647694"/>
                  <a:gd name="connsiteY2" fmla="*/ 2673804 h 2673804"/>
                  <a:gd name="connsiteX3" fmla="*/ 183219 w 4647694"/>
                  <a:gd name="connsiteY3" fmla="*/ 2659634 h 2673804"/>
                  <a:gd name="connsiteX4" fmla="*/ 0 w 4647694"/>
                  <a:gd name="connsiteY4" fmla="*/ 0 h 2673804"/>
                  <a:gd name="connsiteX5" fmla="*/ 4526098 w 4647694"/>
                  <a:gd name="connsiteY5" fmla="*/ 115994 h 2673804"/>
                  <a:gd name="connsiteX6" fmla="*/ 140050 w 4647694"/>
                  <a:gd name="connsiteY6" fmla="*/ 128846 h 2673804"/>
                  <a:gd name="connsiteX7" fmla="*/ 315031 w 4647694"/>
                  <a:gd name="connsiteY7" fmla="*/ 2539355 h 2673804"/>
                  <a:gd name="connsiteX8" fmla="*/ 4409444 w 4647694"/>
                  <a:gd name="connsiteY8" fmla="*/ 2540673 h 2673804"/>
                  <a:gd name="connsiteX9" fmla="*/ 4526098 w 4647694"/>
                  <a:gd name="connsiteY9" fmla="*/ 115994 h 2673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47694" h="2673804">
                    <a:moveTo>
                      <a:pt x="0" y="0"/>
                    </a:moveTo>
                    <a:lnTo>
                      <a:pt x="4647694" y="6920"/>
                    </a:lnTo>
                    <a:lnTo>
                      <a:pt x="4523791" y="2673804"/>
                    </a:lnTo>
                    <a:lnTo>
                      <a:pt x="183219" y="2659634"/>
                    </a:lnTo>
                    <a:lnTo>
                      <a:pt x="0" y="0"/>
                    </a:lnTo>
                    <a:close/>
                    <a:moveTo>
                      <a:pt x="4526098" y="115994"/>
                    </a:moveTo>
                    <a:lnTo>
                      <a:pt x="140050" y="128846"/>
                    </a:lnTo>
                    <a:lnTo>
                      <a:pt x="315031" y="2539355"/>
                    </a:lnTo>
                    <a:lnTo>
                      <a:pt x="4409444" y="2540673"/>
                    </a:lnTo>
                    <a:lnTo>
                      <a:pt x="4526098" y="115994"/>
                    </a:lnTo>
                    <a:close/>
                  </a:path>
                </a:pathLst>
              </a:custGeom>
              <a:solidFill>
                <a:srgbClr val="694141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66" name="Vrije vorm: vorm 7465">
                <a:extLst>
                  <a:ext uri="{FF2B5EF4-FFF2-40B4-BE49-F238E27FC236}">
                    <a16:creationId xmlns:a16="http://schemas.microsoft.com/office/drawing/2014/main" id="{8F20D2C4-2982-AE7B-23FE-F6303EB3F44A}"/>
                  </a:ext>
                </a:extLst>
              </p:cNvPr>
              <p:cNvSpPr/>
              <p:nvPr/>
            </p:nvSpPr>
            <p:spPr>
              <a:xfrm>
                <a:off x="4110580" y="2353415"/>
                <a:ext cx="4011700" cy="2159737"/>
              </a:xfrm>
              <a:custGeom>
                <a:avLst/>
                <a:gdLst>
                  <a:gd name="connsiteX0" fmla="*/ 0 w 4011700"/>
                  <a:gd name="connsiteY0" fmla="*/ 0 h 2159737"/>
                  <a:gd name="connsiteX1" fmla="*/ 186844 w 4011700"/>
                  <a:gd name="connsiteY1" fmla="*/ 2130409 h 2159737"/>
                  <a:gd name="connsiteX2" fmla="*/ 3857151 w 4011700"/>
                  <a:gd name="connsiteY2" fmla="*/ 2159737 h 2159737"/>
                  <a:gd name="connsiteX3" fmla="*/ 4011701 w 4011700"/>
                  <a:gd name="connsiteY3" fmla="*/ 74474 h 2159737"/>
                  <a:gd name="connsiteX4" fmla="*/ 19113 w 4011700"/>
                  <a:gd name="connsiteY4" fmla="*/ 330 h 2159737"/>
                  <a:gd name="connsiteX5" fmla="*/ 0 w 4011700"/>
                  <a:gd name="connsiteY5" fmla="*/ 330 h 2159737"/>
                  <a:gd name="connsiteX6" fmla="*/ 3975123 w 4011700"/>
                  <a:gd name="connsiteY6" fmla="*/ 107756 h 2159737"/>
                  <a:gd name="connsiteX7" fmla="*/ 3825516 w 4011700"/>
                  <a:gd name="connsiteY7" fmla="*/ 2125137 h 2159737"/>
                  <a:gd name="connsiteX8" fmla="*/ 218149 w 4011700"/>
                  <a:gd name="connsiteY8" fmla="*/ 2096138 h 2159737"/>
                  <a:gd name="connsiteX9" fmla="*/ 37566 w 4011700"/>
                  <a:gd name="connsiteY9" fmla="*/ 34930 h 2159737"/>
                  <a:gd name="connsiteX10" fmla="*/ 3975123 w 4011700"/>
                  <a:gd name="connsiteY10" fmla="*/ 108086 h 2159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11700" h="2159737">
                    <a:moveTo>
                      <a:pt x="0" y="0"/>
                    </a:moveTo>
                    <a:lnTo>
                      <a:pt x="186844" y="2130409"/>
                    </a:lnTo>
                    <a:lnTo>
                      <a:pt x="3857151" y="2159737"/>
                    </a:lnTo>
                    <a:lnTo>
                      <a:pt x="4011701" y="74474"/>
                    </a:lnTo>
                    <a:lnTo>
                      <a:pt x="19113" y="330"/>
                    </a:lnTo>
                    <a:lnTo>
                      <a:pt x="0" y="330"/>
                    </a:lnTo>
                    <a:close/>
                    <a:moveTo>
                      <a:pt x="3975123" y="107756"/>
                    </a:moveTo>
                    <a:lnTo>
                      <a:pt x="3825516" y="2125137"/>
                    </a:lnTo>
                    <a:lnTo>
                      <a:pt x="218149" y="2096138"/>
                    </a:lnTo>
                    <a:lnTo>
                      <a:pt x="37566" y="34930"/>
                    </a:lnTo>
                    <a:lnTo>
                      <a:pt x="3975123" y="108086"/>
                    </a:lnTo>
                    <a:close/>
                  </a:path>
                </a:pathLst>
              </a:custGeom>
              <a:solidFill>
                <a:srgbClr val="FFC787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7467" name="!!fotokader2">
            <a:extLst>
              <a:ext uri="{FF2B5EF4-FFF2-40B4-BE49-F238E27FC236}">
                <a16:creationId xmlns:a16="http://schemas.microsoft.com/office/drawing/2014/main" id="{2805CDA4-1B99-0E2B-FF6D-6C5180D83E15}"/>
              </a:ext>
            </a:extLst>
          </p:cNvPr>
          <p:cNvGrpSpPr/>
          <p:nvPr userDrawn="1"/>
        </p:nvGrpSpPr>
        <p:grpSpPr>
          <a:xfrm>
            <a:off x="11264222" y="3181351"/>
            <a:ext cx="5972117" cy="4475363"/>
            <a:chOff x="3330708" y="2275881"/>
            <a:chExt cx="1135304" cy="85077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68" name="Diazoom 7467">
                  <a:extLst>
                    <a:ext uri="{FF2B5EF4-FFF2-40B4-BE49-F238E27FC236}">
                      <a16:creationId xmlns:a16="http://schemas.microsoft.com/office/drawing/2014/main" id="{E419D0B1-8024-49AC-FA04-719DA30FEF7A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85094975"/>
                    </p:ext>
                  </p:extLst>
                </p:nvPr>
              </p:nvGraphicFramePr>
              <p:xfrm rot="234964">
                <a:off x="3429532" y="2426360"/>
                <a:ext cx="943341" cy="530629"/>
              </p:xfrm>
              <a:graphic>
                <a:graphicData uri="http://schemas.microsoft.com/office/powerpoint/2016/slidezoom">
                  <pslz:sldZm>
                    <pslz:sldZmObj sldId="258" cId="1518108744">
                      <pslz:zmPr id="{ED435F8E-669A-4B28-993F-A08D3609D7F7}" returnToParent="0" transitionDur="1000">
                        <p166:blipFill xmlns:p166="http://schemas.microsoft.com/office/powerpoint/2016/6/main">
                          <a:blip r:embed="rId4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34964">
                            <a:off x="0" y="0"/>
                            <a:ext cx="4962321" cy="2791304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68" name="Diazoom 7467">
                  <a:extLst>
                    <a:ext uri="{FF2B5EF4-FFF2-40B4-BE49-F238E27FC236}">
                      <a16:creationId xmlns:a16="http://schemas.microsoft.com/office/drawing/2014/main" id="{E419D0B1-8024-49AC-FA04-719DA30FEF7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 rot="234964">
                  <a:off x="11784073" y="3972926"/>
                  <a:ext cx="4962321" cy="279130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69" name="Groep 7468">
              <a:extLst>
                <a:ext uri="{FF2B5EF4-FFF2-40B4-BE49-F238E27FC236}">
                  <a16:creationId xmlns:a16="http://schemas.microsoft.com/office/drawing/2014/main" id="{EBB78923-FD08-0ADD-5373-745EF9014E98}"/>
                </a:ext>
              </a:extLst>
            </p:cNvPr>
            <p:cNvGrpSpPr/>
            <p:nvPr userDrawn="1"/>
          </p:nvGrpSpPr>
          <p:grpSpPr>
            <a:xfrm>
              <a:off x="3330708" y="2275881"/>
              <a:ext cx="1135304" cy="850770"/>
              <a:chOff x="4565879" y="1883121"/>
              <a:chExt cx="3190632" cy="2683644"/>
            </a:xfrm>
          </p:grpSpPr>
          <p:sp>
            <p:nvSpPr>
              <p:cNvPr id="7470" name="Vrije vorm: vorm 7469">
                <a:extLst>
                  <a:ext uri="{FF2B5EF4-FFF2-40B4-BE49-F238E27FC236}">
                    <a16:creationId xmlns:a16="http://schemas.microsoft.com/office/drawing/2014/main" id="{F95344AF-552F-93DF-6DC0-71C9F1865D7F}"/>
                  </a:ext>
                </a:extLst>
              </p:cNvPr>
              <p:cNvSpPr/>
              <p:nvPr userDrawn="1"/>
            </p:nvSpPr>
            <p:spPr>
              <a:xfrm rot="16910454">
                <a:off x="4991745" y="1783988"/>
                <a:ext cx="2340938" cy="2913073"/>
              </a:xfrm>
              <a:custGeom>
                <a:avLst/>
                <a:gdLst>
                  <a:gd name="connsiteX0" fmla="*/ 1973906 w 1973906"/>
                  <a:gd name="connsiteY0" fmla="*/ 0 h 2844394"/>
                  <a:gd name="connsiteX1" fmla="*/ 1878820 w 1973906"/>
                  <a:gd name="connsiteY1" fmla="*/ 2844394 h 2844394"/>
                  <a:gd name="connsiteX2" fmla="*/ 170677 w 1973906"/>
                  <a:gd name="connsiteY2" fmla="*/ 2742809 h 2844394"/>
                  <a:gd name="connsiteX3" fmla="*/ 0 w 1973906"/>
                  <a:gd name="connsiteY3" fmla="*/ 0 h 2844394"/>
                  <a:gd name="connsiteX4" fmla="*/ 1973906 w 1973906"/>
                  <a:gd name="connsiteY4" fmla="*/ 0 h 2844394"/>
                  <a:gd name="connsiteX5" fmla="*/ 1789889 w 1973906"/>
                  <a:gd name="connsiteY5" fmla="*/ 310914 h 2844394"/>
                  <a:gd name="connsiteX6" fmla="*/ 227798 w 1973906"/>
                  <a:gd name="connsiteY6" fmla="*/ 234639 h 2844394"/>
                  <a:gd name="connsiteX7" fmla="*/ 342039 w 1973906"/>
                  <a:gd name="connsiteY7" fmla="*/ 2438051 h 2844394"/>
                  <a:gd name="connsiteX8" fmla="*/ 1726270 w 1973906"/>
                  <a:gd name="connsiteY8" fmla="*/ 2552292 h 2844394"/>
                  <a:gd name="connsiteX9" fmla="*/ 1789889 w 1973906"/>
                  <a:gd name="connsiteY9" fmla="*/ 310914 h 2844394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1726270 w 2340938"/>
                  <a:gd name="connsiteY8" fmla="*/ 2552292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2173739 w 2340938"/>
                  <a:gd name="connsiteY8" fmla="*/ 2599758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52305"/>
                  <a:gd name="connsiteX1" fmla="*/ 2340938 w 2340938"/>
                  <a:gd name="connsiteY1" fmla="*/ 2679145 h 2752305"/>
                  <a:gd name="connsiteX2" fmla="*/ 170677 w 2340938"/>
                  <a:gd name="connsiteY2" fmla="*/ 2742809 h 2752305"/>
                  <a:gd name="connsiteX3" fmla="*/ 0 w 2340938"/>
                  <a:gd name="connsiteY3" fmla="*/ 0 h 2752305"/>
                  <a:gd name="connsiteX4" fmla="*/ 1973906 w 2340938"/>
                  <a:gd name="connsiteY4" fmla="*/ 0 h 2752305"/>
                  <a:gd name="connsiteX5" fmla="*/ 1789889 w 2340938"/>
                  <a:gd name="connsiteY5" fmla="*/ 310914 h 2752305"/>
                  <a:gd name="connsiteX6" fmla="*/ 227798 w 2340938"/>
                  <a:gd name="connsiteY6" fmla="*/ 234639 h 2752305"/>
                  <a:gd name="connsiteX7" fmla="*/ 603895 w 2340938"/>
                  <a:gd name="connsiteY7" fmla="*/ 2752305 h 2752305"/>
                  <a:gd name="connsiteX8" fmla="*/ 2173739 w 2340938"/>
                  <a:gd name="connsiteY8" fmla="*/ 2599758 h 2752305"/>
                  <a:gd name="connsiteX9" fmla="*/ 1789889 w 2340938"/>
                  <a:gd name="connsiteY9" fmla="*/ 310914 h 2752305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73739 w 2340938"/>
                  <a:gd name="connsiteY8" fmla="*/ 2599758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807001 w 2340938"/>
                  <a:gd name="connsiteY5" fmla="*/ 175160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807001 w 2340938"/>
                  <a:gd name="connsiteY9" fmla="*/ 175160 h 2913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40938" h="2913073">
                    <a:moveTo>
                      <a:pt x="1973906" y="0"/>
                    </a:moveTo>
                    <a:lnTo>
                      <a:pt x="2340938" y="2679145"/>
                    </a:lnTo>
                    <a:lnTo>
                      <a:pt x="488936" y="2913073"/>
                    </a:lnTo>
                    <a:lnTo>
                      <a:pt x="0" y="0"/>
                    </a:lnTo>
                    <a:lnTo>
                      <a:pt x="1973906" y="0"/>
                    </a:lnTo>
                    <a:close/>
                    <a:moveTo>
                      <a:pt x="1807001" y="175160"/>
                    </a:moveTo>
                    <a:lnTo>
                      <a:pt x="227798" y="234639"/>
                    </a:lnTo>
                    <a:lnTo>
                      <a:pt x="603895" y="2752305"/>
                    </a:lnTo>
                    <a:lnTo>
                      <a:pt x="2188455" y="2583001"/>
                    </a:lnTo>
                    <a:lnTo>
                      <a:pt x="1807001" y="175160"/>
                    </a:lnTo>
                    <a:close/>
                  </a:path>
                </a:pathLst>
              </a:custGeom>
              <a:solidFill>
                <a:srgbClr val="C5BB96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71" name="Vrije vorm: vorm 7470">
                <a:extLst>
                  <a:ext uri="{FF2B5EF4-FFF2-40B4-BE49-F238E27FC236}">
                    <a16:creationId xmlns:a16="http://schemas.microsoft.com/office/drawing/2014/main" id="{3F231EDF-49B5-F8EB-1E61-EB45ECE0E70B}"/>
                  </a:ext>
                </a:extLst>
              </p:cNvPr>
              <p:cNvSpPr/>
              <p:nvPr userDrawn="1"/>
            </p:nvSpPr>
            <p:spPr>
              <a:xfrm rot="16910454">
                <a:off x="4819373" y="1629627"/>
                <a:ext cx="2683644" cy="3190632"/>
              </a:xfrm>
              <a:custGeom>
                <a:avLst/>
                <a:gdLst>
                  <a:gd name="connsiteX0" fmla="*/ 2270454 w 2270454"/>
                  <a:gd name="connsiteY0" fmla="*/ 1 h 3142995"/>
                  <a:gd name="connsiteX1" fmla="*/ 2162028 w 2270454"/>
                  <a:gd name="connsiteY1" fmla="*/ 3142995 h 3142995"/>
                  <a:gd name="connsiteX2" fmla="*/ 218906 w 2270454"/>
                  <a:gd name="connsiteY2" fmla="*/ 2980868 h 3142995"/>
                  <a:gd name="connsiteX3" fmla="*/ 0 w 2270454"/>
                  <a:gd name="connsiteY3" fmla="*/ 0 h 3142995"/>
                  <a:gd name="connsiteX4" fmla="*/ 2270454 w 2270454"/>
                  <a:gd name="connsiteY4" fmla="*/ 1 h 3142995"/>
                  <a:gd name="connsiteX5" fmla="*/ 2130217 w 2270454"/>
                  <a:gd name="connsiteY5" fmla="*/ 142973 h 3142995"/>
                  <a:gd name="connsiteX6" fmla="*/ 156311 w 2270454"/>
                  <a:gd name="connsiteY6" fmla="*/ 142973 h 3142995"/>
                  <a:gd name="connsiteX7" fmla="*/ 326988 w 2270454"/>
                  <a:gd name="connsiteY7" fmla="*/ 2885782 h 3142995"/>
                  <a:gd name="connsiteX8" fmla="*/ 2035131 w 2270454"/>
                  <a:gd name="connsiteY8" fmla="*/ 2987367 h 3142995"/>
                  <a:gd name="connsiteX9" fmla="*/ 2130217 w 2270454"/>
                  <a:gd name="connsiteY9" fmla="*/ 142973 h 3142995"/>
                  <a:gd name="connsiteX0" fmla="*/ 2270454 w 2683644"/>
                  <a:gd name="connsiteY0" fmla="*/ 1 h 2987367"/>
                  <a:gd name="connsiteX1" fmla="*/ 2683644 w 2683644"/>
                  <a:gd name="connsiteY1" fmla="*/ 2978946 h 2987367"/>
                  <a:gd name="connsiteX2" fmla="*/ 218906 w 2683644"/>
                  <a:gd name="connsiteY2" fmla="*/ 2980868 h 2987367"/>
                  <a:gd name="connsiteX3" fmla="*/ 0 w 2683644"/>
                  <a:gd name="connsiteY3" fmla="*/ 0 h 2987367"/>
                  <a:gd name="connsiteX4" fmla="*/ 2270454 w 2683644"/>
                  <a:gd name="connsiteY4" fmla="*/ 1 h 2987367"/>
                  <a:gd name="connsiteX5" fmla="*/ 2130217 w 2683644"/>
                  <a:gd name="connsiteY5" fmla="*/ 142973 h 2987367"/>
                  <a:gd name="connsiteX6" fmla="*/ 156311 w 2683644"/>
                  <a:gd name="connsiteY6" fmla="*/ 142973 h 2987367"/>
                  <a:gd name="connsiteX7" fmla="*/ 326988 w 2683644"/>
                  <a:gd name="connsiteY7" fmla="*/ 2885782 h 2987367"/>
                  <a:gd name="connsiteX8" fmla="*/ 2035131 w 2683644"/>
                  <a:gd name="connsiteY8" fmla="*/ 2987367 h 2987367"/>
                  <a:gd name="connsiteX9" fmla="*/ 2130217 w 2683644"/>
                  <a:gd name="connsiteY9" fmla="*/ 142973 h 2987367"/>
                  <a:gd name="connsiteX0" fmla="*/ 2270454 w 2683644"/>
                  <a:gd name="connsiteY0" fmla="*/ 1 h 2980868"/>
                  <a:gd name="connsiteX1" fmla="*/ 2683644 w 2683644"/>
                  <a:gd name="connsiteY1" fmla="*/ 2978946 h 2980868"/>
                  <a:gd name="connsiteX2" fmla="*/ 218906 w 2683644"/>
                  <a:gd name="connsiteY2" fmla="*/ 2980868 h 2980868"/>
                  <a:gd name="connsiteX3" fmla="*/ 0 w 2683644"/>
                  <a:gd name="connsiteY3" fmla="*/ 0 h 2980868"/>
                  <a:gd name="connsiteX4" fmla="*/ 2270454 w 2683644"/>
                  <a:gd name="connsiteY4" fmla="*/ 1 h 2980868"/>
                  <a:gd name="connsiteX5" fmla="*/ 2130217 w 2683644"/>
                  <a:gd name="connsiteY5" fmla="*/ 142973 h 2980868"/>
                  <a:gd name="connsiteX6" fmla="*/ 156311 w 2683644"/>
                  <a:gd name="connsiteY6" fmla="*/ 142973 h 2980868"/>
                  <a:gd name="connsiteX7" fmla="*/ 326988 w 2683644"/>
                  <a:gd name="connsiteY7" fmla="*/ 2885782 h 2980868"/>
                  <a:gd name="connsiteX8" fmla="*/ 2484856 w 2683644"/>
                  <a:gd name="connsiteY8" fmla="*/ 2806488 h 2980868"/>
                  <a:gd name="connsiteX9" fmla="*/ 2130217 w 2683644"/>
                  <a:gd name="connsiteY9" fmla="*/ 142973 h 2980868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326988 w 2683644"/>
                  <a:gd name="connsiteY7" fmla="*/ 2885782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658343 w 2683644"/>
                  <a:gd name="connsiteY7" fmla="*/ 3053300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3644" h="3190632">
                    <a:moveTo>
                      <a:pt x="2270454" y="1"/>
                    </a:moveTo>
                    <a:lnTo>
                      <a:pt x="2683644" y="2978946"/>
                    </a:lnTo>
                    <a:lnTo>
                      <a:pt x="522659" y="3190632"/>
                    </a:lnTo>
                    <a:lnTo>
                      <a:pt x="0" y="0"/>
                    </a:lnTo>
                    <a:lnTo>
                      <a:pt x="2270454" y="1"/>
                    </a:lnTo>
                    <a:close/>
                    <a:moveTo>
                      <a:pt x="2130217" y="142973"/>
                    </a:moveTo>
                    <a:lnTo>
                      <a:pt x="156311" y="142973"/>
                    </a:lnTo>
                    <a:lnTo>
                      <a:pt x="658343" y="3053300"/>
                    </a:lnTo>
                    <a:lnTo>
                      <a:pt x="2484856" y="2806488"/>
                    </a:lnTo>
                    <a:lnTo>
                      <a:pt x="2130217" y="142973"/>
                    </a:lnTo>
                    <a:close/>
                  </a:path>
                </a:pathLst>
              </a:custGeom>
              <a:solidFill>
                <a:srgbClr val="392B38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7472" name="!!vrouw">
            <a:extLst>
              <a:ext uri="{FF2B5EF4-FFF2-40B4-BE49-F238E27FC236}">
                <a16:creationId xmlns:a16="http://schemas.microsoft.com/office/drawing/2014/main" id="{B2E85A81-9A61-3CB8-6F68-FE770818643B}"/>
              </a:ext>
            </a:extLst>
          </p:cNvPr>
          <p:cNvPicPr>
            <a:picLocks noChangeAspect="1"/>
          </p:cNvPicPr>
          <p:nvPr userDrawn="1"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14933655" y="8971090"/>
            <a:ext cx="6422226" cy="18573625"/>
          </a:xfrm>
          <a:prstGeom prst="rect">
            <a:avLst/>
          </a:prstGeom>
        </p:spPr>
      </p:pic>
      <p:pic>
        <p:nvPicPr>
          <p:cNvPr id="7473" name="!!man">
            <a:extLst>
              <a:ext uri="{FF2B5EF4-FFF2-40B4-BE49-F238E27FC236}">
                <a16:creationId xmlns:a16="http://schemas.microsoft.com/office/drawing/2014/main" id="{48F07CA5-70E5-B97D-A8BC-2C9C33F52BFB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21182783" y="8073650"/>
            <a:ext cx="6006399" cy="19497693"/>
          </a:xfrm>
          <a:prstGeom prst="rect">
            <a:avLst/>
          </a:prstGeom>
        </p:spPr>
      </p:pic>
      <p:pic>
        <p:nvPicPr>
          <p:cNvPr id="8193" name="!!kerstboom">
            <a:extLst>
              <a:ext uri="{FF2B5EF4-FFF2-40B4-BE49-F238E27FC236}">
                <a16:creationId xmlns:a16="http://schemas.microsoft.com/office/drawing/2014/main" id="{1076B1E5-6AF2-8203-C559-734317C4D36D}"/>
              </a:ext>
            </a:extLst>
          </p:cNvPr>
          <p:cNvPicPr>
            <a:picLocks noChangeAspect="1"/>
          </p:cNvPicPr>
          <p:nvPr userDrawn="1"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-3895013" y="3856026"/>
            <a:ext cx="14580265" cy="19473006"/>
          </a:xfrm>
          <a:prstGeom prst="rect">
            <a:avLst/>
          </a:prstGeom>
        </p:spPr>
      </p:pic>
      <p:grpSp>
        <p:nvGrpSpPr>
          <p:cNvPr id="2" name="Groep 1">
            <a:extLst>
              <a:ext uri="{FF2B5EF4-FFF2-40B4-BE49-F238E27FC236}">
                <a16:creationId xmlns:a16="http://schemas.microsoft.com/office/drawing/2014/main" id="{58E027C0-B030-DCF8-E0EF-95243C729FC8}"/>
              </a:ext>
            </a:extLst>
          </p:cNvPr>
          <p:cNvGrpSpPr/>
          <p:nvPr userDrawn="1"/>
        </p:nvGrpSpPr>
        <p:grpSpPr>
          <a:xfrm>
            <a:off x="881685" y="790559"/>
            <a:ext cx="4117651" cy="2156360"/>
            <a:chOff x="881685" y="790559"/>
            <a:chExt cx="4117651" cy="2156360"/>
          </a:xfrm>
        </p:grpSpPr>
        <p:pic>
          <p:nvPicPr>
            <p:cNvPr id="3" name="Afbeelding 2">
              <a:extLst>
                <a:ext uri="{FF2B5EF4-FFF2-40B4-BE49-F238E27FC236}">
                  <a16:creationId xmlns:a16="http://schemas.microsoft.com/office/drawing/2014/main" id="{DDF1AC8B-5B94-3344-6392-69F15465E5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8"/>
            <a:stretch>
              <a:fillRect/>
            </a:stretch>
          </p:blipFill>
          <p:spPr>
            <a:xfrm>
              <a:off x="881685" y="790559"/>
              <a:ext cx="4117651" cy="2156360"/>
            </a:xfrm>
            <a:prstGeom prst="rect">
              <a:avLst/>
            </a:prstGeom>
          </p:spPr>
        </p:pic>
        <p:sp>
          <p:nvSpPr>
            <p:cNvPr id="4" name="Tekstvak 3">
              <a:extLst>
                <a:ext uri="{FF2B5EF4-FFF2-40B4-BE49-F238E27FC236}">
                  <a16:creationId xmlns:a16="http://schemas.microsoft.com/office/drawing/2014/main" id="{F45AA798-A415-960A-8C7B-169ADC11F595}"/>
                </a:ext>
              </a:extLst>
            </p:cNvPr>
            <p:cNvSpPr txBox="1"/>
            <p:nvPr userDrawn="1"/>
          </p:nvSpPr>
          <p:spPr>
            <a:xfrm>
              <a:off x="1265789" y="1266389"/>
              <a:ext cx="33517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400" b="1" dirty="0">
                  <a:solidFill>
                    <a:srgbClr val="0C7E4B"/>
                  </a:solidFill>
                  <a:latin typeface="+mn-lt"/>
                </a:rPr>
                <a:t>Deze foto pas je aan door op slide 10 je eigen beeld toe te voegen.</a:t>
              </a:r>
              <a:endParaRPr lang="nl-NL" sz="2400" b="1" dirty="0">
                <a:solidFill>
                  <a:srgbClr val="0C7E4B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9566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 advTm="1000">
        <p159:morph option="byObject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8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8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8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8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!!grond en muren">
            <a:extLst>
              <a:ext uri="{FF2B5EF4-FFF2-40B4-BE49-F238E27FC236}">
                <a16:creationId xmlns:a16="http://schemas.microsoft.com/office/drawing/2014/main" id="{157656DD-69D0-E36D-F8CC-2231077AC8DC}"/>
              </a:ext>
            </a:extLst>
          </p:cNvPr>
          <p:cNvGrpSpPr/>
          <p:nvPr userDrawn="1"/>
        </p:nvGrpSpPr>
        <p:grpSpPr>
          <a:xfrm>
            <a:off x="-21908223" y="-14022324"/>
            <a:ext cx="78898522" cy="43540665"/>
            <a:chOff x="-713928" y="-488873"/>
            <a:chExt cx="13313010" cy="7346873"/>
          </a:xfrm>
        </p:grpSpPr>
        <p:grpSp>
          <p:nvGrpSpPr>
            <p:cNvPr id="6" name="!!achtergrond">
              <a:extLst>
                <a:ext uri="{FF2B5EF4-FFF2-40B4-BE49-F238E27FC236}">
                  <a16:creationId xmlns:a16="http://schemas.microsoft.com/office/drawing/2014/main" id="{A83FE546-2285-6CF3-44C5-DC4C5BF652A2}"/>
                </a:ext>
              </a:extLst>
            </p:cNvPr>
            <p:cNvGrpSpPr/>
            <p:nvPr userDrawn="1"/>
          </p:nvGrpSpPr>
          <p:grpSpPr>
            <a:xfrm>
              <a:off x="-713928" y="-488873"/>
              <a:ext cx="13313010" cy="7346873"/>
              <a:chOff x="-713928" y="-488873"/>
              <a:chExt cx="13313010" cy="7346873"/>
            </a:xfrm>
          </p:grpSpPr>
          <p:sp>
            <p:nvSpPr>
              <p:cNvPr id="8" name="Rechthoek 7">
                <a:extLst>
                  <a:ext uri="{FF2B5EF4-FFF2-40B4-BE49-F238E27FC236}">
                    <a16:creationId xmlns:a16="http://schemas.microsoft.com/office/drawing/2014/main" id="{D663CA0B-5409-6998-CB82-BE56D2A25A9C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gradFill flip="none" rotWithShape="1">
                <a:gsLst>
                  <a:gs pos="3000">
                    <a:srgbClr val="BA5438"/>
                  </a:gs>
                  <a:gs pos="54000">
                    <a:srgbClr val="C76145"/>
                  </a:gs>
                  <a:gs pos="100000">
                    <a:srgbClr val="BA5438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grpSp>
            <p:nvGrpSpPr>
              <p:cNvPr id="9" name="Groep 8">
                <a:extLst>
                  <a:ext uri="{FF2B5EF4-FFF2-40B4-BE49-F238E27FC236}">
                    <a16:creationId xmlns:a16="http://schemas.microsoft.com/office/drawing/2014/main" id="{C5BEE2A1-4E11-E366-9CA9-8543114C5E0A}"/>
                  </a:ext>
                </a:extLst>
              </p:cNvPr>
              <p:cNvGrpSpPr/>
              <p:nvPr userDrawn="1"/>
            </p:nvGrpSpPr>
            <p:grpSpPr>
              <a:xfrm>
                <a:off x="-713928" y="-488873"/>
                <a:ext cx="13313010" cy="5350538"/>
                <a:chOff x="-713928" y="-488873"/>
                <a:chExt cx="13313010" cy="5350538"/>
              </a:xfrm>
            </p:grpSpPr>
            <p:grpSp>
              <p:nvGrpSpPr>
                <p:cNvPr id="10" name="Groep 9">
                  <a:extLst>
                    <a:ext uri="{FF2B5EF4-FFF2-40B4-BE49-F238E27FC236}">
                      <a16:creationId xmlns:a16="http://schemas.microsoft.com/office/drawing/2014/main" id="{F9FF301B-58E8-FD3B-4E2B-6EB9A82F793E}"/>
                    </a:ext>
                  </a:extLst>
                </p:cNvPr>
                <p:cNvGrpSpPr/>
                <p:nvPr userDrawn="1"/>
              </p:nvGrpSpPr>
              <p:grpSpPr>
                <a:xfrm>
                  <a:off x="-713928" y="-488873"/>
                  <a:ext cx="13313010" cy="1797024"/>
                  <a:chOff x="-713928" y="-488873"/>
                  <a:chExt cx="13313010" cy="1797024"/>
                </a:xfrm>
              </p:grpSpPr>
              <p:sp>
                <p:nvSpPr>
                  <p:cNvPr id="8255" name="Rechthoek 8254">
                    <a:extLst>
                      <a:ext uri="{FF2B5EF4-FFF2-40B4-BE49-F238E27FC236}">
                        <a16:creationId xmlns:a16="http://schemas.microsoft.com/office/drawing/2014/main" id="{B714383E-B143-C133-8EFA-2F3DDB28EA5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0"/>
                    <a:ext cx="12192000" cy="1135329"/>
                  </a:xfrm>
                  <a:prstGeom prst="rect">
                    <a:avLst/>
                  </a:prstGeom>
                  <a:solidFill>
                    <a:srgbClr val="85475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49" name="Rechthoek 7448">
                    <a:extLst>
                      <a:ext uri="{FF2B5EF4-FFF2-40B4-BE49-F238E27FC236}">
                        <a16:creationId xmlns:a16="http://schemas.microsoft.com/office/drawing/2014/main" id="{495604B4-A4FB-68A8-33DF-099CB18B247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193313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50" name="Rechthoek 7449">
                    <a:extLst>
                      <a:ext uri="{FF2B5EF4-FFF2-40B4-BE49-F238E27FC236}">
                        <a16:creationId xmlns:a16="http://schemas.microsoft.com/office/drawing/2014/main" id="{26C3665F-A416-A828-B336-D7023BE7132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32652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51" name="Rechthoek 7450">
                    <a:extLst>
                      <a:ext uri="{FF2B5EF4-FFF2-40B4-BE49-F238E27FC236}">
                        <a16:creationId xmlns:a16="http://schemas.microsoft.com/office/drawing/2014/main" id="{60696518-8144-1F38-6041-CDF08CDCD85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685254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pic>
                <p:nvPicPr>
                  <p:cNvPr id="7452" name="Graphic 7451">
                    <a:extLst>
                      <a:ext uri="{FF2B5EF4-FFF2-40B4-BE49-F238E27FC236}">
                        <a16:creationId xmlns:a16="http://schemas.microsoft.com/office/drawing/2014/main" id="{AAEE811E-FE48-0558-AFE1-D4FA02BA5CE6}"/>
                      </a:ext>
                    </a:extLst>
                  </p:cNvPr>
                  <p:cNvPicPr>
                    <a:picLocks noChangeAspect="1"/>
                  </p:cNvPicPr>
                  <p:nvPr userDrawn="1"/>
                </p:nvPicPr>
                <p:blipFill>
                  <a:blip r:embed="rId2">
                    <a:extLst>
                      <a:ext uri="{96DAC541-7B7A-43D3-8B79-37D633B846F1}">
                        <asvg:svgBlip xmlns:asvg="http://schemas.microsoft.com/office/drawing/2016/SVG/main" r:embed="rId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713928" y="-488873"/>
                    <a:ext cx="13313010" cy="17970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1" name="Groep 10">
                  <a:extLst>
                    <a:ext uri="{FF2B5EF4-FFF2-40B4-BE49-F238E27FC236}">
                      <a16:creationId xmlns:a16="http://schemas.microsoft.com/office/drawing/2014/main" id="{71FE4DEF-4FCA-D095-9B35-FBC617BAB537}"/>
                    </a:ext>
                  </a:extLst>
                </p:cNvPr>
                <p:cNvGrpSpPr/>
                <p:nvPr userDrawn="1"/>
              </p:nvGrpSpPr>
              <p:grpSpPr>
                <a:xfrm>
                  <a:off x="0" y="1319472"/>
                  <a:ext cx="12191622" cy="1877621"/>
                  <a:chOff x="0" y="2490496"/>
                  <a:chExt cx="12191622" cy="1877621"/>
                </a:xfrm>
                <a:solidFill>
                  <a:srgbClr val="CD7057"/>
                </a:solidFill>
              </p:grpSpPr>
              <p:sp>
                <p:nvSpPr>
                  <p:cNvPr id="43" name="Vrije vorm: vorm 42">
                    <a:extLst>
                      <a:ext uri="{FF2B5EF4-FFF2-40B4-BE49-F238E27FC236}">
                        <a16:creationId xmlns:a16="http://schemas.microsoft.com/office/drawing/2014/main" id="{F1027BCB-80CD-EA19-A0AF-6127DDFFD074}"/>
                      </a:ext>
                    </a:extLst>
                  </p:cNvPr>
                  <p:cNvSpPr/>
                  <p:nvPr/>
                </p:nvSpPr>
                <p:spPr>
                  <a:xfrm>
                    <a:off x="311843" y="286753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4" name="Vrije vorm: vorm 43">
                    <a:extLst>
                      <a:ext uri="{FF2B5EF4-FFF2-40B4-BE49-F238E27FC236}">
                        <a16:creationId xmlns:a16="http://schemas.microsoft.com/office/drawing/2014/main" id="{BF81CED9-6AF6-58D0-024D-95862D1CE348}"/>
                      </a:ext>
                    </a:extLst>
                  </p:cNvPr>
                  <p:cNvSpPr/>
                  <p:nvPr/>
                </p:nvSpPr>
                <p:spPr>
                  <a:xfrm>
                    <a:off x="0" y="249049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5" name="Vrije vorm: vorm 44">
                    <a:extLst>
                      <a:ext uri="{FF2B5EF4-FFF2-40B4-BE49-F238E27FC236}">
                        <a16:creationId xmlns:a16="http://schemas.microsoft.com/office/drawing/2014/main" id="{E05C3D9B-5E47-8EA9-D0D6-C22AC6417A4D}"/>
                      </a:ext>
                    </a:extLst>
                  </p:cNvPr>
                  <p:cNvSpPr/>
                  <p:nvPr/>
                </p:nvSpPr>
                <p:spPr>
                  <a:xfrm>
                    <a:off x="452225" y="304429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6" name="Vrije vorm: vorm 45">
                    <a:extLst>
                      <a:ext uri="{FF2B5EF4-FFF2-40B4-BE49-F238E27FC236}">
                        <a16:creationId xmlns:a16="http://schemas.microsoft.com/office/drawing/2014/main" id="{944A817E-45C0-64B5-92F5-BA874B0BF92B}"/>
                      </a:ext>
                    </a:extLst>
                  </p:cNvPr>
                  <p:cNvSpPr/>
                  <p:nvPr/>
                </p:nvSpPr>
                <p:spPr>
                  <a:xfrm>
                    <a:off x="4684996" y="3870215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7" name="Vrije vorm: vorm 46">
                    <a:extLst>
                      <a:ext uri="{FF2B5EF4-FFF2-40B4-BE49-F238E27FC236}">
                        <a16:creationId xmlns:a16="http://schemas.microsoft.com/office/drawing/2014/main" id="{46E83265-87C2-CB43-06A4-A18C560DBA74}"/>
                      </a:ext>
                    </a:extLst>
                  </p:cNvPr>
                  <p:cNvSpPr/>
                  <p:nvPr/>
                </p:nvSpPr>
                <p:spPr>
                  <a:xfrm>
                    <a:off x="9659851" y="3265299"/>
                    <a:ext cx="339195" cy="155836"/>
                  </a:xfrm>
                  <a:custGeom>
                    <a:avLst/>
                    <a:gdLst>
                      <a:gd name="connsiteX0" fmla="*/ 0 w 339195"/>
                      <a:gd name="connsiteY0" fmla="*/ 0 h 155836"/>
                      <a:gd name="connsiteX1" fmla="*/ 0 w 339195"/>
                      <a:gd name="connsiteY1" fmla="*/ 149169 h 155836"/>
                      <a:gd name="connsiteX2" fmla="*/ 339195 w 339195"/>
                      <a:gd name="connsiteY2" fmla="*/ 155836 h 155836"/>
                      <a:gd name="connsiteX3" fmla="*/ 339195 w 339195"/>
                      <a:gd name="connsiteY3" fmla="*/ 10120 h 155836"/>
                      <a:gd name="connsiteX4" fmla="*/ 0 w 339195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8" name="Vrije vorm: vorm 47">
                    <a:extLst>
                      <a:ext uri="{FF2B5EF4-FFF2-40B4-BE49-F238E27FC236}">
                        <a16:creationId xmlns:a16="http://schemas.microsoft.com/office/drawing/2014/main" id="{C9CBED70-48FA-18C1-F913-86E38C5B19DC}"/>
                      </a:ext>
                    </a:extLst>
                  </p:cNvPr>
                  <p:cNvSpPr/>
                  <p:nvPr/>
                </p:nvSpPr>
                <p:spPr>
                  <a:xfrm>
                    <a:off x="11195305" y="2783227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49" name="Vrije vorm: vorm 48">
                    <a:extLst>
                      <a:ext uri="{FF2B5EF4-FFF2-40B4-BE49-F238E27FC236}">
                        <a16:creationId xmlns:a16="http://schemas.microsoft.com/office/drawing/2014/main" id="{FC122157-682E-81B5-3FBC-8F6359B9E5B4}"/>
                      </a:ext>
                    </a:extLst>
                  </p:cNvPr>
                  <p:cNvSpPr/>
                  <p:nvPr/>
                </p:nvSpPr>
                <p:spPr>
                  <a:xfrm>
                    <a:off x="11519114" y="2561541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0" name="Vrije vorm: vorm 49">
                    <a:extLst>
                      <a:ext uri="{FF2B5EF4-FFF2-40B4-BE49-F238E27FC236}">
                        <a16:creationId xmlns:a16="http://schemas.microsoft.com/office/drawing/2014/main" id="{D2ED1972-C340-3887-D105-78B5A4FAABB0}"/>
                      </a:ext>
                    </a:extLst>
                  </p:cNvPr>
                  <p:cNvSpPr/>
                  <p:nvPr/>
                </p:nvSpPr>
                <p:spPr>
                  <a:xfrm>
                    <a:off x="11576348" y="3118216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1" name="Vrije vorm: vorm 50">
                    <a:extLst>
                      <a:ext uri="{FF2B5EF4-FFF2-40B4-BE49-F238E27FC236}">
                        <a16:creationId xmlns:a16="http://schemas.microsoft.com/office/drawing/2014/main" id="{56002D32-C67F-1D35-D6C9-5D39A16437EF}"/>
                      </a:ext>
                    </a:extLst>
                  </p:cNvPr>
                  <p:cNvSpPr/>
                  <p:nvPr/>
                </p:nvSpPr>
                <p:spPr>
                  <a:xfrm>
                    <a:off x="11852428" y="2919643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2" name="Vrije vorm: vorm 51">
                    <a:extLst>
                      <a:ext uri="{FF2B5EF4-FFF2-40B4-BE49-F238E27FC236}">
                        <a16:creationId xmlns:a16="http://schemas.microsoft.com/office/drawing/2014/main" id="{D29D6AA4-50A8-ECED-31E3-08BD45D37EA1}"/>
                      </a:ext>
                    </a:extLst>
                  </p:cNvPr>
                  <p:cNvSpPr/>
                  <p:nvPr/>
                </p:nvSpPr>
                <p:spPr>
                  <a:xfrm>
                    <a:off x="11713038" y="3658411"/>
                    <a:ext cx="339195" cy="155801"/>
                  </a:xfrm>
                  <a:custGeom>
                    <a:avLst/>
                    <a:gdLst>
                      <a:gd name="connsiteX0" fmla="*/ 0 w 339195"/>
                      <a:gd name="connsiteY0" fmla="*/ 0 h 155801"/>
                      <a:gd name="connsiteX1" fmla="*/ 0 w 339195"/>
                      <a:gd name="connsiteY1" fmla="*/ 149169 h 155801"/>
                      <a:gd name="connsiteX2" fmla="*/ 339195 w 339195"/>
                      <a:gd name="connsiteY2" fmla="*/ 155802 h 155801"/>
                      <a:gd name="connsiteX3" fmla="*/ 339195 w 339195"/>
                      <a:gd name="connsiteY3" fmla="*/ 10120 h 155801"/>
                      <a:gd name="connsiteX4" fmla="*/ 0 w 339195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3" name="Vrije vorm: vorm 52">
                    <a:extLst>
                      <a:ext uri="{FF2B5EF4-FFF2-40B4-BE49-F238E27FC236}">
                        <a16:creationId xmlns:a16="http://schemas.microsoft.com/office/drawing/2014/main" id="{05292F36-8DFD-353A-E4EF-B5C46018B9AA}"/>
                      </a:ext>
                    </a:extLst>
                  </p:cNvPr>
                  <p:cNvSpPr/>
                  <p:nvPr/>
                </p:nvSpPr>
                <p:spPr>
                  <a:xfrm>
                    <a:off x="10330754" y="415747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4" name="Vrije vorm: vorm 53">
                    <a:extLst>
                      <a:ext uri="{FF2B5EF4-FFF2-40B4-BE49-F238E27FC236}">
                        <a16:creationId xmlns:a16="http://schemas.microsoft.com/office/drawing/2014/main" id="{0825529B-EB1A-6362-24B2-5BBCDF24D384}"/>
                      </a:ext>
                    </a:extLst>
                  </p:cNvPr>
                  <p:cNvSpPr/>
                  <p:nvPr/>
                </p:nvSpPr>
                <p:spPr>
                  <a:xfrm>
                    <a:off x="10476435" y="3965160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5" name="Vrije vorm: vorm 54">
                    <a:extLst>
                      <a:ext uri="{FF2B5EF4-FFF2-40B4-BE49-F238E27FC236}">
                        <a16:creationId xmlns:a16="http://schemas.microsoft.com/office/drawing/2014/main" id="{C0764CD4-5ABD-66C8-C45A-8B90DC027461}"/>
                      </a:ext>
                    </a:extLst>
                  </p:cNvPr>
                  <p:cNvSpPr/>
                  <p:nvPr/>
                </p:nvSpPr>
                <p:spPr>
                  <a:xfrm>
                    <a:off x="4974411" y="4076515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54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6" name="Vrije vorm: vorm 55">
                    <a:extLst>
                      <a:ext uri="{FF2B5EF4-FFF2-40B4-BE49-F238E27FC236}">
                        <a16:creationId xmlns:a16="http://schemas.microsoft.com/office/drawing/2014/main" id="{7A86D6F1-E0D4-F86E-A259-F04DB36CDD62}"/>
                      </a:ext>
                    </a:extLst>
                  </p:cNvPr>
                  <p:cNvSpPr/>
                  <p:nvPr/>
                </p:nvSpPr>
                <p:spPr>
                  <a:xfrm>
                    <a:off x="5567771" y="400923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54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7" name="Vrije vorm: vorm 56">
                    <a:extLst>
                      <a:ext uri="{FF2B5EF4-FFF2-40B4-BE49-F238E27FC236}">
                        <a16:creationId xmlns:a16="http://schemas.microsoft.com/office/drawing/2014/main" id="{9C076B81-4790-3FC5-0D93-89AB7E114BC9}"/>
                      </a:ext>
                    </a:extLst>
                  </p:cNvPr>
                  <p:cNvSpPr/>
                  <p:nvPr/>
                </p:nvSpPr>
                <p:spPr>
                  <a:xfrm>
                    <a:off x="6060237" y="4211564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169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8" name="Vrije vorm: vorm 57">
                    <a:extLst>
                      <a:ext uri="{FF2B5EF4-FFF2-40B4-BE49-F238E27FC236}">
                        <a16:creationId xmlns:a16="http://schemas.microsoft.com/office/drawing/2014/main" id="{84360850-2EAE-C05C-FC11-FDC807394A8C}"/>
                      </a:ext>
                    </a:extLst>
                  </p:cNvPr>
                  <p:cNvSpPr/>
                  <p:nvPr/>
                </p:nvSpPr>
                <p:spPr>
                  <a:xfrm>
                    <a:off x="2901942" y="2911882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59" name="Vrije vorm: vorm 58">
                    <a:extLst>
                      <a:ext uri="{FF2B5EF4-FFF2-40B4-BE49-F238E27FC236}">
                        <a16:creationId xmlns:a16="http://schemas.microsoft.com/office/drawing/2014/main" id="{D551E3BC-1FBC-925C-5BF3-876534AE0F3B}"/>
                      </a:ext>
                    </a:extLst>
                  </p:cNvPr>
                  <p:cNvSpPr/>
                  <p:nvPr/>
                </p:nvSpPr>
                <p:spPr>
                  <a:xfrm>
                    <a:off x="26907" y="352685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0" name="Vrije vorm: vorm 59">
                    <a:extLst>
                      <a:ext uri="{FF2B5EF4-FFF2-40B4-BE49-F238E27FC236}">
                        <a16:creationId xmlns:a16="http://schemas.microsoft.com/office/drawing/2014/main" id="{22536C4C-CC91-6EC4-52B1-97EA87998D2B}"/>
                      </a:ext>
                    </a:extLst>
                  </p:cNvPr>
                  <p:cNvSpPr/>
                  <p:nvPr/>
                </p:nvSpPr>
                <p:spPr>
                  <a:xfrm>
                    <a:off x="452225" y="3653590"/>
                    <a:ext cx="571307" cy="196350"/>
                  </a:xfrm>
                  <a:custGeom>
                    <a:avLst/>
                    <a:gdLst>
                      <a:gd name="connsiteX0" fmla="*/ 0 w 571307"/>
                      <a:gd name="connsiteY0" fmla="*/ 0 h 196350"/>
                      <a:gd name="connsiteX1" fmla="*/ 29232 w 571307"/>
                      <a:gd name="connsiteY1" fmla="*/ 196351 h 196350"/>
                      <a:gd name="connsiteX2" fmla="*/ 533733 w 571307"/>
                      <a:gd name="connsiteY2" fmla="*/ 196351 h 196350"/>
                      <a:gd name="connsiteX3" fmla="*/ 571308 w 571307"/>
                      <a:gd name="connsiteY3" fmla="*/ 37164 h 196350"/>
                      <a:gd name="connsiteX4" fmla="*/ 0 w 57130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71307" h="196350">
                        <a:moveTo>
                          <a:pt x="0" y="0"/>
                        </a:moveTo>
                        <a:lnTo>
                          <a:pt x="29232" y="196351"/>
                        </a:lnTo>
                        <a:lnTo>
                          <a:pt x="533733" y="196351"/>
                        </a:lnTo>
                        <a:lnTo>
                          <a:pt x="571308" y="371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1" name="Vrije vorm: vorm 60">
                    <a:extLst>
                      <a:ext uri="{FF2B5EF4-FFF2-40B4-BE49-F238E27FC236}">
                        <a16:creationId xmlns:a16="http://schemas.microsoft.com/office/drawing/2014/main" id="{6C34E163-5DBC-F2EB-EAEC-4A83B3BEAF9D}"/>
                      </a:ext>
                    </a:extLst>
                  </p:cNvPr>
                  <p:cNvSpPr/>
                  <p:nvPr/>
                </p:nvSpPr>
                <p:spPr>
                  <a:xfrm>
                    <a:off x="217924" y="3865326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677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2" name="Vrije vorm: vorm 61">
                    <a:extLst>
                      <a:ext uri="{FF2B5EF4-FFF2-40B4-BE49-F238E27FC236}">
                        <a16:creationId xmlns:a16="http://schemas.microsoft.com/office/drawing/2014/main" id="{0C47C216-3E6D-87C7-C296-3349BC1B3E0A}"/>
                      </a:ext>
                    </a:extLst>
                  </p:cNvPr>
                  <p:cNvSpPr/>
                  <p:nvPr/>
                </p:nvSpPr>
                <p:spPr>
                  <a:xfrm>
                    <a:off x="801061" y="4171767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63" name="Vrije vorm: vorm 62">
                    <a:extLst>
                      <a:ext uri="{FF2B5EF4-FFF2-40B4-BE49-F238E27FC236}">
                        <a16:creationId xmlns:a16="http://schemas.microsoft.com/office/drawing/2014/main" id="{4480E997-6E27-EC47-B902-39D47496198F}"/>
                      </a:ext>
                    </a:extLst>
                  </p:cNvPr>
                  <p:cNvSpPr/>
                  <p:nvPr/>
                </p:nvSpPr>
                <p:spPr>
                  <a:xfrm>
                    <a:off x="1305733" y="318857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39" name="Vrije vorm: vorm 8238">
                    <a:extLst>
                      <a:ext uri="{FF2B5EF4-FFF2-40B4-BE49-F238E27FC236}">
                        <a16:creationId xmlns:a16="http://schemas.microsoft.com/office/drawing/2014/main" id="{65A8DE2C-5A2A-5362-6A02-5D246577889E}"/>
                      </a:ext>
                    </a:extLst>
                  </p:cNvPr>
                  <p:cNvSpPr/>
                  <p:nvPr/>
                </p:nvSpPr>
                <p:spPr>
                  <a:xfrm>
                    <a:off x="3095420" y="384994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0" name="Vrije vorm: vorm 8239">
                    <a:extLst>
                      <a:ext uri="{FF2B5EF4-FFF2-40B4-BE49-F238E27FC236}">
                        <a16:creationId xmlns:a16="http://schemas.microsoft.com/office/drawing/2014/main" id="{76DF7282-AA60-0E6D-B5BB-F8417F6EC453}"/>
                      </a:ext>
                    </a:extLst>
                  </p:cNvPr>
                  <p:cNvSpPr/>
                  <p:nvPr/>
                </p:nvSpPr>
                <p:spPr>
                  <a:xfrm>
                    <a:off x="2734515" y="344879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1" name="Vrije vorm: vorm 8240">
                    <a:extLst>
                      <a:ext uri="{FF2B5EF4-FFF2-40B4-BE49-F238E27FC236}">
                        <a16:creationId xmlns:a16="http://schemas.microsoft.com/office/drawing/2014/main" id="{B6684404-E717-A1B7-CC22-D3DCAD50CCC3}"/>
                      </a:ext>
                    </a:extLst>
                  </p:cNvPr>
                  <p:cNvSpPr/>
                  <p:nvPr/>
                </p:nvSpPr>
                <p:spPr>
                  <a:xfrm>
                    <a:off x="4127569" y="286114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2" name="Vrije vorm: vorm 8241">
                    <a:extLst>
                      <a:ext uri="{FF2B5EF4-FFF2-40B4-BE49-F238E27FC236}">
                        <a16:creationId xmlns:a16="http://schemas.microsoft.com/office/drawing/2014/main" id="{C81F7A4E-E4A9-2259-CEE4-B54107398A09}"/>
                      </a:ext>
                    </a:extLst>
                  </p:cNvPr>
                  <p:cNvSpPr/>
                  <p:nvPr/>
                </p:nvSpPr>
                <p:spPr>
                  <a:xfrm>
                    <a:off x="7244393" y="2545814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7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7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3" name="Vrije vorm: vorm 8242">
                    <a:extLst>
                      <a:ext uri="{FF2B5EF4-FFF2-40B4-BE49-F238E27FC236}">
                        <a16:creationId xmlns:a16="http://schemas.microsoft.com/office/drawing/2014/main" id="{503E87D6-B8DA-E10B-E827-CF4180A4DC3B}"/>
                      </a:ext>
                    </a:extLst>
                  </p:cNvPr>
                  <p:cNvSpPr/>
                  <p:nvPr/>
                </p:nvSpPr>
                <p:spPr>
                  <a:xfrm>
                    <a:off x="7044657" y="339033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4" name="Vrije vorm: vorm 8243">
                    <a:extLst>
                      <a:ext uri="{FF2B5EF4-FFF2-40B4-BE49-F238E27FC236}">
                        <a16:creationId xmlns:a16="http://schemas.microsoft.com/office/drawing/2014/main" id="{6BD46CE3-7F6A-2F02-85C3-678421FC5300}"/>
                      </a:ext>
                    </a:extLst>
                  </p:cNvPr>
                  <p:cNvSpPr/>
                  <p:nvPr/>
                </p:nvSpPr>
                <p:spPr>
                  <a:xfrm>
                    <a:off x="7300669" y="3621862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5" name="Vrije vorm: vorm 8244">
                    <a:extLst>
                      <a:ext uri="{FF2B5EF4-FFF2-40B4-BE49-F238E27FC236}">
                        <a16:creationId xmlns:a16="http://schemas.microsoft.com/office/drawing/2014/main" id="{0E655D0E-A069-6846-CD36-DC978774E9B7}"/>
                      </a:ext>
                    </a:extLst>
                  </p:cNvPr>
                  <p:cNvSpPr/>
                  <p:nvPr/>
                </p:nvSpPr>
                <p:spPr>
                  <a:xfrm>
                    <a:off x="7021887" y="4120825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6" name="Vrije vorm: vorm 8245">
                    <a:extLst>
                      <a:ext uri="{FF2B5EF4-FFF2-40B4-BE49-F238E27FC236}">
                        <a16:creationId xmlns:a16="http://schemas.microsoft.com/office/drawing/2014/main" id="{F72D366B-FD2B-3536-BECF-F8226015B4C9}"/>
                      </a:ext>
                    </a:extLst>
                  </p:cNvPr>
                  <p:cNvSpPr/>
                  <p:nvPr/>
                </p:nvSpPr>
                <p:spPr>
                  <a:xfrm>
                    <a:off x="9728846" y="2606330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7" name="Vrije vorm: vorm 8246">
                    <a:extLst>
                      <a:ext uri="{FF2B5EF4-FFF2-40B4-BE49-F238E27FC236}">
                        <a16:creationId xmlns:a16="http://schemas.microsoft.com/office/drawing/2014/main" id="{197E9A28-53C0-2DE5-6BC4-64233937BBA2}"/>
                      </a:ext>
                    </a:extLst>
                  </p:cNvPr>
                  <p:cNvSpPr/>
                  <p:nvPr/>
                </p:nvSpPr>
                <p:spPr>
                  <a:xfrm>
                    <a:off x="9958806" y="2885795"/>
                    <a:ext cx="444942" cy="196350"/>
                  </a:xfrm>
                  <a:custGeom>
                    <a:avLst/>
                    <a:gdLst>
                      <a:gd name="connsiteX0" fmla="*/ 0 w 444942"/>
                      <a:gd name="connsiteY0" fmla="*/ 0 h 196350"/>
                      <a:gd name="connsiteX1" fmla="*/ 22736 w 444942"/>
                      <a:gd name="connsiteY1" fmla="*/ 196351 h 196350"/>
                      <a:gd name="connsiteX2" fmla="*/ 415676 w 444942"/>
                      <a:gd name="connsiteY2" fmla="*/ 196351 h 196350"/>
                      <a:gd name="connsiteX3" fmla="*/ 444943 w 444942"/>
                      <a:gd name="connsiteY3" fmla="*/ 37198 h 196350"/>
                      <a:gd name="connsiteX4" fmla="*/ 0 w 444942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2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6" y="196351"/>
                        </a:lnTo>
                        <a:lnTo>
                          <a:pt x="444943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8" name="Vrije vorm: vorm 8247">
                    <a:extLst>
                      <a:ext uri="{FF2B5EF4-FFF2-40B4-BE49-F238E27FC236}">
                        <a16:creationId xmlns:a16="http://schemas.microsoft.com/office/drawing/2014/main" id="{FE6DAE17-2B3B-F455-6E43-A7494C723949}"/>
                      </a:ext>
                    </a:extLst>
                  </p:cNvPr>
                  <p:cNvSpPr/>
                  <p:nvPr/>
                </p:nvSpPr>
                <p:spPr>
                  <a:xfrm>
                    <a:off x="10899565" y="3912542"/>
                    <a:ext cx="444943" cy="196350"/>
                  </a:xfrm>
                  <a:custGeom>
                    <a:avLst/>
                    <a:gdLst>
                      <a:gd name="connsiteX0" fmla="*/ 0 w 444943"/>
                      <a:gd name="connsiteY0" fmla="*/ 0 h 196350"/>
                      <a:gd name="connsiteX1" fmla="*/ 22736 w 444943"/>
                      <a:gd name="connsiteY1" fmla="*/ 196351 h 196350"/>
                      <a:gd name="connsiteX2" fmla="*/ 415677 w 444943"/>
                      <a:gd name="connsiteY2" fmla="*/ 196351 h 196350"/>
                      <a:gd name="connsiteX3" fmla="*/ 444944 w 444943"/>
                      <a:gd name="connsiteY3" fmla="*/ 37198 h 196350"/>
                      <a:gd name="connsiteX4" fmla="*/ 0 w 444943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3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44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49" name="Vrije vorm: vorm 8248">
                    <a:extLst>
                      <a:ext uri="{FF2B5EF4-FFF2-40B4-BE49-F238E27FC236}">
                        <a16:creationId xmlns:a16="http://schemas.microsoft.com/office/drawing/2014/main" id="{5CD7070F-4266-D905-B90D-C184BF42F03E}"/>
                      </a:ext>
                    </a:extLst>
                  </p:cNvPr>
                  <p:cNvSpPr/>
                  <p:nvPr/>
                </p:nvSpPr>
                <p:spPr>
                  <a:xfrm>
                    <a:off x="11507559" y="4103867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0" name="Vrije vorm: vorm 8249">
                    <a:extLst>
                      <a:ext uri="{FF2B5EF4-FFF2-40B4-BE49-F238E27FC236}">
                        <a16:creationId xmlns:a16="http://schemas.microsoft.com/office/drawing/2014/main" id="{44623535-C19D-6DD1-8531-1E5E5D308B66}"/>
                      </a:ext>
                    </a:extLst>
                  </p:cNvPr>
                  <p:cNvSpPr/>
                  <p:nvPr/>
                </p:nvSpPr>
                <p:spPr>
                  <a:xfrm>
                    <a:off x="4409599" y="2606603"/>
                    <a:ext cx="444977" cy="196384"/>
                  </a:xfrm>
                  <a:custGeom>
                    <a:avLst/>
                    <a:gdLst>
                      <a:gd name="connsiteX0" fmla="*/ 0 w 444977"/>
                      <a:gd name="connsiteY0" fmla="*/ 0 h 196384"/>
                      <a:gd name="connsiteX1" fmla="*/ 22770 w 444977"/>
                      <a:gd name="connsiteY1" fmla="*/ 196385 h 196384"/>
                      <a:gd name="connsiteX2" fmla="*/ 415711 w 444977"/>
                      <a:gd name="connsiteY2" fmla="*/ 196385 h 196384"/>
                      <a:gd name="connsiteX3" fmla="*/ 444977 w 444977"/>
                      <a:gd name="connsiteY3" fmla="*/ 37198 h 196384"/>
                      <a:gd name="connsiteX4" fmla="*/ 0 w 444977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1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1" name="Vrije vorm: vorm 8250">
                    <a:extLst>
                      <a:ext uri="{FF2B5EF4-FFF2-40B4-BE49-F238E27FC236}">
                        <a16:creationId xmlns:a16="http://schemas.microsoft.com/office/drawing/2014/main" id="{A3C77541-6DD5-8FD1-9915-0BDA191983D7}"/>
                      </a:ext>
                    </a:extLst>
                  </p:cNvPr>
                  <p:cNvSpPr/>
                  <p:nvPr/>
                </p:nvSpPr>
                <p:spPr>
                  <a:xfrm>
                    <a:off x="4783599" y="2871880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2" name="Vrije vorm: vorm 8251">
                    <a:extLst>
                      <a:ext uri="{FF2B5EF4-FFF2-40B4-BE49-F238E27FC236}">
                        <a16:creationId xmlns:a16="http://schemas.microsoft.com/office/drawing/2014/main" id="{27E657E0-2780-BB3A-4502-BB584382ED9D}"/>
                      </a:ext>
                    </a:extLst>
                  </p:cNvPr>
                  <p:cNvSpPr/>
                  <p:nvPr/>
                </p:nvSpPr>
                <p:spPr>
                  <a:xfrm>
                    <a:off x="3961681" y="3941842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3" name="Vrije vorm: vorm 8252">
                    <a:extLst>
                      <a:ext uri="{FF2B5EF4-FFF2-40B4-BE49-F238E27FC236}">
                        <a16:creationId xmlns:a16="http://schemas.microsoft.com/office/drawing/2014/main" id="{9AFE1B81-C3A1-19B7-77EA-9B2257A51189}"/>
                      </a:ext>
                    </a:extLst>
                  </p:cNvPr>
                  <p:cNvSpPr/>
                  <p:nvPr/>
                </p:nvSpPr>
                <p:spPr>
                  <a:xfrm>
                    <a:off x="2690719" y="266240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8254" name="Vrije vorm: vorm 8253">
                    <a:extLst>
                      <a:ext uri="{FF2B5EF4-FFF2-40B4-BE49-F238E27FC236}">
                        <a16:creationId xmlns:a16="http://schemas.microsoft.com/office/drawing/2014/main" id="{BAF01C83-2862-F781-D36E-613BB1BA7B10}"/>
                      </a:ext>
                    </a:extLst>
                  </p:cNvPr>
                  <p:cNvSpPr/>
                  <p:nvPr/>
                </p:nvSpPr>
                <p:spPr>
                  <a:xfrm>
                    <a:off x="1165966" y="263128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2" name="!! hout muur">
                  <a:extLst>
                    <a:ext uri="{FF2B5EF4-FFF2-40B4-BE49-F238E27FC236}">
                      <a16:creationId xmlns:a16="http://schemas.microsoft.com/office/drawing/2014/main" id="{7C3B8FF0-7F15-6A79-5283-BF767E283B8A}"/>
                    </a:ext>
                  </a:extLst>
                </p:cNvPr>
                <p:cNvGrpSpPr/>
                <p:nvPr userDrawn="1"/>
              </p:nvGrpSpPr>
              <p:grpSpPr>
                <a:xfrm>
                  <a:off x="0" y="3306478"/>
                  <a:ext cx="12192000" cy="1555187"/>
                  <a:chOff x="0" y="3717569"/>
                  <a:chExt cx="12192000" cy="1555187"/>
                </a:xfrm>
              </p:grpSpPr>
              <p:sp>
                <p:nvSpPr>
                  <p:cNvPr id="13" name="Rechthoek 12">
                    <a:extLst>
                      <a:ext uri="{FF2B5EF4-FFF2-40B4-BE49-F238E27FC236}">
                        <a16:creationId xmlns:a16="http://schemas.microsoft.com/office/drawing/2014/main" id="{CD4B6B76-AB06-804C-CCCD-1E26F9470DC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17569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4" name="Rechthoek 13">
                    <a:extLst>
                      <a:ext uri="{FF2B5EF4-FFF2-40B4-BE49-F238E27FC236}">
                        <a16:creationId xmlns:a16="http://schemas.microsoft.com/office/drawing/2014/main" id="{A4AAE6AD-E9D5-FC01-02B8-88B2A0EB305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77957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5" name="Rechthoek 14">
                    <a:extLst>
                      <a:ext uri="{FF2B5EF4-FFF2-40B4-BE49-F238E27FC236}">
                        <a16:creationId xmlns:a16="http://schemas.microsoft.com/office/drawing/2014/main" id="{C5D2EA47-BD81-C039-2698-10BF1565ED2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993598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6" name="Rechthoek 15">
                    <a:extLst>
                      <a:ext uri="{FF2B5EF4-FFF2-40B4-BE49-F238E27FC236}">
                        <a16:creationId xmlns:a16="http://schemas.microsoft.com/office/drawing/2014/main" id="{382662FD-4836-5A9C-4FAA-DA3985F0555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5053986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7" name="Rechthoek 16">
                    <a:extLst>
                      <a:ext uri="{FF2B5EF4-FFF2-40B4-BE49-F238E27FC236}">
                        <a16:creationId xmlns:a16="http://schemas.microsoft.com/office/drawing/2014/main" id="{A18C9664-C4DF-3BAD-5AA0-B61F97CCBE1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996727"/>
                    <a:ext cx="12191622" cy="99785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rgbClr val="61273B"/>
                      </a:gs>
                      <a:gs pos="54000">
                        <a:srgbClr val="6A3146"/>
                      </a:gs>
                      <a:gs pos="100000">
                        <a:srgbClr val="61273B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8" name="Rechthoek 17">
                    <a:extLst>
                      <a:ext uri="{FF2B5EF4-FFF2-40B4-BE49-F238E27FC236}">
                        <a16:creationId xmlns:a16="http://schemas.microsoft.com/office/drawing/2014/main" id="{D12FC9FD-7ECD-2234-3637-3986D1BAD9D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581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19" name="Rechthoek 18">
                    <a:extLst>
                      <a:ext uri="{FF2B5EF4-FFF2-40B4-BE49-F238E27FC236}">
                        <a16:creationId xmlns:a16="http://schemas.microsoft.com/office/drawing/2014/main" id="{08693F8E-6B56-44AD-0CE6-492AC54EEC0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329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0" name="Rechthoek 19">
                    <a:extLst>
                      <a:ext uri="{FF2B5EF4-FFF2-40B4-BE49-F238E27FC236}">
                        <a16:creationId xmlns:a16="http://schemas.microsoft.com/office/drawing/2014/main" id="{338104B4-2DA6-5ADC-542C-ABFBDD9C795B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078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1" name="Rechthoek 20">
                    <a:extLst>
                      <a:ext uri="{FF2B5EF4-FFF2-40B4-BE49-F238E27FC236}">
                        <a16:creationId xmlns:a16="http://schemas.microsoft.com/office/drawing/2014/main" id="{8F2F8E43-83F1-B43C-B157-667141A2995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67827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2" name="Rechthoek 21">
                    <a:extLst>
                      <a:ext uri="{FF2B5EF4-FFF2-40B4-BE49-F238E27FC236}">
                        <a16:creationId xmlns:a16="http://schemas.microsoft.com/office/drawing/2014/main" id="{3C5D17E4-397C-0FB4-CFF6-4C7FD0CB400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6576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3" name="Rechthoek 22">
                    <a:extLst>
                      <a:ext uri="{FF2B5EF4-FFF2-40B4-BE49-F238E27FC236}">
                        <a16:creationId xmlns:a16="http://schemas.microsoft.com/office/drawing/2014/main" id="{C9390100-48F6-DEE3-7DE3-B3E771F1CAE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65325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4" name="Rechthoek 23">
                    <a:extLst>
                      <a:ext uri="{FF2B5EF4-FFF2-40B4-BE49-F238E27FC236}">
                        <a16:creationId xmlns:a16="http://schemas.microsoft.com/office/drawing/2014/main" id="{60CEF5FA-00EB-A54D-DFB1-AC09CB352BC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14074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5" name="Rechthoek 24">
                    <a:extLst>
                      <a:ext uri="{FF2B5EF4-FFF2-40B4-BE49-F238E27FC236}">
                        <a16:creationId xmlns:a16="http://schemas.microsoft.com/office/drawing/2014/main" id="{3D9E840A-A966-0517-6747-7BCE945EE81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62823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6" name="Rechthoek 25">
                    <a:extLst>
                      <a:ext uri="{FF2B5EF4-FFF2-40B4-BE49-F238E27FC236}">
                        <a16:creationId xmlns:a16="http://schemas.microsoft.com/office/drawing/2014/main" id="{742F5F70-533D-5DE4-88F0-5D4672737A6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11572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7" name="Rechthoek 26">
                    <a:extLst>
                      <a:ext uri="{FF2B5EF4-FFF2-40B4-BE49-F238E27FC236}">
                        <a16:creationId xmlns:a16="http://schemas.microsoft.com/office/drawing/2014/main" id="{9F3BF334-08FB-F403-AEA7-85372BBB062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60321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8" name="Rechthoek 27">
                    <a:extLst>
                      <a:ext uri="{FF2B5EF4-FFF2-40B4-BE49-F238E27FC236}">
                        <a16:creationId xmlns:a16="http://schemas.microsoft.com/office/drawing/2014/main" id="{75783074-2D18-26E6-5964-9E799D481CE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09070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29" name="Rechthoek 28">
                    <a:extLst>
                      <a:ext uri="{FF2B5EF4-FFF2-40B4-BE49-F238E27FC236}">
                        <a16:creationId xmlns:a16="http://schemas.microsoft.com/office/drawing/2014/main" id="{D1144CBE-8FBE-4DC5-C803-6CBEDA6BCCA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57818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0" name="Rechthoek 29">
                    <a:extLst>
                      <a:ext uri="{FF2B5EF4-FFF2-40B4-BE49-F238E27FC236}">
                        <a16:creationId xmlns:a16="http://schemas.microsoft.com/office/drawing/2014/main" id="{9C8DF331-B8D8-1CBE-020F-79590E84910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06567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1" name="Rechthoek 30">
                    <a:extLst>
                      <a:ext uri="{FF2B5EF4-FFF2-40B4-BE49-F238E27FC236}">
                        <a16:creationId xmlns:a16="http://schemas.microsoft.com/office/drawing/2014/main" id="{93E75985-FE86-16A7-4895-E6D5E4194A2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55316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2" name="Rechthoek 31">
                    <a:extLst>
                      <a:ext uri="{FF2B5EF4-FFF2-40B4-BE49-F238E27FC236}">
                        <a16:creationId xmlns:a16="http://schemas.microsoft.com/office/drawing/2014/main" id="{D09CCAC9-571B-8DCA-895A-C12D18E8810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4065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3" name="Rechthoek 32">
                    <a:extLst>
                      <a:ext uri="{FF2B5EF4-FFF2-40B4-BE49-F238E27FC236}">
                        <a16:creationId xmlns:a16="http://schemas.microsoft.com/office/drawing/2014/main" id="{B9736C41-2183-E16F-2B79-EAEEEF49717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52814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4" name="Rechthoek 33">
                    <a:extLst>
                      <a:ext uri="{FF2B5EF4-FFF2-40B4-BE49-F238E27FC236}">
                        <a16:creationId xmlns:a16="http://schemas.microsoft.com/office/drawing/2014/main" id="{72F1AE74-CE87-1BE2-5688-C3A8F69F098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01563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5" name="Rechthoek 34">
                    <a:extLst>
                      <a:ext uri="{FF2B5EF4-FFF2-40B4-BE49-F238E27FC236}">
                        <a16:creationId xmlns:a16="http://schemas.microsoft.com/office/drawing/2014/main" id="{F1B69A0B-B0C2-6BAA-49F7-256D7CCC708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50312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6" name="Rechthoek 35">
                    <a:extLst>
                      <a:ext uri="{FF2B5EF4-FFF2-40B4-BE49-F238E27FC236}">
                        <a16:creationId xmlns:a16="http://schemas.microsoft.com/office/drawing/2014/main" id="{40FBCE62-F6DF-14AF-FEF6-62AE423A4D02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99061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7" name="Rechthoek 36">
                    <a:extLst>
                      <a:ext uri="{FF2B5EF4-FFF2-40B4-BE49-F238E27FC236}">
                        <a16:creationId xmlns:a16="http://schemas.microsoft.com/office/drawing/2014/main" id="{99823625-46DC-14BD-D952-C9CD73E7CD7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47810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8" name="Rechthoek 37">
                    <a:extLst>
                      <a:ext uri="{FF2B5EF4-FFF2-40B4-BE49-F238E27FC236}">
                        <a16:creationId xmlns:a16="http://schemas.microsoft.com/office/drawing/2014/main" id="{2700CA62-D0F0-45E1-ACBB-57DBF71E483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96559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39" name="Rechthoek 38">
                    <a:extLst>
                      <a:ext uri="{FF2B5EF4-FFF2-40B4-BE49-F238E27FC236}">
                        <a16:creationId xmlns:a16="http://schemas.microsoft.com/office/drawing/2014/main" id="{584529A1-34F3-8DAA-D5ED-1325377BE0E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45307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0" name="Rechthoek 39">
                    <a:extLst>
                      <a:ext uri="{FF2B5EF4-FFF2-40B4-BE49-F238E27FC236}">
                        <a16:creationId xmlns:a16="http://schemas.microsoft.com/office/drawing/2014/main" id="{828E4CBA-8501-71EE-4CED-3151E2ED031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94056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1" name="Rechthoek 40">
                    <a:extLst>
                      <a:ext uri="{FF2B5EF4-FFF2-40B4-BE49-F238E27FC236}">
                        <a16:creationId xmlns:a16="http://schemas.microsoft.com/office/drawing/2014/main" id="{298D599F-013D-B425-5618-CE4B60ACEBE4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42805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42" name="Rechthoek 41">
                    <a:extLst>
                      <a:ext uri="{FF2B5EF4-FFF2-40B4-BE49-F238E27FC236}">
                        <a16:creationId xmlns:a16="http://schemas.microsoft.com/office/drawing/2014/main" id="{33D5AC0C-F528-5241-1A0D-03A54665965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1554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</p:grpSp>
          </p:grpSp>
        </p:grpSp>
        <p:sp>
          <p:nvSpPr>
            <p:cNvPr id="7" name="Rechthoek 6">
              <a:extLst>
                <a:ext uri="{FF2B5EF4-FFF2-40B4-BE49-F238E27FC236}">
                  <a16:creationId xmlns:a16="http://schemas.microsoft.com/office/drawing/2014/main" id="{35870439-66E8-EE48-33A1-848C00F66E4E}"/>
                </a:ext>
              </a:extLst>
            </p:cNvPr>
            <p:cNvSpPr/>
            <p:nvPr userDrawn="1"/>
          </p:nvSpPr>
          <p:spPr>
            <a:xfrm>
              <a:off x="0" y="4870890"/>
              <a:ext cx="12192000" cy="1987109"/>
            </a:xfrm>
            <a:prstGeom prst="rect">
              <a:avLst/>
            </a:prstGeom>
            <a:gradFill flip="none" rotWithShape="1">
              <a:gsLst>
                <a:gs pos="62000">
                  <a:srgbClr val="BC7183"/>
                </a:gs>
                <a:gs pos="73000">
                  <a:srgbClr val="FF9A2C"/>
                </a:gs>
                <a:gs pos="88000">
                  <a:srgbClr val="BC718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pic>
        <p:nvPicPr>
          <p:cNvPr id="7453" name="!!mat">
            <a:extLst>
              <a:ext uri="{FF2B5EF4-FFF2-40B4-BE49-F238E27FC236}">
                <a16:creationId xmlns:a16="http://schemas.microsoft.com/office/drawing/2014/main" id="{4E1EF703-6BB0-060D-E4F2-3D4D2A29C5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69435" y="21165115"/>
            <a:ext cx="52977144" cy="8716136"/>
          </a:xfrm>
          <a:prstGeom prst="rect">
            <a:avLst/>
          </a:prstGeom>
        </p:spPr>
      </p:pic>
      <p:sp>
        <p:nvSpPr>
          <p:cNvPr id="7454" name="!!layer">
            <a:extLst>
              <a:ext uri="{FF2B5EF4-FFF2-40B4-BE49-F238E27FC236}">
                <a16:creationId xmlns:a16="http://schemas.microsoft.com/office/drawing/2014/main" id="{012CD138-8466-CFD6-4884-4FD84F8206C6}"/>
              </a:ext>
            </a:extLst>
          </p:cNvPr>
          <p:cNvSpPr/>
          <p:nvPr userDrawn="1"/>
        </p:nvSpPr>
        <p:spPr>
          <a:xfrm>
            <a:off x="-17677190" y="-11125057"/>
            <a:ext cx="72254955" cy="40619710"/>
          </a:xfrm>
          <a:custGeom>
            <a:avLst/>
            <a:gdLst>
              <a:gd name="connsiteX0" fmla="*/ 0 w 9991259"/>
              <a:gd name="connsiteY0" fmla="*/ 0 h 6854003"/>
              <a:gd name="connsiteX1" fmla="*/ 9991259 w 9991259"/>
              <a:gd name="connsiteY1" fmla="*/ 0 h 6854003"/>
              <a:gd name="connsiteX2" fmla="*/ 9991259 w 9991259"/>
              <a:gd name="connsiteY2" fmla="*/ 6854004 h 6854003"/>
              <a:gd name="connsiteX3" fmla="*/ 0 w 9991259"/>
              <a:gd name="connsiteY3" fmla="*/ 6854004 h 6854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1259" h="6854003">
                <a:moveTo>
                  <a:pt x="0" y="0"/>
                </a:moveTo>
                <a:lnTo>
                  <a:pt x="9991259" y="0"/>
                </a:lnTo>
                <a:lnTo>
                  <a:pt x="9991259" y="6854004"/>
                </a:lnTo>
                <a:lnTo>
                  <a:pt x="0" y="6854004"/>
                </a:lnTo>
                <a:close/>
              </a:path>
            </a:pathLst>
          </a:custGeom>
          <a:gradFill flip="none" rotWithShape="1">
            <a:gsLst>
              <a:gs pos="89000">
                <a:srgbClr val="2A2975">
                  <a:alpha val="29000"/>
                </a:srgbClr>
              </a:gs>
              <a:gs pos="10000">
                <a:srgbClr val="FBB766">
                  <a:alpha val="35000"/>
                </a:srgbClr>
              </a:gs>
            </a:gsLst>
            <a:path path="circle">
              <a:fillToRect l="50000" t="50000" r="50000" b="50000"/>
            </a:path>
            <a:tileRect/>
          </a:gradFill>
          <a:ln w="798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7455" name="!!kat met lichtjes">
            <a:extLst>
              <a:ext uri="{FF2B5EF4-FFF2-40B4-BE49-F238E27FC236}">
                <a16:creationId xmlns:a16="http://schemas.microsoft.com/office/drawing/2014/main" id="{4B8976CD-BF42-7A64-533E-6A7A27781C3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3559487" y="20657967"/>
            <a:ext cx="7491443" cy="5700903"/>
          </a:xfrm>
          <a:prstGeom prst="rect">
            <a:avLst/>
          </a:prstGeom>
          <a:effectLst/>
        </p:spPr>
      </p:pic>
      <p:grpSp>
        <p:nvGrpSpPr>
          <p:cNvPr id="7456" name="!!kader 1">
            <a:extLst>
              <a:ext uri="{FF2B5EF4-FFF2-40B4-BE49-F238E27FC236}">
                <a16:creationId xmlns:a16="http://schemas.microsoft.com/office/drawing/2014/main" id="{D633B982-5362-2EAB-997A-895A94C942E7}"/>
              </a:ext>
            </a:extLst>
          </p:cNvPr>
          <p:cNvGrpSpPr/>
          <p:nvPr userDrawn="1"/>
        </p:nvGrpSpPr>
        <p:grpSpPr>
          <a:xfrm rot="20950574">
            <a:off x="-5559849" y="-922154"/>
            <a:ext cx="7009956" cy="3644921"/>
            <a:chOff x="3004047" y="1533044"/>
            <a:chExt cx="1310184" cy="68124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57" name="Diazoom 7456">
                  <a:extLst>
                    <a:ext uri="{FF2B5EF4-FFF2-40B4-BE49-F238E27FC236}">
                      <a16:creationId xmlns:a16="http://schemas.microsoft.com/office/drawing/2014/main" id="{161459DC-6D5A-8E73-E343-BED802E4CD0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322515847"/>
                    </p:ext>
                  </p:extLst>
                </p:nvPr>
              </p:nvGraphicFramePr>
              <p:xfrm>
                <a:off x="3100831" y="1564569"/>
                <a:ext cx="1097617" cy="617410"/>
              </p:xfrm>
              <a:graphic>
                <a:graphicData uri="http://schemas.microsoft.com/office/powerpoint/2016/slidezoom">
                  <pslz:sldZm>
                    <pslz:sldZmObj sldId="264" cId="1492867630">
                      <pslz:zmPr id="{1EE5C3DC-54D8-456A-A2EB-2016D88D0F32}" returnToParent="0" transitionDur="100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0950574">
                            <a:off x="0" y="0"/>
                            <a:ext cx="5872646" cy="3303365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57" name="Diazoom 7456">
                  <a:extLst>
                    <a:ext uri="{FF2B5EF4-FFF2-40B4-BE49-F238E27FC236}">
                      <a16:creationId xmlns:a16="http://schemas.microsoft.com/office/drawing/2014/main" id="{161459DC-6D5A-8E73-E343-BED802E4CD0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 rot="20950574">
                  <a:off x="-5041511" y="-743902"/>
                  <a:ext cx="5872646" cy="3303365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58" name="Groep 7457">
              <a:extLst>
                <a:ext uri="{FF2B5EF4-FFF2-40B4-BE49-F238E27FC236}">
                  <a16:creationId xmlns:a16="http://schemas.microsoft.com/office/drawing/2014/main" id="{DC4FB87F-E2FB-5096-F2A7-6084DB0ECDAD}"/>
                </a:ext>
              </a:extLst>
            </p:cNvPr>
            <p:cNvGrpSpPr/>
            <p:nvPr userDrawn="1"/>
          </p:nvGrpSpPr>
          <p:grpSpPr>
            <a:xfrm>
              <a:off x="3004047" y="1533044"/>
              <a:ext cx="1310184" cy="681248"/>
              <a:chOff x="2829289" y="1465750"/>
              <a:chExt cx="3134678" cy="1629918"/>
            </a:xfrm>
          </p:grpSpPr>
          <p:sp>
            <p:nvSpPr>
              <p:cNvPr id="7459" name="Vrije vorm: vorm 7458">
                <a:extLst>
                  <a:ext uri="{FF2B5EF4-FFF2-40B4-BE49-F238E27FC236}">
                    <a16:creationId xmlns:a16="http://schemas.microsoft.com/office/drawing/2014/main" id="{0EAB06EF-83F1-141A-B335-A1BB2B060FEB}"/>
                  </a:ext>
                </a:extLst>
              </p:cNvPr>
              <p:cNvSpPr/>
              <p:nvPr/>
            </p:nvSpPr>
            <p:spPr>
              <a:xfrm>
                <a:off x="2829289" y="1465750"/>
                <a:ext cx="3134678" cy="1629918"/>
              </a:xfrm>
              <a:custGeom>
                <a:avLst/>
                <a:gdLst>
                  <a:gd name="connsiteX0" fmla="*/ 0 w 3134678"/>
                  <a:gd name="connsiteY0" fmla="*/ 0 h 1629918"/>
                  <a:gd name="connsiteX1" fmla="*/ 3134678 w 3134678"/>
                  <a:gd name="connsiteY1" fmla="*/ 0 h 1629918"/>
                  <a:gd name="connsiteX2" fmla="*/ 2864453 w 3134678"/>
                  <a:gd name="connsiteY2" fmla="*/ 1629918 h 1629918"/>
                  <a:gd name="connsiteX3" fmla="*/ 94583 w 3134678"/>
                  <a:gd name="connsiteY3" fmla="*/ 1629918 h 1629918"/>
                  <a:gd name="connsiteX4" fmla="*/ 0 w 3134678"/>
                  <a:gd name="connsiteY4" fmla="*/ 0 h 1629918"/>
                  <a:gd name="connsiteX5" fmla="*/ 94583 w 3134678"/>
                  <a:gd name="connsiteY5" fmla="*/ 72866 h 1629918"/>
                  <a:gd name="connsiteX6" fmla="*/ 175546 w 3134678"/>
                  <a:gd name="connsiteY6" fmla="*/ 1546669 h 1629918"/>
                  <a:gd name="connsiteX7" fmla="*/ 2801779 w 3134678"/>
                  <a:gd name="connsiteY7" fmla="*/ 1546669 h 1629918"/>
                  <a:gd name="connsiteX8" fmla="*/ 3022759 w 3134678"/>
                  <a:gd name="connsiteY8" fmla="*/ 72866 h 1629918"/>
                  <a:gd name="connsiteX9" fmla="*/ 94583 w 3134678"/>
                  <a:gd name="connsiteY9" fmla="*/ 72866 h 1629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34678" h="1629918">
                    <a:moveTo>
                      <a:pt x="0" y="0"/>
                    </a:moveTo>
                    <a:lnTo>
                      <a:pt x="3134678" y="0"/>
                    </a:lnTo>
                    <a:lnTo>
                      <a:pt x="2864453" y="1629918"/>
                    </a:lnTo>
                    <a:lnTo>
                      <a:pt x="94583" y="1629918"/>
                    </a:lnTo>
                    <a:lnTo>
                      <a:pt x="0" y="0"/>
                    </a:lnTo>
                    <a:close/>
                    <a:moveTo>
                      <a:pt x="94583" y="72866"/>
                    </a:moveTo>
                    <a:lnTo>
                      <a:pt x="175546" y="1546669"/>
                    </a:lnTo>
                    <a:lnTo>
                      <a:pt x="2801779" y="1546669"/>
                    </a:lnTo>
                    <a:lnTo>
                      <a:pt x="3022759" y="72866"/>
                    </a:lnTo>
                    <a:lnTo>
                      <a:pt x="94583" y="72866"/>
                    </a:lnTo>
                    <a:close/>
                  </a:path>
                </a:pathLst>
              </a:custGeom>
              <a:solidFill>
                <a:srgbClr val="33182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60" name="Vrije vorm: vorm 7459">
                <a:extLst>
                  <a:ext uri="{FF2B5EF4-FFF2-40B4-BE49-F238E27FC236}">
                    <a16:creationId xmlns:a16="http://schemas.microsoft.com/office/drawing/2014/main" id="{C2CA693A-4EFD-5A40-2107-666C5137C036}"/>
                  </a:ext>
                </a:extLst>
              </p:cNvPr>
              <p:cNvSpPr/>
              <p:nvPr/>
            </p:nvSpPr>
            <p:spPr>
              <a:xfrm>
                <a:off x="2923871" y="1538617"/>
                <a:ext cx="2928177" cy="1473802"/>
              </a:xfrm>
              <a:custGeom>
                <a:avLst/>
                <a:gdLst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293179 w 2928176"/>
                  <a:gd name="connsiteY5" fmla="*/ 194310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293179 w 2928176"/>
                  <a:gd name="connsiteY9" fmla="*/ 194310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737885 w 2928176"/>
                  <a:gd name="connsiteY8" fmla="*/ 108851 h 1473803"/>
                  <a:gd name="connsiteX9" fmla="*/ 150747 w 2928176"/>
                  <a:gd name="connsiteY9" fmla="*/ 97458 h 1473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28176" h="1473803">
                    <a:moveTo>
                      <a:pt x="0" y="0"/>
                    </a:moveTo>
                    <a:lnTo>
                      <a:pt x="2928176" y="0"/>
                    </a:lnTo>
                    <a:lnTo>
                      <a:pt x="2707196" y="1473803"/>
                    </a:lnTo>
                    <a:lnTo>
                      <a:pt x="80963" y="1473803"/>
                    </a:lnTo>
                    <a:lnTo>
                      <a:pt x="0" y="0"/>
                    </a:lnTo>
                    <a:close/>
                    <a:moveTo>
                      <a:pt x="150747" y="97458"/>
                    </a:moveTo>
                    <a:lnTo>
                      <a:pt x="211334" y="1360377"/>
                    </a:lnTo>
                    <a:lnTo>
                      <a:pt x="2545589" y="1354678"/>
                    </a:lnTo>
                    <a:lnTo>
                      <a:pt x="2737885" y="108851"/>
                    </a:lnTo>
                    <a:lnTo>
                      <a:pt x="150747" y="97458"/>
                    </a:lnTo>
                    <a:close/>
                  </a:path>
                </a:pathLst>
              </a:custGeom>
              <a:solidFill>
                <a:srgbClr val="F4C39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7461" name="!!klok">
            <a:extLst>
              <a:ext uri="{FF2B5EF4-FFF2-40B4-BE49-F238E27FC236}">
                <a16:creationId xmlns:a16="http://schemas.microsoft.com/office/drawing/2014/main" id="{FB67CDFA-9190-63C8-5D01-C06532C2957C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1327382" y="-2378856"/>
            <a:ext cx="4653367" cy="9826529"/>
          </a:xfrm>
          <a:prstGeom prst="rect">
            <a:avLst/>
          </a:prstGeom>
        </p:spPr>
      </p:pic>
      <p:pic>
        <p:nvPicPr>
          <p:cNvPr id="7462" name="!!schap">
            <a:extLst>
              <a:ext uri="{FF2B5EF4-FFF2-40B4-BE49-F238E27FC236}">
                <a16:creationId xmlns:a16="http://schemas.microsoft.com/office/drawing/2014/main" id="{61C6030A-63EE-BD7F-1198-BD921E2B339F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2539696" y="755657"/>
            <a:ext cx="7732606" cy="3686744"/>
          </a:xfrm>
          <a:prstGeom prst="rect">
            <a:avLst/>
          </a:prstGeom>
        </p:spPr>
      </p:pic>
      <p:grpSp>
        <p:nvGrpSpPr>
          <p:cNvPr id="7463" name="!!schouw">
            <a:extLst>
              <a:ext uri="{FF2B5EF4-FFF2-40B4-BE49-F238E27FC236}">
                <a16:creationId xmlns:a16="http://schemas.microsoft.com/office/drawing/2014/main" id="{6884C1E6-FA3B-7B2C-8744-9D2374F83030}"/>
              </a:ext>
            </a:extLst>
          </p:cNvPr>
          <p:cNvGrpSpPr/>
          <p:nvPr userDrawn="1"/>
        </p:nvGrpSpPr>
        <p:grpSpPr>
          <a:xfrm>
            <a:off x="25574393" y="-15180513"/>
            <a:ext cx="17118542" cy="34351968"/>
            <a:chOff x="4387234" y="0"/>
            <a:chExt cx="3417532" cy="6858000"/>
          </a:xfrm>
        </p:grpSpPr>
        <p:pic>
          <p:nvPicPr>
            <p:cNvPr id="7464" name="Graphic 7463">
              <a:extLst>
                <a:ext uri="{FF2B5EF4-FFF2-40B4-BE49-F238E27FC236}">
                  <a16:creationId xmlns:a16="http://schemas.microsoft.com/office/drawing/2014/main" id="{728429FE-F53A-C837-49B6-C917AE188DF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387234" y="0"/>
              <a:ext cx="3417532" cy="6858000"/>
            </a:xfrm>
            <a:prstGeom prst="rect">
              <a:avLst/>
            </a:prstGeom>
          </p:spPr>
        </p:pic>
        <p:grpSp>
          <p:nvGrpSpPr>
            <p:cNvPr id="7465" name="Groep 7464">
              <a:extLst>
                <a:ext uri="{FF2B5EF4-FFF2-40B4-BE49-F238E27FC236}">
                  <a16:creationId xmlns:a16="http://schemas.microsoft.com/office/drawing/2014/main" id="{BE90AA20-0F65-1A61-0A39-C3A5D6A4A502}"/>
                </a:ext>
              </a:extLst>
            </p:cNvPr>
            <p:cNvGrpSpPr/>
            <p:nvPr userDrawn="1"/>
          </p:nvGrpSpPr>
          <p:grpSpPr>
            <a:xfrm>
              <a:off x="5276169" y="5489238"/>
              <a:ext cx="1580725" cy="1080699"/>
              <a:chOff x="5276169" y="5246751"/>
              <a:chExt cx="1580725" cy="1080699"/>
            </a:xfrm>
          </p:grpSpPr>
          <p:pic>
            <p:nvPicPr>
              <p:cNvPr id="7469" name="Graphic 7468">
                <a:extLst>
                  <a:ext uri="{FF2B5EF4-FFF2-40B4-BE49-F238E27FC236}">
                    <a16:creationId xmlns:a16="http://schemas.microsoft.com/office/drawing/2014/main" id="{AE12CB96-EF5D-59D4-D6AA-9EEA3B4E4F0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276169" y="5246751"/>
                <a:ext cx="1580725" cy="1080699"/>
              </a:xfrm>
              <a:prstGeom prst="rect">
                <a:avLst/>
              </a:prstGeom>
            </p:spPr>
          </p:pic>
          <p:pic>
            <p:nvPicPr>
              <p:cNvPr id="7470" name="Graphic 7469">
                <a:extLst>
                  <a:ext uri="{FF2B5EF4-FFF2-40B4-BE49-F238E27FC236}">
                    <a16:creationId xmlns:a16="http://schemas.microsoft.com/office/drawing/2014/main" id="{15F87C45-1E21-76F3-868D-119F53448293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5716947" y="5393138"/>
                <a:ext cx="758104" cy="779608"/>
              </a:xfrm>
              <a:prstGeom prst="rect">
                <a:avLst/>
              </a:prstGeom>
              <a:effectLst>
                <a:glow rad="469900">
                  <a:srgbClr val="FF9A2C">
                    <a:alpha val="58000"/>
                  </a:srgbClr>
                </a:glow>
              </a:effectLst>
            </p:spPr>
          </p:pic>
          <p:pic>
            <p:nvPicPr>
              <p:cNvPr id="7471" name="Graphic 7470">
                <a:extLst>
                  <a:ext uri="{FF2B5EF4-FFF2-40B4-BE49-F238E27FC236}">
                    <a16:creationId xmlns:a16="http://schemas.microsoft.com/office/drawing/2014/main" id="{53B57CDC-E1B3-1756-CF49-2B6FCBBB41B5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520703" y="5880473"/>
                <a:ext cx="1150595" cy="322596"/>
              </a:xfrm>
              <a:prstGeom prst="rect">
                <a:avLst/>
              </a:prstGeom>
            </p:spPr>
          </p:pic>
        </p:grpSp>
        <p:pic>
          <p:nvPicPr>
            <p:cNvPr id="7466" name="Graphic 7465">
              <a:extLst>
                <a:ext uri="{FF2B5EF4-FFF2-40B4-BE49-F238E27FC236}">
                  <a16:creationId xmlns:a16="http://schemas.microsoft.com/office/drawing/2014/main" id="{B64C13AE-F09D-55DA-8057-EEA83EDAF9F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793252" y="4289932"/>
              <a:ext cx="2605495" cy="1046238"/>
            </a:xfrm>
            <a:prstGeom prst="rect">
              <a:avLst/>
            </a:prstGeom>
          </p:spPr>
        </p:pic>
        <p:pic>
          <p:nvPicPr>
            <p:cNvPr id="7467" name="Graphic 7466">
              <a:extLst>
                <a:ext uri="{FF2B5EF4-FFF2-40B4-BE49-F238E27FC236}">
                  <a16:creationId xmlns:a16="http://schemas.microsoft.com/office/drawing/2014/main" id="{68A6A28D-0CFE-1803-4BB7-6A972E0509C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5714750" y="3588114"/>
              <a:ext cx="762501" cy="801605"/>
            </a:xfrm>
            <a:prstGeom prst="rect">
              <a:avLst/>
            </a:prstGeom>
          </p:spPr>
        </p:pic>
        <p:pic>
          <p:nvPicPr>
            <p:cNvPr id="7468" name="Graphic 7467">
              <a:extLst>
                <a:ext uri="{FF2B5EF4-FFF2-40B4-BE49-F238E27FC236}">
                  <a16:creationId xmlns:a16="http://schemas.microsoft.com/office/drawing/2014/main" id="{C5750A71-F68B-7339-B010-A4C09836C3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466886" y="4020294"/>
              <a:ext cx="3258228" cy="500025"/>
            </a:xfrm>
            <a:prstGeom prst="rect">
              <a:avLst/>
            </a:prstGeom>
          </p:spPr>
        </p:pic>
      </p:grpSp>
      <p:pic>
        <p:nvPicPr>
          <p:cNvPr id="7472" name="!!tafel">
            <a:extLst>
              <a:ext uri="{FF2B5EF4-FFF2-40B4-BE49-F238E27FC236}">
                <a16:creationId xmlns:a16="http://schemas.microsoft.com/office/drawing/2014/main" id="{EF4930DC-5BF6-49F3-F203-FB89659D015A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26717558" y="15646212"/>
            <a:ext cx="8540449" cy="7260541"/>
          </a:xfrm>
          <a:prstGeom prst="rect">
            <a:avLst/>
          </a:prstGeom>
        </p:spPr>
      </p:pic>
      <p:pic>
        <p:nvPicPr>
          <p:cNvPr id="7473" name="!!zetel rechts">
            <a:extLst>
              <a:ext uri="{FF2B5EF4-FFF2-40B4-BE49-F238E27FC236}">
                <a16:creationId xmlns:a16="http://schemas.microsoft.com/office/drawing/2014/main" id="{99AEA3B7-07E9-FC6D-2C52-A2880DDE16C7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16900558" y="12024037"/>
            <a:ext cx="11125833" cy="13622472"/>
          </a:xfrm>
          <a:prstGeom prst="rect">
            <a:avLst/>
          </a:prstGeom>
        </p:spPr>
      </p:pic>
      <p:pic>
        <p:nvPicPr>
          <p:cNvPr id="7474" name="!!kist">
            <a:extLst>
              <a:ext uri="{FF2B5EF4-FFF2-40B4-BE49-F238E27FC236}">
                <a16:creationId xmlns:a16="http://schemas.microsoft.com/office/drawing/2014/main" id="{2DCEAE63-C651-C397-4D51-3A73D8884925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1187579" y="15375156"/>
            <a:ext cx="9755922" cy="4265382"/>
          </a:xfrm>
          <a:prstGeom prst="rect">
            <a:avLst/>
          </a:prstGeom>
        </p:spPr>
      </p:pic>
      <p:pic>
        <p:nvPicPr>
          <p:cNvPr id="7475" name="!!zetel rechts">
            <a:extLst>
              <a:ext uri="{FF2B5EF4-FFF2-40B4-BE49-F238E27FC236}">
                <a16:creationId xmlns:a16="http://schemas.microsoft.com/office/drawing/2014/main" id="{3C344B62-9CB6-D366-FC20-9685AA0AD86E}"/>
              </a:ext>
            </a:extLst>
          </p:cNvPr>
          <p:cNvPicPr>
            <a:picLocks noChangeAspect="1"/>
          </p:cNvPicPr>
          <p:nvPr userDrawn="1"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40936462" y="11596926"/>
            <a:ext cx="11613270" cy="13614655"/>
          </a:xfrm>
          <a:prstGeom prst="rect">
            <a:avLst/>
          </a:prstGeom>
        </p:spPr>
      </p:pic>
      <p:pic>
        <p:nvPicPr>
          <p:cNvPr id="7476" name="!!kerstman">
            <a:extLst>
              <a:ext uri="{FF2B5EF4-FFF2-40B4-BE49-F238E27FC236}">
                <a16:creationId xmlns:a16="http://schemas.microsoft.com/office/drawing/2014/main" id="{D7655351-18A2-D021-70E2-3DD79B0F6352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31591821" y="15505715"/>
            <a:ext cx="11108332" cy="12361579"/>
          </a:xfrm>
          <a:prstGeom prst="rect">
            <a:avLst/>
          </a:prstGeom>
        </p:spPr>
      </p:pic>
      <p:grpSp>
        <p:nvGrpSpPr>
          <p:cNvPr id="7477" name="!!fotokader 3">
            <a:extLst>
              <a:ext uri="{FF2B5EF4-FFF2-40B4-BE49-F238E27FC236}">
                <a16:creationId xmlns:a16="http://schemas.microsoft.com/office/drawing/2014/main" id="{2188B488-6EFD-7659-8C69-AEC7BAC94837}"/>
              </a:ext>
            </a:extLst>
          </p:cNvPr>
          <p:cNvGrpSpPr/>
          <p:nvPr userDrawn="1"/>
        </p:nvGrpSpPr>
        <p:grpSpPr>
          <a:xfrm rot="815784">
            <a:off x="10869682" y="-1834052"/>
            <a:ext cx="7900549" cy="4545162"/>
            <a:chOff x="4324216" y="1663229"/>
            <a:chExt cx="1333106" cy="76693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78" name="Diazoom 7477">
                  <a:extLst>
                    <a:ext uri="{FF2B5EF4-FFF2-40B4-BE49-F238E27FC236}">
                      <a16:creationId xmlns:a16="http://schemas.microsoft.com/office/drawing/2014/main" id="{7C5F5098-5E8C-FAF2-970B-6B4A37EA1AF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142272253"/>
                    </p:ext>
                  </p:extLst>
                </p:nvPr>
              </p:nvGraphicFramePr>
              <p:xfrm>
                <a:off x="4443426" y="1734380"/>
                <a:ext cx="1102198" cy="619986"/>
              </p:xfrm>
              <a:graphic>
                <a:graphicData uri="http://schemas.microsoft.com/office/powerpoint/2016/slidezoom">
                  <pslz:sldZm>
                    <pslz:sldZmObj sldId="259" cId="952782237">
                      <pslz:zmPr id="{0EBC0E1C-A485-49F1-B51F-10A5DCB9E1ED}" returnToParent="0" transitionDur="1000">
                        <p166:blipFill xmlns:p166="http://schemas.microsoft.com/office/powerpoint/2016/6/main">
                          <a:blip r:embed="rId3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815784">
                            <a:off x="0" y="0"/>
                            <a:ext cx="6532091" cy="3674298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78" name="Diazoom 7477">
                  <a:extLst>
                    <a:ext uri="{FF2B5EF4-FFF2-40B4-BE49-F238E27FC236}">
                      <a16:creationId xmlns:a16="http://schemas.microsoft.com/office/drawing/2014/main" id="{7C5F5098-5E8C-FAF2-970B-6B4A37EA1AF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 rot="815784">
                  <a:off x="11578782" y="-1406763"/>
                  <a:ext cx="6532091" cy="367429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79" name="Groep 7478">
              <a:extLst>
                <a:ext uri="{FF2B5EF4-FFF2-40B4-BE49-F238E27FC236}">
                  <a16:creationId xmlns:a16="http://schemas.microsoft.com/office/drawing/2014/main" id="{26F19609-04CC-C250-0FC5-66AF951565DD}"/>
                </a:ext>
              </a:extLst>
            </p:cNvPr>
            <p:cNvGrpSpPr/>
            <p:nvPr userDrawn="1"/>
          </p:nvGrpSpPr>
          <p:grpSpPr>
            <a:xfrm>
              <a:off x="4324216" y="1663229"/>
              <a:ext cx="1333106" cy="766932"/>
              <a:chOff x="3772811" y="2094404"/>
              <a:chExt cx="4647694" cy="2673804"/>
            </a:xfrm>
          </p:grpSpPr>
          <p:sp>
            <p:nvSpPr>
              <p:cNvPr id="7480" name="Vrije vorm: vorm 7479">
                <a:extLst>
                  <a:ext uri="{FF2B5EF4-FFF2-40B4-BE49-F238E27FC236}">
                    <a16:creationId xmlns:a16="http://schemas.microsoft.com/office/drawing/2014/main" id="{391235A4-0508-FC6D-753A-C74973BC354E}"/>
                  </a:ext>
                </a:extLst>
              </p:cNvPr>
              <p:cNvSpPr/>
              <p:nvPr/>
            </p:nvSpPr>
            <p:spPr>
              <a:xfrm>
                <a:off x="3912861" y="2210399"/>
                <a:ext cx="4386048" cy="2424679"/>
              </a:xfrm>
              <a:custGeom>
                <a:avLst/>
                <a:gdLst>
                  <a:gd name="connsiteX0" fmla="*/ 4386048 w 4386048"/>
                  <a:gd name="connsiteY0" fmla="*/ 0 h 2424679"/>
                  <a:gd name="connsiteX1" fmla="*/ 4269394 w 4386048"/>
                  <a:gd name="connsiteY1" fmla="*/ 2424679 h 2424679"/>
                  <a:gd name="connsiteX2" fmla="*/ 174981 w 4386048"/>
                  <a:gd name="connsiteY2" fmla="*/ 2423361 h 2424679"/>
                  <a:gd name="connsiteX3" fmla="*/ 0 w 4386048"/>
                  <a:gd name="connsiteY3" fmla="*/ 12852 h 2424679"/>
                  <a:gd name="connsiteX4" fmla="*/ 4386048 w 4386048"/>
                  <a:gd name="connsiteY4" fmla="*/ 0 h 2424679"/>
                  <a:gd name="connsiteX5" fmla="*/ 331837 w 4386048"/>
                  <a:gd name="connsiteY5" fmla="*/ 275487 h 2424679"/>
                  <a:gd name="connsiteX6" fmla="*/ 501545 w 4386048"/>
                  <a:gd name="connsiteY6" fmla="*/ 2144579 h 2424679"/>
                  <a:gd name="connsiteX7" fmla="*/ 3981714 w 4386048"/>
                  <a:gd name="connsiteY7" fmla="*/ 2187088 h 2424679"/>
                  <a:gd name="connsiteX8" fmla="*/ 4072005 w 4386048"/>
                  <a:gd name="connsiteY8" fmla="*/ 317996 h 2424679"/>
                  <a:gd name="connsiteX9" fmla="*/ 331837 w 4386048"/>
                  <a:gd name="connsiteY9" fmla="*/ 275487 h 24246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86048" h="2424679">
                    <a:moveTo>
                      <a:pt x="4386048" y="0"/>
                    </a:moveTo>
                    <a:lnTo>
                      <a:pt x="4269394" y="2424679"/>
                    </a:lnTo>
                    <a:lnTo>
                      <a:pt x="174981" y="2423361"/>
                    </a:lnTo>
                    <a:lnTo>
                      <a:pt x="0" y="12852"/>
                    </a:lnTo>
                    <a:lnTo>
                      <a:pt x="4386048" y="0"/>
                    </a:lnTo>
                    <a:close/>
                    <a:moveTo>
                      <a:pt x="331837" y="275487"/>
                    </a:moveTo>
                    <a:lnTo>
                      <a:pt x="501545" y="2144579"/>
                    </a:lnTo>
                    <a:lnTo>
                      <a:pt x="3981714" y="2187088"/>
                    </a:lnTo>
                    <a:lnTo>
                      <a:pt x="4072005" y="317996"/>
                    </a:lnTo>
                    <a:lnTo>
                      <a:pt x="331837" y="275487"/>
                    </a:lnTo>
                    <a:close/>
                  </a:path>
                </a:pathLst>
              </a:custGeom>
              <a:solidFill>
                <a:srgbClr val="E6A355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81" name="Vrije vorm: vorm 7480">
                <a:extLst>
                  <a:ext uri="{FF2B5EF4-FFF2-40B4-BE49-F238E27FC236}">
                    <a16:creationId xmlns:a16="http://schemas.microsoft.com/office/drawing/2014/main" id="{1863447E-55B0-7749-C3B0-2E1305AB7B70}"/>
                  </a:ext>
                </a:extLst>
              </p:cNvPr>
              <p:cNvSpPr/>
              <p:nvPr/>
            </p:nvSpPr>
            <p:spPr>
              <a:xfrm>
                <a:off x="3772811" y="2094404"/>
                <a:ext cx="4647694" cy="2673804"/>
              </a:xfrm>
              <a:custGeom>
                <a:avLst/>
                <a:gdLst>
                  <a:gd name="connsiteX0" fmla="*/ 0 w 4647694"/>
                  <a:gd name="connsiteY0" fmla="*/ 0 h 2673804"/>
                  <a:gd name="connsiteX1" fmla="*/ 4647694 w 4647694"/>
                  <a:gd name="connsiteY1" fmla="*/ 6920 h 2673804"/>
                  <a:gd name="connsiteX2" fmla="*/ 4523791 w 4647694"/>
                  <a:gd name="connsiteY2" fmla="*/ 2673804 h 2673804"/>
                  <a:gd name="connsiteX3" fmla="*/ 183219 w 4647694"/>
                  <a:gd name="connsiteY3" fmla="*/ 2659634 h 2673804"/>
                  <a:gd name="connsiteX4" fmla="*/ 0 w 4647694"/>
                  <a:gd name="connsiteY4" fmla="*/ 0 h 2673804"/>
                  <a:gd name="connsiteX5" fmla="*/ 4526098 w 4647694"/>
                  <a:gd name="connsiteY5" fmla="*/ 115994 h 2673804"/>
                  <a:gd name="connsiteX6" fmla="*/ 140050 w 4647694"/>
                  <a:gd name="connsiteY6" fmla="*/ 128846 h 2673804"/>
                  <a:gd name="connsiteX7" fmla="*/ 315031 w 4647694"/>
                  <a:gd name="connsiteY7" fmla="*/ 2539355 h 2673804"/>
                  <a:gd name="connsiteX8" fmla="*/ 4409444 w 4647694"/>
                  <a:gd name="connsiteY8" fmla="*/ 2540673 h 2673804"/>
                  <a:gd name="connsiteX9" fmla="*/ 4526098 w 4647694"/>
                  <a:gd name="connsiteY9" fmla="*/ 115994 h 2673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47694" h="2673804">
                    <a:moveTo>
                      <a:pt x="0" y="0"/>
                    </a:moveTo>
                    <a:lnTo>
                      <a:pt x="4647694" y="6920"/>
                    </a:lnTo>
                    <a:lnTo>
                      <a:pt x="4523791" y="2673804"/>
                    </a:lnTo>
                    <a:lnTo>
                      <a:pt x="183219" y="2659634"/>
                    </a:lnTo>
                    <a:lnTo>
                      <a:pt x="0" y="0"/>
                    </a:lnTo>
                    <a:close/>
                    <a:moveTo>
                      <a:pt x="4526098" y="115994"/>
                    </a:moveTo>
                    <a:lnTo>
                      <a:pt x="140050" y="128846"/>
                    </a:lnTo>
                    <a:lnTo>
                      <a:pt x="315031" y="2539355"/>
                    </a:lnTo>
                    <a:lnTo>
                      <a:pt x="4409444" y="2540673"/>
                    </a:lnTo>
                    <a:lnTo>
                      <a:pt x="4526098" y="115994"/>
                    </a:lnTo>
                    <a:close/>
                  </a:path>
                </a:pathLst>
              </a:custGeom>
              <a:solidFill>
                <a:srgbClr val="694141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82" name="Vrije vorm: vorm 7481">
                <a:extLst>
                  <a:ext uri="{FF2B5EF4-FFF2-40B4-BE49-F238E27FC236}">
                    <a16:creationId xmlns:a16="http://schemas.microsoft.com/office/drawing/2014/main" id="{100C8CD5-9693-08AB-F162-69C896607ED4}"/>
                  </a:ext>
                </a:extLst>
              </p:cNvPr>
              <p:cNvSpPr/>
              <p:nvPr/>
            </p:nvSpPr>
            <p:spPr>
              <a:xfrm>
                <a:off x="4110580" y="2353415"/>
                <a:ext cx="4011700" cy="2159737"/>
              </a:xfrm>
              <a:custGeom>
                <a:avLst/>
                <a:gdLst>
                  <a:gd name="connsiteX0" fmla="*/ 0 w 4011700"/>
                  <a:gd name="connsiteY0" fmla="*/ 0 h 2159737"/>
                  <a:gd name="connsiteX1" fmla="*/ 186844 w 4011700"/>
                  <a:gd name="connsiteY1" fmla="*/ 2130409 h 2159737"/>
                  <a:gd name="connsiteX2" fmla="*/ 3857151 w 4011700"/>
                  <a:gd name="connsiteY2" fmla="*/ 2159737 h 2159737"/>
                  <a:gd name="connsiteX3" fmla="*/ 4011701 w 4011700"/>
                  <a:gd name="connsiteY3" fmla="*/ 74474 h 2159737"/>
                  <a:gd name="connsiteX4" fmla="*/ 19113 w 4011700"/>
                  <a:gd name="connsiteY4" fmla="*/ 330 h 2159737"/>
                  <a:gd name="connsiteX5" fmla="*/ 0 w 4011700"/>
                  <a:gd name="connsiteY5" fmla="*/ 330 h 2159737"/>
                  <a:gd name="connsiteX6" fmla="*/ 3975123 w 4011700"/>
                  <a:gd name="connsiteY6" fmla="*/ 107756 h 2159737"/>
                  <a:gd name="connsiteX7" fmla="*/ 3825516 w 4011700"/>
                  <a:gd name="connsiteY7" fmla="*/ 2125137 h 2159737"/>
                  <a:gd name="connsiteX8" fmla="*/ 218149 w 4011700"/>
                  <a:gd name="connsiteY8" fmla="*/ 2096138 h 2159737"/>
                  <a:gd name="connsiteX9" fmla="*/ 37566 w 4011700"/>
                  <a:gd name="connsiteY9" fmla="*/ 34930 h 2159737"/>
                  <a:gd name="connsiteX10" fmla="*/ 3975123 w 4011700"/>
                  <a:gd name="connsiteY10" fmla="*/ 108086 h 2159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11700" h="2159737">
                    <a:moveTo>
                      <a:pt x="0" y="0"/>
                    </a:moveTo>
                    <a:lnTo>
                      <a:pt x="186844" y="2130409"/>
                    </a:lnTo>
                    <a:lnTo>
                      <a:pt x="3857151" y="2159737"/>
                    </a:lnTo>
                    <a:lnTo>
                      <a:pt x="4011701" y="74474"/>
                    </a:lnTo>
                    <a:lnTo>
                      <a:pt x="19113" y="330"/>
                    </a:lnTo>
                    <a:lnTo>
                      <a:pt x="0" y="330"/>
                    </a:lnTo>
                    <a:close/>
                    <a:moveTo>
                      <a:pt x="3975123" y="107756"/>
                    </a:moveTo>
                    <a:lnTo>
                      <a:pt x="3825516" y="2125137"/>
                    </a:lnTo>
                    <a:lnTo>
                      <a:pt x="218149" y="2096138"/>
                    </a:lnTo>
                    <a:lnTo>
                      <a:pt x="37566" y="34930"/>
                    </a:lnTo>
                    <a:lnTo>
                      <a:pt x="3975123" y="108086"/>
                    </a:lnTo>
                    <a:close/>
                  </a:path>
                </a:pathLst>
              </a:custGeom>
              <a:solidFill>
                <a:srgbClr val="FFC787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7483" name="!!fotokader2">
            <a:extLst>
              <a:ext uri="{FF2B5EF4-FFF2-40B4-BE49-F238E27FC236}">
                <a16:creationId xmlns:a16="http://schemas.microsoft.com/office/drawing/2014/main" id="{E321D37B-3244-8DFE-8176-5A7E55D53213}"/>
              </a:ext>
            </a:extLst>
          </p:cNvPr>
          <p:cNvGrpSpPr/>
          <p:nvPr userDrawn="1"/>
        </p:nvGrpSpPr>
        <p:grpSpPr>
          <a:xfrm>
            <a:off x="2798611" y="1082779"/>
            <a:ext cx="6728291" cy="5042022"/>
            <a:chOff x="3330708" y="2275881"/>
            <a:chExt cx="1135304" cy="85077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84" name="Diazoom 7483">
                  <a:extLst>
                    <a:ext uri="{FF2B5EF4-FFF2-40B4-BE49-F238E27FC236}">
                      <a16:creationId xmlns:a16="http://schemas.microsoft.com/office/drawing/2014/main" id="{875B391C-8A43-775D-1850-D275C17E84F5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231150230"/>
                    </p:ext>
                  </p:extLst>
                </p:nvPr>
              </p:nvGraphicFramePr>
              <p:xfrm rot="234964">
                <a:off x="3429532" y="2426360"/>
                <a:ext cx="943341" cy="530629"/>
              </p:xfrm>
              <a:graphic>
                <a:graphicData uri="http://schemas.microsoft.com/office/powerpoint/2016/slidezoom">
                  <pslz:sldZm>
                    <pslz:sldZmObj sldId="258" cId="1518108744">
                      <pslz:zmPr id="{ED435F8E-669A-4B28-993F-A08D3609D7F7}" returnToParent="0" transitionDur="1000">
                        <p166:blipFill xmlns:p166="http://schemas.microsoft.com/office/powerpoint/2016/6/main">
                          <a:blip r:embed="rId4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34964">
                            <a:off x="0" y="0"/>
                            <a:ext cx="5590637" cy="3144731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84" name="Diazoom 7483">
                  <a:extLst>
                    <a:ext uri="{FF2B5EF4-FFF2-40B4-BE49-F238E27FC236}">
                      <a16:creationId xmlns:a16="http://schemas.microsoft.com/office/drawing/2014/main" id="{875B391C-8A43-775D-1850-D275C17E84F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 rot="234964">
                  <a:off x="3384284" y="1974581"/>
                  <a:ext cx="5590637" cy="314473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85" name="Groep 7484">
              <a:extLst>
                <a:ext uri="{FF2B5EF4-FFF2-40B4-BE49-F238E27FC236}">
                  <a16:creationId xmlns:a16="http://schemas.microsoft.com/office/drawing/2014/main" id="{D57DD534-79B3-378D-5E03-0E3727A1D4C0}"/>
                </a:ext>
              </a:extLst>
            </p:cNvPr>
            <p:cNvGrpSpPr/>
            <p:nvPr userDrawn="1"/>
          </p:nvGrpSpPr>
          <p:grpSpPr>
            <a:xfrm>
              <a:off x="3330708" y="2275881"/>
              <a:ext cx="1135304" cy="850770"/>
              <a:chOff x="4565879" y="1883121"/>
              <a:chExt cx="3190632" cy="2683644"/>
            </a:xfrm>
          </p:grpSpPr>
          <p:sp>
            <p:nvSpPr>
              <p:cNvPr id="7486" name="Vrije vorm: vorm 7485">
                <a:extLst>
                  <a:ext uri="{FF2B5EF4-FFF2-40B4-BE49-F238E27FC236}">
                    <a16:creationId xmlns:a16="http://schemas.microsoft.com/office/drawing/2014/main" id="{75C0E0EE-AAEB-6AA9-646A-594D39A83364}"/>
                  </a:ext>
                </a:extLst>
              </p:cNvPr>
              <p:cNvSpPr/>
              <p:nvPr userDrawn="1"/>
            </p:nvSpPr>
            <p:spPr>
              <a:xfrm rot="16910454">
                <a:off x="4991745" y="1783988"/>
                <a:ext cx="2340938" cy="2913073"/>
              </a:xfrm>
              <a:custGeom>
                <a:avLst/>
                <a:gdLst>
                  <a:gd name="connsiteX0" fmla="*/ 1973906 w 1973906"/>
                  <a:gd name="connsiteY0" fmla="*/ 0 h 2844394"/>
                  <a:gd name="connsiteX1" fmla="*/ 1878820 w 1973906"/>
                  <a:gd name="connsiteY1" fmla="*/ 2844394 h 2844394"/>
                  <a:gd name="connsiteX2" fmla="*/ 170677 w 1973906"/>
                  <a:gd name="connsiteY2" fmla="*/ 2742809 h 2844394"/>
                  <a:gd name="connsiteX3" fmla="*/ 0 w 1973906"/>
                  <a:gd name="connsiteY3" fmla="*/ 0 h 2844394"/>
                  <a:gd name="connsiteX4" fmla="*/ 1973906 w 1973906"/>
                  <a:gd name="connsiteY4" fmla="*/ 0 h 2844394"/>
                  <a:gd name="connsiteX5" fmla="*/ 1789889 w 1973906"/>
                  <a:gd name="connsiteY5" fmla="*/ 310914 h 2844394"/>
                  <a:gd name="connsiteX6" fmla="*/ 227798 w 1973906"/>
                  <a:gd name="connsiteY6" fmla="*/ 234639 h 2844394"/>
                  <a:gd name="connsiteX7" fmla="*/ 342039 w 1973906"/>
                  <a:gd name="connsiteY7" fmla="*/ 2438051 h 2844394"/>
                  <a:gd name="connsiteX8" fmla="*/ 1726270 w 1973906"/>
                  <a:gd name="connsiteY8" fmla="*/ 2552292 h 2844394"/>
                  <a:gd name="connsiteX9" fmla="*/ 1789889 w 1973906"/>
                  <a:gd name="connsiteY9" fmla="*/ 310914 h 2844394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1726270 w 2340938"/>
                  <a:gd name="connsiteY8" fmla="*/ 2552292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2173739 w 2340938"/>
                  <a:gd name="connsiteY8" fmla="*/ 2599758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52305"/>
                  <a:gd name="connsiteX1" fmla="*/ 2340938 w 2340938"/>
                  <a:gd name="connsiteY1" fmla="*/ 2679145 h 2752305"/>
                  <a:gd name="connsiteX2" fmla="*/ 170677 w 2340938"/>
                  <a:gd name="connsiteY2" fmla="*/ 2742809 h 2752305"/>
                  <a:gd name="connsiteX3" fmla="*/ 0 w 2340938"/>
                  <a:gd name="connsiteY3" fmla="*/ 0 h 2752305"/>
                  <a:gd name="connsiteX4" fmla="*/ 1973906 w 2340938"/>
                  <a:gd name="connsiteY4" fmla="*/ 0 h 2752305"/>
                  <a:gd name="connsiteX5" fmla="*/ 1789889 w 2340938"/>
                  <a:gd name="connsiteY5" fmla="*/ 310914 h 2752305"/>
                  <a:gd name="connsiteX6" fmla="*/ 227798 w 2340938"/>
                  <a:gd name="connsiteY6" fmla="*/ 234639 h 2752305"/>
                  <a:gd name="connsiteX7" fmla="*/ 603895 w 2340938"/>
                  <a:gd name="connsiteY7" fmla="*/ 2752305 h 2752305"/>
                  <a:gd name="connsiteX8" fmla="*/ 2173739 w 2340938"/>
                  <a:gd name="connsiteY8" fmla="*/ 2599758 h 2752305"/>
                  <a:gd name="connsiteX9" fmla="*/ 1789889 w 2340938"/>
                  <a:gd name="connsiteY9" fmla="*/ 310914 h 2752305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73739 w 2340938"/>
                  <a:gd name="connsiteY8" fmla="*/ 2599758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807001 w 2340938"/>
                  <a:gd name="connsiteY5" fmla="*/ 175160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807001 w 2340938"/>
                  <a:gd name="connsiteY9" fmla="*/ 175160 h 2913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40938" h="2913073">
                    <a:moveTo>
                      <a:pt x="1973906" y="0"/>
                    </a:moveTo>
                    <a:lnTo>
                      <a:pt x="2340938" y="2679145"/>
                    </a:lnTo>
                    <a:lnTo>
                      <a:pt x="488936" y="2913073"/>
                    </a:lnTo>
                    <a:lnTo>
                      <a:pt x="0" y="0"/>
                    </a:lnTo>
                    <a:lnTo>
                      <a:pt x="1973906" y="0"/>
                    </a:lnTo>
                    <a:close/>
                    <a:moveTo>
                      <a:pt x="1807001" y="175160"/>
                    </a:moveTo>
                    <a:lnTo>
                      <a:pt x="227798" y="234639"/>
                    </a:lnTo>
                    <a:lnTo>
                      <a:pt x="603895" y="2752305"/>
                    </a:lnTo>
                    <a:lnTo>
                      <a:pt x="2188455" y="2583001"/>
                    </a:lnTo>
                    <a:lnTo>
                      <a:pt x="1807001" y="175160"/>
                    </a:lnTo>
                    <a:close/>
                  </a:path>
                </a:pathLst>
              </a:custGeom>
              <a:solidFill>
                <a:srgbClr val="C5BB96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87" name="Vrije vorm: vorm 7486">
                <a:extLst>
                  <a:ext uri="{FF2B5EF4-FFF2-40B4-BE49-F238E27FC236}">
                    <a16:creationId xmlns:a16="http://schemas.microsoft.com/office/drawing/2014/main" id="{5C3C5648-B4D4-264E-442C-EB95B492747E}"/>
                  </a:ext>
                </a:extLst>
              </p:cNvPr>
              <p:cNvSpPr/>
              <p:nvPr userDrawn="1"/>
            </p:nvSpPr>
            <p:spPr>
              <a:xfrm rot="16910454">
                <a:off x="4819373" y="1629627"/>
                <a:ext cx="2683644" cy="3190632"/>
              </a:xfrm>
              <a:custGeom>
                <a:avLst/>
                <a:gdLst>
                  <a:gd name="connsiteX0" fmla="*/ 2270454 w 2270454"/>
                  <a:gd name="connsiteY0" fmla="*/ 1 h 3142995"/>
                  <a:gd name="connsiteX1" fmla="*/ 2162028 w 2270454"/>
                  <a:gd name="connsiteY1" fmla="*/ 3142995 h 3142995"/>
                  <a:gd name="connsiteX2" fmla="*/ 218906 w 2270454"/>
                  <a:gd name="connsiteY2" fmla="*/ 2980868 h 3142995"/>
                  <a:gd name="connsiteX3" fmla="*/ 0 w 2270454"/>
                  <a:gd name="connsiteY3" fmla="*/ 0 h 3142995"/>
                  <a:gd name="connsiteX4" fmla="*/ 2270454 w 2270454"/>
                  <a:gd name="connsiteY4" fmla="*/ 1 h 3142995"/>
                  <a:gd name="connsiteX5" fmla="*/ 2130217 w 2270454"/>
                  <a:gd name="connsiteY5" fmla="*/ 142973 h 3142995"/>
                  <a:gd name="connsiteX6" fmla="*/ 156311 w 2270454"/>
                  <a:gd name="connsiteY6" fmla="*/ 142973 h 3142995"/>
                  <a:gd name="connsiteX7" fmla="*/ 326988 w 2270454"/>
                  <a:gd name="connsiteY7" fmla="*/ 2885782 h 3142995"/>
                  <a:gd name="connsiteX8" fmla="*/ 2035131 w 2270454"/>
                  <a:gd name="connsiteY8" fmla="*/ 2987367 h 3142995"/>
                  <a:gd name="connsiteX9" fmla="*/ 2130217 w 2270454"/>
                  <a:gd name="connsiteY9" fmla="*/ 142973 h 3142995"/>
                  <a:gd name="connsiteX0" fmla="*/ 2270454 w 2683644"/>
                  <a:gd name="connsiteY0" fmla="*/ 1 h 2987367"/>
                  <a:gd name="connsiteX1" fmla="*/ 2683644 w 2683644"/>
                  <a:gd name="connsiteY1" fmla="*/ 2978946 h 2987367"/>
                  <a:gd name="connsiteX2" fmla="*/ 218906 w 2683644"/>
                  <a:gd name="connsiteY2" fmla="*/ 2980868 h 2987367"/>
                  <a:gd name="connsiteX3" fmla="*/ 0 w 2683644"/>
                  <a:gd name="connsiteY3" fmla="*/ 0 h 2987367"/>
                  <a:gd name="connsiteX4" fmla="*/ 2270454 w 2683644"/>
                  <a:gd name="connsiteY4" fmla="*/ 1 h 2987367"/>
                  <a:gd name="connsiteX5" fmla="*/ 2130217 w 2683644"/>
                  <a:gd name="connsiteY5" fmla="*/ 142973 h 2987367"/>
                  <a:gd name="connsiteX6" fmla="*/ 156311 w 2683644"/>
                  <a:gd name="connsiteY6" fmla="*/ 142973 h 2987367"/>
                  <a:gd name="connsiteX7" fmla="*/ 326988 w 2683644"/>
                  <a:gd name="connsiteY7" fmla="*/ 2885782 h 2987367"/>
                  <a:gd name="connsiteX8" fmla="*/ 2035131 w 2683644"/>
                  <a:gd name="connsiteY8" fmla="*/ 2987367 h 2987367"/>
                  <a:gd name="connsiteX9" fmla="*/ 2130217 w 2683644"/>
                  <a:gd name="connsiteY9" fmla="*/ 142973 h 2987367"/>
                  <a:gd name="connsiteX0" fmla="*/ 2270454 w 2683644"/>
                  <a:gd name="connsiteY0" fmla="*/ 1 h 2980868"/>
                  <a:gd name="connsiteX1" fmla="*/ 2683644 w 2683644"/>
                  <a:gd name="connsiteY1" fmla="*/ 2978946 h 2980868"/>
                  <a:gd name="connsiteX2" fmla="*/ 218906 w 2683644"/>
                  <a:gd name="connsiteY2" fmla="*/ 2980868 h 2980868"/>
                  <a:gd name="connsiteX3" fmla="*/ 0 w 2683644"/>
                  <a:gd name="connsiteY3" fmla="*/ 0 h 2980868"/>
                  <a:gd name="connsiteX4" fmla="*/ 2270454 w 2683644"/>
                  <a:gd name="connsiteY4" fmla="*/ 1 h 2980868"/>
                  <a:gd name="connsiteX5" fmla="*/ 2130217 w 2683644"/>
                  <a:gd name="connsiteY5" fmla="*/ 142973 h 2980868"/>
                  <a:gd name="connsiteX6" fmla="*/ 156311 w 2683644"/>
                  <a:gd name="connsiteY6" fmla="*/ 142973 h 2980868"/>
                  <a:gd name="connsiteX7" fmla="*/ 326988 w 2683644"/>
                  <a:gd name="connsiteY7" fmla="*/ 2885782 h 2980868"/>
                  <a:gd name="connsiteX8" fmla="*/ 2484856 w 2683644"/>
                  <a:gd name="connsiteY8" fmla="*/ 2806488 h 2980868"/>
                  <a:gd name="connsiteX9" fmla="*/ 2130217 w 2683644"/>
                  <a:gd name="connsiteY9" fmla="*/ 142973 h 2980868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326988 w 2683644"/>
                  <a:gd name="connsiteY7" fmla="*/ 2885782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658343 w 2683644"/>
                  <a:gd name="connsiteY7" fmla="*/ 3053300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3644" h="3190632">
                    <a:moveTo>
                      <a:pt x="2270454" y="1"/>
                    </a:moveTo>
                    <a:lnTo>
                      <a:pt x="2683644" y="2978946"/>
                    </a:lnTo>
                    <a:lnTo>
                      <a:pt x="522659" y="3190632"/>
                    </a:lnTo>
                    <a:lnTo>
                      <a:pt x="0" y="0"/>
                    </a:lnTo>
                    <a:lnTo>
                      <a:pt x="2270454" y="1"/>
                    </a:lnTo>
                    <a:close/>
                    <a:moveTo>
                      <a:pt x="2130217" y="142973"/>
                    </a:moveTo>
                    <a:lnTo>
                      <a:pt x="156311" y="142973"/>
                    </a:lnTo>
                    <a:lnTo>
                      <a:pt x="658343" y="3053300"/>
                    </a:lnTo>
                    <a:lnTo>
                      <a:pt x="2484856" y="2806488"/>
                    </a:lnTo>
                    <a:lnTo>
                      <a:pt x="2130217" y="142973"/>
                    </a:lnTo>
                    <a:close/>
                  </a:path>
                </a:pathLst>
              </a:custGeom>
              <a:solidFill>
                <a:srgbClr val="392B38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6080" name="!!vrouw">
            <a:extLst>
              <a:ext uri="{FF2B5EF4-FFF2-40B4-BE49-F238E27FC236}">
                <a16:creationId xmlns:a16="http://schemas.microsoft.com/office/drawing/2014/main" id="{11678490-800B-F38E-BD7E-CFF5DF415FAE}"/>
              </a:ext>
            </a:extLst>
          </p:cNvPr>
          <p:cNvPicPr>
            <a:picLocks noChangeAspect="1"/>
          </p:cNvPicPr>
          <p:nvPr userDrawn="1"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6932659" y="7605600"/>
            <a:ext cx="7235392" cy="20925370"/>
          </a:xfrm>
          <a:prstGeom prst="rect">
            <a:avLst/>
          </a:prstGeom>
        </p:spPr>
      </p:pic>
      <p:pic>
        <p:nvPicPr>
          <p:cNvPr id="6081" name="!!man">
            <a:extLst>
              <a:ext uri="{FF2B5EF4-FFF2-40B4-BE49-F238E27FC236}">
                <a16:creationId xmlns:a16="http://schemas.microsoft.com/office/drawing/2014/main" id="{7A937321-308F-1F6C-52DD-49C039AFE8AF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13973035" y="6594528"/>
            <a:ext cx="6766914" cy="21966441"/>
          </a:xfrm>
          <a:prstGeom prst="rect">
            <a:avLst/>
          </a:prstGeom>
        </p:spPr>
      </p:pic>
      <p:pic>
        <p:nvPicPr>
          <p:cNvPr id="8194" name="!!kerstboom">
            <a:extLst>
              <a:ext uri="{FF2B5EF4-FFF2-40B4-BE49-F238E27FC236}">
                <a16:creationId xmlns:a16="http://schemas.microsoft.com/office/drawing/2014/main" id="{6D716620-984E-0D6B-B915-5C5FC8F403CB}"/>
              </a:ext>
            </a:extLst>
          </p:cNvPr>
          <p:cNvPicPr>
            <a:picLocks noChangeAspect="1"/>
          </p:cNvPicPr>
          <p:nvPr userDrawn="1"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-14351850" y="1701714"/>
            <a:ext cx="16573011" cy="22134463"/>
          </a:xfrm>
          <a:prstGeom prst="rect">
            <a:avLst/>
          </a:prstGeom>
        </p:spPr>
      </p:pic>
      <p:grpSp>
        <p:nvGrpSpPr>
          <p:cNvPr id="3" name="Groep 2">
            <a:extLst>
              <a:ext uri="{FF2B5EF4-FFF2-40B4-BE49-F238E27FC236}">
                <a16:creationId xmlns:a16="http://schemas.microsoft.com/office/drawing/2014/main" id="{719A4230-23EE-4544-C97E-C7E013881C69}"/>
              </a:ext>
            </a:extLst>
          </p:cNvPr>
          <p:cNvGrpSpPr/>
          <p:nvPr userDrawn="1"/>
        </p:nvGrpSpPr>
        <p:grpSpPr>
          <a:xfrm>
            <a:off x="881685" y="790559"/>
            <a:ext cx="4117651" cy="2156360"/>
            <a:chOff x="881685" y="790559"/>
            <a:chExt cx="4117651" cy="2156360"/>
          </a:xfrm>
        </p:grpSpPr>
        <p:pic>
          <p:nvPicPr>
            <p:cNvPr id="4" name="Afbeelding 3">
              <a:extLst>
                <a:ext uri="{FF2B5EF4-FFF2-40B4-BE49-F238E27FC236}">
                  <a16:creationId xmlns:a16="http://schemas.microsoft.com/office/drawing/2014/main" id="{9BA350C0-D8E9-C95A-38E1-E8C8D355E0C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8"/>
            <a:stretch>
              <a:fillRect/>
            </a:stretch>
          </p:blipFill>
          <p:spPr>
            <a:xfrm>
              <a:off x="881685" y="790559"/>
              <a:ext cx="4117651" cy="2156360"/>
            </a:xfrm>
            <a:prstGeom prst="rect">
              <a:avLst/>
            </a:prstGeom>
          </p:spPr>
        </p:pic>
        <p:sp>
          <p:nvSpPr>
            <p:cNvPr id="5" name="Tekstvak 4">
              <a:extLst>
                <a:ext uri="{FF2B5EF4-FFF2-40B4-BE49-F238E27FC236}">
                  <a16:creationId xmlns:a16="http://schemas.microsoft.com/office/drawing/2014/main" id="{21ED6B6C-0A65-E36F-BCD7-E63260ECD1F5}"/>
                </a:ext>
              </a:extLst>
            </p:cNvPr>
            <p:cNvSpPr txBox="1"/>
            <p:nvPr userDrawn="1"/>
          </p:nvSpPr>
          <p:spPr>
            <a:xfrm>
              <a:off x="1265789" y="1266389"/>
              <a:ext cx="33517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400" b="1" dirty="0">
                  <a:solidFill>
                    <a:srgbClr val="0C7E4B"/>
                  </a:solidFill>
                  <a:latin typeface="+mn-lt"/>
                </a:rPr>
                <a:t>Deze foto pas je aan door op slide 11 je eigen beeld toe te voegen.</a:t>
              </a:r>
              <a:endParaRPr lang="nl-NL" sz="2400" b="1" dirty="0">
                <a:solidFill>
                  <a:srgbClr val="0C7E4B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393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 advClick="0" advTm="1000">
        <p159:morph option="byObject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69" name="!!grond en muren">
            <a:extLst>
              <a:ext uri="{FF2B5EF4-FFF2-40B4-BE49-F238E27FC236}">
                <a16:creationId xmlns:a16="http://schemas.microsoft.com/office/drawing/2014/main" id="{141374C2-B0A6-0760-EE18-E1AF7691BD65}"/>
              </a:ext>
            </a:extLst>
          </p:cNvPr>
          <p:cNvGrpSpPr/>
          <p:nvPr userDrawn="1"/>
        </p:nvGrpSpPr>
        <p:grpSpPr>
          <a:xfrm>
            <a:off x="-25999663" y="-9522746"/>
            <a:ext cx="70031333" cy="38647249"/>
            <a:chOff x="-713928" y="-488873"/>
            <a:chExt cx="13313010" cy="7346873"/>
          </a:xfrm>
        </p:grpSpPr>
        <p:grpSp>
          <p:nvGrpSpPr>
            <p:cNvPr id="5270" name="!!achtergrond">
              <a:extLst>
                <a:ext uri="{FF2B5EF4-FFF2-40B4-BE49-F238E27FC236}">
                  <a16:creationId xmlns:a16="http://schemas.microsoft.com/office/drawing/2014/main" id="{73C1E302-1AFC-5227-A44E-C49C26ECF4CC}"/>
                </a:ext>
              </a:extLst>
            </p:cNvPr>
            <p:cNvGrpSpPr/>
            <p:nvPr userDrawn="1"/>
          </p:nvGrpSpPr>
          <p:grpSpPr>
            <a:xfrm>
              <a:off x="-713928" y="-488873"/>
              <a:ext cx="13313010" cy="7346873"/>
              <a:chOff x="-713928" y="-488873"/>
              <a:chExt cx="13313010" cy="7346873"/>
            </a:xfrm>
          </p:grpSpPr>
          <p:sp>
            <p:nvSpPr>
              <p:cNvPr id="5272" name="Rechthoek 5271">
                <a:extLst>
                  <a:ext uri="{FF2B5EF4-FFF2-40B4-BE49-F238E27FC236}">
                    <a16:creationId xmlns:a16="http://schemas.microsoft.com/office/drawing/2014/main" id="{8F4F004E-CDF0-C186-A473-204746C69123}"/>
                  </a:ext>
                </a:extLst>
              </p:cNvPr>
              <p:cNvSpPr/>
              <p:nvPr userDrawn="1"/>
            </p:nvSpPr>
            <p:spPr>
              <a:xfrm>
                <a:off x="0" y="0"/>
                <a:ext cx="12192000" cy="6858000"/>
              </a:xfrm>
              <a:prstGeom prst="rect">
                <a:avLst/>
              </a:prstGeom>
              <a:gradFill flip="none" rotWithShape="1">
                <a:gsLst>
                  <a:gs pos="3000">
                    <a:srgbClr val="BA5438"/>
                  </a:gs>
                  <a:gs pos="54000">
                    <a:srgbClr val="C76145"/>
                  </a:gs>
                  <a:gs pos="100000">
                    <a:srgbClr val="BA5438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NL"/>
              </a:p>
            </p:txBody>
          </p:sp>
          <p:grpSp>
            <p:nvGrpSpPr>
              <p:cNvPr id="5273" name="Groep 5272">
                <a:extLst>
                  <a:ext uri="{FF2B5EF4-FFF2-40B4-BE49-F238E27FC236}">
                    <a16:creationId xmlns:a16="http://schemas.microsoft.com/office/drawing/2014/main" id="{6C5E8AD1-D5EF-B9EE-2DDD-9E46F3C1D40C}"/>
                  </a:ext>
                </a:extLst>
              </p:cNvPr>
              <p:cNvGrpSpPr/>
              <p:nvPr userDrawn="1"/>
            </p:nvGrpSpPr>
            <p:grpSpPr>
              <a:xfrm>
                <a:off x="-713928" y="-488873"/>
                <a:ext cx="13313010" cy="5350538"/>
                <a:chOff x="-713928" y="-488873"/>
                <a:chExt cx="13313010" cy="5350538"/>
              </a:xfrm>
            </p:grpSpPr>
            <p:grpSp>
              <p:nvGrpSpPr>
                <p:cNvPr id="5274" name="Groep 5273">
                  <a:extLst>
                    <a:ext uri="{FF2B5EF4-FFF2-40B4-BE49-F238E27FC236}">
                      <a16:creationId xmlns:a16="http://schemas.microsoft.com/office/drawing/2014/main" id="{A1B152A7-3206-23AE-3F04-BBFD9353D013}"/>
                    </a:ext>
                  </a:extLst>
                </p:cNvPr>
                <p:cNvGrpSpPr/>
                <p:nvPr userDrawn="1"/>
              </p:nvGrpSpPr>
              <p:grpSpPr>
                <a:xfrm>
                  <a:off x="-713928" y="-488873"/>
                  <a:ext cx="13313010" cy="1797024"/>
                  <a:chOff x="-713928" y="-488873"/>
                  <a:chExt cx="13313010" cy="1797024"/>
                </a:xfrm>
              </p:grpSpPr>
              <p:sp>
                <p:nvSpPr>
                  <p:cNvPr id="7458" name="Rechthoek 7457">
                    <a:extLst>
                      <a:ext uri="{FF2B5EF4-FFF2-40B4-BE49-F238E27FC236}">
                        <a16:creationId xmlns:a16="http://schemas.microsoft.com/office/drawing/2014/main" id="{AC0640E5-0036-2A32-D2C7-4416AC6379D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0"/>
                    <a:ext cx="12192000" cy="1135329"/>
                  </a:xfrm>
                  <a:prstGeom prst="rect">
                    <a:avLst/>
                  </a:prstGeom>
                  <a:solidFill>
                    <a:srgbClr val="85475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59" name="Rechthoek 7458">
                    <a:extLst>
                      <a:ext uri="{FF2B5EF4-FFF2-40B4-BE49-F238E27FC236}">
                        <a16:creationId xmlns:a16="http://schemas.microsoft.com/office/drawing/2014/main" id="{7CADCC3C-10DB-52BC-4CA3-5FBAA6BEDB4A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193313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60" name="Rechthoek 7459">
                    <a:extLst>
                      <a:ext uri="{FF2B5EF4-FFF2-40B4-BE49-F238E27FC236}">
                        <a16:creationId xmlns:a16="http://schemas.microsoft.com/office/drawing/2014/main" id="{3AECC032-0E79-6083-3671-0AE33DBCF7C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32652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461" name="Rechthoek 7460">
                    <a:extLst>
                      <a:ext uri="{FF2B5EF4-FFF2-40B4-BE49-F238E27FC236}">
                        <a16:creationId xmlns:a16="http://schemas.microsoft.com/office/drawing/2014/main" id="{B1E0D1BA-6D50-683C-72A6-6313EA041D7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685254"/>
                    <a:ext cx="12192000" cy="92053"/>
                  </a:xfrm>
                  <a:prstGeom prst="rect">
                    <a:avLst/>
                  </a:prstGeom>
                  <a:solidFill>
                    <a:srgbClr val="512B38">
                      <a:alpha val="37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pic>
                <p:nvPicPr>
                  <p:cNvPr id="7462" name="Graphic 7461">
                    <a:extLst>
                      <a:ext uri="{FF2B5EF4-FFF2-40B4-BE49-F238E27FC236}">
                        <a16:creationId xmlns:a16="http://schemas.microsoft.com/office/drawing/2014/main" id="{1FCB473F-A977-90D3-51B0-2931553DBF61}"/>
                      </a:ext>
                    </a:extLst>
                  </p:cNvPr>
                  <p:cNvPicPr>
                    <a:picLocks noChangeAspect="1"/>
                  </p:cNvPicPr>
                  <p:nvPr userDrawn="1"/>
                </p:nvPicPr>
                <p:blipFill>
                  <a:blip r:embed="rId2">
                    <a:extLst>
                      <a:ext uri="{96DAC541-7B7A-43D3-8B79-37D633B846F1}">
                        <asvg:svgBlip xmlns:asvg="http://schemas.microsoft.com/office/drawing/2016/SVG/main" r:embed="rId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-713928" y="-488873"/>
                    <a:ext cx="13313010" cy="17970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5275" name="Groep 5274">
                  <a:extLst>
                    <a:ext uri="{FF2B5EF4-FFF2-40B4-BE49-F238E27FC236}">
                      <a16:creationId xmlns:a16="http://schemas.microsoft.com/office/drawing/2014/main" id="{ADE7694C-F861-8555-284A-74AB74E4AF31}"/>
                    </a:ext>
                  </a:extLst>
                </p:cNvPr>
                <p:cNvGrpSpPr/>
                <p:nvPr userDrawn="1"/>
              </p:nvGrpSpPr>
              <p:grpSpPr>
                <a:xfrm>
                  <a:off x="0" y="1319472"/>
                  <a:ext cx="12191622" cy="1877621"/>
                  <a:chOff x="0" y="2490496"/>
                  <a:chExt cx="12191622" cy="1877621"/>
                </a:xfrm>
                <a:solidFill>
                  <a:srgbClr val="CD7057"/>
                </a:solidFill>
              </p:grpSpPr>
              <p:sp>
                <p:nvSpPr>
                  <p:cNvPr id="7052" name="Vrije vorm: vorm 7051">
                    <a:extLst>
                      <a:ext uri="{FF2B5EF4-FFF2-40B4-BE49-F238E27FC236}">
                        <a16:creationId xmlns:a16="http://schemas.microsoft.com/office/drawing/2014/main" id="{B0311C94-0A3F-6F7F-E08E-E84749CA7B57}"/>
                      </a:ext>
                    </a:extLst>
                  </p:cNvPr>
                  <p:cNvSpPr/>
                  <p:nvPr/>
                </p:nvSpPr>
                <p:spPr>
                  <a:xfrm>
                    <a:off x="311843" y="286753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053" name="Vrije vorm: vorm 7052">
                    <a:extLst>
                      <a:ext uri="{FF2B5EF4-FFF2-40B4-BE49-F238E27FC236}">
                        <a16:creationId xmlns:a16="http://schemas.microsoft.com/office/drawing/2014/main" id="{D7F98314-AB96-C6B6-913B-3A26E2B57BCE}"/>
                      </a:ext>
                    </a:extLst>
                  </p:cNvPr>
                  <p:cNvSpPr/>
                  <p:nvPr/>
                </p:nvSpPr>
                <p:spPr>
                  <a:xfrm>
                    <a:off x="0" y="249049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054" name="Vrije vorm: vorm 7053">
                    <a:extLst>
                      <a:ext uri="{FF2B5EF4-FFF2-40B4-BE49-F238E27FC236}">
                        <a16:creationId xmlns:a16="http://schemas.microsoft.com/office/drawing/2014/main" id="{7DAAFF1C-469E-42DF-F85D-7EF6921692CB}"/>
                      </a:ext>
                    </a:extLst>
                  </p:cNvPr>
                  <p:cNvSpPr/>
                  <p:nvPr/>
                </p:nvSpPr>
                <p:spPr>
                  <a:xfrm>
                    <a:off x="452225" y="3044298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4" name="Vrije vorm: vorm 7423">
                    <a:extLst>
                      <a:ext uri="{FF2B5EF4-FFF2-40B4-BE49-F238E27FC236}">
                        <a16:creationId xmlns:a16="http://schemas.microsoft.com/office/drawing/2014/main" id="{ECC23F3D-D2AB-9FB9-40DE-8EFE7A849BEF}"/>
                      </a:ext>
                    </a:extLst>
                  </p:cNvPr>
                  <p:cNvSpPr/>
                  <p:nvPr/>
                </p:nvSpPr>
                <p:spPr>
                  <a:xfrm>
                    <a:off x="4684996" y="3870215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5" name="Vrije vorm: vorm 7424">
                    <a:extLst>
                      <a:ext uri="{FF2B5EF4-FFF2-40B4-BE49-F238E27FC236}">
                        <a16:creationId xmlns:a16="http://schemas.microsoft.com/office/drawing/2014/main" id="{BEDFE7F9-36A2-0F64-3EF6-9F3CF997867A}"/>
                      </a:ext>
                    </a:extLst>
                  </p:cNvPr>
                  <p:cNvSpPr/>
                  <p:nvPr/>
                </p:nvSpPr>
                <p:spPr>
                  <a:xfrm>
                    <a:off x="9659851" y="3265299"/>
                    <a:ext cx="339195" cy="155836"/>
                  </a:xfrm>
                  <a:custGeom>
                    <a:avLst/>
                    <a:gdLst>
                      <a:gd name="connsiteX0" fmla="*/ 0 w 339195"/>
                      <a:gd name="connsiteY0" fmla="*/ 0 h 155836"/>
                      <a:gd name="connsiteX1" fmla="*/ 0 w 339195"/>
                      <a:gd name="connsiteY1" fmla="*/ 149169 h 155836"/>
                      <a:gd name="connsiteX2" fmla="*/ 339195 w 339195"/>
                      <a:gd name="connsiteY2" fmla="*/ 155836 h 155836"/>
                      <a:gd name="connsiteX3" fmla="*/ 339195 w 339195"/>
                      <a:gd name="connsiteY3" fmla="*/ 10120 h 155836"/>
                      <a:gd name="connsiteX4" fmla="*/ 0 w 339195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6" name="Vrije vorm: vorm 7425">
                    <a:extLst>
                      <a:ext uri="{FF2B5EF4-FFF2-40B4-BE49-F238E27FC236}">
                        <a16:creationId xmlns:a16="http://schemas.microsoft.com/office/drawing/2014/main" id="{CABCC35F-8997-5838-ED30-99156C55128E}"/>
                      </a:ext>
                    </a:extLst>
                  </p:cNvPr>
                  <p:cNvSpPr/>
                  <p:nvPr/>
                </p:nvSpPr>
                <p:spPr>
                  <a:xfrm>
                    <a:off x="11195305" y="2783227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7" name="Vrije vorm: vorm 7426">
                    <a:extLst>
                      <a:ext uri="{FF2B5EF4-FFF2-40B4-BE49-F238E27FC236}">
                        <a16:creationId xmlns:a16="http://schemas.microsoft.com/office/drawing/2014/main" id="{BF5AC007-F8AC-01E4-DD14-1CAA802B0D5B}"/>
                      </a:ext>
                    </a:extLst>
                  </p:cNvPr>
                  <p:cNvSpPr/>
                  <p:nvPr/>
                </p:nvSpPr>
                <p:spPr>
                  <a:xfrm>
                    <a:off x="11519114" y="2561541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8" name="Vrije vorm: vorm 7427">
                    <a:extLst>
                      <a:ext uri="{FF2B5EF4-FFF2-40B4-BE49-F238E27FC236}">
                        <a16:creationId xmlns:a16="http://schemas.microsoft.com/office/drawing/2014/main" id="{D422E4A5-B5F4-A7F7-8B15-9245520BDFB5}"/>
                      </a:ext>
                    </a:extLst>
                  </p:cNvPr>
                  <p:cNvSpPr/>
                  <p:nvPr/>
                </p:nvSpPr>
                <p:spPr>
                  <a:xfrm>
                    <a:off x="11576348" y="3118216"/>
                    <a:ext cx="339194" cy="155801"/>
                  </a:xfrm>
                  <a:custGeom>
                    <a:avLst/>
                    <a:gdLst>
                      <a:gd name="connsiteX0" fmla="*/ 0 w 339194"/>
                      <a:gd name="connsiteY0" fmla="*/ 0 h 155801"/>
                      <a:gd name="connsiteX1" fmla="*/ 0 w 339194"/>
                      <a:gd name="connsiteY1" fmla="*/ 149169 h 155801"/>
                      <a:gd name="connsiteX2" fmla="*/ 339195 w 339194"/>
                      <a:gd name="connsiteY2" fmla="*/ 155802 h 155801"/>
                      <a:gd name="connsiteX3" fmla="*/ 339195 w 339194"/>
                      <a:gd name="connsiteY3" fmla="*/ 10120 h 155801"/>
                      <a:gd name="connsiteX4" fmla="*/ 0 w 339194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29" name="Vrije vorm: vorm 7428">
                    <a:extLst>
                      <a:ext uri="{FF2B5EF4-FFF2-40B4-BE49-F238E27FC236}">
                        <a16:creationId xmlns:a16="http://schemas.microsoft.com/office/drawing/2014/main" id="{450AE79C-6565-8219-0D3C-AD2D3B8CA8B6}"/>
                      </a:ext>
                    </a:extLst>
                  </p:cNvPr>
                  <p:cNvSpPr/>
                  <p:nvPr/>
                </p:nvSpPr>
                <p:spPr>
                  <a:xfrm>
                    <a:off x="11852428" y="2919643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0" name="Vrije vorm: vorm 7429">
                    <a:extLst>
                      <a:ext uri="{FF2B5EF4-FFF2-40B4-BE49-F238E27FC236}">
                        <a16:creationId xmlns:a16="http://schemas.microsoft.com/office/drawing/2014/main" id="{985CFC24-9596-315A-9EAA-A1CA6BC20679}"/>
                      </a:ext>
                    </a:extLst>
                  </p:cNvPr>
                  <p:cNvSpPr/>
                  <p:nvPr/>
                </p:nvSpPr>
                <p:spPr>
                  <a:xfrm>
                    <a:off x="11713038" y="3658411"/>
                    <a:ext cx="339195" cy="155801"/>
                  </a:xfrm>
                  <a:custGeom>
                    <a:avLst/>
                    <a:gdLst>
                      <a:gd name="connsiteX0" fmla="*/ 0 w 339195"/>
                      <a:gd name="connsiteY0" fmla="*/ 0 h 155801"/>
                      <a:gd name="connsiteX1" fmla="*/ 0 w 339195"/>
                      <a:gd name="connsiteY1" fmla="*/ 149169 h 155801"/>
                      <a:gd name="connsiteX2" fmla="*/ 339195 w 339195"/>
                      <a:gd name="connsiteY2" fmla="*/ 155802 h 155801"/>
                      <a:gd name="connsiteX3" fmla="*/ 339195 w 339195"/>
                      <a:gd name="connsiteY3" fmla="*/ 10120 h 155801"/>
                      <a:gd name="connsiteX4" fmla="*/ 0 w 339195"/>
                      <a:gd name="connsiteY4" fmla="*/ 0 h 1558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5" h="155801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02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1" name="Vrije vorm: vorm 7430">
                    <a:extLst>
                      <a:ext uri="{FF2B5EF4-FFF2-40B4-BE49-F238E27FC236}">
                        <a16:creationId xmlns:a16="http://schemas.microsoft.com/office/drawing/2014/main" id="{9B845488-19A4-C889-AED6-D9F5AF47717A}"/>
                      </a:ext>
                    </a:extLst>
                  </p:cNvPr>
                  <p:cNvSpPr/>
                  <p:nvPr/>
                </p:nvSpPr>
                <p:spPr>
                  <a:xfrm>
                    <a:off x="10330754" y="4157476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2" name="Vrije vorm: vorm 7431">
                    <a:extLst>
                      <a:ext uri="{FF2B5EF4-FFF2-40B4-BE49-F238E27FC236}">
                        <a16:creationId xmlns:a16="http://schemas.microsoft.com/office/drawing/2014/main" id="{9BEDFA9F-44AE-CFC8-DA31-E7BCE3AE40F2}"/>
                      </a:ext>
                    </a:extLst>
                  </p:cNvPr>
                  <p:cNvSpPr/>
                  <p:nvPr/>
                </p:nvSpPr>
                <p:spPr>
                  <a:xfrm>
                    <a:off x="10476435" y="3965160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3" name="Vrije vorm: vorm 7432">
                    <a:extLst>
                      <a:ext uri="{FF2B5EF4-FFF2-40B4-BE49-F238E27FC236}">
                        <a16:creationId xmlns:a16="http://schemas.microsoft.com/office/drawing/2014/main" id="{DC8ED3CE-8CBD-56D7-F447-69344224D416}"/>
                      </a:ext>
                    </a:extLst>
                  </p:cNvPr>
                  <p:cNvSpPr/>
                  <p:nvPr/>
                </p:nvSpPr>
                <p:spPr>
                  <a:xfrm>
                    <a:off x="4974411" y="4076515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203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54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4" name="Vrije vorm: vorm 7433">
                    <a:extLst>
                      <a:ext uri="{FF2B5EF4-FFF2-40B4-BE49-F238E27FC236}">
                        <a16:creationId xmlns:a16="http://schemas.microsoft.com/office/drawing/2014/main" id="{45A2C03A-0031-D3C1-CF1B-C35F2CDF451E}"/>
                      </a:ext>
                    </a:extLst>
                  </p:cNvPr>
                  <p:cNvSpPr/>
                  <p:nvPr/>
                </p:nvSpPr>
                <p:spPr>
                  <a:xfrm>
                    <a:off x="5567771" y="400923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54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5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5" name="Vrije vorm: vorm 7434">
                    <a:extLst>
                      <a:ext uri="{FF2B5EF4-FFF2-40B4-BE49-F238E27FC236}">
                        <a16:creationId xmlns:a16="http://schemas.microsoft.com/office/drawing/2014/main" id="{D0AE3A50-44D2-4EF2-0709-AE879945EC66}"/>
                      </a:ext>
                    </a:extLst>
                  </p:cNvPr>
                  <p:cNvSpPr/>
                  <p:nvPr/>
                </p:nvSpPr>
                <p:spPr>
                  <a:xfrm>
                    <a:off x="6060237" y="4211564"/>
                    <a:ext cx="339194" cy="155835"/>
                  </a:xfrm>
                  <a:custGeom>
                    <a:avLst/>
                    <a:gdLst>
                      <a:gd name="connsiteX0" fmla="*/ 0 w 339194"/>
                      <a:gd name="connsiteY0" fmla="*/ 0 h 155835"/>
                      <a:gd name="connsiteX1" fmla="*/ 0 w 339194"/>
                      <a:gd name="connsiteY1" fmla="*/ 149169 h 155835"/>
                      <a:gd name="connsiteX2" fmla="*/ 339195 w 339194"/>
                      <a:gd name="connsiteY2" fmla="*/ 155836 h 155835"/>
                      <a:gd name="connsiteX3" fmla="*/ 339195 w 339194"/>
                      <a:gd name="connsiteY3" fmla="*/ 10120 h 155835"/>
                      <a:gd name="connsiteX4" fmla="*/ 0 w 339194"/>
                      <a:gd name="connsiteY4" fmla="*/ 0 h 1558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5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6" name="Vrije vorm: vorm 7435">
                    <a:extLst>
                      <a:ext uri="{FF2B5EF4-FFF2-40B4-BE49-F238E27FC236}">
                        <a16:creationId xmlns:a16="http://schemas.microsoft.com/office/drawing/2014/main" id="{62B0DBD9-94DF-99D4-A8A7-31013568AF8E}"/>
                      </a:ext>
                    </a:extLst>
                  </p:cNvPr>
                  <p:cNvSpPr/>
                  <p:nvPr/>
                </p:nvSpPr>
                <p:spPr>
                  <a:xfrm>
                    <a:off x="2901942" y="2911882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169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169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7" name="Vrije vorm: vorm 7436">
                    <a:extLst>
                      <a:ext uri="{FF2B5EF4-FFF2-40B4-BE49-F238E27FC236}">
                        <a16:creationId xmlns:a16="http://schemas.microsoft.com/office/drawing/2014/main" id="{4FEEEBD2-915E-E56D-3220-3998F4244197}"/>
                      </a:ext>
                    </a:extLst>
                  </p:cNvPr>
                  <p:cNvSpPr/>
                  <p:nvPr/>
                </p:nvSpPr>
                <p:spPr>
                  <a:xfrm>
                    <a:off x="26907" y="3526850"/>
                    <a:ext cx="339194" cy="155836"/>
                  </a:xfrm>
                  <a:custGeom>
                    <a:avLst/>
                    <a:gdLst>
                      <a:gd name="connsiteX0" fmla="*/ 0 w 339194"/>
                      <a:gd name="connsiteY0" fmla="*/ 0 h 155836"/>
                      <a:gd name="connsiteX1" fmla="*/ 0 w 339194"/>
                      <a:gd name="connsiteY1" fmla="*/ 149203 h 155836"/>
                      <a:gd name="connsiteX2" fmla="*/ 339195 w 339194"/>
                      <a:gd name="connsiteY2" fmla="*/ 155836 h 155836"/>
                      <a:gd name="connsiteX3" fmla="*/ 339195 w 339194"/>
                      <a:gd name="connsiteY3" fmla="*/ 10120 h 155836"/>
                      <a:gd name="connsiteX4" fmla="*/ 0 w 339194"/>
                      <a:gd name="connsiteY4" fmla="*/ 0 h 1558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39194" h="155836">
                        <a:moveTo>
                          <a:pt x="0" y="0"/>
                        </a:moveTo>
                        <a:lnTo>
                          <a:pt x="0" y="149203"/>
                        </a:lnTo>
                        <a:lnTo>
                          <a:pt x="339195" y="155836"/>
                        </a:lnTo>
                        <a:lnTo>
                          <a:pt x="339195" y="1012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8" name="Vrije vorm: vorm 7437">
                    <a:extLst>
                      <a:ext uri="{FF2B5EF4-FFF2-40B4-BE49-F238E27FC236}">
                        <a16:creationId xmlns:a16="http://schemas.microsoft.com/office/drawing/2014/main" id="{7B258725-317D-C75E-E705-409D2C91636E}"/>
                      </a:ext>
                    </a:extLst>
                  </p:cNvPr>
                  <p:cNvSpPr/>
                  <p:nvPr/>
                </p:nvSpPr>
                <p:spPr>
                  <a:xfrm>
                    <a:off x="452225" y="3653590"/>
                    <a:ext cx="571307" cy="196350"/>
                  </a:xfrm>
                  <a:custGeom>
                    <a:avLst/>
                    <a:gdLst>
                      <a:gd name="connsiteX0" fmla="*/ 0 w 571307"/>
                      <a:gd name="connsiteY0" fmla="*/ 0 h 196350"/>
                      <a:gd name="connsiteX1" fmla="*/ 29232 w 571307"/>
                      <a:gd name="connsiteY1" fmla="*/ 196351 h 196350"/>
                      <a:gd name="connsiteX2" fmla="*/ 533733 w 571307"/>
                      <a:gd name="connsiteY2" fmla="*/ 196351 h 196350"/>
                      <a:gd name="connsiteX3" fmla="*/ 571308 w 571307"/>
                      <a:gd name="connsiteY3" fmla="*/ 37164 h 196350"/>
                      <a:gd name="connsiteX4" fmla="*/ 0 w 57130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71307" h="196350">
                        <a:moveTo>
                          <a:pt x="0" y="0"/>
                        </a:moveTo>
                        <a:lnTo>
                          <a:pt x="29232" y="196351"/>
                        </a:lnTo>
                        <a:lnTo>
                          <a:pt x="533733" y="196351"/>
                        </a:lnTo>
                        <a:lnTo>
                          <a:pt x="571308" y="3716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39" name="Vrije vorm: vorm 7438">
                    <a:extLst>
                      <a:ext uri="{FF2B5EF4-FFF2-40B4-BE49-F238E27FC236}">
                        <a16:creationId xmlns:a16="http://schemas.microsoft.com/office/drawing/2014/main" id="{2E38FD12-C91B-70A9-96EC-C37FA9C69B22}"/>
                      </a:ext>
                    </a:extLst>
                  </p:cNvPr>
                  <p:cNvSpPr/>
                  <p:nvPr/>
                </p:nvSpPr>
                <p:spPr>
                  <a:xfrm>
                    <a:off x="217924" y="3865326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677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0" name="Vrije vorm: vorm 7439">
                    <a:extLst>
                      <a:ext uri="{FF2B5EF4-FFF2-40B4-BE49-F238E27FC236}">
                        <a16:creationId xmlns:a16="http://schemas.microsoft.com/office/drawing/2014/main" id="{89D946BA-B438-D077-8ACE-B21CB75041DE}"/>
                      </a:ext>
                    </a:extLst>
                  </p:cNvPr>
                  <p:cNvSpPr/>
                  <p:nvPr/>
                </p:nvSpPr>
                <p:spPr>
                  <a:xfrm>
                    <a:off x="801061" y="4171767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1" name="Vrije vorm: vorm 7440">
                    <a:extLst>
                      <a:ext uri="{FF2B5EF4-FFF2-40B4-BE49-F238E27FC236}">
                        <a16:creationId xmlns:a16="http://schemas.microsoft.com/office/drawing/2014/main" id="{CA354D6B-62C3-8D2D-802E-7E1037409274}"/>
                      </a:ext>
                    </a:extLst>
                  </p:cNvPr>
                  <p:cNvSpPr/>
                  <p:nvPr/>
                </p:nvSpPr>
                <p:spPr>
                  <a:xfrm>
                    <a:off x="1305733" y="318857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2" name="Vrije vorm: vorm 7441">
                    <a:extLst>
                      <a:ext uri="{FF2B5EF4-FFF2-40B4-BE49-F238E27FC236}">
                        <a16:creationId xmlns:a16="http://schemas.microsoft.com/office/drawing/2014/main" id="{F396AC43-F20C-6396-76C0-CD1346310B98}"/>
                      </a:ext>
                    </a:extLst>
                  </p:cNvPr>
                  <p:cNvSpPr/>
                  <p:nvPr/>
                </p:nvSpPr>
                <p:spPr>
                  <a:xfrm>
                    <a:off x="3095420" y="384994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3" name="Vrije vorm: vorm 7442">
                    <a:extLst>
                      <a:ext uri="{FF2B5EF4-FFF2-40B4-BE49-F238E27FC236}">
                        <a16:creationId xmlns:a16="http://schemas.microsoft.com/office/drawing/2014/main" id="{9DFD06C2-5A64-6D7B-3C7A-8B1A76E78E98}"/>
                      </a:ext>
                    </a:extLst>
                  </p:cNvPr>
                  <p:cNvSpPr/>
                  <p:nvPr/>
                </p:nvSpPr>
                <p:spPr>
                  <a:xfrm>
                    <a:off x="2734515" y="344879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4" name="Vrije vorm: vorm 7443">
                    <a:extLst>
                      <a:ext uri="{FF2B5EF4-FFF2-40B4-BE49-F238E27FC236}">
                        <a16:creationId xmlns:a16="http://schemas.microsoft.com/office/drawing/2014/main" id="{4F9E3344-4601-3B49-6DEF-C5FA4E0FF8AE}"/>
                      </a:ext>
                    </a:extLst>
                  </p:cNvPr>
                  <p:cNvSpPr/>
                  <p:nvPr/>
                </p:nvSpPr>
                <p:spPr>
                  <a:xfrm>
                    <a:off x="4127569" y="2861145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5" name="Vrije vorm: vorm 7444">
                    <a:extLst>
                      <a:ext uri="{FF2B5EF4-FFF2-40B4-BE49-F238E27FC236}">
                        <a16:creationId xmlns:a16="http://schemas.microsoft.com/office/drawing/2014/main" id="{8CC9BE2E-BCCC-E894-59EF-067FAAD08A45}"/>
                      </a:ext>
                    </a:extLst>
                  </p:cNvPr>
                  <p:cNvSpPr/>
                  <p:nvPr/>
                </p:nvSpPr>
                <p:spPr>
                  <a:xfrm>
                    <a:off x="7244393" y="2545814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7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7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6" name="Vrije vorm: vorm 7445">
                    <a:extLst>
                      <a:ext uri="{FF2B5EF4-FFF2-40B4-BE49-F238E27FC236}">
                        <a16:creationId xmlns:a16="http://schemas.microsoft.com/office/drawing/2014/main" id="{CE6A42B2-6C2E-7933-6A7C-FE3345626359}"/>
                      </a:ext>
                    </a:extLst>
                  </p:cNvPr>
                  <p:cNvSpPr/>
                  <p:nvPr/>
                </p:nvSpPr>
                <p:spPr>
                  <a:xfrm>
                    <a:off x="7044657" y="339033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8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8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7" name="Vrije vorm: vorm 7446">
                    <a:extLst>
                      <a:ext uri="{FF2B5EF4-FFF2-40B4-BE49-F238E27FC236}">
                        <a16:creationId xmlns:a16="http://schemas.microsoft.com/office/drawing/2014/main" id="{2B0387DC-6346-A75C-5A5E-ECBDA1AE604C}"/>
                      </a:ext>
                    </a:extLst>
                  </p:cNvPr>
                  <p:cNvSpPr/>
                  <p:nvPr/>
                </p:nvSpPr>
                <p:spPr>
                  <a:xfrm>
                    <a:off x="7300669" y="3621862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8" name="Vrije vorm: vorm 7447">
                    <a:extLst>
                      <a:ext uri="{FF2B5EF4-FFF2-40B4-BE49-F238E27FC236}">
                        <a16:creationId xmlns:a16="http://schemas.microsoft.com/office/drawing/2014/main" id="{2BBFFB68-2FAA-7E40-B4D2-81C4CDFF9EDA}"/>
                      </a:ext>
                    </a:extLst>
                  </p:cNvPr>
                  <p:cNvSpPr/>
                  <p:nvPr/>
                </p:nvSpPr>
                <p:spPr>
                  <a:xfrm>
                    <a:off x="7021887" y="4120825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49" name="Vrije vorm: vorm 7448">
                    <a:extLst>
                      <a:ext uri="{FF2B5EF4-FFF2-40B4-BE49-F238E27FC236}">
                        <a16:creationId xmlns:a16="http://schemas.microsoft.com/office/drawing/2014/main" id="{5769BCB9-846E-D96D-7282-2EDFA186FC21}"/>
                      </a:ext>
                    </a:extLst>
                  </p:cNvPr>
                  <p:cNvSpPr/>
                  <p:nvPr/>
                </p:nvSpPr>
                <p:spPr>
                  <a:xfrm>
                    <a:off x="9728846" y="2606330"/>
                    <a:ext cx="444976" cy="196384"/>
                  </a:xfrm>
                  <a:custGeom>
                    <a:avLst/>
                    <a:gdLst>
                      <a:gd name="connsiteX0" fmla="*/ 0 w 444976"/>
                      <a:gd name="connsiteY0" fmla="*/ 0 h 196384"/>
                      <a:gd name="connsiteX1" fmla="*/ 22770 w 444976"/>
                      <a:gd name="connsiteY1" fmla="*/ 196385 h 196384"/>
                      <a:gd name="connsiteX2" fmla="*/ 415710 w 444976"/>
                      <a:gd name="connsiteY2" fmla="*/ 196385 h 196384"/>
                      <a:gd name="connsiteX3" fmla="*/ 444977 w 444976"/>
                      <a:gd name="connsiteY3" fmla="*/ 37198 h 196384"/>
                      <a:gd name="connsiteX4" fmla="*/ 0 w 444976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0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0" name="Vrije vorm: vorm 7449">
                    <a:extLst>
                      <a:ext uri="{FF2B5EF4-FFF2-40B4-BE49-F238E27FC236}">
                        <a16:creationId xmlns:a16="http://schemas.microsoft.com/office/drawing/2014/main" id="{D61BA718-A16A-15C4-DCAA-F5CF7217A43E}"/>
                      </a:ext>
                    </a:extLst>
                  </p:cNvPr>
                  <p:cNvSpPr/>
                  <p:nvPr/>
                </p:nvSpPr>
                <p:spPr>
                  <a:xfrm>
                    <a:off x="9958806" y="2885795"/>
                    <a:ext cx="444942" cy="196350"/>
                  </a:xfrm>
                  <a:custGeom>
                    <a:avLst/>
                    <a:gdLst>
                      <a:gd name="connsiteX0" fmla="*/ 0 w 444942"/>
                      <a:gd name="connsiteY0" fmla="*/ 0 h 196350"/>
                      <a:gd name="connsiteX1" fmla="*/ 22736 w 444942"/>
                      <a:gd name="connsiteY1" fmla="*/ 196351 h 196350"/>
                      <a:gd name="connsiteX2" fmla="*/ 415676 w 444942"/>
                      <a:gd name="connsiteY2" fmla="*/ 196351 h 196350"/>
                      <a:gd name="connsiteX3" fmla="*/ 444943 w 444942"/>
                      <a:gd name="connsiteY3" fmla="*/ 37198 h 196350"/>
                      <a:gd name="connsiteX4" fmla="*/ 0 w 444942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2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6" y="196351"/>
                        </a:lnTo>
                        <a:lnTo>
                          <a:pt x="444943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1" name="Vrije vorm: vorm 7450">
                    <a:extLst>
                      <a:ext uri="{FF2B5EF4-FFF2-40B4-BE49-F238E27FC236}">
                        <a16:creationId xmlns:a16="http://schemas.microsoft.com/office/drawing/2014/main" id="{3BA76224-E982-4A72-C164-774ECB366482}"/>
                      </a:ext>
                    </a:extLst>
                  </p:cNvPr>
                  <p:cNvSpPr/>
                  <p:nvPr/>
                </p:nvSpPr>
                <p:spPr>
                  <a:xfrm>
                    <a:off x="10899565" y="3912542"/>
                    <a:ext cx="444943" cy="196350"/>
                  </a:xfrm>
                  <a:custGeom>
                    <a:avLst/>
                    <a:gdLst>
                      <a:gd name="connsiteX0" fmla="*/ 0 w 444943"/>
                      <a:gd name="connsiteY0" fmla="*/ 0 h 196350"/>
                      <a:gd name="connsiteX1" fmla="*/ 22736 w 444943"/>
                      <a:gd name="connsiteY1" fmla="*/ 196351 h 196350"/>
                      <a:gd name="connsiteX2" fmla="*/ 415677 w 444943"/>
                      <a:gd name="connsiteY2" fmla="*/ 196351 h 196350"/>
                      <a:gd name="connsiteX3" fmla="*/ 444944 w 444943"/>
                      <a:gd name="connsiteY3" fmla="*/ 37198 h 196350"/>
                      <a:gd name="connsiteX4" fmla="*/ 0 w 444943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43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677" y="196351"/>
                        </a:lnTo>
                        <a:lnTo>
                          <a:pt x="444944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2" name="Vrije vorm: vorm 7451">
                    <a:extLst>
                      <a:ext uri="{FF2B5EF4-FFF2-40B4-BE49-F238E27FC236}">
                        <a16:creationId xmlns:a16="http://schemas.microsoft.com/office/drawing/2014/main" id="{A7A930A3-E06F-ABFC-9F2F-36CA249F4BC8}"/>
                      </a:ext>
                    </a:extLst>
                  </p:cNvPr>
                  <p:cNvSpPr/>
                  <p:nvPr/>
                </p:nvSpPr>
                <p:spPr>
                  <a:xfrm>
                    <a:off x="11507559" y="4103867"/>
                    <a:ext cx="444976" cy="196350"/>
                  </a:xfrm>
                  <a:custGeom>
                    <a:avLst/>
                    <a:gdLst>
                      <a:gd name="connsiteX0" fmla="*/ 0 w 444976"/>
                      <a:gd name="connsiteY0" fmla="*/ 0 h 196350"/>
                      <a:gd name="connsiteX1" fmla="*/ 22736 w 444976"/>
                      <a:gd name="connsiteY1" fmla="*/ 196351 h 196350"/>
                      <a:gd name="connsiteX2" fmla="*/ 415710 w 444976"/>
                      <a:gd name="connsiteY2" fmla="*/ 196351 h 196350"/>
                      <a:gd name="connsiteX3" fmla="*/ 444977 w 444976"/>
                      <a:gd name="connsiteY3" fmla="*/ 37198 h 196350"/>
                      <a:gd name="connsiteX4" fmla="*/ 0 w 444976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6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0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3" name="Vrije vorm: vorm 7452">
                    <a:extLst>
                      <a:ext uri="{FF2B5EF4-FFF2-40B4-BE49-F238E27FC236}">
                        <a16:creationId xmlns:a16="http://schemas.microsoft.com/office/drawing/2014/main" id="{554554A1-9AB4-1F36-FFE5-3A1A6B654BCF}"/>
                      </a:ext>
                    </a:extLst>
                  </p:cNvPr>
                  <p:cNvSpPr/>
                  <p:nvPr/>
                </p:nvSpPr>
                <p:spPr>
                  <a:xfrm>
                    <a:off x="4409599" y="2606603"/>
                    <a:ext cx="444977" cy="196384"/>
                  </a:xfrm>
                  <a:custGeom>
                    <a:avLst/>
                    <a:gdLst>
                      <a:gd name="connsiteX0" fmla="*/ 0 w 444977"/>
                      <a:gd name="connsiteY0" fmla="*/ 0 h 196384"/>
                      <a:gd name="connsiteX1" fmla="*/ 22770 w 444977"/>
                      <a:gd name="connsiteY1" fmla="*/ 196385 h 196384"/>
                      <a:gd name="connsiteX2" fmla="*/ 415711 w 444977"/>
                      <a:gd name="connsiteY2" fmla="*/ 196385 h 196384"/>
                      <a:gd name="connsiteX3" fmla="*/ 444977 w 444977"/>
                      <a:gd name="connsiteY3" fmla="*/ 37198 h 196384"/>
                      <a:gd name="connsiteX4" fmla="*/ 0 w 444977"/>
                      <a:gd name="connsiteY4" fmla="*/ 0 h 196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84">
                        <a:moveTo>
                          <a:pt x="0" y="0"/>
                        </a:moveTo>
                        <a:lnTo>
                          <a:pt x="22770" y="196385"/>
                        </a:lnTo>
                        <a:lnTo>
                          <a:pt x="415711" y="196385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4" name="Vrije vorm: vorm 7453">
                    <a:extLst>
                      <a:ext uri="{FF2B5EF4-FFF2-40B4-BE49-F238E27FC236}">
                        <a16:creationId xmlns:a16="http://schemas.microsoft.com/office/drawing/2014/main" id="{A4F9CAAD-F426-2613-231F-B34C605E7F4F}"/>
                      </a:ext>
                    </a:extLst>
                  </p:cNvPr>
                  <p:cNvSpPr/>
                  <p:nvPr/>
                </p:nvSpPr>
                <p:spPr>
                  <a:xfrm>
                    <a:off x="4783599" y="2871880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36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36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5" name="Vrije vorm: vorm 7454">
                    <a:extLst>
                      <a:ext uri="{FF2B5EF4-FFF2-40B4-BE49-F238E27FC236}">
                        <a16:creationId xmlns:a16="http://schemas.microsoft.com/office/drawing/2014/main" id="{4D642A38-732E-1058-1FB4-1883CEC5B274}"/>
                      </a:ext>
                    </a:extLst>
                  </p:cNvPr>
                  <p:cNvSpPr/>
                  <p:nvPr/>
                </p:nvSpPr>
                <p:spPr>
                  <a:xfrm>
                    <a:off x="3961681" y="3941842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6" name="Vrije vorm: vorm 7455">
                    <a:extLst>
                      <a:ext uri="{FF2B5EF4-FFF2-40B4-BE49-F238E27FC236}">
                        <a16:creationId xmlns:a16="http://schemas.microsoft.com/office/drawing/2014/main" id="{322732B2-5151-F01B-8045-7BE65FF5486A}"/>
                      </a:ext>
                    </a:extLst>
                  </p:cNvPr>
                  <p:cNvSpPr/>
                  <p:nvPr/>
                </p:nvSpPr>
                <p:spPr>
                  <a:xfrm>
                    <a:off x="2690719" y="2662401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7457" name="Vrije vorm: vorm 7456">
                    <a:extLst>
                      <a:ext uri="{FF2B5EF4-FFF2-40B4-BE49-F238E27FC236}">
                        <a16:creationId xmlns:a16="http://schemas.microsoft.com/office/drawing/2014/main" id="{22240B6F-5628-6154-1B9A-C935977461F5}"/>
                      </a:ext>
                    </a:extLst>
                  </p:cNvPr>
                  <p:cNvSpPr/>
                  <p:nvPr/>
                </p:nvSpPr>
                <p:spPr>
                  <a:xfrm>
                    <a:off x="1165966" y="2631288"/>
                    <a:ext cx="444977" cy="196350"/>
                  </a:xfrm>
                  <a:custGeom>
                    <a:avLst/>
                    <a:gdLst>
                      <a:gd name="connsiteX0" fmla="*/ 0 w 444977"/>
                      <a:gd name="connsiteY0" fmla="*/ 0 h 196350"/>
                      <a:gd name="connsiteX1" fmla="*/ 22770 w 444977"/>
                      <a:gd name="connsiteY1" fmla="*/ 196351 h 196350"/>
                      <a:gd name="connsiteX2" fmla="*/ 415711 w 444977"/>
                      <a:gd name="connsiteY2" fmla="*/ 196351 h 196350"/>
                      <a:gd name="connsiteX3" fmla="*/ 444977 w 444977"/>
                      <a:gd name="connsiteY3" fmla="*/ 37198 h 196350"/>
                      <a:gd name="connsiteX4" fmla="*/ 0 w 444977"/>
                      <a:gd name="connsiteY4" fmla="*/ 0 h 196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44977" h="196350">
                        <a:moveTo>
                          <a:pt x="0" y="0"/>
                        </a:moveTo>
                        <a:lnTo>
                          <a:pt x="22770" y="196351"/>
                        </a:lnTo>
                        <a:lnTo>
                          <a:pt x="415711" y="196351"/>
                        </a:lnTo>
                        <a:lnTo>
                          <a:pt x="444977" y="37198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3419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5276" name="!! hout muur">
                  <a:extLst>
                    <a:ext uri="{FF2B5EF4-FFF2-40B4-BE49-F238E27FC236}">
                      <a16:creationId xmlns:a16="http://schemas.microsoft.com/office/drawing/2014/main" id="{EEE56440-C9E6-8992-617A-3B5909744C9F}"/>
                    </a:ext>
                  </a:extLst>
                </p:cNvPr>
                <p:cNvGrpSpPr/>
                <p:nvPr userDrawn="1"/>
              </p:nvGrpSpPr>
              <p:grpSpPr>
                <a:xfrm>
                  <a:off x="0" y="3306478"/>
                  <a:ext cx="12192000" cy="1555187"/>
                  <a:chOff x="0" y="3717569"/>
                  <a:chExt cx="12192000" cy="1555187"/>
                </a:xfrm>
              </p:grpSpPr>
              <p:sp>
                <p:nvSpPr>
                  <p:cNvPr id="5277" name="Rechthoek 5276">
                    <a:extLst>
                      <a:ext uri="{FF2B5EF4-FFF2-40B4-BE49-F238E27FC236}">
                        <a16:creationId xmlns:a16="http://schemas.microsoft.com/office/drawing/2014/main" id="{9A6BCC65-4554-3354-790D-DC79A8BBAFD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17569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78" name="Rechthoek 5277">
                    <a:extLst>
                      <a:ext uri="{FF2B5EF4-FFF2-40B4-BE49-F238E27FC236}">
                        <a16:creationId xmlns:a16="http://schemas.microsoft.com/office/drawing/2014/main" id="{152B725F-4ACD-66E0-8BF9-EB781DD88E0F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777957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79" name="Rechthoek 5278">
                    <a:extLst>
                      <a:ext uri="{FF2B5EF4-FFF2-40B4-BE49-F238E27FC236}">
                        <a16:creationId xmlns:a16="http://schemas.microsoft.com/office/drawing/2014/main" id="{2678B233-7FEB-DF0A-0BE8-75683DFD874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4993598"/>
                    <a:ext cx="12192000" cy="56174"/>
                  </a:xfrm>
                  <a:prstGeom prst="rect">
                    <a:avLst/>
                  </a:prstGeom>
                  <a:solidFill>
                    <a:srgbClr val="592E3C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0" name="Rechthoek 5279">
                    <a:extLst>
                      <a:ext uri="{FF2B5EF4-FFF2-40B4-BE49-F238E27FC236}">
                        <a16:creationId xmlns:a16="http://schemas.microsoft.com/office/drawing/2014/main" id="{B89D963D-CAD7-A74F-0DB2-7D4FDB1D163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5053986"/>
                    <a:ext cx="12192000" cy="218770"/>
                  </a:xfrm>
                  <a:prstGeom prst="rect">
                    <a:avLst/>
                  </a:prstGeom>
                  <a:solidFill>
                    <a:srgbClr val="42202A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1" name="Rechthoek 5280">
                    <a:extLst>
                      <a:ext uri="{FF2B5EF4-FFF2-40B4-BE49-F238E27FC236}">
                        <a16:creationId xmlns:a16="http://schemas.microsoft.com/office/drawing/2014/main" id="{E252EA6E-2C43-DEA5-626D-09F9B4EDA77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0" y="3996727"/>
                    <a:ext cx="12191622" cy="997850"/>
                  </a:xfrm>
                  <a:prstGeom prst="rect">
                    <a:avLst/>
                  </a:prstGeom>
                  <a:gradFill flip="none" rotWithShape="1">
                    <a:gsLst>
                      <a:gs pos="3000">
                        <a:srgbClr val="61273B"/>
                      </a:gs>
                      <a:gs pos="54000">
                        <a:srgbClr val="6A3146"/>
                      </a:gs>
                      <a:gs pos="100000">
                        <a:srgbClr val="61273B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2" name="Rechthoek 5281">
                    <a:extLst>
                      <a:ext uri="{FF2B5EF4-FFF2-40B4-BE49-F238E27FC236}">
                        <a16:creationId xmlns:a16="http://schemas.microsoft.com/office/drawing/2014/main" id="{41A0D3C6-DCE6-6BB0-4E9C-04997467CC6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581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3" name="Rechthoek 5282">
                    <a:extLst>
                      <a:ext uri="{FF2B5EF4-FFF2-40B4-BE49-F238E27FC236}">
                        <a16:creationId xmlns:a16="http://schemas.microsoft.com/office/drawing/2014/main" id="{CFA6D2AC-38B6-99E0-6070-7385E79B38F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329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4" name="Rechthoek 5283">
                    <a:extLst>
                      <a:ext uri="{FF2B5EF4-FFF2-40B4-BE49-F238E27FC236}">
                        <a16:creationId xmlns:a16="http://schemas.microsoft.com/office/drawing/2014/main" id="{8B3E95D1-989A-BE2C-04D8-1E4D3783505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078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5" name="Rechthoek 5284">
                    <a:extLst>
                      <a:ext uri="{FF2B5EF4-FFF2-40B4-BE49-F238E27FC236}">
                        <a16:creationId xmlns:a16="http://schemas.microsoft.com/office/drawing/2014/main" id="{0D298F6B-7B5C-ACC7-D1F9-CE9E9FA671C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67827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6" name="Rechthoek 5285">
                    <a:extLst>
                      <a:ext uri="{FF2B5EF4-FFF2-40B4-BE49-F238E27FC236}">
                        <a16:creationId xmlns:a16="http://schemas.microsoft.com/office/drawing/2014/main" id="{697DC106-993F-C638-5E76-BD625644AC6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16576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7" name="Rechthoek 5286">
                    <a:extLst>
                      <a:ext uri="{FF2B5EF4-FFF2-40B4-BE49-F238E27FC236}">
                        <a16:creationId xmlns:a16="http://schemas.microsoft.com/office/drawing/2014/main" id="{94101E51-45C1-C8D4-178B-B54AEFF238EA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265325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8" name="Rechthoek 5287">
                    <a:extLst>
                      <a:ext uri="{FF2B5EF4-FFF2-40B4-BE49-F238E27FC236}">
                        <a16:creationId xmlns:a16="http://schemas.microsoft.com/office/drawing/2014/main" id="{38C0FE6A-431B-D317-B092-EB5F45E76AD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14074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89" name="Rechthoek 5288">
                    <a:extLst>
                      <a:ext uri="{FF2B5EF4-FFF2-40B4-BE49-F238E27FC236}">
                        <a16:creationId xmlns:a16="http://schemas.microsoft.com/office/drawing/2014/main" id="{3009A1EE-1247-18C5-F8F2-7FA10750440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362823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90" name="Rechthoek 5289">
                    <a:extLst>
                      <a:ext uri="{FF2B5EF4-FFF2-40B4-BE49-F238E27FC236}">
                        <a16:creationId xmlns:a16="http://schemas.microsoft.com/office/drawing/2014/main" id="{9C5E4802-C151-0666-5530-342AFE9F39F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11572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91" name="Rechthoek 5290">
                    <a:extLst>
                      <a:ext uri="{FF2B5EF4-FFF2-40B4-BE49-F238E27FC236}">
                        <a16:creationId xmlns:a16="http://schemas.microsoft.com/office/drawing/2014/main" id="{55D0B0AA-0733-FE25-7D30-0BDCD3C27F4A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460321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92" name="Rechthoek 5291">
                    <a:extLst>
                      <a:ext uri="{FF2B5EF4-FFF2-40B4-BE49-F238E27FC236}">
                        <a16:creationId xmlns:a16="http://schemas.microsoft.com/office/drawing/2014/main" id="{85C467DA-108E-1CEC-391D-4D6BC7D0E75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09070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93" name="Rechthoek 5292">
                    <a:extLst>
                      <a:ext uri="{FF2B5EF4-FFF2-40B4-BE49-F238E27FC236}">
                        <a16:creationId xmlns:a16="http://schemas.microsoft.com/office/drawing/2014/main" id="{0D7E4EA6-7BDF-BFEE-A1ED-1580141B997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557818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5294" name="Rechthoek 5293">
                    <a:extLst>
                      <a:ext uri="{FF2B5EF4-FFF2-40B4-BE49-F238E27FC236}">
                        <a16:creationId xmlns:a16="http://schemas.microsoft.com/office/drawing/2014/main" id="{357F0B3A-08E5-7978-275E-B398EB3D89AC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06567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0" name="Rechthoek 7039">
                    <a:extLst>
                      <a:ext uri="{FF2B5EF4-FFF2-40B4-BE49-F238E27FC236}">
                        <a16:creationId xmlns:a16="http://schemas.microsoft.com/office/drawing/2014/main" id="{C771393A-3F08-A246-49FB-2F4D08142036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655316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1" name="Rechthoek 7040">
                    <a:extLst>
                      <a:ext uri="{FF2B5EF4-FFF2-40B4-BE49-F238E27FC236}">
                        <a16:creationId xmlns:a16="http://schemas.microsoft.com/office/drawing/2014/main" id="{2AA91E37-993A-C917-7E4D-B953A375139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040656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2" name="Rechthoek 7041">
                    <a:extLst>
                      <a:ext uri="{FF2B5EF4-FFF2-40B4-BE49-F238E27FC236}">
                        <a16:creationId xmlns:a16="http://schemas.microsoft.com/office/drawing/2014/main" id="{EE6714FE-13E3-97B3-07C3-4C6BB80A873A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7528145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3" name="Rechthoek 7042">
                    <a:extLst>
                      <a:ext uri="{FF2B5EF4-FFF2-40B4-BE49-F238E27FC236}">
                        <a16:creationId xmlns:a16="http://schemas.microsoft.com/office/drawing/2014/main" id="{83B3CAA7-B8AF-3D78-DDEB-0FDB05BC637E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015634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4" name="Rechthoek 7043">
                    <a:extLst>
                      <a:ext uri="{FF2B5EF4-FFF2-40B4-BE49-F238E27FC236}">
                        <a16:creationId xmlns:a16="http://schemas.microsoft.com/office/drawing/2014/main" id="{7660551A-7F12-28A5-F449-30C02A48CC49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503123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5" name="Rechthoek 7044">
                    <a:extLst>
                      <a:ext uri="{FF2B5EF4-FFF2-40B4-BE49-F238E27FC236}">
                        <a16:creationId xmlns:a16="http://schemas.microsoft.com/office/drawing/2014/main" id="{921477C7-E77C-175E-50F0-8DF92689B9A0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899061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6" name="Rechthoek 7045">
                    <a:extLst>
                      <a:ext uri="{FF2B5EF4-FFF2-40B4-BE49-F238E27FC236}">
                        <a16:creationId xmlns:a16="http://schemas.microsoft.com/office/drawing/2014/main" id="{455AD4F9-2605-88B4-99FA-129159473623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478101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7" name="Rechthoek 7046">
                    <a:extLst>
                      <a:ext uri="{FF2B5EF4-FFF2-40B4-BE49-F238E27FC236}">
                        <a16:creationId xmlns:a16="http://schemas.microsoft.com/office/drawing/2014/main" id="{7925082C-5F61-71D1-8354-D764D8F3106D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9965590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8" name="Rechthoek 7047">
                    <a:extLst>
                      <a:ext uri="{FF2B5EF4-FFF2-40B4-BE49-F238E27FC236}">
                        <a16:creationId xmlns:a16="http://schemas.microsoft.com/office/drawing/2014/main" id="{71FFD6F5-FB84-D960-04E1-9362C4E33991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453079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49" name="Rechthoek 7048">
                    <a:extLst>
                      <a:ext uri="{FF2B5EF4-FFF2-40B4-BE49-F238E27FC236}">
                        <a16:creationId xmlns:a16="http://schemas.microsoft.com/office/drawing/2014/main" id="{100A2F0D-969F-9E5B-7B04-E6F009FEF575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0940568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50" name="Rechthoek 7049">
                    <a:extLst>
                      <a:ext uri="{FF2B5EF4-FFF2-40B4-BE49-F238E27FC236}">
                        <a16:creationId xmlns:a16="http://schemas.microsoft.com/office/drawing/2014/main" id="{38C17D8B-C811-4671-A3F4-EC87EE01C147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428057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  <p:sp>
                <p:nvSpPr>
                  <p:cNvPr id="7051" name="Rechthoek 7050">
                    <a:extLst>
                      <a:ext uri="{FF2B5EF4-FFF2-40B4-BE49-F238E27FC236}">
                        <a16:creationId xmlns:a16="http://schemas.microsoft.com/office/drawing/2014/main" id="{3DC24341-1BEC-386B-BD68-99B440400EE8}"/>
                      </a:ext>
                    </a:extLst>
                  </p:cNvPr>
                  <p:cNvSpPr/>
                  <p:nvPr userDrawn="1"/>
                </p:nvSpPr>
                <p:spPr>
                  <a:xfrm>
                    <a:off x="11915542" y="3996907"/>
                    <a:ext cx="54258" cy="997850"/>
                  </a:xfrm>
                  <a:prstGeom prst="rect">
                    <a:avLst/>
                  </a:prstGeom>
                  <a:solidFill>
                    <a:srgbClr val="520F25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nl-NL"/>
                  </a:p>
                </p:txBody>
              </p:sp>
            </p:grpSp>
          </p:grpSp>
        </p:grpSp>
        <p:sp>
          <p:nvSpPr>
            <p:cNvPr id="5271" name="Rechthoek 5270">
              <a:extLst>
                <a:ext uri="{FF2B5EF4-FFF2-40B4-BE49-F238E27FC236}">
                  <a16:creationId xmlns:a16="http://schemas.microsoft.com/office/drawing/2014/main" id="{3F17C61B-7B39-D0EA-1CE1-F47FDF3B6046}"/>
                </a:ext>
              </a:extLst>
            </p:cNvPr>
            <p:cNvSpPr/>
            <p:nvPr userDrawn="1"/>
          </p:nvSpPr>
          <p:spPr>
            <a:xfrm>
              <a:off x="0" y="4870890"/>
              <a:ext cx="12192000" cy="1987109"/>
            </a:xfrm>
            <a:prstGeom prst="rect">
              <a:avLst/>
            </a:prstGeom>
            <a:gradFill flip="none" rotWithShape="1">
              <a:gsLst>
                <a:gs pos="62000">
                  <a:srgbClr val="BC7183"/>
                </a:gs>
                <a:gs pos="73000">
                  <a:srgbClr val="FF9A2C"/>
                </a:gs>
                <a:gs pos="88000">
                  <a:srgbClr val="BC7183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pic>
        <p:nvPicPr>
          <p:cNvPr id="7463" name="!!mat">
            <a:extLst>
              <a:ext uri="{FF2B5EF4-FFF2-40B4-BE49-F238E27FC236}">
                <a16:creationId xmlns:a16="http://schemas.microsoft.com/office/drawing/2014/main" id="{B9E7FF1F-3156-6C08-D7A9-80FB663D7C0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30217" y="21710074"/>
            <a:ext cx="47023188" cy="7736553"/>
          </a:xfrm>
          <a:prstGeom prst="rect">
            <a:avLst/>
          </a:prstGeom>
        </p:spPr>
      </p:pic>
      <p:sp>
        <p:nvSpPr>
          <p:cNvPr id="7464" name="!!layer">
            <a:extLst>
              <a:ext uri="{FF2B5EF4-FFF2-40B4-BE49-F238E27FC236}">
                <a16:creationId xmlns:a16="http://schemas.microsoft.com/office/drawing/2014/main" id="{43D1DE90-4398-2B8C-ED3D-78F3FAA971FD}"/>
              </a:ext>
            </a:extLst>
          </p:cNvPr>
          <p:cNvSpPr/>
          <p:nvPr userDrawn="1"/>
        </p:nvSpPr>
        <p:spPr>
          <a:xfrm>
            <a:off x="-22244144" y="-6951095"/>
            <a:ext cx="64134419" cy="36054572"/>
          </a:xfrm>
          <a:custGeom>
            <a:avLst/>
            <a:gdLst>
              <a:gd name="connsiteX0" fmla="*/ 0 w 9991259"/>
              <a:gd name="connsiteY0" fmla="*/ 0 h 6854003"/>
              <a:gd name="connsiteX1" fmla="*/ 9991259 w 9991259"/>
              <a:gd name="connsiteY1" fmla="*/ 0 h 6854003"/>
              <a:gd name="connsiteX2" fmla="*/ 9991259 w 9991259"/>
              <a:gd name="connsiteY2" fmla="*/ 6854004 h 6854003"/>
              <a:gd name="connsiteX3" fmla="*/ 0 w 9991259"/>
              <a:gd name="connsiteY3" fmla="*/ 6854004 h 6854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1259" h="6854003">
                <a:moveTo>
                  <a:pt x="0" y="0"/>
                </a:moveTo>
                <a:lnTo>
                  <a:pt x="9991259" y="0"/>
                </a:lnTo>
                <a:lnTo>
                  <a:pt x="9991259" y="6854004"/>
                </a:lnTo>
                <a:lnTo>
                  <a:pt x="0" y="6854004"/>
                </a:lnTo>
                <a:close/>
              </a:path>
            </a:pathLst>
          </a:custGeom>
          <a:gradFill flip="none" rotWithShape="1">
            <a:gsLst>
              <a:gs pos="89000">
                <a:srgbClr val="2A2975">
                  <a:alpha val="29000"/>
                </a:srgbClr>
              </a:gs>
              <a:gs pos="10000">
                <a:srgbClr val="FBB766">
                  <a:alpha val="35000"/>
                </a:srgbClr>
              </a:gs>
            </a:gsLst>
            <a:path path="circle">
              <a:fillToRect l="50000" t="50000" r="50000" b="50000"/>
            </a:path>
            <a:tileRect/>
          </a:gradFill>
          <a:ln w="798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7465" name="!!kat met lichtjes">
            <a:extLst>
              <a:ext uri="{FF2B5EF4-FFF2-40B4-BE49-F238E27FC236}">
                <a16:creationId xmlns:a16="http://schemas.microsoft.com/office/drawing/2014/main" id="{2691271C-5708-1A65-8F58-170378B2B992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8589219" y="21259923"/>
            <a:ext cx="6649500" cy="5060194"/>
          </a:xfrm>
          <a:prstGeom prst="rect">
            <a:avLst/>
          </a:prstGeom>
          <a:effectLst/>
        </p:spPr>
      </p:pic>
      <p:grpSp>
        <p:nvGrpSpPr>
          <p:cNvPr id="7466" name="!!kader 1">
            <a:extLst>
              <a:ext uri="{FF2B5EF4-FFF2-40B4-BE49-F238E27FC236}">
                <a16:creationId xmlns:a16="http://schemas.microsoft.com/office/drawing/2014/main" id="{B8252EE5-875C-E335-6AAA-9D6929275549}"/>
              </a:ext>
            </a:extLst>
          </p:cNvPr>
          <p:cNvGrpSpPr/>
          <p:nvPr userDrawn="1"/>
        </p:nvGrpSpPr>
        <p:grpSpPr>
          <a:xfrm rot="20950574">
            <a:off x="-11488638" y="2105132"/>
            <a:ext cx="6222126" cy="3235278"/>
            <a:chOff x="3004047" y="1533044"/>
            <a:chExt cx="1310184" cy="68124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67" name="Diazoom 7466">
                  <a:extLst>
                    <a:ext uri="{FF2B5EF4-FFF2-40B4-BE49-F238E27FC236}">
                      <a16:creationId xmlns:a16="http://schemas.microsoft.com/office/drawing/2014/main" id="{9ED0A0D1-74B5-1A69-4338-05EBD4D9438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322515847"/>
                    </p:ext>
                  </p:extLst>
                </p:nvPr>
              </p:nvGraphicFramePr>
              <p:xfrm>
                <a:off x="3100831" y="1564569"/>
                <a:ext cx="1097617" cy="617410"/>
              </p:xfrm>
              <a:graphic>
                <a:graphicData uri="http://schemas.microsoft.com/office/powerpoint/2016/slidezoom">
                  <pslz:sldZm>
                    <pslz:sldZmObj sldId="264" cId="1492867630">
                      <pslz:zmPr id="{1EE5C3DC-54D8-456A-A2EB-2016D88D0F32}" returnToParent="0" transitionDur="1000">
                        <p166:blipFill xmlns:p166="http://schemas.microsoft.com/office/powerpoint/2016/6/main">
                          <a:blip r:embed="rId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0950574">
                            <a:off x="0" y="0"/>
                            <a:ext cx="5212635" cy="2932108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67" name="Diazoom 7466">
                  <a:extLst>
                    <a:ext uri="{FF2B5EF4-FFF2-40B4-BE49-F238E27FC236}">
                      <a16:creationId xmlns:a16="http://schemas.microsoft.com/office/drawing/2014/main" id="{9ED0A0D1-74B5-1A69-4338-05EBD4D9438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 rot="20950574">
                  <a:off x="-11028555" y="2263351"/>
                  <a:ext cx="5212635" cy="2932108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68" name="Groep 7467">
              <a:extLst>
                <a:ext uri="{FF2B5EF4-FFF2-40B4-BE49-F238E27FC236}">
                  <a16:creationId xmlns:a16="http://schemas.microsoft.com/office/drawing/2014/main" id="{C121F278-25F6-B7ED-5EEE-3F037D0E6207}"/>
                </a:ext>
              </a:extLst>
            </p:cNvPr>
            <p:cNvGrpSpPr/>
            <p:nvPr userDrawn="1"/>
          </p:nvGrpSpPr>
          <p:grpSpPr>
            <a:xfrm>
              <a:off x="3004047" y="1533044"/>
              <a:ext cx="1310184" cy="681248"/>
              <a:chOff x="2829289" y="1465750"/>
              <a:chExt cx="3134678" cy="1629918"/>
            </a:xfrm>
          </p:grpSpPr>
          <p:sp>
            <p:nvSpPr>
              <p:cNvPr id="7469" name="Vrije vorm: vorm 7468">
                <a:extLst>
                  <a:ext uri="{FF2B5EF4-FFF2-40B4-BE49-F238E27FC236}">
                    <a16:creationId xmlns:a16="http://schemas.microsoft.com/office/drawing/2014/main" id="{9BAB7911-CD69-60CE-3292-BE3CE59D8BEF}"/>
                  </a:ext>
                </a:extLst>
              </p:cNvPr>
              <p:cNvSpPr/>
              <p:nvPr/>
            </p:nvSpPr>
            <p:spPr>
              <a:xfrm>
                <a:off x="2829289" y="1465750"/>
                <a:ext cx="3134678" cy="1629918"/>
              </a:xfrm>
              <a:custGeom>
                <a:avLst/>
                <a:gdLst>
                  <a:gd name="connsiteX0" fmla="*/ 0 w 3134678"/>
                  <a:gd name="connsiteY0" fmla="*/ 0 h 1629918"/>
                  <a:gd name="connsiteX1" fmla="*/ 3134678 w 3134678"/>
                  <a:gd name="connsiteY1" fmla="*/ 0 h 1629918"/>
                  <a:gd name="connsiteX2" fmla="*/ 2864453 w 3134678"/>
                  <a:gd name="connsiteY2" fmla="*/ 1629918 h 1629918"/>
                  <a:gd name="connsiteX3" fmla="*/ 94583 w 3134678"/>
                  <a:gd name="connsiteY3" fmla="*/ 1629918 h 1629918"/>
                  <a:gd name="connsiteX4" fmla="*/ 0 w 3134678"/>
                  <a:gd name="connsiteY4" fmla="*/ 0 h 1629918"/>
                  <a:gd name="connsiteX5" fmla="*/ 94583 w 3134678"/>
                  <a:gd name="connsiteY5" fmla="*/ 72866 h 1629918"/>
                  <a:gd name="connsiteX6" fmla="*/ 175546 w 3134678"/>
                  <a:gd name="connsiteY6" fmla="*/ 1546669 h 1629918"/>
                  <a:gd name="connsiteX7" fmla="*/ 2801779 w 3134678"/>
                  <a:gd name="connsiteY7" fmla="*/ 1546669 h 1629918"/>
                  <a:gd name="connsiteX8" fmla="*/ 3022759 w 3134678"/>
                  <a:gd name="connsiteY8" fmla="*/ 72866 h 1629918"/>
                  <a:gd name="connsiteX9" fmla="*/ 94583 w 3134678"/>
                  <a:gd name="connsiteY9" fmla="*/ 72866 h 16299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134678" h="1629918">
                    <a:moveTo>
                      <a:pt x="0" y="0"/>
                    </a:moveTo>
                    <a:lnTo>
                      <a:pt x="3134678" y="0"/>
                    </a:lnTo>
                    <a:lnTo>
                      <a:pt x="2864453" y="1629918"/>
                    </a:lnTo>
                    <a:lnTo>
                      <a:pt x="94583" y="1629918"/>
                    </a:lnTo>
                    <a:lnTo>
                      <a:pt x="0" y="0"/>
                    </a:lnTo>
                    <a:close/>
                    <a:moveTo>
                      <a:pt x="94583" y="72866"/>
                    </a:moveTo>
                    <a:lnTo>
                      <a:pt x="175546" y="1546669"/>
                    </a:lnTo>
                    <a:lnTo>
                      <a:pt x="2801779" y="1546669"/>
                    </a:lnTo>
                    <a:lnTo>
                      <a:pt x="3022759" y="72866"/>
                    </a:lnTo>
                    <a:lnTo>
                      <a:pt x="94583" y="72866"/>
                    </a:lnTo>
                    <a:close/>
                  </a:path>
                </a:pathLst>
              </a:custGeom>
              <a:solidFill>
                <a:srgbClr val="33182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70" name="Vrije vorm: vorm 7469">
                <a:extLst>
                  <a:ext uri="{FF2B5EF4-FFF2-40B4-BE49-F238E27FC236}">
                    <a16:creationId xmlns:a16="http://schemas.microsoft.com/office/drawing/2014/main" id="{217541C0-1DFA-892E-563E-875B135E2CA7}"/>
                  </a:ext>
                </a:extLst>
              </p:cNvPr>
              <p:cNvSpPr/>
              <p:nvPr/>
            </p:nvSpPr>
            <p:spPr>
              <a:xfrm>
                <a:off x="2923871" y="1538617"/>
                <a:ext cx="2928177" cy="1473802"/>
              </a:xfrm>
              <a:custGeom>
                <a:avLst/>
                <a:gdLst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293179 w 2928176"/>
                  <a:gd name="connsiteY5" fmla="*/ 194310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293179 w 2928176"/>
                  <a:gd name="connsiteY9" fmla="*/ 194310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652426 w 2928176"/>
                  <a:gd name="connsiteY8" fmla="*/ 194310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403157 w 2928176"/>
                  <a:gd name="connsiteY7" fmla="*/ 1212247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325278 w 2928176"/>
                  <a:gd name="connsiteY6" fmla="*/ 121224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800553 w 2928176"/>
                  <a:gd name="connsiteY8" fmla="*/ 120247 h 1473803"/>
                  <a:gd name="connsiteX9" fmla="*/ 150747 w 2928176"/>
                  <a:gd name="connsiteY9" fmla="*/ 97458 h 1473803"/>
                  <a:gd name="connsiteX0" fmla="*/ 0 w 2928176"/>
                  <a:gd name="connsiteY0" fmla="*/ 0 h 1473803"/>
                  <a:gd name="connsiteX1" fmla="*/ 2928176 w 2928176"/>
                  <a:gd name="connsiteY1" fmla="*/ 0 h 1473803"/>
                  <a:gd name="connsiteX2" fmla="*/ 2707196 w 2928176"/>
                  <a:gd name="connsiteY2" fmla="*/ 1473803 h 1473803"/>
                  <a:gd name="connsiteX3" fmla="*/ 80963 w 2928176"/>
                  <a:gd name="connsiteY3" fmla="*/ 1473803 h 1473803"/>
                  <a:gd name="connsiteX4" fmla="*/ 0 w 2928176"/>
                  <a:gd name="connsiteY4" fmla="*/ 0 h 1473803"/>
                  <a:gd name="connsiteX5" fmla="*/ 150747 w 2928176"/>
                  <a:gd name="connsiteY5" fmla="*/ 97458 h 1473803"/>
                  <a:gd name="connsiteX6" fmla="*/ 211334 w 2928176"/>
                  <a:gd name="connsiteY6" fmla="*/ 1360377 h 1473803"/>
                  <a:gd name="connsiteX7" fmla="*/ 2545589 w 2928176"/>
                  <a:gd name="connsiteY7" fmla="*/ 1354678 h 1473803"/>
                  <a:gd name="connsiteX8" fmla="*/ 2737885 w 2928176"/>
                  <a:gd name="connsiteY8" fmla="*/ 108851 h 1473803"/>
                  <a:gd name="connsiteX9" fmla="*/ 150747 w 2928176"/>
                  <a:gd name="connsiteY9" fmla="*/ 97458 h 14738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28176" h="1473803">
                    <a:moveTo>
                      <a:pt x="0" y="0"/>
                    </a:moveTo>
                    <a:lnTo>
                      <a:pt x="2928176" y="0"/>
                    </a:lnTo>
                    <a:lnTo>
                      <a:pt x="2707196" y="1473803"/>
                    </a:lnTo>
                    <a:lnTo>
                      <a:pt x="80963" y="1473803"/>
                    </a:lnTo>
                    <a:lnTo>
                      <a:pt x="0" y="0"/>
                    </a:lnTo>
                    <a:close/>
                    <a:moveTo>
                      <a:pt x="150747" y="97458"/>
                    </a:moveTo>
                    <a:lnTo>
                      <a:pt x="211334" y="1360377"/>
                    </a:lnTo>
                    <a:lnTo>
                      <a:pt x="2545589" y="1354678"/>
                    </a:lnTo>
                    <a:lnTo>
                      <a:pt x="2737885" y="108851"/>
                    </a:lnTo>
                    <a:lnTo>
                      <a:pt x="150747" y="97458"/>
                    </a:lnTo>
                    <a:close/>
                  </a:path>
                </a:pathLst>
              </a:custGeom>
              <a:solidFill>
                <a:srgbClr val="F4C39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7471" name="!!klok">
            <a:extLst>
              <a:ext uri="{FF2B5EF4-FFF2-40B4-BE49-F238E27FC236}">
                <a16:creationId xmlns:a16="http://schemas.microsoft.com/office/drawing/2014/main" id="{20D6A00C-B086-D0D9-65F4-6A347BF0395C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376811" y="812145"/>
            <a:ext cx="4130388" cy="8722152"/>
          </a:xfrm>
          <a:prstGeom prst="rect">
            <a:avLst/>
          </a:prstGeom>
        </p:spPr>
      </p:pic>
      <p:pic>
        <p:nvPicPr>
          <p:cNvPr id="7472" name="!!schap">
            <a:extLst>
              <a:ext uri="{FF2B5EF4-FFF2-40B4-BE49-F238E27FC236}">
                <a16:creationId xmlns:a16="http://schemas.microsoft.com/office/drawing/2014/main" id="{7D9D65CC-3206-E9E2-C0E9-BAE6F8EA941C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1205131" y="3594379"/>
            <a:ext cx="6863560" cy="3272401"/>
          </a:xfrm>
          <a:prstGeom prst="rect">
            <a:avLst/>
          </a:prstGeom>
        </p:spPr>
      </p:pic>
      <p:grpSp>
        <p:nvGrpSpPr>
          <p:cNvPr id="7473" name="!!schouw">
            <a:extLst>
              <a:ext uri="{FF2B5EF4-FFF2-40B4-BE49-F238E27FC236}">
                <a16:creationId xmlns:a16="http://schemas.microsoft.com/office/drawing/2014/main" id="{49D8B197-2CD4-5E3D-5BF4-D4CACF483E3A}"/>
              </a:ext>
            </a:extLst>
          </p:cNvPr>
          <p:cNvGrpSpPr/>
          <p:nvPr userDrawn="1"/>
        </p:nvGrpSpPr>
        <p:grpSpPr>
          <a:xfrm>
            <a:off x="16146512" y="-10550769"/>
            <a:ext cx="15194636" cy="30491245"/>
            <a:chOff x="4387234" y="0"/>
            <a:chExt cx="3417532" cy="6858000"/>
          </a:xfrm>
        </p:grpSpPr>
        <p:pic>
          <p:nvPicPr>
            <p:cNvPr id="7474" name="Graphic 7473">
              <a:extLst>
                <a:ext uri="{FF2B5EF4-FFF2-40B4-BE49-F238E27FC236}">
                  <a16:creationId xmlns:a16="http://schemas.microsoft.com/office/drawing/2014/main" id="{B7FBC1F7-C7F6-5966-C9C9-9A4D51A31A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4387234" y="0"/>
              <a:ext cx="3417532" cy="6858000"/>
            </a:xfrm>
            <a:prstGeom prst="rect">
              <a:avLst/>
            </a:prstGeom>
          </p:spPr>
        </p:pic>
        <p:grpSp>
          <p:nvGrpSpPr>
            <p:cNvPr id="7475" name="Groep 7474">
              <a:extLst>
                <a:ext uri="{FF2B5EF4-FFF2-40B4-BE49-F238E27FC236}">
                  <a16:creationId xmlns:a16="http://schemas.microsoft.com/office/drawing/2014/main" id="{71BA1A74-5403-264B-82C2-28A9AE76CD8D}"/>
                </a:ext>
              </a:extLst>
            </p:cNvPr>
            <p:cNvGrpSpPr/>
            <p:nvPr userDrawn="1"/>
          </p:nvGrpSpPr>
          <p:grpSpPr>
            <a:xfrm>
              <a:off x="5276169" y="5489238"/>
              <a:ext cx="1580725" cy="1080699"/>
              <a:chOff x="5276169" y="5246751"/>
              <a:chExt cx="1580725" cy="1080699"/>
            </a:xfrm>
          </p:grpSpPr>
          <p:pic>
            <p:nvPicPr>
              <p:cNvPr id="7479" name="Graphic 7478">
                <a:extLst>
                  <a:ext uri="{FF2B5EF4-FFF2-40B4-BE49-F238E27FC236}">
                    <a16:creationId xmlns:a16="http://schemas.microsoft.com/office/drawing/2014/main" id="{E556B574-EA92-01EE-D40E-52A20F89428C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p:blipFill>
            <p:spPr>
              <a:xfrm>
                <a:off x="5276169" y="5246751"/>
                <a:ext cx="1580725" cy="1080699"/>
              </a:xfrm>
              <a:prstGeom prst="rect">
                <a:avLst/>
              </a:prstGeom>
            </p:spPr>
          </p:pic>
          <p:pic>
            <p:nvPicPr>
              <p:cNvPr id="7480" name="Graphic 7479">
                <a:extLst>
                  <a:ext uri="{FF2B5EF4-FFF2-40B4-BE49-F238E27FC236}">
                    <a16:creationId xmlns:a16="http://schemas.microsoft.com/office/drawing/2014/main" id="{5B763615-B1AA-556A-7024-A2EF40CFBA40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>
                <a:off x="5716947" y="5393138"/>
                <a:ext cx="758104" cy="779608"/>
              </a:xfrm>
              <a:prstGeom prst="rect">
                <a:avLst/>
              </a:prstGeom>
              <a:effectLst>
                <a:glow rad="469900">
                  <a:srgbClr val="FF9A2C">
                    <a:alpha val="58000"/>
                  </a:srgbClr>
                </a:glow>
              </a:effectLst>
            </p:spPr>
          </p:pic>
          <p:pic>
            <p:nvPicPr>
              <p:cNvPr id="7481" name="Graphic 7480">
                <a:extLst>
                  <a:ext uri="{FF2B5EF4-FFF2-40B4-BE49-F238E27FC236}">
                    <a16:creationId xmlns:a16="http://schemas.microsoft.com/office/drawing/2014/main" id="{FC844B78-3E11-B080-451A-BC4CD2F0F1DE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p:blipFill>
            <p:spPr>
              <a:xfrm>
                <a:off x="5520703" y="5880473"/>
                <a:ext cx="1150595" cy="322596"/>
              </a:xfrm>
              <a:prstGeom prst="rect">
                <a:avLst/>
              </a:prstGeom>
            </p:spPr>
          </p:pic>
        </p:grpSp>
        <p:pic>
          <p:nvPicPr>
            <p:cNvPr id="7476" name="Graphic 7475">
              <a:extLst>
                <a:ext uri="{FF2B5EF4-FFF2-40B4-BE49-F238E27FC236}">
                  <a16:creationId xmlns:a16="http://schemas.microsoft.com/office/drawing/2014/main" id="{2747168F-0797-B9F1-8851-3BF1DBC47E1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793252" y="4289932"/>
              <a:ext cx="2605495" cy="1046238"/>
            </a:xfrm>
            <a:prstGeom prst="rect">
              <a:avLst/>
            </a:prstGeom>
          </p:spPr>
        </p:pic>
        <p:pic>
          <p:nvPicPr>
            <p:cNvPr id="7477" name="Graphic 7476">
              <a:extLst>
                <a:ext uri="{FF2B5EF4-FFF2-40B4-BE49-F238E27FC236}">
                  <a16:creationId xmlns:a16="http://schemas.microsoft.com/office/drawing/2014/main" id="{DF018E48-316E-36B4-E7A7-00CB0CC00E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5714750" y="3588114"/>
              <a:ext cx="762501" cy="801605"/>
            </a:xfrm>
            <a:prstGeom prst="rect">
              <a:avLst/>
            </a:prstGeom>
          </p:spPr>
        </p:pic>
        <p:pic>
          <p:nvPicPr>
            <p:cNvPr id="7478" name="Graphic 7477">
              <a:extLst>
                <a:ext uri="{FF2B5EF4-FFF2-40B4-BE49-F238E27FC236}">
                  <a16:creationId xmlns:a16="http://schemas.microsoft.com/office/drawing/2014/main" id="{4A8FBA98-1F79-91A4-C788-6EA7A78B5B9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4466886" y="4020294"/>
              <a:ext cx="3258228" cy="500025"/>
            </a:xfrm>
            <a:prstGeom prst="rect">
              <a:avLst/>
            </a:prstGeom>
          </p:spPr>
        </p:pic>
      </p:grpSp>
      <p:pic>
        <p:nvPicPr>
          <p:cNvPr id="7482" name="!!tafel">
            <a:extLst>
              <a:ext uri="{FF2B5EF4-FFF2-40B4-BE49-F238E27FC236}">
                <a16:creationId xmlns:a16="http://schemas.microsoft.com/office/drawing/2014/main" id="{D2381F25-FE9B-069C-E1C1-012996A9670B}"/>
              </a:ext>
            </a:extLst>
          </p:cNvPr>
          <p:cNvPicPr>
            <a:picLocks noChangeAspect="1"/>
          </p:cNvPicPr>
          <p:nvPr userDrawn="1"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17161200" y="16811425"/>
            <a:ext cx="7580611" cy="6444549"/>
          </a:xfrm>
          <a:prstGeom prst="rect">
            <a:avLst/>
          </a:prstGeom>
        </p:spPr>
      </p:pic>
      <p:pic>
        <p:nvPicPr>
          <p:cNvPr id="7483" name="!!zetel rechts">
            <a:extLst>
              <a:ext uri="{FF2B5EF4-FFF2-40B4-BE49-F238E27FC236}">
                <a16:creationId xmlns:a16="http://schemas.microsoft.com/office/drawing/2014/main" id="{33A7558C-A662-6007-9239-388AB326C492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8447505" y="13596336"/>
            <a:ext cx="9875431" cy="12091480"/>
          </a:xfrm>
          <a:prstGeom prst="rect">
            <a:avLst/>
          </a:prstGeom>
        </p:spPr>
      </p:pic>
      <p:pic>
        <p:nvPicPr>
          <p:cNvPr id="7484" name="!!kist">
            <a:extLst>
              <a:ext uri="{FF2B5EF4-FFF2-40B4-BE49-F238E27FC236}">
                <a16:creationId xmlns:a16="http://schemas.microsoft.com/office/drawing/2014/main" id="{BF208C76-5864-CA04-B000-14D7BA8242F9}"/>
              </a:ext>
            </a:extLst>
          </p:cNvPr>
          <p:cNvPicPr>
            <a:picLocks noChangeAspect="1"/>
          </p:cNvPicPr>
          <p:nvPr userDrawn="1"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-5499535" y="16570832"/>
            <a:ext cx="8659481" cy="3786007"/>
          </a:xfrm>
          <a:prstGeom prst="rect">
            <a:avLst/>
          </a:prstGeom>
        </p:spPr>
      </p:pic>
      <p:pic>
        <p:nvPicPr>
          <p:cNvPr id="7485" name="!!zetel rechts">
            <a:extLst>
              <a:ext uri="{FF2B5EF4-FFF2-40B4-BE49-F238E27FC236}">
                <a16:creationId xmlns:a16="http://schemas.microsoft.com/office/drawing/2014/main" id="{D4D24CF8-0115-E8BD-3D39-C39AF2D0C8FA}"/>
              </a:ext>
            </a:extLst>
          </p:cNvPr>
          <p:cNvPicPr>
            <a:picLocks noChangeAspect="1"/>
          </p:cNvPicPr>
          <p:nvPr userDrawn="1"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29782080" y="13217227"/>
            <a:ext cx="10308086" cy="12084541"/>
          </a:xfrm>
          <a:prstGeom prst="rect">
            <a:avLst/>
          </a:prstGeom>
        </p:spPr>
      </p:pic>
      <p:pic>
        <p:nvPicPr>
          <p:cNvPr id="7486" name="!!kerstman">
            <a:extLst>
              <a:ext uri="{FF2B5EF4-FFF2-40B4-BE49-F238E27FC236}">
                <a16:creationId xmlns:a16="http://schemas.microsoft.com/office/drawing/2014/main" id="{C2A583F0-A71D-0F93-23B2-E15887149A13}"/>
              </a:ext>
            </a:extLst>
          </p:cNvPr>
          <p:cNvPicPr>
            <a:picLocks noChangeAspect="1"/>
          </p:cNvPicPr>
          <p:nvPr userDrawn="1"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21487658" y="16686718"/>
            <a:ext cx="9859897" cy="10972295"/>
          </a:xfrm>
          <a:prstGeom prst="rect">
            <a:avLst/>
          </a:prstGeom>
        </p:spPr>
      </p:pic>
      <p:grpSp>
        <p:nvGrpSpPr>
          <p:cNvPr id="7487" name="!!fotokader 3">
            <a:extLst>
              <a:ext uri="{FF2B5EF4-FFF2-40B4-BE49-F238E27FC236}">
                <a16:creationId xmlns:a16="http://schemas.microsoft.com/office/drawing/2014/main" id="{D338DA4A-8361-DB7F-1DC1-60C10041C1C4}"/>
              </a:ext>
            </a:extLst>
          </p:cNvPr>
          <p:cNvGrpSpPr/>
          <p:nvPr userDrawn="1"/>
        </p:nvGrpSpPr>
        <p:grpSpPr>
          <a:xfrm rot="815784">
            <a:off x="3094423" y="1295720"/>
            <a:ext cx="7012628" cy="4034344"/>
            <a:chOff x="4324216" y="1663229"/>
            <a:chExt cx="1333106" cy="76693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88" name="Diazoom 7487">
                  <a:extLst>
                    <a:ext uri="{FF2B5EF4-FFF2-40B4-BE49-F238E27FC236}">
                      <a16:creationId xmlns:a16="http://schemas.microsoft.com/office/drawing/2014/main" id="{AE678E76-3D90-432C-CB12-DC0FCA68B814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142272253"/>
                    </p:ext>
                  </p:extLst>
                </p:nvPr>
              </p:nvGraphicFramePr>
              <p:xfrm>
                <a:off x="4443426" y="1734380"/>
                <a:ext cx="1102198" cy="619986"/>
              </p:xfrm>
              <a:graphic>
                <a:graphicData uri="http://schemas.microsoft.com/office/powerpoint/2016/slidezoom">
                  <pslz:sldZm>
                    <pslz:sldZmObj sldId="259" cId="952782237">
                      <pslz:zmPr id="{0EBC0E1C-A485-49F1-B51F-10A5DCB9E1ED}" returnToParent="0" transitionDur="1000">
                        <p166:blipFill xmlns:p166="http://schemas.microsoft.com/office/powerpoint/2016/6/main">
                          <a:blip r:embed="rId3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815784">
                            <a:off x="0" y="0"/>
                            <a:ext cx="5797967" cy="3261354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88" name="Diazoom 7487">
                  <a:extLst>
                    <a:ext uri="{FF2B5EF4-FFF2-40B4-BE49-F238E27FC236}">
                      <a16:creationId xmlns:a16="http://schemas.microsoft.com/office/drawing/2014/main" id="{AE678E76-3D90-432C-CB12-DC0FCA68B81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 rot="815784">
                  <a:off x="3723829" y="1674987"/>
                  <a:ext cx="5797967" cy="326135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89" name="Groep 7488">
              <a:extLst>
                <a:ext uri="{FF2B5EF4-FFF2-40B4-BE49-F238E27FC236}">
                  <a16:creationId xmlns:a16="http://schemas.microsoft.com/office/drawing/2014/main" id="{BEE2C56C-BF5D-8B09-4C3D-2142A5C77593}"/>
                </a:ext>
              </a:extLst>
            </p:cNvPr>
            <p:cNvGrpSpPr/>
            <p:nvPr userDrawn="1"/>
          </p:nvGrpSpPr>
          <p:grpSpPr>
            <a:xfrm>
              <a:off x="4324216" y="1663229"/>
              <a:ext cx="1333106" cy="766932"/>
              <a:chOff x="3772811" y="2094404"/>
              <a:chExt cx="4647694" cy="2673804"/>
            </a:xfrm>
          </p:grpSpPr>
          <p:sp>
            <p:nvSpPr>
              <p:cNvPr id="7490" name="Vrije vorm: vorm 7489">
                <a:extLst>
                  <a:ext uri="{FF2B5EF4-FFF2-40B4-BE49-F238E27FC236}">
                    <a16:creationId xmlns:a16="http://schemas.microsoft.com/office/drawing/2014/main" id="{219C6DA2-7369-4A8C-ECA6-EF365AF5413F}"/>
                  </a:ext>
                </a:extLst>
              </p:cNvPr>
              <p:cNvSpPr/>
              <p:nvPr/>
            </p:nvSpPr>
            <p:spPr>
              <a:xfrm>
                <a:off x="3912861" y="2210399"/>
                <a:ext cx="4386048" cy="2424679"/>
              </a:xfrm>
              <a:custGeom>
                <a:avLst/>
                <a:gdLst>
                  <a:gd name="connsiteX0" fmla="*/ 4386048 w 4386048"/>
                  <a:gd name="connsiteY0" fmla="*/ 0 h 2424679"/>
                  <a:gd name="connsiteX1" fmla="*/ 4269394 w 4386048"/>
                  <a:gd name="connsiteY1" fmla="*/ 2424679 h 2424679"/>
                  <a:gd name="connsiteX2" fmla="*/ 174981 w 4386048"/>
                  <a:gd name="connsiteY2" fmla="*/ 2423361 h 2424679"/>
                  <a:gd name="connsiteX3" fmla="*/ 0 w 4386048"/>
                  <a:gd name="connsiteY3" fmla="*/ 12852 h 2424679"/>
                  <a:gd name="connsiteX4" fmla="*/ 4386048 w 4386048"/>
                  <a:gd name="connsiteY4" fmla="*/ 0 h 2424679"/>
                  <a:gd name="connsiteX5" fmla="*/ 331837 w 4386048"/>
                  <a:gd name="connsiteY5" fmla="*/ 275487 h 2424679"/>
                  <a:gd name="connsiteX6" fmla="*/ 501545 w 4386048"/>
                  <a:gd name="connsiteY6" fmla="*/ 2144579 h 2424679"/>
                  <a:gd name="connsiteX7" fmla="*/ 3981714 w 4386048"/>
                  <a:gd name="connsiteY7" fmla="*/ 2187088 h 2424679"/>
                  <a:gd name="connsiteX8" fmla="*/ 4072005 w 4386048"/>
                  <a:gd name="connsiteY8" fmla="*/ 317996 h 2424679"/>
                  <a:gd name="connsiteX9" fmla="*/ 331837 w 4386048"/>
                  <a:gd name="connsiteY9" fmla="*/ 275487 h 24246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386048" h="2424679">
                    <a:moveTo>
                      <a:pt x="4386048" y="0"/>
                    </a:moveTo>
                    <a:lnTo>
                      <a:pt x="4269394" y="2424679"/>
                    </a:lnTo>
                    <a:lnTo>
                      <a:pt x="174981" y="2423361"/>
                    </a:lnTo>
                    <a:lnTo>
                      <a:pt x="0" y="12852"/>
                    </a:lnTo>
                    <a:lnTo>
                      <a:pt x="4386048" y="0"/>
                    </a:lnTo>
                    <a:close/>
                    <a:moveTo>
                      <a:pt x="331837" y="275487"/>
                    </a:moveTo>
                    <a:lnTo>
                      <a:pt x="501545" y="2144579"/>
                    </a:lnTo>
                    <a:lnTo>
                      <a:pt x="3981714" y="2187088"/>
                    </a:lnTo>
                    <a:lnTo>
                      <a:pt x="4072005" y="317996"/>
                    </a:lnTo>
                    <a:lnTo>
                      <a:pt x="331837" y="275487"/>
                    </a:lnTo>
                    <a:close/>
                  </a:path>
                </a:pathLst>
              </a:custGeom>
              <a:solidFill>
                <a:srgbClr val="E6A355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91" name="Vrije vorm: vorm 7490">
                <a:extLst>
                  <a:ext uri="{FF2B5EF4-FFF2-40B4-BE49-F238E27FC236}">
                    <a16:creationId xmlns:a16="http://schemas.microsoft.com/office/drawing/2014/main" id="{2E813B54-EBE5-EC7A-AB40-7D49459FBBFF}"/>
                  </a:ext>
                </a:extLst>
              </p:cNvPr>
              <p:cNvSpPr/>
              <p:nvPr/>
            </p:nvSpPr>
            <p:spPr>
              <a:xfrm>
                <a:off x="3772811" y="2094404"/>
                <a:ext cx="4647694" cy="2673804"/>
              </a:xfrm>
              <a:custGeom>
                <a:avLst/>
                <a:gdLst>
                  <a:gd name="connsiteX0" fmla="*/ 0 w 4647694"/>
                  <a:gd name="connsiteY0" fmla="*/ 0 h 2673804"/>
                  <a:gd name="connsiteX1" fmla="*/ 4647694 w 4647694"/>
                  <a:gd name="connsiteY1" fmla="*/ 6920 h 2673804"/>
                  <a:gd name="connsiteX2" fmla="*/ 4523791 w 4647694"/>
                  <a:gd name="connsiteY2" fmla="*/ 2673804 h 2673804"/>
                  <a:gd name="connsiteX3" fmla="*/ 183219 w 4647694"/>
                  <a:gd name="connsiteY3" fmla="*/ 2659634 h 2673804"/>
                  <a:gd name="connsiteX4" fmla="*/ 0 w 4647694"/>
                  <a:gd name="connsiteY4" fmla="*/ 0 h 2673804"/>
                  <a:gd name="connsiteX5" fmla="*/ 4526098 w 4647694"/>
                  <a:gd name="connsiteY5" fmla="*/ 115994 h 2673804"/>
                  <a:gd name="connsiteX6" fmla="*/ 140050 w 4647694"/>
                  <a:gd name="connsiteY6" fmla="*/ 128846 h 2673804"/>
                  <a:gd name="connsiteX7" fmla="*/ 315031 w 4647694"/>
                  <a:gd name="connsiteY7" fmla="*/ 2539355 h 2673804"/>
                  <a:gd name="connsiteX8" fmla="*/ 4409444 w 4647694"/>
                  <a:gd name="connsiteY8" fmla="*/ 2540673 h 2673804"/>
                  <a:gd name="connsiteX9" fmla="*/ 4526098 w 4647694"/>
                  <a:gd name="connsiteY9" fmla="*/ 115994 h 26738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4647694" h="2673804">
                    <a:moveTo>
                      <a:pt x="0" y="0"/>
                    </a:moveTo>
                    <a:lnTo>
                      <a:pt x="4647694" y="6920"/>
                    </a:lnTo>
                    <a:lnTo>
                      <a:pt x="4523791" y="2673804"/>
                    </a:lnTo>
                    <a:lnTo>
                      <a:pt x="183219" y="2659634"/>
                    </a:lnTo>
                    <a:lnTo>
                      <a:pt x="0" y="0"/>
                    </a:lnTo>
                    <a:close/>
                    <a:moveTo>
                      <a:pt x="4526098" y="115994"/>
                    </a:moveTo>
                    <a:lnTo>
                      <a:pt x="140050" y="128846"/>
                    </a:lnTo>
                    <a:lnTo>
                      <a:pt x="315031" y="2539355"/>
                    </a:lnTo>
                    <a:lnTo>
                      <a:pt x="4409444" y="2540673"/>
                    </a:lnTo>
                    <a:lnTo>
                      <a:pt x="4526098" y="115994"/>
                    </a:lnTo>
                    <a:close/>
                  </a:path>
                </a:pathLst>
              </a:custGeom>
              <a:solidFill>
                <a:srgbClr val="694141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92" name="Vrije vorm: vorm 7491">
                <a:extLst>
                  <a:ext uri="{FF2B5EF4-FFF2-40B4-BE49-F238E27FC236}">
                    <a16:creationId xmlns:a16="http://schemas.microsoft.com/office/drawing/2014/main" id="{68B5C64F-1843-E1D0-4387-D572099B2DD2}"/>
                  </a:ext>
                </a:extLst>
              </p:cNvPr>
              <p:cNvSpPr/>
              <p:nvPr/>
            </p:nvSpPr>
            <p:spPr>
              <a:xfrm>
                <a:off x="4110580" y="2353415"/>
                <a:ext cx="4011700" cy="2159737"/>
              </a:xfrm>
              <a:custGeom>
                <a:avLst/>
                <a:gdLst>
                  <a:gd name="connsiteX0" fmla="*/ 0 w 4011700"/>
                  <a:gd name="connsiteY0" fmla="*/ 0 h 2159737"/>
                  <a:gd name="connsiteX1" fmla="*/ 186844 w 4011700"/>
                  <a:gd name="connsiteY1" fmla="*/ 2130409 h 2159737"/>
                  <a:gd name="connsiteX2" fmla="*/ 3857151 w 4011700"/>
                  <a:gd name="connsiteY2" fmla="*/ 2159737 h 2159737"/>
                  <a:gd name="connsiteX3" fmla="*/ 4011701 w 4011700"/>
                  <a:gd name="connsiteY3" fmla="*/ 74474 h 2159737"/>
                  <a:gd name="connsiteX4" fmla="*/ 19113 w 4011700"/>
                  <a:gd name="connsiteY4" fmla="*/ 330 h 2159737"/>
                  <a:gd name="connsiteX5" fmla="*/ 0 w 4011700"/>
                  <a:gd name="connsiteY5" fmla="*/ 330 h 2159737"/>
                  <a:gd name="connsiteX6" fmla="*/ 3975123 w 4011700"/>
                  <a:gd name="connsiteY6" fmla="*/ 107756 h 2159737"/>
                  <a:gd name="connsiteX7" fmla="*/ 3825516 w 4011700"/>
                  <a:gd name="connsiteY7" fmla="*/ 2125137 h 2159737"/>
                  <a:gd name="connsiteX8" fmla="*/ 218149 w 4011700"/>
                  <a:gd name="connsiteY8" fmla="*/ 2096138 h 2159737"/>
                  <a:gd name="connsiteX9" fmla="*/ 37566 w 4011700"/>
                  <a:gd name="connsiteY9" fmla="*/ 34930 h 2159737"/>
                  <a:gd name="connsiteX10" fmla="*/ 3975123 w 4011700"/>
                  <a:gd name="connsiteY10" fmla="*/ 108086 h 2159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011700" h="2159737">
                    <a:moveTo>
                      <a:pt x="0" y="0"/>
                    </a:moveTo>
                    <a:lnTo>
                      <a:pt x="186844" y="2130409"/>
                    </a:lnTo>
                    <a:lnTo>
                      <a:pt x="3857151" y="2159737"/>
                    </a:lnTo>
                    <a:lnTo>
                      <a:pt x="4011701" y="74474"/>
                    </a:lnTo>
                    <a:lnTo>
                      <a:pt x="19113" y="330"/>
                    </a:lnTo>
                    <a:lnTo>
                      <a:pt x="0" y="330"/>
                    </a:lnTo>
                    <a:close/>
                    <a:moveTo>
                      <a:pt x="3975123" y="107756"/>
                    </a:moveTo>
                    <a:lnTo>
                      <a:pt x="3825516" y="2125137"/>
                    </a:lnTo>
                    <a:lnTo>
                      <a:pt x="218149" y="2096138"/>
                    </a:lnTo>
                    <a:lnTo>
                      <a:pt x="37566" y="34930"/>
                    </a:lnTo>
                    <a:lnTo>
                      <a:pt x="3975123" y="108086"/>
                    </a:lnTo>
                    <a:close/>
                  </a:path>
                </a:pathLst>
              </a:custGeom>
              <a:solidFill>
                <a:srgbClr val="FFC787"/>
              </a:solidFill>
              <a:ln w="3289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7493" name="!!fotokader2">
            <a:extLst>
              <a:ext uri="{FF2B5EF4-FFF2-40B4-BE49-F238E27FC236}">
                <a16:creationId xmlns:a16="http://schemas.microsoft.com/office/drawing/2014/main" id="{25584ACE-E8CF-274E-FEE4-546719C41DEB}"/>
              </a:ext>
            </a:extLst>
          </p:cNvPr>
          <p:cNvGrpSpPr/>
          <p:nvPr userDrawn="1"/>
        </p:nvGrpSpPr>
        <p:grpSpPr>
          <a:xfrm>
            <a:off x="-4069562" y="3884736"/>
            <a:ext cx="5972117" cy="4475363"/>
            <a:chOff x="3330708" y="2275881"/>
            <a:chExt cx="1135304" cy="85077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7494" name="Diazoom 7493">
                  <a:extLst>
                    <a:ext uri="{FF2B5EF4-FFF2-40B4-BE49-F238E27FC236}">
                      <a16:creationId xmlns:a16="http://schemas.microsoft.com/office/drawing/2014/main" id="{415B6DB4-6305-1DC3-AC21-B7DFA2660816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231150230"/>
                    </p:ext>
                  </p:extLst>
                </p:nvPr>
              </p:nvGraphicFramePr>
              <p:xfrm rot="234964">
                <a:off x="3429532" y="2426360"/>
                <a:ext cx="943341" cy="530629"/>
              </p:xfrm>
              <a:graphic>
                <a:graphicData uri="http://schemas.microsoft.com/office/powerpoint/2016/slidezoom">
                  <pslz:sldZm>
                    <pslz:sldZmObj sldId="258" cId="1518108744">
                      <pslz:zmPr id="{ED435F8E-669A-4B28-993F-A08D3609D7F7}" returnToParent="0" transitionDur="1000">
                        <p166:blipFill xmlns:p166="http://schemas.microsoft.com/office/powerpoint/2016/6/main">
                          <a:blip r:embed="rId4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 rot="234964">
                            <a:off x="0" y="0"/>
                            <a:ext cx="4962321" cy="2791304"/>
                          </a:xfrm>
                          <a:prstGeom prst="rect">
                            <a:avLst/>
                          </a:prstGeom>
                          <a:ln w="3175">
                            <a:solidFill>
                              <a:prstClr val="ltGray"/>
                            </a:solidFill>
                          </a:ln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7494" name="Diazoom 7493">
                  <a:extLst>
                    <a:ext uri="{FF2B5EF4-FFF2-40B4-BE49-F238E27FC236}">
                      <a16:creationId xmlns:a16="http://schemas.microsoft.com/office/drawing/2014/main" id="{415B6DB4-6305-1DC3-AC21-B7DFA266081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 rot="234964">
                  <a:off x="-3549711" y="4676311"/>
                  <a:ext cx="4962321" cy="2791304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mc:Fallback>
        </mc:AlternateContent>
        <p:grpSp>
          <p:nvGrpSpPr>
            <p:cNvPr id="7495" name="Groep 7494">
              <a:extLst>
                <a:ext uri="{FF2B5EF4-FFF2-40B4-BE49-F238E27FC236}">
                  <a16:creationId xmlns:a16="http://schemas.microsoft.com/office/drawing/2014/main" id="{75E31560-6127-6936-0330-4C78BA1197D8}"/>
                </a:ext>
              </a:extLst>
            </p:cNvPr>
            <p:cNvGrpSpPr/>
            <p:nvPr userDrawn="1"/>
          </p:nvGrpSpPr>
          <p:grpSpPr>
            <a:xfrm>
              <a:off x="3330708" y="2275881"/>
              <a:ext cx="1135304" cy="850770"/>
              <a:chOff x="4565879" y="1883121"/>
              <a:chExt cx="3190632" cy="2683644"/>
            </a:xfrm>
          </p:grpSpPr>
          <p:sp>
            <p:nvSpPr>
              <p:cNvPr id="7496" name="Vrije vorm: vorm 7495">
                <a:extLst>
                  <a:ext uri="{FF2B5EF4-FFF2-40B4-BE49-F238E27FC236}">
                    <a16:creationId xmlns:a16="http://schemas.microsoft.com/office/drawing/2014/main" id="{0F0E7841-F4BF-0635-BB28-116F8D0E96D4}"/>
                  </a:ext>
                </a:extLst>
              </p:cNvPr>
              <p:cNvSpPr/>
              <p:nvPr userDrawn="1"/>
            </p:nvSpPr>
            <p:spPr>
              <a:xfrm rot="16910454">
                <a:off x="4991745" y="1783988"/>
                <a:ext cx="2340938" cy="2913073"/>
              </a:xfrm>
              <a:custGeom>
                <a:avLst/>
                <a:gdLst>
                  <a:gd name="connsiteX0" fmla="*/ 1973906 w 1973906"/>
                  <a:gd name="connsiteY0" fmla="*/ 0 h 2844394"/>
                  <a:gd name="connsiteX1" fmla="*/ 1878820 w 1973906"/>
                  <a:gd name="connsiteY1" fmla="*/ 2844394 h 2844394"/>
                  <a:gd name="connsiteX2" fmla="*/ 170677 w 1973906"/>
                  <a:gd name="connsiteY2" fmla="*/ 2742809 h 2844394"/>
                  <a:gd name="connsiteX3" fmla="*/ 0 w 1973906"/>
                  <a:gd name="connsiteY3" fmla="*/ 0 h 2844394"/>
                  <a:gd name="connsiteX4" fmla="*/ 1973906 w 1973906"/>
                  <a:gd name="connsiteY4" fmla="*/ 0 h 2844394"/>
                  <a:gd name="connsiteX5" fmla="*/ 1789889 w 1973906"/>
                  <a:gd name="connsiteY5" fmla="*/ 310914 h 2844394"/>
                  <a:gd name="connsiteX6" fmla="*/ 227798 w 1973906"/>
                  <a:gd name="connsiteY6" fmla="*/ 234639 h 2844394"/>
                  <a:gd name="connsiteX7" fmla="*/ 342039 w 1973906"/>
                  <a:gd name="connsiteY7" fmla="*/ 2438051 h 2844394"/>
                  <a:gd name="connsiteX8" fmla="*/ 1726270 w 1973906"/>
                  <a:gd name="connsiteY8" fmla="*/ 2552292 h 2844394"/>
                  <a:gd name="connsiteX9" fmla="*/ 1789889 w 1973906"/>
                  <a:gd name="connsiteY9" fmla="*/ 310914 h 2844394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1726270 w 2340938"/>
                  <a:gd name="connsiteY8" fmla="*/ 2552292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42809"/>
                  <a:gd name="connsiteX1" fmla="*/ 2340938 w 2340938"/>
                  <a:gd name="connsiteY1" fmla="*/ 2679145 h 2742809"/>
                  <a:gd name="connsiteX2" fmla="*/ 170677 w 2340938"/>
                  <a:gd name="connsiteY2" fmla="*/ 2742809 h 2742809"/>
                  <a:gd name="connsiteX3" fmla="*/ 0 w 2340938"/>
                  <a:gd name="connsiteY3" fmla="*/ 0 h 2742809"/>
                  <a:gd name="connsiteX4" fmla="*/ 1973906 w 2340938"/>
                  <a:gd name="connsiteY4" fmla="*/ 0 h 2742809"/>
                  <a:gd name="connsiteX5" fmla="*/ 1789889 w 2340938"/>
                  <a:gd name="connsiteY5" fmla="*/ 310914 h 2742809"/>
                  <a:gd name="connsiteX6" fmla="*/ 227798 w 2340938"/>
                  <a:gd name="connsiteY6" fmla="*/ 234639 h 2742809"/>
                  <a:gd name="connsiteX7" fmla="*/ 342039 w 2340938"/>
                  <a:gd name="connsiteY7" fmla="*/ 2438051 h 2742809"/>
                  <a:gd name="connsiteX8" fmla="*/ 2173739 w 2340938"/>
                  <a:gd name="connsiteY8" fmla="*/ 2599758 h 2742809"/>
                  <a:gd name="connsiteX9" fmla="*/ 1789889 w 2340938"/>
                  <a:gd name="connsiteY9" fmla="*/ 310914 h 2742809"/>
                  <a:gd name="connsiteX0" fmla="*/ 1973906 w 2340938"/>
                  <a:gd name="connsiteY0" fmla="*/ 0 h 2752305"/>
                  <a:gd name="connsiteX1" fmla="*/ 2340938 w 2340938"/>
                  <a:gd name="connsiteY1" fmla="*/ 2679145 h 2752305"/>
                  <a:gd name="connsiteX2" fmla="*/ 170677 w 2340938"/>
                  <a:gd name="connsiteY2" fmla="*/ 2742809 h 2752305"/>
                  <a:gd name="connsiteX3" fmla="*/ 0 w 2340938"/>
                  <a:gd name="connsiteY3" fmla="*/ 0 h 2752305"/>
                  <a:gd name="connsiteX4" fmla="*/ 1973906 w 2340938"/>
                  <a:gd name="connsiteY4" fmla="*/ 0 h 2752305"/>
                  <a:gd name="connsiteX5" fmla="*/ 1789889 w 2340938"/>
                  <a:gd name="connsiteY5" fmla="*/ 310914 h 2752305"/>
                  <a:gd name="connsiteX6" fmla="*/ 227798 w 2340938"/>
                  <a:gd name="connsiteY6" fmla="*/ 234639 h 2752305"/>
                  <a:gd name="connsiteX7" fmla="*/ 603895 w 2340938"/>
                  <a:gd name="connsiteY7" fmla="*/ 2752305 h 2752305"/>
                  <a:gd name="connsiteX8" fmla="*/ 2173739 w 2340938"/>
                  <a:gd name="connsiteY8" fmla="*/ 2599758 h 2752305"/>
                  <a:gd name="connsiteX9" fmla="*/ 1789889 w 2340938"/>
                  <a:gd name="connsiteY9" fmla="*/ 310914 h 2752305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73739 w 2340938"/>
                  <a:gd name="connsiteY8" fmla="*/ 2599758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789889 w 2340938"/>
                  <a:gd name="connsiteY5" fmla="*/ 310914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789889 w 2340938"/>
                  <a:gd name="connsiteY9" fmla="*/ 310914 h 2913073"/>
                  <a:gd name="connsiteX0" fmla="*/ 1973906 w 2340938"/>
                  <a:gd name="connsiteY0" fmla="*/ 0 h 2913073"/>
                  <a:gd name="connsiteX1" fmla="*/ 2340938 w 2340938"/>
                  <a:gd name="connsiteY1" fmla="*/ 2679145 h 2913073"/>
                  <a:gd name="connsiteX2" fmla="*/ 488936 w 2340938"/>
                  <a:gd name="connsiteY2" fmla="*/ 2913073 h 2913073"/>
                  <a:gd name="connsiteX3" fmla="*/ 0 w 2340938"/>
                  <a:gd name="connsiteY3" fmla="*/ 0 h 2913073"/>
                  <a:gd name="connsiteX4" fmla="*/ 1973906 w 2340938"/>
                  <a:gd name="connsiteY4" fmla="*/ 0 h 2913073"/>
                  <a:gd name="connsiteX5" fmla="*/ 1807001 w 2340938"/>
                  <a:gd name="connsiteY5" fmla="*/ 175160 h 2913073"/>
                  <a:gd name="connsiteX6" fmla="*/ 227798 w 2340938"/>
                  <a:gd name="connsiteY6" fmla="*/ 234639 h 2913073"/>
                  <a:gd name="connsiteX7" fmla="*/ 603895 w 2340938"/>
                  <a:gd name="connsiteY7" fmla="*/ 2752305 h 2913073"/>
                  <a:gd name="connsiteX8" fmla="*/ 2188455 w 2340938"/>
                  <a:gd name="connsiteY8" fmla="*/ 2583001 h 2913073"/>
                  <a:gd name="connsiteX9" fmla="*/ 1807001 w 2340938"/>
                  <a:gd name="connsiteY9" fmla="*/ 175160 h 2913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40938" h="2913073">
                    <a:moveTo>
                      <a:pt x="1973906" y="0"/>
                    </a:moveTo>
                    <a:lnTo>
                      <a:pt x="2340938" y="2679145"/>
                    </a:lnTo>
                    <a:lnTo>
                      <a:pt x="488936" y="2913073"/>
                    </a:lnTo>
                    <a:lnTo>
                      <a:pt x="0" y="0"/>
                    </a:lnTo>
                    <a:lnTo>
                      <a:pt x="1973906" y="0"/>
                    </a:lnTo>
                    <a:close/>
                    <a:moveTo>
                      <a:pt x="1807001" y="175160"/>
                    </a:moveTo>
                    <a:lnTo>
                      <a:pt x="227798" y="234639"/>
                    </a:lnTo>
                    <a:lnTo>
                      <a:pt x="603895" y="2752305"/>
                    </a:lnTo>
                    <a:lnTo>
                      <a:pt x="2188455" y="2583001"/>
                    </a:lnTo>
                    <a:lnTo>
                      <a:pt x="1807001" y="175160"/>
                    </a:lnTo>
                    <a:close/>
                  </a:path>
                </a:pathLst>
              </a:custGeom>
              <a:solidFill>
                <a:srgbClr val="C5BB96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7497" name="Vrije vorm: vorm 7496">
                <a:extLst>
                  <a:ext uri="{FF2B5EF4-FFF2-40B4-BE49-F238E27FC236}">
                    <a16:creationId xmlns:a16="http://schemas.microsoft.com/office/drawing/2014/main" id="{ED3EF945-5F3B-2FE9-17D6-6ABFD7C5A440}"/>
                  </a:ext>
                </a:extLst>
              </p:cNvPr>
              <p:cNvSpPr/>
              <p:nvPr userDrawn="1"/>
            </p:nvSpPr>
            <p:spPr>
              <a:xfrm rot="16910454">
                <a:off x="4819373" y="1629627"/>
                <a:ext cx="2683644" cy="3190632"/>
              </a:xfrm>
              <a:custGeom>
                <a:avLst/>
                <a:gdLst>
                  <a:gd name="connsiteX0" fmla="*/ 2270454 w 2270454"/>
                  <a:gd name="connsiteY0" fmla="*/ 1 h 3142995"/>
                  <a:gd name="connsiteX1" fmla="*/ 2162028 w 2270454"/>
                  <a:gd name="connsiteY1" fmla="*/ 3142995 h 3142995"/>
                  <a:gd name="connsiteX2" fmla="*/ 218906 w 2270454"/>
                  <a:gd name="connsiteY2" fmla="*/ 2980868 h 3142995"/>
                  <a:gd name="connsiteX3" fmla="*/ 0 w 2270454"/>
                  <a:gd name="connsiteY3" fmla="*/ 0 h 3142995"/>
                  <a:gd name="connsiteX4" fmla="*/ 2270454 w 2270454"/>
                  <a:gd name="connsiteY4" fmla="*/ 1 h 3142995"/>
                  <a:gd name="connsiteX5" fmla="*/ 2130217 w 2270454"/>
                  <a:gd name="connsiteY5" fmla="*/ 142973 h 3142995"/>
                  <a:gd name="connsiteX6" fmla="*/ 156311 w 2270454"/>
                  <a:gd name="connsiteY6" fmla="*/ 142973 h 3142995"/>
                  <a:gd name="connsiteX7" fmla="*/ 326988 w 2270454"/>
                  <a:gd name="connsiteY7" fmla="*/ 2885782 h 3142995"/>
                  <a:gd name="connsiteX8" fmla="*/ 2035131 w 2270454"/>
                  <a:gd name="connsiteY8" fmla="*/ 2987367 h 3142995"/>
                  <a:gd name="connsiteX9" fmla="*/ 2130217 w 2270454"/>
                  <a:gd name="connsiteY9" fmla="*/ 142973 h 3142995"/>
                  <a:gd name="connsiteX0" fmla="*/ 2270454 w 2683644"/>
                  <a:gd name="connsiteY0" fmla="*/ 1 h 2987367"/>
                  <a:gd name="connsiteX1" fmla="*/ 2683644 w 2683644"/>
                  <a:gd name="connsiteY1" fmla="*/ 2978946 h 2987367"/>
                  <a:gd name="connsiteX2" fmla="*/ 218906 w 2683644"/>
                  <a:gd name="connsiteY2" fmla="*/ 2980868 h 2987367"/>
                  <a:gd name="connsiteX3" fmla="*/ 0 w 2683644"/>
                  <a:gd name="connsiteY3" fmla="*/ 0 h 2987367"/>
                  <a:gd name="connsiteX4" fmla="*/ 2270454 w 2683644"/>
                  <a:gd name="connsiteY4" fmla="*/ 1 h 2987367"/>
                  <a:gd name="connsiteX5" fmla="*/ 2130217 w 2683644"/>
                  <a:gd name="connsiteY5" fmla="*/ 142973 h 2987367"/>
                  <a:gd name="connsiteX6" fmla="*/ 156311 w 2683644"/>
                  <a:gd name="connsiteY6" fmla="*/ 142973 h 2987367"/>
                  <a:gd name="connsiteX7" fmla="*/ 326988 w 2683644"/>
                  <a:gd name="connsiteY7" fmla="*/ 2885782 h 2987367"/>
                  <a:gd name="connsiteX8" fmla="*/ 2035131 w 2683644"/>
                  <a:gd name="connsiteY8" fmla="*/ 2987367 h 2987367"/>
                  <a:gd name="connsiteX9" fmla="*/ 2130217 w 2683644"/>
                  <a:gd name="connsiteY9" fmla="*/ 142973 h 2987367"/>
                  <a:gd name="connsiteX0" fmla="*/ 2270454 w 2683644"/>
                  <a:gd name="connsiteY0" fmla="*/ 1 h 2980868"/>
                  <a:gd name="connsiteX1" fmla="*/ 2683644 w 2683644"/>
                  <a:gd name="connsiteY1" fmla="*/ 2978946 h 2980868"/>
                  <a:gd name="connsiteX2" fmla="*/ 218906 w 2683644"/>
                  <a:gd name="connsiteY2" fmla="*/ 2980868 h 2980868"/>
                  <a:gd name="connsiteX3" fmla="*/ 0 w 2683644"/>
                  <a:gd name="connsiteY3" fmla="*/ 0 h 2980868"/>
                  <a:gd name="connsiteX4" fmla="*/ 2270454 w 2683644"/>
                  <a:gd name="connsiteY4" fmla="*/ 1 h 2980868"/>
                  <a:gd name="connsiteX5" fmla="*/ 2130217 w 2683644"/>
                  <a:gd name="connsiteY5" fmla="*/ 142973 h 2980868"/>
                  <a:gd name="connsiteX6" fmla="*/ 156311 w 2683644"/>
                  <a:gd name="connsiteY6" fmla="*/ 142973 h 2980868"/>
                  <a:gd name="connsiteX7" fmla="*/ 326988 w 2683644"/>
                  <a:gd name="connsiteY7" fmla="*/ 2885782 h 2980868"/>
                  <a:gd name="connsiteX8" fmla="*/ 2484856 w 2683644"/>
                  <a:gd name="connsiteY8" fmla="*/ 2806488 h 2980868"/>
                  <a:gd name="connsiteX9" fmla="*/ 2130217 w 2683644"/>
                  <a:gd name="connsiteY9" fmla="*/ 142973 h 2980868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326988 w 2683644"/>
                  <a:gd name="connsiteY7" fmla="*/ 2885782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  <a:gd name="connsiteX0" fmla="*/ 2270454 w 2683644"/>
                  <a:gd name="connsiteY0" fmla="*/ 1 h 3190632"/>
                  <a:gd name="connsiteX1" fmla="*/ 2683644 w 2683644"/>
                  <a:gd name="connsiteY1" fmla="*/ 2978946 h 3190632"/>
                  <a:gd name="connsiteX2" fmla="*/ 522659 w 2683644"/>
                  <a:gd name="connsiteY2" fmla="*/ 3190632 h 3190632"/>
                  <a:gd name="connsiteX3" fmla="*/ 0 w 2683644"/>
                  <a:gd name="connsiteY3" fmla="*/ 0 h 3190632"/>
                  <a:gd name="connsiteX4" fmla="*/ 2270454 w 2683644"/>
                  <a:gd name="connsiteY4" fmla="*/ 1 h 3190632"/>
                  <a:gd name="connsiteX5" fmla="*/ 2130217 w 2683644"/>
                  <a:gd name="connsiteY5" fmla="*/ 142973 h 3190632"/>
                  <a:gd name="connsiteX6" fmla="*/ 156311 w 2683644"/>
                  <a:gd name="connsiteY6" fmla="*/ 142973 h 3190632"/>
                  <a:gd name="connsiteX7" fmla="*/ 658343 w 2683644"/>
                  <a:gd name="connsiteY7" fmla="*/ 3053300 h 3190632"/>
                  <a:gd name="connsiteX8" fmla="*/ 2484856 w 2683644"/>
                  <a:gd name="connsiteY8" fmla="*/ 2806488 h 3190632"/>
                  <a:gd name="connsiteX9" fmla="*/ 2130217 w 2683644"/>
                  <a:gd name="connsiteY9" fmla="*/ 142973 h 319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683644" h="3190632">
                    <a:moveTo>
                      <a:pt x="2270454" y="1"/>
                    </a:moveTo>
                    <a:lnTo>
                      <a:pt x="2683644" y="2978946"/>
                    </a:lnTo>
                    <a:lnTo>
                      <a:pt x="522659" y="3190632"/>
                    </a:lnTo>
                    <a:lnTo>
                      <a:pt x="0" y="0"/>
                    </a:lnTo>
                    <a:lnTo>
                      <a:pt x="2270454" y="1"/>
                    </a:lnTo>
                    <a:close/>
                    <a:moveTo>
                      <a:pt x="2130217" y="142973"/>
                    </a:moveTo>
                    <a:lnTo>
                      <a:pt x="156311" y="142973"/>
                    </a:lnTo>
                    <a:lnTo>
                      <a:pt x="658343" y="3053300"/>
                    </a:lnTo>
                    <a:lnTo>
                      <a:pt x="2484856" y="2806488"/>
                    </a:lnTo>
                    <a:lnTo>
                      <a:pt x="2130217" y="142973"/>
                    </a:lnTo>
                    <a:close/>
                  </a:path>
                </a:pathLst>
              </a:custGeom>
              <a:solidFill>
                <a:srgbClr val="392B38"/>
              </a:solidFill>
              <a:ln w="34203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7498" name="!!vrouw">
            <a:extLst>
              <a:ext uri="{FF2B5EF4-FFF2-40B4-BE49-F238E27FC236}">
                <a16:creationId xmlns:a16="http://schemas.microsoft.com/office/drawing/2014/main" id="{EA7FDC84-B50A-0A55-9E6E-F78BAE70FA3F}"/>
              </a:ext>
            </a:extLst>
          </p:cNvPr>
          <p:cNvPicPr>
            <a:picLocks noChangeAspect="1"/>
          </p:cNvPicPr>
          <p:nvPr userDrawn="1"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-400129" y="9674475"/>
            <a:ext cx="6422226" cy="18573625"/>
          </a:xfrm>
          <a:prstGeom prst="rect">
            <a:avLst/>
          </a:prstGeom>
        </p:spPr>
      </p:pic>
      <p:pic>
        <p:nvPicPr>
          <p:cNvPr id="7499" name="!!man">
            <a:extLst>
              <a:ext uri="{FF2B5EF4-FFF2-40B4-BE49-F238E27FC236}">
                <a16:creationId xmlns:a16="http://schemas.microsoft.com/office/drawing/2014/main" id="{883BC67A-1DC5-AE8B-45C8-4C3C01697D52}"/>
              </a:ext>
            </a:extLst>
          </p:cNvPr>
          <p:cNvPicPr>
            <a:picLocks noChangeAspect="1"/>
          </p:cNvPicPr>
          <p:nvPr userDrawn="1"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5848999" y="8777035"/>
            <a:ext cx="6006399" cy="19497693"/>
          </a:xfrm>
          <a:prstGeom prst="rect">
            <a:avLst/>
          </a:prstGeom>
        </p:spPr>
      </p:pic>
      <p:pic>
        <p:nvPicPr>
          <p:cNvPr id="6" name="!!kerstboom">
            <a:extLst>
              <a:ext uri="{FF2B5EF4-FFF2-40B4-BE49-F238E27FC236}">
                <a16:creationId xmlns:a16="http://schemas.microsoft.com/office/drawing/2014/main" id="{A3871B26-AB30-5BBD-71D4-C69E3AE1B697}"/>
              </a:ext>
            </a:extLst>
          </p:cNvPr>
          <p:cNvPicPr>
            <a:picLocks noChangeAspect="1"/>
          </p:cNvPicPr>
          <p:nvPr userDrawn="1"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tretch>
            <a:fillRect/>
          </a:stretch>
        </p:blipFill>
        <p:spPr>
          <a:xfrm>
            <a:off x="-19080139" y="4498616"/>
            <a:ext cx="14580265" cy="19473006"/>
          </a:xfrm>
          <a:prstGeom prst="rect">
            <a:avLst/>
          </a:prstGeom>
        </p:spPr>
      </p:pic>
      <p:grpSp>
        <p:nvGrpSpPr>
          <p:cNvPr id="5" name="Groep 4">
            <a:extLst>
              <a:ext uri="{FF2B5EF4-FFF2-40B4-BE49-F238E27FC236}">
                <a16:creationId xmlns:a16="http://schemas.microsoft.com/office/drawing/2014/main" id="{CCFE7F08-D1BB-0BA9-CF4C-2B8E129EDDFC}"/>
              </a:ext>
            </a:extLst>
          </p:cNvPr>
          <p:cNvGrpSpPr/>
          <p:nvPr userDrawn="1"/>
        </p:nvGrpSpPr>
        <p:grpSpPr>
          <a:xfrm>
            <a:off x="881685" y="790559"/>
            <a:ext cx="3862847" cy="2156360"/>
            <a:chOff x="881685" y="790559"/>
            <a:chExt cx="3862847" cy="2156360"/>
          </a:xfrm>
        </p:grpSpPr>
        <p:pic>
          <p:nvPicPr>
            <p:cNvPr id="7" name="Afbeelding 6">
              <a:extLst>
                <a:ext uri="{FF2B5EF4-FFF2-40B4-BE49-F238E27FC236}">
                  <a16:creationId xmlns:a16="http://schemas.microsoft.com/office/drawing/2014/main" id="{CAB318FD-9833-0D20-224C-13248FB30C9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8"/>
            <a:stretch>
              <a:fillRect/>
            </a:stretch>
          </p:blipFill>
          <p:spPr>
            <a:xfrm>
              <a:off x="881685" y="790559"/>
              <a:ext cx="3862847" cy="2156360"/>
            </a:xfrm>
            <a:prstGeom prst="rect">
              <a:avLst/>
            </a:prstGeom>
          </p:spPr>
        </p:pic>
        <p:sp>
          <p:nvSpPr>
            <p:cNvPr id="8" name="Tekstvak 7">
              <a:extLst>
                <a:ext uri="{FF2B5EF4-FFF2-40B4-BE49-F238E27FC236}">
                  <a16:creationId xmlns:a16="http://schemas.microsoft.com/office/drawing/2014/main" id="{CE1A5A15-760F-345F-C13A-D33FDE98AEE8}"/>
                </a:ext>
              </a:extLst>
            </p:cNvPr>
            <p:cNvSpPr txBox="1"/>
            <p:nvPr userDrawn="1"/>
          </p:nvSpPr>
          <p:spPr>
            <a:xfrm>
              <a:off x="1265789" y="1266389"/>
              <a:ext cx="336009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400" b="1" dirty="0">
                  <a:solidFill>
                    <a:srgbClr val="0C7E4B"/>
                  </a:solidFill>
                  <a:latin typeface="+mn-lt"/>
                </a:rPr>
                <a:t>Deze foto pas je aan door op slide 12 je eigen beeld toe te voegen.</a:t>
              </a:r>
              <a:endParaRPr lang="nl-NL" sz="2400" b="1" dirty="0">
                <a:solidFill>
                  <a:srgbClr val="0C7E4B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86082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 advClick="0" advTm="1000">
        <p159:morph option="byObject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erste foto kerstbo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hond, binnen, persoon&#10;&#10;Automatisch gegenereerde beschrijving">
            <a:extLst>
              <a:ext uri="{FF2B5EF4-FFF2-40B4-BE49-F238E27FC236}">
                <a16:creationId xmlns:a16="http://schemas.microsoft.com/office/drawing/2014/main" id="{CC7067AA-9E75-7C64-39DE-5A031C1913E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" b="14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jdelijke aanduiding voor afbeelding 6">
            <a:extLst>
              <a:ext uri="{FF2B5EF4-FFF2-40B4-BE49-F238E27FC236}">
                <a16:creationId xmlns:a16="http://schemas.microsoft.com/office/drawing/2014/main" id="{1357FFD8-2C1A-5A7A-3BF1-B274B14950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  <a:latin typeface="Century Gothic" panose="020B0502020202020204" pitchFamily="34" charset="0"/>
              </a:defRPr>
            </a:lvl1pPr>
          </a:lstStyle>
          <a:p>
            <a:endParaRPr lang="nl-NL" dirty="0"/>
          </a:p>
        </p:txBody>
      </p:sp>
      <p:grpSp>
        <p:nvGrpSpPr>
          <p:cNvPr id="13" name="Groep 12">
            <a:extLst>
              <a:ext uri="{FF2B5EF4-FFF2-40B4-BE49-F238E27FC236}">
                <a16:creationId xmlns:a16="http://schemas.microsoft.com/office/drawing/2014/main" id="{92A10CD2-2F2A-3435-AD46-DE7F8AA1E3FC}"/>
              </a:ext>
            </a:extLst>
          </p:cNvPr>
          <p:cNvGrpSpPr/>
          <p:nvPr userDrawn="1"/>
        </p:nvGrpSpPr>
        <p:grpSpPr>
          <a:xfrm>
            <a:off x="-4387001" y="790558"/>
            <a:ext cx="4095351" cy="3216846"/>
            <a:chOff x="881685" y="790558"/>
            <a:chExt cx="4095351" cy="3216846"/>
          </a:xfrm>
        </p:grpSpPr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1D21C552-1FD3-B441-F331-033053210F28}"/>
                </a:ext>
              </a:extLst>
            </p:cNvPr>
            <p:cNvGrpSpPr/>
            <p:nvPr userDrawn="1"/>
          </p:nvGrpSpPr>
          <p:grpSpPr>
            <a:xfrm>
              <a:off x="881685" y="790558"/>
              <a:ext cx="4095351" cy="3216846"/>
              <a:chOff x="881685" y="790558"/>
              <a:chExt cx="4095351" cy="3216846"/>
            </a:xfrm>
          </p:grpSpPr>
          <p:pic>
            <p:nvPicPr>
              <p:cNvPr id="21" name="Afbeelding 20">
                <a:extLst>
                  <a:ext uri="{FF2B5EF4-FFF2-40B4-BE49-F238E27FC236}">
                    <a16:creationId xmlns:a16="http://schemas.microsoft.com/office/drawing/2014/main" id="{FFD2FDA2-0008-54F8-F7C5-54D4E0792F3A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881685" y="790558"/>
                <a:ext cx="4095351" cy="3216846"/>
              </a:xfrm>
              <a:prstGeom prst="rect">
                <a:avLst/>
              </a:prstGeom>
            </p:spPr>
          </p:pic>
          <p:sp>
            <p:nvSpPr>
              <p:cNvPr id="22" name="Tekstvak 21">
                <a:extLst>
                  <a:ext uri="{FF2B5EF4-FFF2-40B4-BE49-F238E27FC236}">
                    <a16:creationId xmlns:a16="http://schemas.microsoft.com/office/drawing/2014/main" id="{78779D98-1EC3-B387-A5F8-31FA6648065D}"/>
                  </a:ext>
                </a:extLst>
              </p:cNvPr>
              <p:cNvSpPr txBox="1"/>
              <p:nvPr userDrawn="1"/>
            </p:nvSpPr>
            <p:spPr>
              <a:xfrm>
                <a:off x="1265789" y="1266389"/>
                <a:ext cx="341691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Voeg hier je eigen afbeelding toe door op het icoon te klikken.</a:t>
                </a:r>
              </a:p>
              <a:p>
                <a:endParaRPr lang="nl-BE" sz="2400" b="1" dirty="0">
                  <a:solidFill>
                    <a:srgbClr val="0C7E4B"/>
                  </a:solidFill>
                  <a:latin typeface="+mn-lt"/>
                </a:endParaRPr>
              </a:p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Deze foto komt als laatste aan de muur.</a:t>
                </a:r>
              </a:p>
            </p:txBody>
          </p:sp>
        </p:grpSp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31C59077-BF33-1FC6-F9A8-F4C2CC63EDFF}"/>
                </a:ext>
              </a:extLst>
            </p:cNvPr>
            <p:cNvGrpSpPr/>
            <p:nvPr userDrawn="1"/>
          </p:nvGrpSpPr>
          <p:grpSpPr>
            <a:xfrm>
              <a:off x="4076456" y="2150869"/>
              <a:ext cx="250379" cy="249771"/>
              <a:chOff x="10371852" y="2988294"/>
              <a:chExt cx="250379" cy="249771"/>
            </a:xfrm>
          </p:grpSpPr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332657A0-ED07-096D-ABA1-35D2E826277B}"/>
                  </a:ext>
                </a:extLst>
              </p:cNvPr>
              <p:cNvSpPr/>
              <p:nvPr userDrawn="1"/>
            </p:nvSpPr>
            <p:spPr>
              <a:xfrm rot="5400000">
                <a:off x="10382929" y="2977217"/>
                <a:ext cx="216024" cy="238177"/>
              </a:xfrm>
              <a:prstGeom prst="rect">
                <a:avLst/>
              </a:prstGeom>
              <a:solidFill>
                <a:schemeClr val="bg1"/>
              </a:solidFill>
              <a:ln w="15875" cap="sq">
                <a:solidFill>
                  <a:schemeClr val="tx2">
                    <a:lumMod val="60000"/>
                    <a:lumOff val="4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7" name="Gelijkbenige driehoek 128">
                <a:extLst>
                  <a:ext uri="{FF2B5EF4-FFF2-40B4-BE49-F238E27FC236}">
                    <a16:creationId xmlns:a16="http://schemas.microsoft.com/office/drawing/2014/main" id="{054F9268-DDAF-E4EA-A88F-9AF556637A6C}"/>
                  </a:ext>
                </a:extLst>
              </p:cNvPr>
              <p:cNvSpPr/>
              <p:nvPr userDrawn="1"/>
            </p:nvSpPr>
            <p:spPr>
              <a:xfrm>
                <a:off x="10386897" y="3084234"/>
                <a:ext cx="131236" cy="108025"/>
              </a:xfrm>
              <a:custGeom>
                <a:avLst/>
                <a:gdLst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0 w 165756"/>
                  <a:gd name="connsiteY3" fmla="*/ 108025 h 108025"/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37140 w 165756"/>
                  <a:gd name="connsiteY3" fmla="*/ 106895 h 108025"/>
                  <a:gd name="connsiteX4" fmla="*/ 0 w 165756"/>
                  <a:gd name="connsiteY4" fmla="*/ 108025 h 108025"/>
                  <a:gd name="connsiteX0" fmla="*/ 0 w 165756"/>
                  <a:gd name="connsiteY0" fmla="*/ 108025 h 108025"/>
                  <a:gd name="connsiteX1" fmla="*/ 34520 w 165756"/>
                  <a:gd name="connsiteY1" fmla="*/ 62354 h 108025"/>
                  <a:gd name="connsiteX2" fmla="*/ 82878 w 165756"/>
                  <a:gd name="connsiteY2" fmla="*/ 0 h 108025"/>
                  <a:gd name="connsiteX3" fmla="*/ 165756 w 165756"/>
                  <a:gd name="connsiteY3" fmla="*/ 108025 h 108025"/>
                  <a:gd name="connsiteX4" fmla="*/ 37140 w 165756"/>
                  <a:gd name="connsiteY4" fmla="*/ 106895 h 108025"/>
                  <a:gd name="connsiteX5" fmla="*/ 0 w 165756"/>
                  <a:gd name="connsiteY5" fmla="*/ 108025 h 108025"/>
                  <a:gd name="connsiteX0" fmla="*/ 2620 w 131236"/>
                  <a:gd name="connsiteY0" fmla="*/ 106895 h 108025"/>
                  <a:gd name="connsiteX1" fmla="*/ 0 w 131236"/>
                  <a:gd name="connsiteY1" fmla="*/ 62354 h 108025"/>
                  <a:gd name="connsiteX2" fmla="*/ 48358 w 131236"/>
                  <a:gd name="connsiteY2" fmla="*/ 0 h 108025"/>
                  <a:gd name="connsiteX3" fmla="*/ 131236 w 131236"/>
                  <a:gd name="connsiteY3" fmla="*/ 108025 h 108025"/>
                  <a:gd name="connsiteX4" fmla="*/ 2620 w 131236"/>
                  <a:gd name="connsiteY4" fmla="*/ 106895 h 108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36" h="108025">
                    <a:moveTo>
                      <a:pt x="2620" y="106895"/>
                    </a:moveTo>
                    <a:lnTo>
                      <a:pt x="0" y="62354"/>
                    </a:lnTo>
                    <a:lnTo>
                      <a:pt x="48358" y="0"/>
                    </a:lnTo>
                    <a:lnTo>
                      <a:pt x="131236" y="108025"/>
                    </a:lnTo>
                    <a:lnTo>
                      <a:pt x="2620" y="1068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8" name="Ovaal 17">
                <a:extLst>
                  <a:ext uri="{FF2B5EF4-FFF2-40B4-BE49-F238E27FC236}">
                    <a16:creationId xmlns:a16="http://schemas.microsoft.com/office/drawing/2014/main" id="{35A3C696-4F4B-6F0B-C42E-21AC3E5B83D9}"/>
                  </a:ext>
                </a:extLst>
              </p:cNvPr>
              <p:cNvSpPr/>
              <p:nvPr userDrawn="1"/>
            </p:nvSpPr>
            <p:spPr>
              <a:xfrm>
                <a:off x="10527718" y="3015823"/>
                <a:ext cx="54000" cy="54000"/>
              </a:xfrm>
              <a:prstGeom prst="ellipse">
                <a:avLst/>
              </a:prstGeom>
              <a:solidFill>
                <a:srgbClr val="FFC000"/>
              </a:solidFill>
              <a:ln w="15875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DD7D8C97-C300-D6DB-7988-FA6EBBB365FA}"/>
                  </a:ext>
                </a:extLst>
              </p:cNvPr>
              <p:cNvSpPr/>
              <p:nvPr userDrawn="1"/>
            </p:nvSpPr>
            <p:spPr>
              <a:xfrm rot="5400000">
                <a:off x="10501631" y="3095778"/>
                <a:ext cx="108000" cy="133200"/>
              </a:xfrm>
              <a:prstGeom prst="rect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cxnSp>
            <p:nvCxnSpPr>
              <p:cNvPr id="20" name="Rechte verbindingslijn 19">
                <a:extLst>
                  <a:ext uri="{FF2B5EF4-FFF2-40B4-BE49-F238E27FC236}">
                    <a16:creationId xmlns:a16="http://schemas.microsoft.com/office/drawing/2014/main" id="{30EB8BE9-93D9-1573-D8E6-3541FE2FC701}"/>
                  </a:ext>
                </a:extLst>
              </p:cNvPr>
              <p:cNvCxnSpPr/>
              <p:nvPr userDrawn="1"/>
            </p:nvCxnSpPr>
            <p:spPr>
              <a:xfrm>
                <a:off x="10537631" y="3238065"/>
                <a:ext cx="36000" cy="0"/>
              </a:xfrm>
              <a:prstGeom prst="line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6260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de foto kerstbo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, bril, dragen, duikbril&#10;&#10;Automatisch gegenereerde beschrijving">
            <a:extLst>
              <a:ext uri="{FF2B5EF4-FFF2-40B4-BE49-F238E27FC236}">
                <a16:creationId xmlns:a16="http://schemas.microsoft.com/office/drawing/2014/main" id="{F09F255A-9AAD-6759-F495-58E8C784B0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6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jdelijke aanduiding voor afbeelding 6">
            <a:extLst>
              <a:ext uri="{FF2B5EF4-FFF2-40B4-BE49-F238E27FC236}">
                <a16:creationId xmlns:a16="http://schemas.microsoft.com/office/drawing/2014/main" id="{1357FFD8-2C1A-5A7A-3BF1-B274B14950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  <a:latin typeface="Century Gothic" panose="020B0502020202020204" pitchFamily="34" charset="0"/>
              </a:defRPr>
            </a:lvl1pPr>
          </a:lstStyle>
          <a:p>
            <a:endParaRPr lang="nl-NL" dirty="0"/>
          </a:p>
        </p:txBody>
      </p:sp>
      <p:grpSp>
        <p:nvGrpSpPr>
          <p:cNvPr id="22" name="Groep 21">
            <a:extLst>
              <a:ext uri="{FF2B5EF4-FFF2-40B4-BE49-F238E27FC236}">
                <a16:creationId xmlns:a16="http://schemas.microsoft.com/office/drawing/2014/main" id="{06568128-0387-2F95-DA51-1F0360CE8D27}"/>
              </a:ext>
            </a:extLst>
          </p:cNvPr>
          <p:cNvGrpSpPr/>
          <p:nvPr userDrawn="1"/>
        </p:nvGrpSpPr>
        <p:grpSpPr>
          <a:xfrm>
            <a:off x="-4357972" y="790558"/>
            <a:ext cx="4095351" cy="3216846"/>
            <a:chOff x="881685" y="790558"/>
            <a:chExt cx="4095351" cy="3216846"/>
          </a:xfrm>
        </p:grpSpPr>
        <p:grpSp>
          <p:nvGrpSpPr>
            <p:cNvPr id="13" name="Groep 12">
              <a:extLst>
                <a:ext uri="{FF2B5EF4-FFF2-40B4-BE49-F238E27FC236}">
                  <a16:creationId xmlns:a16="http://schemas.microsoft.com/office/drawing/2014/main" id="{45EF1487-5C03-7984-066D-FF77AC9A9CC5}"/>
                </a:ext>
              </a:extLst>
            </p:cNvPr>
            <p:cNvGrpSpPr/>
            <p:nvPr userDrawn="1"/>
          </p:nvGrpSpPr>
          <p:grpSpPr>
            <a:xfrm>
              <a:off x="881685" y="790558"/>
              <a:ext cx="4095351" cy="3216846"/>
              <a:chOff x="881685" y="790558"/>
              <a:chExt cx="4095351" cy="3216846"/>
            </a:xfrm>
          </p:grpSpPr>
          <p:pic>
            <p:nvPicPr>
              <p:cNvPr id="14" name="Afbeelding 13">
                <a:extLst>
                  <a:ext uri="{FF2B5EF4-FFF2-40B4-BE49-F238E27FC236}">
                    <a16:creationId xmlns:a16="http://schemas.microsoft.com/office/drawing/2014/main" id="{7509C62C-B71B-A6CC-D61E-808D71C495D8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881685" y="790558"/>
                <a:ext cx="4095351" cy="3216846"/>
              </a:xfrm>
              <a:prstGeom prst="rect">
                <a:avLst/>
              </a:prstGeom>
            </p:spPr>
          </p:pic>
          <p:sp>
            <p:nvSpPr>
              <p:cNvPr id="15" name="Tekstvak 14">
                <a:extLst>
                  <a:ext uri="{FF2B5EF4-FFF2-40B4-BE49-F238E27FC236}">
                    <a16:creationId xmlns:a16="http://schemas.microsoft.com/office/drawing/2014/main" id="{39FFB9D7-1CFE-4A0A-85F4-672BAB0E0366}"/>
                  </a:ext>
                </a:extLst>
              </p:cNvPr>
              <p:cNvSpPr txBox="1"/>
              <p:nvPr userDrawn="1"/>
            </p:nvSpPr>
            <p:spPr>
              <a:xfrm>
                <a:off x="1265789" y="1266389"/>
                <a:ext cx="341691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Voeg hier je eigen afbeelding toe door op het icoon te klikken.</a:t>
                </a:r>
              </a:p>
              <a:p>
                <a:endParaRPr lang="nl-BE" sz="2400" b="1" dirty="0">
                  <a:solidFill>
                    <a:srgbClr val="0C7E4B"/>
                  </a:solidFill>
                  <a:latin typeface="+mn-lt"/>
                </a:endParaRPr>
              </a:p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Deze foto komt als tweede aan de muur.</a:t>
                </a:r>
              </a:p>
            </p:txBody>
          </p:sp>
        </p:grpSp>
        <p:grpSp>
          <p:nvGrpSpPr>
            <p:cNvPr id="21" name="Groep 20">
              <a:extLst>
                <a:ext uri="{FF2B5EF4-FFF2-40B4-BE49-F238E27FC236}">
                  <a16:creationId xmlns:a16="http://schemas.microsoft.com/office/drawing/2014/main" id="{E9462618-49B9-C593-0D88-CEC1A4E9827C}"/>
                </a:ext>
              </a:extLst>
            </p:cNvPr>
            <p:cNvGrpSpPr/>
            <p:nvPr userDrawn="1"/>
          </p:nvGrpSpPr>
          <p:grpSpPr>
            <a:xfrm>
              <a:off x="4076456" y="2150869"/>
              <a:ext cx="250379" cy="249771"/>
              <a:chOff x="10371852" y="2988294"/>
              <a:chExt cx="250379" cy="249771"/>
            </a:xfrm>
          </p:grpSpPr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9EEA79AA-92DC-6D94-41AF-2B138C88C80D}"/>
                  </a:ext>
                </a:extLst>
              </p:cNvPr>
              <p:cNvSpPr/>
              <p:nvPr userDrawn="1"/>
            </p:nvSpPr>
            <p:spPr>
              <a:xfrm rot="5400000">
                <a:off x="10382929" y="2977217"/>
                <a:ext cx="216024" cy="238177"/>
              </a:xfrm>
              <a:prstGeom prst="rect">
                <a:avLst/>
              </a:prstGeom>
              <a:solidFill>
                <a:schemeClr val="bg1"/>
              </a:solidFill>
              <a:ln w="15875" cap="sq">
                <a:solidFill>
                  <a:schemeClr val="tx2">
                    <a:lumMod val="60000"/>
                    <a:lumOff val="4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7" name="Gelijkbenige driehoek 128">
                <a:extLst>
                  <a:ext uri="{FF2B5EF4-FFF2-40B4-BE49-F238E27FC236}">
                    <a16:creationId xmlns:a16="http://schemas.microsoft.com/office/drawing/2014/main" id="{05577A6C-930F-FE83-CD57-02D73EA6422E}"/>
                  </a:ext>
                </a:extLst>
              </p:cNvPr>
              <p:cNvSpPr/>
              <p:nvPr userDrawn="1"/>
            </p:nvSpPr>
            <p:spPr>
              <a:xfrm>
                <a:off x="10386897" y="3084234"/>
                <a:ext cx="131236" cy="108025"/>
              </a:xfrm>
              <a:custGeom>
                <a:avLst/>
                <a:gdLst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0 w 165756"/>
                  <a:gd name="connsiteY3" fmla="*/ 108025 h 108025"/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37140 w 165756"/>
                  <a:gd name="connsiteY3" fmla="*/ 106895 h 108025"/>
                  <a:gd name="connsiteX4" fmla="*/ 0 w 165756"/>
                  <a:gd name="connsiteY4" fmla="*/ 108025 h 108025"/>
                  <a:gd name="connsiteX0" fmla="*/ 0 w 165756"/>
                  <a:gd name="connsiteY0" fmla="*/ 108025 h 108025"/>
                  <a:gd name="connsiteX1" fmla="*/ 34520 w 165756"/>
                  <a:gd name="connsiteY1" fmla="*/ 62354 h 108025"/>
                  <a:gd name="connsiteX2" fmla="*/ 82878 w 165756"/>
                  <a:gd name="connsiteY2" fmla="*/ 0 h 108025"/>
                  <a:gd name="connsiteX3" fmla="*/ 165756 w 165756"/>
                  <a:gd name="connsiteY3" fmla="*/ 108025 h 108025"/>
                  <a:gd name="connsiteX4" fmla="*/ 37140 w 165756"/>
                  <a:gd name="connsiteY4" fmla="*/ 106895 h 108025"/>
                  <a:gd name="connsiteX5" fmla="*/ 0 w 165756"/>
                  <a:gd name="connsiteY5" fmla="*/ 108025 h 108025"/>
                  <a:gd name="connsiteX0" fmla="*/ 2620 w 131236"/>
                  <a:gd name="connsiteY0" fmla="*/ 106895 h 108025"/>
                  <a:gd name="connsiteX1" fmla="*/ 0 w 131236"/>
                  <a:gd name="connsiteY1" fmla="*/ 62354 h 108025"/>
                  <a:gd name="connsiteX2" fmla="*/ 48358 w 131236"/>
                  <a:gd name="connsiteY2" fmla="*/ 0 h 108025"/>
                  <a:gd name="connsiteX3" fmla="*/ 131236 w 131236"/>
                  <a:gd name="connsiteY3" fmla="*/ 108025 h 108025"/>
                  <a:gd name="connsiteX4" fmla="*/ 2620 w 131236"/>
                  <a:gd name="connsiteY4" fmla="*/ 106895 h 108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36" h="108025">
                    <a:moveTo>
                      <a:pt x="2620" y="106895"/>
                    </a:moveTo>
                    <a:lnTo>
                      <a:pt x="0" y="62354"/>
                    </a:lnTo>
                    <a:lnTo>
                      <a:pt x="48358" y="0"/>
                    </a:lnTo>
                    <a:lnTo>
                      <a:pt x="131236" y="108025"/>
                    </a:lnTo>
                    <a:lnTo>
                      <a:pt x="2620" y="1068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8" name="Ovaal 17">
                <a:extLst>
                  <a:ext uri="{FF2B5EF4-FFF2-40B4-BE49-F238E27FC236}">
                    <a16:creationId xmlns:a16="http://schemas.microsoft.com/office/drawing/2014/main" id="{60C8C49B-651D-580B-6C2E-1F62523227D2}"/>
                  </a:ext>
                </a:extLst>
              </p:cNvPr>
              <p:cNvSpPr/>
              <p:nvPr userDrawn="1"/>
            </p:nvSpPr>
            <p:spPr>
              <a:xfrm>
                <a:off x="10527718" y="3015823"/>
                <a:ext cx="54000" cy="54000"/>
              </a:xfrm>
              <a:prstGeom prst="ellipse">
                <a:avLst/>
              </a:prstGeom>
              <a:solidFill>
                <a:srgbClr val="FFC000"/>
              </a:solidFill>
              <a:ln w="15875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1D583078-7001-61BD-332C-1227FABFBF10}"/>
                  </a:ext>
                </a:extLst>
              </p:cNvPr>
              <p:cNvSpPr/>
              <p:nvPr userDrawn="1"/>
            </p:nvSpPr>
            <p:spPr>
              <a:xfrm rot="5400000">
                <a:off x="10501631" y="3095778"/>
                <a:ext cx="108000" cy="133200"/>
              </a:xfrm>
              <a:prstGeom prst="rect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cxnSp>
            <p:nvCxnSpPr>
              <p:cNvPr id="20" name="Rechte verbindingslijn 19">
                <a:extLst>
                  <a:ext uri="{FF2B5EF4-FFF2-40B4-BE49-F238E27FC236}">
                    <a16:creationId xmlns:a16="http://schemas.microsoft.com/office/drawing/2014/main" id="{DBF6D9AA-936B-5E98-A18D-4E1F1C7A155C}"/>
                  </a:ext>
                </a:extLst>
              </p:cNvPr>
              <p:cNvCxnSpPr/>
              <p:nvPr userDrawn="1"/>
            </p:nvCxnSpPr>
            <p:spPr>
              <a:xfrm>
                <a:off x="10537631" y="3238065"/>
                <a:ext cx="36000" cy="0"/>
              </a:xfrm>
              <a:prstGeom prst="line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6399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de foto kerstbo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persoon&#10;&#10;Automatisch gegenereerde beschrijving">
            <a:extLst>
              <a:ext uri="{FF2B5EF4-FFF2-40B4-BE49-F238E27FC236}">
                <a16:creationId xmlns:a16="http://schemas.microsoft.com/office/drawing/2014/main" id="{3D3B88CC-DB0E-B665-826D-5592524A22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" b="14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3" name="Groep 12">
            <a:extLst>
              <a:ext uri="{FF2B5EF4-FFF2-40B4-BE49-F238E27FC236}">
                <a16:creationId xmlns:a16="http://schemas.microsoft.com/office/drawing/2014/main" id="{20017B36-9E61-665B-3F4B-A78C7CE02518}"/>
              </a:ext>
            </a:extLst>
          </p:cNvPr>
          <p:cNvGrpSpPr/>
          <p:nvPr userDrawn="1"/>
        </p:nvGrpSpPr>
        <p:grpSpPr>
          <a:xfrm>
            <a:off x="-4416029" y="790558"/>
            <a:ext cx="4095351" cy="3216846"/>
            <a:chOff x="881685" y="790558"/>
            <a:chExt cx="4095351" cy="3216846"/>
          </a:xfrm>
        </p:grpSpPr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A47F591B-49A9-338A-D121-AD4BFD7AF099}"/>
                </a:ext>
              </a:extLst>
            </p:cNvPr>
            <p:cNvGrpSpPr/>
            <p:nvPr userDrawn="1"/>
          </p:nvGrpSpPr>
          <p:grpSpPr>
            <a:xfrm>
              <a:off x="881685" y="790558"/>
              <a:ext cx="4095351" cy="3216846"/>
              <a:chOff x="881685" y="790558"/>
              <a:chExt cx="4095351" cy="3216846"/>
            </a:xfrm>
          </p:grpSpPr>
          <p:pic>
            <p:nvPicPr>
              <p:cNvPr id="21" name="Afbeelding 20">
                <a:extLst>
                  <a:ext uri="{FF2B5EF4-FFF2-40B4-BE49-F238E27FC236}">
                    <a16:creationId xmlns:a16="http://schemas.microsoft.com/office/drawing/2014/main" id="{8E11BC47-20B4-4FF9-9AC6-08CB7CF890F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881685" y="790558"/>
                <a:ext cx="4095351" cy="3216846"/>
              </a:xfrm>
              <a:prstGeom prst="rect">
                <a:avLst/>
              </a:prstGeom>
            </p:spPr>
          </p:pic>
          <p:sp>
            <p:nvSpPr>
              <p:cNvPr id="22" name="Tekstvak 21">
                <a:extLst>
                  <a:ext uri="{FF2B5EF4-FFF2-40B4-BE49-F238E27FC236}">
                    <a16:creationId xmlns:a16="http://schemas.microsoft.com/office/drawing/2014/main" id="{8DF759BB-FABC-3D60-1DC4-A3E09B9E816A}"/>
                  </a:ext>
                </a:extLst>
              </p:cNvPr>
              <p:cNvSpPr txBox="1"/>
              <p:nvPr userDrawn="1"/>
            </p:nvSpPr>
            <p:spPr>
              <a:xfrm>
                <a:off x="1265789" y="1266389"/>
                <a:ext cx="341691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Voeg hier je eigen afbeelding toe door op het icoon te klikken.</a:t>
                </a:r>
              </a:p>
              <a:p>
                <a:endParaRPr lang="nl-BE" sz="2400" b="1" dirty="0">
                  <a:solidFill>
                    <a:srgbClr val="0C7E4B"/>
                  </a:solidFill>
                  <a:latin typeface="+mn-lt"/>
                </a:endParaRPr>
              </a:p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Deze foto komt als eerste aan de muur.</a:t>
                </a:r>
              </a:p>
            </p:txBody>
          </p:sp>
        </p:grpSp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55399FC6-A11A-3A32-77E7-8C62720C00C7}"/>
                </a:ext>
              </a:extLst>
            </p:cNvPr>
            <p:cNvGrpSpPr/>
            <p:nvPr userDrawn="1"/>
          </p:nvGrpSpPr>
          <p:grpSpPr>
            <a:xfrm>
              <a:off x="4076456" y="2150869"/>
              <a:ext cx="250379" cy="249771"/>
              <a:chOff x="10371852" y="2988294"/>
              <a:chExt cx="250379" cy="249771"/>
            </a:xfrm>
          </p:grpSpPr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4C885300-DD4E-DC38-1812-98CA180DBA4C}"/>
                  </a:ext>
                </a:extLst>
              </p:cNvPr>
              <p:cNvSpPr/>
              <p:nvPr userDrawn="1"/>
            </p:nvSpPr>
            <p:spPr>
              <a:xfrm rot="5400000">
                <a:off x="10382929" y="2977217"/>
                <a:ext cx="216024" cy="238177"/>
              </a:xfrm>
              <a:prstGeom prst="rect">
                <a:avLst/>
              </a:prstGeom>
              <a:solidFill>
                <a:schemeClr val="bg1"/>
              </a:solidFill>
              <a:ln w="15875" cap="sq">
                <a:solidFill>
                  <a:schemeClr val="tx2">
                    <a:lumMod val="60000"/>
                    <a:lumOff val="4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7" name="Gelijkbenige driehoek 128">
                <a:extLst>
                  <a:ext uri="{FF2B5EF4-FFF2-40B4-BE49-F238E27FC236}">
                    <a16:creationId xmlns:a16="http://schemas.microsoft.com/office/drawing/2014/main" id="{9F45C918-768B-26B9-A6EA-10FD7062352D}"/>
                  </a:ext>
                </a:extLst>
              </p:cNvPr>
              <p:cNvSpPr/>
              <p:nvPr userDrawn="1"/>
            </p:nvSpPr>
            <p:spPr>
              <a:xfrm>
                <a:off x="10386897" y="3084234"/>
                <a:ext cx="131236" cy="108025"/>
              </a:xfrm>
              <a:custGeom>
                <a:avLst/>
                <a:gdLst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0 w 165756"/>
                  <a:gd name="connsiteY3" fmla="*/ 108025 h 108025"/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37140 w 165756"/>
                  <a:gd name="connsiteY3" fmla="*/ 106895 h 108025"/>
                  <a:gd name="connsiteX4" fmla="*/ 0 w 165756"/>
                  <a:gd name="connsiteY4" fmla="*/ 108025 h 108025"/>
                  <a:gd name="connsiteX0" fmla="*/ 0 w 165756"/>
                  <a:gd name="connsiteY0" fmla="*/ 108025 h 108025"/>
                  <a:gd name="connsiteX1" fmla="*/ 34520 w 165756"/>
                  <a:gd name="connsiteY1" fmla="*/ 62354 h 108025"/>
                  <a:gd name="connsiteX2" fmla="*/ 82878 w 165756"/>
                  <a:gd name="connsiteY2" fmla="*/ 0 h 108025"/>
                  <a:gd name="connsiteX3" fmla="*/ 165756 w 165756"/>
                  <a:gd name="connsiteY3" fmla="*/ 108025 h 108025"/>
                  <a:gd name="connsiteX4" fmla="*/ 37140 w 165756"/>
                  <a:gd name="connsiteY4" fmla="*/ 106895 h 108025"/>
                  <a:gd name="connsiteX5" fmla="*/ 0 w 165756"/>
                  <a:gd name="connsiteY5" fmla="*/ 108025 h 108025"/>
                  <a:gd name="connsiteX0" fmla="*/ 2620 w 131236"/>
                  <a:gd name="connsiteY0" fmla="*/ 106895 h 108025"/>
                  <a:gd name="connsiteX1" fmla="*/ 0 w 131236"/>
                  <a:gd name="connsiteY1" fmla="*/ 62354 h 108025"/>
                  <a:gd name="connsiteX2" fmla="*/ 48358 w 131236"/>
                  <a:gd name="connsiteY2" fmla="*/ 0 h 108025"/>
                  <a:gd name="connsiteX3" fmla="*/ 131236 w 131236"/>
                  <a:gd name="connsiteY3" fmla="*/ 108025 h 108025"/>
                  <a:gd name="connsiteX4" fmla="*/ 2620 w 131236"/>
                  <a:gd name="connsiteY4" fmla="*/ 106895 h 108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36" h="108025">
                    <a:moveTo>
                      <a:pt x="2620" y="106895"/>
                    </a:moveTo>
                    <a:lnTo>
                      <a:pt x="0" y="62354"/>
                    </a:lnTo>
                    <a:lnTo>
                      <a:pt x="48358" y="0"/>
                    </a:lnTo>
                    <a:lnTo>
                      <a:pt x="131236" y="108025"/>
                    </a:lnTo>
                    <a:lnTo>
                      <a:pt x="2620" y="1068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8" name="Ovaal 17">
                <a:extLst>
                  <a:ext uri="{FF2B5EF4-FFF2-40B4-BE49-F238E27FC236}">
                    <a16:creationId xmlns:a16="http://schemas.microsoft.com/office/drawing/2014/main" id="{9604513D-B524-F034-75A2-0FC232EDDCDD}"/>
                  </a:ext>
                </a:extLst>
              </p:cNvPr>
              <p:cNvSpPr/>
              <p:nvPr userDrawn="1"/>
            </p:nvSpPr>
            <p:spPr>
              <a:xfrm>
                <a:off x="10527718" y="3015823"/>
                <a:ext cx="54000" cy="54000"/>
              </a:xfrm>
              <a:prstGeom prst="ellipse">
                <a:avLst/>
              </a:prstGeom>
              <a:solidFill>
                <a:srgbClr val="FFC000"/>
              </a:solidFill>
              <a:ln w="15875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D73CAE7A-938B-A4E8-A283-8BE5DAF593AA}"/>
                  </a:ext>
                </a:extLst>
              </p:cNvPr>
              <p:cNvSpPr/>
              <p:nvPr userDrawn="1"/>
            </p:nvSpPr>
            <p:spPr>
              <a:xfrm rot="5400000">
                <a:off x="10501631" y="3095778"/>
                <a:ext cx="108000" cy="133200"/>
              </a:xfrm>
              <a:prstGeom prst="rect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cxnSp>
            <p:nvCxnSpPr>
              <p:cNvPr id="20" name="Rechte verbindingslijn 19">
                <a:extLst>
                  <a:ext uri="{FF2B5EF4-FFF2-40B4-BE49-F238E27FC236}">
                    <a16:creationId xmlns:a16="http://schemas.microsoft.com/office/drawing/2014/main" id="{A04B7B2E-1C77-D37E-1C8B-61C94EC730FA}"/>
                  </a:ext>
                </a:extLst>
              </p:cNvPr>
              <p:cNvCxnSpPr/>
              <p:nvPr userDrawn="1"/>
            </p:nvCxnSpPr>
            <p:spPr>
              <a:xfrm>
                <a:off x="10537631" y="3238065"/>
                <a:ext cx="36000" cy="0"/>
              </a:xfrm>
              <a:prstGeom prst="line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5AA07CF-364F-BEB8-90FB-CFA9A29889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6389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312" name="Groep 21311">
            <a:extLst>
              <a:ext uri="{FF2B5EF4-FFF2-40B4-BE49-F238E27FC236}">
                <a16:creationId xmlns:a16="http://schemas.microsoft.com/office/drawing/2014/main" id="{37FC7611-8949-5887-CC6C-94FD4E011025}"/>
              </a:ext>
            </a:extLst>
          </p:cNvPr>
          <p:cNvGrpSpPr/>
          <p:nvPr userDrawn="1"/>
        </p:nvGrpSpPr>
        <p:grpSpPr>
          <a:xfrm>
            <a:off x="-3912531" y="-5243422"/>
            <a:ext cx="22833578" cy="14412402"/>
            <a:chOff x="-73222" y="-1196312"/>
            <a:chExt cx="14170221" cy="8944151"/>
          </a:xfrm>
        </p:grpSpPr>
        <p:sp>
          <p:nvSpPr>
            <p:cNvPr id="21313" name="!!achtergrond">
              <a:extLst>
                <a:ext uri="{FF2B5EF4-FFF2-40B4-BE49-F238E27FC236}">
                  <a16:creationId xmlns:a16="http://schemas.microsoft.com/office/drawing/2014/main" id="{6D730757-6D20-6411-253B-A762A15C9ECD}"/>
                </a:ext>
              </a:extLst>
            </p:cNvPr>
            <p:cNvSpPr/>
            <p:nvPr userDrawn="1"/>
          </p:nvSpPr>
          <p:spPr>
            <a:xfrm>
              <a:off x="0" y="0"/>
              <a:ext cx="12192000" cy="5834358"/>
            </a:xfrm>
            <a:prstGeom prst="rect">
              <a:avLst/>
            </a:prstGeom>
            <a:gradFill>
              <a:gsLst>
                <a:gs pos="0">
                  <a:srgbClr val="54A3F5"/>
                </a:gs>
                <a:gs pos="15000">
                  <a:srgbClr val="4487DA"/>
                </a:gs>
                <a:gs pos="41000">
                  <a:srgbClr val="2B5EB0"/>
                </a:gs>
                <a:gs pos="65000">
                  <a:srgbClr val="193F92"/>
                </a:gs>
                <a:gs pos="86000">
                  <a:srgbClr val="0E2D80"/>
                </a:gs>
                <a:gs pos="100000">
                  <a:srgbClr val="0B277A"/>
                </a:gs>
              </a:gsLst>
              <a:lin ang="16200000" scaled="1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21314" name="!!rook">
              <a:extLst>
                <a:ext uri="{FF2B5EF4-FFF2-40B4-BE49-F238E27FC236}">
                  <a16:creationId xmlns:a16="http://schemas.microsoft.com/office/drawing/2014/main" id="{9FA33D18-B1B1-D17A-7699-463A269DD244}"/>
                </a:ext>
              </a:extLst>
            </p:cNvPr>
            <p:cNvGrpSpPr/>
            <p:nvPr userDrawn="1"/>
          </p:nvGrpSpPr>
          <p:grpSpPr>
            <a:xfrm>
              <a:off x="-73222" y="-1196312"/>
              <a:ext cx="9885437" cy="4301993"/>
              <a:chOff x="-73222" y="-1196312"/>
              <a:chExt cx="9885437" cy="4301993"/>
            </a:xfrm>
          </p:grpSpPr>
          <p:sp>
            <p:nvSpPr>
              <p:cNvPr id="21323" name="Graphic 36">
                <a:extLst>
                  <a:ext uri="{FF2B5EF4-FFF2-40B4-BE49-F238E27FC236}">
                    <a16:creationId xmlns:a16="http://schemas.microsoft.com/office/drawing/2014/main" id="{87448284-AA05-1827-AC40-3BB1A286CE1E}"/>
                  </a:ext>
                </a:extLst>
              </p:cNvPr>
              <p:cNvSpPr/>
              <p:nvPr/>
            </p:nvSpPr>
            <p:spPr>
              <a:xfrm>
                <a:off x="-1220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10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324" name="rook">
                <a:extLst>
                  <a:ext uri="{FF2B5EF4-FFF2-40B4-BE49-F238E27FC236}">
                    <a16:creationId xmlns:a16="http://schemas.microsoft.com/office/drawing/2014/main" id="{6F748BB2-3138-8015-21C1-1639AD3EE8BC}"/>
                  </a:ext>
                </a:extLst>
              </p:cNvPr>
              <p:cNvSpPr/>
              <p:nvPr userDrawn="1"/>
            </p:nvSpPr>
            <p:spPr>
              <a:xfrm>
                <a:off x="-73222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pic>
          <p:nvPicPr>
            <p:cNvPr id="21315" name="!!bomen">
              <a:extLst>
                <a:ext uri="{FF2B5EF4-FFF2-40B4-BE49-F238E27FC236}">
                  <a16:creationId xmlns:a16="http://schemas.microsoft.com/office/drawing/2014/main" id="{746B8F5D-3412-97D7-6F53-B925568F588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816" r="25765"/>
            <a:stretch/>
          </p:blipFill>
          <p:spPr>
            <a:xfrm>
              <a:off x="-610" y="2636091"/>
              <a:ext cx="12192000" cy="3729097"/>
            </a:xfrm>
            <a:prstGeom prst="rect">
              <a:avLst/>
            </a:prstGeom>
          </p:spPr>
        </p:pic>
        <p:pic>
          <p:nvPicPr>
            <p:cNvPr id="21316" name="!!huis">
              <a:extLst>
                <a:ext uri="{FF2B5EF4-FFF2-40B4-BE49-F238E27FC236}">
                  <a16:creationId xmlns:a16="http://schemas.microsoft.com/office/drawing/2014/main" id="{A079BBF3-3055-309F-3577-2FC08EBB7DC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73222" y="2143279"/>
              <a:ext cx="8527230" cy="3760036"/>
            </a:xfrm>
            <a:prstGeom prst="rect">
              <a:avLst/>
            </a:prstGeom>
          </p:spPr>
        </p:pic>
        <p:sp>
          <p:nvSpPr>
            <p:cNvPr id="21317" name="!!sneeuw achter">
              <a:extLst>
                <a:ext uri="{FF2B5EF4-FFF2-40B4-BE49-F238E27FC236}">
                  <a16:creationId xmlns:a16="http://schemas.microsoft.com/office/drawing/2014/main" id="{EAF1DCE4-A00F-9447-0079-0EE9A324679E}"/>
                </a:ext>
              </a:extLst>
            </p:cNvPr>
            <p:cNvSpPr/>
            <p:nvPr userDrawn="1"/>
          </p:nvSpPr>
          <p:spPr>
            <a:xfrm>
              <a:off x="0" y="5495903"/>
              <a:ext cx="12192000" cy="1403939"/>
            </a:xfrm>
            <a:custGeom>
              <a:avLst/>
              <a:gdLst>
                <a:gd name="connsiteX0" fmla="*/ 12192000 w 12192000"/>
                <a:gd name="connsiteY0" fmla="*/ 536478 h 1403939"/>
                <a:gd name="connsiteX1" fmla="*/ 4466539 w 12192000"/>
                <a:gd name="connsiteY1" fmla="*/ 50018 h 1403939"/>
                <a:gd name="connsiteX2" fmla="*/ 0 w 12192000"/>
                <a:gd name="connsiteY2" fmla="*/ 1859 h 1403939"/>
                <a:gd name="connsiteX3" fmla="*/ 0 w 12192000"/>
                <a:gd name="connsiteY3" fmla="*/ 1403939 h 1403939"/>
                <a:gd name="connsiteX4" fmla="*/ 12192000 w 12192000"/>
                <a:gd name="connsiteY4" fmla="*/ 1403939 h 1403939"/>
                <a:gd name="connsiteX5" fmla="*/ 12192000 w 12192000"/>
                <a:gd name="connsiteY5" fmla="*/ 536478 h 1403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1403939">
                  <a:moveTo>
                    <a:pt x="12192000" y="536478"/>
                  </a:moveTo>
                  <a:cubicBezTo>
                    <a:pt x="10891114" y="443819"/>
                    <a:pt x="5707685" y="78059"/>
                    <a:pt x="4466539" y="50018"/>
                  </a:cubicBezTo>
                  <a:cubicBezTo>
                    <a:pt x="3293059" y="22586"/>
                    <a:pt x="842467" y="-7894"/>
                    <a:pt x="0" y="1859"/>
                  </a:cubicBezTo>
                  <a:lnTo>
                    <a:pt x="0" y="1403939"/>
                  </a:lnTo>
                  <a:lnTo>
                    <a:pt x="12192000" y="1403939"/>
                  </a:lnTo>
                  <a:lnTo>
                    <a:pt x="12192000" y="536478"/>
                  </a:lnTo>
                  <a:close/>
                </a:path>
              </a:pathLst>
            </a:custGeom>
            <a:gradFill>
              <a:gsLst>
                <a:gs pos="0">
                  <a:srgbClr val="3580EF"/>
                </a:gs>
                <a:gs pos="53000">
                  <a:srgbClr val="CBDFF9"/>
                </a:gs>
              </a:gsLst>
              <a:lin ang="17400000" scaled="0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18" name="!!sneeuw voor">
              <a:extLst>
                <a:ext uri="{FF2B5EF4-FFF2-40B4-BE49-F238E27FC236}">
                  <a16:creationId xmlns:a16="http://schemas.microsoft.com/office/drawing/2014/main" id="{B2CEE63B-EF42-E598-B60D-EF1E796C7878}"/>
                </a:ext>
              </a:extLst>
            </p:cNvPr>
            <p:cNvSpPr/>
            <p:nvPr userDrawn="1"/>
          </p:nvSpPr>
          <p:spPr>
            <a:xfrm>
              <a:off x="609" y="5138187"/>
              <a:ext cx="12191390" cy="1761655"/>
            </a:xfrm>
            <a:custGeom>
              <a:avLst/>
              <a:gdLst>
                <a:gd name="connsiteX0" fmla="*/ 10527792 w 12191390"/>
                <a:gd name="connsiteY0" fmla="*/ 24295 h 1761655"/>
                <a:gd name="connsiteX1" fmla="*/ 8541105 w 12191390"/>
                <a:gd name="connsiteY1" fmla="*/ 238875 h 1761655"/>
                <a:gd name="connsiteX2" fmla="*/ 6278880 w 12191390"/>
                <a:gd name="connsiteY2" fmla="*/ 541846 h 1761655"/>
                <a:gd name="connsiteX3" fmla="*/ 2305507 w 12191390"/>
                <a:gd name="connsiteY3" fmla="*/ 1115480 h 1761655"/>
                <a:gd name="connsiteX4" fmla="*/ 11582 w 12191390"/>
                <a:gd name="connsiteY4" fmla="*/ 1556220 h 1761655"/>
                <a:gd name="connsiteX5" fmla="*/ 0 w 12191390"/>
                <a:gd name="connsiteY5" fmla="*/ 1558049 h 1761655"/>
                <a:gd name="connsiteX6" fmla="*/ 0 w 12191390"/>
                <a:gd name="connsiteY6" fmla="*/ 1761656 h 1761655"/>
                <a:gd name="connsiteX7" fmla="*/ 12191390 w 12191390"/>
                <a:gd name="connsiteY7" fmla="*/ 1761656 h 1761655"/>
                <a:gd name="connsiteX8" fmla="*/ 12191390 w 12191390"/>
                <a:gd name="connsiteY8" fmla="*/ 8446 h 1761655"/>
                <a:gd name="connsiteX9" fmla="*/ 10528402 w 12191390"/>
                <a:gd name="connsiteY9" fmla="*/ 24295 h 1761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1390" h="1761655">
                  <a:moveTo>
                    <a:pt x="10527792" y="24295"/>
                  </a:moveTo>
                  <a:cubicBezTo>
                    <a:pt x="9881007" y="68796"/>
                    <a:pt x="9373210" y="149264"/>
                    <a:pt x="8541105" y="238875"/>
                  </a:cubicBezTo>
                  <a:cubicBezTo>
                    <a:pt x="7955280" y="301663"/>
                    <a:pt x="6859219" y="467475"/>
                    <a:pt x="6278880" y="541846"/>
                  </a:cubicBezTo>
                  <a:cubicBezTo>
                    <a:pt x="5312664" y="666204"/>
                    <a:pt x="3636264" y="861276"/>
                    <a:pt x="2305507" y="1115480"/>
                  </a:cubicBezTo>
                  <a:cubicBezTo>
                    <a:pt x="1544726" y="1261174"/>
                    <a:pt x="792480" y="1439177"/>
                    <a:pt x="11582" y="1556220"/>
                  </a:cubicBezTo>
                  <a:cubicBezTo>
                    <a:pt x="7315" y="1556220"/>
                    <a:pt x="3658" y="1557440"/>
                    <a:pt x="0" y="1558049"/>
                  </a:cubicBezTo>
                  <a:cubicBezTo>
                    <a:pt x="0" y="1615352"/>
                    <a:pt x="0" y="1656804"/>
                    <a:pt x="0" y="1761656"/>
                  </a:cubicBezTo>
                  <a:lnTo>
                    <a:pt x="12191390" y="1761656"/>
                  </a:lnTo>
                  <a:cubicBezTo>
                    <a:pt x="12191390" y="583299"/>
                    <a:pt x="12191390" y="237046"/>
                    <a:pt x="12191390" y="8446"/>
                  </a:cubicBezTo>
                  <a:cubicBezTo>
                    <a:pt x="11596421" y="-1308"/>
                    <a:pt x="11020959" y="-9233"/>
                    <a:pt x="10528402" y="24295"/>
                  </a:cubicBezTo>
                  <a:close/>
                </a:path>
              </a:pathLst>
            </a:custGeom>
            <a:gradFill flip="none" rotWithShape="1">
              <a:gsLst>
                <a:gs pos="11000">
                  <a:srgbClr val="3580EF"/>
                </a:gs>
                <a:gs pos="53000">
                  <a:srgbClr val="CBDFF9"/>
                </a:gs>
              </a:gsLst>
              <a:lin ang="15600000" scaled="0"/>
              <a:tileRect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21319" name="!!sneeuw stippen">
              <a:extLst>
                <a:ext uri="{FF2B5EF4-FFF2-40B4-BE49-F238E27FC236}">
                  <a16:creationId xmlns:a16="http://schemas.microsoft.com/office/drawing/2014/main" id="{C97341F8-008F-A33E-CE31-D89E889FB6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09" y="5176118"/>
              <a:ext cx="12190782" cy="1732700"/>
            </a:xfrm>
            <a:prstGeom prst="rect">
              <a:avLst/>
            </a:prstGeom>
          </p:spPr>
        </p:pic>
        <p:pic>
          <p:nvPicPr>
            <p:cNvPr id="21320" name="!!voetstappen">
              <a:extLst>
                <a:ext uri="{FF2B5EF4-FFF2-40B4-BE49-F238E27FC236}">
                  <a16:creationId xmlns:a16="http://schemas.microsoft.com/office/drawing/2014/main" id="{7F8083D4-F9FE-9EE6-4038-B4678886C57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001608" y="5405454"/>
              <a:ext cx="2498649" cy="1512340"/>
            </a:xfrm>
            <a:prstGeom prst="rect">
              <a:avLst/>
            </a:prstGeom>
          </p:spPr>
        </p:pic>
        <p:pic>
          <p:nvPicPr>
            <p:cNvPr id="21321" name="!!sterren">
              <a:extLst>
                <a:ext uri="{FF2B5EF4-FFF2-40B4-BE49-F238E27FC236}">
                  <a16:creationId xmlns:a16="http://schemas.microsoft.com/office/drawing/2014/main" id="{D0DB2EF8-A19C-7CE3-2C7E-51FF893A9C3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609" y="31258"/>
              <a:ext cx="12190782" cy="6432312"/>
            </a:xfrm>
            <a:prstGeom prst="rect">
              <a:avLst/>
            </a:prstGeom>
          </p:spPr>
        </p:pic>
        <p:pic>
          <p:nvPicPr>
            <p:cNvPr id="21322" name="!!sneeuw">
              <a:extLst>
                <a:ext uri="{FF2B5EF4-FFF2-40B4-BE49-F238E27FC236}">
                  <a16:creationId xmlns:a16="http://schemas.microsoft.com/office/drawing/2014/main" id="{C42E914F-DDC4-D898-72F9-15BF88B6CC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06217" y="-889839"/>
              <a:ext cx="12190782" cy="8637678"/>
            </a:xfrm>
            <a:prstGeom prst="rect">
              <a:avLst/>
            </a:prstGeom>
          </p:spPr>
        </p:pic>
      </p:grpSp>
      <p:pic>
        <p:nvPicPr>
          <p:cNvPr id="37" name="!!sneeuw" hidden="1">
            <a:extLst>
              <a:ext uri="{FF2B5EF4-FFF2-40B4-BE49-F238E27FC236}">
                <a16:creationId xmlns:a16="http://schemas.microsoft.com/office/drawing/2014/main" id="{E3BB1064-1B34-0C73-7530-172E6BFC4195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6731000" y="-5641571"/>
            <a:ext cx="37846000" cy="15346552"/>
          </a:xfrm>
          <a:prstGeom prst="rect">
            <a:avLst/>
          </a:prstGeom>
        </p:spPr>
      </p:pic>
      <p:grpSp>
        <p:nvGrpSpPr>
          <p:cNvPr id="21970" name="!!bord">
            <a:extLst>
              <a:ext uri="{FF2B5EF4-FFF2-40B4-BE49-F238E27FC236}">
                <a16:creationId xmlns:a16="http://schemas.microsoft.com/office/drawing/2014/main" id="{1639B975-D63C-5163-B177-18D5B635EA03}"/>
              </a:ext>
            </a:extLst>
          </p:cNvPr>
          <p:cNvGrpSpPr/>
          <p:nvPr userDrawn="1"/>
        </p:nvGrpSpPr>
        <p:grpSpPr>
          <a:xfrm>
            <a:off x="7307404" y="2189330"/>
            <a:ext cx="3105647" cy="3823413"/>
            <a:chOff x="6556866" y="1130221"/>
            <a:chExt cx="4276648" cy="5265052"/>
          </a:xfrm>
        </p:grpSpPr>
        <p:grpSp>
          <p:nvGrpSpPr>
            <p:cNvPr id="21971" name="Graphic 8819">
              <a:extLst>
                <a:ext uri="{FF2B5EF4-FFF2-40B4-BE49-F238E27FC236}">
                  <a16:creationId xmlns:a16="http://schemas.microsoft.com/office/drawing/2014/main" id="{4CC2CC8E-C621-4A3D-B6E4-FD3F22FEC687}"/>
                </a:ext>
              </a:extLst>
            </p:cNvPr>
            <p:cNvGrpSpPr/>
            <p:nvPr/>
          </p:nvGrpSpPr>
          <p:grpSpPr>
            <a:xfrm rot="295145">
              <a:off x="8211234" y="3878768"/>
              <a:ext cx="427196" cy="2516505"/>
              <a:chOff x="8494878" y="3727481"/>
              <a:chExt cx="427196" cy="2516505"/>
            </a:xfrm>
          </p:grpSpPr>
          <p:sp>
            <p:nvSpPr>
              <p:cNvPr id="22439" name="Vrije vorm: vorm 22438">
                <a:extLst>
                  <a:ext uri="{FF2B5EF4-FFF2-40B4-BE49-F238E27FC236}">
                    <a16:creationId xmlns:a16="http://schemas.microsoft.com/office/drawing/2014/main" id="{F720DF67-0A02-220B-6C51-74E4A1525DB4}"/>
                  </a:ext>
                </a:extLst>
              </p:cNvPr>
              <p:cNvSpPr/>
              <p:nvPr/>
            </p:nvSpPr>
            <p:spPr>
              <a:xfrm>
                <a:off x="8494878" y="3727481"/>
                <a:ext cx="427196" cy="2516505"/>
              </a:xfrm>
              <a:custGeom>
                <a:avLst/>
                <a:gdLst>
                  <a:gd name="connsiteX0" fmla="*/ 421672 w 427196"/>
                  <a:gd name="connsiteY0" fmla="*/ 1663541 h 2516505"/>
                  <a:gd name="connsiteX1" fmla="*/ 417481 w 427196"/>
                  <a:gd name="connsiteY1" fmla="*/ 1589913 h 2516505"/>
                  <a:gd name="connsiteX2" fmla="*/ 421672 w 427196"/>
                  <a:gd name="connsiteY2" fmla="*/ 1519523 h 2516505"/>
                  <a:gd name="connsiteX3" fmla="*/ 421672 w 427196"/>
                  <a:gd name="connsiteY3" fmla="*/ 330708 h 2516505"/>
                  <a:gd name="connsiteX4" fmla="*/ 427196 w 427196"/>
                  <a:gd name="connsiteY4" fmla="*/ 267176 h 2516505"/>
                  <a:gd name="connsiteX5" fmla="*/ 427196 w 427196"/>
                  <a:gd name="connsiteY5" fmla="*/ 212408 h 2516505"/>
                  <a:gd name="connsiteX6" fmla="*/ 211931 w 427196"/>
                  <a:gd name="connsiteY6" fmla="*/ 0 h 2516505"/>
                  <a:gd name="connsiteX7" fmla="*/ 0 w 427196"/>
                  <a:gd name="connsiteY7" fmla="*/ 212408 h 2516505"/>
                  <a:gd name="connsiteX8" fmla="*/ 0 w 427196"/>
                  <a:gd name="connsiteY8" fmla="*/ 2304098 h 2516505"/>
                  <a:gd name="connsiteX9" fmla="*/ 215170 w 427196"/>
                  <a:gd name="connsiteY9" fmla="*/ 2516505 h 2516505"/>
                  <a:gd name="connsiteX10" fmla="*/ 421672 w 427196"/>
                  <a:gd name="connsiteY10" fmla="*/ 2351913 h 2516505"/>
                  <a:gd name="connsiteX11" fmla="*/ 421672 w 427196"/>
                  <a:gd name="connsiteY11" fmla="*/ 1663541 h 2516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505">
                    <a:moveTo>
                      <a:pt x="421672" y="1663541"/>
                    </a:moveTo>
                    <a:cubicBezTo>
                      <a:pt x="418910" y="1639824"/>
                      <a:pt x="417481" y="1615250"/>
                      <a:pt x="417481" y="1589913"/>
                    </a:cubicBezTo>
                    <a:cubicBezTo>
                      <a:pt x="417481" y="1564577"/>
                      <a:pt x="418910" y="1542288"/>
                      <a:pt x="421672" y="1519523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98"/>
                    </a:lnTo>
                    <a:cubicBezTo>
                      <a:pt x="0" y="2421255"/>
                      <a:pt x="96488" y="2516505"/>
                      <a:pt x="215170" y="2516505"/>
                    </a:cubicBezTo>
                    <a:cubicBezTo>
                      <a:pt x="315658" y="2516505"/>
                      <a:pt x="399955" y="2446115"/>
                      <a:pt x="421672" y="2351913"/>
                    </a:cubicBezTo>
                    <a:lnTo>
                      <a:pt x="421672" y="1663541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22440" name="Graphic 8819">
                <a:extLst>
                  <a:ext uri="{FF2B5EF4-FFF2-40B4-BE49-F238E27FC236}">
                    <a16:creationId xmlns:a16="http://schemas.microsoft.com/office/drawing/2014/main" id="{AFA24364-1546-DD3F-ED36-706FB2528C1E}"/>
                  </a:ext>
                </a:extLst>
              </p:cNvPr>
              <p:cNvGrpSpPr/>
              <p:nvPr/>
            </p:nvGrpSpPr>
            <p:grpSpPr>
              <a:xfrm>
                <a:off x="8494878" y="3824636"/>
                <a:ext cx="427196" cy="2361057"/>
                <a:chOff x="8494878" y="3824636"/>
                <a:chExt cx="427196" cy="2361057"/>
              </a:xfrm>
              <a:solidFill>
                <a:srgbClr val="EC2227"/>
              </a:solidFill>
            </p:grpSpPr>
            <p:sp>
              <p:nvSpPr>
                <p:cNvPr id="22443" name="Vrije vorm: vorm 22442">
                  <a:extLst>
                    <a:ext uri="{FF2B5EF4-FFF2-40B4-BE49-F238E27FC236}">
                      <a16:creationId xmlns:a16="http://schemas.microsoft.com/office/drawing/2014/main" id="{BC81E163-2482-2772-A0CD-14FBEAA80F52}"/>
                    </a:ext>
                  </a:extLst>
                </p:cNvPr>
                <p:cNvSpPr/>
                <p:nvPr/>
              </p:nvSpPr>
              <p:spPr>
                <a:xfrm>
                  <a:off x="8494973" y="3824636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44" name="Vrije vorm: vorm 22443">
                  <a:extLst>
                    <a:ext uri="{FF2B5EF4-FFF2-40B4-BE49-F238E27FC236}">
                      <a16:creationId xmlns:a16="http://schemas.microsoft.com/office/drawing/2014/main" id="{B4E878B9-26E6-E5D7-A333-CA357D735AF9}"/>
                    </a:ext>
                  </a:extLst>
                </p:cNvPr>
                <p:cNvSpPr/>
                <p:nvPr/>
              </p:nvSpPr>
              <p:spPr>
                <a:xfrm>
                  <a:off x="8494878" y="4378229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2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45" name="Vrije vorm: vorm 22444">
                  <a:extLst>
                    <a:ext uri="{FF2B5EF4-FFF2-40B4-BE49-F238E27FC236}">
                      <a16:creationId xmlns:a16="http://schemas.microsoft.com/office/drawing/2014/main" id="{95FA7064-6A16-5802-559B-15DD074BB21B}"/>
                    </a:ext>
                  </a:extLst>
                </p:cNvPr>
                <p:cNvSpPr/>
                <p:nvPr/>
              </p:nvSpPr>
              <p:spPr>
                <a:xfrm>
                  <a:off x="8494878" y="510736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46" name="Vrije vorm: vorm 22445">
                  <a:extLst>
                    <a:ext uri="{FF2B5EF4-FFF2-40B4-BE49-F238E27FC236}">
                      <a16:creationId xmlns:a16="http://schemas.microsoft.com/office/drawing/2014/main" id="{61E77AFC-D873-4227-4874-0F52F58F15A3}"/>
                    </a:ext>
                  </a:extLst>
                </p:cNvPr>
                <p:cNvSpPr/>
                <p:nvPr/>
              </p:nvSpPr>
              <p:spPr>
                <a:xfrm>
                  <a:off x="8494878" y="5693822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4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09"/>
                        <a:pt x="397288" y="372237"/>
                        <a:pt x="421672" y="363664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22441" name="Vrije vorm: vorm 22440">
                <a:extLst>
                  <a:ext uri="{FF2B5EF4-FFF2-40B4-BE49-F238E27FC236}">
                    <a16:creationId xmlns:a16="http://schemas.microsoft.com/office/drawing/2014/main" id="{FA2F2015-E2DC-E041-382D-B2100F7F7B31}"/>
                  </a:ext>
                </a:extLst>
              </p:cNvPr>
              <p:cNvSpPr/>
              <p:nvPr/>
            </p:nvSpPr>
            <p:spPr>
              <a:xfrm>
                <a:off x="8830920" y="3765677"/>
                <a:ext cx="91154" cy="2439352"/>
              </a:xfrm>
              <a:custGeom>
                <a:avLst/>
                <a:gdLst>
                  <a:gd name="connsiteX0" fmla="*/ 85630 w 91154"/>
                  <a:gd name="connsiteY0" fmla="*/ 292513 h 2439352"/>
                  <a:gd name="connsiteX1" fmla="*/ 91154 w 91154"/>
                  <a:gd name="connsiteY1" fmla="*/ 228981 h 2439352"/>
                  <a:gd name="connsiteX2" fmla="*/ 91154 w 91154"/>
                  <a:gd name="connsiteY2" fmla="*/ 174212 h 2439352"/>
                  <a:gd name="connsiteX3" fmla="*/ 0 w 91154"/>
                  <a:gd name="connsiteY3" fmla="*/ 0 h 2439352"/>
                  <a:gd name="connsiteX4" fmla="*/ 0 w 91154"/>
                  <a:gd name="connsiteY4" fmla="*/ 2439352 h 2439352"/>
                  <a:gd name="connsiteX5" fmla="*/ 85630 w 91154"/>
                  <a:gd name="connsiteY5" fmla="*/ 2313813 h 2439352"/>
                  <a:gd name="connsiteX6" fmla="*/ 85630 w 91154"/>
                  <a:gd name="connsiteY6" fmla="*/ 292513 h 2439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352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5"/>
                      <a:pt x="55340" y="38100"/>
                      <a:pt x="0" y="0"/>
                    </a:cubicBezTo>
                    <a:lnTo>
                      <a:pt x="0" y="2439352"/>
                    </a:lnTo>
                    <a:cubicBezTo>
                      <a:pt x="42196" y="2409730"/>
                      <a:pt x="73533" y="2365534"/>
                      <a:pt x="85630" y="2313813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chemeClr val="bg1">
                  <a:alpha val="58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442" name="Vrije vorm: vorm 22441">
                <a:extLst>
                  <a:ext uri="{FF2B5EF4-FFF2-40B4-BE49-F238E27FC236}">
                    <a16:creationId xmlns:a16="http://schemas.microsoft.com/office/drawing/2014/main" id="{5140E80D-E875-AF12-6BBF-058AD9937E1E}"/>
                  </a:ext>
                </a:extLst>
              </p:cNvPr>
              <p:cNvSpPr/>
              <p:nvPr/>
            </p:nvSpPr>
            <p:spPr>
              <a:xfrm rot="-5400000">
                <a:off x="7581240" y="495458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72" name="Graphic 8819">
              <a:extLst>
                <a:ext uri="{FF2B5EF4-FFF2-40B4-BE49-F238E27FC236}">
                  <a16:creationId xmlns:a16="http://schemas.microsoft.com/office/drawing/2014/main" id="{25E3CAEE-F8E6-5BAB-1051-0F533F8B0766}"/>
                </a:ext>
              </a:extLst>
            </p:cNvPr>
            <p:cNvGrpSpPr/>
            <p:nvPr/>
          </p:nvGrpSpPr>
          <p:grpSpPr>
            <a:xfrm rot="295145">
              <a:off x="8441057" y="1208495"/>
              <a:ext cx="427196" cy="2516409"/>
              <a:chOff x="8494878" y="1047337"/>
              <a:chExt cx="427196" cy="2516409"/>
            </a:xfrm>
          </p:grpSpPr>
          <p:sp>
            <p:nvSpPr>
              <p:cNvPr id="22431" name="Vrije vorm: vorm 22430">
                <a:extLst>
                  <a:ext uri="{FF2B5EF4-FFF2-40B4-BE49-F238E27FC236}">
                    <a16:creationId xmlns:a16="http://schemas.microsoft.com/office/drawing/2014/main" id="{8AC4205A-BDA6-CBCE-B305-42B7A389BCF8}"/>
                  </a:ext>
                </a:extLst>
              </p:cNvPr>
              <p:cNvSpPr/>
              <p:nvPr/>
            </p:nvSpPr>
            <p:spPr>
              <a:xfrm>
                <a:off x="8494878" y="1047337"/>
                <a:ext cx="427196" cy="2516409"/>
              </a:xfrm>
              <a:custGeom>
                <a:avLst/>
                <a:gdLst>
                  <a:gd name="connsiteX0" fmla="*/ 421672 w 427196"/>
                  <a:gd name="connsiteY0" fmla="*/ 1663446 h 2516409"/>
                  <a:gd name="connsiteX1" fmla="*/ 417481 w 427196"/>
                  <a:gd name="connsiteY1" fmla="*/ 1589818 h 2516409"/>
                  <a:gd name="connsiteX2" fmla="*/ 421672 w 427196"/>
                  <a:gd name="connsiteY2" fmla="*/ 1519428 h 2516409"/>
                  <a:gd name="connsiteX3" fmla="*/ 421672 w 427196"/>
                  <a:gd name="connsiteY3" fmla="*/ 330708 h 2516409"/>
                  <a:gd name="connsiteX4" fmla="*/ 427196 w 427196"/>
                  <a:gd name="connsiteY4" fmla="*/ 267176 h 2516409"/>
                  <a:gd name="connsiteX5" fmla="*/ 427196 w 427196"/>
                  <a:gd name="connsiteY5" fmla="*/ 212408 h 2516409"/>
                  <a:gd name="connsiteX6" fmla="*/ 211931 w 427196"/>
                  <a:gd name="connsiteY6" fmla="*/ 0 h 2516409"/>
                  <a:gd name="connsiteX7" fmla="*/ 0 w 427196"/>
                  <a:gd name="connsiteY7" fmla="*/ 212408 h 2516409"/>
                  <a:gd name="connsiteX8" fmla="*/ 0 w 427196"/>
                  <a:gd name="connsiteY8" fmla="*/ 2304002 h 2516409"/>
                  <a:gd name="connsiteX9" fmla="*/ 215170 w 427196"/>
                  <a:gd name="connsiteY9" fmla="*/ 2516410 h 2516409"/>
                  <a:gd name="connsiteX10" fmla="*/ 421672 w 427196"/>
                  <a:gd name="connsiteY10" fmla="*/ 2351818 h 2516409"/>
                  <a:gd name="connsiteX11" fmla="*/ 421672 w 427196"/>
                  <a:gd name="connsiteY11" fmla="*/ 1663446 h 25164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409">
                    <a:moveTo>
                      <a:pt x="421672" y="1663446"/>
                    </a:moveTo>
                    <a:cubicBezTo>
                      <a:pt x="418910" y="1639729"/>
                      <a:pt x="417481" y="1615154"/>
                      <a:pt x="417481" y="1589818"/>
                    </a:cubicBezTo>
                    <a:cubicBezTo>
                      <a:pt x="417481" y="1564481"/>
                      <a:pt x="418910" y="1542193"/>
                      <a:pt x="421672" y="1519428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02"/>
                    </a:lnTo>
                    <a:cubicBezTo>
                      <a:pt x="0" y="2421160"/>
                      <a:pt x="96488" y="2516410"/>
                      <a:pt x="215170" y="2516410"/>
                    </a:cubicBezTo>
                    <a:cubicBezTo>
                      <a:pt x="315658" y="2516410"/>
                      <a:pt x="399955" y="2446020"/>
                      <a:pt x="421672" y="2351818"/>
                    </a:cubicBezTo>
                    <a:lnTo>
                      <a:pt x="421672" y="1663446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22432" name="Graphic 8819">
                <a:extLst>
                  <a:ext uri="{FF2B5EF4-FFF2-40B4-BE49-F238E27FC236}">
                    <a16:creationId xmlns:a16="http://schemas.microsoft.com/office/drawing/2014/main" id="{F7322776-89F4-90F0-9482-295E81DED040}"/>
                  </a:ext>
                </a:extLst>
              </p:cNvPr>
              <p:cNvGrpSpPr/>
              <p:nvPr/>
            </p:nvGrpSpPr>
            <p:grpSpPr>
              <a:xfrm>
                <a:off x="8494878" y="1144492"/>
                <a:ext cx="427196" cy="2361057"/>
                <a:chOff x="8494878" y="1144492"/>
                <a:chExt cx="427196" cy="2361057"/>
              </a:xfrm>
              <a:solidFill>
                <a:srgbClr val="EC2227"/>
              </a:solidFill>
            </p:grpSpPr>
            <p:sp>
              <p:nvSpPr>
                <p:cNvPr id="22435" name="Vrije vorm: vorm 22434">
                  <a:extLst>
                    <a:ext uri="{FF2B5EF4-FFF2-40B4-BE49-F238E27FC236}">
                      <a16:creationId xmlns:a16="http://schemas.microsoft.com/office/drawing/2014/main" id="{2023A594-27D6-DD07-C9CF-DA9CCA904912}"/>
                    </a:ext>
                  </a:extLst>
                </p:cNvPr>
                <p:cNvSpPr/>
                <p:nvPr/>
              </p:nvSpPr>
              <p:spPr>
                <a:xfrm>
                  <a:off x="8494973" y="1144492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36" name="Vrije vorm: vorm 22435">
                  <a:extLst>
                    <a:ext uri="{FF2B5EF4-FFF2-40B4-BE49-F238E27FC236}">
                      <a16:creationId xmlns:a16="http://schemas.microsoft.com/office/drawing/2014/main" id="{7D80F05D-8682-C807-A9A1-5CEAB8472E4F}"/>
                    </a:ext>
                  </a:extLst>
                </p:cNvPr>
                <p:cNvSpPr/>
                <p:nvPr/>
              </p:nvSpPr>
              <p:spPr>
                <a:xfrm>
                  <a:off x="8494878" y="1697990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1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37" name="Vrije vorm: vorm 22436">
                  <a:extLst>
                    <a:ext uri="{FF2B5EF4-FFF2-40B4-BE49-F238E27FC236}">
                      <a16:creationId xmlns:a16="http://schemas.microsoft.com/office/drawing/2014/main" id="{974BBCDB-38E1-B588-6A1E-5DB2EDAFECBA}"/>
                    </a:ext>
                  </a:extLst>
                </p:cNvPr>
                <p:cNvSpPr/>
                <p:nvPr/>
              </p:nvSpPr>
              <p:spPr>
                <a:xfrm>
                  <a:off x="8494878" y="242712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38" name="Vrije vorm: vorm 22437">
                  <a:extLst>
                    <a:ext uri="{FF2B5EF4-FFF2-40B4-BE49-F238E27FC236}">
                      <a16:creationId xmlns:a16="http://schemas.microsoft.com/office/drawing/2014/main" id="{B4E14CF8-A78F-CBDF-2760-6091463265A6}"/>
                    </a:ext>
                  </a:extLst>
                </p:cNvPr>
                <p:cNvSpPr/>
                <p:nvPr/>
              </p:nvSpPr>
              <p:spPr>
                <a:xfrm>
                  <a:off x="8494878" y="3013678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5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10"/>
                        <a:pt x="397288" y="372237"/>
                        <a:pt x="421672" y="363665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22433" name="Vrije vorm: vorm 22432">
                <a:extLst>
                  <a:ext uri="{FF2B5EF4-FFF2-40B4-BE49-F238E27FC236}">
                    <a16:creationId xmlns:a16="http://schemas.microsoft.com/office/drawing/2014/main" id="{E8ED05C7-139B-2D06-FDBB-F0B4B9FE38EB}"/>
                  </a:ext>
                </a:extLst>
              </p:cNvPr>
              <p:cNvSpPr/>
              <p:nvPr/>
            </p:nvSpPr>
            <p:spPr>
              <a:xfrm>
                <a:off x="8830920" y="1085532"/>
                <a:ext cx="91154" cy="2439257"/>
              </a:xfrm>
              <a:custGeom>
                <a:avLst/>
                <a:gdLst>
                  <a:gd name="connsiteX0" fmla="*/ 85630 w 91154"/>
                  <a:gd name="connsiteY0" fmla="*/ 292513 h 2439257"/>
                  <a:gd name="connsiteX1" fmla="*/ 91154 w 91154"/>
                  <a:gd name="connsiteY1" fmla="*/ 228981 h 2439257"/>
                  <a:gd name="connsiteX2" fmla="*/ 91154 w 91154"/>
                  <a:gd name="connsiteY2" fmla="*/ 174212 h 2439257"/>
                  <a:gd name="connsiteX3" fmla="*/ 0 w 91154"/>
                  <a:gd name="connsiteY3" fmla="*/ 0 h 2439257"/>
                  <a:gd name="connsiteX4" fmla="*/ 0 w 91154"/>
                  <a:gd name="connsiteY4" fmla="*/ 2439257 h 2439257"/>
                  <a:gd name="connsiteX5" fmla="*/ 85630 w 91154"/>
                  <a:gd name="connsiteY5" fmla="*/ 2313718 h 2439257"/>
                  <a:gd name="connsiteX6" fmla="*/ 85630 w 91154"/>
                  <a:gd name="connsiteY6" fmla="*/ 292513 h 2439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257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6"/>
                      <a:pt x="55340" y="38100"/>
                      <a:pt x="0" y="0"/>
                    </a:cubicBezTo>
                    <a:lnTo>
                      <a:pt x="0" y="2439257"/>
                    </a:lnTo>
                    <a:cubicBezTo>
                      <a:pt x="42196" y="2409635"/>
                      <a:pt x="73533" y="2365439"/>
                      <a:pt x="85630" y="2313718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rgbClr val="088FBB">
                  <a:alpha val="58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434" name="Vrije vorm: vorm 22433">
                <a:extLst>
                  <a:ext uri="{FF2B5EF4-FFF2-40B4-BE49-F238E27FC236}">
                    <a16:creationId xmlns:a16="http://schemas.microsoft.com/office/drawing/2014/main" id="{724E2201-1E33-9BF0-E24D-42032D2BF70C}"/>
                  </a:ext>
                </a:extLst>
              </p:cNvPr>
              <p:cNvSpPr/>
              <p:nvPr/>
            </p:nvSpPr>
            <p:spPr>
              <a:xfrm rot="-5400000">
                <a:off x="7581240" y="227434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73" name="Graphic 8819">
              <a:extLst>
                <a:ext uri="{FF2B5EF4-FFF2-40B4-BE49-F238E27FC236}">
                  <a16:creationId xmlns:a16="http://schemas.microsoft.com/office/drawing/2014/main" id="{2EEDAE0E-2596-D169-C21B-60EF1D8353A9}"/>
                </a:ext>
              </a:extLst>
            </p:cNvPr>
            <p:cNvGrpSpPr/>
            <p:nvPr userDrawn="1"/>
          </p:nvGrpSpPr>
          <p:grpSpPr>
            <a:xfrm rot="295145">
              <a:off x="6556866" y="1903013"/>
              <a:ext cx="4080162" cy="2859427"/>
              <a:chOff x="7401313" y="1743614"/>
              <a:chExt cx="2647854" cy="2252757"/>
            </a:xfrm>
          </p:grpSpPr>
          <p:grpSp>
            <p:nvGrpSpPr>
              <p:cNvPr id="22064" name="Graphic 8819">
                <a:extLst>
                  <a:ext uri="{FF2B5EF4-FFF2-40B4-BE49-F238E27FC236}">
                    <a16:creationId xmlns:a16="http://schemas.microsoft.com/office/drawing/2014/main" id="{15ED56D1-D07D-0927-3625-128BF8927A29}"/>
                  </a:ext>
                </a:extLst>
              </p:cNvPr>
              <p:cNvGrpSpPr/>
              <p:nvPr/>
            </p:nvGrpSpPr>
            <p:grpSpPr>
              <a:xfrm>
                <a:off x="7401313" y="3234658"/>
                <a:ext cx="2614136" cy="761714"/>
                <a:chOff x="7401313" y="3234658"/>
                <a:chExt cx="2614136" cy="761714"/>
              </a:xfrm>
            </p:grpSpPr>
            <p:grpSp>
              <p:nvGrpSpPr>
                <p:cNvPr id="22313" name="Graphic 8819">
                  <a:extLst>
                    <a:ext uri="{FF2B5EF4-FFF2-40B4-BE49-F238E27FC236}">
                      <a16:creationId xmlns:a16="http://schemas.microsoft.com/office/drawing/2014/main" id="{6EC2C18A-7E83-4C6D-7187-4F5FFF570CB7}"/>
                    </a:ext>
                  </a:extLst>
                </p:cNvPr>
                <p:cNvGrpSpPr/>
                <p:nvPr/>
              </p:nvGrpSpPr>
              <p:grpSpPr>
                <a:xfrm>
                  <a:off x="7401313" y="3234753"/>
                  <a:ext cx="2614136" cy="761619"/>
                  <a:chOff x="7401313" y="3234753"/>
                  <a:chExt cx="2614136" cy="761619"/>
                </a:xfrm>
              </p:grpSpPr>
              <p:grpSp>
                <p:nvGrpSpPr>
                  <p:cNvPr id="22315" name="Graphic 8819">
                    <a:extLst>
                      <a:ext uri="{FF2B5EF4-FFF2-40B4-BE49-F238E27FC236}">
                        <a16:creationId xmlns:a16="http://schemas.microsoft.com/office/drawing/2014/main" id="{6FABF9E8-065F-CFAC-6B7A-86473B24BAC6}"/>
                      </a:ext>
                    </a:extLst>
                  </p:cNvPr>
                  <p:cNvGrpSpPr/>
                  <p:nvPr/>
                </p:nvGrpSpPr>
                <p:grpSpPr>
                  <a:xfrm>
                    <a:off x="7401313" y="3234753"/>
                    <a:ext cx="2614136" cy="761619"/>
                    <a:chOff x="7401313" y="3234753"/>
                    <a:chExt cx="2614136" cy="761619"/>
                  </a:xfrm>
                </p:grpSpPr>
                <p:sp>
                  <p:nvSpPr>
                    <p:cNvPr id="22338" name="Vrije vorm: vorm 22337">
                      <a:extLst>
                        <a:ext uri="{FF2B5EF4-FFF2-40B4-BE49-F238E27FC236}">
                          <a16:creationId xmlns:a16="http://schemas.microsoft.com/office/drawing/2014/main" id="{E05BFBBF-8FDB-D503-53A1-6DEA24BC78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588416"/>
                      <a:ext cx="2610516" cy="137731"/>
                    </a:xfrm>
                    <a:custGeom>
                      <a:avLst/>
                      <a:gdLst>
                        <a:gd name="connsiteX0" fmla="*/ 381 w 2610516"/>
                        <a:gd name="connsiteY0" fmla="*/ 41529 h 137731"/>
                        <a:gd name="connsiteX1" fmla="*/ 381 w 2610516"/>
                        <a:gd name="connsiteY1" fmla="*/ 41529 h 137731"/>
                        <a:gd name="connsiteX2" fmla="*/ 381 w 2610516"/>
                        <a:gd name="connsiteY2" fmla="*/ 41434 h 137731"/>
                        <a:gd name="connsiteX3" fmla="*/ 2610422 w 2610516"/>
                        <a:gd name="connsiteY3" fmla="*/ 35147 h 137731"/>
                        <a:gd name="connsiteX4" fmla="*/ 2610422 w 2610516"/>
                        <a:gd name="connsiteY4" fmla="*/ 40958 h 137731"/>
                        <a:gd name="connsiteX5" fmla="*/ 2610422 w 2610516"/>
                        <a:gd name="connsiteY5" fmla="*/ 40958 h 137731"/>
                        <a:gd name="connsiteX6" fmla="*/ 2610517 w 2610516"/>
                        <a:gd name="connsiteY6" fmla="*/ 17336 h 137731"/>
                        <a:gd name="connsiteX7" fmla="*/ 741236 w 2610516"/>
                        <a:gd name="connsiteY7" fmla="*/ 21812 h 137731"/>
                        <a:gd name="connsiteX8" fmla="*/ 741236 w 2610516"/>
                        <a:gd name="connsiteY8" fmla="*/ 21812 h 137731"/>
                        <a:gd name="connsiteX9" fmla="*/ 741236 w 2610516"/>
                        <a:gd name="connsiteY9" fmla="*/ 21812 h 137731"/>
                        <a:gd name="connsiteX10" fmla="*/ 476 w 2610516"/>
                        <a:gd name="connsiteY10" fmla="*/ 23622 h 137731"/>
                        <a:gd name="connsiteX11" fmla="*/ 571 w 2610516"/>
                        <a:gd name="connsiteY11" fmla="*/ 4286 h 137731"/>
                        <a:gd name="connsiteX12" fmla="*/ 571 w 2610516"/>
                        <a:gd name="connsiteY12" fmla="*/ 4286 h 137731"/>
                        <a:gd name="connsiteX13" fmla="*/ 571 w 2610516"/>
                        <a:gd name="connsiteY13" fmla="*/ 0 h 137731"/>
                        <a:gd name="connsiteX14" fmla="*/ 571 w 2610516"/>
                        <a:gd name="connsiteY14" fmla="*/ 0 h 137731"/>
                        <a:gd name="connsiteX15" fmla="*/ 0 w 2610516"/>
                        <a:gd name="connsiteY15" fmla="*/ 137732 h 137731"/>
                        <a:gd name="connsiteX16" fmla="*/ 0 w 2610516"/>
                        <a:gd name="connsiteY16" fmla="*/ 137732 h 137731"/>
                        <a:gd name="connsiteX17" fmla="*/ 381 w 2610516"/>
                        <a:gd name="connsiteY17" fmla="*/ 41529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516" h="137731">
                          <a:moveTo>
                            <a:pt x="381" y="41529"/>
                          </a:moveTo>
                          <a:lnTo>
                            <a:pt x="381" y="41529"/>
                          </a:lnTo>
                          <a:lnTo>
                            <a:pt x="381" y="41434"/>
                          </a:lnTo>
                          <a:lnTo>
                            <a:pt x="2610422" y="35147"/>
                          </a:lnTo>
                          <a:lnTo>
                            <a:pt x="2610422" y="40958"/>
                          </a:lnTo>
                          <a:lnTo>
                            <a:pt x="2610422" y="40958"/>
                          </a:lnTo>
                          <a:lnTo>
                            <a:pt x="2610517" y="17336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476" y="23622"/>
                          </a:lnTo>
                          <a:lnTo>
                            <a:pt x="571" y="4286"/>
                          </a:lnTo>
                          <a:lnTo>
                            <a:pt x="571" y="4286"/>
                          </a:lnTo>
                          <a:lnTo>
                            <a:pt x="571" y="0"/>
                          </a:lnTo>
                          <a:lnTo>
                            <a:pt x="571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381" y="4152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9" name="Vrije vorm: vorm 22338">
                      <a:extLst>
                        <a:ext uri="{FF2B5EF4-FFF2-40B4-BE49-F238E27FC236}">
                          <a16:creationId xmlns:a16="http://schemas.microsoft.com/office/drawing/2014/main" id="{7EF7117E-1BCC-A1B9-F983-9938FC51F9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9525" cy="2952"/>
                    </a:xfrm>
                    <a:custGeom>
                      <a:avLst/>
                      <a:gdLst>
                        <a:gd name="connsiteX0" fmla="*/ 0 w 9525"/>
                        <a:gd name="connsiteY0" fmla="*/ 0 h 2952"/>
                        <a:gd name="connsiteX1" fmla="*/ 0 w 9525"/>
                        <a:gd name="connsiteY1" fmla="*/ 0 h 2952"/>
                        <a:gd name="connsiteX2" fmla="*/ 0 w 9525"/>
                        <a:gd name="connsiteY2" fmla="*/ 2953 h 2952"/>
                        <a:gd name="connsiteX3" fmla="*/ 0 w 9525"/>
                        <a:gd name="connsiteY3" fmla="*/ 2953 h 2952"/>
                        <a:gd name="connsiteX4" fmla="*/ 0 w 9525"/>
                        <a:gd name="connsiteY4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25" h="2952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0" y="2953"/>
                          </a:lnTo>
                          <a:lnTo>
                            <a:pt x="0" y="295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0" name="Vrije vorm: vorm 22339">
                      <a:extLst>
                        <a:ext uri="{FF2B5EF4-FFF2-40B4-BE49-F238E27FC236}">
                          <a16:creationId xmlns:a16="http://schemas.microsoft.com/office/drawing/2014/main" id="{966F9DF6-DCAA-8B58-F480-AC4C2FA125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04" y="3780345"/>
                      <a:ext cx="95" cy="26669"/>
                    </a:xfrm>
                    <a:custGeom>
                      <a:avLst/>
                      <a:gdLst>
                        <a:gd name="connsiteX0" fmla="*/ 95 w 95"/>
                        <a:gd name="connsiteY0" fmla="*/ 0 h 26669"/>
                        <a:gd name="connsiteX1" fmla="*/ 95 w 95"/>
                        <a:gd name="connsiteY1" fmla="*/ 0 h 26669"/>
                        <a:gd name="connsiteX2" fmla="*/ 0 w 95"/>
                        <a:gd name="connsiteY2" fmla="*/ 26670 h 26669"/>
                        <a:gd name="connsiteX3" fmla="*/ 0 w 95"/>
                        <a:gd name="connsiteY3" fmla="*/ 26670 h 26669"/>
                        <a:gd name="connsiteX4" fmla="*/ 95 w 95"/>
                        <a:gd name="connsiteY4" fmla="*/ 0 h 266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669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670"/>
                          </a:lnTo>
                          <a:lnTo>
                            <a:pt x="0" y="26670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1" name="Vrije vorm: vorm 22340">
                      <a:extLst>
                        <a:ext uri="{FF2B5EF4-FFF2-40B4-BE49-F238E27FC236}">
                          <a16:creationId xmlns:a16="http://schemas.microsoft.com/office/drawing/2014/main" id="{55F5C4F6-0670-A87A-20ED-EFA4B62673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2" name="Vrije vorm: vorm 22341">
                      <a:extLst>
                        <a:ext uri="{FF2B5EF4-FFF2-40B4-BE49-F238E27FC236}">
                          <a16:creationId xmlns:a16="http://schemas.microsoft.com/office/drawing/2014/main" id="{5852EC38-DB67-26A7-3B50-706FF8F160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170" y="3623563"/>
                      <a:ext cx="2610040" cy="17049"/>
                    </a:xfrm>
                    <a:custGeom>
                      <a:avLst/>
                      <a:gdLst>
                        <a:gd name="connsiteX0" fmla="*/ 597980 w 2610040"/>
                        <a:gd name="connsiteY0" fmla="*/ 7620 h 17049"/>
                        <a:gd name="connsiteX1" fmla="*/ 647891 w 2610040"/>
                        <a:gd name="connsiteY1" fmla="*/ 4763 h 17049"/>
                        <a:gd name="connsiteX2" fmla="*/ 930212 w 2610040"/>
                        <a:gd name="connsiteY2" fmla="*/ 4096 h 17049"/>
                        <a:gd name="connsiteX3" fmla="*/ 998887 w 2610040"/>
                        <a:gd name="connsiteY3" fmla="*/ 7906 h 17049"/>
                        <a:gd name="connsiteX4" fmla="*/ 1270445 w 2610040"/>
                        <a:gd name="connsiteY4" fmla="*/ 13049 h 17049"/>
                        <a:gd name="connsiteX5" fmla="*/ 1542574 w 2610040"/>
                        <a:gd name="connsiteY5" fmla="*/ 11430 h 17049"/>
                        <a:gd name="connsiteX6" fmla="*/ 1677734 w 2610040"/>
                        <a:gd name="connsiteY6" fmla="*/ 5048 h 17049"/>
                        <a:gd name="connsiteX7" fmla="*/ 1689164 w 2610040"/>
                        <a:gd name="connsiteY7" fmla="*/ 6382 h 17049"/>
                        <a:gd name="connsiteX8" fmla="*/ 2216944 w 2610040"/>
                        <a:gd name="connsiteY8" fmla="*/ 6287 h 17049"/>
                        <a:gd name="connsiteX9" fmla="*/ 2399252 w 2610040"/>
                        <a:gd name="connsiteY9" fmla="*/ 14478 h 17049"/>
                        <a:gd name="connsiteX10" fmla="*/ 2546985 w 2610040"/>
                        <a:gd name="connsiteY10" fmla="*/ 15240 h 17049"/>
                        <a:gd name="connsiteX11" fmla="*/ 2610041 w 2610040"/>
                        <a:gd name="connsiteY11" fmla="*/ 5810 h 17049"/>
                        <a:gd name="connsiteX12" fmla="*/ 2610041 w 2610040"/>
                        <a:gd name="connsiteY12" fmla="*/ 0 h 17049"/>
                        <a:gd name="connsiteX13" fmla="*/ 0 w 2610040"/>
                        <a:gd name="connsiteY13" fmla="*/ 6287 h 17049"/>
                        <a:gd name="connsiteX14" fmla="*/ 0 w 2610040"/>
                        <a:gd name="connsiteY14" fmla="*/ 6287 h 17049"/>
                        <a:gd name="connsiteX15" fmla="*/ 462439 w 2610040"/>
                        <a:gd name="connsiteY15" fmla="*/ 10573 h 17049"/>
                        <a:gd name="connsiteX16" fmla="*/ 597980 w 2610040"/>
                        <a:gd name="connsiteY16" fmla="*/ 7620 h 170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49">
                          <a:moveTo>
                            <a:pt x="597980" y="7620"/>
                          </a:moveTo>
                          <a:cubicBezTo>
                            <a:pt x="614648" y="6763"/>
                            <a:pt x="631317" y="5810"/>
                            <a:pt x="647891" y="4763"/>
                          </a:cubicBezTo>
                          <a:lnTo>
                            <a:pt x="930212" y="4096"/>
                          </a:lnTo>
                          <a:cubicBezTo>
                            <a:pt x="953072" y="5334"/>
                            <a:pt x="975932" y="6668"/>
                            <a:pt x="998887" y="7906"/>
                          </a:cubicBezTo>
                          <a:cubicBezTo>
                            <a:pt x="1089374" y="12668"/>
                            <a:pt x="1179767" y="12192"/>
                            <a:pt x="1270445" y="13049"/>
                          </a:cubicBezTo>
                          <a:cubicBezTo>
                            <a:pt x="1361123" y="13907"/>
                            <a:pt x="1451896" y="14764"/>
                            <a:pt x="1542574" y="11430"/>
                          </a:cubicBezTo>
                          <a:cubicBezTo>
                            <a:pt x="1587722" y="9811"/>
                            <a:pt x="1632680" y="7334"/>
                            <a:pt x="1677734" y="5048"/>
                          </a:cubicBezTo>
                          <a:cubicBezTo>
                            <a:pt x="1681067" y="5905"/>
                            <a:pt x="1684877" y="6382"/>
                            <a:pt x="1689164" y="6382"/>
                          </a:cubicBezTo>
                          <a:cubicBezTo>
                            <a:pt x="1865090" y="6001"/>
                            <a:pt x="2041112" y="8954"/>
                            <a:pt x="2216944" y="6287"/>
                          </a:cubicBezTo>
                          <a:cubicBezTo>
                            <a:pt x="2277713" y="8954"/>
                            <a:pt x="2338388" y="12097"/>
                            <a:pt x="2399252" y="14478"/>
                          </a:cubicBezTo>
                          <a:cubicBezTo>
                            <a:pt x="2447925" y="16383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6287"/>
                            <a:pt x="0" y="6287"/>
                          </a:cubicBezTo>
                          <a:lnTo>
                            <a:pt x="0" y="6287"/>
                          </a:lnTo>
                          <a:cubicBezTo>
                            <a:pt x="154115" y="7429"/>
                            <a:pt x="308229" y="11621"/>
                            <a:pt x="462439" y="10573"/>
                          </a:cubicBezTo>
                          <a:cubicBezTo>
                            <a:pt x="507587" y="10287"/>
                            <a:pt x="552831" y="9811"/>
                            <a:pt x="597980" y="762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3" name="Vrije vorm: vorm 22342">
                      <a:extLst>
                        <a:ext uri="{FF2B5EF4-FFF2-40B4-BE49-F238E27FC236}">
                          <a16:creationId xmlns:a16="http://schemas.microsoft.com/office/drawing/2014/main" id="{A43E2E6C-5243-689D-C08E-7FB320AEB4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4" name="Vrije vorm: vorm 22343">
                      <a:extLst>
                        <a:ext uri="{FF2B5EF4-FFF2-40B4-BE49-F238E27FC236}">
                          <a16:creationId xmlns:a16="http://schemas.microsoft.com/office/drawing/2014/main" id="{BBCBF560-B72F-4A00-7B72-8D5DEB542D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694" y="3775678"/>
                      <a:ext cx="164306" cy="10382"/>
                    </a:xfrm>
                    <a:custGeom>
                      <a:avLst/>
                      <a:gdLst>
                        <a:gd name="connsiteX0" fmla="*/ 0 w 164306"/>
                        <a:gd name="connsiteY0" fmla="*/ 0 h 10382"/>
                        <a:gd name="connsiteX1" fmla="*/ 0 w 164306"/>
                        <a:gd name="connsiteY1" fmla="*/ 2953 h 10382"/>
                        <a:gd name="connsiteX2" fmla="*/ 164306 w 164306"/>
                        <a:gd name="connsiteY2" fmla="*/ 10382 h 10382"/>
                        <a:gd name="connsiteX3" fmla="*/ 0 w 164306"/>
                        <a:gd name="connsiteY3" fmla="*/ 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306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3" y="6763"/>
                            <a:pt x="109442" y="9239"/>
                            <a:pt x="164306" y="10382"/>
                          </a:cubicBezTo>
                          <a:cubicBezTo>
                            <a:pt x="109347" y="8287"/>
                            <a:pt x="54483" y="4763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5" name="Vrije vorm: vorm 22344">
                      <a:extLst>
                        <a:ext uri="{FF2B5EF4-FFF2-40B4-BE49-F238E27FC236}">
                          <a16:creationId xmlns:a16="http://schemas.microsoft.com/office/drawing/2014/main" id="{7DC517CA-091B-0FB5-1C03-FAEC99F1EA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727672"/>
                      <a:ext cx="123158" cy="8191"/>
                    </a:xfrm>
                    <a:custGeom>
                      <a:avLst/>
                      <a:gdLst>
                        <a:gd name="connsiteX0" fmla="*/ 0 w 123158"/>
                        <a:gd name="connsiteY0" fmla="*/ 95 h 8191"/>
                        <a:gd name="connsiteX1" fmla="*/ 0 w 123158"/>
                        <a:gd name="connsiteY1" fmla="*/ 3048 h 8191"/>
                        <a:gd name="connsiteX2" fmla="*/ 123158 w 123158"/>
                        <a:gd name="connsiteY2" fmla="*/ 8191 h 8191"/>
                        <a:gd name="connsiteX3" fmla="*/ 0 w 123158"/>
                        <a:gd name="connsiteY3" fmla="*/ 0 h 819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191">
                          <a:moveTo>
                            <a:pt x="0" y="95"/>
                          </a:moveTo>
                          <a:lnTo>
                            <a:pt x="0" y="3048"/>
                          </a:lnTo>
                          <a:cubicBezTo>
                            <a:pt x="40958" y="5905"/>
                            <a:pt x="82010" y="7429"/>
                            <a:pt x="123158" y="8191"/>
                          </a:cubicBezTo>
                          <a:cubicBezTo>
                            <a:pt x="81915" y="6382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6" name="Vrije vorm: vorm 22345">
                      <a:extLst>
                        <a:ext uri="{FF2B5EF4-FFF2-40B4-BE49-F238E27FC236}">
                          <a16:creationId xmlns:a16="http://schemas.microsoft.com/office/drawing/2014/main" id="{E3F2E405-3F64-486E-AD73-940DD29D3A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7" name="Vrije vorm: vorm 22346">
                      <a:extLst>
                        <a:ext uri="{FF2B5EF4-FFF2-40B4-BE49-F238E27FC236}">
                          <a16:creationId xmlns:a16="http://schemas.microsoft.com/office/drawing/2014/main" id="{45A570CE-4F27-4589-CEF0-142AEB753A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836" y="3770820"/>
                      <a:ext cx="328802" cy="20764"/>
                    </a:xfrm>
                    <a:custGeom>
                      <a:avLst/>
                      <a:gdLst>
                        <a:gd name="connsiteX0" fmla="*/ 0 w 328802"/>
                        <a:gd name="connsiteY0" fmla="*/ 20764 h 20764"/>
                        <a:gd name="connsiteX1" fmla="*/ 328803 w 328802"/>
                        <a:gd name="connsiteY1" fmla="*/ 3715 h 20764"/>
                        <a:gd name="connsiteX2" fmla="*/ 328803 w 328802"/>
                        <a:gd name="connsiteY2" fmla="*/ 0 h 20764"/>
                        <a:gd name="connsiteX3" fmla="*/ 0 w 328802"/>
                        <a:gd name="connsiteY3" fmla="*/ 20764 h 20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764">
                          <a:moveTo>
                            <a:pt x="0" y="20764"/>
                          </a:moveTo>
                          <a:cubicBezTo>
                            <a:pt x="109823" y="17145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5907"/>
                            <a:pt x="0" y="2076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8" name="Vrije vorm: vorm 22347">
                      <a:extLst>
                        <a:ext uri="{FF2B5EF4-FFF2-40B4-BE49-F238E27FC236}">
                          <a16:creationId xmlns:a16="http://schemas.microsoft.com/office/drawing/2014/main" id="{F805E7FB-37B6-DE0B-0A1D-3565AAF252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49" name="Vrije vorm: vorm 22348">
                      <a:extLst>
                        <a:ext uri="{FF2B5EF4-FFF2-40B4-BE49-F238E27FC236}">
                          <a16:creationId xmlns:a16="http://schemas.microsoft.com/office/drawing/2014/main" id="{713C7CB8-1867-9687-CD22-00D5C5B02F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99" y="3627850"/>
                      <a:ext cx="2610992" cy="354329"/>
                    </a:xfrm>
                    <a:custGeom>
                      <a:avLst/>
                      <a:gdLst>
                        <a:gd name="connsiteX0" fmla="*/ 1513046 w 2610992"/>
                        <a:gd name="connsiteY0" fmla="*/ 321373 h 354329"/>
                        <a:gd name="connsiteX1" fmla="*/ 1739265 w 2610992"/>
                        <a:gd name="connsiteY1" fmla="*/ 325564 h 354329"/>
                        <a:gd name="connsiteX2" fmla="*/ 2191607 w 2610992"/>
                        <a:gd name="connsiteY2" fmla="*/ 322707 h 354329"/>
                        <a:gd name="connsiteX3" fmla="*/ 2598611 w 2610992"/>
                        <a:gd name="connsiteY3" fmla="*/ 312706 h 354329"/>
                        <a:gd name="connsiteX4" fmla="*/ 2609564 w 2610992"/>
                        <a:gd name="connsiteY4" fmla="*/ 291751 h 354329"/>
                        <a:gd name="connsiteX5" fmla="*/ 2609755 w 2610992"/>
                        <a:gd name="connsiteY5" fmla="*/ 248221 h 354329"/>
                        <a:gd name="connsiteX6" fmla="*/ 2388870 w 2610992"/>
                        <a:gd name="connsiteY6" fmla="*/ 269748 h 354329"/>
                        <a:gd name="connsiteX7" fmla="*/ 2148459 w 2610992"/>
                        <a:gd name="connsiteY7" fmla="*/ 288131 h 354329"/>
                        <a:gd name="connsiteX8" fmla="*/ 1631347 w 2610992"/>
                        <a:gd name="connsiteY8" fmla="*/ 289084 h 354329"/>
                        <a:gd name="connsiteX9" fmla="*/ 1373219 w 2610992"/>
                        <a:gd name="connsiteY9" fmla="*/ 280892 h 354329"/>
                        <a:gd name="connsiteX10" fmla="*/ 1118616 w 2610992"/>
                        <a:gd name="connsiteY10" fmla="*/ 275844 h 354329"/>
                        <a:gd name="connsiteX11" fmla="*/ 808482 w 2610992"/>
                        <a:gd name="connsiteY11" fmla="*/ 287179 h 354329"/>
                        <a:gd name="connsiteX12" fmla="*/ 498062 w 2610992"/>
                        <a:gd name="connsiteY12" fmla="*/ 316706 h 354329"/>
                        <a:gd name="connsiteX13" fmla="*/ 567976 w 2610992"/>
                        <a:gd name="connsiteY13" fmla="*/ 304800 h 354329"/>
                        <a:gd name="connsiteX14" fmla="*/ 498158 w 2610992"/>
                        <a:gd name="connsiteY14" fmla="*/ 312134 h 354329"/>
                        <a:gd name="connsiteX15" fmla="*/ 804101 w 2610992"/>
                        <a:gd name="connsiteY15" fmla="*/ 262890 h 354329"/>
                        <a:gd name="connsiteX16" fmla="*/ 1117283 w 2610992"/>
                        <a:gd name="connsiteY16" fmla="*/ 231267 h 354329"/>
                        <a:gd name="connsiteX17" fmla="*/ 1133666 w 2610992"/>
                        <a:gd name="connsiteY17" fmla="*/ 230886 h 354329"/>
                        <a:gd name="connsiteX18" fmla="*/ 1150049 w 2610992"/>
                        <a:gd name="connsiteY18" fmla="*/ 230886 h 354329"/>
                        <a:gd name="connsiteX19" fmla="*/ 1182815 w 2610992"/>
                        <a:gd name="connsiteY19" fmla="*/ 230600 h 354329"/>
                        <a:gd name="connsiteX20" fmla="*/ 1248156 w 2610992"/>
                        <a:gd name="connsiteY20" fmla="*/ 231648 h 354329"/>
                        <a:gd name="connsiteX21" fmla="*/ 1377410 w 2610992"/>
                        <a:gd name="connsiteY21" fmla="*/ 236411 h 354329"/>
                        <a:gd name="connsiteX22" fmla="*/ 1633728 w 2610992"/>
                        <a:gd name="connsiteY22" fmla="*/ 244602 h 354329"/>
                        <a:gd name="connsiteX23" fmla="*/ 2146840 w 2610992"/>
                        <a:gd name="connsiteY23" fmla="*/ 243649 h 354329"/>
                        <a:gd name="connsiteX24" fmla="*/ 2387251 w 2610992"/>
                        <a:gd name="connsiteY24" fmla="*/ 245269 h 354329"/>
                        <a:gd name="connsiteX25" fmla="*/ 2609946 w 2610992"/>
                        <a:gd name="connsiteY25" fmla="*/ 242221 h 354329"/>
                        <a:gd name="connsiteX26" fmla="*/ 2609946 w 2610992"/>
                        <a:gd name="connsiteY26" fmla="*/ 206502 h 354329"/>
                        <a:gd name="connsiteX27" fmla="*/ 2392394 w 2610992"/>
                        <a:gd name="connsiteY27" fmla="*/ 207645 h 354329"/>
                        <a:gd name="connsiteX28" fmla="*/ 2257235 w 2610992"/>
                        <a:gd name="connsiteY28" fmla="*/ 203835 h 354329"/>
                        <a:gd name="connsiteX29" fmla="*/ 2351246 w 2610992"/>
                        <a:gd name="connsiteY29" fmla="*/ 201930 h 354329"/>
                        <a:gd name="connsiteX30" fmla="*/ 2257235 w 2610992"/>
                        <a:gd name="connsiteY30" fmla="*/ 199263 h 354329"/>
                        <a:gd name="connsiteX31" fmla="*/ 2392490 w 2610992"/>
                        <a:gd name="connsiteY31" fmla="*/ 196501 h 354329"/>
                        <a:gd name="connsiteX32" fmla="*/ 2610136 w 2610992"/>
                        <a:gd name="connsiteY32" fmla="*/ 195358 h 354329"/>
                        <a:gd name="connsiteX33" fmla="*/ 2610326 w 2610992"/>
                        <a:gd name="connsiteY33" fmla="*/ 147923 h 354329"/>
                        <a:gd name="connsiteX34" fmla="*/ 2100263 w 2610992"/>
                        <a:gd name="connsiteY34" fmla="*/ 174974 h 354329"/>
                        <a:gd name="connsiteX35" fmla="*/ 1782604 w 2610992"/>
                        <a:gd name="connsiteY35" fmla="*/ 174784 h 354329"/>
                        <a:gd name="connsiteX36" fmla="*/ 1623917 w 2610992"/>
                        <a:gd name="connsiteY36" fmla="*/ 170402 h 354329"/>
                        <a:gd name="connsiteX37" fmla="*/ 1465517 w 2610992"/>
                        <a:gd name="connsiteY37" fmla="*/ 165259 h 354329"/>
                        <a:gd name="connsiteX38" fmla="*/ 1386364 w 2610992"/>
                        <a:gd name="connsiteY38" fmla="*/ 164402 h 354329"/>
                        <a:gd name="connsiteX39" fmla="*/ 1307306 w 2610992"/>
                        <a:gd name="connsiteY39" fmla="*/ 165925 h 354329"/>
                        <a:gd name="connsiteX40" fmla="*/ 1150334 w 2610992"/>
                        <a:gd name="connsiteY40" fmla="*/ 178689 h 354329"/>
                        <a:gd name="connsiteX41" fmla="*/ 994886 w 2610992"/>
                        <a:gd name="connsiteY41" fmla="*/ 200120 h 354329"/>
                        <a:gd name="connsiteX42" fmla="*/ 839057 w 2610992"/>
                        <a:gd name="connsiteY42" fmla="*/ 221742 h 354329"/>
                        <a:gd name="connsiteX43" fmla="*/ 69914 w 2610992"/>
                        <a:gd name="connsiteY43" fmla="*/ 265843 h 354329"/>
                        <a:gd name="connsiteX44" fmla="*/ 601599 w 2610992"/>
                        <a:gd name="connsiteY44" fmla="*/ 241078 h 354329"/>
                        <a:gd name="connsiteX45" fmla="*/ 69914 w 2610992"/>
                        <a:gd name="connsiteY45" fmla="*/ 261175 h 354329"/>
                        <a:gd name="connsiteX46" fmla="*/ 837343 w 2610992"/>
                        <a:gd name="connsiteY46" fmla="*/ 210598 h 354329"/>
                        <a:gd name="connsiteX47" fmla="*/ 992886 w 2610992"/>
                        <a:gd name="connsiteY47" fmla="*/ 189071 h 354329"/>
                        <a:gd name="connsiteX48" fmla="*/ 1148810 w 2610992"/>
                        <a:gd name="connsiteY48" fmla="*/ 167545 h 354329"/>
                        <a:gd name="connsiteX49" fmla="*/ 1307021 w 2610992"/>
                        <a:gd name="connsiteY49" fmla="*/ 154686 h 354329"/>
                        <a:gd name="connsiteX50" fmla="*/ 1386650 w 2610992"/>
                        <a:gd name="connsiteY50" fmla="*/ 153067 h 354329"/>
                        <a:gd name="connsiteX51" fmla="*/ 1466183 w 2610992"/>
                        <a:gd name="connsiteY51" fmla="*/ 153924 h 354329"/>
                        <a:gd name="connsiteX52" fmla="*/ 1624775 w 2610992"/>
                        <a:gd name="connsiteY52" fmla="*/ 159067 h 354329"/>
                        <a:gd name="connsiteX53" fmla="*/ 1783175 w 2610992"/>
                        <a:gd name="connsiteY53" fmla="*/ 163449 h 354329"/>
                        <a:gd name="connsiteX54" fmla="*/ 2100263 w 2610992"/>
                        <a:gd name="connsiteY54" fmla="*/ 163639 h 354329"/>
                        <a:gd name="connsiteX55" fmla="*/ 2610517 w 2610992"/>
                        <a:gd name="connsiteY55" fmla="*/ 142304 h 354329"/>
                        <a:gd name="connsiteX56" fmla="*/ 2610898 w 2610992"/>
                        <a:gd name="connsiteY56" fmla="*/ 42386 h 354329"/>
                        <a:gd name="connsiteX57" fmla="*/ 2610326 w 2610992"/>
                        <a:gd name="connsiteY57" fmla="*/ 42386 h 354329"/>
                        <a:gd name="connsiteX58" fmla="*/ 2385441 w 2610992"/>
                        <a:gd name="connsiteY58" fmla="*/ 37624 h 354329"/>
                        <a:gd name="connsiteX59" fmla="*/ 2281142 w 2610992"/>
                        <a:gd name="connsiteY59" fmla="*/ 27337 h 354329"/>
                        <a:gd name="connsiteX60" fmla="*/ 2317528 w 2610992"/>
                        <a:gd name="connsiteY60" fmla="*/ 26289 h 354329"/>
                        <a:gd name="connsiteX61" fmla="*/ 2281142 w 2610992"/>
                        <a:gd name="connsiteY61" fmla="*/ 22765 h 354329"/>
                        <a:gd name="connsiteX62" fmla="*/ 2386489 w 2610992"/>
                        <a:gd name="connsiteY62" fmla="*/ 19717 h 354329"/>
                        <a:gd name="connsiteX63" fmla="*/ 2610803 w 2610992"/>
                        <a:gd name="connsiteY63" fmla="*/ 24479 h 354329"/>
                        <a:gd name="connsiteX64" fmla="*/ 2610993 w 2610992"/>
                        <a:gd name="connsiteY64" fmla="*/ 24479 h 354329"/>
                        <a:gd name="connsiteX65" fmla="*/ 2610993 w 2610992"/>
                        <a:gd name="connsiteY65" fmla="*/ 1714 h 354329"/>
                        <a:gd name="connsiteX66" fmla="*/ 2548033 w 2610992"/>
                        <a:gd name="connsiteY66" fmla="*/ 11144 h 354329"/>
                        <a:gd name="connsiteX67" fmla="*/ 2400300 w 2610992"/>
                        <a:gd name="connsiteY67" fmla="*/ 10382 h 354329"/>
                        <a:gd name="connsiteX68" fmla="*/ 2217992 w 2610992"/>
                        <a:gd name="connsiteY68" fmla="*/ 2191 h 354329"/>
                        <a:gd name="connsiteX69" fmla="*/ 1690211 w 2610992"/>
                        <a:gd name="connsiteY69" fmla="*/ 2286 h 354329"/>
                        <a:gd name="connsiteX70" fmla="*/ 1678781 w 2610992"/>
                        <a:gd name="connsiteY70" fmla="*/ 953 h 354329"/>
                        <a:gd name="connsiteX71" fmla="*/ 1543622 w 2610992"/>
                        <a:gd name="connsiteY71" fmla="*/ 7334 h 354329"/>
                        <a:gd name="connsiteX72" fmla="*/ 1271492 w 2610992"/>
                        <a:gd name="connsiteY72" fmla="*/ 8954 h 354329"/>
                        <a:gd name="connsiteX73" fmla="*/ 999935 w 2610992"/>
                        <a:gd name="connsiteY73" fmla="*/ 3810 h 354329"/>
                        <a:gd name="connsiteX74" fmla="*/ 931259 w 2610992"/>
                        <a:gd name="connsiteY74" fmla="*/ 0 h 354329"/>
                        <a:gd name="connsiteX75" fmla="*/ 648938 w 2610992"/>
                        <a:gd name="connsiteY75" fmla="*/ 667 h 354329"/>
                        <a:gd name="connsiteX76" fmla="*/ 599027 w 2610992"/>
                        <a:gd name="connsiteY76" fmla="*/ 3524 h 354329"/>
                        <a:gd name="connsiteX77" fmla="*/ 463487 w 2610992"/>
                        <a:gd name="connsiteY77" fmla="*/ 6477 h 354329"/>
                        <a:gd name="connsiteX78" fmla="*/ 1048 w 2610992"/>
                        <a:gd name="connsiteY78" fmla="*/ 2191 h 354329"/>
                        <a:gd name="connsiteX79" fmla="*/ 667 w 2610992"/>
                        <a:gd name="connsiteY79" fmla="*/ 98488 h 354329"/>
                        <a:gd name="connsiteX80" fmla="*/ 208026 w 2610992"/>
                        <a:gd name="connsiteY80" fmla="*/ 104204 h 354329"/>
                        <a:gd name="connsiteX81" fmla="*/ 482060 w 2610992"/>
                        <a:gd name="connsiteY81" fmla="*/ 93250 h 354329"/>
                        <a:gd name="connsiteX82" fmla="*/ 933736 w 2610992"/>
                        <a:gd name="connsiteY82" fmla="*/ 71914 h 354329"/>
                        <a:gd name="connsiteX83" fmla="*/ 1386459 w 2610992"/>
                        <a:gd name="connsiteY83" fmla="*/ 79248 h 354329"/>
                        <a:gd name="connsiteX84" fmla="*/ 1808036 w 2610992"/>
                        <a:gd name="connsiteY84" fmla="*/ 94393 h 354329"/>
                        <a:gd name="connsiteX85" fmla="*/ 1661255 w 2610992"/>
                        <a:gd name="connsiteY85" fmla="*/ 95821 h 354329"/>
                        <a:gd name="connsiteX86" fmla="*/ 1808036 w 2610992"/>
                        <a:gd name="connsiteY86" fmla="*/ 98965 h 354329"/>
                        <a:gd name="connsiteX87" fmla="*/ 1385411 w 2610992"/>
                        <a:gd name="connsiteY87" fmla="*/ 97060 h 354329"/>
                        <a:gd name="connsiteX88" fmla="*/ 934307 w 2610992"/>
                        <a:gd name="connsiteY88" fmla="*/ 89725 h 354329"/>
                        <a:gd name="connsiteX89" fmla="*/ 483489 w 2610992"/>
                        <a:gd name="connsiteY89" fmla="*/ 111062 h 354329"/>
                        <a:gd name="connsiteX90" fmla="*/ 208026 w 2610992"/>
                        <a:gd name="connsiteY90" fmla="*/ 115443 h 354329"/>
                        <a:gd name="connsiteX91" fmla="*/ 762 w 2610992"/>
                        <a:gd name="connsiteY91" fmla="*/ 104680 h 354329"/>
                        <a:gd name="connsiteX92" fmla="*/ 571 w 2610992"/>
                        <a:gd name="connsiteY92" fmla="*/ 146209 h 354329"/>
                        <a:gd name="connsiteX93" fmla="*/ 279083 w 2610992"/>
                        <a:gd name="connsiteY93" fmla="*/ 154210 h 354329"/>
                        <a:gd name="connsiteX94" fmla="*/ 432245 w 2610992"/>
                        <a:gd name="connsiteY94" fmla="*/ 150114 h 354329"/>
                        <a:gd name="connsiteX95" fmla="*/ 470440 w 2610992"/>
                        <a:gd name="connsiteY95" fmla="*/ 147923 h 354329"/>
                        <a:gd name="connsiteX96" fmla="*/ 508635 w 2610992"/>
                        <a:gd name="connsiteY96" fmla="*/ 145447 h 354329"/>
                        <a:gd name="connsiteX97" fmla="*/ 584835 w 2610992"/>
                        <a:gd name="connsiteY97" fmla="*/ 139446 h 354329"/>
                        <a:gd name="connsiteX98" fmla="*/ 890302 w 2610992"/>
                        <a:gd name="connsiteY98" fmla="*/ 115157 h 354329"/>
                        <a:gd name="connsiteX99" fmla="*/ 1034129 w 2610992"/>
                        <a:gd name="connsiteY99" fmla="*/ 113633 h 354329"/>
                        <a:gd name="connsiteX100" fmla="*/ 1176909 w 2610992"/>
                        <a:gd name="connsiteY100" fmla="*/ 123349 h 354329"/>
                        <a:gd name="connsiteX101" fmla="*/ 1034034 w 2610992"/>
                        <a:gd name="connsiteY101" fmla="*/ 116967 h 354329"/>
                        <a:gd name="connsiteX102" fmla="*/ 978122 w 2610992"/>
                        <a:gd name="connsiteY102" fmla="*/ 117824 h 354329"/>
                        <a:gd name="connsiteX103" fmla="*/ 1034129 w 2610992"/>
                        <a:gd name="connsiteY103" fmla="*/ 118300 h 354329"/>
                        <a:gd name="connsiteX104" fmla="*/ 1176909 w 2610992"/>
                        <a:gd name="connsiteY104" fmla="*/ 128016 h 354329"/>
                        <a:gd name="connsiteX105" fmla="*/ 1034034 w 2610992"/>
                        <a:gd name="connsiteY105" fmla="*/ 121634 h 354329"/>
                        <a:gd name="connsiteX106" fmla="*/ 891064 w 2610992"/>
                        <a:gd name="connsiteY106" fmla="*/ 126492 h 354329"/>
                        <a:gd name="connsiteX107" fmla="*/ 586073 w 2610992"/>
                        <a:gd name="connsiteY107" fmla="*/ 150781 h 354329"/>
                        <a:gd name="connsiteX108" fmla="*/ 509683 w 2610992"/>
                        <a:gd name="connsiteY108" fmla="*/ 156877 h 354329"/>
                        <a:gd name="connsiteX109" fmla="*/ 471392 w 2610992"/>
                        <a:gd name="connsiteY109" fmla="*/ 159448 h 354329"/>
                        <a:gd name="connsiteX110" fmla="*/ 433007 w 2610992"/>
                        <a:gd name="connsiteY110" fmla="*/ 161639 h 354329"/>
                        <a:gd name="connsiteX111" fmla="*/ 279178 w 2610992"/>
                        <a:gd name="connsiteY111" fmla="*/ 165735 h 354329"/>
                        <a:gd name="connsiteX112" fmla="*/ 667 w 2610992"/>
                        <a:gd name="connsiteY112" fmla="*/ 152781 h 354329"/>
                        <a:gd name="connsiteX113" fmla="*/ 667 w 2610992"/>
                        <a:gd name="connsiteY113" fmla="*/ 179451 h 354329"/>
                        <a:gd name="connsiteX114" fmla="*/ 52387 w 2610992"/>
                        <a:gd name="connsiteY114" fmla="*/ 180213 h 354329"/>
                        <a:gd name="connsiteX115" fmla="*/ 222885 w 2610992"/>
                        <a:gd name="connsiteY115" fmla="*/ 184975 h 354329"/>
                        <a:gd name="connsiteX116" fmla="*/ 257461 w 2610992"/>
                        <a:gd name="connsiteY116" fmla="*/ 186214 h 354329"/>
                        <a:gd name="connsiteX117" fmla="*/ 274701 w 2610992"/>
                        <a:gd name="connsiteY117" fmla="*/ 186690 h 354329"/>
                        <a:gd name="connsiteX118" fmla="*/ 283369 w 2610992"/>
                        <a:gd name="connsiteY118" fmla="*/ 186976 h 354329"/>
                        <a:gd name="connsiteX119" fmla="*/ 292037 w 2610992"/>
                        <a:gd name="connsiteY119" fmla="*/ 186976 h 354329"/>
                        <a:gd name="connsiteX120" fmla="*/ 326708 w 2610992"/>
                        <a:gd name="connsiteY120" fmla="*/ 187166 h 354329"/>
                        <a:gd name="connsiteX121" fmla="*/ 344043 w 2610992"/>
                        <a:gd name="connsiteY121" fmla="*/ 187071 h 354329"/>
                        <a:gd name="connsiteX122" fmla="*/ 361379 w 2610992"/>
                        <a:gd name="connsiteY122" fmla="*/ 186785 h 354329"/>
                        <a:gd name="connsiteX123" fmla="*/ 430816 w 2610992"/>
                        <a:gd name="connsiteY123" fmla="*/ 184785 h 354329"/>
                        <a:gd name="connsiteX124" fmla="*/ 465582 w 2610992"/>
                        <a:gd name="connsiteY124" fmla="*/ 183071 h 354329"/>
                        <a:gd name="connsiteX125" fmla="*/ 482918 w 2610992"/>
                        <a:gd name="connsiteY125" fmla="*/ 182213 h 354329"/>
                        <a:gd name="connsiteX126" fmla="*/ 500348 w 2610992"/>
                        <a:gd name="connsiteY126" fmla="*/ 181165 h 354329"/>
                        <a:gd name="connsiteX127" fmla="*/ 779145 w 2610992"/>
                        <a:gd name="connsiteY127" fmla="*/ 159448 h 354329"/>
                        <a:gd name="connsiteX128" fmla="*/ 1042988 w 2610992"/>
                        <a:gd name="connsiteY128" fmla="*/ 158210 h 354329"/>
                        <a:gd name="connsiteX129" fmla="*/ 997458 w 2610992"/>
                        <a:gd name="connsiteY129" fmla="*/ 161925 h 354329"/>
                        <a:gd name="connsiteX130" fmla="*/ 1042988 w 2610992"/>
                        <a:gd name="connsiteY130" fmla="*/ 162878 h 354329"/>
                        <a:gd name="connsiteX131" fmla="*/ 783527 w 2610992"/>
                        <a:gd name="connsiteY131" fmla="*/ 190500 h 354329"/>
                        <a:gd name="connsiteX132" fmla="*/ 503682 w 2610992"/>
                        <a:gd name="connsiteY132" fmla="*/ 212312 h 354329"/>
                        <a:gd name="connsiteX133" fmla="*/ 486061 w 2610992"/>
                        <a:gd name="connsiteY133" fmla="*/ 213360 h 354329"/>
                        <a:gd name="connsiteX134" fmla="*/ 468440 w 2610992"/>
                        <a:gd name="connsiteY134" fmla="*/ 214217 h 354329"/>
                        <a:gd name="connsiteX135" fmla="*/ 433102 w 2610992"/>
                        <a:gd name="connsiteY135" fmla="*/ 215932 h 354329"/>
                        <a:gd name="connsiteX136" fmla="*/ 362141 w 2610992"/>
                        <a:gd name="connsiteY136" fmla="*/ 218027 h 354329"/>
                        <a:gd name="connsiteX137" fmla="*/ 344424 w 2610992"/>
                        <a:gd name="connsiteY137" fmla="*/ 218313 h 354329"/>
                        <a:gd name="connsiteX138" fmla="*/ 326612 w 2610992"/>
                        <a:gd name="connsiteY138" fmla="*/ 218504 h 354329"/>
                        <a:gd name="connsiteX139" fmla="*/ 290989 w 2610992"/>
                        <a:gd name="connsiteY139" fmla="*/ 218313 h 354329"/>
                        <a:gd name="connsiteX140" fmla="*/ 282131 w 2610992"/>
                        <a:gd name="connsiteY140" fmla="*/ 218313 h 354329"/>
                        <a:gd name="connsiteX141" fmla="*/ 273272 w 2610992"/>
                        <a:gd name="connsiteY141" fmla="*/ 218027 h 354329"/>
                        <a:gd name="connsiteX142" fmla="*/ 255461 w 2610992"/>
                        <a:gd name="connsiteY142" fmla="*/ 217551 h 354329"/>
                        <a:gd name="connsiteX143" fmla="*/ 219932 w 2610992"/>
                        <a:gd name="connsiteY143" fmla="*/ 216313 h 354329"/>
                        <a:gd name="connsiteX144" fmla="*/ 50483 w 2610992"/>
                        <a:gd name="connsiteY144" fmla="*/ 198311 h 354329"/>
                        <a:gd name="connsiteX145" fmla="*/ 571 w 2610992"/>
                        <a:gd name="connsiteY145" fmla="*/ 193643 h 354329"/>
                        <a:gd name="connsiteX146" fmla="*/ 190 w 2610992"/>
                        <a:gd name="connsiteY146" fmla="*/ 286036 h 354329"/>
                        <a:gd name="connsiteX147" fmla="*/ 138779 w 2610992"/>
                        <a:gd name="connsiteY147" fmla="*/ 288322 h 354329"/>
                        <a:gd name="connsiteX148" fmla="*/ 444246 w 2610992"/>
                        <a:gd name="connsiteY148" fmla="*/ 279940 h 354329"/>
                        <a:gd name="connsiteX149" fmla="*/ 586740 w 2610992"/>
                        <a:gd name="connsiteY149" fmla="*/ 270700 h 354329"/>
                        <a:gd name="connsiteX150" fmla="*/ 488633 w 2610992"/>
                        <a:gd name="connsiteY150" fmla="*/ 282130 h 354329"/>
                        <a:gd name="connsiteX151" fmla="*/ 586645 w 2610992"/>
                        <a:gd name="connsiteY151" fmla="*/ 275368 h 354329"/>
                        <a:gd name="connsiteX152" fmla="*/ 445103 w 2610992"/>
                        <a:gd name="connsiteY152" fmla="*/ 291274 h 354329"/>
                        <a:gd name="connsiteX153" fmla="*/ 138398 w 2610992"/>
                        <a:gd name="connsiteY153" fmla="*/ 299752 h 354329"/>
                        <a:gd name="connsiteX154" fmla="*/ 0 w 2610992"/>
                        <a:gd name="connsiteY154" fmla="*/ 292513 h 354329"/>
                        <a:gd name="connsiteX155" fmla="*/ 0 w 2610992"/>
                        <a:gd name="connsiteY155" fmla="*/ 328422 h 354329"/>
                        <a:gd name="connsiteX156" fmla="*/ 17621 w 2610992"/>
                        <a:gd name="connsiteY156" fmla="*/ 354330 h 354329"/>
                        <a:gd name="connsiteX157" fmla="*/ 2580799 w 2610992"/>
                        <a:gd name="connsiteY157" fmla="*/ 348139 h 354329"/>
                        <a:gd name="connsiteX158" fmla="*/ 2596610 w 2610992"/>
                        <a:gd name="connsiteY158" fmla="*/ 318230 h 354329"/>
                        <a:gd name="connsiteX159" fmla="*/ 2192369 w 2610992"/>
                        <a:gd name="connsiteY159" fmla="*/ 334518 h 354329"/>
                        <a:gd name="connsiteX160" fmla="*/ 1739456 w 2610992"/>
                        <a:gd name="connsiteY160" fmla="*/ 337375 h 354329"/>
                        <a:gd name="connsiteX161" fmla="*/ 1513237 w 2610992"/>
                        <a:gd name="connsiteY161" fmla="*/ 333185 h 354329"/>
                        <a:gd name="connsiteX162" fmla="*/ 1287399 w 2610992"/>
                        <a:gd name="connsiteY162" fmla="*/ 336899 h 354329"/>
                        <a:gd name="connsiteX163" fmla="*/ 1063466 w 2610992"/>
                        <a:gd name="connsiteY163" fmla="*/ 349948 h 354329"/>
                        <a:gd name="connsiteX164" fmla="*/ 1018318 w 2610992"/>
                        <a:gd name="connsiteY164" fmla="*/ 349948 h 354329"/>
                        <a:gd name="connsiteX165" fmla="*/ 1122712 w 2610992"/>
                        <a:gd name="connsiteY165" fmla="*/ 341090 h 354329"/>
                        <a:gd name="connsiteX166" fmla="*/ 1063466 w 2610992"/>
                        <a:gd name="connsiteY166" fmla="*/ 345281 h 354329"/>
                        <a:gd name="connsiteX167" fmla="*/ 1018318 w 2610992"/>
                        <a:gd name="connsiteY167" fmla="*/ 345281 h 354329"/>
                        <a:gd name="connsiteX168" fmla="*/ 1286732 w 2610992"/>
                        <a:gd name="connsiteY168" fmla="*/ 325564 h 354329"/>
                        <a:gd name="connsiteX169" fmla="*/ 1513332 w 2610992"/>
                        <a:gd name="connsiteY169" fmla="*/ 321850 h 354329"/>
                        <a:gd name="connsiteX170" fmla="*/ 2210943 w 2610992"/>
                        <a:gd name="connsiteY170" fmla="*/ 226028 h 354329"/>
                        <a:gd name="connsiteX171" fmla="*/ 2144363 w 2610992"/>
                        <a:gd name="connsiteY171" fmla="*/ 228505 h 354329"/>
                        <a:gd name="connsiteX172" fmla="*/ 2001965 w 2610992"/>
                        <a:gd name="connsiteY172" fmla="*/ 226600 h 354329"/>
                        <a:gd name="connsiteX173" fmla="*/ 1915478 w 2610992"/>
                        <a:gd name="connsiteY173" fmla="*/ 222123 h 354329"/>
                        <a:gd name="connsiteX174" fmla="*/ 1975676 w 2610992"/>
                        <a:gd name="connsiteY174" fmla="*/ 220599 h 354329"/>
                        <a:gd name="connsiteX175" fmla="*/ 1915478 w 2610992"/>
                        <a:gd name="connsiteY175" fmla="*/ 217456 h 354329"/>
                        <a:gd name="connsiteX176" fmla="*/ 2002155 w 2610992"/>
                        <a:gd name="connsiteY176" fmla="*/ 215265 h 354329"/>
                        <a:gd name="connsiteX177" fmla="*/ 2144554 w 2610992"/>
                        <a:gd name="connsiteY177" fmla="*/ 217170 h 354329"/>
                        <a:gd name="connsiteX178" fmla="*/ 2210943 w 2610992"/>
                        <a:gd name="connsiteY178" fmla="*/ 221361 h 354329"/>
                        <a:gd name="connsiteX179" fmla="*/ 2164747 w 2610992"/>
                        <a:gd name="connsiteY179" fmla="*/ 223075 h 354329"/>
                        <a:gd name="connsiteX180" fmla="*/ 2210943 w 2610992"/>
                        <a:gd name="connsiteY180" fmla="*/ 226028 h 354329"/>
                        <a:gd name="connsiteX181" fmla="*/ 1461897 w 2610992"/>
                        <a:gd name="connsiteY181" fmla="*/ 190214 h 354329"/>
                        <a:gd name="connsiteX182" fmla="*/ 1941290 w 2610992"/>
                        <a:gd name="connsiteY182" fmla="*/ 189071 h 354329"/>
                        <a:gd name="connsiteX183" fmla="*/ 2165128 w 2610992"/>
                        <a:gd name="connsiteY183" fmla="*/ 195167 h 354329"/>
                        <a:gd name="connsiteX184" fmla="*/ 2087309 w 2610992"/>
                        <a:gd name="connsiteY184" fmla="*/ 197644 h 354329"/>
                        <a:gd name="connsiteX185" fmla="*/ 2165128 w 2610992"/>
                        <a:gd name="connsiteY185" fmla="*/ 199739 h 354329"/>
                        <a:gd name="connsiteX186" fmla="*/ 1941195 w 2610992"/>
                        <a:gd name="connsiteY186" fmla="*/ 206978 h 354329"/>
                        <a:gd name="connsiteX187" fmla="*/ 1461802 w 2610992"/>
                        <a:gd name="connsiteY187" fmla="*/ 208121 h 354329"/>
                        <a:gd name="connsiteX188" fmla="*/ 1170337 w 2610992"/>
                        <a:gd name="connsiteY188" fmla="*/ 202216 h 354329"/>
                        <a:gd name="connsiteX189" fmla="*/ 1271683 w 2610992"/>
                        <a:gd name="connsiteY189" fmla="*/ 199644 h 354329"/>
                        <a:gd name="connsiteX190" fmla="*/ 1170337 w 2610992"/>
                        <a:gd name="connsiteY190" fmla="*/ 197548 h 354329"/>
                        <a:gd name="connsiteX191" fmla="*/ 1461897 w 2610992"/>
                        <a:gd name="connsiteY191" fmla="*/ 190214 h 354329"/>
                        <a:gd name="connsiteX192" fmla="*/ 1943005 w 2610992"/>
                        <a:gd name="connsiteY192" fmla="*/ 6667 h 354329"/>
                        <a:gd name="connsiteX193" fmla="*/ 1957864 w 2610992"/>
                        <a:gd name="connsiteY193" fmla="*/ 9620 h 354329"/>
                        <a:gd name="connsiteX194" fmla="*/ 1940052 w 2610992"/>
                        <a:gd name="connsiteY194" fmla="*/ 6667 h 354329"/>
                        <a:gd name="connsiteX195" fmla="*/ 1942910 w 2610992"/>
                        <a:gd name="connsiteY195" fmla="*/ 6667 h 354329"/>
                        <a:gd name="connsiteX196" fmla="*/ 1957864 w 2610992"/>
                        <a:gd name="connsiteY196" fmla="*/ 14288 h 354329"/>
                        <a:gd name="connsiteX197" fmla="*/ 1940052 w 2610992"/>
                        <a:gd name="connsiteY197" fmla="*/ 11335 h 354329"/>
                        <a:gd name="connsiteX198" fmla="*/ 1942910 w 2610992"/>
                        <a:gd name="connsiteY198" fmla="*/ 11335 h 354329"/>
                        <a:gd name="connsiteX199" fmla="*/ 1957769 w 2610992"/>
                        <a:gd name="connsiteY199" fmla="*/ 14288 h 354329"/>
                        <a:gd name="connsiteX200" fmla="*/ 812387 w 2610992"/>
                        <a:gd name="connsiteY200" fmla="*/ 9430 h 354329"/>
                        <a:gd name="connsiteX201" fmla="*/ 915162 w 2610992"/>
                        <a:gd name="connsiteY201" fmla="*/ 9144 h 354329"/>
                        <a:gd name="connsiteX202" fmla="*/ 1189387 w 2610992"/>
                        <a:gd name="connsiteY202" fmla="*/ 8477 h 354329"/>
                        <a:gd name="connsiteX203" fmla="*/ 1168622 w 2610992"/>
                        <a:gd name="connsiteY203" fmla="*/ 9906 h 354329"/>
                        <a:gd name="connsiteX204" fmla="*/ 1116806 w 2610992"/>
                        <a:gd name="connsiteY204" fmla="*/ 13240 h 354329"/>
                        <a:gd name="connsiteX205" fmla="*/ 1189387 w 2610992"/>
                        <a:gd name="connsiteY205" fmla="*/ 13049 h 354329"/>
                        <a:gd name="connsiteX206" fmla="*/ 1168622 w 2610992"/>
                        <a:gd name="connsiteY206" fmla="*/ 14478 h 354329"/>
                        <a:gd name="connsiteX207" fmla="*/ 989266 w 2610992"/>
                        <a:gd name="connsiteY207" fmla="*/ 24765 h 354329"/>
                        <a:gd name="connsiteX208" fmla="*/ 944309 w 2610992"/>
                        <a:gd name="connsiteY208" fmla="*/ 26384 h 354329"/>
                        <a:gd name="connsiteX209" fmla="*/ 899255 w 2610992"/>
                        <a:gd name="connsiteY209" fmla="*/ 27337 h 354329"/>
                        <a:gd name="connsiteX210" fmla="*/ 809054 w 2610992"/>
                        <a:gd name="connsiteY210" fmla="*/ 27337 h 354329"/>
                        <a:gd name="connsiteX211" fmla="*/ 598456 w 2610992"/>
                        <a:gd name="connsiteY211" fmla="*/ 14573 h 354329"/>
                        <a:gd name="connsiteX212" fmla="*/ 658463 w 2610992"/>
                        <a:gd name="connsiteY212" fmla="*/ 14383 h 354329"/>
                        <a:gd name="connsiteX213" fmla="*/ 598456 w 2610992"/>
                        <a:gd name="connsiteY213" fmla="*/ 9906 h 354329"/>
                        <a:gd name="connsiteX214" fmla="*/ 812387 w 2610992"/>
                        <a:gd name="connsiteY214" fmla="*/ 9430 h 354329"/>
                        <a:gd name="connsiteX215" fmla="*/ 2146459 w 2610992"/>
                        <a:gd name="connsiteY215" fmla="*/ 115348 h 354329"/>
                        <a:gd name="connsiteX216" fmla="*/ 2315623 w 2610992"/>
                        <a:gd name="connsiteY216" fmla="*/ 99155 h 354329"/>
                        <a:gd name="connsiteX217" fmla="*/ 2357533 w 2610992"/>
                        <a:gd name="connsiteY217" fmla="*/ 93536 h 354329"/>
                        <a:gd name="connsiteX218" fmla="*/ 2378393 w 2610992"/>
                        <a:gd name="connsiteY218" fmla="*/ 90488 h 354329"/>
                        <a:gd name="connsiteX219" fmla="*/ 2388775 w 2610992"/>
                        <a:gd name="connsiteY219" fmla="*/ 88963 h 354329"/>
                        <a:gd name="connsiteX220" fmla="*/ 2389442 w 2610992"/>
                        <a:gd name="connsiteY220" fmla="*/ 88963 h 354329"/>
                        <a:gd name="connsiteX221" fmla="*/ 2376011 w 2610992"/>
                        <a:gd name="connsiteY221" fmla="*/ 84391 h 354329"/>
                        <a:gd name="connsiteX222" fmla="*/ 2366772 w 2610992"/>
                        <a:gd name="connsiteY222" fmla="*/ 82963 h 354329"/>
                        <a:gd name="connsiteX223" fmla="*/ 2362105 w 2610992"/>
                        <a:gd name="connsiteY223" fmla="*/ 82582 h 354329"/>
                        <a:gd name="connsiteX224" fmla="*/ 2357152 w 2610992"/>
                        <a:gd name="connsiteY224" fmla="*/ 82296 h 354329"/>
                        <a:gd name="connsiteX225" fmla="*/ 2335816 w 2610992"/>
                        <a:gd name="connsiteY225" fmla="*/ 81534 h 354329"/>
                        <a:gd name="connsiteX226" fmla="*/ 1603819 w 2610992"/>
                        <a:gd name="connsiteY226" fmla="*/ 58103 h 354329"/>
                        <a:gd name="connsiteX227" fmla="*/ 870776 w 2610992"/>
                        <a:gd name="connsiteY227" fmla="*/ 58960 h 354329"/>
                        <a:gd name="connsiteX228" fmla="*/ 647795 w 2610992"/>
                        <a:gd name="connsiteY228" fmla="*/ 62103 h 354329"/>
                        <a:gd name="connsiteX229" fmla="*/ 424244 w 2610992"/>
                        <a:gd name="connsiteY229" fmla="*/ 57912 h 354329"/>
                        <a:gd name="connsiteX230" fmla="*/ 204216 w 2610992"/>
                        <a:gd name="connsiteY230" fmla="*/ 32861 h 354329"/>
                        <a:gd name="connsiteX231" fmla="*/ 86582 w 2610992"/>
                        <a:gd name="connsiteY231" fmla="*/ 15907 h 354329"/>
                        <a:gd name="connsiteX232" fmla="*/ 98489 w 2610992"/>
                        <a:gd name="connsiteY232" fmla="*/ 15907 h 354329"/>
                        <a:gd name="connsiteX233" fmla="*/ 205169 w 2610992"/>
                        <a:gd name="connsiteY233" fmla="*/ 29623 h 354329"/>
                        <a:gd name="connsiteX234" fmla="*/ 285369 w 2610992"/>
                        <a:gd name="connsiteY234" fmla="*/ 39243 h 354329"/>
                        <a:gd name="connsiteX235" fmla="*/ 204216 w 2610992"/>
                        <a:gd name="connsiteY235" fmla="*/ 28289 h 354329"/>
                        <a:gd name="connsiteX236" fmla="*/ 86582 w 2610992"/>
                        <a:gd name="connsiteY236" fmla="*/ 11335 h 354329"/>
                        <a:gd name="connsiteX237" fmla="*/ 98489 w 2610992"/>
                        <a:gd name="connsiteY237" fmla="*/ 11335 h 354329"/>
                        <a:gd name="connsiteX238" fmla="*/ 205169 w 2610992"/>
                        <a:gd name="connsiteY238" fmla="*/ 25051 h 354329"/>
                        <a:gd name="connsiteX239" fmla="*/ 425196 w 2610992"/>
                        <a:gd name="connsiteY239" fmla="*/ 46768 h 354329"/>
                        <a:gd name="connsiteX240" fmla="*/ 647414 w 2610992"/>
                        <a:gd name="connsiteY240" fmla="*/ 47625 h 354329"/>
                        <a:gd name="connsiteX241" fmla="*/ 870395 w 2610992"/>
                        <a:gd name="connsiteY241" fmla="*/ 41148 h 354329"/>
                        <a:gd name="connsiteX242" fmla="*/ 1604391 w 2610992"/>
                        <a:gd name="connsiteY242" fmla="*/ 40291 h 354329"/>
                        <a:gd name="connsiteX243" fmla="*/ 2337340 w 2610992"/>
                        <a:gd name="connsiteY243" fmla="*/ 63817 h 354329"/>
                        <a:gd name="connsiteX244" fmla="*/ 2358676 w 2610992"/>
                        <a:gd name="connsiteY244" fmla="*/ 65056 h 354329"/>
                        <a:gd name="connsiteX245" fmla="*/ 2364391 w 2610992"/>
                        <a:gd name="connsiteY245" fmla="*/ 65437 h 354329"/>
                        <a:gd name="connsiteX246" fmla="*/ 2370296 w 2610992"/>
                        <a:gd name="connsiteY246" fmla="*/ 66104 h 354329"/>
                        <a:gd name="connsiteX247" fmla="*/ 2381822 w 2610992"/>
                        <a:gd name="connsiteY247" fmla="*/ 68199 h 354329"/>
                        <a:gd name="connsiteX248" fmla="*/ 2393061 w 2610992"/>
                        <a:gd name="connsiteY248" fmla="*/ 71533 h 354329"/>
                        <a:gd name="connsiteX249" fmla="*/ 2403729 w 2610992"/>
                        <a:gd name="connsiteY249" fmla="*/ 76867 h 354329"/>
                        <a:gd name="connsiteX250" fmla="*/ 2406110 w 2610992"/>
                        <a:gd name="connsiteY250" fmla="*/ 78677 h 354329"/>
                        <a:gd name="connsiteX251" fmla="*/ 2408206 w 2610992"/>
                        <a:gd name="connsiteY251" fmla="*/ 80772 h 354329"/>
                        <a:gd name="connsiteX252" fmla="*/ 2410206 w 2610992"/>
                        <a:gd name="connsiteY252" fmla="*/ 83439 h 354329"/>
                        <a:gd name="connsiteX253" fmla="*/ 2411444 w 2610992"/>
                        <a:gd name="connsiteY253" fmla="*/ 86678 h 354329"/>
                        <a:gd name="connsiteX254" fmla="*/ 2411635 w 2610992"/>
                        <a:gd name="connsiteY254" fmla="*/ 92107 h 354329"/>
                        <a:gd name="connsiteX255" fmla="*/ 2411540 w 2610992"/>
                        <a:gd name="connsiteY255" fmla="*/ 97631 h 354329"/>
                        <a:gd name="connsiteX256" fmla="*/ 2410778 w 2610992"/>
                        <a:gd name="connsiteY256" fmla="*/ 100774 h 354329"/>
                        <a:gd name="connsiteX257" fmla="*/ 2410587 w 2610992"/>
                        <a:gd name="connsiteY257" fmla="*/ 101537 h 354329"/>
                        <a:gd name="connsiteX258" fmla="*/ 2410206 w 2610992"/>
                        <a:gd name="connsiteY258" fmla="*/ 101822 h 354329"/>
                        <a:gd name="connsiteX259" fmla="*/ 2409635 w 2610992"/>
                        <a:gd name="connsiteY259" fmla="*/ 101822 h 354329"/>
                        <a:gd name="connsiteX260" fmla="*/ 2407539 w 2610992"/>
                        <a:gd name="connsiteY260" fmla="*/ 102489 h 354329"/>
                        <a:gd name="connsiteX261" fmla="*/ 2403253 w 2610992"/>
                        <a:gd name="connsiteY261" fmla="*/ 103441 h 354329"/>
                        <a:gd name="connsiteX262" fmla="*/ 2398395 w 2610992"/>
                        <a:gd name="connsiteY262" fmla="*/ 104108 h 354329"/>
                        <a:gd name="connsiteX263" fmla="*/ 2392109 w 2610992"/>
                        <a:gd name="connsiteY263" fmla="*/ 104965 h 354329"/>
                        <a:gd name="connsiteX264" fmla="*/ 2381536 w 2610992"/>
                        <a:gd name="connsiteY264" fmla="*/ 106299 h 354329"/>
                        <a:gd name="connsiteX265" fmla="*/ 2360390 w 2610992"/>
                        <a:gd name="connsiteY265" fmla="*/ 108966 h 354329"/>
                        <a:gd name="connsiteX266" fmla="*/ 2317909 w 2610992"/>
                        <a:gd name="connsiteY266" fmla="*/ 113729 h 354329"/>
                        <a:gd name="connsiteX267" fmla="*/ 2147030 w 2610992"/>
                        <a:gd name="connsiteY267" fmla="*/ 126778 h 354329"/>
                        <a:gd name="connsiteX268" fmla="*/ 1804416 w 2610992"/>
                        <a:gd name="connsiteY268" fmla="*/ 122777 h 354329"/>
                        <a:gd name="connsiteX269" fmla="*/ 2042351 w 2610992"/>
                        <a:gd name="connsiteY269" fmla="*/ 124968 h 354329"/>
                        <a:gd name="connsiteX270" fmla="*/ 1804416 w 2610992"/>
                        <a:gd name="connsiteY270" fmla="*/ 118205 h 354329"/>
                        <a:gd name="connsiteX271" fmla="*/ 2146268 w 2610992"/>
                        <a:gd name="connsiteY271" fmla="*/ 115633 h 354329"/>
                        <a:gd name="connsiteX272" fmla="*/ 1544098 w 2610992"/>
                        <a:gd name="connsiteY272" fmla="*/ 119920 h 354329"/>
                        <a:gd name="connsiteX273" fmla="*/ 1650016 w 2610992"/>
                        <a:gd name="connsiteY273" fmla="*/ 125921 h 354329"/>
                        <a:gd name="connsiteX274" fmla="*/ 1699165 w 2610992"/>
                        <a:gd name="connsiteY274" fmla="*/ 131636 h 354329"/>
                        <a:gd name="connsiteX275" fmla="*/ 1664780 w 2610992"/>
                        <a:gd name="connsiteY275" fmla="*/ 132207 h 354329"/>
                        <a:gd name="connsiteX276" fmla="*/ 1699165 w 2610992"/>
                        <a:gd name="connsiteY276" fmla="*/ 136207 h 354329"/>
                        <a:gd name="connsiteX277" fmla="*/ 1649254 w 2610992"/>
                        <a:gd name="connsiteY277" fmla="*/ 137065 h 354329"/>
                        <a:gd name="connsiteX278" fmla="*/ 1543145 w 2610992"/>
                        <a:gd name="connsiteY278" fmla="*/ 131064 h 354329"/>
                        <a:gd name="connsiteX279" fmla="*/ 1479233 w 2610992"/>
                        <a:gd name="connsiteY279" fmla="*/ 123539 h 354329"/>
                        <a:gd name="connsiteX280" fmla="*/ 1523810 w 2610992"/>
                        <a:gd name="connsiteY280" fmla="*/ 124206 h 354329"/>
                        <a:gd name="connsiteX281" fmla="*/ 1479328 w 2610992"/>
                        <a:gd name="connsiteY281" fmla="*/ 118967 h 354329"/>
                        <a:gd name="connsiteX282" fmla="*/ 1544193 w 2610992"/>
                        <a:gd name="connsiteY282" fmla="*/ 119920 h 354329"/>
                        <a:gd name="connsiteX283" fmla="*/ 411575 w 2610992"/>
                        <a:gd name="connsiteY283" fmla="*/ 141732 h 354329"/>
                        <a:gd name="connsiteX284" fmla="*/ 261080 w 2610992"/>
                        <a:gd name="connsiteY284" fmla="*/ 150781 h 354329"/>
                        <a:gd name="connsiteX285" fmla="*/ 169164 w 2610992"/>
                        <a:gd name="connsiteY285" fmla="*/ 150304 h 354329"/>
                        <a:gd name="connsiteX286" fmla="*/ 232791 w 2610992"/>
                        <a:gd name="connsiteY286" fmla="*/ 146018 h 354329"/>
                        <a:gd name="connsiteX287" fmla="*/ 169164 w 2610992"/>
                        <a:gd name="connsiteY287" fmla="*/ 145637 h 354329"/>
                        <a:gd name="connsiteX288" fmla="*/ 260509 w 2610992"/>
                        <a:gd name="connsiteY288" fmla="*/ 139446 h 354329"/>
                        <a:gd name="connsiteX289" fmla="*/ 410527 w 2610992"/>
                        <a:gd name="connsiteY289" fmla="*/ 130397 h 354329"/>
                        <a:gd name="connsiteX290" fmla="*/ 481013 w 2610992"/>
                        <a:gd name="connsiteY290" fmla="*/ 127635 h 354329"/>
                        <a:gd name="connsiteX291" fmla="*/ 432816 w 2610992"/>
                        <a:gd name="connsiteY291" fmla="*/ 134207 h 354329"/>
                        <a:gd name="connsiteX292" fmla="*/ 481013 w 2610992"/>
                        <a:gd name="connsiteY292" fmla="*/ 132302 h 354329"/>
                        <a:gd name="connsiteX293" fmla="*/ 411671 w 2610992"/>
                        <a:gd name="connsiteY293" fmla="*/ 141732 h 354329"/>
                        <a:gd name="connsiteX294" fmla="*/ 1045655 w 2610992"/>
                        <a:gd name="connsiteY294" fmla="*/ 309563 h 354329"/>
                        <a:gd name="connsiteX295" fmla="*/ 804005 w 2610992"/>
                        <a:gd name="connsiteY295" fmla="*/ 336328 h 354329"/>
                        <a:gd name="connsiteX296" fmla="*/ 968978 w 2610992"/>
                        <a:gd name="connsiteY296" fmla="*/ 310610 h 354329"/>
                        <a:gd name="connsiteX297" fmla="*/ 804005 w 2610992"/>
                        <a:gd name="connsiteY297" fmla="*/ 331661 h 354329"/>
                        <a:gd name="connsiteX298" fmla="*/ 1044797 w 2610992"/>
                        <a:gd name="connsiteY298" fmla="*/ 298323 h 354329"/>
                        <a:gd name="connsiteX299" fmla="*/ 1448562 w 2610992"/>
                        <a:gd name="connsiteY299" fmla="*/ 295370 h 354329"/>
                        <a:gd name="connsiteX300" fmla="*/ 1636205 w 2610992"/>
                        <a:gd name="connsiteY300" fmla="*/ 306896 h 354329"/>
                        <a:gd name="connsiteX301" fmla="*/ 1505807 w 2610992"/>
                        <a:gd name="connsiteY301" fmla="*/ 303371 h 354329"/>
                        <a:gd name="connsiteX302" fmla="*/ 1636205 w 2610992"/>
                        <a:gd name="connsiteY302" fmla="*/ 311563 h 354329"/>
                        <a:gd name="connsiteX303" fmla="*/ 1447990 w 2610992"/>
                        <a:gd name="connsiteY303" fmla="*/ 306705 h 354329"/>
                        <a:gd name="connsiteX304" fmla="*/ 1045750 w 2610992"/>
                        <a:gd name="connsiteY304" fmla="*/ 309658 h 3543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992" h="354329">
                          <a:moveTo>
                            <a:pt x="1513046" y="321373"/>
                          </a:moveTo>
                          <a:cubicBezTo>
                            <a:pt x="1588580" y="322231"/>
                            <a:pt x="1663922" y="324612"/>
                            <a:pt x="1739265" y="325564"/>
                          </a:cubicBezTo>
                          <a:cubicBezTo>
                            <a:pt x="1890046" y="327565"/>
                            <a:pt x="2040827" y="326136"/>
                            <a:pt x="2191607" y="322707"/>
                          </a:cubicBezTo>
                          <a:cubicBezTo>
                            <a:pt x="2327243" y="320707"/>
                            <a:pt x="2462975" y="317087"/>
                            <a:pt x="2598611" y="312706"/>
                          </a:cubicBezTo>
                          <a:cubicBezTo>
                            <a:pt x="2602135" y="305657"/>
                            <a:pt x="2605754" y="298609"/>
                            <a:pt x="2609564" y="291751"/>
                          </a:cubicBezTo>
                          <a:lnTo>
                            <a:pt x="2609755" y="248221"/>
                          </a:lnTo>
                          <a:cubicBezTo>
                            <a:pt x="2536317" y="256032"/>
                            <a:pt x="2462689" y="263271"/>
                            <a:pt x="2388870" y="269748"/>
                          </a:cubicBezTo>
                          <a:cubicBezTo>
                            <a:pt x="2308955" y="276796"/>
                            <a:pt x="2228755" y="282797"/>
                            <a:pt x="2148459" y="288131"/>
                          </a:cubicBezTo>
                          <a:cubicBezTo>
                            <a:pt x="1976152" y="292417"/>
                            <a:pt x="1803654" y="292513"/>
                            <a:pt x="1631347" y="289084"/>
                          </a:cubicBezTo>
                          <a:cubicBezTo>
                            <a:pt x="1545241" y="287369"/>
                            <a:pt x="1459040" y="284416"/>
                            <a:pt x="1373219" y="280892"/>
                          </a:cubicBezTo>
                          <a:cubicBezTo>
                            <a:pt x="1287494" y="277273"/>
                            <a:pt x="1202912" y="273748"/>
                            <a:pt x="1118616" y="275844"/>
                          </a:cubicBezTo>
                          <a:cubicBezTo>
                            <a:pt x="1015746" y="274606"/>
                            <a:pt x="912019" y="279368"/>
                            <a:pt x="808482" y="287179"/>
                          </a:cubicBezTo>
                          <a:cubicBezTo>
                            <a:pt x="704945" y="294989"/>
                            <a:pt x="601409" y="305848"/>
                            <a:pt x="498062" y="316706"/>
                          </a:cubicBezTo>
                          <a:cubicBezTo>
                            <a:pt x="521303" y="312706"/>
                            <a:pt x="544640" y="308705"/>
                            <a:pt x="567976" y="304800"/>
                          </a:cubicBezTo>
                          <a:cubicBezTo>
                            <a:pt x="544735" y="307181"/>
                            <a:pt x="521399" y="309658"/>
                            <a:pt x="498158" y="312134"/>
                          </a:cubicBezTo>
                          <a:cubicBezTo>
                            <a:pt x="599599" y="294704"/>
                            <a:pt x="701231" y="277368"/>
                            <a:pt x="804101" y="262890"/>
                          </a:cubicBezTo>
                          <a:cubicBezTo>
                            <a:pt x="906971" y="248317"/>
                            <a:pt x="1011269" y="236791"/>
                            <a:pt x="1117283" y="231267"/>
                          </a:cubicBezTo>
                          <a:lnTo>
                            <a:pt x="1133666" y="230886"/>
                          </a:lnTo>
                          <a:lnTo>
                            <a:pt x="1150049" y="230886"/>
                          </a:lnTo>
                          <a:cubicBezTo>
                            <a:pt x="1161002" y="230696"/>
                            <a:pt x="1171861" y="230600"/>
                            <a:pt x="1182815" y="230600"/>
                          </a:cubicBezTo>
                          <a:cubicBezTo>
                            <a:pt x="1204627" y="230696"/>
                            <a:pt x="1226439" y="231077"/>
                            <a:pt x="1248156" y="231648"/>
                          </a:cubicBezTo>
                          <a:cubicBezTo>
                            <a:pt x="1291590" y="232791"/>
                            <a:pt x="1334643" y="234601"/>
                            <a:pt x="1377410" y="236411"/>
                          </a:cubicBezTo>
                          <a:cubicBezTo>
                            <a:pt x="1462850" y="239935"/>
                            <a:pt x="1548194" y="242888"/>
                            <a:pt x="1633728" y="244602"/>
                          </a:cubicBezTo>
                          <a:cubicBezTo>
                            <a:pt x="1804702" y="248031"/>
                            <a:pt x="1975866" y="247936"/>
                            <a:pt x="2146840" y="243649"/>
                          </a:cubicBezTo>
                          <a:cubicBezTo>
                            <a:pt x="2226850" y="244983"/>
                            <a:pt x="2307050" y="245650"/>
                            <a:pt x="2387251" y="245269"/>
                          </a:cubicBezTo>
                          <a:cubicBezTo>
                            <a:pt x="2461450" y="244983"/>
                            <a:pt x="2535650" y="243840"/>
                            <a:pt x="2609946" y="242221"/>
                          </a:cubicBezTo>
                          <a:lnTo>
                            <a:pt x="2609946" y="206502"/>
                          </a:lnTo>
                          <a:cubicBezTo>
                            <a:pt x="2537555" y="207264"/>
                            <a:pt x="2464975" y="207740"/>
                            <a:pt x="2392394" y="207645"/>
                          </a:cubicBezTo>
                          <a:cubicBezTo>
                            <a:pt x="2347341" y="206502"/>
                            <a:pt x="2302193" y="205264"/>
                            <a:pt x="2257235" y="203835"/>
                          </a:cubicBezTo>
                          <a:cubicBezTo>
                            <a:pt x="2288572" y="203263"/>
                            <a:pt x="2319909" y="202597"/>
                            <a:pt x="2351246" y="201930"/>
                          </a:cubicBezTo>
                          <a:cubicBezTo>
                            <a:pt x="2319909" y="201073"/>
                            <a:pt x="2288572" y="200215"/>
                            <a:pt x="2257235" y="199263"/>
                          </a:cubicBezTo>
                          <a:cubicBezTo>
                            <a:pt x="2302383" y="198501"/>
                            <a:pt x="2347436" y="197548"/>
                            <a:pt x="2392490" y="196501"/>
                          </a:cubicBezTo>
                          <a:cubicBezTo>
                            <a:pt x="2465070" y="196501"/>
                            <a:pt x="2537555" y="196024"/>
                            <a:pt x="2610136" y="195358"/>
                          </a:cubicBezTo>
                          <a:lnTo>
                            <a:pt x="2610326" y="147923"/>
                          </a:lnTo>
                          <a:cubicBezTo>
                            <a:pt x="2440972" y="161735"/>
                            <a:pt x="2270760" y="171069"/>
                            <a:pt x="2100263" y="174974"/>
                          </a:cubicBezTo>
                          <a:cubicBezTo>
                            <a:pt x="1994344" y="176784"/>
                            <a:pt x="1888427" y="176784"/>
                            <a:pt x="1782604" y="174784"/>
                          </a:cubicBezTo>
                          <a:cubicBezTo>
                            <a:pt x="1729740" y="173736"/>
                            <a:pt x="1676781" y="172307"/>
                            <a:pt x="1623917" y="170402"/>
                          </a:cubicBezTo>
                          <a:cubicBezTo>
                            <a:pt x="1571054" y="168497"/>
                            <a:pt x="1518285" y="166402"/>
                            <a:pt x="1465517" y="165259"/>
                          </a:cubicBezTo>
                          <a:cubicBezTo>
                            <a:pt x="1439132" y="164687"/>
                            <a:pt x="1412748" y="164402"/>
                            <a:pt x="1386364" y="164402"/>
                          </a:cubicBezTo>
                          <a:cubicBezTo>
                            <a:pt x="1359980" y="164497"/>
                            <a:pt x="1333595" y="164973"/>
                            <a:pt x="1307306" y="165925"/>
                          </a:cubicBezTo>
                          <a:cubicBezTo>
                            <a:pt x="1254633" y="167830"/>
                            <a:pt x="1202341" y="172498"/>
                            <a:pt x="1150334" y="178689"/>
                          </a:cubicBezTo>
                          <a:cubicBezTo>
                            <a:pt x="1098328" y="184880"/>
                            <a:pt x="1046607" y="192500"/>
                            <a:pt x="994886" y="200120"/>
                          </a:cubicBezTo>
                          <a:cubicBezTo>
                            <a:pt x="943166" y="207740"/>
                            <a:pt x="891254" y="215170"/>
                            <a:pt x="839057" y="221742"/>
                          </a:cubicBezTo>
                          <a:cubicBezTo>
                            <a:pt x="585216" y="252794"/>
                            <a:pt x="327279" y="267367"/>
                            <a:pt x="69914" y="265843"/>
                          </a:cubicBezTo>
                          <a:cubicBezTo>
                            <a:pt x="247650" y="265366"/>
                            <a:pt x="425387" y="256985"/>
                            <a:pt x="601599" y="241078"/>
                          </a:cubicBezTo>
                          <a:cubicBezTo>
                            <a:pt x="425101" y="255461"/>
                            <a:pt x="247460" y="262223"/>
                            <a:pt x="69914" y="261175"/>
                          </a:cubicBezTo>
                          <a:cubicBezTo>
                            <a:pt x="327279" y="260509"/>
                            <a:pt x="584645" y="243649"/>
                            <a:pt x="837343" y="210598"/>
                          </a:cubicBezTo>
                          <a:cubicBezTo>
                            <a:pt x="889349" y="204121"/>
                            <a:pt x="941070" y="196691"/>
                            <a:pt x="992886" y="189071"/>
                          </a:cubicBezTo>
                          <a:cubicBezTo>
                            <a:pt x="1044607" y="181451"/>
                            <a:pt x="1096423" y="173736"/>
                            <a:pt x="1148810" y="167545"/>
                          </a:cubicBezTo>
                          <a:cubicBezTo>
                            <a:pt x="1201103" y="161258"/>
                            <a:pt x="1253871" y="156591"/>
                            <a:pt x="1307021" y="154686"/>
                          </a:cubicBezTo>
                          <a:cubicBezTo>
                            <a:pt x="1333500" y="153733"/>
                            <a:pt x="1360075" y="153162"/>
                            <a:pt x="1386650" y="153067"/>
                          </a:cubicBezTo>
                          <a:cubicBezTo>
                            <a:pt x="1413129" y="153067"/>
                            <a:pt x="1439704" y="153353"/>
                            <a:pt x="1466183" y="153924"/>
                          </a:cubicBezTo>
                          <a:cubicBezTo>
                            <a:pt x="1519142" y="155067"/>
                            <a:pt x="1572006" y="157163"/>
                            <a:pt x="1624775" y="159067"/>
                          </a:cubicBezTo>
                          <a:cubicBezTo>
                            <a:pt x="1677543" y="160972"/>
                            <a:pt x="1730407" y="162401"/>
                            <a:pt x="1783175" y="163449"/>
                          </a:cubicBezTo>
                          <a:cubicBezTo>
                            <a:pt x="1888808" y="165449"/>
                            <a:pt x="1994630" y="165449"/>
                            <a:pt x="2100263" y="163639"/>
                          </a:cubicBezTo>
                          <a:cubicBezTo>
                            <a:pt x="2270570" y="161639"/>
                            <a:pt x="2440877" y="154210"/>
                            <a:pt x="2610517" y="142304"/>
                          </a:cubicBezTo>
                          <a:lnTo>
                            <a:pt x="2610898" y="42386"/>
                          </a:lnTo>
                          <a:cubicBezTo>
                            <a:pt x="2610898" y="42386"/>
                            <a:pt x="2610517" y="42386"/>
                            <a:pt x="2610326" y="42386"/>
                          </a:cubicBezTo>
                          <a:cubicBezTo>
                            <a:pt x="2535365" y="41434"/>
                            <a:pt x="2460403" y="39814"/>
                            <a:pt x="2385441" y="37624"/>
                          </a:cubicBezTo>
                          <a:cubicBezTo>
                            <a:pt x="2350580" y="34385"/>
                            <a:pt x="2315813" y="30956"/>
                            <a:pt x="2281142" y="27337"/>
                          </a:cubicBezTo>
                          <a:cubicBezTo>
                            <a:pt x="2293239" y="27051"/>
                            <a:pt x="2305431" y="26575"/>
                            <a:pt x="2317528" y="26289"/>
                          </a:cubicBezTo>
                          <a:cubicBezTo>
                            <a:pt x="2305431" y="25051"/>
                            <a:pt x="2293239" y="24003"/>
                            <a:pt x="2281142" y="22765"/>
                          </a:cubicBezTo>
                          <a:cubicBezTo>
                            <a:pt x="2316290" y="21907"/>
                            <a:pt x="2351342" y="20860"/>
                            <a:pt x="2386489" y="19717"/>
                          </a:cubicBezTo>
                          <a:cubicBezTo>
                            <a:pt x="2461260" y="22003"/>
                            <a:pt x="2536031" y="23527"/>
                            <a:pt x="2610803" y="24479"/>
                          </a:cubicBezTo>
                          <a:cubicBezTo>
                            <a:pt x="2610803" y="24479"/>
                            <a:pt x="2610898" y="24479"/>
                            <a:pt x="2610993" y="24479"/>
                          </a:cubicBezTo>
                          <a:lnTo>
                            <a:pt x="2610993" y="1714"/>
                          </a:lnTo>
                          <a:cubicBezTo>
                            <a:pt x="2590324" y="5715"/>
                            <a:pt x="2569464" y="9620"/>
                            <a:pt x="2548033" y="11144"/>
                          </a:cubicBezTo>
                          <a:cubicBezTo>
                            <a:pt x="2499360" y="14669"/>
                            <a:pt x="2448973" y="12287"/>
                            <a:pt x="2400300" y="10382"/>
                          </a:cubicBezTo>
                          <a:cubicBezTo>
                            <a:pt x="2339435" y="8001"/>
                            <a:pt x="2278761" y="4858"/>
                            <a:pt x="2217992" y="2191"/>
                          </a:cubicBezTo>
                          <a:cubicBezTo>
                            <a:pt x="2042065" y="4953"/>
                            <a:pt x="1866138" y="1905"/>
                            <a:pt x="1690211" y="2286"/>
                          </a:cubicBezTo>
                          <a:cubicBezTo>
                            <a:pt x="1685925" y="2286"/>
                            <a:pt x="1682210" y="1810"/>
                            <a:pt x="1678781" y="953"/>
                          </a:cubicBezTo>
                          <a:cubicBezTo>
                            <a:pt x="1633728" y="3238"/>
                            <a:pt x="1588770" y="5620"/>
                            <a:pt x="1543622" y="7334"/>
                          </a:cubicBezTo>
                          <a:cubicBezTo>
                            <a:pt x="1452944" y="10668"/>
                            <a:pt x="1362170" y="9715"/>
                            <a:pt x="1271492" y="8954"/>
                          </a:cubicBezTo>
                          <a:cubicBezTo>
                            <a:pt x="1180814" y="8096"/>
                            <a:pt x="1090422" y="8668"/>
                            <a:pt x="999935" y="3810"/>
                          </a:cubicBezTo>
                          <a:cubicBezTo>
                            <a:pt x="977075" y="2572"/>
                            <a:pt x="954214" y="1238"/>
                            <a:pt x="931259" y="0"/>
                          </a:cubicBezTo>
                          <a:lnTo>
                            <a:pt x="648938" y="667"/>
                          </a:lnTo>
                          <a:cubicBezTo>
                            <a:pt x="632270" y="1714"/>
                            <a:pt x="615696" y="2667"/>
                            <a:pt x="599027" y="3524"/>
                          </a:cubicBezTo>
                          <a:cubicBezTo>
                            <a:pt x="553879" y="5715"/>
                            <a:pt x="508635" y="6191"/>
                            <a:pt x="463487" y="6477"/>
                          </a:cubicBezTo>
                          <a:cubicBezTo>
                            <a:pt x="309277" y="7525"/>
                            <a:pt x="155162" y="3334"/>
                            <a:pt x="1048" y="2191"/>
                          </a:cubicBezTo>
                          <a:lnTo>
                            <a:pt x="667" y="98488"/>
                          </a:lnTo>
                          <a:cubicBezTo>
                            <a:pt x="69533" y="103251"/>
                            <a:pt x="138875" y="104870"/>
                            <a:pt x="208026" y="104204"/>
                          </a:cubicBezTo>
                          <a:cubicBezTo>
                            <a:pt x="299561" y="103441"/>
                            <a:pt x="390906" y="98965"/>
                            <a:pt x="482060" y="93250"/>
                          </a:cubicBezTo>
                          <a:cubicBezTo>
                            <a:pt x="632270" y="85725"/>
                            <a:pt x="782479" y="74962"/>
                            <a:pt x="933736" y="71914"/>
                          </a:cubicBezTo>
                          <a:cubicBezTo>
                            <a:pt x="1084993" y="68961"/>
                            <a:pt x="1235964" y="74104"/>
                            <a:pt x="1386459" y="79248"/>
                          </a:cubicBezTo>
                          <a:cubicBezTo>
                            <a:pt x="1526858" y="86296"/>
                            <a:pt x="1667161" y="93536"/>
                            <a:pt x="1808036" y="94393"/>
                          </a:cubicBezTo>
                          <a:cubicBezTo>
                            <a:pt x="1759172" y="95631"/>
                            <a:pt x="1710214" y="95917"/>
                            <a:pt x="1661255" y="95821"/>
                          </a:cubicBezTo>
                          <a:cubicBezTo>
                            <a:pt x="1710119" y="97346"/>
                            <a:pt x="1758982" y="98679"/>
                            <a:pt x="1808036" y="98965"/>
                          </a:cubicBezTo>
                          <a:cubicBezTo>
                            <a:pt x="1667161" y="102489"/>
                            <a:pt x="1526096" y="99727"/>
                            <a:pt x="1385411" y="97060"/>
                          </a:cubicBezTo>
                          <a:cubicBezTo>
                            <a:pt x="1234916" y="91916"/>
                            <a:pt x="1084517" y="86773"/>
                            <a:pt x="934307" y="89725"/>
                          </a:cubicBezTo>
                          <a:cubicBezTo>
                            <a:pt x="784098" y="92773"/>
                            <a:pt x="634079" y="103441"/>
                            <a:pt x="483489" y="111062"/>
                          </a:cubicBezTo>
                          <a:cubicBezTo>
                            <a:pt x="391763" y="114586"/>
                            <a:pt x="299847" y="116872"/>
                            <a:pt x="208026" y="115443"/>
                          </a:cubicBezTo>
                          <a:cubicBezTo>
                            <a:pt x="138684" y="114395"/>
                            <a:pt x="69342" y="111062"/>
                            <a:pt x="762" y="104680"/>
                          </a:cubicBezTo>
                          <a:lnTo>
                            <a:pt x="571" y="146209"/>
                          </a:lnTo>
                          <a:cubicBezTo>
                            <a:pt x="93059" y="152686"/>
                            <a:pt x="186119" y="155448"/>
                            <a:pt x="279083" y="154210"/>
                          </a:cubicBezTo>
                          <a:cubicBezTo>
                            <a:pt x="330137" y="154019"/>
                            <a:pt x="381286" y="152686"/>
                            <a:pt x="432245" y="150114"/>
                          </a:cubicBezTo>
                          <a:cubicBezTo>
                            <a:pt x="445008" y="149352"/>
                            <a:pt x="457772" y="148780"/>
                            <a:pt x="470440" y="147923"/>
                          </a:cubicBezTo>
                          <a:lnTo>
                            <a:pt x="508635" y="145447"/>
                          </a:lnTo>
                          <a:cubicBezTo>
                            <a:pt x="534067" y="143542"/>
                            <a:pt x="559499" y="141637"/>
                            <a:pt x="584835" y="139446"/>
                          </a:cubicBezTo>
                          <a:cubicBezTo>
                            <a:pt x="686467" y="130873"/>
                            <a:pt x="787908" y="120396"/>
                            <a:pt x="890302" y="115157"/>
                          </a:cubicBezTo>
                          <a:cubicBezTo>
                            <a:pt x="938213" y="113347"/>
                            <a:pt x="986219" y="112300"/>
                            <a:pt x="1034129" y="113633"/>
                          </a:cubicBezTo>
                          <a:cubicBezTo>
                            <a:pt x="1082040" y="114871"/>
                            <a:pt x="1129760" y="117920"/>
                            <a:pt x="1176909" y="123349"/>
                          </a:cubicBezTo>
                          <a:cubicBezTo>
                            <a:pt x="1129570" y="118967"/>
                            <a:pt x="1081754" y="117062"/>
                            <a:pt x="1034034" y="116967"/>
                          </a:cubicBezTo>
                          <a:cubicBezTo>
                            <a:pt x="1015365" y="116967"/>
                            <a:pt x="996696" y="117253"/>
                            <a:pt x="978122" y="117824"/>
                          </a:cubicBezTo>
                          <a:cubicBezTo>
                            <a:pt x="996791" y="117729"/>
                            <a:pt x="1015460" y="117824"/>
                            <a:pt x="1034129" y="118300"/>
                          </a:cubicBezTo>
                          <a:cubicBezTo>
                            <a:pt x="1082040" y="119539"/>
                            <a:pt x="1129760" y="122587"/>
                            <a:pt x="1176909" y="128016"/>
                          </a:cubicBezTo>
                          <a:cubicBezTo>
                            <a:pt x="1129570" y="123635"/>
                            <a:pt x="1081754" y="121729"/>
                            <a:pt x="1034034" y="121634"/>
                          </a:cubicBezTo>
                          <a:cubicBezTo>
                            <a:pt x="986314" y="121444"/>
                            <a:pt x="938594" y="123539"/>
                            <a:pt x="891064" y="126492"/>
                          </a:cubicBezTo>
                          <a:cubicBezTo>
                            <a:pt x="789146" y="131731"/>
                            <a:pt x="687800" y="142208"/>
                            <a:pt x="586073" y="150781"/>
                          </a:cubicBezTo>
                          <a:cubicBezTo>
                            <a:pt x="560642" y="152971"/>
                            <a:pt x="535115" y="154877"/>
                            <a:pt x="509683" y="156877"/>
                          </a:cubicBezTo>
                          <a:lnTo>
                            <a:pt x="471392" y="159448"/>
                          </a:lnTo>
                          <a:cubicBezTo>
                            <a:pt x="458629" y="160306"/>
                            <a:pt x="445770" y="160877"/>
                            <a:pt x="433007" y="161639"/>
                          </a:cubicBezTo>
                          <a:cubicBezTo>
                            <a:pt x="381857" y="164211"/>
                            <a:pt x="330518" y="165545"/>
                            <a:pt x="279178" y="165735"/>
                          </a:cubicBezTo>
                          <a:cubicBezTo>
                            <a:pt x="185928" y="165354"/>
                            <a:pt x="92869" y="160972"/>
                            <a:pt x="667" y="152781"/>
                          </a:cubicBezTo>
                          <a:lnTo>
                            <a:pt x="667" y="179451"/>
                          </a:lnTo>
                          <a:cubicBezTo>
                            <a:pt x="17907" y="179451"/>
                            <a:pt x="35147" y="179737"/>
                            <a:pt x="52387" y="180213"/>
                          </a:cubicBezTo>
                          <a:cubicBezTo>
                            <a:pt x="109633" y="181642"/>
                            <a:pt x="166592" y="184499"/>
                            <a:pt x="222885" y="184975"/>
                          </a:cubicBezTo>
                          <a:cubicBezTo>
                            <a:pt x="234410" y="185642"/>
                            <a:pt x="245936" y="185833"/>
                            <a:pt x="257461" y="186214"/>
                          </a:cubicBezTo>
                          <a:lnTo>
                            <a:pt x="274701" y="186690"/>
                          </a:lnTo>
                          <a:lnTo>
                            <a:pt x="283369" y="186976"/>
                          </a:lnTo>
                          <a:lnTo>
                            <a:pt x="292037" y="186976"/>
                          </a:lnTo>
                          <a:cubicBezTo>
                            <a:pt x="292037" y="186976"/>
                            <a:pt x="326708" y="187166"/>
                            <a:pt x="326708" y="187166"/>
                          </a:cubicBezTo>
                          <a:cubicBezTo>
                            <a:pt x="332518" y="187166"/>
                            <a:pt x="338233" y="187166"/>
                            <a:pt x="344043" y="187071"/>
                          </a:cubicBezTo>
                          <a:lnTo>
                            <a:pt x="361379" y="186785"/>
                          </a:lnTo>
                          <a:cubicBezTo>
                            <a:pt x="384524" y="186595"/>
                            <a:pt x="407670" y="185547"/>
                            <a:pt x="430816" y="184785"/>
                          </a:cubicBezTo>
                          <a:cubicBezTo>
                            <a:pt x="442436" y="184309"/>
                            <a:pt x="453962" y="183642"/>
                            <a:pt x="465582" y="183071"/>
                          </a:cubicBezTo>
                          <a:lnTo>
                            <a:pt x="482918" y="182213"/>
                          </a:lnTo>
                          <a:lnTo>
                            <a:pt x="500348" y="181165"/>
                          </a:lnTo>
                          <a:cubicBezTo>
                            <a:pt x="593122" y="175546"/>
                            <a:pt x="685800" y="166973"/>
                            <a:pt x="779145" y="159448"/>
                          </a:cubicBezTo>
                          <a:cubicBezTo>
                            <a:pt x="867061" y="156877"/>
                            <a:pt x="955358" y="155543"/>
                            <a:pt x="1042988" y="158210"/>
                          </a:cubicBezTo>
                          <a:cubicBezTo>
                            <a:pt x="1027748" y="159258"/>
                            <a:pt x="1012603" y="160591"/>
                            <a:pt x="997458" y="161925"/>
                          </a:cubicBezTo>
                          <a:cubicBezTo>
                            <a:pt x="1012603" y="162211"/>
                            <a:pt x="1027843" y="162401"/>
                            <a:pt x="1042988" y="162878"/>
                          </a:cubicBezTo>
                          <a:cubicBezTo>
                            <a:pt x="955643" y="168973"/>
                            <a:pt x="869442" y="179165"/>
                            <a:pt x="783527" y="190500"/>
                          </a:cubicBezTo>
                          <a:cubicBezTo>
                            <a:pt x="690658" y="197929"/>
                            <a:pt x="597599" y="206597"/>
                            <a:pt x="503682" y="212312"/>
                          </a:cubicBezTo>
                          <a:lnTo>
                            <a:pt x="486061" y="213360"/>
                          </a:lnTo>
                          <a:lnTo>
                            <a:pt x="468440" y="214217"/>
                          </a:lnTo>
                          <a:cubicBezTo>
                            <a:pt x="456629" y="214789"/>
                            <a:pt x="444913" y="215455"/>
                            <a:pt x="433102" y="215932"/>
                          </a:cubicBezTo>
                          <a:cubicBezTo>
                            <a:pt x="409480" y="216694"/>
                            <a:pt x="385858" y="217837"/>
                            <a:pt x="362141" y="218027"/>
                          </a:cubicBezTo>
                          <a:lnTo>
                            <a:pt x="344424" y="218313"/>
                          </a:lnTo>
                          <a:cubicBezTo>
                            <a:pt x="338519" y="218408"/>
                            <a:pt x="332613" y="218504"/>
                            <a:pt x="326612" y="218504"/>
                          </a:cubicBezTo>
                          <a:lnTo>
                            <a:pt x="290989" y="218313"/>
                          </a:lnTo>
                          <a:lnTo>
                            <a:pt x="282131" y="218313"/>
                          </a:lnTo>
                          <a:cubicBezTo>
                            <a:pt x="282131" y="218313"/>
                            <a:pt x="273272" y="218027"/>
                            <a:pt x="273272" y="218027"/>
                          </a:cubicBezTo>
                          <a:lnTo>
                            <a:pt x="255461" y="217551"/>
                          </a:lnTo>
                          <a:cubicBezTo>
                            <a:pt x="243554" y="217170"/>
                            <a:pt x="231743" y="216979"/>
                            <a:pt x="219932" y="216313"/>
                          </a:cubicBezTo>
                          <a:cubicBezTo>
                            <a:pt x="162592" y="211360"/>
                            <a:pt x="106585" y="204121"/>
                            <a:pt x="50483" y="198311"/>
                          </a:cubicBezTo>
                          <a:cubicBezTo>
                            <a:pt x="33909" y="196596"/>
                            <a:pt x="17240" y="195072"/>
                            <a:pt x="571" y="193643"/>
                          </a:cubicBezTo>
                          <a:lnTo>
                            <a:pt x="190" y="286036"/>
                          </a:lnTo>
                          <a:cubicBezTo>
                            <a:pt x="46387" y="287560"/>
                            <a:pt x="92583" y="288512"/>
                            <a:pt x="138779" y="288322"/>
                          </a:cubicBezTo>
                          <a:cubicBezTo>
                            <a:pt x="240697" y="289750"/>
                            <a:pt x="342805" y="286893"/>
                            <a:pt x="444246" y="279940"/>
                          </a:cubicBezTo>
                          <a:cubicBezTo>
                            <a:pt x="491776" y="277749"/>
                            <a:pt x="539306" y="274701"/>
                            <a:pt x="586740" y="270700"/>
                          </a:cubicBezTo>
                          <a:cubicBezTo>
                            <a:pt x="554165" y="274987"/>
                            <a:pt x="521494" y="278702"/>
                            <a:pt x="488633" y="282130"/>
                          </a:cubicBezTo>
                          <a:cubicBezTo>
                            <a:pt x="521303" y="280225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798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752"/>
                          </a:cubicBezTo>
                          <a:cubicBezTo>
                            <a:pt x="92107" y="298228"/>
                            <a:pt x="46006" y="295656"/>
                            <a:pt x="0" y="292513"/>
                          </a:cubicBezTo>
                          <a:lnTo>
                            <a:pt x="0" y="328422"/>
                          </a:lnTo>
                          <a:cubicBezTo>
                            <a:pt x="6287" y="336423"/>
                            <a:pt x="12097" y="345186"/>
                            <a:pt x="17621" y="354330"/>
                          </a:cubicBezTo>
                          <a:lnTo>
                            <a:pt x="2580799" y="348139"/>
                          </a:lnTo>
                          <a:cubicBezTo>
                            <a:pt x="2586419" y="338519"/>
                            <a:pt x="2591562" y="328422"/>
                            <a:pt x="2596610" y="318230"/>
                          </a:cubicBezTo>
                          <a:cubicBezTo>
                            <a:pt x="2461927" y="324612"/>
                            <a:pt x="2327243" y="330327"/>
                            <a:pt x="2192369" y="334518"/>
                          </a:cubicBezTo>
                          <a:cubicBezTo>
                            <a:pt x="2041493" y="337947"/>
                            <a:pt x="1890427" y="339376"/>
                            <a:pt x="1739456" y="337375"/>
                          </a:cubicBezTo>
                          <a:cubicBezTo>
                            <a:pt x="1663922" y="336518"/>
                            <a:pt x="1588580" y="334137"/>
                            <a:pt x="1513237" y="333185"/>
                          </a:cubicBezTo>
                          <a:cubicBezTo>
                            <a:pt x="1437894" y="332137"/>
                            <a:pt x="1362647" y="333661"/>
                            <a:pt x="1287399" y="336899"/>
                          </a:cubicBezTo>
                          <a:cubicBezTo>
                            <a:pt x="1212628" y="339662"/>
                            <a:pt x="1137952" y="344329"/>
                            <a:pt x="1063466" y="349948"/>
                          </a:cubicBezTo>
                          <a:lnTo>
                            <a:pt x="1018318" y="349948"/>
                          </a:lnTo>
                          <a:cubicBezTo>
                            <a:pt x="1053084" y="346805"/>
                            <a:pt x="1087850" y="343853"/>
                            <a:pt x="1122712" y="341090"/>
                          </a:cubicBezTo>
                          <a:cubicBezTo>
                            <a:pt x="1102995" y="342424"/>
                            <a:pt x="1083183" y="343853"/>
                            <a:pt x="1063466" y="345281"/>
                          </a:cubicBezTo>
                          <a:lnTo>
                            <a:pt x="1018318" y="345281"/>
                          </a:lnTo>
                          <a:cubicBezTo>
                            <a:pt x="1107472" y="337090"/>
                            <a:pt x="1196912" y="330041"/>
                            <a:pt x="1286732" y="325564"/>
                          </a:cubicBezTo>
                          <a:cubicBezTo>
                            <a:pt x="1362170" y="322326"/>
                            <a:pt x="1437799" y="320802"/>
                            <a:pt x="1513332" y="321850"/>
                          </a:cubicBezTo>
                          <a:close/>
                          <a:moveTo>
                            <a:pt x="2210943" y="226028"/>
                          </a:moveTo>
                          <a:lnTo>
                            <a:pt x="2144363" y="228505"/>
                          </a:lnTo>
                          <a:lnTo>
                            <a:pt x="2001965" y="226600"/>
                          </a:lnTo>
                          <a:lnTo>
                            <a:pt x="1915478" y="222123"/>
                          </a:lnTo>
                          <a:lnTo>
                            <a:pt x="1975676" y="220599"/>
                          </a:lnTo>
                          <a:lnTo>
                            <a:pt x="1915478" y="217456"/>
                          </a:lnTo>
                          <a:lnTo>
                            <a:pt x="2002155" y="215265"/>
                          </a:lnTo>
                          <a:lnTo>
                            <a:pt x="2144554" y="217170"/>
                          </a:lnTo>
                          <a:lnTo>
                            <a:pt x="2210943" y="221361"/>
                          </a:lnTo>
                          <a:lnTo>
                            <a:pt x="2164747" y="223075"/>
                          </a:lnTo>
                          <a:lnTo>
                            <a:pt x="2210943" y="226028"/>
                          </a:lnTo>
                          <a:close/>
                          <a:moveTo>
                            <a:pt x="1461897" y="190214"/>
                          </a:moveTo>
                          <a:lnTo>
                            <a:pt x="1941290" y="189071"/>
                          </a:lnTo>
                          <a:lnTo>
                            <a:pt x="2165128" y="195167"/>
                          </a:lnTo>
                          <a:lnTo>
                            <a:pt x="2087309" y="197644"/>
                          </a:lnTo>
                          <a:lnTo>
                            <a:pt x="2165128" y="199739"/>
                          </a:lnTo>
                          <a:lnTo>
                            <a:pt x="1941195" y="206978"/>
                          </a:lnTo>
                          <a:lnTo>
                            <a:pt x="1461802" y="208121"/>
                          </a:lnTo>
                          <a:lnTo>
                            <a:pt x="1170337" y="202216"/>
                          </a:lnTo>
                          <a:lnTo>
                            <a:pt x="1271683" y="199644"/>
                          </a:lnTo>
                          <a:lnTo>
                            <a:pt x="1170337" y="197548"/>
                          </a:lnTo>
                          <a:lnTo>
                            <a:pt x="1461897" y="190214"/>
                          </a:lnTo>
                          <a:close/>
                          <a:moveTo>
                            <a:pt x="1943005" y="6667"/>
                          </a:moveTo>
                          <a:cubicBezTo>
                            <a:pt x="1947958" y="7620"/>
                            <a:pt x="1953006" y="8572"/>
                            <a:pt x="1957864" y="9620"/>
                          </a:cubicBezTo>
                          <a:cubicBezTo>
                            <a:pt x="1951958" y="8572"/>
                            <a:pt x="1946053" y="7620"/>
                            <a:pt x="1940052" y="6667"/>
                          </a:cubicBezTo>
                          <a:lnTo>
                            <a:pt x="1942910" y="6667"/>
                          </a:lnTo>
                          <a:close/>
                          <a:moveTo>
                            <a:pt x="1957864" y="14288"/>
                          </a:moveTo>
                          <a:cubicBezTo>
                            <a:pt x="1951958" y="13240"/>
                            <a:pt x="1946053" y="12287"/>
                            <a:pt x="1940052" y="11335"/>
                          </a:cubicBezTo>
                          <a:lnTo>
                            <a:pt x="1942910" y="11335"/>
                          </a:lnTo>
                          <a:cubicBezTo>
                            <a:pt x="1947863" y="12287"/>
                            <a:pt x="1952911" y="13240"/>
                            <a:pt x="1957769" y="14288"/>
                          </a:cubicBezTo>
                          <a:close/>
                          <a:moveTo>
                            <a:pt x="812387" y="9430"/>
                          </a:moveTo>
                          <a:cubicBezTo>
                            <a:pt x="846677" y="10001"/>
                            <a:pt x="880872" y="9906"/>
                            <a:pt x="915162" y="9144"/>
                          </a:cubicBezTo>
                          <a:lnTo>
                            <a:pt x="1189387" y="8477"/>
                          </a:lnTo>
                          <a:cubicBezTo>
                            <a:pt x="1182434" y="8954"/>
                            <a:pt x="1175576" y="9430"/>
                            <a:pt x="1168622" y="9906"/>
                          </a:cubicBezTo>
                          <a:cubicBezTo>
                            <a:pt x="1151382" y="11144"/>
                            <a:pt x="1134047" y="12192"/>
                            <a:pt x="1116806" y="13240"/>
                          </a:cubicBezTo>
                          <a:lnTo>
                            <a:pt x="1189387" y="13049"/>
                          </a:lnTo>
                          <a:cubicBezTo>
                            <a:pt x="1182434" y="13525"/>
                            <a:pt x="1175576" y="14002"/>
                            <a:pt x="1168622" y="14478"/>
                          </a:cubicBezTo>
                          <a:cubicBezTo>
                            <a:pt x="1108996" y="18574"/>
                            <a:pt x="1049274" y="22384"/>
                            <a:pt x="989266" y="24765"/>
                          </a:cubicBezTo>
                          <a:cubicBezTo>
                            <a:pt x="974312" y="25432"/>
                            <a:pt x="959263" y="25813"/>
                            <a:pt x="944309" y="26384"/>
                          </a:cubicBezTo>
                          <a:cubicBezTo>
                            <a:pt x="929259" y="26670"/>
                            <a:pt x="914305" y="27241"/>
                            <a:pt x="899255" y="27337"/>
                          </a:cubicBezTo>
                          <a:cubicBezTo>
                            <a:pt x="869156" y="27908"/>
                            <a:pt x="839153" y="27718"/>
                            <a:pt x="809054" y="27337"/>
                          </a:cubicBezTo>
                          <a:cubicBezTo>
                            <a:pt x="738473" y="24860"/>
                            <a:pt x="668369" y="20098"/>
                            <a:pt x="598456" y="14573"/>
                          </a:cubicBezTo>
                          <a:lnTo>
                            <a:pt x="658463" y="14383"/>
                          </a:lnTo>
                          <a:cubicBezTo>
                            <a:pt x="638461" y="12954"/>
                            <a:pt x="618458" y="11525"/>
                            <a:pt x="598456" y="9906"/>
                          </a:cubicBezTo>
                          <a:lnTo>
                            <a:pt x="812387" y="9430"/>
                          </a:lnTo>
                          <a:close/>
                          <a:moveTo>
                            <a:pt x="2146459" y="115348"/>
                          </a:moveTo>
                          <a:cubicBezTo>
                            <a:pt x="2203228" y="111538"/>
                            <a:pt x="2259616" y="106108"/>
                            <a:pt x="2315623" y="99155"/>
                          </a:cubicBezTo>
                          <a:cubicBezTo>
                            <a:pt x="2329625" y="97536"/>
                            <a:pt x="2343531" y="95440"/>
                            <a:pt x="2357533" y="93536"/>
                          </a:cubicBezTo>
                          <a:cubicBezTo>
                            <a:pt x="2364486" y="92583"/>
                            <a:pt x="2371439" y="91535"/>
                            <a:pt x="2378393" y="90488"/>
                          </a:cubicBezTo>
                          <a:lnTo>
                            <a:pt x="2388775" y="88963"/>
                          </a:lnTo>
                          <a:lnTo>
                            <a:pt x="2389442" y="88963"/>
                          </a:lnTo>
                          <a:cubicBezTo>
                            <a:pt x="2385917" y="87058"/>
                            <a:pt x="2381155" y="85439"/>
                            <a:pt x="2376011" y="84391"/>
                          </a:cubicBezTo>
                          <a:cubicBezTo>
                            <a:pt x="2373059" y="83725"/>
                            <a:pt x="2369915" y="83344"/>
                            <a:pt x="2366772" y="82963"/>
                          </a:cubicBezTo>
                          <a:cubicBezTo>
                            <a:pt x="2365248" y="82772"/>
                            <a:pt x="2363629" y="82677"/>
                            <a:pt x="2362105" y="82582"/>
                          </a:cubicBezTo>
                          <a:cubicBezTo>
                            <a:pt x="2360581" y="82582"/>
                            <a:pt x="2359057" y="82391"/>
                            <a:pt x="2357152" y="82296"/>
                          </a:cubicBezTo>
                          <a:lnTo>
                            <a:pt x="2335816" y="81534"/>
                          </a:lnTo>
                          <a:cubicBezTo>
                            <a:pt x="2092166" y="69532"/>
                            <a:pt x="1848136" y="61817"/>
                            <a:pt x="1603819" y="58103"/>
                          </a:cubicBezTo>
                          <a:cubicBezTo>
                            <a:pt x="1359599" y="54292"/>
                            <a:pt x="1115092" y="54578"/>
                            <a:pt x="870776" y="58960"/>
                          </a:cubicBezTo>
                          <a:cubicBezTo>
                            <a:pt x="796481" y="59627"/>
                            <a:pt x="722186" y="61055"/>
                            <a:pt x="647795" y="62103"/>
                          </a:cubicBezTo>
                          <a:cubicBezTo>
                            <a:pt x="573405" y="63055"/>
                            <a:pt x="498634" y="62960"/>
                            <a:pt x="424244" y="57912"/>
                          </a:cubicBezTo>
                          <a:cubicBezTo>
                            <a:pt x="349949" y="52864"/>
                            <a:pt x="276797" y="43244"/>
                            <a:pt x="204216" y="32861"/>
                          </a:cubicBezTo>
                          <a:lnTo>
                            <a:pt x="86582" y="15907"/>
                          </a:lnTo>
                          <a:lnTo>
                            <a:pt x="98489" y="15907"/>
                          </a:lnTo>
                          <a:cubicBezTo>
                            <a:pt x="98489" y="15907"/>
                            <a:pt x="205169" y="29623"/>
                            <a:pt x="205169" y="29623"/>
                          </a:cubicBezTo>
                          <a:cubicBezTo>
                            <a:pt x="231839" y="33052"/>
                            <a:pt x="258604" y="36195"/>
                            <a:pt x="285369" y="39243"/>
                          </a:cubicBezTo>
                          <a:cubicBezTo>
                            <a:pt x="258223" y="35814"/>
                            <a:pt x="231172" y="32099"/>
                            <a:pt x="204216" y="28289"/>
                          </a:cubicBezTo>
                          <a:lnTo>
                            <a:pt x="86582" y="11335"/>
                          </a:lnTo>
                          <a:lnTo>
                            <a:pt x="98489" y="11335"/>
                          </a:lnTo>
                          <a:cubicBezTo>
                            <a:pt x="98489" y="11335"/>
                            <a:pt x="205169" y="25051"/>
                            <a:pt x="205169" y="25051"/>
                          </a:cubicBezTo>
                          <a:cubicBezTo>
                            <a:pt x="278130" y="34290"/>
                            <a:pt x="351377" y="42863"/>
                            <a:pt x="425196" y="46768"/>
                          </a:cubicBezTo>
                          <a:cubicBezTo>
                            <a:pt x="499015" y="50578"/>
                            <a:pt x="573215" y="49625"/>
                            <a:pt x="647414" y="47625"/>
                          </a:cubicBezTo>
                          <a:cubicBezTo>
                            <a:pt x="721614" y="45434"/>
                            <a:pt x="796004" y="42958"/>
                            <a:pt x="870395" y="41148"/>
                          </a:cubicBezTo>
                          <a:cubicBezTo>
                            <a:pt x="1114997" y="36671"/>
                            <a:pt x="1359789" y="36481"/>
                            <a:pt x="1604391" y="40291"/>
                          </a:cubicBezTo>
                          <a:cubicBezTo>
                            <a:pt x="1848993" y="44101"/>
                            <a:pt x="2093405" y="51816"/>
                            <a:pt x="2337340" y="63817"/>
                          </a:cubicBezTo>
                          <a:lnTo>
                            <a:pt x="2358676" y="65056"/>
                          </a:lnTo>
                          <a:cubicBezTo>
                            <a:pt x="2360390" y="65056"/>
                            <a:pt x="2362391" y="65246"/>
                            <a:pt x="2364391" y="65437"/>
                          </a:cubicBezTo>
                          <a:cubicBezTo>
                            <a:pt x="2366391" y="65627"/>
                            <a:pt x="2368296" y="65818"/>
                            <a:pt x="2370296" y="66104"/>
                          </a:cubicBezTo>
                          <a:cubicBezTo>
                            <a:pt x="2374202" y="66675"/>
                            <a:pt x="2378012" y="67246"/>
                            <a:pt x="2381822" y="68199"/>
                          </a:cubicBezTo>
                          <a:cubicBezTo>
                            <a:pt x="2385632" y="69056"/>
                            <a:pt x="2389346" y="70104"/>
                            <a:pt x="2393061" y="71533"/>
                          </a:cubicBezTo>
                          <a:cubicBezTo>
                            <a:pt x="2396776" y="72866"/>
                            <a:pt x="2400395" y="74581"/>
                            <a:pt x="2403729" y="76867"/>
                          </a:cubicBezTo>
                          <a:lnTo>
                            <a:pt x="2406110" y="78677"/>
                          </a:lnTo>
                          <a:cubicBezTo>
                            <a:pt x="2406872" y="79343"/>
                            <a:pt x="2407539" y="80105"/>
                            <a:pt x="2408206" y="80772"/>
                          </a:cubicBezTo>
                          <a:cubicBezTo>
                            <a:pt x="2408968" y="81439"/>
                            <a:pt x="2409349" y="82201"/>
                            <a:pt x="2410206" y="83439"/>
                          </a:cubicBezTo>
                          <a:cubicBezTo>
                            <a:pt x="2411063" y="84582"/>
                            <a:pt x="2411159" y="85630"/>
                            <a:pt x="2411444" y="86678"/>
                          </a:cubicBezTo>
                          <a:cubicBezTo>
                            <a:pt x="2412206" y="88582"/>
                            <a:pt x="2411825" y="90392"/>
                            <a:pt x="2411635" y="92107"/>
                          </a:cubicBezTo>
                          <a:cubicBezTo>
                            <a:pt x="2412111" y="94012"/>
                            <a:pt x="2411635" y="95821"/>
                            <a:pt x="2411540" y="97631"/>
                          </a:cubicBezTo>
                          <a:lnTo>
                            <a:pt x="2410778" y="100774"/>
                          </a:lnTo>
                          <a:lnTo>
                            <a:pt x="2410587" y="101537"/>
                          </a:lnTo>
                          <a:cubicBezTo>
                            <a:pt x="2410587" y="101537"/>
                            <a:pt x="2410397" y="101727"/>
                            <a:pt x="2410206" y="101822"/>
                          </a:cubicBezTo>
                          <a:lnTo>
                            <a:pt x="2409635" y="101822"/>
                          </a:lnTo>
                          <a:cubicBezTo>
                            <a:pt x="2409635" y="101822"/>
                            <a:pt x="2407539" y="102489"/>
                            <a:pt x="2407539" y="102489"/>
                          </a:cubicBezTo>
                          <a:cubicBezTo>
                            <a:pt x="2406110" y="102775"/>
                            <a:pt x="2404872" y="103251"/>
                            <a:pt x="2403253" y="103441"/>
                          </a:cubicBezTo>
                          <a:lnTo>
                            <a:pt x="2398395" y="104108"/>
                          </a:lnTo>
                          <a:lnTo>
                            <a:pt x="2392109" y="104965"/>
                          </a:lnTo>
                          <a:lnTo>
                            <a:pt x="2381536" y="106299"/>
                          </a:lnTo>
                          <a:cubicBezTo>
                            <a:pt x="2374487" y="107252"/>
                            <a:pt x="2367439" y="108204"/>
                            <a:pt x="2360390" y="108966"/>
                          </a:cubicBezTo>
                          <a:cubicBezTo>
                            <a:pt x="2346198" y="110585"/>
                            <a:pt x="2332101" y="112395"/>
                            <a:pt x="2317909" y="113729"/>
                          </a:cubicBezTo>
                          <a:cubicBezTo>
                            <a:pt x="2261235" y="119729"/>
                            <a:pt x="2204180" y="124015"/>
                            <a:pt x="2147030" y="126778"/>
                          </a:cubicBezTo>
                          <a:cubicBezTo>
                            <a:pt x="2032730" y="132112"/>
                            <a:pt x="1917954" y="130683"/>
                            <a:pt x="1804416" y="122777"/>
                          </a:cubicBezTo>
                          <a:cubicBezTo>
                            <a:pt x="1883664" y="126778"/>
                            <a:pt x="1963103" y="127349"/>
                            <a:pt x="2042351" y="124968"/>
                          </a:cubicBezTo>
                          <a:cubicBezTo>
                            <a:pt x="1962817" y="125825"/>
                            <a:pt x="1883283" y="123635"/>
                            <a:pt x="1804416" y="118205"/>
                          </a:cubicBezTo>
                          <a:cubicBezTo>
                            <a:pt x="1918240" y="123920"/>
                            <a:pt x="2032730" y="123063"/>
                            <a:pt x="2146268" y="115633"/>
                          </a:cubicBezTo>
                          <a:close/>
                          <a:moveTo>
                            <a:pt x="1544098" y="119920"/>
                          </a:moveTo>
                          <a:cubicBezTo>
                            <a:pt x="1579340" y="122111"/>
                            <a:pt x="1614678" y="124111"/>
                            <a:pt x="1650016" y="125921"/>
                          </a:cubicBezTo>
                          <a:lnTo>
                            <a:pt x="1699165" y="131636"/>
                          </a:lnTo>
                          <a:lnTo>
                            <a:pt x="1664780" y="132207"/>
                          </a:lnTo>
                          <a:lnTo>
                            <a:pt x="1699165" y="136207"/>
                          </a:lnTo>
                          <a:lnTo>
                            <a:pt x="1649254" y="137065"/>
                          </a:lnTo>
                          <a:cubicBezTo>
                            <a:pt x="1613916" y="135255"/>
                            <a:pt x="1578483" y="133255"/>
                            <a:pt x="1543145" y="131064"/>
                          </a:cubicBezTo>
                          <a:cubicBezTo>
                            <a:pt x="1521809" y="128588"/>
                            <a:pt x="1500569" y="126111"/>
                            <a:pt x="1479233" y="123539"/>
                          </a:cubicBezTo>
                          <a:cubicBezTo>
                            <a:pt x="1494092" y="123825"/>
                            <a:pt x="1508951" y="124015"/>
                            <a:pt x="1523810" y="124206"/>
                          </a:cubicBezTo>
                          <a:cubicBezTo>
                            <a:pt x="1508951" y="122491"/>
                            <a:pt x="1494092" y="120777"/>
                            <a:pt x="1479328" y="118967"/>
                          </a:cubicBezTo>
                          <a:cubicBezTo>
                            <a:pt x="1500950" y="119348"/>
                            <a:pt x="1522571" y="119634"/>
                            <a:pt x="1544193" y="119920"/>
                          </a:cubicBezTo>
                          <a:close/>
                          <a:moveTo>
                            <a:pt x="411575" y="141732"/>
                          </a:moveTo>
                          <a:cubicBezTo>
                            <a:pt x="361569" y="145637"/>
                            <a:pt x="311277" y="148685"/>
                            <a:pt x="261080" y="150781"/>
                          </a:cubicBezTo>
                          <a:cubicBezTo>
                            <a:pt x="230410" y="150971"/>
                            <a:pt x="199739" y="150781"/>
                            <a:pt x="169164" y="150304"/>
                          </a:cubicBezTo>
                          <a:cubicBezTo>
                            <a:pt x="190405" y="149066"/>
                            <a:pt x="211645" y="147542"/>
                            <a:pt x="232791" y="146018"/>
                          </a:cubicBezTo>
                          <a:cubicBezTo>
                            <a:pt x="211550" y="146018"/>
                            <a:pt x="190310" y="146018"/>
                            <a:pt x="169164" y="145637"/>
                          </a:cubicBezTo>
                          <a:cubicBezTo>
                            <a:pt x="199644" y="143923"/>
                            <a:pt x="230124" y="141827"/>
                            <a:pt x="260509" y="139446"/>
                          </a:cubicBezTo>
                          <a:cubicBezTo>
                            <a:pt x="310610" y="137350"/>
                            <a:pt x="360617" y="134303"/>
                            <a:pt x="410527" y="130397"/>
                          </a:cubicBezTo>
                          <a:cubicBezTo>
                            <a:pt x="433959" y="129635"/>
                            <a:pt x="457486" y="128778"/>
                            <a:pt x="481013" y="127635"/>
                          </a:cubicBezTo>
                          <a:cubicBezTo>
                            <a:pt x="465011" y="129921"/>
                            <a:pt x="448913" y="132016"/>
                            <a:pt x="432816" y="134207"/>
                          </a:cubicBezTo>
                          <a:cubicBezTo>
                            <a:pt x="448913" y="133636"/>
                            <a:pt x="464915" y="133064"/>
                            <a:pt x="481013" y="132302"/>
                          </a:cubicBezTo>
                          <a:cubicBezTo>
                            <a:pt x="457962" y="135636"/>
                            <a:pt x="434816" y="138779"/>
                            <a:pt x="411671" y="141732"/>
                          </a:cubicBezTo>
                          <a:close/>
                          <a:moveTo>
                            <a:pt x="1045655" y="309563"/>
                          </a:moveTo>
                          <a:cubicBezTo>
                            <a:pt x="964406" y="314039"/>
                            <a:pt x="883349" y="322516"/>
                            <a:pt x="804005" y="336328"/>
                          </a:cubicBezTo>
                          <a:cubicBezTo>
                            <a:pt x="858107" y="325374"/>
                            <a:pt x="913257" y="316992"/>
                            <a:pt x="968978" y="310610"/>
                          </a:cubicBezTo>
                          <a:cubicBezTo>
                            <a:pt x="913543" y="315468"/>
                            <a:pt x="858393" y="322231"/>
                            <a:pt x="804005" y="331661"/>
                          </a:cubicBezTo>
                          <a:cubicBezTo>
                            <a:pt x="882491" y="315754"/>
                            <a:pt x="963263" y="305086"/>
                            <a:pt x="1044797" y="298323"/>
                          </a:cubicBezTo>
                          <a:cubicBezTo>
                            <a:pt x="1179100" y="289179"/>
                            <a:pt x="1314260" y="290608"/>
                            <a:pt x="1448562" y="295370"/>
                          </a:cubicBezTo>
                          <a:cubicBezTo>
                            <a:pt x="1511237" y="298704"/>
                            <a:pt x="1573721" y="302800"/>
                            <a:pt x="1636205" y="306896"/>
                          </a:cubicBezTo>
                          <a:cubicBezTo>
                            <a:pt x="1592771" y="305562"/>
                            <a:pt x="1549241" y="304324"/>
                            <a:pt x="1505807" y="303371"/>
                          </a:cubicBezTo>
                          <a:cubicBezTo>
                            <a:pt x="1549337" y="305943"/>
                            <a:pt x="1592771" y="308705"/>
                            <a:pt x="1636205" y="311563"/>
                          </a:cubicBezTo>
                          <a:cubicBezTo>
                            <a:pt x="1573435" y="309658"/>
                            <a:pt x="1510665" y="307753"/>
                            <a:pt x="1447990" y="306705"/>
                          </a:cubicBezTo>
                          <a:cubicBezTo>
                            <a:pt x="1313974" y="301942"/>
                            <a:pt x="1179386" y="300514"/>
                            <a:pt x="1045750" y="30965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0" name="Vrije vorm: vorm 22349">
                      <a:extLst>
                        <a:ext uri="{FF2B5EF4-FFF2-40B4-BE49-F238E27FC236}">
                          <a16:creationId xmlns:a16="http://schemas.microsoft.com/office/drawing/2014/main" id="{5DDD1A9C-CF17-16FF-DCA4-1D9BB15C87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16921"/>
                      <a:ext cx="994791" cy="10572"/>
                    </a:xfrm>
                    <a:custGeom>
                      <a:avLst/>
                      <a:gdLst>
                        <a:gd name="connsiteX0" fmla="*/ 291560 w 994791"/>
                        <a:gd name="connsiteY0" fmla="*/ 5810 h 10572"/>
                        <a:gd name="connsiteX1" fmla="*/ 770954 w 994791"/>
                        <a:gd name="connsiteY1" fmla="*/ 4667 h 10572"/>
                        <a:gd name="connsiteX2" fmla="*/ 916972 w 994791"/>
                        <a:gd name="connsiteY2" fmla="*/ 8572 h 10572"/>
                        <a:gd name="connsiteX3" fmla="*/ 994791 w 994791"/>
                        <a:gd name="connsiteY3" fmla="*/ 6096 h 10572"/>
                        <a:gd name="connsiteX4" fmla="*/ 770954 w 994791"/>
                        <a:gd name="connsiteY4" fmla="*/ 0 h 10572"/>
                        <a:gd name="connsiteX5" fmla="*/ 291560 w 994791"/>
                        <a:gd name="connsiteY5" fmla="*/ 1143 h 10572"/>
                        <a:gd name="connsiteX6" fmla="*/ 0 w 994791"/>
                        <a:gd name="connsiteY6" fmla="*/ 8477 h 10572"/>
                        <a:gd name="connsiteX7" fmla="*/ 101346 w 994791"/>
                        <a:gd name="connsiteY7" fmla="*/ 10573 h 10572"/>
                        <a:gd name="connsiteX8" fmla="*/ 291560 w 994791"/>
                        <a:gd name="connsiteY8" fmla="*/ 5810 h 105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572">
                          <a:moveTo>
                            <a:pt x="291560" y="5810"/>
                          </a:moveTo>
                          <a:lnTo>
                            <a:pt x="770954" y="4667"/>
                          </a:lnTo>
                          <a:lnTo>
                            <a:pt x="916972" y="8572"/>
                          </a:lnTo>
                          <a:lnTo>
                            <a:pt x="994791" y="6096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lnTo>
                            <a:pt x="0" y="8477"/>
                          </a:lnTo>
                          <a:lnTo>
                            <a:pt x="101346" y="10573"/>
                          </a:lnTo>
                          <a:lnTo>
                            <a:pt x="291560" y="5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1" name="Vrije vorm: vorm 22350">
                      <a:extLst>
                        <a:ext uri="{FF2B5EF4-FFF2-40B4-BE49-F238E27FC236}">
                          <a16:creationId xmlns:a16="http://schemas.microsoft.com/office/drawing/2014/main" id="{97BE4D19-E1EC-608B-6E2D-A28B1EF2E2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858260"/>
                      <a:ext cx="2111692" cy="81438"/>
                    </a:xfrm>
                    <a:custGeom>
                      <a:avLst/>
                      <a:gdLst>
                        <a:gd name="connsiteX0" fmla="*/ 1648682 w 2111692"/>
                        <a:gd name="connsiteY0" fmla="*/ 13049 h 81438"/>
                        <a:gd name="connsiteX1" fmla="*/ 1135571 w 2111692"/>
                        <a:gd name="connsiteY1" fmla="*/ 14002 h 81438"/>
                        <a:gd name="connsiteX2" fmla="*/ 879253 w 2111692"/>
                        <a:gd name="connsiteY2" fmla="*/ 5810 h 81438"/>
                        <a:gd name="connsiteX3" fmla="*/ 749998 w 2111692"/>
                        <a:gd name="connsiteY3" fmla="*/ 1048 h 81438"/>
                        <a:gd name="connsiteX4" fmla="*/ 684657 w 2111692"/>
                        <a:gd name="connsiteY4" fmla="*/ 0 h 81438"/>
                        <a:gd name="connsiteX5" fmla="*/ 651891 w 2111692"/>
                        <a:gd name="connsiteY5" fmla="*/ 95 h 81438"/>
                        <a:gd name="connsiteX6" fmla="*/ 635508 w 2111692"/>
                        <a:gd name="connsiteY6" fmla="*/ 95 h 81438"/>
                        <a:gd name="connsiteX7" fmla="*/ 619125 w 2111692"/>
                        <a:gd name="connsiteY7" fmla="*/ 571 h 81438"/>
                        <a:gd name="connsiteX8" fmla="*/ 305943 w 2111692"/>
                        <a:gd name="connsiteY8" fmla="*/ 32195 h 81438"/>
                        <a:gd name="connsiteX9" fmla="*/ 0 w 2111692"/>
                        <a:gd name="connsiteY9" fmla="*/ 81439 h 81438"/>
                        <a:gd name="connsiteX10" fmla="*/ 69818 w 2111692"/>
                        <a:gd name="connsiteY10" fmla="*/ 74104 h 81438"/>
                        <a:gd name="connsiteX11" fmla="*/ 305848 w 2111692"/>
                        <a:gd name="connsiteY11" fmla="*/ 36766 h 81438"/>
                        <a:gd name="connsiteX12" fmla="*/ 619030 w 2111692"/>
                        <a:gd name="connsiteY12" fmla="*/ 5144 h 81438"/>
                        <a:gd name="connsiteX13" fmla="*/ 635413 w 2111692"/>
                        <a:gd name="connsiteY13" fmla="*/ 4763 h 81438"/>
                        <a:gd name="connsiteX14" fmla="*/ 651796 w 2111692"/>
                        <a:gd name="connsiteY14" fmla="*/ 4763 h 81438"/>
                        <a:gd name="connsiteX15" fmla="*/ 684562 w 2111692"/>
                        <a:gd name="connsiteY15" fmla="*/ 4477 h 81438"/>
                        <a:gd name="connsiteX16" fmla="*/ 749903 w 2111692"/>
                        <a:gd name="connsiteY16" fmla="*/ 5524 h 81438"/>
                        <a:gd name="connsiteX17" fmla="*/ 879158 w 2111692"/>
                        <a:gd name="connsiteY17" fmla="*/ 10287 h 81438"/>
                        <a:gd name="connsiteX18" fmla="*/ 1135475 w 2111692"/>
                        <a:gd name="connsiteY18" fmla="*/ 18479 h 81438"/>
                        <a:gd name="connsiteX19" fmla="*/ 1648587 w 2111692"/>
                        <a:gd name="connsiteY19" fmla="*/ 17526 h 81438"/>
                        <a:gd name="connsiteX20" fmla="*/ 1888998 w 2111692"/>
                        <a:gd name="connsiteY20" fmla="*/ 19145 h 81438"/>
                        <a:gd name="connsiteX21" fmla="*/ 2074450 w 2111692"/>
                        <a:gd name="connsiteY21" fmla="*/ 16764 h 81438"/>
                        <a:gd name="connsiteX22" fmla="*/ 2111693 w 2111692"/>
                        <a:gd name="connsiteY22" fmla="*/ 12954 h 81438"/>
                        <a:gd name="connsiteX23" fmla="*/ 2111693 w 2111692"/>
                        <a:gd name="connsiteY23" fmla="*/ 11430 h 81438"/>
                        <a:gd name="connsiteX24" fmla="*/ 1888998 w 2111692"/>
                        <a:gd name="connsiteY24" fmla="*/ 14478 h 81438"/>
                        <a:gd name="connsiteX25" fmla="*/ 1648587 w 2111692"/>
                        <a:gd name="connsiteY25" fmla="*/ 12859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648682" y="13049"/>
                          </a:move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4"/>
                            <a:pt x="879253" y="5810"/>
                          </a:cubicBezTo>
                          <a:cubicBezTo>
                            <a:pt x="836390" y="4000"/>
                            <a:pt x="793337" y="2191"/>
                            <a:pt x="749998" y="1048"/>
                          </a:cubicBezTo>
                          <a:cubicBezTo>
                            <a:pt x="728281" y="476"/>
                            <a:pt x="706564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718" y="17621"/>
                            <a:pt x="305943" y="32195"/>
                          </a:cubicBezTo>
                          <a:cubicBezTo>
                            <a:pt x="203073" y="46672"/>
                            <a:pt x="101537" y="64008"/>
                            <a:pt x="0" y="81439"/>
                          </a:cubicBezTo>
                          <a:cubicBezTo>
                            <a:pt x="23241" y="78962"/>
                            <a:pt x="46577" y="76581"/>
                            <a:pt x="69818" y="74104"/>
                          </a:cubicBezTo>
                          <a:cubicBezTo>
                            <a:pt x="148114" y="60865"/>
                            <a:pt x="226600" y="48006"/>
                            <a:pt x="305848" y="36766"/>
                          </a:cubicBezTo>
                          <a:cubicBezTo>
                            <a:pt x="408718" y="22193"/>
                            <a:pt x="513017" y="10668"/>
                            <a:pt x="619030" y="5144"/>
                          </a:cubicBezTo>
                          <a:lnTo>
                            <a:pt x="635413" y="4763"/>
                          </a:lnTo>
                          <a:lnTo>
                            <a:pt x="651796" y="4763"/>
                          </a:lnTo>
                          <a:cubicBezTo>
                            <a:pt x="662750" y="4572"/>
                            <a:pt x="673608" y="4477"/>
                            <a:pt x="684562" y="4477"/>
                          </a:cubicBezTo>
                          <a:cubicBezTo>
                            <a:pt x="706374" y="4572"/>
                            <a:pt x="728186" y="4953"/>
                            <a:pt x="749903" y="5524"/>
                          </a:cubicBezTo>
                          <a:cubicBezTo>
                            <a:pt x="793337" y="6667"/>
                            <a:pt x="836390" y="8477"/>
                            <a:pt x="879158" y="10287"/>
                          </a:cubicBezTo>
                          <a:cubicBezTo>
                            <a:pt x="964597" y="13811"/>
                            <a:pt x="1049941" y="16764"/>
                            <a:pt x="1135475" y="18479"/>
                          </a:cubicBezTo>
                          <a:cubicBezTo>
                            <a:pt x="1306449" y="21907"/>
                            <a:pt x="1477613" y="21812"/>
                            <a:pt x="1648587" y="17526"/>
                          </a:cubicBezTo>
                          <a:cubicBezTo>
                            <a:pt x="1728597" y="18859"/>
                            <a:pt x="1808798" y="19526"/>
                            <a:pt x="1888998" y="19145"/>
                          </a:cubicBezTo>
                          <a:cubicBezTo>
                            <a:pt x="1950815" y="18859"/>
                            <a:pt x="2012632" y="18002"/>
                            <a:pt x="2074450" y="16764"/>
                          </a:cubicBezTo>
                          <a:cubicBezTo>
                            <a:pt x="2086832" y="15526"/>
                            <a:pt x="2099310" y="14288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37398" y="13145"/>
                            <a:pt x="1963198" y="14192"/>
                            <a:pt x="1888998" y="14478"/>
                          </a:cubicBezTo>
                          <a:cubicBezTo>
                            <a:pt x="1808798" y="14859"/>
                            <a:pt x="1728597" y="14192"/>
                            <a:pt x="1648587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2" name="Vrije vorm: vorm 22351">
                      <a:extLst>
                        <a:ext uri="{FF2B5EF4-FFF2-40B4-BE49-F238E27FC236}">
                          <a16:creationId xmlns:a16="http://schemas.microsoft.com/office/drawing/2014/main" id="{6ECB7A23-332A-52E9-BA23-E1594E9DC5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980" y="3698803"/>
                      <a:ext cx="1809178" cy="37798"/>
                    </a:xfrm>
                    <a:custGeom>
                      <a:avLst/>
                      <a:gdLst>
                        <a:gd name="connsiteX0" fmla="*/ 125063 w 1809178"/>
                        <a:gd name="connsiteY0" fmla="*/ 37155 h 37798"/>
                        <a:gd name="connsiteX1" fmla="*/ 209169 w 1809178"/>
                        <a:gd name="connsiteY1" fmla="*/ 37727 h 37798"/>
                        <a:gd name="connsiteX2" fmla="*/ 483203 w 1809178"/>
                        <a:gd name="connsiteY2" fmla="*/ 26773 h 37798"/>
                        <a:gd name="connsiteX3" fmla="*/ 934879 w 1809178"/>
                        <a:gd name="connsiteY3" fmla="*/ 5437 h 37798"/>
                        <a:gd name="connsiteX4" fmla="*/ 1387602 w 1809178"/>
                        <a:gd name="connsiteY4" fmla="*/ 12771 h 37798"/>
                        <a:gd name="connsiteX5" fmla="*/ 1662398 w 1809178"/>
                        <a:gd name="connsiteY5" fmla="*/ 24773 h 37798"/>
                        <a:gd name="connsiteX6" fmla="*/ 1809178 w 1809178"/>
                        <a:gd name="connsiteY6" fmla="*/ 23344 h 37798"/>
                        <a:gd name="connsiteX7" fmla="*/ 1387602 w 1809178"/>
                        <a:gd name="connsiteY7" fmla="*/ 8199 h 37798"/>
                        <a:gd name="connsiteX8" fmla="*/ 934879 w 1809178"/>
                        <a:gd name="connsiteY8" fmla="*/ 865 h 37798"/>
                        <a:gd name="connsiteX9" fmla="*/ 483203 w 1809178"/>
                        <a:gd name="connsiteY9" fmla="*/ 22201 h 37798"/>
                        <a:gd name="connsiteX10" fmla="*/ 209169 w 1809178"/>
                        <a:gd name="connsiteY10" fmla="*/ 33155 h 37798"/>
                        <a:gd name="connsiteX11" fmla="*/ 1810 w 1809178"/>
                        <a:gd name="connsiteY11" fmla="*/ 27440 h 37798"/>
                        <a:gd name="connsiteX12" fmla="*/ 1810 w 1809178"/>
                        <a:gd name="connsiteY12" fmla="*/ 27440 h 37798"/>
                        <a:gd name="connsiteX13" fmla="*/ 0 w 1809178"/>
                        <a:gd name="connsiteY13" fmla="*/ 27249 h 37798"/>
                        <a:gd name="connsiteX14" fmla="*/ 0 w 1809178"/>
                        <a:gd name="connsiteY14" fmla="*/ 28869 h 37798"/>
                        <a:gd name="connsiteX15" fmla="*/ 1810 w 1809178"/>
                        <a:gd name="connsiteY15" fmla="*/ 29059 h 37798"/>
                        <a:gd name="connsiteX16" fmla="*/ 1810 w 1809178"/>
                        <a:gd name="connsiteY16" fmla="*/ 29059 h 37798"/>
                        <a:gd name="connsiteX17" fmla="*/ 124968 w 1809178"/>
                        <a:gd name="connsiteY17" fmla="*/ 37250 h 377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798">
                          <a:moveTo>
                            <a:pt x="125063" y="37155"/>
                          </a:moveTo>
                          <a:cubicBezTo>
                            <a:pt x="153067" y="37727"/>
                            <a:pt x="181166" y="37917"/>
                            <a:pt x="209169" y="37727"/>
                          </a:cubicBezTo>
                          <a:cubicBezTo>
                            <a:pt x="300704" y="36965"/>
                            <a:pt x="392049" y="32488"/>
                            <a:pt x="483203" y="26773"/>
                          </a:cubicBezTo>
                          <a:cubicBezTo>
                            <a:pt x="633413" y="19248"/>
                            <a:pt x="783622" y="8485"/>
                            <a:pt x="934879" y="5437"/>
                          </a:cubicBezTo>
                          <a:cubicBezTo>
                            <a:pt x="1086136" y="2484"/>
                            <a:pt x="1237107" y="7628"/>
                            <a:pt x="1387602" y="12771"/>
                          </a:cubicBezTo>
                          <a:cubicBezTo>
                            <a:pt x="1479137" y="17343"/>
                            <a:pt x="1570673" y="21820"/>
                            <a:pt x="1662398" y="24773"/>
                          </a:cubicBezTo>
                          <a:cubicBezTo>
                            <a:pt x="1711357" y="24773"/>
                            <a:pt x="1760315" y="24487"/>
                            <a:pt x="1809178" y="23344"/>
                          </a:cubicBezTo>
                          <a:cubicBezTo>
                            <a:pt x="1668304" y="22391"/>
                            <a:pt x="1528001" y="15248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40018" y="33726"/>
                            <a:pt x="70676" y="32202"/>
                            <a:pt x="1810" y="27440"/>
                          </a:cubicBezTo>
                          <a:cubicBezTo>
                            <a:pt x="1810" y="27440"/>
                            <a:pt x="1810" y="27440"/>
                            <a:pt x="1810" y="27440"/>
                          </a:cubicBez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42672" y="32869"/>
                            <a:pt x="83820" y="35441"/>
                            <a:pt x="124968" y="372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3" name="Vrije vorm: vorm 22352">
                      <a:extLst>
                        <a:ext uri="{FF2B5EF4-FFF2-40B4-BE49-F238E27FC236}">
                          <a16:creationId xmlns:a16="http://schemas.microsoft.com/office/drawing/2014/main" id="{A2D9A79C-7675-D803-4B63-F5244D704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4247"/>
                      <a:ext cx="1044225" cy="35054"/>
                    </a:xfrm>
                    <a:custGeom>
                      <a:avLst/>
                      <a:gdLst>
                        <a:gd name="connsiteX0" fmla="*/ 53626 w 1044225"/>
                        <a:gd name="connsiteY0" fmla="*/ 28102 h 35054"/>
                        <a:gd name="connsiteX1" fmla="*/ 224123 w 1044225"/>
                        <a:gd name="connsiteY1" fmla="*/ 32864 h 35054"/>
                        <a:gd name="connsiteX2" fmla="*/ 258699 w 1044225"/>
                        <a:gd name="connsiteY2" fmla="*/ 34102 h 35054"/>
                        <a:gd name="connsiteX3" fmla="*/ 275939 w 1044225"/>
                        <a:gd name="connsiteY3" fmla="*/ 34578 h 35054"/>
                        <a:gd name="connsiteX4" fmla="*/ 284607 w 1044225"/>
                        <a:gd name="connsiteY4" fmla="*/ 34864 h 35054"/>
                        <a:gd name="connsiteX5" fmla="*/ 293275 w 1044225"/>
                        <a:gd name="connsiteY5" fmla="*/ 34864 h 35054"/>
                        <a:gd name="connsiteX6" fmla="*/ 327946 w 1044225"/>
                        <a:gd name="connsiteY6" fmla="*/ 35055 h 35054"/>
                        <a:gd name="connsiteX7" fmla="*/ 345281 w 1044225"/>
                        <a:gd name="connsiteY7" fmla="*/ 34960 h 35054"/>
                        <a:gd name="connsiteX8" fmla="*/ 362617 w 1044225"/>
                        <a:gd name="connsiteY8" fmla="*/ 34674 h 35054"/>
                        <a:gd name="connsiteX9" fmla="*/ 432054 w 1044225"/>
                        <a:gd name="connsiteY9" fmla="*/ 32674 h 35054"/>
                        <a:gd name="connsiteX10" fmla="*/ 466820 w 1044225"/>
                        <a:gd name="connsiteY10" fmla="*/ 30959 h 35054"/>
                        <a:gd name="connsiteX11" fmla="*/ 484156 w 1044225"/>
                        <a:gd name="connsiteY11" fmla="*/ 30102 h 35054"/>
                        <a:gd name="connsiteX12" fmla="*/ 501587 w 1044225"/>
                        <a:gd name="connsiteY12" fmla="*/ 29054 h 35054"/>
                        <a:gd name="connsiteX13" fmla="*/ 780383 w 1044225"/>
                        <a:gd name="connsiteY13" fmla="*/ 7337 h 35054"/>
                        <a:gd name="connsiteX14" fmla="*/ 998696 w 1044225"/>
                        <a:gd name="connsiteY14" fmla="*/ 5242 h 35054"/>
                        <a:gd name="connsiteX15" fmla="*/ 1044226 w 1044225"/>
                        <a:gd name="connsiteY15" fmla="*/ 1527 h 35054"/>
                        <a:gd name="connsiteX16" fmla="*/ 780383 w 1044225"/>
                        <a:gd name="connsiteY16" fmla="*/ 2765 h 35054"/>
                        <a:gd name="connsiteX17" fmla="*/ 501587 w 1044225"/>
                        <a:gd name="connsiteY17" fmla="*/ 24482 h 35054"/>
                        <a:gd name="connsiteX18" fmla="*/ 484156 w 1044225"/>
                        <a:gd name="connsiteY18" fmla="*/ 25530 h 35054"/>
                        <a:gd name="connsiteX19" fmla="*/ 466820 w 1044225"/>
                        <a:gd name="connsiteY19" fmla="*/ 26387 h 35054"/>
                        <a:gd name="connsiteX20" fmla="*/ 432054 w 1044225"/>
                        <a:gd name="connsiteY20" fmla="*/ 28102 h 35054"/>
                        <a:gd name="connsiteX21" fmla="*/ 362617 w 1044225"/>
                        <a:gd name="connsiteY21" fmla="*/ 30102 h 35054"/>
                        <a:gd name="connsiteX22" fmla="*/ 345281 w 1044225"/>
                        <a:gd name="connsiteY22" fmla="*/ 30387 h 35054"/>
                        <a:gd name="connsiteX23" fmla="*/ 327946 w 1044225"/>
                        <a:gd name="connsiteY23" fmla="*/ 30483 h 35054"/>
                        <a:gd name="connsiteX24" fmla="*/ 293275 w 1044225"/>
                        <a:gd name="connsiteY24" fmla="*/ 30292 h 35054"/>
                        <a:gd name="connsiteX25" fmla="*/ 284607 w 1044225"/>
                        <a:gd name="connsiteY25" fmla="*/ 30292 h 35054"/>
                        <a:gd name="connsiteX26" fmla="*/ 275939 w 1044225"/>
                        <a:gd name="connsiteY26" fmla="*/ 30007 h 35054"/>
                        <a:gd name="connsiteX27" fmla="*/ 258699 w 1044225"/>
                        <a:gd name="connsiteY27" fmla="*/ 29530 h 35054"/>
                        <a:gd name="connsiteX28" fmla="*/ 224123 w 1044225"/>
                        <a:gd name="connsiteY28" fmla="*/ 28292 h 35054"/>
                        <a:gd name="connsiteX29" fmla="*/ 53626 w 1044225"/>
                        <a:gd name="connsiteY29" fmla="*/ 23529 h 35054"/>
                        <a:gd name="connsiteX30" fmla="*/ 1810 w 1044225"/>
                        <a:gd name="connsiteY30" fmla="*/ 22768 h 35054"/>
                        <a:gd name="connsiteX31" fmla="*/ 1810 w 1044225"/>
                        <a:gd name="connsiteY31" fmla="*/ 22768 h 35054"/>
                        <a:gd name="connsiteX32" fmla="*/ 0 w 1044225"/>
                        <a:gd name="connsiteY32" fmla="*/ 22768 h 35054"/>
                        <a:gd name="connsiteX33" fmla="*/ 0 w 1044225"/>
                        <a:gd name="connsiteY33" fmla="*/ 27435 h 35054"/>
                        <a:gd name="connsiteX34" fmla="*/ 53626 w 1044225"/>
                        <a:gd name="connsiteY34" fmla="*/ 28197 h 350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054">
                          <a:moveTo>
                            <a:pt x="53626" y="28102"/>
                          </a:moveTo>
                          <a:cubicBezTo>
                            <a:pt x="110871" y="29530"/>
                            <a:pt x="167831" y="32388"/>
                            <a:pt x="224123" y="32864"/>
                          </a:cubicBezTo>
                          <a:cubicBezTo>
                            <a:pt x="235649" y="33531"/>
                            <a:pt x="247174" y="33721"/>
                            <a:pt x="258699" y="34102"/>
                          </a:cubicBezTo>
                          <a:lnTo>
                            <a:pt x="275939" y="34578"/>
                          </a:lnTo>
                          <a:lnTo>
                            <a:pt x="284607" y="34864"/>
                          </a:lnTo>
                          <a:lnTo>
                            <a:pt x="293275" y="34864"/>
                          </a:lnTo>
                          <a:cubicBezTo>
                            <a:pt x="293275" y="34864"/>
                            <a:pt x="327946" y="35055"/>
                            <a:pt x="327946" y="35055"/>
                          </a:cubicBezTo>
                          <a:cubicBezTo>
                            <a:pt x="333756" y="35055"/>
                            <a:pt x="339471" y="35055"/>
                            <a:pt x="345281" y="34960"/>
                          </a:cubicBezTo>
                          <a:lnTo>
                            <a:pt x="362617" y="34674"/>
                          </a:lnTo>
                          <a:cubicBezTo>
                            <a:pt x="385763" y="34483"/>
                            <a:pt x="408908" y="33436"/>
                            <a:pt x="432054" y="32674"/>
                          </a:cubicBezTo>
                          <a:cubicBezTo>
                            <a:pt x="443675" y="32197"/>
                            <a:pt x="455200" y="31531"/>
                            <a:pt x="466820" y="30959"/>
                          </a:cubicBezTo>
                          <a:lnTo>
                            <a:pt x="484156" y="30102"/>
                          </a:lnTo>
                          <a:lnTo>
                            <a:pt x="501587" y="29054"/>
                          </a:lnTo>
                          <a:cubicBezTo>
                            <a:pt x="594360" y="23434"/>
                            <a:pt x="687038" y="14862"/>
                            <a:pt x="780383" y="7337"/>
                          </a:cubicBezTo>
                          <a:cubicBezTo>
                            <a:pt x="853059" y="5146"/>
                            <a:pt x="926021" y="4003"/>
                            <a:pt x="998696" y="5242"/>
                          </a:cubicBezTo>
                          <a:cubicBezTo>
                            <a:pt x="1013841" y="3908"/>
                            <a:pt x="1028986" y="2575"/>
                            <a:pt x="1044226" y="1527"/>
                          </a:cubicBezTo>
                          <a:cubicBezTo>
                            <a:pt x="956596" y="-1235"/>
                            <a:pt x="868204" y="98"/>
                            <a:pt x="780383" y="2765"/>
                          </a:cubicBezTo>
                          <a:cubicBezTo>
                            <a:pt x="687038" y="10290"/>
                            <a:pt x="594360" y="18862"/>
                            <a:pt x="501587" y="24482"/>
                          </a:cubicBezTo>
                          <a:lnTo>
                            <a:pt x="484156" y="25530"/>
                          </a:lnTo>
                          <a:lnTo>
                            <a:pt x="466820" y="26387"/>
                          </a:lnTo>
                          <a:cubicBezTo>
                            <a:pt x="455200" y="26959"/>
                            <a:pt x="443675" y="27625"/>
                            <a:pt x="432054" y="28102"/>
                          </a:cubicBezTo>
                          <a:cubicBezTo>
                            <a:pt x="408908" y="28863"/>
                            <a:pt x="385667" y="29911"/>
                            <a:pt x="362617" y="30102"/>
                          </a:cubicBezTo>
                          <a:lnTo>
                            <a:pt x="345281" y="30387"/>
                          </a:lnTo>
                          <a:cubicBezTo>
                            <a:pt x="339471" y="30483"/>
                            <a:pt x="333661" y="30578"/>
                            <a:pt x="327946" y="30483"/>
                          </a:cubicBezTo>
                          <a:lnTo>
                            <a:pt x="293275" y="30292"/>
                          </a:lnTo>
                          <a:lnTo>
                            <a:pt x="284607" y="30292"/>
                          </a:lnTo>
                          <a:cubicBezTo>
                            <a:pt x="284607" y="30292"/>
                            <a:pt x="275939" y="30007"/>
                            <a:pt x="275939" y="30007"/>
                          </a:cubicBezTo>
                          <a:lnTo>
                            <a:pt x="258699" y="29530"/>
                          </a:lnTo>
                          <a:cubicBezTo>
                            <a:pt x="247174" y="29149"/>
                            <a:pt x="235649" y="28959"/>
                            <a:pt x="224123" y="28292"/>
                          </a:cubicBezTo>
                          <a:cubicBezTo>
                            <a:pt x="167831" y="27816"/>
                            <a:pt x="110871" y="25053"/>
                            <a:pt x="53626" y="23529"/>
                          </a:cubicBezTo>
                          <a:cubicBezTo>
                            <a:pt x="36386" y="23053"/>
                            <a:pt x="19050" y="22863"/>
                            <a:pt x="1810" y="22768"/>
                          </a:cubicBezTo>
                          <a:lnTo>
                            <a:pt x="1810" y="22768"/>
                          </a:lnTo>
                          <a:cubicBezTo>
                            <a:pt x="1238" y="22768"/>
                            <a:pt x="571" y="22768"/>
                            <a:pt x="0" y="22768"/>
                          </a:cubicBezTo>
                          <a:lnTo>
                            <a:pt x="0" y="27435"/>
                          </a:lnTo>
                          <a:cubicBezTo>
                            <a:pt x="17907" y="27435"/>
                            <a:pt x="35814" y="27720"/>
                            <a:pt x="53626" y="281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4" name="Vrije vorm: vorm 22353">
                      <a:extLst>
                        <a:ext uri="{FF2B5EF4-FFF2-40B4-BE49-F238E27FC236}">
                          <a16:creationId xmlns:a16="http://schemas.microsoft.com/office/drawing/2014/main" id="{E8FC4EF1-B762-1ACA-0A0C-0BB4BAF496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38994"/>
                      <a:ext cx="2325317" cy="80867"/>
                    </a:xfrm>
                    <a:custGeom>
                      <a:avLst/>
                      <a:gdLst>
                        <a:gd name="connsiteX0" fmla="*/ 783812 w 2325317"/>
                        <a:gd name="connsiteY0" fmla="*/ 29813 h 80867"/>
                        <a:gd name="connsiteX1" fmla="*/ 560832 w 2325317"/>
                        <a:gd name="connsiteY1" fmla="*/ 36291 h 80867"/>
                        <a:gd name="connsiteX2" fmla="*/ 338614 w 2325317"/>
                        <a:gd name="connsiteY2" fmla="*/ 35433 h 80867"/>
                        <a:gd name="connsiteX3" fmla="*/ 118586 w 2325317"/>
                        <a:gd name="connsiteY3" fmla="*/ 13716 h 80867"/>
                        <a:gd name="connsiteX4" fmla="*/ 11906 w 2325317"/>
                        <a:gd name="connsiteY4" fmla="*/ 0 h 80867"/>
                        <a:gd name="connsiteX5" fmla="*/ 0 w 2325317"/>
                        <a:gd name="connsiteY5" fmla="*/ 0 h 80867"/>
                        <a:gd name="connsiteX6" fmla="*/ 117634 w 2325317"/>
                        <a:gd name="connsiteY6" fmla="*/ 17050 h 80867"/>
                        <a:gd name="connsiteX7" fmla="*/ 198787 w 2325317"/>
                        <a:gd name="connsiteY7" fmla="*/ 28004 h 80867"/>
                        <a:gd name="connsiteX8" fmla="*/ 338614 w 2325317"/>
                        <a:gd name="connsiteY8" fmla="*/ 40100 h 80867"/>
                        <a:gd name="connsiteX9" fmla="*/ 560832 w 2325317"/>
                        <a:gd name="connsiteY9" fmla="*/ 40958 h 80867"/>
                        <a:gd name="connsiteX10" fmla="*/ 783812 w 2325317"/>
                        <a:gd name="connsiteY10" fmla="*/ 34481 h 80867"/>
                        <a:gd name="connsiteX11" fmla="*/ 1517809 w 2325317"/>
                        <a:gd name="connsiteY11" fmla="*/ 33623 h 80867"/>
                        <a:gd name="connsiteX12" fmla="*/ 2250758 w 2325317"/>
                        <a:gd name="connsiteY12" fmla="*/ 57150 h 80867"/>
                        <a:gd name="connsiteX13" fmla="*/ 2272094 w 2325317"/>
                        <a:gd name="connsiteY13" fmla="*/ 58388 h 80867"/>
                        <a:gd name="connsiteX14" fmla="*/ 2277809 w 2325317"/>
                        <a:gd name="connsiteY14" fmla="*/ 58769 h 80867"/>
                        <a:gd name="connsiteX15" fmla="*/ 2283714 w 2325317"/>
                        <a:gd name="connsiteY15" fmla="*/ 59436 h 80867"/>
                        <a:gd name="connsiteX16" fmla="*/ 2295239 w 2325317"/>
                        <a:gd name="connsiteY16" fmla="*/ 61532 h 80867"/>
                        <a:gd name="connsiteX17" fmla="*/ 2306479 w 2325317"/>
                        <a:gd name="connsiteY17" fmla="*/ 64866 h 80867"/>
                        <a:gd name="connsiteX18" fmla="*/ 2317147 w 2325317"/>
                        <a:gd name="connsiteY18" fmla="*/ 70199 h 80867"/>
                        <a:gd name="connsiteX19" fmla="*/ 2319528 w 2325317"/>
                        <a:gd name="connsiteY19" fmla="*/ 72009 h 80867"/>
                        <a:gd name="connsiteX20" fmla="*/ 2321624 w 2325317"/>
                        <a:gd name="connsiteY20" fmla="*/ 74104 h 80867"/>
                        <a:gd name="connsiteX21" fmla="*/ 2323624 w 2325317"/>
                        <a:gd name="connsiteY21" fmla="*/ 76772 h 80867"/>
                        <a:gd name="connsiteX22" fmla="*/ 2324862 w 2325317"/>
                        <a:gd name="connsiteY22" fmla="*/ 80010 h 80867"/>
                        <a:gd name="connsiteX23" fmla="*/ 2325052 w 2325317"/>
                        <a:gd name="connsiteY23" fmla="*/ 80867 h 80867"/>
                        <a:gd name="connsiteX24" fmla="*/ 2324862 w 2325317"/>
                        <a:gd name="connsiteY24" fmla="*/ 75438 h 80867"/>
                        <a:gd name="connsiteX25" fmla="*/ 2323624 w 2325317"/>
                        <a:gd name="connsiteY25" fmla="*/ 72200 h 80867"/>
                        <a:gd name="connsiteX26" fmla="*/ 2321624 w 2325317"/>
                        <a:gd name="connsiteY26" fmla="*/ 69533 h 80867"/>
                        <a:gd name="connsiteX27" fmla="*/ 2319528 w 2325317"/>
                        <a:gd name="connsiteY27" fmla="*/ 67437 h 80867"/>
                        <a:gd name="connsiteX28" fmla="*/ 2317147 w 2325317"/>
                        <a:gd name="connsiteY28" fmla="*/ 65627 h 80867"/>
                        <a:gd name="connsiteX29" fmla="*/ 2306479 w 2325317"/>
                        <a:gd name="connsiteY29" fmla="*/ 60293 h 80867"/>
                        <a:gd name="connsiteX30" fmla="*/ 2295239 w 2325317"/>
                        <a:gd name="connsiteY30" fmla="*/ 56960 h 80867"/>
                        <a:gd name="connsiteX31" fmla="*/ 2283714 w 2325317"/>
                        <a:gd name="connsiteY31" fmla="*/ 54864 h 80867"/>
                        <a:gd name="connsiteX32" fmla="*/ 2277809 w 2325317"/>
                        <a:gd name="connsiteY32" fmla="*/ 54197 h 80867"/>
                        <a:gd name="connsiteX33" fmla="*/ 2272094 w 2325317"/>
                        <a:gd name="connsiteY33" fmla="*/ 53816 h 80867"/>
                        <a:gd name="connsiteX34" fmla="*/ 2250758 w 2325317"/>
                        <a:gd name="connsiteY34" fmla="*/ 52578 h 80867"/>
                        <a:gd name="connsiteX35" fmla="*/ 1517809 w 2325317"/>
                        <a:gd name="connsiteY35" fmla="*/ 29051 h 80867"/>
                        <a:gd name="connsiteX36" fmla="*/ 783812 w 2325317"/>
                        <a:gd name="connsiteY36" fmla="*/ 29909 h 808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867">
                          <a:moveTo>
                            <a:pt x="783812" y="29813"/>
                          </a:moveTo>
                          <a:cubicBezTo>
                            <a:pt x="709422" y="31623"/>
                            <a:pt x="635032" y="34100"/>
                            <a:pt x="560832" y="36291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44590" y="20860"/>
                            <a:pt x="171641" y="24575"/>
                            <a:pt x="198787" y="28004"/>
                          </a:cubicBezTo>
                          <a:cubicBezTo>
                            <a:pt x="245174" y="33242"/>
                            <a:pt x="291751" y="37624"/>
                            <a:pt x="338614" y="40100"/>
                          </a:cubicBezTo>
                          <a:cubicBezTo>
                            <a:pt x="412433" y="43910"/>
                            <a:pt x="486632" y="42958"/>
                            <a:pt x="560832" y="40958"/>
                          </a:cubicBezTo>
                          <a:cubicBezTo>
                            <a:pt x="635032" y="38767"/>
                            <a:pt x="709422" y="36291"/>
                            <a:pt x="783812" y="34481"/>
                          </a:cubicBezTo>
                          <a:cubicBezTo>
                            <a:pt x="1028414" y="30004"/>
                            <a:pt x="1273207" y="29813"/>
                            <a:pt x="1517809" y="33623"/>
                          </a:cubicBezTo>
                          <a:cubicBezTo>
                            <a:pt x="1762411" y="37433"/>
                            <a:pt x="2006822" y="45149"/>
                            <a:pt x="2250758" y="57150"/>
                          </a:cubicBezTo>
                          <a:lnTo>
                            <a:pt x="2272094" y="58388"/>
                          </a:lnTo>
                          <a:cubicBezTo>
                            <a:pt x="2273808" y="58388"/>
                            <a:pt x="2275808" y="58579"/>
                            <a:pt x="2277809" y="58769"/>
                          </a:cubicBezTo>
                          <a:cubicBezTo>
                            <a:pt x="2279809" y="58960"/>
                            <a:pt x="2281714" y="59150"/>
                            <a:pt x="2283714" y="59436"/>
                          </a:cubicBezTo>
                          <a:cubicBezTo>
                            <a:pt x="2287619" y="60008"/>
                            <a:pt x="2291429" y="60579"/>
                            <a:pt x="2295239" y="61532"/>
                          </a:cubicBezTo>
                          <a:cubicBezTo>
                            <a:pt x="2299049" y="62389"/>
                            <a:pt x="2302764" y="63437"/>
                            <a:pt x="2306479" y="64866"/>
                          </a:cubicBezTo>
                          <a:cubicBezTo>
                            <a:pt x="2310194" y="66199"/>
                            <a:pt x="2313813" y="67913"/>
                            <a:pt x="2317147" y="70199"/>
                          </a:cubicBezTo>
                          <a:lnTo>
                            <a:pt x="2319528" y="72009"/>
                          </a:lnTo>
                          <a:cubicBezTo>
                            <a:pt x="2320290" y="72676"/>
                            <a:pt x="2320957" y="73438"/>
                            <a:pt x="2321624" y="74104"/>
                          </a:cubicBezTo>
                          <a:cubicBezTo>
                            <a:pt x="2322385" y="74771"/>
                            <a:pt x="2322767" y="75533"/>
                            <a:pt x="2323624" y="76772"/>
                          </a:cubicBezTo>
                          <a:cubicBezTo>
                            <a:pt x="2324481" y="77915"/>
                            <a:pt x="2324576" y="78962"/>
                            <a:pt x="2324862" y="80010"/>
                          </a:cubicBezTo>
                          <a:cubicBezTo>
                            <a:pt x="2324957" y="80296"/>
                            <a:pt x="2324957" y="80582"/>
                            <a:pt x="2325052" y="80867"/>
                          </a:cubicBezTo>
                          <a:cubicBezTo>
                            <a:pt x="2325243" y="79058"/>
                            <a:pt x="2325624" y="77248"/>
                            <a:pt x="2324862" y="75438"/>
                          </a:cubicBezTo>
                          <a:cubicBezTo>
                            <a:pt x="2324576" y="74295"/>
                            <a:pt x="2324481" y="73247"/>
                            <a:pt x="2323624" y="72200"/>
                          </a:cubicBezTo>
                          <a:cubicBezTo>
                            <a:pt x="2322767" y="70961"/>
                            <a:pt x="2322385" y="70199"/>
                            <a:pt x="2321624" y="69533"/>
                          </a:cubicBezTo>
                          <a:cubicBezTo>
                            <a:pt x="2320957" y="68771"/>
                            <a:pt x="2320195" y="68104"/>
                            <a:pt x="2319528" y="67437"/>
                          </a:cubicBezTo>
                          <a:lnTo>
                            <a:pt x="2317147" y="65627"/>
                          </a:lnTo>
                          <a:cubicBezTo>
                            <a:pt x="2313813" y="63437"/>
                            <a:pt x="2310194" y="61627"/>
                            <a:pt x="2306479" y="60293"/>
                          </a:cubicBezTo>
                          <a:cubicBezTo>
                            <a:pt x="2302764" y="58865"/>
                            <a:pt x="2299049" y="57817"/>
                            <a:pt x="2295239" y="56960"/>
                          </a:cubicBezTo>
                          <a:cubicBezTo>
                            <a:pt x="2291429" y="56102"/>
                            <a:pt x="2287619" y="55436"/>
                            <a:pt x="2283714" y="54864"/>
                          </a:cubicBezTo>
                          <a:cubicBezTo>
                            <a:pt x="2281809" y="54578"/>
                            <a:pt x="2279809" y="54388"/>
                            <a:pt x="2277809" y="54197"/>
                          </a:cubicBezTo>
                          <a:cubicBezTo>
                            <a:pt x="2275808" y="54007"/>
                            <a:pt x="2273808" y="53912"/>
                            <a:pt x="2272094" y="53816"/>
                          </a:cubicBezTo>
                          <a:lnTo>
                            <a:pt x="2250758" y="52578"/>
                          </a:lnTo>
                          <a:cubicBezTo>
                            <a:pt x="2006822" y="40577"/>
                            <a:pt x="1762411" y="32861"/>
                            <a:pt x="1517809" y="29051"/>
                          </a:cubicBezTo>
                          <a:cubicBezTo>
                            <a:pt x="1273207" y="25241"/>
                            <a:pt x="1028510" y="25527"/>
                            <a:pt x="783812" y="2990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5" name="Vrije vorm: vorm 22354">
                      <a:extLst>
                        <a:ext uri="{FF2B5EF4-FFF2-40B4-BE49-F238E27FC236}">
                          <a16:creationId xmlns:a16="http://schemas.microsoft.com/office/drawing/2014/main" id="{DCE6FDD4-B5B8-4F80-EEE1-CB82D68BC5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08301" y="3716718"/>
                      <a:ext cx="589216" cy="35999"/>
                    </a:xfrm>
                    <a:custGeom>
                      <a:avLst/>
                      <a:gdLst>
                        <a:gd name="connsiteX0" fmla="*/ 510921 w 589216"/>
                        <a:gd name="connsiteY0" fmla="*/ 14859 h 35999"/>
                        <a:gd name="connsiteX1" fmla="*/ 552831 w 589216"/>
                        <a:gd name="connsiteY1" fmla="*/ 9239 h 35999"/>
                        <a:gd name="connsiteX2" fmla="*/ 573691 w 589216"/>
                        <a:gd name="connsiteY2" fmla="*/ 6191 h 35999"/>
                        <a:gd name="connsiteX3" fmla="*/ 584073 w 589216"/>
                        <a:gd name="connsiteY3" fmla="*/ 4667 h 35999"/>
                        <a:gd name="connsiteX4" fmla="*/ 586645 w 589216"/>
                        <a:gd name="connsiteY4" fmla="*/ 4286 h 35999"/>
                        <a:gd name="connsiteX5" fmla="*/ 587978 w 589216"/>
                        <a:gd name="connsiteY5" fmla="*/ 4096 h 35999"/>
                        <a:gd name="connsiteX6" fmla="*/ 588359 w 589216"/>
                        <a:gd name="connsiteY6" fmla="*/ 4096 h 35999"/>
                        <a:gd name="connsiteX7" fmla="*/ 589026 w 589216"/>
                        <a:gd name="connsiteY7" fmla="*/ 3905 h 35999"/>
                        <a:gd name="connsiteX8" fmla="*/ 589217 w 589216"/>
                        <a:gd name="connsiteY8" fmla="*/ 3524 h 35999"/>
                        <a:gd name="connsiteX9" fmla="*/ 589121 w 589216"/>
                        <a:gd name="connsiteY9" fmla="*/ 3143 h 35999"/>
                        <a:gd name="connsiteX10" fmla="*/ 589026 w 589216"/>
                        <a:gd name="connsiteY10" fmla="*/ 3048 h 35999"/>
                        <a:gd name="connsiteX11" fmla="*/ 588550 w 589216"/>
                        <a:gd name="connsiteY11" fmla="*/ 2572 h 35999"/>
                        <a:gd name="connsiteX12" fmla="*/ 587693 w 589216"/>
                        <a:gd name="connsiteY12" fmla="*/ 1715 h 35999"/>
                        <a:gd name="connsiteX13" fmla="*/ 586454 w 589216"/>
                        <a:gd name="connsiteY13" fmla="*/ 857 h 35999"/>
                        <a:gd name="connsiteX14" fmla="*/ 584835 w 589216"/>
                        <a:gd name="connsiteY14" fmla="*/ 0 h 35999"/>
                        <a:gd name="connsiteX15" fmla="*/ 584168 w 589216"/>
                        <a:gd name="connsiteY15" fmla="*/ 0 h 35999"/>
                        <a:gd name="connsiteX16" fmla="*/ 573786 w 589216"/>
                        <a:gd name="connsiteY16" fmla="*/ 1619 h 35999"/>
                        <a:gd name="connsiteX17" fmla="*/ 552926 w 589216"/>
                        <a:gd name="connsiteY17" fmla="*/ 4667 h 35999"/>
                        <a:gd name="connsiteX18" fmla="*/ 511016 w 589216"/>
                        <a:gd name="connsiteY18" fmla="*/ 10287 h 35999"/>
                        <a:gd name="connsiteX19" fmla="*/ 341852 w 589216"/>
                        <a:gd name="connsiteY19" fmla="*/ 26479 h 35999"/>
                        <a:gd name="connsiteX20" fmla="*/ 0 w 589216"/>
                        <a:gd name="connsiteY20" fmla="*/ 29051 h 35999"/>
                        <a:gd name="connsiteX21" fmla="*/ 237934 w 589216"/>
                        <a:gd name="connsiteY21" fmla="*/ 35814 h 35999"/>
                        <a:gd name="connsiteX22" fmla="*/ 341757 w 589216"/>
                        <a:gd name="connsiteY22" fmla="*/ 31052 h 35999"/>
                        <a:gd name="connsiteX23" fmla="*/ 510921 w 589216"/>
                        <a:gd name="connsiteY23" fmla="*/ 14859 h 35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5999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6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619"/>
                            <a:pt x="573786" y="1619"/>
                          </a:cubicBezTo>
                          <a:cubicBezTo>
                            <a:pt x="566833" y="2667"/>
                            <a:pt x="559880" y="3715"/>
                            <a:pt x="552926" y="4667"/>
                          </a:cubicBezTo>
                          <a:cubicBezTo>
                            <a:pt x="538925" y="6572"/>
                            <a:pt x="525018" y="8573"/>
                            <a:pt x="511016" y="10287"/>
                          </a:cubicBezTo>
                          <a:cubicBezTo>
                            <a:pt x="455009" y="17336"/>
                            <a:pt x="398526" y="22765"/>
                            <a:pt x="341852" y="26479"/>
                          </a:cubicBezTo>
                          <a:cubicBezTo>
                            <a:pt x="228409" y="34004"/>
                            <a:pt x="113919" y="34766"/>
                            <a:pt x="0" y="29051"/>
                          </a:cubicBezTo>
                          <a:cubicBezTo>
                            <a:pt x="78962" y="34576"/>
                            <a:pt x="158401" y="36671"/>
                            <a:pt x="237934" y="35814"/>
                          </a:cubicBezTo>
                          <a:cubicBezTo>
                            <a:pt x="272605" y="34766"/>
                            <a:pt x="307276" y="33338"/>
                            <a:pt x="341757" y="31052"/>
                          </a:cubicBezTo>
                          <a:cubicBezTo>
                            <a:pt x="398526" y="27242"/>
                            <a:pt x="454914" y="21812"/>
                            <a:pt x="510921" y="14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6" name="Vrije vorm: vorm 22355">
                      <a:extLst>
                        <a:ext uri="{FF2B5EF4-FFF2-40B4-BE49-F238E27FC236}">
                          <a16:creationId xmlns:a16="http://schemas.microsoft.com/office/drawing/2014/main" id="{9E3B97E0-83EE-E5C7-8464-E54983C4E9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959" y="3636327"/>
                      <a:ext cx="590931" cy="5905"/>
                    </a:xfrm>
                    <a:custGeom>
                      <a:avLst/>
                      <a:gdLst>
                        <a:gd name="connsiteX0" fmla="*/ 213931 w 590931"/>
                        <a:gd name="connsiteY0" fmla="*/ 5525 h 5905"/>
                        <a:gd name="connsiteX1" fmla="*/ 316706 w 590931"/>
                        <a:gd name="connsiteY1" fmla="*/ 5239 h 5905"/>
                        <a:gd name="connsiteX2" fmla="*/ 518350 w 590931"/>
                        <a:gd name="connsiteY2" fmla="*/ 4763 h 5905"/>
                        <a:gd name="connsiteX3" fmla="*/ 570166 w 590931"/>
                        <a:gd name="connsiteY3" fmla="*/ 1429 h 5905"/>
                        <a:gd name="connsiteX4" fmla="*/ 590931 w 590931"/>
                        <a:gd name="connsiteY4" fmla="*/ 0 h 5905"/>
                        <a:gd name="connsiteX5" fmla="*/ 316706 w 590931"/>
                        <a:gd name="connsiteY5" fmla="*/ 667 h 5905"/>
                        <a:gd name="connsiteX6" fmla="*/ 213931 w 590931"/>
                        <a:gd name="connsiteY6" fmla="*/ 953 h 5905"/>
                        <a:gd name="connsiteX7" fmla="*/ 0 w 590931"/>
                        <a:gd name="connsiteY7" fmla="*/ 1429 h 5905"/>
                        <a:gd name="connsiteX8" fmla="*/ 60007 w 590931"/>
                        <a:gd name="connsiteY8" fmla="*/ 5906 h 5905"/>
                        <a:gd name="connsiteX9" fmla="*/ 214027 w 590931"/>
                        <a:gd name="connsiteY9" fmla="*/ 5525 h 5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5905">
                          <a:moveTo>
                            <a:pt x="213931" y="5525"/>
                          </a:moveTo>
                          <a:cubicBezTo>
                            <a:pt x="248221" y="6096"/>
                            <a:pt x="282416" y="6001"/>
                            <a:pt x="316706" y="5239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6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lnTo>
                            <a:pt x="0" y="1429"/>
                          </a:lnTo>
                          <a:cubicBezTo>
                            <a:pt x="20002" y="3048"/>
                            <a:pt x="39910" y="4477"/>
                            <a:pt x="60007" y="5906"/>
                          </a:cubicBezTo>
                          <a:lnTo>
                            <a:pt x="214027" y="552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7" name="Vrije vorm: vorm 22356">
                      <a:extLst>
                        <a:ext uri="{FF2B5EF4-FFF2-40B4-BE49-F238E27FC236}">
                          <a16:creationId xmlns:a16="http://schemas.microsoft.com/office/drawing/2014/main" id="{B73B30F4-41E5-41B6-2EDF-79603C36E3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4517"/>
                      <a:ext cx="17811" cy="2953"/>
                    </a:xfrm>
                    <a:custGeom>
                      <a:avLst/>
                      <a:gdLst>
                        <a:gd name="connsiteX0" fmla="*/ 2858 w 17811"/>
                        <a:gd name="connsiteY0" fmla="*/ 0 h 2953"/>
                        <a:gd name="connsiteX1" fmla="*/ 0 w 17811"/>
                        <a:gd name="connsiteY1" fmla="*/ 0 h 2953"/>
                        <a:gd name="connsiteX2" fmla="*/ 17812 w 17811"/>
                        <a:gd name="connsiteY2" fmla="*/ 2953 h 2953"/>
                        <a:gd name="connsiteX3" fmla="*/ 2953 w 17811"/>
                        <a:gd name="connsiteY3" fmla="*/ 0 h 2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3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8" name="Vrije vorm: vorm 22357">
                      <a:extLst>
                        <a:ext uri="{FF2B5EF4-FFF2-40B4-BE49-F238E27FC236}">
                          <a16:creationId xmlns:a16="http://schemas.microsoft.com/office/drawing/2014/main" id="{BD7B0D93-463E-07E4-822A-15E2702FA4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47376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763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048 h 9334"/>
                        <a:gd name="connsiteX3" fmla="*/ 36385 w 329850"/>
                        <a:gd name="connsiteY3" fmla="*/ 6572 h 9334"/>
                        <a:gd name="connsiteX4" fmla="*/ 105346 w 329850"/>
                        <a:gd name="connsiteY4" fmla="*/ 4572 h 9334"/>
                        <a:gd name="connsiteX5" fmla="*/ 329660 w 329850"/>
                        <a:gd name="connsiteY5" fmla="*/ 9335 h 9334"/>
                        <a:gd name="connsiteX6" fmla="*/ 329851 w 329850"/>
                        <a:gd name="connsiteY6" fmla="*/ 9335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70294" y="1143"/>
                            <a:pt x="35147" y="2191"/>
                            <a:pt x="0" y="3048"/>
                          </a:cubicBezTo>
                          <a:cubicBezTo>
                            <a:pt x="12097" y="4286"/>
                            <a:pt x="24289" y="5429"/>
                            <a:pt x="36385" y="6572"/>
                          </a:cubicBezTo>
                          <a:cubicBezTo>
                            <a:pt x="59341" y="5905"/>
                            <a:pt x="82391" y="5334"/>
                            <a:pt x="105346" y="4572"/>
                          </a:cubicBezTo>
                          <a:cubicBezTo>
                            <a:pt x="180118" y="6858"/>
                            <a:pt x="254889" y="8382"/>
                            <a:pt x="329660" y="9335"/>
                          </a:cubicBezTo>
                          <a:cubicBezTo>
                            <a:pt x="329660" y="9335"/>
                            <a:pt x="329755" y="9335"/>
                            <a:pt x="329851" y="9335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59" name="Vrije vorm: vorm 22358">
                      <a:extLst>
                        <a:ext uri="{FF2B5EF4-FFF2-40B4-BE49-F238E27FC236}">
                          <a16:creationId xmlns:a16="http://schemas.microsoft.com/office/drawing/2014/main" id="{50557221-B754-ADFD-083E-D72A6D016E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631" y="3940555"/>
                      <a:ext cx="1580578" cy="32194"/>
                    </a:xfrm>
                    <a:custGeom>
                      <a:avLst/>
                      <a:gdLst>
                        <a:gd name="connsiteX0" fmla="*/ 1580579 w 1580578"/>
                        <a:gd name="connsiteY0" fmla="*/ 0 h 32194"/>
                        <a:gd name="connsiteX1" fmla="*/ 1173575 w 1580578"/>
                        <a:gd name="connsiteY1" fmla="*/ 10001 h 32194"/>
                        <a:gd name="connsiteX2" fmla="*/ 721233 w 1580578"/>
                        <a:gd name="connsiteY2" fmla="*/ 12859 h 32194"/>
                        <a:gd name="connsiteX3" fmla="*/ 495014 w 1580578"/>
                        <a:gd name="connsiteY3" fmla="*/ 8668 h 32194"/>
                        <a:gd name="connsiteX4" fmla="*/ 268415 w 1580578"/>
                        <a:gd name="connsiteY4" fmla="*/ 12383 h 32194"/>
                        <a:gd name="connsiteX5" fmla="*/ 0 w 1580578"/>
                        <a:gd name="connsiteY5" fmla="*/ 32195 h 32194"/>
                        <a:gd name="connsiteX6" fmla="*/ 45148 w 1580578"/>
                        <a:gd name="connsiteY6" fmla="*/ 32195 h 32194"/>
                        <a:gd name="connsiteX7" fmla="*/ 104394 w 1580578"/>
                        <a:gd name="connsiteY7" fmla="*/ 27813 h 32194"/>
                        <a:gd name="connsiteX8" fmla="*/ 268510 w 1580578"/>
                        <a:gd name="connsiteY8" fmla="*/ 17050 h 32194"/>
                        <a:gd name="connsiteX9" fmla="*/ 495110 w 1580578"/>
                        <a:gd name="connsiteY9" fmla="*/ 13335 h 32194"/>
                        <a:gd name="connsiteX10" fmla="*/ 721328 w 1580578"/>
                        <a:gd name="connsiteY10" fmla="*/ 17526 h 32194"/>
                        <a:gd name="connsiteX11" fmla="*/ 1173671 w 1580578"/>
                        <a:gd name="connsiteY11" fmla="*/ 14669 h 32194"/>
                        <a:gd name="connsiteX12" fmla="*/ 1302830 w 1580578"/>
                        <a:gd name="connsiteY12" fmla="*/ 12287 h 32194"/>
                        <a:gd name="connsiteX13" fmla="*/ 1580483 w 1580578"/>
                        <a:gd name="connsiteY13" fmla="*/ 381 h 32194"/>
                        <a:gd name="connsiteX14" fmla="*/ 1580579 w 1580578"/>
                        <a:gd name="connsiteY14" fmla="*/ 95 h 3219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194">
                          <a:moveTo>
                            <a:pt x="1580579" y="0"/>
                          </a:moveTo>
                          <a:cubicBezTo>
                            <a:pt x="1444942" y="4286"/>
                            <a:pt x="1309307" y="7906"/>
                            <a:pt x="1173575" y="10001"/>
                          </a:cubicBezTo>
                          <a:cubicBezTo>
                            <a:pt x="1022795" y="13430"/>
                            <a:pt x="871919" y="14859"/>
                            <a:pt x="721233" y="12859"/>
                          </a:cubicBezTo>
                          <a:cubicBezTo>
                            <a:pt x="645890" y="12002"/>
                            <a:pt x="570548" y="9620"/>
                            <a:pt x="495014" y="8668"/>
                          </a:cubicBezTo>
                          <a:cubicBezTo>
                            <a:pt x="419481" y="7620"/>
                            <a:pt x="343757" y="9144"/>
                            <a:pt x="268415" y="12383"/>
                          </a:cubicBezTo>
                          <a:cubicBezTo>
                            <a:pt x="178498" y="16859"/>
                            <a:pt x="89154" y="23813"/>
                            <a:pt x="0" y="32195"/>
                          </a:cubicBezTo>
                          <a:lnTo>
                            <a:pt x="45148" y="32195"/>
                          </a:lnTo>
                          <a:cubicBezTo>
                            <a:pt x="64865" y="30575"/>
                            <a:pt x="84677" y="29146"/>
                            <a:pt x="104394" y="27813"/>
                          </a:cubicBezTo>
                          <a:cubicBezTo>
                            <a:pt x="158972" y="23432"/>
                            <a:pt x="213646" y="19717"/>
                            <a:pt x="268510" y="17050"/>
                          </a:cubicBezTo>
                          <a:cubicBezTo>
                            <a:pt x="343948" y="13811"/>
                            <a:pt x="419576" y="12287"/>
                            <a:pt x="495110" y="13335"/>
                          </a:cubicBezTo>
                          <a:cubicBezTo>
                            <a:pt x="570643" y="14192"/>
                            <a:pt x="645986" y="16574"/>
                            <a:pt x="721328" y="17526"/>
                          </a:cubicBezTo>
                          <a:cubicBezTo>
                            <a:pt x="872109" y="19526"/>
                            <a:pt x="1022890" y="18098"/>
                            <a:pt x="1173671" y="14669"/>
                          </a:cubicBezTo>
                          <a:cubicBezTo>
                            <a:pt x="1216724" y="14002"/>
                            <a:pt x="1259777" y="13145"/>
                            <a:pt x="1302830" y="12287"/>
                          </a:cubicBezTo>
                          <a:cubicBezTo>
                            <a:pt x="1395413" y="8858"/>
                            <a:pt x="1487996" y="4763"/>
                            <a:pt x="1580483" y="381"/>
                          </a:cubicBezTo>
                          <a:cubicBezTo>
                            <a:pt x="1580483" y="381"/>
                            <a:pt x="1580483" y="191"/>
                            <a:pt x="158057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0" name="Vrije vorm: vorm 22359">
                      <a:extLst>
                        <a:ext uri="{FF2B5EF4-FFF2-40B4-BE49-F238E27FC236}">
                          <a16:creationId xmlns:a16="http://schemas.microsoft.com/office/drawing/2014/main" id="{BB3428E3-3C96-E877-818A-23E04B1CBA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69868"/>
                      <a:ext cx="2540698" cy="119072"/>
                    </a:xfrm>
                    <a:custGeom>
                      <a:avLst/>
                      <a:gdLst>
                        <a:gd name="connsiteX0" fmla="*/ 2030349 w 2540698"/>
                        <a:gd name="connsiteY0" fmla="*/ 21431 h 119072"/>
                        <a:gd name="connsiteX1" fmla="*/ 1713262 w 2540698"/>
                        <a:gd name="connsiteY1" fmla="*/ 21241 h 119072"/>
                        <a:gd name="connsiteX2" fmla="*/ 1554861 w 2540698"/>
                        <a:gd name="connsiteY2" fmla="*/ 16859 h 119072"/>
                        <a:gd name="connsiteX3" fmla="*/ 1396270 w 2540698"/>
                        <a:gd name="connsiteY3" fmla="*/ 11716 h 119072"/>
                        <a:gd name="connsiteX4" fmla="*/ 1316736 w 2540698"/>
                        <a:gd name="connsiteY4" fmla="*/ 10858 h 119072"/>
                        <a:gd name="connsiteX5" fmla="*/ 1237107 w 2540698"/>
                        <a:gd name="connsiteY5" fmla="*/ 12478 h 119072"/>
                        <a:gd name="connsiteX6" fmla="*/ 1078897 w 2540698"/>
                        <a:gd name="connsiteY6" fmla="*/ 25337 h 119072"/>
                        <a:gd name="connsiteX7" fmla="*/ 922973 w 2540698"/>
                        <a:gd name="connsiteY7" fmla="*/ 46863 h 119072"/>
                        <a:gd name="connsiteX8" fmla="*/ 767429 w 2540698"/>
                        <a:gd name="connsiteY8" fmla="*/ 68389 h 119072"/>
                        <a:gd name="connsiteX9" fmla="*/ 0 w 2540698"/>
                        <a:gd name="connsiteY9" fmla="*/ 118967 h 119072"/>
                        <a:gd name="connsiteX10" fmla="*/ 531686 w 2540698"/>
                        <a:gd name="connsiteY10" fmla="*/ 98870 h 119072"/>
                        <a:gd name="connsiteX11" fmla="*/ 767429 w 2540698"/>
                        <a:gd name="connsiteY11" fmla="*/ 72962 h 119072"/>
                        <a:gd name="connsiteX12" fmla="*/ 922973 w 2540698"/>
                        <a:gd name="connsiteY12" fmla="*/ 51435 h 119072"/>
                        <a:gd name="connsiteX13" fmla="*/ 1078897 w 2540698"/>
                        <a:gd name="connsiteY13" fmla="*/ 29908 h 119072"/>
                        <a:gd name="connsiteX14" fmla="*/ 1237107 w 2540698"/>
                        <a:gd name="connsiteY14" fmla="*/ 17050 h 119072"/>
                        <a:gd name="connsiteX15" fmla="*/ 1316736 w 2540698"/>
                        <a:gd name="connsiteY15" fmla="*/ 15430 h 119072"/>
                        <a:gd name="connsiteX16" fmla="*/ 1396270 w 2540698"/>
                        <a:gd name="connsiteY16" fmla="*/ 16288 h 119072"/>
                        <a:gd name="connsiteX17" fmla="*/ 1554861 w 2540698"/>
                        <a:gd name="connsiteY17" fmla="*/ 21431 h 119072"/>
                        <a:gd name="connsiteX18" fmla="*/ 1713262 w 2540698"/>
                        <a:gd name="connsiteY18" fmla="*/ 25813 h 119072"/>
                        <a:gd name="connsiteX19" fmla="*/ 2030349 w 2540698"/>
                        <a:gd name="connsiteY19" fmla="*/ 26003 h 119072"/>
                        <a:gd name="connsiteX20" fmla="*/ 2211800 w 2540698"/>
                        <a:gd name="connsiteY20" fmla="*/ 21717 h 119072"/>
                        <a:gd name="connsiteX21" fmla="*/ 2540699 w 2540698"/>
                        <a:gd name="connsiteY21" fmla="*/ 953 h 119072"/>
                        <a:gd name="connsiteX22" fmla="*/ 2540699 w 2540698"/>
                        <a:gd name="connsiteY22" fmla="*/ 0 h 119072"/>
                        <a:gd name="connsiteX23" fmla="*/ 2030444 w 2540698"/>
                        <a:gd name="connsiteY23" fmla="*/ 21336 h 1190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19072">
                          <a:moveTo>
                            <a:pt x="2030349" y="21431"/>
                          </a:moveTo>
                          <a:cubicBezTo>
                            <a:pt x="1924622" y="23241"/>
                            <a:pt x="1818894" y="23241"/>
                            <a:pt x="1713262" y="21241"/>
                          </a:cubicBezTo>
                          <a:cubicBezTo>
                            <a:pt x="1660398" y="20193"/>
                            <a:pt x="1607630" y="18764"/>
                            <a:pt x="1554861" y="16859"/>
                          </a:cubicBezTo>
                          <a:cubicBezTo>
                            <a:pt x="1502093" y="14954"/>
                            <a:pt x="1449229" y="12859"/>
                            <a:pt x="1396270" y="11716"/>
                          </a:cubicBezTo>
                          <a:cubicBezTo>
                            <a:pt x="1369790" y="11144"/>
                            <a:pt x="1343311" y="10858"/>
                            <a:pt x="1316736" y="10858"/>
                          </a:cubicBezTo>
                          <a:cubicBezTo>
                            <a:pt x="1290257" y="10954"/>
                            <a:pt x="1263682" y="11430"/>
                            <a:pt x="1237107" y="12478"/>
                          </a:cubicBezTo>
                          <a:cubicBezTo>
                            <a:pt x="1184053" y="14478"/>
                            <a:pt x="1131189" y="19145"/>
                            <a:pt x="1078897" y="25337"/>
                          </a:cubicBezTo>
                          <a:cubicBezTo>
                            <a:pt x="1026605" y="31528"/>
                            <a:pt x="974789" y="39243"/>
                            <a:pt x="922973" y="46863"/>
                          </a:cubicBezTo>
                          <a:cubicBezTo>
                            <a:pt x="871252" y="54483"/>
                            <a:pt x="819531" y="61913"/>
                            <a:pt x="767429" y="68389"/>
                          </a:cubicBezTo>
                          <a:cubicBezTo>
                            <a:pt x="514731" y="101537"/>
                            <a:pt x="257366" y="118300"/>
                            <a:pt x="0" y="118967"/>
                          </a:cubicBezTo>
                          <a:cubicBezTo>
                            <a:pt x="177451" y="120015"/>
                            <a:pt x="355187" y="113252"/>
                            <a:pt x="531686" y="98870"/>
                          </a:cubicBezTo>
                          <a:cubicBezTo>
                            <a:pt x="610648" y="91726"/>
                            <a:pt x="689229" y="83248"/>
                            <a:pt x="767429" y="72962"/>
                          </a:cubicBezTo>
                          <a:cubicBezTo>
                            <a:pt x="819436" y="66484"/>
                            <a:pt x="871157" y="59055"/>
                            <a:pt x="922973" y="51435"/>
                          </a:cubicBezTo>
                          <a:cubicBezTo>
                            <a:pt x="974693" y="43815"/>
                            <a:pt x="1026509" y="36100"/>
                            <a:pt x="1078897" y="29908"/>
                          </a:cubicBezTo>
                          <a:cubicBezTo>
                            <a:pt x="1131189" y="23622"/>
                            <a:pt x="1183958" y="18955"/>
                            <a:pt x="1237107" y="17050"/>
                          </a:cubicBezTo>
                          <a:cubicBezTo>
                            <a:pt x="1263587" y="16097"/>
                            <a:pt x="1290161" y="15526"/>
                            <a:pt x="1316736" y="15430"/>
                          </a:cubicBezTo>
                          <a:cubicBezTo>
                            <a:pt x="1343216" y="15430"/>
                            <a:pt x="1369790" y="15716"/>
                            <a:pt x="1396270" y="16288"/>
                          </a:cubicBezTo>
                          <a:cubicBezTo>
                            <a:pt x="1449229" y="17431"/>
                            <a:pt x="1502093" y="19526"/>
                            <a:pt x="1554861" y="21431"/>
                          </a:cubicBezTo>
                          <a:cubicBezTo>
                            <a:pt x="1607630" y="23336"/>
                            <a:pt x="1660493" y="24765"/>
                            <a:pt x="1713262" y="25813"/>
                          </a:cubicBezTo>
                          <a:cubicBezTo>
                            <a:pt x="1818894" y="27813"/>
                            <a:pt x="1924717" y="27813"/>
                            <a:pt x="2030349" y="26003"/>
                          </a:cubicBezTo>
                          <a:cubicBezTo>
                            <a:pt x="2090833" y="25337"/>
                            <a:pt x="2151317" y="23717"/>
                            <a:pt x="2211800" y="21717"/>
                          </a:cubicBezTo>
                          <a:cubicBezTo>
                            <a:pt x="2321719" y="16859"/>
                            <a:pt x="2431352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1906"/>
                            <a:pt x="2200751" y="19336"/>
                            <a:pt x="2030444" y="2133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1" name="Vrije vorm: vorm 22360">
                      <a:extLst>
                        <a:ext uri="{FF2B5EF4-FFF2-40B4-BE49-F238E27FC236}">
                          <a16:creationId xmlns:a16="http://schemas.microsoft.com/office/drawing/2014/main" id="{61F7B08F-E2D4-248B-1B5B-498E39740D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408" y="3897979"/>
                      <a:ext cx="588359" cy="22646"/>
                    </a:xfrm>
                    <a:custGeom>
                      <a:avLst/>
                      <a:gdLst>
                        <a:gd name="connsiteX0" fmla="*/ 83344 w 588359"/>
                        <a:gd name="connsiteY0" fmla="*/ 21812 h 22646"/>
                        <a:gd name="connsiteX1" fmla="*/ 140303 w 588359"/>
                        <a:gd name="connsiteY1" fmla="*/ 22288 h 22646"/>
                        <a:gd name="connsiteX2" fmla="*/ 445770 w 588359"/>
                        <a:gd name="connsiteY2" fmla="*/ 13907 h 22646"/>
                        <a:gd name="connsiteX3" fmla="*/ 490252 w 588359"/>
                        <a:gd name="connsiteY3" fmla="*/ 11430 h 22646"/>
                        <a:gd name="connsiteX4" fmla="*/ 588359 w 588359"/>
                        <a:gd name="connsiteY4" fmla="*/ 0 h 22646"/>
                        <a:gd name="connsiteX5" fmla="*/ 445865 w 588359"/>
                        <a:gd name="connsiteY5" fmla="*/ 9239 h 22646"/>
                        <a:gd name="connsiteX6" fmla="*/ 140399 w 588359"/>
                        <a:gd name="connsiteY6" fmla="*/ 17621 h 22646"/>
                        <a:gd name="connsiteX7" fmla="*/ 1810 w 588359"/>
                        <a:gd name="connsiteY7" fmla="*/ 15335 h 22646"/>
                        <a:gd name="connsiteX8" fmla="*/ 1810 w 588359"/>
                        <a:gd name="connsiteY8" fmla="*/ 15335 h 22646"/>
                        <a:gd name="connsiteX9" fmla="*/ 0 w 588359"/>
                        <a:gd name="connsiteY9" fmla="*/ 15335 h 22646"/>
                        <a:gd name="connsiteX10" fmla="*/ 0 w 588359"/>
                        <a:gd name="connsiteY10" fmla="*/ 16954 h 22646"/>
                        <a:gd name="connsiteX11" fmla="*/ 1810 w 588359"/>
                        <a:gd name="connsiteY11" fmla="*/ 17050 h 22646"/>
                        <a:gd name="connsiteX12" fmla="*/ 1810 w 588359"/>
                        <a:gd name="connsiteY12" fmla="*/ 17050 h 22646"/>
                        <a:gd name="connsiteX13" fmla="*/ 83439 w 588359"/>
                        <a:gd name="connsiteY13" fmla="*/ 21812 h 22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22646">
                          <a:moveTo>
                            <a:pt x="83344" y="21812"/>
                          </a:moveTo>
                          <a:cubicBezTo>
                            <a:pt x="102299" y="22003"/>
                            <a:pt x="121349" y="22384"/>
                            <a:pt x="140303" y="22288"/>
                          </a:cubicBezTo>
                          <a:cubicBezTo>
                            <a:pt x="242221" y="23717"/>
                            <a:pt x="344329" y="20860"/>
                            <a:pt x="445770" y="13907"/>
                          </a:cubicBezTo>
                          <a:cubicBezTo>
                            <a:pt x="460629" y="13240"/>
                            <a:pt x="475393" y="12287"/>
                            <a:pt x="490252" y="11430"/>
                          </a:cubicBezTo>
                          <a:cubicBezTo>
                            <a:pt x="523018" y="8001"/>
                            <a:pt x="555784" y="4286"/>
                            <a:pt x="588359" y="0"/>
                          </a:cubicBezTo>
                          <a:cubicBezTo>
                            <a:pt x="540925" y="4001"/>
                            <a:pt x="493395" y="7049"/>
                            <a:pt x="445865" y="9239"/>
                          </a:cubicBezTo>
                          <a:cubicBezTo>
                            <a:pt x="344424" y="16288"/>
                            <a:pt x="242316" y="19050"/>
                            <a:pt x="140399" y="17621"/>
                          </a:cubicBezTo>
                          <a:cubicBezTo>
                            <a:pt x="94202" y="17812"/>
                            <a:pt x="48006" y="16859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28956" y="18955"/>
                            <a:pt x="56198" y="20479"/>
                            <a:pt x="83439" y="2181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2" name="Vrije vorm: vorm 22361">
                      <a:extLst>
                        <a:ext uri="{FF2B5EF4-FFF2-40B4-BE49-F238E27FC236}">
                          <a16:creationId xmlns:a16="http://schemas.microsoft.com/office/drawing/2014/main" id="{20D2FD7F-1F3F-145C-4EB0-16A0ADBE318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19370"/>
                      <a:ext cx="832199" cy="40044"/>
                    </a:xfrm>
                    <a:custGeom>
                      <a:avLst/>
                      <a:gdLst>
                        <a:gd name="connsiteX0" fmla="*/ 240792 w 832199"/>
                        <a:gd name="connsiteY0" fmla="*/ 11374 h 40044"/>
                        <a:gd name="connsiteX1" fmla="*/ 644557 w 832199"/>
                        <a:gd name="connsiteY1" fmla="*/ 8422 h 40044"/>
                        <a:gd name="connsiteX2" fmla="*/ 701802 w 832199"/>
                        <a:gd name="connsiteY2" fmla="*/ 11755 h 40044"/>
                        <a:gd name="connsiteX3" fmla="*/ 832199 w 832199"/>
                        <a:gd name="connsiteY3" fmla="*/ 15280 h 40044"/>
                        <a:gd name="connsiteX4" fmla="*/ 644557 w 832199"/>
                        <a:gd name="connsiteY4" fmla="*/ 3754 h 40044"/>
                        <a:gd name="connsiteX5" fmla="*/ 240792 w 832199"/>
                        <a:gd name="connsiteY5" fmla="*/ 6707 h 40044"/>
                        <a:gd name="connsiteX6" fmla="*/ 0 w 832199"/>
                        <a:gd name="connsiteY6" fmla="*/ 40045 h 40044"/>
                        <a:gd name="connsiteX7" fmla="*/ 164973 w 832199"/>
                        <a:gd name="connsiteY7" fmla="*/ 18994 h 40044"/>
                        <a:gd name="connsiteX8" fmla="*/ 240697 w 832199"/>
                        <a:gd name="connsiteY8" fmla="*/ 11374 h 400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99" h="40044">
                          <a:moveTo>
                            <a:pt x="240792" y="11374"/>
                          </a:moveTo>
                          <a:cubicBezTo>
                            <a:pt x="375095" y="2230"/>
                            <a:pt x="510254" y="3659"/>
                            <a:pt x="644557" y="8422"/>
                          </a:cubicBezTo>
                          <a:cubicBezTo>
                            <a:pt x="663702" y="9469"/>
                            <a:pt x="682752" y="10612"/>
                            <a:pt x="701802" y="11755"/>
                          </a:cubicBezTo>
                          <a:cubicBezTo>
                            <a:pt x="745236" y="12803"/>
                            <a:pt x="788765" y="14041"/>
                            <a:pt x="832199" y="15280"/>
                          </a:cubicBezTo>
                          <a:cubicBezTo>
                            <a:pt x="769715" y="11184"/>
                            <a:pt x="707231" y="7088"/>
                            <a:pt x="644557" y="3754"/>
                          </a:cubicBezTo>
                          <a:cubicBezTo>
                            <a:pt x="510254" y="-1008"/>
                            <a:pt x="375190" y="-2437"/>
                            <a:pt x="240792" y="6707"/>
                          </a:cubicBezTo>
                          <a:cubicBezTo>
                            <a:pt x="159353" y="13470"/>
                            <a:pt x="78486" y="24138"/>
                            <a:pt x="0" y="40045"/>
                          </a:cubicBezTo>
                          <a:cubicBezTo>
                            <a:pt x="54388" y="30615"/>
                            <a:pt x="109538" y="23852"/>
                            <a:pt x="164973" y="18994"/>
                          </a:cubicBezTo>
                          <a:cubicBezTo>
                            <a:pt x="190119" y="16137"/>
                            <a:pt x="215360" y="13470"/>
                            <a:pt x="240697" y="113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3" name="Vrije vorm: vorm 22362">
                      <a:extLst>
                        <a:ext uri="{FF2B5EF4-FFF2-40B4-BE49-F238E27FC236}">
                          <a16:creationId xmlns:a16="http://schemas.microsoft.com/office/drawing/2014/main" id="{320DA492-0757-5B0C-43F4-B104C7ACEC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2827"/>
                      <a:ext cx="352901" cy="6667"/>
                    </a:xfrm>
                    <a:custGeom>
                      <a:avLst/>
                      <a:gdLst>
                        <a:gd name="connsiteX0" fmla="*/ 135255 w 352901"/>
                        <a:gd name="connsiteY0" fmla="*/ 1238 h 6667"/>
                        <a:gd name="connsiteX1" fmla="*/ 0 w 352901"/>
                        <a:gd name="connsiteY1" fmla="*/ 4000 h 6667"/>
                        <a:gd name="connsiteX2" fmla="*/ 94012 w 352901"/>
                        <a:gd name="connsiteY2" fmla="*/ 6667 h 6667"/>
                        <a:gd name="connsiteX3" fmla="*/ 135255 w 352901"/>
                        <a:gd name="connsiteY3" fmla="*/ 5810 h 6667"/>
                        <a:gd name="connsiteX4" fmla="*/ 352901 w 352901"/>
                        <a:gd name="connsiteY4" fmla="*/ 4667 h 6667"/>
                        <a:gd name="connsiteX5" fmla="*/ 352901 w 352901"/>
                        <a:gd name="connsiteY5" fmla="*/ 0 h 6667"/>
                        <a:gd name="connsiteX6" fmla="*/ 135255 w 352901"/>
                        <a:gd name="connsiteY6" fmla="*/ 1143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667">
                          <a:moveTo>
                            <a:pt x="135255" y="1238"/>
                          </a:moveTo>
                          <a:cubicBezTo>
                            <a:pt x="90202" y="2286"/>
                            <a:pt x="45053" y="3238"/>
                            <a:pt x="0" y="4000"/>
                          </a:cubicBezTo>
                          <a:cubicBezTo>
                            <a:pt x="31337" y="4953"/>
                            <a:pt x="62675" y="5810"/>
                            <a:pt x="94012" y="6667"/>
                          </a:cubicBezTo>
                          <a:cubicBezTo>
                            <a:pt x="107728" y="6382"/>
                            <a:pt x="121539" y="6191"/>
                            <a:pt x="135255" y="5810"/>
                          </a:cubicBezTo>
                          <a:cubicBezTo>
                            <a:pt x="207835" y="5810"/>
                            <a:pt x="280321" y="5334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4" name="Vrije vorm: vorm 22363">
                      <a:extLst>
                        <a:ext uri="{FF2B5EF4-FFF2-40B4-BE49-F238E27FC236}">
                          <a16:creationId xmlns:a16="http://schemas.microsoft.com/office/drawing/2014/main" id="{2A2125A3-CD69-4542-86E4-7D0EC0EACC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40691"/>
                      <a:ext cx="1178147" cy="46147"/>
                    </a:xfrm>
                    <a:custGeom>
                      <a:avLst/>
                      <a:gdLst>
                        <a:gd name="connsiteX0" fmla="*/ 166307 w 1178147"/>
                        <a:gd name="connsiteY0" fmla="*/ 45369 h 46147"/>
                        <a:gd name="connsiteX1" fmla="*/ 280416 w 1178147"/>
                        <a:gd name="connsiteY1" fmla="*/ 45846 h 46147"/>
                        <a:gd name="connsiteX2" fmla="*/ 433578 w 1178147"/>
                        <a:gd name="connsiteY2" fmla="*/ 41750 h 46147"/>
                        <a:gd name="connsiteX3" fmla="*/ 471773 w 1178147"/>
                        <a:gd name="connsiteY3" fmla="*/ 39559 h 46147"/>
                        <a:gd name="connsiteX4" fmla="*/ 509969 w 1178147"/>
                        <a:gd name="connsiteY4" fmla="*/ 37083 h 46147"/>
                        <a:gd name="connsiteX5" fmla="*/ 586169 w 1178147"/>
                        <a:gd name="connsiteY5" fmla="*/ 31082 h 46147"/>
                        <a:gd name="connsiteX6" fmla="*/ 891635 w 1178147"/>
                        <a:gd name="connsiteY6" fmla="*/ 6793 h 46147"/>
                        <a:gd name="connsiteX7" fmla="*/ 979361 w 1178147"/>
                        <a:gd name="connsiteY7" fmla="*/ 4793 h 46147"/>
                        <a:gd name="connsiteX8" fmla="*/ 1035272 w 1178147"/>
                        <a:gd name="connsiteY8" fmla="*/ 3936 h 46147"/>
                        <a:gd name="connsiteX9" fmla="*/ 1178147 w 1178147"/>
                        <a:gd name="connsiteY9" fmla="*/ 10317 h 46147"/>
                        <a:gd name="connsiteX10" fmla="*/ 1035368 w 1178147"/>
                        <a:gd name="connsiteY10" fmla="*/ 602 h 46147"/>
                        <a:gd name="connsiteX11" fmla="*/ 891540 w 1178147"/>
                        <a:gd name="connsiteY11" fmla="*/ 2126 h 46147"/>
                        <a:gd name="connsiteX12" fmla="*/ 586073 w 1178147"/>
                        <a:gd name="connsiteY12" fmla="*/ 26415 h 46147"/>
                        <a:gd name="connsiteX13" fmla="*/ 509873 w 1178147"/>
                        <a:gd name="connsiteY13" fmla="*/ 32415 h 46147"/>
                        <a:gd name="connsiteX14" fmla="*/ 471678 w 1178147"/>
                        <a:gd name="connsiteY14" fmla="*/ 34892 h 46147"/>
                        <a:gd name="connsiteX15" fmla="*/ 433483 w 1178147"/>
                        <a:gd name="connsiteY15" fmla="*/ 37083 h 46147"/>
                        <a:gd name="connsiteX16" fmla="*/ 280321 w 1178147"/>
                        <a:gd name="connsiteY16" fmla="*/ 41178 h 46147"/>
                        <a:gd name="connsiteX17" fmla="*/ 1810 w 1178147"/>
                        <a:gd name="connsiteY17" fmla="*/ 33177 h 46147"/>
                        <a:gd name="connsiteX18" fmla="*/ 1810 w 1178147"/>
                        <a:gd name="connsiteY18" fmla="*/ 33177 h 46147"/>
                        <a:gd name="connsiteX19" fmla="*/ 0 w 1178147"/>
                        <a:gd name="connsiteY19" fmla="*/ 33082 h 46147"/>
                        <a:gd name="connsiteX20" fmla="*/ 0 w 1178147"/>
                        <a:gd name="connsiteY20" fmla="*/ 34701 h 46147"/>
                        <a:gd name="connsiteX21" fmla="*/ 1810 w 1178147"/>
                        <a:gd name="connsiteY21" fmla="*/ 34892 h 46147"/>
                        <a:gd name="connsiteX22" fmla="*/ 1810 w 1178147"/>
                        <a:gd name="connsiteY22" fmla="*/ 34892 h 46147"/>
                        <a:gd name="connsiteX23" fmla="*/ 166116 w 1178147"/>
                        <a:gd name="connsiteY23" fmla="*/ 45274 h 461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147">
                          <a:moveTo>
                            <a:pt x="166307" y="45369"/>
                          </a:moveTo>
                          <a:cubicBezTo>
                            <a:pt x="204311" y="46131"/>
                            <a:pt x="242411" y="46417"/>
                            <a:pt x="280416" y="45846"/>
                          </a:cubicBezTo>
                          <a:cubicBezTo>
                            <a:pt x="331470" y="45655"/>
                            <a:pt x="382619" y="44322"/>
                            <a:pt x="433578" y="41750"/>
                          </a:cubicBezTo>
                          <a:cubicBezTo>
                            <a:pt x="446342" y="40988"/>
                            <a:pt x="459105" y="40416"/>
                            <a:pt x="471773" y="39559"/>
                          </a:cubicBezTo>
                          <a:lnTo>
                            <a:pt x="509969" y="37083"/>
                          </a:lnTo>
                          <a:cubicBezTo>
                            <a:pt x="535400" y="35178"/>
                            <a:pt x="560832" y="33273"/>
                            <a:pt x="586169" y="31082"/>
                          </a:cubicBezTo>
                          <a:cubicBezTo>
                            <a:pt x="687800" y="22509"/>
                            <a:pt x="789242" y="12032"/>
                            <a:pt x="891635" y="6793"/>
                          </a:cubicBezTo>
                          <a:cubicBezTo>
                            <a:pt x="920877" y="5650"/>
                            <a:pt x="950119" y="4888"/>
                            <a:pt x="979361" y="4793"/>
                          </a:cubicBezTo>
                          <a:cubicBezTo>
                            <a:pt x="998030" y="4222"/>
                            <a:pt x="1016603" y="3840"/>
                            <a:pt x="1035272" y="3936"/>
                          </a:cubicBezTo>
                          <a:cubicBezTo>
                            <a:pt x="1082993" y="4031"/>
                            <a:pt x="1130713" y="6031"/>
                            <a:pt x="1178147" y="10317"/>
                          </a:cubicBezTo>
                          <a:cubicBezTo>
                            <a:pt x="1130999" y="4888"/>
                            <a:pt x="1083278" y="1840"/>
                            <a:pt x="1035368" y="602"/>
                          </a:cubicBezTo>
                          <a:cubicBezTo>
                            <a:pt x="987457" y="-732"/>
                            <a:pt x="939451" y="316"/>
                            <a:pt x="891540" y="2126"/>
                          </a:cubicBezTo>
                          <a:cubicBezTo>
                            <a:pt x="789051" y="7365"/>
                            <a:pt x="687610" y="17842"/>
                            <a:pt x="586073" y="26415"/>
                          </a:cubicBezTo>
                          <a:cubicBezTo>
                            <a:pt x="560642" y="28606"/>
                            <a:pt x="535305" y="30510"/>
                            <a:pt x="509873" y="32415"/>
                          </a:cubicBezTo>
                          <a:lnTo>
                            <a:pt x="471678" y="34892"/>
                          </a:lnTo>
                          <a:cubicBezTo>
                            <a:pt x="458915" y="35749"/>
                            <a:pt x="446246" y="36321"/>
                            <a:pt x="433483" y="37083"/>
                          </a:cubicBezTo>
                          <a:cubicBezTo>
                            <a:pt x="382524" y="39655"/>
                            <a:pt x="331375" y="40988"/>
                            <a:pt x="280321" y="41178"/>
                          </a:cubicBezTo>
                          <a:cubicBezTo>
                            <a:pt x="187357" y="42512"/>
                            <a:pt x="94393" y="39750"/>
                            <a:pt x="1810" y="33177"/>
                          </a:cubicBezTo>
                          <a:lnTo>
                            <a:pt x="1810" y="33177"/>
                          </a:lnTo>
                          <a:cubicBezTo>
                            <a:pt x="1238" y="33177"/>
                            <a:pt x="571" y="33177"/>
                            <a:pt x="0" y="33082"/>
                          </a:cubicBezTo>
                          <a:lnTo>
                            <a:pt x="0" y="34701"/>
                          </a:lnTo>
                          <a:cubicBezTo>
                            <a:pt x="571" y="34701"/>
                            <a:pt x="1238" y="34797"/>
                            <a:pt x="1810" y="34892"/>
                          </a:cubicBezTo>
                          <a:lnTo>
                            <a:pt x="1810" y="34892"/>
                          </a:lnTo>
                          <a:cubicBezTo>
                            <a:pt x="56388" y="39750"/>
                            <a:pt x="111157" y="43179"/>
                            <a:pt x="166116" y="452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5" name="Vrije vorm: vorm 22364">
                      <a:extLst>
                        <a:ext uri="{FF2B5EF4-FFF2-40B4-BE49-F238E27FC236}">
                          <a16:creationId xmlns:a16="http://schemas.microsoft.com/office/drawing/2014/main" id="{C7639126-A3FF-A473-2AEC-A575D75BBD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46912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668 h 13239"/>
                        <a:gd name="connsiteX3" fmla="*/ 170783 w 219932"/>
                        <a:gd name="connsiteY3" fmla="*/ 6953 h 13239"/>
                        <a:gd name="connsiteX4" fmla="*/ 64865 w 219932"/>
                        <a:gd name="connsiteY4" fmla="*/ 953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4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668"/>
                          </a:lnTo>
                          <a:lnTo>
                            <a:pt x="170783" y="6953"/>
                          </a:lnTo>
                          <a:cubicBezTo>
                            <a:pt x="135446" y="5144"/>
                            <a:pt x="100108" y="3143"/>
                            <a:pt x="64865" y="953"/>
                          </a:cubicBezTo>
                          <a:cubicBezTo>
                            <a:pt x="43244" y="762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5" y="5239"/>
                            <a:pt x="58007" y="5429"/>
                            <a:pt x="64770" y="5524"/>
                          </a:cubicBezTo>
                          <a:cubicBezTo>
                            <a:pt x="100013" y="7715"/>
                            <a:pt x="135350" y="9715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6" name="Vrije vorm: vorm 22365">
                      <a:extLst>
                        <a:ext uri="{FF2B5EF4-FFF2-40B4-BE49-F238E27FC236}">
                          <a16:creationId xmlns:a16="http://schemas.microsoft.com/office/drawing/2014/main" id="{D59C5AB1-C1D9-A5F2-D734-290061041B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667" y="3755485"/>
                      <a:ext cx="311848" cy="18383"/>
                    </a:xfrm>
                    <a:custGeom>
                      <a:avLst/>
                      <a:gdLst>
                        <a:gd name="connsiteX0" fmla="*/ 241459 w 311848"/>
                        <a:gd name="connsiteY0" fmla="*/ 7429 h 18383"/>
                        <a:gd name="connsiteX1" fmla="*/ 263652 w 311848"/>
                        <a:gd name="connsiteY1" fmla="*/ 6572 h 18383"/>
                        <a:gd name="connsiteX2" fmla="*/ 311849 w 311848"/>
                        <a:gd name="connsiteY2" fmla="*/ 0 h 18383"/>
                        <a:gd name="connsiteX3" fmla="*/ 241364 w 311848"/>
                        <a:gd name="connsiteY3" fmla="*/ 2762 h 18383"/>
                        <a:gd name="connsiteX4" fmla="*/ 91345 w 311848"/>
                        <a:gd name="connsiteY4" fmla="*/ 11811 h 18383"/>
                        <a:gd name="connsiteX5" fmla="*/ 0 w 311848"/>
                        <a:gd name="connsiteY5" fmla="*/ 18002 h 18383"/>
                        <a:gd name="connsiteX6" fmla="*/ 63627 w 311848"/>
                        <a:gd name="connsiteY6" fmla="*/ 18383 h 18383"/>
                        <a:gd name="connsiteX7" fmla="*/ 91345 w 311848"/>
                        <a:gd name="connsiteY7" fmla="*/ 16478 h 18383"/>
                        <a:gd name="connsiteX8" fmla="*/ 241364 w 311848"/>
                        <a:gd name="connsiteY8" fmla="*/ 7429 h 183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383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2" y="6668"/>
                            <a:pt x="141446" y="9715"/>
                            <a:pt x="91345" y="11811"/>
                          </a:cubicBezTo>
                          <a:cubicBezTo>
                            <a:pt x="60960" y="14192"/>
                            <a:pt x="30480" y="16193"/>
                            <a:pt x="0" y="18002"/>
                          </a:cubicBezTo>
                          <a:cubicBezTo>
                            <a:pt x="21145" y="18383"/>
                            <a:pt x="42386" y="18288"/>
                            <a:pt x="63627" y="18383"/>
                          </a:cubicBezTo>
                          <a:cubicBezTo>
                            <a:pt x="72866" y="17717"/>
                            <a:pt x="82106" y="17240"/>
                            <a:pt x="91345" y="16478"/>
                          </a:cubicBezTo>
                          <a:cubicBezTo>
                            <a:pt x="141446" y="14383"/>
                            <a:pt x="191452" y="11335"/>
                            <a:pt x="241364" y="742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7" name="Vrije vorm: vorm 22366">
                      <a:extLst>
                        <a:ext uri="{FF2B5EF4-FFF2-40B4-BE49-F238E27FC236}">
                          <a16:creationId xmlns:a16="http://schemas.microsoft.com/office/drawing/2014/main" id="{D7D1DC9C-FCB5-492D-1642-F7895046AB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3115"/>
                      <a:ext cx="295465" cy="7810"/>
                    </a:xfrm>
                    <a:custGeom>
                      <a:avLst/>
                      <a:gdLst>
                        <a:gd name="connsiteX0" fmla="*/ 229076 w 295465"/>
                        <a:gd name="connsiteY0" fmla="*/ 1905 h 7810"/>
                        <a:gd name="connsiteX1" fmla="*/ 86678 w 295465"/>
                        <a:gd name="connsiteY1" fmla="*/ 0 h 7810"/>
                        <a:gd name="connsiteX2" fmla="*/ 0 w 295465"/>
                        <a:gd name="connsiteY2" fmla="*/ 2191 h 7810"/>
                        <a:gd name="connsiteX3" fmla="*/ 60198 w 295465"/>
                        <a:gd name="connsiteY3" fmla="*/ 5334 h 7810"/>
                        <a:gd name="connsiteX4" fmla="*/ 86678 w 295465"/>
                        <a:gd name="connsiteY4" fmla="*/ 4667 h 7810"/>
                        <a:gd name="connsiteX5" fmla="*/ 229076 w 295465"/>
                        <a:gd name="connsiteY5" fmla="*/ 6572 h 7810"/>
                        <a:gd name="connsiteX6" fmla="*/ 249269 w 295465"/>
                        <a:gd name="connsiteY6" fmla="*/ 7810 h 7810"/>
                        <a:gd name="connsiteX7" fmla="*/ 295466 w 295465"/>
                        <a:gd name="connsiteY7" fmla="*/ 6096 h 7810"/>
                        <a:gd name="connsiteX8" fmla="*/ 229076 w 295465"/>
                        <a:gd name="connsiteY8" fmla="*/ 1905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229076" y="1905"/>
                          </a:moveTo>
                          <a:lnTo>
                            <a:pt x="86678" y="0"/>
                          </a:lnTo>
                          <a:lnTo>
                            <a:pt x="0" y="2191"/>
                          </a:lnTo>
                          <a:lnTo>
                            <a:pt x="60198" y="5334"/>
                          </a:lnTo>
                          <a:lnTo>
                            <a:pt x="86678" y="4667"/>
                          </a:lnTo>
                          <a:lnTo>
                            <a:pt x="229076" y="6572"/>
                          </a:lnTo>
                          <a:lnTo>
                            <a:pt x="249269" y="7810"/>
                          </a:lnTo>
                          <a:lnTo>
                            <a:pt x="295466" y="6096"/>
                          </a:lnTo>
                          <a:lnTo>
                            <a:pt x="229076" y="1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8" name="Vrije vorm: vorm 22367">
                      <a:extLst>
                        <a:ext uri="{FF2B5EF4-FFF2-40B4-BE49-F238E27FC236}">
                          <a16:creationId xmlns:a16="http://schemas.microsoft.com/office/drawing/2014/main" id="{A8432E88-32D6-E421-E5A0-997679AEC7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21588"/>
                      <a:ext cx="994791" cy="14382"/>
                    </a:xfrm>
                    <a:custGeom>
                      <a:avLst/>
                      <a:gdLst>
                        <a:gd name="connsiteX0" fmla="*/ 291560 w 994791"/>
                        <a:gd name="connsiteY0" fmla="*/ 1143 h 14382"/>
                        <a:gd name="connsiteX1" fmla="*/ 101346 w 994791"/>
                        <a:gd name="connsiteY1" fmla="*/ 5905 h 14382"/>
                        <a:gd name="connsiteX2" fmla="*/ 0 w 994791"/>
                        <a:gd name="connsiteY2" fmla="*/ 8477 h 14382"/>
                        <a:gd name="connsiteX3" fmla="*/ 291560 w 994791"/>
                        <a:gd name="connsiteY3" fmla="*/ 14383 h 14382"/>
                        <a:gd name="connsiteX4" fmla="*/ 770858 w 994791"/>
                        <a:gd name="connsiteY4" fmla="*/ 13240 h 14382"/>
                        <a:gd name="connsiteX5" fmla="*/ 994791 w 994791"/>
                        <a:gd name="connsiteY5" fmla="*/ 6096 h 14382"/>
                        <a:gd name="connsiteX6" fmla="*/ 916972 w 994791"/>
                        <a:gd name="connsiteY6" fmla="*/ 3905 h 14382"/>
                        <a:gd name="connsiteX7" fmla="*/ 770954 w 994791"/>
                        <a:gd name="connsiteY7" fmla="*/ 0 h 14382"/>
                        <a:gd name="connsiteX8" fmla="*/ 291560 w 994791"/>
                        <a:gd name="connsiteY8" fmla="*/ 1143 h 14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382">
                          <a:moveTo>
                            <a:pt x="291560" y="1143"/>
                          </a:moveTo>
                          <a:lnTo>
                            <a:pt x="101346" y="5905"/>
                          </a:lnTo>
                          <a:lnTo>
                            <a:pt x="0" y="8477"/>
                          </a:lnTo>
                          <a:lnTo>
                            <a:pt x="291560" y="14383"/>
                          </a:lnTo>
                          <a:lnTo>
                            <a:pt x="770858" y="13240"/>
                          </a:lnTo>
                          <a:lnTo>
                            <a:pt x="994791" y="6096"/>
                          </a:lnTo>
                          <a:lnTo>
                            <a:pt x="916972" y="3905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69" name="Vrije vorm: vorm 22368">
                      <a:extLst>
                        <a:ext uri="{FF2B5EF4-FFF2-40B4-BE49-F238E27FC236}">
                          <a16:creationId xmlns:a16="http://schemas.microsoft.com/office/drawing/2014/main" id="{CDCC3867-582C-B8A0-1253-00CDCB95A8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862927"/>
                      <a:ext cx="2111692" cy="81438"/>
                    </a:xfrm>
                    <a:custGeom>
                      <a:avLst/>
                      <a:gdLst>
                        <a:gd name="connsiteX0" fmla="*/ 1889093 w 2111692"/>
                        <a:gd name="connsiteY0" fmla="*/ 14669 h 81438"/>
                        <a:gd name="connsiteX1" fmla="*/ 1648682 w 2111692"/>
                        <a:gd name="connsiteY1" fmla="*/ 13049 h 81438"/>
                        <a:gd name="connsiteX2" fmla="*/ 1135571 w 2111692"/>
                        <a:gd name="connsiteY2" fmla="*/ 14002 h 81438"/>
                        <a:gd name="connsiteX3" fmla="*/ 879253 w 2111692"/>
                        <a:gd name="connsiteY3" fmla="*/ 5810 h 81438"/>
                        <a:gd name="connsiteX4" fmla="*/ 749999 w 2111692"/>
                        <a:gd name="connsiteY4" fmla="*/ 1048 h 81438"/>
                        <a:gd name="connsiteX5" fmla="*/ 684657 w 2111692"/>
                        <a:gd name="connsiteY5" fmla="*/ 0 h 81438"/>
                        <a:gd name="connsiteX6" fmla="*/ 651891 w 2111692"/>
                        <a:gd name="connsiteY6" fmla="*/ 95 h 81438"/>
                        <a:gd name="connsiteX7" fmla="*/ 635508 w 2111692"/>
                        <a:gd name="connsiteY7" fmla="*/ 95 h 81438"/>
                        <a:gd name="connsiteX8" fmla="*/ 619125 w 2111692"/>
                        <a:gd name="connsiteY8" fmla="*/ 571 h 81438"/>
                        <a:gd name="connsiteX9" fmla="*/ 305943 w 2111692"/>
                        <a:gd name="connsiteY9" fmla="*/ 32195 h 81438"/>
                        <a:gd name="connsiteX10" fmla="*/ 69914 w 2111692"/>
                        <a:gd name="connsiteY10" fmla="*/ 69533 h 81438"/>
                        <a:gd name="connsiteX11" fmla="*/ 0 w 2111692"/>
                        <a:gd name="connsiteY11" fmla="*/ 81439 h 81438"/>
                        <a:gd name="connsiteX12" fmla="*/ 310420 w 2111692"/>
                        <a:gd name="connsiteY12" fmla="*/ 51911 h 81438"/>
                        <a:gd name="connsiteX13" fmla="*/ 620554 w 2111692"/>
                        <a:gd name="connsiteY13" fmla="*/ 40577 h 81438"/>
                        <a:gd name="connsiteX14" fmla="*/ 875157 w 2111692"/>
                        <a:gd name="connsiteY14" fmla="*/ 45625 h 81438"/>
                        <a:gd name="connsiteX15" fmla="*/ 1133285 w 2111692"/>
                        <a:gd name="connsiteY15" fmla="*/ 53816 h 81438"/>
                        <a:gd name="connsiteX16" fmla="*/ 1650397 w 2111692"/>
                        <a:gd name="connsiteY16" fmla="*/ 52864 h 81438"/>
                        <a:gd name="connsiteX17" fmla="*/ 1890808 w 2111692"/>
                        <a:gd name="connsiteY17" fmla="*/ 34480 h 81438"/>
                        <a:gd name="connsiteX18" fmla="*/ 2111693 w 2111692"/>
                        <a:gd name="connsiteY18" fmla="*/ 12954 h 81438"/>
                        <a:gd name="connsiteX19" fmla="*/ 2111693 w 2111692"/>
                        <a:gd name="connsiteY19" fmla="*/ 11430 h 81438"/>
                        <a:gd name="connsiteX20" fmla="*/ 2074450 w 2111692"/>
                        <a:gd name="connsiteY20" fmla="*/ 12097 h 81438"/>
                        <a:gd name="connsiteX21" fmla="*/ 1888998 w 2111692"/>
                        <a:gd name="connsiteY21" fmla="*/ 14478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889093" y="14669"/>
                          </a:moveTo>
                          <a:cubicBezTo>
                            <a:pt x="1808893" y="15050"/>
                            <a:pt x="1728692" y="14383"/>
                            <a:pt x="1648682" y="13049"/>
                          </a:cubicBez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5"/>
                            <a:pt x="879253" y="5810"/>
                          </a:cubicBezTo>
                          <a:cubicBezTo>
                            <a:pt x="836390" y="4001"/>
                            <a:pt x="793337" y="2191"/>
                            <a:pt x="749999" y="1048"/>
                          </a:cubicBezTo>
                          <a:cubicBezTo>
                            <a:pt x="728282" y="476"/>
                            <a:pt x="706565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813" y="17621"/>
                            <a:pt x="305943" y="32195"/>
                          </a:cubicBezTo>
                          <a:cubicBezTo>
                            <a:pt x="226600" y="43339"/>
                            <a:pt x="148114" y="56197"/>
                            <a:pt x="69914" y="69533"/>
                          </a:cubicBezTo>
                          <a:cubicBezTo>
                            <a:pt x="46577" y="73438"/>
                            <a:pt x="23336" y="77438"/>
                            <a:pt x="0" y="81439"/>
                          </a:cubicBezTo>
                          <a:cubicBezTo>
                            <a:pt x="103442" y="70580"/>
                            <a:pt x="206883" y="59722"/>
                            <a:pt x="310420" y="51911"/>
                          </a:cubicBezTo>
                          <a:cubicBezTo>
                            <a:pt x="413957" y="44005"/>
                            <a:pt x="517684" y="39243"/>
                            <a:pt x="620554" y="40577"/>
                          </a:cubicBezTo>
                          <a:cubicBezTo>
                            <a:pt x="704850" y="38481"/>
                            <a:pt x="789432" y="42005"/>
                            <a:pt x="875157" y="45625"/>
                          </a:cubicBezTo>
                          <a:cubicBezTo>
                            <a:pt x="961073" y="49149"/>
                            <a:pt x="1047178" y="52102"/>
                            <a:pt x="1133285" y="53816"/>
                          </a:cubicBezTo>
                          <a:cubicBezTo>
                            <a:pt x="1305592" y="57245"/>
                            <a:pt x="1478090" y="57150"/>
                            <a:pt x="1650397" y="52864"/>
                          </a:cubicBezTo>
                          <a:cubicBezTo>
                            <a:pt x="1730693" y="47530"/>
                            <a:pt x="1810893" y="41529"/>
                            <a:pt x="1890808" y="34480"/>
                          </a:cubicBezTo>
                          <a:cubicBezTo>
                            <a:pt x="1964627" y="28004"/>
                            <a:pt x="2038255" y="20764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99310" y="11716"/>
                            <a:pt x="2086832" y="11906"/>
                            <a:pt x="2074450" y="12097"/>
                          </a:cubicBezTo>
                          <a:cubicBezTo>
                            <a:pt x="2012633" y="13335"/>
                            <a:pt x="1950720" y="14192"/>
                            <a:pt x="1888998" y="14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0" name="Vrije vorm: vorm 22369">
                      <a:extLst>
                        <a:ext uri="{FF2B5EF4-FFF2-40B4-BE49-F238E27FC236}">
                          <a16:creationId xmlns:a16="http://schemas.microsoft.com/office/drawing/2014/main" id="{DF6FC9A7-7EAC-9569-1BAC-B8278DA91D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884" y="3703375"/>
                      <a:ext cx="1809178" cy="40254"/>
                    </a:xfrm>
                    <a:custGeom>
                      <a:avLst/>
                      <a:gdLst>
                        <a:gd name="connsiteX0" fmla="*/ 209169 w 1809178"/>
                        <a:gd name="connsiteY0" fmla="*/ 39822 h 40254"/>
                        <a:gd name="connsiteX1" fmla="*/ 484632 w 1809178"/>
                        <a:gd name="connsiteY1" fmla="*/ 35441 h 40254"/>
                        <a:gd name="connsiteX2" fmla="*/ 935450 w 1809178"/>
                        <a:gd name="connsiteY2" fmla="*/ 14105 h 40254"/>
                        <a:gd name="connsiteX3" fmla="*/ 1386554 w 1809178"/>
                        <a:gd name="connsiteY3" fmla="*/ 21439 h 40254"/>
                        <a:gd name="connsiteX4" fmla="*/ 1809179 w 1809178"/>
                        <a:gd name="connsiteY4" fmla="*/ 23344 h 40254"/>
                        <a:gd name="connsiteX5" fmla="*/ 1662398 w 1809178"/>
                        <a:gd name="connsiteY5" fmla="*/ 20201 h 40254"/>
                        <a:gd name="connsiteX6" fmla="*/ 1387602 w 1809178"/>
                        <a:gd name="connsiteY6" fmla="*/ 8199 h 40254"/>
                        <a:gd name="connsiteX7" fmla="*/ 934879 w 1809178"/>
                        <a:gd name="connsiteY7" fmla="*/ 865 h 40254"/>
                        <a:gd name="connsiteX8" fmla="*/ 483203 w 1809178"/>
                        <a:gd name="connsiteY8" fmla="*/ 22201 h 40254"/>
                        <a:gd name="connsiteX9" fmla="*/ 209169 w 1809178"/>
                        <a:gd name="connsiteY9" fmla="*/ 33155 h 40254"/>
                        <a:gd name="connsiteX10" fmla="*/ 125063 w 1809178"/>
                        <a:gd name="connsiteY10" fmla="*/ 32583 h 40254"/>
                        <a:gd name="connsiteX11" fmla="*/ 1810 w 1809178"/>
                        <a:gd name="connsiteY11" fmla="*/ 27440 h 40254"/>
                        <a:gd name="connsiteX12" fmla="*/ 1810 w 1809178"/>
                        <a:gd name="connsiteY12" fmla="*/ 27440 h 40254"/>
                        <a:gd name="connsiteX13" fmla="*/ 0 w 1809178"/>
                        <a:gd name="connsiteY13" fmla="*/ 27249 h 40254"/>
                        <a:gd name="connsiteX14" fmla="*/ 0 w 1809178"/>
                        <a:gd name="connsiteY14" fmla="*/ 28869 h 40254"/>
                        <a:gd name="connsiteX15" fmla="*/ 1810 w 1809178"/>
                        <a:gd name="connsiteY15" fmla="*/ 29059 h 40254"/>
                        <a:gd name="connsiteX16" fmla="*/ 1810 w 1809178"/>
                        <a:gd name="connsiteY16" fmla="*/ 29059 h 40254"/>
                        <a:gd name="connsiteX17" fmla="*/ 209074 w 1809178"/>
                        <a:gd name="connsiteY17" fmla="*/ 39822 h 402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254">
                          <a:moveTo>
                            <a:pt x="209169" y="39822"/>
                          </a:moveTo>
                          <a:cubicBezTo>
                            <a:pt x="300990" y="41251"/>
                            <a:pt x="393002" y="38965"/>
                            <a:pt x="484632" y="35441"/>
                          </a:cubicBezTo>
                          <a:cubicBezTo>
                            <a:pt x="635222" y="27821"/>
                            <a:pt x="785241" y="17248"/>
                            <a:pt x="935450" y="14105"/>
                          </a:cubicBezTo>
                          <a:cubicBezTo>
                            <a:pt x="1085660" y="11152"/>
                            <a:pt x="1236155" y="16295"/>
                            <a:pt x="1386554" y="21439"/>
                          </a:cubicBezTo>
                          <a:cubicBezTo>
                            <a:pt x="1527334" y="24106"/>
                            <a:pt x="1668399" y="26868"/>
                            <a:pt x="1809179" y="23344"/>
                          </a:cubicBezTo>
                          <a:cubicBezTo>
                            <a:pt x="1760220" y="23058"/>
                            <a:pt x="1711262" y="21725"/>
                            <a:pt x="1662398" y="20201"/>
                          </a:cubicBezTo>
                          <a:cubicBezTo>
                            <a:pt x="1570768" y="17248"/>
                            <a:pt x="1479137" y="12771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81166" y="33441"/>
                            <a:pt x="153067" y="33155"/>
                            <a:pt x="125063" y="32583"/>
                          </a:cubicBezTo>
                          <a:cubicBezTo>
                            <a:pt x="83915" y="31821"/>
                            <a:pt x="42767" y="30202"/>
                            <a:pt x="1810" y="27440"/>
                          </a:cubicBezTo>
                          <a:lnTo>
                            <a:pt x="1810" y="27440"/>
                          </a:ln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70390" y="35441"/>
                            <a:pt x="139732" y="38775"/>
                            <a:pt x="209074" y="3982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1" name="Vrije vorm: vorm 22370">
                      <a:extLst>
                        <a:ext uri="{FF2B5EF4-FFF2-40B4-BE49-F238E27FC236}">
                          <a16:creationId xmlns:a16="http://schemas.microsoft.com/office/drawing/2014/main" id="{649EAF62-47D7-F45F-CD3B-CBD92A597C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8751"/>
                      <a:ext cx="1044225" cy="57030"/>
                    </a:xfrm>
                    <a:custGeom>
                      <a:avLst/>
                      <a:gdLst>
                        <a:gd name="connsiteX0" fmla="*/ 51721 w 1044225"/>
                        <a:gd name="connsiteY0" fmla="*/ 36838 h 57030"/>
                        <a:gd name="connsiteX1" fmla="*/ 221171 w 1044225"/>
                        <a:gd name="connsiteY1" fmla="*/ 54840 h 57030"/>
                        <a:gd name="connsiteX2" fmla="*/ 256699 w 1044225"/>
                        <a:gd name="connsiteY2" fmla="*/ 56078 h 57030"/>
                        <a:gd name="connsiteX3" fmla="*/ 274511 w 1044225"/>
                        <a:gd name="connsiteY3" fmla="*/ 56554 h 57030"/>
                        <a:gd name="connsiteX4" fmla="*/ 283369 w 1044225"/>
                        <a:gd name="connsiteY4" fmla="*/ 56840 h 57030"/>
                        <a:gd name="connsiteX5" fmla="*/ 292227 w 1044225"/>
                        <a:gd name="connsiteY5" fmla="*/ 56840 h 57030"/>
                        <a:gd name="connsiteX6" fmla="*/ 327851 w 1044225"/>
                        <a:gd name="connsiteY6" fmla="*/ 57031 h 57030"/>
                        <a:gd name="connsiteX7" fmla="*/ 345662 w 1044225"/>
                        <a:gd name="connsiteY7" fmla="*/ 56840 h 57030"/>
                        <a:gd name="connsiteX8" fmla="*/ 363379 w 1044225"/>
                        <a:gd name="connsiteY8" fmla="*/ 56554 h 57030"/>
                        <a:gd name="connsiteX9" fmla="*/ 434340 w 1044225"/>
                        <a:gd name="connsiteY9" fmla="*/ 54459 h 57030"/>
                        <a:gd name="connsiteX10" fmla="*/ 469678 w 1044225"/>
                        <a:gd name="connsiteY10" fmla="*/ 52744 h 57030"/>
                        <a:gd name="connsiteX11" fmla="*/ 487299 w 1044225"/>
                        <a:gd name="connsiteY11" fmla="*/ 51887 h 57030"/>
                        <a:gd name="connsiteX12" fmla="*/ 504920 w 1044225"/>
                        <a:gd name="connsiteY12" fmla="*/ 50839 h 57030"/>
                        <a:gd name="connsiteX13" fmla="*/ 784765 w 1044225"/>
                        <a:gd name="connsiteY13" fmla="*/ 29027 h 57030"/>
                        <a:gd name="connsiteX14" fmla="*/ 1044226 w 1044225"/>
                        <a:gd name="connsiteY14" fmla="*/ 1405 h 57030"/>
                        <a:gd name="connsiteX15" fmla="*/ 998696 w 1044225"/>
                        <a:gd name="connsiteY15" fmla="*/ 452 h 57030"/>
                        <a:gd name="connsiteX16" fmla="*/ 780383 w 1044225"/>
                        <a:gd name="connsiteY16" fmla="*/ 2548 h 57030"/>
                        <a:gd name="connsiteX17" fmla="*/ 501587 w 1044225"/>
                        <a:gd name="connsiteY17" fmla="*/ 24265 h 57030"/>
                        <a:gd name="connsiteX18" fmla="*/ 484156 w 1044225"/>
                        <a:gd name="connsiteY18" fmla="*/ 25312 h 57030"/>
                        <a:gd name="connsiteX19" fmla="*/ 466820 w 1044225"/>
                        <a:gd name="connsiteY19" fmla="*/ 26169 h 57030"/>
                        <a:gd name="connsiteX20" fmla="*/ 432054 w 1044225"/>
                        <a:gd name="connsiteY20" fmla="*/ 27884 h 57030"/>
                        <a:gd name="connsiteX21" fmla="*/ 362617 w 1044225"/>
                        <a:gd name="connsiteY21" fmla="*/ 29884 h 57030"/>
                        <a:gd name="connsiteX22" fmla="*/ 345281 w 1044225"/>
                        <a:gd name="connsiteY22" fmla="*/ 30170 h 57030"/>
                        <a:gd name="connsiteX23" fmla="*/ 327946 w 1044225"/>
                        <a:gd name="connsiteY23" fmla="*/ 30265 h 57030"/>
                        <a:gd name="connsiteX24" fmla="*/ 293275 w 1044225"/>
                        <a:gd name="connsiteY24" fmla="*/ 30075 h 57030"/>
                        <a:gd name="connsiteX25" fmla="*/ 284607 w 1044225"/>
                        <a:gd name="connsiteY25" fmla="*/ 30075 h 57030"/>
                        <a:gd name="connsiteX26" fmla="*/ 275939 w 1044225"/>
                        <a:gd name="connsiteY26" fmla="*/ 29789 h 57030"/>
                        <a:gd name="connsiteX27" fmla="*/ 258699 w 1044225"/>
                        <a:gd name="connsiteY27" fmla="*/ 29313 h 57030"/>
                        <a:gd name="connsiteX28" fmla="*/ 224123 w 1044225"/>
                        <a:gd name="connsiteY28" fmla="*/ 28075 h 57030"/>
                        <a:gd name="connsiteX29" fmla="*/ 53626 w 1044225"/>
                        <a:gd name="connsiteY29" fmla="*/ 23312 h 57030"/>
                        <a:gd name="connsiteX30" fmla="*/ 0 w 1044225"/>
                        <a:gd name="connsiteY30" fmla="*/ 22550 h 57030"/>
                        <a:gd name="connsiteX31" fmla="*/ 0 w 1044225"/>
                        <a:gd name="connsiteY31" fmla="*/ 31789 h 57030"/>
                        <a:gd name="connsiteX32" fmla="*/ 1810 w 1044225"/>
                        <a:gd name="connsiteY32" fmla="*/ 31885 h 57030"/>
                        <a:gd name="connsiteX33" fmla="*/ 1810 w 1044225"/>
                        <a:gd name="connsiteY33" fmla="*/ 31885 h 57030"/>
                        <a:gd name="connsiteX34" fmla="*/ 51721 w 1044225"/>
                        <a:gd name="connsiteY34" fmla="*/ 36552 h 570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030">
                          <a:moveTo>
                            <a:pt x="51721" y="36838"/>
                          </a:moveTo>
                          <a:cubicBezTo>
                            <a:pt x="107823" y="42648"/>
                            <a:pt x="163830" y="49887"/>
                            <a:pt x="221171" y="54840"/>
                          </a:cubicBezTo>
                          <a:cubicBezTo>
                            <a:pt x="232982" y="55507"/>
                            <a:pt x="244888" y="55697"/>
                            <a:pt x="256699" y="56078"/>
                          </a:cubicBezTo>
                          <a:lnTo>
                            <a:pt x="274511" y="56554"/>
                          </a:lnTo>
                          <a:lnTo>
                            <a:pt x="283369" y="56840"/>
                          </a:lnTo>
                          <a:lnTo>
                            <a:pt x="292227" y="56840"/>
                          </a:lnTo>
                          <a:cubicBezTo>
                            <a:pt x="292227" y="56840"/>
                            <a:pt x="327851" y="57031"/>
                            <a:pt x="327851" y="57031"/>
                          </a:cubicBezTo>
                          <a:cubicBezTo>
                            <a:pt x="333756" y="57031"/>
                            <a:pt x="339662" y="57031"/>
                            <a:pt x="345662" y="56840"/>
                          </a:cubicBezTo>
                          <a:lnTo>
                            <a:pt x="363379" y="56554"/>
                          </a:lnTo>
                          <a:cubicBezTo>
                            <a:pt x="387096" y="56364"/>
                            <a:pt x="410623" y="55221"/>
                            <a:pt x="434340" y="54459"/>
                          </a:cubicBezTo>
                          <a:cubicBezTo>
                            <a:pt x="446151" y="53983"/>
                            <a:pt x="457867" y="53316"/>
                            <a:pt x="469678" y="52744"/>
                          </a:cubicBezTo>
                          <a:lnTo>
                            <a:pt x="487299" y="51887"/>
                          </a:lnTo>
                          <a:lnTo>
                            <a:pt x="504920" y="50839"/>
                          </a:lnTo>
                          <a:cubicBezTo>
                            <a:pt x="598932" y="45124"/>
                            <a:pt x="691991" y="36552"/>
                            <a:pt x="784765" y="29027"/>
                          </a:cubicBezTo>
                          <a:cubicBezTo>
                            <a:pt x="870776" y="17692"/>
                            <a:pt x="956882" y="7501"/>
                            <a:pt x="1044226" y="1405"/>
                          </a:cubicBezTo>
                          <a:cubicBezTo>
                            <a:pt x="1029081" y="928"/>
                            <a:pt x="1013841" y="738"/>
                            <a:pt x="998696" y="452"/>
                          </a:cubicBezTo>
                          <a:cubicBezTo>
                            <a:pt x="926021" y="-691"/>
                            <a:pt x="853059" y="452"/>
                            <a:pt x="780383" y="2548"/>
                          </a:cubicBezTo>
                          <a:cubicBezTo>
                            <a:pt x="687038" y="10072"/>
                            <a:pt x="594360" y="18645"/>
                            <a:pt x="501587" y="24265"/>
                          </a:cubicBezTo>
                          <a:lnTo>
                            <a:pt x="484156" y="25312"/>
                          </a:lnTo>
                          <a:lnTo>
                            <a:pt x="466820" y="26169"/>
                          </a:lnTo>
                          <a:cubicBezTo>
                            <a:pt x="455200" y="26741"/>
                            <a:pt x="443675" y="27408"/>
                            <a:pt x="432054" y="27884"/>
                          </a:cubicBezTo>
                          <a:cubicBezTo>
                            <a:pt x="408908" y="28646"/>
                            <a:pt x="385763" y="29694"/>
                            <a:pt x="362617" y="29884"/>
                          </a:cubicBezTo>
                          <a:lnTo>
                            <a:pt x="345281" y="30170"/>
                          </a:lnTo>
                          <a:cubicBezTo>
                            <a:pt x="339471" y="30265"/>
                            <a:pt x="333661" y="30360"/>
                            <a:pt x="327946" y="30265"/>
                          </a:cubicBezTo>
                          <a:lnTo>
                            <a:pt x="293275" y="30075"/>
                          </a:lnTo>
                          <a:lnTo>
                            <a:pt x="284607" y="30075"/>
                          </a:lnTo>
                          <a:cubicBezTo>
                            <a:pt x="284607" y="30075"/>
                            <a:pt x="275939" y="29789"/>
                            <a:pt x="275939" y="29789"/>
                          </a:cubicBezTo>
                          <a:lnTo>
                            <a:pt x="258699" y="29313"/>
                          </a:lnTo>
                          <a:cubicBezTo>
                            <a:pt x="247174" y="28932"/>
                            <a:pt x="235649" y="28741"/>
                            <a:pt x="224123" y="28075"/>
                          </a:cubicBezTo>
                          <a:cubicBezTo>
                            <a:pt x="167831" y="27598"/>
                            <a:pt x="110871" y="24836"/>
                            <a:pt x="53626" y="23312"/>
                          </a:cubicBezTo>
                          <a:cubicBezTo>
                            <a:pt x="35814" y="22836"/>
                            <a:pt x="17907" y="22645"/>
                            <a:pt x="0" y="22550"/>
                          </a:cubicBezTo>
                          <a:lnTo>
                            <a:pt x="0" y="31789"/>
                          </a:lnTo>
                          <a:cubicBezTo>
                            <a:pt x="571" y="31789"/>
                            <a:pt x="1143" y="31789"/>
                            <a:pt x="1810" y="31885"/>
                          </a:cubicBezTo>
                          <a:lnTo>
                            <a:pt x="1810" y="31885"/>
                          </a:lnTo>
                          <a:cubicBezTo>
                            <a:pt x="18479" y="33313"/>
                            <a:pt x="35147" y="34837"/>
                            <a:pt x="51721" y="365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2" name="Vrije vorm: vorm 22371">
                      <a:extLst>
                        <a:ext uri="{FF2B5EF4-FFF2-40B4-BE49-F238E27FC236}">
                          <a16:creationId xmlns:a16="http://schemas.microsoft.com/office/drawing/2014/main" id="{5327AB9D-43F2-81EF-B6AA-AC2A5CB524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43471"/>
                      <a:ext cx="2325472" cy="113853"/>
                    </a:xfrm>
                    <a:custGeom>
                      <a:avLst/>
                      <a:gdLst>
                        <a:gd name="connsiteX0" fmla="*/ 2323624 w 2325472"/>
                        <a:gd name="connsiteY0" fmla="*/ 72104 h 113853"/>
                        <a:gd name="connsiteX1" fmla="*/ 2321624 w 2325472"/>
                        <a:gd name="connsiteY1" fmla="*/ 69437 h 113853"/>
                        <a:gd name="connsiteX2" fmla="*/ 2319528 w 2325472"/>
                        <a:gd name="connsiteY2" fmla="*/ 67342 h 113853"/>
                        <a:gd name="connsiteX3" fmla="*/ 2317147 w 2325472"/>
                        <a:gd name="connsiteY3" fmla="*/ 65532 h 113853"/>
                        <a:gd name="connsiteX4" fmla="*/ 2306479 w 2325472"/>
                        <a:gd name="connsiteY4" fmla="*/ 60198 h 113853"/>
                        <a:gd name="connsiteX5" fmla="*/ 2295239 w 2325472"/>
                        <a:gd name="connsiteY5" fmla="*/ 56864 h 113853"/>
                        <a:gd name="connsiteX6" fmla="*/ 2283714 w 2325472"/>
                        <a:gd name="connsiteY6" fmla="*/ 54769 h 113853"/>
                        <a:gd name="connsiteX7" fmla="*/ 2277809 w 2325472"/>
                        <a:gd name="connsiteY7" fmla="*/ 54102 h 113853"/>
                        <a:gd name="connsiteX8" fmla="*/ 2272094 w 2325472"/>
                        <a:gd name="connsiteY8" fmla="*/ 53721 h 113853"/>
                        <a:gd name="connsiteX9" fmla="*/ 2250758 w 2325472"/>
                        <a:gd name="connsiteY9" fmla="*/ 52483 h 113853"/>
                        <a:gd name="connsiteX10" fmla="*/ 1517809 w 2325472"/>
                        <a:gd name="connsiteY10" fmla="*/ 28956 h 113853"/>
                        <a:gd name="connsiteX11" fmla="*/ 783812 w 2325472"/>
                        <a:gd name="connsiteY11" fmla="*/ 29813 h 113853"/>
                        <a:gd name="connsiteX12" fmla="*/ 560832 w 2325472"/>
                        <a:gd name="connsiteY12" fmla="*/ 36290 h 113853"/>
                        <a:gd name="connsiteX13" fmla="*/ 338614 w 2325472"/>
                        <a:gd name="connsiteY13" fmla="*/ 35433 h 113853"/>
                        <a:gd name="connsiteX14" fmla="*/ 198787 w 2325472"/>
                        <a:gd name="connsiteY14" fmla="*/ 23336 h 113853"/>
                        <a:gd name="connsiteX15" fmla="*/ 118586 w 2325472"/>
                        <a:gd name="connsiteY15" fmla="*/ 13716 h 113853"/>
                        <a:gd name="connsiteX16" fmla="*/ 11906 w 2325472"/>
                        <a:gd name="connsiteY16" fmla="*/ 0 h 113853"/>
                        <a:gd name="connsiteX17" fmla="*/ 0 w 2325472"/>
                        <a:gd name="connsiteY17" fmla="*/ 0 h 113853"/>
                        <a:gd name="connsiteX18" fmla="*/ 117634 w 2325472"/>
                        <a:gd name="connsiteY18" fmla="*/ 17050 h 113853"/>
                        <a:gd name="connsiteX19" fmla="*/ 337661 w 2325472"/>
                        <a:gd name="connsiteY19" fmla="*/ 42101 h 113853"/>
                        <a:gd name="connsiteX20" fmla="*/ 561213 w 2325472"/>
                        <a:gd name="connsiteY20" fmla="*/ 46292 h 113853"/>
                        <a:gd name="connsiteX21" fmla="*/ 784193 w 2325472"/>
                        <a:gd name="connsiteY21" fmla="*/ 43148 h 113853"/>
                        <a:gd name="connsiteX22" fmla="*/ 1517237 w 2325472"/>
                        <a:gd name="connsiteY22" fmla="*/ 42291 h 113853"/>
                        <a:gd name="connsiteX23" fmla="*/ 2249234 w 2325472"/>
                        <a:gd name="connsiteY23" fmla="*/ 65723 h 113853"/>
                        <a:gd name="connsiteX24" fmla="*/ 2270570 w 2325472"/>
                        <a:gd name="connsiteY24" fmla="*/ 66485 h 113853"/>
                        <a:gd name="connsiteX25" fmla="*/ 2275523 w 2325472"/>
                        <a:gd name="connsiteY25" fmla="*/ 66770 h 113853"/>
                        <a:gd name="connsiteX26" fmla="*/ 2280190 w 2325472"/>
                        <a:gd name="connsiteY26" fmla="*/ 67151 h 113853"/>
                        <a:gd name="connsiteX27" fmla="*/ 2289429 w 2325472"/>
                        <a:gd name="connsiteY27" fmla="*/ 68580 h 113853"/>
                        <a:gd name="connsiteX28" fmla="*/ 2302859 w 2325472"/>
                        <a:gd name="connsiteY28" fmla="*/ 73057 h 113853"/>
                        <a:gd name="connsiteX29" fmla="*/ 2304479 w 2325472"/>
                        <a:gd name="connsiteY29" fmla="*/ 73914 h 113853"/>
                        <a:gd name="connsiteX30" fmla="*/ 2305717 w 2325472"/>
                        <a:gd name="connsiteY30" fmla="*/ 74771 h 113853"/>
                        <a:gd name="connsiteX31" fmla="*/ 2306574 w 2325472"/>
                        <a:gd name="connsiteY31" fmla="*/ 75629 h 113853"/>
                        <a:gd name="connsiteX32" fmla="*/ 2307050 w 2325472"/>
                        <a:gd name="connsiteY32" fmla="*/ 76105 h 113853"/>
                        <a:gd name="connsiteX33" fmla="*/ 2307146 w 2325472"/>
                        <a:gd name="connsiteY33" fmla="*/ 76200 h 113853"/>
                        <a:gd name="connsiteX34" fmla="*/ 2307241 w 2325472"/>
                        <a:gd name="connsiteY34" fmla="*/ 76581 h 113853"/>
                        <a:gd name="connsiteX35" fmla="*/ 2307050 w 2325472"/>
                        <a:gd name="connsiteY35" fmla="*/ 76962 h 113853"/>
                        <a:gd name="connsiteX36" fmla="*/ 2306384 w 2325472"/>
                        <a:gd name="connsiteY36" fmla="*/ 77153 h 113853"/>
                        <a:gd name="connsiteX37" fmla="*/ 2306003 w 2325472"/>
                        <a:gd name="connsiteY37" fmla="*/ 77153 h 113853"/>
                        <a:gd name="connsiteX38" fmla="*/ 2304669 w 2325472"/>
                        <a:gd name="connsiteY38" fmla="*/ 77343 h 113853"/>
                        <a:gd name="connsiteX39" fmla="*/ 2302097 w 2325472"/>
                        <a:gd name="connsiteY39" fmla="*/ 77724 h 113853"/>
                        <a:gd name="connsiteX40" fmla="*/ 2291715 w 2325472"/>
                        <a:gd name="connsiteY40" fmla="*/ 79248 h 113853"/>
                        <a:gd name="connsiteX41" fmla="*/ 2270855 w 2325472"/>
                        <a:gd name="connsiteY41" fmla="*/ 82296 h 113853"/>
                        <a:gd name="connsiteX42" fmla="*/ 2228945 w 2325472"/>
                        <a:gd name="connsiteY42" fmla="*/ 87916 h 113853"/>
                        <a:gd name="connsiteX43" fmla="*/ 2059781 w 2325472"/>
                        <a:gd name="connsiteY43" fmla="*/ 104108 h 113853"/>
                        <a:gd name="connsiteX44" fmla="*/ 1955959 w 2325472"/>
                        <a:gd name="connsiteY44" fmla="*/ 108871 h 113853"/>
                        <a:gd name="connsiteX45" fmla="*/ 1718024 w 2325472"/>
                        <a:gd name="connsiteY45" fmla="*/ 106680 h 113853"/>
                        <a:gd name="connsiteX46" fmla="*/ 2060639 w 2325472"/>
                        <a:gd name="connsiteY46" fmla="*/ 110681 h 113853"/>
                        <a:gd name="connsiteX47" fmla="*/ 2231517 w 2325472"/>
                        <a:gd name="connsiteY47" fmla="*/ 97631 h 113853"/>
                        <a:gd name="connsiteX48" fmla="*/ 2273999 w 2325472"/>
                        <a:gd name="connsiteY48" fmla="*/ 92869 h 113853"/>
                        <a:gd name="connsiteX49" fmla="*/ 2295144 w 2325472"/>
                        <a:gd name="connsiteY49" fmla="*/ 90202 h 113853"/>
                        <a:gd name="connsiteX50" fmla="*/ 2305717 w 2325472"/>
                        <a:gd name="connsiteY50" fmla="*/ 88868 h 113853"/>
                        <a:gd name="connsiteX51" fmla="*/ 2312003 w 2325472"/>
                        <a:gd name="connsiteY51" fmla="*/ 88011 h 113853"/>
                        <a:gd name="connsiteX52" fmla="*/ 2316861 w 2325472"/>
                        <a:gd name="connsiteY52" fmla="*/ 87344 h 113853"/>
                        <a:gd name="connsiteX53" fmla="*/ 2321147 w 2325472"/>
                        <a:gd name="connsiteY53" fmla="*/ 86392 h 113853"/>
                        <a:gd name="connsiteX54" fmla="*/ 2323243 w 2325472"/>
                        <a:gd name="connsiteY54" fmla="*/ 85820 h 113853"/>
                        <a:gd name="connsiteX55" fmla="*/ 2323814 w 2325472"/>
                        <a:gd name="connsiteY55" fmla="*/ 85820 h 113853"/>
                        <a:gd name="connsiteX56" fmla="*/ 2324195 w 2325472"/>
                        <a:gd name="connsiteY56" fmla="*/ 85439 h 113853"/>
                        <a:gd name="connsiteX57" fmla="*/ 2324386 w 2325472"/>
                        <a:gd name="connsiteY57" fmla="*/ 84677 h 113853"/>
                        <a:gd name="connsiteX58" fmla="*/ 2325148 w 2325472"/>
                        <a:gd name="connsiteY58" fmla="*/ 81534 h 113853"/>
                        <a:gd name="connsiteX59" fmla="*/ 2325243 w 2325472"/>
                        <a:gd name="connsiteY59" fmla="*/ 76010 h 113853"/>
                        <a:gd name="connsiteX60" fmla="*/ 2325052 w 2325472"/>
                        <a:gd name="connsiteY60" fmla="*/ 75152 h 113853"/>
                        <a:gd name="connsiteX61" fmla="*/ 2323814 w 2325472"/>
                        <a:gd name="connsiteY61" fmla="*/ 71914 h 1138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853">
                          <a:moveTo>
                            <a:pt x="2323624" y="72104"/>
                          </a:moveTo>
                          <a:cubicBezTo>
                            <a:pt x="2322767" y="70866"/>
                            <a:pt x="2322385" y="70104"/>
                            <a:pt x="2321624" y="69437"/>
                          </a:cubicBezTo>
                          <a:cubicBezTo>
                            <a:pt x="2320957" y="68675"/>
                            <a:pt x="2320195" y="68009"/>
                            <a:pt x="2319528" y="67342"/>
                          </a:cubicBezTo>
                          <a:lnTo>
                            <a:pt x="2317147" y="65532"/>
                          </a:lnTo>
                          <a:cubicBezTo>
                            <a:pt x="2313813" y="63341"/>
                            <a:pt x="2310194" y="61532"/>
                            <a:pt x="2306479" y="60198"/>
                          </a:cubicBezTo>
                          <a:cubicBezTo>
                            <a:pt x="2302764" y="58769"/>
                            <a:pt x="2299049" y="57721"/>
                            <a:pt x="2295239" y="56864"/>
                          </a:cubicBezTo>
                          <a:cubicBezTo>
                            <a:pt x="2291429" y="56007"/>
                            <a:pt x="2287619" y="55340"/>
                            <a:pt x="2283714" y="54769"/>
                          </a:cubicBezTo>
                          <a:cubicBezTo>
                            <a:pt x="2281809" y="54483"/>
                            <a:pt x="2279809" y="54293"/>
                            <a:pt x="2277809" y="54102"/>
                          </a:cubicBezTo>
                          <a:cubicBezTo>
                            <a:pt x="2275808" y="53912"/>
                            <a:pt x="2273808" y="53816"/>
                            <a:pt x="2272094" y="53721"/>
                          </a:cubicBezTo>
                          <a:lnTo>
                            <a:pt x="2250758" y="52483"/>
                          </a:lnTo>
                          <a:cubicBezTo>
                            <a:pt x="2006822" y="40481"/>
                            <a:pt x="1762411" y="32766"/>
                            <a:pt x="1517809" y="28956"/>
                          </a:cubicBezTo>
                          <a:cubicBezTo>
                            <a:pt x="1273207" y="25146"/>
                            <a:pt x="1028510" y="25432"/>
                            <a:pt x="783812" y="29813"/>
                          </a:cubicBezTo>
                          <a:cubicBezTo>
                            <a:pt x="709422" y="31623"/>
                            <a:pt x="635032" y="34100"/>
                            <a:pt x="560832" y="36290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90310" y="27432"/>
                            <a:pt x="263366" y="37148"/>
                            <a:pt x="337661" y="42101"/>
                          </a:cubicBezTo>
                          <a:cubicBezTo>
                            <a:pt x="411956" y="47054"/>
                            <a:pt x="486728" y="47244"/>
                            <a:pt x="561213" y="46292"/>
                          </a:cubicBezTo>
                          <a:cubicBezTo>
                            <a:pt x="635699" y="45244"/>
                            <a:pt x="709898" y="43815"/>
                            <a:pt x="784193" y="43148"/>
                          </a:cubicBezTo>
                          <a:cubicBezTo>
                            <a:pt x="1028510" y="38671"/>
                            <a:pt x="1272921" y="38481"/>
                            <a:pt x="1517237" y="42291"/>
                          </a:cubicBezTo>
                          <a:cubicBezTo>
                            <a:pt x="1761458" y="46101"/>
                            <a:pt x="2005584" y="53816"/>
                            <a:pt x="2249234" y="65723"/>
                          </a:cubicBezTo>
                          <a:lnTo>
                            <a:pt x="2270570" y="66485"/>
                          </a:lnTo>
                          <a:cubicBezTo>
                            <a:pt x="2272475" y="66485"/>
                            <a:pt x="2273999" y="66675"/>
                            <a:pt x="2275523" y="66770"/>
                          </a:cubicBezTo>
                          <a:cubicBezTo>
                            <a:pt x="2277047" y="66866"/>
                            <a:pt x="2278666" y="67056"/>
                            <a:pt x="2280190" y="67151"/>
                          </a:cubicBezTo>
                          <a:cubicBezTo>
                            <a:pt x="2283333" y="67533"/>
                            <a:pt x="2286381" y="68009"/>
                            <a:pt x="2289429" y="68580"/>
                          </a:cubicBezTo>
                          <a:cubicBezTo>
                            <a:pt x="2294573" y="69628"/>
                            <a:pt x="2299335" y="71152"/>
                            <a:pt x="2302859" y="73057"/>
                          </a:cubicBezTo>
                          <a:cubicBezTo>
                            <a:pt x="2303431" y="73343"/>
                            <a:pt x="2304002" y="73628"/>
                            <a:pt x="2304479" y="73914"/>
                          </a:cubicBezTo>
                          <a:lnTo>
                            <a:pt x="2305717" y="74771"/>
                          </a:lnTo>
                          <a:cubicBezTo>
                            <a:pt x="2305717" y="74771"/>
                            <a:pt x="2306288" y="75343"/>
                            <a:pt x="2306574" y="75629"/>
                          </a:cubicBezTo>
                          <a:cubicBezTo>
                            <a:pt x="2306955" y="75914"/>
                            <a:pt x="2307050" y="76295"/>
                            <a:pt x="2307050" y="76105"/>
                          </a:cubicBezTo>
                          <a:cubicBezTo>
                            <a:pt x="2307050" y="76105"/>
                            <a:pt x="2307050" y="76105"/>
                            <a:pt x="2307146" y="76200"/>
                          </a:cubicBezTo>
                          <a:cubicBezTo>
                            <a:pt x="2307146" y="76295"/>
                            <a:pt x="2307241" y="76486"/>
                            <a:pt x="2307241" y="76581"/>
                          </a:cubicBezTo>
                          <a:cubicBezTo>
                            <a:pt x="2307241" y="76676"/>
                            <a:pt x="2307241" y="76962"/>
                            <a:pt x="2307050" y="76962"/>
                          </a:cubicBezTo>
                          <a:lnTo>
                            <a:pt x="2306384" y="77153"/>
                          </a:lnTo>
                          <a:cubicBezTo>
                            <a:pt x="2306384" y="77153"/>
                            <a:pt x="2306384" y="77153"/>
                            <a:pt x="2306003" y="77153"/>
                          </a:cubicBezTo>
                          <a:lnTo>
                            <a:pt x="2304669" y="77343"/>
                          </a:lnTo>
                          <a:lnTo>
                            <a:pt x="2302097" y="77724"/>
                          </a:lnTo>
                          <a:lnTo>
                            <a:pt x="2291715" y="79248"/>
                          </a:lnTo>
                          <a:cubicBezTo>
                            <a:pt x="2284762" y="80296"/>
                            <a:pt x="2277809" y="81344"/>
                            <a:pt x="2270855" y="82296"/>
                          </a:cubicBezTo>
                          <a:cubicBezTo>
                            <a:pt x="2256854" y="84201"/>
                            <a:pt x="2242947" y="86201"/>
                            <a:pt x="2228945" y="87916"/>
                          </a:cubicBezTo>
                          <a:cubicBezTo>
                            <a:pt x="2172938" y="94964"/>
                            <a:pt x="2116455" y="100394"/>
                            <a:pt x="2059781" y="104108"/>
                          </a:cubicBezTo>
                          <a:cubicBezTo>
                            <a:pt x="2025206" y="106394"/>
                            <a:pt x="1990630" y="107823"/>
                            <a:pt x="1955959" y="108871"/>
                          </a:cubicBezTo>
                          <a:cubicBezTo>
                            <a:pt x="1876711" y="111252"/>
                            <a:pt x="1797177" y="110681"/>
                            <a:pt x="1718024" y="106680"/>
                          </a:cubicBezTo>
                          <a:cubicBezTo>
                            <a:pt x="1831562" y="114586"/>
                            <a:pt x="1946339" y="116015"/>
                            <a:pt x="2060639" y="110681"/>
                          </a:cubicBezTo>
                          <a:cubicBezTo>
                            <a:pt x="2117789" y="108014"/>
                            <a:pt x="2174748" y="103632"/>
                            <a:pt x="2231517" y="97631"/>
                          </a:cubicBezTo>
                          <a:cubicBezTo>
                            <a:pt x="2245709" y="96203"/>
                            <a:pt x="2259806" y="94488"/>
                            <a:pt x="2273999" y="92869"/>
                          </a:cubicBezTo>
                          <a:cubicBezTo>
                            <a:pt x="2281047" y="92107"/>
                            <a:pt x="2288096" y="91154"/>
                            <a:pt x="2295144" y="90202"/>
                          </a:cubicBezTo>
                          <a:lnTo>
                            <a:pt x="2305717" y="88868"/>
                          </a:lnTo>
                          <a:lnTo>
                            <a:pt x="2312003" y="88011"/>
                          </a:lnTo>
                          <a:lnTo>
                            <a:pt x="2316861" y="87344"/>
                          </a:lnTo>
                          <a:cubicBezTo>
                            <a:pt x="2318480" y="87154"/>
                            <a:pt x="2319719" y="86678"/>
                            <a:pt x="2321147" y="86392"/>
                          </a:cubicBezTo>
                          <a:lnTo>
                            <a:pt x="2323243" y="85820"/>
                          </a:lnTo>
                          <a:lnTo>
                            <a:pt x="2323814" y="85820"/>
                          </a:lnTo>
                          <a:cubicBezTo>
                            <a:pt x="2323814" y="85820"/>
                            <a:pt x="2324195" y="85630"/>
                            <a:pt x="2324195" y="85439"/>
                          </a:cubicBezTo>
                          <a:lnTo>
                            <a:pt x="2324386" y="84677"/>
                          </a:lnTo>
                          <a:lnTo>
                            <a:pt x="2325148" y="81534"/>
                          </a:lnTo>
                          <a:cubicBezTo>
                            <a:pt x="2325339" y="79724"/>
                            <a:pt x="2325719" y="77915"/>
                            <a:pt x="2325243" y="76010"/>
                          </a:cubicBezTo>
                          <a:cubicBezTo>
                            <a:pt x="2325243" y="75724"/>
                            <a:pt x="2325148" y="75438"/>
                            <a:pt x="2325052" y="75152"/>
                          </a:cubicBezTo>
                          <a:cubicBezTo>
                            <a:pt x="2324767" y="74009"/>
                            <a:pt x="2324672" y="72962"/>
                            <a:pt x="2323814" y="7191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3" name="Vrije vorm: vorm 22372">
                      <a:extLst>
                        <a:ext uri="{FF2B5EF4-FFF2-40B4-BE49-F238E27FC236}">
                          <a16:creationId xmlns:a16="http://schemas.microsoft.com/office/drawing/2014/main" id="{29F63F19-15C7-101E-CCD8-694706ADB4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864" y="3640899"/>
                      <a:ext cx="590930" cy="14681"/>
                    </a:xfrm>
                    <a:custGeom>
                      <a:avLst/>
                      <a:gdLst>
                        <a:gd name="connsiteX0" fmla="*/ 214027 w 590930"/>
                        <a:gd name="connsiteY0" fmla="*/ 953 h 14681"/>
                        <a:gd name="connsiteX1" fmla="*/ 60007 w 590930"/>
                        <a:gd name="connsiteY1" fmla="*/ 1334 h 14681"/>
                        <a:gd name="connsiteX2" fmla="*/ 0 w 590930"/>
                        <a:gd name="connsiteY2" fmla="*/ 1524 h 14681"/>
                        <a:gd name="connsiteX3" fmla="*/ 210598 w 590930"/>
                        <a:gd name="connsiteY3" fmla="*/ 14288 h 14681"/>
                        <a:gd name="connsiteX4" fmla="*/ 300800 w 590930"/>
                        <a:gd name="connsiteY4" fmla="*/ 14288 h 14681"/>
                        <a:gd name="connsiteX5" fmla="*/ 345853 w 590930"/>
                        <a:gd name="connsiteY5" fmla="*/ 13335 h 14681"/>
                        <a:gd name="connsiteX6" fmla="*/ 390811 w 590930"/>
                        <a:gd name="connsiteY6" fmla="*/ 11716 h 14681"/>
                        <a:gd name="connsiteX7" fmla="*/ 570167 w 590930"/>
                        <a:gd name="connsiteY7" fmla="*/ 1429 h 14681"/>
                        <a:gd name="connsiteX8" fmla="*/ 590931 w 590930"/>
                        <a:gd name="connsiteY8" fmla="*/ 0 h 14681"/>
                        <a:gd name="connsiteX9" fmla="*/ 518350 w 590930"/>
                        <a:gd name="connsiteY9" fmla="*/ 190 h 14681"/>
                        <a:gd name="connsiteX10" fmla="*/ 316706 w 590930"/>
                        <a:gd name="connsiteY10" fmla="*/ 667 h 14681"/>
                        <a:gd name="connsiteX11" fmla="*/ 213931 w 590930"/>
                        <a:gd name="connsiteY11" fmla="*/ 953 h 146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681">
                          <a:moveTo>
                            <a:pt x="214027" y="953"/>
                          </a:moveTo>
                          <a:lnTo>
                            <a:pt x="60007" y="1334"/>
                          </a:lnTo>
                          <a:lnTo>
                            <a:pt x="0" y="1524"/>
                          </a:lnTo>
                          <a:cubicBezTo>
                            <a:pt x="69913" y="7048"/>
                            <a:pt x="140017" y="11811"/>
                            <a:pt x="210598" y="14288"/>
                          </a:cubicBezTo>
                          <a:cubicBezTo>
                            <a:pt x="240602" y="14764"/>
                            <a:pt x="270700" y="14859"/>
                            <a:pt x="300800" y="14288"/>
                          </a:cubicBezTo>
                          <a:cubicBezTo>
                            <a:pt x="315849" y="14192"/>
                            <a:pt x="330803" y="13621"/>
                            <a:pt x="345853" y="13335"/>
                          </a:cubicBezTo>
                          <a:cubicBezTo>
                            <a:pt x="360807" y="12859"/>
                            <a:pt x="375857" y="12382"/>
                            <a:pt x="390811" y="11716"/>
                          </a:cubicBezTo>
                          <a:cubicBezTo>
                            <a:pt x="450818" y="9239"/>
                            <a:pt x="510540" y="5524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0"/>
                          </a:ln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4" name="Vrije vorm: vorm 22373">
                      <a:extLst>
                        <a:ext uri="{FF2B5EF4-FFF2-40B4-BE49-F238E27FC236}">
                          <a16:creationId xmlns:a16="http://schemas.microsoft.com/office/drawing/2014/main" id="{547AAD54-4678-877C-E549-643B57734F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9089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5" name="Vrije vorm: vorm 22374">
                      <a:extLst>
                        <a:ext uri="{FF2B5EF4-FFF2-40B4-BE49-F238E27FC236}">
                          <a16:creationId xmlns:a16="http://schemas.microsoft.com/office/drawing/2014/main" id="{085A3481-FD89-5642-852A-B8A7ED51F1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52043"/>
                      <a:ext cx="329755" cy="18097"/>
                    </a:xfrm>
                    <a:custGeom>
                      <a:avLst/>
                      <a:gdLst>
                        <a:gd name="connsiteX0" fmla="*/ 329660 w 329755"/>
                        <a:gd name="connsiteY0" fmla="*/ 4763 h 18097"/>
                        <a:gd name="connsiteX1" fmla="*/ 105346 w 329755"/>
                        <a:gd name="connsiteY1" fmla="*/ 0 h 18097"/>
                        <a:gd name="connsiteX2" fmla="*/ 36385 w 329755"/>
                        <a:gd name="connsiteY2" fmla="*/ 2000 h 18097"/>
                        <a:gd name="connsiteX3" fmla="*/ 0 w 329755"/>
                        <a:gd name="connsiteY3" fmla="*/ 3048 h 18097"/>
                        <a:gd name="connsiteX4" fmla="*/ 104299 w 329755"/>
                        <a:gd name="connsiteY4" fmla="*/ 13335 h 18097"/>
                        <a:gd name="connsiteX5" fmla="*/ 329184 w 329755"/>
                        <a:gd name="connsiteY5" fmla="*/ 18097 h 18097"/>
                        <a:gd name="connsiteX6" fmla="*/ 329755 w 329755"/>
                        <a:gd name="connsiteY6" fmla="*/ 18097 h 18097"/>
                        <a:gd name="connsiteX7" fmla="*/ 329755 w 329755"/>
                        <a:gd name="connsiteY7" fmla="*/ 4858 h 18097"/>
                        <a:gd name="connsiteX8" fmla="*/ 329660 w 329755"/>
                        <a:gd name="connsiteY8" fmla="*/ 4858 h 180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8097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333"/>
                            <a:pt x="36385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2" y="10001"/>
                            <a:pt x="104299" y="13335"/>
                          </a:cubicBezTo>
                          <a:cubicBezTo>
                            <a:pt x="179165" y="15621"/>
                            <a:pt x="254127" y="17145"/>
                            <a:pt x="329184" y="18097"/>
                          </a:cubicBezTo>
                          <a:cubicBezTo>
                            <a:pt x="329374" y="18097"/>
                            <a:pt x="329565" y="18097"/>
                            <a:pt x="329755" y="18097"/>
                          </a:cubicBezTo>
                          <a:lnTo>
                            <a:pt x="329755" y="4858"/>
                          </a:lnTo>
                          <a:cubicBezTo>
                            <a:pt x="329755" y="4858"/>
                            <a:pt x="329755" y="4858"/>
                            <a:pt x="329660" y="485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6" name="Vrije vorm: vorm 22375">
                      <a:extLst>
                        <a:ext uri="{FF2B5EF4-FFF2-40B4-BE49-F238E27FC236}">
                          <a16:creationId xmlns:a16="http://schemas.microsoft.com/office/drawing/2014/main" id="{34FE4908-F6D7-8DB3-3488-678767799A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032"/>
                      <a:ext cx="1578483" cy="32099"/>
                    </a:xfrm>
                    <a:custGeom>
                      <a:avLst/>
                      <a:gdLst>
                        <a:gd name="connsiteX0" fmla="*/ 1578293 w 1578483"/>
                        <a:gd name="connsiteY0" fmla="*/ 191 h 32099"/>
                        <a:gd name="connsiteX1" fmla="*/ 1302830 w 1578483"/>
                        <a:gd name="connsiteY1" fmla="*/ 7620 h 32099"/>
                        <a:gd name="connsiteX2" fmla="*/ 1173671 w 1578483"/>
                        <a:gd name="connsiteY2" fmla="*/ 10001 h 32099"/>
                        <a:gd name="connsiteX3" fmla="*/ 721328 w 1578483"/>
                        <a:gd name="connsiteY3" fmla="*/ 12859 h 32099"/>
                        <a:gd name="connsiteX4" fmla="*/ 495109 w 1578483"/>
                        <a:gd name="connsiteY4" fmla="*/ 8668 h 32099"/>
                        <a:gd name="connsiteX5" fmla="*/ 268510 w 1578483"/>
                        <a:gd name="connsiteY5" fmla="*/ 12383 h 32099"/>
                        <a:gd name="connsiteX6" fmla="*/ 104394 w 1578483"/>
                        <a:gd name="connsiteY6" fmla="*/ 23146 h 32099"/>
                        <a:gd name="connsiteX7" fmla="*/ 0 w 1578483"/>
                        <a:gd name="connsiteY7" fmla="*/ 32099 h 32099"/>
                        <a:gd name="connsiteX8" fmla="*/ 45148 w 1578483"/>
                        <a:gd name="connsiteY8" fmla="*/ 32099 h 32099"/>
                        <a:gd name="connsiteX9" fmla="*/ 269081 w 1578483"/>
                        <a:gd name="connsiteY9" fmla="*/ 18955 h 32099"/>
                        <a:gd name="connsiteX10" fmla="*/ 494919 w 1578483"/>
                        <a:gd name="connsiteY10" fmla="*/ 15240 h 32099"/>
                        <a:gd name="connsiteX11" fmla="*/ 721138 w 1578483"/>
                        <a:gd name="connsiteY11" fmla="*/ 19431 h 32099"/>
                        <a:gd name="connsiteX12" fmla="*/ 1174052 w 1578483"/>
                        <a:gd name="connsiteY12" fmla="*/ 16574 h 32099"/>
                        <a:gd name="connsiteX13" fmla="*/ 1578293 w 1578483"/>
                        <a:gd name="connsiteY13" fmla="*/ 286 h 32099"/>
                        <a:gd name="connsiteX14" fmla="*/ 1578483 w 1578483"/>
                        <a:gd name="connsiteY14" fmla="*/ 0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578293" y="191"/>
                          </a:moveTo>
                          <a:cubicBezTo>
                            <a:pt x="1486472" y="3048"/>
                            <a:pt x="1394651" y="5715"/>
                            <a:pt x="1302830" y="7620"/>
                          </a:cubicBezTo>
                          <a:cubicBezTo>
                            <a:pt x="1259777" y="8572"/>
                            <a:pt x="1216724" y="9430"/>
                            <a:pt x="1173671" y="10001"/>
                          </a:cubicBezTo>
                          <a:cubicBezTo>
                            <a:pt x="1022890" y="13430"/>
                            <a:pt x="872014" y="14859"/>
                            <a:pt x="721328" y="12859"/>
                          </a:cubicBezTo>
                          <a:cubicBezTo>
                            <a:pt x="645986" y="12002"/>
                            <a:pt x="570643" y="9620"/>
                            <a:pt x="495109" y="8668"/>
                          </a:cubicBezTo>
                          <a:cubicBezTo>
                            <a:pt x="419576" y="7620"/>
                            <a:pt x="343853" y="9144"/>
                            <a:pt x="268510" y="12383"/>
                          </a:cubicBezTo>
                          <a:cubicBezTo>
                            <a:pt x="213646" y="15050"/>
                            <a:pt x="158972" y="18860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3"/>
                            <a:pt x="1174052" y="16574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7" name="Vrije vorm: vorm 22376">
                      <a:extLst>
                        <a:ext uri="{FF2B5EF4-FFF2-40B4-BE49-F238E27FC236}">
                          <a16:creationId xmlns:a16="http://schemas.microsoft.com/office/drawing/2014/main" id="{384AD814-AE71-B82A-29C8-85FD5C7C4A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74630"/>
                      <a:ext cx="2540412" cy="118979"/>
                    </a:xfrm>
                    <a:custGeom>
                      <a:avLst/>
                      <a:gdLst>
                        <a:gd name="connsiteX0" fmla="*/ 2211800 w 2540412"/>
                        <a:gd name="connsiteY0" fmla="*/ 16954 h 118979"/>
                        <a:gd name="connsiteX1" fmla="*/ 2030349 w 2540412"/>
                        <a:gd name="connsiteY1" fmla="*/ 21241 h 118979"/>
                        <a:gd name="connsiteX2" fmla="*/ 1713262 w 2540412"/>
                        <a:gd name="connsiteY2" fmla="*/ 21050 h 118979"/>
                        <a:gd name="connsiteX3" fmla="*/ 1554861 w 2540412"/>
                        <a:gd name="connsiteY3" fmla="*/ 16669 h 118979"/>
                        <a:gd name="connsiteX4" fmla="*/ 1396270 w 2540412"/>
                        <a:gd name="connsiteY4" fmla="*/ 11525 h 118979"/>
                        <a:gd name="connsiteX5" fmla="*/ 1316736 w 2540412"/>
                        <a:gd name="connsiteY5" fmla="*/ 10668 h 118979"/>
                        <a:gd name="connsiteX6" fmla="*/ 1237107 w 2540412"/>
                        <a:gd name="connsiteY6" fmla="*/ 12287 h 118979"/>
                        <a:gd name="connsiteX7" fmla="*/ 1078897 w 2540412"/>
                        <a:gd name="connsiteY7" fmla="*/ 25146 h 118979"/>
                        <a:gd name="connsiteX8" fmla="*/ 922973 w 2540412"/>
                        <a:gd name="connsiteY8" fmla="*/ 46672 h 118979"/>
                        <a:gd name="connsiteX9" fmla="*/ 767429 w 2540412"/>
                        <a:gd name="connsiteY9" fmla="*/ 68199 h 118979"/>
                        <a:gd name="connsiteX10" fmla="*/ 531686 w 2540412"/>
                        <a:gd name="connsiteY10" fmla="*/ 94107 h 118979"/>
                        <a:gd name="connsiteX11" fmla="*/ 0 w 2540412"/>
                        <a:gd name="connsiteY11" fmla="*/ 118872 h 118979"/>
                        <a:gd name="connsiteX12" fmla="*/ 769144 w 2540412"/>
                        <a:gd name="connsiteY12" fmla="*/ 74771 h 118979"/>
                        <a:gd name="connsiteX13" fmla="*/ 924973 w 2540412"/>
                        <a:gd name="connsiteY13" fmla="*/ 53149 h 118979"/>
                        <a:gd name="connsiteX14" fmla="*/ 1080421 w 2540412"/>
                        <a:gd name="connsiteY14" fmla="*/ 31718 h 118979"/>
                        <a:gd name="connsiteX15" fmla="*/ 1237393 w 2540412"/>
                        <a:gd name="connsiteY15" fmla="*/ 18955 h 118979"/>
                        <a:gd name="connsiteX16" fmla="*/ 1316450 w 2540412"/>
                        <a:gd name="connsiteY16" fmla="*/ 17431 h 118979"/>
                        <a:gd name="connsiteX17" fmla="*/ 1395603 w 2540412"/>
                        <a:gd name="connsiteY17" fmla="*/ 18288 h 118979"/>
                        <a:gd name="connsiteX18" fmla="*/ 1554004 w 2540412"/>
                        <a:gd name="connsiteY18" fmla="*/ 23431 h 118979"/>
                        <a:gd name="connsiteX19" fmla="*/ 1712690 w 2540412"/>
                        <a:gd name="connsiteY19" fmla="*/ 27813 h 118979"/>
                        <a:gd name="connsiteX20" fmla="*/ 2030349 w 2540412"/>
                        <a:gd name="connsiteY20" fmla="*/ 28004 h 118979"/>
                        <a:gd name="connsiteX21" fmla="*/ 2540413 w 2540412"/>
                        <a:gd name="connsiteY21" fmla="*/ 953 h 118979"/>
                        <a:gd name="connsiteX22" fmla="*/ 2540413 w 2540412"/>
                        <a:gd name="connsiteY22" fmla="*/ 0 h 118979"/>
                        <a:gd name="connsiteX23" fmla="*/ 2211610 w 2540412"/>
                        <a:gd name="connsiteY23" fmla="*/ 17050 h 1189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18979">
                          <a:moveTo>
                            <a:pt x="2211800" y="16954"/>
                          </a:moveTo>
                          <a:cubicBezTo>
                            <a:pt x="2151317" y="18955"/>
                            <a:pt x="2090833" y="20479"/>
                            <a:pt x="2030349" y="21241"/>
                          </a:cubicBezTo>
                          <a:cubicBezTo>
                            <a:pt x="1924622" y="23050"/>
                            <a:pt x="1818894" y="23050"/>
                            <a:pt x="1713262" y="21050"/>
                          </a:cubicBezTo>
                          <a:cubicBezTo>
                            <a:pt x="1660398" y="20003"/>
                            <a:pt x="1607630" y="18574"/>
                            <a:pt x="1554861" y="16669"/>
                          </a:cubicBezTo>
                          <a:cubicBezTo>
                            <a:pt x="1502093" y="14764"/>
                            <a:pt x="1449229" y="12668"/>
                            <a:pt x="1396270" y="11525"/>
                          </a:cubicBezTo>
                          <a:cubicBezTo>
                            <a:pt x="1369790" y="10954"/>
                            <a:pt x="1343311" y="10668"/>
                            <a:pt x="1316736" y="10668"/>
                          </a:cubicBezTo>
                          <a:cubicBezTo>
                            <a:pt x="1290161" y="10763"/>
                            <a:pt x="1263682" y="11239"/>
                            <a:pt x="1237107" y="12287"/>
                          </a:cubicBezTo>
                          <a:cubicBezTo>
                            <a:pt x="1184053" y="14288"/>
                            <a:pt x="1131189" y="18955"/>
                            <a:pt x="1078897" y="25146"/>
                          </a:cubicBezTo>
                          <a:cubicBezTo>
                            <a:pt x="1026605" y="31337"/>
                            <a:pt x="974789" y="39053"/>
                            <a:pt x="922973" y="46672"/>
                          </a:cubicBezTo>
                          <a:cubicBezTo>
                            <a:pt x="871252" y="54292"/>
                            <a:pt x="819531" y="61722"/>
                            <a:pt x="767429" y="68199"/>
                          </a:cubicBezTo>
                          <a:cubicBezTo>
                            <a:pt x="689229" y="78486"/>
                            <a:pt x="610648" y="86963"/>
                            <a:pt x="531686" y="94107"/>
                          </a:cubicBezTo>
                          <a:cubicBezTo>
                            <a:pt x="355473" y="110014"/>
                            <a:pt x="177832" y="118396"/>
                            <a:pt x="0" y="118872"/>
                          </a:cubicBezTo>
                          <a:cubicBezTo>
                            <a:pt x="257366" y="120396"/>
                            <a:pt x="515303" y="105823"/>
                            <a:pt x="769144" y="74771"/>
                          </a:cubicBezTo>
                          <a:cubicBezTo>
                            <a:pt x="821246" y="68294"/>
                            <a:pt x="873252" y="60865"/>
                            <a:pt x="924973" y="53149"/>
                          </a:cubicBezTo>
                          <a:cubicBezTo>
                            <a:pt x="976694" y="45529"/>
                            <a:pt x="1028414" y="37909"/>
                            <a:pt x="1080421" y="31718"/>
                          </a:cubicBezTo>
                          <a:cubicBezTo>
                            <a:pt x="1132427" y="25527"/>
                            <a:pt x="1184815" y="20860"/>
                            <a:pt x="1237393" y="18955"/>
                          </a:cubicBezTo>
                          <a:cubicBezTo>
                            <a:pt x="1263682" y="18002"/>
                            <a:pt x="1290066" y="17526"/>
                            <a:pt x="1316450" y="17431"/>
                          </a:cubicBezTo>
                          <a:cubicBezTo>
                            <a:pt x="1342834" y="17431"/>
                            <a:pt x="1369219" y="17716"/>
                            <a:pt x="1395603" y="18288"/>
                          </a:cubicBezTo>
                          <a:cubicBezTo>
                            <a:pt x="1448372" y="19431"/>
                            <a:pt x="1501140" y="21526"/>
                            <a:pt x="1554004" y="23431"/>
                          </a:cubicBezTo>
                          <a:cubicBezTo>
                            <a:pt x="1606868" y="25337"/>
                            <a:pt x="1659731" y="26765"/>
                            <a:pt x="1712690" y="27813"/>
                          </a:cubicBezTo>
                          <a:cubicBezTo>
                            <a:pt x="1818513" y="29813"/>
                            <a:pt x="1924431" y="29813"/>
                            <a:pt x="2030349" y="28004"/>
                          </a:cubicBezTo>
                          <a:cubicBezTo>
                            <a:pt x="2200847" y="24098"/>
                            <a:pt x="2371058" y="14764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430"/>
                            <a:pt x="2211610" y="1705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8" name="Vrije vorm: vorm 22377">
                      <a:extLst>
                        <a:ext uri="{FF2B5EF4-FFF2-40B4-BE49-F238E27FC236}">
                          <a16:creationId xmlns:a16="http://schemas.microsoft.com/office/drawing/2014/main" id="{10D9598F-ACA2-7FB5-A4BC-D0474EB475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313" y="3902551"/>
                      <a:ext cx="588454" cy="24741"/>
                    </a:xfrm>
                    <a:custGeom>
                      <a:avLst/>
                      <a:gdLst>
                        <a:gd name="connsiteX0" fmla="*/ 140208 w 588454"/>
                        <a:gd name="connsiteY0" fmla="*/ 24384 h 24741"/>
                        <a:gd name="connsiteX1" fmla="*/ 446913 w 588454"/>
                        <a:gd name="connsiteY1" fmla="*/ 15907 h 24741"/>
                        <a:gd name="connsiteX2" fmla="*/ 588455 w 588454"/>
                        <a:gd name="connsiteY2" fmla="*/ 0 h 24741"/>
                        <a:gd name="connsiteX3" fmla="*/ 490442 w 588454"/>
                        <a:gd name="connsiteY3" fmla="*/ 6763 h 24741"/>
                        <a:gd name="connsiteX4" fmla="*/ 445961 w 588454"/>
                        <a:gd name="connsiteY4" fmla="*/ 9239 h 24741"/>
                        <a:gd name="connsiteX5" fmla="*/ 140494 w 588454"/>
                        <a:gd name="connsiteY5" fmla="*/ 17621 h 24741"/>
                        <a:gd name="connsiteX6" fmla="*/ 83534 w 588454"/>
                        <a:gd name="connsiteY6" fmla="*/ 17145 h 24741"/>
                        <a:gd name="connsiteX7" fmla="*/ 1810 w 588454"/>
                        <a:gd name="connsiteY7" fmla="*/ 15335 h 24741"/>
                        <a:gd name="connsiteX8" fmla="*/ 1810 w 588454"/>
                        <a:gd name="connsiteY8" fmla="*/ 15335 h 24741"/>
                        <a:gd name="connsiteX9" fmla="*/ 0 w 588454"/>
                        <a:gd name="connsiteY9" fmla="*/ 15335 h 24741"/>
                        <a:gd name="connsiteX10" fmla="*/ 0 w 588454"/>
                        <a:gd name="connsiteY10" fmla="*/ 16954 h 24741"/>
                        <a:gd name="connsiteX11" fmla="*/ 1810 w 588454"/>
                        <a:gd name="connsiteY11" fmla="*/ 17050 h 24741"/>
                        <a:gd name="connsiteX12" fmla="*/ 1810 w 588454"/>
                        <a:gd name="connsiteY12" fmla="*/ 17050 h 24741"/>
                        <a:gd name="connsiteX13" fmla="*/ 140208 w 588454"/>
                        <a:gd name="connsiteY13" fmla="*/ 24289 h 247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41">
                          <a:moveTo>
                            <a:pt x="140208" y="24384"/>
                          </a:moveTo>
                          <a:cubicBezTo>
                            <a:pt x="242506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858"/>
                            <a:pt x="490442" y="6763"/>
                          </a:cubicBezTo>
                          <a:cubicBezTo>
                            <a:pt x="475583" y="7620"/>
                            <a:pt x="460820" y="8572"/>
                            <a:pt x="445961" y="9239"/>
                          </a:cubicBezTo>
                          <a:cubicBezTo>
                            <a:pt x="344519" y="16288"/>
                            <a:pt x="242411" y="19050"/>
                            <a:pt x="140494" y="17621"/>
                          </a:cubicBezTo>
                          <a:cubicBezTo>
                            <a:pt x="121539" y="17621"/>
                            <a:pt x="102489" y="17336"/>
                            <a:pt x="83534" y="17145"/>
                          </a:cubicBezTo>
                          <a:cubicBezTo>
                            <a:pt x="56293" y="16859"/>
                            <a:pt x="29051" y="16193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47815" y="20193"/>
                            <a:pt x="93917" y="22860"/>
                            <a:pt x="140208" y="2428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79" name="Vrije vorm: vorm 22378">
                      <a:extLst>
                        <a:ext uri="{FF2B5EF4-FFF2-40B4-BE49-F238E27FC236}">
                          <a16:creationId xmlns:a16="http://schemas.microsoft.com/office/drawing/2014/main" id="{37A64544-A8B6-EFAC-D03F-9C57CE6D8A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23942"/>
                      <a:ext cx="832103" cy="40139"/>
                    </a:xfrm>
                    <a:custGeom>
                      <a:avLst/>
                      <a:gdLst>
                        <a:gd name="connsiteX0" fmla="*/ 240697 w 832103"/>
                        <a:gd name="connsiteY0" fmla="*/ 6802 h 40139"/>
                        <a:gd name="connsiteX1" fmla="*/ 164973 w 832103"/>
                        <a:gd name="connsiteY1" fmla="*/ 14422 h 40139"/>
                        <a:gd name="connsiteX2" fmla="*/ 0 w 832103"/>
                        <a:gd name="connsiteY2" fmla="*/ 40140 h 40139"/>
                        <a:gd name="connsiteX3" fmla="*/ 241649 w 832103"/>
                        <a:gd name="connsiteY3" fmla="*/ 13375 h 40139"/>
                        <a:gd name="connsiteX4" fmla="*/ 643890 w 832103"/>
                        <a:gd name="connsiteY4" fmla="*/ 10422 h 40139"/>
                        <a:gd name="connsiteX5" fmla="*/ 832104 w 832103"/>
                        <a:gd name="connsiteY5" fmla="*/ 15280 h 40139"/>
                        <a:gd name="connsiteX6" fmla="*/ 701707 w 832103"/>
                        <a:gd name="connsiteY6" fmla="*/ 7088 h 40139"/>
                        <a:gd name="connsiteX7" fmla="*/ 644461 w 832103"/>
                        <a:gd name="connsiteY7" fmla="*/ 3754 h 40139"/>
                        <a:gd name="connsiteX8" fmla="*/ 240697 w 832103"/>
                        <a:gd name="connsiteY8" fmla="*/ 6707 h 401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3" h="40139">
                          <a:moveTo>
                            <a:pt x="240697" y="6802"/>
                          </a:moveTo>
                          <a:cubicBezTo>
                            <a:pt x="215360" y="8898"/>
                            <a:pt x="190119" y="11565"/>
                            <a:pt x="164973" y="14422"/>
                          </a:cubicBezTo>
                          <a:cubicBezTo>
                            <a:pt x="109252" y="20804"/>
                            <a:pt x="54007" y="29186"/>
                            <a:pt x="0" y="40140"/>
                          </a:cubicBezTo>
                          <a:cubicBezTo>
                            <a:pt x="79343" y="26329"/>
                            <a:pt x="160401" y="17947"/>
                            <a:pt x="241649" y="13375"/>
                          </a:cubicBezTo>
                          <a:cubicBezTo>
                            <a:pt x="375190" y="4231"/>
                            <a:pt x="509873" y="5659"/>
                            <a:pt x="643890" y="10422"/>
                          </a:cubicBezTo>
                          <a:cubicBezTo>
                            <a:pt x="706660" y="11565"/>
                            <a:pt x="769334" y="13375"/>
                            <a:pt x="832104" y="15280"/>
                          </a:cubicBezTo>
                          <a:cubicBezTo>
                            <a:pt x="788670" y="12422"/>
                            <a:pt x="745236" y="9660"/>
                            <a:pt x="701707" y="7088"/>
                          </a:cubicBezTo>
                          <a:cubicBezTo>
                            <a:pt x="682657" y="5945"/>
                            <a:pt x="663511" y="4802"/>
                            <a:pt x="644461" y="3754"/>
                          </a:cubicBezTo>
                          <a:cubicBezTo>
                            <a:pt x="510159" y="-1008"/>
                            <a:pt x="375094" y="-2437"/>
                            <a:pt x="240697" y="670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0" name="Vrije vorm: vorm 22379">
                      <a:extLst>
                        <a:ext uri="{FF2B5EF4-FFF2-40B4-BE49-F238E27FC236}">
                          <a16:creationId xmlns:a16="http://schemas.microsoft.com/office/drawing/2014/main" id="{04447903-1691-95DC-B7E6-3DEEA42BFCF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7494"/>
                      <a:ext cx="352901" cy="7810"/>
                    </a:xfrm>
                    <a:custGeom>
                      <a:avLst/>
                      <a:gdLst>
                        <a:gd name="connsiteX0" fmla="*/ 135255 w 352901"/>
                        <a:gd name="connsiteY0" fmla="*/ 1238 h 7810"/>
                        <a:gd name="connsiteX1" fmla="*/ 94012 w 352901"/>
                        <a:gd name="connsiteY1" fmla="*/ 2096 h 7810"/>
                        <a:gd name="connsiteX2" fmla="*/ 0 w 352901"/>
                        <a:gd name="connsiteY2" fmla="*/ 4001 h 7810"/>
                        <a:gd name="connsiteX3" fmla="*/ 135160 w 352901"/>
                        <a:gd name="connsiteY3" fmla="*/ 7811 h 7810"/>
                        <a:gd name="connsiteX4" fmla="*/ 352901 w 352901"/>
                        <a:gd name="connsiteY4" fmla="*/ 6668 h 7810"/>
                        <a:gd name="connsiteX5" fmla="*/ 352901 w 352901"/>
                        <a:gd name="connsiteY5" fmla="*/ 0 h 7810"/>
                        <a:gd name="connsiteX6" fmla="*/ 135255 w 352901"/>
                        <a:gd name="connsiteY6" fmla="*/ 1143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810">
                          <a:moveTo>
                            <a:pt x="135255" y="1238"/>
                          </a:moveTo>
                          <a:cubicBezTo>
                            <a:pt x="121539" y="1524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01"/>
                          </a:cubicBezTo>
                          <a:cubicBezTo>
                            <a:pt x="45053" y="5429"/>
                            <a:pt x="90107" y="6763"/>
                            <a:pt x="135160" y="7811"/>
                          </a:cubicBezTo>
                          <a:cubicBezTo>
                            <a:pt x="207740" y="7811"/>
                            <a:pt x="280321" y="7334"/>
                            <a:pt x="352901" y="6668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1" name="Vrije vorm: vorm 22380">
                      <a:extLst>
                        <a:ext uri="{FF2B5EF4-FFF2-40B4-BE49-F238E27FC236}">
                          <a16:creationId xmlns:a16="http://schemas.microsoft.com/office/drawing/2014/main" id="{BAEE70DD-A334-E136-D89E-417CCFBB27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789" y="3745355"/>
                      <a:ext cx="1178052" cy="47943"/>
                    </a:xfrm>
                    <a:custGeom>
                      <a:avLst/>
                      <a:gdLst>
                        <a:gd name="connsiteX0" fmla="*/ 280321 w 1178052"/>
                        <a:gd name="connsiteY0" fmla="*/ 47944 h 47943"/>
                        <a:gd name="connsiteX1" fmla="*/ 434150 w 1178052"/>
                        <a:gd name="connsiteY1" fmla="*/ 43848 h 47943"/>
                        <a:gd name="connsiteX2" fmla="*/ 472535 w 1178052"/>
                        <a:gd name="connsiteY2" fmla="*/ 41657 h 47943"/>
                        <a:gd name="connsiteX3" fmla="*/ 510826 w 1178052"/>
                        <a:gd name="connsiteY3" fmla="*/ 39086 h 47943"/>
                        <a:gd name="connsiteX4" fmla="*/ 587216 w 1178052"/>
                        <a:gd name="connsiteY4" fmla="*/ 32990 h 47943"/>
                        <a:gd name="connsiteX5" fmla="*/ 892207 w 1178052"/>
                        <a:gd name="connsiteY5" fmla="*/ 8701 h 47943"/>
                        <a:gd name="connsiteX6" fmla="*/ 1035177 w 1178052"/>
                        <a:gd name="connsiteY6" fmla="*/ 3843 h 47943"/>
                        <a:gd name="connsiteX7" fmla="*/ 1178052 w 1178052"/>
                        <a:gd name="connsiteY7" fmla="*/ 10225 h 47943"/>
                        <a:gd name="connsiteX8" fmla="*/ 1035272 w 1178052"/>
                        <a:gd name="connsiteY8" fmla="*/ 509 h 47943"/>
                        <a:gd name="connsiteX9" fmla="*/ 979265 w 1178052"/>
                        <a:gd name="connsiteY9" fmla="*/ 33 h 47943"/>
                        <a:gd name="connsiteX10" fmla="*/ 891540 w 1178052"/>
                        <a:gd name="connsiteY10" fmla="*/ 2033 h 47943"/>
                        <a:gd name="connsiteX11" fmla="*/ 586073 w 1178052"/>
                        <a:gd name="connsiteY11" fmla="*/ 26322 h 47943"/>
                        <a:gd name="connsiteX12" fmla="*/ 509873 w 1178052"/>
                        <a:gd name="connsiteY12" fmla="*/ 32323 h 47943"/>
                        <a:gd name="connsiteX13" fmla="*/ 471678 w 1178052"/>
                        <a:gd name="connsiteY13" fmla="*/ 34799 h 47943"/>
                        <a:gd name="connsiteX14" fmla="*/ 433483 w 1178052"/>
                        <a:gd name="connsiteY14" fmla="*/ 36990 h 47943"/>
                        <a:gd name="connsiteX15" fmla="*/ 280321 w 1178052"/>
                        <a:gd name="connsiteY15" fmla="*/ 41086 h 47943"/>
                        <a:gd name="connsiteX16" fmla="*/ 166211 w 1178052"/>
                        <a:gd name="connsiteY16" fmla="*/ 40610 h 47943"/>
                        <a:gd name="connsiteX17" fmla="*/ 1810 w 1178052"/>
                        <a:gd name="connsiteY17" fmla="*/ 33180 h 47943"/>
                        <a:gd name="connsiteX18" fmla="*/ 1810 w 1178052"/>
                        <a:gd name="connsiteY18" fmla="*/ 33180 h 47943"/>
                        <a:gd name="connsiteX19" fmla="*/ 0 w 1178052"/>
                        <a:gd name="connsiteY19" fmla="*/ 33085 h 47943"/>
                        <a:gd name="connsiteX20" fmla="*/ 0 w 1178052"/>
                        <a:gd name="connsiteY20" fmla="*/ 34704 h 47943"/>
                        <a:gd name="connsiteX21" fmla="*/ 1810 w 1178052"/>
                        <a:gd name="connsiteY21" fmla="*/ 34895 h 47943"/>
                        <a:gd name="connsiteX22" fmla="*/ 1810 w 1178052"/>
                        <a:gd name="connsiteY22" fmla="*/ 34895 h 47943"/>
                        <a:gd name="connsiteX23" fmla="*/ 280321 w 1178052"/>
                        <a:gd name="connsiteY23" fmla="*/ 47849 h 479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7943">
                          <a:moveTo>
                            <a:pt x="280321" y="47944"/>
                          </a:moveTo>
                          <a:cubicBezTo>
                            <a:pt x="331661" y="47754"/>
                            <a:pt x="382905" y="46420"/>
                            <a:pt x="434150" y="43848"/>
                          </a:cubicBezTo>
                          <a:cubicBezTo>
                            <a:pt x="446913" y="43086"/>
                            <a:pt x="459772" y="42515"/>
                            <a:pt x="472535" y="41657"/>
                          </a:cubicBezTo>
                          <a:lnTo>
                            <a:pt x="510826" y="39086"/>
                          </a:lnTo>
                          <a:cubicBezTo>
                            <a:pt x="536353" y="37181"/>
                            <a:pt x="561785" y="35276"/>
                            <a:pt x="587216" y="32990"/>
                          </a:cubicBezTo>
                          <a:cubicBezTo>
                            <a:pt x="688943" y="24417"/>
                            <a:pt x="790289" y="13940"/>
                            <a:pt x="892207" y="8701"/>
                          </a:cubicBezTo>
                          <a:cubicBezTo>
                            <a:pt x="939737" y="5748"/>
                            <a:pt x="987457" y="3653"/>
                            <a:pt x="1035177" y="3843"/>
                          </a:cubicBezTo>
                          <a:cubicBezTo>
                            <a:pt x="1082897" y="3939"/>
                            <a:pt x="1130618" y="5939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033"/>
                          </a:cubicBezTo>
                          <a:cubicBezTo>
                            <a:pt x="789051" y="7272"/>
                            <a:pt x="687610" y="17750"/>
                            <a:pt x="586073" y="26322"/>
                          </a:cubicBezTo>
                          <a:cubicBezTo>
                            <a:pt x="560642" y="28513"/>
                            <a:pt x="535210" y="30418"/>
                            <a:pt x="509873" y="32323"/>
                          </a:cubicBezTo>
                          <a:lnTo>
                            <a:pt x="471678" y="34799"/>
                          </a:lnTo>
                          <a:cubicBezTo>
                            <a:pt x="458915" y="35657"/>
                            <a:pt x="446246" y="36228"/>
                            <a:pt x="433483" y="36990"/>
                          </a:cubicBezTo>
                          <a:cubicBezTo>
                            <a:pt x="382524" y="39562"/>
                            <a:pt x="331375" y="40896"/>
                            <a:pt x="280321" y="41086"/>
                          </a:cubicBezTo>
                          <a:cubicBezTo>
                            <a:pt x="242316" y="41657"/>
                            <a:pt x="204216" y="41372"/>
                            <a:pt x="166211" y="40610"/>
                          </a:cubicBezTo>
                          <a:cubicBezTo>
                            <a:pt x="111347" y="39467"/>
                            <a:pt x="56483" y="36990"/>
                            <a:pt x="1810" y="33180"/>
                          </a:cubicBezTo>
                          <a:lnTo>
                            <a:pt x="1810" y="33180"/>
                          </a:lnTo>
                          <a:cubicBezTo>
                            <a:pt x="1238" y="33180"/>
                            <a:pt x="571" y="33180"/>
                            <a:pt x="0" y="33085"/>
                          </a:cubicBezTo>
                          <a:lnTo>
                            <a:pt x="0" y="34704"/>
                          </a:lnTo>
                          <a:cubicBezTo>
                            <a:pt x="571" y="34704"/>
                            <a:pt x="1238" y="34799"/>
                            <a:pt x="1810" y="34895"/>
                          </a:cubicBezTo>
                          <a:lnTo>
                            <a:pt x="1810" y="34895"/>
                          </a:lnTo>
                          <a:cubicBezTo>
                            <a:pt x="94012" y="43086"/>
                            <a:pt x="187071" y="47468"/>
                            <a:pt x="280321" y="47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2" name="Vrije vorm: vorm 22381">
                      <a:extLst>
                        <a:ext uri="{FF2B5EF4-FFF2-40B4-BE49-F238E27FC236}">
                          <a16:creationId xmlns:a16="http://schemas.microsoft.com/office/drawing/2014/main" id="{1C7FC3EF-D209-4303-03F8-1CBB5C62B9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51484"/>
                      <a:ext cx="219932" cy="13525"/>
                    </a:xfrm>
                    <a:custGeom>
                      <a:avLst/>
                      <a:gdLst>
                        <a:gd name="connsiteX0" fmla="*/ 170783 w 219932"/>
                        <a:gd name="connsiteY0" fmla="*/ 6953 h 13525"/>
                        <a:gd name="connsiteX1" fmla="*/ 64865 w 219932"/>
                        <a:gd name="connsiteY1" fmla="*/ 952 h 13525"/>
                        <a:gd name="connsiteX2" fmla="*/ 44577 w 219932"/>
                        <a:gd name="connsiteY2" fmla="*/ 667 h 13525"/>
                        <a:gd name="connsiteX3" fmla="*/ 0 w 219932"/>
                        <a:gd name="connsiteY3" fmla="*/ 0 h 13525"/>
                        <a:gd name="connsiteX4" fmla="*/ 63913 w 219932"/>
                        <a:gd name="connsiteY4" fmla="*/ 7525 h 13525"/>
                        <a:gd name="connsiteX5" fmla="*/ 170021 w 219932"/>
                        <a:gd name="connsiteY5" fmla="*/ 13525 h 13525"/>
                        <a:gd name="connsiteX6" fmla="*/ 219932 w 219932"/>
                        <a:gd name="connsiteY6" fmla="*/ 12668 h 13525"/>
                        <a:gd name="connsiteX7" fmla="*/ 185547 w 219932"/>
                        <a:gd name="connsiteY7" fmla="*/ 8667 h 13525"/>
                        <a:gd name="connsiteX8" fmla="*/ 170783 w 219932"/>
                        <a:gd name="connsiteY8" fmla="*/ 695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525">
                          <a:moveTo>
                            <a:pt x="170783" y="6953"/>
                          </a:moveTo>
                          <a:cubicBezTo>
                            <a:pt x="135446" y="5143"/>
                            <a:pt x="100108" y="3143"/>
                            <a:pt x="64865" y="952"/>
                          </a:cubicBezTo>
                          <a:cubicBezTo>
                            <a:pt x="58103" y="952"/>
                            <a:pt x="51340" y="762"/>
                            <a:pt x="44577" y="667"/>
                          </a:cubicBezTo>
                          <a:cubicBezTo>
                            <a:pt x="29718" y="476"/>
                            <a:pt x="14859" y="286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19932" y="12668"/>
                          </a:lnTo>
                          <a:lnTo>
                            <a:pt x="185547" y="8667"/>
                          </a:lnTo>
                          <a:lnTo>
                            <a:pt x="170783" y="6953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3" name="Vrije vorm: vorm 22382">
                      <a:extLst>
                        <a:ext uri="{FF2B5EF4-FFF2-40B4-BE49-F238E27FC236}">
                          <a16:creationId xmlns:a16="http://schemas.microsoft.com/office/drawing/2014/main" id="{8F58EBCF-E9B4-D411-CF6F-812B5650E1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763" y="3760152"/>
                      <a:ext cx="311753" cy="18551"/>
                    </a:xfrm>
                    <a:custGeom>
                      <a:avLst/>
                      <a:gdLst>
                        <a:gd name="connsiteX0" fmla="*/ 241363 w 311753"/>
                        <a:gd name="connsiteY0" fmla="*/ 2762 h 18551"/>
                        <a:gd name="connsiteX1" fmla="*/ 91345 w 311753"/>
                        <a:gd name="connsiteY1" fmla="*/ 11811 h 18551"/>
                        <a:gd name="connsiteX2" fmla="*/ 63627 w 311753"/>
                        <a:gd name="connsiteY2" fmla="*/ 13716 h 18551"/>
                        <a:gd name="connsiteX3" fmla="*/ 0 w 311753"/>
                        <a:gd name="connsiteY3" fmla="*/ 18002 h 18551"/>
                        <a:gd name="connsiteX4" fmla="*/ 91916 w 311753"/>
                        <a:gd name="connsiteY4" fmla="*/ 18479 h 18551"/>
                        <a:gd name="connsiteX5" fmla="*/ 242411 w 311753"/>
                        <a:gd name="connsiteY5" fmla="*/ 9430 h 18551"/>
                        <a:gd name="connsiteX6" fmla="*/ 311753 w 311753"/>
                        <a:gd name="connsiteY6" fmla="*/ 0 h 18551"/>
                        <a:gd name="connsiteX7" fmla="*/ 263557 w 311753"/>
                        <a:gd name="connsiteY7" fmla="*/ 1905 h 18551"/>
                        <a:gd name="connsiteX8" fmla="*/ 241363 w 311753"/>
                        <a:gd name="connsiteY8" fmla="*/ 2762 h 185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551">
                          <a:moveTo>
                            <a:pt x="241363" y="2762"/>
                          </a:moveTo>
                          <a:cubicBezTo>
                            <a:pt x="191453" y="6668"/>
                            <a:pt x="141446" y="9716"/>
                            <a:pt x="91345" y="11811"/>
                          </a:cubicBezTo>
                          <a:cubicBezTo>
                            <a:pt x="82106" y="12573"/>
                            <a:pt x="72866" y="13049"/>
                            <a:pt x="63627" y="13716"/>
                          </a:cubicBezTo>
                          <a:cubicBezTo>
                            <a:pt x="42386" y="15240"/>
                            <a:pt x="21241" y="16764"/>
                            <a:pt x="0" y="18002"/>
                          </a:cubicBezTo>
                          <a:cubicBezTo>
                            <a:pt x="30575" y="18479"/>
                            <a:pt x="61246" y="18669"/>
                            <a:pt x="91916" y="18479"/>
                          </a:cubicBezTo>
                          <a:cubicBezTo>
                            <a:pt x="142208" y="16383"/>
                            <a:pt x="192405" y="13335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4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3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4" name="Vrije vorm: vorm 22383">
                      <a:extLst>
                        <a:ext uri="{FF2B5EF4-FFF2-40B4-BE49-F238E27FC236}">
                          <a16:creationId xmlns:a16="http://schemas.microsoft.com/office/drawing/2014/main" id="{A27608C7-C33B-2A16-C707-B607A24EF0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7782"/>
                      <a:ext cx="295465" cy="8477"/>
                    </a:xfrm>
                    <a:custGeom>
                      <a:avLst/>
                      <a:gdLst>
                        <a:gd name="connsiteX0" fmla="*/ 86678 w 295465"/>
                        <a:gd name="connsiteY0" fmla="*/ 0 h 8477"/>
                        <a:gd name="connsiteX1" fmla="*/ 60198 w 295465"/>
                        <a:gd name="connsiteY1" fmla="*/ 667 h 8477"/>
                        <a:gd name="connsiteX2" fmla="*/ 0 w 295465"/>
                        <a:gd name="connsiteY2" fmla="*/ 2191 h 8477"/>
                        <a:gd name="connsiteX3" fmla="*/ 86487 w 295465"/>
                        <a:gd name="connsiteY3" fmla="*/ 6668 h 8477"/>
                        <a:gd name="connsiteX4" fmla="*/ 228791 w 295465"/>
                        <a:gd name="connsiteY4" fmla="*/ 8477 h 8477"/>
                        <a:gd name="connsiteX5" fmla="*/ 295466 w 295465"/>
                        <a:gd name="connsiteY5" fmla="*/ 6096 h 8477"/>
                        <a:gd name="connsiteX6" fmla="*/ 249269 w 295465"/>
                        <a:gd name="connsiteY6" fmla="*/ 3143 h 8477"/>
                        <a:gd name="connsiteX7" fmla="*/ 229076 w 295465"/>
                        <a:gd name="connsiteY7" fmla="*/ 1905 h 8477"/>
                        <a:gd name="connsiteX8" fmla="*/ 86678 w 295465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8477">
                          <a:moveTo>
                            <a:pt x="86678" y="0"/>
                          </a:moveTo>
                          <a:lnTo>
                            <a:pt x="60198" y="667"/>
                          </a:lnTo>
                          <a:lnTo>
                            <a:pt x="0" y="2191"/>
                          </a:lnTo>
                          <a:lnTo>
                            <a:pt x="86487" y="6668"/>
                          </a:lnTo>
                          <a:lnTo>
                            <a:pt x="228791" y="8477"/>
                          </a:lnTo>
                          <a:lnTo>
                            <a:pt x="295466" y="6096"/>
                          </a:lnTo>
                          <a:lnTo>
                            <a:pt x="249269" y="3143"/>
                          </a:lnTo>
                          <a:lnTo>
                            <a:pt x="229076" y="1905"/>
                          </a:lnTo>
                          <a:lnTo>
                            <a:pt x="86678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5" name="Vrije vorm: vorm 22384">
                      <a:extLst>
                        <a:ext uri="{FF2B5EF4-FFF2-40B4-BE49-F238E27FC236}">
                          <a16:creationId xmlns:a16="http://schemas.microsoft.com/office/drawing/2014/main" id="{3D151F46-55F3-1070-DA81-9169003797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44747" y="3234753"/>
                      <a:ext cx="2536221" cy="25708"/>
                    </a:xfrm>
                    <a:custGeom>
                      <a:avLst/>
                      <a:gdLst>
                        <a:gd name="connsiteX0" fmla="*/ 2525649 w 2536221"/>
                        <a:gd name="connsiteY0" fmla="*/ 0 h 25708"/>
                        <a:gd name="connsiteX1" fmla="*/ 8001 w 2536221"/>
                        <a:gd name="connsiteY1" fmla="*/ 6096 h 25708"/>
                        <a:gd name="connsiteX2" fmla="*/ 0 w 2536221"/>
                        <a:gd name="connsiteY2" fmla="*/ 15145 h 25708"/>
                        <a:gd name="connsiteX3" fmla="*/ 94583 w 2536221"/>
                        <a:gd name="connsiteY3" fmla="*/ 14954 h 25708"/>
                        <a:gd name="connsiteX4" fmla="*/ 219837 w 2536221"/>
                        <a:gd name="connsiteY4" fmla="*/ 21526 h 25708"/>
                        <a:gd name="connsiteX5" fmla="*/ 517303 w 2536221"/>
                        <a:gd name="connsiteY5" fmla="*/ 19241 h 25708"/>
                        <a:gd name="connsiteX6" fmla="*/ 537972 w 2536221"/>
                        <a:gd name="connsiteY6" fmla="*/ 13907 h 25708"/>
                        <a:gd name="connsiteX7" fmla="*/ 568833 w 2536221"/>
                        <a:gd name="connsiteY7" fmla="*/ 13907 h 25708"/>
                        <a:gd name="connsiteX8" fmla="*/ 589502 w 2536221"/>
                        <a:gd name="connsiteY8" fmla="*/ 19050 h 25708"/>
                        <a:gd name="connsiteX9" fmla="*/ 924211 w 2536221"/>
                        <a:gd name="connsiteY9" fmla="*/ 25051 h 25708"/>
                        <a:gd name="connsiteX10" fmla="*/ 1105186 w 2536221"/>
                        <a:gd name="connsiteY10" fmla="*/ 12573 h 25708"/>
                        <a:gd name="connsiteX11" fmla="*/ 1362742 w 2536221"/>
                        <a:gd name="connsiteY11" fmla="*/ 11906 h 25708"/>
                        <a:gd name="connsiteX12" fmla="*/ 1377506 w 2536221"/>
                        <a:gd name="connsiteY12" fmla="*/ 14859 h 25708"/>
                        <a:gd name="connsiteX13" fmla="*/ 1758315 w 2536221"/>
                        <a:gd name="connsiteY13" fmla="*/ 20860 h 25708"/>
                        <a:gd name="connsiteX14" fmla="*/ 1773936 w 2536221"/>
                        <a:gd name="connsiteY14" fmla="*/ 18097 h 25708"/>
                        <a:gd name="connsiteX15" fmla="*/ 1794415 w 2536221"/>
                        <a:gd name="connsiteY15" fmla="*/ 23050 h 25708"/>
                        <a:gd name="connsiteX16" fmla="*/ 1969294 w 2536221"/>
                        <a:gd name="connsiteY16" fmla="*/ 10763 h 25708"/>
                        <a:gd name="connsiteX17" fmla="*/ 1972818 w 2536221"/>
                        <a:gd name="connsiteY17" fmla="*/ 10478 h 25708"/>
                        <a:gd name="connsiteX18" fmla="*/ 2536222 w 2536221"/>
                        <a:gd name="connsiteY18" fmla="*/ 9144 h 25708"/>
                        <a:gd name="connsiteX19" fmla="*/ 2536222 w 2536221"/>
                        <a:gd name="connsiteY19" fmla="*/ 9144 h 25708"/>
                        <a:gd name="connsiteX20" fmla="*/ 2525649 w 2536221"/>
                        <a:gd name="connsiteY20" fmla="*/ 191 h 257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5708">
                          <a:moveTo>
                            <a:pt x="2525649" y="0"/>
                          </a:moveTo>
                          <a:lnTo>
                            <a:pt x="8001" y="6096"/>
                          </a:lnTo>
                          <a:cubicBezTo>
                            <a:pt x="5334" y="9144"/>
                            <a:pt x="2667" y="12097"/>
                            <a:pt x="0" y="15145"/>
                          </a:cubicBezTo>
                          <a:lnTo>
                            <a:pt x="94583" y="14954"/>
                          </a:lnTo>
                          <a:cubicBezTo>
                            <a:pt x="136303" y="17526"/>
                            <a:pt x="177927" y="20288"/>
                            <a:pt x="219837" y="21526"/>
                          </a:cubicBezTo>
                          <a:cubicBezTo>
                            <a:pt x="318802" y="24384"/>
                            <a:pt x="418243" y="19526"/>
                            <a:pt x="517303" y="19241"/>
                          </a:cubicBezTo>
                          <a:cubicBezTo>
                            <a:pt x="526066" y="19241"/>
                            <a:pt x="532924" y="17145"/>
                            <a:pt x="537972" y="13907"/>
                          </a:cubicBezTo>
                          <a:lnTo>
                            <a:pt x="568833" y="13907"/>
                          </a:lnTo>
                          <a:cubicBezTo>
                            <a:pt x="573881" y="17050"/>
                            <a:pt x="580739" y="19050"/>
                            <a:pt x="589502" y="19050"/>
                          </a:cubicBezTo>
                          <a:cubicBezTo>
                            <a:pt x="701135" y="19050"/>
                            <a:pt x="812483" y="28194"/>
                            <a:pt x="924211" y="25051"/>
                          </a:cubicBezTo>
                          <a:cubicBezTo>
                            <a:pt x="984790" y="23336"/>
                            <a:pt x="1044893" y="17431"/>
                            <a:pt x="1105186" y="12573"/>
                          </a:cubicBezTo>
                          <a:lnTo>
                            <a:pt x="1362742" y="11906"/>
                          </a:lnTo>
                          <a:cubicBezTo>
                            <a:pt x="1366838" y="13525"/>
                            <a:pt x="1371791" y="14668"/>
                            <a:pt x="1377506" y="14859"/>
                          </a:cubicBezTo>
                          <a:cubicBezTo>
                            <a:pt x="1504379" y="19145"/>
                            <a:pt x="1631347" y="21146"/>
                            <a:pt x="1758315" y="20860"/>
                          </a:cubicBezTo>
                          <a:cubicBezTo>
                            <a:pt x="1764411" y="20860"/>
                            <a:pt x="1769650" y="19812"/>
                            <a:pt x="1773936" y="18097"/>
                          </a:cubicBezTo>
                          <a:cubicBezTo>
                            <a:pt x="1778984" y="21146"/>
                            <a:pt x="1785747" y="23146"/>
                            <a:pt x="1794415" y="23050"/>
                          </a:cubicBezTo>
                          <a:cubicBezTo>
                            <a:pt x="1853184" y="22670"/>
                            <a:pt x="1911191" y="16478"/>
                            <a:pt x="1969294" y="10763"/>
                          </a:cubicBezTo>
                          <a:cubicBezTo>
                            <a:pt x="1970437" y="10668"/>
                            <a:pt x="1971580" y="10573"/>
                            <a:pt x="1972818" y="10478"/>
                          </a:cubicBezTo>
                          <a:lnTo>
                            <a:pt x="2536222" y="9144"/>
                          </a:lnTo>
                          <a:lnTo>
                            <a:pt x="2536222" y="9144"/>
                          </a:lnTo>
                          <a:cubicBezTo>
                            <a:pt x="2532793" y="5810"/>
                            <a:pt x="2529173" y="2858"/>
                            <a:pt x="2525649" y="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6" name="Vrije vorm: vorm 22385">
                      <a:extLst>
                        <a:ext uri="{FF2B5EF4-FFF2-40B4-BE49-F238E27FC236}">
                          <a16:creationId xmlns:a16="http://schemas.microsoft.com/office/drawing/2014/main" id="{913E2FB8-AE63-C334-9870-941E0CB3F9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551" y="3527933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7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7" name="Vrije vorm: vorm 22386">
                      <a:extLst>
                        <a:ext uri="{FF2B5EF4-FFF2-40B4-BE49-F238E27FC236}">
                          <a16:creationId xmlns:a16="http://schemas.microsoft.com/office/drawing/2014/main" id="{4049DB15-B93A-1354-CD8F-EB8097C65F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4929" y="3553841"/>
                      <a:ext cx="1869376" cy="56483"/>
                    </a:xfrm>
                    <a:custGeom>
                      <a:avLst/>
                      <a:gdLst>
                        <a:gd name="connsiteX0" fmla="*/ 999077 w 1869376"/>
                        <a:gd name="connsiteY0" fmla="*/ 18192 h 56483"/>
                        <a:gd name="connsiteX1" fmla="*/ 772859 w 1869376"/>
                        <a:gd name="connsiteY1" fmla="*/ 14478 h 56483"/>
                        <a:gd name="connsiteX2" fmla="*/ 547021 w 1869376"/>
                        <a:gd name="connsiteY2" fmla="*/ 17907 h 56483"/>
                        <a:gd name="connsiteX3" fmla="*/ 0 w 1869376"/>
                        <a:gd name="connsiteY3" fmla="*/ 56483 h 56483"/>
                        <a:gd name="connsiteX4" fmla="*/ 1869281 w 1869376"/>
                        <a:gd name="connsiteY4" fmla="*/ 52006 h 56483"/>
                        <a:gd name="connsiteX5" fmla="*/ 1869281 w 1869376"/>
                        <a:gd name="connsiteY5" fmla="*/ 30480 h 56483"/>
                        <a:gd name="connsiteX6" fmla="*/ 1804892 w 1869376"/>
                        <a:gd name="connsiteY6" fmla="*/ 30956 h 56483"/>
                        <a:gd name="connsiteX7" fmla="*/ 1503236 w 1869376"/>
                        <a:gd name="connsiteY7" fmla="*/ 30480 h 56483"/>
                        <a:gd name="connsiteX8" fmla="*/ 1319213 w 1869376"/>
                        <a:gd name="connsiteY8" fmla="*/ 32194 h 56483"/>
                        <a:gd name="connsiteX9" fmla="*/ 1367981 w 1869376"/>
                        <a:gd name="connsiteY9" fmla="*/ 28099 h 56483"/>
                        <a:gd name="connsiteX10" fmla="*/ 1319213 w 1869376"/>
                        <a:gd name="connsiteY10" fmla="*/ 28956 h 56483"/>
                        <a:gd name="connsiteX11" fmla="*/ 1502569 w 1869376"/>
                        <a:gd name="connsiteY11" fmla="*/ 15049 h 56483"/>
                        <a:gd name="connsiteX12" fmla="*/ 1805940 w 1869376"/>
                        <a:gd name="connsiteY12" fmla="*/ 15526 h 56483"/>
                        <a:gd name="connsiteX13" fmla="*/ 1869377 w 1869376"/>
                        <a:gd name="connsiteY13" fmla="*/ 20479 h 56483"/>
                        <a:gd name="connsiteX14" fmla="*/ 1869377 w 1869376"/>
                        <a:gd name="connsiteY14" fmla="*/ 0 h 56483"/>
                        <a:gd name="connsiteX15" fmla="*/ 1451896 w 1869376"/>
                        <a:gd name="connsiteY15" fmla="*/ 15526 h 56483"/>
                        <a:gd name="connsiteX16" fmla="*/ 998982 w 1869376"/>
                        <a:gd name="connsiteY16" fmla="*/ 18192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6483">
                          <a:moveTo>
                            <a:pt x="999077" y="18192"/>
                          </a:moveTo>
                          <a:cubicBezTo>
                            <a:pt x="923544" y="17431"/>
                            <a:pt x="848201" y="15240"/>
                            <a:pt x="772859" y="14478"/>
                          </a:cubicBezTo>
                          <a:cubicBezTo>
                            <a:pt x="697516" y="13525"/>
                            <a:pt x="622268" y="14954"/>
                            <a:pt x="547021" y="17907"/>
                          </a:cubicBezTo>
                          <a:cubicBezTo>
                            <a:pt x="363855" y="24193"/>
                            <a:pt x="181832" y="40291"/>
                            <a:pt x="0" y="56483"/>
                          </a:cubicBezTo>
                          <a:lnTo>
                            <a:pt x="1869281" y="52006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0"/>
                            <a:pt x="1804892" y="30956"/>
                          </a:cubicBezTo>
                          <a:cubicBezTo>
                            <a:pt x="1704404" y="28099"/>
                            <a:pt x="1603724" y="27908"/>
                            <a:pt x="1503236" y="30480"/>
                          </a:cubicBezTo>
                          <a:cubicBezTo>
                            <a:pt x="1441990" y="30004"/>
                            <a:pt x="1380649" y="30575"/>
                            <a:pt x="1319213" y="32194"/>
                          </a:cubicBezTo>
                          <a:cubicBezTo>
                            <a:pt x="1335405" y="30670"/>
                            <a:pt x="1351693" y="29432"/>
                            <a:pt x="1367981" y="28099"/>
                          </a:cubicBezTo>
                          <a:cubicBezTo>
                            <a:pt x="1351693" y="28384"/>
                            <a:pt x="1335500" y="28575"/>
                            <a:pt x="1319213" y="28956"/>
                          </a:cubicBezTo>
                          <a:cubicBezTo>
                            <a:pt x="1380077" y="23336"/>
                            <a:pt x="1441133" y="18669"/>
                            <a:pt x="1502569" y="15049"/>
                          </a:cubicBezTo>
                          <a:cubicBezTo>
                            <a:pt x="1603724" y="12478"/>
                            <a:pt x="1704975" y="12573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096"/>
                            <a:pt x="1591151" y="11620"/>
                            <a:pt x="1451896" y="15526"/>
                          </a:cubicBezTo>
                          <a:cubicBezTo>
                            <a:pt x="1301020" y="18669"/>
                            <a:pt x="1149953" y="20002"/>
                            <a:pt x="998982" y="18192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8" name="Vrije vorm: vorm 22387">
                      <a:extLst>
                        <a:ext uri="{FF2B5EF4-FFF2-40B4-BE49-F238E27FC236}">
                          <a16:creationId xmlns:a16="http://schemas.microsoft.com/office/drawing/2014/main" id="{58CE5D3E-B5DF-0FCC-96C9-BE63397650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5218" y="3356482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715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715"/>
                          </a:moveTo>
                          <a:cubicBezTo>
                            <a:pt x="26194" y="3334"/>
                            <a:pt x="52483" y="4572"/>
                            <a:pt x="78772" y="5429"/>
                          </a:cubicBezTo>
                          <a:cubicBezTo>
                            <a:pt x="52388" y="4000"/>
                            <a:pt x="26099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89" name="Vrije vorm: vorm 22388">
                      <a:extLst>
                        <a:ext uri="{FF2B5EF4-FFF2-40B4-BE49-F238E27FC236}">
                          <a16:creationId xmlns:a16="http://schemas.microsoft.com/office/drawing/2014/main" id="{18D3D483-299A-8C94-BE97-0B3ACDE52B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075" y="3243516"/>
                      <a:ext cx="2611183" cy="368046"/>
                    </a:xfrm>
                    <a:custGeom>
                      <a:avLst/>
                      <a:gdLst>
                        <a:gd name="connsiteX0" fmla="*/ 2393156 w 2611183"/>
                        <a:gd name="connsiteY0" fmla="*/ 210026 h 368046"/>
                        <a:gd name="connsiteX1" fmla="*/ 2257901 w 2611183"/>
                        <a:gd name="connsiteY1" fmla="*/ 206502 h 368046"/>
                        <a:gd name="connsiteX2" fmla="*/ 2330006 w 2611183"/>
                        <a:gd name="connsiteY2" fmla="*/ 205073 h 368046"/>
                        <a:gd name="connsiteX3" fmla="*/ 2257901 w 2611183"/>
                        <a:gd name="connsiteY3" fmla="*/ 203168 h 368046"/>
                        <a:gd name="connsiteX4" fmla="*/ 2393156 w 2611183"/>
                        <a:gd name="connsiteY4" fmla="*/ 200596 h 368046"/>
                        <a:gd name="connsiteX5" fmla="*/ 2610803 w 2611183"/>
                        <a:gd name="connsiteY5" fmla="*/ 199454 h 368046"/>
                        <a:gd name="connsiteX6" fmla="*/ 2610803 w 2611183"/>
                        <a:gd name="connsiteY6" fmla="*/ 178498 h 368046"/>
                        <a:gd name="connsiteX7" fmla="*/ 2603754 w 2611183"/>
                        <a:gd name="connsiteY7" fmla="*/ 168878 h 368046"/>
                        <a:gd name="connsiteX8" fmla="*/ 2611184 w 2611183"/>
                        <a:gd name="connsiteY8" fmla="*/ 94298 h 368046"/>
                        <a:gd name="connsiteX9" fmla="*/ 2611184 w 2611183"/>
                        <a:gd name="connsiteY9" fmla="*/ 58388 h 368046"/>
                        <a:gd name="connsiteX10" fmla="*/ 2610707 w 2611183"/>
                        <a:gd name="connsiteY10" fmla="*/ 58388 h 368046"/>
                        <a:gd name="connsiteX11" fmla="*/ 2385822 w 2611183"/>
                        <a:gd name="connsiteY11" fmla="*/ 54007 h 368046"/>
                        <a:gd name="connsiteX12" fmla="*/ 2281523 w 2611183"/>
                        <a:gd name="connsiteY12" fmla="*/ 44672 h 368046"/>
                        <a:gd name="connsiteX13" fmla="*/ 2309432 w 2611183"/>
                        <a:gd name="connsiteY13" fmla="*/ 43910 h 368046"/>
                        <a:gd name="connsiteX14" fmla="*/ 2281523 w 2611183"/>
                        <a:gd name="connsiteY14" fmla="*/ 41434 h 368046"/>
                        <a:gd name="connsiteX15" fmla="*/ 2386870 w 2611183"/>
                        <a:gd name="connsiteY15" fmla="*/ 38576 h 368046"/>
                        <a:gd name="connsiteX16" fmla="*/ 2607183 w 2611183"/>
                        <a:gd name="connsiteY16" fmla="*/ 42863 h 368046"/>
                        <a:gd name="connsiteX17" fmla="*/ 2576894 w 2611183"/>
                        <a:gd name="connsiteY17" fmla="*/ 0 h 368046"/>
                        <a:gd name="connsiteX18" fmla="*/ 2576894 w 2611183"/>
                        <a:gd name="connsiteY18" fmla="*/ 0 h 368046"/>
                        <a:gd name="connsiteX19" fmla="*/ 2013490 w 2611183"/>
                        <a:gd name="connsiteY19" fmla="*/ 1333 h 368046"/>
                        <a:gd name="connsiteX20" fmla="*/ 2009966 w 2611183"/>
                        <a:gd name="connsiteY20" fmla="*/ 1619 h 368046"/>
                        <a:gd name="connsiteX21" fmla="*/ 1835087 w 2611183"/>
                        <a:gd name="connsiteY21" fmla="*/ 13907 h 368046"/>
                        <a:gd name="connsiteX22" fmla="*/ 1814608 w 2611183"/>
                        <a:gd name="connsiteY22" fmla="*/ 8954 h 368046"/>
                        <a:gd name="connsiteX23" fmla="*/ 1798987 w 2611183"/>
                        <a:gd name="connsiteY23" fmla="*/ 11716 h 368046"/>
                        <a:gd name="connsiteX24" fmla="*/ 1418177 w 2611183"/>
                        <a:gd name="connsiteY24" fmla="*/ 5715 h 368046"/>
                        <a:gd name="connsiteX25" fmla="*/ 1403414 w 2611183"/>
                        <a:gd name="connsiteY25" fmla="*/ 2762 h 368046"/>
                        <a:gd name="connsiteX26" fmla="*/ 1145858 w 2611183"/>
                        <a:gd name="connsiteY26" fmla="*/ 3429 h 368046"/>
                        <a:gd name="connsiteX27" fmla="*/ 964883 w 2611183"/>
                        <a:gd name="connsiteY27" fmla="*/ 15907 h 368046"/>
                        <a:gd name="connsiteX28" fmla="*/ 630174 w 2611183"/>
                        <a:gd name="connsiteY28" fmla="*/ 9906 h 368046"/>
                        <a:gd name="connsiteX29" fmla="*/ 609505 w 2611183"/>
                        <a:gd name="connsiteY29" fmla="*/ 4667 h 368046"/>
                        <a:gd name="connsiteX30" fmla="*/ 578644 w 2611183"/>
                        <a:gd name="connsiteY30" fmla="*/ 4667 h 368046"/>
                        <a:gd name="connsiteX31" fmla="*/ 557975 w 2611183"/>
                        <a:gd name="connsiteY31" fmla="*/ 10001 h 368046"/>
                        <a:gd name="connsiteX32" fmla="*/ 260509 w 2611183"/>
                        <a:gd name="connsiteY32" fmla="*/ 12287 h 368046"/>
                        <a:gd name="connsiteX33" fmla="*/ 135255 w 2611183"/>
                        <a:gd name="connsiteY33" fmla="*/ 5715 h 368046"/>
                        <a:gd name="connsiteX34" fmla="*/ 40672 w 2611183"/>
                        <a:gd name="connsiteY34" fmla="*/ 5905 h 368046"/>
                        <a:gd name="connsiteX35" fmla="*/ 1238 w 2611183"/>
                        <a:gd name="connsiteY35" fmla="*/ 61532 h 368046"/>
                        <a:gd name="connsiteX36" fmla="*/ 1048 w 2611183"/>
                        <a:gd name="connsiteY36" fmla="*/ 110966 h 368046"/>
                        <a:gd name="connsiteX37" fmla="*/ 208407 w 2611183"/>
                        <a:gd name="connsiteY37" fmla="*/ 116205 h 368046"/>
                        <a:gd name="connsiteX38" fmla="*/ 482441 w 2611183"/>
                        <a:gd name="connsiteY38" fmla="*/ 106108 h 368046"/>
                        <a:gd name="connsiteX39" fmla="*/ 934117 w 2611183"/>
                        <a:gd name="connsiteY39" fmla="*/ 86487 h 368046"/>
                        <a:gd name="connsiteX40" fmla="*/ 1386840 w 2611183"/>
                        <a:gd name="connsiteY40" fmla="*/ 93154 h 368046"/>
                        <a:gd name="connsiteX41" fmla="*/ 1808417 w 2611183"/>
                        <a:gd name="connsiteY41" fmla="*/ 106966 h 368046"/>
                        <a:gd name="connsiteX42" fmla="*/ 1695831 w 2611183"/>
                        <a:gd name="connsiteY42" fmla="*/ 108395 h 368046"/>
                        <a:gd name="connsiteX43" fmla="*/ 1808417 w 2611183"/>
                        <a:gd name="connsiteY43" fmla="*/ 110204 h 368046"/>
                        <a:gd name="connsiteX44" fmla="*/ 1385792 w 2611183"/>
                        <a:gd name="connsiteY44" fmla="*/ 108585 h 368046"/>
                        <a:gd name="connsiteX45" fmla="*/ 934688 w 2611183"/>
                        <a:gd name="connsiteY45" fmla="*/ 101917 h 368046"/>
                        <a:gd name="connsiteX46" fmla="*/ 483870 w 2611183"/>
                        <a:gd name="connsiteY46" fmla="*/ 121539 h 368046"/>
                        <a:gd name="connsiteX47" fmla="*/ 208407 w 2611183"/>
                        <a:gd name="connsiteY47" fmla="*/ 125540 h 368046"/>
                        <a:gd name="connsiteX48" fmla="*/ 1143 w 2611183"/>
                        <a:gd name="connsiteY48" fmla="*/ 115729 h 368046"/>
                        <a:gd name="connsiteX49" fmla="*/ 476 w 2611183"/>
                        <a:gd name="connsiteY49" fmla="*/ 282416 h 368046"/>
                        <a:gd name="connsiteX50" fmla="*/ 139065 w 2611183"/>
                        <a:gd name="connsiteY50" fmla="*/ 284512 h 368046"/>
                        <a:gd name="connsiteX51" fmla="*/ 444532 w 2611183"/>
                        <a:gd name="connsiteY51" fmla="*/ 276701 h 368046"/>
                        <a:gd name="connsiteX52" fmla="*/ 587026 w 2611183"/>
                        <a:gd name="connsiteY52" fmla="*/ 268224 h 368046"/>
                        <a:gd name="connsiteX53" fmla="*/ 511874 w 2611183"/>
                        <a:gd name="connsiteY53" fmla="*/ 276511 h 368046"/>
                        <a:gd name="connsiteX54" fmla="*/ 587026 w 2611183"/>
                        <a:gd name="connsiteY54" fmla="*/ 271463 h 368046"/>
                        <a:gd name="connsiteX55" fmla="*/ 445484 w 2611183"/>
                        <a:gd name="connsiteY55" fmla="*/ 286036 h 368046"/>
                        <a:gd name="connsiteX56" fmla="*/ 138779 w 2611183"/>
                        <a:gd name="connsiteY56" fmla="*/ 293846 h 368046"/>
                        <a:gd name="connsiteX57" fmla="*/ 381 w 2611183"/>
                        <a:gd name="connsiteY57" fmla="*/ 287179 h 368046"/>
                        <a:gd name="connsiteX58" fmla="*/ 190 w 2611183"/>
                        <a:gd name="connsiteY58" fmla="*/ 332708 h 368046"/>
                        <a:gd name="connsiteX59" fmla="*/ 75914 w 2611183"/>
                        <a:gd name="connsiteY59" fmla="*/ 330041 h 368046"/>
                        <a:gd name="connsiteX60" fmla="*/ 484156 w 2611183"/>
                        <a:gd name="connsiteY60" fmla="*/ 325564 h 368046"/>
                        <a:gd name="connsiteX61" fmla="*/ 674942 w 2611183"/>
                        <a:gd name="connsiteY61" fmla="*/ 329565 h 368046"/>
                        <a:gd name="connsiteX62" fmla="*/ 624078 w 2611183"/>
                        <a:gd name="connsiteY62" fmla="*/ 331756 h 368046"/>
                        <a:gd name="connsiteX63" fmla="*/ 674846 w 2611183"/>
                        <a:gd name="connsiteY63" fmla="*/ 332804 h 368046"/>
                        <a:gd name="connsiteX64" fmla="*/ 484251 w 2611183"/>
                        <a:gd name="connsiteY64" fmla="*/ 340995 h 368046"/>
                        <a:gd name="connsiteX65" fmla="*/ 76009 w 2611183"/>
                        <a:gd name="connsiteY65" fmla="*/ 345472 h 368046"/>
                        <a:gd name="connsiteX66" fmla="*/ 0 w 2611183"/>
                        <a:gd name="connsiteY66" fmla="*/ 344424 h 368046"/>
                        <a:gd name="connsiteX67" fmla="*/ 0 w 2611183"/>
                        <a:gd name="connsiteY67" fmla="*/ 348710 h 368046"/>
                        <a:gd name="connsiteX68" fmla="*/ 0 w 2611183"/>
                        <a:gd name="connsiteY68" fmla="*/ 368046 h 368046"/>
                        <a:gd name="connsiteX69" fmla="*/ 740759 w 2611183"/>
                        <a:gd name="connsiteY69" fmla="*/ 366236 h 368046"/>
                        <a:gd name="connsiteX70" fmla="*/ 1029367 w 2611183"/>
                        <a:gd name="connsiteY70" fmla="*/ 338900 h 368046"/>
                        <a:gd name="connsiteX71" fmla="*/ 740759 w 2611183"/>
                        <a:gd name="connsiteY71" fmla="*/ 362998 h 368046"/>
                        <a:gd name="connsiteX72" fmla="*/ 1287209 w 2611183"/>
                        <a:gd name="connsiteY72" fmla="*/ 318421 h 368046"/>
                        <a:gd name="connsiteX73" fmla="*/ 1513808 w 2611183"/>
                        <a:gd name="connsiteY73" fmla="*/ 314992 h 368046"/>
                        <a:gd name="connsiteX74" fmla="*/ 1740027 w 2611183"/>
                        <a:gd name="connsiteY74" fmla="*/ 318706 h 368046"/>
                        <a:gd name="connsiteX75" fmla="*/ 2192369 w 2611183"/>
                        <a:gd name="connsiteY75" fmla="*/ 316039 h 368046"/>
                        <a:gd name="connsiteX76" fmla="*/ 2610231 w 2611183"/>
                        <a:gd name="connsiteY76" fmla="*/ 306514 h 368046"/>
                        <a:gd name="connsiteX77" fmla="*/ 2610612 w 2611183"/>
                        <a:gd name="connsiteY77" fmla="*/ 208407 h 368046"/>
                        <a:gd name="connsiteX78" fmla="*/ 2392871 w 2611183"/>
                        <a:gd name="connsiteY78" fmla="*/ 209550 h 368046"/>
                        <a:gd name="connsiteX79" fmla="*/ 2169700 w 2611183"/>
                        <a:gd name="connsiteY79" fmla="*/ 93726 h 368046"/>
                        <a:gd name="connsiteX80" fmla="*/ 2118551 w 2611183"/>
                        <a:gd name="connsiteY80" fmla="*/ 100108 h 368046"/>
                        <a:gd name="connsiteX81" fmla="*/ 2008727 w 2611183"/>
                        <a:gd name="connsiteY81" fmla="*/ 97536 h 368046"/>
                        <a:gd name="connsiteX82" fmla="*/ 1943291 w 2611183"/>
                        <a:gd name="connsiteY82" fmla="*/ 87821 h 368046"/>
                        <a:gd name="connsiteX83" fmla="*/ 1960912 w 2611183"/>
                        <a:gd name="connsiteY83" fmla="*/ 87154 h 368046"/>
                        <a:gd name="connsiteX84" fmla="*/ 1943386 w 2611183"/>
                        <a:gd name="connsiteY84" fmla="*/ 84582 h 368046"/>
                        <a:gd name="connsiteX85" fmla="*/ 2010347 w 2611183"/>
                        <a:gd name="connsiteY85" fmla="*/ 82105 h 368046"/>
                        <a:gd name="connsiteX86" fmla="*/ 2118932 w 2611183"/>
                        <a:gd name="connsiteY86" fmla="*/ 84582 h 368046"/>
                        <a:gd name="connsiteX87" fmla="*/ 2169890 w 2611183"/>
                        <a:gd name="connsiteY87" fmla="*/ 90392 h 368046"/>
                        <a:gd name="connsiteX88" fmla="*/ 2156270 w 2611183"/>
                        <a:gd name="connsiteY88" fmla="*/ 92107 h 368046"/>
                        <a:gd name="connsiteX89" fmla="*/ 2169890 w 2611183"/>
                        <a:gd name="connsiteY89" fmla="*/ 93631 h 368046"/>
                        <a:gd name="connsiteX90" fmla="*/ 872204 w 2611183"/>
                        <a:gd name="connsiteY90" fmla="*/ 27813 h 368046"/>
                        <a:gd name="connsiteX91" fmla="*/ 1084802 w 2611183"/>
                        <a:gd name="connsiteY91" fmla="*/ 31147 h 368046"/>
                        <a:gd name="connsiteX92" fmla="*/ 1297495 w 2611183"/>
                        <a:gd name="connsiteY92" fmla="*/ 32004 h 368046"/>
                        <a:gd name="connsiteX93" fmla="*/ 1723168 w 2611183"/>
                        <a:gd name="connsiteY93" fmla="*/ 28289 h 368046"/>
                        <a:gd name="connsiteX94" fmla="*/ 2120551 w 2611183"/>
                        <a:gd name="connsiteY94" fmla="*/ 41434 h 368046"/>
                        <a:gd name="connsiteX95" fmla="*/ 2014919 w 2611183"/>
                        <a:gd name="connsiteY95" fmla="*/ 38862 h 368046"/>
                        <a:gd name="connsiteX96" fmla="*/ 2120551 w 2611183"/>
                        <a:gd name="connsiteY96" fmla="*/ 44767 h 368046"/>
                        <a:gd name="connsiteX97" fmla="*/ 1723168 w 2611183"/>
                        <a:gd name="connsiteY97" fmla="*/ 43815 h 368046"/>
                        <a:gd name="connsiteX98" fmla="*/ 1297305 w 2611183"/>
                        <a:gd name="connsiteY98" fmla="*/ 47530 h 368046"/>
                        <a:gd name="connsiteX99" fmla="*/ 1084231 w 2611183"/>
                        <a:gd name="connsiteY99" fmla="*/ 46673 h 368046"/>
                        <a:gd name="connsiteX100" fmla="*/ 871252 w 2611183"/>
                        <a:gd name="connsiteY100" fmla="*/ 43244 h 368046"/>
                        <a:gd name="connsiteX101" fmla="*/ 354806 w 2611183"/>
                        <a:gd name="connsiteY101" fmla="*/ 18669 h 368046"/>
                        <a:gd name="connsiteX102" fmla="*/ 492062 w 2611183"/>
                        <a:gd name="connsiteY102" fmla="*/ 23336 h 368046"/>
                        <a:gd name="connsiteX103" fmla="*/ 354806 w 2611183"/>
                        <a:gd name="connsiteY103" fmla="*/ 15430 h 368046"/>
                        <a:gd name="connsiteX104" fmla="*/ 872014 w 2611183"/>
                        <a:gd name="connsiteY104" fmla="*/ 27813 h 368046"/>
                        <a:gd name="connsiteX105" fmla="*/ 1507045 w 2611183"/>
                        <a:gd name="connsiteY105" fmla="*/ 82487 h 368046"/>
                        <a:gd name="connsiteX106" fmla="*/ 720757 w 2611183"/>
                        <a:gd name="connsiteY106" fmla="*/ 86963 h 368046"/>
                        <a:gd name="connsiteX107" fmla="*/ 242602 w 2611183"/>
                        <a:gd name="connsiteY107" fmla="*/ 83629 h 368046"/>
                        <a:gd name="connsiteX108" fmla="*/ 370046 w 2611183"/>
                        <a:gd name="connsiteY108" fmla="*/ 81248 h 368046"/>
                        <a:gd name="connsiteX109" fmla="*/ 242602 w 2611183"/>
                        <a:gd name="connsiteY109" fmla="*/ 80391 h 368046"/>
                        <a:gd name="connsiteX110" fmla="*/ 720757 w 2611183"/>
                        <a:gd name="connsiteY110" fmla="*/ 71533 h 368046"/>
                        <a:gd name="connsiteX111" fmla="*/ 1507045 w 2611183"/>
                        <a:gd name="connsiteY111" fmla="*/ 67056 h 368046"/>
                        <a:gd name="connsiteX112" fmla="*/ 1874330 w 2611183"/>
                        <a:gd name="connsiteY112" fmla="*/ 71057 h 368046"/>
                        <a:gd name="connsiteX113" fmla="*/ 1776413 w 2611183"/>
                        <a:gd name="connsiteY113" fmla="*/ 73247 h 368046"/>
                        <a:gd name="connsiteX114" fmla="*/ 1874330 w 2611183"/>
                        <a:gd name="connsiteY114" fmla="*/ 74295 h 368046"/>
                        <a:gd name="connsiteX115" fmla="*/ 1507141 w 2611183"/>
                        <a:gd name="connsiteY115" fmla="*/ 82487 h 368046"/>
                        <a:gd name="connsiteX116" fmla="*/ 1544955 w 2611183"/>
                        <a:gd name="connsiteY116" fmla="*/ 130969 h 368046"/>
                        <a:gd name="connsiteX117" fmla="*/ 1650873 w 2611183"/>
                        <a:gd name="connsiteY117" fmla="*/ 136493 h 368046"/>
                        <a:gd name="connsiteX118" fmla="*/ 1700022 w 2611183"/>
                        <a:gd name="connsiteY118" fmla="*/ 141732 h 368046"/>
                        <a:gd name="connsiteX119" fmla="*/ 1673638 w 2611183"/>
                        <a:gd name="connsiteY119" fmla="*/ 142208 h 368046"/>
                        <a:gd name="connsiteX120" fmla="*/ 1699927 w 2611183"/>
                        <a:gd name="connsiteY120" fmla="*/ 145066 h 368046"/>
                        <a:gd name="connsiteX121" fmla="*/ 1649920 w 2611183"/>
                        <a:gd name="connsiteY121" fmla="*/ 145923 h 368046"/>
                        <a:gd name="connsiteX122" fmla="*/ 1543812 w 2611183"/>
                        <a:gd name="connsiteY122" fmla="*/ 140399 h 368046"/>
                        <a:gd name="connsiteX123" fmla="*/ 1479899 w 2611183"/>
                        <a:gd name="connsiteY123" fmla="*/ 133541 h 368046"/>
                        <a:gd name="connsiteX124" fmla="*/ 1514094 w 2611183"/>
                        <a:gd name="connsiteY124" fmla="*/ 134017 h 368046"/>
                        <a:gd name="connsiteX125" fmla="*/ 1479995 w 2611183"/>
                        <a:gd name="connsiteY125" fmla="*/ 130302 h 368046"/>
                        <a:gd name="connsiteX126" fmla="*/ 1544860 w 2611183"/>
                        <a:gd name="connsiteY126" fmla="*/ 131159 h 368046"/>
                        <a:gd name="connsiteX127" fmla="*/ 261461 w 2611183"/>
                        <a:gd name="connsiteY127" fmla="*/ 149162 h 368046"/>
                        <a:gd name="connsiteX128" fmla="*/ 411480 w 2611183"/>
                        <a:gd name="connsiteY128" fmla="*/ 140875 h 368046"/>
                        <a:gd name="connsiteX129" fmla="*/ 481965 w 2611183"/>
                        <a:gd name="connsiteY129" fmla="*/ 138303 h 368046"/>
                        <a:gd name="connsiteX130" fmla="*/ 445008 w 2611183"/>
                        <a:gd name="connsiteY130" fmla="*/ 142875 h 368046"/>
                        <a:gd name="connsiteX131" fmla="*/ 481965 w 2611183"/>
                        <a:gd name="connsiteY131" fmla="*/ 141542 h 368046"/>
                        <a:gd name="connsiteX132" fmla="*/ 412623 w 2611183"/>
                        <a:gd name="connsiteY132" fmla="*/ 150114 h 368046"/>
                        <a:gd name="connsiteX133" fmla="*/ 262128 w 2611183"/>
                        <a:gd name="connsiteY133" fmla="*/ 158401 h 368046"/>
                        <a:gd name="connsiteX134" fmla="*/ 170212 w 2611183"/>
                        <a:gd name="connsiteY134" fmla="*/ 157925 h 368046"/>
                        <a:gd name="connsiteX135" fmla="*/ 218980 w 2611183"/>
                        <a:gd name="connsiteY135" fmla="*/ 154877 h 368046"/>
                        <a:gd name="connsiteX136" fmla="*/ 170212 w 2611183"/>
                        <a:gd name="connsiteY136" fmla="*/ 154686 h 368046"/>
                        <a:gd name="connsiteX137" fmla="*/ 261557 w 2611183"/>
                        <a:gd name="connsiteY137" fmla="*/ 149066 h 368046"/>
                        <a:gd name="connsiteX138" fmla="*/ 264033 w 2611183"/>
                        <a:gd name="connsiteY138" fmla="*/ 254222 h 368046"/>
                        <a:gd name="connsiteX139" fmla="*/ 101441 w 2611183"/>
                        <a:gd name="connsiteY139" fmla="*/ 252698 h 368046"/>
                        <a:gd name="connsiteX140" fmla="*/ 2286 w 2611183"/>
                        <a:gd name="connsiteY140" fmla="*/ 247650 h 368046"/>
                        <a:gd name="connsiteX141" fmla="*/ 28670 w 2611183"/>
                        <a:gd name="connsiteY141" fmla="*/ 245745 h 368046"/>
                        <a:gd name="connsiteX142" fmla="*/ 2286 w 2611183"/>
                        <a:gd name="connsiteY142" fmla="*/ 244412 h 368046"/>
                        <a:gd name="connsiteX143" fmla="*/ 101441 w 2611183"/>
                        <a:gd name="connsiteY143" fmla="*/ 237268 h 368046"/>
                        <a:gd name="connsiteX144" fmla="*/ 264795 w 2611183"/>
                        <a:gd name="connsiteY144" fmla="*/ 238792 h 368046"/>
                        <a:gd name="connsiteX145" fmla="*/ 340424 w 2611183"/>
                        <a:gd name="connsiteY145" fmla="*/ 246983 h 368046"/>
                        <a:gd name="connsiteX146" fmla="*/ 320135 w 2611183"/>
                        <a:gd name="connsiteY146" fmla="*/ 248031 h 368046"/>
                        <a:gd name="connsiteX147" fmla="*/ 340328 w 2611183"/>
                        <a:gd name="connsiteY147" fmla="*/ 250222 h 368046"/>
                        <a:gd name="connsiteX148" fmla="*/ 263843 w 2611183"/>
                        <a:gd name="connsiteY148" fmla="*/ 254222 h 368046"/>
                        <a:gd name="connsiteX149" fmla="*/ 411194 w 2611183"/>
                        <a:gd name="connsiteY149" fmla="*/ 206216 h 368046"/>
                        <a:gd name="connsiteX150" fmla="*/ 235077 w 2611183"/>
                        <a:gd name="connsiteY150" fmla="*/ 215932 h 368046"/>
                        <a:gd name="connsiteX151" fmla="*/ 58484 w 2611183"/>
                        <a:gd name="connsiteY151" fmla="*/ 215455 h 368046"/>
                        <a:gd name="connsiteX152" fmla="*/ 234696 w 2611183"/>
                        <a:gd name="connsiteY152" fmla="*/ 212884 h 368046"/>
                        <a:gd name="connsiteX153" fmla="*/ 246031 w 2611183"/>
                        <a:gd name="connsiteY153" fmla="*/ 212217 h 368046"/>
                        <a:gd name="connsiteX154" fmla="*/ 235077 w 2611183"/>
                        <a:gd name="connsiteY154" fmla="*/ 212693 h 368046"/>
                        <a:gd name="connsiteX155" fmla="*/ 58484 w 2611183"/>
                        <a:gd name="connsiteY155" fmla="*/ 212217 h 368046"/>
                        <a:gd name="connsiteX156" fmla="*/ 234696 w 2611183"/>
                        <a:gd name="connsiteY156" fmla="*/ 209645 h 368046"/>
                        <a:gd name="connsiteX157" fmla="*/ 409956 w 2611183"/>
                        <a:gd name="connsiteY157" fmla="*/ 196882 h 368046"/>
                        <a:gd name="connsiteX158" fmla="*/ 585121 w 2611183"/>
                        <a:gd name="connsiteY158" fmla="*/ 182023 h 368046"/>
                        <a:gd name="connsiteX159" fmla="*/ 607124 w 2611183"/>
                        <a:gd name="connsiteY159" fmla="*/ 180404 h 368046"/>
                        <a:gd name="connsiteX160" fmla="*/ 629126 w 2611183"/>
                        <a:gd name="connsiteY160" fmla="*/ 178975 h 368046"/>
                        <a:gd name="connsiteX161" fmla="*/ 673227 w 2611183"/>
                        <a:gd name="connsiteY161" fmla="*/ 176308 h 368046"/>
                        <a:gd name="connsiteX162" fmla="*/ 761524 w 2611183"/>
                        <a:gd name="connsiteY162" fmla="*/ 172403 h 368046"/>
                        <a:gd name="connsiteX163" fmla="*/ 906780 w 2611183"/>
                        <a:gd name="connsiteY163" fmla="*/ 169450 h 368046"/>
                        <a:gd name="connsiteX164" fmla="*/ 1051846 w 2611183"/>
                        <a:gd name="connsiteY164" fmla="*/ 167164 h 368046"/>
                        <a:gd name="connsiteX165" fmla="*/ 1342073 w 2611183"/>
                        <a:gd name="connsiteY165" fmla="*/ 162496 h 368046"/>
                        <a:gd name="connsiteX166" fmla="*/ 1922526 w 2611183"/>
                        <a:gd name="connsiteY166" fmla="*/ 153162 h 368046"/>
                        <a:gd name="connsiteX167" fmla="*/ 2464975 w 2611183"/>
                        <a:gd name="connsiteY167" fmla="*/ 150590 h 368046"/>
                        <a:gd name="connsiteX168" fmla="*/ 2320481 w 2611183"/>
                        <a:gd name="connsiteY168" fmla="*/ 154496 h 368046"/>
                        <a:gd name="connsiteX169" fmla="*/ 2464975 w 2611183"/>
                        <a:gd name="connsiteY169" fmla="*/ 153829 h 368046"/>
                        <a:gd name="connsiteX170" fmla="*/ 1923002 w 2611183"/>
                        <a:gd name="connsiteY170" fmla="*/ 168593 h 368046"/>
                        <a:gd name="connsiteX171" fmla="*/ 1342549 w 2611183"/>
                        <a:gd name="connsiteY171" fmla="*/ 177927 h 368046"/>
                        <a:gd name="connsiteX172" fmla="*/ 1052322 w 2611183"/>
                        <a:gd name="connsiteY172" fmla="*/ 182594 h 368046"/>
                        <a:gd name="connsiteX173" fmla="*/ 907256 w 2611183"/>
                        <a:gd name="connsiteY173" fmla="*/ 184880 h 368046"/>
                        <a:gd name="connsiteX174" fmla="*/ 762381 w 2611183"/>
                        <a:gd name="connsiteY174" fmla="*/ 187833 h 368046"/>
                        <a:gd name="connsiteX175" fmla="*/ 674465 w 2611183"/>
                        <a:gd name="connsiteY175" fmla="*/ 190214 h 368046"/>
                        <a:gd name="connsiteX176" fmla="*/ 630555 w 2611183"/>
                        <a:gd name="connsiteY176" fmla="*/ 192119 h 368046"/>
                        <a:gd name="connsiteX177" fmla="*/ 608648 w 2611183"/>
                        <a:gd name="connsiteY177" fmla="*/ 193167 h 368046"/>
                        <a:gd name="connsiteX178" fmla="*/ 586740 w 2611183"/>
                        <a:gd name="connsiteY178" fmla="*/ 194405 h 368046"/>
                        <a:gd name="connsiteX179" fmla="*/ 411194 w 2611183"/>
                        <a:gd name="connsiteY179" fmla="*/ 206216 h 368046"/>
                        <a:gd name="connsiteX180" fmla="*/ 1916525 w 2611183"/>
                        <a:gd name="connsiteY180" fmla="*/ 220313 h 368046"/>
                        <a:gd name="connsiteX181" fmla="*/ 2003203 w 2611183"/>
                        <a:gd name="connsiteY181" fmla="*/ 218313 h 368046"/>
                        <a:gd name="connsiteX182" fmla="*/ 2145602 w 2611183"/>
                        <a:gd name="connsiteY182" fmla="*/ 220028 h 368046"/>
                        <a:gd name="connsiteX183" fmla="*/ 2211991 w 2611183"/>
                        <a:gd name="connsiteY183" fmla="*/ 223838 h 368046"/>
                        <a:gd name="connsiteX184" fmla="*/ 2176558 w 2611183"/>
                        <a:gd name="connsiteY184" fmla="*/ 225076 h 368046"/>
                        <a:gd name="connsiteX185" fmla="*/ 2211991 w 2611183"/>
                        <a:gd name="connsiteY185" fmla="*/ 227076 h 368046"/>
                        <a:gd name="connsiteX186" fmla="*/ 2145411 w 2611183"/>
                        <a:gd name="connsiteY186" fmla="*/ 229362 h 368046"/>
                        <a:gd name="connsiteX187" fmla="*/ 2003012 w 2611183"/>
                        <a:gd name="connsiteY187" fmla="*/ 227647 h 368046"/>
                        <a:gd name="connsiteX188" fmla="*/ 1916525 w 2611183"/>
                        <a:gd name="connsiteY188" fmla="*/ 223552 h 368046"/>
                        <a:gd name="connsiteX189" fmla="*/ 1962722 w 2611183"/>
                        <a:gd name="connsiteY189" fmla="*/ 222504 h 368046"/>
                        <a:gd name="connsiteX190" fmla="*/ 1916620 w 2611183"/>
                        <a:gd name="connsiteY190" fmla="*/ 220313 h 368046"/>
                        <a:gd name="connsiteX191" fmla="*/ 583502 w 2611183"/>
                        <a:gd name="connsiteY191" fmla="*/ 222695 h 368046"/>
                        <a:gd name="connsiteX192" fmla="*/ 656273 w 2611183"/>
                        <a:gd name="connsiteY192" fmla="*/ 219742 h 368046"/>
                        <a:gd name="connsiteX193" fmla="*/ 583502 w 2611183"/>
                        <a:gd name="connsiteY193" fmla="*/ 219456 h 368046"/>
                        <a:gd name="connsiteX194" fmla="*/ 856679 w 2611183"/>
                        <a:gd name="connsiteY194" fmla="*/ 209074 h 368046"/>
                        <a:gd name="connsiteX195" fmla="*/ 1306354 w 2611183"/>
                        <a:gd name="connsiteY195" fmla="*/ 208121 h 368046"/>
                        <a:gd name="connsiteX196" fmla="*/ 1516094 w 2611183"/>
                        <a:gd name="connsiteY196" fmla="*/ 216408 h 368046"/>
                        <a:gd name="connsiteX197" fmla="*/ 1460183 w 2611183"/>
                        <a:gd name="connsiteY197" fmla="*/ 217456 h 368046"/>
                        <a:gd name="connsiteX198" fmla="*/ 1516094 w 2611183"/>
                        <a:gd name="connsiteY198" fmla="*/ 219646 h 368046"/>
                        <a:gd name="connsiteX199" fmla="*/ 1306068 w 2611183"/>
                        <a:gd name="connsiteY199" fmla="*/ 223552 h 368046"/>
                        <a:gd name="connsiteX200" fmla="*/ 856964 w 2611183"/>
                        <a:gd name="connsiteY200" fmla="*/ 224504 h 368046"/>
                        <a:gd name="connsiteX201" fmla="*/ 583597 w 2611183"/>
                        <a:gd name="connsiteY201" fmla="*/ 222695 h 368046"/>
                        <a:gd name="connsiteX202" fmla="*/ 626078 w 2611183"/>
                        <a:gd name="connsiteY202" fmla="*/ 254794 h 368046"/>
                        <a:gd name="connsiteX203" fmla="*/ 738759 w 2611183"/>
                        <a:gd name="connsiteY203" fmla="*/ 248507 h 368046"/>
                        <a:gd name="connsiteX204" fmla="*/ 924116 w 2611183"/>
                        <a:gd name="connsiteY204" fmla="*/ 250222 h 368046"/>
                        <a:gd name="connsiteX205" fmla="*/ 1010221 w 2611183"/>
                        <a:gd name="connsiteY205" fmla="*/ 258032 h 368046"/>
                        <a:gd name="connsiteX206" fmla="*/ 987171 w 2611183"/>
                        <a:gd name="connsiteY206" fmla="*/ 259175 h 368046"/>
                        <a:gd name="connsiteX207" fmla="*/ 1010221 w 2611183"/>
                        <a:gd name="connsiteY207" fmla="*/ 261271 h 368046"/>
                        <a:gd name="connsiteX208" fmla="*/ 923449 w 2611183"/>
                        <a:gd name="connsiteY208" fmla="*/ 265652 h 368046"/>
                        <a:gd name="connsiteX209" fmla="*/ 738569 w 2611183"/>
                        <a:gd name="connsiteY209" fmla="*/ 263938 h 368046"/>
                        <a:gd name="connsiteX210" fmla="*/ 626078 w 2611183"/>
                        <a:gd name="connsiteY210" fmla="*/ 258032 h 368046"/>
                        <a:gd name="connsiteX211" fmla="*/ 656082 w 2611183"/>
                        <a:gd name="connsiteY211" fmla="*/ 256318 h 368046"/>
                        <a:gd name="connsiteX212" fmla="*/ 626078 w 2611183"/>
                        <a:gd name="connsiteY212" fmla="*/ 254698 h 368046"/>
                        <a:gd name="connsiteX213" fmla="*/ 699326 w 2611183"/>
                        <a:gd name="connsiteY213" fmla="*/ 306610 h 368046"/>
                        <a:gd name="connsiteX214" fmla="*/ 567881 w 2611183"/>
                        <a:gd name="connsiteY214" fmla="*/ 307277 h 368046"/>
                        <a:gd name="connsiteX215" fmla="*/ 488061 w 2611183"/>
                        <a:gd name="connsiteY215" fmla="*/ 300990 h 368046"/>
                        <a:gd name="connsiteX216" fmla="*/ 509397 w 2611183"/>
                        <a:gd name="connsiteY216" fmla="*/ 299466 h 368046"/>
                        <a:gd name="connsiteX217" fmla="*/ 488156 w 2611183"/>
                        <a:gd name="connsiteY217" fmla="*/ 297752 h 368046"/>
                        <a:gd name="connsiteX218" fmla="*/ 568071 w 2611183"/>
                        <a:gd name="connsiteY218" fmla="*/ 291846 h 368046"/>
                        <a:gd name="connsiteX219" fmla="*/ 699230 w 2611183"/>
                        <a:gd name="connsiteY219" fmla="*/ 291179 h 368046"/>
                        <a:gd name="connsiteX220" fmla="*/ 760667 w 2611183"/>
                        <a:gd name="connsiteY220" fmla="*/ 296513 h 368046"/>
                        <a:gd name="connsiteX221" fmla="*/ 744284 w 2611183"/>
                        <a:gd name="connsiteY221" fmla="*/ 298323 h 368046"/>
                        <a:gd name="connsiteX222" fmla="*/ 760667 w 2611183"/>
                        <a:gd name="connsiteY222" fmla="*/ 299752 h 368046"/>
                        <a:gd name="connsiteX223" fmla="*/ 699421 w 2611183"/>
                        <a:gd name="connsiteY223" fmla="*/ 306610 h 368046"/>
                        <a:gd name="connsiteX224" fmla="*/ 1448848 w 2611183"/>
                        <a:gd name="connsiteY224" fmla="*/ 301085 h 368046"/>
                        <a:gd name="connsiteX225" fmla="*/ 1046607 w 2611183"/>
                        <a:gd name="connsiteY225" fmla="*/ 303847 h 368046"/>
                        <a:gd name="connsiteX226" fmla="*/ 804958 w 2611183"/>
                        <a:gd name="connsiteY226" fmla="*/ 328422 h 368046"/>
                        <a:gd name="connsiteX227" fmla="*/ 931164 w 2611183"/>
                        <a:gd name="connsiteY227" fmla="*/ 309181 h 368046"/>
                        <a:gd name="connsiteX228" fmla="*/ 804958 w 2611183"/>
                        <a:gd name="connsiteY228" fmla="*/ 325184 h 368046"/>
                        <a:gd name="connsiteX229" fmla="*/ 1045655 w 2611183"/>
                        <a:gd name="connsiteY229" fmla="*/ 294608 h 368046"/>
                        <a:gd name="connsiteX230" fmla="*/ 1449419 w 2611183"/>
                        <a:gd name="connsiteY230" fmla="*/ 291846 h 368046"/>
                        <a:gd name="connsiteX231" fmla="*/ 1637062 w 2611183"/>
                        <a:gd name="connsiteY231" fmla="*/ 302419 h 368046"/>
                        <a:gd name="connsiteX232" fmla="*/ 1537145 w 2611183"/>
                        <a:gd name="connsiteY232" fmla="*/ 299847 h 368046"/>
                        <a:gd name="connsiteX233" fmla="*/ 1637062 w 2611183"/>
                        <a:gd name="connsiteY233" fmla="*/ 305753 h 368046"/>
                        <a:gd name="connsiteX234" fmla="*/ 1448848 w 2611183"/>
                        <a:gd name="connsiteY234" fmla="*/ 301276 h 368046"/>
                        <a:gd name="connsiteX235" fmla="*/ 2056067 w 2611183"/>
                        <a:gd name="connsiteY235" fmla="*/ 266890 h 368046"/>
                        <a:gd name="connsiteX236" fmla="*/ 1399508 w 2611183"/>
                        <a:gd name="connsiteY236" fmla="*/ 268510 h 368046"/>
                        <a:gd name="connsiteX237" fmla="*/ 1000220 w 2611183"/>
                        <a:gd name="connsiteY237" fmla="*/ 263366 h 368046"/>
                        <a:gd name="connsiteX238" fmla="*/ 1106615 w 2611183"/>
                        <a:gd name="connsiteY238" fmla="*/ 261461 h 368046"/>
                        <a:gd name="connsiteX239" fmla="*/ 1000220 w 2611183"/>
                        <a:gd name="connsiteY239" fmla="*/ 260128 h 368046"/>
                        <a:gd name="connsiteX240" fmla="*/ 1399508 w 2611183"/>
                        <a:gd name="connsiteY240" fmla="*/ 253079 h 368046"/>
                        <a:gd name="connsiteX241" fmla="*/ 2056067 w 2611183"/>
                        <a:gd name="connsiteY241" fmla="*/ 251460 h 368046"/>
                        <a:gd name="connsiteX242" fmla="*/ 2362676 w 2611183"/>
                        <a:gd name="connsiteY242" fmla="*/ 256794 h 368046"/>
                        <a:gd name="connsiteX243" fmla="*/ 2280952 w 2611183"/>
                        <a:gd name="connsiteY243" fmla="*/ 258604 h 368046"/>
                        <a:gd name="connsiteX244" fmla="*/ 2362676 w 2611183"/>
                        <a:gd name="connsiteY244" fmla="*/ 260032 h 368046"/>
                        <a:gd name="connsiteX245" fmla="*/ 2055971 w 2611183"/>
                        <a:gd name="connsiteY245" fmla="*/ 266890 h 3680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1183" h="368046">
                          <a:moveTo>
                            <a:pt x="2393156" y="210026"/>
                          </a:moveTo>
                          <a:cubicBezTo>
                            <a:pt x="2348103" y="208979"/>
                            <a:pt x="2302955" y="207836"/>
                            <a:pt x="2257901" y="206502"/>
                          </a:cubicBezTo>
                          <a:cubicBezTo>
                            <a:pt x="2281904" y="206121"/>
                            <a:pt x="2306003" y="205550"/>
                            <a:pt x="2330006" y="205073"/>
                          </a:cubicBezTo>
                          <a:cubicBezTo>
                            <a:pt x="2306003" y="204502"/>
                            <a:pt x="2281904" y="203930"/>
                            <a:pt x="2257901" y="203168"/>
                          </a:cubicBezTo>
                          <a:cubicBezTo>
                            <a:pt x="2303050" y="202406"/>
                            <a:pt x="2348103" y="201549"/>
                            <a:pt x="2393156" y="200596"/>
                          </a:cubicBezTo>
                          <a:cubicBezTo>
                            <a:pt x="2465737" y="200596"/>
                            <a:pt x="2538222" y="200120"/>
                            <a:pt x="2610803" y="199454"/>
                          </a:cubicBezTo>
                          <a:lnTo>
                            <a:pt x="2610803" y="178498"/>
                          </a:lnTo>
                          <a:cubicBezTo>
                            <a:pt x="2607850" y="176498"/>
                            <a:pt x="2605278" y="173355"/>
                            <a:pt x="2603754" y="168878"/>
                          </a:cubicBezTo>
                          <a:cubicBezTo>
                            <a:pt x="2592229" y="136112"/>
                            <a:pt x="2603754" y="122301"/>
                            <a:pt x="2611184" y="94298"/>
                          </a:cubicBezTo>
                          <a:lnTo>
                            <a:pt x="2611184" y="58388"/>
                          </a:lnTo>
                          <a:cubicBezTo>
                            <a:pt x="2611184" y="58388"/>
                            <a:pt x="2610898" y="58388"/>
                            <a:pt x="2610707" y="58388"/>
                          </a:cubicBezTo>
                          <a:cubicBezTo>
                            <a:pt x="2535746" y="57531"/>
                            <a:pt x="2460784" y="56102"/>
                            <a:pt x="2385822" y="54007"/>
                          </a:cubicBezTo>
                          <a:cubicBezTo>
                            <a:pt x="2350961" y="51054"/>
                            <a:pt x="2316194" y="47911"/>
                            <a:pt x="2281523" y="44672"/>
                          </a:cubicBezTo>
                          <a:cubicBezTo>
                            <a:pt x="2290858" y="44482"/>
                            <a:pt x="2300097" y="44196"/>
                            <a:pt x="2309432" y="43910"/>
                          </a:cubicBezTo>
                          <a:cubicBezTo>
                            <a:pt x="2300097" y="43053"/>
                            <a:pt x="2290858" y="42291"/>
                            <a:pt x="2281523" y="41434"/>
                          </a:cubicBezTo>
                          <a:cubicBezTo>
                            <a:pt x="2316671" y="40672"/>
                            <a:pt x="2351723" y="39719"/>
                            <a:pt x="2386870" y="38576"/>
                          </a:cubicBezTo>
                          <a:cubicBezTo>
                            <a:pt x="2460308" y="40577"/>
                            <a:pt x="2533745" y="42005"/>
                            <a:pt x="2607183" y="42863"/>
                          </a:cubicBezTo>
                          <a:cubicBezTo>
                            <a:pt x="2600325" y="26575"/>
                            <a:pt x="2589181" y="11621"/>
                            <a:pt x="2576894" y="0"/>
                          </a:cubicBezTo>
                          <a:lnTo>
                            <a:pt x="2576894" y="0"/>
                          </a:lnTo>
                          <a:lnTo>
                            <a:pt x="2013490" y="1333"/>
                          </a:lnTo>
                          <a:cubicBezTo>
                            <a:pt x="2012347" y="1429"/>
                            <a:pt x="2011204" y="1524"/>
                            <a:pt x="2009966" y="1619"/>
                          </a:cubicBezTo>
                          <a:cubicBezTo>
                            <a:pt x="1951863" y="7334"/>
                            <a:pt x="1893856" y="13525"/>
                            <a:pt x="1835087" y="13907"/>
                          </a:cubicBezTo>
                          <a:cubicBezTo>
                            <a:pt x="1826419" y="13907"/>
                            <a:pt x="1819656" y="12002"/>
                            <a:pt x="1814608" y="8954"/>
                          </a:cubicBezTo>
                          <a:cubicBezTo>
                            <a:pt x="1810322" y="10668"/>
                            <a:pt x="1805083" y="11716"/>
                            <a:pt x="1798987" y="11716"/>
                          </a:cubicBezTo>
                          <a:cubicBezTo>
                            <a:pt x="1672019" y="12002"/>
                            <a:pt x="1545050" y="9906"/>
                            <a:pt x="1418177" y="5715"/>
                          </a:cubicBezTo>
                          <a:cubicBezTo>
                            <a:pt x="1412462" y="5525"/>
                            <a:pt x="1407509" y="4477"/>
                            <a:pt x="1403414" y="2762"/>
                          </a:cubicBezTo>
                          <a:lnTo>
                            <a:pt x="1145858" y="3429"/>
                          </a:lnTo>
                          <a:cubicBezTo>
                            <a:pt x="1085660" y="8287"/>
                            <a:pt x="1025462" y="14192"/>
                            <a:pt x="964883" y="15907"/>
                          </a:cubicBezTo>
                          <a:cubicBezTo>
                            <a:pt x="853154" y="19050"/>
                            <a:pt x="741807" y="9811"/>
                            <a:pt x="630174" y="9906"/>
                          </a:cubicBezTo>
                          <a:cubicBezTo>
                            <a:pt x="621411" y="9906"/>
                            <a:pt x="614553" y="7906"/>
                            <a:pt x="609505" y="4667"/>
                          </a:cubicBezTo>
                          <a:lnTo>
                            <a:pt x="578644" y="4667"/>
                          </a:lnTo>
                          <a:cubicBezTo>
                            <a:pt x="573596" y="8001"/>
                            <a:pt x="566642" y="10001"/>
                            <a:pt x="557975" y="10001"/>
                          </a:cubicBezTo>
                          <a:cubicBezTo>
                            <a:pt x="458915" y="10287"/>
                            <a:pt x="359474" y="15145"/>
                            <a:pt x="260509" y="12287"/>
                          </a:cubicBezTo>
                          <a:cubicBezTo>
                            <a:pt x="218694" y="11049"/>
                            <a:pt x="176975" y="8382"/>
                            <a:pt x="135255" y="5715"/>
                          </a:cubicBezTo>
                          <a:lnTo>
                            <a:pt x="40672" y="5905"/>
                          </a:lnTo>
                          <a:cubicBezTo>
                            <a:pt x="25432" y="22955"/>
                            <a:pt x="10192" y="40196"/>
                            <a:pt x="1238" y="61532"/>
                          </a:cubicBezTo>
                          <a:lnTo>
                            <a:pt x="1048" y="110966"/>
                          </a:lnTo>
                          <a:cubicBezTo>
                            <a:pt x="69914" y="115348"/>
                            <a:pt x="139256" y="116777"/>
                            <a:pt x="208407" y="116205"/>
                          </a:cubicBezTo>
                          <a:cubicBezTo>
                            <a:pt x="299942" y="115443"/>
                            <a:pt x="391287" y="111347"/>
                            <a:pt x="482441" y="106108"/>
                          </a:cubicBezTo>
                          <a:cubicBezTo>
                            <a:pt x="632651" y="99155"/>
                            <a:pt x="782860" y="89345"/>
                            <a:pt x="934117" y="86487"/>
                          </a:cubicBezTo>
                          <a:cubicBezTo>
                            <a:pt x="1085374" y="83820"/>
                            <a:pt x="1236345" y="88392"/>
                            <a:pt x="1386840" y="93154"/>
                          </a:cubicBezTo>
                          <a:cubicBezTo>
                            <a:pt x="1527239" y="99632"/>
                            <a:pt x="1667542" y="106108"/>
                            <a:pt x="1808417" y="106966"/>
                          </a:cubicBezTo>
                          <a:cubicBezTo>
                            <a:pt x="1770888" y="107823"/>
                            <a:pt x="1733360" y="108204"/>
                            <a:pt x="1695831" y="108395"/>
                          </a:cubicBezTo>
                          <a:cubicBezTo>
                            <a:pt x="1733360" y="109347"/>
                            <a:pt x="1770793" y="110014"/>
                            <a:pt x="1808417" y="110204"/>
                          </a:cubicBezTo>
                          <a:cubicBezTo>
                            <a:pt x="1667542" y="113443"/>
                            <a:pt x="1526477" y="110966"/>
                            <a:pt x="1385792" y="108585"/>
                          </a:cubicBezTo>
                          <a:cubicBezTo>
                            <a:pt x="1235297" y="103823"/>
                            <a:pt x="1084898" y="99250"/>
                            <a:pt x="934688" y="101917"/>
                          </a:cubicBezTo>
                          <a:cubicBezTo>
                            <a:pt x="784479" y="104775"/>
                            <a:pt x="634460" y="114491"/>
                            <a:pt x="483870" y="121539"/>
                          </a:cubicBezTo>
                          <a:cubicBezTo>
                            <a:pt x="392144" y="124778"/>
                            <a:pt x="300228" y="126873"/>
                            <a:pt x="208407" y="125540"/>
                          </a:cubicBezTo>
                          <a:cubicBezTo>
                            <a:pt x="139065" y="124587"/>
                            <a:pt x="69723" y="121634"/>
                            <a:pt x="1143" y="115729"/>
                          </a:cubicBezTo>
                          <a:lnTo>
                            <a:pt x="476" y="282416"/>
                          </a:lnTo>
                          <a:cubicBezTo>
                            <a:pt x="46672" y="283845"/>
                            <a:pt x="92869" y="284702"/>
                            <a:pt x="139065" y="284512"/>
                          </a:cubicBezTo>
                          <a:cubicBezTo>
                            <a:pt x="240983" y="285750"/>
                            <a:pt x="343091" y="283178"/>
                            <a:pt x="444532" y="276701"/>
                          </a:cubicBezTo>
                          <a:cubicBezTo>
                            <a:pt x="492062" y="274701"/>
                            <a:pt x="539591" y="271844"/>
                            <a:pt x="587026" y="268224"/>
                          </a:cubicBezTo>
                          <a:cubicBezTo>
                            <a:pt x="562070" y="271272"/>
                            <a:pt x="537020" y="274034"/>
                            <a:pt x="511874" y="276511"/>
                          </a:cubicBezTo>
                          <a:cubicBezTo>
                            <a:pt x="536924" y="275082"/>
                            <a:pt x="561975" y="273368"/>
                            <a:pt x="587026" y="271463"/>
                          </a:cubicBezTo>
                          <a:cubicBezTo>
                            <a:pt x="540068" y="277178"/>
                            <a:pt x="492919" y="282035"/>
                            <a:pt x="445484" y="286036"/>
                          </a:cubicBezTo>
                          <a:cubicBezTo>
                            <a:pt x="343567" y="292513"/>
                            <a:pt x="241078" y="295085"/>
                            <a:pt x="138779" y="293846"/>
                          </a:cubicBezTo>
                          <a:cubicBezTo>
                            <a:pt x="92488" y="292513"/>
                            <a:pt x="46387" y="290131"/>
                            <a:pt x="381" y="287179"/>
                          </a:cubicBezTo>
                          <a:lnTo>
                            <a:pt x="190" y="332708"/>
                          </a:lnTo>
                          <a:lnTo>
                            <a:pt x="75914" y="330041"/>
                          </a:lnTo>
                          <a:lnTo>
                            <a:pt x="484156" y="325564"/>
                          </a:lnTo>
                          <a:lnTo>
                            <a:pt x="674942" y="329565"/>
                          </a:lnTo>
                          <a:lnTo>
                            <a:pt x="624078" y="331756"/>
                          </a:lnTo>
                          <a:lnTo>
                            <a:pt x="674846" y="332804"/>
                          </a:lnTo>
                          <a:lnTo>
                            <a:pt x="484251" y="340995"/>
                          </a:lnTo>
                          <a:lnTo>
                            <a:pt x="76009" y="345472"/>
                          </a:lnTo>
                          <a:lnTo>
                            <a:pt x="0" y="344424"/>
                          </a:lnTo>
                          <a:lnTo>
                            <a:pt x="0" y="348710"/>
                          </a:lnTo>
                          <a:cubicBezTo>
                            <a:pt x="0" y="348710"/>
                            <a:pt x="0" y="368046"/>
                            <a:pt x="0" y="368046"/>
                          </a:cubicBezTo>
                          <a:lnTo>
                            <a:pt x="740759" y="366236"/>
                          </a:lnTo>
                          <a:cubicBezTo>
                            <a:pt x="836771" y="356616"/>
                            <a:pt x="932974" y="347091"/>
                            <a:pt x="1029367" y="338900"/>
                          </a:cubicBezTo>
                          <a:cubicBezTo>
                            <a:pt x="932974" y="345948"/>
                            <a:pt x="836867" y="354425"/>
                            <a:pt x="740759" y="362998"/>
                          </a:cubicBezTo>
                          <a:cubicBezTo>
                            <a:pt x="922020" y="344900"/>
                            <a:pt x="1103662" y="326707"/>
                            <a:pt x="1287209" y="318421"/>
                          </a:cubicBezTo>
                          <a:cubicBezTo>
                            <a:pt x="1362647" y="315468"/>
                            <a:pt x="1438275" y="314039"/>
                            <a:pt x="1513808" y="314992"/>
                          </a:cubicBezTo>
                          <a:cubicBezTo>
                            <a:pt x="1589342" y="315754"/>
                            <a:pt x="1664684" y="317945"/>
                            <a:pt x="1740027" y="318706"/>
                          </a:cubicBezTo>
                          <a:cubicBezTo>
                            <a:pt x="1890808" y="320516"/>
                            <a:pt x="2041589" y="319183"/>
                            <a:pt x="2192369" y="316039"/>
                          </a:cubicBezTo>
                          <a:cubicBezTo>
                            <a:pt x="2331720" y="314135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074"/>
                            <a:pt x="2465451" y="209550"/>
                            <a:pt x="2392871" y="209550"/>
                          </a:cubicBezTo>
                          <a:close/>
                          <a:moveTo>
                            <a:pt x="2169700" y="93726"/>
                          </a:moveTo>
                          <a:cubicBezTo>
                            <a:pt x="2152745" y="96012"/>
                            <a:pt x="2135696" y="98108"/>
                            <a:pt x="2118551" y="100108"/>
                          </a:cubicBezTo>
                          <a:cubicBezTo>
                            <a:pt x="2081879" y="100013"/>
                            <a:pt x="2045303" y="99155"/>
                            <a:pt x="2008727" y="97536"/>
                          </a:cubicBezTo>
                          <a:cubicBezTo>
                            <a:pt x="1986724" y="94583"/>
                            <a:pt x="1964912" y="91345"/>
                            <a:pt x="1943291" y="87821"/>
                          </a:cubicBezTo>
                          <a:cubicBezTo>
                            <a:pt x="1949196" y="87630"/>
                            <a:pt x="1955006" y="87344"/>
                            <a:pt x="1960912" y="87154"/>
                          </a:cubicBezTo>
                          <a:cubicBezTo>
                            <a:pt x="1955102" y="86296"/>
                            <a:pt x="1949196" y="85534"/>
                            <a:pt x="1943386" y="84582"/>
                          </a:cubicBezTo>
                          <a:cubicBezTo>
                            <a:pt x="1965770" y="84011"/>
                            <a:pt x="1988058" y="83153"/>
                            <a:pt x="2010347" y="82105"/>
                          </a:cubicBezTo>
                          <a:cubicBezTo>
                            <a:pt x="2046446" y="83629"/>
                            <a:pt x="2082737" y="84487"/>
                            <a:pt x="2118932" y="84582"/>
                          </a:cubicBezTo>
                          <a:cubicBezTo>
                            <a:pt x="2135791" y="86678"/>
                            <a:pt x="2152841" y="88583"/>
                            <a:pt x="2169890" y="90392"/>
                          </a:cubicBezTo>
                          <a:cubicBezTo>
                            <a:pt x="2165414" y="90964"/>
                            <a:pt x="2160842" y="91535"/>
                            <a:pt x="2156270" y="92107"/>
                          </a:cubicBezTo>
                          <a:cubicBezTo>
                            <a:pt x="2160842" y="92583"/>
                            <a:pt x="2165318" y="93154"/>
                            <a:pt x="2169890" y="93631"/>
                          </a:cubicBezTo>
                          <a:close/>
                          <a:moveTo>
                            <a:pt x="872204" y="27813"/>
                          </a:moveTo>
                          <a:cubicBezTo>
                            <a:pt x="943070" y="29337"/>
                            <a:pt x="1013936" y="30480"/>
                            <a:pt x="1084802" y="31147"/>
                          </a:cubicBezTo>
                          <a:cubicBezTo>
                            <a:pt x="1155668" y="31813"/>
                            <a:pt x="1226630" y="32099"/>
                            <a:pt x="1297495" y="32004"/>
                          </a:cubicBezTo>
                          <a:cubicBezTo>
                            <a:pt x="1439323" y="32004"/>
                            <a:pt x="1581150" y="29242"/>
                            <a:pt x="1723168" y="28289"/>
                          </a:cubicBezTo>
                          <a:cubicBezTo>
                            <a:pt x="1855851" y="29528"/>
                            <a:pt x="1988820" y="32575"/>
                            <a:pt x="2120551" y="41434"/>
                          </a:cubicBezTo>
                          <a:cubicBezTo>
                            <a:pt x="2085308" y="40196"/>
                            <a:pt x="2050066" y="39338"/>
                            <a:pt x="2014919" y="38862"/>
                          </a:cubicBezTo>
                          <a:cubicBezTo>
                            <a:pt x="2050161" y="40481"/>
                            <a:pt x="2085404" y="42386"/>
                            <a:pt x="2120551" y="44767"/>
                          </a:cubicBezTo>
                          <a:cubicBezTo>
                            <a:pt x="1988153" y="40005"/>
                            <a:pt x="1855565" y="40958"/>
                            <a:pt x="1723168" y="43815"/>
                          </a:cubicBezTo>
                          <a:cubicBezTo>
                            <a:pt x="1581436" y="44767"/>
                            <a:pt x="1439418" y="47434"/>
                            <a:pt x="1297305" y="47530"/>
                          </a:cubicBezTo>
                          <a:cubicBezTo>
                            <a:pt x="1226249" y="47625"/>
                            <a:pt x="1155287" y="47339"/>
                            <a:pt x="1084231" y="46673"/>
                          </a:cubicBezTo>
                          <a:cubicBezTo>
                            <a:pt x="1013174" y="45911"/>
                            <a:pt x="942213" y="44767"/>
                            <a:pt x="871252" y="43244"/>
                          </a:cubicBezTo>
                          <a:cubicBezTo>
                            <a:pt x="698754" y="37529"/>
                            <a:pt x="526542" y="29242"/>
                            <a:pt x="354806" y="18669"/>
                          </a:cubicBezTo>
                          <a:cubicBezTo>
                            <a:pt x="400526" y="20383"/>
                            <a:pt x="446342" y="22003"/>
                            <a:pt x="492062" y="23336"/>
                          </a:cubicBezTo>
                          <a:cubicBezTo>
                            <a:pt x="446246" y="20860"/>
                            <a:pt x="400526" y="18193"/>
                            <a:pt x="354806" y="15430"/>
                          </a:cubicBezTo>
                          <a:cubicBezTo>
                            <a:pt x="527114" y="22003"/>
                            <a:pt x="699516" y="26099"/>
                            <a:pt x="872014" y="27813"/>
                          </a:cubicBezTo>
                          <a:close/>
                          <a:moveTo>
                            <a:pt x="1507045" y="82487"/>
                          </a:moveTo>
                          <a:lnTo>
                            <a:pt x="720757" y="86963"/>
                          </a:lnTo>
                          <a:lnTo>
                            <a:pt x="242602" y="83629"/>
                          </a:lnTo>
                          <a:lnTo>
                            <a:pt x="370046" y="81248"/>
                          </a:lnTo>
                          <a:lnTo>
                            <a:pt x="242602" y="80391"/>
                          </a:lnTo>
                          <a:lnTo>
                            <a:pt x="720757" y="71533"/>
                          </a:lnTo>
                          <a:lnTo>
                            <a:pt x="1507045" y="67056"/>
                          </a:lnTo>
                          <a:lnTo>
                            <a:pt x="1874330" y="71057"/>
                          </a:lnTo>
                          <a:lnTo>
                            <a:pt x="1776413" y="73247"/>
                          </a:lnTo>
                          <a:lnTo>
                            <a:pt x="1874330" y="74295"/>
                          </a:lnTo>
                          <a:lnTo>
                            <a:pt x="1507141" y="82487"/>
                          </a:lnTo>
                          <a:close/>
                          <a:moveTo>
                            <a:pt x="1544955" y="130969"/>
                          </a:moveTo>
                          <a:cubicBezTo>
                            <a:pt x="1580198" y="132969"/>
                            <a:pt x="1615535" y="134779"/>
                            <a:pt x="1650873" y="136493"/>
                          </a:cubicBezTo>
                          <a:lnTo>
                            <a:pt x="1700022" y="141732"/>
                          </a:lnTo>
                          <a:lnTo>
                            <a:pt x="1673638" y="142208"/>
                          </a:lnTo>
                          <a:lnTo>
                            <a:pt x="1699927" y="145066"/>
                          </a:lnTo>
                          <a:lnTo>
                            <a:pt x="1649920" y="145923"/>
                          </a:lnTo>
                          <a:cubicBezTo>
                            <a:pt x="1614583" y="144304"/>
                            <a:pt x="1579150" y="142399"/>
                            <a:pt x="1543812" y="140399"/>
                          </a:cubicBezTo>
                          <a:cubicBezTo>
                            <a:pt x="1522476" y="138208"/>
                            <a:pt x="1501140" y="135827"/>
                            <a:pt x="1479899" y="133541"/>
                          </a:cubicBezTo>
                          <a:cubicBezTo>
                            <a:pt x="1491329" y="133731"/>
                            <a:pt x="1502664" y="133826"/>
                            <a:pt x="1514094" y="134017"/>
                          </a:cubicBezTo>
                          <a:cubicBezTo>
                            <a:pt x="1502759" y="132779"/>
                            <a:pt x="1491329" y="131636"/>
                            <a:pt x="1479995" y="130302"/>
                          </a:cubicBezTo>
                          <a:cubicBezTo>
                            <a:pt x="1501616" y="130683"/>
                            <a:pt x="1523238" y="130874"/>
                            <a:pt x="1544860" y="131159"/>
                          </a:cubicBezTo>
                          <a:close/>
                          <a:moveTo>
                            <a:pt x="261461" y="149162"/>
                          </a:moveTo>
                          <a:cubicBezTo>
                            <a:pt x="311563" y="147257"/>
                            <a:pt x="361569" y="144494"/>
                            <a:pt x="411480" y="140875"/>
                          </a:cubicBezTo>
                          <a:cubicBezTo>
                            <a:pt x="434912" y="140208"/>
                            <a:pt x="458438" y="139351"/>
                            <a:pt x="481965" y="138303"/>
                          </a:cubicBezTo>
                          <a:cubicBezTo>
                            <a:pt x="469678" y="139922"/>
                            <a:pt x="457295" y="141351"/>
                            <a:pt x="445008" y="142875"/>
                          </a:cubicBezTo>
                          <a:cubicBezTo>
                            <a:pt x="457295" y="142399"/>
                            <a:pt x="469678" y="142113"/>
                            <a:pt x="481965" y="141542"/>
                          </a:cubicBezTo>
                          <a:cubicBezTo>
                            <a:pt x="458915" y="144590"/>
                            <a:pt x="435769" y="147447"/>
                            <a:pt x="412623" y="150114"/>
                          </a:cubicBezTo>
                          <a:cubicBezTo>
                            <a:pt x="362617" y="153734"/>
                            <a:pt x="312420" y="156496"/>
                            <a:pt x="262128" y="158401"/>
                          </a:cubicBezTo>
                          <a:cubicBezTo>
                            <a:pt x="231458" y="158591"/>
                            <a:pt x="200787" y="158401"/>
                            <a:pt x="170212" y="157925"/>
                          </a:cubicBezTo>
                          <a:cubicBezTo>
                            <a:pt x="186500" y="157067"/>
                            <a:pt x="202787" y="155924"/>
                            <a:pt x="218980" y="154877"/>
                          </a:cubicBezTo>
                          <a:cubicBezTo>
                            <a:pt x="202692" y="154877"/>
                            <a:pt x="186404" y="154877"/>
                            <a:pt x="170212" y="154686"/>
                          </a:cubicBezTo>
                          <a:cubicBezTo>
                            <a:pt x="200692" y="153067"/>
                            <a:pt x="231172" y="151257"/>
                            <a:pt x="261557" y="149066"/>
                          </a:cubicBezTo>
                          <a:close/>
                          <a:moveTo>
                            <a:pt x="264033" y="254222"/>
                          </a:moveTo>
                          <a:cubicBezTo>
                            <a:pt x="209836" y="252984"/>
                            <a:pt x="155639" y="252508"/>
                            <a:pt x="101441" y="252698"/>
                          </a:cubicBezTo>
                          <a:cubicBezTo>
                            <a:pt x="68485" y="250793"/>
                            <a:pt x="35433" y="249079"/>
                            <a:pt x="2286" y="247650"/>
                          </a:cubicBezTo>
                          <a:cubicBezTo>
                            <a:pt x="11049" y="246983"/>
                            <a:pt x="19907" y="246412"/>
                            <a:pt x="28670" y="245745"/>
                          </a:cubicBezTo>
                          <a:cubicBezTo>
                            <a:pt x="19812" y="245364"/>
                            <a:pt x="11049" y="244793"/>
                            <a:pt x="2286" y="244412"/>
                          </a:cubicBezTo>
                          <a:cubicBezTo>
                            <a:pt x="35243" y="241745"/>
                            <a:pt x="68294" y="239363"/>
                            <a:pt x="101441" y="237268"/>
                          </a:cubicBezTo>
                          <a:cubicBezTo>
                            <a:pt x="155924" y="237077"/>
                            <a:pt x="210407" y="237649"/>
                            <a:pt x="264795" y="238792"/>
                          </a:cubicBezTo>
                          <a:cubicBezTo>
                            <a:pt x="290036" y="241363"/>
                            <a:pt x="315278" y="244126"/>
                            <a:pt x="340424" y="246983"/>
                          </a:cubicBezTo>
                          <a:cubicBezTo>
                            <a:pt x="333661" y="247269"/>
                            <a:pt x="326898" y="247745"/>
                            <a:pt x="320135" y="248031"/>
                          </a:cubicBezTo>
                          <a:cubicBezTo>
                            <a:pt x="326898" y="248793"/>
                            <a:pt x="333661" y="249460"/>
                            <a:pt x="340328" y="250222"/>
                          </a:cubicBezTo>
                          <a:cubicBezTo>
                            <a:pt x="314801" y="251365"/>
                            <a:pt x="289274" y="252698"/>
                            <a:pt x="263843" y="254222"/>
                          </a:cubicBezTo>
                          <a:close/>
                          <a:moveTo>
                            <a:pt x="411194" y="206216"/>
                          </a:moveTo>
                          <a:cubicBezTo>
                            <a:pt x="352616" y="210217"/>
                            <a:pt x="293942" y="214027"/>
                            <a:pt x="235077" y="215932"/>
                          </a:cubicBezTo>
                          <a:cubicBezTo>
                            <a:pt x="176212" y="217837"/>
                            <a:pt x="117158" y="218122"/>
                            <a:pt x="58484" y="215455"/>
                          </a:cubicBezTo>
                          <a:cubicBezTo>
                            <a:pt x="117253" y="217170"/>
                            <a:pt x="176117" y="215837"/>
                            <a:pt x="234696" y="212884"/>
                          </a:cubicBezTo>
                          <a:cubicBezTo>
                            <a:pt x="238506" y="212693"/>
                            <a:pt x="242221" y="212407"/>
                            <a:pt x="246031" y="212217"/>
                          </a:cubicBezTo>
                          <a:cubicBezTo>
                            <a:pt x="242316" y="212312"/>
                            <a:pt x="238697" y="212503"/>
                            <a:pt x="235077" y="212693"/>
                          </a:cubicBezTo>
                          <a:cubicBezTo>
                            <a:pt x="176212" y="214598"/>
                            <a:pt x="117158" y="214884"/>
                            <a:pt x="58484" y="212217"/>
                          </a:cubicBezTo>
                          <a:cubicBezTo>
                            <a:pt x="117253" y="213931"/>
                            <a:pt x="176117" y="212598"/>
                            <a:pt x="234696" y="209645"/>
                          </a:cubicBezTo>
                          <a:cubicBezTo>
                            <a:pt x="293275" y="206693"/>
                            <a:pt x="351663" y="201930"/>
                            <a:pt x="409956" y="196882"/>
                          </a:cubicBezTo>
                          <a:cubicBezTo>
                            <a:pt x="468249" y="191834"/>
                            <a:pt x="526542" y="186404"/>
                            <a:pt x="585121" y="182023"/>
                          </a:cubicBezTo>
                          <a:lnTo>
                            <a:pt x="607124" y="180404"/>
                          </a:lnTo>
                          <a:lnTo>
                            <a:pt x="629126" y="178975"/>
                          </a:lnTo>
                          <a:cubicBezTo>
                            <a:pt x="643795" y="177927"/>
                            <a:pt x="658559" y="177070"/>
                            <a:pt x="673227" y="176308"/>
                          </a:cubicBezTo>
                          <a:cubicBezTo>
                            <a:pt x="702659" y="174688"/>
                            <a:pt x="732092" y="173450"/>
                            <a:pt x="761524" y="172403"/>
                          </a:cubicBezTo>
                          <a:cubicBezTo>
                            <a:pt x="810006" y="171069"/>
                            <a:pt x="858393" y="170212"/>
                            <a:pt x="906780" y="169450"/>
                          </a:cubicBezTo>
                          <a:lnTo>
                            <a:pt x="1051846" y="167164"/>
                          </a:lnTo>
                          <a:lnTo>
                            <a:pt x="1342073" y="162496"/>
                          </a:lnTo>
                          <a:lnTo>
                            <a:pt x="1922526" y="153162"/>
                          </a:lnTo>
                          <a:lnTo>
                            <a:pt x="2464975" y="150590"/>
                          </a:lnTo>
                          <a:lnTo>
                            <a:pt x="2320481" y="154496"/>
                          </a:lnTo>
                          <a:lnTo>
                            <a:pt x="2464975" y="153829"/>
                          </a:lnTo>
                          <a:lnTo>
                            <a:pt x="1923002" y="168593"/>
                          </a:lnTo>
                          <a:lnTo>
                            <a:pt x="1342549" y="177927"/>
                          </a:lnTo>
                          <a:lnTo>
                            <a:pt x="1052322" y="182594"/>
                          </a:lnTo>
                          <a:lnTo>
                            <a:pt x="907256" y="184880"/>
                          </a:lnTo>
                          <a:cubicBezTo>
                            <a:pt x="858869" y="185642"/>
                            <a:pt x="810578" y="186500"/>
                            <a:pt x="762381" y="187833"/>
                          </a:cubicBezTo>
                          <a:cubicBezTo>
                            <a:pt x="733044" y="188404"/>
                            <a:pt x="703707" y="189167"/>
                            <a:pt x="674465" y="190214"/>
                          </a:cubicBezTo>
                          <a:cubicBezTo>
                            <a:pt x="659797" y="190786"/>
                            <a:pt x="645224" y="191357"/>
                            <a:pt x="630555" y="192119"/>
                          </a:cubicBezTo>
                          <a:lnTo>
                            <a:pt x="608648" y="193167"/>
                          </a:lnTo>
                          <a:lnTo>
                            <a:pt x="586740" y="194405"/>
                          </a:lnTo>
                          <a:cubicBezTo>
                            <a:pt x="528257" y="197739"/>
                            <a:pt x="469773" y="202216"/>
                            <a:pt x="411194" y="206216"/>
                          </a:cubicBezTo>
                          <a:close/>
                          <a:moveTo>
                            <a:pt x="1916525" y="220313"/>
                          </a:moveTo>
                          <a:lnTo>
                            <a:pt x="2003203" y="218313"/>
                          </a:lnTo>
                          <a:lnTo>
                            <a:pt x="2145602" y="220028"/>
                          </a:lnTo>
                          <a:lnTo>
                            <a:pt x="2211991" y="223838"/>
                          </a:lnTo>
                          <a:lnTo>
                            <a:pt x="2176558" y="225076"/>
                          </a:lnTo>
                          <a:lnTo>
                            <a:pt x="2211991" y="227076"/>
                          </a:lnTo>
                          <a:lnTo>
                            <a:pt x="2145411" y="229362"/>
                          </a:lnTo>
                          <a:lnTo>
                            <a:pt x="2003012" y="227647"/>
                          </a:lnTo>
                          <a:lnTo>
                            <a:pt x="1916525" y="223552"/>
                          </a:lnTo>
                          <a:lnTo>
                            <a:pt x="1962722" y="222504"/>
                          </a:lnTo>
                          <a:lnTo>
                            <a:pt x="1916620" y="220313"/>
                          </a:lnTo>
                          <a:close/>
                          <a:moveTo>
                            <a:pt x="583502" y="222695"/>
                          </a:moveTo>
                          <a:cubicBezTo>
                            <a:pt x="607790" y="221647"/>
                            <a:pt x="632079" y="220694"/>
                            <a:pt x="656273" y="219742"/>
                          </a:cubicBezTo>
                          <a:cubicBezTo>
                            <a:pt x="631984" y="219646"/>
                            <a:pt x="607790" y="219456"/>
                            <a:pt x="583502" y="219456"/>
                          </a:cubicBezTo>
                          <a:cubicBezTo>
                            <a:pt x="674465" y="215551"/>
                            <a:pt x="765524" y="212027"/>
                            <a:pt x="856679" y="209074"/>
                          </a:cubicBezTo>
                          <a:cubicBezTo>
                            <a:pt x="1006602" y="207454"/>
                            <a:pt x="1156430" y="207169"/>
                            <a:pt x="1306354" y="208121"/>
                          </a:cubicBezTo>
                          <a:cubicBezTo>
                            <a:pt x="1376267" y="210598"/>
                            <a:pt x="1446181" y="213360"/>
                            <a:pt x="1516094" y="216408"/>
                          </a:cubicBezTo>
                          <a:cubicBezTo>
                            <a:pt x="1497425" y="216694"/>
                            <a:pt x="1478852" y="217170"/>
                            <a:pt x="1460183" y="217456"/>
                          </a:cubicBezTo>
                          <a:cubicBezTo>
                            <a:pt x="1478852" y="218218"/>
                            <a:pt x="1497425" y="218885"/>
                            <a:pt x="1516094" y="219646"/>
                          </a:cubicBezTo>
                          <a:cubicBezTo>
                            <a:pt x="1446086" y="220694"/>
                            <a:pt x="1376077" y="222028"/>
                            <a:pt x="1306068" y="223552"/>
                          </a:cubicBezTo>
                          <a:cubicBezTo>
                            <a:pt x="1156335" y="222599"/>
                            <a:pt x="1006602" y="222885"/>
                            <a:pt x="856964" y="224504"/>
                          </a:cubicBezTo>
                          <a:cubicBezTo>
                            <a:pt x="765905" y="223456"/>
                            <a:pt x="674751" y="222885"/>
                            <a:pt x="583597" y="222695"/>
                          </a:cubicBezTo>
                          <a:close/>
                          <a:moveTo>
                            <a:pt x="626078" y="254794"/>
                          </a:moveTo>
                          <a:cubicBezTo>
                            <a:pt x="663607" y="252508"/>
                            <a:pt x="701135" y="250412"/>
                            <a:pt x="738759" y="248507"/>
                          </a:cubicBezTo>
                          <a:cubicBezTo>
                            <a:pt x="800576" y="248698"/>
                            <a:pt x="862298" y="249269"/>
                            <a:pt x="924116" y="250222"/>
                          </a:cubicBezTo>
                          <a:cubicBezTo>
                            <a:pt x="952881" y="252698"/>
                            <a:pt x="981551" y="255365"/>
                            <a:pt x="1010221" y="258032"/>
                          </a:cubicBezTo>
                          <a:cubicBezTo>
                            <a:pt x="1002506" y="258413"/>
                            <a:pt x="994886" y="258794"/>
                            <a:pt x="987171" y="259175"/>
                          </a:cubicBezTo>
                          <a:cubicBezTo>
                            <a:pt x="994791" y="259842"/>
                            <a:pt x="1002506" y="260509"/>
                            <a:pt x="1010221" y="261271"/>
                          </a:cubicBezTo>
                          <a:cubicBezTo>
                            <a:pt x="981266" y="262604"/>
                            <a:pt x="952405" y="264128"/>
                            <a:pt x="923449" y="265652"/>
                          </a:cubicBezTo>
                          <a:cubicBezTo>
                            <a:pt x="861822" y="264605"/>
                            <a:pt x="800195" y="264033"/>
                            <a:pt x="738569" y="263938"/>
                          </a:cubicBezTo>
                          <a:cubicBezTo>
                            <a:pt x="701135" y="261842"/>
                            <a:pt x="663607" y="259842"/>
                            <a:pt x="626078" y="258032"/>
                          </a:cubicBezTo>
                          <a:cubicBezTo>
                            <a:pt x="636080" y="257461"/>
                            <a:pt x="646081" y="256889"/>
                            <a:pt x="656082" y="256318"/>
                          </a:cubicBezTo>
                          <a:cubicBezTo>
                            <a:pt x="646081" y="255842"/>
                            <a:pt x="636080" y="255270"/>
                            <a:pt x="626078" y="254698"/>
                          </a:cubicBezTo>
                          <a:close/>
                          <a:moveTo>
                            <a:pt x="699326" y="306610"/>
                          </a:moveTo>
                          <a:cubicBezTo>
                            <a:pt x="655511" y="307086"/>
                            <a:pt x="611696" y="307277"/>
                            <a:pt x="567881" y="307277"/>
                          </a:cubicBezTo>
                          <a:cubicBezTo>
                            <a:pt x="541211" y="305276"/>
                            <a:pt x="514636" y="303181"/>
                            <a:pt x="488061" y="300990"/>
                          </a:cubicBezTo>
                          <a:cubicBezTo>
                            <a:pt x="495205" y="300514"/>
                            <a:pt x="502253" y="299942"/>
                            <a:pt x="509397" y="299466"/>
                          </a:cubicBezTo>
                          <a:cubicBezTo>
                            <a:pt x="502349" y="298895"/>
                            <a:pt x="495205" y="298323"/>
                            <a:pt x="488156" y="297752"/>
                          </a:cubicBezTo>
                          <a:cubicBezTo>
                            <a:pt x="514826" y="295846"/>
                            <a:pt x="541496" y="293942"/>
                            <a:pt x="568071" y="291846"/>
                          </a:cubicBezTo>
                          <a:cubicBezTo>
                            <a:pt x="611791" y="291846"/>
                            <a:pt x="655511" y="291655"/>
                            <a:pt x="699230" y="291179"/>
                          </a:cubicBezTo>
                          <a:lnTo>
                            <a:pt x="760667" y="296513"/>
                          </a:lnTo>
                          <a:lnTo>
                            <a:pt x="744284" y="298323"/>
                          </a:lnTo>
                          <a:lnTo>
                            <a:pt x="760667" y="299752"/>
                          </a:lnTo>
                          <a:lnTo>
                            <a:pt x="699421" y="306610"/>
                          </a:lnTo>
                          <a:close/>
                          <a:moveTo>
                            <a:pt x="1448848" y="301085"/>
                          </a:moveTo>
                          <a:cubicBezTo>
                            <a:pt x="1314831" y="296799"/>
                            <a:pt x="1180148" y="295465"/>
                            <a:pt x="1046607" y="303847"/>
                          </a:cubicBezTo>
                          <a:cubicBezTo>
                            <a:pt x="965359" y="308038"/>
                            <a:pt x="884301" y="315754"/>
                            <a:pt x="804958" y="328422"/>
                          </a:cubicBezTo>
                          <a:cubicBezTo>
                            <a:pt x="846487" y="320707"/>
                            <a:pt x="888587" y="314420"/>
                            <a:pt x="931164" y="309181"/>
                          </a:cubicBezTo>
                          <a:cubicBezTo>
                            <a:pt x="888778" y="313277"/>
                            <a:pt x="846677" y="318516"/>
                            <a:pt x="804958" y="325184"/>
                          </a:cubicBezTo>
                          <a:cubicBezTo>
                            <a:pt x="883444" y="310610"/>
                            <a:pt x="964216" y="300800"/>
                            <a:pt x="1045655" y="294608"/>
                          </a:cubicBezTo>
                          <a:cubicBezTo>
                            <a:pt x="1179957" y="286131"/>
                            <a:pt x="1315117" y="287464"/>
                            <a:pt x="1449419" y="291846"/>
                          </a:cubicBezTo>
                          <a:cubicBezTo>
                            <a:pt x="1512094" y="294894"/>
                            <a:pt x="1574578" y="298609"/>
                            <a:pt x="1637062" y="302419"/>
                          </a:cubicBezTo>
                          <a:cubicBezTo>
                            <a:pt x="1603724" y="301466"/>
                            <a:pt x="1570387" y="300609"/>
                            <a:pt x="1537145" y="299847"/>
                          </a:cubicBezTo>
                          <a:cubicBezTo>
                            <a:pt x="1570482" y="301752"/>
                            <a:pt x="1603820" y="303657"/>
                            <a:pt x="1637062" y="305753"/>
                          </a:cubicBezTo>
                          <a:cubicBezTo>
                            <a:pt x="1574292" y="304038"/>
                            <a:pt x="1511522" y="302323"/>
                            <a:pt x="1448848" y="301276"/>
                          </a:cubicBezTo>
                          <a:close/>
                          <a:moveTo>
                            <a:pt x="2056067" y="266890"/>
                          </a:moveTo>
                          <a:lnTo>
                            <a:pt x="1399508" y="268510"/>
                          </a:lnTo>
                          <a:lnTo>
                            <a:pt x="1000220" y="263366"/>
                          </a:lnTo>
                          <a:lnTo>
                            <a:pt x="1106615" y="261461"/>
                          </a:lnTo>
                          <a:lnTo>
                            <a:pt x="1000220" y="260128"/>
                          </a:lnTo>
                          <a:lnTo>
                            <a:pt x="1399508" y="253079"/>
                          </a:lnTo>
                          <a:lnTo>
                            <a:pt x="2056067" y="251460"/>
                          </a:lnTo>
                          <a:lnTo>
                            <a:pt x="2362676" y="256794"/>
                          </a:lnTo>
                          <a:lnTo>
                            <a:pt x="2280952" y="258604"/>
                          </a:lnTo>
                          <a:lnTo>
                            <a:pt x="2362676" y="260032"/>
                          </a:lnTo>
                          <a:lnTo>
                            <a:pt x="2055971" y="26689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0" name="Vrije vorm: vorm 22389">
                      <a:extLst>
                        <a:ext uri="{FF2B5EF4-FFF2-40B4-BE49-F238E27FC236}">
                          <a16:creationId xmlns:a16="http://schemas.microsoft.com/office/drawing/2014/main" id="{B6505105-D7E0-104F-95DA-0324D0EBDD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4278" y="3550602"/>
                      <a:ext cx="220217" cy="8953"/>
                    </a:xfrm>
                    <a:custGeom>
                      <a:avLst/>
                      <a:gdLst>
                        <a:gd name="connsiteX0" fmla="*/ 220218 w 220217"/>
                        <a:gd name="connsiteY0" fmla="*/ 3143 h 8953"/>
                        <a:gd name="connsiteX1" fmla="*/ 220218 w 220217"/>
                        <a:gd name="connsiteY1" fmla="*/ 0 h 8953"/>
                        <a:gd name="connsiteX2" fmla="*/ 0 w 220217"/>
                        <a:gd name="connsiteY2" fmla="*/ 8954 h 8953"/>
                        <a:gd name="connsiteX3" fmla="*/ 220218 w 220217"/>
                        <a:gd name="connsiteY3" fmla="*/ 3143 h 8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8953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6" y="3239"/>
                            <a:pt x="73438" y="6191"/>
                            <a:pt x="0" y="8954"/>
                          </a:cubicBezTo>
                          <a:cubicBezTo>
                            <a:pt x="73438" y="7239"/>
                            <a:pt x="146876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1" name="Vrije vorm: vorm 22390">
                      <a:extLst>
                        <a:ext uri="{FF2B5EF4-FFF2-40B4-BE49-F238E27FC236}">
                          <a16:creationId xmlns:a16="http://schemas.microsoft.com/office/drawing/2014/main" id="{34142258-749C-3086-A18C-4C4A47435E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408" y="3329700"/>
                      <a:ext cx="1809178" cy="33861"/>
                    </a:xfrm>
                    <a:custGeom>
                      <a:avLst/>
                      <a:gdLst>
                        <a:gd name="connsiteX0" fmla="*/ 1810 w 1809178"/>
                        <a:gd name="connsiteY0" fmla="*/ 26782 h 33861"/>
                        <a:gd name="connsiteX1" fmla="*/ 80582 w 1809178"/>
                        <a:gd name="connsiteY1" fmla="*/ 32211 h 33861"/>
                        <a:gd name="connsiteX2" fmla="*/ 209169 w 1809178"/>
                        <a:gd name="connsiteY2" fmla="*/ 33735 h 33861"/>
                        <a:gd name="connsiteX3" fmla="*/ 483203 w 1809178"/>
                        <a:gd name="connsiteY3" fmla="*/ 23639 h 33861"/>
                        <a:gd name="connsiteX4" fmla="*/ 934879 w 1809178"/>
                        <a:gd name="connsiteY4" fmla="*/ 4017 h 33861"/>
                        <a:gd name="connsiteX5" fmla="*/ 1387602 w 1809178"/>
                        <a:gd name="connsiteY5" fmla="*/ 10685 h 33861"/>
                        <a:gd name="connsiteX6" fmla="*/ 1696593 w 1809178"/>
                        <a:gd name="connsiteY6" fmla="*/ 22686 h 33861"/>
                        <a:gd name="connsiteX7" fmla="*/ 1809179 w 1809178"/>
                        <a:gd name="connsiteY7" fmla="*/ 21258 h 33861"/>
                        <a:gd name="connsiteX8" fmla="*/ 1387602 w 1809178"/>
                        <a:gd name="connsiteY8" fmla="*/ 7446 h 33861"/>
                        <a:gd name="connsiteX9" fmla="*/ 934879 w 1809178"/>
                        <a:gd name="connsiteY9" fmla="*/ 779 h 33861"/>
                        <a:gd name="connsiteX10" fmla="*/ 483203 w 1809178"/>
                        <a:gd name="connsiteY10" fmla="*/ 20400 h 33861"/>
                        <a:gd name="connsiteX11" fmla="*/ 209169 w 1809178"/>
                        <a:gd name="connsiteY11" fmla="*/ 30497 h 33861"/>
                        <a:gd name="connsiteX12" fmla="*/ 1810 w 1809178"/>
                        <a:gd name="connsiteY12" fmla="*/ 25258 h 33861"/>
                        <a:gd name="connsiteX13" fmla="*/ 1810 w 1809178"/>
                        <a:gd name="connsiteY13" fmla="*/ 25258 h 33861"/>
                        <a:gd name="connsiteX14" fmla="*/ 0 w 1809178"/>
                        <a:gd name="connsiteY14" fmla="*/ 25163 h 33861"/>
                        <a:gd name="connsiteX15" fmla="*/ 0 w 1809178"/>
                        <a:gd name="connsiteY15" fmla="*/ 26592 h 33861"/>
                        <a:gd name="connsiteX16" fmla="*/ 1810 w 1809178"/>
                        <a:gd name="connsiteY16" fmla="*/ 26782 h 33861"/>
                        <a:gd name="connsiteX17" fmla="*/ 1810 w 1809178"/>
                        <a:gd name="connsiteY17" fmla="*/ 26782 h 338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3861">
                          <a:moveTo>
                            <a:pt x="1810" y="26782"/>
                          </a:moveTo>
                          <a:cubicBezTo>
                            <a:pt x="28003" y="28973"/>
                            <a:pt x="54293" y="30783"/>
                            <a:pt x="80582" y="32211"/>
                          </a:cubicBezTo>
                          <a:cubicBezTo>
                            <a:pt x="123349" y="33640"/>
                            <a:pt x="166307" y="34116"/>
                            <a:pt x="209169" y="33735"/>
                          </a:cubicBezTo>
                          <a:cubicBezTo>
                            <a:pt x="300704" y="32973"/>
                            <a:pt x="392049" y="28878"/>
                            <a:pt x="483203" y="23639"/>
                          </a:cubicBezTo>
                          <a:cubicBezTo>
                            <a:pt x="633413" y="16686"/>
                            <a:pt x="783622" y="6875"/>
                            <a:pt x="934879" y="4017"/>
                          </a:cubicBezTo>
                          <a:cubicBezTo>
                            <a:pt x="1086136" y="1350"/>
                            <a:pt x="1237107" y="5922"/>
                            <a:pt x="1387602" y="10685"/>
                          </a:cubicBezTo>
                          <a:cubicBezTo>
                            <a:pt x="1490567" y="15447"/>
                            <a:pt x="1593437" y="20115"/>
                            <a:pt x="1696593" y="22686"/>
                          </a:cubicBezTo>
                          <a:cubicBezTo>
                            <a:pt x="1734122" y="22496"/>
                            <a:pt x="1771650" y="22115"/>
                            <a:pt x="1809179" y="21258"/>
                          </a:cubicBezTo>
                          <a:cubicBezTo>
                            <a:pt x="1668304" y="20400"/>
                            <a:pt x="1528001" y="13828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40018" y="31068"/>
                            <a:pt x="70676" y="29640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2" name="Vrije vorm: vorm 22391">
                      <a:extLst>
                        <a:ext uri="{FF2B5EF4-FFF2-40B4-BE49-F238E27FC236}">
                          <a16:creationId xmlns:a16="http://schemas.microsoft.com/office/drawing/2014/main" id="{EAAB4E42-7017-3761-BB39-A351E16BBA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2283"/>
                      <a:ext cx="326993" cy="7524"/>
                    </a:xfrm>
                    <a:custGeom>
                      <a:avLst/>
                      <a:gdLst>
                        <a:gd name="connsiteX0" fmla="*/ 325660 w 326993"/>
                        <a:gd name="connsiteY0" fmla="*/ 4286 h 7524"/>
                        <a:gd name="connsiteX1" fmla="*/ 105346 w 326993"/>
                        <a:gd name="connsiteY1" fmla="*/ 0 h 7524"/>
                        <a:gd name="connsiteX2" fmla="*/ 0 w 326993"/>
                        <a:gd name="connsiteY2" fmla="*/ 2857 h 7524"/>
                        <a:gd name="connsiteX3" fmla="*/ 27908 w 326993"/>
                        <a:gd name="connsiteY3" fmla="*/ 5334 h 7524"/>
                        <a:gd name="connsiteX4" fmla="*/ 105346 w 326993"/>
                        <a:gd name="connsiteY4" fmla="*/ 3238 h 7524"/>
                        <a:gd name="connsiteX5" fmla="*/ 326993 w 326993"/>
                        <a:gd name="connsiteY5" fmla="*/ 7525 h 7524"/>
                        <a:gd name="connsiteX6" fmla="*/ 325660 w 326993"/>
                        <a:gd name="connsiteY6" fmla="*/ 4286 h 75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524">
                          <a:moveTo>
                            <a:pt x="325660" y="4286"/>
                          </a:moveTo>
                          <a:cubicBezTo>
                            <a:pt x="252222" y="3429"/>
                            <a:pt x="178784" y="2000"/>
                            <a:pt x="105346" y="0"/>
                          </a:cubicBezTo>
                          <a:cubicBezTo>
                            <a:pt x="70295" y="1048"/>
                            <a:pt x="35147" y="2000"/>
                            <a:pt x="0" y="2857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96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525"/>
                          </a:cubicBezTo>
                          <a:cubicBezTo>
                            <a:pt x="326612" y="6382"/>
                            <a:pt x="326136" y="5334"/>
                            <a:pt x="325660" y="4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3" name="Vrije vorm: vorm 22392">
                      <a:extLst>
                        <a:ext uri="{FF2B5EF4-FFF2-40B4-BE49-F238E27FC236}">
                          <a16:creationId xmlns:a16="http://schemas.microsoft.com/office/drawing/2014/main" id="{A0EE7D74-F205-1F53-9299-9F68E4FAA0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025" y="3550507"/>
                      <a:ext cx="1869471" cy="56483"/>
                    </a:xfrm>
                    <a:custGeom>
                      <a:avLst/>
                      <a:gdLst>
                        <a:gd name="connsiteX0" fmla="*/ 999268 w 1869471"/>
                        <a:gd name="connsiteY0" fmla="*/ 12192 h 56483"/>
                        <a:gd name="connsiteX1" fmla="*/ 773049 w 1869471"/>
                        <a:gd name="connsiteY1" fmla="*/ 8477 h 56483"/>
                        <a:gd name="connsiteX2" fmla="*/ 546449 w 1869471"/>
                        <a:gd name="connsiteY2" fmla="*/ 11906 h 56483"/>
                        <a:gd name="connsiteX3" fmla="*/ 0 w 1869471"/>
                        <a:gd name="connsiteY3" fmla="*/ 56483 h 56483"/>
                        <a:gd name="connsiteX4" fmla="*/ 288608 w 1869471"/>
                        <a:gd name="connsiteY4" fmla="*/ 32385 h 56483"/>
                        <a:gd name="connsiteX5" fmla="*/ 546354 w 1869471"/>
                        <a:gd name="connsiteY5" fmla="*/ 15049 h 56483"/>
                        <a:gd name="connsiteX6" fmla="*/ 772954 w 1869471"/>
                        <a:gd name="connsiteY6" fmla="*/ 11621 h 56483"/>
                        <a:gd name="connsiteX7" fmla="*/ 999172 w 1869471"/>
                        <a:gd name="connsiteY7" fmla="*/ 15335 h 56483"/>
                        <a:gd name="connsiteX8" fmla="*/ 1451515 w 1869471"/>
                        <a:gd name="connsiteY8" fmla="*/ 12668 h 56483"/>
                        <a:gd name="connsiteX9" fmla="*/ 1649159 w 1869471"/>
                        <a:gd name="connsiteY9" fmla="*/ 8954 h 56483"/>
                        <a:gd name="connsiteX10" fmla="*/ 1869472 w 1869471"/>
                        <a:gd name="connsiteY10" fmla="*/ 0 h 56483"/>
                        <a:gd name="connsiteX11" fmla="*/ 1869472 w 1869471"/>
                        <a:gd name="connsiteY11" fmla="*/ 0 h 56483"/>
                        <a:gd name="connsiteX12" fmla="*/ 1451610 w 1869471"/>
                        <a:gd name="connsiteY12" fmla="*/ 9430 h 56483"/>
                        <a:gd name="connsiteX13" fmla="*/ 999268 w 1869471"/>
                        <a:gd name="connsiteY13" fmla="*/ 12097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6483">
                          <a:moveTo>
                            <a:pt x="999268" y="12192"/>
                          </a:moveTo>
                          <a:cubicBezTo>
                            <a:pt x="923925" y="11430"/>
                            <a:pt x="848582" y="9239"/>
                            <a:pt x="773049" y="8477"/>
                          </a:cubicBezTo>
                          <a:cubicBezTo>
                            <a:pt x="697516" y="7525"/>
                            <a:pt x="621792" y="8954"/>
                            <a:pt x="546449" y="11906"/>
                          </a:cubicBezTo>
                          <a:cubicBezTo>
                            <a:pt x="362998" y="20288"/>
                            <a:pt x="181356" y="38386"/>
                            <a:pt x="0" y="56483"/>
                          </a:cubicBezTo>
                          <a:cubicBezTo>
                            <a:pt x="96107" y="48006"/>
                            <a:pt x="192215" y="39529"/>
                            <a:pt x="288608" y="32385"/>
                          </a:cubicBezTo>
                          <a:cubicBezTo>
                            <a:pt x="374237" y="25146"/>
                            <a:pt x="460058" y="19050"/>
                            <a:pt x="546354" y="15049"/>
                          </a:cubicBezTo>
                          <a:cubicBezTo>
                            <a:pt x="621792" y="12097"/>
                            <a:pt x="697421" y="10668"/>
                            <a:pt x="772954" y="11621"/>
                          </a:cubicBezTo>
                          <a:cubicBezTo>
                            <a:pt x="848487" y="12382"/>
                            <a:pt x="923830" y="14573"/>
                            <a:pt x="999172" y="15335"/>
                          </a:cubicBezTo>
                          <a:cubicBezTo>
                            <a:pt x="1149953" y="17145"/>
                            <a:pt x="1300734" y="15812"/>
                            <a:pt x="1451515" y="12668"/>
                          </a:cubicBezTo>
                          <a:cubicBezTo>
                            <a:pt x="1517428" y="11716"/>
                            <a:pt x="1583246" y="10478"/>
                            <a:pt x="1649159" y="8954"/>
                          </a:cubicBezTo>
                          <a:cubicBezTo>
                            <a:pt x="1722596" y="6191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00"/>
                            <a:pt x="1590866" y="7525"/>
                            <a:pt x="1451610" y="9430"/>
                          </a:cubicBezTo>
                          <a:cubicBezTo>
                            <a:pt x="1300829" y="12573"/>
                            <a:pt x="1149953" y="13906"/>
                            <a:pt x="999268" y="12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4" name="Vrije vorm: vorm 22393">
                      <a:extLst>
                        <a:ext uri="{FF2B5EF4-FFF2-40B4-BE49-F238E27FC236}">
                          <a16:creationId xmlns:a16="http://schemas.microsoft.com/office/drawing/2014/main" id="{544D3256-FF55-03A2-A889-0910226167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837" y="3512311"/>
                      <a:ext cx="588359" cy="19827"/>
                    </a:xfrm>
                    <a:custGeom>
                      <a:avLst/>
                      <a:gdLst>
                        <a:gd name="connsiteX0" fmla="*/ 1715 w 588359"/>
                        <a:gd name="connsiteY0" fmla="*/ 15716 h 19827"/>
                        <a:gd name="connsiteX1" fmla="*/ 53245 w 588359"/>
                        <a:gd name="connsiteY1" fmla="*/ 18860 h 19827"/>
                        <a:gd name="connsiteX2" fmla="*/ 140399 w 588359"/>
                        <a:gd name="connsiteY2" fmla="*/ 19526 h 19827"/>
                        <a:gd name="connsiteX3" fmla="*/ 445865 w 588359"/>
                        <a:gd name="connsiteY3" fmla="*/ 11716 h 19827"/>
                        <a:gd name="connsiteX4" fmla="*/ 513207 w 588359"/>
                        <a:gd name="connsiteY4" fmla="*/ 8287 h 19827"/>
                        <a:gd name="connsiteX5" fmla="*/ 588359 w 588359"/>
                        <a:gd name="connsiteY5" fmla="*/ 0 h 19827"/>
                        <a:gd name="connsiteX6" fmla="*/ 445865 w 588359"/>
                        <a:gd name="connsiteY6" fmla="*/ 8477 h 19827"/>
                        <a:gd name="connsiteX7" fmla="*/ 140399 w 588359"/>
                        <a:gd name="connsiteY7" fmla="*/ 16288 h 19827"/>
                        <a:gd name="connsiteX8" fmla="*/ 1810 w 588359"/>
                        <a:gd name="connsiteY8" fmla="*/ 14192 h 19827"/>
                        <a:gd name="connsiteX9" fmla="*/ 1810 w 588359"/>
                        <a:gd name="connsiteY9" fmla="*/ 14192 h 19827"/>
                        <a:gd name="connsiteX10" fmla="*/ 0 w 588359"/>
                        <a:gd name="connsiteY10" fmla="*/ 14192 h 19827"/>
                        <a:gd name="connsiteX11" fmla="*/ 0 w 588359"/>
                        <a:gd name="connsiteY11" fmla="*/ 15716 h 19827"/>
                        <a:gd name="connsiteX12" fmla="*/ 1810 w 588359"/>
                        <a:gd name="connsiteY12" fmla="*/ 15812 h 19827"/>
                        <a:gd name="connsiteX13" fmla="*/ 1810 w 588359"/>
                        <a:gd name="connsiteY13" fmla="*/ 15812 h 198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19827">
                          <a:moveTo>
                            <a:pt x="1715" y="15716"/>
                          </a:moveTo>
                          <a:cubicBezTo>
                            <a:pt x="18860" y="16764"/>
                            <a:pt x="36005" y="18002"/>
                            <a:pt x="53245" y="18860"/>
                          </a:cubicBezTo>
                          <a:cubicBezTo>
                            <a:pt x="82296" y="19336"/>
                            <a:pt x="111347" y="19621"/>
                            <a:pt x="140399" y="19526"/>
                          </a:cubicBezTo>
                          <a:cubicBezTo>
                            <a:pt x="242316" y="20764"/>
                            <a:pt x="344424" y="18193"/>
                            <a:pt x="445865" y="11716"/>
                          </a:cubicBezTo>
                          <a:cubicBezTo>
                            <a:pt x="468344" y="10763"/>
                            <a:pt x="490823" y="9620"/>
                            <a:pt x="513207" y="8287"/>
                          </a:cubicBezTo>
                          <a:cubicBezTo>
                            <a:pt x="538353" y="5715"/>
                            <a:pt x="563404" y="2953"/>
                            <a:pt x="588359" y="0"/>
                          </a:cubicBezTo>
                          <a:cubicBezTo>
                            <a:pt x="540925" y="3715"/>
                            <a:pt x="493395" y="6477"/>
                            <a:pt x="445865" y="8477"/>
                          </a:cubicBezTo>
                          <a:cubicBezTo>
                            <a:pt x="344424" y="14954"/>
                            <a:pt x="242316" y="17526"/>
                            <a:pt x="140399" y="16288"/>
                          </a:cubicBezTo>
                          <a:cubicBezTo>
                            <a:pt x="94202" y="16478"/>
                            <a:pt x="48006" y="15621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5" name="Vrije vorm: vorm 22394">
                      <a:extLst>
                        <a:ext uri="{FF2B5EF4-FFF2-40B4-BE49-F238E27FC236}">
                          <a16:creationId xmlns:a16="http://schemas.microsoft.com/office/drawing/2014/main" id="{564ED71C-0113-46B4-E898-7C3ED68E24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9033" y="3531691"/>
                      <a:ext cx="832104" cy="36722"/>
                    </a:xfrm>
                    <a:custGeom>
                      <a:avLst/>
                      <a:gdLst>
                        <a:gd name="connsiteX0" fmla="*/ 644462 w 832104"/>
                        <a:gd name="connsiteY0" fmla="*/ 6718 h 36722"/>
                        <a:gd name="connsiteX1" fmla="*/ 732187 w 832104"/>
                        <a:gd name="connsiteY1" fmla="*/ 11386 h 36722"/>
                        <a:gd name="connsiteX2" fmla="*/ 832104 w 832104"/>
                        <a:gd name="connsiteY2" fmla="*/ 13957 h 36722"/>
                        <a:gd name="connsiteX3" fmla="*/ 644462 w 832104"/>
                        <a:gd name="connsiteY3" fmla="*/ 3385 h 36722"/>
                        <a:gd name="connsiteX4" fmla="*/ 240697 w 832104"/>
                        <a:gd name="connsiteY4" fmla="*/ 6147 h 36722"/>
                        <a:gd name="connsiteX5" fmla="*/ 0 w 832104"/>
                        <a:gd name="connsiteY5" fmla="*/ 36722 h 36722"/>
                        <a:gd name="connsiteX6" fmla="*/ 126206 w 832104"/>
                        <a:gd name="connsiteY6" fmla="*/ 20720 h 36722"/>
                        <a:gd name="connsiteX7" fmla="*/ 240792 w 832104"/>
                        <a:gd name="connsiteY7" fmla="*/ 9385 h 36722"/>
                        <a:gd name="connsiteX8" fmla="*/ 644557 w 832104"/>
                        <a:gd name="connsiteY8" fmla="*/ 6623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462" y="6718"/>
                          </a:moveTo>
                          <a:cubicBezTo>
                            <a:pt x="673703" y="8147"/>
                            <a:pt x="702945" y="9766"/>
                            <a:pt x="732187" y="11386"/>
                          </a:cubicBezTo>
                          <a:cubicBezTo>
                            <a:pt x="765524" y="12148"/>
                            <a:pt x="798862" y="13100"/>
                            <a:pt x="832104" y="13957"/>
                          </a:cubicBezTo>
                          <a:cubicBezTo>
                            <a:pt x="769620" y="10148"/>
                            <a:pt x="707136" y="6433"/>
                            <a:pt x="644462" y="3385"/>
                          </a:cubicBezTo>
                          <a:cubicBezTo>
                            <a:pt x="510159" y="-901"/>
                            <a:pt x="375094" y="-2235"/>
                            <a:pt x="240697" y="6147"/>
                          </a:cubicBezTo>
                          <a:cubicBezTo>
                            <a:pt x="159258" y="12338"/>
                            <a:pt x="78486" y="22149"/>
                            <a:pt x="0" y="36722"/>
                          </a:cubicBezTo>
                          <a:cubicBezTo>
                            <a:pt x="41624" y="30055"/>
                            <a:pt x="83820" y="24911"/>
                            <a:pt x="126206" y="20720"/>
                          </a:cubicBezTo>
                          <a:cubicBezTo>
                            <a:pt x="164116" y="16053"/>
                            <a:pt x="202406" y="12243"/>
                            <a:pt x="240792" y="9385"/>
                          </a:cubicBezTo>
                          <a:cubicBezTo>
                            <a:pt x="375094" y="908"/>
                            <a:pt x="510254" y="2242"/>
                            <a:pt x="644557" y="6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6" name="Vrije vorm: vorm 22395">
                      <a:extLst>
                        <a:ext uri="{FF2B5EF4-FFF2-40B4-BE49-F238E27FC236}">
                          <a16:creationId xmlns:a16="http://schemas.microsoft.com/office/drawing/2014/main" id="{B9F3A4BD-B162-C149-D8E3-4B048BFCF6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3065"/>
                      <a:ext cx="352901" cy="5619"/>
                    </a:xfrm>
                    <a:custGeom>
                      <a:avLst/>
                      <a:gdLst>
                        <a:gd name="connsiteX0" fmla="*/ 0 w 352901"/>
                        <a:gd name="connsiteY0" fmla="*/ 3715 h 5619"/>
                        <a:gd name="connsiteX1" fmla="*/ 72104 w 352901"/>
                        <a:gd name="connsiteY1" fmla="*/ 5620 h 5619"/>
                        <a:gd name="connsiteX2" fmla="*/ 135255 w 352901"/>
                        <a:gd name="connsiteY2" fmla="*/ 4381 h 5619"/>
                        <a:gd name="connsiteX3" fmla="*/ 352901 w 352901"/>
                        <a:gd name="connsiteY3" fmla="*/ 3238 h 5619"/>
                        <a:gd name="connsiteX4" fmla="*/ 352901 w 352901"/>
                        <a:gd name="connsiteY4" fmla="*/ 0 h 5619"/>
                        <a:gd name="connsiteX5" fmla="*/ 135255 w 352901"/>
                        <a:gd name="connsiteY5" fmla="*/ 1143 h 5619"/>
                        <a:gd name="connsiteX6" fmla="*/ 0 w 352901"/>
                        <a:gd name="connsiteY6" fmla="*/ 3715 h 56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619">
                          <a:moveTo>
                            <a:pt x="0" y="3715"/>
                          </a:moveTo>
                          <a:cubicBezTo>
                            <a:pt x="24003" y="4381"/>
                            <a:pt x="48006" y="4953"/>
                            <a:pt x="72104" y="5620"/>
                          </a:cubicBezTo>
                          <a:cubicBezTo>
                            <a:pt x="93154" y="5239"/>
                            <a:pt x="114205" y="4858"/>
                            <a:pt x="135255" y="4381"/>
                          </a:cubicBezTo>
                          <a:cubicBezTo>
                            <a:pt x="207835" y="4381"/>
                            <a:pt x="280321" y="3905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667"/>
                            <a:pt x="207835" y="1143"/>
                            <a:pt x="135255" y="1143"/>
                          </a:cubicBezTo>
                          <a:cubicBezTo>
                            <a:pt x="90202" y="2191"/>
                            <a:pt x="45053" y="3048"/>
                            <a:pt x="0" y="371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7" name="Vrije vorm: vorm 22396">
                      <a:extLst>
                        <a:ext uri="{FF2B5EF4-FFF2-40B4-BE49-F238E27FC236}">
                          <a16:creationId xmlns:a16="http://schemas.microsoft.com/office/drawing/2014/main" id="{AB7E2CCD-C604-A230-C7DA-53E4DF9A04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260" y="3373628"/>
                      <a:ext cx="219932" cy="12096"/>
                    </a:xfrm>
                    <a:custGeom>
                      <a:avLst/>
                      <a:gdLst>
                        <a:gd name="connsiteX0" fmla="*/ 64770 w 219932"/>
                        <a:gd name="connsiteY0" fmla="*/ 4096 h 12096"/>
                        <a:gd name="connsiteX1" fmla="*/ 170688 w 219932"/>
                        <a:gd name="connsiteY1" fmla="*/ 9620 h 12096"/>
                        <a:gd name="connsiteX2" fmla="*/ 193548 w 219932"/>
                        <a:gd name="connsiteY2" fmla="*/ 12097 h 12096"/>
                        <a:gd name="connsiteX3" fmla="*/ 219932 w 219932"/>
                        <a:gd name="connsiteY3" fmla="*/ 11621 h 12096"/>
                        <a:gd name="connsiteX4" fmla="*/ 170783 w 219932"/>
                        <a:gd name="connsiteY4" fmla="*/ 6382 h 12096"/>
                        <a:gd name="connsiteX5" fmla="*/ 64865 w 219932"/>
                        <a:gd name="connsiteY5" fmla="*/ 857 h 12096"/>
                        <a:gd name="connsiteX6" fmla="*/ 0 w 219932"/>
                        <a:gd name="connsiteY6" fmla="*/ 0 h 12096"/>
                        <a:gd name="connsiteX7" fmla="*/ 34100 w 219932"/>
                        <a:gd name="connsiteY7" fmla="*/ 3715 h 12096"/>
                        <a:gd name="connsiteX8" fmla="*/ 64770 w 219932"/>
                        <a:gd name="connsiteY8" fmla="*/ 4096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096">
                          <a:moveTo>
                            <a:pt x="64770" y="4096"/>
                          </a:moveTo>
                          <a:cubicBezTo>
                            <a:pt x="100013" y="6096"/>
                            <a:pt x="135350" y="7906"/>
                            <a:pt x="170688" y="9620"/>
                          </a:cubicBezTo>
                          <a:lnTo>
                            <a:pt x="193548" y="12097"/>
                          </a:lnTo>
                          <a:lnTo>
                            <a:pt x="219932" y="11621"/>
                          </a:lnTo>
                          <a:lnTo>
                            <a:pt x="170783" y="6382"/>
                          </a:lnTo>
                          <a:cubicBezTo>
                            <a:pt x="135446" y="4763"/>
                            <a:pt x="100108" y="285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8" name="Vrije vorm: vorm 22397">
                      <a:extLst>
                        <a:ext uri="{FF2B5EF4-FFF2-40B4-BE49-F238E27FC236}">
                          <a16:creationId xmlns:a16="http://schemas.microsoft.com/office/drawing/2014/main" id="{BDE85433-BE92-4C84-26AC-86FFD39F65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096" y="3381724"/>
                      <a:ext cx="311848" cy="16683"/>
                    </a:xfrm>
                    <a:custGeom>
                      <a:avLst/>
                      <a:gdLst>
                        <a:gd name="connsiteX0" fmla="*/ 91440 w 311848"/>
                        <a:gd name="connsiteY0" fmla="*/ 14097 h 16683"/>
                        <a:gd name="connsiteX1" fmla="*/ 241459 w 311848"/>
                        <a:gd name="connsiteY1" fmla="*/ 5810 h 16683"/>
                        <a:gd name="connsiteX2" fmla="*/ 274892 w 311848"/>
                        <a:gd name="connsiteY2" fmla="*/ 4572 h 16683"/>
                        <a:gd name="connsiteX3" fmla="*/ 311849 w 311848"/>
                        <a:gd name="connsiteY3" fmla="*/ 0 h 16683"/>
                        <a:gd name="connsiteX4" fmla="*/ 241364 w 311848"/>
                        <a:gd name="connsiteY4" fmla="*/ 2572 h 16683"/>
                        <a:gd name="connsiteX5" fmla="*/ 91345 w 311848"/>
                        <a:gd name="connsiteY5" fmla="*/ 10858 h 16683"/>
                        <a:gd name="connsiteX6" fmla="*/ 0 w 311848"/>
                        <a:gd name="connsiteY6" fmla="*/ 16478 h 16683"/>
                        <a:gd name="connsiteX7" fmla="*/ 48768 w 311848"/>
                        <a:gd name="connsiteY7" fmla="*/ 16669 h 16683"/>
                        <a:gd name="connsiteX8" fmla="*/ 91345 w 311848"/>
                        <a:gd name="connsiteY8" fmla="*/ 14002 h 166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683">
                          <a:moveTo>
                            <a:pt x="91440" y="14097"/>
                          </a:moveTo>
                          <a:cubicBezTo>
                            <a:pt x="141541" y="12192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4" y="2572"/>
                          </a:cubicBezTo>
                          <a:cubicBezTo>
                            <a:pt x="191453" y="6191"/>
                            <a:pt x="141446" y="8953"/>
                            <a:pt x="91345" y="10858"/>
                          </a:cubicBezTo>
                          <a:cubicBezTo>
                            <a:pt x="60960" y="13049"/>
                            <a:pt x="30480" y="14954"/>
                            <a:pt x="0" y="16478"/>
                          </a:cubicBezTo>
                          <a:cubicBezTo>
                            <a:pt x="16288" y="16764"/>
                            <a:pt x="32576" y="16669"/>
                            <a:pt x="48768" y="16669"/>
                          </a:cubicBezTo>
                          <a:cubicBezTo>
                            <a:pt x="62960" y="15811"/>
                            <a:pt x="77153" y="15049"/>
                            <a:pt x="91345" y="1400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99" name="Vrije vorm: vorm 22398">
                      <a:extLst>
                        <a:ext uri="{FF2B5EF4-FFF2-40B4-BE49-F238E27FC236}">
                          <a16:creationId xmlns:a16="http://schemas.microsoft.com/office/drawing/2014/main" id="{C8ACEF4F-6F41-E4B8-84E6-64C7E3617A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1734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00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953 h 6667"/>
                        <a:gd name="connsiteX6" fmla="*/ 260033 w 295465"/>
                        <a:gd name="connsiteY6" fmla="*/ 6668 h 6667"/>
                        <a:gd name="connsiteX7" fmla="*/ 295465 w 295465"/>
                        <a:gd name="connsiteY7" fmla="*/ 5524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00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953"/>
                          </a:lnTo>
                          <a:lnTo>
                            <a:pt x="260033" y="6668"/>
                          </a:lnTo>
                          <a:lnTo>
                            <a:pt x="295465" y="5524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0" name="Vrije vorm: vorm 22399">
                      <a:extLst>
                        <a:ext uri="{FF2B5EF4-FFF2-40B4-BE49-F238E27FC236}">
                          <a16:creationId xmlns:a16="http://schemas.microsoft.com/office/drawing/2014/main" id="{BEC07640-34CB-A84E-89DB-5E78F91901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4786"/>
                      <a:ext cx="1362456" cy="10001"/>
                    </a:xfrm>
                    <a:custGeom>
                      <a:avLst/>
                      <a:gdLst>
                        <a:gd name="connsiteX0" fmla="*/ 399288 w 1362456"/>
                        <a:gd name="connsiteY0" fmla="*/ 1619 h 10001"/>
                        <a:gd name="connsiteX1" fmla="*/ 0 w 1362456"/>
                        <a:gd name="connsiteY1" fmla="*/ 8668 h 10001"/>
                        <a:gd name="connsiteX2" fmla="*/ 106394 w 1362456"/>
                        <a:gd name="connsiteY2" fmla="*/ 10001 h 10001"/>
                        <a:gd name="connsiteX3" fmla="*/ 399288 w 1362456"/>
                        <a:gd name="connsiteY3" fmla="*/ 4858 h 10001"/>
                        <a:gd name="connsiteX4" fmla="*/ 1055846 w 1362456"/>
                        <a:gd name="connsiteY4" fmla="*/ 3238 h 10001"/>
                        <a:gd name="connsiteX5" fmla="*/ 1280732 w 1362456"/>
                        <a:gd name="connsiteY5" fmla="*/ 7144 h 10001"/>
                        <a:gd name="connsiteX6" fmla="*/ 1362456 w 1362456"/>
                        <a:gd name="connsiteY6" fmla="*/ 5334 h 10001"/>
                        <a:gd name="connsiteX7" fmla="*/ 1055846 w 1362456"/>
                        <a:gd name="connsiteY7" fmla="*/ 0 h 10001"/>
                        <a:gd name="connsiteX8" fmla="*/ 399288 w 1362456"/>
                        <a:gd name="connsiteY8" fmla="*/ 1619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0001">
                          <a:moveTo>
                            <a:pt x="399288" y="1619"/>
                          </a:moveTo>
                          <a:lnTo>
                            <a:pt x="0" y="8668"/>
                          </a:lnTo>
                          <a:lnTo>
                            <a:pt x="106394" y="10001"/>
                          </a:lnTo>
                          <a:lnTo>
                            <a:pt x="399288" y="4858"/>
                          </a:lnTo>
                          <a:lnTo>
                            <a:pt x="1055846" y="3238"/>
                          </a:lnTo>
                          <a:lnTo>
                            <a:pt x="1280732" y="7144"/>
                          </a:lnTo>
                          <a:lnTo>
                            <a:pt x="1362456" y="5334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1" name="Vrije vorm: vorm 22400">
                      <a:extLst>
                        <a:ext uri="{FF2B5EF4-FFF2-40B4-BE49-F238E27FC236}">
                          <a16:creationId xmlns:a16="http://schemas.microsoft.com/office/drawing/2014/main" id="{AC2FDC84-3637-EC4E-25EA-F9BF7A5600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481" y="3450998"/>
                      <a:ext cx="932592" cy="12164"/>
                    </a:xfrm>
                    <a:custGeom>
                      <a:avLst/>
                      <a:gdLst>
                        <a:gd name="connsiteX0" fmla="*/ 722852 w 932592"/>
                        <a:gd name="connsiteY0" fmla="*/ 3783 h 12164"/>
                        <a:gd name="connsiteX1" fmla="*/ 876681 w 932592"/>
                        <a:gd name="connsiteY1" fmla="*/ 9879 h 12164"/>
                        <a:gd name="connsiteX2" fmla="*/ 932593 w 932592"/>
                        <a:gd name="connsiteY2" fmla="*/ 8831 h 12164"/>
                        <a:gd name="connsiteX3" fmla="*/ 722852 w 932592"/>
                        <a:gd name="connsiteY3" fmla="*/ 544 h 12164"/>
                        <a:gd name="connsiteX4" fmla="*/ 273177 w 932592"/>
                        <a:gd name="connsiteY4" fmla="*/ 1497 h 12164"/>
                        <a:gd name="connsiteX5" fmla="*/ 0 w 932592"/>
                        <a:gd name="connsiteY5" fmla="*/ 11879 h 12164"/>
                        <a:gd name="connsiteX6" fmla="*/ 72771 w 932592"/>
                        <a:gd name="connsiteY6" fmla="*/ 12165 h 12164"/>
                        <a:gd name="connsiteX7" fmla="*/ 273082 w 932592"/>
                        <a:gd name="connsiteY7" fmla="*/ 4735 h 12164"/>
                        <a:gd name="connsiteX8" fmla="*/ 722757 w 932592"/>
                        <a:gd name="connsiteY8" fmla="*/ 3783 h 121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164">
                          <a:moveTo>
                            <a:pt x="722852" y="3783"/>
                          </a:moveTo>
                          <a:cubicBezTo>
                            <a:pt x="774192" y="5592"/>
                            <a:pt x="825436" y="7688"/>
                            <a:pt x="876681" y="9879"/>
                          </a:cubicBezTo>
                          <a:cubicBezTo>
                            <a:pt x="895350" y="9593"/>
                            <a:pt x="913924" y="9117"/>
                            <a:pt x="932593" y="8831"/>
                          </a:cubicBezTo>
                          <a:cubicBezTo>
                            <a:pt x="862774" y="5783"/>
                            <a:pt x="792861" y="3021"/>
                            <a:pt x="722852" y="544"/>
                          </a:cubicBezTo>
                          <a:cubicBezTo>
                            <a:pt x="572929" y="-408"/>
                            <a:pt x="423100" y="-123"/>
                            <a:pt x="273177" y="1497"/>
                          </a:cubicBezTo>
                          <a:cubicBezTo>
                            <a:pt x="182023" y="4545"/>
                            <a:pt x="90964" y="7974"/>
                            <a:pt x="0" y="11879"/>
                          </a:cubicBezTo>
                          <a:cubicBezTo>
                            <a:pt x="24289" y="11879"/>
                            <a:pt x="48577" y="12069"/>
                            <a:pt x="72771" y="12165"/>
                          </a:cubicBezTo>
                          <a:cubicBezTo>
                            <a:pt x="139541" y="9498"/>
                            <a:pt x="206312" y="6926"/>
                            <a:pt x="273082" y="4735"/>
                          </a:cubicBezTo>
                          <a:cubicBezTo>
                            <a:pt x="423005" y="3116"/>
                            <a:pt x="572834" y="2830"/>
                            <a:pt x="722757" y="378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2" name="Vrije vorm: vorm 22401">
                      <a:extLst>
                        <a:ext uri="{FF2B5EF4-FFF2-40B4-BE49-F238E27FC236}">
                          <a16:creationId xmlns:a16="http://schemas.microsoft.com/office/drawing/2014/main" id="{518A001C-3634-4449-C1EB-25386FB5CB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58946"/>
                      <a:ext cx="1765553" cy="26003"/>
                    </a:xfrm>
                    <a:custGeom>
                      <a:avLst/>
                      <a:gdLst>
                        <a:gd name="connsiteX0" fmla="*/ 517208 w 1765553"/>
                        <a:gd name="connsiteY0" fmla="*/ 15621 h 26003"/>
                        <a:gd name="connsiteX1" fmla="*/ 729806 w 1765553"/>
                        <a:gd name="connsiteY1" fmla="*/ 18955 h 26003"/>
                        <a:gd name="connsiteX2" fmla="*/ 942499 w 1765553"/>
                        <a:gd name="connsiteY2" fmla="*/ 19812 h 26003"/>
                        <a:gd name="connsiteX3" fmla="*/ 1368171 w 1765553"/>
                        <a:gd name="connsiteY3" fmla="*/ 16097 h 26003"/>
                        <a:gd name="connsiteX4" fmla="*/ 1659922 w 1765553"/>
                        <a:gd name="connsiteY4" fmla="*/ 23432 h 26003"/>
                        <a:gd name="connsiteX5" fmla="*/ 1765554 w 1765553"/>
                        <a:gd name="connsiteY5" fmla="*/ 26003 h 26003"/>
                        <a:gd name="connsiteX6" fmla="*/ 1368171 w 1765553"/>
                        <a:gd name="connsiteY6" fmla="*/ 12859 h 26003"/>
                        <a:gd name="connsiteX7" fmla="*/ 942499 w 1765553"/>
                        <a:gd name="connsiteY7" fmla="*/ 16574 h 26003"/>
                        <a:gd name="connsiteX8" fmla="*/ 729806 w 1765553"/>
                        <a:gd name="connsiteY8" fmla="*/ 15716 h 26003"/>
                        <a:gd name="connsiteX9" fmla="*/ 517208 w 1765553"/>
                        <a:gd name="connsiteY9" fmla="*/ 12383 h 26003"/>
                        <a:gd name="connsiteX10" fmla="*/ 0 w 1765553"/>
                        <a:gd name="connsiteY10" fmla="*/ 0 h 26003"/>
                        <a:gd name="connsiteX11" fmla="*/ 137255 w 1765553"/>
                        <a:gd name="connsiteY11" fmla="*/ 7906 h 26003"/>
                        <a:gd name="connsiteX12" fmla="*/ 517208 w 1765553"/>
                        <a:gd name="connsiteY12" fmla="*/ 15621 h 260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3" h="26003">
                          <a:moveTo>
                            <a:pt x="517208" y="15621"/>
                          </a:moveTo>
                          <a:cubicBezTo>
                            <a:pt x="588074" y="17145"/>
                            <a:pt x="658940" y="18288"/>
                            <a:pt x="729806" y="18955"/>
                          </a:cubicBezTo>
                          <a:cubicBezTo>
                            <a:pt x="800672" y="19622"/>
                            <a:pt x="871633" y="19907"/>
                            <a:pt x="942499" y="19812"/>
                          </a:cubicBezTo>
                          <a:cubicBezTo>
                            <a:pt x="1084326" y="19812"/>
                            <a:pt x="1226153" y="17050"/>
                            <a:pt x="1368171" y="16097"/>
                          </a:cubicBezTo>
                          <a:cubicBezTo>
                            <a:pt x="1465517" y="17050"/>
                            <a:pt x="1562957" y="18955"/>
                            <a:pt x="1659922" y="23432"/>
                          </a:cubicBezTo>
                          <a:cubicBezTo>
                            <a:pt x="1695164" y="24003"/>
                            <a:pt x="1730407" y="24765"/>
                            <a:pt x="1765554" y="26003"/>
                          </a:cubicBezTo>
                          <a:cubicBezTo>
                            <a:pt x="1633728" y="17145"/>
                            <a:pt x="1500854" y="14097"/>
                            <a:pt x="1368171" y="12859"/>
                          </a:cubicBezTo>
                          <a:cubicBezTo>
                            <a:pt x="1226058" y="13811"/>
                            <a:pt x="1084231" y="16478"/>
                            <a:pt x="942499" y="16574"/>
                          </a:cubicBez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44710" y="10668"/>
                            <a:pt x="172307" y="6572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3" y="11811"/>
                            <a:pt x="390525" y="14383"/>
                            <a:pt x="517208" y="1562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3" name="Vrije vorm: vorm 22402">
                      <a:extLst>
                        <a:ext uri="{FF2B5EF4-FFF2-40B4-BE49-F238E27FC236}">
                          <a16:creationId xmlns:a16="http://schemas.microsoft.com/office/drawing/2014/main" id="{4E7C472B-5754-235D-9F86-4F1863D8AE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3916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3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2 h 63616"/>
                        <a:gd name="connsiteX8" fmla="*/ 351473 w 2406491"/>
                        <a:gd name="connsiteY8" fmla="*/ 46291 h 63616"/>
                        <a:gd name="connsiteX9" fmla="*/ 176213 w 2406491"/>
                        <a:gd name="connsiteY9" fmla="*/ 59055 h 63616"/>
                        <a:gd name="connsiteX10" fmla="*/ 0 w 2406491"/>
                        <a:gd name="connsiteY10" fmla="*/ 61627 h 63616"/>
                        <a:gd name="connsiteX11" fmla="*/ 176594 w 2406491"/>
                        <a:gd name="connsiteY11" fmla="*/ 62103 h 63616"/>
                        <a:gd name="connsiteX12" fmla="*/ 187547 w 2406491"/>
                        <a:gd name="connsiteY12" fmla="*/ 61627 h 63616"/>
                        <a:gd name="connsiteX13" fmla="*/ 351473 w 2406491"/>
                        <a:gd name="connsiteY13" fmla="*/ 49530 h 63616"/>
                        <a:gd name="connsiteX14" fmla="*/ 526637 w 2406491"/>
                        <a:gd name="connsiteY14" fmla="*/ 34671 h 63616"/>
                        <a:gd name="connsiteX15" fmla="*/ 548640 w 2406491"/>
                        <a:gd name="connsiteY15" fmla="*/ 33052 h 63616"/>
                        <a:gd name="connsiteX16" fmla="*/ 570643 w 2406491"/>
                        <a:gd name="connsiteY16" fmla="*/ 31623 h 63616"/>
                        <a:gd name="connsiteX17" fmla="*/ 614744 w 2406491"/>
                        <a:gd name="connsiteY17" fmla="*/ 28956 h 63616"/>
                        <a:gd name="connsiteX18" fmla="*/ 703040 w 2406491"/>
                        <a:gd name="connsiteY18" fmla="*/ 25051 h 63616"/>
                        <a:gd name="connsiteX19" fmla="*/ 848297 w 2406491"/>
                        <a:gd name="connsiteY19" fmla="*/ 22098 h 63616"/>
                        <a:gd name="connsiteX20" fmla="*/ 993362 w 2406491"/>
                        <a:gd name="connsiteY20" fmla="*/ 19812 h 63616"/>
                        <a:gd name="connsiteX21" fmla="*/ 1283589 w 2406491"/>
                        <a:gd name="connsiteY21" fmla="*/ 15145 h 63616"/>
                        <a:gd name="connsiteX22" fmla="*/ 1864043 w 2406491"/>
                        <a:gd name="connsiteY22" fmla="*/ 5810 h 63616"/>
                        <a:gd name="connsiteX23" fmla="*/ 2261997 w 2406491"/>
                        <a:gd name="connsiteY23" fmla="*/ 3905 h 63616"/>
                        <a:gd name="connsiteX24" fmla="*/ 2406491 w 2406491"/>
                        <a:gd name="connsiteY24" fmla="*/ 0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3"/>
                          </a:lnTo>
                          <a:lnTo>
                            <a:pt x="848297" y="18859"/>
                          </a:lnTo>
                          <a:cubicBezTo>
                            <a:pt x="799909" y="19621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081" y="24194"/>
                            <a:pt x="614744" y="25717"/>
                          </a:cubicBezTo>
                          <a:cubicBezTo>
                            <a:pt x="600075" y="26479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2"/>
                          </a:lnTo>
                          <a:cubicBezTo>
                            <a:pt x="468059" y="35814"/>
                            <a:pt x="409766" y="41243"/>
                            <a:pt x="351473" y="46291"/>
                          </a:cubicBezTo>
                          <a:cubicBezTo>
                            <a:pt x="293180" y="51245"/>
                            <a:pt x="234791" y="56102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180308" y="62008"/>
                            <a:pt x="183928" y="61817"/>
                            <a:pt x="187547" y="61627"/>
                          </a:cubicBezTo>
                          <a:cubicBezTo>
                            <a:pt x="242316" y="58674"/>
                            <a:pt x="296894" y="54197"/>
                            <a:pt x="351473" y="49530"/>
                          </a:cubicBezTo>
                          <a:cubicBezTo>
                            <a:pt x="409766" y="44482"/>
                            <a:pt x="468059" y="39053"/>
                            <a:pt x="526637" y="34671"/>
                          </a:cubicBezTo>
                          <a:lnTo>
                            <a:pt x="548640" y="33052"/>
                          </a:lnTo>
                          <a:lnTo>
                            <a:pt x="570643" y="31623"/>
                          </a:lnTo>
                          <a:cubicBezTo>
                            <a:pt x="585311" y="30575"/>
                            <a:pt x="600075" y="29718"/>
                            <a:pt x="614744" y="28956"/>
                          </a:cubicBezTo>
                          <a:cubicBezTo>
                            <a:pt x="644176" y="27337"/>
                            <a:pt x="673608" y="26098"/>
                            <a:pt x="703040" y="25051"/>
                          </a:cubicBezTo>
                          <a:cubicBezTo>
                            <a:pt x="751523" y="23717"/>
                            <a:pt x="799909" y="22860"/>
                            <a:pt x="848297" y="22098"/>
                          </a:cubicBezTo>
                          <a:lnTo>
                            <a:pt x="993362" y="19812"/>
                          </a:lnTo>
                          <a:lnTo>
                            <a:pt x="1283589" y="15145"/>
                          </a:lnTo>
                          <a:lnTo>
                            <a:pt x="1864043" y="5810"/>
                          </a:lnTo>
                          <a:lnTo>
                            <a:pt x="2261997" y="3905"/>
                          </a:lnTo>
                          <a:lnTo>
                            <a:pt x="2406491" y="0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4" name="Vrije vorm: vorm 22403">
                      <a:extLst>
                        <a:ext uri="{FF2B5EF4-FFF2-40B4-BE49-F238E27FC236}">
                          <a16:creationId xmlns:a16="http://schemas.microsoft.com/office/drawing/2014/main" id="{1A92D98A-711E-9D19-C3C2-3459585A9C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67051"/>
                      <a:ext cx="550164" cy="15745"/>
                    </a:xfrm>
                    <a:custGeom>
                      <a:avLst/>
                      <a:gdLst>
                        <a:gd name="connsiteX0" fmla="*/ 183356 w 550164"/>
                        <a:gd name="connsiteY0" fmla="*/ 1839 h 15745"/>
                        <a:gd name="connsiteX1" fmla="*/ 0 w 550164"/>
                        <a:gd name="connsiteY1" fmla="*/ 15746 h 15745"/>
                        <a:gd name="connsiteX2" fmla="*/ 48768 w 550164"/>
                        <a:gd name="connsiteY2" fmla="*/ 14888 h 15745"/>
                        <a:gd name="connsiteX3" fmla="*/ 183356 w 550164"/>
                        <a:gd name="connsiteY3" fmla="*/ 5078 h 15745"/>
                        <a:gd name="connsiteX4" fmla="*/ 486728 w 550164"/>
                        <a:gd name="connsiteY4" fmla="*/ 5554 h 15745"/>
                        <a:gd name="connsiteX5" fmla="*/ 550164 w 550164"/>
                        <a:gd name="connsiteY5" fmla="*/ 10507 h 15745"/>
                        <a:gd name="connsiteX6" fmla="*/ 550164 w 550164"/>
                        <a:gd name="connsiteY6" fmla="*/ 7268 h 15745"/>
                        <a:gd name="connsiteX7" fmla="*/ 486728 w 550164"/>
                        <a:gd name="connsiteY7" fmla="*/ 2315 h 15745"/>
                        <a:gd name="connsiteX8" fmla="*/ 183356 w 550164"/>
                        <a:gd name="connsiteY8" fmla="*/ 1839 h 157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4" h="15745">
                          <a:moveTo>
                            <a:pt x="183356" y="1839"/>
                          </a:moveTo>
                          <a:cubicBezTo>
                            <a:pt x="122015" y="5459"/>
                            <a:pt x="60865" y="10126"/>
                            <a:pt x="0" y="15746"/>
                          </a:cubicBezTo>
                          <a:cubicBezTo>
                            <a:pt x="16288" y="15365"/>
                            <a:pt x="32480" y="15174"/>
                            <a:pt x="48768" y="14888"/>
                          </a:cubicBezTo>
                          <a:cubicBezTo>
                            <a:pt x="93440" y="11174"/>
                            <a:pt x="138303" y="7745"/>
                            <a:pt x="183356" y="5078"/>
                          </a:cubicBezTo>
                          <a:cubicBezTo>
                            <a:pt x="284512" y="2506"/>
                            <a:pt x="385763" y="2601"/>
                            <a:pt x="486728" y="5554"/>
                          </a:cubicBezTo>
                          <a:cubicBezTo>
                            <a:pt x="507873" y="7078"/>
                            <a:pt x="529019" y="8792"/>
                            <a:pt x="550164" y="10507"/>
                          </a:cubicBezTo>
                          <a:lnTo>
                            <a:pt x="550164" y="7268"/>
                          </a:lnTo>
                          <a:cubicBezTo>
                            <a:pt x="529114" y="5459"/>
                            <a:pt x="507968" y="3839"/>
                            <a:pt x="486728" y="2315"/>
                          </a:cubicBezTo>
                          <a:cubicBezTo>
                            <a:pt x="385667" y="-637"/>
                            <a:pt x="284417" y="-733"/>
                            <a:pt x="183356" y="183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5" name="Vrije vorm: vorm 22404">
                      <a:extLst>
                        <a:ext uri="{FF2B5EF4-FFF2-40B4-BE49-F238E27FC236}">
                          <a16:creationId xmlns:a16="http://schemas.microsoft.com/office/drawing/2014/main" id="{18BEF739-B906-DC0E-1A01-824D4901D6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69557"/>
                      <a:ext cx="676560" cy="10477"/>
                    </a:xfrm>
                    <a:custGeom>
                      <a:avLst/>
                      <a:gdLst>
                        <a:gd name="connsiteX0" fmla="*/ 77534 w 676560"/>
                        <a:gd name="connsiteY0" fmla="*/ 7715 h 10477"/>
                        <a:gd name="connsiteX1" fmla="*/ 485775 w 676560"/>
                        <a:gd name="connsiteY1" fmla="*/ 3238 h 10477"/>
                        <a:gd name="connsiteX2" fmla="*/ 625793 w 676560"/>
                        <a:gd name="connsiteY2" fmla="*/ 6191 h 10477"/>
                        <a:gd name="connsiteX3" fmla="*/ 676561 w 676560"/>
                        <a:gd name="connsiteY3" fmla="*/ 4000 h 10477"/>
                        <a:gd name="connsiteX4" fmla="*/ 485775 w 676560"/>
                        <a:gd name="connsiteY4" fmla="*/ 0 h 10477"/>
                        <a:gd name="connsiteX5" fmla="*/ 77534 w 676560"/>
                        <a:gd name="connsiteY5" fmla="*/ 4477 h 10477"/>
                        <a:gd name="connsiteX6" fmla="*/ 1810 w 676560"/>
                        <a:gd name="connsiteY6" fmla="*/ 7144 h 10477"/>
                        <a:gd name="connsiteX7" fmla="*/ 1810 w 676560"/>
                        <a:gd name="connsiteY7" fmla="*/ 7144 h 10477"/>
                        <a:gd name="connsiteX8" fmla="*/ 1810 w 676560"/>
                        <a:gd name="connsiteY8" fmla="*/ 7144 h 10477"/>
                        <a:gd name="connsiteX9" fmla="*/ 0 w 676560"/>
                        <a:gd name="connsiteY9" fmla="*/ 7239 h 10477"/>
                        <a:gd name="connsiteX10" fmla="*/ 0 w 676560"/>
                        <a:gd name="connsiteY10" fmla="*/ 10478 h 10477"/>
                        <a:gd name="connsiteX11" fmla="*/ 77534 w 676560"/>
                        <a:gd name="connsiteY11" fmla="*/ 7715 h 10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477">
                          <a:moveTo>
                            <a:pt x="77534" y="7715"/>
                          </a:moveTo>
                          <a:lnTo>
                            <a:pt x="485775" y="3238"/>
                          </a:lnTo>
                          <a:lnTo>
                            <a:pt x="625793" y="6191"/>
                          </a:lnTo>
                          <a:lnTo>
                            <a:pt x="676561" y="4000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0" y="7239"/>
                          </a:lnTo>
                          <a:lnTo>
                            <a:pt x="0" y="10478"/>
                          </a:lnTo>
                          <a:lnTo>
                            <a:pt x="77534" y="7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6" name="Vrije vorm: vorm 22405">
                      <a:extLst>
                        <a:ext uri="{FF2B5EF4-FFF2-40B4-BE49-F238E27FC236}">
                          <a16:creationId xmlns:a16="http://schemas.microsoft.com/office/drawing/2014/main" id="{42CF026D-25FC-0811-6CB3-E883E71A9B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5621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6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048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572"/>
                            <a:pt x="50483" y="4001"/>
                            <a:pt x="66866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668"/>
                            <a:pt x="212788" y="10001"/>
                          </a:cubicBezTo>
                          <a:cubicBezTo>
                            <a:pt x="217360" y="9430"/>
                            <a:pt x="221933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7" name="Vrije vorm: vorm 22406">
                      <a:extLst>
                        <a:ext uri="{FF2B5EF4-FFF2-40B4-BE49-F238E27FC236}">
                          <a16:creationId xmlns:a16="http://schemas.microsoft.com/office/drawing/2014/main" id="{AB9A7FB9-8F86-14F2-2F88-A5307E1113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0477"/>
                      <a:ext cx="1631632" cy="14192"/>
                    </a:xfrm>
                    <a:custGeom>
                      <a:avLst/>
                      <a:gdLst>
                        <a:gd name="connsiteX0" fmla="*/ 1264349 w 1631632"/>
                        <a:gd name="connsiteY0" fmla="*/ 3334 h 14192"/>
                        <a:gd name="connsiteX1" fmla="*/ 1533811 w 1631632"/>
                        <a:gd name="connsiteY1" fmla="*/ 6191 h 14192"/>
                        <a:gd name="connsiteX2" fmla="*/ 1631633 w 1631632"/>
                        <a:gd name="connsiteY2" fmla="*/ 4096 h 14192"/>
                        <a:gd name="connsiteX3" fmla="*/ 1264349 w 1631632"/>
                        <a:gd name="connsiteY3" fmla="*/ 0 h 14192"/>
                        <a:gd name="connsiteX4" fmla="*/ 478155 w 1631632"/>
                        <a:gd name="connsiteY4" fmla="*/ 4477 h 14192"/>
                        <a:gd name="connsiteX5" fmla="*/ 0 w 1631632"/>
                        <a:gd name="connsiteY5" fmla="*/ 13335 h 14192"/>
                        <a:gd name="connsiteX6" fmla="*/ 127445 w 1631632"/>
                        <a:gd name="connsiteY6" fmla="*/ 14192 h 14192"/>
                        <a:gd name="connsiteX7" fmla="*/ 478060 w 1631632"/>
                        <a:gd name="connsiteY7" fmla="*/ 7811 h 14192"/>
                        <a:gd name="connsiteX8" fmla="*/ 1264349 w 1631632"/>
                        <a:gd name="connsiteY8" fmla="*/ 3334 h 141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4192">
                          <a:moveTo>
                            <a:pt x="1264349" y="3334"/>
                          </a:moveTo>
                          <a:lnTo>
                            <a:pt x="1533811" y="6191"/>
                          </a:lnTo>
                          <a:lnTo>
                            <a:pt x="1631633" y="4096"/>
                          </a:lnTo>
                          <a:lnTo>
                            <a:pt x="1264349" y="0"/>
                          </a:lnTo>
                          <a:lnTo>
                            <a:pt x="478155" y="4477"/>
                          </a:lnTo>
                          <a:lnTo>
                            <a:pt x="0" y="13335"/>
                          </a:lnTo>
                          <a:lnTo>
                            <a:pt x="127445" y="14192"/>
                          </a:lnTo>
                          <a:lnTo>
                            <a:pt x="478060" y="7811"/>
                          </a:lnTo>
                          <a:lnTo>
                            <a:pt x="1264349" y="33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8" name="Vrije vorm: vorm 22407">
                      <a:extLst>
                        <a:ext uri="{FF2B5EF4-FFF2-40B4-BE49-F238E27FC236}">
                          <a16:creationId xmlns:a16="http://schemas.microsoft.com/office/drawing/2014/main" id="{BFF2A92D-7CB0-BE15-1D43-6E446053E8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1928"/>
                      <a:ext cx="384143" cy="10667"/>
                    </a:xfrm>
                    <a:custGeom>
                      <a:avLst/>
                      <a:gdLst>
                        <a:gd name="connsiteX0" fmla="*/ 298037 w 384143"/>
                        <a:gd name="connsiteY0" fmla="*/ 4953 h 10667"/>
                        <a:gd name="connsiteX1" fmla="*/ 361093 w 384143"/>
                        <a:gd name="connsiteY1" fmla="*/ 10668 h 10667"/>
                        <a:gd name="connsiteX2" fmla="*/ 384143 w 384143"/>
                        <a:gd name="connsiteY2" fmla="*/ 9525 h 10667"/>
                        <a:gd name="connsiteX3" fmla="*/ 298037 w 384143"/>
                        <a:gd name="connsiteY3" fmla="*/ 1714 h 10667"/>
                        <a:gd name="connsiteX4" fmla="*/ 112681 w 384143"/>
                        <a:gd name="connsiteY4" fmla="*/ 0 h 10667"/>
                        <a:gd name="connsiteX5" fmla="*/ 0 w 384143"/>
                        <a:gd name="connsiteY5" fmla="*/ 6286 h 10667"/>
                        <a:gd name="connsiteX6" fmla="*/ 30004 w 384143"/>
                        <a:gd name="connsiteY6" fmla="*/ 7906 h 10667"/>
                        <a:gd name="connsiteX7" fmla="*/ 112681 w 384143"/>
                        <a:gd name="connsiteY7" fmla="*/ 3238 h 10667"/>
                        <a:gd name="connsiteX8" fmla="*/ 298037 w 384143"/>
                        <a:gd name="connsiteY8" fmla="*/ 4953 h 10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7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763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191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75057" y="1905"/>
                            <a:pt x="37529" y="4000"/>
                            <a:pt x="0" y="6286"/>
                          </a:cubicBezTo>
                          <a:cubicBezTo>
                            <a:pt x="10001" y="6763"/>
                            <a:pt x="20002" y="7334"/>
                            <a:pt x="30004" y="7906"/>
                          </a:cubicBezTo>
                          <a:cubicBezTo>
                            <a:pt x="57531" y="6286"/>
                            <a:pt x="85058" y="4667"/>
                            <a:pt x="112681" y="3238"/>
                          </a:cubicBezTo>
                          <a:cubicBezTo>
                            <a:pt x="174498" y="3429"/>
                            <a:pt x="236220" y="4000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09" name="Vrije vorm: vorm 22408">
                      <a:extLst>
                        <a:ext uri="{FF2B5EF4-FFF2-40B4-BE49-F238E27FC236}">
                          <a16:creationId xmlns:a16="http://schemas.microsoft.com/office/drawing/2014/main" id="{11C03941-1286-227B-A0F4-968C3B0292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2041" y="3534505"/>
                      <a:ext cx="272510" cy="8286"/>
                    </a:xfrm>
                    <a:custGeom>
                      <a:avLst/>
                      <a:gdLst>
                        <a:gd name="connsiteX0" fmla="*/ 211074 w 272510"/>
                        <a:gd name="connsiteY0" fmla="*/ 3239 h 8286"/>
                        <a:gd name="connsiteX1" fmla="*/ 256127 w 272510"/>
                        <a:gd name="connsiteY1" fmla="*/ 7144 h 8286"/>
                        <a:gd name="connsiteX2" fmla="*/ 272510 w 272510"/>
                        <a:gd name="connsiteY2" fmla="*/ 5334 h 8286"/>
                        <a:gd name="connsiteX3" fmla="*/ 211074 w 272510"/>
                        <a:gd name="connsiteY3" fmla="*/ 0 h 8286"/>
                        <a:gd name="connsiteX4" fmla="*/ 79915 w 272510"/>
                        <a:gd name="connsiteY4" fmla="*/ 667 h 8286"/>
                        <a:gd name="connsiteX5" fmla="*/ 0 w 272510"/>
                        <a:gd name="connsiteY5" fmla="*/ 6572 h 8286"/>
                        <a:gd name="connsiteX6" fmla="*/ 21241 w 272510"/>
                        <a:gd name="connsiteY6" fmla="*/ 8287 h 8286"/>
                        <a:gd name="connsiteX7" fmla="*/ 79915 w 272510"/>
                        <a:gd name="connsiteY7" fmla="*/ 4001 h 8286"/>
                        <a:gd name="connsiteX8" fmla="*/ 211074 w 272510"/>
                        <a:gd name="connsiteY8" fmla="*/ 3334 h 82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286">
                          <a:moveTo>
                            <a:pt x="211074" y="3239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667"/>
                          </a:cubicBezTo>
                          <a:cubicBezTo>
                            <a:pt x="53340" y="2667"/>
                            <a:pt x="26670" y="4667"/>
                            <a:pt x="0" y="6572"/>
                          </a:cubicBezTo>
                          <a:cubicBezTo>
                            <a:pt x="7049" y="7144"/>
                            <a:pt x="14192" y="7716"/>
                            <a:pt x="21241" y="8287"/>
                          </a:cubicBezTo>
                          <a:cubicBezTo>
                            <a:pt x="40767" y="6858"/>
                            <a:pt x="60389" y="5429"/>
                            <a:pt x="79915" y="4001"/>
                          </a:cubicBezTo>
                          <a:cubicBezTo>
                            <a:pt x="123634" y="4001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0" name="Vrije vorm: vorm 22409">
                      <a:extLst>
                        <a:ext uri="{FF2B5EF4-FFF2-40B4-BE49-F238E27FC236}">
                          <a16:creationId xmlns:a16="http://schemas.microsoft.com/office/drawing/2014/main" id="{979DAA06-7D3A-ED5F-6CA2-9DC568EA8D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0648"/>
                      <a:ext cx="338137" cy="10803"/>
                    </a:xfrm>
                    <a:custGeom>
                      <a:avLst/>
                      <a:gdLst>
                        <a:gd name="connsiteX0" fmla="*/ 262414 w 338137"/>
                        <a:gd name="connsiteY0" fmla="*/ 4803 h 10803"/>
                        <a:gd name="connsiteX1" fmla="*/ 317849 w 338137"/>
                        <a:gd name="connsiteY1" fmla="*/ 10804 h 10803"/>
                        <a:gd name="connsiteX2" fmla="*/ 338138 w 338137"/>
                        <a:gd name="connsiteY2" fmla="*/ 9756 h 10803"/>
                        <a:gd name="connsiteX3" fmla="*/ 262509 w 338137"/>
                        <a:gd name="connsiteY3" fmla="*/ 1565 h 10803"/>
                        <a:gd name="connsiteX4" fmla="*/ 99155 w 338137"/>
                        <a:gd name="connsiteY4" fmla="*/ 41 h 10803"/>
                        <a:gd name="connsiteX5" fmla="*/ 0 w 338137"/>
                        <a:gd name="connsiteY5" fmla="*/ 7184 h 10803"/>
                        <a:gd name="connsiteX6" fmla="*/ 26384 w 338137"/>
                        <a:gd name="connsiteY6" fmla="*/ 8518 h 10803"/>
                        <a:gd name="connsiteX7" fmla="*/ 99060 w 338137"/>
                        <a:gd name="connsiteY7" fmla="*/ 3279 h 10803"/>
                        <a:gd name="connsiteX8" fmla="*/ 262414 w 338137"/>
                        <a:gd name="connsiteY8" fmla="*/ 4803 h 108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803">
                          <a:moveTo>
                            <a:pt x="262414" y="4803"/>
                          </a:moveTo>
                          <a:cubicBezTo>
                            <a:pt x="280892" y="6708"/>
                            <a:pt x="299371" y="8804"/>
                            <a:pt x="317849" y="10804"/>
                          </a:cubicBezTo>
                          <a:cubicBezTo>
                            <a:pt x="324612" y="10518"/>
                            <a:pt x="331375" y="10042"/>
                            <a:pt x="338138" y="9756"/>
                          </a:cubicBezTo>
                          <a:cubicBezTo>
                            <a:pt x="312992" y="6899"/>
                            <a:pt x="287750" y="4136"/>
                            <a:pt x="262509" y="1565"/>
                          </a:cubicBezTo>
                          <a:cubicBezTo>
                            <a:pt x="208121" y="326"/>
                            <a:pt x="153638" y="-150"/>
                            <a:pt x="99155" y="41"/>
                          </a:cubicBezTo>
                          <a:cubicBezTo>
                            <a:pt x="66008" y="2136"/>
                            <a:pt x="32957" y="4613"/>
                            <a:pt x="0" y="7184"/>
                          </a:cubicBezTo>
                          <a:cubicBezTo>
                            <a:pt x="8858" y="7565"/>
                            <a:pt x="17621" y="8137"/>
                            <a:pt x="26384" y="8518"/>
                          </a:cubicBezTo>
                          <a:cubicBezTo>
                            <a:pt x="50578" y="6708"/>
                            <a:pt x="74771" y="4803"/>
                            <a:pt x="99060" y="3279"/>
                          </a:cubicBezTo>
                          <a:cubicBezTo>
                            <a:pt x="153543" y="3089"/>
                            <a:pt x="208026" y="3660"/>
                            <a:pt x="262414" y="480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1" name="Vrije vorm: vorm 22410">
                      <a:extLst>
                        <a:ext uri="{FF2B5EF4-FFF2-40B4-BE49-F238E27FC236}">
                          <a16:creationId xmlns:a16="http://schemas.microsoft.com/office/drawing/2014/main" id="{B61AB13D-2805-3761-76E8-92E80F82E3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313" y="3332939"/>
                      <a:ext cx="1809178" cy="36990"/>
                    </a:xfrm>
                    <a:custGeom>
                      <a:avLst/>
                      <a:gdLst>
                        <a:gd name="connsiteX0" fmla="*/ 1905 w 1809178"/>
                        <a:gd name="connsiteY0" fmla="*/ 26782 h 36990"/>
                        <a:gd name="connsiteX1" fmla="*/ 209169 w 1809178"/>
                        <a:gd name="connsiteY1" fmla="*/ 36593 h 36990"/>
                        <a:gd name="connsiteX2" fmla="*/ 484632 w 1809178"/>
                        <a:gd name="connsiteY2" fmla="*/ 32592 h 36990"/>
                        <a:gd name="connsiteX3" fmla="*/ 935450 w 1809178"/>
                        <a:gd name="connsiteY3" fmla="*/ 12971 h 36990"/>
                        <a:gd name="connsiteX4" fmla="*/ 1386554 w 1809178"/>
                        <a:gd name="connsiteY4" fmla="*/ 19638 h 36990"/>
                        <a:gd name="connsiteX5" fmla="*/ 1809179 w 1809178"/>
                        <a:gd name="connsiteY5" fmla="*/ 21258 h 36990"/>
                        <a:gd name="connsiteX6" fmla="*/ 1696593 w 1809178"/>
                        <a:gd name="connsiteY6" fmla="*/ 19448 h 36990"/>
                        <a:gd name="connsiteX7" fmla="*/ 1387602 w 1809178"/>
                        <a:gd name="connsiteY7" fmla="*/ 7446 h 36990"/>
                        <a:gd name="connsiteX8" fmla="*/ 934879 w 1809178"/>
                        <a:gd name="connsiteY8" fmla="*/ 779 h 36990"/>
                        <a:gd name="connsiteX9" fmla="*/ 483203 w 1809178"/>
                        <a:gd name="connsiteY9" fmla="*/ 20400 h 36990"/>
                        <a:gd name="connsiteX10" fmla="*/ 209169 w 1809178"/>
                        <a:gd name="connsiteY10" fmla="*/ 30497 h 36990"/>
                        <a:gd name="connsiteX11" fmla="*/ 80582 w 1809178"/>
                        <a:gd name="connsiteY11" fmla="*/ 28973 h 36990"/>
                        <a:gd name="connsiteX12" fmla="*/ 1810 w 1809178"/>
                        <a:gd name="connsiteY12" fmla="*/ 25258 h 36990"/>
                        <a:gd name="connsiteX13" fmla="*/ 1810 w 1809178"/>
                        <a:gd name="connsiteY13" fmla="*/ 25258 h 36990"/>
                        <a:gd name="connsiteX14" fmla="*/ 0 w 1809178"/>
                        <a:gd name="connsiteY14" fmla="*/ 25163 h 36990"/>
                        <a:gd name="connsiteX15" fmla="*/ 0 w 1809178"/>
                        <a:gd name="connsiteY15" fmla="*/ 26592 h 36990"/>
                        <a:gd name="connsiteX16" fmla="*/ 1810 w 1809178"/>
                        <a:gd name="connsiteY16" fmla="*/ 26782 h 36990"/>
                        <a:gd name="connsiteX17" fmla="*/ 1810 w 1809178"/>
                        <a:gd name="connsiteY17" fmla="*/ 26782 h 3699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6990">
                          <a:moveTo>
                            <a:pt x="1905" y="26782"/>
                          </a:moveTo>
                          <a:cubicBezTo>
                            <a:pt x="70485" y="32688"/>
                            <a:pt x="139827" y="35640"/>
                            <a:pt x="209169" y="36593"/>
                          </a:cubicBezTo>
                          <a:cubicBezTo>
                            <a:pt x="300990" y="37926"/>
                            <a:pt x="393002" y="35736"/>
                            <a:pt x="484632" y="32592"/>
                          </a:cubicBezTo>
                          <a:cubicBezTo>
                            <a:pt x="635222" y="25639"/>
                            <a:pt x="785146" y="15828"/>
                            <a:pt x="935450" y="12971"/>
                          </a:cubicBezTo>
                          <a:cubicBezTo>
                            <a:pt x="1085660" y="10304"/>
                            <a:pt x="1236155" y="14876"/>
                            <a:pt x="1386554" y="19638"/>
                          </a:cubicBezTo>
                          <a:cubicBezTo>
                            <a:pt x="1527334" y="22020"/>
                            <a:pt x="1668399" y="24496"/>
                            <a:pt x="1809179" y="21258"/>
                          </a:cubicBezTo>
                          <a:cubicBezTo>
                            <a:pt x="1771650" y="21067"/>
                            <a:pt x="1734122" y="20400"/>
                            <a:pt x="1696593" y="19448"/>
                          </a:cubicBezTo>
                          <a:cubicBezTo>
                            <a:pt x="1593437" y="16876"/>
                            <a:pt x="1490567" y="12114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66307" y="30878"/>
                            <a:pt x="123444" y="30306"/>
                            <a:pt x="80582" y="28973"/>
                          </a:cubicBezTo>
                          <a:cubicBezTo>
                            <a:pt x="54293" y="28116"/>
                            <a:pt x="28004" y="26973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2" name="Vrije vorm: vorm 22411">
                      <a:extLst>
                        <a:ext uri="{FF2B5EF4-FFF2-40B4-BE49-F238E27FC236}">
                          <a16:creationId xmlns:a16="http://schemas.microsoft.com/office/drawing/2014/main" id="{D19B546F-925D-9B06-1524-8581711A25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5521"/>
                      <a:ext cx="329755" cy="16573"/>
                    </a:xfrm>
                    <a:custGeom>
                      <a:avLst/>
                      <a:gdLst>
                        <a:gd name="connsiteX0" fmla="*/ 329755 w 329755"/>
                        <a:gd name="connsiteY0" fmla="*/ 16574 h 16573"/>
                        <a:gd name="connsiteX1" fmla="*/ 329755 w 329755"/>
                        <a:gd name="connsiteY1" fmla="*/ 12859 h 16573"/>
                        <a:gd name="connsiteX2" fmla="*/ 326993 w 329755"/>
                        <a:gd name="connsiteY2" fmla="*/ 4286 h 16573"/>
                        <a:gd name="connsiteX3" fmla="*/ 105346 w 329755"/>
                        <a:gd name="connsiteY3" fmla="*/ 0 h 16573"/>
                        <a:gd name="connsiteX4" fmla="*/ 27908 w 329755"/>
                        <a:gd name="connsiteY4" fmla="*/ 2096 h 16573"/>
                        <a:gd name="connsiteX5" fmla="*/ 0 w 329755"/>
                        <a:gd name="connsiteY5" fmla="*/ 2858 h 16573"/>
                        <a:gd name="connsiteX6" fmla="*/ 104299 w 329755"/>
                        <a:gd name="connsiteY6" fmla="*/ 12192 h 16573"/>
                        <a:gd name="connsiteX7" fmla="*/ 329184 w 329755"/>
                        <a:gd name="connsiteY7" fmla="*/ 16574 h 16573"/>
                        <a:gd name="connsiteX8" fmla="*/ 329755 w 329755"/>
                        <a:gd name="connsiteY8" fmla="*/ 16574 h 16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573">
                          <a:moveTo>
                            <a:pt x="329755" y="16574"/>
                          </a:moveTo>
                          <a:lnTo>
                            <a:pt x="329755" y="12859"/>
                          </a:lnTo>
                          <a:cubicBezTo>
                            <a:pt x="328994" y="10001"/>
                            <a:pt x="328041" y="7144"/>
                            <a:pt x="326993" y="4286"/>
                          </a:cubicBezTo>
                          <a:cubicBezTo>
                            <a:pt x="253079" y="3429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671" y="6096"/>
                            <a:pt x="69533" y="9239"/>
                            <a:pt x="104299" y="12192"/>
                          </a:cubicBezTo>
                          <a:cubicBezTo>
                            <a:pt x="179165" y="14288"/>
                            <a:pt x="254127" y="15716"/>
                            <a:pt x="329184" y="16574"/>
                          </a:cubicBezTo>
                          <a:cubicBezTo>
                            <a:pt x="329374" y="16574"/>
                            <a:pt x="329565" y="16574"/>
                            <a:pt x="329755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3" name="Vrije vorm: vorm 22412">
                      <a:extLst>
                        <a:ext uri="{FF2B5EF4-FFF2-40B4-BE49-F238E27FC236}">
                          <a16:creationId xmlns:a16="http://schemas.microsoft.com/office/drawing/2014/main" id="{FE1EE3F6-3E2A-ED5D-545E-E075BFCB8E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120" y="3553841"/>
                      <a:ext cx="1869567" cy="56483"/>
                    </a:xfrm>
                    <a:custGeom>
                      <a:avLst/>
                      <a:gdLst>
                        <a:gd name="connsiteX0" fmla="*/ 1451515 w 1869567"/>
                        <a:gd name="connsiteY0" fmla="*/ 9430 h 56483"/>
                        <a:gd name="connsiteX1" fmla="*/ 999173 w 1869567"/>
                        <a:gd name="connsiteY1" fmla="*/ 12097 h 56483"/>
                        <a:gd name="connsiteX2" fmla="*/ 772954 w 1869567"/>
                        <a:gd name="connsiteY2" fmla="*/ 8382 h 56483"/>
                        <a:gd name="connsiteX3" fmla="*/ 546354 w 1869567"/>
                        <a:gd name="connsiteY3" fmla="*/ 11811 h 56483"/>
                        <a:gd name="connsiteX4" fmla="*/ 288607 w 1869567"/>
                        <a:gd name="connsiteY4" fmla="*/ 29146 h 56483"/>
                        <a:gd name="connsiteX5" fmla="*/ 0 w 1869567"/>
                        <a:gd name="connsiteY5" fmla="*/ 56483 h 56483"/>
                        <a:gd name="connsiteX6" fmla="*/ 0 w 1869567"/>
                        <a:gd name="connsiteY6" fmla="*/ 56483 h 56483"/>
                        <a:gd name="connsiteX7" fmla="*/ 547021 w 1869567"/>
                        <a:gd name="connsiteY7" fmla="*/ 17907 h 56483"/>
                        <a:gd name="connsiteX8" fmla="*/ 772858 w 1869567"/>
                        <a:gd name="connsiteY8" fmla="*/ 14478 h 56483"/>
                        <a:gd name="connsiteX9" fmla="*/ 999077 w 1869567"/>
                        <a:gd name="connsiteY9" fmla="*/ 18192 h 56483"/>
                        <a:gd name="connsiteX10" fmla="*/ 1451991 w 1869567"/>
                        <a:gd name="connsiteY10" fmla="*/ 15526 h 56483"/>
                        <a:gd name="connsiteX11" fmla="*/ 1869567 w 1869567"/>
                        <a:gd name="connsiteY11" fmla="*/ 0 h 56483"/>
                        <a:gd name="connsiteX12" fmla="*/ 1869567 w 1869567"/>
                        <a:gd name="connsiteY12" fmla="*/ 0 h 56483"/>
                        <a:gd name="connsiteX13" fmla="*/ 1649349 w 1869567"/>
                        <a:gd name="connsiteY13" fmla="*/ 5715 h 56483"/>
                        <a:gd name="connsiteX14" fmla="*/ 1451705 w 1869567"/>
                        <a:gd name="connsiteY14" fmla="*/ 9430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7" h="56483">
                          <a:moveTo>
                            <a:pt x="1451515" y="9430"/>
                          </a:moveTo>
                          <a:cubicBezTo>
                            <a:pt x="1300734" y="12573"/>
                            <a:pt x="1149858" y="13906"/>
                            <a:pt x="999173" y="12097"/>
                          </a:cubicBezTo>
                          <a:cubicBezTo>
                            <a:pt x="923830" y="11334"/>
                            <a:pt x="848487" y="9144"/>
                            <a:pt x="772954" y="8382"/>
                          </a:cubicBezTo>
                          <a:cubicBezTo>
                            <a:pt x="697420" y="7429"/>
                            <a:pt x="621697" y="8858"/>
                            <a:pt x="546354" y="11811"/>
                          </a:cubicBezTo>
                          <a:cubicBezTo>
                            <a:pt x="460057" y="15716"/>
                            <a:pt x="374237" y="21907"/>
                            <a:pt x="288607" y="29146"/>
                          </a:cubicBezTo>
                          <a:cubicBezTo>
                            <a:pt x="192119" y="37338"/>
                            <a:pt x="96012" y="46863"/>
                            <a:pt x="0" y="56483"/>
                          </a:cubicBezTo>
                          <a:lnTo>
                            <a:pt x="0" y="56483"/>
                          </a:lnTo>
                          <a:cubicBezTo>
                            <a:pt x="181737" y="40386"/>
                            <a:pt x="363855" y="24289"/>
                            <a:pt x="547021" y="17907"/>
                          </a:cubicBezTo>
                          <a:cubicBezTo>
                            <a:pt x="622268" y="14954"/>
                            <a:pt x="697516" y="13525"/>
                            <a:pt x="772858" y="14478"/>
                          </a:cubicBezTo>
                          <a:cubicBezTo>
                            <a:pt x="848201" y="15240"/>
                            <a:pt x="923544" y="17431"/>
                            <a:pt x="999077" y="18192"/>
                          </a:cubicBezTo>
                          <a:cubicBezTo>
                            <a:pt x="1150049" y="20002"/>
                            <a:pt x="1301115" y="18669"/>
                            <a:pt x="1451991" y="15526"/>
                          </a:cubicBezTo>
                          <a:cubicBezTo>
                            <a:pt x="1591342" y="11620"/>
                            <a:pt x="1730502" y="6096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5"/>
                            <a:pt x="1722691" y="4000"/>
                            <a:pt x="1649349" y="5715"/>
                          </a:cubicBezTo>
                          <a:cubicBezTo>
                            <a:pt x="1583531" y="7239"/>
                            <a:pt x="1517618" y="8572"/>
                            <a:pt x="1451705" y="94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4" name="Vrije vorm: vorm 22413">
                      <a:extLst>
                        <a:ext uri="{FF2B5EF4-FFF2-40B4-BE49-F238E27FC236}">
                          <a16:creationId xmlns:a16="http://schemas.microsoft.com/office/drawing/2014/main" id="{4A97E754-CA62-A969-72F8-78E460B028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741" y="3515550"/>
                      <a:ext cx="588454" cy="22685"/>
                    </a:xfrm>
                    <a:custGeom>
                      <a:avLst/>
                      <a:gdLst>
                        <a:gd name="connsiteX0" fmla="*/ 1810 w 588454"/>
                        <a:gd name="connsiteY0" fmla="*/ 15716 h 22685"/>
                        <a:gd name="connsiteX1" fmla="*/ 140208 w 588454"/>
                        <a:gd name="connsiteY1" fmla="*/ 22384 h 22685"/>
                        <a:gd name="connsiteX2" fmla="*/ 446913 w 588454"/>
                        <a:gd name="connsiteY2" fmla="*/ 14573 h 22685"/>
                        <a:gd name="connsiteX3" fmla="*/ 588455 w 588454"/>
                        <a:gd name="connsiteY3" fmla="*/ 0 h 22685"/>
                        <a:gd name="connsiteX4" fmla="*/ 513302 w 588454"/>
                        <a:gd name="connsiteY4" fmla="*/ 5048 h 22685"/>
                        <a:gd name="connsiteX5" fmla="*/ 445961 w 588454"/>
                        <a:gd name="connsiteY5" fmla="*/ 8477 h 22685"/>
                        <a:gd name="connsiteX6" fmla="*/ 140494 w 588454"/>
                        <a:gd name="connsiteY6" fmla="*/ 16288 h 22685"/>
                        <a:gd name="connsiteX7" fmla="*/ 53340 w 588454"/>
                        <a:gd name="connsiteY7" fmla="*/ 15621 h 22685"/>
                        <a:gd name="connsiteX8" fmla="*/ 1810 w 588454"/>
                        <a:gd name="connsiteY8" fmla="*/ 14192 h 22685"/>
                        <a:gd name="connsiteX9" fmla="*/ 1810 w 588454"/>
                        <a:gd name="connsiteY9" fmla="*/ 14192 h 22685"/>
                        <a:gd name="connsiteX10" fmla="*/ 0 w 588454"/>
                        <a:gd name="connsiteY10" fmla="*/ 14192 h 22685"/>
                        <a:gd name="connsiteX11" fmla="*/ 0 w 588454"/>
                        <a:gd name="connsiteY11" fmla="*/ 15716 h 22685"/>
                        <a:gd name="connsiteX12" fmla="*/ 1810 w 588454"/>
                        <a:gd name="connsiteY12" fmla="*/ 15812 h 22685"/>
                        <a:gd name="connsiteX13" fmla="*/ 1810 w 588454"/>
                        <a:gd name="connsiteY13" fmla="*/ 15812 h 226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685">
                          <a:moveTo>
                            <a:pt x="1810" y="15716"/>
                          </a:moveTo>
                          <a:cubicBezTo>
                            <a:pt x="47816" y="18574"/>
                            <a:pt x="93917" y="20955"/>
                            <a:pt x="140208" y="22384"/>
                          </a:cubicBezTo>
                          <a:cubicBezTo>
                            <a:pt x="242507" y="23622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715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048"/>
                          </a:cubicBezTo>
                          <a:cubicBezTo>
                            <a:pt x="490823" y="6382"/>
                            <a:pt x="468344" y="7525"/>
                            <a:pt x="445961" y="8477"/>
                          </a:cubicBezTo>
                          <a:cubicBezTo>
                            <a:pt x="344519" y="14954"/>
                            <a:pt x="242411" y="17526"/>
                            <a:pt x="140494" y="16288"/>
                          </a:cubicBezTo>
                          <a:cubicBezTo>
                            <a:pt x="111443" y="16383"/>
                            <a:pt x="82391" y="16097"/>
                            <a:pt x="53340" y="15621"/>
                          </a:cubicBezTo>
                          <a:cubicBezTo>
                            <a:pt x="36195" y="15335"/>
                            <a:pt x="18955" y="14669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5" name="Vrije vorm: vorm 22414">
                      <a:extLst>
                        <a:ext uri="{FF2B5EF4-FFF2-40B4-BE49-F238E27FC236}">
                          <a16:creationId xmlns:a16="http://schemas.microsoft.com/office/drawing/2014/main" id="{10D668E6-40C7-F569-F5EE-690ADD8F3F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8937" y="3535025"/>
                      <a:ext cx="832104" cy="36722"/>
                    </a:xfrm>
                    <a:custGeom>
                      <a:avLst/>
                      <a:gdLst>
                        <a:gd name="connsiteX0" fmla="*/ 644557 w 832104"/>
                        <a:gd name="connsiteY0" fmla="*/ 3385 h 36722"/>
                        <a:gd name="connsiteX1" fmla="*/ 240792 w 832104"/>
                        <a:gd name="connsiteY1" fmla="*/ 6147 h 36722"/>
                        <a:gd name="connsiteX2" fmla="*/ 126206 w 832104"/>
                        <a:gd name="connsiteY2" fmla="*/ 17482 h 36722"/>
                        <a:gd name="connsiteX3" fmla="*/ 0 w 832104"/>
                        <a:gd name="connsiteY3" fmla="*/ 36722 h 36722"/>
                        <a:gd name="connsiteX4" fmla="*/ 241649 w 832104"/>
                        <a:gd name="connsiteY4" fmla="*/ 12148 h 36722"/>
                        <a:gd name="connsiteX5" fmla="*/ 643890 w 832104"/>
                        <a:gd name="connsiteY5" fmla="*/ 9385 h 36722"/>
                        <a:gd name="connsiteX6" fmla="*/ 832104 w 832104"/>
                        <a:gd name="connsiteY6" fmla="*/ 13862 h 36722"/>
                        <a:gd name="connsiteX7" fmla="*/ 732187 w 832104"/>
                        <a:gd name="connsiteY7" fmla="*/ 7957 h 36722"/>
                        <a:gd name="connsiteX8" fmla="*/ 644461 w 832104"/>
                        <a:gd name="connsiteY8" fmla="*/ 3290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557" y="3385"/>
                          </a:moveTo>
                          <a:cubicBezTo>
                            <a:pt x="510254" y="-901"/>
                            <a:pt x="375190" y="-2235"/>
                            <a:pt x="240792" y="6147"/>
                          </a:cubicBezTo>
                          <a:cubicBezTo>
                            <a:pt x="202406" y="9100"/>
                            <a:pt x="164116" y="12910"/>
                            <a:pt x="126206" y="17482"/>
                          </a:cubicBezTo>
                          <a:cubicBezTo>
                            <a:pt x="83629" y="22720"/>
                            <a:pt x="41529" y="29007"/>
                            <a:pt x="0" y="36722"/>
                          </a:cubicBezTo>
                          <a:cubicBezTo>
                            <a:pt x="79343" y="24054"/>
                            <a:pt x="160401" y="16339"/>
                            <a:pt x="241649" y="12148"/>
                          </a:cubicBezTo>
                          <a:cubicBezTo>
                            <a:pt x="375190" y="3766"/>
                            <a:pt x="509873" y="5099"/>
                            <a:pt x="643890" y="9385"/>
                          </a:cubicBezTo>
                          <a:cubicBezTo>
                            <a:pt x="706660" y="10433"/>
                            <a:pt x="769334" y="12052"/>
                            <a:pt x="832104" y="13862"/>
                          </a:cubicBezTo>
                          <a:cubicBezTo>
                            <a:pt x="798767" y="11862"/>
                            <a:pt x="765524" y="9862"/>
                            <a:pt x="732187" y="7957"/>
                          </a:cubicBezTo>
                          <a:cubicBezTo>
                            <a:pt x="702945" y="6337"/>
                            <a:pt x="673703" y="4718"/>
                            <a:pt x="644461" y="329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6" name="Vrije vorm: vorm 22415">
                      <a:extLst>
                        <a:ext uri="{FF2B5EF4-FFF2-40B4-BE49-F238E27FC236}">
                          <a16:creationId xmlns:a16="http://schemas.microsoft.com/office/drawing/2014/main" id="{535B1DA5-4B75-461D-D904-63B5F1CE2D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6398"/>
                      <a:ext cx="352996" cy="7239"/>
                    </a:xfrm>
                    <a:custGeom>
                      <a:avLst/>
                      <a:gdLst>
                        <a:gd name="connsiteX0" fmla="*/ 72104 w 352996"/>
                        <a:gd name="connsiteY0" fmla="*/ 2286 h 7239"/>
                        <a:gd name="connsiteX1" fmla="*/ 0 w 352996"/>
                        <a:gd name="connsiteY1" fmla="*/ 3715 h 7239"/>
                        <a:gd name="connsiteX2" fmla="*/ 135255 w 352996"/>
                        <a:gd name="connsiteY2" fmla="*/ 7239 h 7239"/>
                        <a:gd name="connsiteX3" fmla="*/ 352997 w 352996"/>
                        <a:gd name="connsiteY3" fmla="*/ 6096 h 7239"/>
                        <a:gd name="connsiteX4" fmla="*/ 352997 w 352996"/>
                        <a:gd name="connsiteY4" fmla="*/ 0 h 7239"/>
                        <a:gd name="connsiteX5" fmla="*/ 135350 w 352996"/>
                        <a:gd name="connsiteY5" fmla="*/ 1143 h 7239"/>
                        <a:gd name="connsiteX6" fmla="*/ 72200 w 352996"/>
                        <a:gd name="connsiteY6" fmla="*/ 2381 h 7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239">
                          <a:moveTo>
                            <a:pt x="72104" y="2286"/>
                          </a:moveTo>
                          <a:cubicBezTo>
                            <a:pt x="48101" y="2762"/>
                            <a:pt x="24003" y="3239"/>
                            <a:pt x="0" y="3715"/>
                          </a:cubicBezTo>
                          <a:cubicBezTo>
                            <a:pt x="45053" y="5049"/>
                            <a:pt x="90107" y="6191"/>
                            <a:pt x="135255" y="7239"/>
                          </a:cubicBezTo>
                          <a:cubicBezTo>
                            <a:pt x="207835" y="7239"/>
                            <a:pt x="280416" y="6763"/>
                            <a:pt x="352997" y="6096"/>
                          </a:cubicBezTo>
                          <a:lnTo>
                            <a:pt x="352997" y="0"/>
                          </a:lnTo>
                          <a:cubicBezTo>
                            <a:pt x="280511" y="667"/>
                            <a:pt x="207931" y="1143"/>
                            <a:pt x="135350" y="1143"/>
                          </a:cubicBezTo>
                          <a:cubicBezTo>
                            <a:pt x="114300" y="1619"/>
                            <a:pt x="93250" y="1905"/>
                            <a:pt x="72200" y="238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7" name="Vrije vorm: vorm 22416">
                      <a:extLst>
                        <a:ext uri="{FF2B5EF4-FFF2-40B4-BE49-F238E27FC236}">
                          <a16:creationId xmlns:a16="http://schemas.microsoft.com/office/drawing/2014/main" id="{7A44D001-A7CE-B86A-472A-87966E9E3E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165" y="3376866"/>
                      <a:ext cx="220027" cy="12382"/>
                    </a:xfrm>
                    <a:custGeom>
                      <a:avLst/>
                      <a:gdLst>
                        <a:gd name="connsiteX0" fmla="*/ 64865 w 220027"/>
                        <a:gd name="connsiteY0" fmla="*/ 857 h 12382"/>
                        <a:gd name="connsiteX1" fmla="*/ 34195 w 220027"/>
                        <a:gd name="connsiteY1" fmla="*/ 476 h 12382"/>
                        <a:gd name="connsiteX2" fmla="*/ 0 w 220027"/>
                        <a:gd name="connsiteY2" fmla="*/ 0 h 12382"/>
                        <a:gd name="connsiteX3" fmla="*/ 63913 w 220027"/>
                        <a:gd name="connsiteY3" fmla="*/ 6858 h 12382"/>
                        <a:gd name="connsiteX4" fmla="*/ 170021 w 220027"/>
                        <a:gd name="connsiteY4" fmla="*/ 12383 h 12382"/>
                        <a:gd name="connsiteX5" fmla="*/ 220027 w 220027"/>
                        <a:gd name="connsiteY5" fmla="*/ 11525 h 12382"/>
                        <a:gd name="connsiteX6" fmla="*/ 193738 w 220027"/>
                        <a:gd name="connsiteY6" fmla="*/ 8668 h 12382"/>
                        <a:gd name="connsiteX7" fmla="*/ 170878 w 220027"/>
                        <a:gd name="connsiteY7" fmla="*/ 6191 h 12382"/>
                        <a:gd name="connsiteX8" fmla="*/ 64960 w 220027"/>
                        <a:gd name="connsiteY8" fmla="*/ 667 h 12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2382">
                          <a:moveTo>
                            <a:pt x="64865" y="857"/>
                          </a:moveTo>
                          <a:cubicBezTo>
                            <a:pt x="54673" y="762"/>
                            <a:pt x="44386" y="571"/>
                            <a:pt x="34195" y="476"/>
                          </a:cubicBezTo>
                          <a:cubicBezTo>
                            <a:pt x="22765" y="286"/>
                            <a:pt x="11430" y="191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383"/>
                          </a:cubicBezTo>
                          <a:lnTo>
                            <a:pt x="220027" y="11525"/>
                          </a:lnTo>
                          <a:lnTo>
                            <a:pt x="193738" y="8668"/>
                          </a:lnTo>
                          <a:lnTo>
                            <a:pt x="170878" y="6191"/>
                          </a:lnTo>
                          <a:cubicBezTo>
                            <a:pt x="135541" y="4572"/>
                            <a:pt x="100203" y="2667"/>
                            <a:pt x="64960" y="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8" name="Vrije vorm: vorm 22417">
                      <a:extLst>
                        <a:ext uri="{FF2B5EF4-FFF2-40B4-BE49-F238E27FC236}">
                          <a16:creationId xmlns:a16="http://schemas.microsoft.com/office/drawing/2014/main" id="{45C93837-A50F-A034-0856-12CDB62B78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191" y="3385153"/>
                      <a:ext cx="311753" cy="16892"/>
                    </a:xfrm>
                    <a:custGeom>
                      <a:avLst/>
                      <a:gdLst>
                        <a:gd name="connsiteX0" fmla="*/ 91345 w 311753"/>
                        <a:gd name="connsiteY0" fmla="*/ 10668 h 16892"/>
                        <a:gd name="connsiteX1" fmla="*/ 48768 w 311753"/>
                        <a:gd name="connsiteY1" fmla="*/ 13335 h 16892"/>
                        <a:gd name="connsiteX2" fmla="*/ 0 w 311753"/>
                        <a:gd name="connsiteY2" fmla="*/ 16383 h 16892"/>
                        <a:gd name="connsiteX3" fmla="*/ 91916 w 311753"/>
                        <a:gd name="connsiteY3" fmla="*/ 16859 h 16892"/>
                        <a:gd name="connsiteX4" fmla="*/ 242411 w 311753"/>
                        <a:gd name="connsiteY4" fmla="*/ 8573 h 16892"/>
                        <a:gd name="connsiteX5" fmla="*/ 311753 w 311753"/>
                        <a:gd name="connsiteY5" fmla="*/ 0 h 16892"/>
                        <a:gd name="connsiteX6" fmla="*/ 274796 w 311753"/>
                        <a:gd name="connsiteY6" fmla="*/ 1334 h 16892"/>
                        <a:gd name="connsiteX7" fmla="*/ 241364 w 311753"/>
                        <a:gd name="connsiteY7" fmla="*/ 2572 h 16892"/>
                        <a:gd name="connsiteX8" fmla="*/ 91345 w 311753"/>
                        <a:gd name="connsiteY8" fmla="*/ 10859 h 168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6892">
                          <a:moveTo>
                            <a:pt x="91345" y="10668"/>
                          </a:moveTo>
                          <a:cubicBezTo>
                            <a:pt x="77153" y="11716"/>
                            <a:pt x="62960" y="12383"/>
                            <a:pt x="48768" y="13335"/>
                          </a:cubicBezTo>
                          <a:cubicBezTo>
                            <a:pt x="32480" y="14383"/>
                            <a:pt x="16288" y="15526"/>
                            <a:pt x="0" y="16383"/>
                          </a:cubicBezTo>
                          <a:cubicBezTo>
                            <a:pt x="30575" y="16859"/>
                            <a:pt x="61246" y="16955"/>
                            <a:pt x="91916" y="16859"/>
                          </a:cubicBezTo>
                          <a:cubicBezTo>
                            <a:pt x="142208" y="14954"/>
                            <a:pt x="192405" y="12192"/>
                            <a:pt x="242411" y="8573"/>
                          </a:cubicBezTo>
                          <a:cubicBezTo>
                            <a:pt x="265652" y="5906"/>
                            <a:pt x="288703" y="3048"/>
                            <a:pt x="311753" y="0"/>
                          </a:cubicBezTo>
                          <a:cubicBezTo>
                            <a:pt x="299466" y="572"/>
                            <a:pt x="287084" y="857"/>
                            <a:pt x="274796" y="1334"/>
                          </a:cubicBezTo>
                          <a:cubicBezTo>
                            <a:pt x="263652" y="1715"/>
                            <a:pt x="252508" y="2191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85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19" name="Vrije vorm: vorm 22418">
                      <a:extLst>
                        <a:ext uri="{FF2B5EF4-FFF2-40B4-BE49-F238E27FC236}">
                          <a16:creationId xmlns:a16="http://schemas.microsoft.com/office/drawing/2014/main" id="{50BEE167-9385-6AC1-2764-784863E168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4972"/>
                      <a:ext cx="295465" cy="7810"/>
                    </a:xfrm>
                    <a:custGeom>
                      <a:avLst/>
                      <a:gdLst>
                        <a:gd name="connsiteX0" fmla="*/ 86677 w 295465"/>
                        <a:gd name="connsiteY0" fmla="*/ 0 h 7810"/>
                        <a:gd name="connsiteX1" fmla="*/ 46101 w 295465"/>
                        <a:gd name="connsiteY1" fmla="*/ 953 h 7810"/>
                        <a:gd name="connsiteX2" fmla="*/ 0 w 295465"/>
                        <a:gd name="connsiteY2" fmla="*/ 2000 h 7810"/>
                        <a:gd name="connsiteX3" fmla="*/ 86487 w 295465"/>
                        <a:gd name="connsiteY3" fmla="*/ 6096 h 7810"/>
                        <a:gd name="connsiteX4" fmla="*/ 228790 w 295465"/>
                        <a:gd name="connsiteY4" fmla="*/ 7811 h 7810"/>
                        <a:gd name="connsiteX5" fmla="*/ 295465 w 295465"/>
                        <a:gd name="connsiteY5" fmla="*/ 5525 h 7810"/>
                        <a:gd name="connsiteX6" fmla="*/ 260033 w 295465"/>
                        <a:gd name="connsiteY6" fmla="*/ 3429 h 7810"/>
                        <a:gd name="connsiteX7" fmla="*/ 229076 w 295465"/>
                        <a:gd name="connsiteY7" fmla="*/ 1714 h 7810"/>
                        <a:gd name="connsiteX8" fmla="*/ 86677 w 295465"/>
                        <a:gd name="connsiteY8" fmla="*/ 0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86677" y="0"/>
                          </a:moveTo>
                          <a:lnTo>
                            <a:pt x="46101" y="953"/>
                          </a:lnTo>
                          <a:lnTo>
                            <a:pt x="0" y="2000"/>
                          </a:lnTo>
                          <a:lnTo>
                            <a:pt x="86487" y="6096"/>
                          </a:lnTo>
                          <a:lnTo>
                            <a:pt x="228790" y="7811"/>
                          </a:lnTo>
                          <a:lnTo>
                            <a:pt x="295465" y="5525"/>
                          </a:lnTo>
                          <a:lnTo>
                            <a:pt x="260033" y="3429"/>
                          </a:lnTo>
                          <a:lnTo>
                            <a:pt x="229076" y="1714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0" name="Vrije vorm: vorm 22419">
                      <a:extLst>
                        <a:ext uri="{FF2B5EF4-FFF2-40B4-BE49-F238E27FC236}">
                          <a16:creationId xmlns:a16="http://schemas.microsoft.com/office/drawing/2014/main" id="{FABB3B1B-EFD4-A410-3E69-A65D628B7F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8024"/>
                      <a:ext cx="1362456" cy="13811"/>
                    </a:xfrm>
                    <a:custGeom>
                      <a:avLst/>
                      <a:gdLst>
                        <a:gd name="connsiteX0" fmla="*/ 399288 w 1362456"/>
                        <a:gd name="connsiteY0" fmla="*/ 1619 h 13811"/>
                        <a:gd name="connsiteX1" fmla="*/ 106394 w 1362456"/>
                        <a:gd name="connsiteY1" fmla="*/ 6763 h 13811"/>
                        <a:gd name="connsiteX2" fmla="*/ 0 w 1362456"/>
                        <a:gd name="connsiteY2" fmla="*/ 8668 h 13811"/>
                        <a:gd name="connsiteX3" fmla="*/ 399193 w 1362456"/>
                        <a:gd name="connsiteY3" fmla="*/ 13811 h 13811"/>
                        <a:gd name="connsiteX4" fmla="*/ 1055751 w 1362456"/>
                        <a:gd name="connsiteY4" fmla="*/ 12192 h 13811"/>
                        <a:gd name="connsiteX5" fmla="*/ 1362456 w 1362456"/>
                        <a:gd name="connsiteY5" fmla="*/ 5334 h 13811"/>
                        <a:gd name="connsiteX6" fmla="*/ 1280732 w 1362456"/>
                        <a:gd name="connsiteY6" fmla="*/ 3905 h 13811"/>
                        <a:gd name="connsiteX7" fmla="*/ 1055846 w 1362456"/>
                        <a:gd name="connsiteY7" fmla="*/ 0 h 13811"/>
                        <a:gd name="connsiteX8" fmla="*/ 399288 w 1362456"/>
                        <a:gd name="connsiteY8" fmla="*/ 1619 h 13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3811">
                          <a:moveTo>
                            <a:pt x="399288" y="1619"/>
                          </a:moveTo>
                          <a:lnTo>
                            <a:pt x="106394" y="6763"/>
                          </a:lnTo>
                          <a:lnTo>
                            <a:pt x="0" y="8668"/>
                          </a:lnTo>
                          <a:lnTo>
                            <a:pt x="399193" y="13811"/>
                          </a:lnTo>
                          <a:lnTo>
                            <a:pt x="1055751" y="12192"/>
                          </a:lnTo>
                          <a:lnTo>
                            <a:pt x="1362456" y="5334"/>
                          </a:lnTo>
                          <a:lnTo>
                            <a:pt x="1280732" y="3905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1" name="Vrije vorm: vorm 22420">
                      <a:extLst>
                        <a:ext uri="{FF2B5EF4-FFF2-40B4-BE49-F238E27FC236}">
                          <a16:creationId xmlns:a16="http://schemas.microsoft.com/office/drawing/2014/main" id="{E891173F-C831-7F05-D211-648427AB0B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577" y="3454236"/>
                      <a:ext cx="932497" cy="13688"/>
                    </a:xfrm>
                    <a:custGeom>
                      <a:avLst/>
                      <a:gdLst>
                        <a:gd name="connsiteX0" fmla="*/ 722471 w 932497"/>
                        <a:gd name="connsiteY0" fmla="*/ 12736 h 13688"/>
                        <a:gd name="connsiteX1" fmla="*/ 932497 w 932497"/>
                        <a:gd name="connsiteY1" fmla="*/ 8831 h 13688"/>
                        <a:gd name="connsiteX2" fmla="*/ 876586 w 932497"/>
                        <a:gd name="connsiteY2" fmla="*/ 6640 h 13688"/>
                        <a:gd name="connsiteX3" fmla="*/ 722757 w 932497"/>
                        <a:gd name="connsiteY3" fmla="*/ 544 h 13688"/>
                        <a:gd name="connsiteX4" fmla="*/ 273082 w 932497"/>
                        <a:gd name="connsiteY4" fmla="*/ 1497 h 13688"/>
                        <a:gd name="connsiteX5" fmla="*/ 72771 w 932497"/>
                        <a:gd name="connsiteY5" fmla="*/ 8926 h 13688"/>
                        <a:gd name="connsiteX6" fmla="*/ 0 w 932497"/>
                        <a:gd name="connsiteY6" fmla="*/ 11879 h 13688"/>
                        <a:gd name="connsiteX7" fmla="*/ 273367 w 932497"/>
                        <a:gd name="connsiteY7" fmla="*/ 13689 h 13688"/>
                        <a:gd name="connsiteX8" fmla="*/ 722471 w 932497"/>
                        <a:gd name="connsiteY8" fmla="*/ 12736 h 1368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688">
                          <a:moveTo>
                            <a:pt x="722471" y="12736"/>
                          </a:moveTo>
                          <a:cubicBezTo>
                            <a:pt x="792480" y="11117"/>
                            <a:pt x="862489" y="9783"/>
                            <a:pt x="932497" y="8831"/>
                          </a:cubicBezTo>
                          <a:cubicBezTo>
                            <a:pt x="913829" y="8069"/>
                            <a:pt x="895255" y="7402"/>
                            <a:pt x="876586" y="6640"/>
                          </a:cubicBezTo>
                          <a:cubicBezTo>
                            <a:pt x="825341" y="4545"/>
                            <a:pt x="774097" y="2449"/>
                            <a:pt x="722757" y="544"/>
                          </a:cubicBezTo>
                          <a:cubicBezTo>
                            <a:pt x="572834" y="-408"/>
                            <a:pt x="423005" y="-122"/>
                            <a:pt x="273082" y="1497"/>
                          </a:cubicBezTo>
                          <a:cubicBezTo>
                            <a:pt x="206216" y="3687"/>
                            <a:pt x="139446" y="6259"/>
                            <a:pt x="72771" y="8926"/>
                          </a:cubicBezTo>
                          <a:cubicBezTo>
                            <a:pt x="48482" y="9879"/>
                            <a:pt x="24194" y="10831"/>
                            <a:pt x="0" y="11879"/>
                          </a:cubicBezTo>
                          <a:cubicBezTo>
                            <a:pt x="91154" y="11974"/>
                            <a:pt x="182309" y="12641"/>
                            <a:pt x="273367" y="13689"/>
                          </a:cubicBezTo>
                          <a:cubicBezTo>
                            <a:pt x="423100" y="12070"/>
                            <a:pt x="572834" y="11784"/>
                            <a:pt x="722471" y="1273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2" name="Vrije vorm: vorm 22421">
                      <a:extLst>
                        <a:ext uri="{FF2B5EF4-FFF2-40B4-BE49-F238E27FC236}">
                          <a16:creationId xmlns:a16="http://schemas.microsoft.com/office/drawing/2014/main" id="{B5DA736E-23AD-DD28-68FA-B9DAA409920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62280"/>
                      <a:ext cx="1765744" cy="28878"/>
                    </a:xfrm>
                    <a:custGeom>
                      <a:avLst/>
                      <a:gdLst>
                        <a:gd name="connsiteX0" fmla="*/ 942499 w 1765744"/>
                        <a:gd name="connsiteY0" fmla="*/ 16574 h 28878"/>
                        <a:gd name="connsiteX1" fmla="*/ 729806 w 1765744"/>
                        <a:gd name="connsiteY1" fmla="*/ 15716 h 28878"/>
                        <a:gd name="connsiteX2" fmla="*/ 517208 w 1765744"/>
                        <a:gd name="connsiteY2" fmla="*/ 12383 h 28878"/>
                        <a:gd name="connsiteX3" fmla="*/ 137255 w 1765744"/>
                        <a:gd name="connsiteY3" fmla="*/ 4667 h 28878"/>
                        <a:gd name="connsiteX4" fmla="*/ 0 w 1765744"/>
                        <a:gd name="connsiteY4" fmla="*/ 0 h 28878"/>
                        <a:gd name="connsiteX5" fmla="*/ 516445 w 1765744"/>
                        <a:gd name="connsiteY5" fmla="*/ 24575 h 28878"/>
                        <a:gd name="connsiteX6" fmla="*/ 729425 w 1765744"/>
                        <a:gd name="connsiteY6" fmla="*/ 28004 h 28878"/>
                        <a:gd name="connsiteX7" fmla="*/ 942499 w 1765744"/>
                        <a:gd name="connsiteY7" fmla="*/ 28861 h 28878"/>
                        <a:gd name="connsiteX8" fmla="*/ 1368362 w 1765744"/>
                        <a:gd name="connsiteY8" fmla="*/ 25146 h 28878"/>
                        <a:gd name="connsiteX9" fmla="*/ 1765745 w 1765744"/>
                        <a:gd name="connsiteY9" fmla="*/ 26099 h 28878"/>
                        <a:gd name="connsiteX10" fmla="*/ 1660112 w 1765744"/>
                        <a:gd name="connsiteY10" fmla="*/ 20193 h 28878"/>
                        <a:gd name="connsiteX11" fmla="*/ 1368362 w 1765744"/>
                        <a:gd name="connsiteY11" fmla="*/ 12859 h 28878"/>
                        <a:gd name="connsiteX12" fmla="*/ 942689 w 1765744"/>
                        <a:gd name="connsiteY12" fmla="*/ 16574 h 288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878">
                          <a:moveTo>
                            <a:pt x="942499" y="16574"/>
                          </a:move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90525" y="11144"/>
                            <a:pt x="263843" y="8572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668"/>
                            <a:pt x="343853" y="18859"/>
                            <a:pt x="516445" y="24575"/>
                          </a:cubicBezTo>
                          <a:cubicBezTo>
                            <a:pt x="587407" y="26099"/>
                            <a:pt x="658368" y="27242"/>
                            <a:pt x="729425" y="28004"/>
                          </a:cubicBezTo>
                          <a:cubicBezTo>
                            <a:pt x="800481" y="28670"/>
                            <a:pt x="871442" y="28956"/>
                            <a:pt x="942499" y="28861"/>
                          </a:cubicBezTo>
                          <a:cubicBezTo>
                            <a:pt x="1084612" y="28861"/>
                            <a:pt x="1226630" y="26099"/>
                            <a:pt x="1368362" y="25146"/>
                          </a:cubicBezTo>
                          <a:cubicBezTo>
                            <a:pt x="1500759" y="22384"/>
                            <a:pt x="1633347" y="21336"/>
                            <a:pt x="1765745" y="26099"/>
                          </a:cubicBezTo>
                          <a:cubicBezTo>
                            <a:pt x="1730597" y="23717"/>
                            <a:pt x="1695355" y="21812"/>
                            <a:pt x="1660112" y="20193"/>
                          </a:cubicBezTo>
                          <a:cubicBezTo>
                            <a:pt x="1563053" y="15716"/>
                            <a:pt x="1465707" y="13811"/>
                            <a:pt x="1368362" y="12859"/>
                          </a:cubicBezTo>
                          <a:cubicBezTo>
                            <a:pt x="1226249" y="13811"/>
                            <a:pt x="1084421" y="16478"/>
                            <a:pt x="942689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3" name="Vrije vorm: vorm 22422">
                      <a:extLst>
                        <a:ext uri="{FF2B5EF4-FFF2-40B4-BE49-F238E27FC236}">
                          <a16:creationId xmlns:a16="http://schemas.microsoft.com/office/drawing/2014/main" id="{FC57EE9A-32E9-F4E0-9D4E-FA334BB5D9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7249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4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3 h 63616"/>
                        <a:gd name="connsiteX8" fmla="*/ 351473 w 2406491"/>
                        <a:gd name="connsiteY8" fmla="*/ 46292 h 63616"/>
                        <a:gd name="connsiteX9" fmla="*/ 187547 w 2406491"/>
                        <a:gd name="connsiteY9" fmla="*/ 58388 h 63616"/>
                        <a:gd name="connsiteX10" fmla="*/ 176213 w 2406491"/>
                        <a:gd name="connsiteY10" fmla="*/ 59055 h 63616"/>
                        <a:gd name="connsiteX11" fmla="*/ 0 w 2406491"/>
                        <a:gd name="connsiteY11" fmla="*/ 61627 h 63616"/>
                        <a:gd name="connsiteX12" fmla="*/ 176594 w 2406491"/>
                        <a:gd name="connsiteY12" fmla="*/ 62103 h 63616"/>
                        <a:gd name="connsiteX13" fmla="*/ 352711 w 2406491"/>
                        <a:gd name="connsiteY13" fmla="*/ 52388 h 63616"/>
                        <a:gd name="connsiteX14" fmla="*/ 528257 w 2406491"/>
                        <a:gd name="connsiteY14" fmla="*/ 40576 h 63616"/>
                        <a:gd name="connsiteX15" fmla="*/ 550164 w 2406491"/>
                        <a:gd name="connsiteY15" fmla="*/ 39338 h 63616"/>
                        <a:gd name="connsiteX16" fmla="*/ 572072 w 2406491"/>
                        <a:gd name="connsiteY16" fmla="*/ 38291 h 63616"/>
                        <a:gd name="connsiteX17" fmla="*/ 615982 w 2406491"/>
                        <a:gd name="connsiteY17" fmla="*/ 36385 h 63616"/>
                        <a:gd name="connsiteX18" fmla="*/ 703898 w 2406491"/>
                        <a:gd name="connsiteY18" fmla="*/ 34004 h 63616"/>
                        <a:gd name="connsiteX19" fmla="*/ 848773 w 2406491"/>
                        <a:gd name="connsiteY19" fmla="*/ 31051 h 63616"/>
                        <a:gd name="connsiteX20" fmla="*/ 993839 w 2406491"/>
                        <a:gd name="connsiteY20" fmla="*/ 28766 h 63616"/>
                        <a:gd name="connsiteX21" fmla="*/ 1284065 w 2406491"/>
                        <a:gd name="connsiteY21" fmla="*/ 24098 h 63616"/>
                        <a:gd name="connsiteX22" fmla="*/ 1864519 w 2406491"/>
                        <a:gd name="connsiteY22" fmla="*/ 14764 h 63616"/>
                        <a:gd name="connsiteX23" fmla="*/ 2406491 w 2406491"/>
                        <a:gd name="connsiteY23" fmla="*/ 0 h 63616"/>
                        <a:gd name="connsiteX24" fmla="*/ 2261997 w 2406491"/>
                        <a:gd name="connsiteY24" fmla="*/ 667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4"/>
                          </a:lnTo>
                          <a:lnTo>
                            <a:pt x="848297" y="18859"/>
                          </a:lnTo>
                          <a:cubicBezTo>
                            <a:pt x="799909" y="19622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176" y="24193"/>
                            <a:pt x="614744" y="25717"/>
                          </a:cubicBezTo>
                          <a:cubicBezTo>
                            <a:pt x="600075" y="26480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3"/>
                          </a:lnTo>
                          <a:cubicBezTo>
                            <a:pt x="468059" y="35814"/>
                            <a:pt x="409766" y="41243"/>
                            <a:pt x="351473" y="46292"/>
                          </a:cubicBezTo>
                          <a:cubicBezTo>
                            <a:pt x="296894" y="50959"/>
                            <a:pt x="242316" y="55435"/>
                            <a:pt x="187547" y="58388"/>
                          </a:cubicBezTo>
                          <a:cubicBezTo>
                            <a:pt x="183737" y="58579"/>
                            <a:pt x="180023" y="58865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235458" y="60198"/>
                            <a:pt x="294132" y="56388"/>
                            <a:pt x="352711" y="52388"/>
                          </a:cubicBezTo>
                          <a:cubicBezTo>
                            <a:pt x="411290" y="48387"/>
                            <a:pt x="469678" y="44006"/>
                            <a:pt x="528257" y="40576"/>
                          </a:cubicBezTo>
                          <a:lnTo>
                            <a:pt x="550164" y="39338"/>
                          </a:lnTo>
                          <a:lnTo>
                            <a:pt x="572072" y="38291"/>
                          </a:lnTo>
                          <a:cubicBezTo>
                            <a:pt x="586740" y="37529"/>
                            <a:pt x="601313" y="36957"/>
                            <a:pt x="615982" y="36385"/>
                          </a:cubicBezTo>
                          <a:cubicBezTo>
                            <a:pt x="645224" y="35338"/>
                            <a:pt x="674561" y="34576"/>
                            <a:pt x="703898" y="34004"/>
                          </a:cubicBezTo>
                          <a:cubicBezTo>
                            <a:pt x="752094" y="32671"/>
                            <a:pt x="800386" y="31909"/>
                            <a:pt x="848773" y="31051"/>
                          </a:cubicBezTo>
                          <a:lnTo>
                            <a:pt x="993839" y="28766"/>
                          </a:lnTo>
                          <a:lnTo>
                            <a:pt x="1284065" y="24098"/>
                          </a:lnTo>
                          <a:lnTo>
                            <a:pt x="1864519" y="14764"/>
                          </a:lnTo>
                          <a:lnTo>
                            <a:pt x="2406491" y="0"/>
                          </a:lnTo>
                          <a:lnTo>
                            <a:pt x="2261997" y="667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4" name="Vrije vorm: vorm 22423">
                      <a:extLst>
                        <a:ext uri="{FF2B5EF4-FFF2-40B4-BE49-F238E27FC236}">
                          <a16:creationId xmlns:a16="http://schemas.microsoft.com/office/drawing/2014/main" id="{111034F2-FB73-E70B-8E99-AA886A0EF8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70385"/>
                      <a:ext cx="550068" cy="15650"/>
                    </a:xfrm>
                    <a:custGeom>
                      <a:avLst/>
                      <a:gdLst>
                        <a:gd name="connsiteX0" fmla="*/ 183356 w 550068"/>
                        <a:gd name="connsiteY0" fmla="*/ 1744 h 15650"/>
                        <a:gd name="connsiteX1" fmla="*/ 48768 w 550068"/>
                        <a:gd name="connsiteY1" fmla="*/ 11555 h 15650"/>
                        <a:gd name="connsiteX2" fmla="*/ 0 w 550068"/>
                        <a:gd name="connsiteY2" fmla="*/ 15650 h 15650"/>
                        <a:gd name="connsiteX3" fmla="*/ 184023 w 550068"/>
                        <a:gd name="connsiteY3" fmla="*/ 13936 h 15650"/>
                        <a:gd name="connsiteX4" fmla="*/ 485680 w 550068"/>
                        <a:gd name="connsiteY4" fmla="*/ 14412 h 15650"/>
                        <a:gd name="connsiteX5" fmla="*/ 550069 w 550068"/>
                        <a:gd name="connsiteY5" fmla="*/ 13936 h 15650"/>
                        <a:gd name="connsiteX6" fmla="*/ 550069 w 550068"/>
                        <a:gd name="connsiteY6" fmla="*/ 7269 h 15650"/>
                        <a:gd name="connsiteX7" fmla="*/ 486632 w 550068"/>
                        <a:gd name="connsiteY7" fmla="*/ 2315 h 15650"/>
                        <a:gd name="connsiteX8" fmla="*/ 183261 w 550068"/>
                        <a:gd name="connsiteY8" fmla="*/ 1839 h 15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650">
                          <a:moveTo>
                            <a:pt x="183356" y="1744"/>
                          </a:moveTo>
                          <a:cubicBezTo>
                            <a:pt x="138303" y="4411"/>
                            <a:pt x="93536" y="7840"/>
                            <a:pt x="48768" y="11555"/>
                          </a:cubicBezTo>
                          <a:cubicBezTo>
                            <a:pt x="32480" y="12888"/>
                            <a:pt x="16192" y="14126"/>
                            <a:pt x="0" y="15650"/>
                          </a:cubicBezTo>
                          <a:cubicBezTo>
                            <a:pt x="61436" y="14031"/>
                            <a:pt x="122777" y="13555"/>
                            <a:pt x="184023" y="13936"/>
                          </a:cubicBezTo>
                          <a:cubicBezTo>
                            <a:pt x="284512" y="11364"/>
                            <a:pt x="385286" y="11459"/>
                            <a:pt x="485680" y="14412"/>
                          </a:cubicBezTo>
                          <a:cubicBezTo>
                            <a:pt x="507111" y="14126"/>
                            <a:pt x="528638" y="13936"/>
                            <a:pt x="550069" y="13936"/>
                          </a:cubicBezTo>
                          <a:lnTo>
                            <a:pt x="550069" y="7269"/>
                          </a:lnTo>
                          <a:cubicBezTo>
                            <a:pt x="529019" y="5459"/>
                            <a:pt x="507873" y="3839"/>
                            <a:pt x="486632" y="2315"/>
                          </a:cubicBezTo>
                          <a:cubicBezTo>
                            <a:pt x="385572" y="-637"/>
                            <a:pt x="284321" y="-733"/>
                            <a:pt x="183261" y="183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5" name="Vrije vorm: vorm 22424">
                      <a:extLst>
                        <a:ext uri="{FF2B5EF4-FFF2-40B4-BE49-F238E27FC236}">
                          <a16:creationId xmlns:a16="http://schemas.microsoft.com/office/drawing/2014/main" id="{6CDB68DF-8165-9C81-7DA9-7B4DC34D6C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72795"/>
                      <a:ext cx="676560" cy="16668"/>
                    </a:xfrm>
                    <a:custGeom>
                      <a:avLst/>
                      <a:gdLst>
                        <a:gd name="connsiteX0" fmla="*/ 1810 w 676560"/>
                        <a:gd name="connsiteY0" fmla="*/ 15621 h 16668"/>
                        <a:gd name="connsiteX1" fmla="*/ 77819 w 676560"/>
                        <a:gd name="connsiteY1" fmla="*/ 16669 h 16668"/>
                        <a:gd name="connsiteX2" fmla="*/ 485966 w 676560"/>
                        <a:gd name="connsiteY2" fmla="*/ 12192 h 16668"/>
                        <a:gd name="connsiteX3" fmla="*/ 676561 w 676560"/>
                        <a:gd name="connsiteY3" fmla="*/ 4000 h 16668"/>
                        <a:gd name="connsiteX4" fmla="*/ 625793 w 676560"/>
                        <a:gd name="connsiteY4" fmla="*/ 2953 h 16668"/>
                        <a:gd name="connsiteX5" fmla="*/ 485775 w 676560"/>
                        <a:gd name="connsiteY5" fmla="*/ 0 h 16668"/>
                        <a:gd name="connsiteX6" fmla="*/ 77534 w 676560"/>
                        <a:gd name="connsiteY6" fmla="*/ 4477 h 16668"/>
                        <a:gd name="connsiteX7" fmla="*/ 0 w 676560"/>
                        <a:gd name="connsiteY7" fmla="*/ 7239 h 16668"/>
                        <a:gd name="connsiteX8" fmla="*/ 0 w 676560"/>
                        <a:gd name="connsiteY8" fmla="*/ 15621 h 16668"/>
                        <a:gd name="connsiteX9" fmla="*/ 1810 w 676560"/>
                        <a:gd name="connsiteY9" fmla="*/ 15621 h 16668"/>
                        <a:gd name="connsiteX10" fmla="*/ 1810 w 676560"/>
                        <a:gd name="connsiteY10" fmla="*/ 15621 h 16668"/>
                        <a:gd name="connsiteX11" fmla="*/ 1810 w 676560"/>
                        <a:gd name="connsiteY11" fmla="*/ 15621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668">
                          <a:moveTo>
                            <a:pt x="1810" y="15621"/>
                          </a:moveTo>
                          <a:lnTo>
                            <a:pt x="77819" y="16669"/>
                          </a:lnTo>
                          <a:lnTo>
                            <a:pt x="485966" y="12192"/>
                          </a:lnTo>
                          <a:lnTo>
                            <a:pt x="676561" y="4000"/>
                          </a:lnTo>
                          <a:lnTo>
                            <a:pt x="625793" y="2953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0" y="7239"/>
                          </a:lnTo>
                          <a:lnTo>
                            <a:pt x="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6" name="Vrije vorm: vorm 22425">
                      <a:extLst>
                        <a:ext uri="{FF2B5EF4-FFF2-40B4-BE49-F238E27FC236}">
                          <a16:creationId xmlns:a16="http://schemas.microsoft.com/office/drawing/2014/main" id="{1D04AB96-F4FD-CC28-81C7-6E79BAFCA0B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8860"/>
                      <a:ext cx="226409" cy="14763"/>
                    </a:xfrm>
                    <a:custGeom>
                      <a:avLst/>
                      <a:gdLst>
                        <a:gd name="connsiteX0" fmla="*/ 66961 w 226409"/>
                        <a:gd name="connsiteY0" fmla="*/ 0 h 14763"/>
                        <a:gd name="connsiteX1" fmla="*/ 17621 w 226409"/>
                        <a:gd name="connsiteY1" fmla="*/ 1810 h 14763"/>
                        <a:gd name="connsiteX2" fmla="*/ 0 w 226409"/>
                        <a:gd name="connsiteY2" fmla="*/ 2476 h 14763"/>
                        <a:gd name="connsiteX3" fmla="*/ 65437 w 226409"/>
                        <a:gd name="connsiteY3" fmla="*/ 12192 h 14763"/>
                        <a:gd name="connsiteX4" fmla="*/ 175260 w 226409"/>
                        <a:gd name="connsiteY4" fmla="*/ 14764 h 14763"/>
                        <a:gd name="connsiteX5" fmla="*/ 226409 w 226409"/>
                        <a:gd name="connsiteY5" fmla="*/ 8382 h 14763"/>
                        <a:gd name="connsiteX6" fmla="*/ 212788 w 226409"/>
                        <a:gd name="connsiteY6" fmla="*/ 6858 h 14763"/>
                        <a:gd name="connsiteX7" fmla="*/ 175450 w 226409"/>
                        <a:gd name="connsiteY7" fmla="*/ 2572 h 14763"/>
                        <a:gd name="connsiteX8" fmla="*/ 66866 w 226409"/>
                        <a:gd name="connsiteY8" fmla="*/ 95 h 14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763">
                          <a:moveTo>
                            <a:pt x="66961" y="0"/>
                          </a:moveTo>
                          <a:cubicBezTo>
                            <a:pt x="50578" y="762"/>
                            <a:pt x="34100" y="1333"/>
                            <a:pt x="17621" y="1810"/>
                          </a:cubicBezTo>
                          <a:cubicBezTo>
                            <a:pt x="11716" y="2000"/>
                            <a:pt x="5905" y="2286"/>
                            <a:pt x="0" y="2476"/>
                          </a:cubicBezTo>
                          <a:cubicBezTo>
                            <a:pt x="21622" y="6001"/>
                            <a:pt x="43434" y="9144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764"/>
                          </a:cubicBezTo>
                          <a:cubicBezTo>
                            <a:pt x="192405" y="12763"/>
                            <a:pt x="209455" y="10668"/>
                            <a:pt x="226409" y="8382"/>
                          </a:cubicBezTo>
                          <a:cubicBezTo>
                            <a:pt x="221837" y="7906"/>
                            <a:pt x="217360" y="7334"/>
                            <a:pt x="212788" y="6858"/>
                          </a:cubicBezTo>
                          <a:cubicBezTo>
                            <a:pt x="200311" y="5525"/>
                            <a:pt x="187833" y="4096"/>
                            <a:pt x="175450" y="2572"/>
                          </a:cubicBezTo>
                          <a:cubicBezTo>
                            <a:pt x="139255" y="2476"/>
                            <a:pt x="102965" y="1619"/>
                            <a:pt x="66866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7" name="Vrije vorm: vorm 22426">
                      <a:extLst>
                        <a:ext uri="{FF2B5EF4-FFF2-40B4-BE49-F238E27FC236}">
                          <a16:creationId xmlns:a16="http://schemas.microsoft.com/office/drawing/2014/main" id="{8921B85D-294B-7A66-3132-D8A5359EDB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3811"/>
                      <a:ext cx="1631632" cy="16668"/>
                    </a:xfrm>
                    <a:custGeom>
                      <a:avLst/>
                      <a:gdLst>
                        <a:gd name="connsiteX0" fmla="*/ 1533811 w 1631632"/>
                        <a:gd name="connsiteY0" fmla="*/ 2858 h 16668"/>
                        <a:gd name="connsiteX1" fmla="*/ 1264349 w 1631632"/>
                        <a:gd name="connsiteY1" fmla="*/ 0 h 16668"/>
                        <a:gd name="connsiteX2" fmla="*/ 478060 w 1631632"/>
                        <a:gd name="connsiteY2" fmla="*/ 4477 h 16668"/>
                        <a:gd name="connsiteX3" fmla="*/ 127445 w 1631632"/>
                        <a:gd name="connsiteY3" fmla="*/ 10858 h 16668"/>
                        <a:gd name="connsiteX4" fmla="*/ 0 w 1631632"/>
                        <a:gd name="connsiteY4" fmla="*/ 13240 h 16668"/>
                        <a:gd name="connsiteX5" fmla="*/ 478155 w 1631632"/>
                        <a:gd name="connsiteY5" fmla="*/ 16669 h 16668"/>
                        <a:gd name="connsiteX6" fmla="*/ 1264444 w 1631632"/>
                        <a:gd name="connsiteY6" fmla="*/ 12192 h 16668"/>
                        <a:gd name="connsiteX7" fmla="*/ 1631633 w 1631632"/>
                        <a:gd name="connsiteY7" fmla="*/ 4000 h 16668"/>
                        <a:gd name="connsiteX8" fmla="*/ 1533811 w 1631632"/>
                        <a:gd name="connsiteY8" fmla="*/ 2858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6668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060" y="4477"/>
                          </a:lnTo>
                          <a:lnTo>
                            <a:pt x="127445" y="10858"/>
                          </a:lnTo>
                          <a:lnTo>
                            <a:pt x="0" y="13240"/>
                          </a:lnTo>
                          <a:lnTo>
                            <a:pt x="478155" y="16669"/>
                          </a:lnTo>
                          <a:lnTo>
                            <a:pt x="1264444" y="12192"/>
                          </a:lnTo>
                          <a:lnTo>
                            <a:pt x="1631633" y="4000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8" name="Vrije vorm: vorm 22427">
                      <a:extLst>
                        <a:ext uri="{FF2B5EF4-FFF2-40B4-BE49-F238E27FC236}">
                          <a16:creationId xmlns:a16="http://schemas.microsoft.com/office/drawing/2014/main" id="{9EEF2441-1323-5D5B-3B99-9F0BB3C7B4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5167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287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382"/>
                            <a:pt x="235744" y="12954"/>
                            <a:pt x="297371" y="13906"/>
                          </a:cubicBezTo>
                          <a:cubicBezTo>
                            <a:pt x="326231" y="12382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1"/>
                            <a:pt x="361093" y="7429"/>
                          </a:cubicBezTo>
                          <a:cubicBezTo>
                            <a:pt x="340042" y="5524"/>
                            <a:pt x="319088" y="3524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1"/>
                            <a:pt x="75057" y="10192"/>
                            <a:pt x="112490" y="1228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29" name="Vrije vorm: vorm 22428">
                      <a:extLst>
                        <a:ext uri="{FF2B5EF4-FFF2-40B4-BE49-F238E27FC236}">
                          <a16:creationId xmlns:a16="http://schemas.microsoft.com/office/drawing/2014/main" id="{2934D0DB-2460-2C78-88AA-67F692D5CF7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1946" y="3537743"/>
                      <a:ext cx="272605" cy="12763"/>
                    </a:xfrm>
                    <a:custGeom>
                      <a:avLst/>
                      <a:gdLst>
                        <a:gd name="connsiteX0" fmla="*/ 272606 w 272605"/>
                        <a:gd name="connsiteY0" fmla="*/ 5334 h 12763"/>
                        <a:gd name="connsiteX1" fmla="*/ 256223 w 272605"/>
                        <a:gd name="connsiteY1" fmla="*/ 3905 h 12763"/>
                        <a:gd name="connsiteX2" fmla="*/ 211169 w 272605"/>
                        <a:gd name="connsiteY2" fmla="*/ 0 h 12763"/>
                        <a:gd name="connsiteX3" fmla="*/ 80010 w 272605"/>
                        <a:gd name="connsiteY3" fmla="*/ 667 h 12763"/>
                        <a:gd name="connsiteX4" fmla="*/ 21336 w 272605"/>
                        <a:gd name="connsiteY4" fmla="*/ 4953 h 12763"/>
                        <a:gd name="connsiteX5" fmla="*/ 0 w 272605"/>
                        <a:gd name="connsiteY5" fmla="*/ 6477 h 12763"/>
                        <a:gd name="connsiteX6" fmla="*/ 79820 w 272605"/>
                        <a:gd name="connsiteY6" fmla="*/ 12763 h 12763"/>
                        <a:gd name="connsiteX7" fmla="*/ 211265 w 272605"/>
                        <a:gd name="connsiteY7" fmla="*/ 12097 h 12763"/>
                        <a:gd name="connsiteX8" fmla="*/ 272510 w 272605"/>
                        <a:gd name="connsiteY8" fmla="*/ 5239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763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667"/>
                          </a:cubicBezTo>
                          <a:cubicBezTo>
                            <a:pt x="60484" y="2191"/>
                            <a:pt x="40957" y="3524"/>
                            <a:pt x="21336" y="4953"/>
                          </a:cubicBezTo>
                          <a:cubicBezTo>
                            <a:pt x="14192" y="5429"/>
                            <a:pt x="7144" y="6001"/>
                            <a:pt x="0" y="6477"/>
                          </a:cubicBezTo>
                          <a:cubicBezTo>
                            <a:pt x="26575" y="8667"/>
                            <a:pt x="53149" y="10763"/>
                            <a:pt x="79820" y="12763"/>
                          </a:cubicBezTo>
                          <a:cubicBezTo>
                            <a:pt x="123635" y="12763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430" name="Vrije vorm: vorm 22429">
                      <a:extLst>
                        <a:ext uri="{FF2B5EF4-FFF2-40B4-BE49-F238E27FC236}">
                          <a16:creationId xmlns:a16="http://schemas.microsoft.com/office/drawing/2014/main" id="{978F381F-79EA-0847-A480-978774FD75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3886"/>
                      <a:ext cx="338232" cy="13756"/>
                    </a:xfrm>
                    <a:custGeom>
                      <a:avLst/>
                      <a:gdLst>
                        <a:gd name="connsiteX0" fmla="*/ 262414 w 338232"/>
                        <a:gd name="connsiteY0" fmla="*/ 1565 h 13756"/>
                        <a:gd name="connsiteX1" fmla="*/ 99060 w 338232"/>
                        <a:gd name="connsiteY1" fmla="*/ 41 h 13756"/>
                        <a:gd name="connsiteX2" fmla="*/ 26384 w 338232"/>
                        <a:gd name="connsiteY2" fmla="*/ 5279 h 13756"/>
                        <a:gd name="connsiteX3" fmla="*/ 0 w 338232"/>
                        <a:gd name="connsiteY3" fmla="*/ 7184 h 13756"/>
                        <a:gd name="connsiteX4" fmla="*/ 99155 w 338232"/>
                        <a:gd name="connsiteY4" fmla="*/ 12233 h 13756"/>
                        <a:gd name="connsiteX5" fmla="*/ 261747 w 338232"/>
                        <a:gd name="connsiteY5" fmla="*/ 13757 h 13756"/>
                        <a:gd name="connsiteX6" fmla="*/ 338233 w 338232"/>
                        <a:gd name="connsiteY6" fmla="*/ 9756 h 13756"/>
                        <a:gd name="connsiteX7" fmla="*/ 318040 w 338232"/>
                        <a:gd name="connsiteY7" fmla="*/ 7565 h 13756"/>
                        <a:gd name="connsiteX8" fmla="*/ 262604 w 338232"/>
                        <a:gd name="connsiteY8" fmla="*/ 1565 h 1375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6">
                          <a:moveTo>
                            <a:pt x="262414" y="1565"/>
                          </a:moveTo>
                          <a:cubicBezTo>
                            <a:pt x="208026" y="326"/>
                            <a:pt x="153543" y="-150"/>
                            <a:pt x="99060" y="41"/>
                          </a:cubicBezTo>
                          <a:cubicBezTo>
                            <a:pt x="74771" y="1565"/>
                            <a:pt x="50578" y="3470"/>
                            <a:pt x="26384" y="5279"/>
                          </a:cubicBezTo>
                          <a:cubicBezTo>
                            <a:pt x="17621" y="5946"/>
                            <a:pt x="8763" y="6518"/>
                            <a:pt x="0" y="7184"/>
                          </a:cubicBezTo>
                          <a:cubicBezTo>
                            <a:pt x="33147" y="8613"/>
                            <a:pt x="66199" y="10232"/>
                            <a:pt x="99155" y="12233"/>
                          </a:cubicBezTo>
                          <a:cubicBezTo>
                            <a:pt x="153353" y="12042"/>
                            <a:pt x="207550" y="12614"/>
                            <a:pt x="261747" y="13757"/>
                          </a:cubicBezTo>
                          <a:cubicBezTo>
                            <a:pt x="287179" y="12328"/>
                            <a:pt x="312706" y="10994"/>
                            <a:pt x="338233" y="9756"/>
                          </a:cubicBezTo>
                          <a:cubicBezTo>
                            <a:pt x="331470" y="8994"/>
                            <a:pt x="324707" y="8328"/>
                            <a:pt x="318040" y="7565"/>
                          </a:cubicBezTo>
                          <a:cubicBezTo>
                            <a:pt x="299561" y="5470"/>
                            <a:pt x="281178" y="3470"/>
                            <a:pt x="262604" y="156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22316" name="Graphic 8819">
                    <a:extLst>
                      <a:ext uri="{FF2B5EF4-FFF2-40B4-BE49-F238E27FC236}">
                        <a16:creationId xmlns:a16="http://schemas.microsoft.com/office/drawing/2014/main" id="{68AD60F9-4623-E481-3C35-116D36CB632F}"/>
                      </a:ext>
                    </a:extLst>
                  </p:cNvPr>
                  <p:cNvGrpSpPr/>
                  <p:nvPr/>
                </p:nvGrpSpPr>
                <p:grpSpPr>
                  <a:xfrm>
                    <a:off x="7403122" y="3802729"/>
                    <a:ext cx="2610421" cy="193643"/>
                    <a:chOff x="7403122" y="3802729"/>
                    <a:chExt cx="2610421" cy="193643"/>
                  </a:xfrm>
                </p:grpSpPr>
                <p:sp>
                  <p:nvSpPr>
                    <p:cNvPr id="22317" name="Vrije vorm: vorm 22316">
                      <a:extLst>
                        <a:ext uri="{FF2B5EF4-FFF2-40B4-BE49-F238E27FC236}">
                          <a16:creationId xmlns:a16="http://schemas.microsoft.com/office/drawing/2014/main" id="{B8A83F12-5C7E-2444-DDCF-2E3C1486C0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18" name="Vrije vorm: vorm 22317">
                      <a:extLst>
                        <a:ext uri="{FF2B5EF4-FFF2-40B4-BE49-F238E27FC236}">
                          <a16:creationId xmlns:a16="http://schemas.microsoft.com/office/drawing/2014/main" id="{927CE609-5F9E-AF19-8E26-1252B6A85F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19" name="Vrije vorm: vorm 22318">
                      <a:extLst>
                        <a:ext uri="{FF2B5EF4-FFF2-40B4-BE49-F238E27FC236}">
                          <a16:creationId xmlns:a16="http://schemas.microsoft.com/office/drawing/2014/main" id="{FD29B3B1-2589-5C6E-F042-913883FA50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0" name="Vrije vorm: vorm 22319">
                      <a:extLst>
                        <a:ext uri="{FF2B5EF4-FFF2-40B4-BE49-F238E27FC236}">
                          <a16:creationId xmlns:a16="http://schemas.microsoft.com/office/drawing/2014/main" id="{23D4E958-919F-DDAB-9FB8-C31680E6F3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0016" y="3802729"/>
                      <a:ext cx="33528" cy="20478"/>
                    </a:xfrm>
                    <a:custGeom>
                      <a:avLst/>
                      <a:gdLst>
                        <a:gd name="connsiteX0" fmla="*/ 33528 w 33528"/>
                        <a:gd name="connsiteY0" fmla="*/ 20193 h 20478"/>
                        <a:gd name="connsiteX1" fmla="*/ 33528 w 33528"/>
                        <a:gd name="connsiteY1" fmla="*/ 0 h 20478"/>
                        <a:gd name="connsiteX2" fmla="*/ 0 w 33528"/>
                        <a:gd name="connsiteY2" fmla="*/ 20479 h 20478"/>
                        <a:gd name="connsiteX3" fmla="*/ 33528 w 33528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8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4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1" name="Vrije vorm: vorm 22320">
                      <a:extLst>
                        <a:ext uri="{FF2B5EF4-FFF2-40B4-BE49-F238E27FC236}">
                          <a16:creationId xmlns:a16="http://schemas.microsoft.com/office/drawing/2014/main" id="{9C96A3FD-CC62-ED04-0446-9D286E6E3C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29045" y="3834161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2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2"/>
                          </a:cubicBezTo>
                          <a:cubicBezTo>
                            <a:pt x="25718" y="34099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147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6" y="190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2" name="Vrije vorm: vorm 22321">
                      <a:extLst>
                        <a:ext uri="{FF2B5EF4-FFF2-40B4-BE49-F238E27FC236}">
                          <a16:creationId xmlns:a16="http://schemas.microsoft.com/office/drawing/2014/main" id="{FEDEBA53-84B7-18A2-03E0-BF1039204F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16673" y="3908571"/>
                      <a:ext cx="206406" cy="7315"/>
                    </a:xfrm>
                    <a:custGeom>
                      <a:avLst/>
                      <a:gdLst>
                        <a:gd name="connsiteX0" fmla="*/ 206407 w 206406"/>
                        <a:gd name="connsiteY0" fmla="*/ 76 h 7315"/>
                        <a:gd name="connsiteX1" fmla="*/ 0 w 206406"/>
                        <a:gd name="connsiteY1" fmla="*/ 7315 h 7315"/>
                        <a:gd name="connsiteX2" fmla="*/ 206407 w 206406"/>
                        <a:gd name="connsiteY2" fmla="*/ 76 h 73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315">
                          <a:moveTo>
                            <a:pt x="206407" y="76"/>
                          </a:moveTo>
                          <a:cubicBezTo>
                            <a:pt x="137636" y="-590"/>
                            <a:pt x="68770" y="3219"/>
                            <a:pt x="0" y="7315"/>
                          </a:cubicBezTo>
                          <a:cubicBezTo>
                            <a:pt x="68866" y="6839"/>
                            <a:pt x="137732" y="4362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3" name="Vrije vorm: vorm 22322">
                      <a:extLst>
                        <a:ext uri="{FF2B5EF4-FFF2-40B4-BE49-F238E27FC236}">
                          <a16:creationId xmlns:a16="http://schemas.microsoft.com/office/drawing/2014/main" id="{0C2C5222-7028-FE7A-BB98-40B47B2464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2171"/>
                      <a:ext cx="2596610" cy="69341"/>
                    </a:xfrm>
                    <a:custGeom>
                      <a:avLst/>
                      <a:gdLst>
                        <a:gd name="connsiteX0" fmla="*/ 1739456 w 2596610"/>
                        <a:gd name="connsiteY0" fmla="*/ 52483 h 69341"/>
                        <a:gd name="connsiteX1" fmla="*/ 1513237 w 2596610"/>
                        <a:gd name="connsiteY1" fmla="*/ 48292 h 69341"/>
                        <a:gd name="connsiteX2" fmla="*/ 1287399 w 2596610"/>
                        <a:gd name="connsiteY2" fmla="*/ 52006 h 69341"/>
                        <a:gd name="connsiteX3" fmla="*/ 1063466 w 2596610"/>
                        <a:gd name="connsiteY3" fmla="*/ 65056 h 69341"/>
                        <a:gd name="connsiteX4" fmla="*/ 1018318 w 2596610"/>
                        <a:gd name="connsiteY4" fmla="*/ 65056 h 69341"/>
                        <a:gd name="connsiteX5" fmla="*/ 1122712 w 2596610"/>
                        <a:gd name="connsiteY5" fmla="*/ 56197 h 69341"/>
                        <a:gd name="connsiteX6" fmla="*/ 1063466 w 2596610"/>
                        <a:gd name="connsiteY6" fmla="*/ 60388 h 69341"/>
                        <a:gd name="connsiteX7" fmla="*/ 1018318 w 2596610"/>
                        <a:gd name="connsiteY7" fmla="*/ 60388 h 69341"/>
                        <a:gd name="connsiteX8" fmla="*/ 1164050 w 2596610"/>
                        <a:gd name="connsiteY8" fmla="*/ 48387 h 69341"/>
                        <a:gd name="connsiteX9" fmla="*/ 1080611 w 2596610"/>
                        <a:gd name="connsiteY9" fmla="*/ 48863 h 69341"/>
                        <a:gd name="connsiteX10" fmla="*/ 885063 w 2596610"/>
                        <a:gd name="connsiteY10" fmla="*/ 40005 h 69341"/>
                        <a:gd name="connsiteX11" fmla="*/ 804386 w 2596610"/>
                        <a:gd name="connsiteY11" fmla="*/ 51911 h 69341"/>
                        <a:gd name="connsiteX12" fmla="*/ 875252 w 2596610"/>
                        <a:gd name="connsiteY12" fmla="*/ 39148 h 69341"/>
                        <a:gd name="connsiteX13" fmla="*/ 863822 w 2596610"/>
                        <a:gd name="connsiteY13" fmla="*/ 38100 h 69341"/>
                        <a:gd name="connsiteX14" fmla="*/ 804291 w 2596610"/>
                        <a:gd name="connsiteY14" fmla="*/ 47244 h 69341"/>
                        <a:gd name="connsiteX15" fmla="*/ 857059 w 2596610"/>
                        <a:gd name="connsiteY15" fmla="*/ 37433 h 69341"/>
                        <a:gd name="connsiteX16" fmla="*/ 657511 w 2596610"/>
                        <a:gd name="connsiteY16" fmla="*/ 15907 h 69341"/>
                        <a:gd name="connsiteX17" fmla="*/ 498348 w 2596610"/>
                        <a:gd name="connsiteY17" fmla="*/ 32195 h 69341"/>
                        <a:gd name="connsiteX18" fmla="*/ 568262 w 2596610"/>
                        <a:gd name="connsiteY18" fmla="*/ 20288 h 69341"/>
                        <a:gd name="connsiteX19" fmla="*/ 498443 w 2596610"/>
                        <a:gd name="connsiteY19" fmla="*/ 27622 h 69341"/>
                        <a:gd name="connsiteX20" fmla="*/ 603504 w 2596610"/>
                        <a:gd name="connsiteY20" fmla="*/ 9811 h 69341"/>
                        <a:gd name="connsiteX21" fmla="*/ 533972 w 2596610"/>
                        <a:gd name="connsiteY21" fmla="*/ 2381 h 69341"/>
                        <a:gd name="connsiteX22" fmla="*/ 506635 w 2596610"/>
                        <a:gd name="connsiteY22" fmla="*/ 0 h 69341"/>
                        <a:gd name="connsiteX23" fmla="*/ 445103 w 2596610"/>
                        <a:gd name="connsiteY23" fmla="*/ 6287 h 69341"/>
                        <a:gd name="connsiteX24" fmla="*/ 138398 w 2596610"/>
                        <a:gd name="connsiteY24" fmla="*/ 14764 h 69341"/>
                        <a:gd name="connsiteX25" fmla="*/ 63818 w 2596610"/>
                        <a:gd name="connsiteY25" fmla="*/ 11430 h 69341"/>
                        <a:gd name="connsiteX26" fmla="*/ 6858 w 2596610"/>
                        <a:gd name="connsiteY26" fmla="*/ 12573 h 69341"/>
                        <a:gd name="connsiteX27" fmla="*/ 0 w 2596610"/>
                        <a:gd name="connsiteY27" fmla="*/ 12382 h 69341"/>
                        <a:gd name="connsiteX28" fmla="*/ 0 w 2596610"/>
                        <a:gd name="connsiteY28" fmla="*/ 43434 h 69341"/>
                        <a:gd name="connsiteX29" fmla="*/ 17621 w 2596610"/>
                        <a:gd name="connsiteY29" fmla="*/ 69342 h 69341"/>
                        <a:gd name="connsiteX30" fmla="*/ 2580799 w 2596610"/>
                        <a:gd name="connsiteY30" fmla="*/ 63151 h 69341"/>
                        <a:gd name="connsiteX31" fmla="*/ 2596610 w 2596610"/>
                        <a:gd name="connsiteY31" fmla="*/ 33242 h 69341"/>
                        <a:gd name="connsiteX32" fmla="*/ 2192369 w 2596610"/>
                        <a:gd name="connsiteY32" fmla="*/ 49530 h 69341"/>
                        <a:gd name="connsiteX33" fmla="*/ 1739456 w 2596610"/>
                        <a:gd name="connsiteY33" fmla="*/ 52388 h 693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341">
                          <a:moveTo>
                            <a:pt x="1739456" y="52483"/>
                          </a:moveTo>
                          <a:cubicBezTo>
                            <a:pt x="1663922" y="51625"/>
                            <a:pt x="1588580" y="49244"/>
                            <a:pt x="1513237" y="48292"/>
                          </a:cubicBezTo>
                          <a:cubicBezTo>
                            <a:pt x="1437894" y="47244"/>
                            <a:pt x="1362647" y="48768"/>
                            <a:pt x="1287399" y="52006"/>
                          </a:cubicBezTo>
                          <a:cubicBezTo>
                            <a:pt x="1212628" y="54769"/>
                            <a:pt x="1137952" y="59436"/>
                            <a:pt x="1063466" y="65056"/>
                          </a:cubicBezTo>
                          <a:lnTo>
                            <a:pt x="1018318" y="65056"/>
                          </a:lnTo>
                          <a:cubicBezTo>
                            <a:pt x="1053084" y="61913"/>
                            <a:pt x="1087850" y="58960"/>
                            <a:pt x="1122712" y="56197"/>
                          </a:cubicBezTo>
                          <a:cubicBezTo>
                            <a:pt x="1102995" y="57531"/>
                            <a:pt x="1083183" y="58960"/>
                            <a:pt x="1063466" y="60388"/>
                          </a:cubicBezTo>
                          <a:lnTo>
                            <a:pt x="1018318" y="60388"/>
                          </a:lnTo>
                          <a:cubicBezTo>
                            <a:pt x="1066800" y="56007"/>
                            <a:pt x="1115378" y="51911"/>
                            <a:pt x="1164050" y="48387"/>
                          </a:cubicBezTo>
                          <a:cubicBezTo>
                            <a:pt x="1136237" y="48673"/>
                            <a:pt x="1108424" y="48863"/>
                            <a:pt x="1080611" y="48863"/>
                          </a:cubicBezTo>
                          <a:cubicBezTo>
                            <a:pt x="1015079" y="48958"/>
                            <a:pt x="950024" y="45434"/>
                            <a:pt x="885063" y="40005"/>
                          </a:cubicBezTo>
                          <a:cubicBezTo>
                            <a:pt x="858012" y="43529"/>
                            <a:pt x="831056" y="47339"/>
                            <a:pt x="804386" y="51911"/>
                          </a:cubicBezTo>
                          <a:cubicBezTo>
                            <a:pt x="827818" y="47149"/>
                            <a:pt x="851535" y="42958"/>
                            <a:pt x="875252" y="39148"/>
                          </a:cubicBezTo>
                          <a:cubicBezTo>
                            <a:pt x="871442" y="38862"/>
                            <a:pt x="867632" y="38481"/>
                            <a:pt x="863822" y="38100"/>
                          </a:cubicBezTo>
                          <a:cubicBezTo>
                            <a:pt x="843915" y="40862"/>
                            <a:pt x="824008" y="43815"/>
                            <a:pt x="804291" y="47244"/>
                          </a:cubicBezTo>
                          <a:cubicBezTo>
                            <a:pt x="821722" y="43720"/>
                            <a:pt x="839343" y="40481"/>
                            <a:pt x="857059" y="37433"/>
                          </a:cubicBezTo>
                          <a:cubicBezTo>
                            <a:pt x="790480" y="31337"/>
                            <a:pt x="723995" y="23622"/>
                            <a:pt x="657511" y="15907"/>
                          </a:cubicBezTo>
                          <a:cubicBezTo>
                            <a:pt x="604457" y="21050"/>
                            <a:pt x="551402" y="26575"/>
                            <a:pt x="498348" y="32195"/>
                          </a:cubicBezTo>
                          <a:cubicBezTo>
                            <a:pt x="521589" y="28194"/>
                            <a:pt x="544925" y="24193"/>
                            <a:pt x="568262" y="20288"/>
                          </a:cubicBezTo>
                          <a:cubicBezTo>
                            <a:pt x="545021" y="22670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716"/>
                            <a:pt x="603504" y="9811"/>
                          </a:cubicBezTo>
                          <a:cubicBezTo>
                            <a:pt x="580358" y="7239"/>
                            <a:pt x="557213" y="4667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7"/>
                          </a:cubicBezTo>
                          <a:cubicBezTo>
                            <a:pt x="343186" y="13335"/>
                            <a:pt x="240697" y="16192"/>
                            <a:pt x="138398" y="14764"/>
                          </a:cubicBezTo>
                          <a:cubicBezTo>
                            <a:pt x="113538" y="14002"/>
                            <a:pt x="88678" y="12763"/>
                            <a:pt x="63818" y="11430"/>
                          </a:cubicBezTo>
                          <a:cubicBezTo>
                            <a:pt x="44768" y="12097"/>
                            <a:pt x="25813" y="12478"/>
                            <a:pt x="6858" y="12573"/>
                          </a:cubicBezTo>
                          <a:cubicBezTo>
                            <a:pt x="4572" y="12573"/>
                            <a:pt x="2286" y="12478"/>
                            <a:pt x="0" y="12382"/>
                          </a:cubicBezTo>
                          <a:lnTo>
                            <a:pt x="0" y="43434"/>
                          </a:lnTo>
                          <a:cubicBezTo>
                            <a:pt x="6287" y="51435"/>
                            <a:pt x="12097" y="60198"/>
                            <a:pt x="17621" y="69342"/>
                          </a:cubicBezTo>
                          <a:lnTo>
                            <a:pt x="2580799" y="63151"/>
                          </a:lnTo>
                          <a:cubicBezTo>
                            <a:pt x="2586419" y="53530"/>
                            <a:pt x="2591562" y="43434"/>
                            <a:pt x="2596610" y="33242"/>
                          </a:cubicBezTo>
                          <a:cubicBezTo>
                            <a:pt x="2461927" y="39624"/>
                            <a:pt x="2327243" y="45339"/>
                            <a:pt x="2192369" y="49530"/>
                          </a:cubicBezTo>
                          <a:cubicBezTo>
                            <a:pt x="2041493" y="52959"/>
                            <a:pt x="1890427" y="54388"/>
                            <a:pt x="1739456" y="52388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4" name="Vrije vorm: vorm 22323">
                      <a:extLst>
                        <a:ext uri="{FF2B5EF4-FFF2-40B4-BE49-F238E27FC236}">
                          <a16:creationId xmlns:a16="http://schemas.microsoft.com/office/drawing/2014/main" id="{99882CC9-74DE-AAA0-295B-6D5A5393E3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44839" y="3876071"/>
                      <a:ext cx="1068514" cy="78257"/>
                    </a:xfrm>
                    <a:custGeom>
                      <a:avLst/>
                      <a:gdLst>
                        <a:gd name="connsiteX0" fmla="*/ 847534 w 1068514"/>
                        <a:gd name="connsiteY0" fmla="*/ 21431 h 78257"/>
                        <a:gd name="connsiteX1" fmla="*/ 607124 w 1068514"/>
                        <a:gd name="connsiteY1" fmla="*/ 39814 h 78257"/>
                        <a:gd name="connsiteX2" fmla="*/ 361283 w 1068514"/>
                        <a:gd name="connsiteY2" fmla="*/ 43148 h 78257"/>
                        <a:gd name="connsiteX3" fmla="*/ 81915 w 1068514"/>
                        <a:gd name="connsiteY3" fmla="*/ 69152 h 78257"/>
                        <a:gd name="connsiteX4" fmla="*/ 0 w 1068514"/>
                        <a:gd name="connsiteY4" fmla="*/ 73628 h 78257"/>
                        <a:gd name="connsiteX5" fmla="*/ 198025 w 1068514"/>
                        <a:gd name="connsiteY5" fmla="*/ 77343 h 78257"/>
                        <a:gd name="connsiteX6" fmla="*/ 650367 w 1068514"/>
                        <a:gd name="connsiteY6" fmla="*/ 74486 h 78257"/>
                        <a:gd name="connsiteX7" fmla="*/ 1057370 w 1068514"/>
                        <a:gd name="connsiteY7" fmla="*/ 64484 h 78257"/>
                        <a:gd name="connsiteX8" fmla="*/ 1068324 w 1068514"/>
                        <a:gd name="connsiteY8" fmla="*/ 43529 h 78257"/>
                        <a:gd name="connsiteX9" fmla="*/ 1068514 w 1068514"/>
                        <a:gd name="connsiteY9" fmla="*/ 0 h 78257"/>
                        <a:gd name="connsiteX10" fmla="*/ 847630 w 1068514"/>
                        <a:gd name="connsiteY10" fmla="*/ 21527 h 782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257">
                          <a:moveTo>
                            <a:pt x="847534" y="21431"/>
                          </a:moveTo>
                          <a:cubicBezTo>
                            <a:pt x="767620" y="28480"/>
                            <a:pt x="687419" y="34480"/>
                            <a:pt x="607124" y="39814"/>
                          </a:cubicBezTo>
                          <a:cubicBezTo>
                            <a:pt x="525209" y="41910"/>
                            <a:pt x="443198" y="42863"/>
                            <a:pt x="361283" y="43148"/>
                          </a:cubicBezTo>
                          <a:cubicBezTo>
                            <a:pt x="268319" y="53530"/>
                            <a:pt x="175355" y="63532"/>
                            <a:pt x="81915" y="69152"/>
                          </a:cubicBezTo>
                          <a:cubicBezTo>
                            <a:pt x="54578" y="70771"/>
                            <a:pt x="27337" y="72295"/>
                            <a:pt x="0" y="73628"/>
                          </a:cubicBezTo>
                          <a:cubicBezTo>
                            <a:pt x="66104" y="74676"/>
                            <a:pt x="132017" y="76581"/>
                            <a:pt x="198025" y="77343"/>
                          </a:cubicBezTo>
                          <a:cubicBezTo>
                            <a:pt x="348805" y="79343"/>
                            <a:pt x="499586" y="77914"/>
                            <a:pt x="650367" y="74486"/>
                          </a:cubicBezTo>
                          <a:cubicBezTo>
                            <a:pt x="786003" y="72485"/>
                            <a:pt x="921734" y="68866"/>
                            <a:pt x="1057370" y="64484"/>
                          </a:cubicBezTo>
                          <a:cubicBezTo>
                            <a:pt x="1060895" y="57436"/>
                            <a:pt x="1064514" y="50387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1"/>
                            <a:pt x="921448" y="15049"/>
                            <a:pt x="847630" y="2152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5" name="Vrije vorm: vorm 22324">
                      <a:extLst>
                        <a:ext uri="{FF2B5EF4-FFF2-40B4-BE49-F238E27FC236}">
                          <a16:creationId xmlns:a16="http://schemas.microsoft.com/office/drawing/2014/main" id="{084B8280-D2AB-56F7-AC95-77FA8E4931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921886"/>
                      <a:ext cx="121443" cy="17907"/>
                    </a:xfrm>
                    <a:custGeom>
                      <a:avLst/>
                      <a:gdLst>
                        <a:gd name="connsiteX0" fmla="*/ 105061 w 121443"/>
                        <a:gd name="connsiteY0" fmla="*/ 95 h 17907"/>
                        <a:gd name="connsiteX1" fmla="*/ 0 w 121443"/>
                        <a:gd name="connsiteY1" fmla="*/ 17907 h 17907"/>
                        <a:gd name="connsiteX2" fmla="*/ 69818 w 121443"/>
                        <a:gd name="connsiteY2" fmla="*/ 10573 h 17907"/>
                        <a:gd name="connsiteX3" fmla="*/ 121444 w 121443"/>
                        <a:gd name="connsiteY3" fmla="*/ 1905 h 17907"/>
                        <a:gd name="connsiteX4" fmla="*/ 105061 w 121443"/>
                        <a:gd name="connsiteY4" fmla="*/ 0 h 1790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907">
                          <a:moveTo>
                            <a:pt x="105061" y="95"/>
                          </a:moveTo>
                          <a:cubicBezTo>
                            <a:pt x="70009" y="6001"/>
                            <a:pt x="34957" y="11906"/>
                            <a:pt x="0" y="17907"/>
                          </a:cubicBezTo>
                          <a:cubicBezTo>
                            <a:pt x="23241" y="15430"/>
                            <a:pt x="46577" y="13049"/>
                            <a:pt x="69818" y="10573"/>
                          </a:cubicBezTo>
                          <a:cubicBezTo>
                            <a:pt x="86963" y="7620"/>
                            <a:pt x="104203" y="4763"/>
                            <a:pt x="121444" y="1905"/>
                          </a:cubicBezTo>
                          <a:cubicBezTo>
                            <a:pt x="116015" y="1238"/>
                            <a:pt x="110490" y="667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6" name="Vrije vorm: vorm 22325">
                      <a:extLst>
                        <a:ext uri="{FF2B5EF4-FFF2-40B4-BE49-F238E27FC236}">
                          <a16:creationId xmlns:a16="http://schemas.microsoft.com/office/drawing/2014/main" id="{5E218070-6670-C6FF-37E8-7C6914E7DB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2278" y="3869880"/>
                      <a:ext cx="221075" cy="7715"/>
                    </a:xfrm>
                    <a:custGeom>
                      <a:avLst/>
                      <a:gdLst>
                        <a:gd name="connsiteX0" fmla="*/ 36766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2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6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6" y="2762"/>
                          </a:moveTo>
                          <a:cubicBezTo>
                            <a:pt x="24479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1" y="6572"/>
                            <a:pt x="183832" y="5334"/>
                          </a:cubicBezTo>
                          <a:cubicBezTo>
                            <a:pt x="196215" y="4096"/>
                            <a:pt x="208693" y="2857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6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7" name="Vrije vorm: vorm 22326">
                      <a:extLst>
                        <a:ext uri="{FF2B5EF4-FFF2-40B4-BE49-F238E27FC236}">
                          <a16:creationId xmlns:a16="http://schemas.microsoft.com/office/drawing/2014/main" id="{EE60B9B4-4D3D-63B1-F113-FA0BFF3CF5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59225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3 h 13525"/>
                        <a:gd name="connsiteX1" fmla="*/ 0 w 239458"/>
                        <a:gd name="connsiteY1" fmla="*/ 13525 h 13525"/>
                        <a:gd name="connsiteX2" fmla="*/ 45148 w 239458"/>
                        <a:gd name="connsiteY2" fmla="*/ 13525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3"/>
                          </a:moveTo>
                          <a:cubicBezTo>
                            <a:pt x="97060" y="4858"/>
                            <a:pt x="48482" y="8954"/>
                            <a:pt x="0" y="13525"/>
                          </a:cubicBezTo>
                          <a:lnTo>
                            <a:pt x="45148" y="13525"/>
                          </a:lnTo>
                          <a:cubicBezTo>
                            <a:pt x="64865" y="11906"/>
                            <a:pt x="84677" y="10477"/>
                            <a:pt x="104394" y="9144"/>
                          </a:cubicBezTo>
                          <a:cubicBezTo>
                            <a:pt x="149352" y="5524"/>
                            <a:pt x="194310" y="2572"/>
                            <a:pt x="239459" y="0"/>
                          </a:cubicBezTo>
                          <a:cubicBezTo>
                            <a:pt x="208217" y="571"/>
                            <a:pt x="176975" y="1048"/>
                            <a:pt x="145733" y="133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8" name="Vrije vorm: vorm 22327">
                      <a:extLst>
                        <a:ext uri="{FF2B5EF4-FFF2-40B4-BE49-F238E27FC236}">
                          <a16:creationId xmlns:a16="http://schemas.microsoft.com/office/drawing/2014/main" id="{CB6D7B3A-2DF6-9212-2568-12B1194643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57590" y="3940651"/>
                      <a:ext cx="1144524" cy="18345"/>
                    </a:xfrm>
                    <a:custGeom>
                      <a:avLst/>
                      <a:gdLst>
                        <a:gd name="connsiteX0" fmla="*/ 285274 w 1144524"/>
                        <a:gd name="connsiteY0" fmla="*/ 12763 h 18345"/>
                        <a:gd name="connsiteX1" fmla="*/ 87249 w 1144524"/>
                        <a:gd name="connsiteY1" fmla="*/ 9049 h 18345"/>
                        <a:gd name="connsiteX2" fmla="*/ 0 w 1144524"/>
                        <a:gd name="connsiteY2" fmla="*/ 12954 h 18345"/>
                        <a:gd name="connsiteX3" fmla="*/ 59055 w 1144524"/>
                        <a:gd name="connsiteY3" fmla="*/ 13240 h 18345"/>
                        <a:gd name="connsiteX4" fmla="*/ 285274 w 1144524"/>
                        <a:gd name="connsiteY4" fmla="*/ 17431 h 18345"/>
                        <a:gd name="connsiteX5" fmla="*/ 737616 w 1144524"/>
                        <a:gd name="connsiteY5" fmla="*/ 14573 h 18345"/>
                        <a:gd name="connsiteX6" fmla="*/ 866775 w 1144524"/>
                        <a:gd name="connsiteY6" fmla="*/ 12192 h 18345"/>
                        <a:gd name="connsiteX7" fmla="*/ 1144429 w 1144524"/>
                        <a:gd name="connsiteY7" fmla="*/ 286 h 18345"/>
                        <a:gd name="connsiteX8" fmla="*/ 1144524 w 1144524"/>
                        <a:gd name="connsiteY8" fmla="*/ 0 h 18345"/>
                        <a:gd name="connsiteX9" fmla="*/ 737521 w 1144524"/>
                        <a:gd name="connsiteY9" fmla="*/ 10001 h 18345"/>
                        <a:gd name="connsiteX10" fmla="*/ 285179 w 1144524"/>
                        <a:gd name="connsiteY10" fmla="*/ 12859 h 183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4" h="18345">
                          <a:moveTo>
                            <a:pt x="285274" y="12763"/>
                          </a:moveTo>
                          <a:cubicBezTo>
                            <a:pt x="219266" y="12002"/>
                            <a:pt x="153353" y="10096"/>
                            <a:pt x="87249" y="9049"/>
                          </a:cubicBezTo>
                          <a:cubicBezTo>
                            <a:pt x="58198" y="10478"/>
                            <a:pt x="29051" y="11811"/>
                            <a:pt x="0" y="12954"/>
                          </a:cubicBezTo>
                          <a:cubicBezTo>
                            <a:pt x="19717" y="12954"/>
                            <a:pt x="39338" y="12954"/>
                            <a:pt x="59055" y="13240"/>
                          </a:cubicBezTo>
                          <a:cubicBezTo>
                            <a:pt x="134588" y="14097"/>
                            <a:pt x="209931" y="16478"/>
                            <a:pt x="285274" y="17431"/>
                          </a:cubicBezTo>
                          <a:cubicBezTo>
                            <a:pt x="436055" y="19431"/>
                            <a:pt x="586835" y="18002"/>
                            <a:pt x="737616" y="14573"/>
                          </a:cubicBezTo>
                          <a:cubicBezTo>
                            <a:pt x="780669" y="13906"/>
                            <a:pt x="823722" y="13049"/>
                            <a:pt x="866775" y="12192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286"/>
                            <a:pt x="873252" y="7906"/>
                            <a:pt x="737521" y="10001"/>
                          </a:cubicBezTo>
                          <a:cubicBezTo>
                            <a:pt x="586740" y="13430"/>
                            <a:pt x="435864" y="14859"/>
                            <a:pt x="285179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29" name="Vrije vorm: vorm 22328">
                      <a:extLst>
                        <a:ext uri="{FF2B5EF4-FFF2-40B4-BE49-F238E27FC236}">
                          <a16:creationId xmlns:a16="http://schemas.microsoft.com/office/drawing/2014/main" id="{4C4FB8A2-781D-6044-842D-D88D3A55C1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41997" y="3908647"/>
                      <a:ext cx="335660" cy="11978"/>
                    </a:xfrm>
                    <a:custGeom>
                      <a:avLst/>
                      <a:gdLst>
                        <a:gd name="connsiteX0" fmla="*/ 281083 w 335660"/>
                        <a:gd name="connsiteY0" fmla="*/ 0 h 11978"/>
                        <a:gd name="connsiteX1" fmla="*/ 74676 w 335660"/>
                        <a:gd name="connsiteY1" fmla="*/ 7239 h 11978"/>
                        <a:gd name="connsiteX2" fmla="*/ 0 w 335660"/>
                        <a:gd name="connsiteY2" fmla="*/ 11620 h 11978"/>
                        <a:gd name="connsiteX3" fmla="*/ 305276 w 335660"/>
                        <a:gd name="connsiteY3" fmla="*/ 3238 h 11978"/>
                        <a:gd name="connsiteX4" fmla="*/ 335661 w 335660"/>
                        <a:gd name="connsiteY4" fmla="*/ 1524 h 11978"/>
                        <a:gd name="connsiteX5" fmla="*/ 281178 w 335660"/>
                        <a:gd name="connsiteY5" fmla="*/ 0 h 119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0" h="11978">
                          <a:moveTo>
                            <a:pt x="281083" y="0"/>
                          </a:moveTo>
                          <a:cubicBezTo>
                            <a:pt x="212408" y="4286"/>
                            <a:pt x="143542" y="6858"/>
                            <a:pt x="74676" y="7239"/>
                          </a:cubicBezTo>
                          <a:cubicBezTo>
                            <a:pt x="49816" y="8763"/>
                            <a:pt x="24860" y="10287"/>
                            <a:pt x="0" y="11620"/>
                          </a:cubicBezTo>
                          <a:cubicBezTo>
                            <a:pt x="101822" y="13049"/>
                            <a:pt x="203835" y="10192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0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0" name="Vrije vorm: vorm 22329">
                      <a:extLst>
                        <a:ext uri="{FF2B5EF4-FFF2-40B4-BE49-F238E27FC236}">
                          <a16:creationId xmlns:a16="http://schemas.microsoft.com/office/drawing/2014/main" id="{DC6BE074-9751-192A-3437-27C5DBA4BC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49700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1" name="Vrije vorm: vorm 22330">
                      <a:extLst>
                        <a:ext uri="{FF2B5EF4-FFF2-40B4-BE49-F238E27FC236}">
                          <a16:creationId xmlns:a16="http://schemas.microsoft.com/office/drawing/2014/main" id="{95C39C2E-84FE-29F7-57B2-57567E404E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1253" y="3822827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763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1" y="95"/>
                            <a:pt x="19907" y="190"/>
                            <a:pt x="8763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2" name="Vrije vorm: vorm 22331">
                      <a:extLst>
                        <a:ext uri="{FF2B5EF4-FFF2-40B4-BE49-F238E27FC236}">
                          <a16:creationId xmlns:a16="http://schemas.microsoft.com/office/drawing/2014/main" id="{293DD170-E9E6-29FF-5CC6-4E3977028D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923887"/>
                      <a:ext cx="159162" cy="20574"/>
                    </a:xfrm>
                    <a:custGeom>
                      <a:avLst/>
                      <a:gdLst>
                        <a:gd name="connsiteX0" fmla="*/ 121539 w 159162"/>
                        <a:gd name="connsiteY0" fmla="*/ 0 h 20574"/>
                        <a:gd name="connsiteX1" fmla="*/ 69914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539" y="0"/>
                          </a:moveTo>
                          <a:cubicBezTo>
                            <a:pt x="104299" y="2858"/>
                            <a:pt x="87154" y="5715"/>
                            <a:pt x="69914" y="8668"/>
                          </a:cubicBezTo>
                          <a:cubicBezTo>
                            <a:pt x="46577" y="12573"/>
                            <a:pt x="23336" y="16574"/>
                            <a:pt x="0" y="20574"/>
                          </a:cubicBezTo>
                          <a:cubicBezTo>
                            <a:pt x="53054" y="14954"/>
                            <a:pt x="106108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3" name="Vrije vorm: vorm 22332">
                      <a:extLst>
                        <a:ext uri="{FF2B5EF4-FFF2-40B4-BE49-F238E27FC236}">
                          <a16:creationId xmlns:a16="http://schemas.microsoft.com/office/drawing/2014/main" id="{C5033408-D9AA-A0F8-A3BD-0E6475B41C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06122" y="3874452"/>
                      <a:ext cx="707136" cy="44767"/>
                    </a:xfrm>
                    <a:custGeom>
                      <a:avLst/>
                      <a:gdLst>
                        <a:gd name="connsiteX0" fmla="*/ 669988 w 707136"/>
                        <a:gd name="connsiteY0" fmla="*/ 762 h 44767"/>
                        <a:gd name="connsiteX1" fmla="*/ 486156 w 707136"/>
                        <a:gd name="connsiteY1" fmla="*/ 3143 h 44767"/>
                        <a:gd name="connsiteX2" fmla="*/ 257937 w 707136"/>
                        <a:gd name="connsiteY2" fmla="*/ 18288 h 44767"/>
                        <a:gd name="connsiteX3" fmla="*/ 0 w 707136"/>
                        <a:gd name="connsiteY3" fmla="*/ 44768 h 44767"/>
                        <a:gd name="connsiteX4" fmla="*/ 245840 w 707136"/>
                        <a:gd name="connsiteY4" fmla="*/ 41434 h 44767"/>
                        <a:gd name="connsiteX5" fmla="*/ 486251 w 707136"/>
                        <a:gd name="connsiteY5" fmla="*/ 23051 h 44767"/>
                        <a:gd name="connsiteX6" fmla="*/ 707136 w 707136"/>
                        <a:gd name="connsiteY6" fmla="*/ 1524 h 44767"/>
                        <a:gd name="connsiteX7" fmla="*/ 707136 w 707136"/>
                        <a:gd name="connsiteY7" fmla="*/ 0 h 44767"/>
                        <a:gd name="connsiteX8" fmla="*/ 669893 w 707136"/>
                        <a:gd name="connsiteY8" fmla="*/ 762 h 447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767">
                          <a:moveTo>
                            <a:pt x="669988" y="762"/>
                          </a:moveTo>
                          <a:cubicBezTo>
                            <a:pt x="608647" y="2000"/>
                            <a:pt x="547402" y="2858"/>
                            <a:pt x="486156" y="3143"/>
                          </a:cubicBezTo>
                          <a:cubicBezTo>
                            <a:pt x="409956" y="12002"/>
                            <a:pt x="335947" y="11906"/>
                            <a:pt x="257937" y="18288"/>
                          </a:cubicBezTo>
                          <a:cubicBezTo>
                            <a:pt x="171831" y="25337"/>
                            <a:pt x="85916" y="35147"/>
                            <a:pt x="0" y="44768"/>
                          </a:cubicBezTo>
                          <a:cubicBezTo>
                            <a:pt x="81915" y="44577"/>
                            <a:pt x="163925" y="43529"/>
                            <a:pt x="245840" y="41434"/>
                          </a:cubicBezTo>
                          <a:cubicBezTo>
                            <a:pt x="326136" y="36100"/>
                            <a:pt x="406337" y="30099"/>
                            <a:pt x="486251" y="23051"/>
                          </a:cubicBezTo>
                          <a:cubicBezTo>
                            <a:pt x="560070" y="16574"/>
                            <a:pt x="633698" y="9335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4" name="Vrije vorm: vorm 22333">
                      <a:extLst>
                        <a:ext uri="{FF2B5EF4-FFF2-40B4-BE49-F238E27FC236}">
                          <a16:creationId xmlns:a16="http://schemas.microsoft.com/office/drawing/2014/main" id="{E8A262B9-E1C0-8DE8-1FA1-290F4102970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223"/>
                      <a:ext cx="1578483" cy="32099"/>
                    </a:xfrm>
                    <a:custGeom>
                      <a:avLst/>
                      <a:gdLst>
                        <a:gd name="connsiteX0" fmla="*/ 1173671 w 1578483"/>
                        <a:gd name="connsiteY0" fmla="*/ 9906 h 32099"/>
                        <a:gd name="connsiteX1" fmla="*/ 721328 w 1578483"/>
                        <a:gd name="connsiteY1" fmla="*/ 12763 h 32099"/>
                        <a:gd name="connsiteX2" fmla="*/ 495109 w 1578483"/>
                        <a:gd name="connsiteY2" fmla="*/ 8572 h 32099"/>
                        <a:gd name="connsiteX3" fmla="*/ 436055 w 1578483"/>
                        <a:gd name="connsiteY3" fmla="*/ 8287 h 32099"/>
                        <a:gd name="connsiteX4" fmla="*/ 239459 w 1578483"/>
                        <a:gd name="connsiteY4" fmla="*/ 14002 h 32099"/>
                        <a:gd name="connsiteX5" fmla="*/ 104394 w 1578483"/>
                        <a:gd name="connsiteY5" fmla="*/ 23146 h 32099"/>
                        <a:gd name="connsiteX6" fmla="*/ 0 w 1578483"/>
                        <a:gd name="connsiteY6" fmla="*/ 32099 h 32099"/>
                        <a:gd name="connsiteX7" fmla="*/ 45148 w 1578483"/>
                        <a:gd name="connsiteY7" fmla="*/ 32099 h 32099"/>
                        <a:gd name="connsiteX8" fmla="*/ 269081 w 1578483"/>
                        <a:gd name="connsiteY8" fmla="*/ 18955 h 32099"/>
                        <a:gd name="connsiteX9" fmla="*/ 494919 w 1578483"/>
                        <a:gd name="connsiteY9" fmla="*/ 15240 h 32099"/>
                        <a:gd name="connsiteX10" fmla="*/ 721138 w 1578483"/>
                        <a:gd name="connsiteY10" fmla="*/ 19431 h 32099"/>
                        <a:gd name="connsiteX11" fmla="*/ 1174052 w 1578483"/>
                        <a:gd name="connsiteY11" fmla="*/ 16573 h 32099"/>
                        <a:gd name="connsiteX12" fmla="*/ 1578293 w 1578483"/>
                        <a:gd name="connsiteY12" fmla="*/ 286 h 32099"/>
                        <a:gd name="connsiteX13" fmla="*/ 1578483 w 1578483"/>
                        <a:gd name="connsiteY13" fmla="*/ 0 h 32099"/>
                        <a:gd name="connsiteX14" fmla="*/ 1303020 w 1578483"/>
                        <a:gd name="connsiteY14" fmla="*/ 7429 h 32099"/>
                        <a:gd name="connsiteX15" fmla="*/ 1173861 w 1578483"/>
                        <a:gd name="connsiteY15" fmla="*/ 9811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173671" y="9906"/>
                          </a:moveTo>
                          <a:cubicBezTo>
                            <a:pt x="1022890" y="13335"/>
                            <a:pt x="872014" y="14764"/>
                            <a:pt x="721328" y="12763"/>
                          </a:cubicBezTo>
                          <a:cubicBezTo>
                            <a:pt x="645986" y="11906"/>
                            <a:pt x="570643" y="9525"/>
                            <a:pt x="495109" y="8572"/>
                          </a:cubicBezTo>
                          <a:cubicBezTo>
                            <a:pt x="475488" y="8287"/>
                            <a:pt x="455771" y="8191"/>
                            <a:pt x="436055" y="8287"/>
                          </a:cubicBezTo>
                          <a:cubicBezTo>
                            <a:pt x="370522" y="10858"/>
                            <a:pt x="304991" y="12763"/>
                            <a:pt x="239459" y="14002"/>
                          </a:cubicBezTo>
                          <a:cubicBezTo>
                            <a:pt x="194310" y="16573"/>
                            <a:pt x="149352" y="19526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2"/>
                            <a:pt x="1174052" y="16573"/>
                          </a:cubicBezTo>
                          <a:cubicBezTo>
                            <a:pt x="1308926" y="12478"/>
                            <a:pt x="1443609" y="6667"/>
                            <a:pt x="1578293" y="286"/>
                          </a:cubicBezTo>
                          <a:cubicBezTo>
                            <a:pt x="1578293" y="190"/>
                            <a:pt x="1578388" y="95"/>
                            <a:pt x="1578483" y="0"/>
                          </a:cubicBezTo>
                          <a:cubicBezTo>
                            <a:pt x="1486662" y="2857"/>
                            <a:pt x="1394841" y="5524"/>
                            <a:pt x="1303020" y="7429"/>
                          </a:cubicBezTo>
                          <a:cubicBezTo>
                            <a:pt x="1259967" y="8382"/>
                            <a:pt x="1216914" y="9239"/>
                            <a:pt x="1173861" y="98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5" name="Vrije vorm: vorm 22334">
                      <a:extLst>
                        <a:ext uri="{FF2B5EF4-FFF2-40B4-BE49-F238E27FC236}">
                          <a16:creationId xmlns:a16="http://schemas.microsoft.com/office/drawing/2014/main" id="{B944C31B-44B1-C80A-84EE-F434EE3512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6845" y="3910171"/>
                      <a:ext cx="442817" cy="17121"/>
                    </a:xfrm>
                    <a:custGeom>
                      <a:avLst/>
                      <a:gdLst>
                        <a:gd name="connsiteX0" fmla="*/ 410718 w 442817"/>
                        <a:gd name="connsiteY0" fmla="*/ 0 h 17121"/>
                        <a:gd name="connsiteX1" fmla="*/ 380333 w 442817"/>
                        <a:gd name="connsiteY1" fmla="*/ 1715 h 17121"/>
                        <a:gd name="connsiteX2" fmla="*/ 75057 w 442817"/>
                        <a:gd name="connsiteY2" fmla="*/ 10096 h 17121"/>
                        <a:gd name="connsiteX3" fmla="*/ 0 w 442817"/>
                        <a:gd name="connsiteY3" fmla="*/ 13430 h 17121"/>
                        <a:gd name="connsiteX4" fmla="*/ 74581 w 442817"/>
                        <a:gd name="connsiteY4" fmla="*/ 16764 h 17121"/>
                        <a:gd name="connsiteX5" fmla="*/ 381286 w 442817"/>
                        <a:gd name="connsiteY5" fmla="*/ 8287 h 17121"/>
                        <a:gd name="connsiteX6" fmla="*/ 442817 w 442817"/>
                        <a:gd name="connsiteY6" fmla="*/ 2000 h 17121"/>
                        <a:gd name="connsiteX7" fmla="*/ 410623 w 442817"/>
                        <a:gd name="connsiteY7" fmla="*/ 0 h 1712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121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5"/>
                          </a:cubicBezTo>
                          <a:cubicBezTo>
                            <a:pt x="278892" y="8763"/>
                            <a:pt x="176879" y="11525"/>
                            <a:pt x="75057" y="10096"/>
                          </a:cubicBezTo>
                          <a:cubicBezTo>
                            <a:pt x="50006" y="11430"/>
                            <a:pt x="25051" y="12573"/>
                            <a:pt x="0" y="13430"/>
                          </a:cubicBezTo>
                          <a:cubicBezTo>
                            <a:pt x="24765" y="14764"/>
                            <a:pt x="49625" y="16002"/>
                            <a:pt x="74581" y="16764"/>
                          </a:cubicBezTo>
                          <a:cubicBezTo>
                            <a:pt x="176879" y="18193"/>
                            <a:pt x="279368" y="15335"/>
                            <a:pt x="381286" y="8287"/>
                          </a:cubicBezTo>
                          <a:cubicBezTo>
                            <a:pt x="401860" y="6382"/>
                            <a:pt x="422339" y="4191"/>
                            <a:pt x="442817" y="2000"/>
                          </a:cubicBezTo>
                          <a:cubicBezTo>
                            <a:pt x="432054" y="1143"/>
                            <a:pt x="421386" y="476"/>
                            <a:pt x="41062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6" name="Vrije vorm: vorm 22335">
                      <a:extLst>
                        <a:ext uri="{FF2B5EF4-FFF2-40B4-BE49-F238E27FC236}">
                          <a16:creationId xmlns:a16="http://schemas.microsoft.com/office/drawing/2014/main" id="{E0ACA45C-170D-1421-CD6E-7484BFA658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51414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857 h 12763"/>
                        <a:gd name="connsiteX3" fmla="*/ 70866 w 80676"/>
                        <a:gd name="connsiteY3" fmla="*/ 95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857"/>
                          </a:cubicBezTo>
                          <a:cubicBezTo>
                            <a:pt x="77438" y="571"/>
                            <a:pt x="74104" y="381"/>
                            <a:pt x="70866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37" name="Vrije vorm: vorm 22336">
                      <a:extLst>
                        <a:ext uri="{FF2B5EF4-FFF2-40B4-BE49-F238E27FC236}">
                          <a16:creationId xmlns:a16="http://schemas.microsoft.com/office/drawing/2014/main" id="{1F1F046B-E8F5-03CE-41CD-34E5ECFF61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57823" y="3827494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22314" name="Vrije vorm: vorm 22313">
                  <a:extLst>
                    <a:ext uri="{FF2B5EF4-FFF2-40B4-BE49-F238E27FC236}">
                      <a16:creationId xmlns:a16="http://schemas.microsoft.com/office/drawing/2014/main" id="{5FD6377A-A488-4C1E-AC4A-B1FC02F2992E}"/>
                    </a:ext>
                  </a:extLst>
                </p:cNvPr>
                <p:cNvSpPr/>
                <p:nvPr/>
              </p:nvSpPr>
              <p:spPr>
                <a:xfrm>
                  <a:off x="7405504" y="3234658"/>
                  <a:ext cx="2608706" cy="82010"/>
                </a:xfrm>
                <a:custGeom>
                  <a:avLst/>
                  <a:gdLst>
                    <a:gd name="connsiteX0" fmla="*/ 104489 w 2608706"/>
                    <a:gd name="connsiteY0" fmla="*/ 58293 h 82010"/>
                    <a:gd name="connsiteX1" fmla="*/ 595408 w 2608706"/>
                    <a:gd name="connsiteY1" fmla="*/ 38100 h 82010"/>
                    <a:gd name="connsiteX2" fmla="*/ 1097375 w 2608706"/>
                    <a:gd name="connsiteY2" fmla="*/ 43148 h 82010"/>
                    <a:gd name="connsiteX3" fmla="*/ 2111693 w 2608706"/>
                    <a:gd name="connsiteY3" fmla="*/ 56483 h 82010"/>
                    <a:gd name="connsiteX4" fmla="*/ 2362295 w 2608706"/>
                    <a:gd name="connsiteY4" fmla="*/ 75057 h 82010"/>
                    <a:gd name="connsiteX5" fmla="*/ 2428113 w 2608706"/>
                    <a:gd name="connsiteY5" fmla="*/ 74009 h 82010"/>
                    <a:gd name="connsiteX6" fmla="*/ 2432399 w 2608706"/>
                    <a:gd name="connsiteY6" fmla="*/ 73723 h 82010"/>
                    <a:gd name="connsiteX7" fmla="*/ 2445925 w 2608706"/>
                    <a:gd name="connsiteY7" fmla="*/ 69247 h 82010"/>
                    <a:gd name="connsiteX8" fmla="*/ 2547747 w 2608706"/>
                    <a:gd name="connsiteY8" fmla="*/ 45529 h 82010"/>
                    <a:gd name="connsiteX9" fmla="*/ 2608707 w 2608706"/>
                    <a:gd name="connsiteY9" fmla="*/ 59341 h 82010"/>
                    <a:gd name="connsiteX10" fmla="*/ 2607278 w 2608706"/>
                    <a:gd name="connsiteY10" fmla="*/ 55054 h 82010"/>
                    <a:gd name="connsiteX11" fmla="*/ 2605945 w 2608706"/>
                    <a:gd name="connsiteY11" fmla="*/ 51816 h 82010"/>
                    <a:gd name="connsiteX12" fmla="*/ 2575655 w 2608706"/>
                    <a:gd name="connsiteY12" fmla="*/ 8954 h 82010"/>
                    <a:gd name="connsiteX13" fmla="*/ 2565083 w 2608706"/>
                    <a:gd name="connsiteY13" fmla="*/ 0 h 82010"/>
                    <a:gd name="connsiteX14" fmla="*/ 47435 w 2608706"/>
                    <a:gd name="connsiteY14" fmla="*/ 6096 h 82010"/>
                    <a:gd name="connsiteX15" fmla="*/ 39434 w 2608706"/>
                    <a:gd name="connsiteY15" fmla="*/ 15145 h 82010"/>
                    <a:gd name="connsiteX16" fmla="*/ 0 w 2608706"/>
                    <a:gd name="connsiteY16" fmla="*/ 70771 h 82010"/>
                    <a:gd name="connsiteX17" fmla="*/ 0 w 2608706"/>
                    <a:gd name="connsiteY17" fmla="*/ 82010 h 82010"/>
                    <a:gd name="connsiteX18" fmla="*/ 104585 w 2608706"/>
                    <a:gd name="connsiteY18" fmla="*/ 58198 h 820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08706" h="82010">
                      <a:moveTo>
                        <a:pt x="104489" y="58293"/>
                      </a:moveTo>
                      <a:cubicBezTo>
                        <a:pt x="267843" y="30099"/>
                        <a:pt x="431006" y="31909"/>
                        <a:pt x="595408" y="38100"/>
                      </a:cubicBezTo>
                      <a:cubicBezTo>
                        <a:pt x="762762" y="44482"/>
                        <a:pt x="929926" y="43815"/>
                        <a:pt x="1097375" y="43148"/>
                      </a:cubicBezTo>
                      <a:cubicBezTo>
                        <a:pt x="1435322" y="41910"/>
                        <a:pt x="1774222" y="38290"/>
                        <a:pt x="2111693" y="56483"/>
                      </a:cubicBezTo>
                      <a:cubicBezTo>
                        <a:pt x="2195322" y="61055"/>
                        <a:pt x="2278475" y="73247"/>
                        <a:pt x="2362295" y="75057"/>
                      </a:cubicBezTo>
                      <a:cubicBezTo>
                        <a:pt x="2384203" y="75533"/>
                        <a:pt x="2406206" y="75629"/>
                        <a:pt x="2428113" y="74009"/>
                      </a:cubicBezTo>
                      <a:cubicBezTo>
                        <a:pt x="2429923" y="73914"/>
                        <a:pt x="2431256" y="73819"/>
                        <a:pt x="2432399" y="73723"/>
                      </a:cubicBezTo>
                      <a:cubicBezTo>
                        <a:pt x="2436971" y="72295"/>
                        <a:pt x="2441448" y="70771"/>
                        <a:pt x="2445925" y="69247"/>
                      </a:cubicBezTo>
                      <a:cubicBezTo>
                        <a:pt x="2478786" y="57912"/>
                        <a:pt x="2513076" y="44767"/>
                        <a:pt x="2547747" y="45529"/>
                      </a:cubicBezTo>
                      <a:cubicBezTo>
                        <a:pt x="2569369" y="46006"/>
                        <a:pt x="2589848" y="50863"/>
                        <a:pt x="2608707" y="59341"/>
                      </a:cubicBezTo>
                      <a:cubicBezTo>
                        <a:pt x="2608231" y="57912"/>
                        <a:pt x="2607850" y="56483"/>
                        <a:pt x="2607278" y="55054"/>
                      </a:cubicBezTo>
                      <a:cubicBezTo>
                        <a:pt x="2606897" y="53911"/>
                        <a:pt x="2606421" y="52864"/>
                        <a:pt x="2605945" y="51816"/>
                      </a:cubicBezTo>
                      <a:cubicBezTo>
                        <a:pt x="2599087" y="35528"/>
                        <a:pt x="2587943" y="20574"/>
                        <a:pt x="2575655" y="8954"/>
                      </a:cubicBezTo>
                      <a:cubicBezTo>
                        <a:pt x="2572226" y="5620"/>
                        <a:pt x="2568607" y="2667"/>
                        <a:pt x="2565083" y="0"/>
                      </a:cubicBezTo>
                      <a:lnTo>
                        <a:pt x="47435" y="6096"/>
                      </a:lnTo>
                      <a:cubicBezTo>
                        <a:pt x="44768" y="9144"/>
                        <a:pt x="42101" y="12097"/>
                        <a:pt x="39434" y="15145"/>
                      </a:cubicBezTo>
                      <a:cubicBezTo>
                        <a:pt x="24194" y="32194"/>
                        <a:pt x="8954" y="49435"/>
                        <a:pt x="0" y="70771"/>
                      </a:cubicBezTo>
                      <a:lnTo>
                        <a:pt x="0" y="82010"/>
                      </a:lnTo>
                      <a:cubicBezTo>
                        <a:pt x="34481" y="72295"/>
                        <a:pt x="69342" y="64294"/>
                        <a:pt x="104585" y="58198"/>
                      </a:cubicBezTo>
                      <a:close/>
                    </a:path>
                  </a:pathLst>
                </a:custGeom>
                <a:solidFill>
                  <a:srgbClr val="D3C1B3">
                    <a:alpha val="61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065" name="Graphic 8819">
                <a:extLst>
                  <a:ext uri="{FF2B5EF4-FFF2-40B4-BE49-F238E27FC236}">
                    <a16:creationId xmlns:a16="http://schemas.microsoft.com/office/drawing/2014/main" id="{9C0A28CF-4B4C-0021-6093-4AFBF073016B}"/>
                  </a:ext>
                </a:extLst>
              </p:cNvPr>
              <p:cNvGrpSpPr/>
              <p:nvPr/>
            </p:nvGrpSpPr>
            <p:grpSpPr>
              <a:xfrm>
                <a:off x="7419410" y="2479135"/>
                <a:ext cx="2613945" cy="762571"/>
                <a:chOff x="7419410" y="2479135"/>
                <a:chExt cx="2613945" cy="762571"/>
              </a:xfrm>
            </p:grpSpPr>
            <p:grpSp>
              <p:nvGrpSpPr>
                <p:cNvPr id="22196" name="Graphic 8819">
                  <a:extLst>
                    <a:ext uri="{FF2B5EF4-FFF2-40B4-BE49-F238E27FC236}">
                      <a16:creationId xmlns:a16="http://schemas.microsoft.com/office/drawing/2014/main" id="{2D1A1EC7-397E-7721-968B-4271535A8E64}"/>
                    </a:ext>
                  </a:extLst>
                </p:cNvPr>
                <p:cNvGrpSpPr/>
                <p:nvPr/>
              </p:nvGrpSpPr>
              <p:grpSpPr>
                <a:xfrm>
                  <a:off x="7419410" y="2479135"/>
                  <a:ext cx="2613945" cy="762571"/>
                  <a:chOff x="7419410" y="2479135"/>
                  <a:chExt cx="2613945" cy="762571"/>
                </a:xfrm>
              </p:grpSpPr>
              <p:grpSp>
                <p:nvGrpSpPr>
                  <p:cNvPr id="22198" name="Graphic 8819">
                    <a:extLst>
                      <a:ext uri="{FF2B5EF4-FFF2-40B4-BE49-F238E27FC236}">
                        <a16:creationId xmlns:a16="http://schemas.microsoft.com/office/drawing/2014/main" id="{ECBBC0E5-97D0-BCA4-42A0-2F63FF927430}"/>
                      </a:ext>
                    </a:extLst>
                  </p:cNvPr>
                  <p:cNvGrpSpPr/>
                  <p:nvPr/>
                </p:nvGrpSpPr>
                <p:grpSpPr>
                  <a:xfrm>
                    <a:off x="7419410" y="2479135"/>
                    <a:ext cx="2613945" cy="762571"/>
                    <a:chOff x="7419410" y="2479135"/>
                    <a:chExt cx="2613945" cy="762571"/>
                  </a:xfrm>
                </p:grpSpPr>
                <p:sp>
                  <p:nvSpPr>
                    <p:cNvPr id="22221" name="Vrije vorm: vorm 22220">
                      <a:extLst>
                        <a:ext uri="{FF2B5EF4-FFF2-40B4-BE49-F238E27FC236}">
                          <a16:creationId xmlns:a16="http://schemas.microsoft.com/office/drawing/2014/main" id="{A3BE708F-D8C3-27E9-7613-E3333DAA21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33750"/>
                      <a:ext cx="2610421" cy="137731"/>
                    </a:xfrm>
                    <a:custGeom>
                      <a:avLst/>
                      <a:gdLst>
                        <a:gd name="connsiteX0" fmla="*/ 286 w 2610421"/>
                        <a:gd name="connsiteY0" fmla="*/ 41434 h 137731"/>
                        <a:gd name="connsiteX1" fmla="*/ 286 w 2610421"/>
                        <a:gd name="connsiteY1" fmla="*/ 41434 h 137731"/>
                        <a:gd name="connsiteX2" fmla="*/ 286 w 2610421"/>
                        <a:gd name="connsiteY2" fmla="*/ 41434 h 137731"/>
                        <a:gd name="connsiteX3" fmla="*/ 2610422 w 2610421"/>
                        <a:gd name="connsiteY3" fmla="*/ 34195 h 137731"/>
                        <a:gd name="connsiteX4" fmla="*/ 2610326 w 2610421"/>
                        <a:gd name="connsiteY4" fmla="*/ 40005 h 137731"/>
                        <a:gd name="connsiteX5" fmla="*/ 2610326 w 2610421"/>
                        <a:gd name="connsiteY5" fmla="*/ 40005 h 137731"/>
                        <a:gd name="connsiteX6" fmla="*/ 2610422 w 2610421"/>
                        <a:gd name="connsiteY6" fmla="*/ 16383 h 137731"/>
                        <a:gd name="connsiteX7" fmla="*/ 741140 w 2610421"/>
                        <a:gd name="connsiteY7" fmla="*/ 21622 h 137731"/>
                        <a:gd name="connsiteX8" fmla="*/ 741140 w 2610421"/>
                        <a:gd name="connsiteY8" fmla="*/ 21622 h 137731"/>
                        <a:gd name="connsiteX9" fmla="*/ 741140 w 2610421"/>
                        <a:gd name="connsiteY9" fmla="*/ 21622 h 137731"/>
                        <a:gd name="connsiteX10" fmla="*/ 381 w 2610421"/>
                        <a:gd name="connsiteY10" fmla="*/ 23622 h 137731"/>
                        <a:gd name="connsiteX11" fmla="*/ 476 w 2610421"/>
                        <a:gd name="connsiteY11" fmla="*/ 4286 h 137731"/>
                        <a:gd name="connsiteX12" fmla="*/ 476 w 2610421"/>
                        <a:gd name="connsiteY12" fmla="*/ 4286 h 137731"/>
                        <a:gd name="connsiteX13" fmla="*/ 476 w 2610421"/>
                        <a:gd name="connsiteY13" fmla="*/ 0 h 137731"/>
                        <a:gd name="connsiteX14" fmla="*/ 476 w 2610421"/>
                        <a:gd name="connsiteY14" fmla="*/ 0 h 137731"/>
                        <a:gd name="connsiteX15" fmla="*/ 0 w 2610421"/>
                        <a:gd name="connsiteY15" fmla="*/ 137732 h 137731"/>
                        <a:gd name="connsiteX16" fmla="*/ 0 w 2610421"/>
                        <a:gd name="connsiteY16" fmla="*/ 137732 h 137731"/>
                        <a:gd name="connsiteX17" fmla="*/ 286 w 2610421"/>
                        <a:gd name="connsiteY17" fmla="*/ 41434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421" h="137731">
                          <a:moveTo>
                            <a:pt x="286" y="41434"/>
                          </a:moveTo>
                          <a:lnTo>
                            <a:pt x="286" y="41434"/>
                          </a:lnTo>
                          <a:lnTo>
                            <a:pt x="286" y="41434"/>
                          </a:lnTo>
                          <a:lnTo>
                            <a:pt x="2610422" y="34195"/>
                          </a:lnTo>
                          <a:lnTo>
                            <a:pt x="2610326" y="40005"/>
                          </a:lnTo>
                          <a:lnTo>
                            <a:pt x="2610326" y="40005"/>
                          </a:lnTo>
                          <a:lnTo>
                            <a:pt x="2610422" y="16383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381" y="23622"/>
                          </a:lnTo>
                          <a:lnTo>
                            <a:pt x="476" y="4286"/>
                          </a:lnTo>
                          <a:lnTo>
                            <a:pt x="476" y="4286"/>
                          </a:lnTo>
                          <a:lnTo>
                            <a:pt x="476" y="0"/>
                          </a:lnTo>
                          <a:lnTo>
                            <a:pt x="476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286" y="414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2" name="Vrije vorm: vorm 22221">
                      <a:extLst>
                        <a:ext uri="{FF2B5EF4-FFF2-40B4-BE49-F238E27FC236}">
                          <a16:creationId xmlns:a16="http://schemas.microsoft.com/office/drawing/2014/main" id="{F762F74D-F78E-CF4E-F04A-373DB2AB6B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01" y="3025679"/>
                      <a:ext cx="95" cy="26574"/>
                    </a:xfrm>
                    <a:custGeom>
                      <a:avLst/>
                      <a:gdLst>
                        <a:gd name="connsiteX0" fmla="*/ 95 w 95"/>
                        <a:gd name="connsiteY0" fmla="*/ 0 h 26574"/>
                        <a:gd name="connsiteX1" fmla="*/ 95 w 95"/>
                        <a:gd name="connsiteY1" fmla="*/ 0 h 26574"/>
                        <a:gd name="connsiteX2" fmla="*/ 0 w 95"/>
                        <a:gd name="connsiteY2" fmla="*/ 26575 h 26574"/>
                        <a:gd name="connsiteX3" fmla="*/ 0 w 95"/>
                        <a:gd name="connsiteY3" fmla="*/ 26575 h 26574"/>
                        <a:gd name="connsiteX4" fmla="*/ 95 w 95"/>
                        <a:gd name="connsiteY4" fmla="*/ 0 h 26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574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575"/>
                          </a:lnTo>
                          <a:lnTo>
                            <a:pt x="0" y="26575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3" name="Vrije vorm: vorm 22222">
                      <a:extLst>
                        <a:ext uri="{FF2B5EF4-FFF2-40B4-BE49-F238E27FC236}">
                          <a16:creationId xmlns:a16="http://schemas.microsoft.com/office/drawing/2014/main" id="{A343172C-6973-46E7-D215-14BECDFEC5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4" name="Vrije vorm: vorm 22223">
                      <a:extLst>
                        <a:ext uri="{FF2B5EF4-FFF2-40B4-BE49-F238E27FC236}">
                          <a16:creationId xmlns:a16="http://schemas.microsoft.com/office/drawing/2014/main" id="{B2667E3C-4072-0365-0A33-C7DCAF7F526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868040"/>
                      <a:ext cx="2610040" cy="17080"/>
                    </a:xfrm>
                    <a:custGeom>
                      <a:avLst/>
                      <a:gdLst>
                        <a:gd name="connsiteX0" fmla="*/ 597980 w 2610040"/>
                        <a:gd name="connsiteY0" fmla="*/ 8192 h 17080"/>
                        <a:gd name="connsiteX1" fmla="*/ 647891 w 2610040"/>
                        <a:gd name="connsiteY1" fmla="*/ 5334 h 17080"/>
                        <a:gd name="connsiteX2" fmla="*/ 930211 w 2610040"/>
                        <a:gd name="connsiteY2" fmla="*/ 4572 h 17080"/>
                        <a:gd name="connsiteX3" fmla="*/ 998887 w 2610040"/>
                        <a:gd name="connsiteY3" fmla="*/ 8382 h 17080"/>
                        <a:gd name="connsiteX4" fmla="*/ 1270445 w 2610040"/>
                        <a:gd name="connsiteY4" fmla="*/ 13430 h 17080"/>
                        <a:gd name="connsiteX5" fmla="*/ 1542574 w 2610040"/>
                        <a:gd name="connsiteY5" fmla="*/ 11716 h 17080"/>
                        <a:gd name="connsiteX6" fmla="*/ 1677734 w 2610040"/>
                        <a:gd name="connsiteY6" fmla="*/ 5334 h 17080"/>
                        <a:gd name="connsiteX7" fmla="*/ 1689164 w 2610040"/>
                        <a:gd name="connsiteY7" fmla="*/ 6667 h 17080"/>
                        <a:gd name="connsiteX8" fmla="*/ 2216944 w 2610040"/>
                        <a:gd name="connsiteY8" fmla="*/ 6382 h 17080"/>
                        <a:gd name="connsiteX9" fmla="*/ 2399252 w 2610040"/>
                        <a:gd name="connsiteY9" fmla="*/ 14573 h 17080"/>
                        <a:gd name="connsiteX10" fmla="*/ 2546985 w 2610040"/>
                        <a:gd name="connsiteY10" fmla="*/ 15240 h 17080"/>
                        <a:gd name="connsiteX11" fmla="*/ 2610041 w 2610040"/>
                        <a:gd name="connsiteY11" fmla="*/ 5810 h 17080"/>
                        <a:gd name="connsiteX12" fmla="*/ 2610041 w 2610040"/>
                        <a:gd name="connsiteY12" fmla="*/ 0 h 17080"/>
                        <a:gd name="connsiteX13" fmla="*/ 0 w 2610040"/>
                        <a:gd name="connsiteY13" fmla="*/ 7239 h 17080"/>
                        <a:gd name="connsiteX14" fmla="*/ 0 w 2610040"/>
                        <a:gd name="connsiteY14" fmla="*/ 7239 h 17080"/>
                        <a:gd name="connsiteX15" fmla="*/ 462439 w 2610040"/>
                        <a:gd name="connsiteY15" fmla="*/ 11335 h 17080"/>
                        <a:gd name="connsiteX16" fmla="*/ 597980 w 2610040"/>
                        <a:gd name="connsiteY16" fmla="*/ 8287 h 170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80">
                          <a:moveTo>
                            <a:pt x="597980" y="8192"/>
                          </a:moveTo>
                          <a:cubicBezTo>
                            <a:pt x="614648" y="7334"/>
                            <a:pt x="631317" y="6382"/>
                            <a:pt x="647891" y="5334"/>
                          </a:cubicBezTo>
                          <a:lnTo>
                            <a:pt x="930211" y="4572"/>
                          </a:lnTo>
                          <a:cubicBezTo>
                            <a:pt x="953072" y="5810"/>
                            <a:pt x="975932" y="7144"/>
                            <a:pt x="998887" y="8382"/>
                          </a:cubicBezTo>
                          <a:cubicBezTo>
                            <a:pt x="1089374" y="13145"/>
                            <a:pt x="1179767" y="12668"/>
                            <a:pt x="1270445" y="13430"/>
                          </a:cubicBezTo>
                          <a:cubicBezTo>
                            <a:pt x="1361123" y="14192"/>
                            <a:pt x="1451896" y="15050"/>
                            <a:pt x="1542574" y="11716"/>
                          </a:cubicBezTo>
                          <a:cubicBezTo>
                            <a:pt x="1587722" y="10096"/>
                            <a:pt x="1632680" y="7620"/>
                            <a:pt x="1677734" y="5334"/>
                          </a:cubicBezTo>
                          <a:cubicBezTo>
                            <a:pt x="1681067" y="6191"/>
                            <a:pt x="1684877" y="6667"/>
                            <a:pt x="1689164" y="6667"/>
                          </a:cubicBezTo>
                          <a:cubicBezTo>
                            <a:pt x="1865090" y="6191"/>
                            <a:pt x="2041112" y="9144"/>
                            <a:pt x="2216944" y="6382"/>
                          </a:cubicBezTo>
                          <a:cubicBezTo>
                            <a:pt x="2277713" y="9049"/>
                            <a:pt x="2338388" y="12192"/>
                            <a:pt x="2399252" y="14573"/>
                          </a:cubicBezTo>
                          <a:cubicBezTo>
                            <a:pt x="2447925" y="16478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7239"/>
                            <a:pt x="0" y="7239"/>
                          </a:cubicBezTo>
                          <a:lnTo>
                            <a:pt x="0" y="7239"/>
                          </a:lnTo>
                          <a:cubicBezTo>
                            <a:pt x="154115" y="8287"/>
                            <a:pt x="308229" y="12478"/>
                            <a:pt x="462439" y="11335"/>
                          </a:cubicBezTo>
                          <a:cubicBezTo>
                            <a:pt x="507587" y="11049"/>
                            <a:pt x="552831" y="10573"/>
                            <a:pt x="597980" y="828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5" name="Vrije vorm: vorm 22224">
                      <a:extLst>
                        <a:ext uri="{FF2B5EF4-FFF2-40B4-BE49-F238E27FC236}">
                          <a16:creationId xmlns:a16="http://schemas.microsoft.com/office/drawing/2014/main" id="{EE9346D1-1EC8-04B5-4C23-693D747504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220" y="3160363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6" name="Vrije vorm: vorm 22225">
                      <a:extLst>
                        <a:ext uri="{FF2B5EF4-FFF2-40B4-BE49-F238E27FC236}">
                          <a16:creationId xmlns:a16="http://schemas.microsoft.com/office/drawing/2014/main" id="{A6A1254C-F3F3-7B19-8D32-74F2810802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96" y="3021012"/>
                      <a:ext cx="164401" cy="10382"/>
                    </a:xfrm>
                    <a:custGeom>
                      <a:avLst/>
                      <a:gdLst>
                        <a:gd name="connsiteX0" fmla="*/ 0 w 164401"/>
                        <a:gd name="connsiteY0" fmla="*/ 0 h 10382"/>
                        <a:gd name="connsiteX1" fmla="*/ 0 w 164401"/>
                        <a:gd name="connsiteY1" fmla="*/ 2953 h 10382"/>
                        <a:gd name="connsiteX2" fmla="*/ 164402 w 164401"/>
                        <a:gd name="connsiteY2" fmla="*/ 10382 h 10382"/>
                        <a:gd name="connsiteX3" fmla="*/ 0 w 164401"/>
                        <a:gd name="connsiteY3" fmla="*/ 95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401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4" y="6763"/>
                            <a:pt x="109442" y="9239"/>
                            <a:pt x="164402" y="10382"/>
                          </a:cubicBezTo>
                          <a:cubicBezTo>
                            <a:pt x="109442" y="8287"/>
                            <a:pt x="54578" y="4858"/>
                            <a:pt x="0" y="95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7" name="Vrije vorm: vorm 22226">
                      <a:extLst>
                        <a:ext uri="{FF2B5EF4-FFF2-40B4-BE49-F238E27FC236}">
                          <a16:creationId xmlns:a16="http://schemas.microsoft.com/office/drawing/2014/main" id="{912A941F-8874-B5AC-B15F-B5A20862B5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973101"/>
                      <a:ext cx="123158" cy="8096"/>
                    </a:xfrm>
                    <a:custGeom>
                      <a:avLst/>
                      <a:gdLst>
                        <a:gd name="connsiteX0" fmla="*/ 0 w 123158"/>
                        <a:gd name="connsiteY0" fmla="*/ 0 h 8096"/>
                        <a:gd name="connsiteX1" fmla="*/ 0 w 123158"/>
                        <a:gd name="connsiteY1" fmla="*/ 2953 h 8096"/>
                        <a:gd name="connsiteX2" fmla="*/ 123158 w 123158"/>
                        <a:gd name="connsiteY2" fmla="*/ 8096 h 8096"/>
                        <a:gd name="connsiteX3" fmla="*/ 0 w 123158"/>
                        <a:gd name="connsiteY3" fmla="*/ 0 h 8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096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40958" y="5810"/>
                            <a:pt x="82106" y="7334"/>
                            <a:pt x="123158" y="8096"/>
                          </a:cubicBezTo>
                          <a:cubicBezTo>
                            <a:pt x="81915" y="6287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8" name="Vrije vorm: vorm 22227">
                      <a:extLst>
                        <a:ext uri="{FF2B5EF4-FFF2-40B4-BE49-F238E27FC236}">
                          <a16:creationId xmlns:a16="http://schemas.microsoft.com/office/drawing/2014/main" id="{32499C04-6502-D370-2175-8A8D14F7FF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9" name="Vrije vorm: vorm 22228">
                      <a:extLst>
                        <a:ext uri="{FF2B5EF4-FFF2-40B4-BE49-F238E27FC236}">
                          <a16:creationId xmlns:a16="http://schemas.microsoft.com/office/drawing/2014/main" id="{7393BFEF-8797-46A1-3115-3252972348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934" y="3015297"/>
                      <a:ext cx="328802" cy="20859"/>
                    </a:xfrm>
                    <a:custGeom>
                      <a:avLst/>
                      <a:gdLst>
                        <a:gd name="connsiteX0" fmla="*/ 0 w 328802"/>
                        <a:gd name="connsiteY0" fmla="*/ 20860 h 20859"/>
                        <a:gd name="connsiteX1" fmla="*/ 328803 w 328802"/>
                        <a:gd name="connsiteY1" fmla="*/ 3715 h 20859"/>
                        <a:gd name="connsiteX2" fmla="*/ 328803 w 328802"/>
                        <a:gd name="connsiteY2" fmla="*/ 0 h 20859"/>
                        <a:gd name="connsiteX3" fmla="*/ 0 w 328802"/>
                        <a:gd name="connsiteY3" fmla="*/ 20860 h 20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859">
                          <a:moveTo>
                            <a:pt x="0" y="20860"/>
                          </a:moveTo>
                          <a:cubicBezTo>
                            <a:pt x="109823" y="17240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6002"/>
                            <a:pt x="0" y="2086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0" name="Vrije vorm: vorm 22229">
                      <a:extLst>
                        <a:ext uri="{FF2B5EF4-FFF2-40B4-BE49-F238E27FC236}">
                          <a16:creationId xmlns:a16="http://schemas.microsoft.com/office/drawing/2014/main" id="{258A963D-1760-CB5E-26B8-6F7AB87C44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1" name="Vrije vorm: vorm 22230">
                      <a:extLst>
                        <a:ext uri="{FF2B5EF4-FFF2-40B4-BE49-F238E27FC236}">
                          <a16:creationId xmlns:a16="http://schemas.microsoft.com/office/drawing/2014/main" id="{9B68E641-5BD6-60A2-0112-0F94A201E6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72422"/>
                      <a:ext cx="2610707" cy="354425"/>
                    </a:xfrm>
                    <a:custGeom>
                      <a:avLst/>
                      <a:gdLst>
                        <a:gd name="connsiteX0" fmla="*/ 1512856 w 2610707"/>
                        <a:gd name="connsiteY0" fmla="*/ 321564 h 354425"/>
                        <a:gd name="connsiteX1" fmla="*/ 1739075 w 2610707"/>
                        <a:gd name="connsiteY1" fmla="*/ 325660 h 354425"/>
                        <a:gd name="connsiteX2" fmla="*/ 2191417 w 2610707"/>
                        <a:gd name="connsiteY2" fmla="*/ 322612 h 354425"/>
                        <a:gd name="connsiteX3" fmla="*/ 2598420 w 2610707"/>
                        <a:gd name="connsiteY3" fmla="*/ 312515 h 354425"/>
                        <a:gd name="connsiteX4" fmla="*/ 2609374 w 2610707"/>
                        <a:gd name="connsiteY4" fmla="*/ 291465 h 354425"/>
                        <a:gd name="connsiteX5" fmla="*/ 2609564 w 2610707"/>
                        <a:gd name="connsiteY5" fmla="*/ 247936 h 354425"/>
                        <a:gd name="connsiteX6" fmla="*/ 2388679 w 2610707"/>
                        <a:gd name="connsiteY6" fmla="*/ 269462 h 354425"/>
                        <a:gd name="connsiteX7" fmla="*/ 2148269 w 2610707"/>
                        <a:gd name="connsiteY7" fmla="*/ 287941 h 354425"/>
                        <a:gd name="connsiteX8" fmla="*/ 1631156 w 2610707"/>
                        <a:gd name="connsiteY8" fmla="*/ 289084 h 354425"/>
                        <a:gd name="connsiteX9" fmla="*/ 1373029 w 2610707"/>
                        <a:gd name="connsiteY9" fmla="*/ 280988 h 354425"/>
                        <a:gd name="connsiteX10" fmla="*/ 1118426 w 2610707"/>
                        <a:gd name="connsiteY10" fmla="*/ 276034 h 354425"/>
                        <a:gd name="connsiteX11" fmla="*/ 808292 w 2610707"/>
                        <a:gd name="connsiteY11" fmla="*/ 287560 h 354425"/>
                        <a:gd name="connsiteX12" fmla="*/ 497872 w 2610707"/>
                        <a:gd name="connsiteY12" fmla="*/ 317182 h 354425"/>
                        <a:gd name="connsiteX13" fmla="*/ 567690 w 2610707"/>
                        <a:gd name="connsiteY13" fmla="*/ 305276 h 354425"/>
                        <a:gd name="connsiteX14" fmla="*/ 497872 w 2610707"/>
                        <a:gd name="connsiteY14" fmla="*/ 312610 h 354425"/>
                        <a:gd name="connsiteX15" fmla="*/ 803815 w 2610707"/>
                        <a:gd name="connsiteY15" fmla="*/ 263271 h 354425"/>
                        <a:gd name="connsiteX16" fmla="*/ 1116997 w 2610707"/>
                        <a:gd name="connsiteY16" fmla="*/ 231553 h 354425"/>
                        <a:gd name="connsiteX17" fmla="*/ 1133380 w 2610707"/>
                        <a:gd name="connsiteY17" fmla="*/ 231172 h 354425"/>
                        <a:gd name="connsiteX18" fmla="*/ 1149763 w 2610707"/>
                        <a:gd name="connsiteY18" fmla="*/ 231172 h 354425"/>
                        <a:gd name="connsiteX19" fmla="*/ 1182529 w 2610707"/>
                        <a:gd name="connsiteY19" fmla="*/ 230886 h 354425"/>
                        <a:gd name="connsiteX20" fmla="*/ 1247870 w 2610707"/>
                        <a:gd name="connsiteY20" fmla="*/ 231838 h 354425"/>
                        <a:gd name="connsiteX21" fmla="*/ 1377125 w 2610707"/>
                        <a:gd name="connsiteY21" fmla="*/ 236506 h 354425"/>
                        <a:gd name="connsiteX22" fmla="*/ 1633442 w 2610707"/>
                        <a:gd name="connsiteY22" fmla="*/ 244602 h 354425"/>
                        <a:gd name="connsiteX23" fmla="*/ 2146554 w 2610707"/>
                        <a:gd name="connsiteY23" fmla="*/ 243459 h 354425"/>
                        <a:gd name="connsiteX24" fmla="*/ 2386965 w 2610707"/>
                        <a:gd name="connsiteY24" fmla="*/ 244983 h 354425"/>
                        <a:gd name="connsiteX25" fmla="*/ 2609660 w 2610707"/>
                        <a:gd name="connsiteY25" fmla="*/ 241840 h 354425"/>
                        <a:gd name="connsiteX26" fmla="*/ 2609660 w 2610707"/>
                        <a:gd name="connsiteY26" fmla="*/ 206121 h 354425"/>
                        <a:gd name="connsiteX27" fmla="*/ 2392109 w 2610707"/>
                        <a:gd name="connsiteY27" fmla="*/ 207359 h 354425"/>
                        <a:gd name="connsiteX28" fmla="*/ 2256949 w 2610707"/>
                        <a:gd name="connsiteY28" fmla="*/ 203549 h 354425"/>
                        <a:gd name="connsiteX29" fmla="*/ 2350961 w 2610707"/>
                        <a:gd name="connsiteY29" fmla="*/ 201549 h 354425"/>
                        <a:gd name="connsiteX30" fmla="*/ 2256949 w 2610707"/>
                        <a:gd name="connsiteY30" fmla="*/ 198882 h 354425"/>
                        <a:gd name="connsiteX31" fmla="*/ 2392204 w 2610707"/>
                        <a:gd name="connsiteY31" fmla="*/ 196024 h 354425"/>
                        <a:gd name="connsiteX32" fmla="*/ 2609850 w 2610707"/>
                        <a:gd name="connsiteY32" fmla="*/ 194786 h 354425"/>
                        <a:gd name="connsiteX33" fmla="*/ 2610041 w 2610707"/>
                        <a:gd name="connsiteY33" fmla="*/ 147352 h 354425"/>
                        <a:gd name="connsiteX34" fmla="*/ 2099977 w 2610707"/>
                        <a:gd name="connsiteY34" fmla="*/ 174593 h 354425"/>
                        <a:gd name="connsiteX35" fmla="*/ 1782318 w 2610707"/>
                        <a:gd name="connsiteY35" fmla="*/ 174593 h 354425"/>
                        <a:gd name="connsiteX36" fmla="*/ 1623631 w 2610707"/>
                        <a:gd name="connsiteY36" fmla="*/ 170212 h 354425"/>
                        <a:gd name="connsiteX37" fmla="*/ 1465231 w 2610707"/>
                        <a:gd name="connsiteY37" fmla="*/ 165163 h 354425"/>
                        <a:gd name="connsiteX38" fmla="*/ 1386078 w 2610707"/>
                        <a:gd name="connsiteY38" fmla="*/ 164401 h 354425"/>
                        <a:gd name="connsiteX39" fmla="*/ 1307021 w 2610707"/>
                        <a:gd name="connsiteY39" fmla="*/ 166021 h 354425"/>
                        <a:gd name="connsiteX40" fmla="*/ 1150049 w 2610707"/>
                        <a:gd name="connsiteY40" fmla="*/ 178879 h 354425"/>
                        <a:gd name="connsiteX41" fmla="*/ 994601 w 2610707"/>
                        <a:gd name="connsiteY41" fmla="*/ 200406 h 354425"/>
                        <a:gd name="connsiteX42" fmla="*/ 838772 w 2610707"/>
                        <a:gd name="connsiteY42" fmla="*/ 222028 h 354425"/>
                        <a:gd name="connsiteX43" fmla="*/ 69628 w 2610707"/>
                        <a:gd name="connsiteY43" fmla="*/ 266414 h 354425"/>
                        <a:gd name="connsiteX44" fmla="*/ 601313 w 2610707"/>
                        <a:gd name="connsiteY44" fmla="*/ 241459 h 354425"/>
                        <a:gd name="connsiteX45" fmla="*/ 69628 w 2610707"/>
                        <a:gd name="connsiteY45" fmla="*/ 261747 h 354425"/>
                        <a:gd name="connsiteX46" fmla="*/ 837057 w 2610707"/>
                        <a:gd name="connsiteY46" fmla="*/ 210884 h 354425"/>
                        <a:gd name="connsiteX47" fmla="*/ 992600 w 2610707"/>
                        <a:gd name="connsiteY47" fmla="*/ 189262 h 354425"/>
                        <a:gd name="connsiteX48" fmla="*/ 1148525 w 2610707"/>
                        <a:gd name="connsiteY48" fmla="*/ 167735 h 354425"/>
                        <a:gd name="connsiteX49" fmla="*/ 1306735 w 2610707"/>
                        <a:gd name="connsiteY49" fmla="*/ 154781 h 354425"/>
                        <a:gd name="connsiteX50" fmla="*/ 1386364 w 2610707"/>
                        <a:gd name="connsiteY50" fmla="*/ 153162 h 354425"/>
                        <a:gd name="connsiteX51" fmla="*/ 1465898 w 2610707"/>
                        <a:gd name="connsiteY51" fmla="*/ 153924 h 354425"/>
                        <a:gd name="connsiteX52" fmla="*/ 1624489 w 2610707"/>
                        <a:gd name="connsiteY52" fmla="*/ 158972 h 354425"/>
                        <a:gd name="connsiteX53" fmla="*/ 1782890 w 2610707"/>
                        <a:gd name="connsiteY53" fmla="*/ 163354 h 354425"/>
                        <a:gd name="connsiteX54" fmla="*/ 2099977 w 2610707"/>
                        <a:gd name="connsiteY54" fmla="*/ 163354 h 354425"/>
                        <a:gd name="connsiteX55" fmla="*/ 2610231 w 2610707"/>
                        <a:gd name="connsiteY55" fmla="*/ 141827 h 354425"/>
                        <a:gd name="connsiteX56" fmla="*/ 2610612 w 2610707"/>
                        <a:gd name="connsiteY56" fmla="*/ 41910 h 354425"/>
                        <a:gd name="connsiteX57" fmla="*/ 2610041 w 2610707"/>
                        <a:gd name="connsiteY57" fmla="*/ 41910 h 354425"/>
                        <a:gd name="connsiteX58" fmla="*/ 2385155 w 2610707"/>
                        <a:gd name="connsiteY58" fmla="*/ 37243 h 354425"/>
                        <a:gd name="connsiteX59" fmla="*/ 2280857 w 2610707"/>
                        <a:gd name="connsiteY59" fmla="*/ 27051 h 354425"/>
                        <a:gd name="connsiteX60" fmla="*/ 2317242 w 2610707"/>
                        <a:gd name="connsiteY60" fmla="*/ 26003 h 354425"/>
                        <a:gd name="connsiteX61" fmla="*/ 2280857 w 2610707"/>
                        <a:gd name="connsiteY61" fmla="*/ 22479 h 354425"/>
                        <a:gd name="connsiteX62" fmla="*/ 2386203 w 2610707"/>
                        <a:gd name="connsiteY62" fmla="*/ 19336 h 354425"/>
                        <a:gd name="connsiteX63" fmla="*/ 2610517 w 2610707"/>
                        <a:gd name="connsiteY63" fmla="*/ 24003 h 354425"/>
                        <a:gd name="connsiteX64" fmla="*/ 2610708 w 2610707"/>
                        <a:gd name="connsiteY64" fmla="*/ 24003 h 354425"/>
                        <a:gd name="connsiteX65" fmla="*/ 2610708 w 2610707"/>
                        <a:gd name="connsiteY65" fmla="*/ 1238 h 354425"/>
                        <a:gd name="connsiteX66" fmla="*/ 2547747 w 2610707"/>
                        <a:gd name="connsiteY66" fmla="*/ 10668 h 354425"/>
                        <a:gd name="connsiteX67" fmla="*/ 2400014 w 2610707"/>
                        <a:gd name="connsiteY67" fmla="*/ 10001 h 354425"/>
                        <a:gd name="connsiteX68" fmla="*/ 2217706 w 2610707"/>
                        <a:gd name="connsiteY68" fmla="*/ 1810 h 354425"/>
                        <a:gd name="connsiteX69" fmla="*/ 1689926 w 2610707"/>
                        <a:gd name="connsiteY69" fmla="*/ 2096 h 354425"/>
                        <a:gd name="connsiteX70" fmla="*/ 1678496 w 2610707"/>
                        <a:gd name="connsiteY70" fmla="*/ 762 h 354425"/>
                        <a:gd name="connsiteX71" fmla="*/ 1543336 w 2610707"/>
                        <a:gd name="connsiteY71" fmla="*/ 7144 h 354425"/>
                        <a:gd name="connsiteX72" fmla="*/ 1271206 w 2610707"/>
                        <a:gd name="connsiteY72" fmla="*/ 8858 h 354425"/>
                        <a:gd name="connsiteX73" fmla="*/ 999649 w 2610707"/>
                        <a:gd name="connsiteY73" fmla="*/ 3810 h 354425"/>
                        <a:gd name="connsiteX74" fmla="*/ 930974 w 2610707"/>
                        <a:gd name="connsiteY74" fmla="*/ 0 h 354425"/>
                        <a:gd name="connsiteX75" fmla="*/ 648653 w 2610707"/>
                        <a:gd name="connsiteY75" fmla="*/ 762 h 354425"/>
                        <a:gd name="connsiteX76" fmla="*/ 598742 w 2610707"/>
                        <a:gd name="connsiteY76" fmla="*/ 3619 h 354425"/>
                        <a:gd name="connsiteX77" fmla="*/ 463201 w 2610707"/>
                        <a:gd name="connsiteY77" fmla="*/ 6667 h 354425"/>
                        <a:gd name="connsiteX78" fmla="*/ 762 w 2610707"/>
                        <a:gd name="connsiteY78" fmla="*/ 2572 h 354425"/>
                        <a:gd name="connsiteX79" fmla="*/ 476 w 2610707"/>
                        <a:gd name="connsiteY79" fmla="*/ 98869 h 354425"/>
                        <a:gd name="connsiteX80" fmla="*/ 207836 w 2610707"/>
                        <a:gd name="connsiteY80" fmla="*/ 104584 h 354425"/>
                        <a:gd name="connsiteX81" fmla="*/ 481870 w 2610707"/>
                        <a:gd name="connsiteY81" fmla="*/ 93535 h 354425"/>
                        <a:gd name="connsiteX82" fmla="*/ 933545 w 2610707"/>
                        <a:gd name="connsiteY82" fmla="*/ 72009 h 354425"/>
                        <a:gd name="connsiteX83" fmla="*/ 1386269 w 2610707"/>
                        <a:gd name="connsiteY83" fmla="*/ 79248 h 354425"/>
                        <a:gd name="connsiteX84" fmla="*/ 1807845 w 2610707"/>
                        <a:gd name="connsiteY84" fmla="*/ 94297 h 354425"/>
                        <a:gd name="connsiteX85" fmla="*/ 1661065 w 2610707"/>
                        <a:gd name="connsiteY85" fmla="*/ 95821 h 354425"/>
                        <a:gd name="connsiteX86" fmla="*/ 1807845 w 2610707"/>
                        <a:gd name="connsiteY86" fmla="*/ 98965 h 354425"/>
                        <a:gd name="connsiteX87" fmla="*/ 1385221 w 2610707"/>
                        <a:gd name="connsiteY87" fmla="*/ 97250 h 354425"/>
                        <a:gd name="connsiteX88" fmla="*/ 934117 w 2610707"/>
                        <a:gd name="connsiteY88" fmla="*/ 90106 h 354425"/>
                        <a:gd name="connsiteX89" fmla="*/ 483299 w 2610707"/>
                        <a:gd name="connsiteY89" fmla="*/ 111538 h 354425"/>
                        <a:gd name="connsiteX90" fmla="*/ 207836 w 2610707"/>
                        <a:gd name="connsiteY90" fmla="*/ 116014 h 354425"/>
                        <a:gd name="connsiteX91" fmla="*/ 571 w 2610707"/>
                        <a:gd name="connsiteY91" fmla="*/ 105346 h 354425"/>
                        <a:gd name="connsiteX92" fmla="*/ 381 w 2610707"/>
                        <a:gd name="connsiteY92" fmla="*/ 146875 h 354425"/>
                        <a:gd name="connsiteX93" fmla="*/ 278892 w 2610707"/>
                        <a:gd name="connsiteY93" fmla="*/ 154781 h 354425"/>
                        <a:gd name="connsiteX94" fmla="*/ 432054 w 2610707"/>
                        <a:gd name="connsiteY94" fmla="*/ 150590 h 354425"/>
                        <a:gd name="connsiteX95" fmla="*/ 470249 w 2610707"/>
                        <a:gd name="connsiteY95" fmla="*/ 148399 h 354425"/>
                        <a:gd name="connsiteX96" fmla="*/ 508445 w 2610707"/>
                        <a:gd name="connsiteY96" fmla="*/ 145828 h 354425"/>
                        <a:gd name="connsiteX97" fmla="*/ 584645 w 2610707"/>
                        <a:gd name="connsiteY97" fmla="*/ 139732 h 354425"/>
                        <a:gd name="connsiteX98" fmla="*/ 890111 w 2610707"/>
                        <a:gd name="connsiteY98" fmla="*/ 115348 h 354425"/>
                        <a:gd name="connsiteX99" fmla="*/ 1033939 w 2610707"/>
                        <a:gd name="connsiteY99" fmla="*/ 113728 h 354425"/>
                        <a:gd name="connsiteX100" fmla="*/ 1176719 w 2610707"/>
                        <a:gd name="connsiteY100" fmla="*/ 123444 h 354425"/>
                        <a:gd name="connsiteX101" fmla="*/ 1033844 w 2610707"/>
                        <a:gd name="connsiteY101" fmla="*/ 117062 h 354425"/>
                        <a:gd name="connsiteX102" fmla="*/ 977932 w 2610707"/>
                        <a:gd name="connsiteY102" fmla="*/ 117919 h 354425"/>
                        <a:gd name="connsiteX103" fmla="*/ 1033939 w 2610707"/>
                        <a:gd name="connsiteY103" fmla="*/ 118396 h 354425"/>
                        <a:gd name="connsiteX104" fmla="*/ 1176719 w 2610707"/>
                        <a:gd name="connsiteY104" fmla="*/ 128111 h 354425"/>
                        <a:gd name="connsiteX105" fmla="*/ 1033844 w 2610707"/>
                        <a:gd name="connsiteY105" fmla="*/ 121729 h 354425"/>
                        <a:gd name="connsiteX106" fmla="*/ 890873 w 2610707"/>
                        <a:gd name="connsiteY106" fmla="*/ 126682 h 354425"/>
                        <a:gd name="connsiteX107" fmla="*/ 585883 w 2610707"/>
                        <a:gd name="connsiteY107" fmla="*/ 151067 h 354425"/>
                        <a:gd name="connsiteX108" fmla="*/ 509492 w 2610707"/>
                        <a:gd name="connsiteY108" fmla="*/ 157163 h 354425"/>
                        <a:gd name="connsiteX109" fmla="*/ 471202 w 2610707"/>
                        <a:gd name="connsiteY109" fmla="*/ 159734 h 354425"/>
                        <a:gd name="connsiteX110" fmla="*/ 432816 w 2610707"/>
                        <a:gd name="connsiteY110" fmla="*/ 161925 h 354425"/>
                        <a:gd name="connsiteX111" fmla="*/ 278987 w 2610707"/>
                        <a:gd name="connsiteY111" fmla="*/ 166116 h 354425"/>
                        <a:gd name="connsiteX112" fmla="*/ 476 w 2610707"/>
                        <a:gd name="connsiteY112" fmla="*/ 153257 h 354425"/>
                        <a:gd name="connsiteX113" fmla="*/ 476 w 2610707"/>
                        <a:gd name="connsiteY113" fmla="*/ 179927 h 354425"/>
                        <a:gd name="connsiteX114" fmla="*/ 52197 w 2610707"/>
                        <a:gd name="connsiteY114" fmla="*/ 180594 h 354425"/>
                        <a:gd name="connsiteX115" fmla="*/ 222694 w 2610707"/>
                        <a:gd name="connsiteY115" fmla="*/ 185261 h 354425"/>
                        <a:gd name="connsiteX116" fmla="*/ 257270 w 2610707"/>
                        <a:gd name="connsiteY116" fmla="*/ 186499 h 354425"/>
                        <a:gd name="connsiteX117" fmla="*/ 274511 w 2610707"/>
                        <a:gd name="connsiteY117" fmla="*/ 186976 h 354425"/>
                        <a:gd name="connsiteX118" fmla="*/ 283178 w 2610707"/>
                        <a:gd name="connsiteY118" fmla="*/ 187261 h 354425"/>
                        <a:gd name="connsiteX119" fmla="*/ 291846 w 2610707"/>
                        <a:gd name="connsiteY119" fmla="*/ 187261 h 354425"/>
                        <a:gd name="connsiteX120" fmla="*/ 326517 w 2610707"/>
                        <a:gd name="connsiteY120" fmla="*/ 187452 h 354425"/>
                        <a:gd name="connsiteX121" fmla="*/ 343853 w 2610707"/>
                        <a:gd name="connsiteY121" fmla="*/ 187261 h 354425"/>
                        <a:gd name="connsiteX122" fmla="*/ 361188 w 2610707"/>
                        <a:gd name="connsiteY122" fmla="*/ 186976 h 354425"/>
                        <a:gd name="connsiteX123" fmla="*/ 430625 w 2610707"/>
                        <a:gd name="connsiteY123" fmla="*/ 184975 h 354425"/>
                        <a:gd name="connsiteX124" fmla="*/ 465392 w 2610707"/>
                        <a:gd name="connsiteY124" fmla="*/ 183261 h 354425"/>
                        <a:gd name="connsiteX125" fmla="*/ 482727 w 2610707"/>
                        <a:gd name="connsiteY125" fmla="*/ 182404 h 354425"/>
                        <a:gd name="connsiteX126" fmla="*/ 500158 w 2610707"/>
                        <a:gd name="connsiteY126" fmla="*/ 181356 h 354425"/>
                        <a:gd name="connsiteX127" fmla="*/ 778955 w 2610707"/>
                        <a:gd name="connsiteY127" fmla="*/ 159544 h 354425"/>
                        <a:gd name="connsiteX128" fmla="*/ 1042797 w 2610707"/>
                        <a:gd name="connsiteY128" fmla="*/ 158210 h 354425"/>
                        <a:gd name="connsiteX129" fmla="*/ 997268 w 2610707"/>
                        <a:gd name="connsiteY129" fmla="*/ 161925 h 354425"/>
                        <a:gd name="connsiteX130" fmla="*/ 1042797 w 2610707"/>
                        <a:gd name="connsiteY130" fmla="*/ 162877 h 354425"/>
                        <a:gd name="connsiteX131" fmla="*/ 783336 w 2610707"/>
                        <a:gd name="connsiteY131" fmla="*/ 190595 h 354425"/>
                        <a:gd name="connsiteX132" fmla="*/ 503492 w 2610707"/>
                        <a:gd name="connsiteY132" fmla="*/ 212503 h 354425"/>
                        <a:gd name="connsiteX133" fmla="*/ 485870 w 2610707"/>
                        <a:gd name="connsiteY133" fmla="*/ 213646 h 354425"/>
                        <a:gd name="connsiteX134" fmla="*/ 468249 w 2610707"/>
                        <a:gd name="connsiteY134" fmla="*/ 214503 h 354425"/>
                        <a:gd name="connsiteX135" fmla="*/ 432911 w 2610707"/>
                        <a:gd name="connsiteY135" fmla="*/ 216217 h 354425"/>
                        <a:gd name="connsiteX136" fmla="*/ 361950 w 2610707"/>
                        <a:gd name="connsiteY136" fmla="*/ 218313 h 354425"/>
                        <a:gd name="connsiteX137" fmla="*/ 344234 w 2610707"/>
                        <a:gd name="connsiteY137" fmla="*/ 218599 h 354425"/>
                        <a:gd name="connsiteX138" fmla="*/ 326422 w 2610707"/>
                        <a:gd name="connsiteY138" fmla="*/ 218789 h 354425"/>
                        <a:gd name="connsiteX139" fmla="*/ 290798 w 2610707"/>
                        <a:gd name="connsiteY139" fmla="*/ 218599 h 354425"/>
                        <a:gd name="connsiteX140" fmla="*/ 281940 w 2610707"/>
                        <a:gd name="connsiteY140" fmla="*/ 218599 h 354425"/>
                        <a:gd name="connsiteX141" fmla="*/ 273082 w 2610707"/>
                        <a:gd name="connsiteY141" fmla="*/ 218313 h 354425"/>
                        <a:gd name="connsiteX142" fmla="*/ 255270 w 2610707"/>
                        <a:gd name="connsiteY142" fmla="*/ 217837 h 354425"/>
                        <a:gd name="connsiteX143" fmla="*/ 219742 w 2610707"/>
                        <a:gd name="connsiteY143" fmla="*/ 216598 h 354425"/>
                        <a:gd name="connsiteX144" fmla="*/ 50292 w 2610707"/>
                        <a:gd name="connsiteY144" fmla="*/ 198596 h 354425"/>
                        <a:gd name="connsiteX145" fmla="*/ 381 w 2610707"/>
                        <a:gd name="connsiteY145" fmla="*/ 194024 h 354425"/>
                        <a:gd name="connsiteX146" fmla="*/ 95 w 2610707"/>
                        <a:gd name="connsiteY146" fmla="*/ 286417 h 354425"/>
                        <a:gd name="connsiteX147" fmla="*/ 138779 w 2610707"/>
                        <a:gd name="connsiteY147" fmla="*/ 288703 h 354425"/>
                        <a:gd name="connsiteX148" fmla="*/ 444246 w 2610707"/>
                        <a:gd name="connsiteY148" fmla="*/ 280130 h 354425"/>
                        <a:gd name="connsiteX149" fmla="*/ 586740 w 2610707"/>
                        <a:gd name="connsiteY149" fmla="*/ 270796 h 354425"/>
                        <a:gd name="connsiteX150" fmla="*/ 488633 w 2610707"/>
                        <a:gd name="connsiteY150" fmla="*/ 282226 h 354425"/>
                        <a:gd name="connsiteX151" fmla="*/ 586645 w 2610707"/>
                        <a:gd name="connsiteY151" fmla="*/ 275368 h 354425"/>
                        <a:gd name="connsiteX152" fmla="*/ 445103 w 2610707"/>
                        <a:gd name="connsiteY152" fmla="*/ 291274 h 354425"/>
                        <a:gd name="connsiteX153" fmla="*/ 138398 w 2610707"/>
                        <a:gd name="connsiteY153" fmla="*/ 299847 h 354425"/>
                        <a:gd name="connsiteX154" fmla="*/ 0 w 2610707"/>
                        <a:gd name="connsiteY154" fmla="*/ 292608 h 354425"/>
                        <a:gd name="connsiteX155" fmla="*/ 0 w 2610707"/>
                        <a:gd name="connsiteY155" fmla="*/ 328517 h 354425"/>
                        <a:gd name="connsiteX156" fmla="*/ 17621 w 2610707"/>
                        <a:gd name="connsiteY156" fmla="*/ 354425 h 354425"/>
                        <a:gd name="connsiteX157" fmla="*/ 2580799 w 2610707"/>
                        <a:gd name="connsiteY157" fmla="*/ 347281 h 354425"/>
                        <a:gd name="connsiteX158" fmla="*/ 2596610 w 2610707"/>
                        <a:gd name="connsiteY158" fmla="*/ 317373 h 354425"/>
                        <a:gd name="connsiteX159" fmla="*/ 2192369 w 2610707"/>
                        <a:gd name="connsiteY159" fmla="*/ 333756 h 354425"/>
                        <a:gd name="connsiteX160" fmla="*/ 1739456 w 2610707"/>
                        <a:gd name="connsiteY160" fmla="*/ 336804 h 354425"/>
                        <a:gd name="connsiteX161" fmla="*/ 1513237 w 2610707"/>
                        <a:gd name="connsiteY161" fmla="*/ 332708 h 354425"/>
                        <a:gd name="connsiteX162" fmla="*/ 1287399 w 2610707"/>
                        <a:gd name="connsiteY162" fmla="*/ 336518 h 354425"/>
                        <a:gd name="connsiteX163" fmla="*/ 1063466 w 2610707"/>
                        <a:gd name="connsiteY163" fmla="*/ 349663 h 354425"/>
                        <a:gd name="connsiteX164" fmla="*/ 1018318 w 2610707"/>
                        <a:gd name="connsiteY164" fmla="*/ 349663 h 354425"/>
                        <a:gd name="connsiteX165" fmla="*/ 1122712 w 2610707"/>
                        <a:gd name="connsiteY165" fmla="*/ 340805 h 354425"/>
                        <a:gd name="connsiteX166" fmla="*/ 1063466 w 2610707"/>
                        <a:gd name="connsiteY166" fmla="*/ 345091 h 354425"/>
                        <a:gd name="connsiteX167" fmla="*/ 1018318 w 2610707"/>
                        <a:gd name="connsiteY167" fmla="*/ 345091 h 354425"/>
                        <a:gd name="connsiteX168" fmla="*/ 1286732 w 2610707"/>
                        <a:gd name="connsiteY168" fmla="*/ 325374 h 354425"/>
                        <a:gd name="connsiteX169" fmla="*/ 1513332 w 2610707"/>
                        <a:gd name="connsiteY169" fmla="*/ 321564 h 354425"/>
                        <a:gd name="connsiteX170" fmla="*/ 2210753 w 2610707"/>
                        <a:gd name="connsiteY170" fmla="*/ 225933 h 354425"/>
                        <a:gd name="connsiteX171" fmla="*/ 2144173 w 2610707"/>
                        <a:gd name="connsiteY171" fmla="*/ 228409 h 354425"/>
                        <a:gd name="connsiteX172" fmla="*/ 2001774 w 2610707"/>
                        <a:gd name="connsiteY172" fmla="*/ 226600 h 354425"/>
                        <a:gd name="connsiteX173" fmla="*/ 1915287 w 2610707"/>
                        <a:gd name="connsiteY173" fmla="*/ 222123 h 354425"/>
                        <a:gd name="connsiteX174" fmla="*/ 1975485 w 2610707"/>
                        <a:gd name="connsiteY174" fmla="*/ 220599 h 354425"/>
                        <a:gd name="connsiteX175" fmla="*/ 1915287 w 2610707"/>
                        <a:gd name="connsiteY175" fmla="*/ 217551 h 354425"/>
                        <a:gd name="connsiteX176" fmla="*/ 2001965 w 2610707"/>
                        <a:gd name="connsiteY176" fmla="*/ 215360 h 354425"/>
                        <a:gd name="connsiteX177" fmla="*/ 2144363 w 2610707"/>
                        <a:gd name="connsiteY177" fmla="*/ 217170 h 354425"/>
                        <a:gd name="connsiteX178" fmla="*/ 2210753 w 2610707"/>
                        <a:gd name="connsiteY178" fmla="*/ 221361 h 354425"/>
                        <a:gd name="connsiteX179" fmla="*/ 2164556 w 2610707"/>
                        <a:gd name="connsiteY179" fmla="*/ 223075 h 354425"/>
                        <a:gd name="connsiteX180" fmla="*/ 2210753 w 2610707"/>
                        <a:gd name="connsiteY180" fmla="*/ 226028 h 354425"/>
                        <a:gd name="connsiteX181" fmla="*/ 1461611 w 2610707"/>
                        <a:gd name="connsiteY181" fmla="*/ 190405 h 354425"/>
                        <a:gd name="connsiteX182" fmla="*/ 1941005 w 2610707"/>
                        <a:gd name="connsiteY182" fmla="*/ 189071 h 354425"/>
                        <a:gd name="connsiteX183" fmla="*/ 2164842 w 2610707"/>
                        <a:gd name="connsiteY183" fmla="*/ 195072 h 354425"/>
                        <a:gd name="connsiteX184" fmla="*/ 2087023 w 2610707"/>
                        <a:gd name="connsiteY184" fmla="*/ 197644 h 354425"/>
                        <a:gd name="connsiteX185" fmla="*/ 2164842 w 2610707"/>
                        <a:gd name="connsiteY185" fmla="*/ 199739 h 354425"/>
                        <a:gd name="connsiteX186" fmla="*/ 1940909 w 2610707"/>
                        <a:gd name="connsiteY186" fmla="*/ 206978 h 354425"/>
                        <a:gd name="connsiteX187" fmla="*/ 1461516 w 2610707"/>
                        <a:gd name="connsiteY187" fmla="*/ 208312 h 354425"/>
                        <a:gd name="connsiteX188" fmla="*/ 1170051 w 2610707"/>
                        <a:gd name="connsiteY188" fmla="*/ 202501 h 354425"/>
                        <a:gd name="connsiteX189" fmla="*/ 1271397 w 2610707"/>
                        <a:gd name="connsiteY189" fmla="*/ 199930 h 354425"/>
                        <a:gd name="connsiteX190" fmla="*/ 1170051 w 2610707"/>
                        <a:gd name="connsiteY190" fmla="*/ 197929 h 354425"/>
                        <a:gd name="connsiteX191" fmla="*/ 1461611 w 2610707"/>
                        <a:gd name="connsiteY191" fmla="*/ 190500 h 354425"/>
                        <a:gd name="connsiteX192" fmla="*/ 1942624 w 2610707"/>
                        <a:gd name="connsiteY192" fmla="*/ 6667 h 354425"/>
                        <a:gd name="connsiteX193" fmla="*/ 1957483 w 2610707"/>
                        <a:gd name="connsiteY193" fmla="*/ 9620 h 354425"/>
                        <a:gd name="connsiteX194" fmla="*/ 1939671 w 2610707"/>
                        <a:gd name="connsiteY194" fmla="*/ 6667 h 354425"/>
                        <a:gd name="connsiteX195" fmla="*/ 1942529 w 2610707"/>
                        <a:gd name="connsiteY195" fmla="*/ 6667 h 354425"/>
                        <a:gd name="connsiteX196" fmla="*/ 1957483 w 2610707"/>
                        <a:gd name="connsiteY196" fmla="*/ 14288 h 354425"/>
                        <a:gd name="connsiteX197" fmla="*/ 1939671 w 2610707"/>
                        <a:gd name="connsiteY197" fmla="*/ 11335 h 354425"/>
                        <a:gd name="connsiteX198" fmla="*/ 1942529 w 2610707"/>
                        <a:gd name="connsiteY198" fmla="*/ 11335 h 354425"/>
                        <a:gd name="connsiteX199" fmla="*/ 1957388 w 2610707"/>
                        <a:gd name="connsiteY199" fmla="*/ 14288 h 354425"/>
                        <a:gd name="connsiteX200" fmla="*/ 812006 w 2610707"/>
                        <a:gd name="connsiteY200" fmla="*/ 9811 h 354425"/>
                        <a:gd name="connsiteX201" fmla="*/ 914781 w 2610707"/>
                        <a:gd name="connsiteY201" fmla="*/ 9525 h 354425"/>
                        <a:gd name="connsiteX202" fmla="*/ 1189006 w 2610707"/>
                        <a:gd name="connsiteY202" fmla="*/ 8763 h 354425"/>
                        <a:gd name="connsiteX203" fmla="*/ 1168241 w 2610707"/>
                        <a:gd name="connsiteY203" fmla="*/ 10192 h 354425"/>
                        <a:gd name="connsiteX204" fmla="*/ 1116425 w 2610707"/>
                        <a:gd name="connsiteY204" fmla="*/ 13525 h 354425"/>
                        <a:gd name="connsiteX205" fmla="*/ 1189006 w 2610707"/>
                        <a:gd name="connsiteY205" fmla="*/ 13335 h 354425"/>
                        <a:gd name="connsiteX206" fmla="*/ 1168241 w 2610707"/>
                        <a:gd name="connsiteY206" fmla="*/ 14764 h 354425"/>
                        <a:gd name="connsiteX207" fmla="*/ 988886 w 2610707"/>
                        <a:gd name="connsiteY207" fmla="*/ 25146 h 354425"/>
                        <a:gd name="connsiteX208" fmla="*/ 943928 w 2610707"/>
                        <a:gd name="connsiteY208" fmla="*/ 26765 h 354425"/>
                        <a:gd name="connsiteX209" fmla="*/ 898874 w 2610707"/>
                        <a:gd name="connsiteY209" fmla="*/ 27718 h 354425"/>
                        <a:gd name="connsiteX210" fmla="*/ 808673 w 2610707"/>
                        <a:gd name="connsiteY210" fmla="*/ 27718 h 354425"/>
                        <a:gd name="connsiteX211" fmla="*/ 598075 w 2610707"/>
                        <a:gd name="connsiteY211" fmla="*/ 15049 h 354425"/>
                        <a:gd name="connsiteX212" fmla="*/ 658082 w 2610707"/>
                        <a:gd name="connsiteY212" fmla="*/ 14859 h 354425"/>
                        <a:gd name="connsiteX213" fmla="*/ 598075 w 2610707"/>
                        <a:gd name="connsiteY213" fmla="*/ 10382 h 354425"/>
                        <a:gd name="connsiteX214" fmla="*/ 812006 w 2610707"/>
                        <a:gd name="connsiteY214" fmla="*/ 9811 h 354425"/>
                        <a:gd name="connsiteX215" fmla="*/ 2146078 w 2610707"/>
                        <a:gd name="connsiteY215" fmla="*/ 115252 h 354425"/>
                        <a:gd name="connsiteX216" fmla="*/ 2315242 w 2610707"/>
                        <a:gd name="connsiteY216" fmla="*/ 98965 h 354425"/>
                        <a:gd name="connsiteX217" fmla="*/ 2357152 w 2610707"/>
                        <a:gd name="connsiteY217" fmla="*/ 93345 h 354425"/>
                        <a:gd name="connsiteX218" fmla="*/ 2378012 w 2610707"/>
                        <a:gd name="connsiteY218" fmla="*/ 90297 h 354425"/>
                        <a:gd name="connsiteX219" fmla="*/ 2388394 w 2610707"/>
                        <a:gd name="connsiteY219" fmla="*/ 88773 h 354425"/>
                        <a:gd name="connsiteX220" fmla="*/ 2389061 w 2610707"/>
                        <a:gd name="connsiteY220" fmla="*/ 88773 h 354425"/>
                        <a:gd name="connsiteX221" fmla="*/ 2375630 w 2610707"/>
                        <a:gd name="connsiteY221" fmla="*/ 84201 h 354425"/>
                        <a:gd name="connsiteX222" fmla="*/ 2366391 w 2610707"/>
                        <a:gd name="connsiteY222" fmla="*/ 82772 h 354425"/>
                        <a:gd name="connsiteX223" fmla="*/ 2361724 w 2610707"/>
                        <a:gd name="connsiteY223" fmla="*/ 82391 h 354425"/>
                        <a:gd name="connsiteX224" fmla="*/ 2356771 w 2610707"/>
                        <a:gd name="connsiteY224" fmla="*/ 82201 h 354425"/>
                        <a:gd name="connsiteX225" fmla="*/ 2335435 w 2610707"/>
                        <a:gd name="connsiteY225" fmla="*/ 81439 h 354425"/>
                        <a:gd name="connsiteX226" fmla="*/ 1603439 w 2610707"/>
                        <a:gd name="connsiteY226" fmla="*/ 58198 h 354425"/>
                        <a:gd name="connsiteX227" fmla="*/ 870395 w 2610707"/>
                        <a:gd name="connsiteY227" fmla="*/ 59341 h 354425"/>
                        <a:gd name="connsiteX228" fmla="*/ 647414 w 2610707"/>
                        <a:gd name="connsiteY228" fmla="*/ 62579 h 354425"/>
                        <a:gd name="connsiteX229" fmla="*/ 423863 w 2610707"/>
                        <a:gd name="connsiteY229" fmla="*/ 58483 h 354425"/>
                        <a:gd name="connsiteX230" fmla="*/ 203835 w 2610707"/>
                        <a:gd name="connsiteY230" fmla="*/ 33433 h 354425"/>
                        <a:gd name="connsiteX231" fmla="*/ 86201 w 2610707"/>
                        <a:gd name="connsiteY231" fmla="*/ 16478 h 354425"/>
                        <a:gd name="connsiteX232" fmla="*/ 98108 w 2610707"/>
                        <a:gd name="connsiteY232" fmla="*/ 16478 h 354425"/>
                        <a:gd name="connsiteX233" fmla="*/ 204788 w 2610707"/>
                        <a:gd name="connsiteY233" fmla="*/ 30194 h 354425"/>
                        <a:gd name="connsiteX234" fmla="*/ 284988 w 2610707"/>
                        <a:gd name="connsiteY234" fmla="*/ 39814 h 354425"/>
                        <a:gd name="connsiteX235" fmla="*/ 203835 w 2610707"/>
                        <a:gd name="connsiteY235" fmla="*/ 28861 h 354425"/>
                        <a:gd name="connsiteX236" fmla="*/ 86201 w 2610707"/>
                        <a:gd name="connsiteY236" fmla="*/ 11906 h 354425"/>
                        <a:gd name="connsiteX237" fmla="*/ 98108 w 2610707"/>
                        <a:gd name="connsiteY237" fmla="*/ 11906 h 354425"/>
                        <a:gd name="connsiteX238" fmla="*/ 204788 w 2610707"/>
                        <a:gd name="connsiteY238" fmla="*/ 25622 h 354425"/>
                        <a:gd name="connsiteX239" fmla="*/ 424815 w 2610707"/>
                        <a:gd name="connsiteY239" fmla="*/ 47244 h 354425"/>
                        <a:gd name="connsiteX240" fmla="*/ 647033 w 2610707"/>
                        <a:gd name="connsiteY240" fmla="*/ 48006 h 354425"/>
                        <a:gd name="connsiteX241" fmla="*/ 870014 w 2610707"/>
                        <a:gd name="connsiteY241" fmla="*/ 41434 h 354425"/>
                        <a:gd name="connsiteX242" fmla="*/ 1604010 w 2610707"/>
                        <a:gd name="connsiteY242" fmla="*/ 40291 h 354425"/>
                        <a:gd name="connsiteX243" fmla="*/ 2336959 w 2610707"/>
                        <a:gd name="connsiteY243" fmla="*/ 63532 h 354425"/>
                        <a:gd name="connsiteX244" fmla="*/ 2358295 w 2610707"/>
                        <a:gd name="connsiteY244" fmla="*/ 64770 h 354425"/>
                        <a:gd name="connsiteX245" fmla="*/ 2364010 w 2610707"/>
                        <a:gd name="connsiteY245" fmla="*/ 65151 h 354425"/>
                        <a:gd name="connsiteX246" fmla="*/ 2369915 w 2610707"/>
                        <a:gd name="connsiteY246" fmla="*/ 65818 h 354425"/>
                        <a:gd name="connsiteX247" fmla="*/ 2381441 w 2610707"/>
                        <a:gd name="connsiteY247" fmla="*/ 67913 h 354425"/>
                        <a:gd name="connsiteX248" fmla="*/ 2392680 w 2610707"/>
                        <a:gd name="connsiteY248" fmla="*/ 71247 h 354425"/>
                        <a:gd name="connsiteX249" fmla="*/ 2403348 w 2610707"/>
                        <a:gd name="connsiteY249" fmla="*/ 76581 h 354425"/>
                        <a:gd name="connsiteX250" fmla="*/ 2405729 w 2610707"/>
                        <a:gd name="connsiteY250" fmla="*/ 78391 h 354425"/>
                        <a:gd name="connsiteX251" fmla="*/ 2407825 w 2610707"/>
                        <a:gd name="connsiteY251" fmla="*/ 80486 h 354425"/>
                        <a:gd name="connsiteX252" fmla="*/ 2409825 w 2610707"/>
                        <a:gd name="connsiteY252" fmla="*/ 83153 h 354425"/>
                        <a:gd name="connsiteX253" fmla="*/ 2411063 w 2610707"/>
                        <a:gd name="connsiteY253" fmla="*/ 86392 h 354425"/>
                        <a:gd name="connsiteX254" fmla="*/ 2411254 w 2610707"/>
                        <a:gd name="connsiteY254" fmla="*/ 91821 h 354425"/>
                        <a:gd name="connsiteX255" fmla="*/ 2411159 w 2610707"/>
                        <a:gd name="connsiteY255" fmla="*/ 97346 h 354425"/>
                        <a:gd name="connsiteX256" fmla="*/ 2410397 w 2610707"/>
                        <a:gd name="connsiteY256" fmla="*/ 100489 h 354425"/>
                        <a:gd name="connsiteX257" fmla="*/ 2410206 w 2610707"/>
                        <a:gd name="connsiteY257" fmla="*/ 101251 h 354425"/>
                        <a:gd name="connsiteX258" fmla="*/ 2409825 w 2610707"/>
                        <a:gd name="connsiteY258" fmla="*/ 101536 h 354425"/>
                        <a:gd name="connsiteX259" fmla="*/ 2409254 w 2610707"/>
                        <a:gd name="connsiteY259" fmla="*/ 101536 h 354425"/>
                        <a:gd name="connsiteX260" fmla="*/ 2407158 w 2610707"/>
                        <a:gd name="connsiteY260" fmla="*/ 102203 h 354425"/>
                        <a:gd name="connsiteX261" fmla="*/ 2402872 w 2610707"/>
                        <a:gd name="connsiteY261" fmla="*/ 103156 h 354425"/>
                        <a:gd name="connsiteX262" fmla="*/ 2398014 w 2610707"/>
                        <a:gd name="connsiteY262" fmla="*/ 103822 h 354425"/>
                        <a:gd name="connsiteX263" fmla="*/ 2391728 w 2610707"/>
                        <a:gd name="connsiteY263" fmla="*/ 104680 h 354425"/>
                        <a:gd name="connsiteX264" fmla="*/ 2381155 w 2610707"/>
                        <a:gd name="connsiteY264" fmla="*/ 106013 h 354425"/>
                        <a:gd name="connsiteX265" fmla="*/ 2360009 w 2610707"/>
                        <a:gd name="connsiteY265" fmla="*/ 108680 h 354425"/>
                        <a:gd name="connsiteX266" fmla="*/ 2317528 w 2610707"/>
                        <a:gd name="connsiteY266" fmla="*/ 113538 h 354425"/>
                        <a:gd name="connsiteX267" fmla="*/ 2146649 w 2610707"/>
                        <a:gd name="connsiteY267" fmla="*/ 126587 h 354425"/>
                        <a:gd name="connsiteX268" fmla="*/ 1804035 w 2610707"/>
                        <a:gd name="connsiteY268" fmla="*/ 122682 h 354425"/>
                        <a:gd name="connsiteX269" fmla="*/ 2041970 w 2610707"/>
                        <a:gd name="connsiteY269" fmla="*/ 124777 h 354425"/>
                        <a:gd name="connsiteX270" fmla="*/ 1804035 w 2610707"/>
                        <a:gd name="connsiteY270" fmla="*/ 118015 h 354425"/>
                        <a:gd name="connsiteX271" fmla="*/ 2145887 w 2610707"/>
                        <a:gd name="connsiteY271" fmla="*/ 115252 h 354425"/>
                        <a:gd name="connsiteX272" fmla="*/ 1543717 w 2610707"/>
                        <a:gd name="connsiteY272" fmla="*/ 120015 h 354425"/>
                        <a:gd name="connsiteX273" fmla="*/ 1649635 w 2610707"/>
                        <a:gd name="connsiteY273" fmla="*/ 126016 h 354425"/>
                        <a:gd name="connsiteX274" fmla="*/ 1698784 w 2610707"/>
                        <a:gd name="connsiteY274" fmla="*/ 131731 h 354425"/>
                        <a:gd name="connsiteX275" fmla="*/ 1664399 w 2610707"/>
                        <a:gd name="connsiteY275" fmla="*/ 132397 h 354425"/>
                        <a:gd name="connsiteX276" fmla="*/ 1698784 w 2610707"/>
                        <a:gd name="connsiteY276" fmla="*/ 136398 h 354425"/>
                        <a:gd name="connsiteX277" fmla="*/ 1648777 w 2610707"/>
                        <a:gd name="connsiteY277" fmla="*/ 137350 h 354425"/>
                        <a:gd name="connsiteX278" fmla="*/ 1542669 w 2610707"/>
                        <a:gd name="connsiteY278" fmla="*/ 131350 h 354425"/>
                        <a:gd name="connsiteX279" fmla="*/ 1478756 w 2610707"/>
                        <a:gd name="connsiteY279" fmla="*/ 123825 h 354425"/>
                        <a:gd name="connsiteX280" fmla="*/ 1523333 w 2610707"/>
                        <a:gd name="connsiteY280" fmla="*/ 124396 h 354425"/>
                        <a:gd name="connsiteX281" fmla="*/ 1478852 w 2610707"/>
                        <a:gd name="connsiteY281" fmla="*/ 119158 h 354425"/>
                        <a:gd name="connsiteX282" fmla="*/ 1543717 w 2610707"/>
                        <a:gd name="connsiteY282" fmla="*/ 120015 h 354425"/>
                        <a:gd name="connsiteX283" fmla="*/ 411290 w 2610707"/>
                        <a:gd name="connsiteY283" fmla="*/ 142208 h 354425"/>
                        <a:gd name="connsiteX284" fmla="*/ 260794 w 2610707"/>
                        <a:gd name="connsiteY284" fmla="*/ 151352 h 354425"/>
                        <a:gd name="connsiteX285" fmla="*/ 168878 w 2610707"/>
                        <a:gd name="connsiteY285" fmla="*/ 150876 h 354425"/>
                        <a:gd name="connsiteX286" fmla="*/ 232505 w 2610707"/>
                        <a:gd name="connsiteY286" fmla="*/ 146590 h 354425"/>
                        <a:gd name="connsiteX287" fmla="*/ 168878 w 2610707"/>
                        <a:gd name="connsiteY287" fmla="*/ 146304 h 354425"/>
                        <a:gd name="connsiteX288" fmla="*/ 260223 w 2610707"/>
                        <a:gd name="connsiteY288" fmla="*/ 140113 h 354425"/>
                        <a:gd name="connsiteX289" fmla="*/ 410242 w 2610707"/>
                        <a:gd name="connsiteY289" fmla="*/ 131064 h 354425"/>
                        <a:gd name="connsiteX290" fmla="*/ 480727 w 2610707"/>
                        <a:gd name="connsiteY290" fmla="*/ 128302 h 354425"/>
                        <a:gd name="connsiteX291" fmla="*/ 432530 w 2610707"/>
                        <a:gd name="connsiteY291" fmla="*/ 134874 h 354425"/>
                        <a:gd name="connsiteX292" fmla="*/ 480727 w 2610707"/>
                        <a:gd name="connsiteY292" fmla="*/ 132969 h 354425"/>
                        <a:gd name="connsiteX293" fmla="*/ 411385 w 2610707"/>
                        <a:gd name="connsiteY293" fmla="*/ 142399 h 354425"/>
                        <a:gd name="connsiteX294" fmla="*/ 1045369 w 2610707"/>
                        <a:gd name="connsiteY294" fmla="*/ 309848 h 354425"/>
                        <a:gd name="connsiteX295" fmla="*/ 803720 w 2610707"/>
                        <a:gd name="connsiteY295" fmla="*/ 336709 h 354425"/>
                        <a:gd name="connsiteX296" fmla="*/ 968693 w 2610707"/>
                        <a:gd name="connsiteY296" fmla="*/ 310896 h 354425"/>
                        <a:gd name="connsiteX297" fmla="*/ 803720 w 2610707"/>
                        <a:gd name="connsiteY297" fmla="*/ 332042 h 354425"/>
                        <a:gd name="connsiteX298" fmla="*/ 1044416 w 2610707"/>
                        <a:gd name="connsiteY298" fmla="*/ 298609 h 354425"/>
                        <a:gd name="connsiteX299" fmla="*/ 1448181 w 2610707"/>
                        <a:gd name="connsiteY299" fmla="*/ 295561 h 354425"/>
                        <a:gd name="connsiteX300" fmla="*/ 1635824 w 2610707"/>
                        <a:gd name="connsiteY300" fmla="*/ 306991 h 354425"/>
                        <a:gd name="connsiteX301" fmla="*/ 1505426 w 2610707"/>
                        <a:gd name="connsiteY301" fmla="*/ 303467 h 354425"/>
                        <a:gd name="connsiteX302" fmla="*/ 1635824 w 2610707"/>
                        <a:gd name="connsiteY302" fmla="*/ 311658 h 354425"/>
                        <a:gd name="connsiteX303" fmla="*/ 1447610 w 2610707"/>
                        <a:gd name="connsiteY303" fmla="*/ 306800 h 354425"/>
                        <a:gd name="connsiteX304" fmla="*/ 1045369 w 2610707"/>
                        <a:gd name="connsiteY304" fmla="*/ 309848 h 3544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707" h="354425">
                          <a:moveTo>
                            <a:pt x="1512856" y="321564"/>
                          </a:moveTo>
                          <a:cubicBezTo>
                            <a:pt x="1588389" y="322421"/>
                            <a:pt x="1663732" y="324802"/>
                            <a:pt x="1739075" y="325660"/>
                          </a:cubicBezTo>
                          <a:cubicBezTo>
                            <a:pt x="1889855" y="327565"/>
                            <a:pt x="2040636" y="326136"/>
                            <a:pt x="2191417" y="322612"/>
                          </a:cubicBezTo>
                          <a:cubicBezTo>
                            <a:pt x="2327053" y="320516"/>
                            <a:pt x="2462784" y="316897"/>
                            <a:pt x="2598420" y="312515"/>
                          </a:cubicBezTo>
                          <a:cubicBezTo>
                            <a:pt x="2601944" y="305467"/>
                            <a:pt x="2605564" y="298418"/>
                            <a:pt x="2609374" y="291465"/>
                          </a:cubicBezTo>
                          <a:lnTo>
                            <a:pt x="2609564" y="247936"/>
                          </a:lnTo>
                          <a:cubicBezTo>
                            <a:pt x="2536127" y="255746"/>
                            <a:pt x="2462498" y="262985"/>
                            <a:pt x="2388679" y="269462"/>
                          </a:cubicBezTo>
                          <a:cubicBezTo>
                            <a:pt x="2308765" y="276511"/>
                            <a:pt x="2228564" y="282511"/>
                            <a:pt x="2148269" y="287941"/>
                          </a:cubicBezTo>
                          <a:cubicBezTo>
                            <a:pt x="1975961" y="292322"/>
                            <a:pt x="1803464" y="292417"/>
                            <a:pt x="1631156" y="289084"/>
                          </a:cubicBezTo>
                          <a:cubicBezTo>
                            <a:pt x="1545050" y="287369"/>
                            <a:pt x="1458849" y="284417"/>
                            <a:pt x="1373029" y="280988"/>
                          </a:cubicBezTo>
                          <a:cubicBezTo>
                            <a:pt x="1287209" y="277368"/>
                            <a:pt x="1202722" y="273844"/>
                            <a:pt x="1118426" y="276034"/>
                          </a:cubicBezTo>
                          <a:cubicBezTo>
                            <a:pt x="1015556" y="274796"/>
                            <a:pt x="911828" y="279559"/>
                            <a:pt x="808292" y="287560"/>
                          </a:cubicBezTo>
                          <a:cubicBezTo>
                            <a:pt x="704755" y="295465"/>
                            <a:pt x="601313" y="306324"/>
                            <a:pt x="497872" y="317182"/>
                          </a:cubicBezTo>
                          <a:cubicBezTo>
                            <a:pt x="521113" y="313182"/>
                            <a:pt x="544449" y="309181"/>
                            <a:pt x="567690" y="305276"/>
                          </a:cubicBezTo>
                          <a:cubicBezTo>
                            <a:pt x="544449" y="307657"/>
                            <a:pt x="521113" y="310134"/>
                            <a:pt x="497872" y="312610"/>
                          </a:cubicBezTo>
                          <a:cubicBezTo>
                            <a:pt x="599313" y="295180"/>
                            <a:pt x="700945" y="277844"/>
                            <a:pt x="803815" y="263271"/>
                          </a:cubicBezTo>
                          <a:cubicBezTo>
                            <a:pt x="906685" y="248698"/>
                            <a:pt x="1010984" y="237077"/>
                            <a:pt x="1116997" y="231553"/>
                          </a:cubicBezTo>
                          <a:lnTo>
                            <a:pt x="1133380" y="231172"/>
                          </a:lnTo>
                          <a:lnTo>
                            <a:pt x="1149763" y="231172"/>
                          </a:lnTo>
                          <a:cubicBezTo>
                            <a:pt x="1160717" y="230981"/>
                            <a:pt x="1171575" y="230886"/>
                            <a:pt x="1182529" y="230886"/>
                          </a:cubicBezTo>
                          <a:cubicBezTo>
                            <a:pt x="1204341" y="230886"/>
                            <a:pt x="1226153" y="231362"/>
                            <a:pt x="1247870" y="231838"/>
                          </a:cubicBezTo>
                          <a:cubicBezTo>
                            <a:pt x="1291304" y="232886"/>
                            <a:pt x="1334357" y="234791"/>
                            <a:pt x="1377125" y="236506"/>
                          </a:cubicBezTo>
                          <a:cubicBezTo>
                            <a:pt x="1462564" y="240030"/>
                            <a:pt x="1547908" y="242888"/>
                            <a:pt x="1633442" y="244602"/>
                          </a:cubicBezTo>
                          <a:cubicBezTo>
                            <a:pt x="1804416" y="247936"/>
                            <a:pt x="1975580" y="247840"/>
                            <a:pt x="2146554" y="243459"/>
                          </a:cubicBezTo>
                          <a:cubicBezTo>
                            <a:pt x="2226564" y="244792"/>
                            <a:pt x="2306765" y="245459"/>
                            <a:pt x="2386965" y="244983"/>
                          </a:cubicBezTo>
                          <a:cubicBezTo>
                            <a:pt x="2461165" y="244602"/>
                            <a:pt x="2535365" y="243554"/>
                            <a:pt x="2609660" y="241840"/>
                          </a:cubicBezTo>
                          <a:lnTo>
                            <a:pt x="2609660" y="206121"/>
                          </a:lnTo>
                          <a:cubicBezTo>
                            <a:pt x="2537174" y="206883"/>
                            <a:pt x="2464689" y="207359"/>
                            <a:pt x="2392109" y="207359"/>
                          </a:cubicBezTo>
                          <a:cubicBezTo>
                            <a:pt x="2347055" y="206216"/>
                            <a:pt x="2301907" y="204978"/>
                            <a:pt x="2256949" y="203549"/>
                          </a:cubicBezTo>
                          <a:cubicBezTo>
                            <a:pt x="2288286" y="202978"/>
                            <a:pt x="2319623" y="202311"/>
                            <a:pt x="2350961" y="201549"/>
                          </a:cubicBezTo>
                          <a:cubicBezTo>
                            <a:pt x="2319623" y="200692"/>
                            <a:pt x="2288286" y="199930"/>
                            <a:pt x="2256949" y="198882"/>
                          </a:cubicBezTo>
                          <a:cubicBezTo>
                            <a:pt x="2302097" y="198120"/>
                            <a:pt x="2347151" y="197167"/>
                            <a:pt x="2392204" y="196024"/>
                          </a:cubicBezTo>
                          <a:cubicBezTo>
                            <a:pt x="2464784" y="196024"/>
                            <a:pt x="2537270" y="195548"/>
                            <a:pt x="2609850" y="194786"/>
                          </a:cubicBezTo>
                          <a:lnTo>
                            <a:pt x="2610041" y="147352"/>
                          </a:lnTo>
                          <a:cubicBezTo>
                            <a:pt x="2440686" y="161258"/>
                            <a:pt x="2270474" y="170593"/>
                            <a:pt x="2099977" y="174593"/>
                          </a:cubicBezTo>
                          <a:cubicBezTo>
                            <a:pt x="1994059" y="176403"/>
                            <a:pt x="1888141" y="176498"/>
                            <a:pt x="1782318" y="174593"/>
                          </a:cubicBezTo>
                          <a:cubicBezTo>
                            <a:pt x="1729359" y="173546"/>
                            <a:pt x="1676495" y="172117"/>
                            <a:pt x="1623631" y="170212"/>
                          </a:cubicBezTo>
                          <a:cubicBezTo>
                            <a:pt x="1570768" y="168307"/>
                            <a:pt x="1517999" y="166211"/>
                            <a:pt x="1465231" y="165163"/>
                          </a:cubicBezTo>
                          <a:cubicBezTo>
                            <a:pt x="1438847" y="164592"/>
                            <a:pt x="1412462" y="164306"/>
                            <a:pt x="1386078" y="164401"/>
                          </a:cubicBezTo>
                          <a:cubicBezTo>
                            <a:pt x="1359694" y="164497"/>
                            <a:pt x="1333310" y="164973"/>
                            <a:pt x="1307021" y="166021"/>
                          </a:cubicBezTo>
                          <a:cubicBezTo>
                            <a:pt x="1254347" y="168021"/>
                            <a:pt x="1202055" y="172688"/>
                            <a:pt x="1150049" y="178879"/>
                          </a:cubicBezTo>
                          <a:cubicBezTo>
                            <a:pt x="1098042" y="185071"/>
                            <a:pt x="1046321" y="192786"/>
                            <a:pt x="994601" y="200406"/>
                          </a:cubicBezTo>
                          <a:cubicBezTo>
                            <a:pt x="942880" y="208121"/>
                            <a:pt x="890969" y="215551"/>
                            <a:pt x="838772" y="222028"/>
                          </a:cubicBezTo>
                          <a:cubicBezTo>
                            <a:pt x="584930" y="253174"/>
                            <a:pt x="326993" y="267843"/>
                            <a:pt x="69628" y="266414"/>
                          </a:cubicBezTo>
                          <a:cubicBezTo>
                            <a:pt x="247364" y="265938"/>
                            <a:pt x="425101" y="257461"/>
                            <a:pt x="601313" y="241459"/>
                          </a:cubicBezTo>
                          <a:cubicBezTo>
                            <a:pt x="424815" y="255937"/>
                            <a:pt x="247174" y="262795"/>
                            <a:pt x="69628" y="261747"/>
                          </a:cubicBezTo>
                          <a:cubicBezTo>
                            <a:pt x="326993" y="260985"/>
                            <a:pt x="584359" y="244030"/>
                            <a:pt x="837057" y="210884"/>
                          </a:cubicBezTo>
                          <a:cubicBezTo>
                            <a:pt x="889064" y="204406"/>
                            <a:pt x="940784" y="196977"/>
                            <a:pt x="992600" y="189262"/>
                          </a:cubicBezTo>
                          <a:cubicBezTo>
                            <a:pt x="1044321" y="181642"/>
                            <a:pt x="1096137" y="173926"/>
                            <a:pt x="1148525" y="167735"/>
                          </a:cubicBezTo>
                          <a:cubicBezTo>
                            <a:pt x="1200817" y="161449"/>
                            <a:pt x="1253585" y="156781"/>
                            <a:pt x="1306735" y="154781"/>
                          </a:cubicBezTo>
                          <a:cubicBezTo>
                            <a:pt x="1333214" y="153734"/>
                            <a:pt x="1359789" y="153257"/>
                            <a:pt x="1386364" y="153162"/>
                          </a:cubicBezTo>
                          <a:cubicBezTo>
                            <a:pt x="1412843" y="153162"/>
                            <a:pt x="1439418" y="153448"/>
                            <a:pt x="1465898" y="153924"/>
                          </a:cubicBezTo>
                          <a:cubicBezTo>
                            <a:pt x="1518856" y="155067"/>
                            <a:pt x="1571720" y="157163"/>
                            <a:pt x="1624489" y="158972"/>
                          </a:cubicBezTo>
                          <a:cubicBezTo>
                            <a:pt x="1677257" y="160877"/>
                            <a:pt x="1730121" y="162211"/>
                            <a:pt x="1782890" y="163354"/>
                          </a:cubicBezTo>
                          <a:cubicBezTo>
                            <a:pt x="1888522" y="165259"/>
                            <a:pt x="1994345" y="165259"/>
                            <a:pt x="2099977" y="163354"/>
                          </a:cubicBezTo>
                          <a:cubicBezTo>
                            <a:pt x="2270284" y="161258"/>
                            <a:pt x="2440591" y="153829"/>
                            <a:pt x="2610231" y="141827"/>
                          </a:cubicBezTo>
                          <a:lnTo>
                            <a:pt x="2610612" y="41910"/>
                          </a:lnTo>
                          <a:cubicBezTo>
                            <a:pt x="2610612" y="41910"/>
                            <a:pt x="2610231" y="41910"/>
                            <a:pt x="2610041" y="41910"/>
                          </a:cubicBezTo>
                          <a:cubicBezTo>
                            <a:pt x="2535079" y="40957"/>
                            <a:pt x="2460117" y="39433"/>
                            <a:pt x="2385155" y="37243"/>
                          </a:cubicBezTo>
                          <a:cubicBezTo>
                            <a:pt x="2350294" y="34004"/>
                            <a:pt x="2315528" y="30575"/>
                            <a:pt x="2280857" y="27051"/>
                          </a:cubicBezTo>
                          <a:cubicBezTo>
                            <a:pt x="2292953" y="26765"/>
                            <a:pt x="2305145" y="26289"/>
                            <a:pt x="2317242" y="26003"/>
                          </a:cubicBezTo>
                          <a:cubicBezTo>
                            <a:pt x="2305145" y="24765"/>
                            <a:pt x="2292953" y="23717"/>
                            <a:pt x="2280857" y="22479"/>
                          </a:cubicBezTo>
                          <a:cubicBezTo>
                            <a:pt x="2316004" y="21622"/>
                            <a:pt x="2351056" y="20574"/>
                            <a:pt x="2386203" y="19336"/>
                          </a:cubicBezTo>
                          <a:cubicBezTo>
                            <a:pt x="2460974" y="21526"/>
                            <a:pt x="2535746" y="23146"/>
                            <a:pt x="2610517" y="24003"/>
                          </a:cubicBezTo>
                          <a:cubicBezTo>
                            <a:pt x="2610517" y="24003"/>
                            <a:pt x="2610612" y="24003"/>
                            <a:pt x="2610708" y="24003"/>
                          </a:cubicBezTo>
                          <a:lnTo>
                            <a:pt x="2610708" y="1238"/>
                          </a:lnTo>
                          <a:cubicBezTo>
                            <a:pt x="2590038" y="5239"/>
                            <a:pt x="2569178" y="9144"/>
                            <a:pt x="2547747" y="10668"/>
                          </a:cubicBezTo>
                          <a:cubicBezTo>
                            <a:pt x="2499074" y="14192"/>
                            <a:pt x="2448687" y="11906"/>
                            <a:pt x="2400014" y="10001"/>
                          </a:cubicBezTo>
                          <a:cubicBezTo>
                            <a:pt x="2339150" y="7620"/>
                            <a:pt x="2278475" y="4477"/>
                            <a:pt x="2217706" y="1810"/>
                          </a:cubicBezTo>
                          <a:cubicBezTo>
                            <a:pt x="2041779" y="4572"/>
                            <a:pt x="1865852" y="1714"/>
                            <a:pt x="1689926" y="2096"/>
                          </a:cubicBezTo>
                          <a:cubicBezTo>
                            <a:pt x="1685639" y="2096"/>
                            <a:pt x="1681925" y="1619"/>
                            <a:pt x="1678496" y="762"/>
                          </a:cubicBezTo>
                          <a:cubicBezTo>
                            <a:pt x="1633442" y="3048"/>
                            <a:pt x="1588484" y="5524"/>
                            <a:pt x="1543336" y="7144"/>
                          </a:cubicBezTo>
                          <a:cubicBezTo>
                            <a:pt x="1452658" y="10477"/>
                            <a:pt x="1361885" y="9620"/>
                            <a:pt x="1271206" y="8858"/>
                          </a:cubicBezTo>
                          <a:cubicBezTo>
                            <a:pt x="1180529" y="8096"/>
                            <a:pt x="1090136" y="8572"/>
                            <a:pt x="999649" y="3810"/>
                          </a:cubicBezTo>
                          <a:cubicBezTo>
                            <a:pt x="976789" y="2572"/>
                            <a:pt x="953929" y="1238"/>
                            <a:pt x="930974" y="0"/>
                          </a:cubicBezTo>
                          <a:lnTo>
                            <a:pt x="648653" y="762"/>
                          </a:lnTo>
                          <a:cubicBezTo>
                            <a:pt x="631984" y="1810"/>
                            <a:pt x="615410" y="2762"/>
                            <a:pt x="598742" y="3619"/>
                          </a:cubicBezTo>
                          <a:cubicBezTo>
                            <a:pt x="553593" y="5905"/>
                            <a:pt x="508349" y="6382"/>
                            <a:pt x="463201" y="6667"/>
                          </a:cubicBezTo>
                          <a:cubicBezTo>
                            <a:pt x="308991" y="7810"/>
                            <a:pt x="154877" y="3619"/>
                            <a:pt x="762" y="2572"/>
                          </a:cubicBezTo>
                          <a:lnTo>
                            <a:pt x="476" y="98869"/>
                          </a:lnTo>
                          <a:cubicBezTo>
                            <a:pt x="69342" y="103632"/>
                            <a:pt x="138684" y="105156"/>
                            <a:pt x="207836" y="104584"/>
                          </a:cubicBezTo>
                          <a:cubicBezTo>
                            <a:pt x="299371" y="103727"/>
                            <a:pt x="390716" y="99250"/>
                            <a:pt x="481870" y="93535"/>
                          </a:cubicBezTo>
                          <a:cubicBezTo>
                            <a:pt x="632079" y="85915"/>
                            <a:pt x="782288" y="75152"/>
                            <a:pt x="933545" y="72009"/>
                          </a:cubicBezTo>
                          <a:cubicBezTo>
                            <a:pt x="1084802" y="69056"/>
                            <a:pt x="1235774" y="74104"/>
                            <a:pt x="1386269" y="79248"/>
                          </a:cubicBezTo>
                          <a:cubicBezTo>
                            <a:pt x="1526667" y="86296"/>
                            <a:pt x="1666970" y="93440"/>
                            <a:pt x="1807845" y="94297"/>
                          </a:cubicBezTo>
                          <a:cubicBezTo>
                            <a:pt x="1758982" y="95536"/>
                            <a:pt x="1710023" y="95821"/>
                            <a:pt x="1661065" y="95821"/>
                          </a:cubicBezTo>
                          <a:cubicBezTo>
                            <a:pt x="1709928" y="97346"/>
                            <a:pt x="1758791" y="98584"/>
                            <a:pt x="1807845" y="98965"/>
                          </a:cubicBezTo>
                          <a:cubicBezTo>
                            <a:pt x="1666970" y="102489"/>
                            <a:pt x="1525905" y="99822"/>
                            <a:pt x="1385221" y="97250"/>
                          </a:cubicBezTo>
                          <a:cubicBezTo>
                            <a:pt x="1234726" y="92107"/>
                            <a:pt x="1084326" y="87154"/>
                            <a:pt x="934117" y="90106"/>
                          </a:cubicBezTo>
                          <a:cubicBezTo>
                            <a:pt x="783908" y="93250"/>
                            <a:pt x="633889" y="103918"/>
                            <a:pt x="483299" y="111538"/>
                          </a:cubicBezTo>
                          <a:cubicBezTo>
                            <a:pt x="391573" y="115062"/>
                            <a:pt x="299657" y="117348"/>
                            <a:pt x="207836" y="116014"/>
                          </a:cubicBezTo>
                          <a:cubicBezTo>
                            <a:pt x="138494" y="114967"/>
                            <a:pt x="69152" y="111728"/>
                            <a:pt x="571" y="105346"/>
                          </a:cubicBezTo>
                          <a:lnTo>
                            <a:pt x="381" y="146875"/>
                          </a:lnTo>
                          <a:cubicBezTo>
                            <a:pt x="92869" y="153352"/>
                            <a:pt x="185928" y="156019"/>
                            <a:pt x="278892" y="154781"/>
                          </a:cubicBezTo>
                          <a:cubicBezTo>
                            <a:pt x="329946" y="154591"/>
                            <a:pt x="381095" y="153162"/>
                            <a:pt x="432054" y="150590"/>
                          </a:cubicBezTo>
                          <a:cubicBezTo>
                            <a:pt x="444818" y="149828"/>
                            <a:pt x="457486" y="149257"/>
                            <a:pt x="470249" y="148399"/>
                          </a:cubicBezTo>
                          <a:lnTo>
                            <a:pt x="508445" y="145828"/>
                          </a:lnTo>
                          <a:cubicBezTo>
                            <a:pt x="533876" y="143923"/>
                            <a:pt x="559308" y="141922"/>
                            <a:pt x="584645" y="139732"/>
                          </a:cubicBezTo>
                          <a:cubicBezTo>
                            <a:pt x="686276" y="131159"/>
                            <a:pt x="787718" y="120586"/>
                            <a:pt x="890111" y="115348"/>
                          </a:cubicBezTo>
                          <a:cubicBezTo>
                            <a:pt x="938022" y="113538"/>
                            <a:pt x="986028" y="112395"/>
                            <a:pt x="1033939" y="113728"/>
                          </a:cubicBezTo>
                          <a:cubicBezTo>
                            <a:pt x="1081850" y="114967"/>
                            <a:pt x="1129570" y="118015"/>
                            <a:pt x="1176719" y="123444"/>
                          </a:cubicBezTo>
                          <a:cubicBezTo>
                            <a:pt x="1129379" y="119158"/>
                            <a:pt x="1081564" y="117157"/>
                            <a:pt x="1033844" y="117062"/>
                          </a:cubicBezTo>
                          <a:cubicBezTo>
                            <a:pt x="1015175" y="117062"/>
                            <a:pt x="996506" y="117348"/>
                            <a:pt x="977932" y="117919"/>
                          </a:cubicBezTo>
                          <a:cubicBezTo>
                            <a:pt x="996601" y="117824"/>
                            <a:pt x="1015270" y="117919"/>
                            <a:pt x="1033939" y="118396"/>
                          </a:cubicBezTo>
                          <a:cubicBezTo>
                            <a:pt x="1081850" y="119634"/>
                            <a:pt x="1129570" y="122682"/>
                            <a:pt x="1176719" y="128111"/>
                          </a:cubicBezTo>
                          <a:cubicBezTo>
                            <a:pt x="1129379" y="123825"/>
                            <a:pt x="1081564" y="121825"/>
                            <a:pt x="1033844" y="121729"/>
                          </a:cubicBezTo>
                          <a:cubicBezTo>
                            <a:pt x="986123" y="121539"/>
                            <a:pt x="938403" y="123730"/>
                            <a:pt x="890873" y="126682"/>
                          </a:cubicBezTo>
                          <a:cubicBezTo>
                            <a:pt x="788956" y="131921"/>
                            <a:pt x="687610" y="142399"/>
                            <a:pt x="585883" y="151067"/>
                          </a:cubicBezTo>
                          <a:cubicBezTo>
                            <a:pt x="560451" y="153257"/>
                            <a:pt x="534924" y="155257"/>
                            <a:pt x="509492" y="157163"/>
                          </a:cubicBezTo>
                          <a:lnTo>
                            <a:pt x="471202" y="159734"/>
                          </a:lnTo>
                          <a:cubicBezTo>
                            <a:pt x="458438" y="160592"/>
                            <a:pt x="445580" y="161163"/>
                            <a:pt x="432816" y="161925"/>
                          </a:cubicBezTo>
                          <a:cubicBezTo>
                            <a:pt x="381667" y="164497"/>
                            <a:pt x="330327" y="165830"/>
                            <a:pt x="278987" y="166116"/>
                          </a:cubicBezTo>
                          <a:cubicBezTo>
                            <a:pt x="185738" y="165735"/>
                            <a:pt x="92678" y="161449"/>
                            <a:pt x="476" y="153257"/>
                          </a:cubicBezTo>
                          <a:lnTo>
                            <a:pt x="476" y="179927"/>
                          </a:lnTo>
                          <a:cubicBezTo>
                            <a:pt x="17717" y="179927"/>
                            <a:pt x="34957" y="180213"/>
                            <a:pt x="52197" y="180594"/>
                          </a:cubicBezTo>
                          <a:cubicBezTo>
                            <a:pt x="109442" y="182023"/>
                            <a:pt x="166402" y="184785"/>
                            <a:pt x="222694" y="185261"/>
                          </a:cubicBezTo>
                          <a:cubicBezTo>
                            <a:pt x="234220" y="185928"/>
                            <a:pt x="245745" y="186118"/>
                            <a:pt x="257270" y="186499"/>
                          </a:cubicBezTo>
                          <a:lnTo>
                            <a:pt x="274511" y="186976"/>
                          </a:lnTo>
                          <a:lnTo>
                            <a:pt x="283178" y="187261"/>
                          </a:lnTo>
                          <a:lnTo>
                            <a:pt x="291846" y="187261"/>
                          </a:lnTo>
                          <a:cubicBezTo>
                            <a:pt x="291846" y="187261"/>
                            <a:pt x="326517" y="187452"/>
                            <a:pt x="326517" y="187452"/>
                          </a:cubicBezTo>
                          <a:cubicBezTo>
                            <a:pt x="332327" y="187452"/>
                            <a:pt x="338042" y="187452"/>
                            <a:pt x="343853" y="187261"/>
                          </a:cubicBezTo>
                          <a:lnTo>
                            <a:pt x="361188" y="186976"/>
                          </a:lnTo>
                          <a:cubicBezTo>
                            <a:pt x="384334" y="186785"/>
                            <a:pt x="407480" y="185738"/>
                            <a:pt x="430625" y="184975"/>
                          </a:cubicBezTo>
                          <a:cubicBezTo>
                            <a:pt x="442246" y="184499"/>
                            <a:pt x="453771" y="183832"/>
                            <a:pt x="465392" y="183261"/>
                          </a:cubicBezTo>
                          <a:lnTo>
                            <a:pt x="482727" y="182404"/>
                          </a:lnTo>
                          <a:lnTo>
                            <a:pt x="500158" y="181356"/>
                          </a:lnTo>
                          <a:cubicBezTo>
                            <a:pt x="592931" y="175736"/>
                            <a:pt x="685610" y="167068"/>
                            <a:pt x="778955" y="159544"/>
                          </a:cubicBezTo>
                          <a:cubicBezTo>
                            <a:pt x="866870" y="156877"/>
                            <a:pt x="955167" y="155543"/>
                            <a:pt x="1042797" y="158210"/>
                          </a:cubicBezTo>
                          <a:cubicBezTo>
                            <a:pt x="1027557" y="159258"/>
                            <a:pt x="1012412" y="160592"/>
                            <a:pt x="997268" y="161925"/>
                          </a:cubicBezTo>
                          <a:cubicBezTo>
                            <a:pt x="1012508" y="162211"/>
                            <a:pt x="1027652" y="162401"/>
                            <a:pt x="1042797" y="162877"/>
                          </a:cubicBezTo>
                          <a:cubicBezTo>
                            <a:pt x="955453" y="169069"/>
                            <a:pt x="869347" y="179165"/>
                            <a:pt x="783336" y="190595"/>
                          </a:cubicBezTo>
                          <a:cubicBezTo>
                            <a:pt x="690467" y="198120"/>
                            <a:pt x="597408" y="206692"/>
                            <a:pt x="503492" y="212503"/>
                          </a:cubicBezTo>
                          <a:lnTo>
                            <a:pt x="485870" y="213646"/>
                          </a:lnTo>
                          <a:lnTo>
                            <a:pt x="468249" y="214503"/>
                          </a:lnTo>
                          <a:cubicBezTo>
                            <a:pt x="456438" y="215074"/>
                            <a:pt x="444722" y="215741"/>
                            <a:pt x="432911" y="216217"/>
                          </a:cubicBezTo>
                          <a:cubicBezTo>
                            <a:pt x="409289" y="216979"/>
                            <a:pt x="385667" y="218122"/>
                            <a:pt x="361950" y="218313"/>
                          </a:cubicBezTo>
                          <a:lnTo>
                            <a:pt x="344234" y="218599"/>
                          </a:lnTo>
                          <a:cubicBezTo>
                            <a:pt x="338328" y="218694"/>
                            <a:pt x="332423" y="218789"/>
                            <a:pt x="326422" y="218789"/>
                          </a:cubicBezTo>
                          <a:lnTo>
                            <a:pt x="290798" y="218599"/>
                          </a:lnTo>
                          <a:lnTo>
                            <a:pt x="281940" y="218599"/>
                          </a:lnTo>
                          <a:cubicBezTo>
                            <a:pt x="281940" y="218599"/>
                            <a:pt x="273082" y="218313"/>
                            <a:pt x="273082" y="218313"/>
                          </a:cubicBezTo>
                          <a:lnTo>
                            <a:pt x="255270" y="217837"/>
                          </a:lnTo>
                          <a:cubicBezTo>
                            <a:pt x="243364" y="217456"/>
                            <a:pt x="231553" y="217265"/>
                            <a:pt x="219742" y="216598"/>
                          </a:cubicBezTo>
                          <a:cubicBezTo>
                            <a:pt x="162401" y="211646"/>
                            <a:pt x="106394" y="204406"/>
                            <a:pt x="50292" y="198596"/>
                          </a:cubicBezTo>
                          <a:cubicBezTo>
                            <a:pt x="33719" y="196882"/>
                            <a:pt x="17050" y="195358"/>
                            <a:pt x="381" y="194024"/>
                          </a:cubicBezTo>
                          <a:lnTo>
                            <a:pt x="95" y="286417"/>
                          </a:lnTo>
                          <a:cubicBezTo>
                            <a:pt x="46291" y="287941"/>
                            <a:pt x="92488" y="288893"/>
                            <a:pt x="138779" y="288703"/>
                          </a:cubicBezTo>
                          <a:cubicBezTo>
                            <a:pt x="240697" y="290036"/>
                            <a:pt x="342805" y="287179"/>
                            <a:pt x="444246" y="280130"/>
                          </a:cubicBezTo>
                          <a:cubicBezTo>
                            <a:pt x="491776" y="277939"/>
                            <a:pt x="539306" y="274892"/>
                            <a:pt x="586740" y="270796"/>
                          </a:cubicBezTo>
                          <a:cubicBezTo>
                            <a:pt x="554165" y="275082"/>
                            <a:pt x="521494" y="278797"/>
                            <a:pt x="488633" y="282226"/>
                          </a:cubicBezTo>
                          <a:cubicBezTo>
                            <a:pt x="521303" y="280321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893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847"/>
                          </a:cubicBezTo>
                          <a:cubicBezTo>
                            <a:pt x="92107" y="298418"/>
                            <a:pt x="46006" y="295751"/>
                            <a:pt x="0" y="292608"/>
                          </a:cubicBezTo>
                          <a:lnTo>
                            <a:pt x="0" y="328517"/>
                          </a:lnTo>
                          <a:cubicBezTo>
                            <a:pt x="6286" y="336518"/>
                            <a:pt x="12097" y="345281"/>
                            <a:pt x="17621" y="354425"/>
                          </a:cubicBezTo>
                          <a:lnTo>
                            <a:pt x="2580799" y="347281"/>
                          </a:lnTo>
                          <a:cubicBezTo>
                            <a:pt x="2586419" y="337661"/>
                            <a:pt x="2591562" y="327565"/>
                            <a:pt x="2596610" y="317373"/>
                          </a:cubicBezTo>
                          <a:cubicBezTo>
                            <a:pt x="2461927" y="323755"/>
                            <a:pt x="2327243" y="329565"/>
                            <a:pt x="2192369" y="333756"/>
                          </a:cubicBezTo>
                          <a:cubicBezTo>
                            <a:pt x="2041493" y="337185"/>
                            <a:pt x="1890427" y="338709"/>
                            <a:pt x="1739456" y="336804"/>
                          </a:cubicBezTo>
                          <a:cubicBezTo>
                            <a:pt x="1663922" y="335947"/>
                            <a:pt x="1588580" y="333565"/>
                            <a:pt x="1513237" y="332708"/>
                          </a:cubicBezTo>
                          <a:cubicBezTo>
                            <a:pt x="1437894" y="331756"/>
                            <a:pt x="1362647" y="333280"/>
                            <a:pt x="1287399" y="336518"/>
                          </a:cubicBezTo>
                          <a:cubicBezTo>
                            <a:pt x="1212628" y="339376"/>
                            <a:pt x="1137952" y="343948"/>
                            <a:pt x="1063466" y="349663"/>
                          </a:cubicBezTo>
                          <a:lnTo>
                            <a:pt x="1018318" y="349663"/>
                          </a:lnTo>
                          <a:cubicBezTo>
                            <a:pt x="1053084" y="346519"/>
                            <a:pt x="1087850" y="343567"/>
                            <a:pt x="1122712" y="340805"/>
                          </a:cubicBezTo>
                          <a:cubicBezTo>
                            <a:pt x="1102995" y="342138"/>
                            <a:pt x="1083183" y="343567"/>
                            <a:pt x="1063466" y="345091"/>
                          </a:cubicBezTo>
                          <a:lnTo>
                            <a:pt x="1018318" y="345091"/>
                          </a:lnTo>
                          <a:cubicBezTo>
                            <a:pt x="1107472" y="336899"/>
                            <a:pt x="1196912" y="329851"/>
                            <a:pt x="1286732" y="325374"/>
                          </a:cubicBezTo>
                          <a:cubicBezTo>
                            <a:pt x="1362170" y="322135"/>
                            <a:pt x="1437799" y="320611"/>
                            <a:pt x="1513332" y="321564"/>
                          </a:cubicBezTo>
                          <a:close/>
                          <a:moveTo>
                            <a:pt x="2210753" y="225933"/>
                          </a:moveTo>
                          <a:lnTo>
                            <a:pt x="2144173" y="228409"/>
                          </a:lnTo>
                          <a:lnTo>
                            <a:pt x="2001774" y="226600"/>
                          </a:lnTo>
                          <a:lnTo>
                            <a:pt x="1915287" y="222123"/>
                          </a:lnTo>
                          <a:lnTo>
                            <a:pt x="1975485" y="220599"/>
                          </a:lnTo>
                          <a:lnTo>
                            <a:pt x="1915287" y="217551"/>
                          </a:lnTo>
                          <a:lnTo>
                            <a:pt x="2001965" y="215360"/>
                          </a:lnTo>
                          <a:lnTo>
                            <a:pt x="2144363" y="217170"/>
                          </a:lnTo>
                          <a:lnTo>
                            <a:pt x="2210753" y="221361"/>
                          </a:lnTo>
                          <a:lnTo>
                            <a:pt x="2164556" y="223075"/>
                          </a:lnTo>
                          <a:lnTo>
                            <a:pt x="2210753" y="226028"/>
                          </a:lnTo>
                          <a:close/>
                          <a:moveTo>
                            <a:pt x="1461611" y="190405"/>
                          </a:moveTo>
                          <a:lnTo>
                            <a:pt x="1941005" y="189071"/>
                          </a:lnTo>
                          <a:lnTo>
                            <a:pt x="2164842" y="195072"/>
                          </a:lnTo>
                          <a:lnTo>
                            <a:pt x="2087023" y="197644"/>
                          </a:lnTo>
                          <a:lnTo>
                            <a:pt x="2164842" y="199739"/>
                          </a:lnTo>
                          <a:lnTo>
                            <a:pt x="1940909" y="206978"/>
                          </a:lnTo>
                          <a:lnTo>
                            <a:pt x="1461516" y="208312"/>
                          </a:lnTo>
                          <a:lnTo>
                            <a:pt x="1170051" y="202501"/>
                          </a:lnTo>
                          <a:lnTo>
                            <a:pt x="1271397" y="199930"/>
                          </a:lnTo>
                          <a:lnTo>
                            <a:pt x="1170051" y="197929"/>
                          </a:lnTo>
                          <a:lnTo>
                            <a:pt x="1461611" y="190500"/>
                          </a:lnTo>
                          <a:close/>
                          <a:moveTo>
                            <a:pt x="1942624" y="6667"/>
                          </a:moveTo>
                          <a:cubicBezTo>
                            <a:pt x="1947577" y="7620"/>
                            <a:pt x="1952530" y="8572"/>
                            <a:pt x="1957483" y="9620"/>
                          </a:cubicBezTo>
                          <a:cubicBezTo>
                            <a:pt x="1951577" y="8572"/>
                            <a:pt x="1945672" y="7620"/>
                            <a:pt x="1939671" y="6667"/>
                          </a:cubicBezTo>
                          <a:lnTo>
                            <a:pt x="1942529" y="6667"/>
                          </a:lnTo>
                          <a:close/>
                          <a:moveTo>
                            <a:pt x="1957483" y="14288"/>
                          </a:moveTo>
                          <a:cubicBezTo>
                            <a:pt x="1951577" y="13240"/>
                            <a:pt x="1945672" y="12287"/>
                            <a:pt x="1939671" y="11335"/>
                          </a:cubicBezTo>
                          <a:lnTo>
                            <a:pt x="1942529" y="11335"/>
                          </a:lnTo>
                          <a:cubicBezTo>
                            <a:pt x="1947481" y="12287"/>
                            <a:pt x="1952530" y="13240"/>
                            <a:pt x="1957388" y="14288"/>
                          </a:cubicBezTo>
                          <a:close/>
                          <a:moveTo>
                            <a:pt x="812006" y="9811"/>
                          </a:moveTo>
                          <a:cubicBezTo>
                            <a:pt x="846296" y="10382"/>
                            <a:pt x="880491" y="10192"/>
                            <a:pt x="914781" y="9525"/>
                          </a:cubicBezTo>
                          <a:lnTo>
                            <a:pt x="1189006" y="8763"/>
                          </a:lnTo>
                          <a:cubicBezTo>
                            <a:pt x="1182052" y="9239"/>
                            <a:pt x="1175195" y="9715"/>
                            <a:pt x="1168241" y="10192"/>
                          </a:cubicBezTo>
                          <a:cubicBezTo>
                            <a:pt x="1151001" y="11430"/>
                            <a:pt x="1133666" y="12478"/>
                            <a:pt x="1116425" y="13525"/>
                          </a:cubicBezTo>
                          <a:lnTo>
                            <a:pt x="1189006" y="13335"/>
                          </a:lnTo>
                          <a:cubicBezTo>
                            <a:pt x="1182052" y="13811"/>
                            <a:pt x="1175195" y="14288"/>
                            <a:pt x="1168241" y="14764"/>
                          </a:cubicBezTo>
                          <a:cubicBezTo>
                            <a:pt x="1108615" y="18955"/>
                            <a:pt x="1048893" y="22669"/>
                            <a:pt x="988886" y="25146"/>
                          </a:cubicBezTo>
                          <a:cubicBezTo>
                            <a:pt x="973931" y="25813"/>
                            <a:pt x="958882" y="26194"/>
                            <a:pt x="943928" y="26765"/>
                          </a:cubicBezTo>
                          <a:cubicBezTo>
                            <a:pt x="928878" y="27051"/>
                            <a:pt x="913924" y="27622"/>
                            <a:pt x="898874" y="27718"/>
                          </a:cubicBezTo>
                          <a:cubicBezTo>
                            <a:pt x="868775" y="28289"/>
                            <a:pt x="838772" y="28099"/>
                            <a:pt x="808673" y="27718"/>
                          </a:cubicBezTo>
                          <a:cubicBezTo>
                            <a:pt x="738092" y="25241"/>
                            <a:pt x="667988" y="20574"/>
                            <a:pt x="598075" y="15049"/>
                          </a:cubicBezTo>
                          <a:lnTo>
                            <a:pt x="658082" y="14859"/>
                          </a:lnTo>
                          <a:cubicBezTo>
                            <a:pt x="638080" y="13430"/>
                            <a:pt x="618077" y="12001"/>
                            <a:pt x="598075" y="10382"/>
                          </a:cubicBezTo>
                          <a:lnTo>
                            <a:pt x="812006" y="9811"/>
                          </a:lnTo>
                          <a:close/>
                          <a:moveTo>
                            <a:pt x="2146078" y="115252"/>
                          </a:moveTo>
                          <a:cubicBezTo>
                            <a:pt x="2202847" y="111442"/>
                            <a:pt x="2259235" y="106013"/>
                            <a:pt x="2315242" y="98965"/>
                          </a:cubicBezTo>
                          <a:cubicBezTo>
                            <a:pt x="2329244" y="97346"/>
                            <a:pt x="2343150" y="95250"/>
                            <a:pt x="2357152" y="93345"/>
                          </a:cubicBezTo>
                          <a:cubicBezTo>
                            <a:pt x="2364105" y="92392"/>
                            <a:pt x="2371058" y="91345"/>
                            <a:pt x="2378012" y="90297"/>
                          </a:cubicBezTo>
                          <a:lnTo>
                            <a:pt x="2388394" y="88773"/>
                          </a:lnTo>
                          <a:lnTo>
                            <a:pt x="2389061" y="88773"/>
                          </a:lnTo>
                          <a:cubicBezTo>
                            <a:pt x="2385536" y="86868"/>
                            <a:pt x="2380774" y="85249"/>
                            <a:pt x="2375630" y="84201"/>
                          </a:cubicBezTo>
                          <a:cubicBezTo>
                            <a:pt x="2372678" y="83534"/>
                            <a:pt x="2369534" y="83153"/>
                            <a:pt x="2366391" y="82772"/>
                          </a:cubicBezTo>
                          <a:cubicBezTo>
                            <a:pt x="2364867" y="82582"/>
                            <a:pt x="2363248" y="82486"/>
                            <a:pt x="2361724" y="82391"/>
                          </a:cubicBezTo>
                          <a:cubicBezTo>
                            <a:pt x="2360200" y="82391"/>
                            <a:pt x="2358676" y="82201"/>
                            <a:pt x="2356771" y="82201"/>
                          </a:cubicBezTo>
                          <a:lnTo>
                            <a:pt x="2335435" y="81439"/>
                          </a:lnTo>
                          <a:cubicBezTo>
                            <a:pt x="2091785" y="69532"/>
                            <a:pt x="1847755" y="61913"/>
                            <a:pt x="1603439" y="58198"/>
                          </a:cubicBezTo>
                          <a:cubicBezTo>
                            <a:pt x="1359218" y="54483"/>
                            <a:pt x="1114711" y="54864"/>
                            <a:pt x="870395" y="59341"/>
                          </a:cubicBezTo>
                          <a:cubicBezTo>
                            <a:pt x="796100" y="60103"/>
                            <a:pt x="721805" y="61436"/>
                            <a:pt x="647414" y="62579"/>
                          </a:cubicBezTo>
                          <a:cubicBezTo>
                            <a:pt x="573024" y="63532"/>
                            <a:pt x="498253" y="63436"/>
                            <a:pt x="423863" y="58483"/>
                          </a:cubicBezTo>
                          <a:cubicBezTo>
                            <a:pt x="349568" y="53530"/>
                            <a:pt x="276416" y="43815"/>
                            <a:pt x="203835" y="33433"/>
                          </a:cubicBezTo>
                          <a:lnTo>
                            <a:pt x="86201" y="16478"/>
                          </a:lnTo>
                          <a:lnTo>
                            <a:pt x="98108" y="16478"/>
                          </a:lnTo>
                          <a:cubicBezTo>
                            <a:pt x="98108" y="16478"/>
                            <a:pt x="204788" y="30194"/>
                            <a:pt x="204788" y="30194"/>
                          </a:cubicBezTo>
                          <a:cubicBezTo>
                            <a:pt x="231458" y="33623"/>
                            <a:pt x="258223" y="36767"/>
                            <a:pt x="284988" y="39814"/>
                          </a:cubicBezTo>
                          <a:cubicBezTo>
                            <a:pt x="257842" y="36385"/>
                            <a:pt x="230791" y="32671"/>
                            <a:pt x="203835" y="28861"/>
                          </a:cubicBezTo>
                          <a:lnTo>
                            <a:pt x="86201" y="11906"/>
                          </a:lnTo>
                          <a:lnTo>
                            <a:pt x="98108" y="11906"/>
                          </a:lnTo>
                          <a:cubicBezTo>
                            <a:pt x="98108" y="11906"/>
                            <a:pt x="204788" y="25622"/>
                            <a:pt x="204788" y="25622"/>
                          </a:cubicBezTo>
                          <a:cubicBezTo>
                            <a:pt x="277749" y="34861"/>
                            <a:pt x="350996" y="43434"/>
                            <a:pt x="424815" y="47244"/>
                          </a:cubicBezTo>
                          <a:cubicBezTo>
                            <a:pt x="498634" y="51054"/>
                            <a:pt x="572834" y="50101"/>
                            <a:pt x="647033" y="48006"/>
                          </a:cubicBezTo>
                          <a:cubicBezTo>
                            <a:pt x="721233" y="45815"/>
                            <a:pt x="795623" y="43243"/>
                            <a:pt x="870014" y="41434"/>
                          </a:cubicBezTo>
                          <a:cubicBezTo>
                            <a:pt x="1114616" y="36957"/>
                            <a:pt x="1359408" y="36576"/>
                            <a:pt x="1604010" y="40291"/>
                          </a:cubicBezTo>
                          <a:cubicBezTo>
                            <a:pt x="1848612" y="44005"/>
                            <a:pt x="2093024" y="51625"/>
                            <a:pt x="2336959" y="63532"/>
                          </a:cubicBezTo>
                          <a:lnTo>
                            <a:pt x="2358295" y="64770"/>
                          </a:lnTo>
                          <a:cubicBezTo>
                            <a:pt x="2360009" y="64770"/>
                            <a:pt x="2362010" y="64960"/>
                            <a:pt x="2364010" y="65151"/>
                          </a:cubicBezTo>
                          <a:cubicBezTo>
                            <a:pt x="2366010" y="65342"/>
                            <a:pt x="2367915" y="65532"/>
                            <a:pt x="2369915" y="65818"/>
                          </a:cubicBezTo>
                          <a:cubicBezTo>
                            <a:pt x="2373821" y="66389"/>
                            <a:pt x="2377631" y="66961"/>
                            <a:pt x="2381441" y="67913"/>
                          </a:cubicBezTo>
                          <a:cubicBezTo>
                            <a:pt x="2385251" y="68771"/>
                            <a:pt x="2388966" y="69818"/>
                            <a:pt x="2392680" y="71247"/>
                          </a:cubicBezTo>
                          <a:cubicBezTo>
                            <a:pt x="2396395" y="72580"/>
                            <a:pt x="2400014" y="74295"/>
                            <a:pt x="2403348" y="76581"/>
                          </a:cubicBezTo>
                          <a:lnTo>
                            <a:pt x="2405729" y="78391"/>
                          </a:lnTo>
                          <a:cubicBezTo>
                            <a:pt x="2406491" y="79057"/>
                            <a:pt x="2407158" y="79819"/>
                            <a:pt x="2407825" y="80486"/>
                          </a:cubicBezTo>
                          <a:cubicBezTo>
                            <a:pt x="2408587" y="81153"/>
                            <a:pt x="2408968" y="81915"/>
                            <a:pt x="2409825" y="83153"/>
                          </a:cubicBezTo>
                          <a:cubicBezTo>
                            <a:pt x="2410683" y="84296"/>
                            <a:pt x="2410778" y="85344"/>
                            <a:pt x="2411063" y="86392"/>
                          </a:cubicBezTo>
                          <a:cubicBezTo>
                            <a:pt x="2411825" y="88297"/>
                            <a:pt x="2411444" y="90106"/>
                            <a:pt x="2411254" y="91821"/>
                          </a:cubicBezTo>
                          <a:cubicBezTo>
                            <a:pt x="2411730" y="93726"/>
                            <a:pt x="2411254" y="95536"/>
                            <a:pt x="2411159" y="97346"/>
                          </a:cubicBezTo>
                          <a:lnTo>
                            <a:pt x="2410397" y="100489"/>
                          </a:lnTo>
                          <a:lnTo>
                            <a:pt x="2410206" y="101251"/>
                          </a:lnTo>
                          <a:cubicBezTo>
                            <a:pt x="2410206" y="101251"/>
                            <a:pt x="2410016" y="101441"/>
                            <a:pt x="2409825" y="101536"/>
                          </a:cubicBezTo>
                          <a:lnTo>
                            <a:pt x="2409254" y="101536"/>
                          </a:lnTo>
                          <a:cubicBezTo>
                            <a:pt x="2409254" y="101536"/>
                            <a:pt x="2407158" y="102203"/>
                            <a:pt x="2407158" y="102203"/>
                          </a:cubicBezTo>
                          <a:cubicBezTo>
                            <a:pt x="2405729" y="102489"/>
                            <a:pt x="2404491" y="102965"/>
                            <a:pt x="2402872" y="103156"/>
                          </a:cubicBezTo>
                          <a:lnTo>
                            <a:pt x="2398014" y="103822"/>
                          </a:lnTo>
                          <a:lnTo>
                            <a:pt x="2391728" y="104680"/>
                          </a:lnTo>
                          <a:lnTo>
                            <a:pt x="2381155" y="106013"/>
                          </a:lnTo>
                          <a:cubicBezTo>
                            <a:pt x="2374106" y="106966"/>
                            <a:pt x="2367058" y="107918"/>
                            <a:pt x="2360009" y="108680"/>
                          </a:cubicBezTo>
                          <a:cubicBezTo>
                            <a:pt x="2345817" y="110299"/>
                            <a:pt x="2331720" y="112109"/>
                            <a:pt x="2317528" y="113538"/>
                          </a:cubicBezTo>
                          <a:cubicBezTo>
                            <a:pt x="2260854" y="119539"/>
                            <a:pt x="2203799" y="123920"/>
                            <a:pt x="2146649" y="126587"/>
                          </a:cubicBezTo>
                          <a:cubicBezTo>
                            <a:pt x="2032349" y="131921"/>
                            <a:pt x="1917573" y="130588"/>
                            <a:pt x="1804035" y="122682"/>
                          </a:cubicBezTo>
                          <a:cubicBezTo>
                            <a:pt x="1883283" y="126587"/>
                            <a:pt x="1962722" y="127159"/>
                            <a:pt x="2041970" y="124777"/>
                          </a:cubicBezTo>
                          <a:cubicBezTo>
                            <a:pt x="1962436" y="125635"/>
                            <a:pt x="1882902" y="123539"/>
                            <a:pt x="1804035" y="118015"/>
                          </a:cubicBezTo>
                          <a:cubicBezTo>
                            <a:pt x="1917859" y="123730"/>
                            <a:pt x="2032349" y="122872"/>
                            <a:pt x="2145887" y="115252"/>
                          </a:cubicBezTo>
                          <a:close/>
                          <a:moveTo>
                            <a:pt x="1543717" y="120015"/>
                          </a:moveTo>
                          <a:cubicBezTo>
                            <a:pt x="1578959" y="122206"/>
                            <a:pt x="1614297" y="124206"/>
                            <a:pt x="1649635" y="126016"/>
                          </a:cubicBezTo>
                          <a:lnTo>
                            <a:pt x="1698784" y="131731"/>
                          </a:lnTo>
                          <a:lnTo>
                            <a:pt x="1664399" y="132397"/>
                          </a:lnTo>
                          <a:lnTo>
                            <a:pt x="1698784" y="136398"/>
                          </a:lnTo>
                          <a:lnTo>
                            <a:pt x="1648777" y="137350"/>
                          </a:lnTo>
                          <a:cubicBezTo>
                            <a:pt x="1613440" y="135541"/>
                            <a:pt x="1578007" y="133540"/>
                            <a:pt x="1542669" y="131350"/>
                          </a:cubicBezTo>
                          <a:cubicBezTo>
                            <a:pt x="1521333" y="128873"/>
                            <a:pt x="1499997" y="126397"/>
                            <a:pt x="1478756" y="123825"/>
                          </a:cubicBezTo>
                          <a:cubicBezTo>
                            <a:pt x="1493615" y="124111"/>
                            <a:pt x="1508474" y="124206"/>
                            <a:pt x="1523333" y="124396"/>
                          </a:cubicBezTo>
                          <a:cubicBezTo>
                            <a:pt x="1508474" y="122682"/>
                            <a:pt x="1493615" y="120967"/>
                            <a:pt x="1478852" y="119158"/>
                          </a:cubicBezTo>
                          <a:cubicBezTo>
                            <a:pt x="1500473" y="119539"/>
                            <a:pt x="1522095" y="119824"/>
                            <a:pt x="1543717" y="120015"/>
                          </a:cubicBezTo>
                          <a:close/>
                          <a:moveTo>
                            <a:pt x="411290" y="142208"/>
                          </a:moveTo>
                          <a:cubicBezTo>
                            <a:pt x="361283" y="146113"/>
                            <a:pt x="311087" y="149161"/>
                            <a:pt x="260794" y="151352"/>
                          </a:cubicBezTo>
                          <a:cubicBezTo>
                            <a:pt x="230124" y="151543"/>
                            <a:pt x="199454" y="151352"/>
                            <a:pt x="168878" y="150876"/>
                          </a:cubicBezTo>
                          <a:cubicBezTo>
                            <a:pt x="190119" y="149638"/>
                            <a:pt x="211360" y="148114"/>
                            <a:pt x="232505" y="146590"/>
                          </a:cubicBezTo>
                          <a:cubicBezTo>
                            <a:pt x="211265" y="146590"/>
                            <a:pt x="190024" y="146590"/>
                            <a:pt x="168878" y="146304"/>
                          </a:cubicBezTo>
                          <a:cubicBezTo>
                            <a:pt x="199358" y="144589"/>
                            <a:pt x="229838" y="142494"/>
                            <a:pt x="260223" y="140113"/>
                          </a:cubicBezTo>
                          <a:cubicBezTo>
                            <a:pt x="310325" y="138017"/>
                            <a:pt x="360331" y="134969"/>
                            <a:pt x="410242" y="131064"/>
                          </a:cubicBezTo>
                          <a:cubicBezTo>
                            <a:pt x="433673" y="130302"/>
                            <a:pt x="457200" y="129349"/>
                            <a:pt x="480727" y="128302"/>
                          </a:cubicBezTo>
                          <a:cubicBezTo>
                            <a:pt x="464725" y="130588"/>
                            <a:pt x="448628" y="132683"/>
                            <a:pt x="432530" y="134874"/>
                          </a:cubicBezTo>
                          <a:cubicBezTo>
                            <a:pt x="448628" y="134302"/>
                            <a:pt x="464630" y="133731"/>
                            <a:pt x="480727" y="132969"/>
                          </a:cubicBezTo>
                          <a:cubicBezTo>
                            <a:pt x="457676" y="136303"/>
                            <a:pt x="434531" y="139446"/>
                            <a:pt x="411385" y="142399"/>
                          </a:cubicBezTo>
                          <a:close/>
                          <a:moveTo>
                            <a:pt x="1045369" y="309848"/>
                          </a:moveTo>
                          <a:cubicBezTo>
                            <a:pt x="964121" y="314420"/>
                            <a:pt x="883063" y="322897"/>
                            <a:pt x="803720" y="336709"/>
                          </a:cubicBezTo>
                          <a:cubicBezTo>
                            <a:pt x="857822" y="325755"/>
                            <a:pt x="912971" y="317373"/>
                            <a:pt x="968693" y="310896"/>
                          </a:cubicBezTo>
                          <a:cubicBezTo>
                            <a:pt x="913257" y="315754"/>
                            <a:pt x="858107" y="322612"/>
                            <a:pt x="803720" y="332042"/>
                          </a:cubicBezTo>
                          <a:cubicBezTo>
                            <a:pt x="882206" y="316135"/>
                            <a:pt x="962978" y="305371"/>
                            <a:pt x="1044416" y="298609"/>
                          </a:cubicBezTo>
                          <a:cubicBezTo>
                            <a:pt x="1178719" y="289369"/>
                            <a:pt x="1313879" y="290798"/>
                            <a:pt x="1448181" y="295561"/>
                          </a:cubicBezTo>
                          <a:cubicBezTo>
                            <a:pt x="1510856" y="298894"/>
                            <a:pt x="1573340" y="302895"/>
                            <a:pt x="1635824" y="306991"/>
                          </a:cubicBezTo>
                          <a:cubicBezTo>
                            <a:pt x="1592390" y="305657"/>
                            <a:pt x="1548860" y="304514"/>
                            <a:pt x="1505426" y="303467"/>
                          </a:cubicBezTo>
                          <a:cubicBezTo>
                            <a:pt x="1548956" y="306038"/>
                            <a:pt x="1592390" y="308800"/>
                            <a:pt x="1635824" y="311658"/>
                          </a:cubicBezTo>
                          <a:cubicBezTo>
                            <a:pt x="1573054" y="309753"/>
                            <a:pt x="1510284" y="307943"/>
                            <a:pt x="1447610" y="306800"/>
                          </a:cubicBezTo>
                          <a:cubicBezTo>
                            <a:pt x="1313593" y="302133"/>
                            <a:pt x="1178909" y="300704"/>
                            <a:pt x="1045369" y="3098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2" name="Vrije vorm: vorm 22231">
                      <a:extLst>
                        <a:ext uri="{FF2B5EF4-FFF2-40B4-BE49-F238E27FC236}">
                          <a16:creationId xmlns:a16="http://schemas.microsoft.com/office/drawing/2014/main" id="{7D0C8285-A66C-BF02-F17B-AF3BE7B4DC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1589"/>
                      <a:ext cx="994791" cy="10763"/>
                    </a:xfrm>
                    <a:custGeom>
                      <a:avLst/>
                      <a:gdLst>
                        <a:gd name="connsiteX0" fmla="*/ 291560 w 994791"/>
                        <a:gd name="connsiteY0" fmla="*/ 5905 h 10763"/>
                        <a:gd name="connsiteX1" fmla="*/ 770858 w 994791"/>
                        <a:gd name="connsiteY1" fmla="*/ 4572 h 10763"/>
                        <a:gd name="connsiteX2" fmla="*/ 916972 w 994791"/>
                        <a:gd name="connsiteY2" fmla="*/ 8572 h 10763"/>
                        <a:gd name="connsiteX3" fmla="*/ 994791 w 994791"/>
                        <a:gd name="connsiteY3" fmla="*/ 6001 h 10763"/>
                        <a:gd name="connsiteX4" fmla="*/ 770954 w 994791"/>
                        <a:gd name="connsiteY4" fmla="*/ 0 h 10763"/>
                        <a:gd name="connsiteX5" fmla="*/ 291560 w 994791"/>
                        <a:gd name="connsiteY5" fmla="*/ 1333 h 10763"/>
                        <a:gd name="connsiteX6" fmla="*/ 0 w 994791"/>
                        <a:gd name="connsiteY6" fmla="*/ 8763 h 10763"/>
                        <a:gd name="connsiteX7" fmla="*/ 101346 w 994791"/>
                        <a:gd name="connsiteY7" fmla="*/ 10763 h 10763"/>
                        <a:gd name="connsiteX8" fmla="*/ 291560 w 994791"/>
                        <a:gd name="connsiteY8" fmla="*/ 5905 h 10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763">
                          <a:moveTo>
                            <a:pt x="291560" y="5905"/>
                          </a:moveTo>
                          <a:lnTo>
                            <a:pt x="770858" y="4572"/>
                          </a:lnTo>
                          <a:lnTo>
                            <a:pt x="916972" y="8572"/>
                          </a:lnTo>
                          <a:lnTo>
                            <a:pt x="994791" y="6001"/>
                          </a:lnTo>
                          <a:lnTo>
                            <a:pt x="770954" y="0"/>
                          </a:lnTo>
                          <a:lnTo>
                            <a:pt x="291560" y="1333"/>
                          </a:lnTo>
                          <a:lnTo>
                            <a:pt x="0" y="8763"/>
                          </a:lnTo>
                          <a:lnTo>
                            <a:pt x="101346" y="10763"/>
                          </a:lnTo>
                          <a:lnTo>
                            <a:pt x="291560" y="5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3" name="Vrije vorm: vorm 22232">
                      <a:extLst>
                        <a:ext uri="{FF2B5EF4-FFF2-40B4-BE49-F238E27FC236}">
                          <a16:creationId xmlns:a16="http://schemas.microsoft.com/office/drawing/2014/main" id="{45700D88-87C1-66EA-AE47-14F55934CD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3308"/>
                      <a:ext cx="2111692" cy="81724"/>
                    </a:xfrm>
                    <a:custGeom>
                      <a:avLst/>
                      <a:gdLst>
                        <a:gd name="connsiteX0" fmla="*/ 1648682 w 2111692"/>
                        <a:gd name="connsiteY0" fmla="*/ 12573 h 81724"/>
                        <a:gd name="connsiteX1" fmla="*/ 1135571 w 2111692"/>
                        <a:gd name="connsiteY1" fmla="*/ 13716 h 81724"/>
                        <a:gd name="connsiteX2" fmla="*/ 879253 w 2111692"/>
                        <a:gd name="connsiteY2" fmla="*/ 5620 h 81724"/>
                        <a:gd name="connsiteX3" fmla="*/ 749999 w 2111692"/>
                        <a:gd name="connsiteY3" fmla="*/ 953 h 81724"/>
                        <a:gd name="connsiteX4" fmla="*/ 684657 w 2111692"/>
                        <a:gd name="connsiteY4" fmla="*/ 0 h 81724"/>
                        <a:gd name="connsiteX5" fmla="*/ 651891 w 2111692"/>
                        <a:gd name="connsiteY5" fmla="*/ 191 h 81724"/>
                        <a:gd name="connsiteX6" fmla="*/ 635508 w 2111692"/>
                        <a:gd name="connsiteY6" fmla="*/ 191 h 81724"/>
                        <a:gd name="connsiteX7" fmla="*/ 619125 w 2111692"/>
                        <a:gd name="connsiteY7" fmla="*/ 667 h 81724"/>
                        <a:gd name="connsiteX8" fmla="*/ 305943 w 2111692"/>
                        <a:gd name="connsiteY8" fmla="*/ 32385 h 81724"/>
                        <a:gd name="connsiteX9" fmla="*/ 0 w 2111692"/>
                        <a:gd name="connsiteY9" fmla="*/ 81725 h 81724"/>
                        <a:gd name="connsiteX10" fmla="*/ 69818 w 2111692"/>
                        <a:gd name="connsiteY10" fmla="*/ 74390 h 81724"/>
                        <a:gd name="connsiteX11" fmla="*/ 305848 w 2111692"/>
                        <a:gd name="connsiteY11" fmla="*/ 36957 h 81724"/>
                        <a:gd name="connsiteX12" fmla="*/ 619030 w 2111692"/>
                        <a:gd name="connsiteY12" fmla="*/ 5239 h 81724"/>
                        <a:gd name="connsiteX13" fmla="*/ 635413 w 2111692"/>
                        <a:gd name="connsiteY13" fmla="*/ 4858 h 81724"/>
                        <a:gd name="connsiteX14" fmla="*/ 651796 w 2111692"/>
                        <a:gd name="connsiteY14" fmla="*/ 4858 h 81724"/>
                        <a:gd name="connsiteX15" fmla="*/ 684562 w 2111692"/>
                        <a:gd name="connsiteY15" fmla="*/ 4572 h 81724"/>
                        <a:gd name="connsiteX16" fmla="*/ 749903 w 2111692"/>
                        <a:gd name="connsiteY16" fmla="*/ 5525 h 81724"/>
                        <a:gd name="connsiteX17" fmla="*/ 879158 w 2111692"/>
                        <a:gd name="connsiteY17" fmla="*/ 10192 h 81724"/>
                        <a:gd name="connsiteX18" fmla="*/ 1135475 w 2111692"/>
                        <a:gd name="connsiteY18" fmla="*/ 18288 h 81724"/>
                        <a:gd name="connsiteX19" fmla="*/ 1648587 w 2111692"/>
                        <a:gd name="connsiteY19" fmla="*/ 17145 h 81724"/>
                        <a:gd name="connsiteX20" fmla="*/ 1888998 w 2111692"/>
                        <a:gd name="connsiteY20" fmla="*/ 18669 h 81724"/>
                        <a:gd name="connsiteX21" fmla="*/ 2074450 w 2111692"/>
                        <a:gd name="connsiteY21" fmla="*/ 16192 h 81724"/>
                        <a:gd name="connsiteX22" fmla="*/ 2111693 w 2111692"/>
                        <a:gd name="connsiteY22" fmla="*/ 12383 h 81724"/>
                        <a:gd name="connsiteX23" fmla="*/ 2111693 w 2111692"/>
                        <a:gd name="connsiteY23" fmla="*/ 10858 h 81724"/>
                        <a:gd name="connsiteX24" fmla="*/ 1888998 w 2111692"/>
                        <a:gd name="connsiteY24" fmla="*/ 14002 h 81724"/>
                        <a:gd name="connsiteX25" fmla="*/ 1648587 w 2111692"/>
                        <a:gd name="connsiteY25" fmla="*/ 12478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648682" y="12573"/>
                          </a:moveTo>
                          <a:cubicBezTo>
                            <a:pt x="1477709" y="16954"/>
                            <a:pt x="1306544" y="17050"/>
                            <a:pt x="1135571" y="13716"/>
                          </a:cubicBezTo>
                          <a:cubicBezTo>
                            <a:pt x="1050036" y="12002"/>
                            <a:pt x="964692" y="9144"/>
                            <a:pt x="879253" y="5620"/>
                          </a:cubicBezTo>
                          <a:cubicBezTo>
                            <a:pt x="836390" y="3810"/>
                            <a:pt x="793337" y="2000"/>
                            <a:pt x="749999" y="953"/>
                          </a:cubicBezTo>
                          <a:cubicBezTo>
                            <a:pt x="728282" y="381"/>
                            <a:pt x="706565" y="0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191"/>
                          </a:cubicBezTo>
                          <a:lnTo>
                            <a:pt x="635508" y="191"/>
                          </a:lnTo>
                          <a:cubicBezTo>
                            <a:pt x="635508" y="191"/>
                            <a:pt x="619125" y="667"/>
                            <a:pt x="619125" y="667"/>
                          </a:cubicBezTo>
                          <a:cubicBezTo>
                            <a:pt x="513112" y="6191"/>
                            <a:pt x="408813" y="17812"/>
                            <a:pt x="305943" y="32385"/>
                          </a:cubicBezTo>
                          <a:cubicBezTo>
                            <a:pt x="203073" y="46958"/>
                            <a:pt x="101537" y="64294"/>
                            <a:pt x="0" y="81725"/>
                          </a:cubicBezTo>
                          <a:cubicBezTo>
                            <a:pt x="23241" y="79248"/>
                            <a:pt x="46577" y="76867"/>
                            <a:pt x="69818" y="74390"/>
                          </a:cubicBezTo>
                          <a:cubicBezTo>
                            <a:pt x="148114" y="61055"/>
                            <a:pt x="226600" y="48196"/>
                            <a:pt x="305848" y="36957"/>
                          </a:cubicBezTo>
                          <a:cubicBezTo>
                            <a:pt x="408718" y="22384"/>
                            <a:pt x="513016" y="10763"/>
                            <a:pt x="619030" y="5239"/>
                          </a:cubicBezTo>
                          <a:lnTo>
                            <a:pt x="635413" y="4858"/>
                          </a:lnTo>
                          <a:lnTo>
                            <a:pt x="651796" y="4858"/>
                          </a:lnTo>
                          <a:cubicBezTo>
                            <a:pt x="662750" y="4667"/>
                            <a:pt x="673608" y="4572"/>
                            <a:pt x="684562" y="4572"/>
                          </a:cubicBezTo>
                          <a:cubicBezTo>
                            <a:pt x="706374" y="4572"/>
                            <a:pt x="728186" y="5048"/>
                            <a:pt x="749903" y="5525"/>
                          </a:cubicBezTo>
                          <a:cubicBezTo>
                            <a:pt x="793337" y="6572"/>
                            <a:pt x="836390" y="8477"/>
                            <a:pt x="879158" y="10192"/>
                          </a:cubicBezTo>
                          <a:cubicBezTo>
                            <a:pt x="964597" y="13716"/>
                            <a:pt x="1049941" y="16574"/>
                            <a:pt x="1135475" y="18288"/>
                          </a:cubicBezTo>
                          <a:cubicBezTo>
                            <a:pt x="1306449" y="21622"/>
                            <a:pt x="1477613" y="21527"/>
                            <a:pt x="1648587" y="17145"/>
                          </a:cubicBezTo>
                          <a:cubicBezTo>
                            <a:pt x="1728597" y="18479"/>
                            <a:pt x="1808798" y="19145"/>
                            <a:pt x="1888998" y="18669"/>
                          </a:cubicBezTo>
                          <a:cubicBezTo>
                            <a:pt x="1950815" y="18383"/>
                            <a:pt x="2012633" y="17431"/>
                            <a:pt x="2074450" y="16192"/>
                          </a:cubicBezTo>
                          <a:cubicBezTo>
                            <a:pt x="2086832" y="14954"/>
                            <a:pt x="2099310" y="13716"/>
                            <a:pt x="2111693" y="12383"/>
                          </a:cubicBezTo>
                          <a:lnTo>
                            <a:pt x="2111693" y="10858"/>
                          </a:lnTo>
                          <a:cubicBezTo>
                            <a:pt x="2037397" y="12573"/>
                            <a:pt x="1963198" y="13621"/>
                            <a:pt x="1888998" y="14002"/>
                          </a:cubicBezTo>
                          <a:cubicBezTo>
                            <a:pt x="1808798" y="14383"/>
                            <a:pt x="1728597" y="13716"/>
                            <a:pt x="1648587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4" name="Vrije vorm: vorm 22233">
                      <a:extLst>
                        <a:ext uri="{FF2B5EF4-FFF2-40B4-BE49-F238E27FC236}">
                          <a16:creationId xmlns:a16="http://schemas.microsoft.com/office/drawing/2014/main" id="{D9EEE802-BC3F-F8BA-CF37-6CEBAC0E79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982" y="2943746"/>
                      <a:ext cx="1809178" cy="38189"/>
                    </a:xfrm>
                    <a:custGeom>
                      <a:avLst/>
                      <a:gdLst>
                        <a:gd name="connsiteX0" fmla="*/ 125063 w 1809178"/>
                        <a:gd name="connsiteY0" fmla="*/ 37547 h 38189"/>
                        <a:gd name="connsiteX1" fmla="*/ 209169 w 1809178"/>
                        <a:gd name="connsiteY1" fmla="*/ 38118 h 38189"/>
                        <a:gd name="connsiteX2" fmla="*/ 483203 w 1809178"/>
                        <a:gd name="connsiteY2" fmla="*/ 27069 h 38189"/>
                        <a:gd name="connsiteX3" fmla="*/ 934879 w 1809178"/>
                        <a:gd name="connsiteY3" fmla="*/ 5543 h 38189"/>
                        <a:gd name="connsiteX4" fmla="*/ 1387602 w 1809178"/>
                        <a:gd name="connsiteY4" fmla="*/ 12782 h 38189"/>
                        <a:gd name="connsiteX5" fmla="*/ 1662398 w 1809178"/>
                        <a:gd name="connsiteY5" fmla="*/ 24688 h 38189"/>
                        <a:gd name="connsiteX6" fmla="*/ 1809179 w 1809178"/>
                        <a:gd name="connsiteY6" fmla="*/ 23164 h 38189"/>
                        <a:gd name="connsiteX7" fmla="*/ 1387602 w 1809178"/>
                        <a:gd name="connsiteY7" fmla="*/ 8114 h 38189"/>
                        <a:gd name="connsiteX8" fmla="*/ 934879 w 1809178"/>
                        <a:gd name="connsiteY8" fmla="*/ 875 h 38189"/>
                        <a:gd name="connsiteX9" fmla="*/ 483203 w 1809178"/>
                        <a:gd name="connsiteY9" fmla="*/ 22402 h 38189"/>
                        <a:gd name="connsiteX10" fmla="*/ 209169 w 1809178"/>
                        <a:gd name="connsiteY10" fmla="*/ 33451 h 38189"/>
                        <a:gd name="connsiteX11" fmla="*/ 1810 w 1809178"/>
                        <a:gd name="connsiteY11" fmla="*/ 27736 h 38189"/>
                        <a:gd name="connsiteX12" fmla="*/ 1810 w 1809178"/>
                        <a:gd name="connsiteY12" fmla="*/ 27736 h 38189"/>
                        <a:gd name="connsiteX13" fmla="*/ 0 w 1809178"/>
                        <a:gd name="connsiteY13" fmla="*/ 27545 h 38189"/>
                        <a:gd name="connsiteX14" fmla="*/ 0 w 1809178"/>
                        <a:gd name="connsiteY14" fmla="*/ 29165 h 38189"/>
                        <a:gd name="connsiteX15" fmla="*/ 1810 w 1809178"/>
                        <a:gd name="connsiteY15" fmla="*/ 29355 h 38189"/>
                        <a:gd name="connsiteX16" fmla="*/ 1810 w 1809178"/>
                        <a:gd name="connsiteY16" fmla="*/ 29355 h 38189"/>
                        <a:gd name="connsiteX17" fmla="*/ 124968 w 1809178"/>
                        <a:gd name="connsiteY17" fmla="*/ 37451 h 381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8189">
                          <a:moveTo>
                            <a:pt x="125063" y="37547"/>
                          </a:moveTo>
                          <a:cubicBezTo>
                            <a:pt x="153067" y="38118"/>
                            <a:pt x="181166" y="38309"/>
                            <a:pt x="209169" y="38118"/>
                          </a:cubicBezTo>
                          <a:cubicBezTo>
                            <a:pt x="300704" y="37261"/>
                            <a:pt x="392049" y="32784"/>
                            <a:pt x="483203" y="27069"/>
                          </a:cubicBezTo>
                          <a:cubicBezTo>
                            <a:pt x="633413" y="19449"/>
                            <a:pt x="783622" y="8686"/>
                            <a:pt x="934879" y="5543"/>
                          </a:cubicBezTo>
                          <a:cubicBezTo>
                            <a:pt x="1086136" y="2590"/>
                            <a:pt x="1237107" y="7638"/>
                            <a:pt x="1387602" y="12782"/>
                          </a:cubicBezTo>
                          <a:cubicBezTo>
                            <a:pt x="1479137" y="17354"/>
                            <a:pt x="1570673" y="21830"/>
                            <a:pt x="1662398" y="24688"/>
                          </a:cubicBezTo>
                          <a:cubicBezTo>
                            <a:pt x="1711357" y="24688"/>
                            <a:pt x="1760315" y="24402"/>
                            <a:pt x="1809179" y="23164"/>
                          </a:cubicBezTo>
                          <a:cubicBezTo>
                            <a:pt x="1668304" y="22307"/>
                            <a:pt x="1528001" y="15163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40018" y="34118"/>
                            <a:pt x="70676" y="32498"/>
                            <a:pt x="1810" y="27736"/>
                          </a:cubicBezTo>
                          <a:cubicBezTo>
                            <a:pt x="1810" y="27736"/>
                            <a:pt x="1810" y="27736"/>
                            <a:pt x="1810" y="27736"/>
                          </a:cubicBez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42672" y="33165"/>
                            <a:pt x="83820" y="35737"/>
                            <a:pt x="124968" y="3745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5" name="Vrije vorm: vorm 22234">
                      <a:extLst>
                        <a:ext uri="{FF2B5EF4-FFF2-40B4-BE49-F238E27FC236}">
                          <a16:creationId xmlns:a16="http://schemas.microsoft.com/office/drawing/2014/main" id="{14D0EC92-4C87-C62A-C8CC-76C16CD694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3029179"/>
                      <a:ext cx="1044225" cy="35267"/>
                    </a:xfrm>
                    <a:custGeom>
                      <a:avLst/>
                      <a:gdLst>
                        <a:gd name="connsiteX0" fmla="*/ 53626 w 1044225"/>
                        <a:gd name="connsiteY0" fmla="*/ 28409 h 35267"/>
                        <a:gd name="connsiteX1" fmla="*/ 224123 w 1044225"/>
                        <a:gd name="connsiteY1" fmla="*/ 33077 h 35267"/>
                        <a:gd name="connsiteX2" fmla="*/ 258699 w 1044225"/>
                        <a:gd name="connsiteY2" fmla="*/ 34315 h 35267"/>
                        <a:gd name="connsiteX3" fmla="*/ 275939 w 1044225"/>
                        <a:gd name="connsiteY3" fmla="*/ 34791 h 35267"/>
                        <a:gd name="connsiteX4" fmla="*/ 284607 w 1044225"/>
                        <a:gd name="connsiteY4" fmla="*/ 35077 h 35267"/>
                        <a:gd name="connsiteX5" fmla="*/ 293275 w 1044225"/>
                        <a:gd name="connsiteY5" fmla="*/ 35077 h 35267"/>
                        <a:gd name="connsiteX6" fmla="*/ 327946 w 1044225"/>
                        <a:gd name="connsiteY6" fmla="*/ 35267 h 35267"/>
                        <a:gd name="connsiteX7" fmla="*/ 345281 w 1044225"/>
                        <a:gd name="connsiteY7" fmla="*/ 35077 h 35267"/>
                        <a:gd name="connsiteX8" fmla="*/ 362617 w 1044225"/>
                        <a:gd name="connsiteY8" fmla="*/ 34791 h 35267"/>
                        <a:gd name="connsiteX9" fmla="*/ 432054 w 1044225"/>
                        <a:gd name="connsiteY9" fmla="*/ 32791 h 35267"/>
                        <a:gd name="connsiteX10" fmla="*/ 466820 w 1044225"/>
                        <a:gd name="connsiteY10" fmla="*/ 31077 h 35267"/>
                        <a:gd name="connsiteX11" fmla="*/ 484156 w 1044225"/>
                        <a:gd name="connsiteY11" fmla="*/ 30219 h 35267"/>
                        <a:gd name="connsiteX12" fmla="*/ 501587 w 1044225"/>
                        <a:gd name="connsiteY12" fmla="*/ 29171 h 35267"/>
                        <a:gd name="connsiteX13" fmla="*/ 780383 w 1044225"/>
                        <a:gd name="connsiteY13" fmla="*/ 7359 h 35267"/>
                        <a:gd name="connsiteX14" fmla="*/ 998696 w 1044225"/>
                        <a:gd name="connsiteY14" fmla="*/ 5169 h 35267"/>
                        <a:gd name="connsiteX15" fmla="*/ 1044226 w 1044225"/>
                        <a:gd name="connsiteY15" fmla="*/ 1454 h 35267"/>
                        <a:gd name="connsiteX16" fmla="*/ 780383 w 1044225"/>
                        <a:gd name="connsiteY16" fmla="*/ 2787 h 35267"/>
                        <a:gd name="connsiteX17" fmla="*/ 501587 w 1044225"/>
                        <a:gd name="connsiteY17" fmla="*/ 24599 h 35267"/>
                        <a:gd name="connsiteX18" fmla="*/ 484156 w 1044225"/>
                        <a:gd name="connsiteY18" fmla="*/ 25647 h 35267"/>
                        <a:gd name="connsiteX19" fmla="*/ 466820 w 1044225"/>
                        <a:gd name="connsiteY19" fmla="*/ 26504 h 35267"/>
                        <a:gd name="connsiteX20" fmla="*/ 432054 w 1044225"/>
                        <a:gd name="connsiteY20" fmla="*/ 28219 h 35267"/>
                        <a:gd name="connsiteX21" fmla="*/ 362617 w 1044225"/>
                        <a:gd name="connsiteY21" fmla="*/ 30219 h 35267"/>
                        <a:gd name="connsiteX22" fmla="*/ 345281 w 1044225"/>
                        <a:gd name="connsiteY22" fmla="*/ 30505 h 35267"/>
                        <a:gd name="connsiteX23" fmla="*/ 327946 w 1044225"/>
                        <a:gd name="connsiteY23" fmla="*/ 30695 h 35267"/>
                        <a:gd name="connsiteX24" fmla="*/ 293275 w 1044225"/>
                        <a:gd name="connsiteY24" fmla="*/ 30505 h 35267"/>
                        <a:gd name="connsiteX25" fmla="*/ 284607 w 1044225"/>
                        <a:gd name="connsiteY25" fmla="*/ 30505 h 35267"/>
                        <a:gd name="connsiteX26" fmla="*/ 275939 w 1044225"/>
                        <a:gd name="connsiteY26" fmla="*/ 30219 h 35267"/>
                        <a:gd name="connsiteX27" fmla="*/ 258699 w 1044225"/>
                        <a:gd name="connsiteY27" fmla="*/ 29743 h 35267"/>
                        <a:gd name="connsiteX28" fmla="*/ 224123 w 1044225"/>
                        <a:gd name="connsiteY28" fmla="*/ 28505 h 35267"/>
                        <a:gd name="connsiteX29" fmla="*/ 53626 w 1044225"/>
                        <a:gd name="connsiteY29" fmla="*/ 23837 h 35267"/>
                        <a:gd name="connsiteX30" fmla="*/ 1810 w 1044225"/>
                        <a:gd name="connsiteY30" fmla="*/ 23171 h 35267"/>
                        <a:gd name="connsiteX31" fmla="*/ 1810 w 1044225"/>
                        <a:gd name="connsiteY31" fmla="*/ 23171 h 35267"/>
                        <a:gd name="connsiteX32" fmla="*/ 0 w 1044225"/>
                        <a:gd name="connsiteY32" fmla="*/ 23171 h 35267"/>
                        <a:gd name="connsiteX33" fmla="*/ 0 w 1044225"/>
                        <a:gd name="connsiteY33" fmla="*/ 27838 h 35267"/>
                        <a:gd name="connsiteX34" fmla="*/ 53626 w 1044225"/>
                        <a:gd name="connsiteY34" fmla="*/ 28505 h 352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267">
                          <a:moveTo>
                            <a:pt x="53626" y="28409"/>
                          </a:moveTo>
                          <a:cubicBezTo>
                            <a:pt x="110871" y="29838"/>
                            <a:pt x="167831" y="32600"/>
                            <a:pt x="224123" y="33077"/>
                          </a:cubicBezTo>
                          <a:cubicBezTo>
                            <a:pt x="235649" y="33744"/>
                            <a:pt x="247174" y="33934"/>
                            <a:pt x="258699" y="34315"/>
                          </a:cubicBezTo>
                          <a:lnTo>
                            <a:pt x="275939" y="34791"/>
                          </a:lnTo>
                          <a:lnTo>
                            <a:pt x="284607" y="35077"/>
                          </a:lnTo>
                          <a:lnTo>
                            <a:pt x="293275" y="35077"/>
                          </a:lnTo>
                          <a:cubicBezTo>
                            <a:pt x="293275" y="35077"/>
                            <a:pt x="327946" y="35267"/>
                            <a:pt x="327946" y="35267"/>
                          </a:cubicBezTo>
                          <a:cubicBezTo>
                            <a:pt x="333756" y="35267"/>
                            <a:pt x="339471" y="35267"/>
                            <a:pt x="345281" y="35077"/>
                          </a:cubicBezTo>
                          <a:lnTo>
                            <a:pt x="362617" y="34791"/>
                          </a:lnTo>
                          <a:cubicBezTo>
                            <a:pt x="385763" y="34601"/>
                            <a:pt x="408908" y="33458"/>
                            <a:pt x="432054" y="32791"/>
                          </a:cubicBezTo>
                          <a:cubicBezTo>
                            <a:pt x="443675" y="32315"/>
                            <a:pt x="455200" y="31648"/>
                            <a:pt x="466820" y="31077"/>
                          </a:cubicBezTo>
                          <a:lnTo>
                            <a:pt x="484156" y="30219"/>
                          </a:lnTo>
                          <a:lnTo>
                            <a:pt x="501587" y="29171"/>
                          </a:lnTo>
                          <a:cubicBezTo>
                            <a:pt x="594265" y="23552"/>
                            <a:pt x="687038" y="14884"/>
                            <a:pt x="780383" y="7359"/>
                          </a:cubicBezTo>
                          <a:cubicBezTo>
                            <a:pt x="853059" y="5169"/>
                            <a:pt x="926021" y="4025"/>
                            <a:pt x="998696" y="5169"/>
                          </a:cubicBezTo>
                          <a:cubicBezTo>
                            <a:pt x="1013841" y="3835"/>
                            <a:pt x="1028986" y="2502"/>
                            <a:pt x="1044226" y="1454"/>
                          </a:cubicBezTo>
                          <a:cubicBezTo>
                            <a:pt x="956596" y="-1213"/>
                            <a:pt x="868204" y="120"/>
                            <a:pt x="780383" y="2787"/>
                          </a:cubicBezTo>
                          <a:cubicBezTo>
                            <a:pt x="687038" y="10312"/>
                            <a:pt x="594360" y="18884"/>
                            <a:pt x="501587" y="24599"/>
                          </a:cubicBezTo>
                          <a:lnTo>
                            <a:pt x="484156" y="25647"/>
                          </a:lnTo>
                          <a:lnTo>
                            <a:pt x="466820" y="26504"/>
                          </a:lnTo>
                          <a:cubicBezTo>
                            <a:pt x="455200" y="27076"/>
                            <a:pt x="443675" y="27743"/>
                            <a:pt x="432054" y="28219"/>
                          </a:cubicBezTo>
                          <a:cubicBezTo>
                            <a:pt x="408908" y="28981"/>
                            <a:pt x="385763" y="30029"/>
                            <a:pt x="362617" y="30219"/>
                          </a:cubicBezTo>
                          <a:lnTo>
                            <a:pt x="345281" y="30505"/>
                          </a:lnTo>
                          <a:cubicBezTo>
                            <a:pt x="339471" y="30600"/>
                            <a:pt x="333661" y="30695"/>
                            <a:pt x="327946" y="30695"/>
                          </a:cubicBezTo>
                          <a:lnTo>
                            <a:pt x="293275" y="30505"/>
                          </a:lnTo>
                          <a:lnTo>
                            <a:pt x="284607" y="30505"/>
                          </a:lnTo>
                          <a:cubicBezTo>
                            <a:pt x="284607" y="30505"/>
                            <a:pt x="275939" y="30219"/>
                            <a:pt x="275939" y="30219"/>
                          </a:cubicBezTo>
                          <a:lnTo>
                            <a:pt x="258699" y="29743"/>
                          </a:lnTo>
                          <a:cubicBezTo>
                            <a:pt x="247174" y="29362"/>
                            <a:pt x="235649" y="29171"/>
                            <a:pt x="224123" y="28505"/>
                          </a:cubicBezTo>
                          <a:cubicBezTo>
                            <a:pt x="167831" y="28028"/>
                            <a:pt x="110871" y="25266"/>
                            <a:pt x="53626" y="23837"/>
                          </a:cubicBezTo>
                          <a:cubicBezTo>
                            <a:pt x="36386" y="23361"/>
                            <a:pt x="19050" y="23171"/>
                            <a:pt x="1810" y="23171"/>
                          </a:cubicBezTo>
                          <a:lnTo>
                            <a:pt x="1810" y="23171"/>
                          </a:lnTo>
                          <a:cubicBezTo>
                            <a:pt x="1238" y="23171"/>
                            <a:pt x="571" y="23171"/>
                            <a:pt x="0" y="23171"/>
                          </a:cubicBezTo>
                          <a:lnTo>
                            <a:pt x="0" y="27838"/>
                          </a:lnTo>
                          <a:cubicBezTo>
                            <a:pt x="17907" y="27838"/>
                            <a:pt x="35814" y="28124"/>
                            <a:pt x="53626" y="285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6" name="Vrije vorm: vorm 22235">
                      <a:extLst>
                        <a:ext uri="{FF2B5EF4-FFF2-40B4-BE49-F238E27FC236}">
                          <a16:creationId xmlns:a16="http://schemas.microsoft.com/office/drawing/2014/main" id="{4F335CF0-785F-0787-68E3-17939BA74F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4233"/>
                      <a:ext cx="2325317" cy="80010"/>
                    </a:xfrm>
                    <a:custGeom>
                      <a:avLst/>
                      <a:gdLst>
                        <a:gd name="connsiteX0" fmla="*/ 783812 w 2325317"/>
                        <a:gd name="connsiteY0" fmla="*/ 29528 h 80010"/>
                        <a:gd name="connsiteX1" fmla="*/ 560832 w 2325317"/>
                        <a:gd name="connsiteY1" fmla="*/ 36100 h 80010"/>
                        <a:gd name="connsiteX2" fmla="*/ 338614 w 2325317"/>
                        <a:gd name="connsiteY2" fmla="*/ 35338 h 80010"/>
                        <a:gd name="connsiteX3" fmla="*/ 118586 w 2325317"/>
                        <a:gd name="connsiteY3" fmla="*/ 13716 h 80010"/>
                        <a:gd name="connsiteX4" fmla="*/ 11906 w 2325317"/>
                        <a:gd name="connsiteY4" fmla="*/ 0 h 80010"/>
                        <a:gd name="connsiteX5" fmla="*/ 0 w 2325317"/>
                        <a:gd name="connsiteY5" fmla="*/ 0 h 80010"/>
                        <a:gd name="connsiteX6" fmla="*/ 117634 w 2325317"/>
                        <a:gd name="connsiteY6" fmla="*/ 16954 h 80010"/>
                        <a:gd name="connsiteX7" fmla="*/ 198787 w 2325317"/>
                        <a:gd name="connsiteY7" fmla="*/ 27908 h 80010"/>
                        <a:gd name="connsiteX8" fmla="*/ 338614 w 2325317"/>
                        <a:gd name="connsiteY8" fmla="*/ 40005 h 80010"/>
                        <a:gd name="connsiteX9" fmla="*/ 560832 w 2325317"/>
                        <a:gd name="connsiteY9" fmla="*/ 40767 h 80010"/>
                        <a:gd name="connsiteX10" fmla="*/ 783812 w 2325317"/>
                        <a:gd name="connsiteY10" fmla="*/ 34195 h 80010"/>
                        <a:gd name="connsiteX11" fmla="*/ 1517809 w 2325317"/>
                        <a:gd name="connsiteY11" fmla="*/ 33052 h 80010"/>
                        <a:gd name="connsiteX12" fmla="*/ 2250758 w 2325317"/>
                        <a:gd name="connsiteY12" fmla="*/ 56293 h 80010"/>
                        <a:gd name="connsiteX13" fmla="*/ 2272094 w 2325317"/>
                        <a:gd name="connsiteY13" fmla="*/ 57531 h 80010"/>
                        <a:gd name="connsiteX14" fmla="*/ 2277809 w 2325317"/>
                        <a:gd name="connsiteY14" fmla="*/ 57912 h 80010"/>
                        <a:gd name="connsiteX15" fmla="*/ 2283714 w 2325317"/>
                        <a:gd name="connsiteY15" fmla="*/ 58579 h 80010"/>
                        <a:gd name="connsiteX16" fmla="*/ 2295239 w 2325317"/>
                        <a:gd name="connsiteY16" fmla="*/ 60674 h 80010"/>
                        <a:gd name="connsiteX17" fmla="*/ 2306479 w 2325317"/>
                        <a:gd name="connsiteY17" fmla="*/ 64008 h 80010"/>
                        <a:gd name="connsiteX18" fmla="*/ 2317147 w 2325317"/>
                        <a:gd name="connsiteY18" fmla="*/ 69342 h 80010"/>
                        <a:gd name="connsiteX19" fmla="*/ 2319528 w 2325317"/>
                        <a:gd name="connsiteY19" fmla="*/ 71152 h 80010"/>
                        <a:gd name="connsiteX20" fmla="*/ 2321624 w 2325317"/>
                        <a:gd name="connsiteY20" fmla="*/ 73247 h 80010"/>
                        <a:gd name="connsiteX21" fmla="*/ 2323624 w 2325317"/>
                        <a:gd name="connsiteY21" fmla="*/ 75914 h 80010"/>
                        <a:gd name="connsiteX22" fmla="*/ 2324862 w 2325317"/>
                        <a:gd name="connsiteY22" fmla="*/ 79153 h 80010"/>
                        <a:gd name="connsiteX23" fmla="*/ 2325053 w 2325317"/>
                        <a:gd name="connsiteY23" fmla="*/ 80010 h 80010"/>
                        <a:gd name="connsiteX24" fmla="*/ 2324862 w 2325317"/>
                        <a:gd name="connsiteY24" fmla="*/ 74581 h 80010"/>
                        <a:gd name="connsiteX25" fmla="*/ 2323624 w 2325317"/>
                        <a:gd name="connsiteY25" fmla="*/ 71342 h 80010"/>
                        <a:gd name="connsiteX26" fmla="*/ 2321624 w 2325317"/>
                        <a:gd name="connsiteY26" fmla="*/ 68675 h 80010"/>
                        <a:gd name="connsiteX27" fmla="*/ 2319528 w 2325317"/>
                        <a:gd name="connsiteY27" fmla="*/ 66580 h 80010"/>
                        <a:gd name="connsiteX28" fmla="*/ 2317147 w 2325317"/>
                        <a:gd name="connsiteY28" fmla="*/ 64770 h 80010"/>
                        <a:gd name="connsiteX29" fmla="*/ 2306479 w 2325317"/>
                        <a:gd name="connsiteY29" fmla="*/ 59436 h 80010"/>
                        <a:gd name="connsiteX30" fmla="*/ 2295239 w 2325317"/>
                        <a:gd name="connsiteY30" fmla="*/ 56102 h 80010"/>
                        <a:gd name="connsiteX31" fmla="*/ 2283714 w 2325317"/>
                        <a:gd name="connsiteY31" fmla="*/ 54007 h 80010"/>
                        <a:gd name="connsiteX32" fmla="*/ 2277809 w 2325317"/>
                        <a:gd name="connsiteY32" fmla="*/ 53340 h 80010"/>
                        <a:gd name="connsiteX33" fmla="*/ 2272094 w 2325317"/>
                        <a:gd name="connsiteY33" fmla="*/ 52959 h 80010"/>
                        <a:gd name="connsiteX34" fmla="*/ 2250758 w 2325317"/>
                        <a:gd name="connsiteY34" fmla="*/ 51721 h 80010"/>
                        <a:gd name="connsiteX35" fmla="*/ 1517809 w 2325317"/>
                        <a:gd name="connsiteY35" fmla="*/ 28480 h 80010"/>
                        <a:gd name="connsiteX36" fmla="*/ 783812 w 2325317"/>
                        <a:gd name="connsiteY36" fmla="*/ 29623 h 800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010">
                          <a:moveTo>
                            <a:pt x="783812" y="29528"/>
                          </a:moveTo>
                          <a:cubicBezTo>
                            <a:pt x="709422" y="31337"/>
                            <a:pt x="635032" y="33909"/>
                            <a:pt x="560832" y="36100"/>
                          </a:cubicBezTo>
                          <a:cubicBezTo>
                            <a:pt x="486632" y="38195"/>
                            <a:pt x="412433" y="39148"/>
                            <a:pt x="338614" y="35338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44590" y="20765"/>
                            <a:pt x="171640" y="24479"/>
                            <a:pt x="198787" y="27908"/>
                          </a:cubicBezTo>
                          <a:cubicBezTo>
                            <a:pt x="245174" y="33147"/>
                            <a:pt x="291751" y="37529"/>
                            <a:pt x="338614" y="40005"/>
                          </a:cubicBezTo>
                          <a:cubicBezTo>
                            <a:pt x="412433" y="43815"/>
                            <a:pt x="486632" y="42863"/>
                            <a:pt x="560832" y="40767"/>
                          </a:cubicBezTo>
                          <a:cubicBezTo>
                            <a:pt x="635032" y="38576"/>
                            <a:pt x="709422" y="36004"/>
                            <a:pt x="783812" y="34195"/>
                          </a:cubicBezTo>
                          <a:cubicBezTo>
                            <a:pt x="1028414" y="29718"/>
                            <a:pt x="1273207" y="29337"/>
                            <a:pt x="1517809" y="33052"/>
                          </a:cubicBezTo>
                          <a:cubicBezTo>
                            <a:pt x="1762411" y="36767"/>
                            <a:pt x="2006822" y="44387"/>
                            <a:pt x="2250758" y="56293"/>
                          </a:cubicBezTo>
                          <a:lnTo>
                            <a:pt x="2272094" y="57531"/>
                          </a:lnTo>
                          <a:cubicBezTo>
                            <a:pt x="2273808" y="57531"/>
                            <a:pt x="2275808" y="57721"/>
                            <a:pt x="2277809" y="57912"/>
                          </a:cubicBezTo>
                          <a:cubicBezTo>
                            <a:pt x="2279809" y="58103"/>
                            <a:pt x="2281714" y="58293"/>
                            <a:pt x="2283714" y="58579"/>
                          </a:cubicBezTo>
                          <a:cubicBezTo>
                            <a:pt x="2287619" y="59150"/>
                            <a:pt x="2291429" y="59722"/>
                            <a:pt x="2295239" y="60674"/>
                          </a:cubicBezTo>
                          <a:cubicBezTo>
                            <a:pt x="2299049" y="61532"/>
                            <a:pt x="2302764" y="62579"/>
                            <a:pt x="2306479" y="64008"/>
                          </a:cubicBezTo>
                          <a:cubicBezTo>
                            <a:pt x="2310194" y="65342"/>
                            <a:pt x="2313813" y="67056"/>
                            <a:pt x="2317147" y="69342"/>
                          </a:cubicBezTo>
                          <a:lnTo>
                            <a:pt x="2319528" y="71152"/>
                          </a:lnTo>
                          <a:cubicBezTo>
                            <a:pt x="2320290" y="71819"/>
                            <a:pt x="2320957" y="72581"/>
                            <a:pt x="2321624" y="73247"/>
                          </a:cubicBezTo>
                          <a:cubicBezTo>
                            <a:pt x="2322386" y="73914"/>
                            <a:pt x="2322767" y="74676"/>
                            <a:pt x="2323624" y="75914"/>
                          </a:cubicBezTo>
                          <a:cubicBezTo>
                            <a:pt x="2324481" y="77057"/>
                            <a:pt x="2324576" y="78105"/>
                            <a:pt x="2324862" y="79153"/>
                          </a:cubicBezTo>
                          <a:cubicBezTo>
                            <a:pt x="2324957" y="79438"/>
                            <a:pt x="2325053" y="79724"/>
                            <a:pt x="2325053" y="80010"/>
                          </a:cubicBezTo>
                          <a:cubicBezTo>
                            <a:pt x="2325243" y="78200"/>
                            <a:pt x="2325624" y="76391"/>
                            <a:pt x="2324862" y="74581"/>
                          </a:cubicBezTo>
                          <a:cubicBezTo>
                            <a:pt x="2324576" y="73438"/>
                            <a:pt x="2324481" y="72390"/>
                            <a:pt x="2323624" y="71342"/>
                          </a:cubicBez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60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1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414" y="25146"/>
                            <a:pt x="783812" y="29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7" name="Vrije vorm: vorm 22236">
                      <a:extLst>
                        <a:ext uri="{FF2B5EF4-FFF2-40B4-BE49-F238E27FC236}">
                          <a16:creationId xmlns:a16="http://schemas.microsoft.com/office/drawing/2014/main" id="{72F9CB76-A9AD-ED7F-5998-868C3F5E91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26303" y="2961195"/>
                      <a:ext cx="589216" cy="36375"/>
                    </a:xfrm>
                    <a:custGeom>
                      <a:avLst/>
                      <a:gdLst>
                        <a:gd name="connsiteX0" fmla="*/ 510921 w 589216"/>
                        <a:gd name="connsiteY0" fmla="*/ 14859 h 36375"/>
                        <a:gd name="connsiteX1" fmla="*/ 552831 w 589216"/>
                        <a:gd name="connsiteY1" fmla="*/ 9239 h 36375"/>
                        <a:gd name="connsiteX2" fmla="*/ 573691 w 589216"/>
                        <a:gd name="connsiteY2" fmla="*/ 6191 h 36375"/>
                        <a:gd name="connsiteX3" fmla="*/ 584073 w 589216"/>
                        <a:gd name="connsiteY3" fmla="*/ 4667 h 36375"/>
                        <a:gd name="connsiteX4" fmla="*/ 586645 w 589216"/>
                        <a:gd name="connsiteY4" fmla="*/ 4286 h 36375"/>
                        <a:gd name="connsiteX5" fmla="*/ 587978 w 589216"/>
                        <a:gd name="connsiteY5" fmla="*/ 4096 h 36375"/>
                        <a:gd name="connsiteX6" fmla="*/ 588359 w 589216"/>
                        <a:gd name="connsiteY6" fmla="*/ 4096 h 36375"/>
                        <a:gd name="connsiteX7" fmla="*/ 589026 w 589216"/>
                        <a:gd name="connsiteY7" fmla="*/ 3905 h 36375"/>
                        <a:gd name="connsiteX8" fmla="*/ 589217 w 589216"/>
                        <a:gd name="connsiteY8" fmla="*/ 3524 h 36375"/>
                        <a:gd name="connsiteX9" fmla="*/ 589121 w 589216"/>
                        <a:gd name="connsiteY9" fmla="*/ 3143 h 36375"/>
                        <a:gd name="connsiteX10" fmla="*/ 589026 w 589216"/>
                        <a:gd name="connsiteY10" fmla="*/ 3048 h 36375"/>
                        <a:gd name="connsiteX11" fmla="*/ 588550 w 589216"/>
                        <a:gd name="connsiteY11" fmla="*/ 2572 h 36375"/>
                        <a:gd name="connsiteX12" fmla="*/ 587693 w 589216"/>
                        <a:gd name="connsiteY12" fmla="*/ 1715 h 36375"/>
                        <a:gd name="connsiteX13" fmla="*/ 586454 w 589216"/>
                        <a:gd name="connsiteY13" fmla="*/ 857 h 36375"/>
                        <a:gd name="connsiteX14" fmla="*/ 584835 w 589216"/>
                        <a:gd name="connsiteY14" fmla="*/ 0 h 36375"/>
                        <a:gd name="connsiteX15" fmla="*/ 584168 w 589216"/>
                        <a:gd name="connsiteY15" fmla="*/ 0 h 36375"/>
                        <a:gd name="connsiteX16" fmla="*/ 573786 w 589216"/>
                        <a:gd name="connsiteY16" fmla="*/ 1715 h 36375"/>
                        <a:gd name="connsiteX17" fmla="*/ 552926 w 589216"/>
                        <a:gd name="connsiteY17" fmla="*/ 4763 h 36375"/>
                        <a:gd name="connsiteX18" fmla="*/ 511016 w 589216"/>
                        <a:gd name="connsiteY18" fmla="*/ 10382 h 36375"/>
                        <a:gd name="connsiteX19" fmla="*/ 341852 w 589216"/>
                        <a:gd name="connsiteY19" fmla="*/ 26670 h 36375"/>
                        <a:gd name="connsiteX20" fmla="*/ 0 w 589216"/>
                        <a:gd name="connsiteY20" fmla="*/ 29432 h 36375"/>
                        <a:gd name="connsiteX21" fmla="*/ 237934 w 589216"/>
                        <a:gd name="connsiteY21" fmla="*/ 36195 h 36375"/>
                        <a:gd name="connsiteX22" fmla="*/ 341757 w 589216"/>
                        <a:gd name="connsiteY22" fmla="*/ 31337 h 36375"/>
                        <a:gd name="connsiteX23" fmla="*/ 510921 w 589216"/>
                        <a:gd name="connsiteY23" fmla="*/ 15050 h 363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6375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7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715"/>
                            <a:pt x="573786" y="1715"/>
                          </a:cubicBezTo>
                          <a:cubicBezTo>
                            <a:pt x="566833" y="2762"/>
                            <a:pt x="559880" y="3810"/>
                            <a:pt x="552926" y="4763"/>
                          </a:cubicBezTo>
                          <a:cubicBezTo>
                            <a:pt x="538925" y="6667"/>
                            <a:pt x="525018" y="8668"/>
                            <a:pt x="511016" y="10382"/>
                          </a:cubicBezTo>
                          <a:cubicBezTo>
                            <a:pt x="455009" y="17431"/>
                            <a:pt x="398526" y="22860"/>
                            <a:pt x="341852" y="26670"/>
                          </a:cubicBezTo>
                          <a:cubicBezTo>
                            <a:pt x="228409" y="34195"/>
                            <a:pt x="113919" y="35052"/>
                            <a:pt x="0" y="29432"/>
                          </a:cubicBezTo>
                          <a:cubicBezTo>
                            <a:pt x="78962" y="34862"/>
                            <a:pt x="158401" y="37052"/>
                            <a:pt x="237934" y="36195"/>
                          </a:cubicBezTo>
                          <a:cubicBezTo>
                            <a:pt x="272605" y="35147"/>
                            <a:pt x="307276" y="33623"/>
                            <a:pt x="341757" y="31337"/>
                          </a:cubicBezTo>
                          <a:cubicBezTo>
                            <a:pt x="398526" y="27527"/>
                            <a:pt x="454914" y="22098"/>
                            <a:pt x="510921" y="150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8" name="Vrije vorm: vorm 22237">
                      <a:extLst>
                        <a:ext uri="{FF2B5EF4-FFF2-40B4-BE49-F238E27FC236}">
                          <a16:creationId xmlns:a16="http://schemas.microsoft.com/office/drawing/2014/main" id="{3AD653EB-62E9-0B40-4C33-CAB4252355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962" y="2881280"/>
                      <a:ext cx="590931" cy="6095"/>
                    </a:xfrm>
                    <a:custGeom>
                      <a:avLst/>
                      <a:gdLst>
                        <a:gd name="connsiteX0" fmla="*/ 213931 w 590931"/>
                        <a:gd name="connsiteY0" fmla="*/ 5620 h 6095"/>
                        <a:gd name="connsiteX1" fmla="*/ 316706 w 590931"/>
                        <a:gd name="connsiteY1" fmla="*/ 5334 h 6095"/>
                        <a:gd name="connsiteX2" fmla="*/ 518350 w 590931"/>
                        <a:gd name="connsiteY2" fmla="*/ 4763 h 6095"/>
                        <a:gd name="connsiteX3" fmla="*/ 570167 w 590931"/>
                        <a:gd name="connsiteY3" fmla="*/ 1429 h 6095"/>
                        <a:gd name="connsiteX4" fmla="*/ 590931 w 590931"/>
                        <a:gd name="connsiteY4" fmla="*/ 0 h 6095"/>
                        <a:gd name="connsiteX5" fmla="*/ 316706 w 590931"/>
                        <a:gd name="connsiteY5" fmla="*/ 762 h 6095"/>
                        <a:gd name="connsiteX6" fmla="*/ 213931 w 590931"/>
                        <a:gd name="connsiteY6" fmla="*/ 1048 h 6095"/>
                        <a:gd name="connsiteX7" fmla="*/ 0 w 590931"/>
                        <a:gd name="connsiteY7" fmla="*/ 1619 h 6095"/>
                        <a:gd name="connsiteX8" fmla="*/ 60007 w 590931"/>
                        <a:gd name="connsiteY8" fmla="*/ 6096 h 6095"/>
                        <a:gd name="connsiteX9" fmla="*/ 214027 w 590931"/>
                        <a:gd name="connsiteY9" fmla="*/ 5715 h 60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6095">
                          <a:moveTo>
                            <a:pt x="213931" y="5620"/>
                          </a:moveTo>
                          <a:cubicBezTo>
                            <a:pt x="248221" y="6191"/>
                            <a:pt x="282416" y="6001"/>
                            <a:pt x="316706" y="5334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lnTo>
                            <a:pt x="0" y="1619"/>
                          </a:lnTo>
                          <a:cubicBezTo>
                            <a:pt x="20002" y="3238"/>
                            <a:pt x="39910" y="4667"/>
                            <a:pt x="60007" y="6096"/>
                          </a:cubicBezTo>
                          <a:lnTo>
                            <a:pt x="214027" y="5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39" name="Vrije vorm: vorm 22238">
                      <a:extLst>
                        <a:ext uri="{FF2B5EF4-FFF2-40B4-BE49-F238E27FC236}">
                          <a16:creationId xmlns:a16="http://schemas.microsoft.com/office/drawing/2014/main" id="{7BD5E4CD-0293-CA20-0BA6-ECA317E39A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79090"/>
                      <a:ext cx="17811" cy="2952"/>
                    </a:xfrm>
                    <a:custGeom>
                      <a:avLst/>
                      <a:gdLst>
                        <a:gd name="connsiteX0" fmla="*/ 2858 w 17811"/>
                        <a:gd name="connsiteY0" fmla="*/ 0 h 2952"/>
                        <a:gd name="connsiteX1" fmla="*/ 0 w 17811"/>
                        <a:gd name="connsiteY1" fmla="*/ 0 h 2952"/>
                        <a:gd name="connsiteX2" fmla="*/ 17812 w 17811"/>
                        <a:gd name="connsiteY2" fmla="*/ 2953 h 2952"/>
                        <a:gd name="connsiteX3" fmla="*/ 2953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2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2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0" name="Vrije vorm: vorm 22239">
                      <a:extLst>
                        <a:ext uri="{FF2B5EF4-FFF2-40B4-BE49-F238E27FC236}">
                          <a16:creationId xmlns:a16="http://schemas.microsoft.com/office/drawing/2014/main" id="{4246D88B-9F11-8CF3-B633-AA243659FE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1853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667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143 h 9334"/>
                        <a:gd name="connsiteX3" fmla="*/ 36386 w 329850"/>
                        <a:gd name="connsiteY3" fmla="*/ 6667 h 9334"/>
                        <a:gd name="connsiteX4" fmla="*/ 105346 w 329850"/>
                        <a:gd name="connsiteY4" fmla="*/ 4667 h 9334"/>
                        <a:gd name="connsiteX5" fmla="*/ 329660 w 329850"/>
                        <a:gd name="connsiteY5" fmla="*/ 9334 h 9334"/>
                        <a:gd name="connsiteX6" fmla="*/ 329851 w 329850"/>
                        <a:gd name="connsiteY6" fmla="*/ 9334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667"/>
                          </a:moveTo>
                          <a:cubicBezTo>
                            <a:pt x="254889" y="3715"/>
                            <a:pt x="180022" y="2191"/>
                            <a:pt x="105346" y="0"/>
                          </a:cubicBezTo>
                          <a:cubicBezTo>
                            <a:pt x="70295" y="1143"/>
                            <a:pt x="35147" y="2191"/>
                            <a:pt x="0" y="3143"/>
                          </a:cubicBezTo>
                          <a:cubicBezTo>
                            <a:pt x="12097" y="4382"/>
                            <a:pt x="24289" y="5525"/>
                            <a:pt x="36386" y="6667"/>
                          </a:cubicBezTo>
                          <a:cubicBezTo>
                            <a:pt x="59341" y="6001"/>
                            <a:pt x="82391" y="5429"/>
                            <a:pt x="105346" y="4667"/>
                          </a:cubicBezTo>
                          <a:cubicBezTo>
                            <a:pt x="180118" y="6858"/>
                            <a:pt x="254889" y="8477"/>
                            <a:pt x="329660" y="9334"/>
                          </a:cubicBezTo>
                          <a:cubicBezTo>
                            <a:pt x="329660" y="9334"/>
                            <a:pt x="329755" y="9334"/>
                            <a:pt x="329851" y="9334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1" name="Vrije vorm: vorm 22240">
                      <a:extLst>
                        <a:ext uri="{FF2B5EF4-FFF2-40B4-BE49-F238E27FC236}">
                          <a16:creationId xmlns:a16="http://schemas.microsoft.com/office/drawing/2014/main" id="{27084B37-963F-8285-27C3-9663AA6796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728" y="3184937"/>
                      <a:ext cx="1580578" cy="32766"/>
                    </a:xfrm>
                    <a:custGeom>
                      <a:avLst/>
                      <a:gdLst>
                        <a:gd name="connsiteX0" fmla="*/ 1580579 w 1580578"/>
                        <a:gd name="connsiteY0" fmla="*/ 0 h 32766"/>
                        <a:gd name="connsiteX1" fmla="*/ 1173575 w 1580578"/>
                        <a:gd name="connsiteY1" fmla="*/ 10096 h 32766"/>
                        <a:gd name="connsiteX2" fmla="*/ 721233 w 1580578"/>
                        <a:gd name="connsiteY2" fmla="*/ 13144 h 32766"/>
                        <a:gd name="connsiteX3" fmla="*/ 495014 w 1580578"/>
                        <a:gd name="connsiteY3" fmla="*/ 9049 h 32766"/>
                        <a:gd name="connsiteX4" fmla="*/ 268414 w 1580578"/>
                        <a:gd name="connsiteY4" fmla="*/ 12859 h 32766"/>
                        <a:gd name="connsiteX5" fmla="*/ 0 w 1580578"/>
                        <a:gd name="connsiteY5" fmla="*/ 32766 h 32766"/>
                        <a:gd name="connsiteX6" fmla="*/ 45148 w 1580578"/>
                        <a:gd name="connsiteY6" fmla="*/ 32766 h 32766"/>
                        <a:gd name="connsiteX7" fmla="*/ 104394 w 1580578"/>
                        <a:gd name="connsiteY7" fmla="*/ 28384 h 32766"/>
                        <a:gd name="connsiteX8" fmla="*/ 268510 w 1580578"/>
                        <a:gd name="connsiteY8" fmla="*/ 17526 h 32766"/>
                        <a:gd name="connsiteX9" fmla="*/ 495109 w 1580578"/>
                        <a:gd name="connsiteY9" fmla="*/ 13716 h 32766"/>
                        <a:gd name="connsiteX10" fmla="*/ 721328 w 1580578"/>
                        <a:gd name="connsiteY10" fmla="*/ 17812 h 32766"/>
                        <a:gd name="connsiteX11" fmla="*/ 1173671 w 1580578"/>
                        <a:gd name="connsiteY11" fmla="*/ 14764 h 32766"/>
                        <a:gd name="connsiteX12" fmla="*/ 1302830 w 1580578"/>
                        <a:gd name="connsiteY12" fmla="*/ 12287 h 32766"/>
                        <a:gd name="connsiteX13" fmla="*/ 1580483 w 1580578"/>
                        <a:gd name="connsiteY13" fmla="*/ 286 h 32766"/>
                        <a:gd name="connsiteX14" fmla="*/ 1580579 w 1580578"/>
                        <a:gd name="connsiteY14" fmla="*/ 0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766">
                          <a:moveTo>
                            <a:pt x="1580579" y="0"/>
                          </a:moveTo>
                          <a:cubicBezTo>
                            <a:pt x="1444943" y="4381"/>
                            <a:pt x="1309306" y="8001"/>
                            <a:pt x="1173575" y="10096"/>
                          </a:cubicBezTo>
                          <a:cubicBezTo>
                            <a:pt x="1022795" y="13525"/>
                            <a:pt x="871918" y="15050"/>
                            <a:pt x="721233" y="13144"/>
                          </a:cubicBezTo>
                          <a:cubicBezTo>
                            <a:pt x="645890" y="12287"/>
                            <a:pt x="570547" y="9906"/>
                            <a:pt x="495014" y="9049"/>
                          </a:cubicBezTo>
                          <a:cubicBezTo>
                            <a:pt x="419481" y="8096"/>
                            <a:pt x="343757" y="9620"/>
                            <a:pt x="268414" y="12859"/>
                          </a:cubicBezTo>
                          <a:cubicBezTo>
                            <a:pt x="178498" y="17335"/>
                            <a:pt x="89154" y="24384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64865" y="31147"/>
                            <a:pt x="84677" y="29718"/>
                            <a:pt x="104394" y="28384"/>
                          </a:cubicBezTo>
                          <a:cubicBezTo>
                            <a:pt x="158972" y="24003"/>
                            <a:pt x="213646" y="20288"/>
                            <a:pt x="268510" y="17526"/>
                          </a:cubicBezTo>
                          <a:cubicBezTo>
                            <a:pt x="343948" y="14288"/>
                            <a:pt x="419576" y="12763"/>
                            <a:pt x="495109" y="13716"/>
                          </a:cubicBezTo>
                          <a:cubicBezTo>
                            <a:pt x="570643" y="14573"/>
                            <a:pt x="645985" y="16954"/>
                            <a:pt x="721328" y="17812"/>
                          </a:cubicBezTo>
                          <a:cubicBezTo>
                            <a:pt x="872109" y="19717"/>
                            <a:pt x="1022890" y="18288"/>
                            <a:pt x="1173671" y="14764"/>
                          </a:cubicBezTo>
                          <a:cubicBezTo>
                            <a:pt x="1216723" y="14097"/>
                            <a:pt x="1259777" y="13240"/>
                            <a:pt x="1302830" y="12287"/>
                          </a:cubicBezTo>
                          <a:cubicBezTo>
                            <a:pt x="1395413" y="8763"/>
                            <a:pt x="1487996" y="4667"/>
                            <a:pt x="1580483" y="286"/>
                          </a:cubicBezTo>
                          <a:cubicBezTo>
                            <a:pt x="1580483" y="286"/>
                            <a:pt x="1580483" y="95"/>
                            <a:pt x="158057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2" name="Vrije vorm: vorm 22241">
                      <a:extLst>
                        <a:ext uri="{FF2B5EF4-FFF2-40B4-BE49-F238E27FC236}">
                          <a16:creationId xmlns:a16="http://schemas.microsoft.com/office/drawing/2014/main" id="{CB2BDD2B-4720-9C3E-6EAD-62807E1F13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4345"/>
                      <a:ext cx="2540698" cy="120022"/>
                    </a:xfrm>
                    <a:custGeom>
                      <a:avLst/>
                      <a:gdLst>
                        <a:gd name="connsiteX0" fmla="*/ 2030349 w 2540698"/>
                        <a:gd name="connsiteY0" fmla="*/ 21526 h 120022"/>
                        <a:gd name="connsiteX1" fmla="*/ 1713262 w 2540698"/>
                        <a:gd name="connsiteY1" fmla="*/ 21526 h 120022"/>
                        <a:gd name="connsiteX2" fmla="*/ 1554861 w 2540698"/>
                        <a:gd name="connsiteY2" fmla="*/ 17145 h 120022"/>
                        <a:gd name="connsiteX3" fmla="*/ 1396270 w 2540698"/>
                        <a:gd name="connsiteY3" fmla="*/ 12097 h 120022"/>
                        <a:gd name="connsiteX4" fmla="*/ 1316736 w 2540698"/>
                        <a:gd name="connsiteY4" fmla="*/ 11335 h 120022"/>
                        <a:gd name="connsiteX5" fmla="*/ 1237107 w 2540698"/>
                        <a:gd name="connsiteY5" fmla="*/ 12954 h 120022"/>
                        <a:gd name="connsiteX6" fmla="*/ 1078897 w 2540698"/>
                        <a:gd name="connsiteY6" fmla="*/ 25908 h 120022"/>
                        <a:gd name="connsiteX7" fmla="*/ 922973 w 2540698"/>
                        <a:gd name="connsiteY7" fmla="*/ 47434 h 120022"/>
                        <a:gd name="connsiteX8" fmla="*/ 767429 w 2540698"/>
                        <a:gd name="connsiteY8" fmla="*/ 69056 h 120022"/>
                        <a:gd name="connsiteX9" fmla="*/ 0 w 2540698"/>
                        <a:gd name="connsiteY9" fmla="*/ 119920 h 120022"/>
                        <a:gd name="connsiteX10" fmla="*/ 531686 w 2540698"/>
                        <a:gd name="connsiteY10" fmla="*/ 99632 h 120022"/>
                        <a:gd name="connsiteX11" fmla="*/ 767429 w 2540698"/>
                        <a:gd name="connsiteY11" fmla="*/ 73628 h 120022"/>
                        <a:gd name="connsiteX12" fmla="*/ 922973 w 2540698"/>
                        <a:gd name="connsiteY12" fmla="*/ 52007 h 120022"/>
                        <a:gd name="connsiteX13" fmla="*/ 1078897 w 2540698"/>
                        <a:gd name="connsiteY13" fmla="*/ 30480 h 120022"/>
                        <a:gd name="connsiteX14" fmla="*/ 1237107 w 2540698"/>
                        <a:gd name="connsiteY14" fmla="*/ 17526 h 120022"/>
                        <a:gd name="connsiteX15" fmla="*/ 1316736 w 2540698"/>
                        <a:gd name="connsiteY15" fmla="*/ 15907 h 120022"/>
                        <a:gd name="connsiteX16" fmla="*/ 1396270 w 2540698"/>
                        <a:gd name="connsiteY16" fmla="*/ 16669 h 120022"/>
                        <a:gd name="connsiteX17" fmla="*/ 1554861 w 2540698"/>
                        <a:gd name="connsiteY17" fmla="*/ 21717 h 120022"/>
                        <a:gd name="connsiteX18" fmla="*/ 1713262 w 2540698"/>
                        <a:gd name="connsiteY18" fmla="*/ 26099 h 120022"/>
                        <a:gd name="connsiteX19" fmla="*/ 2030349 w 2540698"/>
                        <a:gd name="connsiteY19" fmla="*/ 26099 h 120022"/>
                        <a:gd name="connsiteX20" fmla="*/ 2211800 w 2540698"/>
                        <a:gd name="connsiteY20" fmla="*/ 21812 h 120022"/>
                        <a:gd name="connsiteX21" fmla="*/ 2540699 w 2540698"/>
                        <a:gd name="connsiteY21" fmla="*/ 953 h 120022"/>
                        <a:gd name="connsiteX22" fmla="*/ 2540699 w 2540698"/>
                        <a:gd name="connsiteY22" fmla="*/ 0 h 120022"/>
                        <a:gd name="connsiteX23" fmla="*/ 2030444 w 2540698"/>
                        <a:gd name="connsiteY23" fmla="*/ 21526 h 1200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20022">
                          <a:moveTo>
                            <a:pt x="2030349" y="21526"/>
                          </a:moveTo>
                          <a:cubicBezTo>
                            <a:pt x="1924622" y="23336"/>
                            <a:pt x="1818894" y="23432"/>
                            <a:pt x="1713262" y="21526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39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4"/>
                            <a:pt x="922973" y="47434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514731" y="102299"/>
                            <a:pt x="257461" y="119158"/>
                            <a:pt x="0" y="119920"/>
                          </a:cubicBezTo>
                          <a:cubicBezTo>
                            <a:pt x="177451" y="120967"/>
                            <a:pt x="355187" y="114014"/>
                            <a:pt x="531686" y="99632"/>
                          </a:cubicBezTo>
                          <a:cubicBezTo>
                            <a:pt x="610648" y="92488"/>
                            <a:pt x="689229" y="83915"/>
                            <a:pt x="767429" y="73628"/>
                          </a:cubicBezTo>
                          <a:cubicBezTo>
                            <a:pt x="819436" y="67151"/>
                            <a:pt x="871157" y="59722"/>
                            <a:pt x="922973" y="52007"/>
                          </a:cubicBezTo>
                          <a:cubicBezTo>
                            <a:pt x="974693" y="44387"/>
                            <a:pt x="1026509" y="36671"/>
                            <a:pt x="1078897" y="30480"/>
                          </a:cubicBezTo>
                          <a:cubicBezTo>
                            <a:pt x="1131189" y="24193"/>
                            <a:pt x="1183958" y="19526"/>
                            <a:pt x="1237107" y="17526"/>
                          </a:cubicBezTo>
                          <a:cubicBezTo>
                            <a:pt x="1263587" y="16478"/>
                            <a:pt x="1290161" y="16002"/>
                            <a:pt x="1316736" y="15907"/>
                          </a:cubicBezTo>
                          <a:cubicBezTo>
                            <a:pt x="1343216" y="15907"/>
                            <a:pt x="1369790" y="16192"/>
                            <a:pt x="1396270" y="16669"/>
                          </a:cubicBezTo>
                          <a:cubicBezTo>
                            <a:pt x="1449229" y="17812"/>
                            <a:pt x="1502093" y="19907"/>
                            <a:pt x="1554861" y="21717"/>
                          </a:cubicBezTo>
                          <a:cubicBezTo>
                            <a:pt x="1607630" y="23622"/>
                            <a:pt x="1660493" y="24955"/>
                            <a:pt x="1713262" y="26099"/>
                          </a:cubicBezTo>
                          <a:cubicBezTo>
                            <a:pt x="1818894" y="28004"/>
                            <a:pt x="1924717" y="28004"/>
                            <a:pt x="2030349" y="26099"/>
                          </a:cubicBezTo>
                          <a:cubicBezTo>
                            <a:pt x="2090833" y="25337"/>
                            <a:pt x="2151317" y="23813"/>
                            <a:pt x="2211800" y="21812"/>
                          </a:cubicBezTo>
                          <a:cubicBezTo>
                            <a:pt x="2321719" y="16954"/>
                            <a:pt x="2431351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2001"/>
                            <a:pt x="2200751" y="19431"/>
                            <a:pt x="2030444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3" name="Vrije vorm: vorm 22242">
                      <a:extLst>
                        <a:ext uri="{FF2B5EF4-FFF2-40B4-BE49-F238E27FC236}">
                          <a16:creationId xmlns:a16="http://schemas.microsoft.com/office/drawing/2014/main" id="{67497280-49E7-9777-BBC0-4E9CE1C461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3123"/>
                      <a:ext cx="588454" cy="22797"/>
                    </a:xfrm>
                    <a:custGeom>
                      <a:avLst/>
                      <a:gdLst>
                        <a:gd name="connsiteX0" fmla="*/ 83439 w 588454"/>
                        <a:gd name="connsiteY0" fmla="*/ 22003 h 22797"/>
                        <a:gd name="connsiteX1" fmla="*/ 140399 w 588454"/>
                        <a:gd name="connsiteY1" fmla="*/ 22479 h 22797"/>
                        <a:gd name="connsiteX2" fmla="*/ 445865 w 588454"/>
                        <a:gd name="connsiteY2" fmla="*/ 13906 h 22797"/>
                        <a:gd name="connsiteX3" fmla="*/ 490347 w 588454"/>
                        <a:gd name="connsiteY3" fmla="*/ 11430 h 22797"/>
                        <a:gd name="connsiteX4" fmla="*/ 588455 w 588454"/>
                        <a:gd name="connsiteY4" fmla="*/ 0 h 22797"/>
                        <a:gd name="connsiteX5" fmla="*/ 445961 w 588454"/>
                        <a:gd name="connsiteY5" fmla="*/ 9334 h 22797"/>
                        <a:gd name="connsiteX6" fmla="*/ 140494 w 588454"/>
                        <a:gd name="connsiteY6" fmla="*/ 17907 h 22797"/>
                        <a:gd name="connsiteX7" fmla="*/ 1810 w 588454"/>
                        <a:gd name="connsiteY7" fmla="*/ 15621 h 22797"/>
                        <a:gd name="connsiteX8" fmla="*/ 0 w 588454"/>
                        <a:gd name="connsiteY8" fmla="*/ 15621 h 22797"/>
                        <a:gd name="connsiteX9" fmla="*/ 0 w 588454"/>
                        <a:gd name="connsiteY9" fmla="*/ 17240 h 22797"/>
                        <a:gd name="connsiteX10" fmla="*/ 1810 w 588454"/>
                        <a:gd name="connsiteY10" fmla="*/ 17335 h 22797"/>
                        <a:gd name="connsiteX11" fmla="*/ 1810 w 588454"/>
                        <a:gd name="connsiteY11" fmla="*/ 17335 h 22797"/>
                        <a:gd name="connsiteX12" fmla="*/ 83439 w 588454"/>
                        <a:gd name="connsiteY12" fmla="*/ 22098 h 22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588454" h="22797">
                          <a:moveTo>
                            <a:pt x="83439" y="22003"/>
                          </a:moveTo>
                          <a:cubicBezTo>
                            <a:pt x="102394" y="22193"/>
                            <a:pt x="121444" y="22574"/>
                            <a:pt x="140399" y="22479"/>
                          </a:cubicBezTo>
                          <a:cubicBezTo>
                            <a:pt x="242316" y="23813"/>
                            <a:pt x="344424" y="20955"/>
                            <a:pt x="445865" y="13906"/>
                          </a:cubicBezTo>
                          <a:cubicBezTo>
                            <a:pt x="460724" y="13240"/>
                            <a:pt x="475488" y="12287"/>
                            <a:pt x="490347" y="11430"/>
                          </a:cubicBezTo>
                          <a:cubicBezTo>
                            <a:pt x="523113" y="8001"/>
                            <a:pt x="555879" y="4286"/>
                            <a:pt x="588455" y="0"/>
                          </a:cubicBezTo>
                          <a:cubicBezTo>
                            <a:pt x="541020" y="4000"/>
                            <a:pt x="493490" y="7144"/>
                            <a:pt x="445961" y="9334"/>
                          </a:cubicBezTo>
                          <a:cubicBezTo>
                            <a:pt x="344519" y="16383"/>
                            <a:pt x="242411" y="19240"/>
                            <a:pt x="140494" y="17907"/>
                          </a:cubicBezTo>
                          <a:cubicBezTo>
                            <a:pt x="94298" y="18097"/>
                            <a:pt x="48101" y="17145"/>
                            <a:pt x="1810" y="15621"/>
                          </a:cubicBezTo>
                          <a:lnTo>
                            <a:pt x="0" y="15621"/>
                          </a:lnTo>
                          <a:cubicBezTo>
                            <a:pt x="0" y="15621"/>
                            <a:pt x="0" y="17240"/>
                            <a:pt x="0" y="17240"/>
                          </a:cubicBezTo>
                          <a:cubicBezTo>
                            <a:pt x="571" y="17240"/>
                            <a:pt x="1238" y="17240"/>
                            <a:pt x="1810" y="17335"/>
                          </a:cubicBezTo>
                          <a:lnTo>
                            <a:pt x="1810" y="17335"/>
                          </a:lnTo>
                          <a:cubicBezTo>
                            <a:pt x="28956" y="19240"/>
                            <a:pt x="56198" y="20764"/>
                            <a:pt x="83439" y="2209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4" name="Vrije vorm: vorm 22243">
                      <a:extLst>
                        <a:ext uri="{FF2B5EF4-FFF2-40B4-BE49-F238E27FC236}">
                          <a16:creationId xmlns:a16="http://schemas.microsoft.com/office/drawing/2014/main" id="{A9888A6D-CDCA-3412-FD9E-544F20AAA63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4405"/>
                      <a:ext cx="832104" cy="40153"/>
                    </a:xfrm>
                    <a:custGeom>
                      <a:avLst/>
                      <a:gdLst>
                        <a:gd name="connsiteX0" fmla="*/ 240697 w 832104"/>
                        <a:gd name="connsiteY0" fmla="*/ 11293 h 40153"/>
                        <a:gd name="connsiteX1" fmla="*/ 644462 w 832104"/>
                        <a:gd name="connsiteY1" fmla="*/ 8245 h 40153"/>
                        <a:gd name="connsiteX2" fmla="*/ 701707 w 832104"/>
                        <a:gd name="connsiteY2" fmla="*/ 11579 h 40153"/>
                        <a:gd name="connsiteX3" fmla="*/ 832104 w 832104"/>
                        <a:gd name="connsiteY3" fmla="*/ 15103 h 40153"/>
                        <a:gd name="connsiteX4" fmla="*/ 644462 w 832104"/>
                        <a:gd name="connsiteY4" fmla="*/ 3673 h 40153"/>
                        <a:gd name="connsiteX5" fmla="*/ 240697 w 832104"/>
                        <a:gd name="connsiteY5" fmla="*/ 6721 h 40153"/>
                        <a:gd name="connsiteX6" fmla="*/ 0 w 832104"/>
                        <a:gd name="connsiteY6" fmla="*/ 40154 h 40153"/>
                        <a:gd name="connsiteX7" fmla="*/ 164973 w 832104"/>
                        <a:gd name="connsiteY7" fmla="*/ 19008 h 40153"/>
                        <a:gd name="connsiteX8" fmla="*/ 240697 w 832104"/>
                        <a:gd name="connsiteY8" fmla="*/ 11388 h 401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153">
                          <a:moveTo>
                            <a:pt x="240697" y="11293"/>
                          </a:moveTo>
                          <a:cubicBezTo>
                            <a:pt x="374999" y="2054"/>
                            <a:pt x="510159" y="3483"/>
                            <a:pt x="644462" y="8245"/>
                          </a:cubicBezTo>
                          <a:cubicBezTo>
                            <a:pt x="663607" y="9293"/>
                            <a:pt x="682657" y="10436"/>
                            <a:pt x="701707" y="11579"/>
                          </a:cubicBezTo>
                          <a:cubicBezTo>
                            <a:pt x="745141" y="12627"/>
                            <a:pt x="788670" y="13770"/>
                            <a:pt x="832104" y="15103"/>
                          </a:cubicBezTo>
                          <a:cubicBezTo>
                            <a:pt x="769620" y="11008"/>
                            <a:pt x="707136" y="6912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ubicBezTo>
                            <a:pt x="159258" y="13484"/>
                            <a:pt x="78486" y="24247"/>
                            <a:pt x="0" y="40154"/>
                          </a:cubicBezTo>
                          <a:cubicBezTo>
                            <a:pt x="54388" y="30724"/>
                            <a:pt x="109538" y="23866"/>
                            <a:pt x="164973" y="19008"/>
                          </a:cubicBezTo>
                          <a:cubicBezTo>
                            <a:pt x="190119" y="16056"/>
                            <a:pt x="215360" y="13484"/>
                            <a:pt x="240697" y="1138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5" name="Vrije vorm: vorm 22244">
                      <a:extLst>
                        <a:ext uri="{FF2B5EF4-FFF2-40B4-BE49-F238E27FC236}">
                          <a16:creationId xmlns:a16="http://schemas.microsoft.com/office/drawing/2014/main" id="{AA423B68-D964-4077-AAF7-3784E3C476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67303"/>
                      <a:ext cx="352901" cy="6762"/>
                    </a:xfrm>
                    <a:custGeom>
                      <a:avLst/>
                      <a:gdLst>
                        <a:gd name="connsiteX0" fmla="*/ 135255 w 352901"/>
                        <a:gd name="connsiteY0" fmla="*/ 1238 h 6762"/>
                        <a:gd name="connsiteX1" fmla="*/ 0 w 352901"/>
                        <a:gd name="connsiteY1" fmla="*/ 4096 h 6762"/>
                        <a:gd name="connsiteX2" fmla="*/ 94012 w 352901"/>
                        <a:gd name="connsiteY2" fmla="*/ 6763 h 6762"/>
                        <a:gd name="connsiteX3" fmla="*/ 135255 w 352901"/>
                        <a:gd name="connsiteY3" fmla="*/ 5905 h 6762"/>
                        <a:gd name="connsiteX4" fmla="*/ 352901 w 352901"/>
                        <a:gd name="connsiteY4" fmla="*/ 4667 h 6762"/>
                        <a:gd name="connsiteX5" fmla="*/ 352901 w 352901"/>
                        <a:gd name="connsiteY5" fmla="*/ 0 h 6762"/>
                        <a:gd name="connsiteX6" fmla="*/ 135255 w 352901"/>
                        <a:gd name="connsiteY6" fmla="*/ 1238 h 6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762">
                          <a:moveTo>
                            <a:pt x="135255" y="1238"/>
                          </a:moveTo>
                          <a:cubicBezTo>
                            <a:pt x="90202" y="2381"/>
                            <a:pt x="45053" y="3334"/>
                            <a:pt x="0" y="4096"/>
                          </a:cubicBezTo>
                          <a:cubicBezTo>
                            <a:pt x="31337" y="5048"/>
                            <a:pt x="62675" y="5905"/>
                            <a:pt x="94012" y="6763"/>
                          </a:cubicBezTo>
                          <a:cubicBezTo>
                            <a:pt x="107728" y="6477"/>
                            <a:pt x="121539" y="6191"/>
                            <a:pt x="135255" y="5905"/>
                          </a:cubicBezTo>
                          <a:cubicBezTo>
                            <a:pt x="207835" y="5905"/>
                            <a:pt x="280321" y="5429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6" name="Vrije vorm: vorm 22245">
                      <a:extLst>
                        <a:ext uri="{FF2B5EF4-FFF2-40B4-BE49-F238E27FC236}">
                          <a16:creationId xmlns:a16="http://schemas.microsoft.com/office/drawing/2014/main" id="{48967F95-BDED-C5EE-F7A6-980BDFAD43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2985551"/>
                      <a:ext cx="1178147" cy="46620"/>
                    </a:xfrm>
                    <a:custGeom>
                      <a:avLst/>
                      <a:gdLst>
                        <a:gd name="connsiteX0" fmla="*/ 166307 w 1178147"/>
                        <a:gd name="connsiteY0" fmla="*/ 45843 h 46620"/>
                        <a:gd name="connsiteX1" fmla="*/ 280416 w 1178147"/>
                        <a:gd name="connsiteY1" fmla="*/ 46319 h 46620"/>
                        <a:gd name="connsiteX2" fmla="*/ 433578 w 1178147"/>
                        <a:gd name="connsiteY2" fmla="*/ 42128 h 46620"/>
                        <a:gd name="connsiteX3" fmla="*/ 471773 w 1178147"/>
                        <a:gd name="connsiteY3" fmla="*/ 39937 h 46620"/>
                        <a:gd name="connsiteX4" fmla="*/ 509969 w 1178147"/>
                        <a:gd name="connsiteY4" fmla="*/ 37366 h 46620"/>
                        <a:gd name="connsiteX5" fmla="*/ 586169 w 1178147"/>
                        <a:gd name="connsiteY5" fmla="*/ 31270 h 46620"/>
                        <a:gd name="connsiteX6" fmla="*/ 891635 w 1178147"/>
                        <a:gd name="connsiteY6" fmla="*/ 6886 h 46620"/>
                        <a:gd name="connsiteX7" fmla="*/ 979361 w 1178147"/>
                        <a:gd name="connsiteY7" fmla="*/ 4790 h 46620"/>
                        <a:gd name="connsiteX8" fmla="*/ 1035272 w 1178147"/>
                        <a:gd name="connsiteY8" fmla="*/ 3933 h 46620"/>
                        <a:gd name="connsiteX9" fmla="*/ 1178147 w 1178147"/>
                        <a:gd name="connsiteY9" fmla="*/ 10315 h 46620"/>
                        <a:gd name="connsiteX10" fmla="*/ 1035368 w 1178147"/>
                        <a:gd name="connsiteY10" fmla="*/ 599 h 46620"/>
                        <a:gd name="connsiteX11" fmla="*/ 891540 w 1178147"/>
                        <a:gd name="connsiteY11" fmla="*/ 2218 h 46620"/>
                        <a:gd name="connsiteX12" fmla="*/ 586073 w 1178147"/>
                        <a:gd name="connsiteY12" fmla="*/ 26602 h 46620"/>
                        <a:gd name="connsiteX13" fmla="*/ 509873 w 1178147"/>
                        <a:gd name="connsiteY13" fmla="*/ 32698 h 46620"/>
                        <a:gd name="connsiteX14" fmla="*/ 471678 w 1178147"/>
                        <a:gd name="connsiteY14" fmla="*/ 35270 h 46620"/>
                        <a:gd name="connsiteX15" fmla="*/ 433483 w 1178147"/>
                        <a:gd name="connsiteY15" fmla="*/ 37461 h 46620"/>
                        <a:gd name="connsiteX16" fmla="*/ 280321 w 1178147"/>
                        <a:gd name="connsiteY16" fmla="*/ 41652 h 46620"/>
                        <a:gd name="connsiteX17" fmla="*/ 1810 w 1178147"/>
                        <a:gd name="connsiteY17" fmla="*/ 33746 h 46620"/>
                        <a:gd name="connsiteX18" fmla="*/ 1810 w 1178147"/>
                        <a:gd name="connsiteY18" fmla="*/ 33746 h 46620"/>
                        <a:gd name="connsiteX19" fmla="*/ 0 w 1178147"/>
                        <a:gd name="connsiteY19" fmla="*/ 33651 h 46620"/>
                        <a:gd name="connsiteX20" fmla="*/ 0 w 1178147"/>
                        <a:gd name="connsiteY20" fmla="*/ 35270 h 46620"/>
                        <a:gd name="connsiteX21" fmla="*/ 1810 w 1178147"/>
                        <a:gd name="connsiteY21" fmla="*/ 35461 h 46620"/>
                        <a:gd name="connsiteX22" fmla="*/ 1810 w 1178147"/>
                        <a:gd name="connsiteY22" fmla="*/ 35461 h 46620"/>
                        <a:gd name="connsiteX23" fmla="*/ 166211 w 1178147"/>
                        <a:gd name="connsiteY23" fmla="*/ 45748 h 466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620">
                          <a:moveTo>
                            <a:pt x="166307" y="45843"/>
                          </a:moveTo>
                          <a:cubicBezTo>
                            <a:pt x="204311" y="46605"/>
                            <a:pt x="242411" y="46891"/>
                            <a:pt x="280416" y="46319"/>
                          </a:cubicBezTo>
                          <a:cubicBezTo>
                            <a:pt x="331470" y="46129"/>
                            <a:pt x="382619" y="44700"/>
                            <a:pt x="433578" y="42128"/>
                          </a:cubicBezTo>
                          <a:cubicBezTo>
                            <a:pt x="446342" y="41366"/>
                            <a:pt x="459105" y="40795"/>
                            <a:pt x="471773" y="39937"/>
                          </a:cubicBezTo>
                          <a:lnTo>
                            <a:pt x="509969" y="37366"/>
                          </a:lnTo>
                          <a:cubicBezTo>
                            <a:pt x="535400" y="35461"/>
                            <a:pt x="560832" y="33460"/>
                            <a:pt x="586169" y="31270"/>
                          </a:cubicBezTo>
                          <a:cubicBezTo>
                            <a:pt x="687800" y="22697"/>
                            <a:pt x="789242" y="12124"/>
                            <a:pt x="891635" y="6886"/>
                          </a:cubicBezTo>
                          <a:cubicBezTo>
                            <a:pt x="920877" y="5743"/>
                            <a:pt x="950119" y="4981"/>
                            <a:pt x="979361" y="4790"/>
                          </a:cubicBezTo>
                          <a:cubicBezTo>
                            <a:pt x="998030" y="4219"/>
                            <a:pt x="1016603" y="3838"/>
                            <a:pt x="1035272" y="3933"/>
                          </a:cubicBezTo>
                          <a:cubicBezTo>
                            <a:pt x="1082993" y="3933"/>
                            <a:pt x="1130713" y="5933"/>
                            <a:pt x="1178147" y="10315"/>
                          </a:cubicBezTo>
                          <a:cubicBezTo>
                            <a:pt x="1130999" y="4885"/>
                            <a:pt x="1083278" y="1837"/>
                            <a:pt x="1035368" y="599"/>
                          </a:cubicBezTo>
                          <a:cubicBezTo>
                            <a:pt x="987457" y="-734"/>
                            <a:pt x="939451" y="313"/>
                            <a:pt x="891540" y="2218"/>
                          </a:cubicBezTo>
                          <a:cubicBezTo>
                            <a:pt x="789051" y="7457"/>
                            <a:pt x="687610" y="18030"/>
                            <a:pt x="586073" y="26602"/>
                          </a:cubicBezTo>
                          <a:cubicBezTo>
                            <a:pt x="560642" y="28793"/>
                            <a:pt x="535305" y="30793"/>
                            <a:pt x="509873" y="32698"/>
                          </a:cubicBezTo>
                          <a:lnTo>
                            <a:pt x="471678" y="35270"/>
                          </a:lnTo>
                          <a:cubicBezTo>
                            <a:pt x="458915" y="36127"/>
                            <a:pt x="446246" y="36699"/>
                            <a:pt x="433483" y="37461"/>
                          </a:cubicBezTo>
                          <a:cubicBezTo>
                            <a:pt x="382524" y="40033"/>
                            <a:pt x="331375" y="41366"/>
                            <a:pt x="280321" y="41652"/>
                          </a:cubicBezTo>
                          <a:cubicBezTo>
                            <a:pt x="187357" y="42985"/>
                            <a:pt x="94393" y="40223"/>
                            <a:pt x="1810" y="33746"/>
                          </a:cubicBezTo>
                          <a:lnTo>
                            <a:pt x="1810" y="33746"/>
                          </a:lnTo>
                          <a:cubicBezTo>
                            <a:pt x="1238" y="33746"/>
                            <a:pt x="571" y="33746"/>
                            <a:pt x="0" y="33651"/>
                          </a:cubicBezTo>
                          <a:lnTo>
                            <a:pt x="0" y="35270"/>
                          </a:lnTo>
                          <a:cubicBezTo>
                            <a:pt x="571" y="35270"/>
                            <a:pt x="1238" y="35365"/>
                            <a:pt x="1810" y="35461"/>
                          </a:cubicBezTo>
                          <a:lnTo>
                            <a:pt x="1810" y="35461"/>
                          </a:lnTo>
                          <a:cubicBezTo>
                            <a:pt x="56388" y="40223"/>
                            <a:pt x="111157" y="43652"/>
                            <a:pt x="166211" y="457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7" name="Vrije vorm: vorm 22246">
                      <a:extLst>
                        <a:ext uri="{FF2B5EF4-FFF2-40B4-BE49-F238E27FC236}">
                          <a16:creationId xmlns:a16="http://schemas.microsoft.com/office/drawing/2014/main" id="{DA76C0A3-CA91-5DD2-5257-526EB92AEF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1580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573 h 13239"/>
                        <a:gd name="connsiteX3" fmla="*/ 170783 w 219932"/>
                        <a:gd name="connsiteY3" fmla="*/ 6858 h 13239"/>
                        <a:gd name="connsiteX4" fmla="*/ 64865 w 219932"/>
                        <a:gd name="connsiteY4" fmla="*/ 857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5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573"/>
                          </a:lnTo>
                          <a:lnTo>
                            <a:pt x="170783" y="6858"/>
                          </a:ln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4" y="5239"/>
                            <a:pt x="58007" y="5429"/>
                            <a:pt x="64770" y="5525"/>
                          </a:cubicBezTo>
                          <a:cubicBezTo>
                            <a:pt x="100013" y="7715"/>
                            <a:pt x="135350" y="9716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8" name="Vrije vorm: vorm 22247">
                      <a:extLst>
                        <a:ext uri="{FF2B5EF4-FFF2-40B4-BE49-F238E27FC236}">
                          <a16:creationId xmlns:a16="http://schemas.microsoft.com/office/drawing/2014/main" id="{3F1F5C2E-F6C4-B7AA-D709-AAA30FC620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670" y="3000628"/>
                      <a:ext cx="311848" cy="18298"/>
                    </a:xfrm>
                    <a:custGeom>
                      <a:avLst/>
                      <a:gdLst>
                        <a:gd name="connsiteX0" fmla="*/ 241459 w 311848"/>
                        <a:gd name="connsiteY0" fmla="*/ 7429 h 18298"/>
                        <a:gd name="connsiteX1" fmla="*/ 263652 w 311848"/>
                        <a:gd name="connsiteY1" fmla="*/ 6572 h 18298"/>
                        <a:gd name="connsiteX2" fmla="*/ 311849 w 311848"/>
                        <a:gd name="connsiteY2" fmla="*/ 0 h 18298"/>
                        <a:gd name="connsiteX3" fmla="*/ 241364 w 311848"/>
                        <a:gd name="connsiteY3" fmla="*/ 2762 h 18298"/>
                        <a:gd name="connsiteX4" fmla="*/ 91345 w 311848"/>
                        <a:gd name="connsiteY4" fmla="*/ 11811 h 18298"/>
                        <a:gd name="connsiteX5" fmla="*/ 0 w 311848"/>
                        <a:gd name="connsiteY5" fmla="*/ 18002 h 18298"/>
                        <a:gd name="connsiteX6" fmla="*/ 63627 w 311848"/>
                        <a:gd name="connsiteY6" fmla="*/ 18288 h 18298"/>
                        <a:gd name="connsiteX7" fmla="*/ 91345 w 311848"/>
                        <a:gd name="connsiteY7" fmla="*/ 16383 h 18298"/>
                        <a:gd name="connsiteX8" fmla="*/ 241364 w 311848"/>
                        <a:gd name="connsiteY8" fmla="*/ 7334 h 182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298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3" y="6667"/>
                            <a:pt x="141446" y="9716"/>
                            <a:pt x="91345" y="11811"/>
                          </a:cubicBezTo>
                          <a:cubicBezTo>
                            <a:pt x="60960" y="14192"/>
                            <a:pt x="30480" y="16288"/>
                            <a:pt x="0" y="18002"/>
                          </a:cubicBezTo>
                          <a:cubicBezTo>
                            <a:pt x="21241" y="18383"/>
                            <a:pt x="42386" y="18288"/>
                            <a:pt x="63627" y="18288"/>
                          </a:cubicBezTo>
                          <a:cubicBezTo>
                            <a:pt x="72866" y="17621"/>
                            <a:pt x="82106" y="17145"/>
                            <a:pt x="91345" y="16383"/>
                          </a:cubicBezTo>
                          <a:cubicBezTo>
                            <a:pt x="141446" y="14288"/>
                            <a:pt x="191453" y="11240"/>
                            <a:pt x="241364" y="7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49" name="Vrije vorm: vorm 22248">
                      <a:extLst>
                        <a:ext uri="{FF2B5EF4-FFF2-40B4-BE49-F238E27FC236}">
                          <a16:creationId xmlns:a16="http://schemas.microsoft.com/office/drawing/2014/main" id="{BAA5D9C0-0E5D-0869-59FD-CD7383C6D4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87782"/>
                      <a:ext cx="295465" cy="7715"/>
                    </a:xfrm>
                    <a:custGeom>
                      <a:avLst/>
                      <a:gdLst>
                        <a:gd name="connsiteX0" fmla="*/ 229076 w 295465"/>
                        <a:gd name="connsiteY0" fmla="*/ 1810 h 7715"/>
                        <a:gd name="connsiteX1" fmla="*/ 86677 w 295465"/>
                        <a:gd name="connsiteY1" fmla="*/ 0 h 7715"/>
                        <a:gd name="connsiteX2" fmla="*/ 0 w 295465"/>
                        <a:gd name="connsiteY2" fmla="*/ 2191 h 7715"/>
                        <a:gd name="connsiteX3" fmla="*/ 60103 w 295465"/>
                        <a:gd name="connsiteY3" fmla="*/ 5334 h 7715"/>
                        <a:gd name="connsiteX4" fmla="*/ 86677 w 295465"/>
                        <a:gd name="connsiteY4" fmla="*/ 4572 h 7715"/>
                        <a:gd name="connsiteX5" fmla="*/ 229076 w 295465"/>
                        <a:gd name="connsiteY5" fmla="*/ 6382 h 7715"/>
                        <a:gd name="connsiteX6" fmla="*/ 249174 w 295465"/>
                        <a:gd name="connsiteY6" fmla="*/ 7715 h 7715"/>
                        <a:gd name="connsiteX7" fmla="*/ 295465 w 295465"/>
                        <a:gd name="connsiteY7" fmla="*/ 6001 h 7715"/>
                        <a:gd name="connsiteX8" fmla="*/ 229076 w 295465"/>
                        <a:gd name="connsiteY8" fmla="*/ 181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229076" y="1810"/>
                          </a:moveTo>
                          <a:lnTo>
                            <a:pt x="86677" y="0"/>
                          </a:lnTo>
                          <a:lnTo>
                            <a:pt x="0" y="2191"/>
                          </a:lnTo>
                          <a:lnTo>
                            <a:pt x="60103" y="5334"/>
                          </a:lnTo>
                          <a:lnTo>
                            <a:pt x="86677" y="4572"/>
                          </a:lnTo>
                          <a:lnTo>
                            <a:pt x="229076" y="6382"/>
                          </a:lnTo>
                          <a:lnTo>
                            <a:pt x="249174" y="7715"/>
                          </a:lnTo>
                          <a:lnTo>
                            <a:pt x="295465" y="6001"/>
                          </a:lnTo>
                          <a:lnTo>
                            <a:pt x="229076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0" name="Vrije vorm: vorm 22249">
                      <a:extLst>
                        <a:ext uri="{FF2B5EF4-FFF2-40B4-BE49-F238E27FC236}">
                          <a16:creationId xmlns:a16="http://schemas.microsoft.com/office/drawing/2014/main" id="{A88557F5-C69E-7433-6FD8-5FCA2DD269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6161"/>
                      <a:ext cx="994791" cy="14668"/>
                    </a:xfrm>
                    <a:custGeom>
                      <a:avLst/>
                      <a:gdLst>
                        <a:gd name="connsiteX0" fmla="*/ 291560 w 994791"/>
                        <a:gd name="connsiteY0" fmla="*/ 1333 h 14668"/>
                        <a:gd name="connsiteX1" fmla="*/ 101346 w 994791"/>
                        <a:gd name="connsiteY1" fmla="*/ 6191 h 14668"/>
                        <a:gd name="connsiteX2" fmla="*/ 0 w 994791"/>
                        <a:gd name="connsiteY2" fmla="*/ 8763 h 14668"/>
                        <a:gd name="connsiteX3" fmla="*/ 291465 w 994791"/>
                        <a:gd name="connsiteY3" fmla="*/ 14668 h 14668"/>
                        <a:gd name="connsiteX4" fmla="*/ 770858 w 994791"/>
                        <a:gd name="connsiteY4" fmla="*/ 13335 h 14668"/>
                        <a:gd name="connsiteX5" fmla="*/ 994791 w 994791"/>
                        <a:gd name="connsiteY5" fmla="*/ 6096 h 14668"/>
                        <a:gd name="connsiteX6" fmla="*/ 916972 w 994791"/>
                        <a:gd name="connsiteY6" fmla="*/ 4000 h 14668"/>
                        <a:gd name="connsiteX7" fmla="*/ 770858 w 994791"/>
                        <a:gd name="connsiteY7" fmla="*/ 0 h 14668"/>
                        <a:gd name="connsiteX8" fmla="*/ 291560 w 994791"/>
                        <a:gd name="connsiteY8" fmla="*/ 1333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668">
                          <a:moveTo>
                            <a:pt x="291560" y="1333"/>
                          </a:moveTo>
                          <a:lnTo>
                            <a:pt x="101346" y="6191"/>
                          </a:lnTo>
                          <a:lnTo>
                            <a:pt x="0" y="8763"/>
                          </a:lnTo>
                          <a:lnTo>
                            <a:pt x="291465" y="14668"/>
                          </a:lnTo>
                          <a:lnTo>
                            <a:pt x="770858" y="13335"/>
                          </a:lnTo>
                          <a:lnTo>
                            <a:pt x="994791" y="6096"/>
                          </a:lnTo>
                          <a:lnTo>
                            <a:pt x="916972" y="4000"/>
                          </a:lnTo>
                          <a:lnTo>
                            <a:pt x="770858" y="0"/>
                          </a:lnTo>
                          <a:lnTo>
                            <a:pt x="291560" y="133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1" name="Vrije vorm: vorm 22250">
                      <a:extLst>
                        <a:ext uri="{FF2B5EF4-FFF2-40B4-BE49-F238E27FC236}">
                          <a16:creationId xmlns:a16="http://schemas.microsoft.com/office/drawing/2014/main" id="{5BAE928E-0E49-B86D-A885-2A266B2BB6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7975"/>
                      <a:ext cx="2111692" cy="81724"/>
                    </a:xfrm>
                    <a:custGeom>
                      <a:avLst/>
                      <a:gdLst>
                        <a:gd name="connsiteX0" fmla="*/ 1888998 w 2111692"/>
                        <a:gd name="connsiteY0" fmla="*/ 14097 h 81724"/>
                        <a:gd name="connsiteX1" fmla="*/ 1648587 w 2111692"/>
                        <a:gd name="connsiteY1" fmla="*/ 12573 h 81724"/>
                        <a:gd name="connsiteX2" fmla="*/ 1135475 w 2111692"/>
                        <a:gd name="connsiteY2" fmla="*/ 13716 h 81724"/>
                        <a:gd name="connsiteX3" fmla="*/ 879158 w 2111692"/>
                        <a:gd name="connsiteY3" fmla="*/ 5620 h 81724"/>
                        <a:gd name="connsiteX4" fmla="*/ 749903 w 2111692"/>
                        <a:gd name="connsiteY4" fmla="*/ 952 h 81724"/>
                        <a:gd name="connsiteX5" fmla="*/ 684562 w 2111692"/>
                        <a:gd name="connsiteY5" fmla="*/ 0 h 81724"/>
                        <a:gd name="connsiteX6" fmla="*/ 651796 w 2111692"/>
                        <a:gd name="connsiteY6" fmla="*/ 191 h 81724"/>
                        <a:gd name="connsiteX7" fmla="*/ 635413 w 2111692"/>
                        <a:gd name="connsiteY7" fmla="*/ 191 h 81724"/>
                        <a:gd name="connsiteX8" fmla="*/ 619030 w 2111692"/>
                        <a:gd name="connsiteY8" fmla="*/ 667 h 81724"/>
                        <a:gd name="connsiteX9" fmla="*/ 305848 w 2111692"/>
                        <a:gd name="connsiteY9" fmla="*/ 32385 h 81724"/>
                        <a:gd name="connsiteX10" fmla="*/ 69818 w 2111692"/>
                        <a:gd name="connsiteY10" fmla="*/ 69818 h 81724"/>
                        <a:gd name="connsiteX11" fmla="*/ 0 w 2111692"/>
                        <a:gd name="connsiteY11" fmla="*/ 81725 h 81724"/>
                        <a:gd name="connsiteX12" fmla="*/ 310420 w 2111692"/>
                        <a:gd name="connsiteY12" fmla="*/ 52102 h 81724"/>
                        <a:gd name="connsiteX13" fmla="*/ 620554 w 2111692"/>
                        <a:gd name="connsiteY13" fmla="*/ 40576 h 81724"/>
                        <a:gd name="connsiteX14" fmla="*/ 875157 w 2111692"/>
                        <a:gd name="connsiteY14" fmla="*/ 45529 h 81724"/>
                        <a:gd name="connsiteX15" fmla="*/ 1133285 w 2111692"/>
                        <a:gd name="connsiteY15" fmla="*/ 53626 h 81724"/>
                        <a:gd name="connsiteX16" fmla="*/ 1650397 w 2111692"/>
                        <a:gd name="connsiteY16" fmla="*/ 52483 h 81724"/>
                        <a:gd name="connsiteX17" fmla="*/ 1890808 w 2111692"/>
                        <a:gd name="connsiteY17" fmla="*/ 34004 h 81724"/>
                        <a:gd name="connsiteX18" fmla="*/ 2111693 w 2111692"/>
                        <a:gd name="connsiteY18" fmla="*/ 12478 h 81724"/>
                        <a:gd name="connsiteX19" fmla="*/ 2111693 w 2111692"/>
                        <a:gd name="connsiteY19" fmla="*/ 10954 h 81724"/>
                        <a:gd name="connsiteX20" fmla="*/ 2074450 w 2111692"/>
                        <a:gd name="connsiteY20" fmla="*/ 11716 h 81724"/>
                        <a:gd name="connsiteX21" fmla="*/ 1888998 w 2111692"/>
                        <a:gd name="connsiteY21" fmla="*/ 14192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888998" y="14097"/>
                          </a:moveTo>
                          <a:cubicBezTo>
                            <a:pt x="1808798" y="14478"/>
                            <a:pt x="1728597" y="13811"/>
                            <a:pt x="1648587" y="12573"/>
                          </a:cubicBezTo>
                          <a:cubicBezTo>
                            <a:pt x="1477613" y="16954"/>
                            <a:pt x="1306449" y="17050"/>
                            <a:pt x="1135475" y="13716"/>
                          </a:cubicBezTo>
                          <a:cubicBezTo>
                            <a:pt x="1049941" y="12097"/>
                            <a:pt x="964597" y="9144"/>
                            <a:pt x="879158" y="5620"/>
                          </a:cubicBezTo>
                          <a:cubicBezTo>
                            <a:pt x="836295" y="3810"/>
                            <a:pt x="793242" y="2000"/>
                            <a:pt x="749903" y="952"/>
                          </a:cubicBezTo>
                          <a:cubicBezTo>
                            <a:pt x="728186" y="381"/>
                            <a:pt x="706469" y="0"/>
                            <a:pt x="684562" y="0"/>
                          </a:cubicBezTo>
                          <a:cubicBezTo>
                            <a:pt x="673608" y="0"/>
                            <a:pt x="662750" y="95"/>
                            <a:pt x="651796" y="191"/>
                          </a:cubicBezTo>
                          <a:lnTo>
                            <a:pt x="635413" y="191"/>
                          </a:lnTo>
                          <a:cubicBezTo>
                            <a:pt x="635413" y="191"/>
                            <a:pt x="619030" y="667"/>
                            <a:pt x="619030" y="667"/>
                          </a:cubicBezTo>
                          <a:cubicBezTo>
                            <a:pt x="513016" y="6191"/>
                            <a:pt x="408718" y="17812"/>
                            <a:pt x="305848" y="32385"/>
                          </a:cubicBezTo>
                          <a:cubicBezTo>
                            <a:pt x="226600" y="43625"/>
                            <a:pt x="148114" y="56483"/>
                            <a:pt x="69818" y="69818"/>
                          </a:cubicBezTo>
                          <a:cubicBezTo>
                            <a:pt x="46482" y="73819"/>
                            <a:pt x="23241" y="77724"/>
                            <a:pt x="0" y="81725"/>
                          </a:cubicBezTo>
                          <a:cubicBezTo>
                            <a:pt x="103441" y="70771"/>
                            <a:pt x="206883" y="60008"/>
                            <a:pt x="310420" y="52102"/>
                          </a:cubicBezTo>
                          <a:cubicBezTo>
                            <a:pt x="413957" y="44196"/>
                            <a:pt x="517684" y="39433"/>
                            <a:pt x="620554" y="40576"/>
                          </a:cubicBezTo>
                          <a:cubicBezTo>
                            <a:pt x="704850" y="38481"/>
                            <a:pt x="789432" y="42005"/>
                            <a:pt x="875157" y="45529"/>
                          </a:cubicBezTo>
                          <a:cubicBezTo>
                            <a:pt x="961073" y="49054"/>
                            <a:pt x="1047179" y="52006"/>
                            <a:pt x="1133285" y="53626"/>
                          </a:cubicBezTo>
                          <a:cubicBezTo>
                            <a:pt x="1305592" y="56959"/>
                            <a:pt x="1478090" y="56864"/>
                            <a:pt x="1650397" y="52483"/>
                          </a:cubicBezTo>
                          <a:cubicBezTo>
                            <a:pt x="1730692" y="47149"/>
                            <a:pt x="1810893" y="41148"/>
                            <a:pt x="1890808" y="34004"/>
                          </a:cubicBezTo>
                          <a:cubicBezTo>
                            <a:pt x="1964627" y="27527"/>
                            <a:pt x="2038255" y="20288"/>
                            <a:pt x="2111693" y="12478"/>
                          </a:cubicBezTo>
                          <a:lnTo>
                            <a:pt x="2111693" y="10954"/>
                          </a:lnTo>
                          <a:cubicBezTo>
                            <a:pt x="2099310" y="11239"/>
                            <a:pt x="2086832" y="11430"/>
                            <a:pt x="2074450" y="11716"/>
                          </a:cubicBezTo>
                          <a:cubicBezTo>
                            <a:pt x="2012633" y="12954"/>
                            <a:pt x="1950720" y="13811"/>
                            <a:pt x="1888998" y="14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2" name="Vrije vorm: vorm 22251">
                      <a:extLst>
                        <a:ext uri="{FF2B5EF4-FFF2-40B4-BE49-F238E27FC236}">
                          <a16:creationId xmlns:a16="http://schemas.microsoft.com/office/drawing/2014/main" id="{51C843ED-8DE6-481E-3E04-BF3663644A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48223"/>
                      <a:ext cx="1809178" cy="40634"/>
                    </a:xfrm>
                    <a:custGeom>
                      <a:avLst/>
                      <a:gdLst>
                        <a:gd name="connsiteX0" fmla="*/ 209169 w 1809178"/>
                        <a:gd name="connsiteY0" fmla="*/ 40214 h 40634"/>
                        <a:gd name="connsiteX1" fmla="*/ 484632 w 1809178"/>
                        <a:gd name="connsiteY1" fmla="*/ 35737 h 40634"/>
                        <a:gd name="connsiteX2" fmla="*/ 935450 w 1809178"/>
                        <a:gd name="connsiteY2" fmla="*/ 14306 h 40634"/>
                        <a:gd name="connsiteX3" fmla="*/ 1386554 w 1809178"/>
                        <a:gd name="connsiteY3" fmla="*/ 21449 h 40634"/>
                        <a:gd name="connsiteX4" fmla="*/ 1809179 w 1809178"/>
                        <a:gd name="connsiteY4" fmla="*/ 23164 h 40634"/>
                        <a:gd name="connsiteX5" fmla="*/ 1662398 w 1809178"/>
                        <a:gd name="connsiteY5" fmla="*/ 20021 h 40634"/>
                        <a:gd name="connsiteX6" fmla="*/ 1387602 w 1809178"/>
                        <a:gd name="connsiteY6" fmla="*/ 8114 h 40634"/>
                        <a:gd name="connsiteX7" fmla="*/ 934879 w 1809178"/>
                        <a:gd name="connsiteY7" fmla="*/ 875 h 40634"/>
                        <a:gd name="connsiteX8" fmla="*/ 483203 w 1809178"/>
                        <a:gd name="connsiteY8" fmla="*/ 22402 h 40634"/>
                        <a:gd name="connsiteX9" fmla="*/ 209169 w 1809178"/>
                        <a:gd name="connsiteY9" fmla="*/ 33451 h 40634"/>
                        <a:gd name="connsiteX10" fmla="*/ 125063 w 1809178"/>
                        <a:gd name="connsiteY10" fmla="*/ 32879 h 40634"/>
                        <a:gd name="connsiteX11" fmla="*/ 1810 w 1809178"/>
                        <a:gd name="connsiteY11" fmla="*/ 27736 h 40634"/>
                        <a:gd name="connsiteX12" fmla="*/ 1810 w 1809178"/>
                        <a:gd name="connsiteY12" fmla="*/ 27736 h 40634"/>
                        <a:gd name="connsiteX13" fmla="*/ 0 w 1809178"/>
                        <a:gd name="connsiteY13" fmla="*/ 27545 h 40634"/>
                        <a:gd name="connsiteX14" fmla="*/ 0 w 1809178"/>
                        <a:gd name="connsiteY14" fmla="*/ 29165 h 40634"/>
                        <a:gd name="connsiteX15" fmla="*/ 1810 w 1809178"/>
                        <a:gd name="connsiteY15" fmla="*/ 29355 h 40634"/>
                        <a:gd name="connsiteX16" fmla="*/ 1810 w 1809178"/>
                        <a:gd name="connsiteY16" fmla="*/ 29355 h 40634"/>
                        <a:gd name="connsiteX17" fmla="*/ 209074 w 1809178"/>
                        <a:gd name="connsiteY17" fmla="*/ 40023 h 406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634">
                          <a:moveTo>
                            <a:pt x="209169" y="40214"/>
                          </a:moveTo>
                          <a:cubicBezTo>
                            <a:pt x="300990" y="41642"/>
                            <a:pt x="393002" y="39261"/>
                            <a:pt x="484632" y="35737"/>
                          </a:cubicBezTo>
                          <a:cubicBezTo>
                            <a:pt x="635222" y="28117"/>
                            <a:pt x="785146" y="17354"/>
                            <a:pt x="935450" y="14306"/>
                          </a:cubicBezTo>
                          <a:cubicBezTo>
                            <a:pt x="1085660" y="11353"/>
                            <a:pt x="1236155" y="16401"/>
                            <a:pt x="1386554" y="21449"/>
                          </a:cubicBezTo>
                          <a:cubicBezTo>
                            <a:pt x="1527334" y="24021"/>
                            <a:pt x="1668399" y="26783"/>
                            <a:pt x="1809179" y="23164"/>
                          </a:cubicBezTo>
                          <a:cubicBezTo>
                            <a:pt x="1760220" y="22878"/>
                            <a:pt x="1711262" y="21640"/>
                            <a:pt x="1662398" y="20021"/>
                          </a:cubicBezTo>
                          <a:cubicBezTo>
                            <a:pt x="1570673" y="17068"/>
                            <a:pt x="1479137" y="12686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81166" y="33737"/>
                            <a:pt x="153067" y="33451"/>
                            <a:pt x="125063" y="32879"/>
                          </a:cubicBezTo>
                          <a:cubicBezTo>
                            <a:pt x="83915" y="32117"/>
                            <a:pt x="42767" y="30593"/>
                            <a:pt x="1810" y="27736"/>
                          </a:cubicBezTo>
                          <a:lnTo>
                            <a:pt x="1810" y="27736"/>
                          </a:ln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70390" y="35737"/>
                            <a:pt x="139732" y="38975"/>
                            <a:pt x="209074" y="4002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3" name="Vrije vorm: vorm 22252">
                      <a:extLst>
                        <a:ext uri="{FF2B5EF4-FFF2-40B4-BE49-F238E27FC236}">
                          <a16:creationId xmlns:a16="http://schemas.microsoft.com/office/drawing/2014/main" id="{C40A34F5-A050-3B8E-EB82-10E5403EC8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696" y="3033801"/>
                      <a:ext cx="1044225" cy="57314"/>
                    </a:xfrm>
                    <a:custGeom>
                      <a:avLst/>
                      <a:gdLst>
                        <a:gd name="connsiteX0" fmla="*/ 51721 w 1044225"/>
                        <a:gd name="connsiteY0" fmla="*/ 37122 h 57314"/>
                        <a:gd name="connsiteX1" fmla="*/ 221171 w 1044225"/>
                        <a:gd name="connsiteY1" fmla="*/ 55124 h 57314"/>
                        <a:gd name="connsiteX2" fmla="*/ 256699 w 1044225"/>
                        <a:gd name="connsiteY2" fmla="*/ 56362 h 57314"/>
                        <a:gd name="connsiteX3" fmla="*/ 274510 w 1044225"/>
                        <a:gd name="connsiteY3" fmla="*/ 56838 h 57314"/>
                        <a:gd name="connsiteX4" fmla="*/ 283369 w 1044225"/>
                        <a:gd name="connsiteY4" fmla="*/ 57124 h 57314"/>
                        <a:gd name="connsiteX5" fmla="*/ 292227 w 1044225"/>
                        <a:gd name="connsiteY5" fmla="*/ 57124 h 57314"/>
                        <a:gd name="connsiteX6" fmla="*/ 327851 w 1044225"/>
                        <a:gd name="connsiteY6" fmla="*/ 57314 h 57314"/>
                        <a:gd name="connsiteX7" fmla="*/ 345662 w 1044225"/>
                        <a:gd name="connsiteY7" fmla="*/ 57124 h 57314"/>
                        <a:gd name="connsiteX8" fmla="*/ 363379 w 1044225"/>
                        <a:gd name="connsiteY8" fmla="*/ 56838 h 57314"/>
                        <a:gd name="connsiteX9" fmla="*/ 434340 w 1044225"/>
                        <a:gd name="connsiteY9" fmla="*/ 54743 h 57314"/>
                        <a:gd name="connsiteX10" fmla="*/ 469678 w 1044225"/>
                        <a:gd name="connsiteY10" fmla="*/ 53028 h 57314"/>
                        <a:gd name="connsiteX11" fmla="*/ 487299 w 1044225"/>
                        <a:gd name="connsiteY11" fmla="*/ 52171 h 57314"/>
                        <a:gd name="connsiteX12" fmla="*/ 504920 w 1044225"/>
                        <a:gd name="connsiteY12" fmla="*/ 51028 h 57314"/>
                        <a:gd name="connsiteX13" fmla="*/ 784765 w 1044225"/>
                        <a:gd name="connsiteY13" fmla="*/ 29121 h 57314"/>
                        <a:gd name="connsiteX14" fmla="*/ 1044226 w 1044225"/>
                        <a:gd name="connsiteY14" fmla="*/ 1403 h 57314"/>
                        <a:gd name="connsiteX15" fmla="*/ 998696 w 1044225"/>
                        <a:gd name="connsiteY15" fmla="*/ 450 h 57314"/>
                        <a:gd name="connsiteX16" fmla="*/ 780383 w 1044225"/>
                        <a:gd name="connsiteY16" fmla="*/ 2641 h 57314"/>
                        <a:gd name="connsiteX17" fmla="*/ 501587 w 1044225"/>
                        <a:gd name="connsiteY17" fmla="*/ 24453 h 57314"/>
                        <a:gd name="connsiteX18" fmla="*/ 484156 w 1044225"/>
                        <a:gd name="connsiteY18" fmla="*/ 25501 h 57314"/>
                        <a:gd name="connsiteX19" fmla="*/ 466820 w 1044225"/>
                        <a:gd name="connsiteY19" fmla="*/ 26358 h 57314"/>
                        <a:gd name="connsiteX20" fmla="*/ 432054 w 1044225"/>
                        <a:gd name="connsiteY20" fmla="*/ 28073 h 57314"/>
                        <a:gd name="connsiteX21" fmla="*/ 362617 w 1044225"/>
                        <a:gd name="connsiteY21" fmla="*/ 30073 h 57314"/>
                        <a:gd name="connsiteX22" fmla="*/ 345281 w 1044225"/>
                        <a:gd name="connsiteY22" fmla="*/ 30359 h 57314"/>
                        <a:gd name="connsiteX23" fmla="*/ 327946 w 1044225"/>
                        <a:gd name="connsiteY23" fmla="*/ 30549 h 57314"/>
                        <a:gd name="connsiteX24" fmla="*/ 293275 w 1044225"/>
                        <a:gd name="connsiteY24" fmla="*/ 30359 h 57314"/>
                        <a:gd name="connsiteX25" fmla="*/ 284607 w 1044225"/>
                        <a:gd name="connsiteY25" fmla="*/ 30359 h 57314"/>
                        <a:gd name="connsiteX26" fmla="*/ 275939 w 1044225"/>
                        <a:gd name="connsiteY26" fmla="*/ 30073 h 57314"/>
                        <a:gd name="connsiteX27" fmla="*/ 258699 w 1044225"/>
                        <a:gd name="connsiteY27" fmla="*/ 29597 h 57314"/>
                        <a:gd name="connsiteX28" fmla="*/ 224123 w 1044225"/>
                        <a:gd name="connsiteY28" fmla="*/ 28359 h 57314"/>
                        <a:gd name="connsiteX29" fmla="*/ 53626 w 1044225"/>
                        <a:gd name="connsiteY29" fmla="*/ 23691 h 57314"/>
                        <a:gd name="connsiteX30" fmla="*/ 0 w 1044225"/>
                        <a:gd name="connsiteY30" fmla="*/ 23025 h 57314"/>
                        <a:gd name="connsiteX31" fmla="*/ 0 w 1044225"/>
                        <a:gd name="connsiteY31" fmla="*/ 32264 h 57314"/>
                        <a:gd name="connsiteX32" fmla="*/ 1810 w 1044225"/>
                        <a:gd name="connsiteY32" fmla="*/ 32359 h 57314"/>
                        <a:gd name="connsiteX33" fmla="*/ 1810 w 1044225"/>
                        <a:gd name="connsiteY33" fmla="*/ 32359 h 57314"/>
                        <a:gd name="connsiteX34" fmla="*/ 51721 w 1044225"/>
                        <a:gd name="connsiteY34" fmla="*/ 36931 h 5731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314">
                          <a:moveTo>
                            <a:pt x="51721" y="37122"/>
                          </a:moveTo>
                          <a:cubicBezTo>
                            <a:pt x="107823" y="42932"/>
                            <a:pt x="163830" y="50171"/>
                            <a:pt x="221171" y="55124"/>
                          </a:cubicBezTo>
                          <a:cubicBezTo>
                            <a:pt x="232982" y="55790"/>
                            <a:pt x="244888" y="55981"/>
                            <a:pt x="256699" y="56362"/>
                          </a:cubicBezTo>
                          <a:lnTo>
                            <a:pt x="274510" y="56838"/>
                          </a:lnTo>
                          <a:lnTo>
                            <a:pt x="283369" y="57124"/>
                          </a:lnTo>
                          <a:lnTo>
                            <a:pt x="292227" y="57124"/>
                          </a:lnTo>
                          <a:cubicBezTo>
                            <a:pt x="292227" y="57124"/>
                            <a:pt x="327851" y="57314"/>
                            <a:pt x="327851" y="57314"/>
                          </a:cubicBezTo>
                          <a:cubicBezTo>
                            <a:pt x="333756" y="57314"/>
                            <a:pt x="339662" y="57314"/>
                            <a:pt x="345662" y="57124"/>
                          </a:cubicBezTo>
                          <a:lnTo>
                            <a:pt x="363379" y="56838"/>
                          </a:lnTo>
                          <a:cubicBezTo>
                            <a:pt x="387096" y="56648"/>
                            <a:pt x="410623" y="55505"/>
                            <a:pt x="434340" y="54743"/>
                          </a:cubicBezTo>
                          <a:cubicBezTo>
                            <a:pt x="446151" y="54267"/>
                            <a:pt x="457867" y="53600"/>
                            <a:pt x="469678" y="53028"/>
                          </a:cubicBezTo>
                          <a:lnTo>
                            <a:pt x="487299" y="52171"/>
                          </a:lnTo>
                          <a:lnTo>
                            <a:pt x="504920" y="51028"/>
                          </a:lnTo>
                          <a:cubicBezTo>
                            <a:pt x="598932" y="45313"/>
                            <a:pt x="691991" y="36645"/>
                            <a:pt x="784765" y="29121"/>
                          </a:cubicBezTo>
                          <a:cubicBezTo>
                            <a:pt x="870776" y="17690"/>
                            <a:pt x="956882" y="7594"/>
                            <a:pt x="1044226" y="1403"/>
                          </a:cubicBezTo>
                          <a:cubicBezTo>
                            <a:pt x="1029081" y="927"/>
                            <a:pt x="1013841" y="736"/>
                            <a:pt x="998696" y="450"/>
                          </a:cubicBezTo>
                          <a:cubicBezTo>
                            <a:pt x="926021" y="-693"/>
                            <a:pt x="853059" y="450"/>
                            <a:pt x="780383" y="2641"/>
                          </a:cubicBezTo>
                          <a:cubicBezTo>
                            <a:pt x="687038" y="10166"/>
                            <a:pt x="594360" y="18738"/>
                            <a:pt x="501587" y="24453"/>
                          </a:cubicBezTo>
                          <a:lnTo>
                            <a:pt x="484156" y="25501"/>
                          </a:lnTo>
                          <a:lnTo>
                            <a:pt x="466820" y="26358"/>
                          </a:lnTo>
                          <a:cubicBezTo>
                            <a:pt x="455200" y="26930"/>
                            <a:pt x="443675" y="27597"/>
                            <a:pt x="432054" y="28073"/>
                          </a:cubicBezTo>
                          <a:cubicBezTo>
                            <a:pt x="408908" y="28835"/>
                            <a:pt x="385763" y="29882"/>
                            <a:pt x="362617" y="30073"/>
                          </a:cubicBezTo>
                          <a:lnTo>
                            <a:pt x="345281" y="30359"/>
                          </a:lnTo>
                          <a:cubicBezTo>
                            <a:pt x="339471" y="30454"/>
                            <a:pt x="333661" y="30549"/>
                            <a:pt x="327946" y="30549"/>
                          </a:cubicBezTo>
                          <a:lnTo>
                            <a:pt x="293275" y="30359"/>
                          </a:lnTo>
                          <a:lnTo>
                            <a:pt x="284607" y="30359"/>
                          </a:lnTo>
                          <a:cubicBezTo>
                            <a:pt x="284607" y="30359"/>
                            <a:pt x="275939" y="30073"/>
                            <a:pt x="275939" y="30073"/>
                          </a:cubicBezTo>
                          <a:lnTo>
                            <a:pt x="258699" y="29597"/>
                          </a:lnTo>
                          <a:cubicBezTo>
                            <a:pt x="247174" y="29216"/>
                            <a:pt x="235649" y="29025"/>
                            <a:pt x="224123" y="28359"/>
                          </a:cubicBezTo>
                          <a:cubicBezTo>
                            <a:pt x="167831" y="27882"/>
                            <a:pt x="110871" y="25120"/>
                            <a:pt x="53626" y="23691"/>
                          </a:cubicBezTo>
                          <a:cubicBezTo>
                            <a:pt x="35814" y="23215"/>
                            <a:pt x="17907" y="23025"/>
                            <a:pt x="0" y="23025"/>
                          </a:cubicBezTo>
                          <a:lnTo>
                            <a:pt x="0" y="32264"/>
                          </a:lnTo>
                          <a:cubicBezTo>
                            <a:pt x="571" y="32264"/>
                            <a:pt x="1143" y="32264"/>
                            <a:pt x="1810" y="32359"/>
                          </a:cubicBezTo>
                          <a:lnTo>
                            <a:pt x="1810" y="32359"/>
                          </a:lnTo>
                          <a:cubicBezTo>
                            <a:pt x="18479" y="33693"/>
                            <a:pt x="35147" y="35217"/>
                            <a:pt x="51721" y="3693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4" name="Vrije vorm: vorm 22253">
                      <a:extLst>
                        <a:ext uri="{FF2B5EF4-FFF2-40B4-BE49-F238E27FC236}">
                          <a16:creationId xmlns:a16="http://schemas.microsoft.com/office/drawing/2014/main" id="{747E6F91-F0E7-207E-37D1-4D72B137D5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8710"/>
                      <a:ext cx="2325472" cy="113220"/>
                    </a:xfrm>
                    <a:custGeom>
                      <a:avLst/>
                      <a:gdLst>
                        <a:gd name="connsiteX0" fmla="*/ 2323624 w 2325472"/>
                        <a:gd name="connsiteY0" fmla="*/ 71342 h 113220"/>
                        <a:gd name="connsiteX1" fmla="*/ 2321624 w 2325472"/>
                        <a:gd name="connsiteY1" fmla="*/ 68675 h 113220"/>
                        <a:gd name="connsiteX2" fmla="*/ 2319528 w 2325472"/>
                        <a:gd name="connsiteY2" fmla="*/ 66580 h 113220"/>
                        <a:gd name="connsiteX3" fmla="*/ 2317147 w 2325472"/>
                        <a:gd name="connsiteY3" fmla="*/ 64770 h 113220"/>
                        <a:gd name="connsiteX4" fmla="*/ 2306479 w 2325472"/>
                        <a:gd name="connsiteY4" fmla="*/ 59436 h 113220"/>
                        <a:gd name="connsiteX5" fmla="*/ 2295239 w 2325472"/>
                        <a:gd name="connsiteY5" fmla="*/ 56102 h 113220"/>
                        <a:gd name="connsiteX6" fmla="*/ 2283714 w 2325472"/>
                        <a:gd name="connsiteY6" fmla="*/ 54007 h 113220"/>
                        <a:gd name="connsiteX7" fmla="*/ 2277809 w 2325472"/>
                        <a:gd name="connsiteY7" fmla="*/ 53340 h 113220"/>
                        <a:gd name="connsiteX8" fmla="*/ 2272094 w 2325472"/>
                        <a:gd name="connsiteY8" fmla="*/ 52959 h 113220"/>
                        <a:gd name="connsiteX9" fmla="*/ 2250758 w 2325472"/>
                        <a:gd name="connsiteY9" fmla="*/ 51721 h 113220"/>
                        <a:gd name="connsiteX10" fmla="*/ 1517809 w 2325472"/>
                        <a:gd name="connsiteY10" fmla="*/ 28480 h 113220"/>
                        <a:gd name="connsiteX11" fmla="*/ 783812 w 2325472"/>
                        <a:gd name="connsiteY11" fmla="*/ 29623 h 113220"/>
                        <a:gd name="connsiteX12" fmla="*/ 560832 w 2325472"/>
                        <a:gd name="connsiteY12" fmla="*/ 36195 h 113220"/>
                        <a:gd name="connsiteX13" fmla="*/ 338614 w 2325472"/>
                        <a:gd name="connsiteY13" fmla="*/ 35433 h 113220"/>
                        <a:gd name="connsiteX14" fmla="*/ 198787 w 2325472"/>
                        <a:gd name="connsiteY14" fmla="*/ 23336 h 113220"/>
                        <a:gd name="connsiteX15" fmla="*/ 118586 w 2325472"/>
                        <a:gd name="connsiteY15" fmla="*/ 13716 h 113220"/>
                        <a:gd name="connsiteX16" fmla="*/ 11906 w 2325472"/>
                        <a:gd name="connsiteY16" fmla="*/ 0 h 113220"/>
                        <a:gd name="connsiteX17" fmla="*/ 0 w 2325472"/>
                        <a:gd name="connsiteY17" fmla="*/ 0 h 113220"/>
                        <a:gd name="connsiteX18" fmla="*/ 117634 w 2325472"/>
                        <a:gd name="connsiteY18" fmla="*/ 16954 h 113220"/>
                        <a:gd name="connsiteX19" fmla="*/ 337661 w 2325472"/>
                        <a:gd name="connsiteY19" fmla="*/ 42005 h 113220"/>
                        <a:gd name="connsiteX20" fmla="*/ 561213 w 2325472"/>
                        <a:gd name="connsiteY20" fmla="*/ 46101 h 113220"/>
                        <a:gd name="connsiteX21" fmla="*/ 784193 w 2325472"/>
                        <a:gd name="connsiteY21" fmla="*/ 42863 h 113220"/>
                        <a:gd name="connsiteX22" fmla="*/ 1517237 w 2325472"/>
                        <a:gd name="connsiteY22" fmla="*/ 41720 h 113220"/>
                        <a:gd name="connsiteX23" fmla="*/ 2249234 w 2325472"/>
                        <a:gd name="connsiteY23" fmla="*/ 64961 h 113220"/>
                        <a:gd name="connsiteX24" fmla="*/ 2270570 w 2325472"/>
                        <a:gd name="connsiteY24" fmla="*/ 65723 h 113220"/>
                        <a:gd name="connsiteX25" fmla="*/ 2275523 w 2325472"/>
                        <a:gd name="connsiteY25" fmla="*/ 65913 h 113220"/>
                        <a:gd name="connsiteX26" fmla="*/ 2280190 w 2325472"/>
                        <a:gd name="connsiteY26" fmla="*/ 66294 h 113220"/>
                        <a:gd name="connsiteX27" fmla="*/ 2289429 w 2325472"/>
                        <a:gd name="connsiteY27" fmla="*/ 67723 h 113220"/>
                        <a:gd name="connsiteX28" fmla="*/ 2302860 w 2325472"/>
                        <a:gd name="connsiteY28" fmla="*/ 72200 h 113220"/>
                        <a:gd name="connsiteX29" fmla="*/ 2304479 w 2325472"/>
                        <a:gd name="connsiteY29" fmla="*/ 73057 h 113220"/>
                        <a:gd name="connsiteX30" fmla="*/ 2305717 w 2325472"/>
                        <a:gd name="connsiteY30" fmla="*/ 73914 h 113220"/>
                        <a:gd name="connsiteX31" fmla="*/ 2306574 w 2325472"/>
                        <a:gd name="connsiteY31" fmla="*/ 74771 h 113220"/>
                        <a:gd name="connsiteX32" fmla="*/ 2307050 w 2325472"/>
                        <a:gd name="connsiteY32" fmla="*/ 75248 h 113220"/>
                        <a:gd name="connsiteX33" fmla="*/ 2307146 w 2325472"/>
                        <a:gd name="connsiteY33" fmla="*/ 75343 h 113220"/>
                        <a:gd name="connsiteX34" fmla="*/ 2307241 w 2325472"/>
                        <a:gd name="connsiteY34" fmla="*/ 75724 h 113220"/>
                        <a:gd name="connsiteX35" fmla="*/ 2307050 w 2325472"/>
                        <a:gd name="connsiteY35" fmla="*/ 76105 h 113220"/>
                        <a:gd name="connsiteX36" fmla="*/ 2306384 w 2325472"/>
                        <a:gd name="connsiteY36" fmla="*/ 76295 h 113220"/>
                        <a:gd name="connsiteX37" fmla="*/ 2306003 w 2325472"/>
                        <a:gd name="connsiteY37" fmla="*/ 76295 h 113220"/>
                        <a:gd name="connsiteX38" fmla="*/ 2304669 w 2325472"/>
                        <a:gd name="connsiteY38" fmla="*/ 76486 h 113220"/>
                        <a:gd name="connsiteX39" fmla="*/ 2302097 w 2325472"/>
                        <a:gd name="connsiteY39" fmla="*/ 76867 h 113220"/>
                        <a:gd name="connsiteX40" fmla="*/ 2291715 w 2325472"/>
                        <a:gd name="connsiteY40" fmla="*/ 78391 h 113220"/>
                        <a:gd name="connsiteX41" fmla="*/ 2270855 w 2325472"/>
                        <a:gd name="connsiteY41" fmla="*/ 81439 h 113220"/>
                        <a:gd name="connsiteX42" fmla="*/ 2228945 w 2325472"/>
                        <a:gd name="connsiteY42" fmla="*/ 87058 h 113220"/>
                        <a:gd name="connsiteX43" fmla="*/ 2059781 w 2325472"/>
                        <a:gd name="connsiteY43" fmla="*/ 103346 h 113220"/>
                        <a:gd name="connsiteX44" fmla="*/ 1955959 w 2325472"/>
                        <a:gd name="connsiteY44" fmla="*/ 108204 h 113220"/>
                        <a:gd name="connsiteX45" fmla="*/ 1718024 w 2325472"/>
                        <a:gd name="connsiteY45" fmla="*/ 106108 h 113220"/>
                        <a:gd name="connsiteX46" fmla="*/ 2060639 w 2325472"/>
                        <a:gd name="connsiteY46" fmla="*/ 110014 h 113220"/>
                        <a:gd name="connsiteX47" fmla="*/ 2231517 w 2325472"/>
                        <a:gd name="connsiteY47" fmla="*/ 96965 h 113220"/>
                        <a:gd name="connsiteX48" fmla="*/ 2273999 w 2325472"/>
                        <a:gd name="connsiteY48" fmla="*/ 92107 h 113220"/>
                        <a:gd name="connsiteX49" fmla="*/ 2295144 w 2325472"/>
                        <a:gd name="connsiteY49" fmla="*/ 89440 h 113220"/>
                        <a:gd name="connsiteX50" fmla="*/ 2305717 w 2325472"/>
                        <a:gd name="connsiteY50" fmla="*/ 88106 h 113220"/>
                        <a:gd name="connsiteX51" fmla="*/ 2312003 w 2325472"/>
                        <a:gd name="connsiteY51" fmla="*/ 87249 h 113220"/>
                        <a:gd name="connsiteX52" fmla="*/ 2316861 w 2325472"/>
                        <a:gd name="connsiteY52" fmla="*/ 86582 h 113220"/>
                        <a:gd name="connsiteX53" fmla="*/ 2321147 w 2325472"/>
                        <a:gd name="connsiteY53" fmla="*/ 85630 h 113220"/>
                        <a:gd name="connsiteX54" fmla="*/ 2323243 w 2325472"/>
                        <a:gd name="connsiteY54" fmla="*/ 85058 h 113220"/>
                        <a:gd name="connsiteX55" fmla="*/ 2323814 w 2325472"/>
                        <a:gd name="connsiteY55" fmla="*/ 85058 h 113220"/>
                        <a:gd name="connsiteX56" fmla="*/ 2324195 w 2325472"/>
                        <a:gd name="connsiteY56" fmla="*/ 84677 h 113220"/>
                        <a:gd name="connsiteX57" fmla="*/ 2324386 w 2325472"/>
                        <a:gd name="connsiteY57" fmla="*/ 83915 h 113220"/>
                        <a:gd name="connsiteX58" fmla="*/ 2325148 w 2325472"/>
                        <a:gd name="connsiteY58" fmla="*/ 80772 h 113220"/>
                        <a:gd name="connsiteX59" fmla="*/ 2325243 w 2325472"/>
                        <a:gd name="connsiteY59" fmla="*/ 75248 h 113220"/>
                        <a:gd name="connsiteX60" fmla="*/ 2325053 w 2325472"/>
                        <a:gd name="connsiteY60" fmla="*/ 74390 h 113220"/>
                        <a:gd name="connsiteX61" fmla="*/ 2323814 w 2325472"/>
                        <a:gd name="connsiteY61" fmla="*/ 71152 h 1132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220">
                          <a:moveTo>
                            <a:pt x="2323624" y="71342"/>
                          </a:move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59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0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510" y="25146"/>
                            <a:pt x="783812" y="29623"/>
                          </a:cubicBezTo>
                          <a:cubicBezTo>
                            <a:pt x="709422" y="31433"/>
                            <a:pt x="635032" y="34004"/>
                            <a:pt x="560832" y="36195"/>
                          </a:cubicBezTo>
                          <a:cubicBezTo>
                            <a:pt x="486632" y="38291"/>
                            <a:pt x="412433" y="39243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90310" y="27337"/>
                            <a:pt x="263366" y="36957"/>
                            <a:pt x="337661" y="42005"/>
                          </a:cubicBezTo>
                          <a:cubicBezTo>
                            <a:pt x="411956" y="46958"/>
                            <a:pt x="486728" y="47054"/>
                            <a:pt x="561213" y="46101"/>
                          </a:cubicBezTo>
                          <a:cubicBezTo>
                            <a:pt x="635699" y="44958"/>
                            <a:pt x="709898" y="43625"/>
                            <a:pt x="784193" y="42863"/>
                          </a:cubicBezTo>
                          <a:cubicBezTo>
                            <a:pt x="1028510" y="38386"/>
                            <a:pt x="1272921" y="38005"/>
                            <a:pt x="1517237" y="41720"/>
                          </a:cubicBezTo>
                          <a:cubicBezTo>
                            <a:pt x="1761458" y="45434"/>
                            <a:pt x="2005584" y="53054"/>
                            <a:pt x="2249234" y="64961"/>
                          </a:cubicBezTo>
                          <a:lnTo>
                            <a:pt x="2270570" y="65723"/>
                          </a:lnTo>
                          <a:cubicBezTo>
                            <a:pt x="2272475" y="65723"/>
                            <a:pt x="2273999" y="65913"/>
                            <a:pt x="2275523" y="65913"/>
                          </a:cubicBezTo>
                          <a:cubicBezTo>
                            <a:pt x="2277047" y="66008"/>
                            <a:pt x="2278666" y="66199"/>
                            <a:pt x="2280190" y="66294"/>
                          </a:cubicBezTo>
                          <a:cubicBezTo>
                            <a:pt x="2283333" y="66675"/>
                            <a:pt x="2286381" y="67151"/>
                            <a:pt x="2289429" y="67723"/>
                          </a:cubicBezTo>
                          <a:cubicBezTo>
                            <a:pt x="2294573" y="68771"/>
                            <a:pt x="2299335" y="70295"/>
                            <a:pt x="2302860" y="72200"/>
                          </a:cubicBezTo>
                          <a:cubicBezTo>
                            <a:pt x="2303431" y="72485"/>
                            <a:pt x="2304002" y="72771"/>
                            <a:pt x="2304479" y="73057"/>
                          </a:cubicBezTo>
                          <a:lnTo>
                            <a:pt x="2305717" y="73914"/>
                          </a:lnTo>
                          <a:cubicBezTo>
                            <a:pt x="2305717" y="73914"/>
                            <a:pt x="2306288" y="74486"/>
                            <a:pt x="2306574" y="74771"/>
                          </a:cubicBezTo>
                          <a:cubicBezTo>
                            <a:pt x="2306955" y="75057"/>
                            <a:pt x="2307050" y="75438"/>
                            <a:pt x="2307050" y="75248"/>
                          </a:cubicBezTo>
                          <a:cubicBezTo>
                            <a:pt x="2307050" y="75248"/>
                            <a:pt x="2307050" y="75248"/>
                            <a:pt x="2307146" y="75343"/>
                          </a:cubicBezTo>
                          <a:cubicBezTo>
                            <a:pt x="2307146" y="75438"/>
                            <a:pt x="2307241" y="75629"/>
                            <a:pt x="2307241" y="75724"/>
                          </a:cubicBezTo>
                          <a:cubicBezTo>
                            <a:pt x="2307241" y="75819"/>
                            <a:pt x="2307241" y="76105"/>
                            <a:pt x="2307050" y="76105"/>
                          </a:cubicBezTo>
                          <a:lnTo>
                            <a:pt x="2306384" y="76295"/>
                          </a:lnTo>
                          <a:cubicBezTo>
                            <a:pt x="2306384" y="76295"/>
                            <a:pt x="2306384" y="76295"/>
                            <a:pt x="2306003" y="76295"/>
                          </a:cubicBezTo>
                          <a:lnTo>
                            <a:pt x="2304669" y="76486"/>
                          </a:lnTo>
                          <a:lnTo>
                            <a:pt x="2302097" y="76867"/>
                          </a:lnTo>
                          <a:lnTo>
                            <a:pt x="2291715" y="78391"/>
                          </a:lnTo>
                          <a:cubicBezTo>
                            <a:pt x="2284762" y="79438"/>
                            <a:pt x="2277809" y="80486"/>
                            <a:pt x="2270855" y="81439"/>
                          </a:cubicBezTo>
                          <a:cubicBezTo>
                            <a:pt x="2256854" y="83344"/>
                            <a:pt x="2242947" y="85344"/>
                            <a:pt x="2228945" y="87058"/>
                          </a:cubicBezTo>
                          <a:cubicBezTo>
                            <a:pt x="2172938" y="94107"/>
                            <a:pt x="2116455" y="99536"/>
                            <a:pt x="2059781" y="103346"/>
                          </a:cubicBezTo>
                          <a:cubicBezTo>
                            <a:pt x="2025206" y="105632"/>
                            <a:pt x="1990630" y="107156"/>
                            <a:pt x="1955959" y="108204"/>
                          </a:cubicBezTo>
                          <a:cubicBezTo>
                            <a:pt x="1876711" y="110680"/>
                            <a:pt x="1797177" y="110014"/>
                            <a:pt x="1718024" y="106108"/>
                          </a:cubicBezTo>
                          <a:cubicBezTo>
                            <a:pt x="1831562" y="114014"/>
                            <a:pt x="1946339" y="115348"/>
                            <a:pt x="2060639" y="110014"/>
                          </a:cubicBezTo>
                          <a:cubicBezTo>
                            <a:pt x="2117789" y="107252"/>
                            <a:pt x="2174748" y="102965"/>
                            <a:pt x="2231517" y="96965"/>
                          </a:cubicBezTo>
                          <a:cubicBezTo>
                            <a:pt x="2245709" y="95536"/>
                            <a:pt x="2259806" y="93726"/>
                            <a:pt x="2273999" y="92107"/>
                          </a:cubicBezTo>
                          <a:cubicBezTo>
                            <a:pt x="2281047" y="91345"/>
                            <a:pt x="2288096" y="90392"/>
                            <a:pt x="2295144" y="89440"/>
                          </a:cubicBezTo>
                          <a:lnTo>
                            <a:pt x="2305717" y="88106"/>
                          </a:lnTo>
                          <a:lnTo>
                            <a:pt x="2312003" y="87249"/>
                          </a:lnTo>
                          <a:lnTo>
                            <a:pt x="2316861" y="86582"/>
                          </a:lnTo>
                          <a:cubicBezTo>
                            <a:pt x="2318480" y="86392"/>
                            <a:pt x="2319719" y="85916"/>
                            <a:pt x="2321147" y="85630"/>
                          </a:cubicBezTo>
                          <a:lnTo>
                            <a:pt x="2323243" y="85058"/>
                          </a:lnTo>
                          <a:lnTo>
                            <a:pt x="2323814" y="85058"/>
                          </a:lnTo>
                          <a:cubicBezTo>
                            <a:pt x="2323814" y="85058"/>
                            <a:pt x="2324195" y="84868"/>
                            <a:pt x="2324195" y="84677"/>
                          </a:cubicBezTo>
                          <a:lnTo>
                            <a:pt x="2324386" y="83915"/>
                          </a:lnTo>
                          <a:lnTo>
                            <a:pt x="2325148" y="80772"/>
                          </a:lnTo>
                          <a:cubicBezTo>
                            <a:pt x="2325338" y="78962"/>
                            <a:pt x="2325719" y="77153"/>
                            <a:pt x="2325243" y="75248"/>
                          </a:cubicBezTo>
                          <a:cubicBezTo>
                            <a:pt x="2325243" y="74962"/>
                            <a:pt x="2325148" y="74676"/>
                            <a:pt x="2325053" y="74390"/>
                          </a:cubicBezTo>
                          <a:cubicBezTo>
                            <a:pt x="2324767" y="73247"/>
                            <a:pt x="2324672" y="72200"/>
                            <a:pt x="2323814" y="711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5" name="Vrije vorm: vorm 22254">
                      <a:extLst>
                        <a:ext uri="{FF2B5EF4-FFF2-40B4-BE49-F238E27FC236}">
                          <a16:creationId xmlns:a16="http://schemas.microsoft.com/office/drawing/2014/main" id="{2036BBE1-1F86-D3B4-4C1A-20EE828613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866" y="2885757"/>
                      <a:ext cx="590930" cy="14776"/>
                    </a:xfrm>
                    <a:custGeom>
                      <a:avLst/>
                      <a:gdLst>
                        <a:gd name="connsiteX0" fmla="*/ 214027 w 590930"/>
                        <a:gd name="connsiteY0" fmla="*/ 1143 h 14776"/>
                        <a:gd name="connsiteX1" fmla="*/ 60008 w 590930"/>
                        <a:gd name="connsiteY1" fmla="*/ 1524 h 14776"/>
                        <a:gd name="connsiteX2" fmla="*/ 0 w 590930"/>
                        <a:gd name="connsiteY2" fmla="*/ 1714 h 14776"/>
                        <a:gd name="connsiteX3" fmla="*/ 210598 w 590930"/>
                        <a:gd name="connsiteY3" fmla="*/ 14383 h 14776"/>
                        <a:gd name="connsiteX4" fmla="*/ 300800 w 590930"/>
                        <a:gd name="connsiteY4" fmla="*/ 14383 h 14776"/>
                        <a:gd name="connsiteX5" fmla="*/ 345853 w 590930"/>
                        <a:gd name="connsiteY5" fmla="*/ 13430 h 14776"/>
                        <a:gd name="connsiteX6" fmla="*/ 390811 w 590930"/>
                        <a:gd name="connsiteY6" fmla="*/ 11811 h 14776"/>
                        <a:gd name="connsiteX7" fmla="*/ 570167 w 590930"/>
                        <a:gd name="connsiteY7" fmla="*/ 1429 h 14776"/>
                        <a:gd name="connsiteX8" fmla="*/ 590931 w 590930"/>
                        <a:gd name="connsiteY8" fmla="*/ 0 h 14776"/>
                        <a:gd name="connsiteX9" fmla="*/ 518350 w 590930"/>
                        <a:gd name="connsiteY9" fmla="*/ 191 h 14776"/>
                        <a:gd name="connsiteX10" fmla="*/ 316706 w 590930"/>
                        <a:gd name="connsiteY10" fmla="*/ 762 h 14776"/>
                        <a:gd name="connsiteX11" fmla="*/ 213931 w 590930"/>
                        <a:gd name="connsiteY11" fmla="*/ 1048 h 147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776">
                          <a:moveTo>
                            <a:pt x="214027" y="1143"/>
                          </a:moveTo>
                          <a:lnTo>
                            <a:pt x="60008" y="1524"/>
                          </a:lnTo>
                          <a:lnTo>
                            <a:pt x="0" y="1714"/>
                          </a:lnTo>
                          <a:cubicBezTo>
                            <a:pt x="69913" y="7239"/>
                            <a:pt x="140017" y="11906"/>
                            <a:pt x="210598" y="14383"/>
                          </a:cubicBezTo>
                          <a:cubicBezTo>
                            <a:pt x="240602" y="14859"/>
                            <a:pt x="270700" y="14954"/>
                            <a:pt x="300800" y="14383"/>
                          </a:cubicBezTo>
                          <a:cubicBezTo>
                            <a:pt x="315849" y="14288"/>
                            <a:pt x="330803" y="13716"/>
                            <a:pt x="345853" y="13430"/>
                          </a:cubicBezTo>
                          <a:cubicBezTo>
                            <a:pt x="360807" y="12954"/>
                            <a:pt x="375857" y="12478"/>
                            <a:pt x="390811" y="11811"/>
                          </a:cubicBezTo>
                          <a:cubicBezTo>
                            <a:pt x="450818" y="9334"/>
                            <a:pt x="510540" y="5620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1"/>
                          </a:ln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6" name="Vrije vorm: vorm 22255">
                      <a:extLst>
                        <a:ext uri="{FF2B5EF4-FFF2-40B4-BE49-F238E27FC236}">
                          <a16:creationId xmlns:a16="http://schemas.microsoft.com/office/drawing/2014/main" id="{31E21083-82DF-FCE3-D972-533137E50C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83757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7" name="Vrije vorm: vorm 22256">
                      <a:extLst>
                        <a:ext uri="{FF2B5EF4-FFF2-40B4-BE49-F238E27FC236}">
                          <a16:creationId xmlns:a16="http://schemas.microsoft.com/office/drawing/2014/main" id="{A7320873-1EAF-577F-DF08-5C9852CB39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6520"/>
                      <a:ext cx="329755" cy="17906"/>
                    </a:xfrm>
                    <a:custGeom>
                      <a:avLst/>
                      <a:gdLst>
                        <a:gd name="connsiteX0" fmla="*/ 329660 w 329755"/>
                        <a:gd name="connsiteY0" fmla="*/ 4667 h 17906"/>
                        <a:gd name="connsiteX1" fmla="*/ 105346 w 329755"/>
                        <a:gd name="connsiteY1" fmla="*/ 0 h 17906"/>
                        <a:gd name="connsiteX2" fmla="*/ 36386 w 329755"/>
                        <a:gd name="connsiteY2" fmla="*/ 2000 h 17906"/>
                        <a:gd name="connsiteX3" fmla="*/ 0 w 329755"/>
                        <a:gd name="connsiteY3" fmla="*/ 3048 h 17906"/>
                        <a:gd name="connsiteX4" fmla="*/ 104299 w 329755"/>
                        <a:gd name="connsiteY4" fmla="*/ 13240 h 17906"/>
                        <a:gd name="connsiteX5" fmla="*/ 329184 w 329755"/>
                        <a:gd name="connsiteY5" fmla="*/ 17907 h 17906"/>
                        <a:gd name="connsiteX6" fmla="*/ 329755 w 329755"/>
                        <a:gd name="connsiteY6" fmla="*/ 17907 h 17906"/>
                        <a:gd name="connsiteX7" fmla="*/ 329755 w 329755"/>
                        <a:gd name="connsiteY7" fmla="*/ 4667 h 17906"/>
                        <a:gd name="connsiteX8" fmla="*/ 329660 w 329755"/>
                        <a:gd name="connsiteY8" fmla="*/ 4667 h 17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7906">
                          <a:moveTo>
                            <a:pt x="329660" y="4667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429"/>
                            <a:pt x="36386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3" y="10001"/>
                            <a:pt x="104299" y="13240"/>
                          </a:cubicBezTo>
                          <a:cubicBezTo>
                            <a:pt x="179165" y="15430"/>
                            <a:pt x="254127" y="17050"/>
                            <a:pt x="329184" y="17907"/>
                          </a:cubicBezTo>
                          <a:cubicBezTo>
                            <a:pt x="329374" y="17907"/>
                            <a:pt x="329565" y="17907"/>
                            <a:pt x="329755" y="17907"/>
                          </a:cubicBezTo>
                          <a:lnTo>
                            <a:pt x="329755" y="4667"/>
                          </a:lnTo>
                          <a:cubicBezTo>
                            <a:pt x="329755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8" name="Vrije vorm: vorm 22257">
                      <a:extLst>
                        <a:ext uri="{FF2B5EF4-FFF2-40B4-BE49-F238E27FC236}">
                          <a16:creationId xmlns:a16="http://schemas.microsoft.com/office/drawing/2014/main" id="{E08B6E94-754E-D9D0-9EA9-D393C1096E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766"/>
                    </a:xfrm>
                    <a:custGeom>
                      <a:avLst/>
                      <a:gdLst>
                        <a:gd name="connsiteX0" fmla="*/ 1578293 w 1578482"/>
                        <a:gd name="connsiteY0" fmla="*/ 0 h 32766"/>
                        <a:gd name="connsiteX1" fmla="*/ 1302830 w 1578482"/>
                        <a:gd name="connsiteY1" fmla="*/ 7620 h 32766"/>
                        <a:gd name="connsiteX2" fmla="*/ 1173671 w 1578482"/>
                        <a:gd name="connsiteY2" fmla="*/ 10097 h 32766"/>
                        <a:gd name="connsiteX3" fmla="*/ 721328 w 1578482"/>
                        <a:gd name="connsiteY3" fmla="*/ 13145 h 32766"/>
                        <a:gd name="connsiteX4" fmla="*/ 495110 w 1578482"/>
                        <a:gd name="connsiteY4" fmla="*/ 9049 h 32766"/>
                        <a:gd name="connsiteX5" fmla="*/ 268510 w 1578482"/>
                        <a:gd name="connsiteY5" fmla="*/ 12859 h 32766"/>
                        <a:gd name="connsiteX6" fmla="*/ 104394 w 1578482"/>
                        <a:gd name="connsiteY6" fmla="*/ 23717 h 32766"/>
                        <a:gd name="connsiteX7" fmla="*/ 0 w 1578482"/>
                        <a:gd name="connsiteY7" fmla="*/ 32766 h 32766"/>
                        <a:gd name="connsiteX8" fmla="*/ 45148 w 1578482"/>
                        <a:gd name="connsiteY8" fmla="*/ 32766 h 32766"/>
                        <a:gd name="connsiteX9" fmla="*/ 269081 w 1578482"/>
                        <a:gd name="connsiteY9" fmla="*/ 19526 h 32766"/>
                        <a:gd name="connsiteX10" fmla="*/ 494919 w 1578482"/>
                        <a:gd name="connsiteY10" fmla="*/ 15716 h 32766"/>
                        <a:gd name="connsiteX11" fmla="*/ 721138 w 1578482"/>
                        <a:gd name="connsiteY11" fmla="*/ 19812 h 32766"/>
                        <a:gd name="connsiteX12" fmla="*/ 1174052 w 1578482"/>
                        <a:gd name="connsiteY12" fmla="*/ 16764 h 32766"/>
                        <a:gd name="connsiteX13" fmla="*/ 1578293 w 1578482"/>
                        <a:gd name="connsiteY13" fmla="*/ 381 h 32766"/>
                        <a:gd name="connsiteX14" fmla="*/ 1578483 w 1578482"/>
                        <a:gd name="connsiteY14" fmla="*/ 95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2" h="32766">
                          <a:moveTo>
                            <a:pt x="1578293" y="0"/>
                          </a:moveTo>
                          <a:cubicBezTo>
                            <a:pt x="1486471" y="2953"/>
                            <a:pt x="1394651" y="5525"/>
                            <a:pt x="1302830" y="7620"/>
                          </a:cubicBezTo>
                          <a:cubicBezTo>
                            <a:pt x="1259777" y="8573"/>
                            <a:pt x="1216724" y="9430"/>
                            <a:pt x="1173671" y="10097"/>
                          </a:cubicBez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19576" y="8096"/>
                            <a:pt x="343853" y="9620"/>
                            <a:pt x="268510" y="12859"/>
                          </a:cubicBezTo>
                          <a:cubicBezTo>
                            <a:pt x="213646" y="15621"/>
                            <a:pt x="158972" y="19336"/>
                            <a:pt x="104394" y="23717"/>
                          </a:cubicBezTo>
                          <a:cubicBezTo>
                            <a:pt x="69533" y="26479"/>
                            <a:pt x="34766" y="29432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119634" y="26956"/>
                            <a:pt x="194215" y="22384"/>
                            <a:pt x="269081" y="19526"/>
                          </a:cubicBezTo>
                          <a:cubicBezTo>
                            <a:pt x="344329" y="16288"/>
                            <a:pt x="419576" y="14764"/>
                            <a:pt x="494919" y="15716"/>
                          </a:cubicBezTo>
                          <a:cubicBezTo>
                            <a:pt x="570262" y="16574"/>
                            <a:pt x="645605" y="18955"/>
                            <a:pt x="721138" y="19812"/>
                          </a:cubicBezTo>
                          <a:cubicBezTo>
                            <a:pt x="872109" y="21717"/>
                            <a:pt x="1023176" y="20288"/>
                            <a:pt x="1174052" y="16764"/>
                          </a:cubicBezTo>
                          <a:cubicBezTo>
                            <a:pt x="1308926" y="12573"/>
                            <a:pt x="1443609" y="6763"/>
                            <a:pt x="1578293" y="381"/>
                          </a:cubicBezTo>
                          <a:cubicBezTo>
                            <a:pt x="1578293" y="286"/>
                            <a:pt x="1578388" y="191"/>
                            <a:pt x="1578483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59" name="Vrije vorm: vorm 22258">
                      <a:extLst>
                        <a:ext uri="{FF2B5EF4-FFF2-40B4-BE49-F238E27FC236}">
                          <a16:creationId xmlns:a16="http://schemas.microsoft.com/office/drawing/2014/main" id="{667469B1-B5AB-1480-AA69-E91F392190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8916"/>
                      <a:ext cx="2540412" cy="120110"/>
                    </a:xfrm>
                    <a:custGeom>
                      <a:avLst/>
                      <a:gdLst>
                        <a:gd name="connsiteX0" fmla="*/ 2211800 w 2540412"/>
                        <a:gd name="connsiteY0" fmla="*/ 17240 h 120110"/>
                        <a:gd name="connsiteX1" fmla="*/ 2030349 w 2540412"/>
                        <a:gd name="connsiteY1" fmla="*/ 21527 h 120110"/>
                        <a:gd name="connsiteX2" fmla="*/ 1713262 w 2540412"/>
                        <a:gd name="connsiteY2" fmla="*/ 21527 h 120110"/>
                        <a:gd name="connsiteX3" fmla="*/ 1554861 w 2540412"/>
                        <a:gd name="connsiteY3" fmla="*/ 17145 h 120110"/>
                        <a:gd name="connsiteX4" fmla="*/ 1396270 w 2540412"/>
                        <a:gd name="connsiteY4" fmla="*/ 12097 h 120110"/>
                        <a:gd name="connsiteX5" fmla="*/ 1316736 w 2540412"/>
                        <a:gd name="connsiteY5" fmla="*/ 11335 h 120110"/>
                        <a:gd name="connsiteX6" fmla="*/ 1237107 w 2540412"/>
                        <a:gd name="connsiteY6" fmla="*/ 12954 h 120110"/>
                        <a:gd name="connsiteX7" fmla="*/ 1078897 w 2540412"/>
                        <a:gd name="connsiteY7" fmla="*/ 25908 h 120110"/>
                        <a:gd name="connsiteX8" fmla="*/ 922973 w 2540412"/>
                        <a:gd name="connsiteY8" fmla="*/ 47435 h 120110"/>
                        <a:gd name="connsiteX9" fmla="*/ 767429 w 2540412"/>
                        <a:gd name="connsiteY9" fmla="*/ 69056 h 120110"/>
                        <a:gd name="connsiteX10" fmla="*/ 531686 w 2540412"/>
                        <a:gd name="connsiteY10" fmla="*/ 95060 h 120110"/>
                        <a:gd name="connsiteX11" fmla="*/ 0 w 2540412"/>
                        <a:gd name="connsiteY11" fmla="*/ 120015 h 120110"/>
                        <a:gd name="connsiteX12" fmla="*/ 769144 w 2540412"/>
                        <a:gd name="connsiteY12" fmla="*/ 75629 h 120110"/>
                        <a:gd name="connsiteX13" fmla="*/ 924973 w 2540412"/>
                        <a:gd name="connsiteY13" fmla="*/ 54007 h 120110"/>
                        <a:gd name="connsiteX14" fmla="*/ 1080421 w 2540412"/>
                        <a:gd name="connsiteY14" fmla="*/ 32480 h 120110"/>
                        <a:gd name="connsiteX15" fmla="*/ 1237393 w 2540412"/>
                        <a:gd name="connsiteY15" fmla="*/ 19621 h 120110"/>
                        <a:gd name="connsiteX16" fmla="*/ 1316450 w 2540412"/>
                        <a:gd name="connsiteY16" fmla="*/ 18002 h 120110"/>
                        <a:gd name="connsiteX17" fmla="*/ 1395603 w 2540412"/>
                        <a:gd name="connsiteY17" fmla="*/ 18764 h 120110"/>
                        <a:gd name="connsiteX18" fmla="*/ 1554004 w 2540412"/>
                        <a:gd name="connsiteY18" fmla="*/ 23813 h 120110"/>
                        <a:gd name="connsiteX19" fmla="*/ 1712690 w 2540412"/>
                        <a:gd name="connsiteY19" fmla="*/ 28194 h 120110"/>
                        <a:gd name="connsiteX20" fmla="*/ 2030349 w 2540412"/>
                        <a:gd name="connsiteY20" fmla="*/ 28194 h 120110"/>
                        <a:gd name="connsiteX21" fmla="*/ 2540413 w 2540412"/>
                        <a:gd name="connsiteY21" fmla="*/ 953 h 120110"/>
                        <a:gd name="connsiteX22" fmla="*/ 2540413 w 2540412"/>
                        <a:gd name="connsiteY22" fmla="*/ 0 h 120110"/>
                        <a:gd name="connsiteX23" fmla="*/ 2211610 w 2540412"/>
                        <a:gd name="connsiteY23" fmla="*/ 17145 h 1201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20110">
                          <a:moveTo>
                            <a:pt x="2211800" y="17240"/>
                          </a:moveTo>
                          <a:cubicBezTo>
                            <a:pt x="2151317" y="19241"/>
                            <a:pt x="2090833" y="20860"/>
                            <a:pt x="2030349" y="21527"/>
                          </a:cubicBezTo>
                          <a:cubicBezTo>
                            <a:pt x="1924622" y="23336"/>
                            <a:pt x="1818894" y="23432"/>
                            <a:pt x="1713262" y="21527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40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5"/>
                            <a:pt x="922973" y="47435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689229" y="79343"/>
                            <a:pt x="610648" y="87821"/>
                            <a:pt x="531686" y="95060"/>
                          </a:cubicBezTo>
                          <a:cubicBezTo>
                            <a:pt x="355473" y="111062"/>
                            <a:pt x="177832" y="119444"/>
                            <a:pt x="0" y="120015"/>
                          </a:cubicBezTo>
                          <a:cubicBezTo>
                            <a:pt x="257365" y="121444"/>
                            <a:pt x="515302" y="106775"/>
                            <a:pt x="769144" y="75629"/>
                          </a:cubicBezTo>
                          <a:cubicBezTo>
                            <a:pt x="821246" y="69152"/>
                            <a:pt x="873252" y="61627"/>
                            <a:pt x="924973" y="54007"/>
                          </a:cubicBezTo>
                          <a:cubicBezTo>
                            <a:pt x="976694" y="46387"/>
                            <a:pt x="1028414" y="38671"/>
                            <a:pt x="1080421" y="32480"/>
                          </a:cubicBezTo>
                          <a:cubicBezTo>
                            <a:pt x="1132427" y="26289"/>
                            <a:pt x="1184815" y="21622"/>
                            <a:pt x="1237393" y="19621"/>
                          </a:cubicBezTo>
                          <a:cubicBezTo>
                            <a:pt x="1263682" y="18669"/>
                            <a:pt x="1290066" y="18098"/>
                            <a:pt x="1316450" y="18002"/>
                          </a:cubicBezTo>
                          <a:cubicBezTo>
                            <a:pt x="1342835" y="18002"/>
                            <a:pt x="1369219" y="18288"/>
                            <a:pt x="1395603" y="18764"/>
                          </a:cubicBezTo>
                          <a:cubicBezTo>
                            <a:pt x="1448372" y="19907"/>
                            <a:pt x="1501140" y="22003"/>
                            <a:pt x="1554004" y="23813"/>
                          </a:cubicBezTo>
                          <a:cubicBezTo>
                            <a:pt x="1606868" y="25717"/>
                            <a:pt x="1659731" y="27051"/>
                            <a:pt x="1712690" y="28194"/>
                          </a:cubicBezTo>
                          <a:cubicBezTo>
                            <a:pt x="1818513" y="30099"/>
                            <a:pt x="1924431" y="30099"/>
                            <a:pt x="2030349" y="28194"/>
                          </a:cubicBezTo>
                          <a:cubicBezTo>
                            <a:pt x="2200847" y="24194"/>
                            <a:pt x="2371058" y="14859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525"/>
                            <a:pt x="2211610" y="1714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0" name="Vrije vorm: vorm 22259">
                      <a:extLst>
                        <a:ext uri="{FF2B5EF4-FFF2-40B4-BE49-F238E27FC236}">
                          <a16:creationId xmlns:a16="http://schemas.microsoft.com/office/drawing/2014/main" id="{4A346F4A-7C8A-D157-8836-87C873D2CE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7790"/>
                      <a:ext cx="588454" cy="24797"/>
                    </a:xfrm>
                    <a:custGeom>
                      <a:avLst/>
                      <a:gdLst>
                        <a:gd name="connsiteX0" fmla="*/ 140208 w 588454"/>
                        <a:gd name="connsiteY0" fmla="*/ 24479 h 24797"/>
                        <a:gd name="connsiteX1" fmla="*/ 446913 w 588454"/>
                        <a:gd name="connsiteY1" fmla="*/ 15907 h 24797"/>
                        <a:gd name="connsiteX2" fmla="*/ 588455 w 588454"/>
                        <a:gd name="connsiteY2" fmla="*/ 0 h 24797"/>
                        <a:gd name="connsiteX3" fmla="*/ 490442 w 588454"/>
                        <a:gd name="connsiteY3" fmla="*/ 6858 h 24797"/>
                        <a:gd name="connsiteX4" fmla="*/ 445961 w 588454"/>
                        <a:gd name="connsiteY4" fmla="*/ 9335 h 24797"/>
                        <a:gd name="connsiteX5" fmla="*/ 140494 w 588454"/>
                        <a:gd name="connsiteY5" fmla="*/ 17907 h 24797"/>
                        <a:gd name="connsiteX6" fmla="*/ 83534 w 588454"/>
                        <a:gd name="connsiteY6" fmla="*/ 17431 h 24797"/>
                        <a:gd name="connsiteX7" fmla="*/ 1810 w 588454"/>
                        <a:gd name="connsiteY7" fmla="*/ 15621 h 24797"/>
                        <a:gd name="connsiteX8" fmla="*/ 1810 w 588454"/>
                        <a:gd name="connsiteY8" fmla="*/ 15621 h 24797"/>
                        <a:gd name="connsiteX9" fmla="*/ 0 w 588454"/>
                        <a:gd name="connsiteY9" fmla="*/ 15621 h 24797"/>
                        <a:gd name="connsiteX10" fmla="*/ 0 w 588454"/>
                        <a:gd name="connsiteY10" fmla="*/ 17240 h 24797"/>
                        <a:gd name="connsiteX11" fmla="*/ 1810 w 588454"/>
                        <a:gd name="connsiteY11" fmla="*/ 17336 h 24797"/>
                        <a:gd name="connsiteX12" fmla="*/ 1810 w 588454"/>
                        <a:gd name="connsiteY12" fmla="*/ 17336 h 24797"/>
                        <a:gd name="connsiteX13" fmla="*/ 140208 w 588454"/>
                        <a:gd name="connsiteY13" fmla="*/ 24575 h 24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97">
                          <a:moveTo>
                            <a:pt x="140208" y="24479"/>
                          </a:moveTo>
                          <a:cubicBezTo>
                            <a:pt x="242507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953"/>
                            <a:pt x="490442" y="6858"/>
                          </a:cubicBezTo>
                          <a:cubicBezTo>
                            <a:pt x="475583" y="7715"/>
                            <a:pt x="460820" y="8668"/>
                            <a:pt x="445961" y="9335"/>
                          </a:cubicBezTo>
                          <a:cubicBezTo>
                            <a:pt x="344519" y="16383"/>
                            <a:pt x="242411" y="19241"/>
                            <a:pt x="140494" y="17907"/>
                          </a:cubicBezTo>
                          <a:cubicBezTo>
                            <a:pt x="121539" y="17907"/>
                            <a:pt x="102489" y="17621"/>
                            <a:pt x="83534" y="17431"/>
                          </a:cubicBezTo>
                          <a:cubicBezTo>
                            <a:pt x="56293" y="17145"/>
                            <a:pt x="29051" y="16478"/>
                            <a:pt x="1810" y="15621"/>
                          </a:cubicBezTo>
                          <a:lnTo>
                            <a:pt x="1810" y="15621"/>
                          </a:lnTo>
                          <a:cubicBezTo>
                            <a:pt x="1238" y="15621"/>
                            <a:pt x="571" y="15621"/>
                            <a:pt x="0" y="15621"/>
                          </a:cubicBezTo>
                          <a:lnTo>
                            <a:pt x="0" y="17240"/>
                          </a:lnTo>
                          <a:cubicBezTo>
                            <a:pt x="571" y="17240"/>
                            <a:pt x="1238" y="17240"/>
                            <a:pt x="1810" y="17336"/>
                          </a:cubicBezTo>
                          <a:lnTo>
                            <a:pt x="1810" y="17336"/>
                          </a:lnTo>
                          <a:cubicBezTo>
                            <a:pt x="47816" y="20479"/>
                            <a:pt x="93917" y="23050"/>
                            <a:pt x="140208" y="2457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1" name="Vrije vorm: vorm 22260">
                      <a:extLst>
                        <a:ext uri="{FF2B5EF4-FFF2-40B4-BE49-F238E27FC236}">
                          <a16:creationId xmlns:a16="http://schemas.microsoft.com/office/drawing/2014/main" id="{A7106738-2941-C96B-4961-9B4BBBDB1D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8882"/>
                      <a:ext cx="832104" cy="40249"/>
                    </a:xfrm>
                    <a:custGeom>
                      <a:avLst/>
                      <a:gdLst>
                        <a:gd name="connsiteX0" fmla="*/ 240697 w 832104"/>
                        <a:gd name="connsiteY0" fmla="*/ 6816 h 40249"/>
                        <a:gd name="connsiteX1" fmla="*/ 164973 w 832104"/>
                        <a:gd name="connsiteY1" fmla="*/ 14437 h 40249"/>
                        <a:gd name="connsiteX2" fmla="*/ 0 w 832104"/>
                        <a:gd name="connsiteY2" fmla="*/ 40249 h 40249"/>
                        <a:gd name="connsiteX3" fmla="*/ 241649 w 832104"/>
                        <a:gd name="connsiteY3" fmla="*/ 13389 h 40249"/>
                        <a:gd name="connsiteX4" fmla="*/ 643890 w 832104"/>
                        <a:gd name="connsiteY4" fmla="*/ 10341 h 40249"/>
                        <a:gd name="connsiteX5" fmla="*/ 832104 w 832104"/>
                        <a:gd name="connsiteY5" fmla="*/ 15199 h 40249"/>
                        <a:gd name="connsiteX6" fmla="*/ 701707 w 832104"/>
                        <a:gd name="connsiteY6" fmla="*/ 7007 h 40249"/>
                        <a:gd name="connsiteX7" fmla="*/ 644462 w 832104"/>
                        <a:gd name="connsiteY7" fmla="*/ 3673 h 40249"/>
                        <a:gd name="connsiteX8" fmla="*/ 240697 w 832104"/>
                        <a:gd name="connsiteY8" fmla="*/ 6721 h 402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249">
                          <a:moveTo>
                            <a:pt x="240697" y="6816"/>
                          </a:moveTo>
                          <a:cubicBezTo>
                            <a:pt x="215360" y="8912"/>
                            <a:pt x="190119" y="11579"/>
                            <a:pt x="164973" y="14437"/>
                          </a:cubicBezTo>
                          <a:cubicBezTo>
                            <a:pt x="109252" y="20913"/>
                            <a:pt x="54007" y="29200"/>
                            <a:pt x="0" y="40249"/>
                          </a:cubicBezTo>
                          <a:cubicBezTo>
                            <a:pt x="79343" y="26438"/>
                            <a:pt x="160401" y="17961"/>
                            <a:pt x="241649" y="13389"/>
                          </a:cubicBezTo>
                          <a:cubicBezTo>
                            <a:pt x="375190" y="4245"/>
                            <a:pt x="509873" y="5578"/>
                            <a:pt x="643890" y="10341"/>
                          </a:cubicBezTo>
                          <a:cubicBezTo>
                            <a:pt x="706660" y="11388"/>
                            <a:pt x="769430" y="13293"/>
                            <a:pt x="832104" y="15199"/>
                          </a:cubicBezTo>
                          <a:cubicBezTo>
                            <a:pt x="788670" y="12341"/>
                            <a:pt x="745236" y="9579"/>
                            <a:pt x="701707" y="7007"/>
                          </a:cubicBezTo>
                          <a:cubicBezTo>
                            <a:pt x="682657" y="5864"/>
                            <a:pt x="663512" y="4721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2" name="Vrije vorm: vorm 22261">
                      <a:extLst>
                        <a:ext uri="{FF2B5EF4-FFF2-40B4-BE49-F238E27FC236}">
                          <a16:creationId xmlns:a16="http://schemas.microsoft.com/office/drawing/2014/main" id="{397F5A1E-A79F-E9DA-2D03-356D1E3CC3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71971"/>
                      <a:ext cx="352901" cy="7905"/>
                    </a:xfrm>
                    <a:custGeom>
                      <a:avLst/>
                      <a:gdLst>
                        <a:gd name="connsiteX0" fmla="*/ 135255 w 352901"/>
                        <a:gd name="connsiteY0" fmla="*/ 1238 h 7905"/>
                        <a:gd name="connsiteX1" fmla="*/ 94012 w 352901"/>
                        <a:gd name="connsiteY1" fmla="*/ 2096 h 7905"/>
                        <a:gd name="connsiteX2" fmla="*/ 0 w 352901"/>
                        <a:gd name="connsiteY2" fmla="*/ 4096 h 7905"/>
                        <a:gd name="connsiteX3" fmla="*/ 135160 w 352901"/>
                        <a:gd name="connsiteY3" fmla="*/ 7906 h 7905"/>
                        <a:gd name="connsiteX4" fmla="*/ 352901 w 352901"/>
                        <a:gd name="connsiteY4" fmla="*/ 6667 h 7905"/>
                        <a:gd name="connsiteX5" fmla="*/ 352901 w 352901"/>
                        <a:gd name="connsiteY5" fmla="*/ 0 h 7905"/>
                        <a:gd name="connsiteX6" fmla="*/ 135255 w 352901"/>
                        <a:gd name="connsiteY6" fmla="*/ 1238 h 7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905">
                          <a:moveTo>
                            <a:pt x="135255" y="1238"/>
                          </a:moveTo>
                          <a:cubicBezTo>
                            <a:pt x="121539" y="1619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96"/>
                          </a:cubicBezTo>
                          <a:cubicBezTo>
                            <a:pt x="45053" y="5525"/>
                            <a:pt x="90107" y="6763"/>
                            <a:pt x="135160" y="7906"/>
                          </a:cubicBezTo>
                          <a:cubicBezTo>
                            <a:pt x="207740" y="7906"/>
                            <a:pt x="280321" y="7429"/>
                            <a:pt x="352901" y="6667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3" name="Vrije vorm: vorm 22262">
                      <a:extLst>
                        <a:ext uri="{FF2B5EF4-FFF2-40B4-BE49-F238E27FC236}">
                          <a16:creationId xmlns:a16="http://schemas.microsoft.com/office/drawing/2014/main" id="{3972D8A2-F20A-640F-94D7-BB3A1E4D57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90213"/>
                      <a:ext cx="1178052" cy="48229"/>
                    </a:xfrm>
                    <a:custGeom>
                      <a:avLst/>
                      <a:gdLst>
                        <a:gd name="connsiteX0" fmla="*/ 280321 w 1178052"/>
                        <a:gd name="connsiteY0" fmla="*/ 48230 h 48229"/>
                        <a:gd name="connsiteX1" fmla="*/ 434150 w 1178052"/>
                        <a:gd name="connsiteY1" fmla="*/ 44039 h 48229"/>
                        <a:gd name="connsiteX2" fmla="*/ 472535 w 1178052"/>
                        <a:gd name="connsiteY2" fmla="*/ 41848 h 48229"/>
                        <a:gd name="connsiteX3" fmla="*/ 510826 w 1178052"/>
                        <a:gd name="connsiteY3" fmla="*/ 39276 h 48229"/>
                        <a:gd name="connsiteX4" fmla="*/ 587216 w 1178052"/>
                        <a:gd name="connsiteY4" fmla="*/ 33180 h 48229"/>
                        <a:gd name="connsiteX5" fmla="*/ 892207 w 1178052"/>
                        <a:gd name="connsiteY5" fmla="*/ 8796 h 48229"/>
                        <a:gd name="connsiteX6" fmla="*/ 1035177 w 1178052"/>
                        <a:gd name="connsiteY6" fmla="*/ 3843 h 48229"/>
                        <a:gd name="connsiteX7" fmla="*/ 1178052 w 1178052"/>
                        <a:gd name="connsiteY7" fmla="*/ 10225 h 48229"/>
                        <a:gd name="connsiteX8" fmla="*/ 1035272 w 1178052"/>
                        <a:gd name="connsiteY8" fmla="*/ 509 h 48229"/>
                        <a:gd name="connsiteX9" fmla="*/ 979265 w 1178052"/>
                        <a:gd name="connsiteY9" fmla="*/ 33 h 48229"/>
                        <a:gd name="connsiteX10" fmla="*/ 891540 w 1178052"/>
                        <a:gd name="connsiteY10" fmla="*/ 2129 h 48229"/>
                        <a:gd name="connsiteX11" fmla="*/ 586073 w 1178052"/>
                        <a:gd name="connsiteY11" fmla="*/ 26513 h 48229"/>
                        <a:gd name="connsiteX12" fmla="*/ 509873 w 1178052"/>
                        <a:gd name="connsiteY12" fmla="*/ 32609 h 48229"/>
                        <a:gd name="connsiteX13" fmla="*/ 471678 w 1178052"/>
                        <a:gd name="connsiteY13" fmla="*/ 35180 h 48229"/>
                        <a:gd name="connsiteX14" fmla="*/ 433483 w 1178052"/>
                        <a:gd name="connsiteY14" fmla="*/ 37371 h 48229"/>
                        <a:gd name="connsiteX15" fmla="*/ 280321 w 1178052"/>
                        <a:gd name="connsiteY15" fmla="*/ 41562 h 48229"/>
                        <a:gd name="connsiteX16" fmla="*/ 166211 w 1178052"/>
                        <a:gd name="connsiteY16" fmla="*/ 41086 h 48229"/>
                        <a:gd name="connsiteX17" fmla="*/ 1810 w 1178052"/>
                        <a:gd name="connsiteY17" fmla="*/ 33656 h 48229"/>
                        <a:gd name="connsiteX18" fmla="*/ 1810 w 1178052"/>
                        <a:gd name="connsiteY18" fmla="*/ 33656 h 48229"/>
                        <a:gd name="connsiteX19" fmla="*/ 0 w 1178052"/>
                        <a:gd name="connsiteY19" fmla="*/ 33561 h 48229"/>
                        <a:gd name="connsiteX20" fmla="*/ 0 w 1178052"/>
                        <a:gd name="connsiteY20" fmla="*/ 35180 h 48229"/>
                        <a:gd name="connsiteX21" fmla="*/ 1810 w 1178052"/>
                        <a:gd name="connsiteY21" fmla="*/ 35371 h 48229"/>
                        <a:gd name="connsiteX22" fmla="*/ 1810 w 1178052"/>
                        <a:gd name="connsiteY22" fmla="*/ 35371 h 48229"/>
                        <a:gd name="connsiteX23" fmla="*/ 280321 w 1178052"/>
                        <a:gd name="connsiteY23" fmla="*/ 48230 h 482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8229">
                          <a:moveTo>
                            <a:pt x="280321" y="48230"/>
                          </a:moveTo>
                          <a:cubicBezTo>
                            <a:pt x="331661" y="48039"/>
                            <a:pt x="382905" y="46610"/>
                            <a:pt x="434150" y="44039"/>
                          </a:cubicBezTo>
                          <a:cubicBezTo>
                            <a:pt x="446913" y="43277"/>
                            <a:pt x="459772" y="42705"/>
                            <a:pt x="472535" y="41848"/>
                          </a:cubicBezTo>
                          <a:lnTo>
                            <a:pt x="510826" y="39276"/>
                          </a:lnTo>
                          <a:cubicBezTo>
                            <a:pt x="536353" y="37371"/>
                            <a:pt x="561785" y="35371"/>
                            <a:pt x="587216" y="33180"/>
                          </a:cubicBezTo>
                          <a:cubicBezTo>
                            <a:pt x="688943" y="24608"/>
                            <a:pt x="790289" y="14035"/>
                            <a:pt x="892207" y="8796"/>
                          </a:cubicBezTo>
                          <a:cubicBezTo>
                            <a:pt x="939737" y="5843"/>
                            <a:pt x="987457" y="3653"/>
                            <a:pt x="1035177" y="3843"/>
                          </a:cubicBezTo>
                          <a:cubicBezTo>
                            <a:pt x="1082897" y="3843"/>
                            <a:pt x="1130618" y="5843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129"/>
                          </a:cubicBezTo>
                          <a:cubicBezTo>
                            <a:pt x="789051" y="7367"/>
                            <a:pt x="687610" y="17940"/>
                            <a:pt x="586073" y="26513"/>
                          </a:cubicBezTo>
                          <a:cubicBezTo>
                            <a:pt x="560642" y="28703"/>
                            <a:pt x="535305" y="30704"/>
                            <a:pt x="509873" y="32609"/>
                          </a:cubicBezTo>
                          <a:lnTo>
                            <a:pt x="471678" y="35180"/>
                          </a:lnTo>
                          <a:cubicBezTo>
                            <a:pt x="458915" y="36038"/>
                            <a:pt x="446246" y="36609"/>
                            <a:pt x="433483" y="37371"/>
                          </a:cubicBezTo>
                          <a:cubicBezTo>
                            <a:pt x="382524" y="39943"/>
                            <a:pt x="331375" y="41276"/>
                            <a:pt x="280321" y="41562"/>
                          </a:cubicBezTo>
                          <a:cubicBezTo>
                            <a:pt x="242316" y="42134"/>
                            <a:pt x="204216" y="41848"/>
                            <a:pt x="166211" y="41086"/>
                          </a:cubicBezTo>
                          <a:cubicBezTo>
                            <a:pt x="111347" y="39943"/>
                            <a:pt x="56483" y="37466"/>
                            <a:pt x="1810" y="33656"/>
                          </a:cubicBezTo>
                          <a:lnTo>
                            <a:pt x="1810" y="33656"/>
                          </a:lnTo>
                          <a:cubicBezTo>
                            <a:pt x="1238" y="33656"/>
                            <a:pt x="571" y="33656"/>
                            <a:pt x="0" y="33561"/>
                          </a:cubicBezTo>
                          <a:lnTo>
                            <a:pt x="0" y="35180"/>
                          </a:lnTo>
                          <a:cubicBezTo>
                            <a:pt x="571" y="35180"/>
                            <a:pt x="1238" y="35276"/>
                            <a:pt x="1810" y="35371"/>
                          </a:cubicBezTo>
                          <a:lnTo>
                            <a:pt x="1810" y="35371"/>
                          </a:lnTo>
                          <a:cubicBezTo>
                            <a:pt x="94012" y="43467"/>
                            <a:pt x="187071" y="47849"/>
                            <a:pt x="280321" y="482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4" name="Vrije vorm: vorm 22263">
                      <a:extLst>
                        <a:ext uri="{FF2B5EF4-FFF2-40B4-BE49-F238E27FC236}">
                          <a16:creationId xmlns:a16="http://schemas.microsoft.com/office/drawing/2014/main" id="{8A01473C-D632-4B98-49DB-B20291F541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6247"/>
                      <a:ext cx="220027" cy="13525"/>
                    </a:xfrm>
                    <a:custGeom>
                      <a:avLst/>
                      <a:gdLst>
                        <a:gd name="connsiteX0" fmla="*/ 170783 w 220027"/>
                        <a:gd name="connsiteY0" fmla="*/ 6858 h 13525"/>
                        <a:gd name="connsiteX1" fmla="*/ 64865 w 220027"/>
                        <a:gd name="connsiteY1" fmla="*/ 857 h 13525"/>
                        <a:gd name="connsiteX2" fmla="*/ 44577 w 220027"/>
                        <a:gd name="connsiteY2" fmla="*/ 571 h 13525"/>
                        <a:gd name="connsiteX3" fmla="*/ 0 w 220027"/>
                        <a:gd name="connsiteY3" fmla="*/ 0 h 13525"/>
                        <a:gd name="connsiteX4" fmla="*/ 63913 w 220027"/>
                        <a:gd name="connsiteY4" fmla="*/ 7525 h 13525"/>
                        <a:gd name="connsiteX5" fmla="*/ 170021 w 220027"/>
                        <a:gd name="connsiteY5" fmla="*/ 13525 h 13525"/>
                        <a:gd name="connsiteX6" fmla="*/ 220027 w 220027"/>
                        <a:gd name="connsiteY6" fmla="*/ 12573 h 13525"/>
                        <a:gd name="connsiteX7" fmla="*/ 185642 w 220027"/>
                        <a:gd name="connsiteY7" fmla="*/ 8572 h 13525"/>
                        <a:gd name="connsiteX8" fmla="*/ 170878 w 220027"/>
                        <a:gd name="connsiteY8" fmla="*/ 6858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3525">
                          <a:moveTo>
                            <a:pt x="170783" y="6858"/>
                          </a:move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58102" y="857"/>
                            <a:pt x="51340" y="667"/>
                            <a:pt x="44577" y="571"/>
                          </a:cubicBezTo>
                          <a:cubicBezTo>
                            <a:pt x="29718" y="381"/>
                            <a:pt x="14859" y="190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20027" y="12573"/>
                          </a:lnTo>
                          <a:lnTo>
                            <a:pt x="185642" y="8572"/>
                          </a:lnTo>
                          <a:lnTo>
                            <a:pt x="170878" y="6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5" name="Vrije vorm: vorm 22264">
                      <a:extLst>
                        <a:ext uri="{FF2B5EF4-FFF2-40B4-BE49-F238E27FC236}">
                          <a16:creationId xmlns:a16="http://schemas.microsoft.com/office/drawing/2014/main" id="{E03D4D5E-0013-8590-A83C-982DAE90CA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765" y="3005200"/>
                      <a:ext cx="311753" cy="18646"/>
                    </a:xfrm>
                    <a:custGeom>
                      <a:avLst/>
                      <a:gdLst>
                        <a:gd name="connsiteX0" fmla="*/ 241364 w 311753"/>
                        <a:gd name="connsiteY0" fmla="*/ 2858 h 18646"/>
                        <a:gd name="connsiteX1" fmla="*/ 91345 w 311753"/>
                        <a:gd name="connsiteY1" fmla="*/ 11906 h 18646"/>
                        <a:gd name="connsiteX2" fmla="*/ 63627 w 311753"/>
                        <a:gd name="connsiteY2" fmla="*/ 13811 h 18646"/>
                        <a:gd name="connsiteX3" fmla="*/ 0 w 311753"/>
                        <a:gd name="connsiteY3" fmla="*/ 18098 h 18646"/>
                        <a:gd name="connsiteX4" fmla="*/ 91916 w 311753"/>
                        <a:gd name="connsiteY4" fmla="*/ 18574 h 18646"/>
                        <a:gd name="connsiteX5" fmla="*/ 242411 w 311753"/>
                        <a:gd name="connsiteY5" fmla="*/ 9430 h 18646"/>
                        <a:gd name="connsiteX6" fmla="*/ 311753 w 311753"/>
                        <a:gd name="connsiteY6" fmla="*/ 0 h 18646"/>
                        <a:gd name="connsiteX7" fmla="*/ 263557 w 311753"/>
                        <a:gd name="connsiteY7" fmla="*/ 1905 h 18646"/>
                        <a:gd name="connsiteX8" fmla="*/ 241364 w 311753"/>
                        <a:gd name="connsiteY8" fmla="*/ 2762 h 18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646">
                          <a:moveTo>
                            <a:pt x="241364" y="2858"/>
                          </a:moveTo>
                          <a:cubicBezTo>
                            <a:pt x="191453" y="6763"/>
                            <a:pt x="141446" y="9811"/>
                            <a:pt x="91345" y="11906"/>
                          </a:cubicBezTo>
                          <a:cubicBezTo>
                            <a:pt x="82106" y="12668"/>
                            <a:pt x="72866" y="13145"/>
                            <a:pt x="63627" y="13811"/>
                          </a:cubicBezTo>
                          <a:cubicBezTo>
                            <a:pt x="42386" y="15335"/>
                            <a:pt x="21241" y="16955"/>
                            <a:pt x="0" y="18098"/>
                          </a:cubicBezTo>
                          <a:cubicBezTo>
                            <a:pt x="30575" y="18574"/>
                            <a:pt x="61246" y="18764"/>
                            <a:pt x="91916" y="18574"/>
                          </a:cubicBezTo>
                          <a:cubicBezTo>
                            <a:pt x="142208" y="16478"/>
                            <a:pt x="192405" y="13430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3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4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6" name="Vrije vorm: vorm 22265">
                      <a:extLst>
                        <a:ext uri="{FF2B5EF4-FFF2-40B4-BE49-F238E27FC236}">
                          <a16:creationId xmlns:a16="http://schemas.microsoft.com/office/drawing/2014/main" id="{A2915CEE-E5FF-60D6-1F62-99EEAEE397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92354"/>
                      <a:ext cx="295370" cy="8477"/>
                    </a:xfrm>
                    <a:custGeom>
                      <a:avLst/>
                      <a:gdLst>
                        <a:gd name="connsiteX0" fmla="*/ 86677 w 295370"/>
                        <a:gd name="connsiteY0" fmla="*/ 0 h 8477"/>
                        <a:gd name="connsiteX1" fmla="*/ 60103 w 295370"/>
                        <a:gd name="connsiteY1" fmla="*/ 762 h 8477"/>
                        <a:gd name="connsiteX2" fmla="*/ 0 w 295370"/>
                        <a:gd name="connsiteY2" fmla="*/ 2286 h 8477"/>
                        <a:gd name="connsiteX3" fmla="*/ 86392 w 295370"/>
                        <a:gd name="connsiteY3" fmla="*/ 6667 h 8477"/>
                        <a:gd name="connsiteX4" fmla="*/ 228790 w 295370"/>
                        <a:gd name="connsiteY4" fmla="*/ 8477 h 8477"/>
                        <a:gd name="connsiteX5" fmla="*/ 295370 w 295370"/>
                        <a:gd name="connsiteY5" fmla="*/ 6001 h 8477"/>
                        <a:gd name="connsiteX6" fmla="*/ 249174 w 295370"/>
                        <a:gd name="connsiteY6" fmla="*/ 3143 h 8477"/>
                        <a:gd name="connsiteX7" fmla="*/ 229076 w 295370"/>
                        <a:gd name="connsiteY7" fmla="*/ 1810 h 8477"/>
                        <a:gd name="connsiteX8" fmla="*/ 86677 w 295370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370" h="8477">
                          <a:moveTo>
                            <a:pt x="86677" y="0"/>
                          </a:moveTo>
                          <a:lnTo>
                            <a:pt x="60103" y="762"/>
                          </a:lnTo>
                          <a:lnTo>
                            <a:pt x="0" y="2286"/>
                          </a:lnTo>
                          <a:lnTo>
                            <a:pt x="86392" y="6667"/>
                          </a:lnTo>
                          <a:lnTo>
                            <a:pt x="228790" y="8477"/>
                          </a:lnTo>
                          <a:lnTo>
                            <a:pt x="295370" y="6001"/>
                          </a:lnTo>
                          <a:lnTo>
                            <a:pt x="249174" y="3143"/>
                          </a:lnTo>
                          <a:lnTo>
                            <a:pt x="229076" y="1810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7" name="Vrije vorm: vorm 22266">
                      <a:extLst>
                        <a:ext uri="{FF2B5EF4-FFF2-40B4-BE49-F238E27FC236}">
                          <a16:creationId xmlns:a16="http://schemas.microsoft.com/office/drawing/2014/main" id="{E257A34A-9B54-B53C-0969-C26E5876A2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2479135"/>
                      <a:ext cx="2536221" cy="26185"/>
                    </a:xfrm>
                    <a:custGeom>
                      <a:avLst/>
                      <a:gdLst>
                        <a:gd name="connsiteX0" fmla="*/ 2525649 w 2536221"/>
                        <a:gd name="connsiteY0" fmla="*/ 0 h 26185"/>
                        <a:gd name="connsiteX1" fmla="*/ 8001 w 2536221"/>
                        <a:gd name="connsiteY1" fmla="*/ 6953 h 26185"/>
                        <a:gd name="connsiteX2" fmla="*/ 0 w 2536221"/>
                        <a:gd name="connsiteY2" fmla="*/ 16002 h 26185"/>
                        <a:gd name="connsiteX3" fmla="*/ 94583 w 2536221"/>
                        <a:gd name="connsiteY3" fmla="*/ 15716 h 26185"/>
                        <a:gd name="connsiteX4" fmla="*/ 219837 w 2536221"/>
                        <a:gd name="connsiteY4" fmla="*/ 22193 h 26185"/>
                        <a:gd name="connsiteX5" fmla="*/ 517303 w 2536221"/>
                        <a:gd name="connsiteY5" fmla="*/ 19812 h 26185"/>
                        <a:gd name="connsiteX6" fmla="*/ 537972 w 2536221"/>
                        <a:gd name="connsiteY6" fmla="*/ 14478 h 26185"/>
                        <a:gd name="connsiteX7" fmla="*/ 568833 w 2536221"/>
                        <a:gd name="connsiteY7" fmla="*/ 14478 h 26185"/>
                        <a:gd name="connsiteX8" fmla="*/ 589502 w 2536221"/>
                        <a:gd name="connsiteY8" fmla="*/ 19621 h 26185"/>
                        <a:gd name="connsiteX9" fmla="*/ 924211 w 2536221"/>
                        <a:gd name="connsiteY9" fmla="*/ 25527 h 26185"/>
                        <a:gd name="connsiteX10" fmla="*/ 1105186 w 2536221"/>
                        <a:gd name="connsiteY10" fmla="*/ 12954 h 26185"/>
                        <a:gd name="connsiteX11" fmla="*/ 1362742 w 2536221"/>
                        <a:gd name="connsiteY11" fmla="*/ 12287 h 26185"/>
                        <a:gd name="connsiteX12" fmla="*/ 1377506 w 2536221"/>
                        <a:gd name="connsiteY12" fmla="*/ 15145 h 26185"/>
                        <a:gd name="connsiteX13" fmla="*/ 1758315 w 2536221"/>
                        <a:gd name="connsiteY13" fmla="*/ 21050 h 26185"/>
                        <a:gd name="connsiteX14" fmla="*/ 1773936 w 2536221"/>
                        <a:gd name="connsiteY14" fmla="*/ 18288 h 26185"/>
                        <a:gd name="connsiteX15" fmla="*/ 1794415 w 2536221"/>
                        <a:gd name="connsiteY15" fmla="*/ 23241 h 26185"/>
                        <a:gd name="connsiteX16" fmla="*/ 1969294 w 2536221"/>
                        <a:gd name="connsiteY16" fmla="*/ 10858 h 26185"/>
                        <a:gd name="connsiteX17" fmla="*/ 1972818 w 2536221"/>
                        <a:gd name="connsiteY17" fmla="*/ 10478 h 26185"/>
                        <a:gd name="connsiteX18" fmla="*/ 2536222 w 2536221"/>
                        <a:gd name="connsiteY18" fmla="*/ 8954 h 26185"/>
                        <a:gd name="connsiteX19" fmla="*/ 2536222 w 2536221"/>
                        <a:gd name="connsiteY19" fmla="*/ 8954 h 26185"/>
                        <a:gd name="connsiteX20" fmla="*/ 2525649 w 2536221"/>
                        <a:gd name="connsiteY20" fmla="*/ 0 h 261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6185">
                          <a:moveTo>
                            <a:pt x="2525649" y="0"/>
                          </a:moveTo>
                          <a:lnTo>
                            <a:pt x="8001" y="6953"/>
                          </a:lnTo>
                          <a:cubicBezTo>
                            <a:pt x="5334" y="10001"/>
                            <a:pt x="2667" y="12954"/>
                            <a:pt x="0" y="16002"/>
                          </a:cubicBezTo>
                          <a:lnTo>
                            <a:pt x="94583" y="15716"/>
                          </a:lnTo>
                          <a:cubicBezTo>
                            <a:pt x="136303" y="18288"/>
                            <a:pt x="177927" y="20955"/>
                            <a:pt x="219837" y="22193"/>
                          </a:cubicBezTo>
                          <a:cubicBezTo>
                            <a:pt x="318802" y="25051"/>
                            <a:pt x="418243" y="20098"/>
                            <a:pt x="517303" y="19812"/>
                          </a:cubicBezTo>
                          <a:cubicBezTo>
                            <a:pt x="526066" y="19812"/>
                            <a:pt x="532924" y="17717"/>
                            <a:pt x="537972" y="14478"/>
                          </a:cubicBezTo>
                          <a:lnTo>
                            <a:pt x="568833" y="14478"/>
                          </a:lnTo>
                          <a:cubicBezTo>
                            <a:pt x="573881" y="17621"/>
                            <a:pt x="580739" y="19621"/>
                            <a:pt x="589502" y="19621"/>
                          </a:cubicBezTo>
                          <a:cubicBezTo>
                            <a:pt x="701135" y="19526"/>
                            <a:pt x="812483" y="28670"/>
                            <a:pt x="924211" y="25527"/>
                          </a:cubicBezTo>
                          <a:cubicBezTo>
                            <a:pt x="984790" y="23813"/>
                            <a:pt x="1044893" y="17812"/>
                            <a:pt x="1105186" y="12954"/>
                          </a:cubicBezTo>
                          <a:lnTo>
                            <a:pt x="1362742" y="12287"/>
                          </a:lnTo>
                          <a:cubicBezTo>
                            <a:pt x="1366838" y="13907"/>
                            <a:pt x="1371791" y="14954"/>
                            <a:pt x="1377506" y="15145"/>
                          </a:cubicBezTo>
                          <a:cubicBezTo>
                            <a:pt x="1504379" y="19336"/>
                            <a:pt x="1631347" y="21336"/>
                            <a:pt x="1758315" y="21050"/>
                          </a:cubicBezTo>
                          <a:cubicBezTo>
                            <a:pt x="1764411" y="21050"/>
                            <a:pt x="1769650" y="20003"/>
                            <a:pt x="1773936" y="18288"/>
                          </a:cubicBezTo>
                          <a:cubicBezTo>
                            <a:pt x="1778984" y="21336"/>
                            <a:pt x="1785747" y="23336"/>
                            <a:pt x="1794415" y="23241"/>
                          </a:cubicBezTo>
                          <a:cubicBezTo>
                            <a:pt x="1853184" y="22860"/>
                            <a:pt x="1911191" y="16669"/>
                            <a:pt x="1969294" y="10858"/>
                          </a:cubicBezTo>
                          <a:cubicBezTo>
                            <a:pt x="1970437" y="10763"/>
                            <a:pt x="1971580" y="10668"/>
                            <a:pt x="1972818" y="10478"/>
                          </a:cubicBezTo>
                          <a:lnTo>
                            <a:pt x="2536222" y="8954"/>
                          </a:lnTo>
                          <a:cubicBezTo>
                            <a:pt x="2536222" y="8954"/>
                            <a:pt x="2536222" y="8954"/>
                            <a:pt x="2536222" y="8954"/>
                          </a:cubicBezTo>
                          <a:cubicBezTo>
                            <a:pt x="2532698" y="5620"/>
                            <a:pt x="2529174" y="2667"/>
                            <a:pt x="25256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8" name="Vrije vorm: vorm 22267">
                      <a:extLst>
                        <a:ext uri="{FF2B5EF4-FFF2-40B4-BE49-F238E27FC236}">
                          <a16:creationId xmlns:a16="http://schemas.microsoft.com/office/drawing/2014/main" id="{04625144-EDAB-A11A-D269-F2DCFA1F03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554" y="2773267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8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69" name="Vrije vorm: vorm 22268">
                      <a:extLst>
                        <a:ext uri="{FF2B5EF4-FFF2-40B4-BE49-F238E27FC236}">
                          <a16:creationId xmlns:a16="http://schemas.microsoft.com/office/drawing/2014/main" id="{2CCB63ED-6BC8-EC45-F986-F76A77E14B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2932" y="2798222"/>
                      <a:ext cx="1869376" cy="57150"/>
                    </a:xfrm>
                    <a:custGeom>
                      <a:avLst/>
                      <a:gdLst>
                        <a:gd name="connsiteX0" fmla="*/ 999077 w 1869376"/>
                        <a:gd name="connsiteY0" fmla="*/ 18574 h 57150"/>
                        <a:gd name="connsiteX1" fmla="*/ 772859 w 1869376"/>
                        <a:gd name="connsiteY1" fmla="*/ 14859 h 57150"/>
                        <a:gd name="connsiteX2" fmla="*/ 547021 w 1869376"/>
                        <a:gd name="connsiteY2" fmla="*/ 18383 h 57150"/>
                        <a:gd name="connsiteX3" fmla="*/ 0 w 1869376"/>
                        <a:gd name="connsiteY3" fmla="*/ 57150 h 57150"/>
                        <a:gd name="connsiteX4" fmla="*/ 1869281 w 1869376"/>
                        <a:gd name="connsiteY4" fmla="*/ 52007 h 57150"/>
                        <a:gd name="connsiteX5" fmla="*/ 1869281 w 1869376"/>
                        <a:gd name="connsiteY5" fmla="*/ 30480 h 57150"/>
                        <a:gd name="connsiteX6" fmla="*/ 1804892 w 1869376"/>
                        <a:gd name="connsiteY6" fmla="*/ 31052 h 57150"/>
                        <a:gd name="connsiteX7" fmla="*/ 1503236 w 1869376"/>
                        <a:gd name="connsiteY7" fmla="*/ 30671 h 57150"/>
                        <a:gd name="connsiteX8" fmla="*/ 1319213 w 1869376"/>
                        <a:gd name="connsiteY8" fmla="*/ 32480 h 57150"/>
                        <a:gd name="connsiteX9" fmla="*/ 1367981 w 1869376"/>
                        <a:gd name="connsiteY9" fmla="*/ 28384 h 57150"/>
                        <a:gd name="connsiteX10" fmla="*/ 1319213 w 1869376"/>
                        <a:gd name="connsiteY10" fmla="*/ 29242 h 57150"/>
                        <a:gd name="connsiteX11" fmla="*/ 1502569 w 1869376"/>
                        <a:gd name="connsiteY11" fmla="*/ 15240 h 57150"/>
                        <a:gd name="connsiteX12" fmla="*/ 1805940 w 1869376"/>
                        <a:gd name="connsiteY12" fmla="*/ 15526 h 57150"/>
                        <a:gd name="connsiteX13" fmla="*/ 1869377 w 1869376"/>
                        <a:gd name="connsiteY13" fmla="*/ 20479 h 57150"/>
                        <a:gd name="connsiteX14" fmla="*/ 1869377 w 1869376"/>
                        <a:gd name="connsiteY14" fmla="*/ 0 h 57150"/>
                        <a:gd name="connsiteX15" fmla="*/ 1451896 w 1869376"/>
                        <a:gd name="connsiteY15" fmla="*/ 15716 h 57150"/>
                        <a:gd name="connsiteX16" fmla="*/ 998982 w 1869376"/>
                        <a:gd name="connsiteY16" fmla="*/ 18574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7150">
                          <a:moveTo>
                            <a:pt x="999077" y="18574"/>
                          </a:moveTo>
                          <a:cubicBezTo>
                            <a:pt x="923544" y="17812"/>
                            <a:pt x="848201" y="15716"/>
                            <a:pt x="772859" y="14859"/>
                          </a:cubicBezTo>
                          <a:cubicBezTo>
                            <a:pt x="697516" y="14002"/>
                            <a:pt x="622268" y="15430"/>
                            <a:pt x="547021" y="18383"/>
                          </a:cubicBezTo>
                          <a:cubicBezTo>
                            <a:pt x="363855" y="24765"/>
                            <a:pt x="181832" y="40958"/>
                            <a:pt x="0" y="57150"/>
                          </a:cubicBezTo>
                          <a:lnTo>
                            <a:pt x="1869281" y="52007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1"/>
                            <a:pt x="1804892" y="31052"/>
                          </a:cubicBezTo>
                          <a:cubicBezTo>
                            <a:pt x="1704404" y="28194"/>
                            <a:pt x="1603724" y="28099"/>
                            <a:pt x="1503236" y="30671"/>
                          </a:cubicBezTo>
                          <a:cubicBezTo>
                            <a:pt x="1441990" y="30290"/>
                            <a:pt x="1380649" y="30861"/>
                            <a:pt x="1319213" y="32480"/>
                          </a:cubicBezTo>
                          <a:cubicBezTo>
                            <a:pt x="1335405" y="30956"/>
                            <a:pt x="1351693" y="29718"/>
                            <a:pt x="1367981" y="28384"/>
                          </a:cubicBezTo>
                          <a:cubicBezTo>
                            <a:pt x="1351693" y="28670"/>
                            <a:pt x="1335500" y="28861"/>
                            <a:pt x="1319213" y="29242"/>
                          </a:cubicBezTo>
                          <a:cubicBezTo>
                            <a:pt x="1380077" y="23622"/>
                            <a:pt x="1441133" y="18955"/>
                            <a:pt x="1502569" y="15240"/>
                          </a:cubicBezTo>
                          <a:cubicBezTo>
                            <a:pt x="1603724" y="12573"/>
                            <a:pt x="1704975" y="12668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191"/>
                            <a:pt x="1591151" y="11716"/>
                            <a:pt x="1451896" y="15716"/>
                          </a:cubicBezTo>
                          <a:cubicBezTo>
                            <a:pt x="1301020" y="18955"/>
                            <a:pt x="1149953" y="20288"/>
                            <a:pt x="998982" y="1857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0" name="Vrije vorm: vorm 22269">
                      <a:extLst>
                        <a:ext uri="{FF2B5EF4-FFF2-40B4-BE49-F238E27FC236}">
                          <a16:creationId xmlns:a16="http://schemas.microsoft.com/office/drawing/2014/main" id="{8A7D5A1A-0922-43FA-9FA1-984C9A6700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3125" y="2601721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810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810"/>
                          </a:moveTo>
                          <a:cubicBezTo>
                            <a:pt x="26194" y="3429"/>
                            <a:pt x="52483" y="4572"/>
                            <a:pt x="78772" y="5429"/>
                          </a:cubicBezTo>
                          <a:cubicBezTo>
                            <a:pt x="52388" y="4001"/>
                            <a:pt x="26098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1" name="Vrije vorm: vorm 22270">
                      <a:extLst>
                        <a:ext uri="{FF2B5EF4-FFF2-40B4-BE49-F238E27FC236}">
                          <a16:creationId xmlns:a16="http://schemas.microsoft.com/office/drawing/2014/main" id="{88447D3E-128D-6040-F1AD-920124BC8C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487993"/>
                      <a:ext cx="2610993" cy="368903"/>
                    </a:xfrm>
                    <a:custGeom>
                      <a:avLst/>
                      <a:gdLst>
                        <a:gd name="connsiteX0" fmla="*/ 2392966 w 2610993"/>
                        <a:gd name="connsiteY0" fmla="*/ 210026 h 368903"/>
                        <a:gd name="connsiteX1" fmla="*/ 2257711 w 2610993"/>
                        <a:gd name="connsiteY1" fmla="*/ 206597 h 368903"/>
                        <a:gd name="connsiteX2" fmla="*/ 2329815 w 2610993"/>
                        <a:gd name="connsiteY2" fmla="*/ 205168 h 368903"/>
                        <a:gd name="connsiteX3" fmla="*/ 2257711 w 2610993"/>
                        <a:gd name="connsiteY3" fmla="*/ 203359 h 368903"/>
                        <a:gd name="connsiteX4" fmla="*/ 2392966 w 2610993"/>
                        <a:gd name="connsiteY4" fmla="*/ 200692 h 368903"/>
                        <a:gd name="connsiteX5" fmla="*/ 2610612 w 2610993"/>
                        <a:gd name="connsiteY5" fmla="*/ 199453 h 368903"/>
                        <a:gd name="connsiteX6" fmla="*/ 2610612 w 2610993"/>
                        <a:gd name="connsiteY6" fmla="*/ 178498 h 368903"/>
                        <a:gd name="connsiteX7" fmla="*/ 2603564 w 2610993"/>
                        <a:gd name="connsiteY7" fmla="*/ 168878 h 368903"/>
                        <a:gd name="connsiteX8" fmla="*/ 2610993 w 2610993"/>
                        <a:gd name="connsiteY8" fmla="*/ 94297 h 368903"/>
                        <a:gd name="connsiteX9" fmla="*/ 2610993 w 2610993"/>
                        <a:gd name="connsiteY9" fmla="*/ 58388 h 368903"/>
                        <a:gd name="connsiteX10" fmla="*/ 2610517 w 2610993"/>
                        <a:gd name="connsiteY10" fmla="*/ 58388 h 368903"/>
                        <a:gd name="connsiteX11" fmla="*/ 2385632 w 2610993"/>
                        <a:gd name="connsiteY11" fmla="*/ 54102 h 368903"/>
                        <a:gd name="connsiteX12" fmla="*/ 2281333 w 2610993"/>
                        <a:gd name="connsiteY12" fmla="*/ 44767 h 368903"/>
                        <a:gd name="connsiteX13" fmla="*/ 2309241 w 2610993"/>
                        <a:gd name="connsiteY13" fmla="*/ 44005 h 368903"/>
                        <a:gd name="connsiteX14" fmla="*/ 2281333 w 2610993"/>
                        <a:gd name="connsiteY14" fmla="*/ 41529 h 368903"/>
                        <a:gd name="connsiteX15" fmla="*/ 2386679 w 2610993"/>
                        <a:gd name="connsiteY15" fmla="*/ 38671 h 368903"/>
                        <a:gd name="connsiteX16" fmla="*/ 2606993 w 2610993"/>
                        <a:gd name="connsiteY16" fmla="*/ 42863 h 368903"/>
                        <a:gd name="connsiteX17" fmla="*/ 2576703 w 2610993"/>
                        <a:gd name="connsiteY17" fmla="*/ 0 h 368903"/>
                        <a:gd name="connsiteX18" fmla="*/ 2576703 w 2610993"/>
                        <a:gd name="connsiteY18" fmla="*/ 0 h 368903"/>
                        <a:gd name="connsiteX19" fmla="*/ 2013299 w 2610993"/>
                        <a:gd name="connsiteY19" fmla="*/ 1524 h 368903"/>
                        <a:gd name="connsiteX20" fmla="*/ 2009775 w 2610993"/>
                        <a:gd name="connsiteY20" fmla="*/ 1905 h 368903"/>
                        <a:gd name="connsiteX21" fmla="*/ 1834896 w 2610993"/>
                        <a:gd name="connsiteY21" fmla="*/ 14288 h 368903"/>
                        <a:gd name="connsiteX22" fmla="*/ 1814417 w 2610993"/>
                        <a:gd name="connsiteY22" fmla="*/ 9334 h 368903"/>
                        <a:gd name="connsiteX23" fmla="*/ 1798796 w 2610993"/>
                        <a:gd name="connsiteY23" fmla="*/ 12097 h 368903"/>
                        <a:gd name="connsiteX24" fmla="*/ 1417987 w 2610993"/>
                        <a:gd name="connsiteY24" fmla="*/ 6191 h 368903"/>
                        <a:gd name="connsiteX25" fmla="*/ 1403223 w 2610993"/>
                        <a:gd name="connsiteY25" fmla="*/ 3334 h 368903"/>
                        <a:gd name="connsiteX26" fmla="*/ 1145667 w 2610993"/>
                        <a:gd name="connsiteY26" fmla="*/ 4000 h 368903"/>
                        <a:gd name="connsiteX27" fmla="*/ 964692 w 2610993"/>
                        <a:gd name="connsiteY27" fmla="*/ 16573 h 368903"/>
                        <a:gd name="connsiteX28" fmla="*/ 629984 w 2610993"/>
                        <a:gd name="connsiteY28" fmla="*/ 10668 h 368903"/>
                        <a:gd name="connsiteX29" fmla="*/ 609314 w 2610993"/>
                        <a:gd name="connsiteY29" fmla="*/ 5429 h 368903"/>
                        <a:gd name="connsiteX30" fmla="*/ 578453 w 2610993"/>
                        <a:gd name="connsiteY30" fmla="*/ 5429 h 368903"/>
                        <a:gd name="connsiteX31" fmla="*/ 557784 w 2610993"/>
                        <a:gd name="connsiteY31" fmla="*/ 10858 h 368903"/>
                        <a:gd name="connsiteX32" fmla="*/ 260318 w 2610993"/>
                        <a:gd name="connsiteY32" fmla="*/ 13240 h 368903"/>
                        <a:gd name="connsiteX33" fmla="*/ 135065 w 2610993"/>
                        <a:gd name="connsiteY33" fmla="*/ 6763 h 368903"/>
                        <a:gd name="connsiteX34" fmla="*/ 40481 w 2610993"/>
                        <a:gd name="connsiteY34" fmla="*/ 7048 h 368903"/>
                        <a:gd name="connsiteX35" fmla="*/ 1143 w 2610993"/>
                        <a:gd name="connsiteY35" fmla="*/ 62675 h 368903"/>
                        <a:gd name="connsiteX36" fmla="*/ 952 w 2610993"/>
                        <a:gd name="connsiteY36" fmla="*/ 112109 h 368903"/>
                        <a:gd name="connsiteX37" fmla="*/ 208312 w 2610993"/>
                        <a:gd name="connsiteY37" fmla="*/ 117253 h 368903"/>
                        <a:gd name="connsiteX38" fmla="*/ 482346 w 2610993"/>
                        <a:gd name="connsiteY38" fmla="*/ 107061 h 368903"/>
                        <a:gd name="connsiteX39" fmla="*/ 934022 w 2610993"/>
                        <a:gd name="connsiteY39" fmla="*/ 87249 h 368903"/>
                        <a:gd name="connsiteX40" fmla="*/ 1386745 w 2610993"/>
                        <a:gd name="connsiteY40" fmla="*/ 93726 h 368903"/>
                        <a:gd name="connsiteX41" fmla="*/ 1808321 w 2610993"/>
                        <a:gd name="connsiteY41" fmla="*/ 107442 h 368903"/>
                        <a:gd name="connsiteX42" fmla="*/ 1695736 w 2610993"/>
                        <a:gd name="connsiteY42" fmla="*/ 108871 h 368903"/>
                        <a:gd name="connsiteX43" fmla="*/ 1808321 w 2610993"/>
                        <a:gd name="connsiteY43" fmla="*/ 110680 h 368903"/>
                        <a:gd name="connsiteX44" fmla="*/ 1385602 w 2610993"/>
                        <a:gd name="connsiteY44" fmla="*/ 109156 h 368903"/>
                        <a:gd name="connsiteX45" fmla="*/ 934498 w 2610993"/>
                        <a:gd name="connsiteY45" fmla="*/ 102679 h 368903"/>
                        <a:gd name="connsiteX46" fmla="*/ 483680 w 2610993"/>
                        <a:gd name="connsiteY46" fmla="*/ 122396 h 368903"/>
                        <a:gd name="connsiteX47" fmla="*/ 208217 w 2610993"/>
                        <a:gd name="connsiteY47" fmla="*/ 126492 h 368903"/>
                        <a:gd name="connsiteX48" fmla="*/ 952 w 2610993"/>
                        <a:gd name="connsiteY48" fmla="*/ 116776 h 368903"/>
                        <a:gd name="connsiteX49" fmla="*/ 381 w 2610993"/>
                        <a:gd name="connsiteY49" fmla="*/ 283464 h 368903"/>
                        <a:gd name="connsiteX50" fmla="*/ 139065 w 2610993"/>
                        <a:gd name="connsiteY50" fmla="*/ 285464 h 368903"/>
                        <a:gd name="connsiteX51" fmla="*/ 444532 w 2610993"/>
                        <a:gd name="connsiteY51" fmla="*/ 277559 h 368903"/>
                        <a:gd name="connsiteX52" fmla="*/ 587026 w 2610993"/>
                        <a:gd name="connsiteY52" fmla="*/ 268986 h 368903"/>
                        <a:gd name="connsiteX53" fmla="*/ 511873 w 2610993"/>
                        <a:gd name="connsiteY53" fmla="*/ 277368 h 368903"/>
                        <a:gd name="connsiteX54" fmla="*/ 587026 w 2610993"/>
                        <a:gd name="connsiteY54" fmla="*/ 272225 h 368903"/>
                        <a:gd name="connsiteX55" fmla="*/ 445484 w 2610993"/>
                        <a:gd name="connsiteY55" fmla="*/ 286798 h 368903"/>
                        <a:gd name="connsiteX56" fmla="*/ 138779 w 2610993"/>
                        <a:gd name="connsiteY56" fmla="*/ 294703 h 368903"/>
                        <a:gd name="connsiteX57" fmla="*/ 381 w 2610993"/>
                        <a:gd name="connsiteY57" fmla="*/ 288131 h 368903"/>
                        <a:gd name="connsiteX58" fmla="*/ 190 w 2610993"/>
                        <a:gd name="connsiteY58" fmla="*/ 333661 h 368903"/>
                        <a:gd name="connsiteX59" fmla="*/ 75914 w 2610993"/>
                        <a:gd name="connsiteY59" fmla="*/ 330898 h 368903"/>
                        <a:gd name="connsiteX60" fmla="*/ 484156 w 2610993"/>
                        <a:gd name="connsiteY60" fmla="*/ 326231 h 368903"/>
                        <a:gd name="connsiteX61" fmla="*/ 674942 w 2610993"/>
                        <a:gd name="connsiteY61" fmla="*/ 330136 h 368903"/>
                        <a:gd name="connsiteX62" fmla="*/ 624078 w 2610993"/>
                        <a:gd name="connsiteY62" fmla="*/ 332327 h 368903"/>
                        <a:gd name="connsiteX63" fmla="*/ 674846 w 2610993"/>
                        <a:gd name="connsiteY63" fmla="*/ 333375 h 368903"/>
                        <a:gd name="connsiteX64" fmla="*/ 484251 w 2610993"/>
                        <a:gd name="connsiteY64" fmla="*/ 341662 h 368903"/>
                        <a:gd name="connsiteX65" fmla="*/ 76010 w 2610993"/>
                        <a:gd name="connsiteY65" fmla="*/ 346329 h 368903"/>
                        <a:gd name="connsiteX66" fmla="*/ 0 w 2610993"/>
                        <a:gd name="connsiteY66" fmla="*/ 345281 h 368903"/>
                        <a:gd name="connsiteX67" fmla="*/ 0 w 2610993"/>
                        <a:gd name="connsiteY67" fmla="*/ 349567 h 368903"/>
                        <a:gd name="connsiteX68" fmla="*/ 0 w 2610993"/>
                        <a:gd name="connsiteY68" fmla="*/ 368903 h 368903"/>
                        <a:gd name="connsiteX69" fmla="*/ 740759 w 2610993"/>
                        <a:gd name="connsiteY69" fmla="*/ 366808 h 368903"/>
                        <a:gd name="connsiteX70" fmla="*/ 1029367 w 2610993"/>
                        <a:gd name="connsiteY70" fmla="*/ 339376 h 368903"/>
                        <a:gd name="connsiteX71" fmla="*/ 740759 w 2610993"/>
                        <a:gd name="connsiteY71" fmla="*/ 363569 h 368903"/>
                        <a:gd name="connsiteX72" fmla="*/ 1287209 w 2610993"/>
                        <a:gd name="connsiteY72" fmla="*/ 318802 h 368903"/>
                        <a:gd name="connsiteX73" fmla="*/ 1513808 w 2610993"/>
                        <a:gd name="connsiteY73" fmla="*/ 315277 h 368903"/>
                        <a:gd name="connsiteX74" fmla="*/ 1740027 w 2610993"/>
                        <a:gd name="connsiteY74" fmla="*/ 318992 h 368903"/>
                        <a:gd name="connsiteX75" fmla="*/ 2192369 w 2610993"/>
                        <a:gd name="connsiteY75" fmla="*/ 316135 h 368903"/>
                        <a:gd name="connsiteX76" fmla="*/ 2610231 w 2610993"/>
                        <a:gd name="connsiteY76" fmla="*/ 306514 h 368903"/>
                        <a:gd name="connsiteX77" fmla="*/ 2610612 w 2610993"/>
                        <a:gd name="connsiteY77" fmla="*/ 208407 h 368903"/>
                        <a:gd name="connsiteX78" fmla="*/ 2392870 w 2610993"/>
                        <a:gd name="connsiteY78" fmla="*/ 209645 h 368903"/>
                        <a:gd name="connsiteX79" fmla="*/ 2169509 w 2610993"/>
                        <a:gd name="connsiteY79" fmla="*/ 93821 h 368903"/>
                        <a:gd name="connsiteX80" fmla="*/ 2118360 w 2610993"/>
                        <a:gd name="connsiteY80" fmla="*/ 100203 h 368903"/>
                        <a:gd name="connsiteX81" fmla="*/ 2008537 w 2610993"/>
                        <a:gd name="connsiteY81" fmla="*/ 97726 h 368903"/>
                        <a:gd name="connsiteX82" fmla="*/ 1943100 w 2610993"/>
                        <a:gd name="connsiteY82" fmla="*/ 88106 h 368903"/>
                        <a:gd name="connsiteX83" fmla="*/ 1960626 w 2610993"/>
                        <a:gd name="connsiteY83" fmla="*/ 87439 h 368903"/>
                        <a:gd name="connsiteX84" fmla="*/ 1943100 w 2610993"/>
                        <a:gd name="connsiteY84" fmla="*/ 84868 h 368903"/>
                        <a:gd name="connsiteX85" fmla="*/ 2010061 w 2610993"/>
                        <a:gd name="connsiteY85" fmla="*/ 82391 h 368903"/>
                        <a:gd name="connsiteX86" fmla="*/ 2118646 w 2610993"/>
                        <a:gd name="connsiteY86" fmla="*/ 84868 h 368903"/>
                        <a:gd name="connsiteX87" fmla="*/ 2169605 w 2610993"/>
                        <a:gd name="connsiteY87" fmla="*/ 90678 h 368903"/>
                        <a:gd name="connsiteX88" fmla="*/ 2155984 w 2610993"/>
                        <a:gd name="connsiteY88" fmla="*/ 92392 h 368903"/>
                        <a:gd name="connsiteX89" fmla="*/ 2169605 w 2610993"/>
                        <a:gd name="connsiteY89" fmla="*/ 93917 h 368903"/>
                        <a:gd name="connsiteX90" fmla="*/ 872014 w 2610993"/>
                        <a:gd name="connsiteY90" fmla="*/ 28384 h 368903"/>
                        <a:gd name="connsiteX91" fmla="*/ 1084612 w 2610993"/>
                        <a:gd name="connsiteY91" fmla="*/ 31718 h 368903"/>
                        <a:gd name="connsiteX92" fmla="*/ 1297305 w 2610993"/>
                        <a:gd name="connsiteY92" fmla="*/ 32480 h 368903"/>
                        <a:gd name="connsiteX93" fmla="*/ 1722977 w 2610993"/>
                        <a:gd name="connsiteY93" fmla="*/ 28670 h 368903"/>
                        <a:gd name="connsiteX94" fmla="*/ 2120360 w 2610993"/>
                        <a:gd name="connsiteY94" fmla="*/ 41719 h 368903"/>
                        <a:gd name="connsiteX95" fmla="*/ 2014728 w 2610993"/>
                        <a:gd name="connsiteY95" fmla="*/ 39148 h 368903"/>
                        <a:gd name="connsiteX96" fmla="*/ 2120360 w 2610993"/>
                        <a:gd name="connsiteY96" fmla="*/ 44958 h 368903"/>
                        <a:gd name="connsiteX97" fmla="*/ 1722977 w 2610993"/>
                        <a:gd name="connsiteY97" fmla="*/ 44101 h 368903"/>
                        <a:gd name="connsiteX98" fmla="*/ 1297114 w 2610993"/>
                        <a:gd name="connsiteY98" fmla="*/ 47911 h 368903"/>
                        <a:gd name="connsiteX99" fmla="*/ 1084040 w 2610993"/>
                        <a:gd name="connsiteY99" fmla="*/ 47149 h 368903"/>
                        <a:gd name="connsiteX100" fmla="*/ 871061 w 2610993"/>
                        <a:gd name="connsiteY100" fmla="*/ 43815 h 368903"/>
                        <a:gd name="connsiteX101" fmla="*/ 354616 w 2610993"/>
                        <a:gd name="connsiteY101" fmla="*/ 19431 h 368903"/>
                        <a:gd name="connsiteX102" fmla="*/ 491871 w 2610993"/>
                        <a:gd name="connsiteY102" fmla="*/ 24098 h 368903"/>
                        <a:gd name="connsiteX103" fmla="*/ 354616 w 2610993"/>
                        <a:gd name="connsiteY103" fmla="*/ 16192 h 368903"/>
                        <a:gd name="connsiteX104" fmla="*/ 871823 w 2610993"/>
                        <a:gd name="connsiteY104" fmla="*/ 28384 h 368903"/>
                        <a:gd name="connsiteX105" fmla="*/ 1506855 w 2610993"/>
                        <a:gd name="connsiteY105" fmla="*/ 82772 h 368903"/>
                        <a:gd name="connsiteX106" fmla="*/ 720566 w 2610993"/>
                        <a:gd name="connsiteY106" fmla="*/ 87535 h 368903"/>
                        <a:gd name="connsiteX107" fmla="*/ 242411 w 2610993"/>
                        <a:gd name="connsiteY107" fmla="*/ 84296 h 368903"/>
                        <a:gd name="connsiteX108" fmla="*/ 369856 w 2610993"/>
                        <a:gd name="connsiteY108" fmla="*/ 81915 h 368903"/>
                        <a:gd name="connsiteX109" fmla="*/ 242411 w 2610993"/>
                        <a:gd name="connsiteY109" fmla="*/ 81058 h 368903"/>
                        <a:gd name="connsiteX110" fmla="*/ 720566 w 2610993"/>
                        <a:gd name="connsiteY110" fmla="*/ 72104 h 368903"/>
                        <a:gd name="connsiteX111" fmla="*/ 1506855 w 2610993"/>
                        <a:gd name="connsiteY111" fmla="*/ 67342 h 368903"/>
                        <a:gd name="connsiteX112" fmla="*/ 1874139 w 2610993"/>
                        <a:gd name="connsiteY112" fmla="*/ 71247 h 368903"/>
                        <a:gd name="connsiteX113" fmla="*/ 1776222 w 2610993"/>
                        <a:gd name="connsiteY113" fmla="*/ 73438 h 368903"/>
                        <a:gd name="connsiteX114" fmla="*/ 1874139 w 2610993"/>
                        <a:gd name="connsiteY114" fmla="*/ 74485 h 368903"/>
                        <a:gd name="connsiteX115" fmla="*/ 1506950 w 2610993"/>
                        <a:gd name="connsiteY115" fmla="*/ 82772 h 368903"/>
                        <a:gd name="connsiteX116" fmla="*/ 1544860 w 2610993"/>
                        <a:gd name="connsiteY116" fmla="*/ 131254 h 368903"/>
                        <a:gd name="connsiteX117" fmla="*/ 1650778 w 2610993"/>
                        <a:gd name="connsiteY117" fmla="*/ 136684 h 368903"/>
                        <a:gd name="connsiteX118" fmla="*/ 1699927 w 2610993"/>
                        <a:gd name="connsiteY118" fmla="*/ 141922 h 368903"/>
                        <a:gd name="connsiteX119" fmla="*/ 1673543 w 2610993"/>
                        <a:gd name="connsiteY119" fmla="*/ 142399 h 368903"/>
                        <a:gd name="connsiteX120" fmla="*/ 1699832 w 2610993"/>
                        <a:gd name="connsiteY120" fmla="*/ 145161 h 368903"/>
                        <a:gd name="connsiteX121" fmla="*/ 1649921 w 2610993"/>
                        <a:gd name="connsiteY121" fmla="*/ 146018 h 368903"/>
                        <a:gd name="connsiteX122" fmla="*/ 1543812 w 2610993"/>
                        <a:gd name="connsiteY122" fmla="*/ 140589 h 368903"/>
                        <a:gd name="connsiteX123" fmla="*/ 1479899 w 2610993"/>
                        <a:gd name="connsiteY123" fmla="*/ 133731 h 368903"/>
                        <a:gd name="connsiteX124" fmla="*/ 1514094 w 2610993"/>
                        <a:gd name="connsiteY124" fmla="*/ 134112 h 368903"/>
                        <a:gd name="connsiteX125" fmla="*/ 1479995 w 2610993"/>
                        <a:gd name="connsiteY125" fmla="*/ 130397 h 368903"/>
                        <a:gd name="connsiteX126" fmla="*/ 1544860 w 2610993"/>
                        <a:gd name="connsiteY126" fmla="*/ 131159 h 368903"/>
                        <a:gd name="connsiteX127" fmla="*/ 261366 w 2610993"/>
                        <a:gd name="connsiteY127" fmla="*/ 149923 h 368903"/>
                        <a:gd name="connsiteX128" fmla="*/ 411385 w 2610993"/>
                        <a:gd name="connsiteY128" fmla="*/ 141542 h 368903"/>
                        <a:gd name="connsiteX129" fmla="*/ 481870 w 2610993"/>
                        <a:gd name="connsiteY129" fmla="*/ 138970 h 368903"/>
                        <a:gd name="connsiteX130" fmla="*/ 444913 w 2610993"/>
                        <a:gd name="connsiteY130" fmla="*/ 143542 h 368903"/>
                        <a:gd name="connsiteX131" fmla="*/ 481870 w 2610993"/>
                        <a:gd name="connsiteY131" fmla="*/ 142208 h 368903"/>
                        <a:gd name="connsiteX132" fmla="*/ 412528 w 2610993"/>
                        <a:gd name="connsiteY132" fmla="*/ 150876 h 368903"/>
                        <a:gd name="connsiteX133" fmla="*/ 262033 w 2610993"/>
                        <a:gd name="connsiteY133" fmla="*/ 159258 h 368903"/>
                        <a:gd name="connsiteX134" fmla="*/ 170117 w 2610993"/>
                        <a:gd name="connsiteY134" fmla="*/ 158877 h 368903"/>
                        <a:gd name="connsiteX135" fmla="*/ 218885 w 2610993"/>
                        <a:gd name="connsiteY135" fmla="*/ 155829 h 368903"/>
                        <a:gd name="connsiteX136" fmla="*/ 170117 w 2610993"/>
                        <a:gd name="connsiteY136" fmla="*/ 155638 h 368903"/>
                        <a:gd name="connsiteX137" fmla="*/ 261461 w 2610993"/>
                        <a:gd name="connsiteY137" fmla="*/ 149923 h 368903"/>
                        <a:gd name="connsiteX138" fmla="*/ 263938 w 2610993"/>
                        <a:gd name="connsiteY138" fmla="*/ 254984 h 368903"/>
                        <a:gd name="connsiteX139" fmla="*/ 101346 w 2610993"/>
                        <a:gd name="connsiteY139" fmla="*/ 253460 h 368903"/>
                        <a:gd name="connsiteX140" fmla="*/ 2191 w 2610993"/>
                        <a:gd name="connsiteY140" fmla="*/ 248507 h 368903"/>
                        <a:gd name="connsiteX141" fmla="*/ 28575 w 2610993"/>
                        <a:gd name="connsiteY141" fmla="*/ 246602 h 368903"/>
                        <a:gd name="connsiteX142" fmla="*/ 2191 w 2610993"/>
                        <a:gd name="connsiteY142" fmla="*/ 245269 h 368903"/>
                        <a:gd name="connsiteX143" fmla="*/ 101346 w 2610993"/>
                        <a:gd name="connsiteY143" fmla="*/ 238030 h 368903"/>
                        <a:gd name="connsiteX144" fmla="*/ 264700 w 2610993"/>
                        <a:gd name="connsiteY144" fmla="*/ 239554 h 368903"/>
                        <a:gd name="connsiteX145" fmla="*/ 340328 w 2610993"/>
                        <a:gd name="connsiteY145" fmla="*/ 247745 h 368903"/>
                        <a:gd name="connsiteX146" fmla="*/ 320040 w 2610993"/>
                        <a:gd name="connsiteY146" fmla="*/ 248793 h 368903"/>
                        <a:gd name="connsiteX147" fmla="*/ 340233 w 2610993"/>
                        <a:gd name="connsiteY147" fmla="*/ 250984 h 368903"/>
                        <a:gd name="connsiteX148" fmla="*/ 263747 w 2610993"/>
                        <a:gd name="connsiteY148" fmla="*/ 254984 h 368903"/>
                        <a:gd name="connsiteX149" fmla="*/ 411099 w 2610993"/>
                        <a:gd name="connsiteY149" fmla="*/ 206883 h 368903"/>
                        <a:gd name="connsiteX150" fmla="*/ 234982 w 2610993"/>
                        <a:gd name="connsiteY150" fmla="*/ 216694 h 368903"/>
                        <a:gd name="connsiteX151" fmla="*/ 58388 w 2610993"/>
                        <a:gd name="connsiteY151" fmla="*/ 216217 h 368903"/>
                        <a:gd name="connsiteX152" fmla="*/ 234601 w 2610993"/>
                        <a:gd name="connsiteY152" fmla="*/ 213646 h 368903"/>
                        <a:gd name="connsiteX153" fmla="*/ 245936 w 2610993"/>
                        <a:gd name="connsiteY153" fmla="*/ 212979 h 368903"/>
                        <a:gd name="connsiteX154" fmla="*/ 234982 w 2610993"/>
                        <a:gd name="connsiteY154" fmla="*/ 213455 h 368903"/>
                        <a:gd name="connsiteX155" fmla="*/ 58388 w 2610993"/>
                        <a:gd name="connsiteY155" fmla="*/ 212979 h 368903"/>
                        <a:gd name="connsiteX156" fmla="*/ 234601 w 2610993"/>
                        <a:gd name="connsiteY156" fmla="*/ 210407 h 368903"/>
                        <a:gd name="connsiteX157" fmla="*/ 409861 w 2610993"/>
                        <a:gd name="connsiteY157" fmla="*/ 197644 h 368903"/>
                        <a:gd name="connsiteX158" fmla="*/ 585026 w 2610993"/>
                        <a:gd name="connsiteY158" fmla="*/ 182785 h 368903"/>
                        <a:gd name="connsiteX159" fmla="*/ 607028 w 2610993"/>
                        <a:gd name="connsiteY159" fmla="*/ 181165 h 368903"/>
                        <a:gd name="connsiteX160" fmla="*/ 629031 w 2610993"/>
                        <a:gd name="connsiteY160" fmla="*/ 179642 h 368903"/>
                        <a:gd name="connsiteX161" fmla="*/ 673132 w 2610993"/>
                        <a:gd name="connsiteY161" fmla="*/ 176975 h 368903"/>
                        <a:gd name="connsiteX162" fmla="*/ 761429 w 2610993"/>
                        <a:gd name="connsiteY162" fmla="*/ 172974 h 368903"/>
                        <a:gd name="connsiteX163" fmla="*/ 906685 w 2610993"/>
                        <a:gd name="connsiteY163" fmla="*/ 170021 h 368903"/>
                        <a:gd name="connsiteX164" fmla="*/ 1051751 w 2610993"/>
                        <a:gd name="connsiteY164" fmla="*/ 167640 h 368903"/>
                        <a:gd name="connsiteX165" fmla="*/ 1341977 w 2610993"/>
                        <a:gd name="connsiteY165" fmla="*/ 162877 h 368903"/>
                        <a:gd name="connsiteX166" fmla="*/ 1922431 w 2610993"/>
                        <a:gd name="connsiteY166" fmla="*/ 153352 h 368903"/>
                        <a:gd name="connsiteX167" fmla="*/ 2464880 w 2610993"/>
                        <a:gd name="connsiteY167" fmla="*/ 150590 h 368903"/>
                        <a:gd name="connsiteX168" fmla="*/ 2320385 w 2610993"/>
                        <a:gd name="connsiteY168" fmla="*/ 154591 h 368903"/>
                        <a:gd name="connsiteX169" fmla="*/ 2464880 w 2610993"/>
                        <a:gd name="connsiteY169" fmla="*/ 153829 h 368903"/>
                        <a:gd name="connsiteX170" fmla="*/ 1922907 w 2610993"/>
                        <a:gd name="connsiteY170" fmla="*/ 168783 h 368903"/>
                        <a:gd name="connsiteX171" fmla="*/ 1342454 w 2610993"/>
                        <a:gd name="connsiteY171" fmla="*/ 178308 h 368903"/>
                        <a:gd name="connsiteX172" fmla="*/ 1052227 w 2610993"/>
                        <a:gd name="connsiteY172" fmla="*/ 183071 h 368903"/>
                        <a:gd name="connsiteX173" fmla="*/ 907161 w 2610993"/>
                        <a:gd name="connsiteY173" fmla="*/ 185452 h 368903"/>
                        <a:gd name="connsiteX174" fmla="*/ 762286 w 2610993"/>
                        <a:gd name="connsiteY174" fmla="*/ 188404 h 368903"/>
                        <a:gd name="connsiteX175" fmla="*/ 674370 w 2610993"/>
                        <a:gd name="connsiteY175" fmla="*/ 190881 h 368903"/>
                        <a:gd name="connsiteX176" fmla="*/ 630460 w 2610993"/>
                        <a:gd name="connsiteY176" fmla="*/ 192786 h 368903"/>
                        <a:gd name="connsiteX177" fmla="*/ 608552 w 2610993"/>
                        <a:gd name="connsiteY177" fmla="*/ 193834 h 368903"/>
                        <a:gd name="connsiteX178" fmla="*/ 586645 w 2610993"/>
                        <a:gd name="connsiteY178" fmla="*/ 195072 h 368903"/>
                        <a:gd name="connsiteX179" fmla="*/ 411099 w 2610993"/>
                        <a:gd name="connsiteY179" fmla="*/ 206978 h 368903"/>
                        <a:gd name="connsiteX180" fmla="*/ 1916430 w 2610993"/>
                        <a:gd name="connsiteY180" fmla="*/ 220409 h 368903"/>
                        <a:gd name="connsiteX181" fmla="*/ 2003108 w 2610993"/>
                        <a:gd name="connsiteY181" fmla="*/ 218313 h 368903"/>
                        <a:gd name="connsiteX182" fmla="*/ 2145506 w 2610993"/>
                        <a:gd name="connsiteY182" fmla="*/ 219932 h 368903"/>
                        <a:gd name="connsiteX183" fmla="*/ 2211896 w 2610993"/>
                        <a:gd name="connsiteY183" fmla="*/ 223742 h 368903"/>
                        <a:gd name="connsiteX184" fmla="*/ 2176463 w 2610993"/>
                        <a:gd name="connsiteY184" fmla="*/ 224980 h 368903"/>
                        <a:gd name="connsiteX185" fmla="*/ 2211896 w 2610993"/>
                        <a:gd name="connsiteY185" fmla="*/ 226981 h 368903"/>
                        <a:gd name="connsiteX186" fmla="*/ 2145316 w 2610993"/>
                        <a:gd name="connsiteY186" fmla="*/ 229267 h 368903"/>
                        <a:gd name="connsiteX187" fmla="*/ 2002917 w 2610993"/>
                        <a:gd name="connsiteY187" fmla="*/ 227647 h 368903"/>
                        <a:gd name="connsiteX188" fmla="*/ 1916430 w 2610993"/>
                        <a:gd name="connsiteY188" fmla="*/ 223647 h 368903"/>
                        <a:gd name="connsiteX189" fmla="*/ 1962626 w 2610993"/>
                        <a:gd name="connsiteY189" fmla="*/ 222599 h 368903"/>
                        <a:gd name="connsiteX190" fmla="*/ 1916525 w 2610993"/>
                        <a:gd name="connsiteY190" fmla="*/ 220409 h 368903"/>
                        <a:gd name="connsiteX191" fmla="*/ 583406 w 2610993"/>
                        <a:gd name="connsiteY191" fmla="*/ 223266 h 368903"/>
                        <a:gd name="connsiteX192" fmla="*/ 656177 w 2610993"/>
                        <a:gd name="connsiteY192" fmla="*/ 220313 h 368903"/>
                        <a:gd name="connsiteX193" fmla="*/ 583406 w 2610993"/>
                        <a:gd name="connsiteY193" fmla="*/ 220027 h 368903"/>
                        <a:gd name="connsiteX194" fmla="*/ 856583 w 2610993"/>
                        <a:gd name="connsiteY194" fmla="*/ 209550 h 368903"/>
                        <a:gd name="connsiteX195" fmla="*/ 1306259 w 2610993"/>
                        <a:gd name="connsiteY195" fmla="*/ 208407 h 368903"/>
                        <a:gd name="connsiteX196" fmla="*/ 1515999 w 2610993"/>
                        <a:gd name="connsiteY196" fmla="*/ 216598 h 368903"/>
                        <a:gd name="connsiteX197" fmla="*/ 1460087 w 2610993"/>
                        <a:gd name="connsiteY197" fmla="*/ 217646 h 368903"/>
                        <a:gd name="connsiteX198" fmla="*/ 1515999 w 2610993"/>
                        <a:gd name="connsiteY198" fmla="*/ 219837 h 368903"/>
                        <a:gd name="connsiteX199" fmla="*/ 1305973 w 2610993"/>
                        <a:gd name="connsiteY199" fmla="*/ 223838 h 368903"/>
                        <a:gd name="connsiteX200" fmla="*/ 856869 w 2610993"/>
                        <a:gd name="connsiteY200" fmla="*/ 224980 h 368903"/>
                        <a:gd name="connsiteX201" fmla="*/ 583502 w 2610993"/>
                        <a:gd name="connsiteY201" fmla="*/ 223266 h 368903"/>
                        <a:gd name="connsiteX202" fmla="*/ 625983 w 2610993"/>
                        <a:gd name="connsiteY202" fmla="*/ 255270 h 368903"/>
                        <a:gd name="connsiteX203" fmla="*/ 738664 w 2610993"/>
                        <a:gd name="connsiteY203" fmla="*/ 248888 h 368903"/>
                        <a:gd name="connsiteX204" fmla="*/ 924020 w 2610993"/>
                        <a:gd name="connsiteY204" fmla="*/ 250603 h 368903"/>
                        <a:gd name="connsiteX205" fmla="*/ 1010126 w 2610993"/>
                        <a:gd name="connsiteY205" fmla="*/ 258413 h 368903"/>
                        <a:gd name="connsiteX206" fmla="*/ 987076 w 2610993"/>
                        <a:gd name="connsiteY206" fmla="*/ 259556 h 368903"/>
                        <a:gd name="connsiteX207" fmla="*/ 1010126 w 2610993"/>
                        <a:gd name="connsiteY207" fmla="*/ 261652 h 368903"/>
                        <a:gd name="connsiteX208" fmla="*/ 923354 w 2610993"/>
                        <a:gd name="connsiteY208" fmla="*/ 266033 h 368903"/>
                        <a:gd name="connsiteX209" fmla="*/ 738473 w 2610993"/>
                        <a:gd name="connsiteY209" fmla="*/ 264319 h 368903"/>
                        <a:gd name="connsiteX210" fmla="*/ 625983 w 2610993"/>
                        <a:gd name="connsiteY210" fmla="*/ 258509 h 368903"/>
                        <a:gd name="connsiteX211" fmla="*/ 655987 w 2610993"/>
                        <a:gd name="connsiteY211" fmla="*/ 256794 h 368903"/>
                        <a:gd name="connsiteX212" fmla="*/ 625983 w 2610993"/>
                        <a:gd name="connsiteY212" fmla="*/ 255270 h 368903"/>
                        <a:gd name="connsiteX213" fmla="*/ 699230 w 2610993"/>
                        <a:gd name="connsiteY213" fmla="*/ 306991 h 368903"/>
                        <a:gd name="connsiteX214" fmla="*/ 567785 w 2610993"/>
                        <a:gd name="connsiteY214" fmla="*/ 307753 h 368903"/>
                        <a:gd name="connsiteX215" fmla="*/ 487966 w 2610993"/>
                        <a:gd name="connsiteY215" fmla="*/ 301466 h 368903"/>
                        <a:gd name="connsiteX216" fmla="*/ 509302 w 2610993"/>
                        <a:gd name="connsiteY216" fmla="*/ 299847 h 368903"/>
                        <a:gd name="connsiteX217" fmla="*/ 488061 w 2610993"/>
                        <a:gd name="connsiteY217" fmla="*/ 298132 h 368903"/>
                        <a:gd name="connsiteX218" fmla="*/ 567976 w 2610993"/>
                        <a:gd name="connsiteY218" fmla="*/ 292227 h 368903"/>
                        <a:gd name="connsiteX219" fmla="*/ 699135 w 2610993"/>
                        <a:gd name="connsiteY219" fmla="*/ 291465 h 368903"/>
                        <a:gd name="connsiteX220" fmla="*/ 760571 w 2610993"/>
                        <a:gd name="connsiteY220" fmla="*/ 296799 h 368903"/>
                        <a:gd name="connsiteX221" fmla="*/ 744188 w 2610993"/>
                        <a:gd name="connsiteY221" fmla="*/ 298609 h 368903"/>
                        <a:gd name="connsiteX222" fmla="*/ 760571 w 2610993"/>
                        <a:gd name="connsiteY222" fmla="*/ 300038 h 368903"/>
                        <a:gd name="connsiteX223" fmla="*/ 699326 w 2610993"/>
                        <a:gd name="connsiteY223" fmla="*/ 306896 h 368903"/>
                        <a:gd name="connsiteX224" fmla="*/ 1448753 w 2610993"/>
                        <a:gd name="connsiteY224" fmla="*/ 301180 h 368903"/>
                        <a:gd name="connsiteX225" fmla="*/ 1046512 w 2610993"/>
                        <a:gd name="connsiteY225" fmla="*/ 304038 h 368903"/>
                        <a:gd name="connsiteX226" fmla="*/ 804863 w 2610993"/>
                        <a:gd name="connsiteY226" fmla="*/ 328708 h 368903"/>
                        <a:gd name="connsiteX227" fmla="*/ 931069 w 2610993"/>
                        <a:gd name="connsiteY227" fmla="*/ 309467 h 368903"/>
                        <a:gd name="connsiteX228" fmla="*/ 804958 w 2610993"/>
                        <a:gd name="connsiteY228" fmla="*/ 325469 h 368903"/>
                        <a:gd name="connsiteX229" fmla="*/ 1045655 w 2610993"/>
                        <a:gd name="connsiteY229" fmla="*/ 294799 h 368903"/>
                        <a:gd name="connsiteX230" fmla="*/ 1449419 w 2610993"/>
                        <a:gd name="connsiteY230" fmla="*/ 291846 h 368903"/>
                        <a:gd name="connsiteX231" fmla="*/ 1637062 w 2610993"/>
                        <a:gd name="connsiteY231" fmla="*/ 302323 h 368903"/>
                        <a:gd name="connsiteX232" fmla="*/ 1537145 w 2610993"/>
                        <a:gd name="connsiteY232" fmla="*/ 299752 h 368903"/>
                        <a:gd name="connsiteX233" fmla="*/ 1637062 w 2610993"/>
                        <a:gd name="connsiteY233" fmla="*/ 305562 h 368903"/>
                        <a:gd name="connsiteX234" fmla="*/ 1448848 w 2610993"/>
                        <a:gd name="connsiteY234" fmla="*/ 301180 h 368903"/>
                        <a:gd name="connsiteX235" fmla="*/ 2055971 w 2610993"/>
                        <a:gd name="connsiteY235" fmla="*/ 266700 h 368903"/>
                        <a:gd name="connsiteX236" fmla="*/ 1399413 w 2610993"/>
                        <a:gd name="connsiteY236" fmla="*/ 268510 h 368903"/>
                        <a:gd name="connsiteX237" fmla="*/ 1000125 w 2610993"/>
                        <a:gd name="connsiteY237" fmla="*/ 263557 h 368903"/>
                        <a:gd name="connsiteX238" fmla="*/ 1106519 w 2610993"/>
                        <a:gd name="connsiteY238" fmla="*/ 261652 h 368903"/>
                        <a:gd name="connsiteX239" fmla="*/ 1000125 w 2610993"/>
                        <a:gd name="connsiteY239" fmla="*/ 260318 h 368903"/>
                        <a:gd name="connsiteX240" fmla="*/ 1399413 w 2610993"/>
                        <a:gd name="connsiteY240" fmla="*/ 253079 h 368903"/>
                        <a:gd name="connsiteX241" fmla="*/ 2055971 w 2610993"/>
                        <a:gd name="connsiteY241" fmla="*/ 251269 h 368903"/>
                        <a:gd name="connsiteX242" fmla="*/ 2362581 w 2610993"/>
                        <a:gd name="connsiteY242" fmla="*/ 256508 h 368903"/>
                        <a:gd name="connsiteX243" fmla="*/ 2280857 w 2610993"/>
                        <a:gd name="connsiteY243" fmla="*/ 258318 h 368903"/>
                        <a:gd name="connsiteX244" fmla="*/ 2362581 w 2610993"/>
                        <a:gd name="connsiteY244" fmla="*/ 259747 h 368903"/>
                        <a:gd name="connsiteX245" fmla="*/ 2055876 w 2610993"/>
                        <a:gd name="connsiteY245" fmla="*/ 266700 h 3689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0993" h="368903">
                          <a:moveTo>
                            <a:pt x="2392966" y="210026"/>
                          </a:moveTo>
                          <a:cubicBezTo>
                            <a:pt x="2347913" y="208978"/>
                            <a:pt x="2302764" y="207835"/>
                            <a:pt x="2257711" y="206597"/>
                          </a:cubicBezTo>
                          <a:cubicBezTo>
                            <a:pt x="2281714" y="206216"/>
                            <a:pt x="2305812" y="205645"/>
                            <a:pt x="2329815" y="205168"/>
                          </a:cubicBezTo>
                          <a:cubicBezTo>
                            <a:pt x="2305812" y="204597"/>
                            <a:pt x="2281714" y="204025"/>
                            <a:pt x="2257711" y="203359"/>
                          </a:cubicBezTo>
                          <a:cubicBezTo>
                            <a:pt x="2302859" y="202597"/>
                            <a:pt x="2347913" y="201739"/>
                            <a:pt x="2392966" y="200692"/>
                          </a:cubicBezTo>
                          <a:cubicBezTo>
                            <a:pt x="2465546" y="200692"/>
                            <a:pt x="2538032" y="200215"/>
                            <a:pt x="2610612" y="199453"/>
                          </a:cubicBezTo>
                          <a:lnTo>
                            <a:pt x="2610612" y="178498"/>
                          </a:lnTo>
                          <a:cubicBezTo>
                            <a:pt x="2607659" y="176498"/>
                            <a:pt x="2605087" y="173355"/>
                            <a:pt x="2603564" y="168878"/>
                          </a:cubicBezTo>
                          <a:cubicBezTo>
                            <a:pt x="2592038" y="136112"/>
                            <a:pt x="2603564" y="122301"/>
                            <a:pt x="2610993" y="94297"/>
                          </a:cubicBezTo>
                          <a:lnTo>
                            <a:pt x="2610993" y="58388"/>
                          </a:lnTo>
                          <a:cubicBezTo>
                            <a:pt x="2610993" y="58388"/>
                            <a:pt x="2610707" y="58388"/>
                            <a:pt x="2610517" y="58388"/>
                          </a:cubicBezTo>
                          <a:cubicBezTo>
                            <a:pt x="2535555" y="57531"/>
                            <a:pt x="2460593" y="56197"/>
                            <a:pt x="2385632" y="54102"/>
                          </a:cubicBezTo>
                          <a:cubicBezTo>
                            <a:pt x="2350770" y="51149"/>
                            <a:pt x="2316004" y="48006"/>
                            <a:pt x="2281333" y="44767"/>
                          </a:cubicBezTo>
                          <a:cubicBezTo>
                            <a:pt x="2290667" y="44577"/>
                            <a:pt x="2299907" y="44291"/>
                            <a:pt x="2309241" y="44005"/>
                          </a:cubicBezTo>
                          <a:cubicBezTo>
                            <a:pt x="2299907" y="43148"/>
                            <a:pt x="2290667" y="42386"/>
                            <a:pt x="2281333" y="41529"/>
                          </a:cubicBezTo>
                          <a:cubicBezTo>
                            <a:pt x="2316480" y="40672"/>
                            <a:pt x="2351532" y="39719"/>
                            <a:pt x="2386679" y="38671"/>
                          </a:cubicBezTo>
                          <a:cubicBezTo>
                            <a:pt x="2460117" y="40672"/>
                            <a:pt x="2533555" y="42005"/>
                            <a:pt x="2606993" y="42863"/>
                          </a:cubicBezTo>
                          <a:cubicBezTo>
                            <a:pt x="2600135" y="26575"/>
                            <a:pt x="2588991" y="11621"/>
                            <a:pt x="2576703" y="0"/>
                          </a:cubicBezTo>
                          <a:cubicBezTo>
                            <a:pt x="2576703" y="0"/>
                            <a:pt x="2576703" y="0"/>
                            <a:pt x="2576703" y="0"/>
                          </a:cubicBezTo>
                          <a:lnTo>
                            <a:pt x="2013299" y="1524"/>
                          </a:lnTo>
                          <a:cubicBezTo>
                            <a:pt x="2012156" y="1619"/>
                            <a:pt x="2011013" y="1714"/>
                            <a:pt x="2009775" y="1905"/>
                          </a:cubicBezTo>
                          <a:cubicBezTo>
                            <a:pt x="1951673" y="7715"/>
                            <a:pt x="1893665" y="13906"/>
                            <a:pt x="1834896" y="14288"/>
                          </a:cubicBezTo>
                          <a:cubicBezTo>
                            <a:pt x="1826228" y="14288"/>
                            <a:pt x="1819466" y="12382"/>
                            <a:pt x="1814417" y="9334"/>
                          </a:cubicBezTo>
                          <a:cubicBezTo>
                            <a:pt x="1810131" y="11049"/>
                            <a:pt x="1804892" y="12097"/>
                            <a:pt x="1798796" y="12097"/>
                          </a:cubicBezTo>
                          <a:cubicBezTo>
                            <a:pt x="1671733" y="12382"/>
                            <a:pt x="1544860" y="10382"/>
                            <a:pt x="1417987" y="6191"/>
                          </a:cubicBezTo>
                          <a:cubicBezTo>
                            <a:pt x="1412272" y="6001"/>
                            <a:pt x="1407319" y="4953"/>
                            <a:pt x="1403223" y="3334"/>
                          </a:cubicBezTo>
                          <a:lnTo>
                            <a:pt x="1145667" y="4000"/>
                          </a:lnTo>
                          <a:cubicBezTo>
                            <a:pt x="1085469" y="8858"/>
                            <a:pt x="1025271" y="14859"/>
                            <a:pt x="964692" y="16573"/>
                          </a:cubicBezTo>
                          <a:cubicBezTo>
                            <a:pt x="852964" y="19717"/>
                            <a:pt x="741617" y="10573"/>
                            <a:pt x="629984" y="10668"/>
                          </a:cubicBezTo>
                          <a:cubicBezTo>
                            <a:pt x="621221" y="10668"/>
                            <a:pt x="614363" y="8668"/>
                            <a:pt x="609314" y="5429"/>
                          </a:cubicBezTo>
                          <a:lnTo>
                            <a:pt x="578453" y="5429"/>
                          </a:lnTo>
                          <a:cubicBezTo>
                            <a:pt x="573405" y="8763"/>
                            <a:pt x="566452" y="10763"/>
                            <a:pt x="557784" y="10858"/>
                          </a:cubicBezTo>
                          <a:cubicBezTo>
                            <a:pt x="458724" y="11239"/>
                            <a:pt x="359283" y="16097"/>
                            <a:pt x="260318" y="13240"/>
                          </a:cubicBezTo>
                          <a:cubicBezTo>
                            <a:pt x="218503" y="12001"/>
                            <a:pt x="176784" y="9334"/>
                            <a:pt x="135065" y="6763"/>
                          </a:cubicBezTo>
                          <a:lnTo>
                            <a:pt x="40481" y="7048"/>
                          </a:lnTo>
                          <a:cubicBezTo>
                            <a:pt x="25241" y="24193"/>
                            <a:pt x="10001" y="41338"/>
                            <a:pt x="1143" y="62675"/>
                          </a:cubicBezTo>
                          <a:lnTo>
                            <a:pt x="952" y="112109"/>
                          </a:lnTo>
                          <a:cubicBezTo>
                            <a:pt x="69818" y="116396"/>
                            <a:pt x="139160" y="117824"/>
                            <a:pt x="208312" y="117253"/>
                          </a:cubicBezTo>
                          <a:cubicBezTo>
                            <a:pt x="299847" y="116491"/>
                            <a:pt x="391192" y="112300"/>
                            <a:pt x="482346" y="107061"/>
                          </a:cubicBezTo>
                          <a:cubicBezTo>
                            <a:pt x="632555" y="100013"/>
                            <a:pt x="782765" y="90202"/>
                            <a:pt x="934022" y="87249"/>
                          </a:cubicBezTo>
                          <a:cubicBezTo>
                            <a:pt x="1085279" y="84487"/>
                            <a:pt x="1236250" y="89059"/>
                            <a:pt x="1386745" y="93726"/>
                          </a:cubicBezTo>
                          <a:cubicBezTo>
                            <a:pt x="1527143" y="100108"/>
                            <a:pt x="1667447" y="106585"/>
                            <a:pt x="1808321" y="107442"/>
                          </a:cubicBezTo>
                          <a:cubicBezTo>
                            <a:pt x="1770793" y="108299"/>
                            <a:pt x="1733264" y="108775"/>
                            <a:pt x="1695736" y="108871"/>
                          </a:cubicBezTo>
                          <a:cubicBezTo>
                            <a:pt x="1733264" y="109823"/>
                            <a:pt x="1770698" y="110395"/>
                            <a:pt x="1808321" y="110680"/>
                          </a:cubicBezTo>
                          <a:cubicBezTo>
                            <a:pt x="1667447" y="114014"/>
                            <a:pt x="1526381" y="111538"/>
                            <a:pt x="1385602" y="109156"/>
                          </a:cubicBezTo>
                          <a:cubicBezTo>
                            <a:pt x="1235107" y="104489"/>
                            <a:pt x="1084707" y="99917"/>
                            <a:pt x="934498" y="102679"/>
                          </a:cubicBezTo>
                          <a:cubicBezTo>
                            <a:pt x="784289" y="105537"/>
                            <a:pt x="634270" y="115348"/>
                            <a:pt x="483680" y="122396"/>
                          </a:cubicBezTo>
                          <a:cubicBezTo>
                            <a:pt x="391954" y="125635"/>
                            <a:pt x="300038" y="127825"/>
                            <a:pt x="208217" y="126492"/>
                          </a:cubicBezTo>
                          <a:cubicBezTo>
                            <a:pt x="138875" y="125539"/>
                            <a:pt x="69533" y="122587"/>
                            <a:pt x="952" y="116776"/>
                          </a:cubicBezTo>
                          <a:lnTo>
                            <a:pt x="381" y="283464"/>
                          </a:lnTo>
                          <a:cubicBezTo>
                            <a:pt x="46577" y="284797"/>
                            <a:pt x="92774" y="285655"/>
                            <a:pt x="139065" y="285464"/>
                          </a:cubicBezTo>
                          <a:cubicBezTo>
                            <a:pt x="240983" y="286702"/>
                            <a:pt x="343091" y="284035"/>
                            <a:pt x="444532" y="277559"/>
                          </a:cubicBezTo>
                          <a:cubicBezTo>
                            <a:pt x="492062" y="275558"/>
                            <a:pt x="539591" y="272701"/>
                            <a:pt x="587026" y="268986"/>
                          </a:cubicBezTo>
                          <a:cubicBezTo>
                            <a:pt x="562070" y="272034"/>
                            <a:pt x="537020" y="274796"/>
                            <a:pt x="511873" y="277368"/>
                          </a:cubicBezTo>
                          <a:cubicBezTo>
                            <a:pt x="536924" y="275939"/>
                            <a:pt x="561975" y="274225"/>
                            <a:pt x="587026" y="272225"/>
                          </a:cubicBezTo>
                          <a:cubicBezTo>
                            <a:pt x="540068" y="277939"/>
                            <a:pt x="492919" y="282797"/>
                            <a:pt x="445484" y="286798"/>
                          </a:cubicBezTo>
                          <a:cubicBezTo>
                            <a:pt x="343567" y="293275"/>
                            <a:pt x="241078" y="295942"/>
                            <a:pt x="138779" y="294703"/>
                          </a:cubicBezTo>
                          <a:cubicBezTo>
                            <a:pt x="92488" y="293370"/>
                            <a:pt x="46387" y="290989"/>
                            <a:pt x="381" y="288131"/>
                          </a:cubicBezTo>
                          <a:lnTo>
                            <a:pt x="190" y="333661"/>
                          </a:lnTo>
                          <a:lnTo>
                            <a:pt x="75914" y="330898"/>
                          </a:lnTo>
                          <a:lnTo>
                            <a:pt x="484156" y="326231"/>
                          </a:lnTo>
                          <a:lnTo>
                            <a:pt x="674942" y="330136"/>
                          </a:lnTo>
                          <a:lnTo>
                            <a:pt x="624078" y="332327"/>
                          </a:lnTo>
                          <a:lnTo>
                            <a:pt x="674846" y="333375"/>
                          </a:lnTo>
                          <a:lnTo>
                            <a:pt x="484251" y="341662"/>
                          </a:lnTo>
                          <a:lnTo>
                            <a:pt x="76010" y="346329"/>
                          </a:lnTo>
                          <a:lnTo>
                            <a:pt x="0" y="345281"/>
                          </a:lnTo>
                          <a:lnTo>
                            <a:pt x="0" y="349567"/>
                          </a:lnTo>
                          <a:cubicBezTo>
                            <a:pt x="0" y="349567"/>
                            <a:pt x="0" y="368903"/>
                            <a:pt x="0" y="368903"/>
                          </a:cubicBezTo>
                          <a:lnTo>
                            <a:pt x="740759" y="366808"/>
                          </a:lnTo>
                          <a:cubicBezTo>
                            <a:pt x="836771" y="357188"/>
                            <a:pt x="932974" y="347567"/>
                            <a:pt x="1029367" y="339376"/>
                          </a:cubicBezTo>
                          <a:cubicBezTo>
                            <a:pt x="932974" y="346519"/>
                            <a:pt x="836867" y="354997"/>
                            <a:pt x="740759" y="363569"/>
                          </a:cubicBezTo>
                          <a:cubicBezTo>
                            <a:pt x="922020" y="345376"/>
                            <a:pt x="1103662" y="327184"/>
                            <a:pt x="1287209" y="318802"/>
                          </a:cubicBezTo>
                          <a:cubicBezTo>
                            <a:pt x="1362647" y="315849"/>
                            <a:pt x="1438275" y="314420"/>
                            <a:pt x="1513808" y="315277"/>
                          </a:cubicBezTo>
                          <a:cubicBezTo>
                            <a:pt x="1589342" y="316039"/>
                            <a:pt x="1664684" y="318230"/>
                            <a:pt x="1740027" y="318992"/>
                          </a:cubicBezTo>
                          <a:cubicBezTo>
                            <a:pt x="1890808" y="320707"/>
                            <a:pt x="2041589" y="319373"/>
                            <a:pt x="2192369" y="316135"/>
                          </a:cubicBezTo>
                          <a:cubicBezTo>
                            <a:pt x="2331625" y="314134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169"/>
                            <a:pt x="2465451" y="209645"/>
                            <a:pt x="2392870" y="209645"/>
                          </a:cubicBezTo>
                          <a:close/>
                          <a:moveTo>
                            <a:pt x="2169509" y="93821"/>
                          </a:moveTo>
                          <a:cubicBezTo>
                            <a:pt x="2152555" y="96107"/>
                            <a:pt x="2135505" y="98203"/>
                            <a:pt x="2118360" y="100203"/>
                          </a:cubicBezTo>
                          <a:cubicBezTo>
                            <a:pt x="2081689" y="100108"/>
                            <a:pt x="2045113" y="99250"/>
                            <a:pt x="2008537" y="97726"/>
                          </a:cubicBezTo>
                          <a:cubicBezTo>
                            <a:pt x="1986534" y="94774"/>
                            <a:pt x="1964722" y="91535"/>
                            <a:pt x="1943100" y="88106"/>
                          </a:cubicBezTo>
                          <a:cubicBezTo>
                            <a:pt x="1949006" y="87916"/>
                            <a:pt x="1954816" y="87630"/>
                            <a:pt x="1960626" y="87439"/>
                          </a:cubicBezTo>
                          <a:cubicBezTo>
                            <a:pt x="1954816" y="86582"/>
                            <a:pt x="1948910" y="85820"/>
                            <a:pt x="1943100" y="84868"/>
                          </a:cubicBezTo>
                          <a:cubicBezTo>
                            <a:pt x="1965484" y="84296"/>
                            <a:pt x="1987772" y="83439"/>
                            <a:pt x="2010061" y="82391"/>
                          </a:cubicBezTo>
                          <a:cubicBezTo>
                            <a:pt x="2046160" y="83915"/>
                            <a:pt x="2082451" y="84772"/>
                            <a:pt x="2118646" y="84868"/>
                          </a:cubicBezTo>
                          <a:cubicBezTo>
                            <a:pt x="2135505" y="86963"/>
                            <a:pt x="2152555" y="88868"/>
                            <a:pt x="2169605" y="90678"/>
                          </a:cubicBezTo>
                          <a:cubicBezTo>
                            <a:pt x="2165128" y="91250"/>
                            <a:pt x="2160556" y="91821"/>
                            <a:pt x="2155984" y="92392"/>
                          </a:cubicBezTo>
                          <a:cubicBezTo>
                            <a:pt x="2160556" y="92869"/>
                            <a:pt x="2165033" y="93440"/>
                            <a:pt x="2169605" y="93917"/>
                          </a:cubicBezTo>
                          <a:close/>
                          <a:moveTo>
                            <a:pt x="872014" y="28384"/>
                          </a:moveTo>
                          <a:cubicBezTo>
                            <a:pt x="942880" y="29908"/>
                            <a:pt x="1013746" y="30956"/>
                            <a:pt x="1084612" y="31718"/>
                          </a:cubicBezTo>
                          <a:cubicBezTo>
                            <a:pt x="1155478" y="32385"/>
                            <a:pt x="1226439" y="32671"/>
                            <a:pt x="1297305" y="32480"/>
                          </a:cubicBezTo>
                          <a:cubicBezTo>
                            <a:pt x="1439132" y="32385"/>
                            <a:pt x="1580960" y="29623"/>
                            <a:pt x="1722977" y="28670"/>
                          </a:cubicBezTo>
                          <a:cubicBezTo>
                            <a:pt x="1855660" y="29908"/>
                            <a:pt x="1988630" y="32861"/>
                            <a:pt x="2120360" y="41719"/>
                          </a:cubicBezTo>
                          <a:cubicBezTo>
                            <a:pt x="2085118" y="40481"/>
                            <a:pt x="2049875" y="39624"/>
                            <a:pt x="2014728" y="39148"/>
                          </a:cubicBezTo>
                          <a:cubicBezTo>
                            <a:pt x="2049971" y="40767"/>
                            <a:pt x="2085213" y="42672"/>
                            <a:pt x="2120360" y="44958"/>
                          </a:cubicBezTo>
                          <a:cubicBezTo>
                            <a:pt x="1987963" y="40196"/>
                            <a:pt x="1855375" y="41243"/>
                            <a:pt x="1722977" y="44101"/>
                          </a:cubicBezTo>
                          <a:cubicBezTo>
                            <a:pt x="1581245" y="45053"/>
                            <a:pt x="1439228" y="47815"/>
                            <a:pt x="1297114" y="47911"/>
                          </a:cubicBezTo>
                          <a:cubicBezTo>
                            <a:pt x="1226058" y="48006"/>
                            <a:pt x="1155097" y="47815"/>
                            <a:pt x="1084040" y="47149"/>
                          </a:cubicBezTo>
                          <a:cubicBezTo>
                            <a:pt x="1012984" y="46482"/>
                            <a:pt x="942023" y="45339"/>
                            <a:pt x="871061" y="43815"/>
                          </a:cubicBezTo>
                          <a:cubicBezTo>
                            <a:pt x="698564" y="38100"/>
                            <a:pt x="526352" y="30004"/>
                            <a:pt x="354616" y="19431"/>
                          </a:cubicBezTo>
                          <a:cubicBezTo>
                            <a:pt x="400336" y="21146"/>
                            <a:pt x="446151" y="22669"/>
                            <a:pt x="491871" y="24098"/>
                          </a:cubicBezTo>
                          <a:cubicBezTo>
                            <a:pt x="446056" y="21622"/>
                            <a:pt x="400336" y="19050"/>
                            <a:pt x="354616" y="16192"/>
                          </a:cubicBezTo>
                          <a:cubicBezTo>
                            <a:pt x="526923" y="22669"/>
                            <a:pt x="699326" y="26765"/>
                            <a:pt x="871823" y="28384"/>
                          </a:cubicBezTo>
                          <a:close/>
                          <a:moveTo>
                            <a:pt x="1506855" y="82772"/>
                          </a:moveTo>
                          <a:lnTo>
                            <a:pt x="720566" y="87535"/>
                          </a:lnTo>
                          <a:lnTo>
                            <a:pt x="242411" y="84296"/>
                          </a:lnTo>
                          <a:lnTo>
                            <a:pt x="369856" y="81915"/>
                          </a:lnTo>
                          <a:lnTo>
                            <a:pt x="242411" y="81058"/>
                          </a:lnTo>
                          <a:lnTo>
                            <a:pt x="720566" y="72104"/>
                          </a:lnTo>
                          <a:lnTo>
                            <a:pt x="1506855" y="67342"/>
                          </a:lnTo>
                          <a:lnTo>
                            <a:pt x="1874139" y="71247"/>
                          </a:lnTo>
                          <a:lnTo>
                            <a:pt x="1776222" y="73438"/>
                          </a:lnTo>
                          <a:lnTo>
                            <a:pt x="1874139" y="74485"/>
                          </a:lnTo>
                          <a:lnTo>
                            <a:pt x="1506950" y="82772"/>
                          </a:lnTo>
                          <a:close/>
                          <a:moveTo>
                            <a:pt x="1544860" y="131254"/>
                          </a:moveTo>
                          <a:cubicBezTo>
                            <a:pt x="1580102" y="133255"/>
                            <a:pt x="1615440" y="135064"/>
                            <a:pt x="1650778" y="136684"/>
                          </a:cubicBezTo>
                          <a:lnTo>
                            <a:pt x="1699927" y="141922"/>
                          </a:lnTo>
                          <a:lnTo>
                            <a:pt x="1673543" y="142399"/>
                          </a:lnTo>
                          <a:lnTo>
                            <a:pt x="1699832" y="145161"/>
                          </a:lnTo>
                          <a:lnTo>
                            <a:pt x="1649921" y="146018"/>
                          </a:lnTo>
                          <a:cubicBezTo>
                            <a:pt x="1614583" y="144399"/>
                            <a:pt x="1579150" y="142589"/>
                            <a:pt x="1543812" y="140589"/>
                          </a:cubicBezTo>
                          <a:cubicBezTo>
                            <a:pt x="1522476" y="138398"/>
                            <a:pt x="1501140" y="136112"/>
                            <a:pt x="1479899" y="133731"/>
                          </a:cubicBezTo>
                          <a:cubicBezTo>
                            <a:pt x="1491329" y="133921"/>
                            <a:pt x="1502664" y="134017"/>
                            <a:pt x="1514094" y="134112"/>
                          </a:cubicBezTo>
                          <a:cubicBezTo>
                            <a:pt x="1502759" y="132874"/>
                            <a:pt x="1491329" y="131731"/>
                            <a:pt x="1479995" y="130397"/>
                          </a:cubicBezTo>
                          <a:cubicBezTo>
                            <a:pt x="1501616" y="130683"/>
                            <a:pt x="1523238" y="130969"/>
                            <a:pt x="1544860" y="131159"/>
                          </a:cubicBezTo>
                          <a:close/>
                          <a:moveTo>
                            <a:pt x="261366" y="149923"/>
                          </a:moveTo>
                          <a:cubicBezTo>
                            <a:pt x="311468" y="148018"/>
                            <a:pt x="361474" y="145161"/>
                            <a:pt x="411385" y="141542"/>
                          </a:cubicBezTo>
                          <a:cubicBezTo>
                            <a:pt x="434816" y="140875"/>
                            <a:pt x="458343" y="140017"/>
                            <a:pt x="481870" y="138970"/>
                          </a:cubicBezTo>
                          <a:cubicBezTo>
                            <a:pt x="469583" y="140589"/>
                            <a:pt x="457200" y="142018"/>
                            <a:pt x="444913" y="143542"/>
                          </a:cubicBezTo>
                          <a:cubicBezTo>
                            <a:pt x="457200" y="143065"/>
                            <a:pt x="469583" y="142780"/>
                            <a:pt x="481870" y="142208"/>
                          </a:cubicBezTo>
                          <a:cubicBezTo>
                            <a:pt x="458819" y="145256"/>
                            <a:pt x="435673" y="148114"/>
                            <a:pt x="412528" y="150876"/>
                          </a:cubicBezTo>
                          <a:cubicBezTo>
                            <a:pt x="362521" y="154496"/>
                            <a:pt x="312325" y="157258"/>
                            <a:pt x="262033" y="159258"/>
                          </a:cubicBezTo>
                          <a:cubicBezTo>
                            <a:pt x="231362" y="159448"/>
                            <a:pt x="200692" y="159258"/>
                            <a:pt x="170117" y="158877"/>
                          </a:cubicBezTo>
                          <a:cubicBezTo>
                            <a:pt x="186404" y="158020"/>
                            <a:pt x="202692" y="156877"/>
                            <a:pt x="218885" y="155829"/>
                          </a:cubicBezTo>
                          <a:cubicBezTo>
                            <a:pt x="202597" y="155829"/>
                            <a:pt x="186309" y="155829"/>
                            <a:pt x="170117" y="155638"/>
                          </a:cubicBezTo>
                          <a:cubicBezTo>
                            <a:pt x="200597" y="154019"/>
                            <a:pt x="231077" y="152114"/>
                            <a:pt x="261461" y="149923"/>
                          </a:cubicBezTo>
                          <a:close/>
                          <a:moveTo>
                            <a:pt x="263938" y="254984"/>
                          </a:moveTo>
                          <a:cubicBezTo>
                            <a:pt x="209740" y="253841"/>
                            <a:pt x="155543" y="253270"/>
                            <a:pt x="101346" y="253460"/>
                          </a:cubicBezTo>
                          <a:cubicBezTo>
                            <a:pt x="68390" y="251555"/>
                            <a:pt x="35338" y="249841"/>
                            <a:pt x="2191" y="248507"/>
                          </a:cubicBezTo>
                          <a:cubicBezTo>
                            <a:pt x="10954" y="247840"/>
                            <a:pt x="19812" y="247269"/>
                            <a:pt x="28575" y="246602"/>
                          </a:cubicBezTo>
                          <a:cubicBezTo>
                            <a:pt x="19717" y="246221"/>
                            <a:pt x="10954" y="245650"/>
                            <a:pt x="2191" y="245269"/>
                          </a:cubicBezTo>
                          <a:cubicBezTo>
                            <a:pt x="35147" y="242602"/>
                            <a:pt x="68199" y="240221"/>
                            <a:pt x="101346" y="238030"/>
                          </a:cubicBezTo>
                          <a:cubicBezTo>
                            <a:pt x="155829" y="237839"/>
                            <a:pt x="210312" y="238315"/>
                            <a:pt x="264700" y="239554"/>
                          </a:cubicBezTo>
                          <a:cubicBezTo>
                            <a:pt x="289941" y="242125"/>
                            <a:pt x="315182" y="244888"/>
                            <a:pt x="340328" y="247745"/>
                          </a:cubicBezTo>
                          <a:cubicBezTo>
                            <a:pt x="333566" y="248031"/>
                            <a:pt x="326803" y="248507"/>
                            <a:pt x="320040" y="248793"/>
                          </a:cubicBezTo>
                          <a:cubicBezTo>
                            <a:pt x="326803" y="249555"/>
                            <a:pt x="333566" y="250222"/>
                            <a:pt x="340233" y="250984"/>
                          </a:cubicBezTo>
                          <a:cubicBezTo>
                            <a:pt x="314706" y="252127"/>
                            <a:pt x="289179" y="253460"/>
                            <a:pt x="263747" y="254984"/>
                          </a:cubicBezTo>
                          <a:close/>
                          <a:moveTo>
                            <a:pt x="411099" y="206883"/>
                          </a:moveTo>
                          <a:cubicBezTo>
                            <a:pt x="352520" y="210884"/>
                            <a:pt x="293846" y="214693"/>
                            <a:pt x="234982" y="216694"/>
                          </a:cubicBezTo>
                          <a:cubicBezTo>
                            <a:pt x="176117" y="218694"/>
                            <a:pt x="117062" y="218980"/>
                            <a:pt x="58388" y="216217"/>
                          </a:cubicBezTo>
                          <a:cubicBezTo>
                            <a:pt x="117158" y="217837"/>
                            <a:pt x="176022" y="216598"/>
                            <a:pt x="234601" y="213646"/>
                          </a:cubicBezTo>
                          <a:cubicBezTo>
                            <a:pt x="238411" y="213455"/>
                            <a:pt x="242126" y="213169"/>
                            <a:pt x="245936" y="212979"/>
                          </a:cubicBezTo>
                          <a:cubicBezTo>
                            <a:pt x="242221" y="213074"/>
                            <a:pt x="238601" y="213265"/>
                            <a:pt x="234982" y="213455"/>
                          </a:cubicBezTo>
                          <a:cubicBezTo>
                            <a:pt x="176117" y="215455"/>
                            <a:pt x="117062" y="215741"/>
                            <a:pt x="58388" y="212979"/>
                          </a:cubicBezTo>
                          <a:cubicBezTo>
                            <a:pt x="117158" y="214598"/>
                            <a:pt x="176022" y="213360"/>
                            <a:pt x="234601" y="210407"/>
                          </a:cubicBezTo>
                          <a:cubicBezTo>
                            <a:pt x="293180" y="207454"/>
                            <a:pt x="351568" y="202597"/>
                            <a:pt x="409861" y="197644"/>
                          </a:cubicBezTo>
                          <a:cubicBezTo>
                            <a:pt x="468154" y="192596"/>
                            <a:pt x="526447" y="187166"/>
                            <a:pt x="585026" y="182785"/>
                          </a:cubicBezTo>
                          <a:lnTo>
                            <a:pt x="607028" y="181165"/>
                          </a:lnTo>
                          <a:lnTo>
                            <a:pt x="629031" y="179642"/>
                          </a:lnTo>
                          <a:cubicBezTo>
                            <a:pt x="643700" y="178594"/>
                            <a:pt x="658463" y="177736"/>
                            <a:pt x="673132" y="176975"/>
                          </a:cubicBezTo>
                          <a:cubicBezTo>
                            <a:pt x="702564" y="175355"/>
                            <a:pt x="731996" y="174117"/>
                            <a:pt x="761429" y="172974"/>
                          </a:cubicBezTo>
                          <a:cubicBezTo>
                            <a:pt x="809911" y="171640"/>
                            <a:pt x="858298" y="170783"/>
                            <a:pt x="906685" y="170021"/>
                          </a:cubicBezTo>
                          <a:lnTo>
                            <a:pt x="1051751" y="167640"/>
                          </a:lnTo>
                          <a:lnTo>
                            <a:pt x="1341977" y="162877"/>
                          </a:lnTo>
                          <a:lnTo>
                            <a:pt x="1922431" y="153352"/>
                          </a:lnTo>
                          <a:lnTo>
                            <a:pt x="2464880" y="150590"/>
                          </a:lnTo>
                          <a:lnTo>
                            <a:pt x="2320385" y="154591"/>
                          </a:lnTo>
                          <a:lnTo>
                            <a:pt x="2464880" y="153829"/>
                          </a:lnTo>
                          <a:lnTo>
                            <a:pt x="1922907" y="168783"/>
                          </a:lnTo>
                          <a:lnTo>
                            <a:pt x="1342454" y="178308"/>
                          </a:lnTo>
                          <a:lnTo>
                            <a:pt x="1052227" y="183071"/>
                          </a:lnTo>
                          <a:lnTo>
                            <a:pt x="907161" y="185452"/>
                          </a:lnTo>
                          <a:cubicBezTo>
                            <a:pt x="858774" y="186214"/>
                            <a:pt x="810482" y="187071"/>
                            <a:pt x="762286" y="188404"/>
                          </a:cubicBezTo>
                          <a:cubicBezTo>
                            <a:pt x="732949" y="188976"/>
                            <a:pt x="703612" y="189738"/>
                            <a:pt x="674370" y="190881"/>
                          </a:cubicBezTo>
                          <a:cubicBezTo>
                            <a:pt x="659702" y="191452"/>
                            <a:pt x="645128" y="192024"/>
                            <a:pt x="630460" y="192786"/>
                          </a:cubicBezTo>
                          <a:lnTo>
                            <a:pt x="608552" y="193834"/>
                          </a:lnTo>
                          <a:lnTo>
                            <a:pt x="586645" y="195072"/>
                          </a:lnTo>
                          <a:cubicBezTo>
                            <a:pt x="528161" y="198501"/>
                            <a:pt x="469678" y="202882"/>
                            <a:pt x="411099" y="206978"/>
                          </a:cubicBezTo>
                          <a:close/>
                          <a:moveTo>
                            <a:pt x="1916430" y="220409"/>
                          </a:moveTo>
                          <a:lnTo>
                            <a:pt x="2003108" y="218313"/>
                          </a:lnTo>
                          <a:lnTo>
                            <a:pt x="2145506" y="219932"/>
                          </a:lnTo>
                          <a:lnTo>
                            <a:pt x="2211896" y="223742"/>
                          </a:lnTo>
                          <a:lnTo>
                            <a:pt x="2176463" y="224980"/>
                          </a:lnTo>
                          <a:lnTo>
                            <a:pt x="2211896" y="226981"/>
                          </a:lnTo>
                          <a:lnTo>
                            <a:pt x="2145316" y="229267"/>
                          </a:lnTo>
                          <a:lnTo>
                            <a:pt x="2002917" y="227647"/>
                          </a:lnTo>
                          <a:lnTo>
                            <a:pt x="1916430" y="223647"/>
                          </a:lnTo>
                          <a:lnTo>
                            <a:pt x="1962626" y="222599"/>
                          </a:lnTo>
                          <a:lnTo>
                            <a:pt x="1916525" y="220409"/>
                          </a:lnTo>
                          <a:close/>
                          <a:moveTo>
                            <a:pt x="583406" y="223266"/>
                          </a:moveTo>
                          <a:cubicBezTo>
                            <a:pt x="607695" y="222218"/>
                            <a:pt x="631984" y="221266"/>
                            <a:pt x="656177" y="220313"/>
                          </a:cubicBezTo>
                          <a:cubicBezTo>
                            <a:pt x="631889" y="220313"/>
                            <a:pt x="607695" y="220123"/>
                            <a:pt x="583406" y="220027"/>
                          </a:cubicBezTo>
                          <a:cubicBezTo>
                            <a:pt x="674370" y="216027"/>
                            <a:pt x="765429" y="212598"/>
                            <a:pt x="856583" y="209550"/>
                          </a:cubicBezTo>
                          <a:cubicBezTo>
                            <a:pt x="1006507" y="207931"/>
                            <a:pt x="1156335" y="207550"/>
                            <a:pt x="1306259" y="208407"/>
                          </a:cubicBezTo>
                          <a:cubicBezTo>
                            <a:pt x="1376172" y="210884"/>
                            <a:pt x="1446085" y="213550"/>
                            <a:pt x="1515999" y="216598"/>
                          </a:cubicBezTo>
                          <a:cubicBezTo>
                            <a:pt x="1497330" y="216884"/>
                            <a:pt x="1478756" y="217360"/>
                            <a:pt x="1460087" y="217646"/>
                          </a:cubicBezTo>
                          <a:cubicBezTo>
                            <a:pt x="1478756" y="218408"/>
                            <a:pt x="1497330" y="218980"/>
                            <a:pt x="1515999" y="219837"/>
                          </a:cubicBezTo>
                          <a:cubicBezTo>
                            <a:pt x="1445990" y="220885"/>
                            <a:pt x="1375982" y="222218"/>
                            <a:pt x="1305973" y="223838"/>
                          </a:cubicBezTo>
                          <a:cubicBezTo>
                            <a:pt x="1156240" y="222980"/>
                            <a:pt x="1006507" y="223361"/>
                            <a:pt x="856869" y="224980"/>
                          </a:cubicBezTo>
                          <a:cubicBezTo>
                            <a:pt x="765810" y="223933"/>
                            <a:pt x="674656" y="223361"/>
                            <a:pt x="583502" y="223266"/>
                          </a:cubicBezTo>
                          <a:close/>
                          <a:moveTo>
                            <a:pt x="625983" y="255270"/>
                          </a:moveTo>
                          <a:cubicBezTo>
                            <a:pt x="663511" y="252984"/>
                            <a:pt x="701040" y="250888"/>
                            <a:pt x="738664" y="248888"/>
                          </a:cubicBezTo>
                          <a:cubicBezTo>
                            <a:pt x="800481" y="248984"/>
                            <a:pt x="862203" y="249555"/>
                            <a:pt x="924020" y="250603"/>
                          </a:cubicBezTo>
                          <a:cubicBezTo>
                            <a:pt x="952786" y="253079"/>
                            <a:pt x="981456" y="255651"/>
                            <a:pt x="1010126" y="258413"/>
                          </a:cubicBezTo>
                          <a:cubicBezTo>
                            <a:pt x="1002411" y="258794"/>
                            <a:pt x="994791" y="259175"/>
                            <a:pt x="987076" y="259556"/>
                          </a:cubicBezTo>
                          <a:cubicBezTo>
                            <a:pt x="994696" y="260223"/>
                            <a:pt x="1002411" y="260890"/>
                            <a:pt x="1010126" y="261652"/>
                          </a:cubicBezTo>
                          <a:cubicBezTo>
                            <a:pt x="981170" y="263080"/>
                            <a:pt x="952309" y="264509"/>
                            <a:pt x="923354" y="266033"/>
                          </a:cubicBezTo>
                          <a:cubicBezTo>
                            <a:pt x="861727" y="265081"/>
                            <a:pt x="800100" y="264509"/>
                            <a:pt x="738473" y="264319"/>
                          </a:cubicBezTo>
                          <a:cubicBezTo>
                            <a:pt x="701040" y="262223"/>
                            <a:pt x="663511" y="260223"/>
                            <a:pt x="625983" y="258509"/>
                          </a:cubicBezTo>
                          <a:cubicBezTo>
                            <a:pt x="635984" y="257937"/>
                            <a:pt x="645986" y="257365"/>
                            <a:pt x="655987" y="256794"/>
                          </a:cubicBezTo>
                          <a:cubicBezTo>
                            <a:pt x="645986" y="256318"/>
                            <a:pt x="635984" y="255746"/>
                            <a:pt x="625983" y="255270"/>
                          </a:cubicBezTo>
                          <a:close/>
                          <a:moveTo>
                            <a:pt x="699230" y="306991"/>
                          </a:moveTo>
                          <a:cubicBezTo>
                            <a:pt x="655415" y="307467"/>
                            <a:pt x="611600" y="307657"/>
                            <a:pt x="567785" y="307753"/>
                          </a:cubicBezTo>
                          <a:cubicBezTo>
                            <a:pt x="541115" y="305752"/>
                            <a:pt x="514541" y="303657"/>
                            <a:pt x="487966" y="301466"/>
                          </a:cubicBezTo>
                          <a:cubicBezTo>
                            <a:pt x="495110" y="300990"/>
                            <a:pt x="502158" y="300418"/>
                            <a:pt x="509302" y="299847"/>
                          </a:cubicBezTo>
                          <a:cubicBezTo>
                            <a:pt x="502253" y="299275"/>
                            <a:pt x="495110" y="298704"/>
                            <a:pt x="488061" y="298132"/>
                          </a:cubicBezTo>
                          <a:cubicBezTo>
                            <a:pt x="514731" y="296227"/>
                            <a:pt x="541401" y="294227"/>
                            <a:pt x="567976" y="292227"/>
                          </a:cubicBezTo>
                          <a:cubicBezTo>
                            <a:pt x="611696" y="292227"/>
                            <a:pt x="655415" y="291941"/>
                            <a:pt x="699135" y="291465"/>
                          </a:cubicBezTo>
                          <a:lnTo>
                            <a:pt x="760571" y="296799"/>
                          </a:lnTo>
                          <a:lnTo>
                            <a:pt x="744188" y="298609"/>
                          </a:lnTo>
                          <a:lnTo>
                            <a:pt x="760571" y="300038"/>
                          </a:lnTo>
                          <a:lnTo>
                            <a:pt x="699326" y="306896"/>
                          </a:lnTo>
                          <a:close/>
                          <a:moveTo>
                            <a:pt x="1448753" y="301180"/>
                          </a:moveTo>
                          <a:cubicBezTo>
                            <a:pt x="1314736" y="296894"/>
                            <a:pt x="1180052" y="295656"/>
                            <a:pt x="1046512" y="304038"/>
                          </a:cubicBezTo>
                          <a:cubicBezTo>
                            <a:pt x="965264" y="308229"/>
                            <a:pt x="884206" y="316039"/>
                            <a:pt x="804863" y="328708"/>
                          </a:cubicBezTo>
                          <a:cubicBezTo>
                            <a:pt x="846296" y="320992"/>
                            <a:pt x="888492" y="314706"/>
                            <a:pt x="931069" y="309467"/>
                          </a:cubicBezTo>
                          <a:cubicBezTo>
                            <a:pt x="888683" y="313563"/>
                            <a:pt x="846582" y="318802"/>
                            <a:pt x="804958" y="325469"/>
                          </a:cubicBezTo>
                          <a:cubicBezTo>
                            <a:pt x="883444" y="310801"/>
                            <a:pt x="964216" y="300990"/>
                            <a:pt x="1045655" y="294799"/>
                          </a:cubicBezTo>
                          <a:cubicBezTo>
                            <a:pt x="1179957" y="286321"/>
                            <a:pt x="1315117" y="287560"/>
                            <a:pt x="1449419" y="291846"/>
                          </a:cubicBezTo>
                          <a:cubicBezTo>
                            <a:pt x="1512094" y="294894"/>
                            <a:pt x="1574578" y="298513"/>
                            <a:pt x="1637062" y="302323"/>
                          </a:cubicBezTo>
                          <a:cubicBezTo>
                            <a:pt x="1603724" y="301371"/>
                            <a:pt x="1570387" y="300514"/>
                            <a:pt x="1537145" y="299752"/>
                          </a:cubicBezTo>
                          <a:cubicBezTo>
                            <a:pt x="1570482" y="301657"/>
                            <a:pt x="1603820" y="303562"/>
                            <a:pt x="1637062" y="305562"/>
                          </a:cubicBezTo>
                          <a:cubicBezTo>
                            <a:pt x="1574292" y="303847"/>
                            <a:pt x="1511522" y="302133"/>
                            <a:pt x="1448848" y="301180"/>
                          </a:cubicBezTo>
                          <a:close/>
                          <a:moveTo>
                            <a:pt x="2055971" y="266700"/>
                          </a:moveTo>
                          <a:lnTo>
                            <a:pt x="1399413" y="268510"/>
                          </a:lnTo>
                          <a:lnTo>
                            <a:pt x="1000125" y="263557"/>
                          </a:lnTo>
                          <a:lnTo>
                            <a:pt x="1106519" y="261652"/>
                          </a:lnTo>
                          <a:lnTo>
                            <a:pt x="1000125" y="260318"/>
                          </a:lnTo>
                          <a:lnTo>
                            <a:pt x="1399413" y="253079"/>
                          </a:lnTo>
                          <a:lnTo>
                            <a:pt x="2055971" y="251269"/>
                          </a:lnTo>
                          <a:lnTo>
                            <a:pt x="2362581" y="256508"/>
                          </a:lnTo>
                          <a:lnTo>
                            <a:pt x="2280857" y="258318"/>
                          </a:lnTo>
                          <a:lnTo>
                            <a:pt x="2362581" y="259747"/>
                          </a:lnTo>
                          <a:lnTo>
                            <a:pt x="2055876" y="26670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2" name="Vrije vorm: vorm 22271">
                      <a:extLst>
                        <a:ext uri="{FF2B5EF4-FFF2-40B4-BE49-F238E27FC236}">
                          <a16:creationId xmlns:a16="http://schemas.microsoft.com/office/drawing/2014/main" id="{44C88652-044E-F106-B2DC-CE84FB4967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2281" y="2794984"/>
                      <a:ext cx="220217" cy="9048"/>
                    </a:xfrm>
                    <a:custGeom>
                      <a:avLst/>
                      <a:gdLst>
                        <a:gd name="connsiteX0" fmla="*/ 220218 w 220217"/>
                        <a:gd name="connsiteY0" fmla="*/ 3143 h 9048"/>
                        <a:gd name="connsiteX1" fmla="*/ 220218 w 220217"/>
                        <a:gd name="connsiteY1" fmla="*/ 0 h 9048"/>
                        <a:gd name="connsiteX2" fmla="*/ 0 w 220217"/>
                        <a:gd name="connsiteY2" fmla="*/ 9049 h 9048"/>
                        <a:gd name="connsiteX3" fmla="*/ 220218 w 220217"/>
                        <a:gd name="connsiteY3" fmla="*/ 3143 h 9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9048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5" y="3238"/>
                            <a:pt x="73438" y="6287"/>
                            <a:pt x="0" y="9049"/>
                          </a:cubicBezTo>
                          <a:cubicBezTo>
                            <a:pt x="73438" y="7334"/>
                            <a:pt x="146875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3" name="Vrije vorm: vorm 22272">
                      <a:extLst>
                        <a:ext uri="{FF2B5EF4-FFF2-40B4-BE49-F238E27FC236}">
                          <a16:creationId xmlns:a16="http://schemas.microsoft.com/office/drawing/2014/main" id="{406A2AE2-0704-0B42-F777-9EF99267E3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4691"/>
                      <a:ext cx="1809178" cy="34195"/>
                    </a:xfrm>
                    <a:custGeom>
                      <a:avLst/>
                      <a:gdLst>
                        <a:gd name="connsiteX0" fmla="*/ 1810 w 1809178"/>
                        <a:gd name="connsiteY0" fmla="*/ 27126 h 34195"/>
                        <a:gd name="connsiteX1" fmla="*/ 80581 w 1809178"/>
                        <a:gd name="connsiteY1" fmla="*/ 32555 h 34195"/>
                        <a:gd name="connsiteX2" fmla="*/ 209169 w 1809178"/>
                        <a:gd name="connsiteY2" fmla="*/ 34079 h 34195"/>
                        <a:gd name="connsiteX3" fmla="*/ 483203 w 1809178"/>
                        <a:gd name="connsiteY3" fmla="*/ 23888 h 34195"/>
                        <a:gd name="connsiteX4" fmla="*/ 934879 w 1809178"/>
                        <a:gd name="connsiteY4" fmla="*/ 4076 h 34195"/>
                        <a:gd name="connsiteX5" fmla="*/ 1387602 w 1809178"/>
                        <a:gd name="connsiteY5" fmla="*/ 10552 h 34195"/>
                        <a:gd name="connsiteX6" fmla="*/ 1696593 w 1809178"/>
                        <a:gd name="connsiteY6" fmla="*/ 22459 h 34195"/>
                        <a:gd name="connsiteX7" fmla="*/ 1809179 w 1809178"/>
                        <a:gd name="connsiteY7" fmla="*/ 21030 h 34195"/>
                        <a:gd name="connsiteX8" fmla="*/ 1387602 w 1809178"/>
                        <a:gd name="connsiteY8" fmla="*/ 7314 h 34195"/>
                        <a:gd name="connsiteX9" fmla="*/ 934879 w 1809178"/>
                        <a:gd name="connsiteY9" fmla="*/ 837 h 34195"/>
                        <a:gd name="connsiteX10" fmla="*/ 483203 w 1809178"/>
                        <a:gd name="connsiteY10" fmla="*/ 20649 h 34195"/>
                        <a:gd name="connsiteX11" fmla="*/ 209169 w 1809178"/>
                        <a:gd name="connsiteY11" fmla="*/ 30841 h 34195"/>
                        <a:gd name="connsiteX12" fmla="*/ 1810 w 1809178"/>
                        <a:gd name="connsiteY12" fmla="*/ 25697 h 34195"/>
                        <a:gd name="connsiteX13" fmla="*/ 1810 w 1809178"/>
                        <a:gd name="connsiteY13" fmla="*/ 25697 h 34195"/>
                        <a:gd name="connsiteX14" fmla="*/ 0 w 1809178"/>
                        <a:gd name="connsiteY14" fmla="*/ 25602 h 34195"/>
                        <a:gd name="connsiteX15" fmla="*/ 0 w 1809178"/>
                        <a:gd name="connsiteY15" fmla="*/ 27031 h 34195"/>
                        <a:gd name="connsiteX16" fmla="*/ 1810 w 1809178"/>
                        <a:gd name="connsiteY16" fmla="*/ 27221 h 34195"/>
                        <a:gd name="connsiteX17" fmla="*/ 1810 w 1809178"/>
                        <a:gd name="connsiteY17" fmla="*/ 27221 h 341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4195">
                          <a:moveTo>
                            <a:pt x="1810" y="27126"/>
                          </a:moveTo>
                          <a:cubicBezTo>
                            <a:pt x="28004" y="29317"/>
                            <a:pt x="54293" y="31126"/>
                            <a:pt x="80581" y="32555"/>
                          </a:cubicBezTo>
                          <a:cubicBezTo>
                            <a:pt x="123349" y="33889"/>
                            <a:pt x="166307" y="34460"/>
                            <a:pt x="209169" y="34079"/>
                          </a:cubicBezTo>
                          <a:cubicBezTo>
                            <a:pt x="300704" y="33317"/>
                            <a:pt x="392049" y="29126"/>
                            <a:pt x="483203" y="23888"/>
                          </a:cubicBezTo>
                          <a:cubicBezTo>
                            <a:pt x="633412" y="16839"/>
                            <a:pt x="783622" y="7028"/>
                            <a:pt x="934879" y="4076"/>
                          </a:cubicBezTo>
                          <a:cubicBezTo>
                            <a:pt x="1086136" y="1313"/>
                            <a:pt x="1237107" y="5885"/>
                            <a:pt x="1387602" y="10552"/>
                          </a:cubicBezTo>
                          <a:cubicBezTo>
                            <a:pt x="1490567" y="15220"/>
                            <a:pt x="1593437" y="19982"/>
                            <a:pt x="1696593" y="22459"/>
                          </a:cubicBezTo>
                          <a:cubicBezTo>
                            <a:pt x="1734122" y="22268"/>
                            <a:pt x="1771650" y="21887"/>
                            <a:pt x="1809179" y="21030"/>
                          </a:cubicBezTo>
                          <a:cubicBezTo>
                            <a:pt x="1668304" y="20268"/>
                            <a:pt x="1528001" y="13696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1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40018" y="31412"/>
                            <a:pt x="70676" y="29984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4" name="Vrije vorm: vorm 22273">
                      <a:extLst>
                        <a:ext uri="{FF2B5EF4-FFF2-40B4-BE49-F238E27FC236}">
                          <a16:creationId xmlns:a16="http://schemas.microsoft.com/office/drawing/2014/main" id="{E87FE6C4-795E-68E1-A9AD-87BC3C187D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6760"/>
                      <a:ext cx="326993" cy="7429"/>
                    </a:xfrm>
                    <a:custGeom>
                      <a:avLst/>
                      <a:gdLst>
                        <a:gd name="connsiteX0" fmla="*/ 325660 w 326993"/>
                        <a:gd name="connsiteY0" fmla="*/ 4191 h 7429"/>
                        <a:gd name="connsiteX1" fmla="*/ 105346 w 326993"/>
                        <a:gd name="connsiteY1" fmla="*/ 0 h 7429"/>
                        <a:gd name="connsiteX2" fmla="*/ 0 w 326993"/>
                        <a:gd name="connsiteY2" fmla="*/ 2858 h 7429"/>
                        <a:gd name="connsiteX3" fmla="*/ 27908 w 326993"/>
                        <a:gd name="connsiteY3" fmla="*/ 5334 h 7429"/>
                        <a:gd name="connsiteX4" fmla="*/ 105346 w 326993"/>
                        <a:gd name="connsiteY4" fmla="*/ 3238 h 7429"/>
                        <a:gd name="connsiteX5" fmla="*/ 326993 w 326993"/>
                        <a:gd name="connsiteY5" fmla="*/ 7429 h 7429"/>
                        <a:gd name="connsiteX6" fmla="*/ 325660 w 326993"/>
                        <a:gd name="connsiteY6" fmla="*/ 4191 h 7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429">
                          <a:moveTo>
                            <a:pt x="325660" y="4191"/>
                          </a:moveTo>
                          <a:cubicBezTo>
                            <a:pt x="252222" y="3334"/>
                            <a:pt x="178784" y="2000"/>
                            <a:pt x="105346" y="0"/>
                          </a:cubicBezTo>
                          <a:cubicBezTo>
                            <a:pt x="70294" y="1048"/>
                            <a:pt x="35147" y="2000"/>
                            <a:pt x="0" y="2858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00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429"/>
                          </a:cubicBezTo>
                          <a:cubicBezTo>
                            <a:pt x="326612" y="6287"/>
                            <a:pt x="326136" y="5239"/>
                            <a:pt x="325660" y="4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5" name="Vrije vorm: vorm 22274">
                      <a:extLst>
                        <a:ext uri="{FF2B5EF4-FFF2-40B4-BE49-F238E27FC236}">
                          <a16:creationId xmlns:a16="http://schemas.microsoft.com/office/drawing/2014/main" id="{C7D9141A-1C04-3020-DCB6-F871D32421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027" y="2794889"/>
                      <a:ext cx="1869471" cy="57150"/>
                    </a:xfrm>
                    <a:custGeom>
                      <a:avLst/>
                      <a:gdLst>
                        <a:gd name="connsiteX0" fmla="*/ 999268 w 1869471"/>
                        <a:gd name="connsiteY0" fmla="*/ 12573 h 57150"/>
                        <a:gd name="connsiteX1" fmla="*/ 773049 w 1869471"/>
                        <a:gd name="connsiteY1" fmla="*/ 8858 h 57150"/>
                        <a:gd name="connsiteX2" fmla="*/ 546449 w 1869471"/>
                        <a:gd name="connsiteY2" fmla="*/ 12382 h 57150"/>
                        <a:gd name="connsiteX3" fmla="*/ 0 w 1869471"/>
                        <a:gd name="connsiteY3" fmla="*/ 57150 h 57150"/>
                        <a:gd name="connsiteX4" fmla="*/ 288608 w 1869471"/>
                        <a:gd name="connsiteY4" fmla="*/ 32956 h 57150"/>
                        <a:gd name="connsiteX5" fmla="*/ 546354 w 1869471"/>
                        <a:gd name="connsiteY5" fmla="*/ 15526 h 57150"/>
                        <a:gd name="connsiteX6" fmla="*/ 772954 w 1869471"/>
                        <a:gd name="connsiteY6" fmla="*/ 12001 h 57150"/>
                        <a:gd name="connsiteX7" fmla="*/ 999172 w 1869471"/>
                        <a:gd name="connsiteY7" fmla="*/ 15716 h 57150"/>
                        <a:gd name="connsiteX8" fmla="*/ 1451515 w 1869471"/>
                        <a:gd name="connsiteY8" fmla="*/ 12859 h 57150"/>
                        <a:gd name="connsiteX9" fmla="*/ 1649159 w 1869471"/>
                        <a:gd name="connsiteY9" fmla="*/ 9049 h 57150"/>
                        <a:gd name="connsiteX10" fmla="*/ 1869472 w 1869471"/>
                        <a:gd name="connsiteY10" fmla="*/ 0 h 57150"/>
                        <a:gd name="connsiteX11" fmla="*/ 1869472 w 1869471"/>
                        <a:gd name="connsiteY11" fmla="*/ 0 h 57150"/>
                        <a:gd name="connsiteX12" fmla="*/ 1451610 w 1869471"/>
                        <a:gd name="connsiteY12" fmla="*/ 9620 h 57150"/>
                        <a:gd name="connsiteX13" fmla="*/ 999268 w 1869471"/>
                        <a:gd name="connsiteY13" fmla="*/ 12478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7150">
                          <a:moveTo>
                            <a:pt x="999268" y="12573"/>
                          </a:moveTo>
                          <a:cubicBezTo>
                            <a:pt x="923925" y="11811"/>
                            <a:pt x="848582" y="9715"/>
                            <a:pt x="773049" y="8858"/>
                          </a:cubicBezTo>
                          <a:cubicBezTo>
                            <a:pt x="697516" y="8001"/>
                            <a:pt x="621792" y="9430"/>
                            <a:pt x="546449" y="12382"/>
                          </a:cubicBezTo>
                          <a:cubicBezTo>
                            <a:pt x="362998" y="20764"/>
                            <a:pt x="181356" y="38957"/>
                            <a:pt x="0" y="57150"/>
                          </a:cubicBezTo>
                          <a:cubicBezTo>
                            <a:pt x="96107" y="48577"/>
                            <a:pt x="192215" y="40100"/>
                            <a:pt x="288608" y="32956"/>
                          </a:cubicBezTo>
                          <a:cubicBezTo>
                            <a:pt x="374237" y="25717"/>
                            <a:pt x="460058" y="19526"/>
                            <a:pt x="546354" y="15526"/>
                          </a:cubicBezTo>
                          <a:cubicBezTo>
                            <a:pt x="621792" y="12573"/>
                            <a:pt x="697421" y="11144"/>
                            <a:pt x="772954" y="12001"/>
                          </a:cubicBezTo>
                          <a:cubicBezTo>
                            <a:pt x="848487" y="12763"/>
                            <a:pt x="923830" y="14954"/>
                            <a:pt x="999172" y="15716"/>
                          </a:cubicBezTo>
                          <a:cubicBezTo>
                            <a:pt x="1149953" y="17431"/>
                            <a:pt x="1300734" y="16097"/>
                            <a:pt x="1451515" y="12859"/>
                          </a:cubicBezTo>
                          <a:cubicBezTo>
                            <a:pt x="1517428" y="11906"/>
                            <a:pt x="1583246" y="10573"/>
                            <a:pt x="1649159" y="9049"/>
                          </a:cubicBezTo>
                          <a:cubicBezTo>
                            <a:pt x="1722596" y="6286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96"/>
                            <a:pt x="1590961" y="7620"/>
                            <a:pt x="1451610" y="9620"/>
                          </a:cubicBezTo>
                          <a:cubicBezTo>
                            <a:pt x="1300829" y="12859"/>
                            <a:pt x="1149953" y="14192"/>
                            <a:pt x="999268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6" name="Vrije vorm: vorm 22275">
                      <a:extLst>
                        <a:ext uri="{FF2B5EF4-FFF2-40B4-BE49-F238E27FC236}">
                          <a16:creationId xmlns:a16="http://schemas.microsoft.com/office/drawing/2014/main" id="{20DA9D3E-3901-F34B-AF53-9046C8639F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57360"/>
                      <a:ext cx="588454" cy="20011"/>
                    </a:xfrm>
                    <a:custGeom>
                      <a:avLst/>
                      <a:gdLst>
                        <a:gd name="connsiteX0" fmla="*/ 1810 w 588454"/>
                        <a:gd name="connsiteY0" fmla="*/ 15907 h 20011"/>
                        <a:gd name="connsiteX1" fmla="*/ 53340 w 588454"/>
                        <a:gd name="connsiteY1" fmla="*/ 19050 h 20011"/>
                        <a:gd name="connsiteX2" fmla="*/ 140494 w 588454"/>
                        <a:gd name="connsiteY2" fmla="*/ 19717 h 20011"/>
                        <a:gd name="connsiteX3" fmla="*/ 445961 w 588454"/>
                        <a:gd name="connsiteY3" fmla="*/ 11811 h 20011"/>
                        <a:gd name="connsiteX4" fmla="*/ 513302 w 588454"/>
                        <a:gd name="connsiteY4" fmla="*/ 8382 h 20011"/>
                        <a:gd name="connsiteX5" fmla="*/ 588455 w 588454"/>
                        <a:gd name="connsiteY5" fmla="*/ 0 h 20011"/>
                        <a:gd name="connsiteX6" fmla="*/ 445961 w 588454"/>
                        <a:gd name="connsiteY6" fmla="*/ 8572 h 20011"/>
                        <a:gd name="connsiteX7" fmla="*/ 140494 w 588454"/>
                        <a:gd name="connsiteY7" fmla="*/ 16478 h 20011"/>
                        <a:gd name="connsiteX8" fmla="*/ 1810 w 588454"/>
                        <a:gd name="connsiteY8" fmla="*/ 14478 h 20011"/>
                        <a:gd name="connsiteX9" fmla="*/ 1810 w 588454"/>
                        <a:gd name="connsiteY9" fmla="*/ 14478 h 20011"/>
                        <a:gd name="connsiteX10" fmla="*/ 0 w 588454"/>
                        <a:gd name="connsiteY10" fmla="*/ 14478 h 20011"/>
                        <a:gd name="connsiteX11" fmla="*/ 0 w 588454"/>
                        <a:gd name="connsiteY11" fmla="*/ 16002 h 20011"/>
                        <a:gd name="connsiteX12" fmla="*/ 1810 w 588454"/>
                        <a:gd name="connsiteY12" fmla="*/ 16097 h 20011"/>
                        <a:gd name="connsiteX13" fmla="*/ 1810 w 588454"/>
                        <a:gd name="connsiteY13" fmla="*/ 16097 h 200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0011">
                          <a:moveTo>
                            <a:pt x="1810" y="15907"/>
                          </a:moveTo>
                          <a:cubicBezTo>
                            <a:pt x="18955" y="16954"/>
                            <a:pt x="36100" y="18193"/>
                            <a:pt x="53340" y="19050"/>
                          </a:cubicBezTo>
                          <a:cubicBezTo>
                            <a:pt x="82391" y="19526"/>
                            <a:pt x="111443" y="19812"/>
                            <a:pt x="140494" y="19717"/>
                          </a:cubicBezTo>
                          <a:cubicBezTo>
                            <a:pt x="242411" y="20955"/>
                            <a:pt x="344519" y="18288"/>
                            <a:pt x="445961" y="11811"/>
                          </a:cubicBezTo>
                          <a:cubicBezTo>
                            <a:pt x="468440" y="10858"/>
                            <a:pt x="490919" y="9715"/>
                            <a:pt x="513302" y="8382"/>
                          </a:cubicBezTo>
                          <a:cubicBezTo>
                            <a:pt x="538448" y="5810"/>
                            <a:pt x="563499" y="3048"/>
                            <a:pt x="588455" y="0"/>
                          </a:cubicBezTo>
                          <a:cubicBezTo>
                            <a:pt x="541020" y="3715"/>
                            <a:pt x="493490" y="6572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94298" y="16669"/>
                            <a:pt x="48101" y="15811"/>
                            <a:pt x="1810" y="14478"/>
                          </a:cubicBezTo>
                          <a:lnTo>
                            <a:pt x="1810" y="14478"/>
                          </a:lnTo>
                          <a:cubicBezTo>
                            <a:pt x="1238" y="14478"/>
                            <a:pt x="571" y="14478"/>
                            <a:pt x="0" y="14478"/>
                          </a:cubicBezTo>
                          <a:lnTo>
                            <a:pt x="0" y="16002"/>
                          </a:lnTo>
                          <a:cubicBezTo>
                            <a:pt x="571" y="16002"/>
                            <a:pt x="1238" y="16002"/>
                            <a:pt x="1810" y="16097"/>
                          </a:cubicBezTo>
                          <a:lnTo>
                            <a:pt x="1810" y="1609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7" name="Vrije vorm: vorm 22276">
                      <a:extLst>
                        <a:ext uri="{FF2B5EF4-FFF2-40B4-BE49-F238E27FC236}">
                          <a16:creationId xmlns:a16="http://schemas.microsoft.com/office/drawing/2014/main" id="{9021491D-4C85-548F-78BF-EC97557D09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7035" y="2776602"/>
                      <a:ext cx="832104" cy="36955"/>
                    </a:xfrm>
                    <a:custGeom>
                      <a:avLst/>
                      <a:gdLst>
                        <a:gd name="connsiteX0" fmla="*/ 644462 w 832104"/>
                        <a:gd name="connsiteY0" fmla="*/ 6570 h 36955"/>
                        <a:gd name="connsiteX1" fmla="*/ 732187 w 832104"/>
                        <a:gd name="connsiteY1" fmla="*/ 11238 h 36955"/>
                        <a:gd name="connsiteX2" fmla="*/ 832104 w 832104"/>
                        <a:gd name="connsiteY2" fmla="*/ 13809 h 36955"/>
                        <a:gd name="connsiteX3" fmla="*/ 644462 w 832104"/>
                        <a:gd name="connsiteY3" fmla="*/ 3332 h 36955"/>
                        <a:gd name="connsiteX4" fmla="*/ 240697 w 832104"/>
                        <a:gd name="connsiteY4" fmla="*/ 6285 h 36955"/>
                        <a:gd name="connsiteX5" fmla="*/ 0 w 832104"/>
                        <a:gd name="connsiteY5" fmla="*/ 36955 h 36955"/>
                        <a:gd name="connsiteX6" fmla="*/ 126111 w 832104"/>
                        <a:gd name="connsiteY6" fmla="*/ 20953 h 36955"/>
                        <a:gd name="connsiteX7" fmla="*/ 240697 w 832104"/>
                        <a:gd name="connsiteY7" fmla="*/ 9523 h 36955"/>
                        <a:gd name="connsiteX8" fmla="*/ 644462 w 832104"/>
                        <a:gd name="connsiteY8" fmla="*/ 6570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462" y="6570"/>
                          </a:moveTo>
                          <a:cubicBezTo>
                            <a:pt x="673703" y="7999"/>
                            <a:pt x="702945" y="9523"/>
                            <a:pt x="732187" y="11238"/>
                          </a:cubicBezTo>
                          <a:cubicBezTo>
                            <a:pt x="765524" y="12000"/>
                            <a:pt x="798862" y="12857"/>
                            <a:pt x="832104" y="13809"/>
                          </a:cubicBezTo>
                          <a:cubicBezTo>
                            <a:pt x="769620" y="10095"/>
                            <a:pt x="707136" y="6380"/>
                            <a:pt x="644462" y="3332"/>
                          </a:cubicBezTo>
                          <a:cubicBezTo>
                            <a:pt x="510159" y="-954"/>
                            <a:pt x="375095" y="-2193"/>
                            <a:pt x="240697" y="6285"/>
                          </a:cubicBezTo>
                          <a:cubicBezTo>
                            <a:pt x="159258" y="12476"/>
                            <a:pt x="78486" y="22382"/>
                            <a:pt x="0" y="36955"/>
                          </a:cubicBezTo>
                          <a:cubicBezTo>
                            <a:pt x="41624" y="30288"/>
                            <a:pt x="83820" y="25049"/>
                            <a:pt x="126111" y="20953"/>
                          </a:cubicBezTo>
                          <a:cubicBezTo>
                            <a:pt x="164021" y="16286"/>
                            <a:pt x="202311" y="12476"/>
                            <a:pt x="240697" y="9523"/>
                          </a:cubicBezTo>
                          <a:cubicBezTo>
                            <a:pt x="374999" y="1046"/>
                            <a:pt x="510159" y="2284"/>
                            <a:pt x="644462" y="657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8" name="Vrije vorm: vorm 22277">
                      <a:extLst>
                        <a:ext uri="{FF2B5EF4-FFF2-40B4-BE49-F238E27FC236}">
                          <a16:creationId xmlns:a16="http://schemas.microsoft.com/office/drawing/2014/main" id="{9D598012-C088-BF31-D31D-8EE70937B5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87351"/>
                      <a:ext cx="352901" cy="5715"/>
                    </a:xfrm>
                    <a:custGeom>
                      <a:avLst/>
                      <a:gdLst>
                        <a:gd name="connsiteX0" fmla="*/ 0 w 352901"/>
                        <a:gd name="connsiteY0" fmla="*/ 3905 h 5715"/>
                        <a:gd name="connsiteX1" fmla="*/ 72104 w 352901"/>
                        <a:gd name="connsiteY1" fmla="*/ 5715 h 5715"/>
                        <a:gd name="connsiteX2" fmla="*/ 135255 w 352901"/>
                        <a:gd name="connsiteY2" fmla="*/ 4477 h 5715"/>
                        <a:gd name="connsiteX3" fmla="*/ 352901 w 352901"/>
                        <a:gd name="connsiteY3" fmla="*/ 3238 h 5715"/>
                        <a:gd name="connsiteX4" fmla="*/ 352901 w 352901"/>
                        <a:gd name="connsiteY4" fmla="*/ 0 h 5715"/>
                        <a:gd name="connsiteX5" fmla="*/ 135255 w 352901"/>
                        <a:gd name="connsiteY5" fmla="*/ 1238 h 5715"/>
                        <a:gd name="connsiteX6" fmla="*/ 0 w 352901"/>
                        <a:gd name="connsiteY6" fmla="*/ 3905 h 5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715">
                          <a:moveTo>
                            <a:pt x="0" y="3905"/>
                          </a:moveTo>
                          <a:cubicBezTo>
                            <a:pt x="24003" y="4572"/>
                            <a:pt x="48006" y="5144"/>
                            <a:pt x="72104" y="5715"/>
                          </a:cubicBezTo>
                          <a:cubicBezTo>
                            <a:pt x="93154" y="5334"/>
                            <a:pt x="114205" y="4953"/>
                            <a:pt x="135255" y="4477"/>
                          </a:cubicBezTo>
                          <a:cubicBezTo>
                            <a:pt x="207836" y="4477"/>
                            <a:pt x="280321" y="4000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6" y="1238"/>
                            <a:pt x="135255" y="1238"/>
                          </a:cubicBezTo>
                          <a:cubicBezTo>
                            <a:pt x="90202" y="2286"/>
                            <a:pt x="45053" y="3143"/>
                            <a:pt x="0" y="39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79" name="Vrije vorm: vorm 22278">
                      <a:extLst>
                        <a:ext uri="{FF2B5EF4-FFF2-40B4-BE49-F238E27FC236}">
                          <a16:creationId xmlns:a16="http://schemas.microsoft.com/office/drawing/2014/main" id="{F331840C-CE1D-DFA0-782A-9E9E438544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262" y="2618486"/>
                      <a:ext cx="219932" cy="11906"/>
                    </a:xfrm>
                    <a:custGeom>
                      <a:avLst/>
                      <a:gdLst>
                        <a:gd name="connsiteX0" fmla="*/ 64770 w 219932"/>
                        <a:gd name="connsiteY0" fmla="*/ 4000 h 11906"/>
                        <a:gd name="connsiteX1" fmla="*/ 170688 w 219932"/>
                        <a:gd name="connsiteY1" fmla="*/ 9430 h 11906"/>
                        <a:gd name="connsiteX2" fmla="*/ 193548 w 219932"/>
                        <a:gd name="connsiteY2" fmla="*/ 11906 h 11906"/>
                        <a:gd name="connsiteX3" fmla="*/ 219932 w 219932"/>
                        <a:gd name="connsiteY3" fmla="*/ 11430 h 11906"/>
                        <a:gd name="connsiteX4" fmla="*/ 170783 w 219932"/>
                        <a:gd name="connsiteY4" fmla="*/ 6191 h 11906"/>
                        <a:gd name="connsiteX5" fmla="*/ 64865 w 219932"/>
                        <a:gd name="connsiteY5" fmla="*/ 762 h 11906"/>
                        <a:gd name="connsiteX6" fmla="*/ 0 w 219932"/>
                        <a:gd name="connsiteY6" fmla="*/ 0 h 11906"/>
                        <a:gd name="connsiteX7" fmla="*/ 34100 w 219932"/>
                        <a:gd name="connsiteY7" fmla="*/ 3715 h 11906"/>
                        <a:gd name="connsiteX8" fmla="*/ 64770 w 219932"/>
                        <a:gd name="connsiteY8" fmla="*/ 4096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1906">
                          <a:moveTo>
                            <a:pt x="64770" y="4000"/>
                          </a:moveTo>
                          <a:cubicBezTo>
                            <a:pt x="100013" y="6001"/>
                            <a:pt x="135350" y="7810"/>
                            <a:pt x="170688" y="9430"/>
                          </a:cubicBezTo>
                          <a:lnTo>
                            <a:pt x="193548" y="11906"/>
                          </a:lnTo>
                          <a:lnTo>
                            <a:pt x="219932" y="11430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ubicBezTo>
                            <a:pt x="43243" y="571"/>
                            <a:pt x="21622" y="286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0" name="Vrije vorm: vorm 22279">
                      <a:extLst>
                        <a:ext uri="{FF2B5EF4-FFF2-40B4-BE49-F238E27FC236}">
                          <a16:creationId xmlns:a16="http://schemas.microsoft.com/office/drawing/2014/main" id="{E25100D5-B0C6-C108-A18F-632BAB1A04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03" y="2626868"/>
                      <a:ext cx="311848" cy="16859"/>
                    </a:xfrm>
                    <a:custGeom>
                      <a:avLst/>
                      <a:gdLst>
                        <a:gd name="connsiteX0" fmla="*/ 91440 w 311848"/>
                        <a:gd name="connsiteY0" fmla="*/ 14192 h 16859"/>
                        <a:gd name="connsiteX1" fmla="*/ 241459 w 311848"/>
                        <a:gd name="connsiteY1" fmla="*/ 5810 h 16859"/>
                        <a:gd name="connsiteX2" fmla="*/ 274892 w 311848"/>
                        <a:gd name="connsiteY2" fmla="*/ 4572 h 16859"/>
                        <a:gd name="connsiteX3" fmla="*/ 311849 w 311848"/>
                        <a:gd name="connsiteY3" fmla="*/ 0 h 16859"/>
                        <a:gd name="connsiteX4" fmla="*/ 241363 w 311848"/>
                        <a:gd name="connsiteY4" fmla="*/ 2572 h 16859"/>
                        <a:gd name="connsiteX5" fmla="*/ 91345 w 311848"/>
                        <a:gd name="connsiteY5" fmla="*/ 10954 h 16859"/>
                        <a:gd name="connsiteX6" fmla="*/ 0 w 311848"/>
                        <a:gd name="connsiteY6" fmla="*/ 16669 h 16859"/>
                        <a:gd name="connsiteX7" fmla="*/ 48768 w 311848"/>
                        <a:gd name="connsiteY7" fmla="*/ 16859 h 16859"/>
                        <a:gd name="connsiteX8" fmla="*/ 91345 w 311848"/>
                        <a:gd name="connsiteY8" fmla="*/ 14192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859">
                          <a:moveTo>
                            <a:pt x="91440" y="14192"/>
                          </a:moveTo>
                          <a:cubicBezTo>
                            <a:pt x="141541" y="12287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3" y="2572"/>
                          </a:cubicBezTo>
                          <a:cubicBezTo>
                            <a:pt x="191453" y="6191"/>
                            <a:pt x="141446" y="8953"/>
                            <a:pt x="91345" y="10954"/>
                          </a:cubicBezTo>
                          <a:cubicBezTo>
                            <a:pt x="60960" y="13144"/>
                            <a:pt x="30480" y="15049"/>
                            <a:pt x="0" y="16669"/>
                          </a:cubicBezTo>
                          <a:cubicBezTo>
                            <a:pt x="16288" y="16859"/>
                            <a:pt x="32576" y="16859"/>
                            <a:pt x="48768" y="16859"/>
                          </a:cubicBezTo>
                          <a:cubicBezTo>
                            <a:pt x="62960" y="16002"/>
                            <a:pt x="77153" y="15240"/>
                            <a:pt x="91345" y="1419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1" name="Vrije vorm: vorm 22280">
                      <a:extLst>
                        <a:ext uri="{FF2B5EF4-FFF2-40B4-BE49-F238E27FC236}">
                          <a16:creationId xmlns:a16="http://schemas.microsoft.com/office/drawing/2014/main" id="{15F8DB44-08B5-199D-642B-AA57C0CBA2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507" y="2706306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96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858 h 6667"/>
                        <a:gd name="connsiteX6" fmla="*/ 259937 w 295465"/>
                        <a:gd name="connsiteY6" fmla="*/ 6667 h 6667"/>
                        <a:gd name="connsiteX7" fmla="*/ 295466 w 295465"/>
                        <a:gd name="connsiteY7" fmla="*/ 5429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96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858"/>
                          </a:lnTo>
                          <a:lnTo>
                            <a:pt x="259937" y="6667"/>
                          </a:lnTo>
                          <a:lnTo>
                            <a:pt x="295466" y="5429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2" name="Vrije vorm: vorm 22281">
                      <a:extLst>
                        <a:ext uri="{FF2B5EF4-FFF2-40B4-BE49-F238E27FC236}">
                          <a16:creationId xmlns:a16="http://schemas.microsoft.com/office/drawing/2014/main" id="{09C18FF0-BAD7-9595-3A5F-6FBDE2CF42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39358"/>
                      <a:ext cx="1362551" cy="10382"/>
                    </a:xfrm>
                    <a:custGeom>
                      <a:avLst/>
                      <a:gdLst>
                        <a:gd name="connsiteX0" fmla="*/ 399383 w 1362551"/>
                        <a:gd name="connsiteY0" fmla="*/ 1810 h 10382"/>
                        <a:gd name="connsiteX1" fmla="*/ 0 w 1362551"/>
                        <a:gd name="connsiteY1" fmla="*/ 9049 h 10382"/>
                        <a:gd name="connsiteX2" fmla="*/ 106490 w 1362551"/>
                        <a:gd name="connsiteY2" fmla="*/ 10382 h 10382"/>
                        <a:gd name="connsiteX3" fmla="*/ 399288 w 1362551"/>
                        <a:gd name="connsiteY3" fmla="*/ 5048 h 10382"/>
                        <a:gd name="connsiteX4" fmla="*/ 1055846 w 1362551"/>
                        <a:gd name="connsiteY4" fmla="*/ 3238 h 10382"/>
                        <a:gd name="connsiteX5" fmla="*/ 1280827 w 1362551"/>
                        <a:gd name="connsiteY5" fmla="*/ 7144 h 10382"/>
                        <a:gd name="connsiteX6" fmla="*/ 1362551 w 1362551"/>
                        <a:gd name="connsiteY6" fmla="*/ 5239 h 10382"/>
                        <a:gd name="connsiteX7" fmla="*/ 1055846 w 1362551"/>
                        <a:gd name="connsiteY7" fmla="*/ 0 h 10382"/>
                        <a:gd name="connsiteX8" fmla="*/ 399383 w 1362551"/>
                        <a:gd name="connsiteY8" fmla="*/ 181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0382">
                          <a:moveTo>
                            <a:pt x="399383" y="1810"/>
                          </a:moveTo>
                          <a:lnTo>
                            <a:pt x="0" y="9049"/>
                          </a:lnTo>
                          <a:lnTo>
                            <a:pt x="106490" y="10382"/>
                          </a:lnTo>
                          <a:lnTo>
                            <a:pt x="399288" y="5048"/>
                          </a:lnTo>
                          <a:lnTo>
                            <a:pt x="1055846" y="3238"/>
                          </a:lnTo>
                          <a:lnTo>
                            <a:pt x="1280827" y="7144"/>
                          </a:lnTo>
                          <a:lnTo>
                            <a:pt x="1362551" y="5239"/>
                          </a:lnTo>
                          <a:lnTo>
                            <a:pt x="1055846" y="0"/>
                          </a:lnTo>
                          <a:lnTo>
                            <a:pt x="399383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3" name="Vrije vorm: vorm 22282">
                      <a:extLst>
                        <a:ext uri="{FF2B5EF4-FFF2-40B4-BE49-F238E27FC236}">
                          <a16:creationId xmlns:a16="http://schemas.microsoft.com/office/drawing/2014/main" id="{57F0BBA0-E3D0-F1BF-6A14-4F0C62DDEA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5955"/>
                      <a:ext cx="932592" cy="12351"/>
                    </a:xfrm>
                    <a:custGeom>
                      <a:avLst/>
                      <a:gdLst>
                        <a:gd name="connsiteX0" fmla="*/ 722852 w 932592"/>
                        <a:gd name="connsiteY0" fmla="*/ 3684 h 12351"/>
                        <a:gd name="connsiteX1" fmla="*/ 876681 w 932592"/>
                        <a:gd name="connsiteY1" fmla="*/ 9684 h 12351"/>
                        <a:gd name="connsiteX2" fmla="*/ 932593 w 932592"/>
                        <a:gd name="connsiteY2" fmla="*/ 8637 h 12351"/>
                        <a:gd name="connsiteX3" fmla="*/ 722852 w 932592"/>
                        <a:gd name="connsiteY3" fmla="*/ 445 h 12351"/>
                        <a:gd name="connsiteX4" fmla="*/ 273177 w 932592"/>
                        <a:gd name="connsiteY4" fmla="*/ 1588 h 12351"/>
                        <a:gd name="connsiteX5" fmla="*/ 0 w 932592"/>
                        <a:gd name="connsiteY5" fmla="*/ 12066 h 12351"/>
                        <a:gd name="connsiteX6" fmla="*/ 72771 w 932592"/>
                        <a:gd name="connsiteY6" fmla="*/ 12351 h 12351"/>
                        <a:gd name="connsiteX7" fmla="*/ 273082 w 932592"/>
                        <a:gd name="connsiteY7" fmla="*/ 4827 h 12351"/>
                        <a:gd name="connsiteX8" fmla="*/ 722757 w 932592"/>
                        <a:gd name="connsiteY8" fmla="*/ 3684 h 123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351">
                          <a:moveTo>
                            <a:pt x="722852" y="3684"/>
                          </a:moveTo>
                          <a:cubicBezTo>
                            <a:pt x="774192" y="5493"/>
                            <a:pt x="825436" y="7589"/>
                            <a:pt x="876681" y="9684"/>
                          </a:cubicBezTo>
                          <a:cubicBezTo>
                            <a:pt x="895350" y="9399"/>
                            <a:pt x="913924" y="8922"/>
                            <a:pt x="932593" y="8637"/>
                          </a:cubicBezTo>
                          <a:cubicBezTo>
                            <a:pt x="862774" y="5684"/>
                            <a:pt x="792861" y="2922"/>
                            <a:pt x="722852" y="445"/>
                          </a:cubicBezTo>
                          <a:cubicBezTo>
                            <a:pt x="572929" y="-412"/>
                            <a:pt x="423100" y="-31"/>
                            <a:pt x="273177" y="1588"/>
                          </a:cubicBezTo>
                          <a:cubicBezTo>
                            <a:pt x="182023" y="4636"/>
                            <a:pt x="90964" y="8160"/>
                            <a:pt x="0" y="12066"/>
                          </a:cubicBezTo>
                          <a:cubicBezTo>
                            <a:pt x="24289" y="12066"/>
                            <a:pt x="48577" y="12256"/>
                            <a:pt x="72771" y="12351"/>
                          </a:cubicBezTo>
                          <a:cubicBezTo>
                            <a:pt x="139541" y="9589"/>
                            <a:pt x="206312" y="7017"/>
                            <a:pt x="273082" y="4827"/>
                          </a:cubicBezTo>
                          <a:cubicBezTo>
                            <a:pt x="423005" y="3207"/>
                            <a:pt x="572834" y="2826"/>
                            <a:pt x="722757" y="368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4" name="Vrije vorm: vorm 22283">
                      <a:extLst>
                        <a:ext uri="{FF2B5EF4-FFF2-40B4-BE49-F238E27FC236}">
                          <a16:creationId xmlns:a16="http://schemas.microsoft.com/office/drawing/2014/main" id="{8750A872-A656-A011-F73B-87AACFB23C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4186"/>
                      <a:ext cx="1765554" cy="25526"/>
                    </a:xfrm>
                    <a:custGeom>
                      <a:avLst/>
                      <a:gdLst>
                        <a:gd name="connsiteX0" fmla="*/ 517208 w 1765554"/>
                        <a:gd name="connsiteY0" fmla="*/ 15430 h 25526"/>
                        <a:gd name="connsiteX1" fmla="*/ 729806 w 1765554"/>
                        <a:gd name="connsiteY1" fmla="*/ 18764 h 25526"/>
                        <a:gd name="connsiteX2" fmla="*/ 942499 w 1765554"/>
                        <a:gd name="connsiteY2" fmla="*/ 19526 h 25526"/>
                        <a:gd name="connsiteX3" fmla="*/ 1368171 w 1765554"/>
                        <a:gd name="connsiteY3" fmla="*/ 15716 h 25526"/>
                        <a:gd name="connsiteX4" fmla="*/ 1659922 w 1765554"/>
                        <a:gd name="connsiteY4" fmla="*/ 22955 h 25526"/>
                        <a:gd name="connsiteX5" fmla="*/ 1765554 w 1765554"/>
                        <a:gd name="connsiteY5" fmla="*/ 25527 h 25526"/>
                        <a:gd name="connsiteX6" fmla="*/ 1368171 w 1765554"/>
                        <a:gd name="connsiteY6" fmla="*/ 12478 h 25526"/>
                        <a:gd name="connsiteX7" fmla="*/ 942499 w 1765554"/>
                        <a:gd name="connsiteY7" fmla="*/ 16288 h 25526"/>
                        <a:gd name="connsiteX8" fmla="*/ 729806 w 1765554"/>
                        <a:gd name="connsiteY8" fmla="*/ 15526 h 25526"/>
                        <a:gd name="connsiteX9" fmla="*/ 517208 w 1765554"/>
                        <a:gd name="connsiteY9" fmla="*/ 12192 h 25526"/>
                        <a:gd name="connsiteX10" fmla="*/ 0 w 1765554"/>
                        <a:gd name="connsiteY10" fmla="*/ 0 h 25526"/>
                        <a:gd name="connsiteX11" fmla="*/ 137255 w 1765554"/>
                        <a:gd name="connsiteY11" fmla="*/ 7906 h 25526"/>
                        <a:gd name="connsiteX12" fmla="*/ 517208 w 1765554"/>
                        <a:gd name="connsiteY12" fmla="*/ 15430 h 2552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4" h="25526">
                          <a:moveTo>
                            <a:pt x="517208" y="15430"/>
                          </a:moveTo>
                          <a:cubicBezTo>
                            <a:pt x="588074" y="16954"/>
                            <a:pt x="658940" y="18002"/>
                            <a:pt x="729806" y="18764"/>
                          </a:cubicBezTo>
                          <a:cubicBezTo>
                            <a:pt x="800672" y="19431"/>
                            <a:pt x="871633" y="19717"/>
                            <a:pt x="942499" y="19526"/>
                          </a:cubicBezTo>
                          <a:cubicBezTo>
                            <a:pt x="1084326" y="19431"/>
                            <a:pt x="1226153" y="16669"/>
                            <a:pt x="1368171" y="15716"/>
                          </a:cubicBezTo>
                          <a:cubicBezTo>
                            <a:pt x="1465517" y="16573"/>
                            <a:pt x="1562957" y="18479"/>
                            <a:pt x="1659922" y="22955"/>
                          </a:cubicBezTo>
                          <a:cubicBezTo>
                            <a:pt x="1695164" y="23431"/>
                            <a:pt x="1730407" y="24289"/>
                            <a:pt x="1765554" y="25527"/>
                          </a:cubicBezTo>
                          <a:cubicBezTo>
                            <a:pt x="1633728" y="16764"/>
                            <a:pt x="1500854" y="13716"/>
                            <a:pt x="1368171" y="12478"/>
                          </a:cubicBezTo>
                          <a:cubicBezTo>
                            <a:pt x="1226058" y="13430"/>
                            <a:pt x="1084231" y="16192"/>
                            <a:pt x="942499" y="16288"/>
                          </a:cubicBez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44710" y="10573"/>
                            <a:pt x="172307" y="6477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2" y="11716"/>
                            <a:pt x="390525" y="14288"/>
                            <a:pt x="517208" y="1543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5" name="Vrije vorm: vorm 22284">
                      <a:extLst>
                        <a:ext uri="{FF2B5EF4-FFF2-40B4-BE49-F238E27FC236}">
                          <a16:creationId xmlns:a16="http://schemas.microsoft.com/office/drawing/2014/main" id="{9533979A-66BB-9A7F-78CA-1816A5C151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656" y="2638393"/>
                      <a:ext cx="2406491" cy="64342"/>
                    </a:xfrm>
                    <a:custGeom>
                      <a:avLst/>
                      <a:gdLst>
                        <a:gd name="connsiteX0" fmla="*/ 1283589 w 2406491"/>
                        <a:gd name="connsiteY0" fmla="*/ 12287 h 64342"/>
                        <a:gd name="connsiteX1" fmla="*/ 993362 w 2406491"/>
                        <a:gd name="connsiteY1" fmla="*/ 17050 h 64342"/>
                        <a:gd name="connsiteX2" fmla="*/ 848297 w 2406491"/>
                        <a:gd name="connsiteY2" fmla="*/ 19431 h 64342"/>
                        <a:gd name="connsiteX3" fmla="*/ 703040 w 2406491"/>
                        <a:gd name="connsiteY3" fmla="*/ 22384 h 64342"/>
                        <a:gd name="connsiteX4" fmla="*/ 614744 w 2406491"/>
                        <a:gd name="connsiteY4" fmla="*/ 26384 h 64342"/>
                        <a:gd name="connsiteX5" fmla="*/ 570643 w 2406491"/>
                        <a:gd name="connsiteY5" fmla="*/ 29051 h 64342"/>
                        <a:gd name="connsiteX6" fmla="*/ 548640 w 2406491"/>
                        <a:gd name="connsiteY6" fmla="*/ 30575 h 64342"/>
                        <a:gd name="connsiteX7" fmla="*/ 526637 w 2406491"/>
                        <a:gd name="connsiteY7" fmla="*/ 32195 h 64342"/>
                        <a:gd name="connsiteX8" fmla="*/ 351473 w 2406491"/>
                        <a:gd name="connsiteY8" fmla="*/ 47054 h 64342"/>
                        <a:gd name="connsiteX9" fmla="*/ 176213 w 2406491"/>
                        <a:gd name="connsiteY9" fmla="*/ 59817 h 64342"/>
                        <a:gd name="connsiteX10" fmla="*/ 0 w 2406491"/>
                        <a:gd name="connsiteY10" fmla="*/ 62389 h 64342"/>
                        <a:gd name="connsiteX11" fmla="*/ 176594 w 2406491"/>
                        <a:gd name="connsiteY11" fmla="*/ 62865 h 64342"/>
                        <a:gd name="connsiteX12" fmla="*/ 187547 w 2406491"/>
                        <a:gd name="connsiteY12" fmla="*/ 62389 h 64342"/>
                        <a:gd name="connsiteX13" fmla="*/ 351473 w 2406491"/>
                        <a:gd name="connsiteY13" fmla="*/ 50292 h 64342"/>
                        <a:gd name="connsiteX14" fmla="*/ 526637 w 2406491"/>
                        <a:gd name="connsiteY14" fmla="*/ 35433 h 64342"/>
                        <a:gd name="connsiteX15" fmla="*/ 548640 w 2406491"/>
                        <a:gd name="connsiteY15" fmla="*/ 33814 h 64342"/>
                        <a:gd name="connsiteX16" fmla="*/ 570643 w 2406491"/>
                        <a:gd name="connsiteY16" fmla="*/ 32290 h 64342"/>
                        <a:gd name="connsiteX17" fmla="*/ 614744 w 2406491"/>
                        <a:gd name="connsiteY17" fmla="*/ 29623 h 64342"/>
                        <a:gd name="connsiteX18" fmla="*/ 703040 w 2406491"/>
                        <a:gd name="connsiteY18" fmla="*/ 25622 h 64342"/>
                        <a:gd name="connsiteX19" fmla="*/ 848297 w 2406491"/>
                        <a:gd name="connsiteY19" fmla="*/ 22670 h 64342"/>
                        <a:gd name="connsiteX20" fmla="*/ 993362 w 2406491"/>
                        <a:gd name="connsiteY20" fmla="*/ 20288 h 64342"/>
                        <a:gd name="connsiteX21" fmla="*/ 1283589 w 2406491"/>
                        <a:gd name="connsiteY21" fmla="*/ 15526 h 64342"/>
                        <a:gd name="connsiteX22" fmla="*/ 1864043 w 2406491"/>
                        <a:gd name="connsiteY22" fmla="*/ 6001 h 64342"/>
                        <a:gd name="connsiteX23" fmla="*/ 2261997 w 2406491"/>
                        <a:gd name="connsiteY23" fmla="*/ 4000 h 64342"/>
                        <a:gd name="connsiteX24" fmla="*/ 2406491 w 2406491"/>
                        <a:gd name="connsiteY24" fmla="*/ 0 h 64342"/>
                        <a:gd name="connsiteX25" fmla="*/ 1864043 w 2406491"/>
                        <a:gd name="connsiteY25" fmla="*/ 2762 h 64342"/>
                        <a:gd name="connsiteX26" fmla="*/ 1283589 w 2406491"/>
                        <a:gd name="connsiteY26" fmla="*/ 12287 h 643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342">
                          <a:moveTo>
                            <a:pt x="1283589" y="12287"/>
                          </a:moveTo>
                          <a:lnTo>
                            <a:pt x="993362" y="17050"/>
                          </a:lnTo>
                          <a:lnTo>
                            <a:pt x="848297" y="19431"/>
                          </a:lnTo>
                          <a:cubicBezTo>
                            <a:pt x="799910" y="20193"/>
                            <a:pt x="751523" y="21050"/>
                            <a:pt x="703040" y="22384"/>
                          </a:cubicBezTo>
                          <a:cubicBezTo>
                            <a:pt x="673608" y="23527"/>
                            <a:pt x="644176" y="24765"/>
                            <a:pt x="614744" y="26384"/>
                          </a:cubicBezTo>
                          <a:cubicBezTo>
                            <a:pt x="600075" y="27146"/>
                            <a:pt x="585311" y="28099"/>
                            <a:pt x="570643" y="29051"/>
                          </a:cubicBezTo>
                          <a:lnTo>
                            <a:pt x="548640" y="30575"/>
                          </a:lnTo>
                          <a:lnTo>
                            <a:pt x="526637" y="32195"/>
                          </a:lnTo>
                          <a:cubicBezTo>
                            <a:pt x="468059" y="36576"/>
                            <a:pt x="409766" y="42005"/>
                            <a:pt x="351473" y="47054"/>
                          </a:cubicBezTo>
                          <a:cubicBezTo>
                            <a:pt x="293180" y="52102"/>
                            <a:pt x="234887" y="56864"/>
                            <a:pt x="176213" y="59817"/>
                          </a:cubicBezTo>
                          <a:cubicBezTo>
                            <a:pt x="117634" y="62770"/>
                            <a:pt x="58769" y="64103"/>
                            <a:pt x="0" y="62389"/>
                          </a:cubicBezTo>
                          <a:cubicBezTo>
                            <a:pt x="58674" y="65056"/>
                            <a:pt x="117729" y="64770"/>
                            <a:pt x="176594" y="62865"/>
                          </a:cubicBezTo>
                          <a:cubicBezTo>
                            <a:pt x="180308" y="62770"/>
                            <a:pt x="183928" y="62579"/>
                            <a:pt x="187547" y="62389"/>
                          </a:cubicBezTo>
                          <a:cubicBezTo>
                            <a:pt x="242316" y="59436"/>
                            <a:pt x="296894" y="54959"/>
                            <a:pt x="351473" y="50292"/>
                          </a:cubicBezTo>
                          <a:cubicBezTo>
                            <a:pt x="409766" y="45244"/>
                            <a:pt x="468059" y="39815"/>
                            <a:pt x="526637" y="35433"/>
                          </a:cubicBezTo>
                          <a:lnTo>
                            <a:pt x="548640" y="33814"/>
                          </a:lnTo>
                          <a:lnTo>
                            <a:pt x="570643" y="32290"/>
                          </a:lnTo>
                          <a:cubicBezTo>
                            <a:pt x="585311" y="31242"/>
                            <a:pt x="600075" y="30385"/>
                            <a:pt x="614744" y="29623"/>
                          </a:cubicBezTo>
                          <a:cubicBezTo>
                            <a:pt x="644176" y="28004"/>
                            <a:pt x="673608" y="26765"/>
                            <a:pt x="703040" y="25622"/>
                          </a:cubicBezTo>
                          <a:cubicBezTo>
                            <a:pt x="751523" y="24289"/>
                            <a:pt x="799910" y="23432"/>
                            <a:pt x="848297" y="22670"/>
                          </a:cubicBezTo>
                          <a:lnTo>
                            <a:pt x="993362" y="20288"/>
                          </a:lnTo>
                          <a:lnTo>
                            <a:pt x="1283589" y="15526"/>
                          </a:lnTo>
                          <a:lnTo>
                            <a:pt x="1864043" y="6001"/>
                          </a:lnTo>
                          <a:lnTo>
                            <a:pt x="2261997" y="4000"/>
                          </a:lnTo>
                          <a:lnTo>
                            <a:pt x="2406491" y="0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6" name="Vrije vorm: vorm 22285">
                      <a:extLst>
                        <a:ext uri="{FF2B5EF4-FFF2-40B4-BE49-F238E27FC236}">
                          <a16:creationId xmlns:a16="http://schemas.microsoft.com/office/drawing/2014/main" id="{764E1181-4108-51A6-BFB2-AEE6948920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1626"/>
                      <a:ext cx="550163" cy="15742"/>
                    </a:xfrm>
                    <a:custGeom>
                      <a:avLst/>
                      <a:gdLst>
                        <a:gd name="connsiteX0" fmla="*/ 183356 w 550163"/>
                        <a:gd name="connsiteY0" fmla="*/ 1741 h 15742"/>
                        <a:gd name="connsiteX1" fmla="*/ 0 w 550163"/>
                        <a:gd name="connsiteY1" fmla="*/ 15743 h 15742"/>
                        <a:gd name="connsiteX2" fmla="*/ 48768 w 550163"/>
                        <a:gd name="connsiteY2" fmla="*/ 14885 h 15742"/>
                        <a:gd name="connsiteX3" fmla="*/ 183356 w 550163"/>
                        <a:gd name="connsiteY3" fmla="*/ 5075 h 15742"/>
                        <a:gd name="connsiteX4" fmla="*/ 486727 w 550163"/>
                        <a:gd name="connsiteY4" fmla="*/ 5455 h 15742"/>
                        <a:gd name="connsiteX5" fmla="*/ 550164 w 550163"/>
                        <a:gd name="connsiteY5" fmla="*/ 10409 h 15742"/>
                        <a:gd name="connsiteX6" fmla="*/ 550164 w 550163"/>
                        <a:gd name="connsiteY6" fmla="*/ 7170 h 15742"/>
                        <a:gd name="connsiteX7" fmla="*/ 486727 w 550163"/>
                        <a:gd name="connsiteY7" fmla="*/ 2217 h 15742"/>
                        <a:gd name="connsiteX8" fmla="*/ 183356 w 550163"/>
                        <a:gd name="connsiteY8" fmla="*/ 1931 h 157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3" h="15742">
                          <a:moveTo>
                            <a:pt x="183356" y="1741"/>
                          </a:moveTo>
                          <a:cubicBezTo>
                            <a:pt x="122015" y="5360"/>
                            <a:pt x="60865" y="10028"/>
                            <a:pt x="0" y="15743"/>
                          </a:cubicBezTo>
                          <a:cubicBezTo>
                            <a:pt x="16288" y="15362"/>
                            <a:pt x="32480" y="15171"/>
                            <a:pt x="48768" y="14885"/>
                          </a:cubicBezTo>
                          <a:cubicBezTo>
                            <a:pt x="93440" y="11171"/>
                            <a:pt x="138303" y="7742"/>
                            <a:pt x="183356" y="5075"/>
                          </a:cubicBezTo>
                          <a:cubicBezTo>
                            <a:pt x="284512" y="2408"/>
                            <a:pt x="385763" y="2503"/>
                            <a:pt x="486727" y="5455"/>
                          </a:cubicBezTo>
                          <a:cubicBezTo>
                            <a:pt x="507873" y="6980"/>
                            <a:pt x="529018" y="8694"/>
                            <a:pt x="550164" y="10409"/>
                          </a:cubicBezTo>
                          <a:lnTo>
                            <a:pt x="550164" y="7170"/>
                          </a:lnTo>
                          <a:cubicBezTo>
                            <a:pt x="529114" y="5455"/>
                            <a:pt x="507968" y="3741"/>
                            <a:pt x="486727" y="2217"/>
                          </a:cubicBezTo>
                          <a:cubicBezTo>
                            <a:pt x="385667" y="-641"/>
                            <a:pt x="284417" y="-736"/>
                            <a:pt x="183356" y="193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7" name="Vrije vorm: vorm 22286">
                      <a:extLst>
                        <a:ext uri="{FF2B5EF4-FFF2-40B4-BE49-F238E27FC236}">
                          <a16:creationId xmlns:a16="http://schemas.microsoft.com/office/drawing/2014/main" id="{2BBAE2B4-A4FA-69CC-4870-9170AB1750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4700"/>
                      <a:ext cx="676560" cy="10668"/>
                    </a:xfrm>
                    <a:custGeom>
                      <a:avLst/>
                      <a:gdLst>
                        <a:gd name="connsiteX0" fmla="*/ 77534 w 676560"/>
                        <a:gd name="connsiteY0" fmla="*/ 7906 h 10668"/>
                        <a:gd name="connsiteX1" fmla="*/ 485775 w 676560"/>
                        <a:gd name="connsiteY1" fmla="*/ 3239 h 10668"/>
                        <a:gd name="connsiteX2" fmla="*/ 625697 w 676560"/>
                        <a:gd name="connsiteY2" fmla="*/ 6096 h 10668"/>
                        <a:gd name="connsiteX3" fmla="*/ 676561 w 676560"/>
                        <a:gd name="connsiteY3" fmla="*/ 3905 h 10668"/>
                        <a:gd name="connsiteX4" fmla="*/ 485775 w 676560"/>
                        <a:gd name="connsiteY4" fmla="*/ 0 h 10668"/>
                        <a:gd name="connsiteX5" fmla="*/ 77534 w 676560"/>
                        <a:gd name="connsiteY5" fmla="*/ 4572 h 10668"/>
                        <a:gd name="connsiteX6" fmla="*/ 1810 w 676560"/>
                        <a:gd name="connsiteY6" fmla="*/ 7334 h 10668"/>
                        <a:gd name="connsiteX7" fmla="*/ 1810 w 676560"/>
                        <a:gd name="connsiteY7" fmla="*/ 7334 h 10668"/>
                        <a:gd name="connsiteX8" fmla="*/ 1810 w 676560"/>
                        <a:gd name="connsiteY8" fmla="*/ 7334 h 10668"/>
                        <a:gd name="connsiteX9" fmla="*/ 0 w 676560"/>
                        <a:gd name="connsiteY9" fmla="*/ 7430 h 10668"/>
                        <a:gd name="connsiteX10" fmla="*/ 0 w 676560"/>
                        <a:gd name="connsiteY10" fmla="*/ 10668 h 10668"/>
                        <a:gd name="connsiteX11" fmla="*/ 77534 w 676560"/>
                        <a:gd name="connsiteY11" fmla="*/ 7906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668">
                          <a:moveTo>
                            <a:pt x="77534" y="7906"/>
                          </a:moveTo>
                          <a:lnTo>
                            <a:pt x="485775" y="3239"/>
                          </a:lnTo>
                          <a:lnTo>
                            <a:pt x="625697" y="6096"/>
                          </a:lnTo>
                          <a:lnTo>
                            <a:pt x="676561" y="3905"/>
                          </a:lnTo>
                          <a:lnTo>
                            <a:pt x="485775" y="0"/>
                          </a:lnTo>
                          <a:lnTo>
                            <a:pt x="77534" y="4572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0" y="7430"/>
                          </a:lnTo>
                          <a:lnTo>
                            <a:pt x="0" y="10668"/>
                          </a:lnTo>
                          <a:lnTo>
                            <a:pt x="77534" y="7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8" name="Vrije vorm: vorm 22287">
                      <a:extLst>
                        <a:ext uri="{FF2B5EF4-FFF2-40B4-BE49-F238E27FC236}">
                          <a16:creationId xmlns:a16="http://schemas.microsoft.com/office/drawing/2014/main" id="{2C49BA9F-C399-8EA4-9806-922B34AF28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177" y="2570194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5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143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477"/>
                            <a:pt x="50482" y="4000"/>
                            <a:pt x="66865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573"/>
                            <a:pt x="212788" y="10001"/>
                          </a:cubicBezTo>
                          <a:cubicBezTo>
                            <a:pt x="217360" y="9430"/>
                            <a:pt x="221932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89" name="Vrije vorm: vorm 22288">
                      <a:extLst>
                        <a:ext uri="{FF2B5EF4-FFF2-40B4-BE49-F238E27FC236}">
                          <a16:creationId xmlns:a16="http://schemas.microsoft.com/office/drawing/2014/main" id="{F067AEA9-8D70-87DE-E566-01335CDA4A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5335"/>
                      <a:ext cx="1631727" cy="14573"/>
                    </a:xfrm>
                    <a:custGeom>
                      <a:avLst/>
                      <a:gdLst>
                        <a:gd name="connsiteX0" fmla="*/ 1264349 w 1631727"/>
                        <a:gd name="connsiteY0" fmla="*/ 3238 h 14573"/>
                        <a:gd name="connsiteX1" fmla="*/ 1533811 w 1631727"/>
                        <a:gd name="connsiteY1" fmla="*/ 6096 h 14573"/>
                        <a:gd name="connsiteX2" fmla="*/ 1631728 w 1631727"/>
                        <a:gd name="connsiteY2" fmla="*/ 3810 h 14573"/>
                        <a:gd name="connsiteX3" fmla="*/ 1264444 w 1631727"/>
                        <a:gd name="connsiteY3" fmla="*/ 0 h 14573"/>
                        <a:gd name="connsiteX4" fmla="*/ 478155 w 1631727"/>
                        <a:gd name="connsiteY4" fmla="*/ 4763 h 14573"/>
                        <a:gd name="connsiteX5" fmla="*/ 0 w 1631727"/>
                        <a:gd name="connsiteY5" fmla="*/ 13716 h 14573"/>
                        <a:gd name="connsiteX6" fmla="*/ 127444 w 1631727"/>
                        <a:gd name="connsiteY6" fmla="*/ 14573 h 14573"/>
                        <a:gd name="connsiteX7" fmla="*/ 478155 w 1631727"/>
                        <a:gd name="connsiteY7" fmla="*/ 8001 h 14573"/>
                        <a:gd name="connsiteX8" fmla="*/ 1264349 w 1631727"/>
                        <a:gd name="connsiteY8" fmla="*/ 3238 h 14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4573">
                          <a:moveTo>
                            <a:pt x="1264349" y="3238"/>
                          </a:moveTo>
                          <a:lnTo>
                            <a:pt x="1533811" y="6096"/>
                          </a:lnTo>
                          <a:lnTo>
                            <a:pt x="1631728" y="3810"/>
                          </a:lnTo>
                          <a:lnTo>
                            <a:pt x="1264444" y="0"/>
                          </a:lnTo>
                          <a:lnTo>
                            <a:pt x="478155" y="4763"/>
                          </a:lnTo>
                          <a:lnTo>
                            <a:pt x="0" y="13716"/>
                          </a:lnTo>
                          <a:lnTo>
                            <a:pt x="127444" y="14573"/>
                          </a:lnTo>
                          <a:lnTo>
                            <a:pt x="478155" y="8001"/>
                          </a:lnTo>
                          <a:lnTo>
                            <a:pt x="1264349" y="3238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0" name="Vrije vorm: vorm 22289">
                      <a:extLst>
                        <a:ext uri="{FF2B5EF4-FFF2-40B4-BE49-F238E27FC236}">
                          <a16:creationId xmlns:a16="http://schemas.microsoft.com/office/drawing/2014/main" id="{AB180638-FEE9-A068-C588-415164F7BE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36881"/>
                      <a:ext cx="384143" cy="10668"/>
                    </a:xfrm>
                    <a:custGeom>
                      <a:avLst/>
                      <a:gdLst>
                        <a:gd name="connsiteX0" fmla="*/ 298037 w 384143"/>
                        <a:gd name="connsiteY0" fmla="*/ 4953 h 10668"/>
                        <a:gd name="connsiteX1" fmla="*/ 361093 w 384143"/>
                        <a:gd name="connsiteY1" fmla="*/ 10668 h 10668"/>
                        <a:gd name="connsiteX2" fmla="*/ 384143 w 384143"/>
                        <a:gd name="connsiteY2" fmla="*/ 9525 h 10668"/>
                        <a:gd name="connsiteX3" fmla="*/ 298037 w 384143"/>
                        <a:gd name="connsiteY3" fmla="*/ 1715 h 10668"/>
                        <a:gd name="connsiteX4" fmla="*/ 112681 w 384143"/>
                        <a:gd name="connsiteY4" fmla="*/ 0 h 10668"/>
                        <a:gd name="connsiteX5" fmla="*/ 0 w 384143"/>
                        <a:gd name="connsiteY5" fmla="*/ 6382 h 10668"/>
                        <a:gd name="connsiteX6" fmla="*/ 30004 w 384143"/>
                        <a:gd name="connsiteY6" fmla="*/ 7906 h 10668"/>
                        <a:gd name="connsiteX7" fmla="*/ 112681 w 384143"/>
                        <a:gd name="connsiteY7" fmla="*/ 3239 h 10668"/>
                        <a:gd name="connsiteX8" fmla="*/ 298037 w 384143"/>
                        <a:gd name="connsiteY8" fmla="*/ 4953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8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668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286"/>
                            <a:pt x="298037" y="1715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75057" y="2000"/>
                            <a:pt x="37529" y="4096"/>
                            <a:pt x="0" y="6382"/>
                          </a:cubicBezTo>
                          <a:cubicBezTo>
                            <a:pt x="10001" y="6858"/>
                            <a:pt x="20002" y="7429"/>
                            <a:pt x="30004" y="7906"/>
                          </a:cubicBezTo>
                          <a:cubicBezTo>
                            <a:pt x="57531" y="6287"/>
                            <a:pt x="85058" y="4667"/>
                            <a:pt x="112681" y="3239"/>
                          </a:cubicBezTo>
                          <a:cubicBezTo>
                            <a:pt x="174498" y="3334"/>
                            <a:pt x="236220" y="3905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1" name="Vrije vorm: vorm 22290">
                      <a:extLst>
                        <a:ext uri="{FF2B5EF4-FFF2-40B4-BE49-F238E27FC236}">
                          <a16:creationId xmlns:a16="http://schemas.microsoft.com/office/drawing/2014/main" id="{BF080C18-E96E-9FF1-4435-14E08E429F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0043" y="2779649"/>
                      <a:ext cx="272510" cy="8382"/>
                    </a:xfrm>
                    <a:custGeom>
                      <a:avLst/>
                      <a:gdLst>
                        <a:gd name="connsiteX0" fmla="*/ 211074 w 272510"/>
                        <a:gd name="connsiteY0" fmla="*/ 3238 h 8382"/>
                        <a:gd name="connsiteX1" fmla="*/ 256127 w 272510"/>
                        <a:gd name="connsiteY1" fmla="*/ 7144 h 8382"/>
                        <a:gd name="connsiteX2" fmla="*/ 272510 w 272510"/>
                        <a:gd name="connsiteY2" fmla="*/ 5334 h 8382"/>
                        <a:gd name="connsiteX3" fmla="*/ 211074 w 272510"/>
                        <a:gd name="connsiteY3" fmla="*/ 0 h 8382"/>
                        <a:gd name="connsiteX4" fmla="*/ 79915 w 272510"/>
                        <a:gd name="connsiteY4" fmla="*/ 762 h 8382"/>
                        <a:gd name="connsiteX5" fmla="*/ 0 w 272510"/>
                        <a:gd name="connsiteY5" fmla="*/ 6667 h 8382"/>
                        <a:gd name="connsiteX6" fmla="*/ 21241 w 272510"/>
                        <a:gd name="connsiteY6" fmla="*/ 8382 h 8382"/>
                        <a:gd name="connsiteX7" fmla="*/ 79915 w 272510"/>
                        <a:gd name="connsiteY7" fmla="*/ 4096 h 8382"/>
                        <a:gd name="connsiteX8" fmla="*/ 211074 w 272510"/>
                        <a:gd name="connsiteY8" fmla="*/ 3334 h 8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382">
                          <a:moveTo>
                            <a:pt x="211074" y="3238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762"/>
                          </a:cubicBezTo>
                          <a:cubicBezTo>
                            <a:pt x="53340" y="2762"/>
                            <a:pt x="26670" y="4763"/>
                            <a:pt x="0" y="6667"/>
                          </a:cubicBezTo>
                          <a:cubicBezTo>
                            <a:pt x="7048" y="7239"/>
                            <a:pt x="14192" y="7810"/>
                            <a:pt x="21241" y="8382"/>
                          </a:cubicBezTo>
                          <a:cubicBezTo>
                            <a:pt x="40767" y="6953"/>
                            <a:pt x="60388" y="5525"/>
                            <a:pt x="79915" y="4096"/>
                          </a:cubicBezTo>
                          <a:cubicBezTo>
                            <a:pt x="123634" y="4096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2" name="Vrije vorm: vorm 22291">
                      <a:extLst>
                        <a:ext uri="{FF2B5EF4-FFF2-40B4-BE49-F238E27FC236}">
                          <a16:creationId xmlns:a16="http://schemas.microsoft.com/office/drawing/2014/main" id="{35584E4C-C19B-613A-F123-E86F6AEA30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5891"/>
                      <a:ext cx="338137" cy="10799"/>
                    </a:xfrm>
                    <a:custGeom>
                      <a:avLst/>
                      <a:gdLst>
                        <a:gd name="connsiteX0" fmla="*/ 262414 w 338137"/>
                        <a:gd name="connsiteY0" fmla="*/ 4799 h 10799"/>
                        <a:gd name="connsiteX1" fmla="*/ 317849 w 338137"/>
                        <a:gd name="connsiteY1" fmla="*/ 10799 h 10799"/>
                        <a:gd name="connsiteX2" fmla="*/ 338138 w 338137"/>
                        <a:gd name="connsiteY2" fmla="*/ 9752 h 10799"/>
                        <a:gd name="connsiteX3" fmla="*/ 262509 w 338137"/>
                        <a:gd name="connsiteY3" fmla="*/ 1560 h 10799"/>
                        <a:gd name="connsiteX4" fmla="*/ 99155 w 338137"/>
                        <a:gd name="connsiteY4" fmla="*/ 36 h 10799"/>
                        <a:gd name="connsiteX5" fmla="*/ 0 w 338137"/>
                        <a:gd name="connsiteY5" fmla="*/ 7275 h 10799"/>
                        <a:gd name="connsiteX6" fmla="*/ 26384 w 338137"/>
                        <a:gd name="connsiteY6" fmla="*/ 8609 h 10799"/>
                        <a:gd name="connsiteX7" fmla="*/ 99060 w 338137"/>
                        <a:gd name="connsiteY7" fmla="*/ 3275 h 10799"/>
                        <a:gd name="connsiteX8" fmla="*/ 262414 w 338137"/>
                        <a:gd name="connsiteY8" fmla="*/ 4799 h 107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799">
                          <a:moveTo>
                            <a:pt x="262414" y="4799"/>
                          </a:moveTo>
                          <a:cubicBezTo>
                            <a:pt x="280892" y="6704"/>
                            <a:pt x="299371" y="8704"/>
                            <a:pt x="317849" y="10799"/>
                          </a:cubicBezTo>
                          <a:cubicBezTo>
                            <a:pt x="324612" y="10418"/>
                            <a:pt x="331375" y="10037"/>
                            <a:pt x="338138" y="9752"/>
                          </a:cubicBezTo>
                          <a:cubicBezTo>
                            <a:pt x="312992" y="6894"/>
                            <a:pt x="287750" y="4132"/>
                            <a:pt x="262509" y="1560"/>
                          </a:cubicBezTo>
                          <a:cubicBezTo>
                            <a:pt x="208121" y="417"/>
                            <a:pt x="153638" y="-154"/>
                            <a:pt x="99155" y="36"/>
                          </a:cubicBezTo>
                          <a:cubicBezTo>
                            <a:pt x="66008" y="2227"/>
                            <a:pt x="32957" y="4608"/>
                            <a:pt x="0" y="7275"/>
                          </a:cubicBezTo>
                          <a:cubicBezTo>
                            <a:pt x="8858" y="7656"/>
                            <a:pt x="17621" y="8228"/>
                            <a:pt x="26384" y="8609"/>
                          </a:cubicBezTo>
                          <a:cubicBezTo>
                            <a:pt x="50578" y="6799"/>
                            <a:pt x="74771" y="4894"/>
                            <a:pt x="99060" y="3275"/>
                          </a:cubicBezTo>
                          <a:cubicBezTo>
                            <a:pt x="153543" y="3084"/>
                            <a:pt x="208026" y="3560"/>
                            <a:pt x="262414" y="479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3" name="Vrije vorm: vorm 22292">
                      <a:extLst>
                        <a:ext uri="{FF2B5EF4-FFF2-40B4-BE49-F238E27FC236}">
                          <a16:creationId xmlns:a16="http://schemas.microsoft.com/office/drawing/2014/main" id="{7DA85CDA-7CAC-85F6-C9F4-7BCB7891CB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7929"/>
                      <a:ext cx="1809178" cy="37201"/>
                    </a:xfrm>
                    <a:custGeom>
                      <a:avLst/>
                      <a:gdLst>
                        <a:gd name="connsiteX0" fmla="*/ 1810 w 1809178"/>
                        <a:gd name="connsiteY0" fmla="*/ 27126 h 37201"/>
                        <a:gd name="connsiteX1" fmla="*/ 209074 w 1809178"/>
                        <a:gd name="connsiteY1" fmla="*/ 36841 h 37201"/>
                        <a:gd name="connsiteX2" fmla="*/ 484537 w 1809178"/>
                        <a:gd name="connsiteY2" fmla="*/ 32746 h 37201"/>
                        <a:gd name="connsiteX3" fmla="*/ 935355 w 1809178"/>
                        <a:gd name="connsiteY3" fmla="*/ 13029 h 37201"/>
                        <a:gd name="connsiteX4" fmla="*/ 1386459 w 1809178"/>
                        <a:gd name="connsiteY4" fmla="*/ 19506 h 37201"/>
                        <a:gd name="connsiteX5" fmla="*/ 1809179 w 1809178"/>
                        <a:gd name="connsiteY5" fmla="*/ 21030 h 37201"/>
                        <a:gd name="connsiteX6" fmla="*/ 1696593 w 1809178"/>
                        <a:gd name="connsiteY6" fmla="*/ 19220 h 37201"/>
                        <a:gd name="connsiteX7" fmla="*/ 1387602 w 1809178"/>
                        <a:gd name="connsiteY7" fmla="*/ 7314 h 37201"/>
                        <a:gd name="connsiteX8" fmla="*/ 934879 w 1809178"/>
                        <a:gd name="connsiteY8" fmla="*/ 837 h 37201"/>
                        <a:gd name="connsiteX9" fmla="*/ 483203 w 1809178"/>
                        <a:gd name="connsiteY9" fmla="*/ 20649 h 37201"/>
                        <a:gd name="connsiteX10" fmla="*/ 209169 w 1809178"/>
                        <a:gd name="connsiteY10" fmla="*/ 30841 h 37201"/>
                        <a:gd name="connsiteX11" fmla="*/ 80581 w 1809178"/>
                        <a:gd name="connsiteY11" fmla="*/ 29317 h 37201"/>
                        <a:gd name="connsiteX12" fmla="*/ 1810 w 1809178"/>
                        <a:gd name="connsiteY12" fmla="*/ 25697 h 37201"/>
                        <a:gd name="connsiteX13" fmla="*/ 1810 w 1809178"/>
                        <a:gd name="connsiteY13" fmla="*/ 25697 h 37201"/>
                        <a:gd name="connsiteX14" fmla="*/ 0 w 1809178"/>
                        <a:gd name="connsiteY14" fmla="*/ 25602 h 37201"/>
                        <a:gd name="connsiteX15" fmla="*/ 0 w 1809178"/>
                        <a:gd name="connsiteY15" fmla="*/ 27031 h 37201"/>
                        <a:gd name="connsiteX16" fmla="*/ 1810 w 1809178"/>
                        <a:gd name="connsiteY16" fmla="*/ 27221 h 37201"/>
                        <a:gd name="connsiteX17" fmla="*/ 1810 w 1809178"/>
                        <a:gd name="connsiteY17" fmla="*/ 27221 h 372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201">
                          <a:moveTo>
                            <a:pt x="1810" y="27126"/>
                          </a:moveTo>
                          <a:cubicBezTo>
                            <a:pt x="70390" y="32936"/>
                            <a:pt x="139732" y="35889"/>
                            <a:pt x="209074" y="36841"/>
                          </a:cubicBezTo>
                          <a:cubicBezTo>
                            <a:pt x="300895" y="38080"/>
                            <a:pt x="392906" y="35984"/>
                            <a:pt x="484537" y="32746"/>
                          </a:cubicBezTo>
                          <a:cubicBezTo>
                            <a:pt x="635127" y="25697"/>
                            <a:pt x="785051" y="15886"/>
                            <a:pt x="935355" y="13029"/>
                          </a:cubicBezTo>
                          <a:cubicBezTo>
                            <a:pt x="1085564" y="10267"/>
                            <a:pt x="1236059" y="14839"/>
                            <a:pt x="1386459" y="19506"/>
                          </a:cubicBezTo>
                          <a:cubicBezTo>
                            <a:pt x="1527239" y="21792"/>
                            <a:pt x="1668304" y="24268"/>
                            <a:pt x="1809179" y="21030"/>
                          </a:cubicBezTo>
                          <a:cubicBezTo>
                            <a:pt x="1771650" y="20839"/>
                            <a:pt x="1734122" y="20173"/>
                            <a:pt x="1696593" y="19220"/>
                          </a:cubicBezTo>
                          <a:cubicBezTo>
                            <a:pt x="1593437" y="16744"/>
                            <a:pt x="1490567" y="11981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0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66307" y="31222"/>
                            <a:pt x="123444" y="30745"/>
                            <a:pt x="80581" y="29317"/>
                          </a:cubicBezTo>
                          <a:cubicBezTo>
                            <a:pt x="54293" y="28459"/>
                            <a:pt x="28004" y="27316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4" name="Vrije vorm: vorm 22293">
                      <a:extLst>
                        <a:ext uri="{FF2B5EF4-FFF2-40B4-BE49-F238E27FC236}">
                          <a16:creationId xmlns:a16="http://schemas.microsoft.com/office/drawing/2014/main" id="{D71AE8D8-41D5-6BF9-6F15-E70BBE74F3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9998"/>
                      <a:ext cx="329755" cy="16478"/>
                    </a:xfrm>
                    <a:custGeom>
                      <a:avLst/>
                      <a:gdLst>
                        <a:gd name="connsiteX0" fmla="*/ 329755 w 329755"/>
                        <a:gd name="connsiteY0" fmla="*/ 16478 h 16478"/>
                        <a:gd name="connsiteX1" fmla="*/ 329755 w 329755"/>
                        <a:gd name="connsiteY1" fmla="*/ 12764 h 16478"/>
                        <a:gd name="connsiteX2" fmla="*/ 326993 w 329755"/>
                        <a:gd name="connsiteY2" fmla="*/ 4191 h 16478"/>
                        <a:gd name="connsiteX3" fmla="*/ 105346 w 329755"/>
                        <a:gd name="connsiteY3" fmla="*/ 0 h 16478"/>
                        <a:gd name="connsiteX4" fmla="*/ 27908 w 329755"/>
                        <a:gd name="connsiteY4" fmla="*/ 2096 h 16478"/>
                        <a:gd name="connsiteX5" fmla="*/ 0 w 329755"/>
                        <a:gd name="connsiteY5" fmla="*/ 2858 h 16478"/>
                        <a:gd name="connsiteX6" fmla="*/ 104299 w 329755"/>
                        <a:gd name="connsiteY6" fmla="*/ 12192 h 16478"/>
                        <a:gd name="connsiteX7" fmla="*/ 329184 w 329755"/>
                        <a:gd name="connsiteY7" fmla="*/ 16478 h 16478"/>
                        <a:gd name="connsiteX8" fmla="*/ 329755 w 329755"/>
                        <a:gd name="connsiteY8" fmla="*/ 16478 h 16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478">
                          <a:moveTo>
                            <a:pt x="329755" y="16478"/>
                          </a:moveTo>
                          <a:lnTo>
                            <a:pt x="329755" y="12764"/>
                          </a:lnTo>
                          <a:cubicBezTo>
                            <a:pt x="328994" y="9906"/>
                            <a:pt x="328041" y="7049"/>
                            <a:pt x="326993" y="4191"/>
                          </a:cubicBezTo>
                          <a:cubicBezTo>
                            <a:pt x="253079" y="3334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766" y="6096"/>
                            <a:pt x="69532" y="9239"/>
                            <a:pt x="104299" y="12192"/>
                          </a:cubicBezTo>
                          <a:cubicBezTo>
                            <a:pt x="179165" y="14192"/>
                            <a:pt x="254127" y="15621"/>
                            <a:pt x="329184" y="16478"/>
                          </a:cubicBezTo>
                          <a:cubicBezTo>
                            <a:pt x="329374" y="16478"/>
                            <a:pt x="329565" y="16478"/>
                            <a:pt x="329755" y="16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5" name="Vrije vorm: vorm 22294">
                      <a:extLst>
                        <a:ext uri="{FF2B5EF4-FFF2-40B4-BE49-F238E27FC236}">
                          <a16:creationId xmlns:a16="http://schemas.microsoft.com/office/drawing/2014/main" id="{615C6824-1685-3502-2E48-92EDA57865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122" y="2798222"/>
                      <a:ext cx="1869566" cy="57150"/>
                    </a:xfrm>
                    <a:custGeom>
                      <a:avLst/>
                      <a:gdLst>
                        <a:gd name="connsiteX0" fmla="*/ 1451515 w 1869566"/>
                        <a:gd name="connsiteY0" fmla="*/ 9620 h 57150"/>
                        <a:gd name="connsiteX1" fmla="*/ 999173 w 1869566"/>
                        <a:gd name="connsiteY1" fmla="*/ 12478 h 57150"/>
                        <a:gd name="connsiteX2" fmla="*/ 772954 w 1869566"/>
                        <a:gd name="connsiteY2" fmla="*/ 8763 h 57150"/>
                        <a:gd name="connsiteX3" fmla="*/ 546354 w 1869566"/>
                        <a:gd name="connsiteY3" fmla="*/ 12287 h 57150"/>
                        <a:gd name="connsiteX4" fmla="*/ 288607 w 1869566"/>
                        <a:gd name="connsiteY4" fmla="*/ 29718 h 57150"/>
                        <a:gd name="connsiteX5" fmla="*/ 0 w 1869566"/>
                        <a:gd name="connsiteY5" fmla="*/ 57150 h 57150"/>
                        <a:gd name="connsiteX6" fmla="*/ 0 w 1869566"/>
                        <a:gd name="connsiteY6" fmla="*/ 57150 h 57150"/>
                        <a:gd name="connsiteX7" fmla="*/ 547021 w 1869566"/>
                        <a:gd name="connsiteY7" fmla="*/ 18383 h 57150"/>
                        <a:gd name="connsiteX8" fmla="*/ 772858 w 1869566"/>
                        <a:gd name="connsiteY8" fmla="*/ 14859 h 57150"/>
                        <a:gd name="connsiteX9" fmla="*/ 999077 w 1869566"/>
                        <a:gd name="connsiteY9" fmla="*/ 18574 h 57150"/>
                        <a:gd name="connsiteX10" fmla="*/ 1451991 w 1869566"/>
                        <a:gd name="connsiteY10" fmla="*/ 15716 h 57150"/>
                        <a:gd name="connsiteX11" fmla="*/ 1869567 w 1869566"/>
                        <a:gd name="connsiteY11" fmla="*/ 0 h 57150"/>
                        <a:gd name="connsiteX12" fmla="*/ 1869567 w 1869566"/>
                        <a:gd name="connsiteY12" fmla="*/ 0 h 57150"/>
                        <a:gd name="connsiteX13" fmla="*/ 1649349 w 1869566"/>
                        <a:gd name="connsiteY13" fmla="*/ 5810 h 57150"/>
                        <a:gd name="connsiteX14" fmla="*/ 1451705 w 1869566"/>
                        <a:gd name="connsiteY14" fmla="*/ 9620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6" h="57150">
                          <a:moveTo>
                            <a:pt x="1451515" y="9620"/>
                          </a:moveTo>
                          <a:cubicBezTo>
                            <a:pt x="1300734" y="12859"/>
                            <a:pt x="1149858" y="14192"/>
                            <a:pt x="999173" y="12478"/>
                          </a:cubicBezTo>
                          <a:cubicBezTo>
                            <a:pt x="923830" y="11716"/>
                            <a:pt x="848487" y="9620"/>
                            <a:pt x="772954" y="8763"/>
                          </a:cubicBezTo>
                          <a:cubicBezTo>
                            <a:pt x="697420" y="7906"/>
                            <a:pt x="621697" y="9334"/>
                            <a:pt x="546354" y="12287"/>
                          </a:cubicBezTo>
                          <a:cubicBezTo>
                            <a:pt x="460057" y="16288"/>
                            <a:pt x="374237" y="22384"/>
                            <a:pt x="288607" y="29718"/>
                          </a:cubicBezTo>
                          <a:cubicBezTo>
                            <a:pt x="192119" y="37909"/>
                            <a:pt x="96012" y="47530"/>
                            <a:pt x="0" y="57150"/>
                          </a:cubicBezTo>
                          <a:lnTo>
                            <a:pt x="0" y="57150"/>
                          </a:lnTo>
                          <a:cubicBezTo>
                            <a:pt x="181737" y="40958"/>
                            <a:pt x="363855" y="24765"/>
                            <a:pt x="547021" y="18383"/>
                          </a:cubicBezTo>
                          <a:cubicBezTo>
                            <a:pt x="622268" y="15430"/>
                            <a:pt x="697516" y="14002"/>
                            <a:pt x="772858" y="14859"/>
                          </a:cubicBezTo>
                          <a:cubicBezTo>
                            <a:pt x="848201" y="15621"/>
                            <a:pt x="923544" y="17812"/>
                            <a:pt x="999077" y="18574"/>
                          </a:cubicBezTo>
                          <a:cubicBezTo>
                            <a:pt x="1150049" y="20288"/>
                            <a:pt x="1301115" y="18955"/>
                            <a:pt x="1451991" y="15716"/>
                          </a:cubicBezTo>
                          <a:cubicBezTo>
                            <a:pt x="1591342" y="11716"/>
                            <a:pt x="1730502" y="6191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6"/>
                            <a:pt x="1722692" y="4096"/>
                            <a:pt x="1649349" y="5810"/>
                          </a:cubicBezTo>
                          <a:cubicBezTo>
                            <a:pt x="1583531" y="7334"/>
                            <a:pt x="1517618" y="8668"/>
                            <a:pt x="1451705" y="962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6" name="Vrije vorm: vorm 22295">
                      <a:extLst>
                        <a:ext uri="{FF2B5EF4-FFF2-40B4-BE49-F238E27FC236}">
                          <a16:creationId xmlns:a16="http://schemas.microsoft.com/office/drawing/2014/main" id="{E481BE61-58BF-5E89-F85A-8E677CC809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60599"/>
                      <a:ext cx="588454" cy="22773"/>
                    </a:xfrm>
                    <a:custGeom>
                      <a:avLst/>
                      <a:gdLst>
                        <a:gd name="connsiteX0" fmla="*/ 1810 w 588454"/>
                        <a:gd name="connsiteY0" fmla="*/ 15907 h 22773"/>
                        <a:gd name="connsiteX1" fmla="*/ 140208 w 588454"/>
                        <a:gd name="connsiteY1" fmla="*/ 22479 h 22773"/>
                        <a:gd name="connsiteX2" fmla="*/ 446913 w 588454"/>
                        <a:gd name="connsiteY2" fmla="*/ 14573 h 22773"/>
                        <a:gd name="connsiteX3" fmla="*/ 588455 w 588454"/>
                        <a:gd name="connsiteY3" fmla="*/ 0 h 22773"/>
                        <a:gd name="connsiteX4" fmla="*/ 513302 w 588454"/>
                        <a:gd name="connsiteY4" fmla="*/ 5143 h 22773"/>
                        <a:gd name="connsiteX5" fmla="*/ 445961 w 588454"/>
                        <a:gd name="connsiteY5" fmla="*/ 8572 h 22773"/>
                        <a:gd name="connsiteX6" fmla="*/ 140494 w 588454"/>
                        <a:gd name="connsiteY6" fmla="*/ 16478 h 22773"/>
                        <a:gd name="connsiteX7" fmla="*/ 53340 w 588454"/>
                        <a:gd name="connsiteY7" fmla="*/ 15812 h 22773"/>
                        <a:gd name="connsiteX8" fmla="*/ 1810 w 588454"/>
                        <a:gd name="connsiteY8" fmla="*/ 14383 h 22773"/>
                        <a:gd name="connsiteX9" fmla="*/ 1810 w 588454"/>
                        <a:gd name="connsiteY9" fmla="*/ 14383 h 22773"/>
                        <a:gd name="connsiteX10" fmla="*/ 0 w 588454"/>
                        <a:gd name="connsiteY10" fmla="*/ 14383 h 22773"/>
                        <a:gd name="connsiteX11" fmla="*/ 0 w 588454"/>
                        <a:gd name="connsiteY11" fmla="*/ 15907 h 22773"/>
                        <a:gd name="connsiteX12" fmla="*/ 1810 w 588454"/>
                        <a:gd name="connsiteY12" fmla="*/ 16002 h 22773"/>
                        <a:gd name="connsiteX13" fmla="*/ 1810 w 588454"/>
                        <a:gd name="connsiteY13" fmla="*/ 16002 h 227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773">
                          <a:moveTo>
                            <a:pt x="1810" y="15907"/>
                          </a:moveTo>
                          <a:cubicBezTo>
                            <a:pt x="47815" y="18764"/>
                            <a:pt x="93917" y="21146"/>
                            <a:pt x="140208" y="22479"/>
                          </a:cubicBezTo>
                          <a:cubicBezTo>
                            <a:pt x="242507" y="23717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620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143"/>
                          </a:cubicBezTo>
                          <a:cubicBezTo>
                            <a:pt x="490823" y="6477"/>
                            <a:pt x="468440" y="7620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111443" y="16574"/>
                            <a:pt x="82391" y="16383"/>
                            <a:pt x="53340" y="15812"/>
                          </a:cubicBezTo>
                          <a:cubicBezTo>
                            <a:pt x="36195" y="15526"/>
                            <a:pt x="18955" y="14954"/>
                            <a:pt x="1810" y="14383"/>
                          </a:cubicBezTo>
                          <a:lnTo>
                            <a:pt x="1810" y="14383"/>
                          </a:lnTo>
                          <a:cubicBezTo>
                            <a:pt x="1238" y="14383"/>
                            <a:pt x="571" y="14383"/>
                            <a:pt x="0" y="14383"/>
                          </a:cubicBezTo>
                          <a:lnTo>
                            <a:pt x="0" y="15907"/>
                          </a:lnTo>
                          <a:cubicBezTo>
                            <a:pt x="571" y="15907"/>
                            <a:pt x="1238" y="15907"/>
                            <a:pt x="1810" y="16002"/>
                          </a:cubicBezTo>
                          <a:lnTo>
                            <a:pt x="1810" y="1600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7" name="Vrije vorm: vorm 22296">
                      <a:extLst>
                        <a:ext uri="{FF2B5EF4-FFF2-40B4-BE49-F238E27FC236}">
                          <a16:creationId xmlns:a16="http://schemas.microsoft.com/office/drawing/2014/main" id="{8E96C503-8BE7-E36F-E9F5-78E34CAF5E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6940" y="2779841"/>
                      <a:ext cx="832104" cy="36955"/>
                    </a:xfrm>
                    <a:custGeom>
                      <a:avLst/>
                      <a:gdLst>
                        <a:gd name="connsiteX0" fmla="*/ 644557 w 832104"/>
                        <a:gd name="connsiteY0" fmla="*/ 3332 h 36955"/>
                        <a:gd name="connsiteX1" fmla="*/ 240792 w 832104"/>
                        <a:gd name="connsiteY1" fmla="*/ 6285 h 36955"/>
                        <a:gd name="connsiteX2" fmla="*/ 126206 w 832104"/>
                        <a:gd name="connsiteY2" fmla="*/ 17715 h 36955"/>
                        <a:gd name="connsiteX3" fmla="*/ 0 w 832104"/>
                        <a:gd name="connsiteY3" fmla="*/ 36955 h 36955"/>
                        <a:gd name="connsiteX4" fmla="*/ 241649 w 832104"/>
                        <a:gd name="connsiteY4" fmla="*/ 12285 h 36955"/>
                        <a:gd name="connsiteX5" fmla="*/ 643890 w 832104"/>
                        <a:gd name="connsiteY5" fmla="*/ 9428 h 36955"/>
                        <a:gd name="connsiteX6" fmla="*/ 832104 w 832104"/>
                        <a:gd name="connsiteY6" fmla="*/ 13809 h 36955"/>
                        <a:gd name="connsiteX7" fmla="*/ 732187 w 832104"/>
                        <a:gd name="connsiteY7" fmla="*/ 7999 h 36955"/>
                        <a:gd name="connsiteX8" fmla="*/ 644461 w 832104"/>
                        <a:gd name="connsiteY8" fmla="*/ 3332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557" y="3332"/>
                          </a:moveTo>
                          <a:cubicBezTo>
                            <a:pt x="510254" y="-954"/>
                            <a:pt x="375190" y="-2193"/>
                            <a:pt x="240792" y="6285"/>
                          </a:cubicBezTo>
                          <a:cubicBezTo>
                            <a:pt x="202406" y="9237"/>
                            <a:pt x="164211" y="13047"/>
                            <a:pt x="126206" y="17715"/>
                          </a:cubicBezTo>
                          <a:cubicBezTo>
                            <a:pt x="83629" y="22953"/>
                            <a:pt x="41529" y="29240"/>
                            <a:pt x="0" y="36955"/>
                          </a:cubicBezTo>
                          <a:cubicBezTo>
                            <a:pt x="79343" y="24287"/>
                            <a:pt x="160401" y="16476"/>
                            <a:pt x="241649" y="12285"/>
                          </a:cubicBezTo>
                          <a:cubicBezTo>
                            <a:pt x="375190" y="3808"/>
                            <a:pt x="509873" y="5142"/>
                            <a:pt x="643890" y="9428"/>
                          </a:cubicBezTo>
                          <a:cubicBezTo>
                            <a:pt x="706660" y="10380"/>
                            <a:pt x="769334" y="12095"/>
                            <a:pt x="832104" y="13809"/>
                          </a:cubicBezTo>
                          <a:cubicBezTo>
                            <a:pt x="798767" y="11809"/>
                            <a:pt x="765524" y="9809"/>
                            <a:pt x="732187" y="7999"/>
                          </a:cubicBezTo>
                          <a:cubicBezTo>
                            <a:pt x="702945" y="6380"/>
                            <a:pt x="673703" y="4761"/>
                            <a:pt x="644461" y="333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8" name="Vrije vorm: vorm 22297">
                      <a:extLst>
                        <a:ext uri="{FF2B5EF4-FFF2-40B4-BE49-F238E27FC236}">
                          <a16:creationId xmlns:a16="http://schemas.microsoft.com/office/drawing/2014/main" id="{390F868D-24FD-35AB-855B-61704D0CFF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90685"/>
                      <a:ext cx="352996" cy="7334"/>
                    </a:xfrm>
                    <a:custGeom>
                      <a:avLst/>
                      <a:gdLst>
                        <a:gd name="connsiteX0" fmla="*/ 72104 w 352996"/>
                        <a:gd name="connsiteY0" fmla="*/ 2476 h 7334"/>
                        <a:gd name="connsiteX1" fmla="*/ 0 w 352996"/>
                        <a:gd name="connsiteY1" fmla="*/ 3905 h 7334"/>
                        <a:gd name="connsiteX2" fmla="*/ 135255 w 352996"/>
                        <a:gd name="connsiteY2" fmla="*/ 7334 h 7334"/>
                        <a:gd name="connsiteX3" fmla="*/ 352996 w 352996"/>
                        <a:gd name="connsiteY3" fmla="*/ 6096 h 7334"/>
                        <a:gd name="connsiteX4" fmla="*/ 352996 w 352996"/>
                        <a:gd name="connsiteY4" fmla="*/ 0 h 7334"/>
                        <a:gd name="connsiteX5" fmla="*/ 135350 w 352996"/>
                        <a:gd name="connsiteY5" fmla="*/ 1238 h 7334"/>
                        <a:gd name="connsiteX6" fmla="*/ 72200 w 352996"/>
                        <a:gd name="connsiteY6" fmla="*/ 2476 h 7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334">
                          <a:moveTo>
                            <a:pt x="72104" y="2476"/>
                          </a:moveTo>
                          <a:cubicBezTo>
                            <a:pt x="48101" y="2953"/>
                            <a:pt x="24098" y="3524"/>
                            <a:pt x="0" y="3905"/>
                          </a:cubicBezTo>
                          <a:cubicBezTo>
                            <a:pt x="45053" y="5239"/>
                            <a:pt x="90107" y="6382"/>
                            <a:pt x="135255" y="7334"/>
                          </a:cubicBezTo>
                          <a:cubicBezTo>
                            <a:pt x="207836" y="7334"/>
                            <a:pt x="280416" y="6858"/>
                            <a:pt x="352996" y="6096"/>
                          </a:cubicBezTo>
                          <a:lnTo>
                            <a:pt x="352996" y="0"/>
                          </a:lnTo>
                          <a:cubicBezTo>
                            <a:pt x="280511" y="762"/>
                            <a:pt x="207931" y="1238"/>
                            <a:pt x="135350" y="1238"/>
                          </a:cubicBezTo>
                          <a:cubicBezTo>
                            <a:pt x="114300" y="1714"/>
                            <a:pt x="93250" y="2096"/>
                            <a:pt x="72200" y="247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99" name="Vrije vorm: vorm 22298">
                      <a:extLst>
                        <a:ext uri="{FF2B5EF4-FFF2-40B4-BE49-F238E27FC236}">
                          <a16:creationId xmlns:a16="http://schemas.microsoft.com/office/drawing/2014/main" id="{5666ADC2-5705-9816-FC7F-42E20C550D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167" y="2621724"/>
                      <a:ext cx="219932" cy="12287"/>
                    </a:xfrm>
                    <a:custGeom>
                      <a:avLst/>
                      <a:gdLst>
                        <a:gd name="connsiteX0" fmla="*/ 64865 w 219932"/>
                        <a:gd name="connsiteY0" fmla="*/ 762 h 12287"/>
                        <a:gd name="connsiteX1" fmla="*/ 34195 w 219932"/>
                        <a:gd name="connsiteY1" fmla="*/ 381 h 12287"/>
                        <a:gd name="connsiteX2" fmla="*/ 0 w 219932"/>
                        <a:gd name="connsiteY2" fmla="*/ 0 h 12287"/>
                        <a:gd name="connsiteX3" fmla="*/ 63913 w 219932"/>
                        <a:gd name="connsiteY3" fmla="*/ 6858 h 12287"/>
                        <a:gd name="connsiteX4" fmla="*/ 170021 w 219932"/>
                        <a:gd name="connsiteY4" fmla="*/ 12287 h 12287"/>
                        <a:gd name="connsiteX5" fmla="*/ 219932 w 219932"/>
                        <a:gd name="connsiteY5" fmla="*/ 11430 h 12287"/>
                        <a:gd name="connsiteX6" fmla="*/ 193643 w 219932"/>
                        <a:gd name="connsiteY6" fmla="*/ 8668 h 12287"/>
                        <a:gd name="connsiteX7" fmla="*/ 170783 w 219932"/>
                        <a:gd name="connsiteY7" fmla="*/ 6191 h 12287"/>
                        <a:gd name="connsiteX8" fmla="*/ 64865 w 219932"/>
                        <a:gd name="connsiteY8" fmla="*/ 762 h 1228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287">
                          <a:moveTo>
                            <a:pt x="64865" y="762"/>
                          </a:moveTo>
                          <a:cubicBezTo>
                            <a:pt x="54673" y="667"/>
                            <a:pt x="44386" y="476"/>
                            <a:pt x="34195" y="381"/>
                          </a:cubicBezTo>
                          <a:cubicBezTo>
                            <a:pt x="22765" y="286"/>
                            <a:pt x="11430" y="95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287"/>
                          </a:cubicBezTo>
                          <a:lnTo>
                            <a:pt x="219932" y="11430"/>
                          </a:lnTo>
                          <a:lnTo>
                            <a:pt x="193643" y="8668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0" name="Vrije vorm: vorm 22299">
                      <a:extLst>
                        <a:ext uri="{FF2B5EF4-FFF2-40B4-BE49-F238E27FC236}">
                          <a16:creationId xmlns:a16="http://schemas.microsoft.com/office/drawing/2014/main" id="{EE000839-9312-4537-198A-674ABFDE52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99" y="2630106"/>
                      <a:ext cx="311753" cy="17141"/>
                    </a:xfrm>
                    <a:custGeom>
                      <a:avLst/>
                      <a:gdLst>
                        <a:gd name="connsiteX0" fmla="*/ 91345 w 311753"/>
                        <a:gd name="connsiteY0" fmla="*/ 10954 h 17141"/>
                        <a:gd name="connsiteX1" fmla="*/ 48768 w 311753"/>
                        <a:gd name="connsiteY1" fmla="*/ 13621 h 17141"/>
                        <a:gd name="connsiteX2" fmla="*/ 0 w 311753"/>
                        <a:gd name="connsiteY2" fmla="*/ 16669 h 17141"/>
                        <a:gd name="connsiteX3" fmla="*/ 91916 w 311753"/>
                        <a:gd name="connsiteY3" fmla="*/ 17050 h 17141"/>
                        <a:gd name="connsiteX4" fmla="*/ 242411 w 311753"/>
                        <a:gd name="connsiteY4" fmla="*/ 8668 h 17141"/>
                        <a:gd name="connsiteX5" fmla="*/ 311753 w 311753"/>
                        <a:gd name="connsiteY5" fmla="*/ 0 h 17141"/>
                        <a:gd name="connsiteX6" fmla="*/ 274796 w 311753"/>
                        <a:gd name="connsiteY6" fmla="*/ 1333 h 17141"/>
                        <a:gd name="connsiteX7" fmla="*/ 241364 w 311753"/>
                        <a:gd name="connsiteY7" fmla="*/ 2572 h 17141"/>
                        <a:gd name="connsiteX8" fmla="*/ 91345 w 311753"/>
                        <a:gd name="connsiteY8" fmla="*/ 10954 h 171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7141">
                          <a:moveTo>
                            <a:pt x="91345" y="10954"/>
                          </a:moveTo>
                          <a:cubicBezTo>
                            <a:pt x="77152" y="12001"/>
                            <a:pt x="62960" y="12668"/>
                            <a:pt x="48768" y="13621"/>
                          </a:cubicBezTo>
                          <a:cubicBezTo>
                            <a:pt x="32480" y="14668"/>
                            <a:pt x="16288" y="15812"/>
                            <a:pt x="0" y="16669"/>
                          </a:cubicBezTo>
                          <a:cubicBezTo>
                            <a:pt x="30575" y="17145"/>
                            <a:pt x="61246" y="17240"/>
                            <a:pt x="91916" y="17050"/>
                          </a:cubicBezTo>
                          <a:cubicBezTo>
                            <a:pt x="142208" y="15050"/>
                            <a:pt x="192405" y="12287"/>
                            <a:pt x="242411" y="8668"/>
                          </a:cubicBezTo>
                          <a:cubicBezTo>
                            <a:pt x="265652" y="6001"/>
                            <a:pt x="288703" y="3048"/>
                            <a:pt x="311753" y="0"/>
                          </a:cubicBezTo>
                          <a:cubicBezTo>
                            <a:pt x="299466" y="571"/>
                            <a:pt x="287084" y="952"/>
                            <a:pt x="274796" y="1333"/>
                          </a:cubicBezTo>
                          <a:cubicBezTo>
                            <a:pt x="263652" y="1714"/>
                            <a:pt x="252508" y="2286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95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1" name="Vrije vorm: vorm 22300">
                      <a:extLst>
                        <a:ext uri="{FF2B5EF4-FFF2-40B4-BE49-F238E27FC236}">
                          <a16:creationId xmlns:a16="http://schemas.microsoft.com/office/drawing/2014/main" id="{3AF28766-182F-F75B-0F6A-259305F34D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412" y="2709545"/>
                      <a:ext cx="295465" cy="7715"/>
                    </a:xfrm>
                    <a:custGeom>
                      <a:avLst/>
                      <a:gdLst>
                        <a:gd name="connsiteX0" fmla="*/ 86773 w 295465"/>
                        <a:gd name="connsiteY0" fmla="*/ 0 h 7715"/>
                        <a:gd name="connsiteX1" fmla="*/ 46196 w 295465"/>
                        <a:gd name="connsiteY1" fmla="*/ 953 h 7715"/>
                        <a:gd name="connsiteX2" fmla="*/ 0 w 295465"/>
                        <a:gd name="connsiteY2" fmla="*/ 2096 h 7715"/>
                        <a:gd name="connsiteX3" fmla="*/ 86487 w 295465"/>
                        <a:gd name="connsiteY3" fmla="*/ 6096 h 7715"/>
                        <a:gd name="connsiteX4" fmla="*/ 228886 w 295465"/>
                        <a:gd name="connsiteY4" fmla="*/ 7715 h 7715"/>
                        <a:gd name="connsiteX5" fmla="*/ 295466 w 295465"/>
                        <a:gd name="connsiteY5" fmla="*/ 5429 h 7715"/>
                        <a:gd name="connsiteX6" fmla="*/ 260033 w 295465"/>
                        <a:gd name="connsiteY6" fmla="*/ 3429 h 7715"/>
                        <a:gd name="connsiteX7" fmla="*/ 229172 w 295465"/>
                        <a:gd name="connsiteY7" fmla="*/ 1619 h 7715"/>
                        <a:gd name="connsiteX8" fmla="*/ 86773 w 295465"/>
                        <a:gd name="connsiteY8" fmla="*/ 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86773" y="0"/>
                          </a:moveTo>
                          <a:lnTo>
                            <a:pt x="46196" y="953"/>
                          </a:lnTo>
                          <a:lnTo>
                            <a:pt x="0" y="2096"/>
                          </a:lnTo>
                          <a:lnTo>
                            <a:pt x="86487" y="6096"/>
                          </a:lnTo>
                          <a:lnTo>
                            <a:pt x="228886" y="7715"/>
                          </a:lnTo>
                          <a:lnTo>
                            <a:pt x="295466" y="5429"/>
                          </a:lnTo>
                          <a:lnTo>
                            <a:pt x="260033" y="3429"/>
                          </a:lnTo>
                          <a:lnTo>
                            <a:pt x="229172" y="1619"/>
                          </a:lnTo>
                          <a:lnTo>
                            <a:pt x="86773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2" name="Vrije vorm: vorm 22301">
                      <a:extLst>
                        <a:ext uri="{FF2B5EF4-FFF2-40B4-BE49-F238E27FC236}">
                          <a16:creationId xmlns:a16="http://schemas.microsoft.com/office/drawing/2014/main" id="{8F3273B8-FF01-90B6-83DD-D928586644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42596"/>
                      <a:ext cx="1362551" cy="14001"/>
                    </a:xfrm>
                    <a:custGeom>
                      <a:avLst/>
                      <a:gdLst>
                        <a:gd name="connsiteX0" fmla="*/ 399288 w 1362551"/>
                        <a:gd name="connsiteY0" fmla="*/ 1810 h 14001"/>
                        <a:gd name="connsiteX1" fmla="*/ 106490 w 1362551"/>
                        <a:gd name="connsiteY1" fmla="*/ 7144 h 14001"/>
                        <a:gd name="connsiteX2" fmla="*/ 0 w 1362551"/>
                        <a:gd name="connsiteY2" fmla="*/ 9049 h 14001"/>
                        <a:gd name="connsiteX3" fmla="*/ 399288 w 1362551"/>
                        <a:gd name="connsiteY3" fmla="*/ 14002 h 14001"/>
                        <a:gd name="connsiteX4" fmla="*/ 1055846 w 1362551"/>
                        <a:gd name="connsiteY4" fmla="*/ 12192 h 14001"/>
                        <a:gd name="connsiteX5" fmla="*/ 1362551 w 1362551"/>
                        <a:gd name="connsiteY5" fmla="*/ 5239 h 14001"/>
                        <a:gd name="connsiteX6" fmla="*/ 1280827 w 1362551"/>
                        <a:gd name="connsiteY6" fmla="*/ 3905 h 14001"/>
                        <a:gd name="connsiteX7" fmla="*/ 1055846 w 1362551"/>
                        <a:gd name="connsiteY7" fmla="*/ 0 h 14001"/>
                        <a:gd name="connsiteX8" fmla="*/ 399288 w 1362551"/>
                        <a:gd name="connsiteY8" fmla="*/ 1810 h 14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4001">
                          <a:moveTo>
                            <a:pt x="399288" y="1810"/>
                          </a:moveTo>
                          <a:lnTo>
                            <a:pt x="106490" y="7144"/>
                          </a:lnTo>
                          <a:lnTo>
                            <a:pt x="0" y="9049"/>
                          </a:lnTo>
                          <a:lnTo>
                            <a:pt x="399288" y="14002"/>
                          </a:lnTo>
                          <a:lnTo>
                            <a:pt x="1055846" y="12192"/>
                          </a:lnTo>
                          <a:lnTo>
                            <a:pt x="1362551" y="5239"/>
                          </a:lnTo>
                          <a:lnTo>
                            <a:pt x="1280827" y="3905"/>
                          </a:lnTo>
                          <a:lnTo>
                            <a:pt x="1055846" y="0"/>
                          </a:lnTo>
                          <a:lnTo>
                            <a:pt x="399288" y="181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3" name="Vrije vorm: vorm 22302">
                      <a:extLst>
                        <a:ext uri="{FF2B5EF4-FFF2-40B4-BE49-F238E27FC236}">
                          <a16:creationId xmlns:a16="http://schemas.microsoft.com/office/drawing/2014/main" id="{1C6750AB-F6FF-D712-831F-B4DBE7A7AB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9193"/>
                      <a:ext cx="932497" cy="13780"/>
                    </a:xfrm>
                    <a:custGeom>
                      <a:avLst/>
                      <a:gdLst>
                        <a:gd name="connsiteX0" fmla="*/ 722471 w 932497"/>
                        <a:gd name="connsiteY0" fmla="*/ 12637 h 13780"/>
                        <a:gd name="connsiteX1" fmla="*/ 932498 w 932497"/>
                        <a:gd name="connsiteY1" fmla="*/ 8637 h 13780"/>
                        <a:gd name="connsiteX2" fmla="*/ 876586 w 932497"/>
                        <a:gd name="connsiteY2" fmla="*/ 6446 h 13780"/>
                        <a:gd name="connsiteX3" fmla="*/ 722757 w 932497"/>
                        <a:gd name="connsiteY3" fmla="*/ 445 h 13780"/>
                        <a:gd name="connsiteX4" fmla="*/ 273082 w 932497"/>
                        <a:gd name="connsiteY4" fmla="*/ 1588 h 13780"/>
                        <a:gd name="connsiteX5" fmla="*/ 72771 w 932497"/>
                        <a:gd name="connsiteY5" fmla="*/ 9113 h 13780"/>
                        <a:gd name="connsiteX6" fmla="*/ 0 w 932497"/>
                        <a:gd name="connsiteY6" fmla="*/ 12066 h 13780"/>
                        <a:gd name="connsiteX7" fmla="*/ 273368 w 932497"/>
                        <a:gd name="connsiteY7" fmla="*/ 13780 h 13780"/>
                        <a:gd name="connsiteX8" fmla="*/ 722471 w 932497"/>
                        <a:gd name="connsiteY8" fmla="*/ 12637 h 137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780">
                          <a:moveTo>
                            <a:pt x="722471" y="12637"/>
                          </a:moveTo>
                          <a:cubicBezTo>
                            <a:pt x="792480" y="11018"/>
                            <a:pt x="862489" y="9684"/>
                            <a:pt x="932498" y="8637"/>
                          </a:cubicBezTo>
                          <a:cubicBezTo>
                            <a:pt x="913828" y="7875"/>
                            <a:pt x="895255" y="7208"/>
                            <a:pt x="876586" y="6446"/>
                          </a:cubicBezTo>
                          <a:cubicBezTo>
                            <a:pt x="825341" y="4350"/>
                            <a:pt x="774097" y="2255"/>
                            <a:pt x="722757" y="445"/>
                          </a:cubicBezTo>
                          <a:cubicBezTo>
                            <a:pt x="572834" y="-412"/>
                            <a:pt x="423005" y="-31"/>
                            <a:pt x="273082" y="1588"/>
                          </a:cubicBezTo>
                          <a:cubicBezTo>
                            <a:pt x="206216" y="3779"/>
                            <a:pt x="139446" y="6351"/>
                            <a:pt x="72771" y="9113"/>
                          </a:cubicBezTo>
                          <a:cubicBezTo>
                            <a:pt x="48482" y="10065"/>
                            <a:pt x="24194" y="11018"/>
                            <a:pt x="0" y="12066"/>
                          </a:cubicBezTo>
                          <a:cubicBezTo>
                            <a:pt x="91154" y="12161"/>
                            <a:pt x="182309" y="12732"/>
                            <a:pt x="273368" y="13780"/>
                          </a:cubicBezTo>
                          <a:cubicBezTo>
                            <a:pt x="423100" y="12161"/>
                            <a:pt x="572834" y="11780"/>
                            <a:pt x="722471" y="1263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4" name="Vrije vorm: vorm 22303">
                      <a:extLst>
                        <a:ext uri="{FF2B5EF4-FFF2-40B4-BE49-F238E27FC236}">
                          <a16:creationId xmlns:a16="http://schemas.microsoft.com/office/drawing/2014/main" id="{E0B699DB-4591-8BF3-3C75-A4E22D76D6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7424"/>
                      <a:ext cx="1765744" cy="28537"/>
                    </a:xfrm>
                    <a:custGeom>
                      <a:avLst/>
                      <a:gdLst>
                        <a:gd name="connsiteX0" fmla="*/ 942499 w 1765744"/>
                        <a:gd name="connsiteY0" fmla="*/ 16288 h 28537"/>
                        <a:gd name="connsiteX1" fmla="*/ 729806 w 1765744"/>
                        <a:gd name="connsiteY1" fmla="*/ 15526 h 28537"/>
                        <a:gd name="connsiteX2" fmla="*/ 517208 w 1765744"/>
                        <a:gd name="connsiteY2" fmla="*/ 12192 h 28537"/>
                        <a:gd name="connsiteX3" fmla="*/ 137255 w 1765744"/>
                        <a:gd name="connsiteY3" fmla="*/ 4667 h 28537"/>
                        <a:gd name="connsiteX4" fmla="*/ 0 w 1765744"/>
                        <a:gd name="connsiteY4" fmla="*/ 0 h 28537"/>
                        <a:gd name="connsiteX5" fmla="*/ 516446 w 1765744"/>
                        <a:gd name="connsiteY5" fmla="*/ 24384 h 28537"/>
                        <a:gd name="connsiteX6" fmla="*/ 729425 w 1765744"/>
                        <a:gd name="connsiteY6" fmla="*/ 27718 h 28537"/>
                        <a:gd name="connsiteX7" fmla="*/ 942499 w 1765744"/>
                        <a:gd name="connsiteY7" fmla="*/ 28480 h 28537"/>
                        <a:gd name="connsiteX8" fmla="*/ 1368362 w 1765744"/>
                        <a:gd name="connsiteY8" fmla="*/ 24670 h 28537"/>
                        <a:gd name="connsiteX9" fmla="*/ 1765745 w 1765744"/>
                        <a:gd name="connsiteY9" fmla="*/ 25527 h 28537"/>
                        <a:gd name="connsiteX10" fmla="*/ 1660112 w 1765744"/>
                        <a:gd name="connsiteY10" fmla="*/ 19717 h 28537"/>
                        <a:gd name="connsiteX11" fmla="*/ 1368362 w 1765744"/>
                        <a:gd name="connsiteY11" fmla="*/ 12478 h 28537"/>
                        <a:gd name="connsiteX12" fmla="*/ 942689 w 1765744"/>
                        <a:gd name="connsiteY12" fmla="*/ 16288 h 285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537">
                          <a:moveTo>
                            <a:pt x="942499" y="16288"/>
                          </a:move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90525" y="10954"/>
                            <a:pt x="263842" y="8477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573"/>
                            <a:pt x="343948" y="18669"/>
                            <a:pt x="516446" y="24384"/>
                          </a:cubicBezTo>
                          <a:cubicBezTo>
                            <a:pt x="587407" y="25908"/>
                            <a:pt x="658368" y="26956"/>
                            <a:pt x="729425" y="27718"/>
                          </a:cubicBezTo>
                          <a:cubicBezTo>
                            <a:pt x="800481" y="28384"/>
                            <a:pt x="871442" y="28670"/>
                            <a:pt x="942499" y="28480"/>
                          </a:cubicBezTo>
                          <a:cubicBezTo>
                            <a:pt x="1084612" y="28384"/>
                            <a:pt x="1226630" y="25622"/>
                            <a:pt x="1368362" y="24670"/>
                          </a:cubicBezTo>
                          <a:cubicBezTo>
                            <a:pt x="1500759" y="21812"/>
                            <a:pt x="1633347" y="20765"/>
                            <a:pt x="1765745" y="25527"/>
                          </a:cubicBezTo>
                          <a:cubicBezTo>
                            <a:pt x="1730597" y="23146"/>
                            <a:pt x="1695355" y="21336"/>
                            <a:pt x="1660112" y="19717"/>
                          </a:cubicBezTo>
                          <a:cubicBezTo>
                            <a:pt x="1563053" y="15335"/>
                            <a:pt x="1465707" y="13430"/>
                            <a:pt x="1368362" y="12478"/>
                          </a:cubicBezTo>
                          <a:cubicBezTo>
                            <a:pt x="1226249" y="13430"/>
                            <a:pt x="1084421" y="16192"/>
                            <a:pt x="942689" y="1628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5" name="Vrije vorm: vorm 22304">
                      <a:extLst>
                        <a:ext uri="{FF2B5EF4-FFF2-40B4-BE49-F238E27FC236}">
                          <a16:creationId xmlns:a16="http://schemas.microsoft.com/office/drawing/2014/main" id="{340483C0-7999-153E-D71F-1991DE0F83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561" y="2641536"/>
                      <a:ext cx="2406491" cy="64437"/>
                    </a:xfrm>
                    <a:custGeom>
                      <a:avLst/>
                      <a:gdLst>
                        <a:gd name="connsiteX0" fmla="*/ 1283589 w 2406491"/>
                        <a:gd name="connsiteY0" fmla="*/ 12383 h 64437"/>
                        <a:gd name="connsiteX1" fmla="*/ 993362 w 2406491"/>
                        <a:gd name="connsiteY1" fmla="*/ 17145 h 64437"/>
                        <a:gd name="connsiteX2" fmla="*/ 848297 w 2406491"/>
                        <a:gd name="connsiteY2" fmla="*/ 19526 h 64437"/>
                        <a:gd name="connsiteX3" fmla="*/ 703040 w 2406491"/>
                        <a:gd name="connsiteY3" fmla="*/ 22479 h 64437"/>
                        <a:gd name="connsiteX4" fmla="*/ 614744 w 2406491"/>
                        <a:gd name="connsiteY4" fmla="*/ 26479 h 64437"/>
                        <a:gd name="connsiteX5" fmla="*/ 570643 w 2406491"/>
                        <a:gd name="connsiteY5" fmla="*/ 29146 h 64437"/>
                        <a:gd name="connsiteX6" fmla="*/ 548640 w 2406491"/>
                        <a:gd name="connsiteY6" fmla="*/ 30671 h 64437"/>
                        <a:gd name="connsiteX7" fmla="*/ 526637 w 2406491"/>
                        <a:gd name="connsiteY7" fmla="*/ 32290 h 64437"/>
                        <a:gd name="connsiteX8" fmla="*/ 351473 w 2406491"/>
                        <a:gd name="connsiteY8" fmla="*/ 47149 h 64437"/>
                        <a:gd name="connsiteX9" fmla="*/ 187547 w 2406491"/>
                        <a:gd name="connsiteY9" fmla="*/ 59246 h 64437"/>
                        <a:gd name="connsiteX10" fmla="*/ 176213 w 2406491"/>
                        <a:gd name="connsiteY10" fmla="*/ 59912 h 64437"/>
                        <a:gd name="connsiteX11" fmla="*/ 0 w 2406491"/>
                        <a:gd name="connsiteY11" fmla="*/ 62484 h 64437"/>
                        <a:gd name="connsiteX12" fmla="*/ 176594 w 2406491"/>
                        <a:gd name="connsiteY12" fmla="*/ 62960 h 64437"/>
                        <a:gd name="connsiteX13" fmla="*/ 352711 w 2406491"/>
                        <a:gd name="connsiteY13" fmla="*/ 53150 h 64437"/>
                        <a:gd name="connsiteX14" fmla="*/ 528257 w 2406491"/>
                        <a:gd name="connsiteY14" fmla="*/ 41243 h 64437"/>
                        <a:gd name="connsiteX15" fmla="*/ 550164 w 2406491"/>
                        <a:gd name="connsiteY15" fmla="*/ 40005 h 64437"/>
                        <a:gd name="connsiteX16" fmla="*/ 572072 w 2406491"/>
                        <a:gd name="connsiteY16" fmla="*/ 38957 h 64437"/>
                        <a:gd name="connsiteX17" fmla="*/ 615982 w 2406491"/>
                        <a:gd name="connsiteY17" fmla="*/ 37052 h 64437"/>
                        <a:gd name="connsiteX18" fmla="*/ 703898 w 2406491"/>
                        <a:gd name="connsiteY18" fmla="*/ 34576 h 64437"/>
                        <a:gd name="connsiteX19" fmla="*/ 848773 w 2406491"/>
                        <a:gd name="connsiteY19" fmla="*/ 31623 h 64437"/>
                        <a:gd name="connsiteX20" fmla="*/ 993839 w 2406491"/>
                        <a:gd name="connsiteY20" fmla="*/ 29242 h 64437"/>
                        <a:gd name="connsiteX21" fmla="*/ 1284065 w 2406491"/>
                        <a:gd name="connsiteY21" fmla="*/ 24479 h 64437"/>
                        <a:gd name="connsiteX22" fmla="*/ 1864519 w 2406491"/>
                        <a:gd name="connsiteY22" fmla="*/ 14954 h 64437"/>
                        <a:gd name="connsiteX23" fmla="*/ 2406492 w 2406491"/>
                        <a:gd name="connsiteY23" fmla="*/ 0 h 64437"/>
                        <a:gd name="connsiteX24" fmla="*/ 2261997 w 2406491"/>
                        <a:gd name="connsiteY24" fmla="*/ 762 h 64437"/>
                        <a:gd name="connsiteX25" fmla="*/ 1864043 w 2406491"/>
                        <a:gd name="connsiteY25" fmla="*/ 2762 h 64437"/>
                        <a:gd name="connsiteX26" fmla="*/ 1283589 w 2406491"/>
                        <a:gd name="connsiteY26" fmla="*/ 12287 h 644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437">
                          <a:moveTo>
                            <a:pt x="1283589" y="12383"/>
                          </a:moveTo>
                          <a:lnTo>
                            <a:pt x="993362" y="17145"/>
                          </a:lnTo>
                          <a:lnTo>
                            <a:pt x="848297" y="19526"/>
                          </a:lnTo>
                          <a:cubicBezTo>
                            <a:pt x="799910" y="20288"/>
                            <a:pt x="751523" y="21146"/>
                            <a:pt x="703040" y="22479"/>
                          </a:cubicBezTo>
                          <a:cubicBezTo>
                            <a:pt x="673608" y="23527"/>
                            <a:pt x="644176" y="24860"/>
                            <a:pt x="614744" y="26479"/>
                          </a:cubicBezTo>
                          <a:cubicBezTo>
                            <a:pt x="600075" y="27242"/>
                            <a:pt x="585311" y="28194"/>
                            <a:pt x="570643" y="29146"/>
                          </a:cubicBezTo>
                          <a:lnTo>
                            <a:pt x="548640" y="30671"/>
                          </a:lnTo>
                          <a:lnTo>
                            <a:pt x="526637" y="32290"/>
                          </a:lnTo>
                          <a:cubicBezTo>
                            <a:pt x="468059" y="36671"/>
                            <a:pt x="409766" y="42100"/>
                            <a:pt x="351473" y="47149"/>
                          </a:cubicBezTo>
                          <a:cubicBezTo>
                            <a:pt x="296894" y="51816"/>
                            <a:pt x="242316" y="56293"/>
                            <a:pt x="187547" y="59246"/>
                          </a:cubicBezTo>
                          <a:cubicBezTo>
                            <a:pt x="183737" y="59436"/>
                            <a:pt x="180023" y="59722"/>
                            <a:pt x="176213" y="59912"/>
                          </a:cubicBezTo>
                          <a:cubicBezTo>
                            <a:pt x="117634" y="62865"/>
                            <a:pt x="58769" y="64199"/>
                            <a:pt x="0" y="62484"/>
                          </a:cubicBezTo>
                          <a:cubicBezTo>
                            <a:pt x="58674" y="65151"/>
                            <a:pt x="117729" y="64865"/>
                            <a:pt x="176594" y="62960"/>
                          </a:cubicBezTo>
                          <a:cubicBezTo>
                            <a:pt x="235458" y="61055"/>
                            <a:pt x="294132" y="57150"/>
                            <a:pt x="352711" y="53150"/>
                          </a:cubicBezTo>
                          <a:cubicBezTo>
                            <a:pt x="411290" y="49054"/>
                            <a:pt x="469678" y="44672"/>
                            <a:pt x="528257" y="41243"/>
                          </a:cubicBezTo>
                          <a:lnTo>
                            <a:pt x="550164" y="40005"/>
                          </a:lnTo>
                          <a:lnTo>
                            <a:pt x="572072" y="38957"/>
                          </a:lnTo>
                          <a:cubicBezTo>
                            <a:pt x="586740" y="38195"/>
                            <a:pt x="601313" y="37624"/>
                            <a:pt x="615982" y="37052"/>
                          </a:cubicBezTo>
                          <a:cubicBezTo>
                            <a:pt x="645224" y="36004"/>
                            <a:pt x="674561" y="35242"/>
                            <a:pt x="703898" y="34576"/>
                          </a:cubicBezTo>
                          <a:cubicBezTo>
                            <a:pt x="752094" y="33242"/>
                            <a:pt x="800386" y="32385"/>
                            <a:pt x="848773" y="31623"/>
                          </a:cubicBezTo>
                          <a:lnTo>
                            <a:pt x="993839" y="29242"/>
                          </a:lnTo>
                          <a:lnTo>
                            <a:pt x="1284065" y="24479"/>
                          </a:lnTo>
                          <a:lnTo>
                            <a:pt x="1864519" y="14954"/>
                          </a:lnTo>
                          <a:lnTo>
                            <a:pt x="2406492" y="0"/>
                          </a:lnTo>
                          <a:lnTo>
                            <a:pt x="2261997" y="762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6" name="Vrije vorm: vorm 22305">
                      <a:extLst>
                        <a:ext uri="{FF2B5EF4-FFF2-40B4-BE49-F238E27FC236}">
                          <a16:creationId xmlns:a16="http://schemas.microsoft.com/office/drawing/2014/main" id="{FD6DF829-CAC4-AC57-B92F-9558AF16E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4661"/>
                      <a:ext cx="550068" cy="15851"/>
                    </a:xfrm>
                    <a:custGeom>
                      <a:avLst/>
                      <a:gdLst>
                        <a:gd name="connsiteX0" fmla="*/ 183356 w 550068"/>
                        <a:gd name="connsiteY0" fmla="*/ 1945 h 15851"/>
                        <a:gd name="connsiteX1" fmla="*/ 48768 w 550068"/>
                        <a:gd name="connsiteY1" fmla="*/ 11755 h 15851"/>
                        <a:gd name="connsiteX2" fmla="*/ 0 w 550068"/>
                        <a:gd name="connsiteY2" fmla="*/ 15851 h 15851"/>
                        <a:gd name="connsiteX3" fmla="*/ 184023 w 550068"/>
                        <a:gd name="connsiteY3" fmla="*/ 14041 h 15851"/>
                        <a:gd name="connsiteX4" fmla="*/ 485680 w 550068"/>
                        <a:gd name="connsiteY4" fmla="*/ 14422 h 15851"/>
                        <a:gd name="connsiteX5" fmla="*/ 550069 w 550068"/>
                        <a:gd name="connsiteY5" fmla="*/ 13851 h 15851"/>
                        <a:gd name="connsiteX6" fmla="*/ 550069 w 550068"/>
                        <a:gd name="connsiteY6" fmla="*/ 7183 h 15851"/>
                        <a:gd name="connsiteX7" fmla="*/ 486632 w 550068"/>
                        <a:gd name="connsiteY7" fmla="*/ 2230 h 15851"/>
                        <a:gd name="connsiteX8" fmla="*/ 183261 w 550068"/>
                        <a:gd name="connsiteY8" fmla="*/ 1849 h 158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851">
                          <a:moveTo>
                            <a:pt x="183356" y="1945"/>
                          </a:moveTo>
                          <a:cubicBezTo>
                            <a:pt x="138398" y="4612"/>
                            <a:pt x="93536" y="8041"/>
                            <a:pt x="48768" y="11755"/>
                          </a:cubicBezTo>
                          <a:cubicBezTo>
                            <a:pt x="32480" y="13089"/>
                            <a:pt x="16192" y="14327"/>
                            <a:pt x="0" y="15851"/>
                          </a:cubicBezTo>
                          <a:cubicBezTo>
                            <a:pt x="61436" y="14232"/>
                            <a:pt x="122777" y="13660"/>
                            <a:pt x="184023" y="14041"/>
                          </a:cubicBezTo>
                          <a:cubicBezTo>
                            <a:pt x="284512" y="11374"/>
                            <a:pt x="385286" y="11470"/>
                            <a:pt x="485680" y="14422"/>
                          </a:cubicBezTo>
                          <a:cubicBezTo>
                            <a:pt x="507111" y="14137"/>
                            <a:pt x="528638" y="13946"/>
                            <a:pt x="550069" y="13851"/>
                          </a:cubicBezTo>
                          <a:lnTo>
                            <a:pt x="550069" y="7183"/>
                          </a:lnTo>
                          <a:cubicBezTo>
                            <a:pt x="529018" y="5469"/>
                            <a:pt x="507873" y="3754"/>
                            <a:pt x="486632" y="2230"/>
                          </a:cubicBezTo>
                          <a:cubicBezTo>
                            <a:pt x="385572" y="-627"/>
                            <a:pt x="284321" y="-722"/>
                            <a:pt x="183261" y="1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7" name="Vrije vorm: vorm 22306">
                      <a:extLst>
                        <a:ext uri="{FF2B5EF4-FFF2-40B4-BE49-F238E27FC236}">
                          <a16:creationId xmlns:a16="http://schemas.microsoft.com/office/drawing/2014/main" id="{413DD235-1CB4-5F68-A43F-92BFF0A824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7939"/>
                      <a:ext cx="676560" cy="16859"/>
                    </a:xfrm>
                    <a:custGeom>
                      <a:avLst/>
                      <a:gdLst>
                        <a:gd name="connsiteX0" fmla="*/ 1810 w 676560"/>
                        <a:gd name="connsiteY0" fmla="*/ 15811 h 16859"/>
                        <a:gd name="connsiteX1" fmla="*/ 77819 w 676560"/>
                        <a:gd name="connsiteY1" fmla="*/ 16859 h 16859"/>
                        <a:gd name="connsiteX2" fmla="*/ 485966 w 676560"/>
                        <a:gd name="connsiteY2" fmla="*/ 12192 h 16859"/>
                        <a:gd name="connsiteX3" fmla="*/ 676561 w 676560"/>
                        <a:gd name="connsiteY3" fmla="*/ 3905 h 16859"/>
                        <a:gd name="connsiteX4" fmla="*/ 625697 w 676560"/>
                        <a:gd name="connsiteY4" fmla="*/ 2857 h 16859"/>
                        <a:gd name="connsiteX5" fmla="*/ 485775 w 676560"/>
                        <a:gd name="connsiteY5" fmla="*/ 0 h 16859"/>
                        <a:gd name="connsiteX6" fmla="*/ 77534 w 676560"/>
                        <a:gd name="connsiteY6" fmla="*/ 4667 h 16859"/>
                        <a:gd name="connsiteX7" fmla="*/ 0 w 676560"/>
                        <a:gd name="connsiteY7" fmla="*/ 7429 h 16859"/>
                        <a:gd name="connsiteX8" fmla="*/ 0 w 676560"/>
                        <a:gd name="connsiteY8" fmla="*/ 15811 h 16859"/>
                        <a:gd name="connsiteX9" fmla="*/ 1810 w 676560"/>
                        <a:gd name="connsiteY9" fmla="*/ 15811 h 16859"/>
                        <a:gd name="connsiteX10" fmla="*/ 1810 w 676560"/>
                        <a:gd name="connsiteY10" fmla="*/ 15811 h 16859"/>
                        <a:gd name="connsiteX11" fmla="*/ 1810 w 676560"/>
                        <a:gd name="connsiteY11" fmla="*/ 15811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859">
                          <a:moveTo>
                            <a:pt x="1810" y="15811"/>
                          </a:moveTo>
                          <a:lnTo>
                            <a:pt x="77819" y="16859"/>
                          </a:lnTo>
                          <a:lnTo>
                            <a:pt x="485966" y="12192"/>
                          </a:lnTo>
                          <a:lnTo>
                            <a:pt x="676561" y="3905"/>
                          </a:lnTo>
                          <a:lnTo>
                            <a:pt x="625697" y="2857"/>
                          </a:lnTo>
                          <a:lnTo>
                            <a:pt x="485775" y="0"/>
                          </a:lnTo>
                          <a:lnTo>
                            <a:pt x="77534" y="4667"/>
                          </a:lnTo>
                          <a:lnTo>
                            <a:pt x="0" y="7429"/>
                          </a:lnTo>
                          <a:lnTo>
                            <a:pt x="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8" name="Vrije vorm: vorm 22307">
                      <a:extLst>
                        <a:ext uri="{FF2B5EF4-FFF2-40B4-BE49-F238E27FC236}">
                          <a16:creationId xmlns:a16="http://schemas.microsoft.com/office/drawing/2014/main" id="{3FFDB39E-4DA7-CD0D-BBB4-7D3E40CF67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273" y="2573337"/>
                      <a:ext cx="226409" cy="14668"/>
                    </a:xfrm>
                    <a:custGeom>
                      <a:avLst/>
                      <a:gdLst>
                        <a:gd name="connsiteX0" fmla="*/ 66866 w 226409"/>
                        <a:gd name="connsiteY0" fmla="*/ 95 h 14668"/>
                        <a:gd name="connsiteX1" fmla="*/ 17526 w 226409"/>
                        <a:gd name="connsiteY1" fmla="*/ 1905 h 14668"/>
                        <a:gd name="connsiteX2" fmla="*/ 0 w 226409"/>
                        <a:gd name="connsiteY2" fmla="*/ 2572 h 14668"/>
                        <a:gd name="connsiteX3" fmla="*/ 65437 w 226409"/>
                        <a:gd name="connsiteY3" fmla="*/ 12192 h 14668"/>
                        <a:gd name="connsiteX4" fmla="*/ 175260 w 226409"/>
                        <a:gd name="connsiteY4" fmla="*/ 14669 h 14668"/>
                        <a:gd name="connsiteX5" fmla="*/ 226409 w 226409"/>
                        <a:gd name="connsiteY5" fmla="*/ 8287 h 14668"/>
                        <a:gd name="connsiteX6" fmla="*/ 212788 w 226409"/>
                        <a:gd name="connsiteY6" fmla="*/ 6763 h 14668"/>
                        <a:gd name="connsiteX7" fmla="*/ 175450 w 226409"/>
                        <a:gd name="connsiteY7" fmla="*/ 2477 h 14668"/>
                        <a:gd name="connsiteX8" fmla="*/ 66866 w 226409"/>
                        <a:gd name="connsiteY8" fmla="*/ 0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668">
                          <a:moveTo>
                            <a:pt x="66866" y="95"/>
                          </a:moveTo>
                          <a:cubicBezTo>
                            <a:pt x="50483" y="857"/>
                            <a:pt x="34004" y="1429"/>
                            <a:pt x="17526" y="1905"/>
                          </a:cubicBezTo>
                          <a:cubicBezTo>
                            <a:pt x="11621" y="2096"/>
                            <a:pt x="5810" y="2381"/>
                            <a:pt x="0" y="2572"/>
                          </a:cubicBezTo>
                          <a:cubicBezTo>
                            <a:pt x="21622" y="6001"/>
                            <a:pt x="43434" y="9239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669"/>
                          </a:cubicBezTo>
                          <a:cubicBezTo>
                            <a:pt x="192405" y="12668"/>
                            <a:pt x="209455" y="10573"/>
                            <a:pt x="226409" y="8287"/>
                          </a:cubicBezTo>
                          <a:cubicBezTo>
                            <a:pt x="221837" y="7811"/>
                            <a:pt x="217360" y="7239"/>
                            <a:pt x="212788" y="6763"/>
                          </a:cubicBezTo>
                          <a:cubicBezTo>
                            <a:pt x="200311" y="5429"/>
                            <a:pt x="187833" y="4000"/>
                            <a:pt x="175450" y="2477"/>
                          </a:cubicBezTo>
                          <a:cubicBezTo>
                            <a:pt x="139255" y="2381"/>
                            <a:pt x="102965" y="1524"/>
                            <a:pt x="66866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09" name="Vrije vorm: vorm 22308">
                      <a:extLst>
                        <a:ext uri="{FF2B5EF4-FFF2-40B4-BE49-F238E27FC236}">
                          <a16:creationId xmlns:a16="http://schemas.microsoft.com/office/drawing/2014/main" id="{1AD0F72A-1557-DBB9-5E8F-297BDB4330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8573"/>
                      <a:ext cx="1631727" cy="16954"/>
                    </a:xfrm>
                    <a:custGeom>
                      <a:avLst/>
                      <a:gdLst>
                        <a:gd name="connsiteX0" fmla="*/ 1533811 w 1631727"/>
                        <a:gd name="connsiteY0" fmla="*/ 2858 h 16954"/>
                        <a:gd name="connsiteX1" fmla="*/ 1264349 w 1631727"/>
                        <a:gd name="connsiteY1" fmla="*/ 0 h 16954"/>
                        <a:gd name="connsiteX2" fmla="*/ 478155 w 1631727"/>
                        <a:gd name="connsiteY2" fmla="*/ 4763 h 16954"/>
                        <a:gd name="connsiteX3" fmla="*/ 127444 w 1631727"/>
                        <a:gd name="connsiteY3" fmla="*/ 11335 h 16954"/>
                        <a:gd name="connsiteX4" fmla="*/ 0 w 1631727"/>
                        <a:gd name="connsiteY4" fmla="*/ 13716 h 16954"/>
                        <a:gd name="connsiteX5" fmla="*/ 478155 w 1631727"/>
                        <a:gd name="connsiteY5" fmla="*/ 16954 h 16954"/>
                        <a:gd name="connsiteX6" fmla="*/ 1264444 w 1631727"/>
                        <a:gd name="connsiteY6" fmla="*/ 12192 h 16954"/>
                        <a:gd name="connsiteX7" fmla="*/ 1631728 w 1631727"/>
                        <a:gd name="connsiteY7" fmla="*/ 3905 h 16954"/>
                        <a:gd name="connsiteX8" fmla="*/ 1533811 w 1631727"/>
                        <a:gd name="connsiteY8" fmla="*/ 2858 h 169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6954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155" y="4763"/>
                          </a:lnTo>
                          <a:lnTo>
                            <a:pt x="127444" y="11335"/>
                          </a:lnTo>
                          <a:lnTo>
                            <a:pt x="0" y="13716"/>
                          </a:lnTo>
                          <a:lnTo>
                            <a:pt x="478155" y="16954"/>
                          </a:lnTo>
                          <a:lnTo>
                            <a:pt x="1264444" y="12192"/>
                          </a:lnTo>
                          <a:lnTo>
                            <a:pt x="1631728" y="3905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10" name="Vrije vorm: vorm 22309">
                      <a:extLst>
                        <a:ext uri="{FF2B5EF4-FFF2-40B4-BE49-F238E27FC236}">
                          <a16:creationId xmlns:a16="http://schemas.microsoft.com/office/drawing/2014/main" id="{27E38C3D-F86E-A3E3-8E35-BA2305A818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40215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192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287"/>
                            <a:pt x="235744" y="12859"/>
                            <a:pt x="297371" y="13906"/>
                          </a:cubicBezTo>
                          <a:cubicBezTo>
                            <a:pt x="326231" y="12383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2"/>
                            <a:pt x="361093" y="7429"/>
                          </a:cubicBezTo>
                          <a:cubicBezTo>
                            <a:pt x="340042" y="5525"/>
                            <a:pt x="319088" y="3524"/>
                            <a:pt x="298037" y="1714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2"/>
                            <a:pt x="75057" y="10096"/>
                            <a:pt x="112490" y="12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11" name="Vrije vorm: vorm 22310">
                      <a:extLst>
                        <a:ext uri="{FF2B5EF4-FFF2-40B4-BE49-F238E27FC236}">
                          <a16:creationId xmlns:a16="http://schemas.microsoft.com/office/drawing/2014/main" id="{6AA01961-7780-B939-5174-47932DB696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9948" y="2782792"/>
                      <a:ext cx="272605" cy="12858"/>
                    </a:xfrm>
                    <a:custGeom>
                      <a:avLst/>
                      <a:gdLst>
                        <a:gd name="connsiteX0" fmla="*/ 272606 w 272605"/>
                        <a:gd name="connsiteY0" fmla="*/ 5334 h 12858"/>
                        <a:gd name="connsiteX1" fmla="*/ 256223 w 272605"/>
                        <a:gd name="connsiteY1" fmla="*/ 3905 h 12858"/>
                        <a:gd name="connsiteX2" fmla="*/ 211169 w 272605"/>
                        <a:gd name="connsiteY2" fmla="*/ 0 h 12858"/>
                        <a:gd name="connsiteX3" fmla="*/ 80010 w 272605"/>
                        <a:gd name="connsiteY3" fmla="*/ 762 h 12858"/>
                        <a:gd name="connsiteX4" fmla="*/ 21336 w 272605"/>
                        <a:gd name="connsiteY4" fmla="*/ 5048 h 12858"/>
                        <a:gd name="connsiteX5" fmla="*/ 0 w 272605"/>
                        <a:gd name="connsiteY5" fmla="*/ 6572 h 12858"/>
                        <a:gd name="connsiteX6" fmla="*/ 79819 w 272605"/>
                        <a:gd name="connsiteY6" fmla="*/ 12859 h 12858"/>
                        <a:gd name="connsiteX7" fmla="*/ 211265 w 272605"/>
                        <a:gd name="connsiteY7" fmla="*/ 12097 h 12858"/>
                        <a:gd name="connsiteX8" fmla="*/ 272510 w 272605"/>
                        <a:gd name="connsiteY8" fmla="*/ 5239 h 128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858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762"/>
                          </a:cubicBezTo>
                          <a:cubicBezTo>
                            <a:pt x="60484" y="2286"/>
                            <a:pt x="40957" y="3715"/>
                            <a:pt x="21336" y="5048"/>
                          </a:cubicBezTo>
                          <a:cubicBezTo>
                            <a:pt x="14192" y="5525"/>
                            <a:pt x="7144" y="6096"/>
                            <a:pt x="0" y="6572"/>
                          </a:cubicBezTo>
                          <a:cubicBezTo>
                            <a:pt x="26575" y="8763"/>
                            <a:pt x="53150" y="10858"/>
                            <a:pt x="79819" y="12859"/>
                          </a:cubicBezTo>
                          <a:cubicBezTo>
                            <a:pt x="123635" y="12859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312" name="Vrije vorm: vorm 22311">
                      <a:extLst>
                        <a:ext uri="{FF2B5EF4-FFF2-40B4-BE49-F238E27FC236}">
                          <a16:creationId xmlns:a16="http://schemas.microsoft.com/office/drawing/2014/main" id="{3E577649-51C7-A2CF-5C8A-4E956C0C2A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9130"/>
                      <a:ext cx="338232" cy="13752"/>
                    </a:xfrm>
                    <a:custGeom>
                      <a:avLst/>
                      <a:gdLst>
                        <a:gd name="connsiteX0" fmla="*/ 262414 w 338232"/>
                        <a:gd name="connsiteY0" fmla="*/ 1560 h 13752"/>
                        <a:gd name="connsiteX1" fmla="*/ 99060 w 338232"/>
                        <a:gd name="connsiteY1" fmla="*/ 36 h 13752"/>
                        <a:gd name="connsiteX2" fmla="*/ 26384 w 338232"/>
                        <a:gd name="connsiteY2" fmla="*/ 5370 h 13752"/>
                        <a:gd name="connsiteX3" fmla="*/ 0 w 338232"/>
                        <a:gd name="connsiteY3" fmla="*/ 7275 h 13752"/>
                        <a:gd name="connsiteX4" fmla="*/ 99155 w 338232"/>
                        <a:gd name="connsiteY4" fmla="*/ 12228 h 13752"/>
                        <a:gd name="connsiteX5" fmla="*/ 261747 w 338232"/>
                        <a:gd name="connsiteY5" fmla="*/ 13752 h 13752"/>
                        <a:gd name="connsiteX6" fmla="*/ 338233 w 338232"/>
                        <a:gd name="connsiteY6" fmla="*/ 9752 h 13752"/>
                        <a:gd name="connsiteX7" fmla="*/ 318040 w 338232"/>
                        <a:gd name="connsiteY7" fmla="*/ 7561 h 13752"/>
                        <a:gd name="connsiteX8" fmla="*/ 262604 w 338232"/>
                        <a:gd name="connsiteY8" fmla="*/ 1560 h 137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2">
                          <a:moveTo>
                            <a:pt x="262414" y="1560"/>
                          </a:moveTo>
                          <a:cubicBezTo>
                            <a:pt x="208026" y="417"/>
                            <a:pt x="153543" y="-154"/>
                            <a:pt x="99060" y="36"/>
                          </a:cubicBezTo>
                          <a:cubicBezTo>
                            <a:pt x="74771" y="1655"/>
                            <a:pt x="50578" y="3465"/>
                            <a:pt x="26384" y="5370"/>
                          </a:cubicBezTo>
                          <a:cubicBezTo>
                            <a:pt x="17621" y="6037"/>
                            <a:pt x="8763" y="6608"/>
                            <a:pt x="0" y="7275"/>
                          </a:cubicBezTo>
                          <a:cubicBezTo>
                            <a:pt x="33147" y="8704"/>
                            <a:pt x="66199" y="10323"/>
                            <a:pt x="99155" y="12228"/>
                          </a:cubicBezTo>
                          <a:cubicBezTo>
                            <a:pt x="153353" y="12038"/>
                            <a:pt x="207550" y="12514"/>
                            <a:pt x="261747" y="13752"/>
                          </a:cubicBezTo>
                          <a:cubicBezTo>
                            <a:pt x="287179" y="12228"/>
                            <a:pt x="312706" y="10895"/>
                            <a:pt x="338233" y="9752"/>
                          </a:cubicBezTo>
                          <a:cubicBezTo>
                            <a:pt x="331470" y="8990"/>
                            <a:pt x="324707" y="8323"/>
                            <a:pt x="318040" y="7561"/>
                          </a:cubicBezTo>
                          <a:cubicBezTo>
                            <a:pt x="299561" y="5465"/>
                            <a:pt x="281178" y="3465"/>
                            <a:pt x="262604" y="156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22199" name="Graphic 8819">
                    <a:extLst>
                      <a:ext uri="{FF2B5EF4-FFF2-40B4-BE49-F238E27FC236}">
                        <a16:creationId xmlns:a16="http://schemas.microsoft.com/office/drawing/2014/main" id="{3CEA86AE-F9C5-2BC0-D6E8-417DE468588C}"/>
                      </a:ext>
                    </a:extLst>
                  </p:cNvPr>
                  <p:cNvGrpSpPr/>
                  <p:nvPr/>
                </p:nvGrpSpPr>
                <p:grpSpPr>
                  <a:xfrm>
                    <a:off x="7421029" y="3047111"/>
                    <a:ext cx="2610516" cy="194595"/>
                    <a:chOff x="7421029" y="3047111"/>
                    <a:chExt cx="2610516" cy="194595"/>
                  </a:xfrm>
                  <a:solidFill>
                    <a:srgbClr val="4B2A2B"/>
                  </a:solidFill>
                </p:grpSpPr>
                <p:sp>
                  <p:nvSpPr>
                    <p:cNvPr id="22200" name="Vrije vorm: vorm 22199">
                      <a:extLst>
                        <a:ext uri="{FF2B5EF4-FFF2-40B4-BE49-F238E27FC236}">
                          <a16:creationId xmlns:a16="http://schemas.microsoft.com/office/drawing/2014/main" id="{73862706-5460-D232-B75E-8651CF47CC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1" name="Vrije vorm: vorm 22200">
                      <a:extLst>
                        <a:ext uri="{FF2B5EF4-FFF2-40B4-BE49-F238E27FC236}">
                          <a16:creationId xmlns:a16="http://schemas.microsoft.com/office/drawing/2014/main" id="{517AD44E-C727-2255-B395-C948EC4DA0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2" name="Vrije vorm: vorm 22201">
                      <a:extLst>
                        <a:ext uri="{FF2B5EF4-FFF2-40B4-BE49-F238E27FC236}">
                          <a16:creationId xmlns:a16="http://schemas.microsoft.com/office/drawing/2014/main" id="{9FB7851A-36BF-2394-353C-53452A9436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3" name="Vrije vorm: vorm 22202">
                      <a:extLst>
                        <a:ext uri="{FF2B5EF4-FFF2-40B4-BE49-F238E27FC236}">
                          <a16:creationId xmlns:a16="http://schemas.microsoft.com/office/drawing/2014/main" id="{3C3DC139-893C-390D-608C-7943C9D506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8018" y="3047111"/>
                      <a:ext cx="33527" cy="20478"/>
                    </a:xfrm>
                    <a:custGeom>
                      <a:avLst/>
                      <a:gdLst>
                        <a:gd name="connsiteX0" fmla="*/ 33528 w 33527"/>
                        <a:gd name="connsiteY0" fmla="*/ 20193 h 20478"/>
                        <a:gd name="connsiteX1" fmla="*/ 33528 w 33527"/>
                        <a:gd name="connsiteY1" fmla="*/ 0 h 20478"/>
                        <a:gd name="connsiteX2" fmla="*/ 0 w 33527"/>
                        <a:gd name="connsiteY2" fmla="*/ 20479 h 20478"/>
                        <a:gd name="connsiteX3" fmla="*/ 33528 w 33527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7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3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4" name="Vrije vorm: vorm 22203">
                      <a:extLst>
                        <a:ext uri="{FF2B5EF4-FFF2-40B4-BE49-F238E27FC236}">
                          <a16:creationId xmlns:a16="http://schemas.microsoft.com/office/drawing/2014/main" id="{7BEB248A-3F7E-7411-457F-D064BB65DD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47142" y="3078638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3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3"/>
                          </a:cubicBezTo>
                          <a:cubicBezTo>
                            <a:pt x="25717" y="34100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052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5" y="191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5" name="Vrije vorm: vorm 22204">
                      <a:extLst>
                        <a:ext uri="{FF2B5EF4-FFF2-40B4-BE49-F238E27FC236}">
                          <a16:creationId xmlns:a16="http://schemas.microsoft.com/office/drawing/2014/main" id="{C79432E1-06C6-89E7-FB29-D2D3DB07A0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34771" y="3153809"/>
                      <a:ext cx="206406" cy="7410"/>
                    </a:xfrm>
                    <a:custGeom>
                      <a:avLst/>
                      <a:gdLst>
                        <a:gd name="connsiteX0" fmla="*/ 206407 w 206406"/>
                        <a:gd name="connsiteY0" fmla="*/ 76 h 7410"/>
                        <a:gd name="connsiteX1" fmla="*/ 0 w 206406"/>
                        <a:gd name="connsiteY1" fmla="*/ 7411 h 7410"/>
                        <a:gd name="connsiteX2" fmla="*/ 206407 w 206406"/>
                        <a:gd name="connsiteY2" fmla="*/ 76 h 74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410">
                          <a:moveTo>
                            <a:pt x="206407" y="76"/>
                          </a:moveTo>
                          <a:cubicBezTo>
                            <a:pt x="137636" y="-590"/>
                            <a:pt x="68771" y="3220"/>
                            <a:pt x="0" y="7411"/>
                          </a:cubicBezTo>
                          <a:cubicBezTo>
                            <a:pt x="68866" y="6934"/>
                            <a:pt x="137731" y="4363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6" name="Vrije vorm: vorm 22205">
                      <a:extLst>
                        <a:ext uri="{FF2B5EF4-FFF2-40B4-BE49-F238E27FC236}">
                          <a16:creationId xmlns:a16="http://schemas.microsoft.com/office/drawing/2014/main" id="{5373191D-07EE-E66F-46ED-276D2F5C1A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029" y="3157410"/>
                      <a:ext cx="2596610" cy="69532"/>
                    </a:xfrm>
                    <a:custGeom>
                      <a:avLst/>
                      <a:gdLst>
                        <a:gd name="connsiteX0" fmla="*/ 1739646 w 2596610"/>
                        <a:gd name="connsiteY0" fmla="*/ 51911 h 69532"/>
                        <a:gd name="connsiteX1" fmla="*/ 1513427 w 2596610"/>
                        <a:gd name="connsiteY1" fmla="*/ 47815 h 69532"/>
                        <a:gd name="connsiteX2" fmla="*/ 1287590 w 2596610"/>
                        <a:gd name="connsiteY2" fmla="*/ 51625 h 69532"/>
                        <a:gd name="connsiteX3" fmla="*/ 1063657 w 2596610"/>
                        <a:gd name="connsiteY3" fmla="*/ 64770 h 69532"/>
                        <a:gd name="connsiteX4" fmla="*/ 1018508 w 2596610"/>
                        <a:gd name="connsiteY4" fmla="*/ 64770 h 69532"/>
                        <a:gd name="connsiteX5" fmla="*/ 1122902 w 2596610"/>
                        <a:gd name="connsiteY5" fmla="*/ 55912 h 69532"/>
                        <a:gd name="connsiteX6" fmla="*/ 1063657 w 2596610"/>
                        <a:gd name="connsiteY6" fmla="*/ 60198 h 69532"/>
                        <a:gd name="connsiteX7" fmla="*/ 1018508 w 2596610"/>
                        <a:gd name="connsiteY7" fmla="*/ 60198 h 69532"/>
                        <a:gd name="connsiteX8" fmla="*/ 1164241 w 2596610"/>
                        <a:gd name="connsiteY8" fmla="*/ 48101 h 69532"/>
                        <a:gd name="connsiteX9" fmla="*/ 1080802 w 2596610"/>
                        <a:gd name="connsiteY9" fmla="*/ 48577 h 69532"/>
                        <a:gd name="connsiteX10" fmla="*/ 885254 w 2596610"/>
                        <a:gd name="connsiteY10" fmla="*/ 39814 h 69532"/>
                        <a:gd name="connsiteX11" fmla="*/ 804577 w 2596610"/>
                        <a:gd name="connsiteY11" fmla="*/ 51816 h 69532"/>
                        <a:gd name="connsiteX12" fmla="*/ 875443 w 2596610"/>
                        <a:gd name="connsiteY12" fmla="*/ 39052 h 69532"/>
                        <a:gd name="connsiteX13" fmla="*/ 864013 w 2596610"/>
                        <a:gd name="connsiteY13" fmla="*/ 38005 h 69532"/>
                        <a:gd name="connsiteX14" fmla="*/ 804482 w 2596610"/>
                        <a:gd name="connsiteY14" fmla="*/ 47149 h 69532"/>
                        <a:gd name="connsiteX15" fmla="*/ 857250 w 2596610"/>
                        <a:gd name="connsiteY15" fmla="*/ 37338 h 69532"/>
                        <a:gd name="connsiteX16" fmla="*/ 657606 w 2596610"/>
                        <a:gd name="connsiteY16" fmla="*/ 15907 h 69532"/>
                        <a:gd name="connsiteX17" fmla="*/ 498443 w 2596610"/>
                        <a:gd name="connsiteY17" fmla="*/ 32194 h 69532"/>
                        <a:gd name="connsiteX18" fmla="*/ 568262 w 2596610"/>
                        <a:gd name="connsiteY18" fmla="*/ 20288 h 69532"/>
                        <a:gd name="connsiteX19" fmla="*/ 498443 w 2596610"/>
                        <a:gd name="connsiteY19" fmla="*/ 27622 h 69532"/>
                        <a:gd name="connsiteX20" fmla="*/ 603504 w 2596610"/>
                        <a:gd name="connsiteY20" fmla="*/ 9811 h 69532"/>
                        <a:gd name="connsiteX21" fmla="*/ 533972 w 2596610"/>
                        <a:gd name="connsiteY21" fmla="*/ 2381 h 69532"/>
                        <a:gd name="connsiteX22" fmla="*/ 506635 w 2596610"/>
                        <a:gd name="connsiteY22" fmla="*/ 0 h 69532"/>
                        <a:gd name="connsiteX23" fmla="*/ 445103 w 2596610"/>
                        <a:gd name="connsiteY23" fmla="*/ 6286 h 69532"/>
                        <a:gd name="connsiteX24" fmla="*/ 138398 w 2596610"/>
                        <a:gd name="connsiteY24" fmla="*/ 14859 h 69532"/>
                        <a:gd name="connsiteX25" fmla="*/ 63818 w 2596610"/>
                        <a:gd name="connsiteY25" fmla="*/ 11525 h 69532"/>
                        <a:gd name="connsiteX26" fmla="*/ 6858 w 2596610"/>
                        <a:gd name="connsiteY26" fmla="*/ 12763 h 69532"/>
                        <a:gd name="connsiteX27" fmla="*/ 0 w 2596610"/>
                        <a:gd name="connsiteY27" fmla="*/ 12573 h 69532"/>
                        <a:gd name="connsiteX28" fmla="*/ 0 w 2596610"/>
                        <a:gd name="connsiteY28" fmla="*/ 43625 h 69532"/>
                        <a:gd name="connsiteX29" fmla="*/ 17621 w 2596610"/>
                        <a:gd name="connsiteY29" fmla="*/ 69533 h 69532"/>
                        <a:gd name="connsiteX30" fmla="*/ 2580799 w 2596610"/>
                        <a:gd name="connsiteY30" fmla="*/ 62389 h 69532"/>
                        <a:gd name="connsiteX31" fmla="*/ 2596610 w 2596610"/>
                        <a:gd name="connsiteY31" fmla="*/ 32480 h 69532"/>
                        <a:gd name="connsiteX32" fmla="*/ 2192369 w 2596610"/>
                        <a:gd name="connsiteY32" fmla="*/ 48863 h 69532"/>
                        <a:gd name="connsiteX33" fmla="*/ 1739456 w 2596610"/>
                        <a:gd name="connsiteY33" fmla="*/ 51911 h 6953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532">
                          <a:moveTo>
                            <a:pt x="1739646" y="51911"/>
                          </a:moveTo>
                          <a:cubicBezTo>
                            <a:pt x="1664113" y="51054"/>
                            <a:pt x="1588770" y="48673"/>
                            <a:pt x="1513427" y="47815"/>
                          </a:cubicBezTo>
                          <a:cubicBezTo>
                            <a:pt x="1438085" y="46863"/>
                            <a:pt x="1362837" y="48387"/>
                            <a:pt x="1287590" y="51625"/>
                          </a:cubicBezTo>
                          <a:cubicBezTo>
                            <a:pt x="1212818" y="54483"/>
                            <a:pt x="1138142" y="59055"/>
                            <a:pt x="1063657" y="64770"/>
                          </a:cubicBezTo>
                          <a:lnTo>
                            <a:pt x="1018508" y="64770"/>
                          </a:lnTo>
                          <a:cubicBezTo>
                            <a:pt x="1053275" y="61627"/>
                            <a:pt x="1088041" y="58674"/>
                            <a:pt x="1122902" y="55912"/>
                          </a:cubicBezTo>
                          <a:cubicBezTo>
                            <a:pt x="1103186" y="57245"/>
                            <a:pt x="1083374" y="58674"/>
                            <a:pt x="1063657" y="60198"/>
                          </a:cubicBezTo>
                          <a:lnTo>
                            <a:pt x="1018508" y="60198"/>
                          </a:lnTo>
                          <a:cubicBezTo>
                            <a:pt x="1066991" y="55817"/>
                            <a:pt x="1115568" y="51721"/>
                            <a:pt x="1164241" y="48101"/>
                          </a:cubicBezTo>
                          <a:cubicBezTo>
                            <a:pt x="1136428" y="48387"/>
                            <a:pt x="1108615" y="48577"/>
                            <a:pt x="1080802" y="48577"/>
                          </a:cubicBezTo>
                          <a:cubicBezTo>
                            <a:pt x="1015270" y="48673"/>
                            <a:pt x="950214" y="45148"/>
                            <a:pt x="885254" y="39814"/>
                          </a:cubicBezTo>
                          <a:cubicBezTo>
                            <a:pt x="858202" y="43339"/>
                            <a:pt x="831247" y="47149"/>
                            <a:pt x="804577" y="51816"/>
                          </a:cubicBezTo>
                          <a:cubicBezTo>
                            <a:pt x="828008" y="47054"/>
                            <a:pt x="851630" y="42863"/>
                            <a:pt x="875443" y="39052"/>
                          </a:cubicBezTo>
                          <a:cubicBezTo>
                            <a:pt x="871633" y="38767"/>
                            <a:pt x="867823" y="38386"/>
                            <a:pt x="864013" y="38005"/>
                          </a:cubicBezTo>
                          <a:cubicBezTo>
                            <a:pt x="844106" y="40767"/>
                            <a:pt x="824198" y="43720"/>
                            <a:pt x="804482" y="47149"/>
                          </a:cubicBezTo>
                          <a:cubicBezTo>
                            <a:pt x="821912" y="43625"/>
                            <a:pt x="839534" y="40386"/>
                            <a:pt x="857250" y="37338"/>
                          </a:cubicBezTo>
                          <a:cubicBezTo>
                            <a:pt x="790670" y="31242"/>
                            <a:pt x="724186" y="23527"/>
                            <a:pt x="657606" y="15907"/>
                          </a:cubicBezTo>
                          <a:cubicBezTo>
                            <a:pt x="604552" y="21050"/>
                            <a:pt x="551498" y="26670"/>
                            <a:pt x="498443" y="32194"/>
                          </a:cubicBezTo>
                          <a:cubicBezTo>
                            <a:pt x="521684" y="28194"/>
                            <a:pt x="545021" y="24193"/>
                            <a:pt x="568262" y="20288"/>
                          </a:cubicBezTo>
                          <a:cubicBezTo>
                            <a:pt x="545021" y="22669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621"/>
                            <a:pt x="603504" y="9811"/>
                          </a:cubicBezTo>
                          <a:cubicBezTo>
                            <a:pt x="580358" y="7239"/>
                            <a:pt x="557213" y="4763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6"/>
                          </a:cubicBezTo>
                          <a:cubicBezTo>
                            <a:pt x="343186" y="13335"/>
                            <a:pt x="240697" y="16192"/>
                            <a:pt x="138398" y="14859"/>
                          </a:cubicBezTo>
                          <a:cubicBezTo>
                            <a:pt x="113538" y="14097"/>
                            <a:pt x="88678" y="12954"/>
                            <a:pt x="63818" y="11525"/>
                          </a:cubicBezTo>
                          <a:cubicBezTo>
                            <a:pt x="44768" y="12192"/>
                            <a:pt x="25813" y="12573"/>
                            <a:pt x="6858" y="12763"/>
                          </a:cubicBezTo>
                          <a:cubicBezTo>
                            <a:pt x="4572" y="12763"/>
                            <a:pt x="2286" y="12668"/>
                            <a:pt x="0" y="12573"/>
                          </a:cubicBezTo>
                          <a:lnTo>
                            <a:pt x="0" y="43625"/>
                          </a:lnTo>
                          <a:cubicBezTo>
                            <a:pt x="6382" y="51625"/>
                            <a:pt x="12097" y="60388"/>
                            <a:pt x="17621" y="69533"/>
                          </a:cubicBezTo>
                          <a:lnTo>
                            <a:pt x="2580799" y="62389"/>
                          </a:lnTo>
                          <a:cubicBezTo>
                            <a:pt x="2586419" y="52768"/>
                            <a:pt x="2591562" y="42672"/>
                            <a:pt x="2596610" y="32480"/>
                          </a:cubicBezTo>
                          <a:cubicBezTo>
                            <a:pt x="2461927" y="38862"/>
                            <a:pt x="2327243" y="44672"/>
                            <a:pt x="2192369" y="48863"/>
                          </a:cubicBezTo>
                          <a:cubicBezTo>
                            <a:pt x="2041493" y="52292"/>
                            <a:pt x="1890427" y="53816"/>
                            <a:pt x="1739456" y="519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7" name="Vrije vorm: vorm 22206">
                      <a:extLst>
                        <a:ext uri="{FF2B5EF4-FFF2-40B4-BE49-F238E27FC236}">
                          <a16:creationId xmlns:a16="http://schemas.microsoft.com/office/drawing/2014/main" id="{6CE48453-5C2E-368F-FADF-602F6A4E1C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62936" y="3120358"/>
                      <a:ext cx="1068514" cy="78571"/>
                    </a:xfrm>
                    <a:custGeom>
                      <a:avLst/>
                      <a:gdLst>
                        <a:gd name="connsiteX0" fmla="*/ 847535 w 1068514"/>
                        <a:gd name="connsiteY0" fmla="*/ 21622 h 78571"/>
                        <a:gd name="connsiteX1" fmla="*/ 607124 w 1068514"/>
                        <a:gd name="connsiteY1" fmla="*/ 40100 h 78571"/>
                        <a:gd name="connsiteX2" fmla="*/ 361283 w 1068514"/>
                        <a:gd name="connsiteY2" fmla="*/ 43529 h 78571"/>
                        <a:gd name="connsiteX3" fmla="*/ 81915 w 1068514"/>
                        <a:gd name="connsiteY3" fmla="*/ 69628 h 78571"/>
                        <a:gd name="connsiteX4" fmla="*/ 0 w 1068514"/>
                        <a:gd name="connsiteY4" fmla="*/ 74104 h 78571"/>
                        <a:gd name="connsiteX5" fmla="*/ 198025 w 1068514"/>
                        <a:gd name="connsiteY5" fmla="*/ 77724 h 78571"/>
                        <a:gd name="connsiteX6" fmla="*/ 650367 w 1068514"/>
                        <a:gd name="connsiteY6" fmla="*/ 74676 h 78571"/>
                        <a:gd name="connsiteX7" fmla="*/ 1057370 w 1068514"/>
                        <a:gd name="connsiteY7" fmla="*/ 64579 h 78571"/>
                        <a:gd name="connsiteX8" fmla="*/ 1068324 w 1068514"/>
                        <a:gd name="connsiteY8" fmla="*/ 43529 h 78571"/>
                        <a:gd name="connsiteX9" fmla="*/ 1068514 w 1068514"/>
                        <a:gd name="connsiteY9" fmla="*/ 0 h 78571"/>
                        <a:gd name="connsiteX10" fmla="*/ 847630 w 1068514"/>
                        <a:gd name="connsiteY10" fmla="*/ 21526 h 785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571">
                          <a:moveTo>
                            <a:pt x="847535" y="21622"/>
                          </a:moveTo>
                          <a:cubicBezTo>
                            <a:pt x="767620" y="28670"/>
                            <a:pt x="687419" y="34671"/>
                            <a:pt x="607124" y="40100"/>
                          </a:cubicBezTo>
                          <a:cubicBezTo>
                            <a:pt x="525209" y="42196"/>
                            <a:pt x="443198" y="43243"/>
                            <a:pt x="361283" y="43529"/>
                          </a:cubicBezTo>
                          <a:cubicBezTo>
                            <a:pt x="268319" y="53911"/>
                            <a:pt x="175355" y="63913"/>
                            <a:pt x="81915" y="69628"/>
                          </a:cubicBezTo>
                          <a:cubicBezTo>
                            <a:pt x="54578" y="71247"/>
                            <a:pt x="27337" y="72771"/>
                            <a:pt x="0" y="74104"/>
                          </a:cubicBezTo>
                          <a:cubicBezTo>
                            <a:pt x="66104" y="75152"/>
                            <a:pt x="132017" y="76962"/>
                            <a:pt x="198025" y="77724"/>
                          </a:cubicBezTo>
                          <a:cubicBezTo>
                            <a:pt x="348806" y="79629"/>
                            <a:pt x="499586" y="78200"/>
                            <a:pt x="650367" y="74676"/>
                          </a:cubicBezTo>
                          <a:cubicBezTo>
                            <a:pt x="786003" y="72580"/>
                            <a:pt x="921734" y="68961"/>
                            <a:pt x="1057370" y="64579"/>
                          </a:cubicBezTo>
                          <a:cubicBezTo>
                            <a:pt x="1060895" y="57531"/>
                            <a:pt x="1064514" y="50482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0"/>
                            <a:pt x="921448" y="15050"/>
                            <a:pt x="847630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8" name="Vrije vorm: vorm 22207">
                      <a:extLst>
                        <a:ext uri="{FF2B5EF4-FFF2-40B4-BE49-F238E27FC236}">
                          <a16:creationId xmlns:a16="http://schemas.microsoft.com/office/drawing/2014/main" id="{31F6F111-23D5-CBDA-6AE7-15216A54AA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7125"/>
                      <a:ext cx="121443" cy="17811"/>
                    </a:xfrm>
                    <a:custGeom>
                      <a:avLst/>
                      <a:gdLst>
                        <a:gd name="connsiteX0" fmla="*/ 105061 w 121443"/>
                        <a:gd name="connsiteY0" fmla="*/ 0 h 17811"/>
                        <a:gd name="connsiteX1" fmla="*/ 0 w 121443"/>
                        <a:gd name="connsiteY1" fmla="*/ 17812 h 17811"/>
                        <a:gd name="connsiteX2" fmla="*/ 69818 w 121443"/>
                        <a:gd name="connsiteY2" fmla="*/ 10478 h 17811"/>
                        <a:gd name="connsiteX3" fmla="*/ 121444 w 121443"/>
                        <a:gd name="connsiteY3" fmla="*/ 1810 h 17811"/>
                        <a:gd name="connsiteX4" fmla="*/ 105061 w 121443"/>
                        <a:gd name="connsiteY4" fmla="*/ 0 h 17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811">
                          <a:moveTo>
                            <a:pt x="105061" y="0"/>
                          </a:moveTo>
                          <a:cubicBezTo>
                            <a:pt x="70009" y="5906"/>
                            <a:pt x="34957" y="11811"/>
                            <a:pt x="0" y="17812"/>
                          </a:cubicBezTo>
                          <a:cubicBezTo>
                            <a:pt x="23241" y="15335"/>
                            <a:pt x="46577" y="12954"/>
                            <a:pt x="69818" y="10478"/>
                          </a:cubicBezTo>
                          <a:cubicBezTo>
                            <a:pt x="86963" y="7525"/>
                            <a:pt x="104203" y="4667"/>
                            <a:pt x="121444" y="1810"/>
                          </a:cubicBezTo>
                          <a:cubicBezTo>
                            <a:pt x="116014" y="1238"/>
                            <a:pt x="110490" y="572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09" name="Vrije vorm: vorm 22208">
                      <a:extLst>
                        <a:ext uri="{FF2B5EF4-FFF2-40B4-BE49-F238E27FC236}">
                          <a16:creationId xmlns:a16="http://schemas.microsoft.com/office/drawing/2014/main" id="{FF3140F1-0610-0CB1-AF1B-34D10FDEE5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0376" y="3114357"/>
                      <a:ext cx="221075" cy="7715"/>
                    </a:xfrm>
                    <a:custGeom>
                      <a:avLst/>
                      <a:gdLst>
                        <a:gd name="connsiteX0" fmla="*/ 36767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3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7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7" y="2762"/>
                          </a:moveTo>
                          <a:cubicBezTo>
                            <a:pt x="24384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2" y="6477"/>
                            <a:pt x="183833" y="5334"/>
                          </a:cubicBezTo>
                          <a:cubicBezTo>
                            <a:pt x="196215" y="4096"/>
                            <a:pt x="208693" y="2858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7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0" name="Vrije vorm: vorm 22209">
                      <a:extLst>
                        <a:ext uri="{FF2B5EF4-FFF2-40B4-BE49-F238E27FC236}">
                          <a16:creationId xmlns:a16="http://schemas.microsoft.com/office/drawing/2014/main" id="{D2774005-BED9-FCC7-D089-41F172181D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204178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4 h 13525"/>
                        <a:gd name="connsiteX1" fmla="*/ 0 w 239458"/>
                        <a:gd name="connsiteY1" fmla="*/ 13526 h 13525"/>
                        <a:gd name="connsiteX2" fmla="*/ 45148 w 239458"/>
                        <a:gd name="connsiteY2" fmla="*/ 13526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4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4"/>
                          </a:moveTo>
                          <a:cubicBezTo>
                            <a:pt x="97060" y="4858"/>
                            <a:pt x="48482" y="8954"/>
                            <a:pt x="0" y="13526"/>
                          </a:cubicBezTo>
                          <a:lnTo>
                            <a:pt x="45148" y="13526"/>
                          </a:lnTo>
                          <a:cubicBezTo>
                            <a:pt x="64865" y="11906"/>
                            <a:pt x="84677" y="10478"/>
                            <a:pt x="104394" y="9144"/>
                          </a:cubicBezTo>
                          <a:cubicBezTo>
                            <a:pt x="149352" y="5525"/>
                            <a:pt x="194310" y="2477"/>
                            <a:pt x="239459" y="0"/>
                          </a:cubicBezTo>
                          <a:cubicBezTo>
                            <a:pt x="208216" y="572"/>
                            <a:pt x="176974" y="1048"/>
                            <a:pt x="145733" y="1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1" name="Vrije vorm: vorm 22210">
                      <a:extLst>
                        <a:ext uri="{FF2B5EF4-FFF2-40B4-BE49-F238E27FC236}">
                          <a16:creationId xmlns:a16="http://schemas.microsoft.com/office/drawing/2014/main" id="{B7580EC3-6501-52F1-CE5E-BBCEFA7A5E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75688" y="3184937"/>
                      <a:ext cx="1144523" cy="18659"/>
                    </a:xfrm>
                    <a:custGeom>
                      <a:avLst/>
                      <a:gdLst>
                        <a:gd name="connsiteX0" fmla="*/ 285274 w 1144523"/>
                        <a:gd name="connsiteY0" fmla="*/ 13144 h 18659"/>
                        <a:gd name="connsiteX1" fmla="*/ 87249 w 1144523"/>
                        <a:gd name="connsiteY1" fmla="*/ 9525 h 18659"/>
                        <a:gd name="connsiteX2" fmla="*/ 0 w 1144523"/>
                        <a:gd name="connsiteY2" fmla="*/ 13430 h 18659"/>
                        <a:gd name="connsiteX3" fmla="*/ 59055 w 1144523"/>
                        <a:gd name="connsiteY3" fmla="*/ 13716 h 18659"/>
                        <a:gd name="connsiteX4" fmla="*/ 285274 w 1144523"/>
                        <a:gd name="connsiteY4" fmla="*/ 17812 h 18659"/>
                        <a:gd name="connsiteX5" fmla="*/ 737616 w 1144523"/>
                        <a:gd name="connsiteY5" fmla="*/ 14764 h 18659"/>
                        <a:gd name="connsiteX6" fmla="*/ 866775 w 1144523"/>
                        <a:gd name="connsiteY6" fmla="*/ 12287 h 18659"/>
                        <a:gd name="connsiteX7" fmla="*/ 1144429 w 1144523"/>
                        <a:gd name="connsiteY7" fmla="*/ 286 h 18659"/>
                        <a:gd name="connsiteX8" fmla="*/ 1144524 w 1144523"/>
                        <a:gd name="connsiteY8" fmla="*/ 0 h 18659"/>
                        <a:gd name="connsiteX9" fmla="*/ 737521 w 1144523"/>
                        <a:gd name="connsiteY9" fmla="*/ 10096 h 18659"/>
                        <a:gd name="connsiteX10" fmla="*/ 285178 w 1144523"/>
                        <a:gd name="connsiteY10" fmla="*/ 13144 h 186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3" h="18659">
                          <a:moveTo>
                            <a:pt x="285274" y="13144"/>
                          </a:moveTo>
                          <a:cubicBezTo>
                            <a:pt x="219265" y="12383"/>
                            <a:pt x="153352" y="10573"/>
                            <a:pt x="87249" y="9525"/>
                          </a:cubicBezTo>
                          <a:cubicBezTo>
                            <a:pt x="58198" y="10954"/>
                            <a:pt x="29051" y="12287"/>
                            <a:pt x="0" y="13430"/>
                          </a:cubicBezTo>
                          <a:cubicBezTo>
                            <a:pt x="19717" y="13430"/>
                            <a:pt x="39338" y="13430"/>
                            <a:pt x="59055" y="13716"/>
                          </a:cubicBezTo>
                          <a:cubicBezTo>
                            <a:pt x="134588" y="14573"/>
                            <a:pt x="209931" y="16954"/>
                            <a:pt x="285274" y="17812"/>
                          </a:cubicBezTo>
                          <a:cubicBezTo>
                            <a:pt x="436055" y="19717"/>
                            <a:pt x="586835" y="18288"/>
                            <a:pt x="737616" y="14764"/>
                          </a:cubicBezTo>
                          <a:cubicBezTo>
                            <a:pt x="780669" y="14097"/>
                            <a:pt x="823722" y="13240"/>
                            <a:pt x="866775" y="12287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381"/>
                            <a:pt x="873252" y="8001"/>
                            <a:pt x="737521" y="10096"/>
                          </a:cubicBezTo>
                          <a:cubicBezTo>
                            <a:pt x="586740" y="13525"/>
                            <a:pt x="435864" y="15050"/>
                            <a:pt x="285178" y="1314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2" name="Vrije vorm: vorm 22211">
                      <a:extLst>
                        <a:ext uri="{FF2B5EF4-FFF2-40B4-BE49-F238E27FC236}">
                          <a16:creationId xmlns:a16="http://schemas.microsoft.com/office/drawing/2014/main" id="{9F7FBAF6-46A1-E1D9-2C0D-CA02312DE8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60095" y="3153790"/>
                      <a:ext cx="335661" cy="12129"/>
                    </a:xfrm>
                    <a:custGeom>
                      <a:avLst/>
                      <a:gdLst>
                        <a:gd name="connsiteX0" fmla="*/ 281083 w 335661"/>
                        <a:gd name="connsiteY0" fmla="*/ 95 h 12129"/>
                        <a:gd name="connsiteX1" fmla="*/ 74676 w 335661"/>
                        <a:gd name="connsiteY1" fmla="*/ 7429 h 12129"/>
                        <a:gd name="connsiteX2" fmla="*/ 0 w 335661"/>
                        <a:gd name="connsiteY2" fmla="*/ 11811 h 12129"/>
                        <a:gd name="connsiteX3" fmla="*/ 305276 w 335661"/>
                        <a:gd name="connsiteY3" fmla="*/ 3238 h 12129"/>
                        <a:gd name="connsiteX4" fmla="*/ 335661 w 335661"/>
                        <a:gd name="connsiteY4" fmla="*/ 1524 h 12129"/>
                        <a:gd name="connsiteX5" fmla="*/ 281178 w 335661"/>
                        <a:gd name="connsiteY5" fmla="*/ 0 h 121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1" h="12129">
                          <a:moveTo>
                            <a:pt x="281083" y="95"/>
                          </a:moveTo>
                          <a:cubicBezTo>
                            <a:pt x="212408" y="4382"/>
                            <a:pt x="143542" y="6953"/>
                            <a:pt x="74676" y="7429"/>
                          </a:cubicBezTo>
                          <a:cubicBezTo>
                            <a:pt x="49816" y="8954"/>
                            <a:pt x="24860" y="10478"/>
                            <a:pt x="0" y="11811"/>
                          </a:cubicBezTo>
                          <a:cubicBezTo>
                            <a:pt x="101822" y="13145"/>
                            <a:pt x="203835" y="10287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1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3" name="Vrije vorm: vorm 22212">
                      <a:extLst>
                        <a:ext uri="{FF2B5EF4-FFF2-40B4-BE49-F238E27FC236}">
                          <a16:creationId xmlns:a16="http://schemas.microsoft.com/office/drawing/2014/main" id="{14CEC1EB-9E42-9950-D3AD-F79E06E868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606" y="3194748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4" name="Vrije vorm: vorm 22213">
                      <a:extLst>
                        <a:ext uri="{FF2B5EF4-FFF2-40B4-BE49-F238E27FC236}">
                          <a16:creationId xmlns:a16="http://schemas.microsoft.com/office/drawing/2014/main" id="{EDF418F6-EAF8-A57A-1A98-8C8354C299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9351" y="3067208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668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2" y="95"/>
                            <a:pt x="19907" y="191"/>
                            <a:pt x="8668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5" name="Vrije vorm: vorm 22214">
                      <a:extLst>
                        <a:ext uri="{FF2B5EF4-FFF2-40B4-BE49-F238E27FC236}">
                          <a16:creationId xmlns:a16="http://schemas.microsoft.com/office/drawing/2014/main" id="{A7177087-6369-B0F2-B6D0-3D053AAF70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8935"/>
                      <a:ext cx="159162" cy="20574"/>
                    </a:xfrm>
                    <a:custGeom>
                      <a:avLst/>
                      <a:gdLst>
                        <a:gd name="connsiteX0" fmla="*/ 121444 w 159162"/>
                        <a:gd name="connsiteY0" fmla="*/ 0 h 20574"/>
                        <a:gd name="connsiteX1" fmla="*/ 69818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444" y="0"/>
                          </a:moveTo>
                          <a:cubicBezTo>
                            <a:pt x="104203" y="2858"/>
                            <a:pt x="87059" y="5715"/>
                            <a:pt x="69818" y="8668"/>
                          </a:cubicBezTo>
                          <a:cubicBezTo>
                            <a:pt x="46482" y="12668"/>
                            <a:pt x="23241" y="16574"/>
                            <a:pt x="0" y="20574"/>
                          </a:cubicBezTo>
                          <a:cubicBezTo>
                            <a:pt x="53054" y="14954"/>
                            <a:pt x="106109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6" name="Vrije vorm: vorm 22215">
                      <a:extLst>
                        <a:ext uri="{FF2B5EF4-FFF2-40B4-BE49-F238E27FC236}">
                          <a16:creationId xmlns:a16="http://schemas.microsoft.com/office/drawing/2014/main" id="{1854E452-4250-2D80-250C-76FA6F4AC1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4124" y="3118834"/>
                      <a:ext cx="707136" cy="44958"/>
                    </a:xfrm>
                    <a:custGeom>
                      <a:avLst/>
                      <a:gdLst>
                        <a:gd name="connsiteX0" fmla="*/ 669989 w 707136"/>
                        <a:gd name="connsiteY0" fmla="*/ 857 h 44958"/>
                        <a:gd name="connsiteX1" fmla="*/ 486156 w 707136"/>
                        <a:gd name="connsiteY1" fmla="*/ 3238 h 44958"/>
                        <a:gd name="connsiteX2" fmla="*/ 257937 w 707136"/>
                        <a:gd name="connsiteY2" fmla="*/ 18479 h 44958"/>
                        <a:gd name="connsiteX3" fmla="*/ 0 w 707136"/>
                        <a:gd name="connsiteY3" fmla="*/ 44958 h 44958"/>
                        <a:gd name="connsiteX4" fmla="*/ 245840 w 707136"/>
                        <a:gd name="connsiteY4" fmla="*/ 41529 h 44958"/>
                        <a:gd name="connsiteX5" fmla="*/ 486251 w 707136"/>
                        <a:gd name="connsiteY5" fmla="*/ 23050 h 44958"/>
                        <a:gd name="connsiteX6" fmla="*/ 707136 w 707136"/>
                        <a:gd name="connsiteY6" fmla="*/ 1524 h 44958"/>
                        <a:gd name="connsiteX7" fmla="*/ 707136 w 707136"/>
                        <a:gd name="connsiteY7" fmla="*/ 0 h 44958"/>
                        <a:gd name="connsiteX8" fmla="*/ 669893 w 707136"/>
                        <a:gd name="connsiteY8" fmla="*/ 762 h 449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958">
                          <a:moveTo>
                            <a:pt x="669989" y="857"/>
                          </a:moveTo>
                          <a:cubicBezTo>
                            <a:pt x="608648" y="2096"/>
                            <a:pt x="547402" y="2953"/>
                            <a:pt x="486156" y="3238"/>
                          </a:cubicBezTo>
                          <a:cubicBezTo>
                            <a:pt x="409956" y="12097"/>
                            <a:pt x="335947" y="12097"/>
                            <a:pt x="257937" y="18479"/>
                          </a:cubicBezTo>
                          <a:cubicBezTo>
                            <a:pt x="171831" y="25527"/>
                            <a:pt x="85916" y="35433"/>
                            <a:pt x="0" y="44958"/>
                          </a:cubicBezTo>
                          <a:cubicBezTo>
                            <a:pt x="81915" y="44672"/>
                            <a:pt x="163925" y="43625"/>
                            <a:pt x="245840" y="41529"/>
                          </a:cubicBezTo>
                          <a:cubicBezTo>
                            <a:pt x="326136" y="36195"/>
                            <a:pt x="406337" y="30194"/>
                            <a:pt x="486251" y="23050"/>
                          </a:cubicBezTo>
                          <a:cubicBezTo>
                            <a:pt x="560070" y="16574"/>
                            <a:pt x="633698" y="9334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7" name="Vrije vorm: vorm 22216">
                      <a:extLst>
                        <a:ext uri="{FF2B5EF4-FFF2-40B4-BE49-F238E27FC236}">
                          <a16:creationId xmlns:a16="http://schemas.microsoft.com/office/drawing/2014/main" id="{19C080F7-FFA7-752C-517C-891C310FA8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670"/>
                    </a:xfrm>
                    <a:custGeom>
                      <a:avLst/>
                      <a:gdLst>
                        <a:gd name="connsiteX0" fmla="*/ 1173671 w 1578482"/>
                        <a:gd name="connsiteY0" fmla="*/ 10097 h 32670"/>
                        <a:gd name="connsiteX1" fmla="*/ 721328 w 1578482"/>
                        <a:gd name="connsiteY1" fmla="*/ 13145 h 32670"/>
                        <a:gd name="connsiteX2" fmla="*/ 495110 w 1578482"/>
                        <a:gd name="connsiteY2" fmla="*/ 9049 h 32670"/>
                        <a:gd name="connsiteX3" fmla="*/ 436055 w 1578482"/>
                        <a:gd name="connsiteY3" fmla="*/ 8763 h 32670"/>
                        <a:gd name="connsiteX4" fmla="*/ 239459 w 1578482"/>
                        <a:gd name="connsiteY4" fmla="*/ 14478 h 32670"/>
                        <a:gd name="connsiteX5" fmla="*/ 104394 w 1578482"/>
                        <a:gd name="connsiteY5" fmla="*/ 23622 h 32670"/>
                        <a:gd name="connsiteX6" fmla="*/ 0 w 1578482"/>
                        <a:gd name="connsiteY6" fmla="*/ 32671 h 32670"/>
                        <a:gd name="connsiteX7" fmla="*/ 45148 w 1578482"/>
                        <a:gd name="connsiteY7" fmla="*/ 32671 h 32670"/>
                        <a:gd name="connsiteX8" fmla="*/ 269081 w 1578482"/>
                        <a:gd name="connsiteY8" fmla="*/ 19431 h 32670"/>
                        <a:gd name="connsiteX9" fmla="*/ 494919 w 1578482"/>
                        <a:gd name="connsiteY9" fmla="*/ 15621 h 32670"/>
                        <a:gd name="connsiteX10" fmla="*/ 721138 w 1578482"/>
                        <a:gd name="connsiteY10" fmla="*/ 19717 h 32670"/>
                        <a:gd name="connsiteX11" fmla="*/ 1174052 w 1578482"/>
                        <a:gd name="connsiteY11" fmla="*/ 16669 h 32670"/>
                        <a:gd name="connsiteX12" fmla="*/ 1578293 w 1578482"/>
                        <a:gd name="connsiteY12" fmla="*/ 286 h 32670"/>
                        <a:gd name="connsiteX13" fmla="*/ 1578483 w 1578482"/>
                        <a:gd name="connsiteY13" fmla="*/ 0 h 32670"/>
                        <a:gd name="connsiteX14" fmla="*/ 1303020 w 1578482"/>
                        <a:gd name="connsiteY14" fmla="*/ 7620 h 32670"/>
                        <a:gd name="connsiteX15" fmla="*/ 1173861 w 1578482"/>
                        <a:gd name="connsiteY15" fmla="*/ 10097 h 326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2" h="32670">
                          <a:moveTo>
                            <a:pt x="1173671" y="10097"/>
                          </a:move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75488" y="8763"/>
                            <a:pt x="455771" y="8763"/>
                            <a:pt x="436055" y="8763"/>
                          </a:cubicBezTo>
                          <a:cubicBezTo>
                            <a:pt x="370523" y="11430"/>
                            <a:pt x="304990" y="13335"/>
                            <a:pt x="239459" y="14478"/>
                          </a:cubicBezTo>
                          <a:cubicBezTo>
                            <a:pt x="194310" y="17050"/>
                            <a:pt x="149352" y="20098"/>
                            <a:pt x="104394" y="23622"/>
                          </a:cubicBezTo>
                          <a:cubicBezTo>
                            <a:pt x="69533" y="26384"/>
                            <a:pt x="34766" y="29337"/>
                            <a:pt x="0" y="32671"/>
                          </a:cubicBezTo>
                          <a:lnTo>
                            <a:pt x="45148" y="32671"/>
                          </a:lnTo>
                          <a:cubicBezTo>
                            <a:pt x="119634" y="26861"/>
                            <a:pt x="194215" y="22289"/>
                            <a:pt x="269081" y="19431"/>
                          </a:cubicBezTo>
                          <a:cubicBezTo>
                            <a:pt x="344329" y="16193"/>
                            <a:pt x="419576" y="14669"/>
                            <a:pt x="494919" y="15621"/>
                          </a:cubicBezTo>
                          <a:cubicBezTo>
                            <a:pt x="570262" y="16478"/>
                            <a:pt x="645605" y="18860"/>
                            <a:pt x="721138" y="19717"/>
                          </a:cubicBezTo>
                          <a:cubicBezTo>
                            <a:pt x="872109" y="21622"/>
                            <a:pt x="1023176" y="20193"/>
                            <a:pt x="1174052" y="16669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ubicBezTo>
                            <a:pt x="1486662" y="2953"/>
                            <a:pt x="1394841" y="5525"/>
                            <a:pt x="1303020" y="7620"/>
                          </a:cubicBezTo>
                          <a:cubicBezTo>
                            <a:pt x="1259967" y="8573"/>
                            <a:pt x="1216914" y="9430"/>
                            <a:pt x="1173861" y="10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8" name="Vrije vorm: vorm 22217">
                      <a:extLst>
                        <a:ext uri="{FF2B5EF4-FFF2-40B4-BE49-F238E27FC236}">
                          <a16:creationId xmlns:a16="http://schemas.microsoft.com/office/drawing/2014/main" id="{6E653F1D-E98B-9692-A14D-DBC385ED4A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4942" y="3155315"/>
                      <a:ext cx="442817" cy="17272"/>
                    </a:xfrm>
                    <a:custGeom>
                      <a:avLst/>
                      <a:gdLst>
                        <a:gd name="connsiteX0" fmla="*/ 410718 w 442817"/>
                        <a:gd name="connsiteY0" fmla="*/ 0 h 17272"/>
                        <a:gd name="connsiteX1" fmla="*/ 380333 w 442817"/>
                        <a:gd name="connsiteY1" fmla="*/ 1714 h 17272"/>
                        <a:gd name="connsiteX2" fmla="*/ 75057 w 442817"/>
                        <a:gd name="connsiteY2" fmla="*/ 10287 h 17272"/>
                        <a:gd name="connsiteX3" fmla="*/ 0 w 442817"/>
                        <a:gd name="connsiteY3" fmla="*/ 13621 h 17272"/>
                        <a:gd name="connsiteX4" fmla="*/ 74581 w 442817"/>
                        <a:gd name="connsiteY4" fmla="*/ 16954 h 17272"/>
                        <a:gd name="connsiteX5" fmla="*/ 381286 w 442817"/>
                        <a:gd name="connsiteY5" fmla="*/ 8382 h 17272"/>
                        <a:gd name="connsiteX6" fmla="*/ 442817 w 442817"/>
                        <a:gd name="connsiteY6" fmla="*/ 2096 h 17272"/>
                        <a:gd name="connsiteX7" fmla="*/ 410623 w 442817"/>
                        <a:gd name="connsiteY7" fmla="*/ 95 h 172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272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4"/>
                          </a:cubicBezTo>
                          <a:cubicBezTo>
                            <a:pt x="278892" y="8763"/>
                            <a:pt x="176879" y="11621"/>
                            <a:pt x="75057" y="10287"/>
                          </a:cubicBezTo>
                          <a:cubicBezTo>
                            <a:pt x="50006" y="11621"/>
                            <a:pt x="25051" y="12859"/>
                            <a:pt x="0" y="13621"/>
                          </a:cubicBezTo>
                          <a:cubicBezTo>
                            <a:pt x="24765" y="14954"/>
                            <a:pt x="49625" y="16097"/>
                            <a:pt x="74581" y="16954"/>
                          </a:cubicBezTo>
                          <a:cubicBezTo>
                            <a:pt x="176879" y="18288"/>
                            <a:pt x="279368" y="15430"/>
                            <a:pt x="381286" y="8382"/>
                          </a:cubicBezTo>
                          <a:cubicBezTo>
                            <a:pt x="401860" y="6477"/>
                            <a:pt x="422339" y="4286"/>
                            <a:pt x="442817" y="2096"/>
                          </a:cubicBezTo>
                          <a:cubicBezTo>
                            <a:pt x="432054" y="1238"/>
                            <a:pt x="421386" y="667"/>
                            <a:pt x="410623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19" name="Vrije vorm: vorm 22218">
                      <a:extLst>
                        <a:ext uri="{FF2B5EF4-FFF2-40B4-BE49-F238E27FC236}">
                          <a16:creationId xmlns:a16="http://schemas.microsoft.com/office/drawing/2014/main" id="{FE272160-9DD3-624E-B363-9D894A206E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96367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762 h 12763"/>
                        <a:gd name="connsiteX3" fmla="*/ 70866 w 80676"/>
                        <a:gd name="connsiteY3" fmla="*/ 0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762"/>
                          </a:cubicBezTo>
                          <a:cubicBezTo>
                            <a:pt x="77438" y="476"/>
                            <a:pt x="74104" y="286"/>
                            <a:pt x="70866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22220" name="Vrije vorm: vorm 22219">
                      <a:extLst>
                        <a:ext uri="{FF2B5EF4-FFF2-40B4-BE49-F238E27FC236}">
                          <a16:creationId xmlns:a16="http://schemas.microsoft.com/office/drawing/2014/main" id="{DB77C2A5-6499-5336-6D8B-B9B22FBBEB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5920" y="3071875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22197" name="Vrije vorm: vorm 22196">
                  <a:extLst>
                    <a:ext uri="{FF2B5EF4-FFF2-40B4-BE49-F238E27FC236}">
                      <a16:creationId xmlns:a16="http://schemas.microsoft.com/office/drawing/2014/main" id="{C638253E-7C3D-5D30-CD48-A43E131A6086}"/>
                    </a:ext>
                  </a:extLst>
                </p:cNvPr>
                <p:cNvSpPr/>
                <p:nvPr/>
              </p:nvSpPr>
              <p:spPr>
                <a:xfrm>
                  <a:off x="7423220" y="2479230"/>
                  <a:ext cx="2598705" cy="121634"/>
                </a:xfrm>
                <a:custGeom>
                  <a:avLst/>
                  <a:gdLst>
                    <a:gd name="connsiteX0" fmla="*/ 2575751 w 2598705"/>
                    <a:gd name="connsiteY0" fmla="*/ 8953 h 121634"/>
                    <a:gd name="connsiteX1" fmla="*/ 2565178 w 2598705"/>
                    <a:gd name="connsiteY1" fmla="*/ 0 h 121634"/>
                    <a:gd name="connsiteX2" fmla="*/ 47530 w 2598705"/>
                    <a:gd name="connsiteY2" fmla="*/ 6953 h 121634"/>
                    <a:gd name="connsiteX3" fmla="*/ 39529 w 2598705"/>
                    <a:gd name="connsiteY3" fmla="*/ 16002 h 121634"/>
                    <a:gd name="connsiteX4" fmla="*/ 190 w 2598705"/>
                    <a:gd name="connsiteY4" fmla="*/ 71628 h 121634"/>
                    <a:gd name="connsiteX5" fmla="*/ 0 w 2598705"/>
                    <a:gd name="connsiteY5" fmla="*/ 121063 h 121634"/>
                    <a:gd name="connsiteX6" fmla="*/ 11525 w 2598705"/>
                    <a:gd name="connsiteY6" fmla="*/ 121634 h 121634"/>
                    <a:gd name="connsiteX7" fmla="*/ 50197 w 2598705"/>
                    <a:gd name="connsiteY7" fmla="*/ 96869 h 121634"/>
                    <a:gd name="connsiteX8" fmla="*/ 373190 w 2598705"/>
                    <a:gd name="connsiteY8" fmla="*/ 39338 h 121634"/>
                    <a:gd name="connsiteX9" fmla="*/ 1291209 w 2598705"/>
                    <a:gd name="connsiteY9" fmla="*/ 43339 h 121634"/>
                    <a:gd name="connsiteX10" fmla="*/ 1318070 w 2598705"/>
                    <a:gd name="connsiteY10" fmla="*/ 41053 h 121634"/>
                    <a:gd name="connsiteX11" fmla="*/ 1296353 w 2598705"/>
                    <a:gd name="connsiteY11" fmla="*/ 41148 h 121634"/>
                    <a:gd name="connsiteX12" fmla="*/ 1083659 w 2598705"/>
                    <a:gd name="connsiteY12" fmla="*/ 40386 h 121634"/>
                    <a:gd name="connsiteX13" fmla="*/ 871061 w 2598705"/>
                    <a:gd name="connsiteY13" fmla="*/ 37052 h 121634"/>
                    <a:gd name="connsiteX14" fmla="*/ 806387 w 2598705"/>
                    <a:gd name="connsiteY14" fmla="*/ 36195 h 121634"/>
                    <a:gd name="connsiteX15" fmla="*/ 612362 w 2598705"/>
                    <a:gd name="connsiteY15" fmla="*/ 32766 h 121634"/>
                    <a:gd name="connsiteX16" fmla="*/ 806387 w 2598705"/>
                    <a:gd name="connsiteY16" fmla="*/ 36195 h 121634"/>
                    <a:gd name="connsiteX17" fmla="*/ 871061 w 2598705"/>
                    <a:gd name="connsiteY17" fmla="*/ 37052 h 121634"/>
                    <a:gd name="connsiteX18" fmla="*/ 1083659 w 2598705"/>
                    <a:gd name="connsiteY18" fmla="*/ 40386 h 121634"/>
                    <a:gd name="connsiteX19" fmla="*/ 1296353 w 2598705"/>
                    <a:gd name="connsiteY19" fmla="*/ 41148 h 121634"/>
                    <a:gd name="connsiteX20" fmla="*/ 1318070 w 2598705"/>
                    <a:gd name="connsiteY20" fmla="*/ 41053 h 121634"/>
                    <a:gd name="connsiteX21" fmla="*/ 1890427 w 2598705"/>
                    <a:gd name="connsiteY21" fmla="*/ 41815 h 121634"/>
                    <a:gd name="connsiteX22" fmla="*/ 1959864 w 2598705"/>
                    <a:gd name="connsiteY22" fmla="*/ 14288 h 121634"/>
                    <a:gd name="connsiteX23" fmla="*/ 2278571 w 2598705"/>
                    <a:gd name="connsiteY23" fmla="*/ 36576 h 121634"/>
                    <a:gd name="connsiteX24" fmla="*/ 2598706 w 2598705"/>
                    <a:gd name="connsiteY24" fmla="*/ 37528 h 121634"/>
                    <a:gd name="connsiteX25" fmla="*/ 2575751 w 2598705"/>
                    <a:gd name="connsiteY25" fmla="*/ 8858 h 121634"/>
                    <a:gd name="connsiteX26" fmla="*/ 438817 w 2598705"/>
                    <a:gd name="connsiteY26" fmla="*/ 27813 h 121634"/>
                    <a:gd name="connsiteX27" fmla="*/ 353759 w 2598705"/>
                    <a:gd name="connsiteY27" fmla="*/ 24860 h 121634"/>
                    <a:gd name="connsiteX28" fmla="*/ 353759 w 2598705"/>
                    <a:gd name="connsiteY28" fmla="*/ 24860 h 121634"/>
                    <a:gd name="connsiteX29" fmla="*/ 438817 w 2598705"/>
                    <a:gd name="connsiteY29" fmla="*/ 27813 h 121634"/>
                    <a:gd name="connsiteX30" fmla="*/ 353759 w 2598705"/>
                    <a:gd name="connsiteY30" fmla="*/ 28194 h 121634"/>
                    <a:gd name="connsiteX31" fmla="*/ 353759 w 2598705"/>
                    <a:gd name="connsiteY31" fmla="*/ 28194 h 121634"/>
                    <a:gd name="connsiteX32" fmla="*/ 491014 w 2598705"/>
                    <a:gd name="connsiteY32" fmla="*/ 32861 h 121634"/>
                    <a:gd name="connsiteX33" fmla="*/ 491014 w 2598705"/>
                    <a:gd name="connsiteY33" fmla="*/ 32861 h 121634"/>
                    <a:gd name="connsiteX34" fmla="*/ 353759 w 2598705"/>
                    <a:gd name="connsiteY34" fmla="*/ 28194 h 1216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2598705" h="121634">
                      <a:moveTo>
                        <a:pt x="2575751" y="8953"/>
                      </a:moveTo>
                      <a:cubicBezTo>
                        <a:pt x="2572226" y="5620"/>
                        <a:pt x="2568702" y="2667"/>
                        <a:pt x="2565178" y="0"/>
                      </a:cubicBezTo>
                      <a:lnTo>
                        <a:pt x="47530" y="6953"/>
                      </a:lnTo>
                      <a:cubicBezTo>
                        <a:pt x="44863" y="10001"/>
                        <a:pt x="42196" y="12954"/>
                        <a:pt x="39529" y="16002"/>
                      </a:cubicBezTo>
                      <a:cubicBezTo>
                        <a:pt x="24289" y="33147"/>
                        <a:pt x="9049" y="50292"/>
                        <a:pt x="190" y="71628"/>
                      </a:cubicBezTo>
                      <a:lnTo>
                        <a:pt x="0" y="121063"/>
                      </a:lnTo>
                      <a:cubicBezTo>
                        <a:pt x="3810" y="121348"/>
                        <a:pt x="7715" y="121444"/>
                        <a:pt x="11525" y="121634"/>
                      </a:cubicBezTo>
                      <a:cubicBezTo>
                        <a:pt x="23432" y="112395"/>
                        <a:pt x="36386" y="104108"/>
                        <a:pt x="50197" y="96869"/>
                      </a:cubicBezTo>
                      <a:cubicBezTo>
                        <a:pt x="151162" y="44386"/>
                        <a:pt x="262795" y="38290"/>
                        <a:pt x="373190" y="39338"/>
                      </a:cubicBezTo>
                      <a:cubicBezTo>
                        <a:pt x="679514" y="23431"/>
                        <a:pt x="984790" y="68866"/>
                        <a:pt x="1291209" y="43339"/>
                      </a:cubicBezTo>
                      <a:cubicBezTo>
                        <a:pt x="1300163" y="42577"/>
                        <a:pt x="1309116" y="41815"/>
                        <a:pt x="1318070" y="41053"/>
                      </a:cubicBezTo>
                      <a:cubicBezTo>
                        <a:pt x="1310831" y="41053"/>
                        <a:pt x="1303592" y="41148"/>
                        <a:pt x="1296353" y="41148"/>
                      </a:cubicBezTo>
                      <a:cubicBezTo>
                        <a:pt x="1225487" y="41243"/>
                        <a:pt x="1154525" y="41053"/>
                        <a:pt x="1083659" y="40386"/>
                      </a:cubicBezTo>
                      <a:cubicBezTo>
                        <a:pt x="1012793" y="39719"/>
                        <a:pt x="941927" y="38576"/>
                        <a:pt x="871061" y="37052"/>
                      </a:cubicBezTo>
                      <a:cubicBezTo>
                        <a:pt x="849535" y="36862"/>
                        <a:pt x="827913" y="36481"/>
                        <a:pt x="806387" y="36195"/>
                      </a:cubicBezTo>
                      <a:cubicBezTo>
                        <a:pt x="741712" y="35338"/>
                        <a:pt x="677037" y="34290"/>
                        <a:pt x="612362" y="32766"/>
                      </a:cubicBezTo>
                      <a:cubicBezTo>
                        <a:pt x="677037" y="34290"/>
                        <a:pt x="741712" y="35338"/>
                        <a:pt x="806387" y="36195"/>
                      </a:cubicBezTo>
                      <a:cubicBezTo>
                        <a:pt x="827913" y="36481"/>
                        <a:pt x="849535" y="36862"/>
                        <a:pt x="871061" y="37052"/>
                      </a:cubicBezTo>
                      <a:cubicBezTo>
                        <a:pt x="941927" y="38576"/>
                        <a:pt x="1012793" y="39624"/>
                        <a:pt x="1083659" y="40386"/>
                      </a:cubicBezTo>
                      <a:cubicBezTo>
                        <a:pt x="1154525" y="41053"/>
                        <a:pt x="1225487" y="41338"/>
                        <a:pt x="1296353" y="41148"/>
                      </a:cubicBezTo>
                      <a:cubicBezTo>
                        <a:pt x="1303592" y="41148"/>
                        <a:pt x="1310831" y="41148"/>
                        <a:pt x="1318070" y="41053"/>
                      </a:cubicBezTo>
                      <a:cubicBezTo>
                        <a:pt x="1503807" y="25146"/>
                        <a:pt x="1703546" y="5810"/>
                        <a:pt x="1890427" y="41815"/>
                      </a:cubicBezTo>
                      <a:cubicBezTo>
                        <a:pt x="1910048" y="24574"/>
                        <a:pt x="1934147" y="14192"/>
                        <a:pt x="1959864" y="14288"/>
                      </a:cubicBezTo>
                      <a:cubicBezTo>
                        <a:pt x="2065687" y="14478"/>
                        <a:pt x="2172653" y="21526"/>
                        <a:pt x="2278571" y="36576"/>
                      </a:cubicBezTo>
                      <a:cubicBezTo>
                        <a:pt x="2385251" y="38957"/>
                        <a:pt x="2492026" y="37909"/>
                        <a:pt x="2598706" y="37528"/>
                      </a:cubicBezTo>
                      <a:cubicBezTo>
                        <a:pt x="2592324" y="26860"/>
                        <a:pt x="2584323" y="16954"/>
                        <a:pt x="2575751" y="8858"/>
                      </a:cubicBezTo>
                      <a:close/>
                      <a:moveTo>
                        <a:pt x="438817" y="27813"/>
                      </a:moveTo>
                      <a:cubicBezTo>
                        <a:pt x="410432" y="26860"/>
                        <a:pt x="382143" y="26003"/>
                        <a:pt x="353759" y="24860"/>
                      </a:cubicBezTo>
                      <a:cubicBezTo>
                        <a:pt x="353759" y="24860"/>
                        <a:pt x="353759" y="24860"/>
                        <a:pt x="353759" y="24860"/>
                      </a:cubicBezTo>
                      <a:cubicBezTo>
                        <a:pt x="382143" y="25908"/>
                        <a:pt x="410432" y="26860"/>
                        <a:pt x="438817" y="27813"/>
                      </a:cubicBezTo>
                      <a:close/>
                      <a:moveTo>
                        <a:pt x="353759" y="28194"/>
                      </a:moveTo>
                      <a:cubicBezTo>
                        <a:pt x="353759" y="28194"/>
                        <a:pt x="353759" y="28194"/>
                        <a:pt x="353759" y="28194"/>
                      </a:cubicBezTo>
                      <a:cubicBezTo>
                        <a:pt x="399479" y="29908"/>
                        <a:pt x="445294" y="31432"/>
                        <a:pt x="491014" y="32861"/>
                      </a:cubicBezTo>
                      <a:cubicBezTo>
                        <a:pt x="491014" y="32861"/>
                        <a:pt x="491014" y="32861"/>
                        <a:pt x="491014" y="32861"/>
                      </a:cubicBezTo>
                      <a:cubicBezTo>
                        <a:pt x="445294" y="31432"/>
                        <a:pt x="399479" y="29908"/>
                        <a:pt x="353759" y="28194"/>
                      </a:cubicBezTo>
                      <a:close/>
                    </a:path>
                  </a:pathLst>
                </a:custGeom>
                <a:solidFill>
                  <a:srgbClr val="D3C1B3">
                    <a:alpha val="52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066" name="Graphic 8819">
                <a:extLst>
                  <a:ext uri="{FF2B5EF4-FFF2-40B4-BE49-F238E27FC236}">
                    <a16:creationId xmlns:a16="http://schemas.microsoft.com/office/drawing/2014/main" id="{6DD0511A-5300-0E11-A183-BB0E789B73DE}"/>
                  </a:ext>
                </a:extLst>
              </p:cNvPr>
              <p:cNvGrpSpPr/>
              <p:nvPr/>
            </p:nvGrpSpPr>
            <p:grpSpPr>
              <a:xfrm>
                <a:off x="7436746" y="1743614"/>
                <a:ext cx="2612421" cy="760666"/>
                <a:chOff x="7436746" y="1743614"/>
                <a:chExt cx="2612421" cy="760666"/>
              </a:xfrm>
            </p:grpSpPr>
            <p:grpSp>
              <p:nvGrpSpPr>
                <p:cNvPr id="22067" name="Graphic 8819">
                  <a:extLst>
                    <a:ext uri="{FF2B5EF4-FFF2-40B4-BE49-F238E27FC236}">
                      <a16:creationId xmlns:a16="http://schemas.microsoft.com/office/drawing/2014/main" id="{8CB99B3B-5202-4A32-790B-834CEA536D93}"/>
                    </a:ext>
                  </a:extLst>
                </p:cNvPr>
                <p:cNvGrpSpPr/>
                <p:nvPr/>
              </p:nvGrpSpPr>
              <p:grpSpPr>
                <a:xfrm>
                  <a:off x="7436746" y="1743614"/>
                  <a:ext cx="2612421" cy="760666"/>
                  <a:chOff x="7436746" y="1743614"/>
                  <a:chExt cx="2612421" cy="760666"/>
                </a:xfrm>
              </p:grpSpPr>
              <p:sp>
                <p:nvSpPr>
                  <p:cNvPr id="22085" name="Vrije vorm: vorm 22084">
                    <a:extLst>
                      <a:ext uri="{FF2B5EF4-FFF2-40B4-BE49-F238E27FC236}">
                        <a16:creationId xmlns:a16="http://schemas.microsoft.com/office/drawing/2014/main" id="{B274A44C-23E5-D4AC-D141-E173142719B3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45544"/>
                    <a:ext cx="1809" cy="6095"/>
                  </a:xfrm>
                  <a:custGeom>
                    <a:avLst/>
                    <a:gdLst>
                      <a:gd name="connsiteX0" fmla="*/ 0 w 1809"/>
                      <a:gd name="connsiteY0" fmla="*/ 6001 h 6095"/>
                      <a:gd name="connsiteX1" fmla="*/ 1810 w 1809"/>
                      <a:gd name="connsiteY1" fmla="*/ 6096 h 6095"/>
                      <a:gd name="connsiteX2" fmla="*/ 1810 w 1809"/>
                      <a:gd name="connsiteY2" fmla="*/ 95 h 6095"/>
                      <a:gd name="connsiteX3" fmla="*/ 0 w 1809"/>
                      <a:gd name="connsiteY3" fmla="*/ 0 h 6095"/>
                      <a:gd name="connsiteX4" fmla="*/ 0 w 1809"/>
                      <a:gd name="connsiteY4" fmla="*/ 6001 h 60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6095">
                        <a:moveTo>
                          <a:pt x="0" y="6001"/>
                        </a:moveTo>
                        <a:cubicBezTo>
                          <a:pt x="571" y="6001"/>
                          <a:pt x="1238" y="6001"/>
                          <a:pt x="1810" y="6096"/>
                        </a:cubicBezTo>
                        <a:lnTo>
                          <a:pt x="1810" y="95"/>
                        </a:lnTo>
                        <a:cubicBezTo>
                          <a:pt x="1238" y="95"/>
                          <a:pt x="571" y="95"/>
                          <a:pt x="0" y="0"/>
                        </a:cubicBezTo>
                        <a:lnTo>
                          <a:pt x="0" y="600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6" name="Vrije vorm: vorm 22085">
                    <a:extLst>
                      <a:ext uri="{FF2B5EF4-FFF2-40B4-BE49-F238E27FC236}">
                        <a16:creationId xmlns:a16="http://schemas.microsoft.com/office/drawing/2014/main" id="{038EA4BC-2E8D-4837-A03D-4167D1CE8188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97538"/>
                    <a:ext cx="1809" cy="47148"/>
                  </a:xfrm>
                  <a:custGeom>
                    <a:avLst/>
                    <a:gdLst>
                      <a:gd name="connsiteX0" fmla="*/ 0 w 1809"/>
                      <a:gd name="connsiteY0" fmla="*/ 47054 h 47148"/>
                      <a:gd name="connsiteX1" fmla="*/ 1810 w 1809"/>
                      <a:gd name="connsiteY1" fmla="*/ 47149 h 47148"/>
                      <a:gd name="connsiteX2" fmla="*/ 1810 w 1809"/>
                      <a:gd name="connsiteY2" fmla="*/ 0 h 47148"/>
                      <a:gd name="connsiteX3" fmla="*/ 0 w 1809"/>
                      <a:gd name="connsiteY3" fmla="*/ 0 h 47148"/>
                      <a:gd name="connsiteX4" fmla="*/ 0 w 1809"/>
                      <a:gd name="connsiteY4" fmla="*/ 47054 h 471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47148">
                        <a:moveTo>
                          <a:pt x="0" y="47054"/>
                        </a:moveTo>
                        <a:cubicBezTo>
                          <a:pt x="571" y="47054"/>
                          <a:pt x="1238" y="47054"/>
                          <a:pt x="1810" y="47149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470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7" name="Vrije vorm: vorm 22086">
                    <a:extLst>
                      <a:ext uri="{FF2B5EF4-FFF2-40B4-BE49-F238E27FC236}">
                        <a16:creationId xmlns:a16="http://schemas.microsoft.com/office/drawing/2014/main" id="{FE1A8D58-6981-9A3A-7540-2DDBA66CEFAB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8484"/>
                    <a:ext cx="1809" cy="35147"/>
                  </a:xfrm>
                  <a:custGeom>
                    <a:avLst/>
                    <a:gdLst>
                      <a:gd name="connsiteX0" fmla="*/ 0 w 1809"/>
                      <a:gd name="connsiteY0" fmla="*/ 35147 h 35147"/>
                      <a:gd name="connsiteX1" fmla="*/ 1810 w 1809"/>
                      <a:gd name="connsiteY1" fmla="*/ 35147 h 35147"/>
                      <a:gd name="connsiteX2" fmla="*/ 1810 w 1809"/>
                      <a:gd name="connsiteY2" fmla="*/ 0 h 35147"/>
                      <a:gd name="connsiteX3" fmla="*/ 0 w 1809"/>
                      <a:gd name="connsiteY3" fmla="*/ 0 h 35147"/>
                      <a:gd name="connsiteX4" fmla="*/ 0 w 1809"/>
                      <a:gd name="connsiteY4" fmla="*/ 35147 h 35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35147">
                        <a:moveTo>
                          <a:pt x="0" y="35147"/>
                        </a:moveTo>
                        <a:cubicBezTo>
                          <a:pt x="571" y="35147"/>
                          <a:pt x="1238" y="35147"/>
                          <a:pt x="1810" y="35147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35147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8" name="Vrije vorm: vorm 22087">
                    <a:extLst>
                      <a:ext uri="{FF2B5EF4-FFF2-40B4-BE49-F238E27FC236}">
                        <a16:creationId xmlns:a16="http://schemas.microsoft.com/office/drawing/2014/main" id="{6FA44A94-8CB2-7708-3784-55EDEB576729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9" name="Vrije vorm: vorm 22088">
                    <a:extLst>
                      <a:ext uri="{FF2B5EF4-FFF2-40B4-BE49-F238E27FC236}">
                        <a16:creationId xmlns:a16="http://schemas.microsoft.com/office/drawing/2014/main" id="{2D4AFD34-6C78-D8C8-1598-24CCED9B3DB5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0" name="Vrije vorm: vorm 22089">
                    <a:extLst>
                      <a:ext uri="{FF2B5EF4-FFF2-40B4-BE49-F238E27FC236}">
                        <a16:creationId xmlns:a16="http://schemas.microsoft.com/office/drawing/2014/main" id="{9062E842-895A-15C3-458F-0E6FDFB5E593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1626"/>
                    <a:ext cx="1809" cy="5524"/>
                  </a:xfrm>
                  <a:custGeom>
                    <a:avLst/>
                    <a:gdLst>
                      <a:gd name="connsiteX0" fmla="*/ 0 w 1809"/>
                      <a:gd name="connsiteY0" fmla="*/ 5334 h 5524"/>
                      <a:gd name="connsiteX1" fmla="*/ 1810 w 1809"/>
                      <a:gd name="connsiteY1" fmla="*/ 5525 h 5524"/>
                      <a:gd name="connsiteX2" fmla="*/ 1810 w 1809"/>
                      <a:gd name="connsiteY2" fmla="*/ 0 h 5524"/>
                      <a:gd name="connsiteX3" fmla="*/ 0 w 1809"/>
                      <a:gd name="connsiteY3" fmla="*/ 0 h 5524"/>
                      <a:gd name="connsiteX4" fmla="*/ 0 w 1809"/>
                      <a:gd name="connsiteY4" fmla="*/ 5334 h 5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5524">
                        <a:moveTo>
                          <a:pt x="0" y="5334"/>
                        </a:moveTo>
                        <a:cubicBezTo>
                          <a:pt x="571" y="5334"/>
                          <a:pt x="1238" y="5429"/>
                          <a:pt x="1810" y="5525"/>
                        </a:cubicBezTo>
                        <a:lnTo>
                          <a:pt x="1810" y="0"/>
                        </a:lnTo>
                        <a:cubicBezTo>
                          <a:pt x="1238" y="0"/>
                          <a:pt x="571" y="0"/>
                          <a:pt x="0" y="0"/>
                        </a:cubicBezTo>
                        <a:lnTo>
                          <a:pt x="0" y="533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1" name="Vrije vorm: vorm 22090">
                    <a:extLst>
                      <a:ext uri="{FF2B5EF4-FFF2-40B4-BE49-F238E27FC236}">
                        <a16:creationId xmlns:a16="http://schemas.microsoft.com/office/drawing/2014/main" id="{8A149581-99CE-4CBE-7D0E-75B435953536}"/>
                      </a:ext>
                    </a:extLst>
                  </p:cNvPr>
                  <p:cNvSpPr/>
                  <p:nvPr/>
                </p:nvSpPr>
                <p:spPr>
                  <a:xfrm>
                    <a:off x="7439032" y="2075370"/>
                    <a:ext cx="2609945" cy="150875"/>
                  </a:xfrm>
                  <a:custGeom>
                    <a:avLst/>
                    <a:gdLst>
                      <a:gd name="connsiteX0" fmla="*/ 2603468 w 2609945"/>
                      <a:gd name="connsiteY0" fmla="*/ 45910 h 150875"/>
                      <a:gd name="connsiteX1" fmla="*/ 2603468 w 2609945"/>
                      <a:gd name="connsiteY1" fmla="*/ 45910 h 150875"/>
                      <a:gd name="connsiteX2" fmla="*/ 2603468 w 2609945"/>
                      <a:gd name="connsiteY2" fmla="*/ 150876 h 150875"/>
                      <a:gd name="connsiteX3" fmla="*/ 2609946 w 2609945"/>
                      <a:gd name="connsiteY3" fmla="*/ 150304 h 150875"/>
                      <a:gd name="connsiteX4" fmla="*/ 2609946 w 2609945"/>
                      <a:gd name="connsiteY4" fmla="*/ 0 h 150875"/>
                      <a:gd name="connsiteX5" fmla="*/ 2608040 w 2609945"/>
                      <a:gd name="connsiteY5" fmla="*/ 95 h 150875"/>
                      <a:gd name="connsiteX6" fmla="*/ 2608040 w 2609945"/>
                      <a:gd name="connsiteY6" fmla="*/ 19717 h 150875"/>
                      <a:gd name="connsiteX7" fmla="*/ 1942624 w 2609945"/>
                      <a:gd name="connsiteY7" fmla="*/ 25051 h 150875"/>
                      <a:gd name="connsiteX8" fmla="*/ 1940338 w 2609945"/>
                      <a:gd name="connsiteY8" fmla="*/ 25527 h 150875"/>
                      <a:gd name="connsiteX9" fmla="*/ 1937480 w 2609945"/>
                      <a:gd name="connsiteY9" fmla="*/ 25527 h 150875"/>
                      <a:gd name="connsiteX10" fmla="*/ 1940147 w 2609945"/>
                      <a:gd name="connsiteY10" fmla="*/ 25051 h 150875"/>
                      <a:gd name="connsiteX11" fmla="*/ 1180052 w 2609945"/>
                      <a:gd name="connsiteY11" fmla="*/ 31147 h 150875"/>
                      <a:gd name="connsiteX12" fmla="*/ 1186815 w 2609945"/>
                      <a:gd name="connsiteY12" fmla="*/ 31528 h 150875"/>
                      <a:gd name="connsiteX13" fmla="*/ 912590 w 2609945"/>
                      <a:gd name="connsiteY13" fmla="*/ 33719 h 150875"/>
                      <a:gd name="connsiteX14" fmla="*/ 862775 w 2609945"/>
                      <a:gd name="connsiteY14" fmla="*/ 33719 h 150875"/>
                      <a:gd name="connsiteX15" fmla="*/ 859631 w 2609945"/>
                      <a:gd name="connsiteY15" fmla="*/ 33719 h 150875"/>
                      <a:gd name="connsiteX16" fmla="*/ 809816 w 2609945"/>
                      <a:gd name="connsiteY16" fmla="*/ 34576 h 150875"/>
                      <a:gd name="connsiteX17" fmla="*/ 595884 w 2609945"/>
                      <a:gd name="connsiteY17" fmla="*/ 36290 h 150875"/>
                      <a:gd name="connsiteX18" fmla="*/ 601694 w 2609945"/>
                      <a:gd name="connsiteY18" fmla="*/ 35814 h 150875"/>
                      <a:gd name="connsiteX19" fmla="*/ 99536 w 2609945"/>
                      <a:gd name="connsiteY19" fmla="*/ 39815 h 150875"/>
                      <a:gd name="connsiteX20" fmla="*/ 96107 w 2609945"/>
                      <a:gd name="connsiteY20" fmla="*/ 40291 h 150875"/>
                      <a:gd name="connsiteX21" fmla="*/ 84201 w 2609945"/>
                      <a:gd name="connsiteY21" fmla="*/ 40291 h 150875"/>
                      <a:gd name="connsiteX22" fmla="*/ 87344 w 2609945"/>
                      <a:gd name="connsiteY22" fmla="*/ 39910 h 150875"/>
                      <a:gd name="connsiteX23" fmla="*/ 0 w 2609945"/>
                      <a:gd name="connsiteY23" fmla="*/ 40577 h 150875"/>
                      <a:gd name="connsiteX24" fmla="*/ 0 w 2609945"/>
                      <a:gd name="connsiteY24" fmla="*/ 57626 h 150875"/>
                      <a:gd name="connsiteX25" fmla="*/ 2603754 w 2609945"/>
                      <a:gd name="connsiteY25" fmla="*/ 36862 h 150875"/>
                      <a:gd name="connsiteX26" fmla="*/ 2603754 w 2609945"/>
                      <a:gd name="connsiteY26" fmla="*/ 45815 h 150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609945" h="150875">
                        <a:moveTo>
                          <a:pt x="2603468" y="45910"/>
                        </a:moveTo>
                        <a:lnTo>
                          <a:pt x="2603468" y="45910"/>
                        </a:lnTo>
                        <a:lnTo>
                          <a:pt x="2603468" y="150876"/>
                        </a:lnTo>
                        <a:cubicBezTo>
                          <a:pt x="2605659" y="150686"/>
                          <a:pt x="2607755" y="150495"/>
                          <a:pt x="2609946" y="150304"/>
                        </a:cubicBezTo>
                        <a:lnTo>
                          <a:pt x="2609946" y="0"/>
                        </a:lnTo>
                        <a:cubicBezTo>
                          <a:pt x="2609279" y="0"/>
                          <a:pt x="2608612" y="0"/>
                          <a:pt x="2608040" y="95"/>
                        </a:cubicBezTo>
                        <a:lnTo>
                          <a:pt x="2608040" y="19717"/>
                        </a:lnTo>
                        <a:cubicBezTo>
                          <a:pt x="2608040" y="19717"/>
                          <a:pt x="1942624" y="25051"/>
                          <a:pt x="1942624" y="25051"/>
                        </a:cubicBezTo>
                        <a:cubicBezTo>
                          <a:pt x="1941862" y="25241"/>
                          <a:pt x="1941100" y="25337"/>
                          <a:pt x="1940338" y="25527"/>
                        </a:cubicBezTo>
                        <a:lnTo>
                          <a:pt x="1937480" y="25527"/>
                        </a:lnTo>
                        <a:cubicBezTo>
                          <a:pt x="1938338" y="25432"/>
                          <a:pt x="1939290" y="25241"/>
                          <a:pt x="1940147" y="25051"/>
                        </a:cubicBezTo>
                        <a:lnTo>
                          <a:pt x="1180052" y="31147"/>
                        </a:lnTo>
                        <a:cubicBezTo>
                          <a:pt x="1182338" y="31242"/>
                          <a:pt x="1184529" y="31433"/>
                          <a:pt x="1186815" y="31528"/>
                        </a:cubicBezTo>
                        <a:lnTo>
                          <a:pt x="912590" y="33719"/>
                        </a:lnTo>
                        <a:cubicBezTo>
                          <a:pt x="896017" y="33528"/>
                          <a:pt x="879348" y="33528"/>
                          <a:pt x="862775" y="33719"/>
                        </a:cubicBezTo>
                        <a:lnTo>
                          <a:pt x="859631" y="33719"/>
                        </a:lnTo>
                        <a:cubicBezTo>
                          <a:pt x="843058" y="33909"/>
                          <a:pt x="826389" y="34195"/>
                          <a:pt x="809816" y="34576"/>
                        </a:cubicBezTo>
                        <a:lnTo>
                          <a:pt x="595884" y="36290"/>
                        </a:lnTo>
                        <a:cubicBezTo>
                          <a:pt x="597789" y="36100"/>
                          <a:pt x="599789" y="35909"/>
                          <a:pt x="601694" y="35814"/>
                        </a:cubicBezTo>
                        <a:lnTo>
                          <a:pt x="99536" y="39815"/>
                        </a:lnTo>
                        <a:lnTo>
                          <a:pt x="96107" y="40291"/>
                        </a:lnTo>
                        <a:lnTo>
                          <a:pt x="84201" y="40291"/>
                        </a:lnTo>
                        <a:cubicBezTo>
                          <a:pt x="84201" y="40291"/>
                          <a:pt x="87344" y="39910"/>
                          <a:pt x="87344" y="39910"/>
                        </a:cubicBezTo>
                        <a:lnTo>
                          <a:pt x="0" y="40577"/>
                        </a:lnTo>
                        <a:lnTo>
                          <a:pt x="0" y="57626"/>
                        </a:lnTo>
                        <a:cubicBezTo>
                          <a:pt x="0" y="57626"/>
                          <a:pt x="2603754" y="36862"/>
                          <a:pt x="2603754" y="36862"/>
                        </a:cubicBezTo>
                        <a:lnTo>
                          <a:pt x="2603754" y="458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2" name="Vrije vorm: vorm 22091">
                    <a:extLst>
                      <a:ext uri="{FF2B5EF4-FFF2-40B4-BE49-F238E27FC236}">
                        <a16:creationId xmlns:a16="http://schemas.microsoft.com/office/drawing/2014/main" id="{8BAF14C6-E92E-1FF4-1111-0F32E2291E3A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776380"/>
                    <a:ext cx="1905" cy="63817"/>
                  </a:xfrm>
                  <a:custGeom>
                    <a:avLst/>
                    <a:gdLst>
                      <a:gd name="connsiteX0" fmla="*/ 0 w 1905"/>
                      <a:gd name="connsiteY0" fmla="*/ 0 h 63817"/>
                      <a:gd name="connsiteX1" fmla="*/ 0 w 1905"/>
                      <a:gd name="connsiteY1" fmla="*/ 63627 h 63817"/>
                      <a:gd name="connsiteX2" fmla="*/ 1905 w 1905"/>
                      <a:gd name="connsiteY2" fmla="*/ 63818 h 63817"/>
                      <a:gd name="connsiteX3" fmla="*/ 1905 w 1905"/>
                      <a:gd name="connsiteY3" fmla="*/ 6287 h 63817"/>
                      <a:gd name="connsiteX4" fmla="*/ 0 w 1905"/>
                      <a:gd name="connsiteY4" fmla="*/ 0 h 638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63817">
                        <a:moveTo>
                          <a:pt x="0" y="0"/>
                        </a:moveTo>
                        <a:lnTo>
                          <a:pt x="0" y="63627"/>
                        </a:lnTo>
                        <a:cubicBezTo>
                          <a:pt x="667" y="63627"/>
                          <a:pt x="1238" y="63722"/>
                          <a:pt x="1905" y="63818"/>
                        </a:cubicBezTo>
                        <a:lnTo>
                          <a:pt x="1905" y="6287"/>
                        </a:lnTo>
                        <a:cubicBezTo>
                          <a:pt x="1334" y="4191"/>
                          <a:pt x="667" y="2096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3" name="Vrije vorm: vorm 22092">
                    <a:extLst>
                      <a:ext uri="{FF2B5EF4-FFF2-40B4-BE49-F238E27FC236}">
                        <a16:creationId xmlns:a16="http://schemas.microsoft.com/office/drawing/2014/main" id="{0B0CC9B0-CE58-BC7B-47AD-E887D0893BC1}"/>
                      </a:ext>
                    </a:extLst>
                  </p:cNvPr>
                  <p:cNvSpPr/>
                  <p:nvPr/>
                </p:nvSpPr>
                <p:spPr>
                  <a:xfrm>
                    <a:off x="8572888" y="1743709"/>
                    <a:ext cx="1449323" cy="11525"/>
                  </a:xfrm>
                  <a:custGeom>
                    <a:avLst/>
                    <a:gdLst>
                      <a:gd name="connsiteX0" fmla="*/ 1449324 w 1449323"/>
                      <a:gd name="connsiteY0" fmla="*/ 0 h 11525"/>
                      <a:gd name="connsiteX1" fmla="*/ 0 w 1449323"/>
                      <a:gd name="connsiteY1" fmla="*/ 11525 h 11525"/>
                      <a:gd name="connsiteX2" fmla="*/ 0 w 1449323"/>
                      <a:gd name="connsiteY2" fmla="*/ 11525 h 11525"/>
                      <a:gd name="connsiteX3" fmla="*/ 1449324 w 1449323"/>
                      <a:gd name="connsiteY3" fmla="*/ 0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49323" h="11525">
                        <a:moveTo>
                          <a:pt x="1449324" y="0"/>
                        </a:moveTo>
                        <a:cubicBezTo>
                          <a:pt x="965835" y="3239"/>
                          <a:pt x="488251" y="6382"/>
                          <a:pt x="0" y="11525"/>
                        </a:cubicBezTo>
                        <a:cubicBezTo>
                          <a:pt x="44482" y="11144"/>
                          <a:pt x="762" y="11525"/>
                          <a:pt x="0" y="11525"/>
                        </a:cubicBezTo>
                        <a:cubicBezTo>
                          <a:pt x="488251" y="6287"/>
                          <a:pt x="965835" y="3239"/>
                          <a:pt x="1449324" y="0"/>
                        </a:cubicBezTo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4" name="Vrije vorm: vorm 22093">
                    <a:extLst>
                      <a:ext uri="{FF2B5EF4-FFF2-40B4-BE49-F238E27FC236}">
                        <a16:creationId xmlns:a16="http://schemas.microsoft.com/office/drawing/2014/main" id="{67F2C6C3-38A8-9A63-9220-960A2F40E023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27103"/>
                    <a:ext cx="6381" cy="2476"/>
                  </a:xfrm>
                  <a:custGeom>
                    <a:avLst/>
                    <a:gdLst>
                      <a:gd name="connsiteX0" fmla="*/ 0 w 6381"/>
                      <a:gd name="connsiteY0" fmla="*/ 2476 h 2476"/>
                      <a:gd name="connsiteX1" fmla="*/ 6382 w 6381"/>
                      <a:gd name="connsiteY1" fmla="*/ 1905 h 2476"/>
                      <a:gd name="connsiteX2" fmla="*/ 6382 w 6381"/>
                      <a:gd name="connsiteY2" fmla="*/ 0 h 2476"/>
                      <a:gd name="connsiteX3" fmla="*/ 0 w 6381"/>
                      <a:gd name="connsiteY3" fmla="*/ 667 h 2476"/>
                      <a:gd name="connsiteX4" fmla="*/ 0 w 6381"/>
                      <a:gd name="connsiteY4" fmla="*/ 2381 h 2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476">
                        <a:moveTo>
                          <a:pt x="0" y="2476"/>
                        </a:moveTo>
                        <a:cubicBezTo>
                          <a:pt x="2096" y="2286"/>
                          <a:pt x="4286" y="2096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476"/>
                          <a:pt x="0" y="667"/>
                        </a:cubicBezTo>
                        <a:lnTo>
                          <a:pt x="0" y="238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5" name="Vrije vorm: vorm 22094">
                    <a:extLst>
                      <a:ext uri="{FF2B5EF4-FFF2-40B4-BE49-F238E27FC236}">
                        <a16:creationId xmlns:a16="http://schemas.microsoft.com/office/drawing/2014/main" id="{FFA4E828-7AB5-63B0-AB40-4CAA922CCE56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52402"/>
                    <a:ext cx="1905" cy="102393"/>
                  </a:xfrm>
                  <a:custGeom>
                    <a:avLst/>
                    <a:gdLst>
                      <a:gd name="connsiteX0" fmla="*/ 95 w 1905"/>
                      <a:gd name="connsiteY0" fmla="*/ 102394 h 102393"/>
                      <a:gd name="connsiteX1" fmla="*/ 1905 w 1905"/>
                      <a:gd name="connsiteY1" fmla="*/ 102394 h 102393"/>
                      <a:gd name="connsiteX2" fmla="*/ 1905 w 1905"/>
                      <a:gd name="connsiteY2" fmla="*/ 95 h 102393"/>
                      <a:gd name="connsiteX3" fmla="*/ 0 w 1905"/>
                      <a:gd name="connsiteY3" fmla="*/ 0 h 102393"/>
                      <a:gd name="connsiteX4" fmla="*/ 0 w 1905"/>
                      <a:gd name="connsiteY4" fmla="*/ 102298 h 1023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102393">
                        <a:moveTo>
                          <a:pt x="95" y="102394"/>
                        </a:moveTo>
                        <a:cubicBezTo>
                          <a:pt x="667" y="102394"/>
                          <a:pt x="1334" y="102394"/>
                          <a:pt x="1905" y="102394"/>
                        </a:cubicBezTo>
                        <a:lnTo>
                          <a:pt x="1905" y="95"/>
                        </a:lnTo>
                        <a:cubicBezTo>
                          <a:pt x="1238" y="95"/>
                          <a:pt x="667" y="95"/>
                          <a:pt x="0" y="0"/>
                        </a:cubicBezTo>
                        <a:lnTo>
                          <a:pt x="0" y="102298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6" name="Vrije vorm: vorm 22095">
                    <a:extLst>
                      <a:ext uri="{FF2B5EF4-FFF2-40B4-BE49-F238E27FC236}">
                        <a16:creationId xmlns:a16="http://schemas.microsoft.com/office/drawing/2014/main" id="{479579AD-73CB-D8FB-E3E4-F944954C67AF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30342"/>
                    <a:ext cx="6476" cy="167449"/>
                  </a:xfrm>
                  <a:custGeom>
                    <a:avLst/>
                    <a:gdLst>
                      <a:gd name="connsiteX0" fmla="*/ 95 w 6476"/>
                      <a:gd name="connsiteY0" fmla="*/ 167450 h 167449"/>
                      <a:gd name="connsiteX1" fmla="*/ 6477 w 6476"/>
                      <a:gd name="connsiteY1" fmla="*/ 167164 h 167449"/>
                      <a:gd name="connsiteX2" fmla="*/ 6477 w 6476"/>
                      <a:gd name="connsiteY2" fmla="*/ 0 h 167449"/>
                      <a:gd name="connsiteX3" fmla="*/ 0 w 6476"/>
                      <a:gd name="connsiteY3" fmla="*/ 667 h 167449"/>
                      <a:gd name="connsiteX4" fmla="*/ 0 w 6476"/>
                      <a:gd name="connsiteY4" fmla="*/ 167354 h 16744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476" h="167449">
                        <a:moveTo>
                          <a:pt x="95" y="167450"/>
                        </a:moveTo>
                        <a:cubicBezTo>
                          <a:pt x="2191" y="167450"/>
                          <a:pt x="4381" y="167259"/>
                          <a:pt x="6477" y="167164"/>
                        </a:cubicBezTo>
                        <a:lnTo>
                          <a:pt x="6477" y="0"/>
                        </a:lnTo>
                        <a:cubicBezTo>
                          <a:pt x="4286" y="191"/>
                          <a:pt x="2191" y="476"/>
                          <a:pt x="0" y="667"/>
                        </a:cubicBezTo>
                        <a:lnTo>
                          <a:pt x="0" y="1673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7" name="Vrije vorm: vorm 22096">
                    <a:extLst>
                      <a:ext uri="{FF2B5EF4-FFF2-40B4-BE49-F238E27FC236}">
                        <a16:creationId xmlns:a16="http://schemas.microsoft.com/office/drawing/2014/main" id="{DCB2721B-A29A-37DC-F115-67FD2371C521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398839"/>
                    <a:ext cx="6381" cy="2190"/>
                  </a:xfrm>
                  <a:custGeom>
                    <a:avLst/>
                    <a:gdLst>
                      <a:gd name="connsiteX0" fmla="*/ 0 w 6381"/>
                      <a:gd name="connsiteY0" fmla="*/ 2191 h 2190"/>
                      <a:gd name="connsiteX1" fmla="*/ 6382 w 6381"/>
                      <a:gd name="connsiteY1" fmla="*/ 1905 h 2190"/>
                      <a:gd name="connsiteX2" fmla="*/ 6382 w 6381"/>
                      <a:gd name="connsiteY2" fmla="*/ 0 h 2190"/>
                      <a:gd name="connsiteX3" fmla="*/ 0 w 6381"/>
                      <a:gd name="connsiteY3" fmla="*/ 476 h 2190"/>
                      <a:gd name="connsiteX4" fmla="*/ 0 w 6381"/>
                      <a:gd name="connsiteY4" fmla="*/ 2191 h 2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190">
                        <a:moveTo>
                          <a:pt x="0" y="2191"/>
                        </a:moveTo>
                        <a:cubicBezTo>
                          <a:pt x="2096" y="2191"/>
                          <a:pt x="4286" y="2000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286"/>
                          <a:pt x="0" y="476"/>
                        </a:cubicBezTo>
                        <a:lnTo>
                          <a:pt x="0" y="219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8" name="Vrije vorm: vorm 22097">
                    <a:extLst>
                      <a:ext uri="{FF2B5EF4-FFF2-40B4-BE49-F238E27FC236}">
                        <a16:creationId xmlns:a16="http://schemas.microsoft.com/office/drawing/2014/main" id="{50F9A686-8CDE-88E3-A884-5167863D2E0F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402173"/>
                    <a:ext cx="6381" cy="46101"/>
                  </a:xfrm>
                  <a:custGeom>
                    <a:avLst/>
                    <a:gdLst>
                      <a:gd name="connsiteX0" fmla="*/ 0 w 6381"/>
                      <a:gd name="connsiteY0" fmla="*/ 45911 h 46101"/>
                      <a:gd name="connsiteX1" fmla="*/ 6382 w 6381"/>
                      <a:gd name="connsiteY1" fmla="*/ 46101 h 46101"/>
                      <a:gd name="connsiteX2" fmla="*/ 6382 w 6381"/>
                      <a:gd name="connsiteY2" fmla="*/ 0 h 46101"/>
                      <a:gd name="connsiteX3" fmla="*/ 0 w 6381"/>
                      <a:gd name="connsiteY3" fmla="*/ 476 h 46101"/>
                      <a:gd name="connsiteX4" fmla="*/ 0 w 6381"/>
                      <a:gd name="connsiteY4" fmla="*/ 45911 h 461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46101">
                        <a:moveTo>
                          <a:pt x="0" y="45911"/>
                        </a:moveTo>
                        <a:lnTo>
                          <a:pt x="6382" y="46101"/>
                        </a:lnTo>
                        <a:lnTo>
                          <a:pt x="6382" y="0"/>
                        </a:lnTo>
                        <a:cubicBezTo>
                          <a:pt x="4191" y="191"/>
                          <a:pt x="2096" y="286"/>
                          <a:pt x="0" y="476"/>
                        </a:cubicBezTo>
                        <a:lnTo>
                          <a:pt x="0" y="4591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99" name="Vrije vorm: vorm 22098">
                    <a:extLst>
                      <a:ext uri="{FF2B5EF4-FFF2-40B4-BE49-F238E27FC236}">
                        <a16:creationId xmlns:a16="http://schemas.microsoft.com/office/drawing/2014/main" id="{A849B388-C699-A3B6-F09B-533EE5D2511C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19719"/>
                    <a:ext cx="138398" cy="9048"/>
                  </a:xfrm>
                  <a:custGeom>
                    <a:avLst/>
                    <a:gdLst>
                      <a:gd name="connsiteX0" fmla="*/ 0 w 138398"/>
                      <a:gd name="connsiteY0" fmla="*/ 8287 h 9048"/>
                      <a:gd name="connsiteX1" fmla="*/ 0 w 138398"/>
                      <a:gd name="connsiteY1" fmla="*/ 9049 h 9048"/>
                      <a:gd name="connsiteX2" fmla="*/ 138398 w 138398"/>
                      <a:gd name="connsiteY2" fmla="*/ 0 h 9048"/>
                      <a:gd name="connsiteX3" fmla="*/ 3334 w 138398"/>
                      <a:gd name="connsiteY3" fmla="*/ 3715 h 9048"/>
                      <a:gd name="connsiteX4" fmla="*/ 0 w 138398"/>
                      <a:gd name="connsiteY4" fmla="*/ 8192 h 90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8398" h="9048">
                        <a:moveTo>
                          <a:pt x="0" y="8287"/>
                        </a:moveTo>
                        <a:lnTo>
                          <a:pt x="0" y="9049"/>
                        </a:lnTo>
                        <a:cubicBezTo>
                          <a:pt x="46006" y="5239"/>
                          <a:pt x="92107" y="2096"/>
                          <a:pt x="138398" y="0"/>
                        </a:cubicBezTo>
                        <a:cubicBezTo>
                          <a:pt x="93440" y="286"/>
                          <a:pt x="48387" y="1715"/>
                          <a:pt x="3334" y="3715"/>
                        </a:cubicBezTo>
                        <a:cubicBezTo>
                          <a:pt x="2191" y="5239"/>
                          <a:pt x="1048" y="6667"/>
                          <a:pt x="0" y="819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0" name="Vrije vorm: vorm 22099">
                    <a:extLst>
                      <a:ext uri="{FF2B5EF4-FFF2-40B4-BE49-F238E27FC236}">
                        <a16:creationId xmlns:a16="http://schemas.microsoft.com/office/drawing/2014/main" id="{5DEDDD2D-6835-B26C-B940-3D5D020948E0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1" name="Vrije vorm: vorm 22100">
                    <a:extLst>
                      <a:ext uri="{FF2B5EF4-FFF2-40B4-BE49-F238E27FC236}">
                        <a16:creationId xmlns:a16="http://schemas.microsoft.com/office/drawing/2014/main" id="{13747E43-F6EF-2C5F-4E48-7DE095CD48EA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2" name="Vrije vorm: vorm 22101">
                    <a:extLst>
                      <a:ext uri="{FF2B5EF4-FFF2-40B4-BE49-F238E27FC236}">
                        <a16:creationId xmlns:a16="http://schemas.microsoft.com/office/drawing/2014/main" id="{92AC628B-40A7-9AE6-3D9A-7B1A0ABB3E2E}"/>
                      </a:ext>
                    </a:extLst>
                  </p:cNvPr>
                  <p:cNvSpPr/>
                  <p:nvPr/>
                </p:nvSpPr>
                <p:spPr>
                  <a:xfrm>
                    <a:off x="8572983" y="1743614"/>
                    <a:ext cx="1471517" cy="24479"/>
                  </a:xfrm>
                  <a:custGeom>
                    <a:avLst/>
                    <a:gdLst>
                      <a:gd name="connsiteX0" fmla="*/ 1465802 w 1471517"/>
                      <a:gd name="connsiteY0" fmla="*/ 8763 h 24479"/>
                      <a:gd name="connsiteX1" fmla="*/ 1454944 w 1471517"/>
                      <a:gd name="connsiteY1" fmla="*/ 0 h 24479"/>
                      <a:gd name="connsiteX2" fmla="*/ 0 w 1471517"/>
                      <a:gd name="connsiteY2" fmla="*/ 11621 h 24479"/>
                      <a:gd name="connsiteX3" fmla="*/ 151543 w 1471517"/>
                      <a:gd name="connsiteY3" fmla="*/ 18288 h 24479"/>
                      <a:gd name="connsiteX4" fmla="*/ 377381 w 1471517"/>
                      <a:gd name="connsiteY4" fmla="*/ 19812 h 24479"/>
                      <a:gd name="connsiteX5" fmla="*/ 603599 w 1471517"/>
                      <a:gd name="connsiteY5" fmla="*/ 13145 h 24479"/>
                      <a:gd name="connsiteX6" fmla="*/ 1056513 w 1471517"/>
                      <a:gd name="connsiteY6" fmla="*/ 11335 h 24479"/>
                      <a:gd name="connsiteX7" fmla="*/ 1471517 w 1471517"/>
                      <a:gd name="connsiteY7" fmla="*/ 24479 h 24479"/>
                      <a:gd name="connsiteX8" fmla="*/ 1465897 w 1471517"/>
                      <a:gd name="connsiteY8" fmla="*/ 8763 h 24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471517" h="24479">
                        <a:moveTo>
                          <a:pt x="1465802" y="8763"/>
                        </a:moveTo>
                        <a:cubicBezTo>
                          <a:pt x="1462469" y="5429"/>
                          <a:pt x="1458849" y="2572"/>
                          <a:pt x="1454944" y="0"/>
                        </a:cubicBezTo>
                        <a:lnTo>
                          <a:pt x="0" y="11621"/>
                        </a:lnTo>
                        <a:cubicBezTo>
                          <a:pt x="50482" y="14573"/>
                          <a:pt x="100965" y="16859"/>
                          <a:pt x="151543" y="18288"/>
                        </a:cubicBezTo>
                        <a:cubicBezTo>
                          <a:pt x="226790" y="20860"/>
                          <a:pt x="302038" y="21622"/>
                          <a:pt x="377381" y="19812"/>
                        </a:cubicBezTo>
                        <a:cubicBezTo>
                          <a:pt x="452723" y="18098"/>
                          <a:pt x="528066" y="14764"/>
                          <a:pt x="603599" y="13145"/>
                        </a:cubicBezTo>
                        <a:cubicBezTo>
                          <a:pt x="754570" y="9525"/>
                          <a:pt x="905637" y="9335"/>
                          <a:pt x="1056513" y="11335"/>
                        </a:cubicBezTo>
                        <a:cubicBezTo>
                          <a:pt x="1195007" y="14288"/>
                          <a:pt x="1333310" y="19050"/>
                          <a:pt x="1471517" y="24479"/>
                        </a:cubicBezTo>
                        <a:cubicBezTo>
                          <a:pt x="1469803" y="19241"/>
                          <a:pt x="1467898" y="14002"/>
                          <a:pt x="1465897" y="876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3" name="Vrije vorm: vorm 22102">
                    <a:extLst>
                      <a:ext uri="{FF2B5EF4-FFF2-40B4-BE49-F238E27FC236}">
                        <a16:creationId xmlns:a16="http://schemas.microsoft.com/office/drawing/2014/main" id="{4A4511D3-317A-C7A0-362A-5A9692547218}"/>
                      </a:ext>
                    </a:extLst>
                  </p:cNvPr>
                  <p:cNvSpPr/>
                  <p:nvPr/>
                </p:nvSpPr>
                <p:spPr>
                  <a:xfrm>
                    <a:off x="8298568" y="2109184"/>
                    <a:ext cx="3143" cy="9525"/>
                  </a:xfrm>
                  <a:custGeom>
                    <a:avLst/>
                    <a:gdLst>
                      <a:gd name="connsiteX0" fmla="*/ 0 w 3143"/>
                      <a:gd name="connsiteY0" fmla="*/ 0 h 9525"/>
                      <a:gd name="connsiteX1" fmla="*/ 3143 w 3143"/>
                      <a:gd name="connsiteY1" fmla="*/ 0 h 9525"/>
                      <a:gd name="connsiteX2" fmla="*/ 0 w 3143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43" h="9525">
                        <a:moveTo>
                          <a:pt x="0" y="0"/>
                        </a:moveTo>
                        <a:lnTo>
                          <a:pt x="3143" y="0"/>
                        </a:lnTo>
                        <a:cubicBezTo>
                          <a:pt x="2095" y="0"/>
                          <a:pt x="1048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4" name="Vrije vorm: vorm 22103">
                    <a:extLst>
                      <a:ext uri="{FF2B5EF4-FFF2-40B4-BE49-F238E27FC236}">
                        <a16:creationId xmlns:a16="http://schemas.microsoft.com/office/drawing/2014/main" id="{61BAFA54-39D2-107C-F8A3-1DF3FE05FA4F}"/>
                      </a:ext>
                    </a:extLst>
                  </p:cNvPr>
                  <p:cNvSpPr/>
                  <p:nvPr/>
                </p:nvSpPr>
                <p:spPr>
                  <a:xfrm>
                    <a:off x="9629496" y="1761902"/>
                    <a:ext cx="417099" cy="13144"/>
                  </a:xfrm>
                  <a:custGeom>
                    <a:avLst/>
                    <a:gdLst>
                      <a:gd name="connsiteX0" fmla="*/ 414909 w 417099"/>
                      <a:gd name="connsiteY0" fmla="*/ 6286 h 13144"/>
                      <a:gd name="connsiteX1" fmla="*/ 0 w 417099"/>
                      <a:gd name="connsiteY1" fmla="*/ 0 h 13144"/>
                      <a:gd name="connsiteX2" fmla="*/ 417100 w 417099"/>
                      <a:gd name="connsiteY2" fmla="*/ 13144 h 13144"/>
                      <a:gd name="connsiteX3" fmla="*/ 415004 w 417099"/>
                      <a:gd name="connsiteY3" fmla="*/ 6286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17099" h="13144">
                        <a:moveTo>
                          <a:pt x="414909" y="6286"/>
                        </a:moveTo>
                        <a:cubicBezTo>
                          <a:pt x="276606" y="3143"/>
                          <a:pt x="138303" y="667"/>
                          <a:pt x="0" y="0"/>
                        </a:cubicBezTo>
                        <a:cubicBezTo>
                          <a:pt x="139160" y="2953"/>
                          <a:pt x="278130" y="7715"/>
                          <a:pt x="417100" y="13144"/>
                        </a:cubicBezTo>
                        <a:cubicBezTo>
                          <a:pt x="416433" y="10858"/>
                          <a:pt x="415671" y="8573"/>
                          <a:pt x="415004" y="628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5" name="Vrije vorm: vorm 22104">
                    <a:extLst>
                      <a:ext uri="{FF2B5EF4-FFF2-40B4-BE49-F238E27FC236}">
                        <a16:creationId xmlns:a16="http://schemas.microsoft.com/office/drawing/2014/main" id="{78EF165C-A066-E380-10CA-A39E2EF8F0F4}"/>
                      </a:ext>
                    </a:extLst>
                  </p:cNvPr>
                  <p:cNvSpPr/>
                  <p:nvPr/>
                </p:nvSpPr>
                <p:spPr>
                  <a:xfrm>
                    <a:off x="7575430" y="1818767"/>
                    <a:ext cx="76580" cy="1047"/>
                  </a:xfrm>
                  <a:custGeom>
                    <a:avLst/>
                    <a:gdLst>
                      <a:gd name="connsiteX0" fmla="*/ 0 w 76580"/>
                      <a:gd name="connsiteY0" fmla="*/ 1048 h 1047"/>
                      <a:gd name="connsiteX1" fmla="*/ 0 w 76580"/>
                      <a:gd name="connsiteY1" fmla="*/ 1048 h 1047"/>
                      <a:gd name="connsiteX2" fmla="*/ 76581 w 76580"/>
                      <a:gd name="connsiteY2" fmla="*/ 0 h 1047"/>
                      <a:gd name="connsiteX3" fmla="*/ 95 w 76580"/>
                      <a:gd name="connsiteY3" fmla="*/ 1048 h 1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6580" h="1047">
                        <a:moveTo>
                          <a:pt x="0" y="1048"/>
                        </a:moveTo>
                        <a:cubicBezTo>
                          <a:pt x="0" y="1048"/>
                          <a:pt x="0" y="1048"/>
                          <a:pt x="0" y="1048"/>
                        </a:cubicBezTo>
                        <a:cubicBezTo>
                          <a:pt x="25527" y="381"/>
                          <a:pt x="51054" y="95"/>
                          <a:pt x="76581" y="0"/>
                        </a:cubicBezTo>
                        <a:cubicBezTo>
                          <a:pt x="51054" y="0"/>
                          <a:pt x="25622" y="476"/>
                          <a:pt x="95" y="1048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6" name="Vrije vorm: vorm 22105">
                    <a:extLst>
                      <a:ext uri="{FF2B5EF4-FFF2-40B4-BE49-F238E27FC236}">
                        <a16:creationId xmlns:a16="http://schemas.microsoft.com/office/drawing/2014/main" id="{A7C1CBCF-73E7-BECA-C12D-A525470C1B29}"/>
                      </a:ext>
                    </a:extLst>
                  </p:cNvPr>
                  <p:cNvSpPr/>
                  <p:nvPr/>
                </p:nvSpPr>
                <p:spPr>
                  <a:xfrm>
                    <a:off x="7437127" y="1755425"/>
                    <a:ext cx="2610326" cy="360521"/>
                  </a:xfrm>
                  <a:custGeom>
                    <a:avLst/>
                    <a:gdLst>
                      <a:gd name="connsiteX0" fmla="*/ 2609755 w 2610326"/>
                      <a:gd name="connsiteY0" fmla="*/ 320135 h 360521"/>
                      <a:gd name="connsiteX1" fmla="*/ 2385441 w 2610326"/>
                      <a:gd name="connsiteY1" fmla="*/ 327469 h 360521"/>
                      <a:gd name="connsiteX2" fmla="*/ 2280095 w 2610326"/>
                      <a:gd name="connsiteY2" fmla="*/ 325374 h 360521"/>
                      <a:gd name="connsiteX3" fmla="*/ 2332387 w 2610326"/>
                      <a:gd name="connsiteY3" fmla="*/ 319469 h 360521"/>
                      <a:gd name="connsiteX4" fmla="*/ 2280095 w 2610326"/>
                      <a:gd name="connsiteY4" fmla="*/ 318421 h 360521"/>
                      <a:gd name="connsiteX5" fmla="*/ 2384393 w 2610326"/>
                      <a:gd name="connsiteY5" fmla="*/ 306610 h 360521"/>
                      <a:gd name="connsiteX6" fmla="*/ 2609279 w 2610326"/>
                      <a:gd name="connsiteY6" fmla="*/ 299275 h 360521"/>
                      <a:gd name="connsiteX7" fmla="*/ 2609850 w 2610326"/>
                      <a:gd name="connsiteY7" fmla="*/ 299275 h 360521"/>
                      <a:gd name="connsiteX8" fmla="*/ 2609850 w 2610326"/>
                      <a:gd name="connsiteY8" fmla="*/ 196977 h 360521"/>
                      <a:gd name="connsiteX9" fmla="*/ 2099596 w 2610326"/>
                      <a:gd name="connsiteY9" fmla="*/ 180403 h 360521"/>
                      <a:gd name="connsiteX10" fmla="*/ 1782413 w 2610326"/>
                      <a:gd name="connsiteY10" fmla="*/ 183928 h 360521"/>
                      <a:gd name="connsiteX11" fmla="*/ 1624012 w 2610326"/>
                      <a:gd name="connsiteY11" fmla="*/ 190214 h 360521"/>
                      <a:gd name="connsiteX12" fmla="*/ 1465421 w 2610326"/>
                      <a:gd name="connsiteY12" fmla="*/ 197263 h 360521"/>
                      <a:gd name="connsiteX13" fmla="*/ 1385887 w 2610326"/>
                      <a:gd name="connsiteY13" fmla="*/ 198977 h 360521"/>
                      <a:gd name="connsiteX14" fmla="*/ 1306259 w 2610326"/>
                      <a:gd name="connsiteY14" fmla="*/ 198120 h 360521"/>
                      <a:gd name="connsiteX15" fmla="*/ 1148144 w 2610326"/>
                      <a:gd name="connsiteY15" fmla="*/ 186309 h 360521"/>
                      <a:gd name="connsiteX16" fmla="*/ 992315 w 2610326"/>
                      <a:gd name="connsiteY16" fmla="*/ 165544 h 360521"/>
                      <a:gd name="connsiteX17" fmla="*/ 836867 w 2610326"/>
                      <a:gd name="connsiteY17" fmla="*/ 144685 h 360521"/>
                      <a:gd name="connsiteX18" fmla="*/ 69628 w 2610326"/>
                      <a:gd name="connsiteY18" fmla="*/ 99917 h 360521"/>
                      <a:gd name="connsiteX19" fmla="*/ 826865 w 2610326"/>
                      <a:gd name="connsiteY19" fmla="*/ 136493 h 360521"/>
                      <a:gd name="connsiteX20" fmla="*/ 69628 w 2610326"/>
                      <a:gd name="connsiteY20" fmla="*/ 92964 h 360521"/>
                      <a:gd name="connsiteX21" fmla="*/ 838676 w 2610326"/>
                      <a:gd name="connsiteY21" fmla="*/ 130873 h 360521"/>
                      <a:gd name="connsiteX22" fmla="*/ 994410 w 2610326"/>
                      <a:gd name="connsiteY22" fmla="*/ 151733 h 360521"/>
                      <a:gd name="connsiteX23" fmla="*/ 1149858 w 2610326"/>
                      <a:gd name="connsiteY23" fmla="*/ 172498 h 360521"/>
                      <a:gd name="connsiteX24" fmla="*/ 1306830 w 2610326"/>
                      <a:gd name="connsiteY24" fmla="*/ 184213 h 360521"/>
                      <a:gd name="connsiteX25" fmla="*/ 1385887 w 2610326"/>
                      <a:gd name="connsiteY25" fmla="*/ 185071 h 360521"/>
                      <a:gd name="connsiteX26" fmla="*/ 1465040 w 2610326"/>
                      <a:gd name="connsiteY26" fmla="*/ 183356 h 360521"/>
                      <a:gd name="connsiteX27" fmla="*/ 1623441 w 2610326"/>
                      <a:gd name="connsiteY27" fmla="*/ 176308 h 360521"/>
                      <a:gd name="connsiteX28" fmla="*/ 1782128 w 2610326"/>
                      <a:gd name="connsiteY28" fmla="*/ 170021 h 360521"/>
                      <a:gd name="connsiteX29" fmla="*/ 2099786 w 2610326"/>
                      <a:gd name="connsiteY29" fmla="*/ 166497 h 360521"/>
                      <a:gd name="connsiteX30" fmla="*/ 2609850 w 2610326"/>
                      <a:gd name="connsiteY30" fmla="*/ 189071 h 360521"/>
                      <a:gd name="connsiteX31" fmla="*/ 2609850 w 2610326"/>
                      <a:gd name="connsiteY31" fmla="*/ 142018 h 360521"/>
                      <a:gd name="connsiteX32" fmla="*/ 2392204 w 2610326"/>
                      <a:gd name="connsiteY32" fmla="*/ 143065 h 360521"/>
                      <a:gd name="connsiteX33" fmla="*/ 2256949 w 2610326"/>
                      <a:gd name="connsiteY33" fmla="*/ 141542 h 360521"/>
                      <a:gd name="connsiteX34" fmla="*/ 2392204 w 2610326"/>
                      <a:gd name="connsiteY34" fmla="*/ 136112 h 360521"/>
                      <a:gd name="connsiteX35" fmla="*/ 2536984 w 2610326"/>
                      <a:gd name="connsiteY35" fmla="*/ 135065 h 360521"/>
                      <a:gd name="connsiteX36" fmla="*/ 2392204 w 2610326"/>
                      <a:gd name="connsiteY36" fmla="*/ 136112 h 360521"/>
                      <a:gd name="connsiteX37" fmla="*/ 2256949 w 2610326"/>
                      <a:gd name="connsiteY37" fmla="*/ 134588 h 360521"/>
                      <a:gd name="connsiteX38" fmla="*/ 2392204 w 2610326"/>
                      <a:gd name="connsiteY38" fmla="*/ 129159 h 360521"/>
                      <a:gd name="connsiteX39" fmla="*/ 2609945 w 2610326"/>
                      <a:gd name="connsiteY39" fmla="*/ 128111 h 360521"/>
                      <a:gd name="connsiteX40" fmla="*/ 2609945 w 2610326"/>
                      <a:gd name="connsiteY40" fmla="*/ 92964 h 360521"/>
                      <a:gd name="connsiteX41" fmla="*/ 2387251 w 2610326"/>
                      <a:gd name="connsiteY41" fmla="*/ 92107 h 360521"/>
                      <a:gd name="connsiteX42" fmla="*/ 2146840 w 2610326"/>
                      <a:gd name="connsiteY42" fmla="*/ 96298 h 360521"/>
                      <a:gd name="connsiteX43" fmla="*/ 1633728 w 2610326"/>
                      <a:gd name="connsiteY43" fmla="*/ 100679 h 360521"/>
                      <a:gd name="connsiteX44" fmla="*/ 1377410 w 2610326"/>
                      <a:gd name="connsiteY44" fmla="*/ 111919 h 360521"/>
                      <a:gd name="connsiteX45" fmla="*/ 1248156 w 2610326"/>
                      <a:gd name="connsiteY45" fmla="*/ 118205 h 360521"/>
                      <a:gd name="connsiteX46" fmla="*/ 1182815 w 2610326"/>
                      <a:gd name="connsiteY46" fmla="*/ 119920 h 360521"/>
                      <a:gd name="connsiteX47" fmla="*/ 1150049 w 2610326"/>
                      <a:gd name="connsiteY47" fmla="*/ 120110 h 360521"/>
                      <a:gd name="connsiteX48" fmla="*/ 1133666 w 2610326"/>
                      <a:gd name="connsiteY48" fmla="*/ 120110 h 360521"/>
                      <a:gd name="connsiteX49" fmla="*/ 1117283 w 2610326"/>
                      <a:gd name="connsiteY49" fmla="*/ 119920 h 360521"/>
                      <a:gd name="connsiteX50" fmla="*/ 804196 w 2610326"/>
                      <a:gd name="connsiteY50" fmla="*/ 90297 h 360521"/>
                      <a:gd name="connsiteX51" fmla="*/ 498443 w 2610326"/>
                      <a:gd name="connsiteY51" fmla="*/ 42196 h 360521"/>
                      <a:gd name="connsiteX52" fmla="*/ 599027 w 2610326"/>
                      <a:gd name="connsiteY52" fmla="*/ 52006 h 360521"/>
                      <a:gd name="connsiteX53" fmla="*/ 498443 w 2610326"/>
                      <a:gd name="connsiteY53" fmla="*/ 35242 h 360521"/>
                      <a:gd name="connsiteX54" fmla="*/ 808768 w 2610326"/>
                      <a:gd name="connsiteY54" fmla="*/ 62770 h 360521"/>
                      <a:gd name="connsiteX55" fmla="*/ 1118902 w 2610326"/>
                      <a:gd name="connsiteY55" fmla="*/ 71342 h 360521"/>
                      <a:gd name="connsiteX56" fmla="*/ 1373505 w 2610326"/>
                      <a:gd name="connsiteY56" fmla="*/ 63341 h 360521"/>
                      <a:gd name="connsiteX57" fmla="*/ 1631728 w 2610326"/>
                      <a:gd name="connsiteY57" fmla="*/ 52102 h 360521"/>
                      <a:gd name="connsiteX58" fmla="*/ 2148840 w 2610326"/>
                      <a:gd name="connsiteY58" fmla="*/ 47720 h 360521"/>
                      <a:gd name="connsiteX59" fmla="*/ 2389156 w 2610326"/>
                      <a:gd name="connsiteY59" fmla="*/ 64294 h 360521"/>
                      <a:gd name="connsiteX60" fmla="*/ 2610041 w 2610326"/>
                      <a:gd name="connsiteY60" fmla="*/ 84392 h 360521"/>
                      <a:gd name="connsiteX61" fmla="*/ 2610041 w 2610326"/>
                      <a:gd name="connsiteY61" fmla="*/ 20765 h 360521"/>
                      <a:gd name="connsiteX62" fmla="*/ 2609660 w 2610326"/>
                      <a:gd name="connsiteY62" fmla="*/ 19621 h 360521"/>
                      <a:gd name="connsiteX63" fmla="*/ 2192179 w 2610326"/>
                      <a:gd name="connsiteY63" fmla="*/ 13240 h 360521"/>
                      <a:gd name="connsiteX64" fmla="*/ 1739837 w 2610326"/>
                      <a:gd name="connsiteY64" fmla="*/ 15050 h 360521"/>
                      <a:gd name="connsiteX65" fmla="*/ 1513618 w 2610326"/>
                      <a:gd name="connsiteY65" fmla="*/ 21717 h 360521"/>
                      <a:gd name="connsiteX66" fmla="*/ 1287018 w 2610326"/>
                      <a:gd name="connsiteY66" fmla="*/ 20193 h 360521"/>
                      <a:gd name="connsiteX67" fmla="*/ 1018604 w 2610326"/>
                      <a:gd name="connsiteY67" fmla="*/ 2381 h 360521"/>
                      <a:gd name="connsiteX68" fmla="*/ 1063752 w 2610326"/>
                      <a:gd name="connsiteY68" fmla="*/ 2000 h 360521"/>
                      <a:gd name="connsiteX69" fmla="*/ 1286161 w 2610326"/>
                      <a:gd name="connsiteY69" fmla="*/ 13144 h 360521"/>
                      <a:gd name="connsiteX70" fmla="*/ 1074992 w 2610326"/>
                      <a:gd name="connsiteY70" fmla="*/ 0 h 360521"/>
                      <a:gd name="connsiteX71" fmla="*/ 144113 w 2610326"/>
                      <a:gd name="connsiteY71" fmla="*/ 7429 h 360521"/>
                      <a:gd name="connsiteX72" fmla="*/ 142399 w 2610326"/>
                      <a:gd name="connsiteY72" fmla="*/ 7620 h 360521"/>
                      <a:gd name="connsiteX73" fmla="*/ 4858 w 2610326"/>
                      <a:gd name="connsiteY73" fmla="*/ 65818 h 360521"/>
                      <a:gd name="connsiteX74" fmla="*/ 138398 w 2610326"/>
                      <a:gd name="connsiteY74" fmla="*/ 57150 h 360521"/>
                      <a:gd name="connsiteX75" fmla="*/ 445103 w 2610326"/>
                      <a:gd name="connsiteY75" fmla="*/ 62770 h 360521"/>
                      <a:gd name="connsiteX76" fmla="*/ 586645 w 2610326"/>
                      <a:gd name="connsiteY76" fmla="*/ 77819 h 360521"/>
                      <a:gd name="connsiteX77" fmla="*/ 445580 w 2610326"/>
                      <a:gd name="connsiteY77" fmla="*/ 69723 h 360521"/>
                      <a:gd name="connsiteX78" fmla="*/ 586645 w 2610326"/>
                      <a:gd name="connsiteY78" fmla="*/ 84773 h 360521"/>
                      <a:gd name="connsiteX79" fmla="*/ 444151 w 2610326"/>
                      <a:gd name="connsiteY79" fmla="*/ 76676 h 360521"/>
                      <a:gd name="connsiteX80" fmla="*/ 138684 w 2610326"/>
                      <a:gd name="connsiteY80" fmla="*/ 71056 h 360521"/>
                      <a:gd name="connsiteX81" fmla="*/ 0 w 2610326"/>
                      <a:gd name="connsiteY81" fmla="*/ 74962 h 360521"/>
                      <a:gd name="connsiteX82" fmla="*/ 0 w 2610326"/>
                      <a:gd name="connsiteY82" fmla="*/ 169164 h 360521"/>
                      <a:gd name="connsiteX83" fmla="*/ 49911 w 2610326"/>
                      <a:gd name="connsiteY83" fmla="*/ 163830 h 360521"/>
                      <a:gd name="connsiteX84" fmla="*/ 219361 w 2610326"/>
                      <a:gd name="connsiteY84" fmla="*/ 143256 h 360521"/>
                      <a:gd name="connsiteX85" fmla="*/ 254984 w 2610326"/>
                      <a:gd name="connsiteY85" fmla="*/ 141542 h 360521"/>
                      <a:gd name="connsiteX86" fmla="*/ 272796 w 2610326"/>
                      <a:gd name="connsiteY86" fmla="*/ 140779 h 360521"/>
                      <a:gd name="connsiteX87" fmla="*/ 281654 w 2610326"/>
                      <a:gd name="connsiteY87" fmla="*/ 140398 h 360521"/>
                      <a:gd name="connsiteX88" fmla="*/ 290513 w 2610326"/>
                      <a:gd name="connsiteY88" fmla="*/ 140398 h 360521"/>
                      <a:gd name="connsiteX89" fmla="*/ 326136 w 2610326"/>
                      <a:gd name="connsiteY89" fmla="*/ 139732 h 360521"/>
                      <a:gd name="connsiteX90" fmla="*/ 343948 w 2610326"/>
                      <a:gd name="connsiteY90" fmla="*/ 139732 h 360521"/>
                      <a:gd name="connsiteX91" fmla="*/ 361664 w 2610326"/>
                      <a:gd name="connsiteY91" fmla="*/ 139732 h 360521"/>
                      <a:gd name="connsiteX92" fmla="*/ 432626 w 2610326"/>
                      <a:gd name="connsiteY92" fmla="*/ 141256 h 360521"/>
                      <a:gd name="connsiteX93" fmla="*/ 467963 w 2610326"/>
                      <a:gd name="connsiteY93" fmla="*/ 142684 h 360521"/>
                      <a:gd name="connsiteX94" fmla="*/ 485585 w 2610326"/>
                      <a:gd name="connsiteY94" fmla="*/ 143446 h 360521"/>
                      <a:gd name="connsiteX95" fmla="*/ 503206 w 2610326"/>
                      <a:gd name="connsiteY95" fmla="*/ 144399 h 360521"/>
                      <a:gd name="connsiteX96" fmla="*/ 783050 w 2610326"/>
                      <a:gd name="connsiteY96" fmla="*/ 164211 h 360521"/>
                      <a:gd name="connsiteX97" fmla="*/ 1042416 w 2610326"/>
                      <a:gd name="connsiteY97" fmla="*/ 190309 h 360521"/>
                      <a:gd name="connsiteX98" fmla="*/ 976979 w 2610326"/>
                      <a:gd name="connsiteY98" fmla="*/ 192405 h 360521"/>
                      <a:gd name="connsiteX99" fmla="*/ 1042416 w 2610326"/>
                      <a:gd name="connsiteY99" fmla="*/ 197263 h 360521"/>
                      <a:gd name="connsiteX100" fmla="*/ 778574 w 2610326"/>
                      <a:gd name="connsiteY100" fmla="*/ 198787 h 360521"/>
                      <a:gd name="connsiteX101" fmla="*/ 499872 w 2610326"/>
                      <a:gd name="connsiteY101" fmla="*/ 179070 h 360521"/>
                      <a:gd name="connsiteX102" fmla="*/ 482537 w 2610326"/>
                      <a:gd name="connsiteY102" fmla="*/ 178117 h 360521"/>
                      <a:gd name="connsiteX103" fmla="*/ 465201 w 2610326"/>
                      <a:gd name="connsiteY103" fmla="*/ 177355 h 360521"/>
                      <a:gd name="connsiteX104" fmla="*/ 430435 w 2610326"/>
                      <a:gd name="connsiteY104" fmla="*/ 175927 h 360521"/>
                      <a:gd name="connsiteX105" fmla="*/ 360998 w 2610326"/>
                      <a:gd name="connsiteY105" fmla="*/ 174593 h 360521"/>
                      <a:gd name="connsiteX106" fmla="*/ 343662 w 2610326"/>
                      <a:gd name="connsiteY106" fmla="*/ 174593 h 360521"/>
                      <a:gd name="connsiteX107" fmla="*/ 326327 w 2610326"/>
                      <a:gd name="connsiteY107" fmla="*/ 174593 h 360521"/>
                      <a:gd name="connsiteX108" fmla="*/ 291656 w 2610326"/>
                      <a:gd name="connsiteY108" fmla="*/ 175165 h 360521"/>
                      <a:gd name="connsiteX109" fmla="*/ 282988 w 2610326"/>
                      <a:gd name="connsiteY109" fmla="*/ 175165 h 360521"/>
                      <a:gd name="connsiteX110" fmla="*/ 274320 w 2610326"/>
                      <a:gd name="connsiteY110" fmla="*/ 175641 h 360521"/>
                      <a:gd name="connsiteX111" fmla="*/ 257080 w 2610326"/>
                      <a:gd name="connsiteY111" fmla="*/ 176308 h 360521"/>
                      <a:gd name="connsiteX112" fmla="*/ 222504 w 2610326"/>
                      <a:gd name="connsiteY112" fmla="*/ 177927 h 360521"/>
                      <a:gd name="connsiteX113" fmla="*/ 52007 w 2610326"/>
                      <a:gd name="connsiteY113" fmla="*/ 184690 h 360521"/>
                      <a:gd name="connsiteX114" fmla="*/ 190 w 2610326"/>
                      <a:gd name="connsiteY114" fmla="*/ 186023 h 360521"/>
                      <a:gd name="connsiteX115" fmla="*/ 190 w 2610326"/>
                      <a:gd name="connsiteY115" fmla="*/ 211741 h 360521"/>
                      <a:gd name="connsiteX116" fmla="*/ 278702 w 2610326"/>
                      <a:gd name="connsiteY116" fmla="*/ 195358 h 360521"/>
                      <a:gd name="connsiteX117" fmla="*/ 432530 w 2610326"/>
                      <a:gd name="connsiteY117" fmla="*/ 198025 h 360521"/>
                      <a:gd name="connsiteX118" fmla="*/ 470916 w 2610326"/>
                      <a:gd name="connsiteY118" fmla="*/ 199834 h 360521"/>
                      <a:gd name="connsiteX119" fmla="*/ 509207 w 2610326"/>
                      <a:gd name="connsiteY119" fmla="*/ 202025 h 360521"/>
                      <a:gd name="connsiteX120" fmla="*/ 585597 w 2610326"/>
                      <a:gd name="connsiteY120" fmla="*/ 207550 h 360521"/>
                      <a:gd name="connsiteX121" fmla="*/ 890588 w 2610326"/>
                      <a:gd name="connsiteY121" fmla="*/ 229648 h 360521"/>
                      <a:gd name="connsiteX122" fmla="*/ 1033558 w 2610326"/>
                      <a:gd name="connsiteY122" fmla="*/ 233267 h 360521"/>
                      <a:gd name="connsiteX123" fmla="*/ 1176433 w 2610326"/>
                      <a:gd name="connsiteY123" fmla="*/ 225076 h 360521"/>
                      <a:gd name="connsiteX124" fmla="*/ 1033653 w 2610326"/>
                      <a:gd name="connsiteY124" fmla="*/ 236696 h 360521"/>
                      <a:gd name="connsiteX125" fmla="*/ 890778 w 2610326"/>
                      <a:gd name="connsiteY125" fmla="*/ 236696 h 360521"/>
                      <a:gd name="connsiteX126" fmla="*/ 1033558 w 2610326"/>
                      <a:gd name="connsiteY126" fmla="*/ 240221 h 360521"/>
                      <a:gd name="connsiteX127" fmla="*/ 1176433 w 2610326"/>
                      <a:gd name="connsiteY127" fmla="*/ 232029 h 360521"/>
                      <a:gd name="connsiteX128" fmla="*/ 1033653 w 2610326"/>
                      <a:gd name="connsiteY128" fmla="*/ 243650 h 360521"/>
                      <a:gd name="connsiteX129" fmla="*/ 889826 w 2610326"/>
                      <a:gd name="connsiteY129" fmla="*/ 243554 h 360521"/>
                      <a:gd name="connsiteX130" fmla="*/ 584359 w 2610326"/>
                      <a:gd name="connsiteY130" fmla="*/ 221456 h 360521"/>
                      <a:gd name="connsiteX131" fmla="*/ 508159 w 2610326"/>
                      <a:gd name="connsiteY131" fmla="*/ 215932 h 360521"/>
                      <a:gd name="connsiteX132" fmla="*/ 469964 w 2610326"/>
                      <a:gd name="connsiteY132" fmla="*/ 213741 h 360521"/>
                      <a:gd name="connsiteX133" fmla="*/ 431768 w 2610326"/>
                      <a:gd name="connsiteY133" fmla="*/ 211931 h 360521"/>
                      <a:gd name="connsiteX134" fmla="*/ 278606 w 2610326"/>
                      <a:gd name="connsiteY134" fmla="*/ 209264 h 360521"/>
                      <a:gd name="connsiteX135" fmla="*/ 95 w 2610326"/>
                      <a:gd name="connsiteY135" fmla="*/ 220504 h 360521"/>
                      <a:gd name="connsiteX136" fmla="*/ 95 w 2610326"/>
                      <a:gd name="connsiteY136" fmla="*/ 261747 h 360521"/>
                      <a:gd name="connsiteX137" fmla="*/ 207359 w 2610326"/>
                      <a:gd name="connsiteY137" fmla="*/ 248317 h 360521"/>
                      <a:gd name="connsiteX138" fmla="*/ 482822 w 2610326"/>
                      <a:gd name="connsiteY138" fmla="*/ 249936 h 360521"/>
                      <a:gd name="connsiteX139" fmla="*/ 933545 w 2610326"/>
                      <a:gd name="connsiteY139" fmla="*/ 267367 h 360521"/>
                      <a:gd name="connsiteX140" fmla="*/ 1384745 w 2610326"/>
                      <a:gd name="connsiteY140" fmla="*/ 254984 h 360521"/>
                      <a:gd name="connsiteX141" fmla="*/ 1807464 w 2610326"/>
                      <a:gd name="connsiteY141" fmla="*/ 248602 h 360521"/>
                      <a:gd name="connsiteX142" fmla="*/ 1596390 w 2610326"/>
                      <a:gd name="connsiteY142" fmla="*/ 256318 h 360521"/>
                      <a:gd name="connsiteX143" fmla="*/ 1807464 w 2610326"/>
                      <a:gd name="connsiteY143" fmla="*/ 255556 h 360521"/>
                      <a:gd name="connsiteX144" fmla="*/ 1385887 w 2610326"/>
                      <a:gd name="connsiteY144" fmla="*/ 275844 h 360521"/>
                      <a:gd name="connsiteX145" fmla="*/ 933164 w 2610326"/>
                      <a:gd name="connsiteY145" fmla="*/ 288226 h 360521"/>
                      <a:gd name="connsiteX146" fmla="*/ 481489 w 2610326"/>
                      <a:gd name="connsiteY146" fmla="*/ 270700 h 360521"/>
                      <a:gd name="connsiteX147" fmla="*/ 207455 w 2610326"/>
                      <a:gd name="connsiteY147" fmla="*/ 262128 h 360521"/>
                      <a:gd name="connsiteX148" fmla="*/ 95 w 2610326"/>
                      <a:gd name="connsiteY148" fmla="*/ 270319 h 360521"/>
                      <a:gd name="connsiteX149" fmla="*/ 95 w 2610326"/>
                      <a:gd name="connsiteY149" fmla="*/ 360521 h 360521"/>
                      <a:gd name="connsiteX150" fmla="*/ 2000 w 2610326"/>
                      <a:gd name="connsiteY150" fmla="*/ 360521 h 360521"/>
                      <a:gd name="connsiteX151" fmla="*/ 89345 w 2610326"/>
                      <a:gd name="connsiteY151" fmla="*/ 359855 h 360521"/>
                      <a:gd name="connsiteX152" fmla="*/ 203930 w 2610326"/>
                      <a:gd name="connsiteY152" fmla="*/ 341376 h 360521"/>
                      <a:gd name="connsiteX153" fmla="*/ 421767 w 2610326"/>
                      <a:gd name="connsiteY153" fmla="*/ 313087 h 360521"/>
                      <a:gd name="connsiteX154" fmla="*/ 204883 w 2610326"/>
                      <a:gd name="connsiteY154" fmla="*/ 337757 h 360521"/>
                      <a:gd name="connsiteX155" fmla="*/ 98108 w 2610326"/>
                      <a:gd name="connsiteY155" fmla="*/ 353187 h 360521"/>
                      <a:gd name="connsiteX156" fmla="*/ 86201 w 2610326"/>
                      <a:gd name="connsiteY156" fmla="*/ 353187 h 360521"/>
                      <a:gd name="connsiteX157" fmla="*/ 203930 w 2610326"/>
                      <a:gd name="connsiteY157" fmla="*/ 334328 h 360521"/>
                      <a:gd name="connsiteX158" fmla="*/ 424053 w 2610326"/>
                      <a:gd name="connsiteY158" fmla="*/ 305848 h 360521"/>
                      <a:gd name="connsiteX159" fmla="*/ 647605 w 2610326"/>
                      <a:gd name="connsiteY159" fmla="*/ 299180 h 360521"/>
                      <a:gd name="connsiteX160" fmla="*/ 870585 w 2610326"/>
                      <a:gd name="connsiteY160" fmla="*/ 300133 h 360521"/>
                      <a:gd name="connsiteX161" fmla="*/ 1603629 w 2610326"/>
                      <a:gd name="connsiteY161" fmla="*/ 293370 h 360521"/>
                      <a:gd name="connsiteX162" fmla="*/ 2335721 w 2610326"/>
                      <a:gd name="connsiteY162" fmla="*/ 261175 h 360521"/>
                      <a:gd name="connsiteX163" fmla="*/ 2357057 w 2610326"/>
                      <a:gd name="connsiteY163" fmla="*/ 260128 h 360521"/>
                      <a:gd name="connsiteX164" fmla="*/ 2362010 w 2610326"/>
                      <a:gd name="connsiteY164" fmla="*/ 259842 h 360521"/>
                      <a:gd name="connsiteX165" fmla="*/ 2366677 w 2610326"/>
                      <a:gd name="connsiteY165" fmla="*/ 259366 h 360521"/>
                      <a:gd name="connsiteX166" fmla="*/ 2375916 w 2610326"/>
                      <a:gd name="connsiteY166" fmla="*/ 257746 h 360521"/>
                      <a:gd name="connsiteX167" fmla="*/ 2386013 w 2610326"/>
                      <a:gd name="connsiteY167" fmla="*/ 254603 h 360521"/>
                      <a:gd name="connsiteX168" fmla="*/ 2378297 w 2610326"/>
                      <a:gd name="connsiteY168" fmla="*/ 253460 h 360521"/>
                      <a:gd name="connsiteX169" fmla="*/ 2357438 w 2610326"/>
                      <a:gd name="connsiteY169" fmla="*/ 250507 h 360521"/>
                      <a:gd name="connsiteX170" fmla="*/ 2315528 w 2610326"/>
                      <a:gd name="connsiteY170" fmla="*/ 245173 h 360521"/>
                      <a:gd name="connsiteX171" fmla="*/ 2146364 w 2610326"/>
                      <a:gd name="connsiteY171" fmla="*/ 230029 h 360521"/>
                      <a:gd name="connsiteX172" fmla="*/ 1804511 w 2610326"/>
                      <a:gd name="connsiteY172" fmla="*/ 230886 h 360521"/>
                      <a:gd name="connsiteX173" fmla="*/ 2145983 w 2610326"/>
                      <a:gd name="connsiteY173" fmla="*/ 223075 h 360521"/>
                      <a:gd name="connsiteX174" fmla="*/ 1804511 w 2610326"/>
                      <a:gd name="connsiteY174" fmla="*/ 223933 h 360521"/>
                      <a:gd name="connsiteX175" fmla="*/ 2147126 w 2610326"/>
                      <a:gd name="connsiteY175" fmla="*/ 216122 h 360521"/>
                      <a:gd name="connsiteX176" fmla="*/ 2317909 w 2610326"/>
                      <a:gd name="connsiteY176" fmla="*/ 227933 h 360521"/>
                      <a:gd name="connsiteX177" fmla="*/ 2360390 w 2610326"/>
                      <a:gd name="connsiteY177" fmla="*/ 232505 h 360521"/>
                      <a:gd name="connsiteX178" fmla="*/ 2381536 w 2610326"/>
                      <a:gd name="connsiteY178" fmla="*/ 235077 h 360521"/>
                      <a:gd name="connsiteX179" fmla="*/ 2392109 w 2610326"/>
                      <a:gd name="connsiteY179" fmla="*/ 236411 h 360521"/>
                      <a:gd name="connsiteX180" fmla="*/ 2398395 w 2610326"/>
                      <a:gd name="connsiteY180" fmla="*/ 237173 h 360521"/>
                      <a:gd name="connsiteX181" fmla="*/ 2403253 w 2610326"/>
                      <a:gd name="connsiteY181" fmla="*/ 237839 h 360521"/>
                      <a:gd name="connsiteX182" fmla="*/ 2407539 w 2610326"/>
                      <a:gd name="connsiteY182" fmla="*/ 238792 h 360521"/>
                      <a:gd name="connsiteX183" fmla="*/ 2409635 w 2610326"/>
                      <a:gd name="connsiteY183" fmla="*/ 239363 h 360521"/>
                      <a:gd name="connsiteX184" fmla="*/ 2410206 w 2610326"/>
                      <a:gd name="connsiteY184" fmla="*/ 239363 h 360521"/>
                      <a:gd name="connsiteX185" fmla="*/ 2410587 w 2610326"/>
                      <a:gd name="connsiteY185" fmla="*/ 239744 h 360521"/>
                      <a:gd name="connsiteX186" fmla="*/ 2410778 w 2610326"/>
                      <a:gd name="connsiteY186" fmla="*/ 240601 h 360521"/>
                      <a:gd name="connsiteX187" fmla="*/ 2411539 w 2610326"/>
                      <a:gd name="connsiteY187" fmla="*/ 243840 h 360521"/>
                      <a:gd name="connsiteX188" fmla="*/ 2411539 w 2610326"/>
                      <a:gd name="connsiteY188" fmla="*/ 250412 h 360521"/>
                      <a:gd name="connsiteX189" fmla="*/ 2411539 w 2610326"/>
                      <a:gd name="connsiteY189" fmla="*/ 250793 h 360521"/>
                      <a:gd name="connsiteX190" fmla="*/ 2411539 w 2610326"/>
                      <a:gd name="connsiteY190" fmla="*/ 257461 h 360521"/>
                      <a:gd name="connsiteX191" fmla="*/ 2410301 w 2610326"/>
                      <a:gd name="connsiteY191" fmla="*/ 260890 h 360521"/>
                      <a:gd name="connsiteX192" fmla="*/ 2408301 w 2610326"/>
                      <a:gd name="connsiteY192" fmla="*/ 263747 h 360521"/>
                      <a:gd name="connsiteX193" fmla="*/ 2406110 w 2610326"/>
                      <a:gd name="connsiteY193" fmla="*/ 265938 h 360521"/>
                      <a:gd name="connsiteX194" fmla="*/ 2403729 w 2610326"/>
                      <a:gd name="connsiteY194" fmla="*/ 267843 h 360521"/>
                      <a:gd name="connsiteX195" fmla="*/ 2393061 w 2610326"/>
                      <a:gd name="connsiteY195" fmla="*/ 273463 h 360521"/>
                      <a:gd name="connsiteX196" fmla="*/ 2381822 w 2610326"/>
                      <a:gd name="connsiteY196" fmla="*/ 276987 h 360521"/>
                      <a:gd name="connsiteX197" fmla="*/ 2370296 w 2610326"/>
                      <a:gd name="connsiteY197" fmla="*/ 279273 h 360521"/>
                      <a:gd name="connsiteX198" fmla="*/ 2364391 w 2610326"/>
                      <a:gd name="connsiteY198" fmla="*/ 280035 h 360521"/>
                      <a:gd name="connsiteX199" fmla="*/ 2358676 w 2610326"/>
                      <a:gd name="connsiteY199" fmla="*/ 280511 h 360521"/>
                      <a:gd name="connsiteX200" fmla="*/ 2337340 w 2610326"/>
                      <a:gd name="connsiteY200" fmla="*/ 282035 h 360521"/>
                      <a:gd name="connsiteX201" fmla="*/ 1604296 w 2610326"/>
                      <a:gd name="connsiteY201" fmla="*/ 314230 h 360521"/>
                      <a:gd name="connsiteX202" fmla="*/ 870299 w 2610326"/>
                      <a:gd name="connsiteY202" fmla="*/ 320992 h 360521"/>
                      <a:gd name="connsiteX203" fmla="*/ 647319 w 2610326"/>
                      <a:gd name="connsiteY203" fmla="*/ 316516 h 360521"/>
                      <a:gd name="connsiteX204" fmla="*/ 425101 w 2610326"/>
                      <a:gd name="connsiteY204" fmla="*/ 319754 h 360521"/>
                      <a:gd name="connsiteX205" fmla="*/ 205073 w 2610326"/>
                      <a:gd name="connsiteY205" fmla="*/ 344710 h 360521"/>
                      <a:gd name="connsiteX206" fmla="*/ 101727 w 2610326"/>
                      <a:gd name="connsiteY206" fmla="*/ 359664 h 360521"/>
                      <a:gd name="connsiteX207" fmla="*/ 603885 w 2610326"/>
                      <a:gd name="connsiteY207" fmla="*/ 355663 h 360521"/>
                      <a:gd name="connsiteX208" fmla="*/ 687134 w 2610326"/>
                      <a:gd name="connsiteY208" fmla="*/ 348520 h 360521"/>
                      <a:gd name="connsiteX209" fmla="*/ 598075 w 2610326"/>
                      <a:gd name="connsiteY209" fmla="*/ 349186 h 360521"/>
                      <a:gd name="connsiteX210" fmla="*/ 808768 w 2610326"/>
                      <a:gd name="connsiteY210" fmla="*/ 333661 h 360521"/>
                      <a:gd name="connsiteX211" fmla="*/ 898970 w 2610326"/>
                      <a:gd name="connsiteY211" fmla="*/ 332613 h 360521"/>
                      <a:gd name="connsiteX212" fmla="*/ 944023 w 2610326"/>
                      <a:gd name="connsiteY212" fmla="*/ 333089 h 360521"/>
                      <a:gd name="connsiteX213" fmla="*/ 988981 w 2610326"/>
                      <a:gd name="connsiteY213" fmla="*/ 334232 h 360521"/>
                      <a:gd name="connsiteX214" fmla="*/ 1168337 w 2610326"/>
                      <a:gd name="connsiteY214" fmla="*/ 343090 h 360521"/>
                      <a:gd name="connsiteX215" fmla="*/ 1189101 w 2610326"/>
                      <a:gd name="connsiteY215" fmla="*/ 344424 h 360521"/>
                      <a:gd name="connsiteX216" fmla="*/ 1083945 w 2610326"/>
                      <a:gd name="connsiteY216" fmla="*/ 345281 h 360521"/>
                      <a:gd name="connsiteX217" fmla="*/ 1168337 w 2610326"/>
                      <a:gd name="connsiteY217" fmla="*/ 350044 h 360521"/>
                      <a:gd name="connsiteX218" fmla="*/ 1182338 w 2610326"/>
                      <a:gd name="connsiteY218" fmla="*/ 350901 h 360521"/>
                      <a:gd name="connsiteX219" fmla="*/ 1942433 w 2610326"/>
                      <a:gd name="connsiteY219" fmla="*/ 344805 h 360521"/>
                      <a:gd name="connsiteX220" fmla="*/ 1957578 w 2610326"/>
                      <a:gd name="connsiteY220" fmla="*/ 342043 h 360521"/>
                      <a:gd name="connsiteX221" fmla="*/ 1944910 w 2610326"/>
                      <a:gd name="connsiteY221" fmla="*/ 344805 h 360521"/>
                      <a:gd name="connsiteX222" fmla="*/ 2610326 w 2610326"/>
                      <a:gd name="connsiteY222" fmla="*/ 339471 h 360521"/>
                      <a:gd name="connsiteX223" fmla="*/ 2610326 w 2610326"/>
                      <a:gd name="connsiteY223" fmla="*/ 319850 h 360521"/>
                      <a:gd name="connsiteX224" fmla="*/ 2610136 w 2610326"/>
                      <a:gd name="connsiteY224" fmla="*/ 319850 h 360521"/>
                      <a:gd name="connsiteX225" fmla="*/ 2001965 w 2610326"/>
                      <a:gd name="connsiteY225" fmla="*/ 113443 h 360521"/>
                      <a:gd name="connsiteX226" fmla="*/ 2144363 w 2610326"/>
                      <a:gd name="connsiteY226" fmla="*/ 110014 h 360521"/>
                      <a:gd name="connsiteX227" fmla="*/ 2210943 w 2610326"/>
                      <a:gd name="connsiteY227" fmla="*/ 111919 h 360521"/>
                      <a:gd name="connsiteX228" fmla="*/ 2144554 w 2610326"/>
                      <a:gd name="connsiteY228" fmla="*/ 116967 h 360521"/>
                      <a:gd name="connsiteX229" fmla="*/ 2144363 w 2610326"/>
                      <a:gd name="connsiteY229" fmla="*/ 116967 h 360521"/>
                      <a:gd name="connsiteX230" fmla="*/ 2210943 w 2610326"/>
                      <a:gd name="connsiteY230" fmla="*/ 118872 h 360521"/>
                      <a:gd name="connsiteX231" fmla="*/ 2144554 w 2610326"/>
                      <a:gd name="connsiteY231" fmla="*/ 123920 h 360521"/>
                      <a:gd name="connsiteX232" fmla="*/ 2002155 w 2610326"/>
                      <a:gd name="connsiteY232" fmla="*/ 127349 h 360521"/>
                      <a:gd name="connsiteX233" fmla="*/ 1915478 w 2610326"/>
                      <a:gd name="connsiteY233" fmla="*/ 126016 h 360521"/>
                      <a:gd name="connsiteX234" fmla="*/ 2001965 w 2610326"/>
                      <a:gd name="connsiteY234" fmla="*/ 120491 h 360521"/>
                      <a:gd name="connsiteX235" fmla="*/ 2002155 w 2610326"/>
                      <a:gd name="connsiteY235" fmla="*/ 120491 h 360521"/>
                      <a:gd name="connsiteX236" fmla="*/ 1915478 w 2610326"/>
                      <a:gd name="connsiteY236" fmla="*/ 119063 h 360521"/>
                      <a:gd name="connsiteX237" fmla="*/ 2001965 w 2610326"/>
                      <a:gd name="connsiteY237" fmla="*/ 113538 h 360521"/>
                      <a:gd name="connsiteX238" fmla="*/ 1461707 w 2610326"/>
                      <a:gd name="connsiteY238" fmla="*/ 138303 h 360521"/>
                      <a:gd name="connsiteX239" fmla="*/ 1941100 w 2610326"/>
                      <a:gd name="connsiteY239" fmla="*/ 134493 h 360521"/>
                      <a:gd name="connsiteX240" fmla="*/ 2165033 w 2610326"/>
                      <a:gd name="connsiteY240" fmla="*/ 139636 h 360521"/>
                      <a:gd name="connsiteX241" fmla="*/ 2053114 w 2610326"/>
                      <a:gd name="connsiteY241" fmla="*/ 144018 h 360521"/>
                      <a:gd name="connsiteX242" fmla="*/ 2165033 w 2610326"/>
                      <a:gd name="connsiteY242" fmla="*/ 146590 h 360521"/>
                      <a:gd name="connsiteX243" fmla="*/ 1941100 w 2610326"/>
                      <a:gd name="connsiteY243" fmla="*/ 155353 h 360521"/>
                      <a:gd name="connsiteX244" fmla="*/ 1461707 w 2610326"/>
                      <a:gd name="connsiteY244" fmla="*/ 159163 h 360521"/>
                      <a:gd name="connsiteX245" fmla="*/ 1170146 w 2610326"/>
                      <a:gd name="connsiteY245" fmla="*/ 154591 h 360521"/>
                      <a:gd name="connsiteX246" fmla="*/ 1315879 w 2610326"/>
                      <a:gd name="connsiteY246" fmla="*/ 149923 h 360521"/>
                      <a:gd name="connsiteX247" fmla="*/ 1170146 w 2610326"/>
                      <a:gd name="connsiteY247" fmla="*/ 147638 h 360521"/>
                      <a:gd name="connsiteX248" fmla="*/ 1461707 w 2610326"/>
                      <a:gd name="connsiteY248" fmla="*/ 138398 h 360521"/>
                      <a:gd name="connsiteX249" fmla="*/ 1045845 w 2610326"/>
                      <a:gd name="connsiteY249" fmla="*/ 36957 h 360521"/>
                      <a:gd name="connsiteX250" fmla="*/ 1448086 w 2610326"/>
                      <a:gd name="connsiteY250" fmla="*/ 35814 h 360521"/>
                      <a:gd name="connsiteX251" fmla="*/ 1636300 w 2610326"/>
                      <a:gd name="connsiteY251" fmla="*/ 28765 h 360521"/>
                      <a:gd name="connsiteX252" fmla="*/ 1448657 w 2610326"/>
                      <a:gd name="connsiteY252" fmla="*/ 42767 h 360521"/>
                      <a:gd name="connsiteX253" fmla="*/ 1636300 w 2610326"/>
                      <a:gd name="connsiteY253" fmla="*/ 35719 h 360521"/>
                      <a:gd name="connsiteX254" fmla="*/ 1448562 w 2610326"/>
                      <a:gd name="connsiteY254" fmla="*/ 49721 h 360521"/>
                      <a:gd name="connsiteX255" fmla="*/ 1044797 w 2610326"/>
                      <a:gd name="connsiteY255" fmla="*/ 50863 h 360521"/>
                      <a:gd name="connsiteX256" fmla="*/ 804196 w 2610326"/>
                      <a:gd name="connsiteY256" fmla="*/ 18574 h 360521"/>
                      <a:gd name="connsiteX257" fmla="*/ 1043654 w 2610326"/>
                      <a:gd name="connsiteY257" fmla="*/ 43815 h 360521"/>
                      <a:gd name="connsiteX258" fmla="*/ 804196 w 2610326"/>
                      <a:gd name="connsiteY258" fmla="*/ 11621 h 360521"/>
                      <a:gd name="connsiteX259" fmla="*/ 1045845 w 2610326"/>
                      <a:gd name="connsiteY259" fmla="*/ 36957 h 360521"/>
                      <a:gd name="connsiteX260" fmla="*/ 410147 w 2610326"/>
                      <a:gd name="connsiteY260" fmla="*/ 232505 h 360521"/>
                      <a:gd name="connsiteX261" fmla="*/ 260128 w 2610326"/>
                      <a:gd name="connsiteY261" fmla="*/ 224695 h 360521"/>
                      <a:gd name="connsiteX262" fmla="*/ 168783 w 2610326"/>
                      <a:gd name="connsiteY262" fmla="*/ 219265 h 360521"/>
                      <a:gd name="connsiteX263" fmla="*/ 260414 w 2610326"/>
                      <a:gd name="connsiteY263" fmla="*/ 217742 h 360521"/>
                      <a:gd name="connsiteX264" fmla="*/ 260128 w 2610326"/>
                      <a:gd name="connsiteY264" fmla="*/ 217742 h 360521"/>
                      <a:gd name="connsiteX265" fmla="*/ 168783 w 2610326"/>
                      <a:gd name="connsiteY265" fmla="*/ 212312 h 360521"/>
                      <a:gd name="connsiteX266" fmla="*/ 260699 w 2610326"/>
                      <a:gd name="connsiteY266" fmla="*/ 210788 h 360521"/>
                      <a:gd name="connsiteX267" fmla="*/ 411194 w 2610326"/>
                      <a:gd name="connsiteY267" fmla="*/ 218694 h 360521"/>
                      <a:gd name="connsiteX268" fmla="*/ 480536 w 2610326"/>
                      <a:gd name="connsiteY268" fmla="*/ 227743 h 360521"/>
                      <a:gd name="connsiteX269" fmla="*/ 411194 w 2610326"/>
                      <a:gd name="connsiteY269" fmla="*/ 225647 h 360521"/>
                      <a:gd name="connsiteX270" fmla="*/ 411194 w 2610326"/>
                      <a:gd name="connsiteY270" fmla="*/ 225647 h 360521"/>
                      <a:gd name="connsiteX271" fmla="*/ 480536 w 2610326"/>
                      <a:gd name="connsiteY271" fmla="*/ 234696 h 360521"/>
                      <a:gd name="connsiteX272" fmla="*/ 410051 w 2610326"/>
                      <a:gd name="connsiteY272" fmla="*/ 232505 h 360521"/>
                      <a:gd name="connsiteX273" fmla="*/ 1649635 w 2610326"/>
                      <a:gd name="connsiteY273" fmla="*/ 224219 h 360521"/>
                      <a:gd name="connsiteX274" fmla="*/ 1543717 w 2610326"/>
                      <a:gd name="connsiteY274" fmla="*/ 231648 h 360521"/>
                      <a:gd name="connsiteX275" fmla="*/ 1478852 w 2610326"/>
                      <a:gd name="connsiteY275" fmla="*/ 233267 h 360521"/>
                      <a:gd name="connsiteX276" fmla="*/ 1542764 w 2610326"/>
                      <a:gd name="connsiteY276" fmla="*/ 224695 h 360521"/>
                      <a:gd name="connsiteX277" fmla="*/ 1543145 w 2610326"/>
                      <a:gd name="connsiteY277" fmla="*/ 224695 h 360521"/>
                      <a:gd name="connsiteX278" fmla="*/ 1478852 w 2610326"/>
                      <a:gd name="connsiteY278" fmla="*/ 226314 h 360521"/>
                      <a:gd name="connsiteX279" fmla="*/ 1542764 w 2610326"/>
                      <a:gd name="connsiteY279" fmla="*/ 217742 h 360521"/>
                      <a:gd name="connsiteX280" fmla="*/ 1648873 w 2610326"/>
                      <a:gd name="connsiteY280" fmla="*/ 210312 h 360521"/>
                      <a:gd name="connsiteX281" fmla="*/ 1698784 w 2610326"/>
                      <a:gd name="connsiteY281" fmla="*/ 210693 h 360521"/>
                      <a:gd name="connsiteX282" fmla="*/ 1649635 w 2610326"/>
                      <a:gd name="connsiteY282" fmla="*/ 217170 h 360521"/>
                      <a:gd name="connsiteX283" fmla="*/ 1649159 w 2610326"/>
                      <a:gd name="connsiteY283" fmla="*/ 217170 h 360521"/>
                      <a:gd name="connsiteX284" fmla="*/ 1698784 w 2610326"/>
                      <a:gd name="connsiteY284" fmla="*/ 217551 h 360521"/>
                      <a:gd name="connsiteX285" fmla="*/ 1649635 w 2610326"/>
                      <a:gd name="connsiteY285" fmla="*/ 224028 h 360521"/>
                      <a:gd name="connsiteX286" fmla="*/ 1942243 w 2610326"/>
                      <a:gd name="connsiteY286" fmla="*/ 338614 h 360521"/>
                      <a:gd name="connsiteX287" fmla="*/ 1939385 w 2610326"/>
                      <a:gd name="connsiteY287" fmla="*/ 338614 h 360521"/>
                      <a:gd name="connsiteX288" fmla="*/ 1957197 w 2610326"/>
                      <a:gd name="connsiteY288" fmla="*/ 335375 h 360521"/>
                      <a:gd name="connsiteX289" fmla="*/ 1942243 w 2610326"/>
                      <a:gd name="connsiteY289" fmla="*/ 338614 h 360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  <a:cxn ang="0">
                        <a:pos x="connsiteX258" y="connsiteY258"/>
                      </a:cxn>
                      <a:cxn ang="0">
                        <a:pos x="connsiteX259" y="connsiteY259"/>
                      </a:cxn>
                      <a:cxn ang="0">
                        <a:pos x="connsiteX260" y="connsiteY260"/>
                      </a:cxn>
                      <a:cxn ang="0">
                        <a:pos x="connsiteX261" y="connsiteY261"/>
                      </a:cxn>
                      <a:cxn ang="0">
                        <a:pos x="connsiteX262" y="connsiteY262"/>
                      </a:cxn>
                      <a:cxn ang="0">
                        <a:pos x="connsiteX263" y="connsiteY263"/>
                      </a:cxn>
                      <a:cxn ang="0">
                        <a:pos x="connsiteX264" y="connsiteY264"/>
                      </a:cxn>
                      <a:cxn ang="0">
                        <a:pos x="connsiteX265" y="connsiteY265"/>
                      </a:cxn>
                      <a:cxn ang="0">
                        <a:pos x="connsiteX266" y="connsiteY266"/>
                      </a:cxn>
                      <a:cxn ang="0">
                        <a:pos x="connsiteX267" y="connsiteY267"/>
                      </a:cxn>
                      <a:cxn ang="0">
                        <a:pos x="connsiteX268" y="connsiteY268"/>
                      </a:cxn>
                      <a:cxn ang="0">
                        <a:pos x="connsiteX269" y="connsiteY269"/>
                      </a:cxn>
                      <a:cxn ang="0">
                        <a:pos x="connsiteX270" y="connsiteY270"/>
                      </a:cxn>
                      <a:cxn ang="0">
                        <a:pos x="connsiteX271" y="connsiteY271"/>
                      </a:cxn>
                      <a:cxn ang="0">
                        <a:pos x="connsiteX272" y="connsiteY272"/>
                      </a:cxn>
                      <a:cxn ang="0">
                        <a:pos x="connsiteX273" y="connsiteY273"/>
                      </a:cxn>
                      <a:cxn ang="0">
                        <a:pos x="connsiteX274" y="connsiteY274"/>
                      </a:cxn>
                      <a:cxn ang="0">
                        <a:pos x="connsiteX275" y="connsiteY275"/>
                      </a:cxn>
                      <a:cxn ang="0">
                        <a:pos x="connsiteX276" y="connsiteY276"/>
                      </a:cxn>
                      <a:cxn ang="0">
                        <a:pos x="connsiteX277" y="connsiteY277"/>
                      </a:cxn>
                      <a:cxn ang="0">
                        <a:pos x="connsiteX278" y="connsiteY278"/>
                      </a:cxn>
                      <a:cxn ang="0">
                        <a:pos x="connsiteX279" y="connsiteY279"/>
                      </a:cxn>
                      <a:cxn ang="0">
                        <a:pos x="connsiteX280" y="connsiteY280"/>
                      </a:cxn>
                      <a:cxn ang="0">
                        <a:pos x="connsiteX281" y="connsiteY281"/>
                      </a:cxn>
                      <a:cxn ang="0">
                        <a:pos x="connsiteX282" y="connsiteY282"/>
                      </a:cxn>
                      <a:cxn ang="0">
                        <a:pos x="connsiteX283" y="connsiteY283"/>
                      </a:cxn>
                      <a:cxn ang="0">
                        <a:pos x="connsiteX284" y="connsiteY284"/>
                      </a:cxn>
                      <a:cxn ang="0">
                        <a:pos x="connsiteX285" y="connsiteY285"/>
                      </a:cxn>
                      <a:cxn ang="0">
                        <a:pos x="connsiteX286" y="connsiteY286"/>
                      </a:cxn>
                      <a:cxn ang="0">
                        <a:pos x="connsiteX287" y="connsiteY287"/>
                      </a:cxn>
                      <a:cxn ang="0">
                        <a:pos x="connsiteX288" y="connsiteY288"/>
                      </a:cxn>
                      <a:cxn ang="0">
                        <a:pos x="connsiteX289" y="connsiteY289"/>
                      </a:cxn>
                    </a:cxnLst>
                    <a:rect l="l" t="t" r="r" b="b"/>
                    <a:pathLst>
                      <a:path w="2610326" h="360521">
                        <a:moveTo>
                          <a:pt x="2609755" y="320135"/>
                        </a:moveTo>
                        <a:cubicBezTo>
                          <a:pt x="2534984" y="321850"/>
                          <a:pt x="2460117" y="324326"/>
                          <a:pt x="2385441" y="327469"/>
                        </a:cubicBezTo>
                        <a:cubicBezTo>
                          <a:pt x="2350389" y="326612"/>
                          <a:pt x="2315242" y="325946"/>
                          <a:pt x="2280095" y="325374"/>
                        </a:cubicBezTo>
                        <a:cubicBezTo>
                          <a:pt x="2297525" y="323374"/>
                          <a:pt x="2314956" y="321469"/>
                          <a:pt x="2332387" y="319469"/>
                        </a:cubicBezTo>
                        <a:cubicBezTo>
                          <a:pt x="2314956" y="319088"/>
                          <a:pt x="2297525" y="318707"/>
                          <a:pt x="2280095" y="318421"/>
                        </a:cubicBezTo>
                        <a:cubicBezTo>
                          <a:pt x="2314861" y="314325"/>
                          <a:pt x="2349627" y="310420"/>
                          <a:pt x="2384393" y="306610"/>
                        </a:cubicBezTo>
                        <a:cubicBezTo>
                          <a:pt x="2459355" y="303467"/>
                          <a:pt x="2534317" y="300990"/>
                          <a:pt x="2609279" y="299275"/>
                        </a:cubicBezTo>
                        <a:cubicBezTo>
                          <a:pt x="2609469" y="299275"/>
                          <a:pt x="2609660" y="299275"/>
                          <a:pt x="2609850" y="299275"/>
                        </a:cubicBezTo>
                        <a:lnTo>
                          <a:pt x="2609850" y="196977"/>
                        </a:lnTo>
                        <a:cubicBezTo>
                          <a:pt x="2440210" y="186309"/>
                          <a:pt x="2269903" y="180689"/>
                          <a:pt x="2099596" y="180403"/>
                        </a:cubicBezTo>
                        <a:cubicBezTo>
                          <a:pt x="1993868" y="179642"/>
                          <a:pt x="1888141" y="180784"/>
                          <a:pt x="1782413" y="183928"/>
                        </a:cubicBezTo>
                        <a:cubicBezTo>
                          <a:pt x="1729550" y="185642"/>
                          <a:pt x="1676781" y="187642"/>
                          <a:pt x="1624012" y="190214"/>
                        </a:cubicBezTo>
                        <a:cubicBezTo>
                          <a:pt x="1571244" y="192691"/>
                          <a:pt x="1518380" y="195453"/>
                          <a:pt x="1465421" y="197263"/>
                        </a:cubicBezTo>
                        <a:cubicBezTo>
                          <a:pt x="1438942" y="198120"/>
                          <a:pt x="1412462" y="198787"/>
                          <a:pt x="1385887" y="198977"/>
                        </a:cubicBezTo>
                        <a:cubicBezTo>
                          <a:pt x="1359313" y="199168"/>
                          <a:pt x="1332833" y="198977"/>
                          <a:pt x="1306259" y="198120"/>
                        </a:cubicBezTo>
                        <a:cubicBezTo>
                          <a:pt x="1253204" y="196596"/>
                          <a:pt x="1200341" y="192310"/>
                          <a:pt x="1148144" y="186309"/>
                        </a:cubicBezTo>
                        <a:cubicBezTo>
                          <a:pt x="1095851" y="180403"/>
                          <a:pt x="1044035" y="172879"/>
                          <a:pt x="992315" y="165544"/>
                        </a:cubicBezTo>
                        <a:cubicBezTo>
                          <a:pt x="940594" y="158115"/>
                          <a:pt x="888873" y="150876"/>
                          <a:pt x="836867" y="144685"/>
                        </a:cubicBezTo>
                        <a:cubicBezTo>
                          <a:pt x="584264" y="112776"/>
                          <a:pt x="326993" y="97917"/>
                          <a:pt x="69628" y="99917"/>
                        </a:cubicBezTo>
                        <a:cubicBezTo>
                          <a:pt x="322993" y="95631"/>
                          <a:pt x="576929" y="107823"/>
                          <a:pt x="826865" y="136493"/>
                        </a:cubicBezTo>
                        <a:cubicBezTo>
                          <a:pt x="577501" y="105442"/>
                          <a:pt x="323660" y="90964"/>
                          <a:pt x="69628" y="92964"/>
                        </a:cubicBezTo>
                        <a:cubicBezTo>
                          <a:pt x="326993" y="88678"/>
                          <a:pt x="584930" y="101155"/>
                          <a:pt x="838676" y="130873"/>
                        </a:cubicBezTo>
                        <a:cubicBezTo>
                          <a:pt x="890778" y="137065"/>
                          <a:pt x="942689" y="144304"/>
                          <a:pt x="994410" y="151733"/>
                        </a:cubicBezTo>
                        <a:cubicBezTo>
                          <a:pt x="1046131" y="159163"/>
                          <a:pt x="1097852" y="166592"/>
                          <a:pt x="1149858" y="172498"/>
                        </a:cubicBezTo>
                        <a:cubicBezTo>
                          <a:pt x="1201865" y="178403"/>
                          <a:pt x="1254157" y="182690"/>
                          <a:pt x="1306830" y="184213"/>
                        </a:cubicBezTo>
                        <a:cubicBezTo>
                          <a:pt x="1333119" y="184975"/>
                          <a:pt x="1359503" y="185166"/>
                          <a:pt x="1385887" y="185071"/>
                        </a:cubicBezTo>
                        <a:cubicBezTo>
                          <a:pt x="1412272" y="184880"/>
                          <a:pt x="1438656" y="184213"/>
                          <a:pt x="1465040" y="183356"/>
                        </a:cubicBezTo>
                        <a:cubicBezTo>
                          <a:pt x="1517809" y="181642"/>
                          <a:pt x="1570577" y="178879"/>
                          <a:pt x="1623441" y="176308"/>
                        </a:cubicBezTo>
                        <a:cubicBezTo>
                          <a:pt x="1676305" y="173736"/>
                          <a:pt x="1729169" y="171736"/>
                          <a:pt x="1782128" y="170021"/>
                        </a:cubicBezTo>
                        <a:cubicBezTo>
                          <a:pt x="1887950" y="166878"/>
                          <a:pt x="1993964" y="165735"/>
                          <a:pt x="2099786" y="166497"/>
                        </a:cubicBezTo>
                        <a:cubicBezTo>
                          <a:pt x="2270284" y="168783"/>
                          <a:pt x="2440496" y="176403"/>
                          <a:pt x="2609850" y="189071"/>
                        </a:cubicBezTo>
                        <a:lnTo>
                          <a:pt x="2609850" y="142018"/>
                        </a:lnTo>
                        <a:cubicBezTo>
                          <a:pt x="2537270" y="142018"/>
                          <a:pt x="2464689" y="142303"/>
                          <a:pt x="2392204" y="143065"/>
                        </a:cubicBezTo>
                        <a:cubicBezTo>
                          <a:pt x="2347151" y="142399"/>
                          <a:pt x="2302002" y="141923"/>
                          <a:pt x="2256949" y="141542"/>
                        </a:cubicBezTo>
                        <a:cubicBezTo>
                          <a:pt x="2302002" y="139541"/>
                          <a:pt x="2347055" y="137731"/>
                          <a:pt x="2392204" y="136112"/>
                        </a:cubicBezTo>
                        <a:cubicBezTo>
                          <a:pt x="2440496" y="135541"/>
                          <a:pt x="2488692" y="135255"/>
                          <a:pt x="2536984" y="135065"/>
                        </a:cubicBezTo>
                        <a:cubicBezTo>
                          <a:pt x="2488692" y="135255"/>
                          <a:pt x="2440496" y="135636"/>
                          <a:pt x="2392204" y="136112"/>
                        </a:cubicBezTo>
                        <a:cubicBezTo>
                          <a:pt x="2347151" y="135446"/>
                          <a:pt x="2302002" y="134969"/>
                          <a:pt x="2256949" y="134588"/>
                        </a:cubicBezTo>
                        <a:cubicBezTo>
                          <a:pt x="2302002" y="132588"/>
                          <a:pt x="2347055" y="130778"/>
                          <a:pt x="2392204" y="129159"/>
                        </a:cubicBezTo>
                        <a:cubicBezTo>
                          <a:pt x="2464784" y="128397"/>
                          <a:pt x="2537365" y="128111"/>
                          <a:pt x="2609945" y="128111"/>
                        </a:cubicBezTo>
                        <a:lnTo>
                          <a:pt x="2609945" y="92964"/>
                        </a:lnTo>
                        <a:cubicBezTo>
                          <a:pt x="2535651" y="92011"/>
                          <a:pt x="2461355" y="91630"/>
                          <a:pt x="2387251" y="92107"/>
                        </a:cubicBezTo>
                        <a:cubicBezTo>
                          <a:pt x="2307050" y="92583"/>
                          <a:pt x="2226850" y="94107"/>
                          <a:pt x="2146840" y="96298"/>
                        </a:cubicBezTo>
                        <a:cubicBezTo>
                          <a:pt x="1975866" y="93631"/>
                          <a:pt x="1804702" y="95345"/>
                          <a:pt x="1633728" y="100679"/>
                        </a:cubicBezTo>
                        <a:cubicBezTo>
                          <a:pt x="1548194" y="103346"/>
                          <a:pt x="1462850" y="107347"/>
                          <a:pt x="1377410" y="111919"/>
                        </a:cubicBezTo>
                        <a:cubicBezTo>
                          <a:pt x="1334548" y="114205"/>
                          <a:pt x="1291495" y="116586"/>
                          <a:pt x="1248156" y="118205"/>
                        </a:cubicBezTo>
                        <a:cubicBezTo>
                          <a:pt x="1226439" y="118967"/>
                          <a:pt x="1204722" y="119634"/>
                          <a:pt x="1182815" y="119920"/>
                        </a:cubicBezTo>
                        <a:cubicBezTo>
                          <a:pt x="1171861" y="120015"/>
                          <a:pt x="1161002" y="120015"/>
                          <a:pt x="1150049" y="120110"/>
                        </a:cubicBezTo>
                        <a:lnTo>
                          <a:pt x="1133666" y="120110"/>
                        </a:lnTo>
                        <a:cubicBezTo>
                          <a:pt x="1133666" y="120110"/>
                          <a:pt x="1117283" y="119920"/>
                          <a:pt x="1117283" y="119920"/>
                        </a:cubicBezTo>
                        <a:cubicBezTo>
                          <a:pt x="1011269" y="115348"/>
                          <a:pt x="906971" y="104394"/>
                          <a:pt x="804196" y="90297"/>
                        </a:cubicBezTo>
                        <a:cubicBezTo>
                          <a:pt x="701326" y="76295"/>
                          <a:pt x="599885" y="59246"/>
                          <a:pt x="498443" y="42196"/>
                        </a:cubicBezTo>
                        <a:cubicBezTo>
                          <a:pt x="531971" y="45529"/>
                          <a:pt x="565499" y="48768"/>
                          <a:pt x="599027" y="52006"/>
                        </a:cubicBezTo>
                        <a:cubicBezTo>
                          <a:pt x="565499" y="46482"/>
                          <a:pt x="531971" y="40862"/>
                          <a:pt x="498443" y="35242"/>
                        </a:cubicBezTo>
                        <a:cubicBezTo>
                          <a:pt x="601790" y="45529"/>
                          <a:pt x="705231" y="55721"/>
                          <a:pt x="808768" y="62770"/>
                        </a:cubicBezTo>
                        <a:cubicBezTo>
                          <a:pt x="912305" y="69913"/>
                          <a:pt x="1016032" y="73819"/>
                          <a:pt x="1118902" y="71342"/>
                        </a:cubicBezTo>
                        <a:cubicBezTo>
                          <a:pt x="1203198" y="72676"/>
                          <a:pt x="1287780" y="68008"/>
                          <a:pt x="1373505" y="63341"/>
                        </a:cubicBezTo>
                        <a:cubicBezTo>
                          <a:pt x="1459421" y="58769"/>
                          <a:pt x="1545527" y="54769"/>
                          <a:pt x="1631728" y="52102"/>
                        </a:cubicBezTo>
                        <a:cubicBezTo>
                          <a:pt x="1804035" y="46673"/>
                          <a:pt x="1976533" y="44958"/>
                          <a:pt x="2148840" y="47720"/>
                        </a:cubicBezTo>
                        <a:cubicBezTo>
                          <a:pt x="2229136" y="52483"/>
                          <a:pt x="2309336" y="57817"/>
                          <a:pt x="2389156" y="64294"/>
                        </a:cubicBezTo>
                        <a:cubicBezTo>
                          <a:pt x="2462975" y="70294"/>
                          <a:pt x="2536603" y="77057"/>
                          <a:pt x="2610041" y="84392"/>
                        </a:cubicBezTo>
                        <a:lnTo>
                          <a:pt x="2610041" y="20765"/>
                        </a:lnTo>
                        <a:cubicBezTo>
                          <a:pt x="2610041" y="20765"/>
                          <a:pt x="2609755" y="20002"/>
                          <a:pt x="2609660" y="19621"/>
                        </a:cubicBezTo>
                        <a:cubicBezTo>
                          <a:pt x="2470499" y="16478"/>
                          <a:pt x="2331339" y="14002"/>
                          <a:pt x="2192179" y="13240"/>
                        </a:cubicBezTo>
                        <a:cubicBezTo>
                          <a:pt x="2041398" y="11240"/>
                          <a:pt x="1890522" y="11430"/>
                          <a:pt x="1739837" y="15050"/>
                        </a:cubicBezTo>
                        <a:cubicBezTo>
                          <a:pt x="1664494" y="16764"/>
                          <a:pt x="1589151" y="20002"/>
                          <a:pt x="1513618" y="21717"/>
                        </a:cubicBezTo>
                        <a:cubicBezTo>
                          <a:pt x="1438085" y="23527"/>
                          <a:pt x="1362361" y="22765"/>
                          <a:pt x="1287018" y="20193"/>
                        </a:cubicBezTo>
                        <a:cubicBezTo>
                          <a:pt x="1197197" y="16478"/>
                          <a:pt x="1107758" y="10096"/>
                          <a:pt x="1018604" y="2381"/>
                        </a:cubicBezTo>
                        <a:lnTo>
                          <a:pt x="1063752" y="2000"/>
                        </a:lnTo>
                        <a:cubicBezTo>
                          <a:pt x="1137761" y="7048"/>
                          <a:pt x="1211866" y="11049"/>
                          <a:pt x="1286161" y="13144"/>
                        </a:cubicBezTo>
                        <a:cubicBezTo>
                          <a:pt x="1215485" y="10192"/>
                          <a:pt x="1145191" y="5620"/>
                          <a:pt x="1074992" y="0"/>
                        </a:cubicBezTo>
                        <a:lnTo>
                          <a:pt x="144113" y="7429"/>
                        </a:lnTo>
                        <a:cubicBezTo>
                          <a:pt x="143542" y="7429"/>
                          <a:pt x="143066" y="7620"/>
                          <a:pt x="142399" y="7620"/>
                        </a:cubicBezTo>
                        <a:cubicBezTo>
                          <a:pt x="90964" y="6096"/>
                          <a:pt x="37910" y="22574"/>
                          <a:pt x="4858" y="65818"/>
                        </a:cubicBezTo>
                        <a:cubicBezTo>
                          <a:pt x="49244" y="62198"/>
                          <a:pt x="93726" y="59150"/>
                          <a:pt x="138398" y="57150"/>
                        </a:cubicBezTo>
                        <a:cubicBezTo>
                          <a:pt x="240697" y="54578"/>
                          <a:pt x="343186" y="56483"/>
                          <a:pt x="445103" y="62770"/>
                        </a:cubicBezTo>
                        <a:cubicBezTo>
                          <a:pt x="492538" y="66865"/>
                          <a:pt x="539687" y="71914"/>
                          <a:pt x="586645" y="77819"/>
                        </a:cubicBezTo>
                        <a:cubicBezTo>
                          <a:pt x="539687" y="74200"/>
                          <a:pt x="492633" y="71533"/>
                          <a:pt x="445580" y="69723"/>
                        </a:cubicBezTo>
                        <a:cubicBezTo>
                          <a:pt x="492823" y="73819"/>
                          <a:pt x="539877" y="78772"/>
                          <a:pt x="586645" y="84773"/>
                        </a:cubicBezTo>
                        <a:cubicBezTo>
                          <a:pt x="539210" y="81058"/>
                          <a:pt x="491681" y="78391"/>
                          <a:pt x="444151" y="76676"/>
                        </a:cubicBezTo>
                        <a:cubicBezTo>
                          <a:pt x="342710" y="70390"/>
                          <a:pt x="240601" y="68580"/>
                          <a:pt x="138684" y="71056"/>
                        </a:cubicBezTo>
                        <a:cubicBezTo>
                          <a:pt x="92488" y="71342"/>
                          <a:pt x="46292" y="72866"/>
                          <a:pt x="0" y="74962"/>
                        </a:cubicBezTo>
                        <a:lnTo>
                          <a:pt x="0" y="169164"/>
                        </a:lnTo>
                        <a:cubicBezTo>
                          <a:pt x="16669" y="167545"/>
                          <a:pt x="33338" y="165830"/>
                          <a:pt x="49911" y="163830"/>
                        </a:cubicBezTo>
                        <a:cubicBezTo>
                          <a:pt x="106013" y="157163"/>
                          <a:pt x="162020" y="149066"/>
                          <a:pt x="219361" y="143256"/>
                        </a:cubicBezTo>
                        <a:cubicBezTo>
                          <a:pt x="231172" y="142399"/>
                          <a:pt x="243078" y="142113"/>
                          <a:pt x="254984" y="141542"/>
                        </a:cubicBezTo>
                        <a:lnTo>
                          <a:pt x="272796" y="140779"/>
                        </a:lnTo>
                        <a:lnTo>
                          <a:pt x="281654" y="140398"/>
                        </a:lnTo>
                        <a:lnTo>
                          <a:pt x="290513" y="140398"/>
                        </a:lnTo>
                        <a:cubicBezTo>
                          <a:pt x="290513" y="140398"/>
                          <a:pt x="326136" y="139732"/>
                          <a:pt x="326136" y="139732"/>
                        </a:cubicBezTo>
                        <a:cubicBezTo>
                          <a:pt x="332042" y="139541"/>
                          <a:pt x="337947" y="139732"/>
                          <a:pt x="343948" y="139732"/>
                        </a:cubicBezTo>
                        <a:lnTo>
                          <a:pt x="361664" y="139732"/>
                        </a:lnTo>
                        <a:cubicBezTo>
                          <a:pt x="385382" y="139732"/>
                          <a:pt x="408908" y="140684"/>
                          <a:pt x="432626" y="141256"/>
                        </a:cubicBezTo>
                        <a:cubicBezTo>
                          <a:pt x="444437" y="141637"/>
                          <a:pt x="456152" y="142208"/>
                          <a:pt x="467963" y="142684"/>
                        </a:cubicBezTo>
                        <a:lnTo>
                          <a:pt x="485585" y="143446"/>
                        </a:lnTo>
                        <a:lnTo>
                          <a:pt x="503206" y="144399"/>
                        </a:lnTo>
                        <a:cubicBezTo>
                          <a:pt x="597122" y="149352"/>
                          <a:pt x="690182" y="157353"/>
                          <a:pt x="783050" y="164211"/>
                        </a:cubicBezTo>
                        <a:cubicBezTo>
                          <a:pt x="868966" y="175165"/>
                          <a:pt x="955072" y="184880"/>
                          <a:pt x="1042416" y="190309"/>
                        </a:cubicBezTo>
                        <a:cubicBezTo>
                          <a:pt x="1020604" y="191262"/>
                          <a:pt x="998792" y="191929"/>
                          <a:pt x="976979" y="192405"/>
                        </a:cubicBezTo>
                        <a:cubicBezTo>
                          <a:pt x="998696" y="194215"/>
                          <a:pt x="1020509" y="195929"/>
                          <a:pt x="1042416" y="197263"/>
                        </a:cubicBezTo>
                        <a:cubicBezTo>
                          <a:pt x="954786" y="201073"/>
                          <a:pt x="866394" y="200596"/>
                          <a:pt x="778574" y="198787"/>
                        </a:cubicBezTo>
                        <a:cubicBezTo>
                          <a:pt x="685324" y="191929"/>
                          <a:pt x="592550" y="184023"/>
                          <a:pt x="499872" y="179070"/>
                        </a:cubicBezTo>
                        <a:lnTo>
                          <a:pt x="482537" y="178117"/>
                        </a:lnTo>
                        <a:lnTo>
                          <a:pt x="465201" y="177355"/>
                        </a:lnTo>
                        <a:cubicBezTo>
                          <a:pt x="453581" y="176879"/>
                          <a:pt x="442055" y="176308"/>
                          <a:pt x="430435" y="175927"/>
                        </a:cubicBezTo>
                        <a:cubicBezTo>
                          <a:pt x="407289" y="175355"/>
                          <a:pt x="384143" y="174498"/>
                          <a:pt x="360998" y="174593"/>
                        </a:cubicBezTo>
                        <a:lnTo>
                          <a:pt x="343662" y="174593"/>
                        </a:lnTo>
                        <a:cubicBezTo>
                          <a:pt x="337852" y="174403"/>
                          <a:pt x="332042" y="174403"/>
                          <a:pt x="326327" y="174593"/>
                        </a:cubicBezTo>
                        <a:lnTo>
                          <a:pt x="291656" y="175165"/>
                        </a:lnTo>
                        <a:lnTo>
                          <a:pt x="282988" y="175165"/>
                        </a:lnTo>
                        <a:cubicBezTo>
                          <a:pt x="282988" y="175165"/>
                          <a:pt x="274320" y="175641"/>
                          <a:pt x="274320" y="175641"/>
                        </a:cubicBezTo>
                        <a:lnTo>
                          <a:pt x="257080" y="176308"/>
                        </a:lnTo>
                        <a:cubicBezTo>
                          <a:pt x="245555" y="176784"/>
                          <a:pt x="234029" y="177165"/>
                          <a:pt x="222504" y="177927"/>
                        </a:cubicBezTo>
                        <a:cubicBezTo>
                          <a:pt x="166211" y="178975"/>
                          <a:pt x="109252" y="182499"/>
                          <a:pt x="52007" y="184690"/>
                        </a:cubicBezTo>
                        <a:cubicBezTo>
                          <a:pt x="34766" y="185356"/>
                          <a:pt x="17431" y="185738"/>
                          <a:pt x="190" y="186023"/>
                        </a:cubicBezTo>
                        <a:lnTo>
                          <a:pt x="190" y="211741"/>
                        </a:lnTo>
                        <a:cubicBezTo>
                          <a:pt x="92488" y="202311"/>
                          <a:pt x="185547" y="196691"/>
                          <a:pt x="278702" y="195358"/>
                        </a:cubicBezTo>
                        <a:cubicBezTo>
                          <a:pt x="330041" y="195072"/>
                          <a:pt x="381286" y="195929"/>
                          <a:pt x="432530" y="198025"/>
                        </a:cubicBezTo>
                        <a:cubicBezTo>
                          <a:pt x="445294" y="198692"/>
                          <a:pt x="458153" y="199168"/>
                          <a:pt x="470916" y="199834"/>
                        </a:cubicBezTo>
                        <a:lnTo>
                          <a:pt x="509207" y="202025"/>
                        </a:lnTo>
                        <a:cubicBezTo>
                          <a:pt x="534734" y="203740"/>
                          <a:pt x="560165" y="205550"/>
                          <a:pt x="585597" y="207550"/>
                        </a:cubicBezTo>
                        <a:cubicBezTo>
                          <a:pt x="687324" y="215455"/>
                          <a:pt x="788670" y="225266"/>
                          <a:pt x="890588" y="229648"/>
                        </a:cubicBezTo>
                        <a:cubicBezTo>
                          <a:pt x="938117" y="232219"/>
                          <a:pt x="985838" y="233934"/>
                          <a:pt x="1033558" y="233267"/>
                        </a:cubicBezTo>
                        <a:cubicBezTo>
                          <a:pt x="1081278" y="232696"/>
                          <a:pt x="1128998" y="230124"/>
                          <a:pt x="1176433" y="225076"/>
                        </a:cubicBezTo>
                        <a:cubicBezTo>
                          <a:pt x="1129284" y="231267"/>
                          <a:pt x="1081564" y="234982"/>
                          <a:pt x="1033653" y="236696"/>
                        </a:cubicBezTo>
                        <a:cubicBezTo>
                          <a:pt x="986028" y="238601"/>
                          <a:pt x="938308" y="238030"/>
                          <a:pt x="890778" y="236696"/>
                        </a:cubicBezTo>
                        <a:cubicBezTo>
                          <a:pt x="938213" y="239268"/>
                          <a:pt x="985838" y="240982"/>
                          <a:pt x="1033558" y="240221"/>
                        </a:cubicBezTo>
                        <a:cubicBezTo>
                          <a:pt x="1081278" y="239649"/>
                          <a:pt x="1128998" y="237077"/>
                          <a:pt x="1176433" y="232029"/>
                        </a:cubicBezTo>
                        <a:cubicBezTo>
                          <a:pt x="1129284" y="238220"/>
                          <a:pt x="1081564" y="241935"/>
                          <a:pt x="1033653" y="243650"/>
                        </a:cubicBezTo>
                        <a:cubicBezTo>
                          <a:pt x="985742" y="245554"/>
                          <a:pt x="937736" y="244983"/>
                          <a:pt x="889826" y="243554"/>
                        </a:cubicBezTo>
                        <a:cubicBezTo>
                          <a:pt x="787432" y="239173"/>
                          <a:pt x="685991" y="229267"/>
                          <a:pt x="584359" y="221456"/>
                        </a:cubicBezTo>
                        <a:cubicBezTo>
                          <a:pt x="558927" y="219456"/>
                          <a:pt x="533591" y="217646"/>
                          <a:pt x="508159" y="215932"/>
                        </a:cubicBezTo>
                        <a:lnTo>
                          <a:pt x="469964" y="213741"/>
                        </a:lnTo>
                        <a:cubicBezTo>
                          <a:pt x="457200" y="212979"/>
                          <a:pt x="444532" y="212503"/>
                          <a:pt x="431768" y="211931"/>
                        </a:cubicBezTo>
                        <a:cubicBezTo>
                          <a:pt x="380810" y="209740"/>
                          <a:pt x="329756" y="208978"/>
                          <a:pt x="278606" y="209264"/>
                        </a:cubicBezTo>
                        <a:cubicBezTo>
                          <a:pt x="185642" y="208883"/>
                          <a:pt x="92583" y="212693"/>
                          <a:pt x="95" y="220504"/>
                        </a:cubicBezTo>
                        <a:lnTo>
                          <a:pt x="95" y="261747"/>
                        </a:lnTo>
                        <a:cubicBezTo>
                          <a:pt x="68675" y="254317"/>
                          <a:pt x="138017" y="250222"/>
                          <a:pt x="207359" y="248317"/>
                        </a:cubicBezTo>
                        <a:cubicBezTo>
                          <a:pt x="299276" y="245840"/>
                          <a:pt x="391192" y="247269"/>
                          <a:pt x="482822" y="249936"/>
                        </a:cubicBezTo>
                        <a:cubicBezTo>
                          <a:pt x="633413" y="256318"/>
                          <a:pt x="783336" y="265843"/>
                          <a:pt x="933545" y="267367"/>
                        </a:cubicBezTo>
                        <a:cubicBezTo>
                          <a:pt x="1083755" y="268796"/>
                          <a:pt x="1234250" y="261938"/>
                          <a:pt x="1384745" y="254984"/>
                        </a:cubicBezTo>
                        <a:cubicBezTo>
                          <a:pt x="1525524" y="250793"/>
                          <a:pt x="1666589" y="246412"/>
                          <a:pt x="1807464" y="248602"/>
                        </a:cubicBezTo>
                        <a:cubicBezTo>
                          <a:pt x="1736979" y="249841"/>
                          <a:pt x="1666685" y="252698"/>
                          <a:pt x="1596390" y="256318"/>
                        </a:cubicBezTo>
                        <a:cubicBezTo>
                          <a:pt x="1666780" y="254984"/>
                          <a:pt x="1737170" y="254413"/>
                          <a:pt x="1807464" y="255556"/>
                        </a:cubicBezTo>
                        <a:cubicBezTo>
                          <a:pt x="1666589" y="258032"/>
                          <a:pt x="1526286" y="266986"/>
                          <a:pt x="1385887" y="275844"/>
                        </a:cubicBezTo>
                        <a:cubicBezTo>
                          <a:pt x="1235393" y="282797"/>
                          <a:pt x="1084421" y="289750"/>
                          <a:pt x="933164" y="288226"/>
                        </a:cubicBezTo>
                        <a:cubicBezTo>
                          <a:pt x="781907" y="286607"/>
                          <a:pt x="631698" y="277082"/>
                          <a:pt x="481489" y="270700"/>
                        </a:cubicBezTo>
                        <a:cubicBezTo>
                          <a:pt x="390335" y="265748"/>
                          <a:pt x="298990" y="262033"/>
                          <a:pt x="207455" y="262128"/>
                        </a:cubicBezTo>
                        <a:cubicBezTo>
                          <a:pt x="138303" y="262223"/>
                          <a:pt x="68961" y="264605"/>
                          <a:pt x="95" y="270319"/>
                        </a:cubicBezTo>
                        <a:lnTo>
                          <a:pt x="95" y="360521"/>
                        </a:lnTo>
                        <a:cubicBezTo>
                          <a:pt x="95" y="360521"/>
                          <a:pt x="2000" y="360521"/>
                          <a:pt x="2000" y="360521"/>
                        </a:cubicBezTo>
                        <a:lnTo>
                          <a:pt x="89345" y="359855"/>
                        </a:lnTo>
                        <a:lnTo>
                          <a:pt x="203930" y="341376"/>
                        </a:lnTo>
                        <a:cubicBezTo>
                          <a:pt x="275844" y="329946"/>
                          <a:pt x="348234" y="319183"/>
                          <a:pt x="421767" y="313087"/>
                        </a:cubicBezTo>
                        <a:cubicBezTo>
                          <a:pt x="348996" y="317944"/>
                          <a:pt x="276797" y="327469"/>
                          <a:pt x="204883" y="337757"/>
                        </a:cubicBezTo>
                        <a:lnTo>
                          <a:pt x="98108" y="353187"/>
                        </a:lnTo>
                        <a:lnTo>
                          <a:pt x="86201" y="353187"/>
                        </a:lnTo>
                        <a:cubicBezTo>
                          <a:pt x="86201" y="353187"/>
                          <a:pt x="203930" y="334328"/>
                          <a:pt x="203930" y="334328"/>
                        </a:cubicBezTo>
                        <a:cubicBezTo>
                          <a:pt x="276606" y="322707"/>
                          <a:pt x="349758" y="311848"/>
                          <a:pt x="424053" y="305848"/>
                        </a:cubicBezTo>
                        <a:cubicBezTo>
                          <a:pt x="498348" y="299847"/>
                          <a:pt x="573119" y="298894"/>
                          <a:pt x="647605" y="299180"/>
                        </a:cubicBezTo>
                        <a:cubicBezTo>
                          <a:pt x="722090" y="299561"/>
                          <a:pt x="796290" y="300228"/>
                          <a:pt x="870585" y="300133"/>
                        </a:cubicBezTo>
                        <a:cubicBezTo>
                          <a:pt x="1114901" y="302228"/>
                          <a:pt x="1359313" y="299847"/>
                          <a:pt x="1603629" y="293370"/>
                        </a:cubicBezTo>
                        <a:cubicBezTo>
                          <a:pt x="1847945" y="286798"/>
                          <a:pt x="2092071" y="276225"/>
                          <a:pt x="2335721" y="261175"/>
                        </a:cubicBezTo>
                        <a:lnTo>
                          <a:pt x="2357057" y="260128"/>
                        </a:lnTo>
                        <a:cubicBezTo>
                          <a:pt x="2358962" y="260128"/>
                          <a:pt x="2360486" y="259937"/>
                          <a:pt x="2362010" y="259842"/>
                        </a:cubicBezTo>
                        <a:cubicBezTo>
                          <a:pt x="2363534" y="259747"/>
                          <a:pt x="2365153" y="259556"/>
                          <a:pt x="2366677" y="259366"/>
                        </a:cubicBezTo>
                        <a:cubicBezTo>
                          <a:pt x="2369820" y="258985"/>
                          <a:pt x="2372868" y="258413"/>
                          <a:pt x="2375916" y="257746"/>
                        </a:cubicBezTo>
                        <a:cubicBezTo>
                          <a:pt x="2379536" y="256984"/>
                          <a:pt x="2383060" y="255842"/>
                          <a:pt x="2386013" y="254603"/>
                        </a:cubicBezTo>
                        <a:lnTo>
                          <a:pt x="2378297" y="253460"/>
                        </a:lnTo>
                        <a:cubicBezTo>
                          <a:pt x="2371344" y="252413"/>
                          <a:pt x="2364391" y="251365"/>
                          <a:pt x="2357438" y="250507"/>
                        </a:cubicBezTo>
                        <a:cubicBezTo>
                          <a:pt x="2343436" y="248698"/>
                          <a:pt x="2329529" y="246698"/>
                          <a:pt x="2315528" y="245173"/>
                        </a:cubicBezTo>
                        <a:cubicBezTo>
                          <a:pt x="2259521" y="238411"/>
                          <a:pt x="2203133" y="233363"/>
                          <a:pt x="2146364" y="230029"/>
                        </a:cubicBezTo>
                        <a:cubicBezTo>
                          <a:pt x="2032921" y="223361"/>
                          <a:pt x="1918430" y="223742"/>
                          <a:pt x="1804511" y="230886"/>
                        </a:cubicBezTo>
                        <a:cubicBezTo>
                          <a:pt x="1917668" y="221456"/>
                          <a:pt x="2032064" y="218789"/>
                          <a:pt x="2145983" y="223075"/>
                        </a:cubicBezTo>
                        <a:cubicBezTo>
                          <a:pt x="2032635" y="216408"/>
                          <a:pt x="1918240" y="216789"/>
                          <a:pt x="1804511" y="223933"/>
                        </a:cubicBezTo>
                        <a:cubicBezTo>
                          <a:pt x="1918049" y="214503"/>
                          <a:pt x="2032826" y="211741"/>
                          <a:pt x="2147126" y="216122"/>
                        </a:cubicBezTo>
                        <a:cubicBezTo>
                          <a:pt x="2204276" y="218313"/>
                          <a:pt x="2261235" y="222313"/>
                          <a:pt x="2317909" y="227933"/>
                        </a:cubicBezTo>
                        <a:cubicBezTo>
                          <a:pt x="2332101" y="229267"/>
                          <a:pt x="2346198" y="230981"/>
                          <a:pt x="2360390" y="232505"/>
                        </a:cubicBezTo>
                        <a:cubicBezTo>
                          <a:pt x="2367439" y="233267"/>
                          <a:pt x="2374487" y="234220"/>
                          <a:pt x="2381536" y="235077"/>
                        </a:cubicBezTo>
                        <a:lnTo>
                          <a:pt x="2392109" y="236411"/>
                        </a:lnTo>
                        <a:lnTo>
                          <a:pt x="2398395" y="237173"/>
                        </a:lnTo>
                        <a:lnTo>
                          <a:pt x="2403253" y="237839"/>
                        </a:lnTo>
                        <a:cubicBezTo>
                          <a:pt x="2404872" y="238030"/>
                          <a:pt x="2406110" y="238506"/>
                          <a:pt x="2407539" y="238792"/>
                        </a:cubicBezTo>
                        <a:lnTo>
                          <a:pt x="2409635" y="239363"/>
                        </a:lnTo>
                        <a:lnTo>
                          <a:pt x="2410206" y="239363"/>
                        </a:lnTo>
                        <a:cubicBezTo>
                          <a:pt x="2410206" y="239363"/>
                          <a:pt x="2410587" y="239554"/>
                          <a:pt x="2410587" y="239744"/>
                        </a:cubicBezTo>
                        <a:lnTo>
                          <a:pt x="2410778" y="240601"/>
                        </a:lnTo>
                        <a:lnTo>
                          <a:pt x="2411539" y="243840"/>
                        </a:lnTo>
                        <a:cubicBezTo>
                          <a:pt x="2411730" y="246031"/>
                          <a:pt x="2412302" y="248126"/>
                          <a:pt x="2411539" y="250412"/>
                        </a:cubicBezTo>
                        <a:lnTo>
                          <a:pt x="2411539" y="250793"/>
                        </a:lnTo>
                        <a:cubicBezTo>
                          <a:pt x="2411826" y="252984"/>
                          <a:pt x="2412397" y="255175"/>
                          <a:pt x="2411539" y="257461"/>
                        </a:cubicBezTo>
                        <a:cubicBezTo>
                          <a:pt x="2411254" y="258604"/>
                          <a:pt x="2411159" y="259747"/>
                          <a:pt x="2410301" y="260890"/>
                        </a:cubicBezTo>
                        <a:cubicBezTo>
                          <a:pt x="2409444" y="262223"/>
                          <a:pt x="2409063" y="262985"/>
                          <a:pt x="2408301" y="263747"/>
                        </a:cubicBezTo>
                        <a:cubicBezTo>
                          <a:pt x="2407634" y="264509"/>
                          <a:pt x="2406872" y="265271"/>
                          <a:pt x="2406110" y="265938"/>
                        </a:cubicBezTo>
                        <a:lnTo>
                          <a:pt x="2403729" y="267843"/>
                        </a:lnTo>
                        <a:cubicBezTo>
                          <a:pt x="2400395" y="270224"/>
                          <a:pt x="2396776" y="272129"/>
                          <a:pt x="2393061" y="273463"/>
                        </a:cubicBezTo>
                        <a:cubicBezTo>
                          <a:pt x="2389346" y="274987"/>
                          <a:pt x="2385632" y="276130"/>
                          <a:pt x="2381822" y="276987"/>
                        </a:cubicBezTo>
                        <a:cubicBezTo>
                          <a:pt x="2378012" y="277940"/>
                          <a:pt x="2374202" y="278701"/>
                          <a:pt x="2370296" y="279273"/>
                        </a:cubicBezTo>
                        <a:cubicBezTo>
                          <a:pt x="2368391" y="279559"/>
                          <a:pt x="2366391" y="279844"/>
                          <a:pt x="2364391" y="280035"/>
                        </a:cubicBezTo>
                        <a:cubicBezTo>
                          <a:pt x="2362391" y="280225"/>
                          <a:pt x="2360390" y="280416"/>
                          <a:pt x="2358676" y="280511"/>
                        </a:cubicBezTo>
                        <a:lnTo>
                          <a:pt x="2337340" y="282035"/>
                        </a:lnTo>
                        <a:cubicBezTo>
                          <a:pt x="2093405" y="297085"/>
                          <a:pt x="1848898" y="307753"/>
                          <a:pt x="1604296" y="314230"/>
                        </a:cubicBezTo>
                        <a:cubicBezTo>
                          <a:pt x="1359694" y="320802"/>
                          <a:pt x="1114901" y="323088"/>
                          <a:pt x="870299" y="320992"/>
                        </a:cubicBezTo>
                        <a:cubicBezTo>
                          <a:pt x="795909" y="319850"/>
                          <a:pt x="721519" y="318040"/>
                          <a:pt x="647319" y="316516"/>
                        </a:cubicBezTo>
                        <a:cubicBezTo>
                          <a:pt x="573119" y="315182"/>
                          <a:pt x="498920" y="314896"/>
                          <a:pt x="425101" y="319754"/>
                        </a:cubicBezTo>
                        <a:cubicBezTo>
                          <a:pt x="351282" y="324517"/>
                          <a:pt x="278035" y="334232"/>
                          <a:pt x="205073" y="344710"/>
                        </a:cubicBezTo>
                        <a:lnTo>
                          <a:pt x="101727" y="359664"/>
                        </a:lnTo>
                        <a:lnTo>
                          <a:pt x="603885" y="355663"/>
                        </a:lnTo>
                        <a:cubicBezTo>
                          <a:pt x="631603" y="353092"/>
                          <a:pt x="659321" y="350711"/>
                          <a:pt x="687134" y="348520"/>
                        </a:cubicBezTo>
                        <a:lnTo>
                          <a:pt x="598075" y="349186"/>
                        </a:lnTo>
                        <a:cubicBezTo>
                          <a:pt x="667988" y="342709"/>
                          <a:pt x="738092" y="336994"/>
                          <a:pt x="808768" y="333661"/>
                        </a:cubicBezTo>
                        <a:cubicBezTo>
                          <a:pt x="838772" y="332899"/>
                          <a:pt x="868871" y="332423"/>
                          <a:pt x="898970" y="332613"/>
                        </a:cubicBezTo>
                        <a:cubicBezTo>
                          <a:pt x="914019" y="332613"/>
                          <a:pt x="928973" y="332899"/>
                          <a:pt x="944023" y="333089"/>
                        </a:cubicBezTo>
                        <a:cubicBezTo>
                          <a:pt x="958977" y="333470"/>
                          <a:pt x="974027" y="333756"/>
                          <a:pt x="988981" y="334232"/>
                        </a:cubicBezTo>
                        <a:cubicBezTo>
                          <a:pt x="1048893" y="336137"/>
                          <a:pt x="1108710" y="339376"/>
                          <a:pt x="1168337" y="343090"/>
                        </a:cubicBezTo>
                        <a:cubicBezTo>
                          <a:pt x="1175290" y="343471"/>
                          <a:pt x="1182148" y="343948"/>
                          <a:pt x="1189101" y="344424"/>
                        </a:cubicBezTo>
                        <a:lnTo>
                          <a:pt x="1083945" y="345281"/>
                        </a:lnTo>
                        <a:cubicBezTo>
                          <a:pt x="1112139" y="346710"/>
                          <a:pt x="1140238" y="348329"/>
                          <a:pt x="1168337" y="350044"/>
                        </a:cubicBezTo>
                        <a:cubicBezTo>
                          <a:pt x="1173004" y="350330"/>
                          <a:pt x="1177671" y="350615"/>
                          <a:pt x="1182338" y="350901"/>
                        </a:cubicBezTo>
                        <a:lnTo>
                          <a:pt x="1942433" y="344805"/>
                        </a:lnTo>
                        <a:cubicBezTo>
                          <a:pt x="1947482" y="343853"/>
                          <a:pt x="1952530" y="342995"/>
                          <a:pt x="1957578" y="342043"/>
                        </a:cubicBezTo>
                        <a:cubicBezTo>
                          <a:pt x="1953387" y="342995"/>
                          <a:pt x="1949101" y="343853"/>
                          <a:pt x="1944910" y="344805"/>
                        </a:cubicBezTo>
                        <a:lnTo>
                          <a:pt x="2610326" y="339471"/>
                        </a:lnTo>
                        <a:lnTo>
                          <a:pt x="2610326" y="319850"/>
                        </a:lnTo>
                        <a:cubicBezTo>
                          <a:pt x="2610326" y="319850"/>
                          <a:pt x="2610231" y="319850"/>
                          <a:pt x="2610136" y="319850"/>
                        </a:cubicBezTo>
                        <a:close/>
                        <a:moveTo>
                          <a:pt x="2001965" y="113443"/>
                        </a:moveTo>
                        <a:lnTo>
                          <a:pt x="2144363" y="110014"/>
                        </a:lnTo>
                        <a:lnTo>
                          <a:pt x="2210943" y="111919"/>
                        </a:lnTo>
                        <a:lnTo>
                          <a:pt x="2144554" y="116967"/>
                        </a:lnTo>
                        <a:lnTo>
                          <a:pt x="2144363" y="116967"/>
                        </a:lnTo>
                        <a:cubicBezTo>
                          <a:pt x="2144363" y="116967"/>
                          <a:pt x="2210943" y="118872"/>
                          <a:pt x="2210943" y="118872"/>
                        </a:cubicBezTo>
                        <a:lnTo>
                          <a:pt x="2144554" y="123920"/>
                        </a:lnTo>
                        <a:lnTo>
                          <a:pt x="2002155" y="127349"/>
                        </a:lnTo>
                        <a:lnTo>
                          <a:pt x="1915478" y="126016"/>
                        </a:lnTo>
                        <a:lnTo>
                          <a:pt x="2001965" y="120491"/>
                        </a:lnTo>
                        <a:lnTo>
                          <a:pt x="2002155" y="120491"/>
                        </a:lnTo>
                        <a:cubicBezTo>
                          <a:pt x="2002155" y="120491"/>
                          <a:pt x="1915478" y="119063"/>
                          <a:pt x="1915478" y="119063"/>
                        </a:cubicBezTo>
                        <a:lnTo>
                          <a:pt x="2001965" y="113538"/>
                        </a:lnTo>
                        <a:close/>
                        <a:moveTo>
                          <a:pt x="1461707" y="138303"/>
                        </a:moveTo>
                        <a:lnTo>
                          <a:pt x="1941100" y="134493"/>
                        </a:lnTo>
                        <a:lnTo>
                          <a:pt x="2165033" y="139636"/>
                        </a:lnTo>
                        <a:lnTo>
                          <a:pt x="2053114" y="144018"/>
                        </a:lnTo>
                        <a:lnTo>
                          <a:pt x="2165033" y="146590"/>
                        </a:lnTo>
                        <a:lnTo>
                          <a:pt x="1941100" y="155353"/>
                        </a:lnTo>
                        <a:lnTo>
                          <a:pt x="1461707" y="159163"/>
                        </a:lnTo>
                        <a:lnTo>
                          <a:pt x="1170146" y="154591"/>
                        </a:lnTo>
                        <a:lnTo>
                          <a:pt x="1315879" y="149923"/>
                        </a:lnTo>
                        <a:lnTo>
                          <a:pt x="1170146" y="147638"/>
                        </a:lnTo>
                        <a:lnTo>
                          <a:pt x="1461707" y="138398"/>
                        </a:lnTo>
                        <a:close/>
                        <a:moveTo>
                          <a:pt x="1045845" y="36957"/>
                        </a:moveTo>
                        <a:cubicBezTo>
                          <a:pt x="1179386" y="45053"/>
                          <a:pt x="1313974" y="42100"/>
                          <a:pt x="1448086" y="35814"/>
                        </a:cubicBezTo>
                        <a:cubicBezTo>
                          <a:pt x="1510856" y="34004"/>
                          <a:pt x="1573625" y="31432"/>
                          <a:pt x="1636300" y="28765"/>
                        </a:cubicBezTo>
                        <a:cubicBezTo>
                          <a:pt x="1573816" y="33719"/>
                          <a:pt x="1511332" y="38576"/>
                          <a:pt x="1448657" y="42767"/>
                        </a:cubicBezTo>
                        <a:cubicBezTo>
                          <a:pt x="1511141" y="40957"/>
                          <a:pt x="1573721" y="38386"/>
                          <a:pt x="1636300" y="35719"/>
                        </a:cubicBezTo>
                        <a:cubicBezTo>
                          <a:pt x="1573816" y="40672"/>
                          <a:pt x="1511237" y="45625"/>
                          <a:pt x="1448562" y="49721"/>
                        </a:cubicBezTo>
                        <a:cubicBezTo>
                          <a:pt x="1314260" y="56102"/>
                          <a:pt x="1179100" y="59055"/>
                          <a:pt x="1044797" y="50863"/>
                        </a:cubicBezTo>
                        <a:cubicBezTo>
                          <a:pt x="963359" y="44672"/>
                          <a:pt x="882586" y="34385"/>
                          <a:pt x="804196" y="18574"/>
                        </a:cubicBezTo>
                        <a:cubicBezTo>
                          <a:pt x="882872" y="32004"/>
                          <a:pt x="963073" y="39910"/>
                          <a:pt x="1043654" y="43815"/>
                        </a:cubicBezTo>
                        <a:cubicBezTo>
                          <a:pt x="962597" y="37624"/>
                          <a:pt x="882206" y="27337"/>
                          <a:pt x="804196" y="11621"/>
                        </a:cubicBezTo>
                        <a:cubicBezTo>
                          <a:pt x="883539" y="25146"/>
                          <a:pt x="964502" y="33147"/>
                          <a:pt x="1045845" y="36957"/>
                        </a:cubicBezTo>
                        <a:close/>
                        <a:moveTo>
                          <a:pt x="410147" y="232505"/>
                        </a:moveTo>
                        <a:cubicBezTo>
                          <a:pt x="360236" y="228981"/>
                          <a:pt x="310229" y="226314"/>
                          <a:pt x="260128" y="224695"/>
                        </a:cubicBezTo>
                        <a:cubicBezTo>
                          <a:pt x="229743" y="222504"/>
                          <a:pt x="199263" y="220694"/>
                          <a:pt x="168783" y="219265"/>
                        </a:cubicBezTo>
                        <a:cubicBezTo>
                          <a:pt x="199263" y="218408"/>
                          <a:pt x="229838" y="217932"/>
                          <a:pt x="260414" y="217742"/>
                        </a:cubicBezTo>
                        <a:cubicBezTo>
                          <a:pt x="260318" y="217742"/>
                          <a:pt x="260223" y="217742"/>
                          <a:pt x="260128" y="217742"/>
                        </a:cubicBezTo>
                        <a:cubicBezTo>
                          <a:pt x="229743" y="215551"/>
                          <a:pt x="199263" y="213741"/>
                          <a:pt x="168783" y="212312"/>
                        </a:cubicBezTo>
                        <a:cubicBezTo>
                          <a:pt x="199358" y="211455"/>
                          <a:pt x="230029" y="210979"/>
                          <a:pt x="260699" y="210788"/>
                        </a:cubicBezTo>
                        <a:cubicBezTo>
                          <a:pt x="310991" y="212503"/>
                          <a:pt x="361188" y="215075"/>
                          <a:pt x="411194" y="218694"/>
                        </a:cubicBezTo>
                        <a:cubicBezTo>
                          <a:pt x="434340" y="221551"/>
                          <a:pt x="457486" y="224504"/>
                          <a:pt x="480536" y="227743"/>
                        </a:cubicBezTo>
                        <a:cubicBezTo>
                          <a:pt x="457391" y="226790"/>
                          <a:pt x="434245" y="226123"/>
                          <a:pt x="411194" y="225647"/>
                        </a:cubicBezTo>
                        <a:cubicBezTo>
                          <a:pt x="411194" y="225647"/>
                          <a:pt x="411194" y="225647"/>
                          <a:pt x="411194" y="225647"/>
                        </a:cubicBezTo>
                        <a:cubicBezTo>
                          <a:pt x="434340" y="228505"/>
                          <a:pt x="457486" y="231457"/>
                          <a:pt x="480536" y="234696"/>
                        </a:cubicBezTo>
                        <a:cubicBezTo>
                          <a:pt x="457010" y="233744"/>
                          <a:pt x="433578" y="233077"/>
                          <a:pt x="410051" y="232505"/>
                        </a:cubicBezTo>
                        <a:close/>
                        <a:moveTo>
                          <a:pt x="1649635" y="224219"/>
                        </a:moveTo>
                        <a:cubicBezTo>
                          <a:pt x="1614297" y="226504"/>
                          <a:pt x="1578959" y="228981"/>
                          <a:pt x="1543717" y="231648"/>
                        </a:cubicBezTo>
                        <a:cubicBezTo>
                          <a:pt x="1522095" y="232124"/>
                          <a:pt x="1500473" y="232696"/>
                          <a:pt x="1478852" y="233267"/>
                        </a:cubicBezTo>
                        <a:cubicBezTo>
                          <a:pt x="1500092" y="230315"/>
                          <a:pt x="1521428" y="227552"/>
                          <a:pt x="1542764" y="224695"/>
                        </a:cubicBezTo>
                        <a:cubicBezTo>
                          <a:pt x="1542860" y="224695"/>
                          <a:pt x="1543050" y="224695"/>
                          <a:pt x="1543145" y="224695"/>
                        </a:cubicBezTo>
                        <a:cubicBezTo>
                          <a:pt x="1521714" y="225171"/>
                          <a:pt x="1500283" y="225742"/>
                          <a:pt x="1478852" y="226314"/>
                        </a:cubicBezTo>
                        <a:cubicBezTo>
                          <a:pt x="1500092" y="223361"/>
                          <a:pt x="1521428" y="220599"/>
                          <a:pt x="1542764" y="217742"/>
                        </a:cubicBezTo>
                        <a:cubicBezTo>
                          <a:pt x="1578102" y="215075"/>
                          <a:pt x="1613440" y="212598"/>
                          <a:pt x="1648873" y="210312"/>
                        </a:cubicBezTo>
                        <a:lnTo>
                          <a:pt x="1698784" y="210693"/>
                        </a:lnTo>
                        <a:lnTo>
                          <a:pt x="1649635" y="217170"/>
                        </a:lnTo>
                        <a:cubicBezTo>
                          <a:pt x="1649635" y="217170"/>
                          <a:pt x="1649349" y="217170"/>
                          <a:pt x="1649159" y="217170"/>
                        </a:cubicBezTo>
                        <a:lnTo>
                          <a:pt x="1698784" y="217551"/>
                        </a:lnTo>
                        <a:lnTo>
                          <a:pt x="1649635" y="224028"/>
                        </a:lnTo>
                        <a:close/>
                        <a:moveTo>
                          <a:pt x="1942243" y="338614"/>
                        </a:moveTo>
                        <a:lnTo>
                          <a:pt x="1939385" y="338614"/>
                        </a:lnTo>
                        <a:cubicBezTo>
                          <a:pt x="1945291" y="337566"/>
                          <a:pt x="1951292" y="336518"/>
                          <a:pt x="1957197" y="335375"/>
                        </a:cubicBezTo>
                        <a:cubicBezTo>
                          <a:pt x="1952244" y="336518"/>
                          <a:pt x="1947291" y="337566"/>
                          <a:pt x="1942243" y="338614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7" name="Vrije vorm: vorm 22106">
                    <a:extLst>
                      <a:ext uri="{FF2B5EF4-FFF2-40B4-BE49-F238E27FC236}">
                        <a16:creationId xmlns:a16="http://schemas.microsoft.com/office/drawing/2014/main" id="{A35CC750-5E74-BCFC-911E-0D48C1466836}"/>
                      </a:ext>
                    </a:extLst>
                  </p:cNvPr>
                  <p:cNvSpPr/>
                  <p:nvPr/>
                </p:nvSpPr>
                <p:spPr>
                  <a:xfrm>
                    <a:off x="9537103" y="1928971"/>
                    <a:ext cx="509873" cy="22574"/>
                  </a:xfrm>
                  <a:custGeom>
                    <a:avLst/>
                    <a:gdLst>
                      <a:gd name="connsiteX0" fmla="*/ 509873 w 509873"/>
                      <a:gd name="connsiteY0" fmla="*/ 16573 h 22574"/>
                      <a:gd name="connsiteX1" fmla="*/ 0 w 509873"/>
                      <a:gd name="connsiteY1" fmla="*/ 0 h 22574"/>
                      <a:gd name="connsiteX2" fmla="*/ 509873 w 509873"/>
                      <a:gd name="connsiteY2" fmla="*/ 22574 h 22574"/>
                      <a:gd name="connsiteX3" fmla="*/ 509873 w 509873"/>
                      <a:gd name="connsiteY3" fmla="*/ 16573 h 225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09873" h="22574">
                        <a:moveTo>
                          <a:pt x="509873" y="16573"/>
                        </a:moveTo>
                        <a:cubicBezTo>
                          <a:pt x="340328" y="5905"/>
                          <a:pt x="170212" y="286"/>
                          <a:pt x="0" y="0"/>
                        </a:cubicBezTo>
                        <a:cubicBezTo>
                          <a:pt x="170498" y="2286"/>
                          <a:pt x="340614" y="9906"/>
                          <a:pt x="509873" y="22574"/>
                        </a:cubicBezTo>
                        <a:lnTo>
                          <a:pt x="509873" y="16573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8" name="Vrije vorm: vorm 22107">
                    <a:extLst>
                      <a:ext uri="{FF2B5EF4-FFF2-40B4-BE49-F238E27FC236}">
                        <a16:creationId xmlns:a16="http://schemas.microsoft.com/office/drawing/2014/main" id="{BE653A2B-5769-FA76-E957-2901A513AC28}"/>
                      </a:ext>
                    </a:extLst>
                  </p:cNvPr>
                  <p:cNvSpPr/>
                  <p:nvPr/>
                </p:nvSpPr>
                <p:spPr>
                  <a:xfrm>
                    <a:off x="9176677" y="1762950"/>
                    <a:ext cx="39242" cy="761"/>
                  </a:xfrm>
                  <a:custGeom>
                    <a:avLst/>
                    <a:gdLst>
                      <a:gd name="connsiteX0" fmla="*/ 0 w 39242"/>
                      <a:gd name="connsiteY0" fmla="*/ 762 h 761"/>
                      <a:gd name="connsiteX1" fmla="*/ 0 w 39242"/>
                      <a:gd name="connsiteY1" fmla="*/ 762 h 761"/>
                      <a:gd name="connsiteX2" fmla="*/ 39243 w 39242"/>
                      <a:gd name="connsiteY2" fmla="*/ 0 h 761"/>
                      <a:gd name="connsiteX3" fmla="*/ 0 w 39242"/>
                      <a:gd name="connsiteY3" fmla="*/ 762 h 7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9242" h="761">
                        <a:moveTo>
                          <a:pt x="0" y="762"/>
                        </a:moveTo>
                        <a:cubicBezTo>
                          <a:pt x="0" y="762"/>
                          <a:pt x="0" y="762"/>
                          <a:pt x="0" y="762"/>
                        </a:cubicBezTo>
                        <a:cubicBezTo>
                          <a:pt x="13049" y="476"/>
                          <a:pt x="26194" y="286"/>
                          <a:pt x="39243" y="0"/>
                        </a:cubicBezTo>
                        <a:cubicBezTo>
                          <a:pt x="26194" y="286"/>
                          <a:pt x="13049" y="381"/>
                          <a:pt x="0" y="76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09" name="Vrije vorm: vorm 22108">
                    <a:extLst>
                      <a:ext uri="{FF2B5EF4-FFF2-40B4-BE49-F238E27FC236}">
                        <a16:creationId xmlns:a16="http://schemas.microsoft.com/office/drawing/2014/main" id="{B21615FB-D3BB-7975-DB73-32065B22557D}"/>
                      </a:ext>
                    </a:extLst>
                  </p:cNvPr>
                  <p:cNvSpPr/>
                  <p:nvPr/>
                </p:nvSpPr>
                <p:spPr>
                  <a:xfrm>
                    <a:off x="9378227" y="1929066"/>
                    <a:ext cx="26670" cy="190"/>
                  </a:xfrm>
                  <a:custGeom>
                    <a:avLst/>
                    <a:gdLst>
                      <a:gd name="connsiteX0" fmla="*/ 0 w 26670"/>
                      <a:gd name="connsiteY0" fmla="*/ 191 h 190"/>
                      <a:gd name="connsiteX1" fmla="*/ 26670 w 26670"/>
                      <a:gd name="connsiteY1" fmla="*/ 0 h 190"/>
                      <a:gd name="connsiteX2" fmla="*/ 0 w 26670"/>
                      <a:gd name="connsiteY2" fmla="*/ 191 h 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6670" h="190">
                        <a:moveTo>
                          <a:pt x="0" y="191"/>
                        </a:moveTo>
                        <a:cubicBezTo>
                          <a:pt x="8858" y="95"/>
                          <a:pt x="17717" y="95"/>
                          <a:pt x="26670" y="0"/>
                        </a:cubicBezTo>
                        <a:cubicBezTo>
                          <a:pt x="17812" y="0"/>
                          <a:pt x="8954" y="0"/>
                          <a:pt x="0" y="191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0" name="Vrije vorm: vorm 22109">
                    <a:extLst>
                      <a:ext uri="{FF2B5EF4-FFF2-40B4-BE49-F238E27FC236}">
                        <a16:creationId xmlns:a16="http://schemas.microsoft.com/office/drawing/2014/main" id="{732580B3-CA0A-90E9-C519-3F4A9B1DF9C0}"/>
                      </a:ext>
                    </a:extLst>
                  </p:cNvPr>
                  <p:cNvSpPr/>
                  <p:nvPr/>
                </p:nvSpPr>
                <p:spPr>
                  <a:xfrm>
                    <a:off x="8823014" y="1947354"/>
                    <a:ext cx="4857" cy="95"/>
                  </a:xfrm>
                  <a:custGeom>
                    <a:avLst/>
                    <a:gdLst>
                      <a:gd name="connsiteX0" fmla="*/ 4858 w 4857"/>
                      <a:gd name="connsiteY0" fmla="*/ 0 h 95"/>
                      <a:gd name="connsiteX1" fmla="*/ 0 w 4857"/>
                      <a:gd name="connsiteY1" fmla="*/ 95 h 95"/>
                      <a:gd name="connsiteX2" fmla="*/ 0 w 4857"/>
                      <a:gd name="connsiteY2" fmla="*/ 95 h 95"/>
                      <a:gd name="connsiteX3" fmla="*/ 4858 w 4857"/>
                      <a:gd name="connsiteY3" fmla="*/ 0 h 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857" h="95">
                        <a:moveTo>
                          <a:pt x="4858" y="0"/>
                        </a:moveTo>
                        <a:cubicBezTo>
                          <a:pt x="3239" y="0"/>
                          <a:pt x="1619" y="0"/>
                          <a:pt x="0" y="95"/>
                        </a:cubicBezTo>
                        <a:lnTo>
                          <a:pt x="0" y="95"/>
                        </a:lnTo>
                        <a:cubicBezTo>
                          <a:pt x="1619" y="95"/>
                          <a:pt x="3239" y="95"/>
                          <a:pt x="4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1" name="Vrije vorm: vorm 22110">
                    <a:extLst>
                      <a:ext uri="{FF2B5EF4-FFF2-40B4-BE49-F238E27FC236}">
                        <a16:creationId xmlns:a16="http://schemas.microsoft.com/office/drawing/2014/main" id="{833E58A5-844B-EB50-9A5B-E7C96516BBB0}"/>
                      </a:ext>
                    </a:extLst>
                  </p:cNvPr>
                  <p:cNvSpPr/>
                  <p:nvPr/>
                </p:nvSpPr>
                <p:spPr>
                  <a:xfrm>
                    <a:off x="8633657" y="1804288"/>
                    <a:ext cx="43814" cy="42"/>
                  </a:xfrm>
                  <a:custGeom>
                    <a:avLst/>
                    <a:gdLst>
                      <a:gd name="connsiteX0" fmla="*/ 0 w 43814"/>
                      <a:gd name="connsiteY0" fmla="*/ 0 h 42"/>
                      <a:gd name="connsiteX1" fmla="*/ 43815 w 43814"/>
                      <a:gd name="connsiteY1" fmla="*/ 0 h 42"/>
                      <a:gd name="connsiteX2" fmla="*/ 0 w 43814"/>
                      <a:gd name="connsiteY2" fmla="*/ 0 h 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4" h="42">
                        <a:moveTo>
                          <a:pt x="0" y="0"/>
                        </a:moveTo>
                        <a:cubicBezTo>
                          <a:pt x="14573" y="95"/>
                          <a:pt x="29242" y="0"/>
                          <a:pt x="43815" y="0"/>
                        </a:cubicBezTo>
                        <a:cubicBezTo>
                          <a:pt x="29242" y="0"/>
                          <a:pt x="14573" y="95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2" name="Vrije vorm: vorm 22111">
                    <a:extLst>
                      <a:ext uri="{FF2B5EF4-FFF2-40B4-BE49-F238E27FC236}">
                        <a16:creationId xmlns:a16="http://schemas.microsoft.com/office/drawing/2014/main" id="{D7CDF8C8-002C-ED8D-AD81-FB9E5D6E8BA7}"/>
                      </a:ext>
                    </a:extLst>
                  </p:cNvPr>
                  <p:cNvSpPr/>
                  <p:nvPr/>
                </p:nvSpPr>
                <p:spPr>
                  <a:xfrm>
                    <a:off x="7436936" y="2010695"/>
                    <a:ext cx="207264" cy="13430"/>
                  </a:xfrm>
                  <a:custGeom>
                    <a:avLst/>
                    <a:gdLst>
                      <a:gd name="connsiteX0" fmla="*/ 207264 w 207264"/>
                      <a:gd name="connsiteY0" fmla="*/ 0 h 13430"/>
                      <a:gd name="connsiteX1" fmla="*/ 0 w 207264"/>
                      <a:gd name="connsiteY1" fmla="*/ 8192 h 13430"/>
                      <a:gd name="connsiteX2" fmla="*/ 0 w 207264"/>
                      <a:gd name="connsiteY2" fmla="*/ 13430 h 13430"/>
                      <a:gd name="connsiteX3" fmla="*/ 207264 w 207264"/>
                      <a:gd name="connsiteY3" fmla="*/ 0 h 13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07264" h="13430">
                        <a:moveTo>
                          <a:pt x="207264" y="0"/>
                        </a:moveTo>
                        <a:cubicBezTo>
                          <a:pt x="138113" y="95"/>
                          <a:pt x="68866" y="2477"/>
                          <a:pt x="0" y="8192"/>
                        </a:cubicBezTo>
                        <a:lnTo>
                          <a:pt x="0" y="13430"/>
                        </a:lnTo>
                        <a:cubicBezTo>
                          <a:pt x="68580" y="6001"/>
                          <a:pt x="137922" y="1905"/>
                          <a:pt x="207264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3" name="Vrije vorm: vorm 22112">
                    <a:extLst>
                      <a:ext uri="{FF2B5EF4-FFF2-40B4-BE49-F238E27FC236}">
                        <a16:creationId xmlns:a16="http://schemas.microsoft.com/office/drawing/2014/main" id="{51A2F3A9-101E-18EB-DC1D-5D1A1F1DCEEB}"/>
                      </a:ext>
                    </a:extLst>
                  </p:cNvPr>
                  <p:cNvSpPr/>
                  <p:nvPr/>
                </p:nvSpPr>
                <p:spPr>
                  <a:xfrm>
                    <a:off x="9985445" y="1840960"/>
                    <a:ext cx="61531" cy="5905"/>
                  </a:xfrm>
                  <a:custGeom>
                    <a:avLst/>
                    <a:gdLst>
                      <a:gd name="connsiteX0" fmla="*/ 61531 w 61531"/>
                      <a:gd name="connsiteY0" fmla="*/ 572 h 5905"/>
                      <a:gd name="connsiteX1" fmla="*/ 0 w 61531"/>
                      <a:gd name="connsiteY1" fmla="*/ 0 h 5905"/>
                      <a:gd name="connsiteX2" fmla="*/ 61531 w 61531"/>
                      <a:gd name="connsiteY2" fmla="*/ 5906 h 5905"/>
                      <a:gd name="connsiteX3" fmla="*/ 61531 w 61531"/>
                      <a:gd name="connsiteY3" fmla="*/ 572 h 59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1531" h="5905">
                        <a:moveTo>
                          <a:pt x="61531" y="572"/>
                        </a:moveTo>
                        <a:cubicBezTo>
                          <a:pt x="41053" y="286"/>
                          <a:pt x="20479" y="191"/>
                          <a:pt x="0" y="0"/>
                        </a:cubicBezTo>
                        <a:cubicBezTo>
                          <a:pt x="20479" y="1905"/>
                          <a:pt x="41053" y="3905"/>
                          <a:pt x="61531" y="5906"/>
                        </a:cubicBezTo>
                        <a:lnTo>
                          <a:pt x="61531" y="572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4" name="Vrije vorm: vorm 22113">
                    <a:extLst>
                      <a:ext uri="{FF2B5EF4-FFF2-40B4-BE49-F238E27FC236}">
                        <a16:creationId xmlns:a16="http://schemas.microsoft.com/office/drawing/2014/main" id="{C326E609-7EC7-E67C-0067-5E66945B2B16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7710"/>
                    <a:ext cx="278511" cy="16409"/>
                  </a:xfrm>
                  <a:custGeom>
                    <a:avLst/>
                    <a:gdLst>
                      <a:gd name="connsiteX0" fmla="*/ 278511 w 278511"/>
                      <a:gd name="connsiteY0" fmla="*/ 26 h 16409"/>
                      <a:gd name="connsiteX1" fmla="*/ 278511 w 278511"/>
                      <a:gd name="connsiteY1" fmla="*/ 26 h 16409"/>
                      <a:gd name="connsiteX2" fmla="*/ 0 w 278511"/>
                      <a:gd name="connsiteY2" fmla="*/ 11265 h 16409"/>
                      <a:gd name="connsiteX3" fmla="*/ 0 w 278511"/>
                      <a:gd name="connsiteY3" fmla="*/ 16409 h 16409"/>
                      <a:gd name="connsiteX4" fmla="*/ 278511 w 278511"/>
                      <a:gd name="connsiteY4" fmla="*/ 26 h 164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78511" h="16409">
                        <a:moveTo>
                          <a:pt x="278511" y="26"/>
                        </a:moveTo>
                        <a:cubicBezTo>
                          <a:pt x="278511" y="26"/>
                          <a:pt x="278511" y="26"/>
                          <a:pt x="278511" y="26"/>
                        </a:cubicBezTo>
                        <a:cubicBezTo>
                          <a:pt x="185547" y="-355"/>
                          <a:pt x="92488" y="3455"/>
                          <a:pt x="0" y="11265"/>
                        </a:cubicBezTo>
                        <a:lnTo>
                          <a:pt x="0" y="16409"/>
                        </a:lnTo>
                        <a:cubicBezTo>
                          <a:pt x="92202" y="6979"/>
                          <a:pt x="185357" y="1359"/>
                          <a:pt x="278511" y="2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5" name="Vrije vorm: vorm 22114">
                    <a:extLst>
                      <a:ext uri="{FF2B5EF4-FFF2-40B4-BE49-F238E27FC236}">
                        <a16:creationId xmlns:a16="http://schemas.microsoft.com/office/drawing/2014/main" id="{6B3AB027-C5A0-FF53-9302-A17767F12EA3}"/>
                      </a:ext>
                    </a:extLst>
                  </p:cNvPr>
                  <p:cNvSpPr/>
                  <p:nvPr/>
                </p:nvSpPr>
                <p:spPr>
                  <a:xfrm>
                    <a:off x="8683949" y="1804193"/>
                    <a:ext cx="2857" cy="9525"/>
                  </a:xfrm>
                  <a:custGeom>
                    <a:avLst/>
                    <a:gdLst>
                      <a:gd name="connsiteX0" fmla="*/ 2858 w 2857"/>
                      <a:gd name="connsiteY0" fmla="*/ 0 h 9525"/>
                      <a:gd name="connsiteX1" fmla="*/ 0 w 2857"/>
                      <a:gd name="connsiteY1" fmla="*/ 0 h 9525"/>
                      <a:gd name="connsiteX2" fmla="*/ 2858 w 2857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857" h="9525">
                        <a:moveTo>
                          <a:pt x="2858" y="0"/>
                        </a:moveTo>
                        <a:cubicBezTo>
                          <a:pt x="1905" y="0"/>
                          <a:pt x="952" y="0"/>
                          <a:pt x="0" y="0"/>
                        </a:cubicBezTo>
                        <a:cubicBezTo>
                          <a:pt x="952" y="0"/>
                          <a:pt x="1905" y="0"/>
                          <a:pt x="2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6" name="Vrije vorm: vorm 22115">
                    <a:extLst>
                      <a:ext uri="{FF2B5EF4-FFF2-40B4-BE49-F238E27FC236}">
                        <a16:creationId xmlns:a16="http://schemas.microsoft.com/office/drawing/2014/main" id="{1396CE6A-6363-3D20-E39C-D988E773C41D}"/>
                      </a:ext>
                    </a:extLst>
                  </p:cNvPr>
                  <p:cNvSpPr/>
                  <p:nvPr/>
                </p:nvSpPr>
                <p:spPr>
                  <a:xfrm>
                    <a:off x="8607273" y="1889918"/>
                    <a:ext cx="994886" cy="15430"/>
                  </a:xfrm>
                  <a:custGeom>
                    <a:avLst/>
                    <a:gdLst>
                      <a:gd name="connsiteX0" fmla="*/ 291560 w 994886"/>
                      <a:gd name="connsiteY0" fmla="*/ 10763 h 15430"/>
                      <a:gd name="connsiteX1" fmla="*/ 770954 w 994886"/>
                      <a:gd name="connsiteY1" fmla="*/ 6953 h 15430"/>
                      <a:gd name="connsiteX2" fmla="*/ 882872 w 994886"/>
                      <a:gd name="connsiteY2" fmla="*/ 9525 h 15430"/>
                      <a:gd name="connsiteX3" fmla="*/ 994886 w 994886"/>
                      <a:gd name="connsiteY3" fmla="*/ 5239 h 15430"/>
                      <a:gd name="connsiteX4" fmla="*/ 770954 w 994886"/>
                      <a:gd name="connsiteY4" fmla="*/ 0 h 15430"/>
                      <a:gd name="connsiteX5" fmla="*/ 291560 w 994886"/>
                      <a:gd name="connsiteY5" fmla="*/ 3905 h 15430"/>
                      <a:gd name="connsiteX6" fmla="*/ 0 w 994886"/>
                      <a:gd name="connsiteY6" fmla="*/ 13145 h 15430"/>
                      <a:gd name="connsiteX7" fmla="*/ 145828 w 994886"/>
                      <a:gd name="connsiteY7" fmla="*/ 15431 h 15430"/>
                      <a:gd name="connsiteX8" fmla="*/ 291560 w 994886"/>
                      <a:gd name="connsiteY8" fmla="*/ 10763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886" h="15430">
                        <a:moveTo>
                          <a:pt x="291560" y="10763"/>
                        </a:moveTo>
                        <a:lnTo>
                          <a:pt x="770954" y="6953"/>
                        </a:lnTo>
                        <a:lnTo>
                          <a:pt x="882872" y="9525"/>
                        </a:lnTo>
                        <a:lnTo>
                          <a:pt x="994886" y="5239"/>
                        </a:lnTo>
                        <a:lnTo>
                          <a:pt x="770954" y="0"/>
                        </a:lnTo>
                        <a:lnTo>
                          <a:pt x="291560" y="3905"/>
                        </a:lnTo>
                        <a:lnTo>
                          <a:pt x="0" y="13145"/>
                        </a:lnTo>
                        <a:lnTo>
                          <a:pt x="145828" y="15431"/>
                        </a:lnTo>
                        <a:lnTo>
                          <a:pt x="291560" y="1076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7" name="Vrije vorm: vorm 22116">
                    <a:extLst>
                      <a:ext uri="{FF2B5EF4-FFF2-40B4-BE49-F238E27FC236}">
                        <a16:creationId xmlns:a16="http://schemas.microsoft.com/office/drawing/2014/main" id="{BBF59C0B-1276-1150-4417-2244DFE88EEB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0858"/>
                    <a:ext cx="2113406" cy="50768"/>
                  </a:xfrm>
                  <a:custGeom>
                    <a:avLst/>
                    <a:gdLst>
                      <a:gd name="connsiteX0" fmla="*/ 1890712 w 2113406"/>
                      <a:gd name="connsiteY0" fmla="*/ 29051 h 50768"/>
                      <a:gd name="connsiteX1" fmla="*/ 1650397 w 2113406"/>
                      <a:gd name="connsiteY1" fmla="*/ 12478 h 50768"/>
                      <a:gd name="connsiteX2" fmla="*/ 1133285 w 2113406"/>
                      <a:gd name="connsiteY2" fmla="*/ 16859 h 50768"/>
                      <a:gd name="connsiteX3" fmla="*/ 875062 w 2113406"/>
                      <a:gd name="connsiteY3" fmla="*/ 28099 h 50768"/>
                      <a:gd name="connsiteX4" fmla="*/ 620458 w 2113406"/>
                      <a:gd name="connsiteY4" fmla="*/ 36100 h 50768"/>
                      <a:gd name="connsiteX5" fmla="*/ 310324 w 2113406"/>
                      <a:gd name="connsiteY5" fmla="*/ 27527 h 50768"/>
                      <a:gd name="connsiteX6" fmla="*/ 0 w 2113406"/>
                      <a:gd name="connsiteY6" fmla="*/ 0 h 50768"/>
                      <a:gd name="connsiteX7" fmla="*/ 100584 w 2113406"/>
                      <a:gd name="connsiteY7" fmla="*/ 16764 h 50768"/>
                      <a:gd name="connsiteX8" fmla="*/ 310324 w 2113406"/>
                      <a:gd name="connsiteY8" fmla="*/ 34480 h 50768"/>
                      <a:gd name="connsiteX9" fmla="*/ 620458 w 2113406"/>
                      <a:gd name="connsiteY9" fmla="*/ 43053 h 50768"/>
                      <a:gd name="connsiteX10" fmla="*/ 875062 w 2113406"/>
                      <a:gd name="connsiteY10" fmla="*/ 35052 h 50768"/>
                      <a:gd name="connsiteX11" fmla="*/ 1133285 w 2113406"/>
                      <a:gd name="connsiteY11" fmla="*/ 23813 h 50768"/>
                      <a:gd name="connsiteX12" fmla="*/ 1650397 w 2113406"/>
                      <a:gd name="connsiteY12" fmla="*/ 19431 h 50768"/>
                      <a:gd name="connsiteX13" fmla="*/ 1890712 w 2113406"/>
                      <a:gd name="connsiteY13" fmla="*/ 36004 h 50768"/>
                      <a:gd name="connsiteX14" fmla="*/ 2050066 w 2113406"/>
                      <a:gd name="connsiteY14" fmla="*/ 50197 h 50768"/>
                      <a:gd name="connsiteX15" fmla="*/ 2111597 w 2113406"/>
                      <a:gd name="connsiteY15" fmla="*/ 50768 h 50768"/>
                      <a:gd name="connsiteX16" fmla="*/ 2113407 w 2113406"/>
                      <a:gd name="connsiteY16" fmla="*/ 50768 h 50768"/>
                      <a:gd name="connsiteX17" fmla="*/ 2113407 w 2113406"/>
                      <a:gd name="connsiteY17" fmla="*/ 49340 h 50768"/>
                      <a:gd name="connsiteX18" fmla="*/ 2111597 w 2113406"/>
                      <a:gd name="connsiteY18" fmla="*/ 49149 h 50768"/>
                      <a:gd name="connsiteX19" fmla="*/ 1890712 w 2113406"/>
                      <a:gd name="connsiteY19" fmla="*/ 29051 h 507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113406" h="50768">
                        <a:moveTo>
                          <a:pt x="1890712" y="29051"/>
                        </a:move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06788" y="20479"/>
                          <a:pt x="103346" y="10287"/>
                          <a:pt x="0" y="0"/>
                        </a:cubicBezTo>
                        <a:cubicBezTo>
                          <a:pt x="33528" y="5620"/>
                          <a:pt x="67056" y="11240"/>
                          <a:pt x="100584" y="16764"/>
                        </a:cubicBezTo>
                        <a:cubicBezTo>
                          <a:pt x="170497" y="23431"/>
                          <a:pt x="240411" y="29718"/>
                          <a:pt x="310324" y="34480"/>
                        </a:cubicBezTo>
                        <a:cubicBezTo>
                          <a:pt x="413861" y="41624"/>
                          <a:pt x="517589" y="45529"/>
                          <a:pt x="620458" y="43053"/>
                        </a:cubicBezTo>
                        <a:cubicBezTo>
                          <a:pt x="704755" y="44386"/>
                          <a:pt x="789337" y="39719"/>
                          <a:pt x="875062" y="35052"/>
                        </a:cubicBezTo>
                        <a:cubicBezTo>
                          <a:pt x="960977" y="30480"/>
                          <a:pt x="1047083" y="26479"/>
                          <a:pt x="1133285" y="23813"/>
                        </a:cubicBezTo>
                        <a:cubicBezTo>
                          <a:pt x="1305592" y="18478"/>
                          <a:pt x="1478090" y="16669"/>
                          <a:pt x="1650397" y="19431"/>
                        </a:cubicBezTo>
                        <a:cubicBezTo>
                          <a:pt x="1730693" y="24193"/>
                          <a:pt x="1810893" y="29527"/>
                          <a:pt x="1890712" y="36004"/>
                        </a:cubicBezTo>
                        <a:cubicBezTo>
                          <a:pt x="1943957" y="40291"/>
                          <a:pt x="1997011" y="45148"/>
                          <a:pt x="2050066" y="50197"/>
                        </a:cubicBezTo>
                        <a:cubicBezTo>
                          <a:pt x="2070545" y="50387"/>
                          <a:pt x="2091023" y="50482"/>
                          <a:pt x="2111597" y="50768"/>
                        </a:cubicBezTo>
                        <a:cubicBezTo>
                          <a:pt x="2112169" y="50768"/>
                          <a:pt x="2112836" y="50768"/>
                          <a:pt x="2113407" y="50768"/>
                        </a:cubicBezTo>
                        <a:lnTo>
                          <a:pt x="2113407" y="49340"/>
                        </a:lnTo>
                        <a:cubicBezTo>
                          <a:pt x="2112836" y="49340"/>
                          <a:pt x="2112169" y="49244"/>
                          <a:pt x="2111597" y="49149"/>
                        </a:cubicBezTo>
                        <a:cubicBezTo>
                          <a:pt x="2038160" y="41815"/>
                          <a:pt x="1964531" y="35052"/>
                          <a:pt x="1890712" y="2905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8" name="Vrije vorm: vorm 22117">
                    <a:extLst>
                      <a:ext uri="{FF2B5EF4-FFF2-40B4-BE49-F238E27FC236}">
                        <a16:creationId xmlns:a16="http://schemas.microsoft.com/office/drawing/2014/main" id="{69F7D943-0492-FAC9-B801-29FACA5C3FA5}"/>
                      </a:ext>
                    </a:extLst>
                  </p:cNvPr>
                  <p:cNvSpPr/>
                  <p:nvPr/>
                </p:nvSpPr>
                <p:spPr>
                  <a:xfrm>
                    <a:off x="7436841" y="2002461"/>
                    <a:ext cx="1807368" cy="27474"/>
                  </a:xfrm>
                  <a:custGeom>
                    <a:avLst/>
                    <a:gdLst>
                      <a:gd name="connsiteX0" fmla="*/ 207359 w 1807368"/>
                      <a:gd name="connsiteY0" fmla="*/ 8234 h 27474"/>
                      <a:gd name="connsiteX1" fmla="*/ 207359 w 1807368"/>
                      <a:gd name="connsiteY1" fmla="*/ 8234 h 27474"/>
                      <a:gd name="connsiteX2" fmla="*/ 482822 w 1807368"/>
                      <a:gd name="connsiteY2" fmla="*/ 9853 h 27474"/>
                      <a:gd name="connsiteX3" fmla="*/ 933545 w 1807368"/>
                      <a:gd name="connsiteY3" fmla="*/ 27284 h 27474"/>
                      <a:gd name="connsiteX4" fmla="*/ 1384649 w 1807368"/>
                      <a:gd name="connsiteY4" fmla="*/ 14901 h 27474"/>
                      <a:gd name="connsiteX5" fmla="*/ 1596295 w 1807368"/>
                      <a:gd name="connsiteY5" fmla="*/ 9282 h 27474"/>
                      <a:gd name="connsiteX6" fmla="*/ 1807369 w 1807368"/>
                      <a:gd name="connsiteY6" fmla="*/ 1566 h 27474"/>
                      <a:gd name="connsiteX7" fmla="*/ 1384649 w 1807368"/>
                      <a:gd name="connsiteY7" fmla="*/ 7948 h 27474"/>
                      <a:gd name="connsiteX8" fmla="*/ 933450 w 1807368"/>
                      <a:gd name="connsiteY8" fmla="*/ 20331 h 27474"/>
                      <a:gd name="connsiteX9" fmla="*/ 482727 w 1807368"/>
                      <a:gd name="connsiteY9" fmla="*/ 2900 h 27474"/>
                      <a:gd name="connsiteX10" fmla="*/ 207264 w 1807368"/>
                      <a:gd name="connsiteY10" fmla="*/ 1281 h 27474"/>
                      <a:gd name="connsiteX11" fmla="*/ 0 w 1807368"/>
                      <a:gd name="connsiteY11" fmla="*/ 14711 h 27474"/>
                      <a:gd name="connsiteX12" fmla="*/ 0 w 1807368"/>
                      <a:gd name="connsiteY12" fmla="*/ 14711 h 27474"/>
                      <a:gd name="connsiteX13" fmla="*/ 0 w 1807368"/>
                      <a:gd name="connsiteY13" fmla="*/ 16425 h 27474"/>
                      <a:gd name="connsiteX14" fmla="*/ 0 w 1807368"/>
                      <a:gd name="connsiteY14" fmla="*/ 16425 h 27474"/>
                      <a:gd name="connsiteX15" fmla="*/ 207264 w 1807368"/>
                      <a:gd name="connsiteY15" fmla="*/ 8234 h 274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368" h="27474">
                        <a:moveTo>
                          <a:pt x="207359" y="8234"/>
                        </a:moveTo>
                        <a:cubicBezTo>
                          <a:pt x="207359" y="8234"/>
                          <a:pt x="207359" y="8234"/>
                          <a:pt x="207359" y="8234"/>
                        </a:cubicBezTo>
                        <a:cubicBezTo>
                          <a:pt x="299276" y="5757"/>
                          <a:pt x="391192" y="7186"/>
                          <a:pt x="482822" y="9853"/>
                        </a:cubicBezTo>
                        <a:cubicBezTo>
                          <a:pt x="633413" y="16235"/>
                          <a:pt x="783336" y="25760"/>
                          <a:pt x="933545" y="27284"/>
                        </a:cubicBezTo>
                        <a:cubicBezTo>
                          <a:pt x="1083755" y="28713"/>
                          <a:pt x="1234250" y="21855"/>
                          <a:pt x="1384649" y="14901"/>
                        </a:cubicBezTo>
                        <a:cubicBezTo>
                          <a:pt x="1455134" y="12806"/>
                          <a:pt x="1525715" y="10615"/>
                          <a:pt x="1596295" y="9282"/>
                        </a:cubicBezTo>
                        <a:cubicBezTo>
                          <a:pt x="1666589" y="5662"/>
                          <a:pt x="1736884" y="2805"/>
                          <a:pt x="1807369" y="1566"/>
                        </a:cubicBezTo>
                        <a:cubicBezTo>
                          <a:pt x="1666589" y="-624"/>
                          <a:pt x="1525429" y="3757"/>
                          <a:pt x="1384649" y="7948"/>
                        </a:cubicBezTo>
                        <a:cubicBezTo>
                          <a:pt x="1234154" y="14901"/>
                          <a:pt x="1083755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01" y="233"/>
                          <a:pt x="299085" y="-1196"/>
                          <a:pt x="207264" y="1281"/>
                        </a:cubicBezTo>
                        <a:cubicBezTo>
                          <a:pt x="137922" y="3090"/>
                          <a:pt x="68580" y="7281"/>
                          <a:pt x="0" y="14711"/>
                        </a:cubicBezTo>
                        <a:lnTo>
                          <a:pt x="0" y="14711"/>
                        </a:lnTo>
                        <a:lnTo>
                          <a:pt x="0" y="16425"/>
                        </a:lnTo>
                        <a:cubicBezTo>
                          <a:pt x="0" y="16425"/>
                          <a:pt x="0" y="16425"/>
                          <a:pt x="0" y="16425"/>
                        </a:cubicBezTo>
                        <a:cubicBezTo>
                          <a:pt x="68866" y="10710"/>
                          <a:pt x="138113" y="8329"/>
                          <a:pt x="207264" y="82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19" name="Vrije vorm: vorm 22118">
                    <a:extLst>
                      <a:ext uri="{FF2B5EF4-FFF2-40B4-BE49-F238E27FC236}">
                        <a16:creationId xmlns:a16="http://schemas.microsoft.com/office/drawing/2014/main" id="{3D1998C6-4F43-EBE5-0A0A-F7B4F53749FB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95300"/>
                    <a:ext cx="1042415" cy="52720"/>
                  </a:xfrm>
                  <a:custGeom>
                    <a:avLst/>
                    <a:gdLst>
                      <a:gd name="connsiteX0" fmla="*/ 49911 w 1042415"/>
                      <a:gd name="connsiteY0" fmla="*/ 31099 h 52720"/>
                      <a:gd name="connsiteX1" fmla="*/ 219361 w 1042415"/>
                      <a:gd name="connsiteY1" fmla="*/ 10525 h 52720"/>
                      <a:gd name="connsiteX2" fmla="*/ 254984 w 1042415"/>
                      <a:gd name="connsiteY2" fmla="*/ 8811 h 52720"/>
                      <a:gd name="connsiteX3" fmla="*/ 272796 w 1042415"/>
                      <a:gd name="connsiteY3" fmla="*/ 8049 h 52720"/>
                      <a:gd name="connsiteX4" fmla="*/ 281654 w 1042415"/>
                      <a:gd name="connsiteY4" fmla="*/ 7668 h 52720"/>
                      <a:gd name="connsiteX5" fmla="*/ 290513 w 1042415"/>
                      <a:gd name="connsiteY5" fmla="*/ 7668 h 52720"/>
                      <a:gd name="connsiteX6" fmla="*/ 326136 w 1042415"/>
                      <a:gd name="connsiteY6" fmla="*/ 7001 h 52720"/>
                      <a:gd name="connsiteX7" fmla="*/ 343948 w 1042415"/>
                      <a:gd name="connsiteY7" fmla="*/ 7001 h 52720"/>
                      <a:gd name="connsiteX8" fmla="*/ 361664 w 1042415"/>
                      <a:gd name="connsiteY8" fmla="*/ 7001 h 52720"/>
                      <a:gd name="connsiteX9" fmla="*/ 432626 w 1042415"/>
                      <a:gd name="connsiteY9" fmla="*/ 8525 h 52720"/>
                      <a:gd name="connsiteX10" fmla="*/ 467963 w 1042415"/>
                      <a:gd name="connsiteY10" fmla="*/ 9954 h 52720"/>
                      <a:gd name="connsiteX11" fmla="*/ 485585 w 1042415"/>
                      <a:gd name="connsiteY11" fmla="*/ 10716 h 52720"/>
                      <a:gd name="connsiteX12" fmla="*/ 503206 w 1042415"/>
                      <a:gd name="connsiteY12" fmla="*/ 11668 h 52720"/>
                      <a:gd name="connsiteX13" fmla="*/ 783050 w 1042415"/>
                      <a:gd name="connsiteY13" fmla="*/ 31480 h 52720"/>
                      <a:gd name="connsiteX14" fmla="*/ 976979 w 1042415"/>
                      <a:gd name="connsiteY14" fmla="*/ 52721 h 52720"/>
                      <a:gd name="connsiteX15" fmla="*/ 1042416 w 1042415"/>
                      <a:gd name="connsiteY15" fmla="*/ 50625 h 52720"/>
                      <a:gd name="connsiteX16" fmla="*/ 783050 w 1042415"/>
                      <a:gd name="connsiteY16" fmla="*/ 24527 h 52720"/>
                      <a:gd name="connsiteX17" fmla="*/ 503206 w 1042415"/>
                      <a:gd name="connsiteY17" fmla="*/ 4715 h 52720"/>
                      <a:gd name="connsiteX18" fmla="*/ 485585 w 1042415"/>
                      <a:gd name="connsiteY18" fmla="*/ 3762 h 52720"/>
                      <a:gd name="connsiteX19" fmla="*/ 467963 w 1042415"/>
                      <a:gd name="connsiteY19" fmla="*/ 3000 h 52720"/>
                      <a:gd name="connsiteX20" fmla="*/ 432626 w 1042415"/>
                      <a:gd name="connsiteY20" fmla="*/ 1572 h 52720"/>
                      <a:gd name="connsiteX21" fmla="*/ 361664 w 1042415"/>
                      <a:gd name="connsiteY21" fmla="*/ 143 h 52720"/>
                      <a:gd name="connsiteX22" fmla="*/ 343948 w 1042415"/>
                      <a:gd name="connsiteY22" fmla="*/ 143 h 52720"/>
                      <a:gd name="connsiteX23" fmla="*/ 326136 w 1042415"/>
                      <a:gd name="connsiteY23" fmla="*/ 143 h 52720"/>
                      <a:gd name="connsiteX24" fmla="*/ 290513 w 1042415"/>
                      <a:gd name="connsiteY24" fmla="*/ 714 h 52720"/>
                      <a:gd name="connsiteX25" fmla="*/ 281654 w 1042415"/>
                      <a:gd name="connsiteY25" fmla="*/ 714 h 52720"/>
                      <a:gd name="connsiteX26" fmla="*/ 272796 w 1042415"/>
                      <a:gd name="connsiteY26" fmla="*/ 1191 h 52720"/>
                      <a:gd name="connsiteX27" fmla="*/ 254984 w 1042415"/>
                      <a:gd name="connsiteY27" fmla="*/ 1953 h 52720"/>
                      <a:gd name="connsiteX28" fmla="*/ 219361 w 1042415"/>
                      <a:gd name="connsiteY28" fmla="*/ 3667 h 52720"/>
                      <a:gd name="connsiteX29" fmla="*/ 49911 w 1042415"/>
                      <a:gd name="connsiteY29" fmla="*/ 24241 h 52720"/>
                      <a:gd name="connsiteX30" fmla="*/ 0 w 1042415"/>
                      <a:gd name="connsiteY30" fmla="*/ 29575 h 52720"/>
                      <a:gd name="connsiteX31" fmla="*/ 0 w 1042415"/>
                      <a:gd name="connsiteY31" fmla="*/ 29575 h 52720"/>
                      <a:gd name="connsiteX32" fmla="*/ 0 w 1042415"/>
                      <a:gd name="connsiteY32" fmla="*/ 36528 h 52720"/>
                      <a:gd name="connsiteX33" fmla="*/ 49911 w 1042415"/>
                      <a:gd name="connsiteY33" fmla="*/ 31194 h 5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5" h="52720">
                        <a:moveTo>
                          <a:pt x="49911" y="31099"/>
                        </a:moveTo>
                        <a:cubicBezTo>
                          <a:pt x="106013" y="24432"/>
                          <a:pt x="162020" y="16335"/>
                          <a:pt x="219361" y="10525"/>
                        </a:cubicBezTo>
                        <a:cubicBezTo>
                          <a:pt x="231172" y="9668"/>
                          <a:pt x="243078" y="9382"/>
                          <a:pt x="254984" y="8811"/>
                        </a:cubicBezTo>
                        <a:lnTo>
                          <a:pt x="272796" y="8049"/>
                        </a:lnTo>
                        <a:lnTo>
                          <a:pt x="281654" y="7668"/>
                        </a:lnTo>
                        <a:lnTo>
                          <a:pt x="290513" y="7668"/>
                        </a:lnTo>
                        <a:cubicBezTo>
                          <a:pt x="290513" y="7668"/>
                          <a:pt x="326136" y="7001"/>
                          <a:pt x="326136" y="7001"/>
                        </a:cubicBezTo>
                        <a:cubicBezTo>
                          <a:pt x="332041" y="6810"/>
                          <a:pt x="337947" y="7001"/>
                          <a:pt x="343948" y="7001"/>
                        </a:cubicBezTo>
                        <a:lnTo>
                          <a:pt x="361664" y="7001"/>
                        </a:lnTo>
                        <a:cubicBezTo>
                          <a:pt x="385382" y="7001"/>
                          <a:pt x="408908" y="7953"/>
                          <a:pt x="432626" y="8525"/>
                        </a:cubicBezTo>
                        <a:cubicBezTo>
                          <a:pt x="444437" y="8906"/>
                          <a:pt x="456152" y="9477"/>
                          <a:pt x="467963" y="9954"/>
                        </a:cubicBezTo>
                        <a:lnTo>
                          <a:pt x="485585" y="10716"/>
                        </a:lnTo>
                        <a:lnTo>
                          <a:pt x="503206" y="11668"/>
                        </a:lnTo>
                        <a:cubicBezTo>
                          <a:pt x="597122" y="16621"/>
                          <a:pt x="690182" y="24622"/>
                          <a:pt x="783050" y="31480"/>
                        </a:cubicBezTo>
                        <a:cubicBezTo>
                          <a:pt x="847439" y="39672"/>
                          <a:pt x="911924" y="47196"/>
                          <a:pt x="976979" y="52721"/>
                        </a:cubicBezTo>
                        <a:cubicBezTo>
                          <a:pt x="998792" y="52245"/>
                          <a:pt x="1020699" y="51578"/>
                          <a:pt x="1042416" y="50625"/>
                        </a:cubicBezTo>
                        <a:cubicBezTo>
                          <a:pt x="955072" y="45101"/>
                          <a:pt x="868966" y="35481"/>
                          <a:pt x="783050" y="24527"/>
                        </a:cubicBezTo>
                        <a:cubicBezTo>
                          <a:pt x="690277" y="17764"/>
                          <a:pt x="597218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7" y="26241"/>
                          <a:pt x="16669" y="27956"/>
                          <a:pt x="0" y="29575"/>
                        </a:cubicBezTo>
                        <a:lnTo>
                          <a:pt x="0" y="29575"/>
                        </a:lnTo>
                        <a:lnTo>
                          <a:pt x="0" y="36528"/>
                        </a:lnTo>
                        <a:cubicBezTo>
                          <a:pt x="16669" y="34909"/>
                          <a:pt x="33337" y="33099"/>
                          <a:pt x="49911" y="311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0" name="Vrije vorm: vorm 22119">
                    <a:extLst>
                      <a:ext uri="{FF2B5EF4-FFF2-40B4-BE49-F238E27FC236}">
                        <a16:creationId xmlns:a16="http://schemas.microsoft.com/office/drawing/2014/main" id="{5216A39B-3B61-78B8-C564-A83391A59230}"/>
                      </a:ext>
                    </a:extLst>
                  </p:cNvPr>
                  <p:cNvSpPr/>
                  <p:nvPr/>
                </p:nvSpPr>
                <p:spPr>
                  <a:xfrm>
                    <a:off x="7522947" y="2010124"/>
                    <a:ext cx="2307621" cy="98679"/>
                  </a:xfrm>
                  <a:custGeom>
                    <a:avLst/>
                    <a:gdLst>
                      <a:gd name="connsiteX0" fmla="*/ 561499 w 2307621"/>
                      <a:gd name="connsiteY0" fmla="*/ 51530 h 98679"/>
                      <a:gd name="connsiteX1" fmla="*/ 784479 w 2307621"/>
                      <a:gd name="connsiteY1" fmla="*/ 52483 h 98679"/>
                      <a:gd name="connsiteX2" fmla="*/ 1517523 w 2307621"/>
                      <a:gd name="connsiteY2" fmla="*/ 45720 h 98679"/>
                      <a:gd name="connsiteX3" fmla="*/ 2249615 w 2307621"/>
                      <a:gd name="connsiteY3" fmla="*/ 13525 h 98679"/>
                      <a:gd name="connsiteX4" fmla="*/ 2270951 w 2307621"/>
                      <a:gd name="connsiteY4" fmla="*/ 12478 h 98679"/>
                      <a:gd name="connsiteX5" fmla="*/ 2275904 w 2307621"/>
                      <a:gd name="connsiteY5" fmla="*/ 12192 h 98679"/>
                      <a:gd name="connsiteX6" fmla="*/ 2280571 w 2307621"/>
                      <a:gd name="connsiteY6" fmla="*/ 11716 h 98679"/>
                      <a:gd name="connsiteX7" fmla="*/ 2289810 w 2307621"/>
                      <a:gd name="connsiteY7" fmla="*/ 10096 h 98679"/>
                      <a:gd name="connsiteX8" fmla="*/ 2304860 w 2307621"/>
                      <a:gd name="connsiteY8" fmla="*/ 4381 h 98679"/>
                      <a:gd name="connsiteX9" fmla="*/ 2306098 w 2307621"/>
                      <a:gd name="connsiteY9" fmla="*/ 3524 h 98679"/>
                      <a:gd name="connsiteX10" fmla="*/ 2306955 w 2307621"/>
                      <a:gd name="connsiteY10" fmla="*/ 2667 h 98679"/>
                      <a:gd name="connsiteX11" fmla="*/ 2307431 w 2307621"/>
                      <a:gd name="connsiteY11" fmla="*/ 2096 h 98679"/>
                      <a:gd name="connsiteX12" fmla="*/ 2307527 w 2307621"/>
                      <a:gd name="connsiteY12" fmla="*/ 2000 h 98679"/>
                      <a:gd name="connsiteX13" fmla="*/ 2307622 w 2307621"/>
                      <a:gd name="connsiteY13" fmla="*/ 1524 h 98679"/>
                      <a:gd name="connsiteX14" fmla="*/ 2307431 w 2307621"/>
                      <a:gd name="connsiteY14" fmla="*/ 1143 h 98679"/>
                      <a:gd name="connsiteX15" fmla="*/ 2306765 w 2307621"/>
                      <a:gd name="connsiteY15" fmla="*/ 952 h 98679"/>
                      <a:gd name="connsiteX16" fmla="*/ 2306384 w 2307621"/>
                      <a:gd name="connsiteY16" fmla="*/ 952 h 98679"/>
                      <a:gd name="connsiteX17" fmla="*/ 2305050 w 2307621"/>
                      <a:gd name="connsiteY17" fmla="*/ 762 h 98679"/>
                      <a:gd name="connsiteX18" fmla="*/ 2302479 w 2307621"/>
                      <a:gd name="connsiteY18" fmla="*/ 381 h 98679"/>
                      <a:gd name="connsiteX19" fmla="*/ 2299812 w 2307621"/>
                      <a:gd name="connsiteY19" fmla="*/ 0 h 98679"/>
                      <a:gd name="connsiteX20" fmla="*/ 2289715 w 2307621"/>
                      <a:gd name="connsiteY20" fmla="*/ 3143 h 98679"/>
                      <a:gd name="connsiteX21" fmla="*/ 2280476 w 2307621"/>
                      <a:gd name="connsiteY21" fmla="*/ 4763 h 98679"/>
                      <a:gd name="connsiteX22" fmla="*/ 2275808 w 2307621"/>
                      <a:gd name="connsiteY22" fmla="*/ 5239 h 98679"/>
                      <a:gd name="connsiteX23" fmla="*/ 2270855 w 2307621"/>
                      <a:gd name="connsiteY23" fmla="*/ 5525 h 98679"/>
                      <a:gd name="connsiteX24" fmla="*/ 2249519 w 2307621"/>
                      <a:gd name="connsiteY24" fmla="*/ 6572 h 98679"/>
                      <a:gd name="connsiteX25" fmla="*/ 1517428 w 2307621"/>
                      <a:gd name="connsiteY25" fmla="*/ 38767 h 98679"/>
                      <a:gd name="connsiteX26" fmla="*/ 784384 w 2307621"/>
                      <a:gd name="connsiteY26" fmla="*/ 45529 h 98679"/>
                      <a:gd name="connsiteX27" fmla="*/ 561404 w 2307621"/>
                      <a:gd name="connsiteY27" fmla="*/ 44577 h 98679"/>
                      <a:gd name="connsiteX28" fmla="*/ 337852 w 2307621"/>
                      <a:gd name="connsiteY28" fmla="*/ 51244 h 98679"/>
                      <a:gd name="connsiteX29" fmla="*/ 117729 w 2307621"/>
                      <a:gd name="connsiteY29" fmla="*/ 79724 h 98679"/>
                      <a:gd name="connsiteX30" fmla="*/ 0 w 2307621"/>
                      <a:gd name="connsiteY30" fmla="*/ 98679 h 98679"/>
                      <a:gd name="connsiteX31" fmla="*/ 11906 w 2307621"/>
                      <a:gd name="connsiteY31" fmla="*/ 98679 h 98679"/>
                      <a:gd name="connsiteX32" fmla="*/ 118682 w 2307621"/>
                      <a:gd name="connsiteY32" fmla="*/ 83153 h 98679"/>
                      <a:gd name="connsiteX33" fmla="*/ 335566 w 2307621"/>
                      <a:gd name="connsiteY33" fmla="*/ 58483 h 98679"/>
                      <a:gd name="connsiteX34" fmla="*/ 337852 w 2307621"/>
                      <a:gd name="connsiteY34" fmla="*/ 58293 h 98679"/>
                      <a:gd name="connsiteX35" fmla="*/ 561404 w 2307621"/>
                      <a:gd name="connsiteY35" fmla="*/ 51625 h 986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</a:cxnLst>
                    <a:rect l="l" t="t" r="r" b="b"/>
                    <a:pathLst>
                      <a:path w="2307621" h="98679">
                        <a:moveTo>
                          <a:pt x="561499" y="51530"/>
                        </a:moveTo>
                        <a:cubicBezTo>
                          <a:pt x="635984" y="51911"/>
                          <a:pt x="710184" y="52578"/>
                          <a:pt x="784479" y="52483"/>
                        </a:cubicBezTo>
                        <a:cubicBezTo>
                          <a:pt x="1028795" y="54578"/>
                          <a:pt x="1273207" y="52197"/>
                          <a:pt x="1517523" y="45720"/>
                        </a:cubicBezTo>
                        <a:cubicBezTo>
                          <a:pt x="1761839" y="39148"/>
                          <a:pt x="2005965" y="28575"/>
                          <a:pt x="2249615" y="13525"/>
                        </a:cubicBezTo>
                        <a:lnTo>
                          <a:pt x="2270951" y="12478"/>
                        </a:lnTo>
                        <a:cubicBezTo>
                          <a:pt x="2272856" y="12478"/>
                          <a:pt x="2274380" y="12287"/>
                          <a:pt x="2275904" y="12192"/>
                        </a:cubicBezTo>
                        <a:cubicBezTo>
                          <a:pt x="2277428" y="12097"/>
                          <a:pt x="2279047" y="11906"/>
                          <a:pt x="2280571" y="11716"/>
                        </a:cubicBezTo>
                        <a:cubicBezTo>
                          <a:pt x="2283714" y="11335"/>
                          <a:pt x="2286762" y="10763"/>
                          <a:pt x="2289810" y="10096"/>
                        </a:cubicBezTo>
                        <a:cubicBezTo>
                          <a:pt x="2295716" y="8763"/>
                          <a:pt x="2301335" y="6763"/>
                          <a:pt x="2304860" y="4381"/>
                        </a:cubicBezTo>
                        <a:lnTo>
                          <a:pt x="2306098" y="3524"/>
                        </a:lnTo>
                        <a:cubicBezTo>
                          <a:pt x="2306098" y="3524"/>
                          <a:pt x="2306669" y="2953"/>
                          <a:pt x="2306955" y="2667"/>
                        </a:cubicBezTo>
                        <a:cubicBezTo>
                          <a:pt x="2307336" y="2381"/>
                          <a:pt x="2307431" y="1905"/>
                          <a:pt x="2307431" y="2096"/>
                        </a:cubicBezTo>
                        <a:cubicBezTo>
                          <a:pt x="2307431" y="2096"/>
                          <a:pt x="2307431" y="2096"/>
                          <a:pt x="2307527" y="2000"/>
                        </a:cubicBezTo>
                        <a:cubicBezTo>
                          <a:pt x="2307527" y="1905"/>
                          <a:pt x="2307622" y="1715"/>
                          <a:pt x="2307622" y="1524"/>
                        </a:cubicBezTo>
                        <a:cubicBezTo>
                          <a:pt x="2307622" y="1333"/>
                          <a:pt x="2307622" y="1143"/>
                          <a:pt x="2307431" y="1143"/>
                        </a:cubicBezTo>
                        <a:lnTo>
                          <a:pt x="2306765" y="952"/>
                        </a:lnTo>
                        <a:cubicBezTo>
                          <a:pt x="2306765" y="952"/>
                          <a:pt x="2306765" y="952"/>
                          <a:pt x="2306384" y="952"/>
                        </a:cubicBezTo>
                        <a:lnTo>
                          <a:pt x="2305050" y="762"/>
                        </a:lnTo>
                        <a:lnTo>
                          <a:pt x="2302479" y="381"/>
                        </a:lnTo>
                        <a:lnTo>
                          <a:pt x="2299812" y="0"/>
                        </a:lnTo>
                        <a:cubicBezTo>
                          <a:pt x="2296859" y="1238"/>
                          <a:pt x="2293334" y="2381"/>
                          <a:pt x="2289715" y="3143"/>
                        </a:cubicBezTo>
                        <a:cubicBezTo>
                          <a:pt x="2286762" y="3810"/>
                          <a:pt x="2283619" y="4381"/>
                          <a:pt x="2280476" y="4763"/>
                        </a:cubicBezTo>
                        <a:cubicBezTo>
                          <a:pt x="2278952" y="4953"/>
                          <a:pt x="2277332" y="5144"/>
                          <a:pt x="2275808" y="5239"/>
                        </a:cubicBezTo>
                        <a:cubicBezTo>
                          <a:pt x="2274284" y="5334"/>
                          <a:pt x="2272760" y="5429"/>
                          <a:pt x="2270855" y="5525"/>
                        </a:cubicBezTo>
                        <a:lnTo>
                          <a:pt x="2249519" y="6572"/>
                        </a:lnTo>
                        <a:cubicBezTo>
                          <a:pt x="2005870" y="21622"/>
                          <a:pt x="1761744" y="32194"/>
                          <a:pt x="1517428" y="38767"/>
                        </a:cubicBezTo>
                        <a:cubicBezTo>
                          <a:pt x="1273112" y="45244"/>
                          <a:pt x="1028700" y="47625"/>
                          <a:pt x="784384" y="45529"/>
                        </a:cubicBezTo>
                        <a:cubicBezTo>
                          <a:pt x="710089" y="45529"/>
                          <a:pt x="635794" y="44958"/>
                          <a:pt x="561404" y="44577"/>
                        </a:cubicBezTo>
                        <a:cubicBezTo>
                          <a:pt x="487013" y="44387"/>
                          <a:pt x="412147" y="45339"/>
                          <a:pt x="337852" y="51244"/>
                        </a:cubicBezTo>
                        <a:cubicBezTo>
                          <a:pt x="263557" y="57245"/>
                          <a:pt x="190405" y="68104"/>
                          <a:pt x="117729" y="79724"/>
                        </a:cubicBezTo>
                        <a:lnTo>
                          <a:pt x="0" y="98679"/>
                        </a:lnTo>
                        <a:lnTo>
                          <a:pt x="11906" y="98679"/>
                        </a:lnTo>
                        <a:cubicBezTo>
                          <a:pt x="11906" y="98679"/>
                          <a:pt x="118682" y="83153"/>
                          <a:pt x="118682" y="83153"/>
                        </a:cubicBezTo>
                        <a:cubicBezTo>
                          <a:pt x="190595" y="72866"/>
                          <a:pt x="262795" y="63341"/>
                          <a:pt x="335566" y="58483"/>
                        </a:cubicBezTo>
                        <a:cubicBezTo>
                          <a:pt x="336328" y="58483"/>
                          <a:pt x="337090" y="58293"/>
                          <a:pt x="337852" y="58293"/>
                        </a:cubicBezTo>
                        <a:cubicBezTo>
                          <a:pt x="412147" y="52292"/>
                          <a:pt x="486918" y="51340"/>
                          <a:pt x="561404" y="5162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1" name="Vrije vorm: vorm 22120">
                    <a:extLst>
                      <a:ext uri="{FF2B5EF4-FFF2-40B4-BE49-F238E27FC236}">
                        <a16:creationId xmlns:a16="http://schemas.microsoft.com/office/drawing/2014/main" id="{DF06E9B7-4195-61BC-72FF-4D6E984255AC}"/>
                      </a:ext>
                    </a:extLst>
                  </p:cNvPr>
                  <p:cNvSpPr/>
                  <p:nvPr/>
                </p:nvSpPr>
                <p:spPr>
                  <a:xfrm>
                    <a:off x="9241352" y="1969709"/>
                    <a:ext cx="607480" cy="36319"/>
                  </a:xfrm>
                  <a:custGeom>
                    <a:avLst/>
                    <a:gdLst>
                      <a:gd name="connsiteX0" fmla="*/ 513493 w 607480"/>
                      <a:gd name="connsiteY0" fmla="*/ 20698 h 36319"/>
                      <a:gd name="connsiteX1" fmla="*/ 555974 w 607480"/>
                      <a:gd name="connsiteY1" fmla="*/ 25270 h 36319"/>
                      <a:gd name="connsiteX2" fmla="*/ 577120 w 607480"/>
                      <a:gd name="connsiteY2" fmla="*/ 27842 h 36319"/>
                      <a:gd name="connsiteX3" fmla="*/ 587692 w 607480"/>
                      <a:gd name="connsiteY3" fmla="*/ 29176 h 36319"/>
                      <a:gd name="connsiteX4" fmla="*/ 593979 w 607480"/>
                      <a:gd name="connsiteY4" fmla="*/ 29938 h 36319"/>
                      <a:gd name="connsiteX5" fmla="*/ 598837 w 607480"/>
                      <a:gd name="connsiteY5" fmla="*/ 30604 h 36319"/>
                      <a:gd name="connsiteX6" fmla="*/ 603123 w 607480"/>
                      <a:gd name="connsiteY6" fmla="*/ 31557 h 36319"/>
                      <a:gd name="connsiteX7" fmla="*/ 605219 w 607480"/>
                      <a:gd name="connsiteY7" fmla="*/ 32128 h 36319"/>
                      <a:gd name="connsiteX8" fmla="*/ 605790 w 607480"/>
                      <a:gd name="connsiteY8" fmla="*/ 32128 h 36319"/>
                      <a:gd name="connsiteX9" fmla="*/ 606171 w 607480"/>
                      <a:gd name="connsiteY9" fmla="*/ 32509 h 36319"/>
                      <a:gd name="connsiteX10" fmla="*/ 606362 w 607480"/>
                      <a:gd name="connsiteY10" fmla="*/ 33367 h 36319"/>
                      <a:gd name="connsiteX11" fmla="*/ 607028 w 607480"/>
                      <a:gd name="connsiteY11" fmla="*/ 36319 h 36319"/>
                      <a:gd name="connsiteX12" fmla="*/ 607028 w 607480"/>
                      <a:gd name="connsiteY12" fmla="*/ 29747 h 36319"/>
                      <a:gd name="connsiteX13" fmla="*/ 606266 w 607480"/>
                      <a:gd name="connsiteY13" fmla="*/ 26509 h 36319"/>
                      <a:gd name="connsiteX14" fmla="*/ 606076 w 607480"/>
                      <a:gd name="connsiteY14" fmla="*/ 25651 h 36319"/>
                      <a:gd name="connsiteX15" fmla="*/ 605695 w 607480"/>
                      <a:gd name="connsiteY15" fmla="*/ 25366 h 36319"/>
                      <a:gd name="connsiteX16" fmla="*/ 605123 w 607480"/>
                      <a:gd name="connsiteY16" fmla="*/ 25366 h 36319"/>
                      <a:gd name="connsiteX17" fmla="*/ 603028 w 607480"/>
                      <a:gd name="connsiteY17" fmla="*/ 24699 h 36319"/>
                      <a:gd name="connsiteX18" fmla="*/ 598741 w 607480"/>
                      <a:gd name="connsiteY18" fmla="*/ 23746 h 36319"/>
                      <a:gd name="connsiteX19" fmla="*/ 593884 w 607480"/>
                      <a:gd name="connsiteY19" fmla="*/ 23080 h 36319"/>
                      <a:gd name="connsiteX20" fmla="*/ 587597 w 607480"/>
                      <a:gd name="connsiteY20" fmla="*/ 22318 h 36319"/>
                      <a:gd name="connsiteX21" fmla="*/ 577024 w 607480"/>
                      <a:gd name="connsiteY21" fmla="*/ 20984 h 36319"/>
                      <a:gd name="connsiteX22" fmla="*/ 555879 w 607480"/>
                      <a:gd name="connsiteY22" fmla="*/ 18412 h 36319"/>
                      <a:gd name="connsiteX23" fmla="*/ 513397 w 607480"/>
                      <a:gd name="connsiteY23" fmla="*/ 13840 h 36319"/>
                      <a:gd name="connsiteX24" fmla="*/ 342614 w 607480"/>
                      <a:gd name="connsiteY24" fmla="*/ 2029 h 36319"/>
                      <a:gd name="connsiteX25" fmla="*/ 0 w 607480"/>
                      <a:gd name="connsiteY25" fmla="*/ 9840 h 36319"/>
                      <a:gd name="connsiteX26" fmla="*/ 341471 w 607480"/>
                      <a:gd name="connsiteY26" fmla="*/ 8983 h 36319"/>
                      <a:gd name="connsiteX27" fmla="*/ 342614 w 607480"/>
                      <a:gd name="connsiteY27" fmla="*/ 8983 h 36319"/>
                      <a:gd name="connsiteX28" fmla="*/ 513397 w 607480"/>
                      <a:gd name="connsiteY28" fmla="*/ 20794 h 363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607480" h="36319">
                        <a:moveTo>
                          <a:pt x="513493" y="20698"/>
                        </a:moveTo>
                        <a:cubicBezTo>
                          <a:pt x="527685" y="22032"/>
                          <a:pt x="541782" y="23746"/>
                          <a:pt x="555974" y="25270"/>
                        </a:cubicBezTo>
                        <a:cubicBezTo>
                          <a:pt x="563023" y="26032"/>
                          <a:pt x="570071" y="26985"/>
                          <a:pt x="577120" y="27842"/>
                        </a:cubicBezTo>
                        <a:lnTo>
                          <a:pt x="587692" y="29176"/>
                        </a:lnTo>
                        <a:lnTo>
                          <a:pt x="593979" y="29938"/>
                        </a:lnTo>
                        <a:lnTo>
                          <a:pt x="598837" y="30604"/>
                        </a:lnTo>
                        <a:cubicBezTo>
                          <a:pt x="600456" y="30795"/>
                          <a:pt x="601694" y="31271"/>
                          <a:pt x="603123" y="31557"/>
                        </a:cubicBezTo>
                        <a:lnTo>
                          <a:pt x="605219" y="32128"/>
                        </a:lnTo>
                        <a:lnTo>
                          <a:pt x="605790" y="32128"/>
                        </a:lnTo>
                        <a:cubicBezTo>
                          <a:pt x="605790" y="32128"/>
                          <a:pt x="606171" y="32319"/>
                          <a:pt x="606171" y="32509"/>
                        </a:cubicBezTo>
                        <a:lnTo>
                          <a:pt x="606362" y="33367"/>
                        </a:lnTo>
                        <a:lnTo>
                          <a:pt x="607028" y="36319"/>
                        </a:lnTo>
                        <a:cubicBezTo>
                          <a:pt x="607886" y="34033"/>
                          <a:pt x="607314" y="31938"/>
                          <a:pt x="607028" y="29747"/>
                        </a:cubicBezTo>
                        <a:lnTo>
                          <a:pt x="606266" y="26509"/>
                        </a:lnTo>
                        <a:lnTo>
                          <a:pt x="606076" y="25651"/>
                        </a:lnTo>
                        <a:cubicBezTo>
                          <a:pt x="606076" y="25651"/>
                          <a:pt x="605885" y="25461"/>
                          <a:pt x="605695" y="25366"/>
                        </a:cubicBezTo>
                        <a:lnTo>
                          <a:pt x="605123" y="25366"/>
                        </a:lnTo>
                        <a:cubicBezTo>
                          <a:pt x="605123" y="25366"/>
                          <a:pt x="603028" y="24699"/>
                          <a:pt x="603028" y="24699"/>
                        </a:cubicBezTo>
                        <a:cubicBezTo>
                          <a:pt x="601599" y="24413"/>
                          <a:pt x="600361" y="23937"/>
                          <a:pt x="598741" y="23746"/>
                        </a:cubicBezTo>
                        <a:lnTo>
                          <a:pt x="593884" y="23080"/>
                        </a:lnTo>
                        <a:lnTo>
                          <a:pt x="587597" y="22318"/>
                        </a:lnTo>
                        <a:lnTo>
                          <a:pt x="577024" y="20984"/>
                        </a:lnTo>
                        <a:cubicBezTo>
                          <a:pt x="569976" y="20127"/>
                          <a:pt x="562927" y="19174"/>
                          <a:pt x="555879" y="18412"/>
                        </a:cubicBezTo>
                        <a:cubicBezTo>
                          <a:pt x="541687" y="16888"/>
                          <a:pt x="527590" y="15174"/>
                          <a:pt x="513397" y="13840"/>
                        </a:cubicBezTo>
                        <a:cubicBezTo>
                          <a:pt x="456724" y="8221"/>
                          <a:pt x="399764" y="4220"/>
                          <a:pt x="342614" y="2029"/>
                        </a:cubicBezTo>
                        <a:cubicBezTo>
                          <a:pt x="228314" y="-2352"/>
                          <a:pt x="113538" y="410"/>
                          <a:pt x="0" y="9840"/>
                        </a:cubicBezTo>
                        <a:cubicBezTo>
                          <a:pt x="113728" y="2696"/>
                          <a:pt x="228124" y="2315"/>
                          <a:pt x="341471" y="8983"/>
                        </a:cubicBezTo>
                        <a:cubicBezTo>
                          <a:pt x="341852" y="8983"/>
                          <a:pt x="342233" y="8983"/>
                          <a:pt x="342614" y="8983"/>
                        </a:cubicBezTo>
                        <a:cubicBezTo>
                          <a:pt x="399764" y="11173"/>
                          <a:pt x="456724" y="15174"/>
                          <a:pt x="513397" y="207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2" name="Vrije vorm: vorm 22121">
                    <a:extLst>
                      <a:ext uri="{FF2B5EF4-FFF2-40B4-BE49-F238E27FC236}">
                        <a16:creationId xmlns:a16="http://schemas.microsoft.com/office/drawing/2014/main" id="{0B97DC69-9CC4-8EA0-6B29-664703CE40DC}"/>
                      </a:ext>
                    </a:extLst>
                  </p:cNvPr>
                  <p:cNvSpPr/>
                  <p:nvPr/>
                </p:nvSpPr>
                <p:spPr>
                  <a:xfrm>
                    <a:off x="8034725" y="2088187"/>
                    <a:ext cx="591026" cy="16615"/>
                  </a:xfrm>
                  <a:custGeom>
                    <a:avLst/>
                    <a:gdLst>
                      <a:gd name="connsiteX0" fmla="*/ 300895 w 591026"/>
                      <a:gd name="connsiteY0" fmla="*/ 6995 h 16615"/>
                      <a:gd name="connsiteX1" fmla="*/ 345948 w 591026"/>
                      <a:gd name="connsiteY1" fmla="*/ 7472 h 16615"/>
                      <a:gd name="connsiteX2" fmla="*/ 390906 w 591026"/>
                      <a:gd name="connsiteY2" fmla="*/ 8615 h 16615"/>
                      <a:gd name="connsiteX3" fmla="*/ 485870 w 591026"/>
                      <a:gd name="connsiteY3" fmla="*/ 12710 h 16615"/>
                      <a:gd name="connsiteX4" fmla="*/ 591026 w 591026"/>
                      <a:gd name="connsiteY4" fmla="*/ 11853 h 16615"/>
                      <a:gd name="connsiteX5" fmla="*/ 570262 w 591026"/>
                      <a:gd name="connsiteY5" fmla="*/ 10520 h 16615"/>
                      <a:gd name="connsiteX6" fmla="*/ 390906 w 591026"/>
                      <a:gd name="connsiteY6" fmla="*/ 1661 h 16615"/>
                      <a:gd name="connsiteX7" fmla="*/ 345948 w 591026"/>
                      <a:gd name="connsiteY7" fmla="*/ 518 h 16615"/>
                      <a:gd name="connsiteX8" fmla="*/ 300895 w 591026"/>
                      <a:gd name="connsiteY8" fmla="*/ 42 h 16615"/>
                      <a:gd name="connsiteX9" fmla="*/ 210693 w 591026"/>
                      <a:gd name="connsiteY9" fmla="*/ 1090 h 16615"/>
                      <a:gd name="connsiteX10" fmla="*/ 0 w 591026"/>
                      <a:gd name="connsiteY10" fmla="*/ 16616 h 16615"/>
                      <a:gd name="connsiteX11" fmla="*/ 89059 w 591026"/>
                      <a:gd name="connsiteY11" fmla="*/ 15949 h 16615"/>
                      <a:gd name="connsiteX12" fmla="*/ 210693 w 591026"/>
                      <a:gd name="connsiteY12" fmla="*/ 8043 h 16615"/>
                      <a:gd name="connsiteX13" fmla="*/ 300895 w 591026"/>
                      <a:gd name="connsiteY13" fmla="*/ 6995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91026" h="16615">
                        <a:moveTo>
                          <a:pt x="300895" y="6995"/>
                        </a:moveTo>
                        <a:cubicBezTo>
                          <a:pt x="315944" y="6995"/>
                          <a:pt x="330899" y="7281"/>
                          <a:pt x="345948" y="7472"/>
                        </a:cubicBezTo>
                        <a:cubicBezTo>
                          <a:pt x="360902" y="7852"/>
                          <a:pt x="375952" y="8138"/>
                          <a:pt x="390906" y="8615"/>
                        </a:cubicBezTo>
                        <a:cubicBezTo>
                          <a:pt x="422624" y="9662"/>
                          <a:pt x="454247" y="10996"/>
                          <a:pt x="485870" y="12710"/>
                        </a:cubicBezTo>
                        <a:lnTo>
                          <a:pt x="591026" y="11853"/>
                        </a:lnTo>
                        <a:cubicBezTo>
                          <a:pt x="584073" y="11377"/>
                          <a:pt x="577215" y="10996"/>
                          <a:pt x="570262" y="10520"/>
                        </a:cubicBezTo>
                        <a:cubicBezTo>
                          <a:pt x="510635" y="6805"/>
                          <a:pt x="450914" y="3566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9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40113" y="4424"/>
                          <a:pt x="69914" y="10139"/>
                          <a:pt x="0" y="16616"/>
                        </a:cubicBezTo>
                        <a:lnTo>
                          <a:pt x="89059" y="15949"/>
                        </a:lnTo>
                        <a:cubicBezTo>
                          <a:pt x="129445" y="12806"/>
                          <a:pt x="170021" y="10043"/>
                          <a:pt x="210693" y="8043"/>
                        </a:cubicBezTo>
                        <a:cubicBezTo>
                          <a:pt x="240697" y="7281"/>
                          <a:pt x="270796" y="6805"/>
                          <a:pt x="300895" y="69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3" name="Vrije vorm: vorm 22122">
                    <a:extLst>
                      <a:ext uri="{FF2B5EF4-FFF2-40B4-BE49-F238E27FC236}">
                        <a16:creationId xmlns:a16="http://schemas.microsoft.com/office/drawing/2014/main" id="{F98F410E-4E60-3485-7A4F-AF9140EAADC4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0801"/>
                    <a:ext cx="17811" cy="3238"/>
                  </a:xfrm>
                  <a:custGeom>
                    <a:avLst/>
                    <a:gdLst>
                      <a:gd name="connsiteX0" fmla="*/ 2858 w 17811"/>
                      <a:gd name="connsiteY0" fmla="*/ 3238 h 3238"/>
                      <a:gd name="connsiteX1" fmla="*/ 17812 w 17811"/>
                      <a:gd name="connsiteY1" fmla="*/ 0 h 3238"/>
                      <a:gd name="connsiteX2" fmla="*/ 0 w 17811"/>
                      <a:gd name="connsiteY2" fmla="*/ 3238 h 3238"/>
                      <a:gd name="connsiteX3" fmla="*/ 2858 w 17811"/>
                      <a:gd name="connsiteY3" fmla="*/ 3238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811" h="3238">
                        <a:moveTo>
                          <a:pt x="2858" y="3238"/>
                        </a:moveTo>
                        <a:cubicBezTo>
                          <a:pt x="7811" y="2191"/>
                          <a:pt x="12859" y="1143"/>
                          <a:pt x="17812" y="0"/>
                        </a:cubicBezTo>
                        <a:cubicBezTo>
                          <a:pt x="11906" y="1143"/>
                          <a:pt x="5906" y="2191"/>
                          <a:pt x="0" y="3238"/>
                        </a:cubicBezTo>
                        <a:lnTo>
                          <a:pt x="2858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4" name="Vrije vorm: vorm 22123">
                    <a:extLst>
                      <a:ext uri="{FF2B5EF4-FFF2-40B4-BE49-F238E27FC236}">
                        <a16:creationId xmlns:a16="http://schemas.microsoft.com/office/drawing/2014/main" id="{6EFACDC9-3C99-5EAE-572A-0B4EECC34C0A}"/>
                      </a:ext>
                    </a:extLst>
                  </p:cNvPr>
                  <p:cNvSpPr/>
                  <p:nvPr/>
                </p:nvSpPr>
                <p:spPr>
                  <a:xfrm>
                    <a:off x="9717221" y="2054796"/>
                    <a:ext cx="331660" cy="20192"/>
                  </a:xfrm>
                  <a:custGeom>
                    <a:avLst/>
                    <a:gdLst>
                      <a:gd name="connsiteX0" fmla="*/ 329184 w 331660"/>
                      <a:gd name="connsiteY0" fmla="*/ 0 h 20192"/>
                      <a:gd name="connsiteX1" fmla="*/ 104299 w 331660"/>
                      <a:gd name="connsiteY1" fmla="*/ 7334 h 20192"/>
                      <a:gd name="connsiteX2" fmla="*/ 0 w 331660"/>
                      <a:gd name="connsiteY2" fmla="*/ 19145 h 20192"/>
                      <a:gd name="connsiteX3" fmla="*/ 52292 w 331660"/>
                      <a:gd name="connsiteY3" fmla="*/ 20193 h 20192"/>
                      <a:gd name="connsiteX4" fmla="*/ 104299 w 331660"/>
                      <a:gd name="connsiteY4" fmla="*/ 14288 h 20192"/>
                      <a:gd name="connsiteX5" fmla="*/ 329184 w 331660"/>
                      <a:gd name="connsiteY5" fmla="*/ 6953 h 20192"/>
                      <a:gd name="connsiteX6" fmla="*/ 331661 w 331660"/>
                      <a:gd name="connsiteY6" fmla="*/ 6953 h 20192"/>
                      <a:gd name="connsiteX7" fmla="*/ 331661 w 331660"/>
                      <a:gd name="connsiteY7" fmla="*/ 0 h 20192"/>
                      <a:gd name="connsiteX8" fmla="*/ 329851 w 331660"/>
                      <a:gd name="connsiteY8" fmla="*/ 0 h 20192"/>
                      <a:gd name="connsiteX9" fmla="*/ 329279 w 331660"/>
                      <a:gd name="connsiteY9" fmla="*/ 0 h 201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0192">
                        <a:moveTo>
                          <a:pt x="329184" y="0"/>
                        </a:moveTo>
                        <a:cubicBezTo>
                          <a:pt x="254222" y="1810"/>
                          <a:pt x="179261" y="4191"/>
                          <a:pt x="104299" y="7334"/>
                        </a:cubicBezTo>
                        <a:cubicBezTo>
                          <a:pt x="69437" y="11144"/>
                          <a:pt x="34671" y="15049"/>
                          <a:pt x="0" y="19145"/>
                        </a:cubicBezTo>
                        <a:cubicBezTo>
                          <a:pt x="17431" y="19431"/>
                          <a:pt x="34862" y="19812"/>
                          <a:pt x="52292" y="20193"/>
                        </a:cubicBezTo>
                        <a:cubicBezTo>
                          <a:pt x="69628" y="18193"/>
                          <a:pt x="86963" y="16192"/>
                          <a:pt x="104299" y="14288"/>
                        </a:cubicBezTo>
                        <a:cubicBezTo>
                          <a:pt x="179261" y="11144"/>
                          <a:pt x="254222" y="8668"/>
                          <a:pt x="329184" y="6953"/>
                        </a:cubicBezTo>
                        <a:cubicBezTo>
                          <a:pt x="330041" y="6953"/>
                          <a:pt x="330803" y="6953"/>
                          <a:pt x="331661" y="6953"/>
                        </a:cubicBezTo>
                        <a:lnTo>
                          <a:pt x="331661" y="0"/>
                        </a:lnTo>
                        <a:cubicBezTo>
                          <a:pt x="331089" y="0"/>
                          <a:pt x="330422" y="0"/>
                          <a:pt x="329851" y="0"/>
                        </a:cubicBezTo>
                        <a:cubicBezTo>
                          <a:pt x="329660" y="0"/>
                          <a:pt x="329470" y="0"/>
                          <a:pt x="329279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5" name="Vrije vorm: vorm 22124">
                    <a:extLst>
                      <a:ext uri="{FF2B5EF4-FFF2-40B4-BE49-F238E27FC236}">
                        <a16:creationId xmlns:a16="http://schemas.microsoft.com/office/drawing/2014/main" id="{6C914BB5-55AE-5F17-9FCA-6118488AEF50}"/>
                      </a:ext>
                    </a:extLst>
                  </p:cNvPr>
                  <p:cNvSpPr/>
                  <p:nvPr/>
                </p:nvSpPr>
                <p:spPr>
                  <a:xfrm>
                    <a:off x="8511737" y="1753650"/>
                    <a:ext cx="1532667" cy="17696"/>
                  </a:xfrm>
                  <a:custGeom>
                    <a:avLst/>
                    <a:gdLst>
                      <a:gd name="connsiteX0" fmla="*/ 1532668 w 1532667"/>
                      <a:gd name="connsiteY0" fmla="*/ 14443 h 17696"/>
                      <a:gd name="connsiteX1" fmla="*/ 1117664 w 1532667"/>
                      <a:gd name="connsiteY1" fmla="*/ 1299 h 17696"/>
                      <a:gd name="connsiteX2" fmla="*/ 664750 w 1532667"/>
                      <a:gd name="connsiteY2" fmla="*/ 3108 h 17696"/>
                      <a:gd name="connsiteX3" fmla="*/ 438531 w 1532667"/>
                      <a:gd name="connsiteY3" fmla="*/ 9776 h 17696"/>
                      <a:gd name="connsiteX4" fmla="*/ 212693 w 1532667"/>
                      <a:gd name="connsiteY4" fmla="*/ 8252 h 17696"/>
                      <a:gd name="connsiteX5" fmla="*/ 61150 w 1532667"/>
                      <a:gd name="connsiteY5" fmla="*/ 1584 h 17696"/>
                      <a:gd name="connsiteX6" fmla="*/ 61150 w 1532667"/>
                      <a:gd name="connsiteY6" fmla="*/ 1584 h 17696"/>
                      <a:gd name="connsiteX7" fmla="*/ 0 w 1532667"/>
                      <a:gd name="connsiteY7" fmla="*/ 2061 h 17696"/>
                      <a:gd name="connsiteX8" fmla="*/ 0 w 1532667"/>
                      <a:gd name="connsiteY8" fmla="*/ 2061 h 17696"/>
                      <a:gd name="connsiteX9" fmla="*/ 211169 w 1532667"/>
                      <a:gd name="connsiteY9" fmla="*/ 15205 h 17696"/>
                      <a:gd name="connsiteX10" fmla="*/ 212693 w 1532667"/>
                      <a:gd name="connsiteY10" fmla="*/ 15205 h 17696"/>
                      <a:gd name="connsiteX11" fmla="*/ 325564 w 1532667"/>
                      <a:gd name="connsiteY11" fmla="*/ 17586 h 17696"/>
                      <a:gd name="connsiteX12" fmla="*/ 382048 w 1532667"/>
                      <a:gd name="connsiteY12" fmla="*/ 17586 h 17696"/>
                      <a:gd name="connsiteX13" fmla="*/ 438531 w 1532667"/>
                      <a:gd name="connsiteY13" fmla="*/ 16634 h 17696"/>
                      <a:gd name="connsiteX14" fmla="*/ 664750 w 1532667"/>
                      <a:gd name="connsiteY14" fmla="*/ 9966 h 17696"/>
                      <a:gd name="connsiteX15" fmla="*/ 664940 w 1532667"/>
                      <a:gd name="connsiteY15" fmla="*/ 9966 h 17696"/>
                      <a:gd name="connsiteX16" fmla="*/ 664940 w 1532667"/>
                      <a:gd name="connsiteY16" fmla="*/ 9966 h 17696"/>
                      <a:gd name="connsiteX17" fmla="*/ 704183 w 1532667"/>
                      <a:gd name="connsiteY17" fmla="*/ 9204 h 17696"/>
                      <a:gd name="connsiteX18" fmla="*/ 778002 w 1532667"/>
                      <a:gd name="connsiteY18" fmla="*/ 7871 h 17696"/>
                      <a:gd name="connsiteX19" fmla="*/ 891159 w 1532667"/>
                      <a:gd name="connsiteY19" fmla="*/ 6918 h 17696"/>
                      <a:gd name="connsiteX20" fmla="*/ 1117664 w 1532667"/>
                      <a:gd name="connsiteY20" fmla="*/ 8157 h 17696"/>
                      <a:gd name="connsiteX21" fmla="*/ 1117664 w 1532667"/>
                      <a:gd name="connsiteY21" fmla="*/ 8157 h 17696"/>
                      <a:gd name="connsiteX22" fmla="*/ 1532573 w 1532667"/>
                      <a:gd name="connsiteY22" fmla="*/ 14443 h 17696"/>
                      <a:gd name="connsiteX23" fmla="*/ 1532573 w 1532667"/>
                      <a:gd name="connsiteY23" fmla="*/ 14348 h 176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1532667" h="17696">
                        <a:moveTo>
                          <a:pt x="1532668" y="14443"/>
                        </a:moveTo>
                        <a:cubicBezTo>
                          <a:pt x="1394460" y="9014"/>
                          <a:pt x="1256157" y="4251"/>
                          <a:pt x="1117664" y="1299"/>
                        </a:cubicBezTo>
                        <a:cubicBezTo>
                          <a:pt x="966788" y="-702"/>
                          <a:pt x="815721" y="-606"/>
                          <a:pt x="664750" y="3108"/>
                        </a:cubicBezTo>
                        <a:cubicBezTo>
                          <a:pt x="589217" y="4823"/>
                          <a:pt x="513874" y="8061"/>
                          <a:pt x="438531" y="9776"/>
                        </a:cubicBezTo>
                        <a:cubicBezTo>
                          <a:pt x="363188" y="11586"/>
                          <a:pt x="287941" y="10824"/>
                          <a:pt x="212693" y="8252"/>
                        </a:cubicBezTo>
                        <a:cubicBezTo>
                          <a:pt x="162116" y="6823"/>
                          <a:pt x="111633" y="4442"/>
                          <a:pt x="61150" y="1584"/>
                        </a:cubicBezTo>
                        <a:lnTo>
                          <a:pt x="61150" y="1584"/>
                        </a:lnTo>
                        <a:lnTo>
                          <a:pt x="0" y="2061"/>
                        </a:lnTo>
                        <a:lnTo>
                          <a:pt x="0" y="2061"/>
                        </a:lnTo>
                        <a:cubicBezTo>
                          <a:pt x="70199" y="7680"/>
                          <a:pt x="140494" y="12252"/>
                          <a:pt x="211169" y="15205"/>
                        </a:cubicBezTo>
                        <a:cubicBezTo>
                          <a:pt x="211646" y="15205"/>
                          <a:pt x="212217" y="15205"/>
                          <a:pt x="212693" y="15205"/>
                        </a:cubicBezTo>
                        <a:cubicBezTo>
                          <a:pt x="250317" y="16443"/>
                          <a:pt x="287941" y="17301"/>
                          <a:pt x="325564" y="17586"/>
                        </a:cubicBezTo>
                        <a:cubicBezTo>
                          <a:pt x="344424" y="17682"/>
                          <a:pt x="363188" y="17777"/>
                          <a:pt x="382048" y="17586"/>
                        </a:cubicBezTo>
                        <a:cubicBezTo>
                          <a:pt x="400907" y="17396"/>
                          <a:pt x="419671" y="17110"/>
                          <a:pt x="438531" y="16634"/>
                        </a:cubicBezTo>
                        <a:cubicBezTo>
                          <a:pt x="513874" y="14919"/>
                          <a:pt x="589217" y="11681"/>
                          <a:pt x="664750" y="9966"/>
                        </a:cubicBezTo>
                        <a:cubicBezTo>
                          <a:pt x="664750" y="9966"/>
                          <a:pt x="664940" y="9966"/>
                          <a:pt x="664940" y="9966"/>
                        </a:cubicBezTo>
                        <a:lnTo>
                          <a:pt x="664940" y="9966"/>
                        </a:lnTo>
                        <a:cubicBezTo>
                          <a:pt x="677989" y="9681"/>
                          <a:pt x="691134" y="9490"/>
                          <a:pt x="704183" y="9204"/>
                        </a:cubicBezTo>
                        <a:cubicBezTo>
                          <a:pt x="728758" y="8728"/>
                          <a:pt x="753332" y="8157"/>
                          <a:pt x="778002" y="7871"/>
                        </a:cubicBezTo>
                        <a:cubicBezTo>
                          <a:pt x="815721" y="7395"/>
                          <a:pt x="853440" y="7109"/>
                          <a:pt x="891159" y="6918"/>
                        </a:cubicBezTo>
                        <a:cubicBezTo>
                          <a:pt x="966692" y="6728"/>
                          <a:pt x="1042130" y="7109"/>
                          <a:pt x="1117664" y="8157"/>
                        </a:cubicBezTo>
                        <a:lnTo>
                          <a:pt x="1117664" y="8157"/>
                        </a:lnTo>
                        <a:cubicBezTo>
                          <a:pt x="1255967" y="8823"/>
                          <a:pt x="1394365" y="11300"/>
                          <a:pt x="1532573" y="14443"/>
                        </a:cubicBezTo>
                        <a:cubicBezTo>
                          <a:pt x="1532573" y="14443"/>
                          <a:pt x="1532573" y="14443"/>
                          <a:pt x="1532573" y="143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6" name="Vrije vorm: vorm 22125">
                    <a:extLst>
                      <a:ext uri="{FF2B5EF4-FFF2-40B4-BE49-F238E27FC236}">
                        <a16:creationId xmlns:a16="http://schemas.microsoft.com/office/drawing/2014/main" id="{DEA02075-1742-9F0F-54AA-014633D01C84}"/>
                      </a:ext>
                    </a:extLst>
                  </p:cNvPr>
                  <p:cNvSpPr/>
                  <p:nvPr/>
                </p:nvSpPr>
                <p:spPr>
                  <a:xfrm>
                    <a:off x="7506850" y="1847664"/>
                    <a:ext cx="2542032" cy="99759"/>
                  </a:xfrm>
                  <a:custGeom>
                    <a:avLst/>
                    <a:gdLst>
                      <a:gd name="connsiteX0" fmla="*/ 2030159 w 2542032"/>
                      <a:gd name="connsiteY0" fmla="*/ 74354 h 99759"/>
                      <a:gd name="connsiteX1" fmla="*/ 1712500 w 2542032"/>
                      <a:gd name="connsiteY1" fmla="*/ 77878 h 99759"/>
                      <a:gd name="connsiteX2" fmla="*/ 1553813 w 2542032"/>
                      <a:gd name="connsiteY2" fmla="*/ 84165 h 99759"/>
                      <a:gd name="connsiteX3" fmla="*/ 1395413 w 2542032"/>
                      <a:gd name="connsiteY3" fmla="*/ 91213 h 99759"/>
                      <a:gd name="connsiteX4" fmla="*/ 1316260 w 2542032"/>
                      <a:gd name="connsiteY4" fmla="*/ 92928 h 99759"/>
                      <a:gd name="connsiteX5" fmla="*/ 1237202 w 2542032"/>
                      <a:gd name="connsiteY5" fmla="*/ 92070 h 99759"/>
                      <a:gd name="connsiteX6" fmla="*/ 1080230 w 2542032"/>
                      <a:gd name="connsiteY6" fmla="*/ 80355 h 99759"/>
                      <a:gd name="connsiteX7" fmla="*/ 924782 w 2542032"/>
                      <a:gd name="connsiteY7" fmla="*/ 59590 h 99759"/>
                      <a:gd name="connsiteX8" fmla="*/ 769049 w 2542032"/>
                      <a:gd name="connsiteY8" fmla="*/ 38730 h 99759"/>
                      <a:gd name="connsiteX9" fmla="*/ 0 w 2542032"/>
                      <a:gd name="connsiteY9" fmla="*/ 821 h 99759"/>
                      <a:gd name="connsiteX10" fmla="*/ 757238 w 2542032"/>
                      <a:gd name="connsiteY10" fmla="*/ 44350 h 99759"/>
                      <a:gd name="connsiteX11" fmla="*/ 769049 w 2542032"/>
                      <a:gd name="connsiteY11" fmla="*/ 45588 h 99759"/>
                      <a:gd name="connsiteX12" fmla="*/ 924782 w 2542032"/>
                      <a:gd name="connsiteY12" fmla="*/ 66448 h 99759"/>
                      <a:gd name="connsiteX13" fmla="*/ 1080230 w 2542032"/>
                      <a:gd name="connsiteY13" fmla="*/ 87213 h 99759"/>
                      <a:gd name="connsiteX14" fmla="*/ 1237202 w 2542032"/>
                      <a:gd name="connsiteY14" fmla="*/ 98928 h 99759"/>
                      <a:gd name="connsiteX15" fmla="*/ 1316260 w 2542032"/>
                      <a:gd name="connsiteY15" fmla="*/ 99690 h 99759"/>
                      <a:gd name="connsiteX16" fmla="*/ 1321118 w 2542032"/>
                      <a:gd name="connsiteY16" fmla="*/ 99595 h 99759"/>
                      <a:gd name="connsiteX17" fmla="*/ 1395413 w 2542032"/>
                      <a:gd name="connsiteY17" fmla="*/ 97976 h 99759"/>
                      <a:gd name="connsiteX18" fmla="*/ 1553813 w 2542032"/>
                      <a:gd name="connsiteY18" fmla="*/ 90927 h 99759"/>
                      <a:gd name="connsiteX19" fmla="*/ 1712500 w 2542032"/>
                      <a:gd name="connsiteY19" fmla="*/ 84641 h 99759"/>
                      <a:gd name="connsiteX20" fmla="*/ 1871377 w 2542032"/>
                      <a:gd name="connsiteY20" fmla="*/ 81402 h 99759"/>
                      <a:gd name="connsiteX21" fmla="*/ 1898047 w 2542032"/>
                      <a:gd name="connsiteY21" fmla="*/ 81212 h 99759"/>
                      <a:gd name="connsiteX22" fmla="*/ 2030254 w 2542032"/>
                      <a:gd name="connsiteY22" fmla="*/ 81117 h 99759"/>
                      <a:gd name="connsiteX23" fmla="*/ 2030349 w 2542032"/>
                      <a:gd name="connsiteY23" fmla="*/ 81117 h 99759"/>
                      <a:gd name="connsiteX24" fmla="*/ 2540222 w 2542032"/>
                      <a:gd name="connsiteY24" fmla="*/ 97690 h 99759"/>
                      <a:gd name="connsiteX25" fmla="*/ 2542032 w 2542032"/>
                      <a:gd name="connsiteY25" fmla="*/ 97785 h 99759"/>
                      <a:gd name="connsiteX26" fmla="*/ 2542032 w 2542032"/>
                      <a:gd name="connsiteY26" fmla="*/ 96833 h 99759"/>
                      <a:gd name="connsiteX27" fmla="*/ 2540222 w 2542032"/>
                      <a:gd name="connsiteY27" fmla="*/ 96738 h 99759"/>
                      <a:gd name="connsiteX28" fmla="*/ 2030159 w 2542032"/>
                      <a:gd name="connsiteY28" fmla="*/ 74163 h 997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2542032" h="99759">
                        <a:moveTo>
                          <a:pt x="2030159" y="74354"/>
                        </a:moveTo>
                        <a:cubicBezTo>
                          <a:pt x="1924241" y="73592"/>
                          <a:pt x="1818323" y="74735"/>
                          <a:pt x="1712500" y="77878"/>
                        </a:cubicBezTo>
                        <a:cubicBezTo>
                          <a:pt x="1659541" y="79593"/>
                          <a:pt x="1606677" y="81593"/>
                          <a:pt x="1553813" y="84165"/>
                        </a:cubicBezTo>
                        <a:cubicBezTo>
                          <a:pt x="1500950" y="86736"/>
                          <a:pt x="1448181" y="89403"/>
                          <a:pt x="1395413" y="91213"/>
                        </a:cubicBezTo>
                        <a:cubicBezTo>
                          <a:pt x="1369028" y="92070"/>
                          <a:pt x="1342644" y="92642"/>
                          <a:pt x="1316260" y="92928"/>
                        </a:cubicBezTo>
                        <a:cubicBezTo>
                          <a:pt x="1289876" y="93118"/>
                          <a:pt x="1263491" y="92928"/>
                          <a:pt x="1237202" y="92070"/>
                        </a:cubicBezTo>
                        <a:cubicBezTo>
                          <a:pt x="1184529" y="90546"/>
                          <a:pt x="1132237" y="86260"/>
                          <a:pt x="1080230" y="80355"/>
                        </a:cubicBezTo>
                        <a:cubicBezTo>
                          <a:pt x="1028224" y="74449"/>
                          <a:pt x="976503" y="67020"/>
                          <a:pt x="924782" y="59590"/>
                        </a:cubicBezTo>
                        <a:cubicBezTo>
                          <a:pt x="873062" y="52161"/>
                          <a:pt x="821150" y="44922"/>
                          <a:pt x="769049" y="38730"/>
                        </a:cubicBezTo>
                        <a:cubicBezTo>
                          <a:pt x="515303" y="9012"/>
                          <a:pt x="257366" y="-3465"/>
                          <a:pt x="0" y="821"/>
                        </a:cubicBezTo>
                        <a:cubicBezTo>
                          <a:pt x="254032" y="-1179"/>
                          <a:pt x="507873" y="13394"/>
                          <a:pt x="757238" y="44350"/>
                        </a:cubicBezTo>
                        <a:cubicBezTo>
                          <a:pt x="761143" y="44826"/>
                          <a:pt x="765143" y="45207"/>
                          <a:pt x="769049" y="45588"/>
                        </a:cubicBezTo>
                        <a:cubicBezTo>
                          <a:pt x="821150" y="51780"/>
                          <a:pt x="873062" y="59019"/>
                          <a:pt x="924782" y="66448"/>
                        </a:cubicBezTo>
                        <a:cubicBezTo>
                          <a:pt x="976503" y="73878"/>
                          <a:pt x="1028224" y="81307"/>
                          <a:pt x="1080230" y="87213"/>
                        </a:cubicBezTo>
                        <a:cubicBezTo>
                          <a:pt x="1132237" y="93118"/>
                          <a:pt x="1184529" y="97404"/>
                          <a:pt x="1237202" y="98928"/>
                        </a:cubicBezTo>
                        <a:cubicBezTo>
                          <a:pt x="1263491" y="99690"/>
                          <a:pt x="1289876" y="99881"/>
                          <a:pt x="1316260" y="99690"/>
                        </a:cubicBezTo>
                        <a:cubicBezTo>
                          <a:pt x="1317879" y="99690"/>
                          <a:pt x="1319498" y="99690"/>
                          <a:pt x="1321118" y="99595"/>
                        </a:cubicBezTo>
                        <a:cubicBezTo>
                          <a:pt x="1345883" y="99309"/>
                          <a:pt x="1370648" y="98833"/>
                          <a:pt x="1395413" y="97976"/>
                        </a:cubicBezTo>
                        <a:cubicBezTo>
                          <a:pt x="1448181" y="96261"/>
                          <a:pt x="1500950" y="93499"/>
                          <a:pt x="1553813" y="90927"/>
                        </a:cubicBezTo>
                        <a:cubicBezTo>
                          <a:pt x="1606677" y="88356"/>
                          <a:pt x="1659541" y="86355"/>
                          <a:pt x="1712500" y="84641"/>
                        </a:cubicBezTo>
                        <a:cubicBezTo>
                          <a:pt x="1765459" y="83022"/>
                          <a:pt x="1818418" y="81974"/>
                          <a:pt x="1871377" y="81402"/>
                        </a:cubicBezTo>
                        <a:cubicBezTo>
                          <a:pt x="1880235" y="81307"/>
                          <a:pt x="1889093" y="81307"/>
                          <a:pt x="1898047" y="81212"/>
                        </a:cubicBezTo>
                        <a:cubicBezTo>
                          <a:pt x="1942148" y="80831"/>
                          <a:pt x="1986153" y="80736"/>
                          <a:pt x="2030254" y="81117"/>
                        </a:cubicBezTo>
                        <a:cubicBezTo>
                          <a:pt x="2030254" y="81117"/>
                          <a:pt x="2030254" y="81117"/>
                          <a:pt x="2030349" y="81117"/>
                        </a:cubicBezTo>
                        <a:cubicBezTo>
                          <a:pt x="2200561" y="81402"/>
                          <a:pt x="2370773" y="87022"/>
                          <a:pt x="2540222" y="97690"/>
                        </a:cubicBezTo>
                        <a:cubicBezTo>
                          <a:pt x="2540794" y="97690"/>
                          <a:pt x="2541461" y="97690"/>
                          <a:pt x="2542032" y="97785"/>
                        </a:cubicBezTo>
                        <a:lnTo>
                          <a:pt x="2542032" y="96833"/>
                        </a:lnTo>
                        <a:cubicBezTo>
                          <a:pt x="2541461" y="96833"/>
                          <a:pt x="2540794" y="96833"/>
                          <a:pt x="2540222" y="96738"/>
                        </a:cubicBezTo>
                        <a:cubicBezTo>
                          <a:pt x="2370868" y="84069"/>
                          <a:pt x="2200751" y="76449"/>
                          <a:pt x="2030159" y="7416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7" name="Vrije vorm: vorm 22126">
                    <a:extLst>
                      <a:ext uri="{FF2B5EF4-FFF2-40B4-BE49-F238E27FC236}">
                        <a16:creationId xmlns:a16="http://schemas.microsoft.com/office/drawing/2014/main" id="{CCBEDE67-C28B-DB7F-C519-25E7C0304ED0}"/>
                      </a:ext>
                    </a:extLst>
                  </p:cNvPr>
                  <p:cNvSpPr/>
                  <p:nvPr/>
                </p:nvSpPr>
                <p:spPr>
                  <a:xfrm>
                    <a:off x="7440175" y="1811792"/>
                    <a:ext cx="583120" cy="21737"/>
                  </a:xfrm>
                  <a:custGeom>
                    <a:avLst/>
                    <a:gdLst>
                      <a:gd name="connsiteX0" fmla="*/ 441770 w 583120"/>
                      <a:gd name="connsiteY0" fmla="*/ 6688 h 21737"/>
                      <a:gd name="connsiteX1" fmla="*/ 135065 w 583120"/>
                      <a:gd name="connsiteY1" fmla="*/ 1069 h 21737"/>
                      <a:gd name="connsiteX2" fmla="*/ 1524 w 583120"/>
                      <a:gd name="connsiteY2" fmla="*/ 9736 h 21737"/>
                      <a:gd name="connsiteX3" fmla="*/ 0 w 583120"/>
                      <a:gd name="connsiteY3" fmla="*/ 11737 h 21737"/>
                      <a:gd name="connsiteX4" fmla="*/ 135065 w 583120"/>
                      <a:gd name="connsiteY4" fmla="*/ 8022 h 21737"/>
                      <a:gd name="connsiteX5" fmla="*/ 135065 w 583120"/>
                      <a:gd name="connsiteY5" fmla="*/ 8022 h 21737"/>
                      <a:gd name="connsiteX6" fmla="*/ 135255 w 583120"/>
                      <a:gd name="connsiteY6" fmla="*/ 8022 h 21737"/>
                      <a:gd name="connsiteX7" fmla="*/ 135255 w 583120"/>
                      <a:gd name="connsiteY7" fmla="*/ 8022 h 21737"/>
                      <a:gd name="connsiteX8" fmla="*/ 211741 w 583120"/>
                      <a:gd name="connsiteY8" fmla="*/ 6974 h 21737"/>
                      <a:gd name="connsiteX9" fmla="*/ 441674 w 583120"/>
                      <a:gd name="connsiteY9" fmla="*/ 13642 h 21737"/>
                      <a:gd name="connsiteX10" fmla="*/ 442055 w 583120"/>
                      <a:gd name="connsiteY10" fmla="*/ 13642 h 21737"/>
                      <a:gd name="connsiteX11" fmla="*/ 583121 w 583120"/>
                      <a:gd name="connsiteY11" fmla="*/ 21738 h 21737"/>
                      <a:gd name="connsiteX12" fmla="*/ 441579 w 583120"/>
                      <a:gd name="connsiteY12" fmla="*/ 6688 h 217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583120" h="21737">
                        <a:moveTo>
                          <a:pt x="441770" y="6688"/>
                        </a:moveTo>
                        <a:cubicBezTo>
                          <a:pt x="339852" y="402"/>
                          <a:pt x="237458" y="-1408"/>
                          <a:pt x="135065" y="1069"/>
                        </a:cubicBezTo>
                        <a:cubicBezTo>
                          <a:pt x="90392" y="3069"/>
                          <a:pt x="45910" y="6117"/>
                          <a:pt x="1524" y="9736"/>
                        </a:cubicBezTo>
                        <a:cubicBezTo>
                          <a:pt x="1048" y="10403"/>
                          <a:pt x="476" y="11070"/>
                          <a:pt x="0" y="11737"/>
                        </a:cubicBezTo>
                        <a:cubicBezTo>
                          <a:pt x="44958" y="9736"/>
                          <a:pt x="90011" y="8308"/>
                          <a:pt x="135065" y="8022"/>
                        </a:cubicBezTo>
                        <a:lnTo>
                          <a:pt x="135065" y="8022"/>
                        </a:lnTo>
                        <a:cubicBezTo>
                          <a:pt x="135065" y="8022"/>
                          <a:pt x="135160" y="8022"/>
                          <a:pt x="135255" y="8022"/>
                        </a:cubicBezTo>
                        <a:cubicBezTo>
                          <a:pt x="135255" y="8022"/>
                          <a:pt x="135255" y="8022"/>
                          <a:pt x="135255" y="8022"/>
                        </a:cubicBezTo>
                        <a:cubicBezTo>
                          <a:pt x="160782" y="7355"/>
                          <a:pt x="186214" y="7069"/>
                          <a:pt x="211741" y="6974"/>
                        </a:cubicBezTo>
                        <a:cubicBezTo>
                          <a:pt x="288512" y="6688"/>
                          <a:pt x="365284" y="8974"/>
                          <a:pt x="441674" y="13642"/>
                        </a:cubicBezTo>
                        <a:cubicBezTo>
                          <a:pt x="441770" y="13642"/>
                          <a:pt x="441960" y="13642"/>
                          <a:pt x="442055" y="13642"/>
                        </a:cubicBezTo>
                        <a:cubicBezTo>
                          <a:pt x="489109" y="15451"/>
                          <a:pt x="536162" y="18118"/>
                          <a:pt x="583121" y="21738"/>
                        </a:cubicBezTo>
                        <a:cubicBezTo>
                          <a:pt x="536258" y="15737"/>
                          <a:pt x="489014" y="10784"/>
                          <a:pt x="441579" y="668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8" name="Vrije vorm: vorm 22127">
                    <a:extLst>
                      <a:ext uri="{FF2B5EF4-FFF2-40B4-BE49-F238E27FC236}">
                        <a16:creationId xmlns:a16="http://schemas.microsoft.com/office/drawing/2014/main" id="{09422ECF-75A2-4599-3C50-177401B42DE3}"/>
                      </a:ext>
                    </a:extLst>
                  </p:cNvPr>
                  <p:cNvSpPr/>
                  <p:nvPr/>
                </p:nvSpPr>
                <p:spPr>
                  <a:xfrm>
                    <a:off x="8241418" y="1767141"/>
                    <a:ext cx="832103" cy="37189"/>
                  </a:xfrm>
                  <a:custGeom>
                    <a:avLst/>
                    <a:gdLst>
                      <a:gd name="connsiteX0" fmla="*/ 241649 w 832103"/>
                      <a:gd name="connsiteY0" fmla="*/ 32290 h 37189"/>
                      <a:gd name="connsiteX1" fmla="*/ 392240 w 832103"/>
                      <a:gd name="connsiteY1" fmla="*/ 37148 h 37189"/>
                      <a:gd name="connsiteX2" fmla="*/ 436054 w 832103"/>
                      <a:gd name="connsiteY2" fmla="*/ 37148 h 37189"/>
                      <a:gd name="connsiteX3" fmla="*/ 442532 w 832103"/>
                      <a:gd name="connsiteY3" fmla="*/ 37148 h 37189"/>
                      <a:gd name="connsiteX4" fmla="*/ 445389 w 832103"/>
                      <a:gd name="connsiteY4" fmla="*/ 37148 h 37189"/>
                      <a:gd name="connsiteX5" fmla="*/ 643795 w 832103"/>
                      <a:gd name="connsiteY5" fmla="*/ 31147 h 37189"/>
                      <a:gd name="connsiteX6" fmla="*/ 644461 w 832103"/>
                      <a:gd name="connsiteY6" fmla="*/ 31147 h 37189"/>
                      <a:gd name="connsiteX7" fmla="*/ 832104 w 832103"/>
                      <a:gd name="connsiteY7" fmla="*/ 17145 h 37189"/>
                      <a:gd name="connsiteX8" fmla="*/ 643890 w 832103"/>
                      <a:gd name="connsiteY8" fmla="*/ 24194 h 37189"/>
                      <a:gd name="connsiteX9" fmla="*/ 241649 w 832103"/>
                      <a:gd name="connsiteY9" fmla="*/ 25337 h 37189"/>
                      <a:gd name="connsiteX10" fmla="*/ 0 w 832103"/>
                      <a:gd name="connsiteY10" fmla="*/ 0 h 37189"/>
                      <a:gd name="connsiteX11" fmla="*/ 239459 w 832103"/>
                      <a:gd name="connsiteY11" fmla="*/ 32195 h 37189"/>
                      <a:gd name="connsiteX12" fmla="*/ 241554 w 832103"/>
                      <a:gd name="connsiteY12" fmla="*/ 32290 h 371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3" h="37189">
                        <a:moveTo>
                          <a:pt x="241649" y="32290"/>
                        </a:moveTo>
                        <a:cubicBezTo>
                          <a:pt x="291751" y="35338"/>
                          <a:pt x="341947" y="36862"/>
                          <a:pt x="392240" y="37148"/>
                        </a:cubicBezTo>
                        <a:cubicBezTo>
                          <a:pt x="406813" y="37243"/>
                          <a:pt x="421481" y="37148"/>
                          <a:pt x="436054" y="37148"/>
                        </a:cubicBezTo>
                        <a:cubicBezTo>
                          <a:pt x="438245" y="37148"/>
                          <a:pt x="440341" y="37148"/>
                          <a:pt x="442532" y="37148"/>
                        </a:cubicBezTo>
                        <a:cubicBezTo>
                          <a:pt x="443484" y="37148"/>
                          <a:pt x="444436" y="37148"/>
                          <a:pt x="445389" y="37148"/>
                        </a:cubicBezTo>
                        <a:cubicBezTo>
                          <a:pt x="511493" y="36576"/>
                          <a:pt x="577786" y="34290"/>
                          <a:pt x="643795" y="31147"/>
                        </a:cubicBezTo>
                        <a:cubicBezTo>
                          <a:pt x="643985" y="31147"/>
                          <a:pt x="644271" y="31147"/>
                          <a:pt x="644461" y="31147"/>
                        </a:cubicBezTo>
                        <a:cubicBezTo>
                          <a:pt x="707136" y="27051"/>
                          <a:pt x="769620" y="22098"/>
                          <a:pt x="832104" y="17145"/>
                        </a:cubicBezTo>
                        <a:cubicBezTo>
                          <a:pt x="769334" y="19812"/>
                          <a:pt x="706565" y="22384"/>
                          <a:pt x="643890" y="24194"/>
                        </a:cubicBezTo>
                        <a:cubicBezTo>
                          <a:pt x="509873" y="30575"/>
                          <a:pt x="375190" y="33528"/>
                          <a:pt x="241649" y="25337"/>
                        </a:cubicBezTo>
                        <a:cubicBezTo>
                          <a:pt x="160401" y="21527"/>
                          <a:pt x="79343" y="13526"/>
                          <a:pt x="0" y="0"/>
                        </a:cubicBezTo>
                        <a:cubicBezTo>
                          <a:pt x="78105" y="15716"/>
                          <a:pt x="158496" y="26003"/>
                          <a:pt x="239459" y="32195"/>
                        </a:cubicBezTo>
                        <a:cubicBezTo>
                          <a:pt x="240125" y="32195"/>
                          <a:pt x="240887" y="32195"/>
                          <a:pt x="241554" y="3229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29" name="Vrije vorm: vorm 22128">
                    <a:extLst>
                      <a:ext uri="{FF2B5EF4-FFF2-40B4-BE49-F238E27FC236}">
                        <a16:creationId xmlns:a16="http://schemas.microsoft.com/office/drawing/2014/main" id="{B02A87CF-FB7C-EAB1-0F8A-91E72239F384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83632"/>
                    <a:ext cx="354806" cy="8000"/>
                  </a:xfrm>
                  <a:custGeom>
                    <a:avLst/>
                    <a:gdLst>
                      <a:gd name="connsiteX0" fmla="*/ 135255 w 354806"/>
                      <a:gd name="connsiteY0" fmla="*/ 1048 h 8000"/>
                      <a:gd name="connsiteX1" fmla="*/ 0 w 354806"/>
                      <a:gd name="connsiteY1" fmla="*/ 6477 h 8000"/>
                      <a:gd name="connsiteX2" fmla="*/ 135255 w 354806"/>
                      <a:gd name="connsiteY2" fmla="*/ 8001 h 8000"/>
                      <a:gd name="connsiteX3" fmla="*/ 280035 w 354806"/>
                      <a:gd name="connsiteY3" fmla="*/ 6953 h 8000"/>
                      <a:gd name="connsiteX4" fmla="*/ 354806 w 354806"/>
                      <a:gd name="connsiteY4" fmla="*/ 6953 h 8000"/>
                      <a:gd name="connsiteX5" fmla="*/ 354806 w 354806"/>
                      <a:gd name="connsiteY5" fmla="*/ 0 h 8000"/>
                      <a:gd name="connsiteX6" fmla="*/ 352996 w 354806"/>
                      <a:gd name="connsiteY6" fmla="*/ 0 h 8000"/>
                      <a:gd name="connsiteX7" fmla="*/ 135255 w 354806"/>
                      <a:gd name="connsiteY7" fmla="*/ 1048 h 8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806" h="8000">
                        <a:moveTo>
                          <a:pt x="135255" y="1048"/>
                        </a:moveTo>
                        <a:cubicBezTo>
                          <a:pt x="90202" y="2667"/>
                          <a:pt x="45053" y="4477"/>
                          <a:pt x="0" y="6477"/>
                        </a:cubicBezTo>
                        <a:cubicBezTo>
                          <a:pt x="45149" y="6858"/>
                          <a:pt x="90202" y="7334"/>
                          <a:pt x="135255" y="8001"/>
                        </a:cubicBezTo>
                        <a:cubicBezTo>
                          <a:pt x="183547" y="7429"/>
                          <a:pt x="231743" y="7144"/>
                          <a:pt x="280035" y="6953"/>
                        </a:cubicBezTo>
                        <a:cubicBezTo>
                          <a:pt x="304991" y="6953"/>
                          <a:pt x="329851" y="6953"/>
                          <a:pt x="354806" y="6953"/>
                        </a:cubicBezTo>
                        <a:lnTo>
                          <a:pt x="354806" y="0"/>
                        </a:lnTo>
                        <a:cubicBezTo>
                          <a:pt x="354235" y="0"/>
                          <a:pt x="353568" y="0"/>
                          <a:pt x="352996" y="0"/>
                        </a:cubicBezTo>
                        <a:cubicBezTo>
                          <a:pt x="280416" y="0"/>
                          <a:pt x="207836" y="286"/>
                          <a:pt x="135255" y="1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0" name="Vrije vorm: vorm 22129">
                    <a:extLst>
                      <a:ext uri="{FF2B5EF4-FFF2-40B4-BE49-F238E27FC236}">
                        <a16:creationId xmlns:a16="http://schemas.microsoft.com/office/drawing/2014/main" id="{CBC199BD-76CC-D044-4166-4538F244CD36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0600"/>
                    <a:ext cx="1176242" cy="42720"/>
                  </a:xfrm>
                  <a:custGeom>
                    <a:avLst/>
                    <a:gdLst>
                      <a:gd name="connsiteX0" fmla="*/ 278511 w 1176242"/>
                      <a:gd name="connsiteY0" fmla="*/ 7136 h 42720"/>
                      <a:gd name="connsiteX1" fmla="*/ 278511 w 1176242"/>
                      <a:gd name="connsiteY1" fmla="*/ 7136 h 42720"/>
                      <a:gd name="connsiteX2" fmla="*/ 278511 w 1176242"/>
                      <a:gd name="connsiteY2" fmla="*/ 7136 h 42720"/>
                      <a:gd name="connsiteX3" fmla="*/ 432340 w 1176242"/>
                      <a:gd name="connsiteY3" fmla="*/ 9803 h 42720"/>
                      <a:gd name="connsiteX4" fmla="*/ 470726 w 1176242"/>
                      <a:gd name="connsiteY4" fmla="*/ 11613 h 42720"/>
                      <a:gd name="connsiteX5" fmla="*/ 509016 w 1176242"/>
                      <a:gd name="connsiteY5" fmla="*/ 13804 h 42720"/>
                      <a:gd name="connsiteX6" fmla="*/ 585407 w 1176242"/>
                      <a:gd name="connsiteY6" fmla="*/ 19328 h 42720"/>
                      <a:gd name="connsiteX7" fmla="*/ 890397 w 1176242"/>
                      <a:gd name="connsiteY7" fmla="*/ 41426 h 42720"/>
                      <a:gd name="connsiteX8" fmla="*/ 890588 w 1176242"/>
                      <a:gd name="connsiteY8" fmla="*/ 41426 h 42720"/>
                      <a:gd name="connsiteX9" fmla="*/ 1033463 w 1176242"/>
                      <a:gd name="connsiteY9" fmla="*/ 41426 h 42720"/>
                      <a:gd name="connsiteX10" fmla="*/ 1176242 w 1176242"/>
                      <a:gd name="connsiteY10" fmla="*/ 29806 h 42720"/>
                      <a:gd name="connsiteX11" fmla="*/ 1033367 w 1176242"/>
                      <a:gd name="connsiteY11" fmla="*/ 37997 h 42720"/>
                      <a:gd name="connsiteX12" fmla="*/ 890397 w 1176242"/>
                      <a:gd name="connsiteY12" fmla="*/ 34378 h 42720"/>
                      <a:gd name="connsiteX13" fmla="*/ 585407 w 1176242"/>
                      <a:gd name="connsiteY13" fmla="*/ 12280 h 42720"/>
                      <a:gd name="connsiteX14" fmla="*/ 509016 w 1176242"/>
                      <a:gd name="connsiteY14" fmla="*/ 6755 h 42720"/>
                      <a:gd name="connsiteX15" fmla="*/ 470726 w 1176242"/>
                      <a:gd name="connsiteY15" fmla="*/ 4564 h 42720"/>
                      <a:gd name="connsiteX16" fmla="*/ 432340 w 1176242"/>
                      <a:gd name="connsiteY16" fmla="*/ 2755 h 42720"/>
                      <a:gd name="connsiteX17" fmla="*/ 278511 w 1176242"/>
                      <a:gd name="connsiteY17" fmla="*/ 88 h 42720"/>
                      <a:gd name="connsiteX18" fmla="*/ 0 w 1176242"/>
                      <a:gd name="connsiteY18" fmla="*/ 16471 h 42720"/>
                      <a:gd name="connsiteX19" fmla="*/ 0 w 1176242"/>
                      <a:gd name="connsiteY19" fmla="*/ 16471 h 42720"/>
                      <a:gd name="connsiteX20" fmla="*/ 0 w 1176242"/>
                      <a:gd name="connsiteY20" fmla="*/ 18280 h 42720"/>
                      <a:gd name="connsiteX21" fmla="*/ 0 w 1176242"/>
                      <a:gd name="connsiteY21" fmla="*/ 18280 h 42720"/>
                      <a:gd name="connsiteX22" fmla="*/ 278511 w 1176242"/>
                      <a:gd name="connsiteY22" fmla="*/ 7041 h 4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1176242" h="42720">
                        <a:moveTo>
                          <a:pt x="278511" y="7136"/>
                        </a:move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329851" y="6850"/>
                          <a:pt x="381095" y="7708"/>
                          <a:pt x="432340" y="9803"/>
                        </a:cubicBezTo>
                        <a:cubicBezTo>
                          <a:pt x="445103" y="10470"/>
                          <a:pt x="457962" y="10946"/>
                          <a:pt x="470726" y="11613"/>
                        </a:cubicBezTo>
                        <a:lnTo>
                          <a:pt x="509016" y="13804"/>
                        </a:lnTo>
                        <a:cubicBezTo>
                          <a:pt x="534543" y="15518"/>
                          <a:pt x="559975" y="17328"/>
                          <a:pt x="585407" y="19328"/>
                        </a:cubicBezTo>
                        <a:cubicBezTo>
                          <a:pt x="687134" y="27234"/>
                          <a:pt x="788480" y="37045"/>
                          <a:pt x="890397" y="41426"/>
                        </a:cubicBezTo>
                        <a:cubicBezTo>
                          <a:pt x="890397" y="41426"/>
                          <a:pt x="890492" y="41426"/>
                          <a:pt x="890588" y="41426"/>
                        </a:cubicBezTo>
                        <a:cubicBezTo>
                          <a:pt x="938117" y="42855"/>
                          <a:pt x="985838" y="43426"/>
                          <a:pt x="1033463" y="41426"/>
                        </a:cubicBezTo>
                        <a:cubicBezTo>
                          <a:pt x="1081373" y="39616"/>
                          <a:pt x="1129094" y="35902"/>
                          <a:pt x="1176242" y="29806"/>
                        </a:cubicBezTo>
                        <a:cubicBezTo>
                          <a:pt x="1128808" y="34854"/>
                          <a:pt x="1081088" y="37426"/>
                          <a:pt x="1033367" y="37997"/>
                        </a:cubicBezTo>
                        <a:cubicBezTo>
                          <a:pt x="985647" y="38759"/>
                          <a:pt x="937927" y="36949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cubicBezTo>
                          <a:pt x="0" y="16471"/>
                          <a:pt x="0" y="16471"/>
                          <a:pt x="0" y="16471"/>
                        </a:cubicBezTo>
                        <a:lnTo>
                          <a:pt x="0" y="18280"/>
                        </a:lnTo>
                        <a:lnTo>
                          <a:pt x="0" y="18280"/>
                        </a:ln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1" name="Vrije vorm: vorm 22130">
                    <a:extLst>
                      <a:ext uri="{FF2B5EF4-FFF2-40B4-BE49-F238E27FC236}">
                        <a16:creationId xmlns:a16="http://schemas.microsoft.com/office/drawing/2014/main" id="{C2A9B3C2-9AB2-524A-66BF-1123851B1BA3}"/>
                      </a:ext>
                    </a:extLst>
                  </p:cNvPr>
                  <p:cNvSpPr/>
                  <p:nvPr/>
                </p:nvSpPr>
                <p:spPr>
                  <a:xfrm>
                    <a:off x="8916073" y="1965928"/>
                    <a:ext cx="219932" cy="16002"/>
                  </a:xfrm>
                  <a:custGeom>
                    <a:avLst/>
                    <a:gdLst>
                      <a:gd name="connsiteX0" fmla="*/ 170307 w 219932"/>
                      <a:gd name="connsiteY0" fmla="*/ 6858 h 16002"/>
                      <a:gd name="connsiteX1" fmla="*/ 170783 w 219932"/>
                      <a:gd name="connsiteY1" fmla="*/ 6858 h 16002"/>
                      <a:gd name="connsiteX2" fmla="*/ 219932 w 219932"/>
                      <a:gd name="connsiteY2" fmla="*/ 381 h 16002"/>
                      <a:gd name="connsiteX3" fmla="*/ 170021 w 219932"/>
                      <a:gd name="connsiteY3" fmla="*/ 0 h 16002"/>
                      <a:gd name="connsiteX4" fmla="*/ 63913 w 219932"/>
                      <a:gd name="connsiteY4" fmla="*/ 7429 h 16002"/>
                      <a:gd name="connsiteX5" fmla="*/ 0 w 219932"/>
                      <a:gd name="connsiteY5" fmla="*/ 16002 h 16002"/>
                      <a:gd name="connsiteX6" fmla="*/ 64294 w 219932"/>
                      <a:gd name="connsiteY6" fmla="*/ 14383 h 16002"/>
                      <a:gd name="connsiteX7" fmla="*/ 170021 w 219932"/>
                      <a:gd name="connsiteY7" fmla="*/ 6953 h 16002"/>
                      <a:gd name="connsiteX8" fmla="*/ 170402 w 219932"/>
                      <a:gd name="connsiteY8" fmla="*/ 6953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307" y="6858"/>
                        </a:moveTo>
                        <a:cubicBezTo>
                          <a:pt x="170307" y="6858"/>
                          <a:pt x="170593" y="6858"/>
                          <a:pt x="170783" y="6858"/>
                        </a:cubicBezTo>
                        <a:lnTo>
                          <a:pt x="219932" y="381"/>
                        </a:lnTo>
                        <a:lnTo>
                          <a:pt x="170021" y="0"/>
                        </a:lnTo>
                        <a:cubicBezTo>
                          <a:pt x="134588" y="2286"/>
                          <a:pt x="99250" y="4763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431" y="15431"/>
                          <a:pt x="42863" y="14859"/>
                          <a:pt x="64294" y="14383"/>
                        </a:cubicBezTo>
                        <a:cubicBezTo>
                          <a:pt x="99536" y="11716"/>
                          <a:pt x="134779" y="9239"/>
                          <a:pt x="170021" y="6953"/>
                        </a:cubicBezTo>
                        <a:lnTo>
                          <a:pt x="170402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2" name="Vrije vorm: vorm 22131">
                    <a:extLst>
                      <a:ext uri="{FF2B5EF4-FFF2-40B4-BE49-F238E27FC236}">
                        <a16:creationId xmlns:a16="http://schemas.microsoft.com/office/drawing/2014/main" id="{C5AD74EF-7926-521B-3FC9-61245586EE9B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66213"/>
                    <a:ext cx="311753" cy="16954"/>
                  </a:xfrm>
                  <a:custGeom>
                    <a:avLst/>
                    <a:gdLst>
                      <a:gd name="connsiteX0" fmla="*/ 242411 w 311753"/>
                      <a:gd name="connsiteY0" fmla="*/ 14859 h 16954"/>
                      <a:gd name="connsiteX1" fmla="*/ 311753 w 311753"/>
                      <a:gd name="connsiteY1" fmla="*/ 16954 h 16954"/>
                      <a:gd name="connsiteX2" fmla="*/ 242411 w 311753"/>
                      <a:gd name="connsiteY2" fmla="*/ 7906 h 16954"/>
                      <a:gd name="connsiteX3" fmla="*/ 91916 w 311753"/>
                      <a:gd name="connsiteY3" fmla="*/ 0 h 16954"/>
                      <a:gd name="connsiteX4" fmla="*/ 0 w 311753"/>
                      <a:gd name="connsiteY4" fmla="*/ 1524 h 16954"/>
                      <a:gd name="connsiteX5" fmla="*/ 91345 w 311753"/>
                      <a:gd name="connsiteY5" fmla="*/ 6953 h 16954"/>
                      <a:gd name="connsiteX6" fmla="*/ 91630 w 311753"/>
                      <a:gd name="connsiteY6" fmla="*/ 6953 h 16954"/>
                      <a:gd name="connsiteX7" fmla="*/ 91916 w 311753"/>
                      <a:gd name="connsiteY7" fmla="*/ 6953 h 16954"/>
                      <a:gd name="connsiteX8" fmla="*/ 242411 w 311753"/>
                      <a:gd name="connsiteY8" fmla="*/ 14859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6954">
                        <a:moveTo>
                          <a:pt x="242411" y="14859"/>
                        </a:moveTo>
                        <a:cubicBezTo>
                          <a:pt x="265557" y="15335"/>
                          <a:pt x="288608" y="16097"/>
                          <a:pt x="311753" y="16954"/>
                        </a:cubicBezTo>
                        <a:cubicBezTo>
                          <a:pt x="288703" y="13716"/>
                          <a:pt x="265557" y="10668"/>
                          <a:pt x="242411" y="7906"/>
                        </a:cubicBez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61246" y="191"/>
                          <a:pt x="30575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91345" y="6953"/>
                          <a:pt x="91535" y="6953"/>
                          <a:pt x="91630" y="6953"/>
                        </a:cubicBezTo>
                        <a:cubicBezTo>
                          <a:pt x="91726" y="6953"/>
                          <a:pt x="91821" y="6953"/>
                          <a:pt x="91916" y="6953"/>
                        </a:cubicBezTo>
                        <a:cubicBezTo>
                          <a:pt x="142208" y="8573"/>
                          <a:pt x="192310" y="11240"/>
                          <a:pt x="242411" y="1485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3" name="Vrije vorm: vorm 22132">
                    <a:extLst>
                      <a:ext uri="{FF2B5EF4-FFF2-40B4-BE49-F238E27FC236}">
                        <a16:creationId xmlns:a16="http://schemas.microsoft.com/office/drawing/2014/main" id="{E54B52BE-208B-C36D-BFEF-40BA4D6DA9F9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65439"/>
                    <a:ext cx="295465" cy="10382"/>
                  </a:xfrm>
                  <a:custGeom>
                    <a:avLst/>
                    <a:gdLst>
                      <a:gd name="connsiteX0" fmla="*/ 228886 w 295465"/>
                      <a:gd name="connsiteY0" fmla="*/ 6953 h 10382"/>
                      <a:gd name="connsiteX1" fmla="*/ 228886 w 295465"/>
                      <a:gd name="connsiteY1" fmla="*/ 6953 h 10382"/>
                      <a:gd name="connsiteX2" fmla="*/ 229076 w 295465"/>
                      <a:gd name="connsiteY2" fmla="*/ 6953 h 10382"/>
                      <a:gd name="connsiteX3" fmla="*/ 295466 w 295465"/>
                      <a:gd name="connsiteY3" fmla="*/ 1905 h 10382"/>
                      <a:gd name="connsiteX4" fmla="*/ 228886 w 295465"/>
                      <a:gd name="connsiteY4" fmla="*/ 0 h 10382"/>
                      <a:gd name="connsiteX5" fmla="*/ 86487 w 295465"/>
                      <a:gd name="connsiteY5" fmla="*/ 3429 h 10382"/>
                      <a:gd name="connsiteX6" fmla="*/ 0 w 295465"/>
                      <a:gd name="connsiteY6" fmla="*/ 9049 h 10382"/>
                      <a:gd name="connsiteX7" fmla="*/ 86678 w 295465"/>
                      <a:gd name="connsiteY7" fmla="*/ 10382 h 10382"/>
                      <a:gd name="connsiteX8" fmla="*/ 228886 w 295465"/>
                      <a:gd name="connsiteY8" fmla="*/ 6953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228886" y="6953"/>
                        </a:moveTo>
                        <a:lnTo>
                          <a:pt x="228886" y="6953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8886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4" name="Vrije vorm: vorm 22133">
                    <a:extLst>
                      <a:ext uri="{FF2B5EF4-FFF2-40B4-BE49-F238E27FC236}">
                        <a16:creationId xmlns:a16="http://schemas.microsoft.com/office/drawing/2014/main" id="{D918FF4B-2081-B755-139C-2EFA7EBFE7AD}"/>
                      </a:ext>
                    </a:extLst>
                  </p:cNvPr>
                  <p:cNvSpPr/>
                  <p:nvPr/>
                </p:nvSpPr>
                <p:spPr>
                  <a:xfrm>
                    <a:off x="8607368" y="1896872"/>
                    <a:ext cx="994791" cy="17716"/>
                  </a:xfrm>
                  <a:custGeom>
                    <a:avLst/>
                    <a:gdLst>
                      <a:gd name="connsiteX0" fmla="*/ 291465 w 994791"/>
                      <a:gd name="connsiteY0" fmla="*/ 3810 h 17716"/>
                      <a:gd name="connsiteX1" fmla="*/ 145733 w 994791"/>
                      <a:gd name="connsiteY1" fmla="*/ 8477 h 17716"/>
                      <a:gd name="connsiteX2" fmla="*/ 0 w 994791"/>
                      <a:gd name="connsiteY2" fmla="*/ 13144 h 17716"/>
                      <a:gd name="connsiteX3" fmla="*/ 291465 w 994791"/>
                      <a:gd name="connsiteY3" fmla="*/ 17717 h 17716"/>
                      <a:gd name="connsiteX4" fmla="*/ 770858 w 994791"/>
                      <a:gd name="connsiteY4" fmla="*/ 13906 h 17716"/>
                      <a:gd name="connsiteX5" fmla="*/ 994791 w 994791"/>
                      <a:gd name="connsiteY5" fmla="*/ 5144 h 17716"/>
                      <a:gd name="connsiteX6" fmla="*/ 882777 w 994791"/>
                      <a:gd name="connsiteY6" fmla="*/ 2572 h 17716"/>
                      <a:gd name="connsiteX7" fmla="*/ 770858 w 994791"/>
                      <a:gd name="connsiteY7" fmla="*/ 0 h 17716"/>
                      <a:gd name="connsiteX8" fmla="*/ 291465 w 994791"/>
                      <a:gd name="connsiteY8" fmla="*/ 3810 h 17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791" h="17716">
                        <a:moveTo>
                          <a:pt x="291465" y="3810"/>
                        </a:moveTo>
                        <a:lnTo>
                          <a:pt x="145733" y="8477"/>
                        </a:lnTo>
                        <a:lnTo>
                          <a:pt x="0" y="13144"/>
                        </a:lnTo>
                        <a:lnTo>
                          <a:pt x="291465" y="17717"/>
                        </a:lnTo>
                        <a:lnTo>
                          <a:pt x="770858" y="13906"/>
                        </a:lnTo>
                        <a:lnTo>
                          <a:pt x="994791" y="5144"/>
                        </a:lnTo>
                        <a:lnTo>
                          <a:pt x="882777" y="2572"/>
                        </a:lnTo>
                        <a:lnTo>
                          <a:pt x="770858" y="0"/>
                        </a:lnTo>
                        <a:lnTo>
                          <a:pt x="291465" y="381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5" name="Vrije vorm: vorm 22134">
                    <a:extLst>
                      <a:ext uri="{FF2B5EF4-FFF2-40B4-BE49-F238E27FC236}">
                        <a16:creationId xmlns:a16="http://schemas.microsoft.com/office/drawing/2014/main" id="{4D7FD341-1303-6720-6613-5A0E7BDF7C82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7716"/>
                    <a:ext cx="2113311" cy="77914"/>
                  </a:xfrm>
                  <a:custGeom>
                    <a:avLst/>
                    <a:gdLst>
                      <a:gd name="connsiteX0" fmla="*/ 2050066 w 2113311"/>
                      <a:gd name="connsiteY0" fmla="*/ 43244 h 77914"/>
                      <a:gd name="connsiteX1" fmla="*/ 1890712 w 2113311"/>
                      <a:gd name="connsiteY1" fmla="*/ 29051 h 77914"/>
                      <a:gd name="connsiteX2" fmla="*/ 1650397 w 2113311"/>
                      <a:gd name="connsiteY2" fmla="*/ 12478 h 77914"/>
                      <a:gd name="connsiteX3" fmla="*/ 1133285 w 2113311"/>
                      <a:gd name="connsiteY3" fmla="*/ 16859 h 77914"/>
                      <a:gd name="connsiteX4" fmla="*/ 875062 w 2113311"/>
                      <a:gd name="connsiteY4" fmla="*/ 28099 h 77914"/>
                      <a:gd name="connsiteX5" fmla="*/ 620458 w 2113311"/>
                      <a:gd name="connsiteY5" fmla="*/ 36100 h 77914"/>
                      <a:gd name="connsiteX6" fmla="*/ 310324 w 2113311"/>
                      <a:gd name="connsiteY6" fmla="*/ 27527 h 77914"/>
                      <a:gd name="connsiteX7" fmla="*/ 100584 w 2113311"/>
                      <a:gd name="connsiteY7" fmla="*/ 9811 h 77914"/>
                      <a:gd name="connsiteX8" fmla="*/ 0 w 2113311"/>
                      <a:gd name="connsiteY8" fmla="*/ 0 h 77914"/>
                      <a:gd name="connsiteX9" fmla="*/ 305752 w 2113311"/>
                      <a:gd name="connsiteY9" fmla="*/ 48101 h 77914"/>
                      <a:gd name="connsiteX10" fmla="*/ 618839 w 2113311"/>
                      <a:gd name="connsiteY10" fmla="*/ 77724 h 77914"/>
                      <a:gd name="connsiteX11" fmla="*/ 635222 w 2113311"/>
                      <a:gd name="connsiteY11" fmla="*/ 77915 h 77914"/>
                      <a:gd name="connsiteX12" fmla="*/ 651605 w 2113311"/>
                      <a:gd name="connsiteY12" fmla="*/ 77915 h 77914"/>
                      <a:gd name="connsiteX13" fmla="*/ 684371 w 2113311"/>
                      <a:gd name="connsiteY13" fmla="*/ 77629 h 77914"/>
                      <a:gd name="connsiteX14" fmla="*/ 749713 w 2113311"/>
                      <a:gd name="connsiteY14" fmla="*/ 75914 h 77914"/>
                      <a:gd name="connsiteX15" fmla="*/ 878967 w 2113311"/>
                      <a:gd name="connsiteY15" fmla="*/ 69628 h 77914"/>
                      <a:gd name="connsiteX16" fmla="*/ 1135285 w 2113311"/>
                      <a:gd name="connsiteY16" fmla="*/ 58388 h 77914"/>
                      <a:gd name="connsiteX17" fmla="*/ 1648397 w 2113311"/>
                      <a:gd name="connsiteY17" fmla="*/ 54007 h 77914"/>
                      <a:gd name="connsiteX18" fmla="*/ 1888808 w 2113311"/>
                      <a:gd name="connsiteY18" fmla="*/ 49816 h 77914"/>
                      <a:gd name="connsiteX19" fmla="*/ 2111502 w 2113311"/>
                      <a:gd name="connsiteY19" fmla="*/ 50673 h 77914"/>
                      <a:gd name="connsiteX20" fmla="*/ 2113312 w 2113311"/>
                      <a:gd name="connsiteY20" fmla="*/ 50673 h 77914"/>
                      <a:gd name="connsiteX21" fmla="*/ 2113312 w 2113311"/>
                      <a:gd name="connsiteY21" fmla="*/ 49244 h 77914"/>
                      <a:gd name="connsiteX22" fmla="*/ 2111502 w 2113311"/>
                      <a:gd name="connsiteY22" fmla="*/ 49054 h 77914"/>
                      <a:gd name="connsiteX23" fmla="*/ 2049970 w 2113311"/>
                      <a:gd name="connsiteY23" fmla="*/ 43148 h 779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113311" h="77914">
                        <a:moveTo>
                          <a:pt x="2050066" y="43244"/>
                        </a:moveTo>
                        <a:cubicBezTo>
                          <a:pt x="1997011" y="38195"/>
                          <a:pt x="1943957" y="33433"/>
                          <a:pt x="1890712" y="29051"/>
                        </a:cubicBez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40316" y="22765"/>
                          <a:pt x="170402" y="16478"/>
                          <a:pt x="100584" y="9811"/>
                        </a:cubicBezTo>
                        <a:cubicBezTo>
                          <a:pt x="67056" y="6572"/>
                          <a:pt x="33528" y="3334"/>
                          <a:pt x="0" y="0"/>
                        </a:cubicBezTo>
                        <a:cubicBezTo>
                          <a:pt x="101441" y="17050"/>
                          <a:pt x="202978" y="34100"/>
                          <a:pt x="305752" y="48101"/>
                        </a:cubicBezTo>
                        <a:cubicBezTo>
                          <a:pt x="408527" y="62198"/>
                          <a:pt x="512826" y="73152"/>
                          <a:pt x="618839" y="77724"/>
                        </a:cubicBezTo>
                        <a:lnTo>
                          <a:pt x="635222" y="77915"/>
                        </a:lnTo>
                        <a:lnTo>
                          <a:pt x="651605" y="77915"/>
                        </a:lnTo>
                        <a:cubicBezTo>
                          <a:pt x="662559" y="77819"/>
                          <a:pt x="673418" y="77819"/>
                          <a:pt x="684371" y="77629"/>
                        </a:cubicBezTo>
                        <a:cubicBezTo>
                          <a:pt x="706184" y="77343"/>
                          <a:pt x="727996" y="76676"/>
                          <a:pt x="749713" y="75914"/>
                        </a:cubicBezTo>
                        <a:cubicBezTo>
                          <a:pt x="793147" y="74295"/>
                          <a:pt x="836200" y="71914"/>
                          <a:pt x="878967" y="69628"/>
                        </a:cubicBezTo>
                        <a:cubicBezTo>
                          <a:pt x="964502" y="65056"/>
                          <a:pt x="1049750" y="61055"/>
                          <a:pt x="1135285" y="58388"/>
                        </a:cubicBezTo>
                        <a:cubicBezTo>
                          <a:pt x="1306259" y="53054"/>
                          <a:pt x="1477423" y="51340"/>
                          <a:pt x="1648397" y="54007"/>
                        </a:cubicBezTo>
                        <a:cubicBezTo>
                          <a:pt x="1728407" y="51816"/>
                          <a:pt x="1808607" y="50197"/>
                          <a:pt x="1888808" y="49816"/>
                        </a:cubicBezTo>
                        <a:cubicBezTo>
                          <a:pt x="1963007" y="49340"/>
                          <a:pt x="2037207" y="49816"/>
                          <a:pt x="2111502" y="50673"/>
                        </a:cubicBezTo>
                        <a:cubicBezTo>
                          <a:pt x="2112074" y="50673"/>
                          <a:pt x="2112740" y="50673"/>
                          <a:pt x="2113312" y="50673"/>
                        </a:cubicBezTo>
                        <a:lnTo>
                          <a:pt x="2113312" y="49244"/>
                        </a:lnTo>
                        <a:cubicBezTo>
                          <a:pt x="2112740" y="49244"/>
                          <a:pt x="2112074" y="49149"/>
                          <a:pt x="2111502" y="49054"/>
                        </a:cubicBezTo>
                        <a:cubicBezTo>
                          <a:pt x="2091023" y="46958"/>
                          <a:pt x="2070545" y="45053"/>
                          <a:pt x="2049970" y="43148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6" name="Vrije vorm: vorm 22135">
                    <a:extLst>
                      <a:ext uri="{FF2B5EF4-FFF2-40B4-BE49-F238E27FC236}">
                        <a16:creationId xmlns:a16="http://schemas.microsoft.com/office/drawing/2014/main" id="{05AE0529-25D4-93DC-E6E7-84DB5BCBD7E3}"/>
                      </a:ext>
                    </a:extLst>
                  </p:cNvPr>
                  <p:cNvSpPr/>
                  <p:nvPr/>
                </p:nvSpPr>
                <p:spPr>
                  <a:xfrm>
                    <a:off x="7437032" y="2009510"/>
                    <a:ext cx="1807273" cy="34427"/>
                  </a:xfrm>
                  <a:custGeom>
                    <a:avLst/>
                    <a:gdLst>
                      <a:gd name="connsiteX0" fmla="*/ 207264 w 1807273"/>
                      <a:gd name="connsiteY0" fmla="*/ 8139 h 34427"/>
                      <a:gd name="connsiteX1" fmla="*/ 481298 w 1807273"/>
                      <a:gd name="connsiteY1" fmla="*/ 16711 h 34427"/>
                      <a:gd name="connsiteX2" fmla="*/ 932974 w 1807273"/>
                      <a:gd name="connsiteY2" fmla="*/ 34237 h 34427"/>
                      <a:gd name="connsiteX3" fmla="*/ 1385697 w 1807273"/>
                      <a:gd name="connsiteY3" fmla="*/ 21855 h 34427"/>
                      <a:gd name="connsiteX4" fmla="*/ 1807274 w 1807273"/>
                      <a:gd name="connsiteY4" fmla="*/ 1566 h 34427"/>
                      <a:gd name="connsiteX5" fmla="*/ 1596200 w 1807273"/>
                      <a:gd name="connsiteY5" fmla="*/ 2328 h 34427"/>
                      <a:gd name="connsiteX6" fmla="*/ 1384554 w 1807273"/>
                      <a:gd name="connsiteY6" fmla="*/ 7948 h 34427"/>
                      <a:gd name="connsiteX7" fmla="*/ 933450 w 1807273"/>
                      <a:gd name="connsiteY7" fmla="*/ 20331 h 34427"/>
                      <a:gd name="connsiteX8" fmla="*/ 482727 w 1807273"/>
                      <a:gd name="connsiteY8" fmla="*/ 2900 h 34427"/>
                      <a:gd name="connsiteX9" fmla="*/ 207264 w 1807273"/>
                      <a:gd name="connsiteY9" fmla="*/ 1281 h 34427"/>
                      <a:gd name="connsiteX10" fmla="*/ 207264 w 1807273"/>
                      <a:gd name="connsiteY10" fmla="*/ 1281 h 34427"/>
                      <a:gd name="connsiteX11" fmla="*/ 0 w 1807273"/>
                      <a:gd name="connsiteY11" fmla="*/ 14711 h 34427"/>
                      <a:gd name="connsiteX12" fmla="*/ 0 w 1807273"/>
                      <a:gd name="connsiteY12" fmla="*/ 14711 h 34427"/>
                      <a:gd name="connsiteX13" fmla="*/ 0 w 1807273"/>
                      <a:gd name="connsiteY13" fmla="*/ 16426 h 34427"/>
                      <a:gd name="connsiteX14" fmla="*/ 0 w 1807273"/>
                      <a:gd name="connsiteY14" fmla="*/ 16426 h 34427"/>
                      <a:gd name="connsiteX15" fmla="*/ 207359 w 1807273"/>
                      <a:gd name="connsiteY15" fmla="*/ 8234 h 34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273" h="34427">
                        <a:moveTo>
                          <a:pt x="207264" y="8139"/>
                        </a:moveTo>
                        <a:cubicBezTo>
                          <a:pt x="298799" y="8043"/>
                          <a:pt x="390049" y="11758"/>
                          <a:pt x="481298" y="16711"/>
                        </a:cubicBezTo>
                        <a:cubicBezTo>
                          <a:pt x="631412" y="22998"/>
                          <a:pt x="781717" y="32618"/>
                          <a:pt x="932974" y="34237"/>
                        </a:cubicBezTo>
                        <a:cubicBezTo>
                          <a:pt x="1084231" y="35666"/>
                          <a:pt x="1235202" y="28808"/>
                          <a:pt x="1385697" y="21855"/>
                        </a:cubicBezTo>
                        <a:cubicBezTo>
                          <a:pt x="1526096" y="12997"/>
                          <a:pt x="1666399" y="4043"/>
                          <a:pt x="1807274" y="1566"/>
                        </a:cubicBezTo>
                        <a:cubicBezTo>
                          <a:pt x="1736979" y="519"/>
                          <a:pt x="1666589" y="995"/>
                          <a:pt x="1596200" y="2328"/>
                        </a:cubicBezTo>
                        <a:cubicBezTo>
                          <a:pt x="1525619" y="3662"/>
                          <a:pt x="1455039" y="5853"/>
                          <a:pt x="1384554" y="7948"/>
                        </a:cubicBezTo>
                        <a:cubicBezTo>
                          <a:pt x="1234059" y="14901"/>
                          <a:pt x="1083659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97" y="233"/>
                          <a:pt x="299085" y="-1196"/>
                          <a:pt x="207264" y="1281"/>
                        </a:cubicBezTo>
                        <a:cubicBezTo>
                          <a:pt x="207264" y="1281"/>
                          <a:pt x="207264" y="1281"/>
                          <a:pt x="207264" y="1281"/>
                        </a:cubicBezTo>
                        <a:cubicBezTo>
                          <a:pt x="137922" y="3091"/>
                          <a:pt x="68580" y="7281"/>
                          <a:pt x="0" y="14711"/>
                        </a:cubicBezTo>
                        <a:cubicBezTo>
                          <a:pt x="0" y="14711"/>
                          <a:pt x="0" y="14711"/>
                          <a:pt x="0" y="14711"/>
                        </a:cubicBezTo>
                        <a:lnTo>
                          <a:pt x="0" y="16426"/>
                        </a:lnTo>
                        <a:lnTo>
                          <a:pt x="0" y="16426"/>
                        </a:lnTo>
                        <a:cubicBezTo>
                          <a:pt x="68866" y="10710"/>
                          <a:pt x="138208" y="8329"/>
                          <a:pt x="207359" y="823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7" name="Vrije vorm: vorm 22136">
                    <a:extLst>
                      <a:ext uri="{FF2B5EF4-FFF2-40B4-BE49-F238E27FC236}">
                        <a16:creationId xmlns:a16="http://schemas.microsoft.com/office/drawing/2014/main" id="{7CBA132E-3E58-5A46-051C-8ED4E2919800}"/>
                      </a:ext>
                    </a:extLst>
                  </p:cNvPr>
                  <p:cNvSpPr/>
                  <p:nvPr/>
                </p:nvSpPr>
                <p:spPr>
                  <a:xfrm>
                    <a:off x="7436746" y="1902348"/>
                    <a:ext cx="1042416" cy="53513"/>
                  </a:xfrm>
                  <a:custGeom>
                    <a:avLst/>
                    <a:gdLst>
                      <a:gd name="connsiteX0" fmla="*/ 52007 w 1042416"/>
                      <a:gd name="connsiteY0" fmla="*/ 37862 h 53513"/>
                      <a:gd name="connsiteX1" fmla="*/ 222504 w 1042416"/>
                      <a:gd name="connsiteY1" fmla="*/ 31099 h 53513"/>
                      <a:gd name="connsiteX2" fmla="*/ 257080 w 1042416"/>
                      <a:gd name="connsiteY2" fmla="*/ 29480 h 53513"/>
                      <a:gd name="connsiteX3" fmla="*/ 274320 w 1042416"/>
                      <a:gd name="connsiteY3" fmla="*/ 28813 h 53513"/>
                      <a:gd name="connsiteX4" fmla="*/ 282988 w 1042416"/>
                      <a:gd name="connsiteY4" fmla="*/ 28432 h 53513"/>
                      <a:gd name="connsiteX5" fmla="*/ 291656 w 1042416"/>
                      <a:gd name="connsiteY5" fmla="*/ 28432 h 53513"/>
                      <a:gd name="connsiteX6" fmla="*/ 326327 w 1042416"/>
                      <a:gd name="connsiteY6" fmla="*/ 27765 h 53513"/>
                      <a:gd name="connsiteX7" fmla="*/ 343662 w 1042416"/>
                      <a:gd name="connsiteY7" fmla="*/ 27765 h 53513"/>
                      <a:gd name="connsiteX8" fmla="*/ 360998 w 1042416"/>
                      <a:gd name="connsiteY8" fmla="*/ 27765 h 53513"/>
                      <a:gd name="connsiteX9" fmla="*/ 430435 w 1042416"/>
                      <a:gd name="connsiteY9" fmla="*/ 29289 h 53513"/>
                      <a:gd name="connsiteX10" fmla="*/ 465201 w 1042416"/>
                      <a:gd name="connsiteY10" fmla="*/ 30718 h 53513"/>
                      <a:gd name="connsiteX11" fmla="*/ 482537 w 1042416"/>
                      <a:gd name="connsiteY11" fmla="*/ 31480 h 53513"/>
                      <a:gd name="connsiteX12" fmla="*/ 499872 w 1042416"/>
                      <a:gd name="connsiteY12" fmla="*/ 32433 h 53513"/>
                      <a:gd name="connsiteX13" fmla="*/ 778574 w 1042416"/>
                      <a:gd name="connsiteY13" fmla="*/ 52149 h 53513"/>
                      <a:gd name="connsiteX14" fmla="*/ 1042416 w 1042416"/>
                      <a:gd name="connsiteY14" fmla="*/ 50625 h 53513"/>
                      <a:gd name="connsiteX15" fmla="*/ 976979 w 1042416"/>
                      <a:gd name="connsiteY15" fmla="*/ 45768 h 53513"/>
                      <a:gd name="connsiteX16" fmla="*/ 783050 w 1042416"/>
                      <a:gd name="connsiteY16" fmla="*/ 24527 h 53513"/>
                      <a:gd name="connsiteX17" fmla="*/ 503206 w 1042416"/>
                      <a:gd name="connsiteY17" fmla="*/ 4715 h 53513"/>
                      <a:gd name="connsiteX18" fmla="*/ 485585 w 1042416"/>
                      <a:gd name="connsiteY18" fmla="*/ 3762 h 53513"/>
                      <a:gd name="connsiteX19" fmla="*/ 467963 w 1042416"/>
                      <a:gd name="connsiteY19" fmla="*/ 3000 h 53513"/>
                      <a:gd name="connsiteX20" fmla="*/ 432626 w 1042416"/>
                      <a:gd name="connsiteY20" fmla="*/ 1572 h 53513"/>
                      <a:gd name="connsiteX21" fmla="*/ 361664 w 1042416"/>
                      <a:gd name="connsiteY21" fmla="*/ 143 h 53513"/>
                      <a:gd name="connsiteX22" fmla="*/ 343948 w 1042416"/>
                      <a:gd name="connsiteY22" fmla="*/ 143 h 53513"/>
                      <a:gd name="connsiteX23" fmla="*/ 326136 w 1042416"/>
                      <a:gd name="connsiteY23" fmla="*/ 143 h 53513"/>
                      <a:gd name="connsiteX24" fmla="*/ 290513 w 1042416"/>
                      <a:gd name="connsiteY24" fmla="*/ 714 h 53513"/>
                      <a:gd name="connsiteX25" fmla="*/ 281654 w 1042416"/>
                      <a:gd name="connsiteY25" fmla="*/ 714 h 53513"/>
                      <a:gd name="connsiteX26" fmla="*/ 272796 w 1042416"/>
                      <a:gd name="connsiteY26" fmla="*/ 1191 h 53513"/>
                      <a:gd name="connsiteX27" fmla="*/ 254984 w 1042416"/>
                      <a:gd name="connsiteY27" fmla="*/ 1953 h 53513"/>
                      <a:gd name="connsiteX28" fmla="*/ 219361 w 1042416"/>
                      <a:gd name="connsiteY28" fmla="*/ 3667 h 53513"/>
                      <a:gd name="connsiteX29" fmla="*/ 49911 w 1042416"/>
                      <a:gd name="connsiteY29" fmla="*/ 24241 h 53513"/>
                      <a:gd name="connsiteX30" fmla="*/ 0 w 1042416"/>
                      <a:gd name="connsiteY30" fmla="*/ 29575 h 53513"/>
                      <a:gd name="connsiteX31" fmla="*/ 0 w 1042416"/>
                      <a:gd name="connsiteY31" fmla="*/ 39291 h 53513"/>
                      <a:gd name="connsiteX32" fmla="*/ 0 w 1042416"/>
                      <a:gd name="connsiteY32" fmla="*/ 39291 h 53513"/>
                      <a:gd name="connsiteX33" fmla="*/ 51816 w 1042416"/>
                      <a:gd name="connsiteY33" fmla="*/ 37957 h 535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6" h="53513">
                        <a:moveTo>
                          <a:pt x="52007" y="37862"/>
                        </a:moveTo>
                        <a:cubicBezTo>
                          <a:pt x="109252" y="35766"/>
                          <a:pt x="166211" y="32242"/>
                          <a:pt x="222504" y="31099"/>
                        </a:cubicBezTo>
                        <a:cubicBezTo>
                          <a:pt x="234029" y="30337"/>
                          <a:pt x="245554" y="29956"/>
                          <a:pt x="257080" y="29480"/>
                        </a:cubicBezTo>
                        <a:lnTo>
                          <a:pt x="274320" y="28813"/>
                        </a:lnTo>
                        <a:lnTo>
                          <a:pt x="282988" y="28432"/>
                        </a:lnTo>
                        <a:lnTo>
                          <a:pt x="291656" y="28432"/>
                        </a:lnTo>
                        <a:cubicBezTo>
                          <a:pt x="291656" y="28432"/>
                          <a:pt x="326327" y="27765"/>
                          <a:pt x="326327" y="27765"/>
                        </a:cubicBezTo>
                        <a:cubicBezTo>
                          <a:pt x="332137" y="27575"/>
                          <a:pt x="337852" y="27765"/>
                          <a:pt x="343662" y="27765"/>
                        </a:cubicBezTo>
                        <a:lnTo>
                          <a:pt x="360998" y="27765"/>
                        </a:lnTo>
                        <a:cubicBezTo>
                          <a:pt x="384143" y="27765"/>
                          <a:pt x="407289" y="28718"/>
                          <a:pt x="430435" y="29289"/>
                        </a:cubicBezTo>
                        <a:cubicBezTo>
                          <a:pt x="442055" y="29670"/>
                          <a:pt x="453581" y="30242"/>
                          <a:pt x="465201" y="30718"/>
                        </a:cubicBezTo>
                        <a:lnTo>
                          <a:pt x="482537" y="31480"/>
                        </a:lnTo>
                        <a:lnTo>
                          <a:pt x="499872" y="32433"/>
                        </a:lnTo>
                        <a:cubicBezTo>
                          <a:pt x="592550" y="37290"/>
                          <a:pt x="685324" y="45291"/>
                          <a:pt x="778574" y="52149"/>
                        </a:cubicBezTo>
                        <a:cubicBezTo>
                          <a:pt x="866489" y="53959"/>
                          <a:pt x="954786" y="54435"/>
                          <a:pt x="1042416" y="50625"/>
                        </a:cubicBezTo>
                        <a:cubicBezTo>
                          <a:pt x="1020509" y="49292"/>
                          <a:pt x="998696" y="47577"/>
                          <a:pt x="976979" y="45768"/>
                        </a:cubicBezTo>
                        <a:cubicBezTo>
                          <a:pt x="911924" y="40243"/>
                          <a:pt x="847439" y="32718"/>
                          <a:pt x="783050" y="24527"/>
                        </a:cubicBezTo>
                        <a:cubicBezTo>
                          <a:pt x="690277" y="17764"/>
                          <a:pt x="597217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8" y="26241"/>
                          <a:pt x="16669" y="27956"/>
                          <a:pt x="0" y="29575"/>
                        </a:cubicBezTo>
                        <a:lnTo>
                          <a:pt x="0" y="39291"/>
                        </a:lnTo>
                        <a:lnTo>
                          <a:pt x="0" y="39291"/>
                        </a:lnTo>
                        <a:cubicBezTo>
                          <a:pt x="17336" y="39005"/>
                          <a:pt x="34576" y="38624"/>
                          <a:pt x="51816" y="3795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8" name="Vrije vorm: vorm 22137">
                    <a:extLst>
                      <a:ext uri="{FF2B5EF4-FFF2-40B4-BE49-F238E27FC236}">
                        <a16:creationId xmlns:a16="http://schemas.microsoft.com/office/drawing/2014/main" id="{E899CB39-522B-E020-8F5F-28B8E6094D47}"/>
                      </a:ext>
                    </a:extLst>
                  </p:cNvPr>
                  <p:cNvSpPr/>
                  <p:nvPr/>
                </p:nvSpPr>
                <p:spPr>
                  <a:xfrm>
                    <a:off x="7523138" y="1976513"/>
                    <a:ext cx="2325606" cy="139147"/>
                  </a:xfrm>
                  <a:custGeom>
                    <a:avLst/>
                    <a:gdLst>
                      <a:gd name="connsiteX0" fmla="*/ 338709 w 2325606"/>
                      <a:gd name="connsiteY0" fmla="*/ 98761 h 139147"/>
                      <a:gd name="connsiteX1" fmla="*/ 560927 w 2325606"/>
                      <a:gd name="connsiteY1" fmla="*/ 95523 h 139147"/>
                      <a:gd name="connsiteX2" fmla="*/ 783908 w 2325606"/>
                      <a:gd name="connsiteY2" fmla="*/ 100000 h 139147"/>
                      <a:gd name="connsiteX3" fmla="*/ 1517904 w 2325606"/>
                      <a:gd name="connsiteY3" fmla="*/ 93237 h 139147"/>
                      <a:gd name="connsiteX4" fmla="*/ 2250948 w 2325606"/>
                      <a:gd name="connsiteY4" fmla="*/ 61042 h 139147"/>
                      <a:gd name="connsiteX5" fmla="*/ 2272284 w 2325606"/>
                      <a:gd name="connsiteY5" fmla="*/ 59518 h 139147"/>
                      <a:gd name="connsiteX6" fmla="*/ 2277999 w 2325606"/>
                      <a:gd name="connsiteY6" fmla="*/ 59042 h 139147"/>
                      <a:gd name="connsiteX7" fmla="*/ 2283905 w 2325606"/>
                      <a:gd name="connsiteY7" fmla="*/ 58280 h 139147"/>
                      <a:gd name="connsiteX8" fmla="*/ 2295430 w 2325606"/>
                      <a:gd name="connsiteY8" fmla="*/ 55994 h 139147"/>
                      <a:gd name="connsiteX9" fmla="*/ 2306669 w 2325606"/>
                      <a:gd name="connsiteY9" fmla="*/ 52470 h 139147"/>
                      <a:gd name="connsiteX10" fmla="*/ 2317337 w 2325606"/>
                      <a:gd name="connsiteY10" fmla="*/ 46850 h 139147"/>
                      <a:gd name="connsiteX11" fmla="*/ 2319719 w 2325606"/>
                      <a:gd name="connsiteY11" fmla="*/ 44945 h 139147"/>
                      <a:gd name="connsiteX12" fmla="*/ 2321909 w 2325606"/>
                      <a:gd name="connsiteY12" fmla="*/ 42754 h 139147"/>
                      <a:gd name="connsiteX13" fmla="*/ 2323910 w 2325606"/>
                      <a:gd name="connsiteY13" fmla="*/ 39897 h 139147"/>
                      <a:gd name="connsiteX14" fmla="*/ 2325148 w 2325606"/>
                      <a:gd name="connsiteY14" fmla="*/ 36468 h 139147"/>
                      <a:gd name="connsiteX15" fmla="*/ 2325243 w 2325606"/>
                      <a:gd name="connsiteY15" fmla="*/ 29800 h 139147"/>
                      <a:gd name="connsiteX16" fmla="*/ 2325243 w 2325606"/>
                      <a:gd name="connsiteY16" fmla="*/ 29419 h 139147"/>
                      <a:gd name="connsiteX17" fmla="*/ 2324481 w 2325606"/>
                      <a:gd name="connsiteY17" fmla="*/ 26467 h 139147"/>
                      <a:gd name="connsiteX18" fmla="*/ 2324291 w 2325606"/>
                      <a:gd name="connsiteY18" fmla="*/ 25609 h 139147"/>
                      <a:gd name="connsiteX19" fmla="*/ 2323910 w 2325606"/>
                      <a:gd name="connsiteY19" fmla="*/ 25323 h 139147"/>
                      <a:gd name="connsiteX20" fmla="*/ 2323338 w 2325606"/>
                      <a:gd name="connsiteY20" fmla="*/ 25323 h 139147"/>
                      <a:gd name="connsiteX21" fmla="*/ 2321243 w 2325606"/>
                      <a:gd name="connsiteY21" fmla="*/ 24657 h 139147"/>
                      <a:gd name="connsiteX22" fmla="*/ 2316956 w 2325606"/>
                      <a:gd name="connsiteY22" fmla="*/ 23704 h 139147"/>
                      <a:gd name="connsiteX23" fmla="*/ 2312099 w 2325606"/>
                      <a:gd name="connsiteY23" fmla="*/ 23037 h 139147"/>
                      <a:gd name="connsiteX24" fmla="*/ 2305812 w 2325606"/>
                      <a:gd name="connsiteY24" fmla="*/ 22275 h 139147"/>
                      <a:gd name="connsiteX25" fmla="*/ 2295239 w 2325606"/>
                      <a:gd name="connsiteY25" fmla="*/ 20942 h 139147"/>
                      <a:gd name="connsiteX26" fmla="*/ 2274094 w 2325606"/>
                      <a:gd name="connsiteY26" fmla="*/ 18370 h 139147"/>
                      <a:gd name="connsiteX27" fmla="*/ 2231612 w 2325606"/>
                      <a:gd name="connsiteY27" fmla="*/ 13798 h 139147"/>
                      <a:gd name="connsiteX28" fmla="*/ 2060829 w 2325606"/>
                      <a:gd name="connsiteY28" fmla="*/ 1987 h 139147"/>
                      <a:gd name="connsiteX29" fmla="*/ 2059686 w 2325606"/>
                      <a:gd name="connsiteY29" fmla="*/ 1987 h 139147"/>
                      <a:gd name="connsiteX30" fmla="*/ 1718215 w 2325606"/>
                      <a:gd name="connsiteY30" fmla="*/ 9798 h 139147"/>
                      <a:gd name="connsiteX31" fmla="*/ 2060067 w 2325606"/>
                      <a:gd name="connsiteY31" fmla="*/ 8941 h 139147"/>
                      <a:gd name="connsiteX32" fmla="*/ 2229231 w 2325606"/>
                      <a:gd name="connsiteY32" fmla="*/ 24085 h 139147"/>
                      <a:gd name="connsiteX33" fmla="*/ 2271141 w 2325606"/>
                      <a:gd name="connsiteY33" fmla="*/ 29419 h 139147"/>
                      <a:gd name="connsiteX34" fmla="*/ 2292001 w 2325606"/>
                      <a:gd name="connsiteY34" fmla="*/ 32372 h 139147"/>
                      <a:gd name="connsiteX35" fmla="*/ 2299716 w 2325606"/>
                      <a:gd name="connsiteY35" fmla="*/ 33515 h 139147"/>
                      <a:gd name="connsiteX36" fmla="*/ 2302383 w 2325606"/>
                      <a:gd name="connsiteY36" fmla="*/ 33896 h 139147"/>
                      <a:gd name="connsiteX37" fmla="*/ 2304955 w 2325606"/>
                      <a:gd name="connsiteY37" fmla="*/ 34277 h 139147"/>
                      <a:gd name="connsiteX38" fmla="*/ 2306288 w 2325606"/>
                      <a:gd name="connsiteY38" fmla="*/ 34468 h 139147"/>
                      <a:gd name="connsiteX39" fmla="*/ 2306669 w 2325606"/>
                      <a:gd name="connsiteY39" fmla="*/ 34468 h 139147"/>
                      <a:gd name="connsiteX40" fmla="*/ 2307336 w 2325606"/>
                      <a:gd name="connsiteY40" fmla="*/ 34658 h 139147"/>
                      <a:gd name="connsiteX41" fmla="*/ 2307527 w 2325606"/>
                      <a:gd name="connsiteY41" fmla="*/ 35039 h 139147"/>
                      <a:gd name="connsiteX42" fmla="*/ 2307431 w 2325606"/>
                      <a:gd name="connsiteY42" fmla="*/ 35515 h 139147"/>
                      <a:gd name="connsiteX43" fmla="*/ 2307336 w 2325606"/>
                      <a:gd name="connsiteY43" fmla="*/ 35610 h 139147"/>
                      <a:gd name="connsiteX44" fmla="*/ 2306860 w 2325606"/>
                      <a:gd name="connsiteY44" fmla="*/ 36182 h 139147"/>
                      <a:gd name="connsiteX45" fmla="*/ 2306003 w 2325606"/>
                      <a:gd name="connsiteY45" fmla="*/ 37039 h 139147"/>
                      <a:gd name="connsiteX46" fmla="*/ 2304764 w 2325606"/>
                      <a:gd name="connsiteY46" fmla="*/ 37896 h 139147"/>
                      <a:gd name="connsiteX47" fmla="*/ 2289715 w 2325606"/>
                      <a:gd name="connsiteY47" fmla="*/ 43612 h 139147"/>
                      <a:gd name="connsiteX48" fmla="*/ 2280476 w 2325606"/>
                      <a:gd name="connsiteY48" fmla="*/ 45231 h 139147"/>
                      <a:gd name="connsiteX49" fmla="*/ 2275808 w 2325606"/>
                      <a:gd name="connsiteY49" fmla="*/ 45707 h 139147"/>
                      <a:gd name="connsiteX50" fmla="*/ 2270855 w 2325606"/>
                      <a:gd name="connsiteY50" fmla="*/ 45993 h 139147"/>
                      <a:gd name="connsiteX51" fmla="*/ 2249519 w 2325606"/>
                      <a:gd name="connsiteY51" fmla="*/ 47041 h 139147"/>
                      <a:gd name="connsiteX52" fmla="*/ 1517428 w 2325606"/>
                      <a:gd name="connsiteY52" fmla="*/ 79235 h 139147"/>
                      <a:gd name="connsiteX53" fmla="*/ 784384 w 2325606"/>
                      <a:gd name="connsiteY53" fmla="*/ 85998 h 139147"/>
                      <a:gd name="connsiteX54" fmla="*/ 561404 w 2325606"/>
                      <a:gd name="connsiteY54" fmla="*/ 85045 h 139147"/>
                      <a:gd name="connsiteX55" fmla="*/ 337852 w 2325606"/>
                      <a:gd name="connsiteY55" fmla="*/ 91713 h 139147"/>
                      <a:gd name="connsiteX56" fmla="*/ 335566 w 2325606"/>
                      <a:gd name="connsiteY56" fmla="*/ 91903 h 139147"/>
                      <a:gd name="connsiteX57" fmla="*/ 117729 w 2325606"/>
                      <a:gd name="connsiteY57" fmla="*/ 120193 h 139147"/>
                      <a:gd name="connsiteX58" fmla="*/ 3143 w 2325606"/>
                      <a:gd name="connsiteY58" fmla="*/ 138671 h 139147"/>
                      <a:gd name="connsiteX59" fmla="*/ 0 w 2325606"/>
                      <a:gd name="connsiteY59" fmla="*/ 139147 h 139147"/>
                      <a:gd name="connsiteX60" fmla="*/ 11906 w 2325606"/>
                      <a:gd name="connsiteY60" fmla="*/ 139147 h 139147"/>
                      <a:gd name="connsiteX61" fmla="*/ 15335 w 2325606"/>
                      <a:gd name="connsiteY61" fmla="*/ 138576 h 139147"/>
                      <a:gd name="connsiteX62" fmla="*/ 118682 w 2325606"/>
                      <a:gd name="connsiteY62" fmla="*/ 123621 h 139147"/>
                      <a:gd name="connsiteX63" fmla="*/ 338709 w 2325606"/>
                      <a:gd name="connsiteY63" fmla="*/ 98666 h 139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</a:cxnLst>
                    <a:rect l="l" t="t" r="r" b="b"/>
                    <a:pathLst>
                      <a:path w="2325606" h="139147">
                        <a:moveTo>
                          <a:pt x="338709" y="98761"/>
                        </a:moveTo>
                        <a:cubicBezTo>
                          <a:pt x="412528" y="93999"/>
                          <a:pt x="486823" y="94189"/>
                          <a:pt x="560927" y="95523"/>
                        </a:cubicBezTo>
                        <a:cubicBezTo>
                          <a:pt x="635127" y="97047"/>
                          <a:pt x="709517" y="98856"/>
                          <a:pt x="783908" y="100000"/>
                        </a:cubicBezTo>
                        <a:cubicBezTo>
                          <a:pt x="1028510" y="102095"/>
                          <a:pt x="1273302" y="99714"/>
                          <a:pt x="1517904" y="93237"/>
                        </a:cubicBezTo>
                        <a:cubicBezTo>
                          <a:pt x="1762506" y="86665"/>
                          <a:pt x="2006918" y="76092"/>
                          <a:pt x="2250948" y="61042"/>
                        </a:cubicBezTo>
                        <a:lnTo>
                          <a:pt x="2272284" y="59518"/>
                        </a:lnTo>
                        <a:cubicBezTo>
                          <a:pt x="2273999" y="59423"/>
                          <a:pt x="2275999" y="59233"/>
                          <a:pt x="2277999" y="59042"/>
                        </a:cubicBezTo>
                        <a:cubicBezTo>
                          <a:pt x="2279999" y="58852"/>
                          <a:pt x="2281904" y="58566"/>
                          <a:pt x="2283905" y="58280"/>
                        </a:cubicBezTo>
                        <a:cubicBezTo>
                          <a:pt x="2287810" y="57708"/>
                          <a:pt x="2291620" y="56946"/>
                          <a:pt x="2295430" y="55994"/>
                        </a:cubicBezTo>
                        <a:cubicBezTo>
                          <a:pt x="2299240" y="55042"/>
                          <a:pt x="2302955" y="53898"/>
                          <a:pt x="2306669" y="52470"/>
                        </a:cubicBezTo>
                        <a:cubicBezTo>
                          <a:pt x="2310384" y="51041"/>
                          <a:pt x="2314004" y="49136"/>
                          <a:pt x="2317337" y="46850"/>
                        </a:cubicBezTo>
                        <a:lnTo>
                          <a:pt x="2319719" y="44945"/>
                        </a:lnTo>
                        <a:cubicBezTo>
                          <a:pt x="2320480" y="44183"/>
                          <a:pt x="2321147" y="43421"/>
                          <a:pt x="2321909" y="42754"/>
                        </a:cubicBezTo>
                        <a:cubicBezTo>
                          <a:pt x="2322671" y="41992"/>
                          <a:pt x="2323052" y="41230"/>
                          <a:pt x="2323910" y="39897"/>
                        </a:cubicBezTo>
                        <a:cubicBezTo>
                          <a:pt x="2324767" y="38658"/>
                          <a:pt x="2324862" y="37611"/>
                          <a:pt x="2325148" y="36468"/>
                        </a:cubicBezTo>
                        <a:cubicBezTo>
                          <a:pt x="2326005" y="34182"/>
                          <a:pt x="2325434" y="31991"/>
                          <a:pt x="2325243" y="29800"/>
                        </a:cubicBezTo>
                        <a:lnTo>
                          <a:pt x="2325243" y="29419"/>
                        </a:lnTo>
                        <a:cubicBezTo>
                          <a:pt x="2325243" y="29419"/>
                          <a:pt x="2324481" y="26467"/>
                          <a:pt x="2324481" y="26467"/>
                        </a:cubicBezTo>
                        <a:lnTo>
                          <a:pt x="2324291" y="25609"/>
                        </a:lnTo>
                        <a:cubicBezTo>
                          <a:pt x="2324291" y="25609"/>
                          <a:pt x="2324100" y="25419"/>
                          <a:pt x="2323910" y="25323"/>
                        </a:cubicBezTo>
                        <a:lnTo>
                          <a:pt x="2323338" y="25323"/>
                        </a:lnTo>
                        <a:cubicBezTo>
                          <a:pt x="2323338" y="25323"/>
                          <a:pt x="2321243" y="24657"/>
                          <a:pt x="2321243" y="24657"/>
                        </a:cubicBezTo>
                        <a:cubicBezTo>
                          <a:pt x="2319814" y="24371"/>
                          <a:pt x="2318576" y="23895"/>
                          <a:pt x="2316956" y="23704"/>
                        </a:cubicBezTo>
                        <a:lnTo>
                          <a:pt x="2312099" y="23037"/>
                        </a:lnTo>
                        <a:lnTo>
                          <a:pt x="2305812" y="22275"/>
                        </a:lnTo>
                        <a:lnTo>
                          <a:pt x="2295239" y="20942"/>
                        </a:lnTo>
                        <a:cubicBezTo>
                          <a:pt x="2288191" y="20085"/>
                          <a:pt x="2281142" y="19132"/>
                          <a:pt x="2274094" y="18370"/>
                        </a:cubicBezTo>
                        <a:cubicBezTo>
                          <a:pt x="2259902" y="16846"/>
                          <a:pt x="2245805" y="15132"/>
                          <a:pt x="2231612" y="13798"/>
                        </a:cubicBezTo>
                        <a:cubicBezTo>
                          <a:pt x="2174939" y="8179"/>
                          <a:pt x="2117979" y="4178"/>
                          <a:pt x="2060829" y="1987"/>
                        </a:cubicBezTo>
                        <a:cubicBezTo>
                          <a:pt x="2060448" y="1987"/>
                          <a:pt x="2060067" y="1987"/>
                          <a:pt x="2059686" y="1987"/>
                        </a:cubicBezTo>
                        <a:cubicBezTo>
                          <a:pt x="1945767" y="-2299"/>
                          <a:pt x="1831372" y="368"/>
                          <a:pt x="1718215" y="9798"/>
                        </a:cubicBezTo>
                        <a:cubicBezTo>
                          <a:pt x="1832134" y="2654"/>
                          <a:pt x="1946624" y="2273"/>
                          <a:pt x="2060067" y="8941"/>
                        </a:cubicBezTo>
                        <a:cubicBezTo>
                          <a:pt x="2116741" y="12274"/>
                          <a:pt x="2173224" y="17323"/>
                          <a:pt x="2229231" y="24085"/>
                        </a:cubicBezTo>
                        <a:cubicBezTo>
                          <a:pt x="2243233" y="25609"/>
                          <a:pt x="2257139" y="27610"/>
                          <a:pt x="2271141" y="29419"/>
                        </a:cubicBezTo>
                        <a:cubicBezTo>
                          <a:pt x="2278094" y="30277"/>
                          <a:pt x="2285048" y="31324"/>
                          <a:pt x="2292001" y="32372"/>
                        </a:cubicBezTo>
                        <a:lnTo>
                          <a:pt x="2299716" y="33515"/>
                        </a:lnTo>
                        <a:lnTo>
                          <a:pt x="2302383" y="33896"/>
                        </a:lnTo>
                        <a:lnTo>
                          <a:pt x="2304955" y="34277"/>
                        </a:lnTo>
                        <a:lnTo>
                          <a:pt x="2306288" y="34468"/>
                        </a:lnTo>
                        <a:cubicBezTo>
                          <a:pt x="2306288" y="34468"/>
                          <a:pt x="2306479" y="34468"/>
                          <a:pt x="2306669" y="34468"/>
                        </a:cubicBezTo>
                        <a:lnTo>
                          <a:pt x="2307336" y="34658"/>
                        </a:lnTo>
                        <a:cubicBezTo>
                          <a:pt x="2307336" y="34658"/>
                          <a:pt x="2307527" y="34848"/>
                          <a:pt x="2307527" y="35039"/>
                        </a:cubicBezTo>
                        <a:cubicBezTo>
                          <a:pt x="2307527" y="35229"/>
                          <a:pt x="2307527" y="35325"/>
                          <a:pt x="2307431" y="35515"/>
                        </a:cubicBezTo>
                        <a:cubicBezTo>
                          <a:pt x="2307431" y="35515"/>
                          <a:pt x="2307336" y="35706"/>
                          <a:pt x="2307336" y="35610"/>
                        </a:cubicBezTo>
                        <a:cubicBezTo>
                          <a:pt x="2307336" y="35420"/>
                          <a:pt x="2307241" y="35896"/>
                          <a:pt x="2306860" y="36182"/>
                        </a:cubicBezTo>
                        <a:cubicBezTo>
                          <a:pt x="2306574" y="36468"/>
                          <a:pt x="2306288" y="36754"/>
                          <a:pt x="2306003" y="37039"/>
                        </a:cubicBezTo>
                        <a:lnTo>
                          <a:pt x="2304764" y="37896"/>
                        </a:lnTo>
                        <a:cubicBezTo>
                          <a:pt x="2301240" y="40278"/>
                          <a:pt x="2295620" y="42278"/>
                          <a:pt x="2289715" y="43612"/>
                        </a:cubicBezTo>
                        <a:cubicBezTo>
                          <a:pt x="2286762" y="44278"/>
                          <a:pt x="2283619" y="44850"/>
                          <a:pt x="2280476" y="45231"/>
                        </a:cubicBezTo>
                        <a:cubicBezTo>
                          <a:pt x="2278952" y="45421"/>
                          <a:pt x="2277332" y="45612"/>
                          <a:pt x="2275808" y="45707"/>
                        </a:cubicBezTo>
                        <a:cubicBezTo>
                          <a:pt x="2274284" y="45802"/>
                          <a:pt x="2272760" y="45898"/>
                          <a:pt x="2270855" y="45993"/>
                        </a:cubicBezTo>
                        <a:lnTo>
                          <a:pt x="2249519" y="47041"/>
                        </a:lnTo>
                        <a:cubicBezTo>
                          <a:pt x="2005870" y="62090"/>
                          <a:pt x="1761744" y="72663"/>
                          <a:pt x="1517428" y="79235"/>
                        </a:cubicBezTo>
                        <a:cubicBezTo>
                          <a:pt x="1273112" y="85712"/>
                          <a:pt x="1028700" y="88093"/>
                          <a:pt x="784384" y="85998"/>
                        </a:cubicBezTo>
                        <a:cubicBezTo>
                          <a:pt x="710089" y="85998"/>
                          <a:pt x="635794" y="85426"/>
                          <a:pt x="561404" y="85045"/>
                        </a:cubicBezTo>
                        <a:cubicBezTo>
                          <a:pt x="487013" y="84855"/>
                          <a:pt x="412147" y="85807"/>
                          <a:pt x="337852" y="91713"/>
                        </a:cubicBezTo>
                        <a:cubicBezTo>
                          <a:pt x="337090" y="91713"/>
                          <a:pt x="336328" y="91903"/>
                          <a:pt x="335566" y="91903"/>
                        </a:cubicBezTo>
                        <a:cubicBezTo>
                          <a:pt x="262033" y="97904"/>
                          <a:pt x="189643" y="108667"/>
                          <a:pt x="117729" y="120193"/>
                        </a:cubicBezTo>
                        <a:lnTo>
                          <a:pt x="3143" y="138671"/>
                        </a:lnTo>
                        <a:lnTo>
                          <a:pt x="0" y="139147"/>
                        </a:lnTo>
                        <a:lnTo>
                          <a:pt x="11906" y="139147"/>
                        </a:lnTo>
                        <a:cubicBezTo>
                          <a:pt x="11906" y="139147"/>
                          <a:pt x="15335" y="138576"/>
                          <a:pt x="15335" y="138576"/>
                        </a:cubicBezTo>
                        <a:lnTo>
                          <a:pt x="118682" y="123621"/>
                        </a:lnTo>
                        <a:cubicBezTo>
                          <a:pt x="191643" y="113144"/>
                          <a:pt x="264890" y="103429"/>
                          <a:pt x="338709" y="9866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39" name="Vrije vorm: vorm 22138">
                    <a:extLst>
                      <a:ext uri="{FF2B5EF4-FFF2-40B4-BE49-F238E27FC236}">
                        <a16:creationId xmlns:a16="http://schemas.microsoft.com/office/drawing/2014/main" id="{B1AF6EBB-888E-2922-0A5D-E1DA9F47953D}"/>
                      </a:ext>
                    </a:extLst>
                  </p:cNvPr>
                  <p:cNvSpPr/>
                  <p:nvPr/>
                </p:nvSpPr>
                <p:spPr>
                  <a:xfrm>
                    <a:off x="8034821" y="2095140"/>
                    <a:ext cx="590931" cy="16615"/>
                  </a:xfrm>
                  <a:custGeom>
                    <a:avLst/>
                    <a:gdLst>
                      <a:gd name="connsiteX0" fmla="*/ 485870 w 590931"/>
                      <a:gd name="connsiteY0" fmla="*/ 5757 h 16615"/>
                      <a:gd name="connsiteX1" fmla="*/ 390906 w 590931"/>
                      <a:gd name="connsiteY1" fmla="*/ 1661 h 16615"/>
                      <a:gd name="connsiteX2" fmla="*/ 345948 w 590931"/>
                      <a:gd name="connsiteY2" fmla="*/ 518 h 16615"/>
                      <a:gd name="connsiteX3" fmla="*/ 300895 w 590931"/>
                      <a:gd name="connsiteY3" fmla="*/ 42 h 16615"/>
                      <a:gd name="connsiteX4" fmla="*/ 210693 w 590931"/>
                      <a:gd name="connsiteY4" fmla="*/ 1090 h 16615"/>
                      <a:gd name="connsiteX5" fmla="*/ 89059 w 590931"/>
                      <a:gd name="connsiteY5" fmla="*/ 8996 h 16615"/>
                      <a:gd name="connsiteX6" fmla="*/ 5810 w 590931"/>
                      <a:gd name="connsiteY6" fmla="*/ 16139 h 16615"/>
                      <a:gd name="connsiteX7" fmla="*/ 0 w 590931"/>
                      <a:gd name="connsiteY7" fmla="*/ 16615 h 16615"/>
                      <a:gd name="connsiteX8" fmla="*/ 213931 w 590931"/>
                      <a:gd name="connsiteY8" fmla="*/ 14901 h 16615"/>
                      <a:gd name="connsiteX9" fmla="*/ 263747 w 590931"/>
                      <a:gd name="connsiteY9" fmla="*/ 14044 h 16615"/>
                      <a:gd name="connsiteX10" fmla="*/ 266890 w 590931"/>
                      <a:gd name="connsiteY10" fmla="*/ 14044 h 16615"/>
                      <a:gd name="connsiteX11" fmla="*/ 316706 w 590931"/>
                      <a:gd name="connsiteY11" fmla="*/ 14044 h 16615"/>
                      <a:gd name="connsiteX12" fmla="*/ 590931 w 590931"/>
                      <a:gd name="connsiteY12" fmla="*/ 11853 h 16615"/>
                      <a:gd name="connsiteX13" fmla="*/ 584168 w 590931"/>
                      <a:gd name="connsiteY13" fmla="*/ 11472 h 16615"/>
                      <a:gd name="connsiteX14" fmla="*/ 570166 w 590931"/>
                      <a:gd name="connsiteY14" fmla="*/ 10615 h 16615"/>
                      <a:gd name="connsiteX15" fmla="*/ 485775 w 590931"/>
                      <a:gd name="connsiteY15" fmla="*/ 5852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590931" h="16615">
                        <a:moveTo>
                          <a:pt x="485870" y="5757"/>
                        </a:moveTo>
                        <a:cubicBezTo>
                          <a:pt x="454247" y="4138"/>
                          <a:pt x="422624" y="2709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8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70021" y="2995"/>
                          <a:pt x="129540" y="5757"/>
                          <a:pt x="89059" y="8996"/>
                        </a:cubicBezTo>
                        <a:cubicBezTo>
                          <a:pt x="61246" y="11186"/>
                          <a:pt x="33528" y="13567"/>
                          <a:pt x="5810" y="16139"/>
                        </a:cubicBezTo>
                        <a:cubicBezTo>
                          <a:pt x="3905" y="16330"/>
                          <a:pt x="1905" y="16520"/>
                          <a:pt x="0" y="16615"/>
                        </a:cubicBezTo>
                        <a:lnTo>
                          <a:pt x="213931" y="14901"/>
                        </a:lnTo>
                        <a:cubicBezTo>
                          <a:pt x="230505" y="14425"/>
                          <a:pt x="247174" y="14139"/>
                          <a:pt x="263747" y="14044"/>
                        </a:cubicBezTo>
                        <a:cubicBezTo>
                          <a:pt x="264795" y="14044"/>
                          <a:pt x="265843" y="14044"/>
                          <a:pt x="266890" y="14044"/>
                        </a:cubicBezTo>
                        <a:cubicBezTo>
                          <a:pt x="283464" y="13948"/>
                          <a:pt x="300133" y="14044"/>
                          <a:pt x="316706" y="14044"/>
                        </a:cubicBezTo>
                        <a:lnTo>
                          <a:pt x="590931" y="11853"/>
                        </a:lnTo>
                        <a:cubicBezTo>
                          <a:pt x="588645" y="11758"/>
                          <a:pt x="586454" y="11567"/>
                          <a:pt x="584168" y="11472"/>
                        </a:cubicBezTo>
                        <a:cubicBezTo>
                          <a:pt x="579501" y="11186"/>
                          <a:pt x="574834" y="10900"/>
                          <a:pt x="570166" y="10615"/>
                        </a:cubicBezTo>
                        <a:cubicBezTo>
                          <a:pt x="542068" y="8900"/>
                          <a:pt x="513969" y="7281"/>
                          <a:pt x="485775" y="585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0" name="Vrije vorm: vorm 22139">
                    <a:extLst>
                      <a:ext uri="{FF2B5EF4-FFF2-40B4-BE49-F238E27FC236}">
                        <a16:creationId xmlns:a16="http://schemas.microsoft.com/office/drawing/2014/main" id="{115A584D-0160-BC47-DE4B-3CF05351ED68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7754"/>
                    <a:ext cx="17811" cy="3238"/>
                  </a:xfrm>
                  <a:custGeom>
                    <a:avLst/>
                    <a:gdLst>
                      <a:gd name="connsiteX0" fmla="*/ 2667 w 17811"/>
                      <a:gd name="connsiteY0" fmla="*/ 2762 h 3238"/>
                      <a:gd name="connsiteX1" fmla="*/ 0 w 17811"/>
                      <a:gd name="connsiteY1" fmla="*/ 3239 h 3238"/>
                      <a:gd name="connsiteX2" fmla="*/ 2858 w 17811"/>
                      <a:gd name="connsiteY2" fmla="*/ 3239 h 3238"/>
                      <a:gd name="connsiteX3" fmla="*/ 5144 w 17811"/>
                      <a:gd name="connsiteY3" fmla="*/ 2762 h 3238"/>
                      <a:gd name="connsiteX4" fmla="*/ 17812 w 17811"/>
                      <a:gd name="connsiteY4" fmla="*/ 0 h 3238"/>
                      <a:gd name="connsiteX5" fmla="*/ 2667 w 17811"/>
                      <a:gd name="connsiteY5" fmla="*/ 2762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7811" h="3238">
                        <a:moveTo>
                          <a:pt x="2667" y="2762"/>
                        </a:moveTo>
                        <a:cubicBezTo>
                          <a:pt x="1810" y="2953"/>
                          <a:pt x="857" y="3143"/>
                          <a:pt x="0" y="3239"/>
                        </a:cubicBezTo>
                        <a:lnTo>
                          <a:pt x="2858" y="3239"/>
                        </a:lnTo>
                        <a:cubicBezTo>
                          <a:pt x="3620" y="3048"/>
                          <a:pt x="4382" y="2858"/>
                          <a:pt x="5144" y="2762"/>
                        </a:cubicBezTo>
                        <a:cubicBezTo>
                          <a:pt x="9335" y="1810"/>
                          <a:pt x="13621" y="953"/>
                          <a:pt x="17812" y="0"/>
                        </a:cubicBezTo>
                        <a:cubicBezTo>
                          <a:pt x="12764" y="953"/>
                          <a:pt x="7715" y="1905"/>
                          <a:pt x="2667" y="276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1" name="Vrije vorm: vorm 22140">
                    <a:extLst>
                      <a:ext uri="{FF2B5EF4-FFF2-40B4-BE49-F238E27FC236}">
                        <a16:creationId xmlns:a16="http://schemas.microsoft.com/office/drawing/2014/main" id="{753A168C-56F4-ED05-61AC-02A856D1E212}"/>
                      </a:ext>
                    </a:extLst>
                  </p:cNvPr>
                  <p:cNvSpPr/>
                  <p:nvPr/>
                </p:nvSpPr>
                <p:spPr>
                  <a:xfrm>
                    <a:off x="9717317" y="2061749"/>
                    <a:ext cx="331660" cy="21240"/>
                  </a:xfrm>
                  <a:custGeom>
                    <a:avLst/>
                    <a:gdLst>
                      <a:gd name="connsiteX0" fmla="*/ 329184 w 331660"/>
                      <a:gd name="connsiteY0" fmla="*/ 0 h 21240"/>
                      <a:gd name="connsiteX1" fmla="*/ 104299 w 331660"/>
                      <a:gd name="connsiteY1" fmla="*/ 7334 h 21240"/>
                      <a:gd name="connsiteX2" fmla="*/ 52292 w 331660"/>
                      <a:gd name="connsiteY2" fmla="*/ 13240 h 21240"/>
                      <a:gd name="connsiteX3" fmla="*/ 0 w 331660"/>
                      <a:gd name="connsiteY3" fmla="*/ 19145 h 21240"/>
                      <a:gd name="connsiteX4" fmla="*/ 105346 w 331660"/>
                      <a:gd name="connsiteY4" fmla="*/ 21241 h 21240"/>
                      <a:gd name="connsiteX5" fmla="*/ 329660 w 331660"/>
                      <a:gd name="connsiteY5" fmla="*/ 13906 h 21240"/>
                      <a:gd name="connsiteX6" fmla="*/ 329851 w 331660"/>
                      <a:gd name="connsiteY6" fmla="*/ 13906 h 21240"/>
                      <a:gd name="connsiteX7" fmla="*/ 331661 w 331660"/>
                      <a:gd name="connsiteY7" fmla="*/ 13811 h 21240"/>
                      <a:gd name="connsiteX8" fmla="*/ 331661 w 331660"/>
                      <a:gd name="connsiteY8" fmla="*/ 191 h 21240"/>
                      <a:gd name="connsiteX9" fmla="*/ 329184 w 331660"/>
                      <a:gd name="connsiteY9" fmla="*/ 191 h 21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1240">
                        <a:moveTo>
                          <a:pt x="329184" y="0"/>
                        </a:moveTo>
                        <a:cubicBezTo>
                          <a:pt x="254222" y="1715"/>
                          <a:pt x="179261" y="4191"/>
                          <a:pt x="104299" y="7334"/>
                        </a:cubicBezTo>
                        <a:cubicBezTo>
                          <a:pt x="86963" y="9239"/>
                          <a:pt x="69628" y="11240"/>
                          <a:pt x="52292" y="13240"/>
                        </a:cubicBezTo>
                        <a:cubicBezTo>
                          <a:pt x="34861" y="15240"/>
                          <a:pt x="17335" y="17145"/>
                          <a:pt x="0" y="19145"/>
                        </a:cubicBezTo>
                        <a:cubicBezTo>
                          <a:pt x="35147" y="19717"/>
                          <a:pt x="70199" y="20383"/>
                          <a:pt x="105346" y="21241"/>
                        </a:cubicBezTo>
                        <a:cubicBezTo>
                          <a:pt x="180118" y="18098"/>
                          <a:pt x="254889" y="15621"/>
                          <a:pt x="329660" y="13906"/>
                        </a:cubicBezTo>
                        <a:cubicBezTo>
                          <a:pt x="329660" y="13906"/>
                          <a:pt x="329755" y="13906"/>
                          <a:pt x="329851" y="13906"/>
                        </a:cubicBezTo>
                        <a:cubicBezTo>
                          <a:pt x="330422" y="13906"/>
                          <a:pt x="331089" y="13906"/>
                          <a:pt x="331661" y="13811"/>
                        </a:cubicBezTo>
                        <a:lnTo>
                          <a:pt x="331661" y="191"/>
                        </a:lnTo>
                        <a:cubicBezTo>
                          <a:pt x="330803" y="191"/>
                          <a:pt x="330041" y="191"/>
                          <a:pt x="329184" y="19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2" name="Vrije vorm: vorm 22141">
                    <a:extLst>
                      <a:ext uri="{FF2B5EF4-FFF2-40B4-BE49-F238E27FC236}">
                        <a16:creationId xmlns:a16="http://schemas.microsoft.com/office/drawing/2014/main" id="{C1D735E0-7315-6140-A82F-DB199233CAFE}"/>
                      </a:ext>
                    </a:extLst>
                  </p:cNvPr>
                  <p:cNvSpPr/>
                  <p:nvPr/>
                </p:nvSpPr>
                <p:spPr>
                  <a:xfrm>
                    <a:off x="8455444" y="1757807"/>
                    <a:ext cx="1591151" cy="20707"/>
                  </a:xfrm>
                  <a:custGeom>
                    <a:avLst/>
                    <a:gdLst>
                      <a:gd name="connsiteX0" fmla="*/ 1591151 w 1591151"/>
                      <a:gd name="connsiteY0" fmla="*/ 17240 h 20707"/>
                      <a:gd name="connsiteX1" fmla="*/ 1174052 w 1591151"/>
                      <a:gd name="connsiteY1" fmla="*/ 4096 h 20707"/>
                      <a:gd name="connsiteX2" fmla="*/ 1174052 w 1591151"/>
                      <a:gd name="connsiteY2" fmla="*/ 4096 h 20707"/>
                      <a:gd name="connsiteX3" fmla="*/ 947547 w 1591151"/>
                      <a:gd name="connsiteY3" fmla="*/ 2857 h 20707"/>
                      <a:gd name="connsiteX4" fmla="*/ 834390 w 1591151"/>
                      <a:gd name="connsiteY4" fmla="*/ 3810 h 20707"/>
                      <a:gd name="connsiteX5" fmla="*/ 760571 w 1591151"/>
                      <a:gd name="connsiteY5" fmla="*/ 5144 h 20707"/>
                      <a:gd name="connsiteX6" fmla="*/ 721328 w 1591151"/>
                      <a:gd name="connsiteY6" fmla="*/ 5905 h 20707"/>
                      <a:gd name="connsiteX7" fmla="*/ 721138 w 1591151"/>
                      <a:gd name="connsiteY7" fmla="*/ 5905 h 20707"/>
                      <a:gd name="connsiteX8" fmla="*/ 494919 w 1591151"/>
                      <a:gd name="connsiteY8" fmla="*/ 12573 h 20707"/>
                      <a:gd name="connsiteX9" fmla="*/ 438436 w 1591151"/>
                      <a:gd name="connsiteY9" fmla="*/ 13525 h 20707"/>
                      <a:gd name="connsiteX10" fmla="*/ 381953 w 1591151"/>
                      <a:gd name="connsiteY10" fmla="*/ 13525 h 20707"/>
                      <a:gd name="connsiteX11" fmla="*/ 269081 w 1591151"/>
                      <a:gd name="connsiteY11" fmla="*/ 11144 h 20707"/>
                      <a:gd name="connsiteX12" fmla="*/ 267557 w 1591151"/>
                      <a:gd name="connsiteY12" fmla="*/ 11144 h 20707"/>
                      <a:gd name="connsiteX13" fmla="*/ 45149 w 1591151"/>
                      <a:gd name="connsiteY13" fmla="*/ 0 h 20707"/>
                      <a:gd name="connsiteX14" fmla="*/ 0 w 1591151"/>
                      <a:gd name="connsiteY14" fmla="*/ 381 h 20707"/>
                      <a:gd name="connsiteX15" fmla="*/ 268415 w 1591151"/>
                      <a:gd name="connsiteY15" fmla="*/ 18193 h 20707"/>
                      <a:gd name="connsiteX16" fmla="*/ 495014 w 1591151"/>
                      <a:gd name="connsiteY16" fmla="*/ 19717 h 20707"/>
                      <a:gd name="connsiteX17" fmla="*/ 721233 w 1591151"/>
                      <a:gd name="connsiteY17" fmla="*/ 13049 h 20707"/>
                      <a:gd name="connsiteX18" fmla="*/ 1173575 w 1591151"/>
                      <a:gd name="connsiteY18" fmla="*/ 11240 h 20707"/>
                      <a:gd name="connsiteX19" fmla="*/ 1591056 w 1591151"/>
                      <a:gd name="connsiteY19" fmla="*/ 17621 h 20707"/>
                      <a:gd name="connsiteX20" fmla="*/ 1591056 w 1591151"/>
                      <a:gd name="connsiteY20" fmla="*/ 17621 h 207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</a:cxnLst>
                    <a:rect l="l" t="t" r="r" b="b"/>
                    <a:pathLst>
                      <a:path w="1591151" h="20707">
                        <a:moveTo>
                          <a:pt x="1591151" y="17240"/>
                        </a:moveTo>
                        <a:cubicBezTo>
                          <a:pt x="1452277" y="11811"/>
                          <a:pt x="1313212" y="7048"/>
                          <a:pt x="1174052" y="4096"/>
                        </a:cubicBezTo>
                        <a:lnTo>
                          <a:pt x="1174052" y="4096"/>
                        </a:lnTo>
                        <a:cubicBezTo>
                          <a:pt x="1098614" y="3143"/>
                          <a:pt x="1023080" y="2667"/>
                          <a:pt x="947547" y="2857"/>
                        </a:cubicBezTo>
                        <a:cubicBezTo>
                          <a:pt x="909828" y="2953"/>
                          <a:pt x="872109" y="3238"/>
                          <a:pt x="834390" y="3810"/>
                        </a:cubicBezTo>
                        <a:cubicBezTo>
                          <a:pt x="809816" y="4096"/>
                          <a:pt x="785241" y="4667"/>
                          <a:pt x="760571" y="5144"/>
                        </a:cubicBezTo>
                        <a:cubicBezTo>
                          <a:pt x="747522" y="5429"/>
                          <a:pt x="734378" y="5525"/>
                          <a:pt x="721328" y="5905"/>
                        </a:cubicBezTo>
                        <a:cubicBezTo>
                          <a:pt x="721328" y="5905"/>
                          <a:pt x="721138" y="5905"/>
                          <a:pt x="721138" y="5905"/>
                        </a:cubicBezTo>
                        <a:cubicBezTo>
                          <a:pt x="645605" y="7620"/>
                          <a:pt x="570262" y="10858"/>
                          <a:pt x="494919" y="12573"/>
                        </a:cubicBezTo>
                        <a:cubicBezTo>
                          <a:pt x="476060" y="13049"/>
                          <a:pt x="457295" y="13335"/>
                          <a:pt x="438436" y="13525"/>
                        </a:cubicBezTo>
                        <a:cubicBezTo>
                          <a:pt x="419576" y="13716"/>
                          <a:pt x="400812" y="13621"/>
                          <a:pt x="381953" y="13525"/>
                        </a:cubicBezTo>
                        <a:cubicBezTo>
                          <a:pt x="344329" y="13240"/>
                          <a:pt x="306705" y="12382"/>
                          <a:pt x="269081" y="11144"/>
                        </a:cubicBezTo>
                        <a:cubicBezTo>
                          <a:pt x="268605" y="11144"/>
                          <a:pt x="268034" y="11144"/>
                          <a:pt x="267557" y="11144"/>
                        </a:cubicBezTo>
                        <a:cubicBezTo>
                          <a:pt x="193262" y="9049"/>
                          <a:pt x="119158" y="5048"/>
                          <a:pt x="45149" y="0"/>
                        </a:cubicBezTo>
                        <a:lnTo>
                          <a:pt x="0" y="381"/>
                        </a:lnTo>
                        <a:cubicBezTo>
                          <a:pt x="89154" y="8096"/>
                          <a:pt x="178499" y="14478"/>
                          <a:pt x="268415" y="18193"/>
                        </a:cubicBezTo>
                        <a:cubicBezTo>
                          <a:pt x="343853" y="20765"/>
                          <a:pt x="419481" y="21526"/>
                          <a:pt x="495014" y="19717"/>
                        </a:cubicBezTo>
                        <a:cubicBezTo>
                          <a:pt x="570548" y="18002"/>
                          <a:pt x="645890" y="14669"/>
                          <a:pt x="721233" y="13049"/>
                        </a:cubicBezTo>
                        <a:cubicBezTo>
                          <a:pt x="872014" y="9430"/>
                          <a:pt x="1022890" y="9334"/>
                          <a:pt x="1173575" y="11240"/>
                        </a:cubicBezTo>
                        <a:cubicBezTo>
                          <a:pt x="1312736" y="11906"/>
                          <a:pt x="1451896" y="14383"/>
                          <a:pt x="1591056" y="17621"/>
                        </a:cubicBezTo>
                        <a:lnTo>
                          <a:pt x="1591056" y="17621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3" name="Vrije vorm: vorm 22142">
                    <a:extLst>
                      <a:ext uri="{FF2B5EF4-FFF2-40B4-BE49-F238E27FC236}">
                        <a16:creationId xmlns:a16="http://schemas.microsoft.com/office/drawing/2014/main" id="{BF0D7784-C598-E16A-BE81-A9CD74B16182}"/>
                      </a:ext>
                    </a:extLst>
                  </p:cNvPr>
                  <p:cNvSpPr/>
                  <p:nvPr/>
                </p:nvSpPr>
                <p:spPr>
                  <a:xfrm>
                    <a:off x="7506754" y="1854792"/>
                    <a:ext cx="2542031" cy="99918"/>
                  </a:xfrm>
                  <a:custGeom>
                    <a:avLst/>
                    <a:gdLst>
                      <a:gd name="connsiteX0" fmla="*/ 2030349 w 2542031"/>
                      <a:gd name="connsiteY0" fmla="*/ 74179 h 99918"/>
                      <a:gd name="connsiteX1" fmla="*/ 2030254 w 2542031"/>
                      <a:gd name="connsiteY1" fmla="*/ 74179 h 99918"/>
                      <a:gd name="connsiteX2" fmla="*/ 1898047 w 2542031"/>
                      <a:gd name="connsiteY2" fmla="*/ 74274 h 99918"/>
                      <a:gd name="connsiteX3" fmla="*/ 1871377 w 2542031"/>
                      <a:gd name="connsiteY3" fmla="*/ 74464 h 99918"/>
                      <a:gd name="connsiteX4" fmla="*/ 1712500 w 2542031"/>
                      <a:gd name="connsiteY4" fmla="*/ 77703 h 99918"/>
                      <a:gd name="connsiteX5" fmla="*/ 1553813 w 2542031"/>
                      <a:gd name="connsiteY5" fmla="*/ 83989 h 99918"/>
                      <a:gd name="connsiteX6" fmla="*/ 1395413 w 2542031"/>
                      <a:gd name="connsiteY6" fmla="*/ 91038 h 99918"/>
                      <a:gd name="connsiteX7" fmla="*/ 1321118 w 2542031"/>
                      <a:gd name="connsiteY7" fmla="*/ 92657 h 99918"/>
                      <a:gd name="connsiteX8" fmla="*/ 1316260 w 2542031"/>
                      <a:gd name="connsiteY8" fmla="*/ 92752 h 99918"/>
                      <a:gd name="connsiteX9" fmla="*/ 1316260 w 2542031"/>
                      <a:gd name="connsiteY9" fmla="*/ 92752 h 99918"/>
                      <a:gd name="connsiteX10" fmla="*/ 1237202 w 2542031"/>
                      <a:gd name="connsiteY10" fmla="*/ 91990 h 99918"/>
                      <a:gd name="connsiteX11" fmla="*/ 1080230 w 2542031"/>
                      <a:gd name="connsiteY11" fmla="*/ 80275 h 99918"/>
                      <a:gd name="connsiteX12" fmla="*/ 924782 w 2542031"/>
                      <a:gd name="connsiteY12" fmla="*/ 59510 h 99918"/>
                      <a:gd name="connsiteX13" fmla="*/ 769049 w 2542031"/>
                      <a:gd name="connsiteY13" fmla="*/ 38650 h 99918"/>
                      <a:gd name="connsiteX14" fmla="*/ 757238 w 2542031"/>
                      <a:gd name="connsiteY14" fmla="*/ 37412 h 99918"/>
                      <a:gd name="connsiteX15" fmla="*/ 0 w 2542031"/>
                      <a:gd name="connsiteY15" fmla="*/ 836 h 99918"/>
                      <a:gd name="connsiteX16" fmla="*/ 767239 w 2542031"/>
                      <a:gd name="connsiteY16" fmla="*/ 45604 h 99918"/>
                      <a:gd name="connsiteX17" fmla="*/ 922687 w 2542031"/>
                      <a:gd name="connsiteY17" fmla="*/ 66463 h 99918"/>
                      <a:gd name="connsiteX18" fmla="*/ 1078516 w 2542031"/>
                      <a:gd name="connsiteY18" fmla="*/ 87228 h 99918"/>
                      <a:gd name="connsiteX19" fmla="*/ 1236631 w 2542031"/>
                      <a:gd name="connsiteY19" fmla="*/ 99039 h 99918"/>
                      <a:gd name="connsiteX20" fmla="*/ 1316260 w 2542031"/>
                      <a:gd name="connsiteY20" fmla="*/ 99896 h 99918"/>
                      <a:gd name="connsiteX21" fmla="*/ 1395794 w 2542031"/>
                      <a:gd name="connsiteY21" fmla="*/ 98182 h 99918"/>
                      <a:gd name="connsiteX22" fmla="*/ 1554385 w 2542031"/>
                      <a:gd name="connsiteY22" fmla="*/ 91133 h 99918"/>
                      <a:gd name="connsiteX23" fmla="*/ 1712786 w 2542031"/>
                      <a:gd name="connsiteY23" fmla="*/ 84847 h 99918"/>
                      <a:gd name="connsiteX24" fmla="*/ 2029968 w 2542031"/>
                      <a:gd name="connsiteY24" fmla="*/ 81322 h 99918"/>
                      <a:gd name="connsiteX25" fmla="*/ 2540222 w 2542031"/>
                      <a:gd name="connsiteY25" fmla="*/ 97896 h 99918"/>
                      <a:gd name="connsiteX26" fmla="*/ 2542032 w 2542031"/>
                      <a:gd name="connsiteY26" fmla="*/ 97991 h 99918"/>
                      <a:gd name="connsiteX27" fmla="*/ 2542032 w 2542031"/>
                      <a:gd name="connsiteY27" fmla="*/ 97039 h 99918"/>
                      <a:gd name="connsiteX28" fmla="*/ 2540222 w 2542031"/>
                      <a:gd name="connsiteY28" fmla="*/ 96943 h 99918"/>
                      <a:gd name="connsiteX29" fmla="*/ 2030349 w 2542031"/>
                      <a:gd name="connsiteY29" fmla="*/ 74369 h 999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</a:cxnLst>
                    <a:rect l="l" t="t" r="r" b="b"/>
                    <a:pathLst>
                      <a:path w="2542031" h="99918">
                        <a:moveTo>
                          <a:pt x="2030349" y="74179"/>
                        </a:moveTo>
                        <a:cubicBezTo>
                          <a:pt x="2030349" y="74179"/>
                          <a:pt x="2030349" y="74179"/>
                          <a:pt x="2030254" y="74179"/>
                        </a:cubicBezTo>
                        <a:cubicBezTo>
                          <a:pt x="1986248" y="73893"/>
                          <a:pt x="1942148" y="73988"/>
                          <a:pt x="1898047" y="74274"/>
                        </a:cubicBezTo>
                        <a:cubicBezTo>
                          <a:pt x="1889189" y="74274"/>
                          <a:pt x="1880330" y="74274"/>
                          <a:pt x="1871377" y="74464"/>
                        </a:cubicBezTo>
                        <a:cubicBezTo>
                          <a:pt x="1818418" y="75036"/>
                          <a:pt x="1765459" y="76084"/>
                          <a:pt x="1712500" y="77703"/>
                        </a:cubicBezTo>
                        <a:cubicBezTo>
                          <a:pt x="1659541" y="79417"/>
                          <a:pt x="1606677" y="81418"/>
                          <a:pt x="1553813" y="83989"/>
                        </a:cubicBezTo>
                        <a:cubicBezTo>
                          <a:pt x="1500950" y="86561"/>
                          <a:pt x="1448181" y="89228"/>
                          <a:pt x="1395413" y="91038"/>
                        </a:cubicBezTo>
                        <a:cubicBezTo>
                          <a:pt x="1370648" y="91800"/>
                          <a:pt x="1345883" y="92371"/>
                          <a:pt x="1321118" y="92657"/>
                        </a:cubicBezTo>
                        <a:cubicBezTo>
                          <a:pt x="1319498" y="92657"/>
                          <a:pt x="1317879" y="92657"/>
                          <a:pt x="1316260" y="92752"/>
                        </a:cubicBezTo>
                        <a:lnTo>
                          <a:pt x="1316260" y="92752"/>
                        </a:lnTo>
                        <a:cubicBezTo>
                          <a:pt x="1289876" y="92943"/>
                          <a:pt x="1263491" y="92752"/>
                          <a:pt x="1237202" y="91990"/>
                        </a:cubicBezTo>
                        <a:cubicBezTo>
                          <a:pt x="1184529" y="90466"/>
                          <a:pt x="1132237" y="86180"/>
                          <a:pt x="1080230" y="80275"/>
                        </a:cubicBezTo>
                        <a:cubicBezTo>
                          <a:pt x="1028224" y="74369"/>
                          <a:pt x="976503" y="66940"/>
                          <a:pt x="924782" y="59510"/>
                        </a:cubicBezTo>
                        <a:cubicBezTo>
                          <a:pt x="873062" y="52081"/>
                          <a:pt x="821150" y="44842"/>
                          <a:pt x="769049" y="38650"/>
                        </a:cubicBezTo>
                        <a:cubicBezTo>
                          <a:pt x="765143" y="38174"/>
                          <a:pt x="761143" y="37793"/>
                          <a:pt x="757238" y="37412"/>
                        </a:cubicBezTo>
                        <a:cubicBezTo>
                          <a:pt x="507206" y="8742"/>
                          <a:pt x="253365" y="-3450"/>
                          <a:pt x="0" y="836"/>
                        </a:cubicBezTo>
                        <a:cubicBezTo>
                          <a:pt x="257365" y="-1164"/>
                          <a:pt x="514731" y="13695"/>
                          <a:pt x="767239" y="45604"/>
                        </a:cubicBezTo>
                        <a:cubicBezTo>
                          <a:pt x="819245" y="51795"/>
                          <a:pt x="870966" y="59034"/>
                          <a:pt x="922687" y="66463"/>
                        </a:cubicBezTo>
                        <a:cubicBezTo>
                          <a:pt x="974408" y="73893"/>
                          <a:pt x="1026224" y="81322"/>
                          <a:pt x="1078516" y="87228"/>
                        </a:cubicBezTo>
                        <a:cubicBezTo>
                          <a:pt x="1130808" y="93229"/>
                          <a:pt x="1183577" y="97515"/>
                          <a:pt x="1236631" y="99039"/>
                        </a:cubicBezTo>
                        <a:cubicBezTo>
                          <a:pt x="1263110" y="99801"/>
                          <a:pt x="1289685" y="99991"/>
                          <a:pt x="1316260" y="99896"/>
                        </a:cubicBezTo>
                        <a:cubicBezTo>
                          <a:pt x="1342739" y="99706"/>
                          <a:pt x="1369314" y="99039"/>
                          <a:pt x="1395794" y="98182"/>
                        </a:cubicBezTo>
                        <a:cubicBezTo>
                          <a:pt x="1448753" y="96467"/>
                          <a:pt x="1501616" y="93705"/>
                          <a:pt x="1554385" y="91133"/>
                        </a:cubicBezTo>
                        <a:cubicBezTo>
                          <a:pt x="1607153" y="88561"/>
                          <a:pt x="1660017" y="86561"/>
                          <a:pt x="1712786" y="84847"/>
                        </a:cubicBezTo>
                        <a:cubicBezTo>
                          <a:pt x="1818418" y="81703"/>
                          <a:pt x="1924241" y="80560"/>
                          <a:pt x="2029968" y="81322"/>
                        </a:cubicBezTo>
                        <a:cubicBezTo>
                          <a:pt x="2200275" y="81608"/>
                          <a:pt x="2370582" y="87228"/>
                          <a:pt x="2540222" y="97896"/>
                        </a:cubicBezTo>
                        <a:cubicBezTo>
                          <a:pt x="2540794" y="97896"/>
                          <a:pt x="2541461" y="97896"/>
                          <a:pt x="2542032" y="97991"/>
                        </a:cubicBezTo>
                        <a:lnTo>
                          <a:pt x="2542032" y="97039"/>
                        </a:lnTo>
                        <a:cubicBezTo>
                          <a:pt x="2541461" y="97039"/>
                          <a:pt x="2540794" y="97039"/>
                          <a:pt x="2540222" y="96943"/>
                        </a:cubicBezTo>
                        <a:cubicBezTo>
                          <a:pt x="2370963" y="84275"/>
                          <a:pt x="2200751" y="76655"/>
                          <a:pt x="2030349" y="7436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4" name="Vrije vorm: vorm 22143">
                    <a:extLst>
                      <a:ext uri="{FF2B5EF4-FFF2-40B4-BE49-F238E27FC236}">
                        <a16:creationId xmlns:a16="http://schemas.microsoft.com/office/drawing/2014/main" id="{16234F93-CCB6-5D80-E64B-663F638C02C4}"/>
                      </a:ext>
                    </a:extLst>
                  </p:cNvPr>
                  <p:cNvSpPr/>
                  <p:nvPr/>
                </p:nvSpPr>
                <p:spPr>
                  <a:xfrm>
                    <a:off x="7436936" y="1818743"/>
                    <a:ext cx="586549" cy="21740"/>
                  </a:xfrm>
                  <a:custGeom>
                    <a:avLst/>
                    <a:gdLst>
                      <a:gd name="connsiteX0" fmla="*/ 138589 w 586549"/>
                      <a:gd name="connsiteY0" fmla="*/ 8025 h 21740"/>
                      <a:gd name="connsiteX1" fmla="*/ 444056 w 586549"/>
                      <a:gd name="connsiteY1" fmla="*/ 13645 h 21740"/>
                      <a:gd name="connsiteX2" fmla="*/ 586550 w 586549"/>
                      <a:gd name="connsiteY2" fmla="*/ 21741 h 21740"/>
                      <a:gd name="connsiteX3" fmla="*/ 445484 w 586549"/>
                      <a:gd name="connsiteY3" fmla="*/ 6691 h 21740"/>
                      <a:gd name="connsiteX4" fmla="*/ 445103 w 586549"/>
                      <a:gd name="connsiteY4" fmla="*/ 6691 h 21740"/>
                      <a:gd name="connsiteX5" fmla="*/ 215170 w 586549"/>
                      <a:gd name="connsiteY5" fmla="*/ 24 h 21740"/>
                      <a:gd name="connsiteX6" fmla="*/ 138589 w 586549"/>
                      <a:gd name="connsiteY6" fmla="*/ 1072 h 21740"/>
                      <a:gd name="connsiteX7" fmla="*/ 138398 w 586549"/>
                      <a:gd name="connsiteY7" fmla="*/ 1072 h 21740"/>
                      <a:gd name="connsiteX8" fmla="*/ 138398 w 586549"/>
                      <a:gd name="connsiteY8" fmla="*/ 1072 h 21740"/>
                      <a:gd name="connsiteX9" fmla="*/ 0 w 586549"/>
                      <a:gd name="connsiteY9" fmla="*/ 10120 h 21740"/>
                      <a:gd name="connsiteX10" fmla="*/ 0 w 586549"/>
                      <a:gd name="connsiteY10" fmla="*/ 10120 h 21740"/>
                      <a:gd name="connsiteX11" fmla="*/ 0 w 586549"/>
                      <a:gd name="connsiteY11" fmla="*/ 11930 h 21740"/>
                      <a:gd name="connsiteX12" fmla="*/ 0 w 586549"/>
                      <a:gd name="connsiteY12" fmla="*/ 11930 h 21740"/>
                      <a:gd name="connsiteX13" fmla="*/ 138684 w 586549"/>
                      <a:gd name="connsiteY13" fmla="*/ 8025 h 217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86549" h="21740">
                        <a:moveTo>
                          <a:pt x="138589" y="8025"/>
                        </a:moveTo>
                        <a:cubicBezTo>
                          <a:pt x="240506" y="5453"/>
                          <a:pt x="342614" y="7358"/>
                          <a:pt x="444056" y="13645"/>
                        </a:cubicBezTo>
                        <a:cubicBezTo>
                          <a:pt x="491585" y="15359"/>
                          <a:pt x="539115" y="18121"/>
                          <a:pt x="586550" y="21741"/>
                        </a:cubicBezTo>
                        <a:cubicBezTo>
                          <a:pt x="539782" y="15835"/>
                          <a:pt x="492728" y="10787"/>
                          <a:pt x="445484" y="6691"/>
                        </a:cubicBezTo>
                        <a:cubicBezTo>
                          <a:pt x="445389" y="6691"/>
                          <a:pt x="445199" y="6691"/>
                          <a:pt x="445103" y="6691"/>
                        </a:cubicBezTo>
                        <a:cubicBezTo>
                          <a:pt x="368713" y="2024"/>
                          <a:pt x="291941" y="-262"/>
                          <a:pt x="215170" y="24"/>
                        </a:cubicBezTo>
                        <a:cubicBezTo>
                          <a:pt x="189643" y="24"/>
                          <a:pt x="164116" y="500"/>
                          <a:pt x="138589" y="1072"/>
                        </a:cubicBezTo>
                        <a:cubicBezTo>
                          <a:pt x="138589" y="1072"/>
                          <a:pt x="138494" y="1072"/>
                          <a:pt x="138398" y="1072"/>
                        </a:cubicBezTo>
                        <a:cubicBezTo>
                          <a:pt x="138398" y="1072"/>
                          <a:pt x="138398" y="1072"/>
                          <a:pt x="138398" y="1072"/>
                        </a:cubicBezTo>
                        <a:cubicBezTo>
                          <a:pt x="92107" y="3072"/>
                          <a:pt x="46006" y="6310"/>
                          <a:pt x="0" y="10120"/>
                        </a:cubicBezTo>
                        <a:lnTo>
                          <a:pt x="0" y="10120"/>
                        </a:lnTo>
                        <a:lnTo>
                          <a:pt x="0" y="11930"/>
                        </a:lnTo>
                        <a:lnTo>
                          <a:pt x="0" y="11930"/>
                        </a:lnTo>
                        <a:cubicBezTo>
                          <a:pt x="46196" y="9835"/>
                          <a:pt x="92488" y="8406"/>
                          <a:pt x="138684" y="802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5" name="Vrije vorm: vorm 22144">
                    <a:extLst>
                      <a:ext uri="{FF2B5EF4-FFF2-40B4-BE49-F238E27FC236}">
                        <a16:creationId xmlns:a16="http://schemas.microsoft.com/office/drawing/2014/main" id="{D69C2D08-B31F-88E8-442F-4B079282148E}"/>
                      </a:ext>
                    </a:extLst>
                  </p:cNvPr>
                  <p:cNvSpPr/>
                  <p:nvPr/>
                </p:nvSpPr>
                <p:spPr>
                  <a:xfrm>
                    <a:off x="8241513" y="1773999"/>
                    <a:ext cx="832104" cy="37288"/>
                  </a:xfrm>
                  <a:custGeom>
                    <a:avLst/>
                    <a:gdLst>
                      <a:gd name="connsiteX0" fmla="*/ 445294 w 832104"/>
                      <a:gd name="connsiteY0" fmla="*/ 30194 h 37288"/>
                      <a:gd name="connsiteX1" fmla="*/ 442436 w 832104"/>
                      <a:gd name="connsiteY1" fmla="*/ 30194 h 37288"/>
                      <a:gd name="connsiteX2" fmla="*/ 435959 w 832104"/>
                      <a:gd name="connsiteY2" fmla="*/ 30194 h 37288"/>
                      <a:gd name="connsiteX3" fmla="*/ 392144 w 832104"/>
                      <a:gd name="connsiteY3" fmla="*/ 30194 h 37288"/>
                      <a:gd name="connsiteX4" fmla="*/ 241554 w 832104"/>
                      <a:gd name="connsiteY4" fmla="*/ 25337 h 37288"/>
                      <a:gd name="connsiteX5" fmla="*/ 239459 w 832104"/>
                      <a:gd name="connsiteY5" fmla="*/ 25241 h 37288"/>
                      <a:gd name="connsiteX6" fmla="*/ 0 w 832104"/>
                      <a:gd name="connsiteY6" fmla="*/ 0 h 37288"/>
                      <a:gd name="connsiteX7" fmla="*/ 240602 w 832104"/>
                      <a:gd name="connsiteY7" fmla="*/ 32290 h 37288"/>
                      <a:gd name="connsiteX8" fmla="*/ 644366 w 832104"/>
                      <a:gd name="connsiteY8" fmla="*/ 31147 h 37288"/>
                      <a:gd name="connsiteX9" fmla="*/ 832104 w 832104"/>
                      <a:gd name="connsiteY9" fmla="*/ 17145 h 37288"/>
                      <a:gd name="connsiteX10" fmla="*/ 644461 w 832104"/>
                      <a:gd name="connsiteY10" fmla="*/ 24194 h 37288"/>
                      <a:gd name="connsiteX11" fmla="*/ 643795 w 832104"/>
                      <a:gd name="connsiteY11" fmla="*/ 24194 h 37288"/>
                      <a:gd name="connsiteX12" fmla="*/ 445389 w 832104"/>
                      <a:gd name="connsiteY12" fmla="*/ 30194 h 37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4" h="37288">
                        <a:moveTo>
                          <a:pt x="445294" y="30194"/>
                        </a:moveTo>
                        <a:cubicBezTo>
                          <a:pt x="444341" y="30194"/>
                          <a:pt x="443389" y="30194"/>
                          <a:pt x="442436" y="30194"/>
                        </a:cubicBezTo>
                        <a:cubicBezTo>
                          <a:pt x="440246" y="30194"/>
                          <a:pt x="438150" y="30194"/>
                          <a:pt x="435959" y="30194"/>
                        </a:cubicBezTo>
                        <a:cubicBezTo>
                          <a:pt x="421386" y="30194"/>
                          <a:pt x="406718" y="30290"/>
                          <a:pt x="392144" y="30194"/>
                        </a:cubicBezTo>
                        <a:cubicBezTo>
                          <a:pt x="341852" y="29813"/>
                          <a:pt x="291656" y="28385"/>
                          <a:pt x="241554" y="25337"/>
                        </a:cubicBezTo>
                        <a:cubicBezTo>
                          <a:pt x="240887" y="25337"/>
                          <a:pt x="240125" y="25337"/>
                          <a:pt x="239459" y="25241"/>
                        </a:cubicBezTo>
                        <a:cubicBezTo>
                          <a:pt x="158877" y="21336"/>
                          <a:pt x="78581" y="13430"/>
                          <a:pt x="0" y="0"/>
                        </a:cubicBezTo>
                        <a:cubicBezTo>
                          <a:pt x="78391" y="15812"/>
                          <a:pt x="159163" y="26098"/>
                          <a:pt x="240602" y="32290"/>
                        </a:cubicBezTo>
                        <a:cubicBezTo>
                          <a:pt x="374904" y="40481"/>
                          <a:pt x="510064" y="37529"/>
                          <a:pt x="644366" y="31147"/>
                        </a:cubicBezTo>
                        <a:cubicBezTo>
                          <a:pt x="707041" y="27051"/>
                          <a:pt x="769525" y="22098"/>
                          <a:pt x="832104" y="17145"/>
                        </a:cubicBezTo>
                        <a:cubicBezTo>
                          <a:pt x="769525" y="19812"/>
                          <a:pt x="707041" y="22384"/>
                          <a:pt x="644461" y="24194"/>
                        </a:cubicBezTo>
                        <a:cubicBezTo>
                          <a:pt x="644271" y="24194"/>
                          <a:pt x="643985" y="24194"/>
                          <a:pt x="643795" y="24194"/>
                        </a:cubicBezTo>
                        <a:cubicBezTo>
                          <a:pt x="577691" y="27337"/>
                          <a:pt x="511493" y="29623"/>
                          <a:pt x="445389" y="3019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6" name="Vrije vorm: vorm 22145">
                    <a:extLst>
                      <a:ext uri="{FF2B5EF4-FFF2-40B4-BE49-F238E27FC236}">
                        <a16:creationId xmlns:a16="http://schemas.microsoft.com/office/drawing/2014/main" id="{B2AA86C0-59D4-5C80-988B-B1A19C091C4C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90543"/>
                    <a:ext cx="354710" cy="8043"/>
                  </a:xfrm>
                  <a:custGeom>
                    <a:avLst/>
                    <a:gdLst>
                      <a:gd name="connsiteX0" fmla="*/ 280035 w 354710"/>
                      <a:gd name="connsiteY0" fmla="*/ 42 h 8043"/>
                      <a:gd name="connsiteX1" fmla="*/ 135255 w 354710"/>
                      <a:gd name="connsiteY1" fmla="*/ 1090 h 8043"/>
                      <a:gd name="connsiteX2" fmla="*/ 0 w 354710"/>
                      <a:gd name="connsiteY2" fmla="*/ 6519 h 8043"/>
                      <a:gd name="connsiteX3" fmla="*/ 135255 w 354710"/>
                      <a:gd name="connsiteY3" fmla="*/ 8043 h 8043"/>
                      <a:gd name="connsiteX4" fmla="*/ 352901 w 354710"/>
                      <a:gd name="connsiteY4" fmla="*/ 6996 h 8043"/>
                      <a:gd name="connsiteX5" fmla="*/ 354711 w 354710"/>
                      <a:gd name="connsiteY5" fmla="*/ 6996 h 8043"/>
                      <a:gd name="connsiteX6" fmla="*/ 354711 w 354710"/>
                      <a:gd name="connsiteY6" fmla="*/ 42 h 8043"/>
                      <a:gd name="connsiteX7" fmla="*/ 279940 w 354710"/>
                      <a:gd name="connsiteY7" fmla="*/ 42 h 80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710" h="8043">
                        <a:moveTo>
                          <a:pt x="280035" y="42"/>
                        </a:moveTo>
                        <a:cubicBezTo>
                          <a:pt x="231743" y="233"/>
                          <a:pt x="183547" y="614"/>
                          <a:pt x="135255" y="1090"/>
                        </a:cubicBezTo>
                        <a:cubicBezTo>
                          <a:pt x="90202" y="2709"/>
                          <a:pt x="45053" y="4519"/>
                          <a:pt x="0" y="6519"/>
                        </a:cubicBezTo>
                        <a:cubicBezTo>
                          <a:pt x="45149" y="6900"/>
                          <a:pt x="90202" y="7377"/>
                          <a:pt x="135255" y="8043"/>
                        </a:cubicBezTo>
                        <a:cubicBezTo>
                          <a:pt x="207836" y="7281"/>
                          <a:pt x="280321" y="6996"/>
                          <a:pt x="352901" y="6996"/>
                        </a:cubicBezTo>
                        <a:cubicBezTo>
                          <a:pt x="353473" y="6996"/>
                          <a:pt x="354139" y="6996"/>
                          <a:pt x="354711" y="6996"/>
                        </a:cubicBezTo>
                        <a:lnTo>
                          <a:pt x="354711" y="42"/>
                        </a:lnTo>
                        <a:cubicBezTo>
                          <a:pt x="329755" y="42"/>
                          <a:pt x="304895" y="-53"/>
                          <a:pt x="279940" y="4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7" name="Vrije vorm: vorm 22146">
                    <a:extLst>
                      <a:ext uri="{FF2B5EF4-FFF2-40B4-BE49-F238E27FC236}">
                        <a16:creationId xmlns:a16="http://schemas.microsoft.com/office/drawing/2014/main" id="{23819FD1-8E30-D2AF-4C59-72529F07C0D9}"/>
                      </a:ext>
                    </a:extLst>
                  </p:cNvPr>
                  <p:cNvSpPr/>
                  <p:nvPr/>
                </p:nvSpPr>
                <p:spPr>
                  <a:xfrm>
                    <a:off x="7437032" y="1957744"/>
                    <a:ext cx="1176242" cy="42545"/>
                  </a:xfrm>
                  <a:custGeom>
                    <a:avLst/>
                    <a:gdLst>
                      <a:gd name="connsiteX0" fmla="*/ 278416 w 1176242"/>
                      <a:gd name="connsiteY0" fmla="*/ 6946 h 42545"/>
                      <a:gd name="connsiteX1" fmla="*/ 431578 w 1176242"/>
                      <a:gd name="connsiteY1" fmla="*/ 9613 h 42545"/>
                      <a:gd name="connsiteX2" fmla="*/ 469773 w 1176242"/>
                      <a:gd name="connsiteY2" fmla="*/ 11422 h 42545"/>
                      <a:gd name="connsiteX3" fmla="*/ 507968 w 1176242"/>
                      <a:gd name="connsiteY3" fmla="*/ 13613 h 42545"/>
                      <a:gd name="connsiteX4" fmla="*/ 584168 w 1176242"/>
                      <a:gd name="connsiteY4" fmla="*/ 19138 h 42545"/>
                      <a:gd name="connsiteX5" fmla="*/ 889635 w 1176242"/>
                      <a:gd name="connsiteY5" fmla="*/ 41236 h 42545"/>
                      <a:gd name="connsiteX6" fmla="*/ 1033463 w 1176242"/>
                      <a:gd name="connsiteY6" fmla="*/ 41331 h 42545"/>
                      <a:gd name="connsiteX7" fmla="*/ 1176242 w 1176242"/>
                      <a:gd name="connsiteY7" fmla="*/ 29710 h 42545"/>
                      <a:gd name="connsiteX8" fmla="*/ 1033367 w 1176242"/>
                      <a:gd name="connsiteY8" fmla="*/ 37902 h 42545"/>
                      <a:gd name="connsiteX9" fmla="*/ 890588 w 1176242"/>
                      <a:gd name="connsiteY9" fmla="*/ 34378 h 42545"/>
                      <a:gd name="connsiteX10" fmla="*/ 890397 w 1176242"/>
                      <a:gd name="connsiteY10" fmla="*/ 34378 h 42545"/>
                      <a:gd name="connsiteX11" fmla="*/ 585407 w 1176242"/>
                      <a:gd name="connsiteY11" fmla="*/ 12280 h 42545"/>
                      <a:gd name="connsiteX12" fmla="*/ 509016 w 1176242"/>
                      <a:gd name="connsiteY12" fmla="*/ 6755 h 42545"/>
                      <a:gd name="connsiteX13" fmla="*/ 470726 w 1176242"/>
                      <a:gd name="connsiteY13" fmla="*/ 4564 h 42545"/>
                      <a:gd name="connsiteX14" fmla="*/ 432340 w 1176242"/>
                      <a:gd name="connsiteY14" fmla="*/ 2755 h 42545"/>
                      <a:gd name="connsiteX15" fmla="*/ 278511 w 1176242"/>
                      <a:gd name="connsiteY15" fmla="*/ 88 h 42545"/>
                      <a:gd name="connsiteX16" fmla="*/ 278511 w 1176242"/>
                      <a:gd name="connsiteY16" fmla="*/ 88 h 42545"/>
                      <a:gd name="connsiteX17" fmla="*/ 0 w 1176242"/>
                      <a:gd name="connsiteY17" fmla="*/ 16471 h 42545"/>
                      <a:gd name="connsiteX18" fmla="*/ 0 w 1176242"/>
                      <a:gd name="connsiteY18" fmla="*/ 16471 h 42545"/>
                      <a:gd name="connsiteX19" fmla="*/ 0 w 1176242"/>
                      <a:gd name="connsiteY19" fmla="*/ 18280 h 42545"/>
                      <a:gd name="connsiteX20" fmla="*/ 0 w 1176242"/>
                      <a:gd name="connsiteY20" fmla="*/ 18280 h 42545"/>
                      <a:gd name="connsiteX21" fmla="*/ 278511 w 1176242"/>
                      <a:gd name="connsiteY21" fmla="*/ 7041 h 425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1176242" h="42545">
                        <a:moveTo>
                          <a:pt x="278416" y="6946"/>
                        </a:moveTo>
                        <a:cubicBezTo>
                          <a:pt x="329470" y="6660"/>
                          <a:pt x="380619" y="7517"/>
                          <a:pt x="431578" y="9613"/>
                        </a:cubicBezTo>
                        <a:cubicBezTo>
                          <a:pt x="444341" y="10279"/>
                          <a:pt x="457010" y="10756"/>
                          <a:pt x="469773" y="11422"/>
                        </a:cubicBezTo>
                        <a:lnTo>
                          <a:pt x="507968" y="13613"/>
                        </a:lnTo>
                        <a:cubicBezTo>
                          <a:pt x="533400" y="15328"/>
                          <a:pt x="558832" y="17042"/>
                          <a:pt x="584168" y="19138"/>
                        </a:cubicBezTo>
                        <a:cubicBezTo>
                          <a:pt x="685705" y="26948"/>
                          <a:pt x="787146" y="36854"/>
                          <a:pt x="889635" y="41236"/>
                        </a:cubicBezTo>
                        <a:cubicBezTo>
                          <a:pt x="937546" y="42664"/>
                          <a:pt x="985552" y="43236"/>
                          <a:pt x="1033463" y="41331"/>
                        </a:cubicBezTo>
                        <a:cubicBezTo>
                          <a:pt x="1081373" y="39521"/>
                          <a:pt x="1129094" y="35806"/>
                          <a:pt x="1176242" y="29710"/>
                        </a:cubicBezTo>
                        <a:cubicBezTo>
                          <a:pt x="1128808" y="34759"/>
                          <a:pt x="1081088" y="37330"/>
                          <a:pt x="1033367" y="37902"/>
                        </a:cubicBezTo>
                        <a:cubicBezTo>
                          <a:pt x="985647" y="38664"/>
                          <a:pt x="938022" y="36854"/>
                          <a:pt x="890588" y="34378"/>
                        </a:cubicBezTo>
                        <a:cubicBezTo>
                          <a:pt x="890588" y="34378"/>
                          <a:pt x="890492" y="34378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278511" y="88"/>
                          <a:pt x="278511" y="88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lnTo>
                          <a:pt x="0" y="16471"/>
                        </a:lnTo>
                        <a:lnTo>
                          <a:pt x="0" y="18280"/>
                        </a:lnTo>
                        <a:cubicBezTo>
                          <a:pt x="0" y="18280"/>
                          <a:pt x="0" y="18280"/>
                          <a:pt x="0" y="18280"/>
                        </a:cubicBez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8" name="Vrije vorm: vorm 22147">
                    <a:extLst>
                      <a:ext uri="{FF2B5EF4-FFF2-40B4-BE49-F238E27FC236}">
                        <a16:creationId xmlns:a16="http://schemas.microsoft.com/office/drawing/2014/main" id="{A81AAB40-DAD6-C75C-2A0E-703127B011AA}"/>
                      </a:ext>
                    </a:extLst>
                  </p:cNvPr>
                  <p:cNvSpPr/>
                  <p:nvPr/>
                </p:nvSpPr>
                <p:spPr>
                  <a:xfrm>
                    <a:off x="8915978" y="1972786"/>
                    <a:ext cx="219932" cy="16002"/>
                  </a:xfrm>
                  <a:custGeom>
                    <a:avLst/>
                    <a:gdLst>
                      <a:gd name="connsiteX0" fmla="*/ 170021 w 219932"/>
                      <a:gd name="connsiteY0" fmla="*/ 0 h 16002"/>
                      <a:gd name="connsiteX1" fmla="*/ 64294 w 219932"/>
                      <a:gd name="connsiteY1" fmla="*/ 7429 h 16002"/>
                      <a:gd name="connsiteX2" fmla="*/ 63913 w 219932"/>
                      <a:gd name="connsiteY2" fmla="*/ 7429 h 16002"/>
                      <a:gd name="connsiteX3" fmla="*/ 0 w 219932"/>
                      <a:gd name="connsiteY3" fmla="*/ 16002 h 16002"/>
                      <a:gd name="connsiteX4" fmla="*/ 64865 w 219932"/>
                      <a:gd name="connsiteY4" fmla="*/ 14383 h 16002"/>
                      <a:gd name="connsiteX5" fmla="*/ 170783 w 219932"/>
                      <a:gd name="connsiteY5" fmla="*/ 6953 h 16002"/>
                      <a:gd name="connsiteX6" fmla="*/ 219932 w 219932"/>
                      <a:gd name="connsiteY6" fmla="*/ 476 h 16002"/>
                      <a:gd name="connsiteX7" fmla="*/ 170307 w 219932"/>
                      <a:gd name="connsiteY7" fmla="*/ 95 h 16002"/>
                      <a:gd name="connsiteX8" fmla="*/ 169926 w 219932"/>
                      <a:gd name="connsiteY8" fmla="*/ 95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021" y="0"/>
                        </a:moveTo>
                        <a:cubicBezTo>
                          <a:pt x="134779" y="2286"/>
                          <a:pt x="99536" y="4763"/>
                          <a:pt x="64294" y="7429"/>
                        </a:cubicBezTo>
                        <a:cubicBezTo>
                          <a:pt x="64198" y="7429"/>
                          <a:pt x="64008" y="7429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622" y="15430"/>
                          <a:pt x="43243" y="14859"/>
                          <a:pt x="64865" y="14383"/>
                        </a:cubicBezTo>
                        <a:cubicBezTo>
                          <a:pt x="100108" y="11716"/>
                          <a:pt x="135446" y="9239"/>
                          <a:pt x="170783" y="6953"/>
                        </a:cubicBezTo>
                        <a:lnTo>
                          <a:pt x="219932" y="476"/>
                        </a:lnTo>
                        <a:lnTo>
                          <a:pt x="170307" y="95"/>
                        </a:lnTo>
                        <a:lnTo>
                          <a:pt x="169926" y="95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49" name="Vrije vorm: vorm 22148">
                    <a:extLst>
                      <a:ext uri="{FF2B5EF4-FFF2-40B4-BE49-F238E27FC236}">
                        <a16:creationId xmlns:a16="http://schemas.microsoft.com/office/drawing/2014/main" id="{5E31F385-34BB-34D9-2EF0-70D9CA9B5969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73167"/>
                    <a:ext cx="311848" cy="16954"/>
                  </a:xfrm>
                  <a:custGeom>
                    <a:avLst/>
                    <a:gdLst>
                      <a:gd name="connsiteX0" fmla="*/ 242411 w 311848"/>
                      <a:gd name="connsiteY0" fmla="*/ 7906 h 16954"/>
                      <a:gd name="connsiteX1" fmla="*/ 91916 w 311848"/>
                      <a:gd name="connsiteY1" fmla="*/ 0 h 16954"/>
                      <a:gd name="connsiteX2" fmla="*/ 91630 w 311848"/>
                      <a:gd name="connsiteY2" fmla="*/ 0 h 16954"/>
                      <a:gd name="connsiteX3" fmla="*/ 0 w 311848"/>
                      <a:gd name="connsiteY3" fmla="*/ 1524 h 16954"/>
                      <a:gd name="connsiteX4" fmla="*/ 91345 w 311848"/>
                      <a:gd name="connsiteY4" fmla="*/ 6953 h 16954"/>
                      <a:gd name="connsiteX5" fmla="*/ 241364 w 311848"/>
                      <a:gd name="connsiteY5" fmla="*/ 14764 h 16954"/>
                      <a:gd name="connsiteX6" fmla="*/ 311849 w 311848"/>
                      <a:gd name="connsiteY6" fmla="*/ 16954 h 16954"/>
                      <a:gd name="connsiteX7" fmla="*/ 242506 w 311848"/>
                      <a:gd name="connsiteY7" fmla="*/ 7906 h 16954"/>
                      <a:gd name="connsiteX8" fmla="*/ 242506 w 311848"/>
                      <a:gd name="connsiteY8" fmla="*/ 7906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6954">
                        <a:moveTo>
                          <a:pt x="242411" y="7906"/>
                        </a:move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91821" y="0"/>
                          <a:pt x="91726" y="0"/>
                          <a:pt x="91630" y="0"/>
                        </a:cubicBezTo>
                        <a:cubicBezTo>
                          <a:pt x="61055" y="190"/>
                          <a:pt x="30480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141446" y="8572"/>
                          <a:pt x="191452" y="11240"/>
                          <a:pt x="241364" y="14764"/>
                        </a:cubicBezTo>
                        <a:cubicBezTo>
                          <a:pt x="264795" y="15240"/>
                          <a:pt x="288322" y="16002"/>
                          <a:pt x="311849" y="16954"/>
                        </a:cubicBezTo>
                        <a:cubicBezTo>
                          <a:pt x="288798" y="13716"/>
                          <a:pt x="265652" y="10668"/>
                          <a:pt x="242506" y="7906"/>
                        </a:cubicBezTo>
                        <a:cubicBezTo>
                          <a:pt x="242506" y="7906"/>
                          <a:pt x="242506" y="7906"/>
                          <a:pt x="242506" y="790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0" name="Vrije vorm: vorm 22149">
                    <a:extLst>
                      <a:ext uri="{FF2B5EF4-FFF2-40B4-BE49-F238E27FC236}">
                        <a16:creationId xmlns:a16="http://schemas.microsoft.com/office/drawing/2014/main" id="{011E16BE-FCB3-4DD4-CC99-E5335AAF0744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72392"/>
                    <a:ext cx="295465" cy="10382"/>
                  </a:xfrm>
                  <a:custGeom>
                    <a:avLst/>
                    <a:gdLst>
                      <a:gd name="connsiteX0" fmla="*/ 86678 w 295465"/>
                      <a:gd name="connsiteY0" fmla="*/ 3429 h 10382"/>
                      <a:gd name="connsiteX1" fmla="*/ 86487 w 295465"/>
                      <a:gd name="connsiteY1" fmla="*/ 3429 h 10382"/>
                      <a:gd name="connsiteX2" fmla="*/ 0 w 295465"/>
                      <a:gd name="connsiteY2" fmla="*/ 9049 h 10382"/>
                      <a:gd name="connsiteX3" fmla="*/ 86678 w 295465"/>
                      <a:gd name="connsiteY3" fmla="*/ 10382 h 10382"/>
                      <a:gd name="connsiteX4" fmla="*/ 229076 w 295465"/>
                      <a:gd name="connsiteY4" fmla="*/ 6953 h 10382"/>
                      <a:gd name="connsiteX5" fmla="*/ 295466 w 295465"/>
                      <a:gd name="connsiteY5" fmla="*/ 1905 h 10382"/>
                      <a:gd name="connsiteX6" fmla="*/ 228886 w 295465"/>
                      <a:gd name="connsiteY6" fmla="*/ 0 h 10382"/>
                      <a:gd name="connsiteX7" fmla="*/ 228886 w 295465"/>
                      <a:gd name="connsiteY7" fmla="*/ 0 h 10382"/>
                      <a:gd name="connsiteX8" fmla="*/ 86678 w 295465"/>
                      <a:gd name="connsiteY8" fmla="*/ 3429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86678" y="3429"/>
                        </a:move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228886" y="0"/>
                        </a:lnTo>
                        <a:lnTo>
                          <a:pt x="86678" y="342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1" name="Vrije vorm: vorm 22150">
                    <a:extLst>
                      <a:ext uri="{FF2B5EF4-FFF2-40B4-BE49-F238E27FC236}">
                        <a16:creationId xmlns:a16="http://schemas.microsoft.com/office/drawing/2014/main" id="{62A56B9B-9712-5CE4-84E2-BBD8A8B3562F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12422"/>
                    <a:ext cx="2605373" cy="35824"/>
                  </a:xfrm>
                  <a:custGeom>
                    <a:avLst/>
                    <a:gdLst>
                      <a:gd name="connsiteX0" fmla="*/ 5620 w 2605373"/>
                      <a:gd name="connsiteY0" fmla="*/ 31814 h 35824"/>
                      <a:gd name="connsiteX1" fmla="*/ 25527 w 2605373"/>
                      <a:gd name="connsiteY1" fmla="*/ 29908 h 35824"/>
                      <a:gd name="connsiteX2" fmla="*/ 30099 w 2605373"/>
                      <a:gd name="connsiteY2" fmla="*/ 29528 h 35824"/>
                      <a:gd name="connsiteX3" fmla="*/ 593503 w 2605373"/>
                      <a:gd name="connsiteY3" fmla="*/ 25051 h 35824"/>
                      <a:gd name="connsiteX4" fmla="*/ 597027 w 2605373"/>
                      <a:gd name="connsiteY4" fmla="*/ 25337 h 35824"/>
                      <a:gd name="connsiteX5" fmla="*/ 771906 w 2605373"/>
                      <a:gd name="connsiteY5" fmla="*/ 35814 h 35824"/>
                      <a:gd name="connsiteX6" fmla="*/ 792385 w 2605373"/>
                      <a:gd name="connsiteY6" fmla="*/ 30671 h 35824"/>
                      <a:gd name="connsiteX7" fmla="*/ 808006 w 2605373"/>
                      <a:gd name="connsiteY7" fmla="*/ 33242 h 35824"/>
                      <a:gd name="connsiteX8" fmla="*/ 1188815 w 2605373"/>
                      <a:gd name="connsiteY8" fmla="*/ 23241 h 35824"/>
                      <a:gd name="connsiteX9" fmla="*/ 1203579 w 2605373"/>
                      <a:gd name="connsiteY9" fmla="*/ 20193 h 35824"/>
                      <a:gd name="connsiteX10" fmla="*/ 1461135 w 2605373"/>
                      <a:gd name="connsiteY10" fmla="*/ 18098 h 35824"/>
                      <a:gd name="connsiteX11" fmla="*/ 1642015 w 2605373"/>
                      <a:gd name="connsiteY11" fmla="*/ 28670 h 35824"/>
                      <a:gd name="connsiteX12" fmla="*/ 1976723 w 2605373"/>
                      <a:gd name="connsiteY12" fmla="*/ 19241 h 35824"/>
                      <a:gd name="connsiteX13" fmla="*/ 1997393 w 2605373"/>
                      <a:gd name="connsiteY13" fmla="*/ 13811 h 35824"/>
                      <a:gd name="connsiteX14" fmla="*/ 2028254 w 2605373"/>
                      <a:gd name="connsiteY14" fmla="*/ 13526 h 35824"/>
                      <a:gd name="connsiteX15" fmla="*/ 2048923 w 2605373"/>
                      <a:gd name="connsiteY15" fmla="*/ 18574 h 35824"/>
                      <a:gd name="connsiteX16" fmla="*/ 2346389 w 2605373"/>
                      <a:gd name="connsiteY16" fmla="*/ 17812 h 35824"/>
                      <a:gd name="connsiteX17" fmla="*/ 2471642 w 2605373"/>
                      <a:gd name="connsiteY17" fmla="*/ 10001 h 35824"/>
                      <a:gd name="connsiteX18" fmla="*/ 2605373 w 2605373"/>
                      <a:gd name="connsiteY18" fmla="*/ 8954 h 35824"/>
                      <a:gd name="connsiteX19" fmla="*/ 2605373 w 2605373"/>
                      <a:gd name="connsiteY19" fmla="*/ 0 h 35824"/>
                      <a:gd name="connsiteX20" fmla="*/ 1810 w 2605373"/>
                      <a:gd name="connsiteY20" fmla="*/ 20669 h 35824"/>
                      <a:gd name="connsiteX21" fmla="*/ 0 w 2605373"/>
                      <a:gd name="connsiteY21" fmla="*/ 20669 h 35824"/>
                      <a:gd name="connsiteX22" fmla="*/ 0 w 2605373"/>
                      <a:gd name="connsiteY22" fmla="*/ 32004 h 35824"/>
                      <a:gd name="connsiteX23" fmla="*/ 5620 w 2605373"/>
                      <a:gd name="connsiteY23" fmla="*/ 31718 h 358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605373" h="35824">
                        <a:moveTo>
                          <a:pt x="5620" y="31814"/>
                        </a:moveTo>
                        <a:cubicBezTo>
                          <a:pt x="12764" y="30861"/>
                          <a:pt x="16669" y="30575"/>
                          <a:pt x="25527" y="29908"/>
                        </a:cubicBezTo>
                        <a:cubicBezTo>
                          <a:pt x="27051" y="29813"/>
                          <a:pt x="28575" y="29623"/>
                          <a:pt x="30099" y="29528"/>
                        </a:cubicBezTo>
                        <a:lnTo>
                          <a:pt x="593503" y="25051"/>
                        </a:lnTo>
                        <a:cubicBezTo>
                          <a:pt x="594646" y="25146"/>
                          <a:pt x="595789" y="25241"/>
                          <a:pt x="597027" y="25337"/>
                        </a:cubicBezTo>
                        <a:cubicBezTo>
                          <a:pt x="655130" y="30480"/>
                          <a:pt x="713137" y="36100"/>
                          <a:pt x="771906" y="35814"/>
                        </a:cubicBezTo>
                        <a:cubicBezTo>
                          <a:pt x="780574" y="35814"/>
                          <a:pt x="787337" y="33814"/>
                          <a:pt x="792385" y="30671"/>
                        </a:cubicBezTo>
                        <a:cubicBezTo>
                          <a:pt x="796671" y="32290"/>
                          <a:pt x="801910" y="33338"/>
                          <a:pt x="808006" y="33242"/>
                        </a:cubicBezTo>
                        <a:cubicBezTo>
                          <a:pt x="935069" y="32195"/>
                          <a:pt x="1062038" y="28861"/>
                          <a:pt x="1188815" y="23241"/>
                        </a:cubicBezTo>
                        <a:cubicBezTo>
                          <a:pt x="1194530" y="22955"/>
                          <a:pt x="1199483" y="21908"/>
                          <a:pt x="1203579" y="20193"/>
                        </a:cubicBezTo>
                        <a:lnTo>
                          <a:pt x="1461135" y="18098"/>
                        </a:lnTo>
                        <a:cubicBezTo>
                          <a:pt x="1521333" y="22289"/>
                          <a:pt x="1581436" y="27623"/>
                          <a:pt x="1642015" y="28670"/>
                        </a:cubicBezTo>
                        <a:cubicBezTo>
                          <a:pt x="1753743" y="30671"/>
                          <a:pt x="1865090" y="20288"/>
                          <a:pt x="1976723" y="19241"/>
                        </a:cubicBezTo>
                        <a:cubicBezTo>
                          <a:pt x="1985486" y="19241"/>
                          <a:pt x="1992344" y="17050"/>
                          <a:pt x="1997393" y="13811"/>
                        </a:cubicBezTo>
                        <a:lnTo>
                          <a:pt x="2028254" y="13526"/>
                        </a:lnTo>
                        <a:cubicBezTo>
                          <a:pt x="2033302" y="16669"/>
                          <a:pt x="2040160" y="18669"/>
                          <a:pt x="2048923" y="18574"/>
                        </a:cubicBezTo>
                        <a:cubicBezTo>
                          <a:pt x="2147983" y="17812"/>
                          <a:pt x="2247424" y="21717"/>
                          <a:pt x="2346389" y="17812"/>
                        </a:cubicBezTo>
                        <a:cubicBezTo>
                          <a:pt x="2388203" y="16193"/>
                          <a:pt x="2429923" y="13049"/>
                          <a:pt x="2471642" y="10001"/>
                        </a:cubicBezTo>
                        <a:lnTo>
                          <a:pt x="2605373" y="8954"/>
                        </a:lnTo>
                        <a:lnTo>
                          <a:pt x="2605373" y="0"/>
                        </a:lnTo>
                        <a:cubicBezTo>
                          <a:pt x="2605373" y="0"/>
                          <a:pt x="1810" y="20669"/>
                          <a:pt x="1810" y="20669"/>
                        </a:cubicBezTo>
                        <a:lnTo>
                          <a:pt x="0" y="20669"/>
                        </a:lnTo>
                        <a:cubicBezTo>
                          <a:pt x="0" y="20669"/>
                          <a:pt x="0" y="32004"/>
                          <a:pt x="0" y="32004"/>
                        </a:cubicBezTo>
                        <a:cubicBezTo>
                          <a:pt x="1905" y="32004"/>
                          <a:pt x="3810" y="32004"/>
                          <a:pt x="5620" y="3171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2" name="Vrije vorm: vorm 22151">
                    <a:extLst>
                      <a:ext uri="{FF2B5EF4-FFF2-40B4-BE49-F238E27FC236}">
                        <a16:creationId xmlns:a16="http://schemas.microsoft.com/office/drawing/2014/main" id="{EA858BE6-0CBB-99AC-4217-C5399DB46688}"/>
                      </a:ext>
                    </a:extLst>
                  </p:cNvPr>
                  <p:cNvSpPr/>
                  <p:nvPr/>
                </p:nvSpPr>
                <p:spPr>
                  <a:xfrm>
                    <a:off x="9991160" y="2399315"/>
                    <a:ext cx="51530" cy="3619"/>
                  </a:xfrm>
                  <a:custGeom>
                    <a:avLst/>
                    <a:gdLst>
                      <a:gd name="connsiteX0" fmla="*/ 51530 w 51530"/>
                      <a:gd name="connsiteY0" fmla="*/ 1715 h 3619"/>
                      <a:gd name="connsiteX1" fmla="*/ 51530 w 51530"/>
                      <a:gd name="connsiteY1" fmla="*/ 0 h 3619"/>
                      <a:gd name="connsiteX2" fmla="*/ 0 w 51530"/>
                      <a:gd name="connsiteY2" fmla="*/ 3620 h 3619"/>
                      <a:gd name="connsiteX3" fmla="*/ 51530 w 51530"/>
                      <a:gd name="connsiteY3" fmla="*/ 1619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1530" h="3619">
                        <a:moveTo>
                          <a:pt x="51530" y="1715"/>
                        </a:moveTo>
                        <a:lnTo>
                          <a:pt x="51530" y="0"/>
                        </a:lnTo>
                        <a:cubicBezTo>
                          <a:pt x="34385" y="1238"/>
                          <a:pt x="17240" y="2572"/>
                          <a:pt x="0" y="3620"/>
                        </a:cubicBezTo>
                        <a:cubicBezTo>
                          <a:pt x="17145" y="3143"/>
                          <a:pt x="34385" y="2381"/>
                          <a:pt x="51530" y="1619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3" name="Vrije vorm: vorm 22152">
                    <a:extLst>
                      <a:ext uri="{FF2B5EF4-FFF2-40B4-BE49-F238E27FC236}">
                        <a16:creationId xmlns:a16="http://schemas.microsoft.com/office/drawing/2014/main" id="{064078E1-0520-B1C5-4C21-B46B6816DA28}"/>
                      </a:ext>
                    </a:extLst>
                  </p:cNvPr>
                  <p:cNvSpPr/>
                  <p:nvPr/>
                </p:nvSpPr>
                <p:spPr>
                  <a:xfrm>
                    <a:off x="7437222" y="2121661"/>
                    <a:ext cx="2605563" cy="382619"/>
                  </a:xfrm>
                  <a:custGeom>
                    <a:avLst/>
                    <a:gdLst>
                      <a:gd name="connsiteX0" fmla="*/ 2605469 w 2605563"/>
                      <a:gd name="connsiteY0" fmla="*/ 338138 h 382619"/>
                      <a:gd name="connsiteX1" fmla="*/ 2529459 w 2605563"/>
                      <a:gd name="connsiteY1" fmla="*/ 339947 h 382619"/>
                      <a:gd name="connsiteX2" fmla="*/ 2121218 w 2605563"/>
                      <a:gd name="connsiteY2" fmla="*/ 339662 h 382619"/>
                      <a:gd name="connsiteX3" fmla="*/ 1930718 w 2605563"/>
                      <a:gd name="connsiteY3" fmla="*/ 333470 h 382619"/>
                      <a:gd name="connsiteX4" fmla="*/ 1981581 w 2605563"/>
                      <a:gd name="connsiteY4" fmla="*/ 331851 h 382619"/>
                      <a:gd name="connsiteX5" fmla="*/ 1930718 w 2605563"/>
                      <a:gd name="connsiteY5" fmla="*/ 330232 h 382619"/>
                      <a:gd name="connsiteX6" fmla="*/ 2121503 w 2605563"/>
                      <a:gd name="connsiteY6" fmla="*/ 324231 h 382619"/>
                      <a:gd name="connsiteX7" fmla="*/ 2529745 w 2605563"/>
                      <a:gd name="connsiteY7" fmla="*/ 324517 h 382619"/>
                      <a:gd name="connsiteX8" fmla="*/ 2605469 w 2605563"/>
                      <a:gd name="connsiteY8" fmla="*/ 326422 h 382619"/>
                      <a:gd name="connsiteX9" fmla="*/ 2605469 w 2605563"/>
                      <a:gd name="connsiteY9" fmla="*/ 280988 h 382619"/>
                      <a:gd name="connsiteX10" fmla="*/ 2467070 w 2605563"/>
                      <a:gd name="connsiteY10" fmla="*/ 289084 h 382619"/>
                      <a:gd name="connsiteX11" fmla="*/ 2160365 w 2605563"/>
                      <a:gd name="connsiteY11" fmla="*/ 284512 h 382619"/>
                      <a:gd name="connsiteX12" fmla="*/ 2018824 w 2605563"/>
                      <a:gd name="connsiteY12" fmla="*/ 271463 h 382619"/>
                      <a:gd name="connsiteX13" fmla="*/ 2093881 w 2605563"/>
                      <a:gd name="connsiteY13" fmla="*/ 275749 h 382619"/>
                      <a:gd name="connsiteX14" fmla="*/ 2018824 w 2605563"/>
                      <a:gd name="connsiteY14" fmla="*/ 268224 h 382619"/>
                      <a:gd name="connsiteX15" fmla="*/ 2161318 w 2605563"/>
                      <a:gd name="connsiteY15" fmla="*/ 275272 h 382619"/>
                      <a:gd name="connsiteX16" fmla="*/ 2466785 w 2605563"/>
                      <a:gd name="connsiteY16" fmla="*/ 279845 h 382619"/>
                      <a:gd name="connsiteX17" fmla="*/ 2605469 w 2605563"/>
                      <a:gd name="connsiteY17" fmla="*/ 276320 h 382619"/>
                      <a:gd name="connsiteX18" fmla="*/ 2605469 w 2605563"/>
                      <a:gd name="connsiteY18" fmla="*/ 109633 h 382619"/>
                      <a:gd name="connsiteX19" fmla="*/ 2398109 w 2605563"/>
                      <a:gd name="connsiteY19" fmla="*/ 121634 h 382619"/>
                      <a:gd name="connsiteX20" fmla="*/ 2122646 w 2605563"/>
                      <a:gd name="connsiteY20" fmla="*/ 120491 h 382619"/>
                      <a:gd name="connsiteX21" fmla="*/ 1671923 w 2605563"/>
                      <a:gd name="connsiteY21" fmla="*/ 105537 h 382619"/>
                      <a:gd name="connsiteX22" fmla="*/ 1220819 w 2605563"/>
                      <a:gd name="connsiteY22" fmla="*/ 116872 h 382619"/>
                      <a:gd name="connsiteX23" fmla="*/ 798100 w 2605563"/>
                      <a:gd name="connsiteY23" fmla="*/ 122872 h 382619"/>
                      <a:gd name="connsiteX24" fmla="*/ 910685 w 2605563"/>
                      <a:gd name="connsiteY24" fmla="*/ 119920 h 382619"/>
                      <a:gd name="connsiteX25" fmla="*/ 798100 w 2605563"/>
                      <a:gd name="connsiteY25" fmla="*/ 119634 h 382619"/>
                      <a:gd name="connsiteX26" fmla="*/ 1219676 w 2605563"/>
                      <a:gd name="connsiteY26" fmla="*/ 101441 h 382619"/>
                      <a:gd name="connsiteX27" fmla="*/ 1672400 w 2605563"/>
                      <a:gd name="connsiteY27" fmla="*/ 90107 h 382619"/>
                      <a:gd name="connsiteX28" fmla="*/ 2124075 w 2605563"/>
                      <a:gd name="connsiteY28" fmla="*/ 105061 h 382619"/>
                      <a:gd name="connsiteX29" fmla="*/ 2398109 w 2605563"/>
                      <a:gd name="connsiteY29" fmla="*/ 112300 h 382619"/>
                      <a:gd name="connsiteX30" fmla="*/ 2605469 w 2605563"/>
                      <a:gd name="connsiteY30" fmla="*/ 104966 h 382619"/>
                      <a:gd name="connsiteX31" fmla="*/ 2605469 w 2605563"/>
                      <a:gd name="connsiteY31" fmla="*/ 0 h 382619"/>
                      <a:gd name="connsiteX32" fmla="*/ 2471642 w 2605563"/>
                      <a:gd name="connsiteY32" fmla="*/ 1048 h 382619"/>
                      <a:gd name="connsiteX33" fmla="*/ 2346389 w 2605563"/>
                      <a:gd name="connsiteY33" fmla="*/ 8858 h 382619"/>
                      <a:gd name="connsiteX34" fmla="*/ 2048923 w 2605563"/>
                      <a:gd name="connsiteY34" fmla="*/ 9620 h 382619"/>
                      <a:gd name="connsiteX35" fmla="*/ 2028254 w 2605563"/>
                      <a:gd name="connsiteY35" fmla="*/ 4572 h 382619"/>
                      <a:gd name="connsiteX36" fmla="*/ 1997393 w 2605563"/>
                      <a:gd name="connsiteY36" fmla="*/ 4858 h 382619"/>
                      <a:gd name="connsiteX37" fmla="*/ 1976723 w 2605563"/>
                      <a:gd name="connsiteY37" fmla="*/ 10287 h 382619"/>
                      <a:gd name="connsiteX38" fmla="*/ 1642015 w 2605563"/>
                      <a:gd name="connsiteY38" fmla="*/ 19717 h 382619"/>
                      <a:gd name="connsiteX39" fmla="*/ 1461135 w 2605563"/>
                      <a:gd name="connsiteY39" fmla="*/ 9144 h 382619"/>
                      <a:gd name="connsiteX40" fmla="*/ 1203579 w 2605563"/>
                      <a:gd name="connsiteY40" fmla="*/ 11240 h 382619"/>
                      <a:gd name="connsiteX41" fmla="*/ 1188815 w 2605563"/>
                      <a:gd name="connsiteY41" fmla="*/ 14288 h 382619"/>
                      <a:gd name="connsiteX42" fmla="*/ 808006 w 2605563"/>
                      <a:gd name="connsiteY42" fmla="*/ 24289 h 382619"/>
                      <a:gd name="connsiteX43" fmla="*/ 792385 w 2605563"/>
                      <a:gd name="connsiteY43" fmla="*/ 21717 h 382619"/>
                      <a:gd name="connsiteX44" fmla="*/ 771906 w 2605563"/>
                      <a:gd name="connsiteY44" fmla="*/ 26860 h 382619"/>
                      <a:gd name="connsiteX45" fmla="*/ 597027 w 2605563"/>
                      <a:gd name="connsiteY45" fmla="*/ 16383 h 382619"/>
                      <a:gd name="connsiteX46" fmla="*/ 593503 w 2605563"/>
                      <a:gd name="connsiteY46" fmla="*/ 16097 h 382619"/>
                      <a:gd name="connsiteX47" fmla="*/ 30099 w 2605563"/>
                      <a:gd name="connsiteY47" fmla="*/ 20574 h 382619"/>
                      <a:gd name="connsiteX48" fmla="*/ 25527 w 2605563"/>
                      <a:gd name="connsiteY48" fmla="*/ 20955 h 382619"/>
                      <a:gd name="connsiteX49" fmla="*/ 5620 w 2605563"/>
                      <a:gd name="connsiteY49" fmla="*/ 22860 h 382619"/>
                      <a:gd name="connsiteX50" fmla="*/ 0 w 2605563"/>
                      <a:gd name="connsiteY50" fmla="*/ 23146 h 382619"/>
                      <a:gd name="connsiteX51" fmla="*/ 0 w 2605563"/>
                      <a:gd name="connsiteY51" fmla="*/ 63722 h 382619"/>
                      <a:gd name="connsiteX52" fmla="*/ 220028 w 2605563"/>
                      <a:gd name="connsiteY52" fmla="*/ 57150 h 382619"/>
                      <a:gd name="connsiteX53" fmla="*/ 325374 w 2605563"/>
                      <a:gd name="connsiteY53" fmla="*/ 58865 h 382619"/>
                      <a:gd name="connsiteX54" fmla="*/ 297466 w 2605563"/>
                      <a:gd name="connsiteY54" fmla="*/ 61627 h 382619"/>
                      <a:gd name="connsiteX55" fmla="*/ 325374 w 2605563"/>
                      <a:gd name="connsiteY55" fmla="*/ 62103 h 382619"/>
                      <a:gd name="connsiteX56" fmla="*/ 221075 w 2605563"/>
                      <a:gd name="connsiteY56" fmla="*/ 72580 h 382619"/>
                      <a:gd name="connsiteX57" fmla="*/ 190 w 2605563"/>
                      <a:gd name="connsiteY57" fmla="*/ 79153 h 382619"/>
                      <a:gd name="connsiteX58" fmla="*/ 190 w 2605563"/>
                      <a:gd name="connsiteY58" fmla="*/ 220218 h 382619"/>
                      <a:gd name="connsiteX59" fmla="*/ 213360 w 2605563"/>
                      <a:gd name="connsiteY59" fmla="*/ 219075 h 382619"/>
                      <a:gd name="connsiteX60" fmla="*/ 348615 w 2605563"/>
                      <a:gd name="connsiteY60" fmla="*/ 220218 h 382619"/>
                      <a:gd name="connsiteX61" fmla="*/ 276511 w 2605563"/>
                      <a:gd name="connsiteY61" fmla="*/ 222790 h 382619"/>
                      <a:gd name="connsiteX62" fmla="*/ 348615 w 2605563"/>
                      <a:gd name="connsiteY62" fmla="*/ 223457 h 382619"/>
                      <a:gd name="connsiteX63" fmla="*/ 213360 w 2605563"/>
                      <a:gd name="connsiteY63" fmla="*/ 228314 h 382619"/>
                      <a:gd name="connsiteX64" fmla="*/ 190 w 2605563"/>
                      <a:gd name="connsiteY64" fmla="*/ 229457 h 382619"/>
                      <a:gd name="connsiteX65" fmla="*/ 190 w 2605563"/>
                      <a:gd name="connsiteY65" fmla="*/ 327660 h 382619"/>
                      <a:gd name="connsiteX66" fmla="*/ 413480 w 2605563"/>
                      <a:gd name="connsiteY66" fmla="*/ 332804 h 382619"/>
                      <a:gd name="connsiteX67" fmla="*/ 865822 w 2605563"/>
                      <a:gd name="connsiteY67" fmla="*/ 330803 h 382619"/>
                      <a:gd name="connsiteX68" fmla="*/ 1092041 w 2605563"/>
                      <a:gd name="connsiteY68" fmla="*/ 324707 h 382619"/>
                      <a:gd name="connsiteX69" fmla="*/ 1318641 w 2605563"/>
                      <a:gd name="connsiteY69" fmla="*/ 325755 h 382619"/>
                      <a:gd name="connsiteX70" fmla="*/ 1864900 w 2605563"/>
                      <a:gd name="connsiteY70" fmla="*/ 364712 h 382619"/>
                      <a:gd name="connsiteX71" fmla="*/ 1576292 w 2605563"/>
                      <a:gd name="connsiteY71" fmla="*/ 343662 h 382619"/>
                      <a:gd name="connsiteX72" fmla="*/ 1864900 w 2605563"/>
                      <a:gd name="connsiteY72" fmla="*/ 367951 h 382619"/>
                      <a:gd name="connsiteX73" fmla="*/ 1317974 w 2605563"/>
                      <a:gd name="connsiteY73" fmla="*/ 335090 h 382619"/>
                      <a:gd name="connsiteX74" fmla="*/ 1092137 w 2605563"/>
                      <a:gd name="connsiteY74" fmla="*/ 334042 h 382619"/>
                      <a:gd name="connsiteX75" fmla="*/ 865918 w 2605563"/>
                      <a:gd name="connsiteY75" fmla="*/ 340138 h 382619"/>
                      <a:gd name="connsiteX76" fmla="*/ 413004 w 2605563"/>
                      <a:gd name="connsiteY76" fmla="*/ 342138 h 382619"/>
                      <a:gd name="connsiteX77" fmla="*/ 0 w 2605563"/>
                      <a:gd name="connsiteY77" fmla="*/ 331089 h 382619"/>
                      <a:gd name="connsiteX78" fmla="*/ 0 w 2605563"/>
                      <a:gd name="connsiteY78" fmla="*/ 350996 h 382619"/>
                      <a:gd name="connsiteX79" fmla="*/ 58865 w 2605563"/>
                      <a:gd name="connsiteY79" fmla="*/ 345758 h 382619"/>
                      <a:gd name="connsiteX80" fmla="*/ 362331 w 2605563"/>
                      <a:gd name="connsiteY80" fmla="*/ 342138 h 382619"/>
                      <a:gd name="connsiteX81" fmla="*/ 545592 w 2605563"/>
                      <a:gd name="connsiteY81" fmla="*/ 354140 h 382619"/>
                      <a:gd name="connsiteX82" fmla="*/ 496824 w 2605563"/>
                      <a:gd name="connsiteY82" fmla="*/ 353759 h 382619"/>
                      <a:gd name="connsiteX83" fmla="*/ 545592 w 2605563"/>
                      <a:gd name="connsiteY83" fmla="*/ 357378 h 382619"/>
                      <a:gd name="connsiteX84" fmla="*/ 361569 w 2605563"/>
                      <a:gd name="connsiteY84" fmla="*/ 357569 h 382619"/>
                      <a:gd name="connsiteX85" fmla="*/ 59912 w 2605563"/>
                      <a:gd name="connsiteY85" fmla="*/ 361188 h 382619"/>
                      <a:gd name="connsiteX86" fmla="*/ 4667 w 2605563"/>
                      <a:gd name="connsiteY86" fmla="*/ 361283 h 382619"/>
                      <a:gd name="connsiteX87" fmla="*/ 16955 w 2605563"/>
                      <a:gd name="connsiteY87" fmla="*/ 382619 h 382619"/>
                      <a:gd name="connsiteX88" fmla="*/ 2591943 w 2605563"/>
                      <a:gd name="connsiteY88" fmla="*/ 362045 h 382619"/>
                      <a:gd name="connsiteX89" fmla="*/ 2605564 w 2605563"/>
                      <a:gd name="connsiteY89" fmla="*/ 346900 h 382619"/>
                      <a:gd name="connsiteX90" fmla="*/ 2605564 w 2605563"/>
                      <a:gd name="connsiteY90" fmla="*/ 338328 h 382619"/>
                      <a:gd name="connsiteX91" fmla="*/ 1749266 w 2605563"/>
                      <a:gd name="connsiteY91" fmla="*/ 226504 h 382619"/>
                      <a:gd name="connsiteX92" fmla="*/ 1300163 w 2605563"/>
                      <a:gd name="connsiteY92" fmla="*/ 230219 h 382619"/>
                      <a:gd name="connsiteX93" fmla="*/ 1090136 w 2605563"/>
                      <a:gd name="connsiteY93" fmla="*/ 228505 h 382619"/>
                      <a:gd name="connsiteX94" fmla="*/ 1146048 w 2605563"/>
                      <a:gd name="connsiteY94" fmla="*/ 225742 h 382619"/>
                      <a:gd name="connsiteX95" fmla="*/ 1090136 w 2605563"/>
                      <a:gd name="connsiteY95" fmla="*/ 225266 h 382619"/>
                      <a:gd name="connsiteX96" fmla="*/ 1299877 w 2605563"/>
                      <a:gd name="connsiteY96" fmla="*/ 214789 h 382619"/>
                      <a:gd name="connsiteX97" fmla="*/ 1749552 w 2605563"/>
                      <a:gd name="connsiteY97" fmla="*/ 211074 h 382619"/>
                      <a:gd name="connsiteX98" fmla="*/ 2022634 w 2605563"/>
                      <a:gd name="connsiteY98" fmla="*/ 218694 h 382619"/>
                      <a:gd name="connsiteX99" fmla="*/ 1949863 w 2605563"/>
                      <a:gd name="connsiteY99" fmla="*/ 219742 h 382619"/>
                      <a:gd name="connsiteX100" fmla="*/ 2022634 w 2605563"/>
                      <a:gd name="connsiteY100" fmla="*/ 221933 h 382619"/>
                      <a:gd name="connsiteX101" fmla="*/ 1749266 w 2605563"/>
                      <a:gd name="connsiteY101" fmla="*/ 226600 h 382619"/>
                      <a:gd name="connsiteX102" fmla="*/ 1979962 w 2605563"/>
                      <a:gd name="connsiteY102" fmla="*/ 257651 h 382619"/>
                      <a:gd name="connsiteX103" fmla="*/ 1867472 w 2605563"/>
                      <a:gd name="connsiteY103" fmla="*/ 264700 h 382619"/>
                      <a:gd name="connsiteX104" fmla="*/ 1682591 w 2605563"/>
                      <a:gd name="connsiteY104" fmla="*/ 268319 h 382619"/>
                      <a:gd name="connsiteX105" fmla="*/ 1595819 w 2605563"/>
                      <a:gd name="connsiteY105" fmla="*/ 264795 h 382619"/>
                      <a:gd name="connsiteX106" fmla="*/ 1618869 w 2605563"/>
                      <a:gd name="connsiteY106" fmla="*/ 262509 h 382619"/>
                      <a:gd name="connsiteX107" fmla="*/ 1595819 w 2605563"/>
                      <a:gd name="connsiteY107" fmla="*/ 261557 h 382619"/>
                      <a:gd name="connsiteX108" fmla="*/ 1681925 w 2605563"/>
                      <a:gd name="connsiteY108" fmla="*/ 252889 h 382619"/>
                      <a:gd name="connsiteX109" fmla="*/ 1867281 w 2605563"/>
                      <a:gd name="connsiteY109" fmla="*/ 249174 h 382619"/>
                      <a:gd name="connsiteX110" fmla="*/ 1979962 w 2605563"/>
                      <a:gd name="connsiteY110" fmla="*/ 254317 h 382619"/>
                      <a:gd name="connsiteX111" fmla="*/ 1949958 w 2605563"/>
                      <a:gd name="connsiteY111" fmla="*/ 256222 h 382619"/>
                      <a:gd name="connsiteX112" fmla="*/ 1979962 w 2605563"/>
                      <a:gd name="connsiteY112" fmla="*/ 257556 h 382619"/>
                      <a:gd name="connsiteX113" fmla="*/ 2603754 w 2605563"/>
                      <a:gd name="connsiteY113" fmla="*/ 240887 h 382619"/>
                      <a:gd name="connsiteX114" fmla="*/ 2504599 w 2605563"/>
                      <a:gd name="connsiteY114" fmla="*/ 246888 h 382619"/>
                      <a:gd name="connsiteX115" fmla="*/ 2342007 w 2605563"/>
                      <a:gd name="connsiteY115" fmla="*/ 250126 h 382619"/>
                      <a:gd name="connsiteX116" fmla="*/ 2265521 w 2605563"/>
                      <a:gd name="connsiteY116" fmla="*/ 246983 h 382619"/>
                      <a:gd name="connsiteX117" fmla="*/ 2285810 w 2605563"/>
                      <a:gd name="connsiteY117" fmla="*/ 244602 h 382619"/>
                      <a:gd name="connsiteX118" fmla="*/ 2265521 w 2605563"/>
                      <a:gd name="connsiteY118" fmla="*/ 243745 h 382619"/>
                      <a:gd name="connsiteX119" fmla="*/ 2341150 w 2605563"/>
                      <a:gd name="connsiteY119" fmla="*/ 234696 h 382619"/>
                      <a:gd name="connsiteX120" fmla="*/ 2504504 w 2605563"/>
                      <a:gd name="connsiteY120" fmla="*/ 231458 h 382619"/>
                      <a:gd name="connsiteX121" fmla="*/ 2603659 w 2605563"/>
                      <a:gd name="connsiteY121" fmla="*/ 237649 h 382619"/>
                      <a:gd name="connsiteX122" fmla="*/ 2577275 w 2605563"/>
                      <a:gd name="connsiteY122" fmla="*/ 239268 h 382619"/>
                      <a:gd name="connsiteX123" fmla="*/ 2603659 w 2605563"/>
                      <a:gd name="connsiteY123" fmla="*/ 240887 h 382619"/>
                      <a:gd name="connsiteX124" fmla="*/ 2194941 w 2605563"/>
                      <a:gd name="connsiteY124" fmla="*/ 138303 h 382619"/>
                      <a:gd name="connsiteX125" fmla="*/ 2344960 w 2605563"/>
                      <a:gd name="connsiteY125" fmla="*/ 145066 h 382619"/>
                      <a:gd name="connsiteX126" fmla="*/ 2436305 w 2605563"/>
                      <a:gd name="connsiteY126" fmla="*/ 149733 h 382619"/>
                      <a:gd name="connsiteX127" fmla="*/ 2387537 w 2605563"/>
                      <a:gd name="connsiteY127" fmla="*/ 150495 h 382619"/>
                      <a:gd name="connsiteX128" fmla="*/ 2436305 w 2605563"/>
                      <a:gd name="connsiteY128" fmla="*/ 152971 h 382619"/>
                      <a:gd name="connsiteX129" fmla="*/ 2344388 w 2605563"/>
                      <a:gd name="connsiteY129" fmla="*/ 154400 h 382619"/>
                      <a:gd name="connsiteX130" fmla="*/ 2193893 w 2605563"/>
                      <a:gd name="connsiteY130" fmla="*/ 147638 h 382619"/>
                      <a:gd name="connsiteX131" fmla="*/ 2124551 w 2605563"/>
                      <a:gd name="connsiteY131" fmla="*/ 139732 h 382619"/>
                      <a:gd name="connsiteX132" fmla="*/ 2161508 w 2605563"/>
                      <a:gd name="connsiteY132" fmla="*/ 140684 h 382619"/>
                      <a:gd name="connsiteX133" fmla="*/ 2124551 w 2605563"/>
                      <a:gd name="connsiteY133" fmla="*/ 136493 h 382619"/>
                      <a:gd name="connsiteX134" fmla="*/ 2195036 w 2605563"/>
                      <a:gd name="connsiteY134" fmla="*/ 138303 h 382619"/>
                      <a:gd name="connsiteX135" fmla="*/ 955453 w 2605563"/>
                      <a:gd name="connsiteY135" fmla="*/ 146780 h 382619"/>
                      <a:gd name="connsiteX136" fmla="*/ 1061371 w 2605563"/>
                      <a:gd name="connsiteY136" fmla="*/ 140208 h 382619"/>
                      <a:gd name="connsiteX137" fmla="*/ 1126236 w 2605563"/>
                      <a:gd name="connsiteY137" fmla="*/ 138684 h 382619"/>
                      <a:gd name="connsiteX138" fmla="*/ 1092041 w 2605563"/>
                      <a:gd name="connsiteY138" fmla="*/ 142684 h 382619"/>
                      <a:gd name="connsiteX139" fmla="*/ 1126236 w 2605563"/>
                      <a:gd name="connsiteY139" fmla="*/ 141922 h 382619"/>
                      <a:gd name="connsiteX140" fmla="*/ 1062323 w 2605563"/>
                      <a:gd name="connsiteY140" fmla="*/ 149447 h 382619"/>
                      <a:gd name="connsiteX141" fmla="*/ 956215 w 2605563"/>
                      <a:gd name="connsiteY141" fmla="*/ 156020 h 382619"/>
                      <a:gd name="connsiteX142" fmla="*/ 906304 w 2605563"/>
                      <a:gd name="connsiteY142" fmla="*/ 155734 h 382619"/>
                      <a:gd name="connsiteX143" fmla="*/ 932688 w 2605563"/>
                      <a:gd name="connsiteY143" fmla="*/ 152686 h 382619"/>
                      <a:gd name="connsiteX144" fmla="*/ 906304 w 2605563"/>
                      <a:gd name="connsiteY144" fmla="*/ 152495 h 382619"/>
                      <a:gd name="connsiteX145" fmla="*/ 955453 w 2605563"/>
                      <a:gd name="connsiteY145" fmla="*/ 146685 h 382619"/>
                      <a:gd name="connsiteX146" fmla="*/ 2364010 w 2605563"/>
                      <a:gd name="connsiteY146" fmla="*/ 76009 h 382619"/>
                      <a:gd name="connsiteX147" fmla="*/ 2236565 w 2605563"/>
                      <a:gd name="connsiteY147" fmla="*/ 78200 h 382619"/>
                      <a:gd name="connsiteX148" fmla="*/ 2364010 w 2605563"/>
                      <a:gd name="connsiteY148" fmla="*/ 79248 h 382619"/>
                      <a:gd name="connsiteX149" fmla="*/ 1885760 w 2605563"/>
                      <a:gd name="connsiteY149" fmla="*/ 87630 h 382619"/>
                      <a:gd name="connsiteX150" fmla="*/ 1099471 w 2605563"/>
                      <a:gd name="connsiteY150" fmla="*/ 91345 h 382619"/>
                      <a:gd name="connsiteX151" fmla="*/ 732282 w 2605563"/>
                      <a:gd name="connsiteY151" fmla="*/ 86963 h 382619"/>
                      <a:gd name="connsiteX152" fmla="*/ 830199 w 2605563"/>
                      <a:gd name="connsiteY152" fmla="*/ 84868 h 382619"/>
                      <a:gd name="connsiteX153" fmla="*/ 732282 w 2605563"/>
                      <a:gd name="connsiteY153" fmla="*/ 83725 h 382619"/>
                      <a:gd name="connsiteX154" fmla="*/ 1099566 w 2605563"/>
                      <a:gd name="connsiteY154" fmla="*/ 75914 h 382619"/>
                      <a:gd name="connsiteX155" fmla="*/ 1885855 w 2605563"/>
                      <a:gd name="connsiteY155" fmla="*/ 72200 h 382619"/>
                      <a:gd name="connsiteX156" fmla="*/ 2364010 w 2605563"/>
                      <a:gd name="connsiteY156" fmla="*/ 76009 h 382619"/>
                      <a:gd name="connsiteX157" fmla="*/ 883539 w 2605563"/>
                      <a:gd name="connsiteY157" fmla="*/ 39529 h 382619"/>
                      <a:gd name="connsiteX158" fmla="*/ 1309211 w 2605563"/>
                      <a:gd name="connsiteY158" fmla="*/ 38767 h 382619"/>
                      <a:gd name="connsiteX159" fmla="*/ 1521905 w 2605563"/>
                      <a:gd name="connsiteY159" fmla="*/ 35719 h 382619"/>
                      <a:gd name="connsiteX160" fmla="*/ 1734502 w 2605563"/>
                      <a:gd name="connsiteY160" fmla="*/ 30099 h 382619"/>
                      <a:gd name="connsiteX161" fmla="*/ 2251805 w 2605563"/>
                      <a:gd name="connsiteY161" fmla="*/ 12287 h 382619"/>
                      <a:gd name="connsiteX162" fmla="*/ 2114550 w 2605563"/>
                      <a:gd name="connsiteY162" fmla="*/ 21622 h 382619"/>
                      <a:gd name="connsiteX163" fmla="*/ 2251805 w 2605563"/>
                      <a:gd name="connsiteY163" fmla="*/ 15526 h 382619"/>
                      <a:gd name="connsiteX164" fmla="*/ 1735265 w 2605563"/>
                      <a:gd name="connsiteY164" fmla="*/ 45434 h 382619"/>
                      <a:gd name="connsiteX165" fmla="*/ 1522286 w 2605563"/>
                      <a:gd name="connsiteY165" fmla="*/ 51054 h 382619"/>
                      <a:gd name="connsiteX166" fmla="*/ 1309211 w 2605563"/>
                      <a:gd name="connsiteY166" fmla="*/ 54102 h 382619"/>
                      <a:gd name="connsiteX167" fmla="*/ 883349 w 2605563"/>
                      <a:gd name="connsiteY167" fmla="*/ 54864 h 382619"/>
                      <a:gd name="connsiteX168" fmla="*/ 485966 w 2605563"/>
                      <a:gd name="connsiteY168" fmla="*/ 60008 h 382619"/>
                      <a:gd name="connsiteX169" fmla="*/ 591598 w 2605563"/>
                      <a:gd name="connsiteY169" fmla="*/ 53054 h 382619"/>
                      <a:gd name="connsiteX170" fmla="*/ 485966 w 2605563"/>
                      <a:gd name="connsiteY170" fmla="*/ 56769 h 382619"/>
                      <a:gd name="connsiteX171" fmla="*/ 883444 w 2605563"/>
                      <a:gd name="connsiteY171" fmla="*/ 39433 h 382619"/>
                      <a:gd name="connsiteX172" fmla="*/ 487775 w 2605563"/>
                      <a:gd name="connsiteY172" fmla="*/ 99917 h 382619"/>
                      <a:gd name="connsiteX173" fmla="*/ 596360 w 2605563"/>
                      <a:gd name="connsiteY173" fmla="*/ 96298 h 382619"/>
                      <a:gd name="connsiteX174" fmla="*/ 663321 w 2605563"/>
                      <a:gd name="connsiteY174" fmla="*/ 98108 h 382619"/>
                      <a:gd name="connsiteX175" fmla="*/ 645700 w 2605563"/>
                      <a:gd name="connsiteY175" fmla="*/ 100870 h 382619"/>
                      <a:gd name="connsiteX176" fmla="*/ 663321 w 2605563"/>
                      <a:gd name="connsiteY176" fmla="*/ 101346 h 382619"/>
                      <a:gd name="connsiteX177" fmla="*/ 597789 w 2605563"/>
                      <a:gd name="connsiteY177" fmla="*/ 111728 h 382619"/>
                      <a:gd name="connsiteX178" fmla="*/ 487966 w 2605563"/>
                      <a:gd name="connsiteY178" fmla="*/ 115443 h 382619"/>
                      <a:gd name="connsiteX179" fmla="*/ 436817 w 2605563"/>
                      <a:gd name="connsiteY179" fmla="*/ 109633 h 382619"/>
                      <a:gd name="connsiteX180" fmla="*/ 450437 w 2605563"/>
                      <a:gd name="connsiteY180" fmla="*/ 107918 h 382619"/>
                      <a:gd name="connsiteX181" fmla="*/ 436817 w 2605563"/>
                      <a:gd name="connsiteY181" fmla="*/ 106394 h 382619"/>
                      <a:gd name="connsiteX182" fmla="*/ 487775 w 2605563"/>
                      <a:gd name="connsiteY182" fmla="*/ 100013 h 382619"/>
                      <a:gd name="connsiteX183" fmla="*/ 141256 w 2605563"/>
                      <a:gd name="connsiteY183" fmla="*/ 172593 h 382619"/>
                      <a:gd name="connsiteX184" fmla="*/ 285750 w 2605563"/>
                      <a:gd name="connsiteY184" fmla="*/ 171736 h 382619"/>
                      <a:gd name="connsiteX185" fmla="*/ 141256 w 2605563"/>
                      <a:gd name="connsiteY185" fmla="*/ 169259 h 382619"/>
                      <a:gd name="connsiteX186" fmla="*/ 683705 w 2605563"/>
                      <a:gd name="connsiteY186" fmla="*/ 166211 h 382619"/>
                      <a:gd name="connsiteX187" fmla="*/ 1264063 w 2605563"/>
                      <a:gd name="connsiteY187" fmla="*/ 169450 h 382619"/>
                      <a:gd name="connsiteX188" fmla="*/ 1554290 w 2605563"/>
                      <a:gd name="connsiteY188" fmla="*/ 171069 h 382619"/>
                      <a:gd name="connsiteX189" fmla="*/ 1699355 w 2605563"/>
                      <a:gd name="connsiteY189" fmla="*/ 171926 h 382619"/>
                      <a:gd name="connsiteX190" fmla="*/ 1844612 w 2605563"/>
                      <a:gd name="connsiteY190" fmla="*/ 173355 h 382619"/>
                      <a:gd name="connsiteX191" fmla="*/ 1932908 w 2605563"/>
                      <a:gd name="connsiteY191" fmla="*/ 176403 h 382619"/>
                      <a:gd name="connsiteX192" fmla="*/ 1977009 w 2605563"/>
                      <a:gd name="connsiteY192" fmla="*/ 178594 h 382619"/>
                      <a:gd name="connsiteX193" fmla="*/ 1999012 w 2605563"/>
                      <a:gd name="connsiteY193" fmla="*/ 179832 h 382619"/>
                      <a:gd name="connsiteX194" fmla="*/ 2021015 w 2605563"/>
                      <a:gd name="connsiteY194" fmla="*/ 181261 h 382619"/>
                      <a:gd name="connsiteX195" fmla="*/ 2196179 w 2605563"/>
                      <a:gd name="connsiteY195" fmla="*/ 194310 h 382619"/>
                      <a:gd name="connsiteX196" fmla="*/ 2371344 w 2605563"/>
                      <a:gd name="connsiteY196" fmla="*/ 205264 h 382619"/>
                      <a:gd name="connsiteX197" fmla="*/ 2547557 w 2605563"/>
                      <a:gd name="connsiteY197" fmla="*/ 206026 h 382619"/>
                      <a:gd name="connsiteX198" fmla="*/ 2370963 w 2605563"/>
                      <a:gd name="connsiteY198" fmla="*/ 208312 h 382619"/>
                      <a:gd name="connsiteX199" fmla="*/ 2360009 w 2605563"/>
                      <a:gd name="connsiteY199" fmla="*/ 208026 h 382619"/>
                      <a:gd name="connsiteX200" fmla="*/ 2371344 w 2605563"/>
                      <a:gd name="connsiteY200" fmla="*/ 208597 h 382619"/>
                      <a:gd name="connsiteX201" fmla="*/ 2547557 w 2605563"/>
                      <a:gd name="connsiteY201" fmla="*/ 209359 h 382619"/>
                      <a:gd name="connsiteX202" fmla="*/ 2370963 w 2605563"/>
                      <a:gd name="connsiteY202" fmla="*/ 211646 h 382619"/>
                      <a:gd name="connsiteX203" fmla="*/ 2194846 w 2605563"/>
                      <a:gd name="connsiteY203" fmla="*/ 203740 h 382619"/>
                      <a:gd name="connsiteX204" fmla="*/ 2019395 w 2605563"/>
                      <a:gd name="connsiteY204" fmla="*/ 193738 h 382619"/>
                      <a:gd name="connsiteX205" fmla="*/ 1997488 w 2605563"/>
                      <a:gd name="connsiteY205" fmla="*/ 192691 h 382619"/>
                      <a:gd name="connsiteX206" fmla="*/ 1975580 w 2605563"/>
                      <a:gd name="connsiteY206" fmla="*/ 191834 h 382619"/>
                      <a:gd name="connsiteX207" fmla="*/ 1931670 w 2605563"/>
                      <a:gd name="connsiteY207" fmla="*/ 190405 h 382619"/>
                      <a:gd name="connsiteX208" fmla="*/ 1843754 w 2605563"/>
                      <a:gd name="connsiteY208" fmla="*/ 188881 h 382619"/>
                      <a:gd name="connsiteX209" fmla="*/ 1698879 w 2605563"/>
                      <a:gd name="connsiteY209" fmla="*/ 187452 h 382619"/>
                      <a:gd name="connsiteX210" fmla="*/ 1553813 w 2605563"/>
                      <a:gd name="connsiteY210" fmla="*/ 186595 h 382619"/>
                      <a:gd name="connsiteX211" fmla="*/ 1263587 w 2605563"/>
                      <a:gd name="connsiteY211" fmla="*/ 184975 h 382619"/>
                      <a:gd name="connsiteX212" fmla="*/ 683228 w 2605563"/>
                      <a:gd name="connsiteY212" fmla="*/ 181737 h 382619"/>
                      <a:gd name="connsiteX213" fmla="*/ 141256 w 2605563"/>
                      <a:gd name="connsiteY213" fmla="*/ 172593 h 382619"/>
                      <a:gd name="connsiteX214" fmla="*/ 394145 w 2605563"/>
                      <a:gd name="connsiteY214" fmla="*/ 239935 h 382619"/>
                      <a:gd name="connsiteX215" fmla="*/ 460534 w 2605563"/>
                      <a:gd name="connsiteY215" fmla="*/ 235458 h 382619"/>
                      <a:gd name="connsiteX216" fmla="*/ 602933 w 2605563"/>
                      <a:gd name="connsiteY216" fmla="*/ 232315 h 382619"/>
                      <a:gd name="connsiteX217" fmla="*/ 689610 w 2605563"/>
                      <a:gd name="connsiteY217" fmla="*/ 233458 h 382619"/>
                      <a:gd name="connsiteX218" fmla="*/ 643509 w 2605563"/>
                      <a:gd name="connsiteY218" fmla="*/ 236125 h 382619"/>
                      <a:gd name="connsiteX219" fmla="*/ 689610 w 2605563"/>
                      <a:gd name="connsiteY219" fmla="*/ 236696 h 382619"/>
                      <a:gd name="connsiteX220" fmla="*/ 603123 w 2605563"/>
                      <a:gd name="connsiteY220" fmla="*/ 241649 h 382619"/>
                      <a:gd name="connsiteX221" fmla="*/ 460724 w 2605563"/>
                      <a:gd name="connsiteY221" fmla="*/ 244792 h 382619"/>
                      <a:gd name="connsiteX222" fmla="*/ 394145 w 2605563"/>
                      <a:gd name="connsiteY222" fmla="*/ 243269 h 382619"/>
                      <a:gd name="connsiteX223" fmla="*/ 429578 w 2605563"/>
                      <a:gd name="connsiteY223" fmla="*/ 240887 h 382619"/>
                      <a:gd name="connsiteX224" fmla="*/ 394145 w 2605563"/>
                      <a:gd name="connsiteY224" fmla="*/ 240030 h 382619"/>
                      <a:gd name="connsiteX225" fmla="*/ 549783 w 2605563"/>
                      <a:gd name="connsiteY225" fmla="*/ 281369 h 382619"/>
                      <a:gd name="connsiteX226" fmla="*/ 243078 w 2605563"/>
                      <a:gd name="connsiteY226" fmla="*/ 277749 h 382619"/>
                      <a:gd name="connsiteX227" fmla="*/ 324803 w 2605563"/>
                      <a:gd name="connsiteY227" fmla="*/ 275463 h 382619"/>
                      <a:gd name="connsiteX228" fmla="*/ 243078 w 2605563"/>
                      <a:gd name="connsiteY228" fmla="*/ 274511 h 382619"/>
                      <a:gd name="connsiteX229" fmla="*/ 549783 w 2605563"/>
                      <a:gd name="connsiteY229" fmla="*/ 265938 h 382619"/>
                      <a:gd name="connsiteX230" fmla="*/ 1206341 w 2605563"/>
                      <a:gd name="connsiteY230" fmla="*/ 260699 h 382619"/>
                      <a:gd name="connsiteX231" fmla="*/ 1605629 w 2605563"/>
                      <a:gd name="connsiteY231" fmla="*/ 263652 h 382619"/>
                      <a:gd name="connsiteX232" fmla="*/ 1499235 w 2605563"/>
                      <a:gd name="connsiteY232" fmla="*/ 266129 h 382619"/>
                      <a:gd name="connsiteX233" fmla="*/ 1605629 w 2605563"/>
                      <a:gd name="connsiteY233" fmla="*/ 266891 h 382619"/>
                      <a:gd name="connsiteX234" fmla="*/ 1206341 w 2605563"/>
                      <a:gd name="connsiteY234" fmla="*/ 276130 h 382619"/>
                      <a:gd name="connsiteX235" fmla="*/ 549783 w 2605563"/>
                      <a:gd name="connsiteY235" fmla="*/ 281369 h 382619"/>
                      <a:gd name="connsiteX236" fmla="*/ 1559147 w 2605563"/>
                      <a:gd name="connsiteY236" fmla="*/ 307848 h 382619"/>
                      <a:gd name="connsiteX237" fmla="*/ 1156907 w 2605563"/>
                      <a:gd name="connsiteY237" fmla="*/ 309277 h 382619"/>
                      <a:gd name="connsiteX238" fmla="*/ 968693 w 2605563"/>
                      <a:gd name="connsiteY238" fmla="*/ 315659 h 382619"/>
                      <a:gd name="connsiteX239" fmla="*/ 1068705 w 2605563"/>
                      <a:gd name="connsiteY239" fmla="*/ 308800 h 382619"/>
                      <a:gd name="connsiteX240" fmla="*/ 968693 w 2605563"/>
                      <a:gd name="connsiteY240" fmla="*/ 312420 h 382619"/>
                      <a:gd name="connsiteX241" fmla="*/ 1156430 w 2605563"/>
                      <a:gd name="connsiteY241" fmla="*/ 299942 h 382619"/>
                      <a:gd name="connsiteX242" fmla="*/ 1560195 w 2605563"/>
                      <a:gd name="connsiteY242" fmla="*/ 298513 h 382619"/>
                      <a:gd name="connsiteX243" fmla="*/ 1800797 w 2605563"/>
                      <a:gd name="connsiteY243" fmla="*/ 326612 h 382619"/>
                      <a:gd name="connsiteX244" fmla="*/ 1674686 w 2605563"/>
                      <a:gd name="connsiteY244" fmla="*/ 311944 h 382619"/>
                      <a:gd name="connsiteX245" fmla="*/ 1800797 w 2605563"/>
                      <a:gd name="connsiteY245" fmla="*/ 329851 h 382619"/>
                      <a:gd name="connsiteX246" fmla="*/ 1559243 w 2605563"/>
                      <a:gd name="connsiteY246" fmla="*/ 307848 h 382619"/>
                      <a:gd name="connsiteX247" fmla="*/ 1845278 w 2605563"/>
                      <a:gd name="connsiteY247" fmla="*/ 300800 h 382619"/>
                      <a:gd name="connsiteX248" fmla="*/ 1861661 w 2605563"/>
                      <a:gd name="connsiteY248" fmla="*/ 299180 h 382619"/>
                      <a:gd name="connsiteX249" fmla="*/ 1845278 w 2605563"/>
                      <a:gd name="connsiteY249" fmla="*/ 297561 h 382619"/>
                      <a:gd name="connsiteX250" fmla="*/ 1906715 w 2605563"/>
                      <a:gd name="connsiteY250" fmla="*/ 291560 h 382619"/>
                      <a:gd name="connsiteX251" fmla="*/ 2037874 w 2605563"/>
                      <a:gd name="connsiteY251" fmla="*/ 290894 h 382619"/>
                      <a:gd name="connsiteX252" fmla="*/ 2117789 w 2605563"/>
                      <a:gd name="connsiteY252" fmla="*/ 295942 h 382619"/>
                      <a:gd name="connsiteX253" fmla="*/ 2096548 w 2605563"/>
                      <a:gd name="connsiteY253" fmla="*/ 297847 h 382619"/>
                      <a:gd name="connsiteX254" fmla="*/ 2117884 w 2605563"/>
                      <a:gd name="connsiteY254" fmla="*/ 299180 h 382619"/>
                      <a:gd name="connsiteX255" fmla="*/ 2038064 w 2605563"/>
                      <a:gd name="connsiteY255" fmla="*/ 306324 h 382619"/>
                      <a:gd name="connsiteX256" fmla="*/ 1906619 w 2605563"/>
                      <a:gd name="connsiteY256" fmla="*/ 306991 h 382619"/>
                      <a:gd name="connsiteX257" fmla="*/ 1845373 w 2605563"/>
                      <a:gd name="connsiteY257" fmla="*/ 300800 h 382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</a:cxnLst>
                    <a:rect l="l" t="t" r="r" b="b"/>
                    <a:pathLst>
                      <a:path w="2605563" h="382619">
                        <a:moveTo>
                          <a:pt x="2605469" y="338138"/>
                        </a:moveTo>
                        <a:lnTo>
                          <a:pt x="2529459" y="339947"/>
                        </a:lnTo>
                        <a:lnTo>
                          <a:pt x="2121218" y="339662"/>
                        </a:lnTo>
                        <a:lnTo>
                          <a:pt x="1930718" y="333470"/>
                        </a:lnTo>
                        <a:lnTo>
                          <a:pt x="1981581" y="331851"/>
                        </a:lnTo>
                        <a:lnTo>
                          <a:pt x="1930718" y="330232"/>
                        </a:lnTo>
                        <a:lnTo>
                          <a:pt x="2121503" y="324231"/>
                        </a:lnTo>
                        <a:lnTo>
                          <a:pt x="2529745" y="324517"/>
                        </a:lnTo>
                        <a:lnTo>
                          <a:pt x="2605469" y="326422"/>
                        </a:lnTo>
                        <a:lnTo>
                          <a:pt x="2605469" y="280988"/>
                        </a:lnTo>
                        <a:cubicBezTo>
                          <a:pt x="2559463" y="284321"/>
                          <a:pt x="2513362" y="287179"/>
                          <a:pt x="2467070" y="289084"/>
                        </a:cubicBezTo>
                        <a:cubicBezTo>
                          <a:pt x="2364772" y="291370"/>
                          <a:pt x="2262283" y="289846"/>
                          <a:pt x="2160365" y="284512"/>
                        </a:cubicBezTo>
                        <a:cubicBezTo>
                          <a:pt x="2112931" y="280988"/>
                          <a:pt x="2065782" y="276606"/>
                          <a:pt x="2018824" y="271463"/>
                        </a:cubicBezTo>
                        <a:cubicBezTo>
                          <a:pt x="2043875" y="273177"/>
                          <a:pt x="2068830" y="274511"/>
                          <a:pt x="2093881" y="275749"/>
                        </a:cubicBezTo>
                        <a:cubicBezTo>
                          <a:pt x="2068735" y="273463"/>
                          <a:pt x="2043684" y="270986"/>
                          <a:pt x="2018824" y="268224"/>
                        </a:cubicBezTo>
                        <a:cubicBezTo>
                          <a:pt x="2066258" y="271367"/>
                          <a:pt x="2113788" y="273749"/>
                          <a:pt x="2161318" y="275272"/>
                        </a:cubicBezTo>
                        <a:cubicBezTo>
                          <a:pt x="2262759" y="280702"/>
                          <a:pt x="2364867" y="282226"/>
                          <a:pt x="2466785" y="279845"/>
                        </a:cubicBezTo>
                        <a:cubicBezTo>
                          <a:pt x="2512981" y="279559"/>
                          <a:pt x="2559177" y="278225"/>
                          <a:pt x="2605469" y="276320"/>
                        </a:cubicBezTo>
                        <a:lnTo>
                          <a:pt x="2605469" y="109633"/>
                        </a:lnTo>
                        <a:cubicBezTo>
                          <a:pt x="2536793" y="116205"/>
                          <a:pt x="2467451" y="119920"/>
                          <a:pt x="2398109" y="121634"/>
                        </a:cubicBezTo>
                        <a:cubicBezTo>
                          <a:pt x="2306193" y="123920"/>
                          <a:pt x="2214277" y="122682"/>
                          <a:pt x="2122646" y="120491"/>
                        </a:cubicBezTo>
                        <a:cubicBezTo>
                          <a:pt x="1972056" y="115062"/>
                          <a:pt x="1822133" y="106871"/>
                          <a:pt x="1671923" y="105537"/>
                        </a:cubicBezTo>
                        <a:cubicBezTo>
                          <a:pt x="1521714" y="104394"/>
                          <a:pt x="1371219" y="110585"/>
                          <a:pt x="1220819" y="116872"/>
                        </a:cubicBezTo>
                        <a:cubicBezTo>
                          <a:pt x="1080040" y="120682"/>
                          <a:pt x="938974" y="124682"/>
                          <a:pt x="798100" y="122872"/>
                        </a:cubicBezTo>
                        <a:cubicBezTo>
                          <a:pt x="835628" y="122301"/>
                          <a:pt x="873157" y="121158"/>
                          <a:pt x="910685" y="119920"/>
                        </a:cubicBezTo>
                        <a:cubicBezTo>
                          <a:pt x="873157" y="120110"/>
                          <a:pt x="835628" y="120110"/>
                          <a:pt x="798100" y="119634"/>
                        </a:cubicBezTo>
                        <a:cubicBezTo>
                          <a:pt x="938974" y="117348"/>
                          <a:pt x="1079278" y="109347"/>
                          <a:pt x="1219676" y="101441"/>
                        </a:cubicBezTo>
                        <a:cubicBezTo>
                          <a:pt x="1370171" y="95155"/>
                          <a:pt x="1521143" y="88963"/>
                          <a:pt x="1672400" y="90107"/>
                        </a:cubicBezTo>
                        <a:cubicBezTo>
                          <a:pt x="1823657" y="91345"/>
                          <a:pt x="1973866" y="99632"/>
                          <a:pt x="2124075" y="105061"/>
                        </a:cubicBezTo>
                        <a:cubicBezTo>
                          <a:pt x="2215229" y="109347"/>
                          <a:pt x="2306574" y="112490"/>
                          <a:pt x="2398109" y="112300"/>
                        </a:cubicBezTo>
                        <a:cubicBezTo>
                          <a:pt x="2467261" y="112109"/>
                          <a:pt x="2536603" y="110014"/>
                          <a:pt x="2605469" y="104966"/>
                        </a:cubicBezTo>
                        <a:lnTo>
                          <a:pt x="2605469" y="0"/>
                        </a:lnTo>
                        <a:cubicBezTo>
                          <a:pt x="2605469" y="0"/>
                          <a:pt x="2471642" y="1048"/>
                          <a:pt x="2471642" y="1048"/>
                        </a:cubicBezTo>
                        <a:cubicBezTo>
                          <a:pt x="2429923" y="4096"/>
                          <a:pt x="2388204" y="7239"/>
                          <a:pt x="2346389" y="8858"/>
                        </a:cubicBezTo>
                        <a:cubicBezTo>
                          <a:pt x="2247424" y="12764"/>
                          <a:pt x="2147983" y="8858"/>
                          <a:pt x="2048923" y="9620"/>
                        </a:cubicBezTo>
                        <a:cubicBezTo>
                          <a:pt x="2040160" y="9620"/>
                          <a:pt x="2033302" y="7715"/>
                          <a:pt x="2028254" y="4572"/>
                        </a:cubicBezTo>
                        <a:lnTo>
                          <a:pt x="1997393" y="4858"/>
                        </a:lnTo>
                        <a:cubicBezTo>
                          <a:pt x="1992344" y="8096"/>
                          <a:pt x="1985486" y="10192"/>
                          <a:pt x="1976723" y="10287"/>
                        </a:cubicBezTo>
                        <a:cubicBezTo>
                          <a:pt x="1865090" y="11335"/>
                          <a:pt x="1753743" y="21717"/>
                          <a:pt x="1642015" y="19717"/>
                        </a:cubicBezTo>
                        <a:cubicBezTo>
                          <a:pt x="1581436" y="18669"/>
                          <a:pt x="1521333" y="13335"/>
                          <a:pt x="1461135" y="9144"/>
                        </a:cubicBezTo>
                        <a:lnTo>
                          <a:pt x="1203579" y="11240"/>
                        </a:lnTo>
                        <a:cubicBezTo>
                          <a:pt x="1199388" y="12954"/>
                          <a:pt x="1194530" y="14097"/>
                          <a:pt x="1188815" y="14288"/>
                        </a:cubicBezTo>
                        <a:cubicBezTo>
                          <a:pt x="1061942" y="19812"/>
                          <a:pt x="934974" y="23241"/>
                          <a:pt x="808006" y="24289"/>
                        </a:cubicBezTo>
                        <a:cubicBezTo>
                          <a:pt x="801910" y="24289"/>
                          <a:pt x="796671" y="23336"/>
                          <a:pt x="792385" y="21717"/>
                        </a:cubicBezTo>
                        <a:cubicBezTo>
                          <a:pt x="787337" y="24860"/>
                          <a:pt x="780574" y="26860"/>
                          <a:pt x="771906" y="26860"/>
                        </a:cubicBezTo>
                        <a:cubicBezTo>
                          <a:pt x="713137" y="27146"/>
                          <a:pt x="655130" y="21527"/>
                          <a:pt x="597027" y="16383"/>
                        </a:cubicBezTo>
                        <a:cubicBezTo>
                          <a:pt x="595884" y="16288"/>
                          <a:pt x="594741" y="16193"/>
                          <a:pt x="593503" y="16097"/>
                        </a:cubicBezTo>
                        <a:lnTo>
                          <a:pt x="30099" y="20574"/>
                        </a:lnTo>
                        <a:cubicBezTo>
                          <a:pt x="28575" y="20669"/>
                          <a:pt x="27051" y="20860"/>
                          <a:pt x="25527" y="20955"/>
                        </a:cubicBezTo>
                        <a:cubicBezTo>
                          <a:pt x="16669" y="21717"/>
                          <a:pt x="12859" y="21908"/>
                          <a:pt x="5620" y="22860"/>
                        </a:cubicBezTo>
                        <a:cubicBezTo>
                          <a:pt x="3810" y="23146"/>
                          <a:pt x="1905" y="23050"/>
                          <a:pt x="0" y="23146"/>
                        </a:cubicBezTo>
                        <a:lnTo>
                          <a:pt x="0" y="63722"/>
                        </a:lnTo>
                        <a:cubicBezTo>
                          <a:pt x="73343" y="62103"/>
                          <a:pt x="146685" y="59912"/>
                          <a:pt x="220028" y="57150"/>
                        </a:cubicBezTo>
                        <a:cubicBezTo>
                          <a:pt x="255080" y="57817"/>
                          <a:pt x="290227" y="58388"/>
                          <a:pt x="325374" y="58865"/>
                        </a:cubicBezTo>
                        <a:cubicBezTo>
                          <a:pt x="316135" y="59817"/>
                          <a:pt x="306800" y="60674"/>
                          <a:pt x="297466" y="61627"/>
                        </a:cubicBezTo>
                        <a:cubicBezTo>
                          <a:pt x="306800" y="61722"/>
                          <a:pt x="316040" y="62008"/>
                          <a:pt x="325374" y="62103"/>
                        </a:cubicBezTo>
                        <a:cubicBezTo>
                          <a:pt x="290608" y="65722"/>
                          <a:pt x="255842" y="69151"/>
                          <a:pt x="221075" y="72580"/>
                        </a:cubicBezTo>
                        <a:cubicBezTo>
                          <a:pt x="147447" y="75343"/>
                          <a:pt x="73819" y="77533"/>
                          <a:pt x="190" y="79153"/>
                        </a:cubicBezTo>
                        <a:lnTo>
                          <a:pt x="190" y="220218"/>
                        </a:lnTo>
                        <a:cubicBezTo>
                          <a:pt x="71247" y="220218"/>
                          <a:pt x="142303" y="219837"/>
                          <a:pt x="213360" y="219075"/>
                        </a:cubicBezTo>
                        <a:cubicBezTo>
                          <a:pt x="258413" y="219646"/>
                          <a:pt x="303562" y="220028"/>
                          <a:pt x="348615" y="220218"/>
                        </a:cubicBezTo>
                        <a:cubicBezTo>
                          <a:pt x="324612" y="221171"/>
                          <a:pt x="300514" y="221933"/>
                          <a:pt x="276511" y="222790"/>
                        </a:cubicBezTo>
                        <a:cubicBezTo>
                          <a:pt x="300514" y="222980"/>
                          <a:pt x="324612" y="223266"/>
                          <a:pt x="348615" y="223457"/>
                        </a:cubicBezTo>
                        <a:cubicBezTo>
                          <a:pt x="303562" y="225266"/>
                          <a:pt x="258509" y="226886"/>
                          <a:pt x="213360" y="228314"/>
                        </a:cubicBezTo>
                        <a:cubicBezTo>
                          <a:pt x="142303" y="229076"/>
                          <a:pt x="71247" y="229362"/>
                          <a:pt x="190" y="229457"/>
                        </a:cubicBezTo>
                        <a:lnTo>
                          <a:pt x="190" y="327660"/>
                        </a:lnTo>
                        <a:cubicBezTo>
                          <a:pt x="137922" y="330232"/>
                          <a:pt x="275749" y="332327"/>
                          <a:pt x="413480" y="332804"/>
                        </a:cubicBezTo>
                        <a:cubicBezTo>
                          <a:pt x="564261" y="334423"/>
                          <a:pt x="715137" y="334137"/>
                          <a:pt x="865822" y="330803"/>
                        </a:cubicBezTo>
                        <a:cubicBezTo>
                          <a:pt x="941165" y="329279"/>
                          <a:pt x="1016508" y="326326"/>
                          <a:pt x="1092041" y="324707"/>
                        </a:cubicBezTo>
                        <a:cubicBezTo>
                          <a:pt x="1167575" y="322993"/>
                          <a:pt x="1243298" y="323659"/>
                          <a:pt x="1318641" y="325755"/>
                        </a:cubicBezTo>
                        <a:cubicBezTo>
                          <a:pt x="1502093" y="332232"/>
                          <a:pt x="1683639" y="348425"/>
                          <a:pt x="1864900" y="364712"/>
                        </a:cubicBezTo>
                        <a:cubicBezTo>
                          <a:pt x="1768793" y="357188"/>
                          <a:pt x="1672685" y="349758"/>
                          <a:pt x="1576292" y="343662"/>
                        </a:cubicBezTo>
                        <a:cubicBezTo>
                          <a:pt x="1672781" y="350806"/>
                          <a:pt x="1768888" y="359378"/>
                          <a:pt x="1864900" y="367951"/>
                        </a:cubicBezTo>
                        <a:cubicBezTo>
                          <a:pt x="1683163" y="353759"/>
                          <a:pt x="1501140" y="339471"/>
                          <a:pt x="1317974" y="335090"/>
                        </a:cubicBezTo>
                        <a:cubicBezTo>
                          <a:pt x="1242727" y="332899"/>
                          <a:pt x="1167479" y="332327"/>
                          <a:pt x="1092137" y="334042"/>
                        </a:cubicBezTo>
                        <a:cubicBezTo>
                          <a:pt x="1016794" y="335661"/>
                          <a:pt x="941451" y="338614"/>
                          <a:pt x="865918" y="340138"/>
                        </a:cubicBezTo>
                        <a:cubicBezTo>
                          <a:pt x="714947" y="343471"/>
                          <a:pt x="563880" y="343757"/>
                          <a:pt x="413004" y="342138"/>
                        </a:cubicBezTo>
                        <a:cubicBezTo>
                          <a:pt x="275177" y="339662"/>
                          <a:pt x="137541" y="335661"/>
                          <a:pt x="0" y="331089"/>
                        </a:cubicBezTo>
                        <a:lnTo>
                          <a:pt x="0" y="350996"/>
                        </a:lnTo>
                        <a:cubicBezTo>
                          <a:pt x="19622" y="349187"/>
                          <a:pt x="39243" y="347377"/>
                          <a:pt x="58865" y="345758"/>
                        </a:cubicBezTo>
                        <a:cubicBezTo>
                          <a:pt x="159925" y="341757"/>
                          <a:pt x="261176" y="340614"/>
                          <a:pt x="362331" y="342138"/>
                        </a:cubicBezTo>
                        <a:cubicBezTo>
                          <a:pt x="423672" y="345091"/>
                          <a:pt x="484823" y="349091"/>
                          <a:pt x="545592" y="354140"/>
                        </a:cubicBezTo>
                        <a:cubicBezTo>
                          <a:pt x="529304" y="353854"/>
                          <a:pt x="513112" y="353854"/>
                          <a:pt x="496824" y="353759"/>
                        </a:cubicBezTo>
                        <a:cubicBezTo>
                          <a:pt x="513112" y="354901"/>
                          <a:pt x="529400" y="356045"/>
                          <a:pt x="545592" y="357378"/>
                        </a:cubicBezTo>
                        <a:cubicBezTo>
                          <a:pt x="484156" y="356425"/>
                          <a:pt x="422815" y="356521"/>
                          <a:pt x="361569" y="357569"/>
                        </a:cubicBezTo>
                        <a:cubicBezTo>
                          <a:pt x="261080" y="356045"/>
                          <a:pt x="160401" y="357188"/>
                          <a:pt x="59912" y="361188"/>
                        </a:cubicBezTo>
                        <a:cubicBezTo>
                          <a:pt x="41529" y="361188"/>
                          <a:pt x="23146" y="361188"/>
                          <a:pt x="4667" y="361283"/>
                        </a:cubicBezTo>
                        <a:cubicBezTo>
                          <a:pt x="8382" y="368713"/>
                          <a:pt x="12478" y="375761"/>
                          <a:pt x="16955" y="382619"/>
                        </a:cubicBezTo>
                        <a:lnTo>
                          <a:pt x="2591943" y="362045"/>
                        </a:lnTo>
                        <a:cubicBezTo>
                          <a:pt x="2597087" y="357473"/>
                          <a:pt x="2601563" y="352425"/>
                          <a:pt x="2605564" y="346900"/>
                        </a:cubicBezTo>
                        <a:lnTo>
                          <a:pt x="2605564" y="338328"/>
                        </a:lnTo>
                        <a:close/>
                        <a:moveTo>
                          <a:pt x="1749266" y="226504"/>
                        </a:moveTo>
                        <a:cubicBezTo>
                          <a:pt x="1599533" y="226504"/>
                          <a:pt x="1449800" y="227743"/>
                          <a:pt x="1300163" y="230219"/>
                        </a:cubicBezTo>
                        <a:cubicBezTo>
                          <a:pt x="1230154" y="229362"/>
                          <a:pt x="1160145" y="228791"/>
                          <a:pt x="1090136" y="228505"/>
                        </a:cubicBezTo>
                        <a:cubicBezTo>
                          <a:pt x="1108805" y="227457"/>
                          <a:pt x="1127379" y="226695"/>
                          <a:pt x="1146048" y="225742"/>
                        </a:cubicBezTo>
                        <a:cubicBezTo>
                          <a:pt x="1127379" y="225647"/>
                          <a:pt x="1108805" y="225362"/>
                          <a:pt x="1090136" y="225266"/>
                        </a:cubicBezTo>
                        <a:cubicBezTo>
                          <a:pt x="1159955" y="221551"/>
                          <a:pt x="1229868" y="218027"/>
                          <a:pt x="1299877" y="214789"/>
                        </a:cubicBezTo>
                        <a:cubicBezTo>
                          <a:pt x="1449800" y="212312"/>
                          <a:pt x="1599629" y="211074"/>
                          <a:pt x="1749552" y="211074"/>
                        </a:cubicBezTo>
                        <a:cubicBezTo>
                          <a:pt x="1840706" y="213170"/>
                          <a:pt x="1931670" y="215646"/>
                          <a:pt x="2022634" y="218694"/>
                        </a:cubicBezTo>
                        <a:cubicBezTo>
                          <a:pt x="1998345" y="218980"/>
                          <a:pt x="1974056" y="219361"/>
                          <a:pt x="1949863" y="219742"/>
                        </a:cubicBezTo>
                        <a:cubicBezTo>
                          <a:pt x="1974152" y="220504"/>
                          <a:pt x="1998440" y="221171"/>
                          <a:pt x="2022634" y="221933"/>
                        </a:cubicBezTo>
                        <a:cubicBezTo>
                          <a:pt x="1931480" y="222980"/>
                          <a:pt x="1840325" y="224600"/>
                          <a:pt x="1749266" y="226600"/>
                        </a:cubicBezTo>
                        <a:close/>
                        <a:moveTo>
                          <a:pt x="1979962" y="257651"/>
                        </a:moveTo>
                        <a:cubicBezTo>
                          <a:pt x="1942433" y="259842"/>
                          <a:pt x="1904905" y="262223"/>
                          <a:pt x="1867472" y="264700"/>
                        </a:cubicBezTo>
                        <a:cubicBezTo>
                          <a:pt x="1805845" y="265462"/>
                          <a:pt x="1744218" y="266700"/>
                          <a:pt x="1682591" y="268319"/>
                        </a:cubicBezTo>
                        <a:cubicBezTo>
                          <a:pt x="1653731" y="267081"/>
                          <a:pt x="1624775" y="265938"/>
                          <a:pt x="1595819" y="264795"/>
                        </a:cubicBezTo>
                        <a:cubicBezTo>
                          <a:pt x="1603439" y="264033"/>
                          <a:pt x="1611154" y="263271"/>
                          <a:pt x="1618869" y="262509"/>
                        </a:cubicBezTo>
                        <a:cubicBezTo>
                          <a:pt x="1611154" y="262223"/>
                          <a:pt x="1603534" y="261842"/>
                          <a:pt x="1595819" y="261557"/>
                        </a:cubicBezTo>
                        <a:cubicBezTo>
                          <a:pt x="1624489" y="258604"/>
                          <a:pt x="1653159" y="255651"/>
                          <a:pt x="1681925" y="252889"/>
                        </a:cubicBezTo>
                        <a:cubicBezTo>
                          <a:pt x="1743647" y="251270"/>
                          <a:pt x="1805464" y="250031"/>
                          <a:pt x="1867281" y="249174"/>
                        </a:cubicBezTo>
                        <a:cubicBezTo>
                          <a:pt x="1904905" y="250698"/>
                          <a:pt x="1942433" y="252413"/>
                          <a:pt x="1979962" y="254317"/>
                        </a:cubicBezTo>
                        <a:cubicBezTo>
                          <a:pt x="1969961" y="254889"/>
                          <a:pt x="1959959" y="255556"/>
                          <a:pt x="1949958" y="256222"/>
                        </a:cubicBezTo>
                        <a:cubicBezTo>
                          <a:pt x="1959959" y="256699"/>
                          <a:pt x="1969961" y="257080"/>
                          <a:pt x="1979962" y="257556"/>
                        </a:cubicBezTo>
                        <a:close/>
                        <a:moveTo>
                          <a:pt x="2603754" y="240887"/>
                        </a:moveTo>
                        <a:cubicBezTo>
                          <a:pt x="2570607" y="242697"/>
                          <a:pt x="2537555" y="244697"/>
                          <a:pt x="2504599" y="246888"/>
                        </a:cubicBezTo>
                        <a:cubicBezTo>
                          <a:pt x="2450402" y="247269"/>
                          <a:pt x="2396204" y="248317"/>
                          <a:pt x="2342007" y="250126"/>
                        </a:cubicBezTo>
                        <a:cubicBezTo>
                          <a:pt x="2316575" y="248888"/>
                          <a:pt x="2291048" y="247841"/>
                          <a:pt x="2265521" y="246983"/>
                        </a:cubicBezTo>
                        <a:cubicBezTo>
                          <a:pt x="2272284" y="246126"/>
                          <a:pt x="2279047" y="245364"/>
                          <a:pt x="2285810" y="244602"/>
                        </a:cubicBezTo>
                        <a:cubicBezTo>
                          <a:pt x="2279047" y="244316"/>
                          <a:pt x="2272284" y="244030"/>
                          <a:pt x="2265521" y="243745"/>
                        </a:cubicBezTo>
                        <a:cubicBezTo>
                          <a:pt x="2290667" y="240601"/>
                          <a:pt x="2315909" y="237554"/>
                          <a:pt x="2341150" y="234696"/>
                        </a:cubicBezTo>
                        <a:cubicBezTo>
                          <a:pt x="2395633" y="232886"/>
                          <a:pt x="2450021" y="231838"/>
                          <a:pt x="2504504" y="231458"/>
                        </a:cubicBezTo>
                        <a:cubicBezTo>
                          <a:pt x="2537650" y="233267"/>
                          <a:pt x="2570702" y="235267"/>
                          <a:pt x="2603659" y="237649"/>
                        </a:cubicBezTo>
                        <a:cubicBezTo>
                          <a:pt x="2594800" y="238125"/>
                          <a:pt x="2586038" y="238792"/>
                          <a:pt x="2577275" y="239268"/>
                        </a:cubicBezTo>
                        <a:cubicBezTo>
                          <a:pt x="2586038" y="239840"/>
                          <a:pt x="2594896" y="240316"/>
                          <a:pt x="2603659" y="240887"/>
                        </a:cubicBezTo>
                        <a:close/>
                        <a:moveTo>
                          <a:pt x="2194941" y="138303"/>
                        </a:moveTo>
                        <a:cubicBezTo>
                          <a:pt x="2244757" y="141351"/>
                          <a:pt x="2294858" y="143637"/>
                          <a:pt x="2344960" y="145066"/>
                        </a:cubicBezTo>
                        <a:cubicBezTo>
                          <a:pt x="2375345" y="146971"/>
                          <a:pt x="2405825" y="148495"/>
                          <a:pt x="2436305" y="149733"/>
                        </a:cubicBezTo>
                        <a:cubicBezTo>
                          <a:pt x="2420017" y="150114"/>
                          <a:pt x="2403729" y="150209"/>
                          <a:pt x="2387537" y="150495"/>
                        </a:cubicBezTo>
                        <a:cubicBezTo>
                          <a:pt x="2403824" y="151352"/>
                          <a:pt x="2420017" y="152305"/>
                          <a:pt x="2436305" y="152971"/>
                        </a:cubicBezTo>
                        <a:cubicBezTo>
                          <a:pt x="2405729" y="153734"/>
                          <a:pt x="2375059" y="154210"/>
                          <a:pt x="2344388" y="154400"/>
                        </a:cubicBezTo>
                        <a:cubicBezTo>
                          <a:pt x="2294096" y="152971"/>
                          <a:pt x="2243900" y="150686"/>
                          <a:pt x="2193893" y="147638"/>
                        </a:cubicBezTo>
                        <a:cubicBezTo>
                          <a:pt x="2170748" y="145161"/>
                          <a:pt x="2147602" y="142589"/>
                          <a:pt x="2124551" y="139732"/>
                        </a:cubicBezTo>
                        <a:cubicBezTo>
                          <a:pt x="2136839" y="140113"/>
                          <a:pt x="2149221" y="140399"/>
                          <a:pt x="2161508" y="140684"/>
                        </a:cubicBezTo>
                        <a:cubicBezTo>
                          <a:pt x="2149221" y="139255"/>
                          <a:pt x="2136839" y="138017"/>
                          <a:pt x="2124551" y="136493"/>
                        </a:cubicBezTo>
                        <a:cubicBezTo>
                          <a:pt x="2148078" y="137255"/>
                          <a:pt x="2171510" y="137922"/>
                          <a:pt x="2195036" y="138303"/>
                        </a:cubicBezTo>
                        <a:close/>
                        <a:moveTo>
                          <a:pt x="955453" y="146780"/>
                        </a:moveTo>
                        <a:cubicBezTo>
                          <a:pt x="990791" y="144780"/>
                          <a:pt x="1026128" y="142589"/>
                          <a:pt x="1061371" y="140208"/>
                        </a:cubicBezTo>
                        <a:cubicBezTo>
                          <a:pt x="1082993" y="139732"/>
                          <a:pt x="1104614" y="139255"/>
                          <a:pt x="1126236" y="138684"/>
                        </a:cubicBezTo>
                        <a:cubicBezTo>
                          <a:pt x="1114901" y="140017"/>
                          <a:pt x="1103471" y="141351"/>
                          <a:pt x="1092041" y="142684"/>
                        </a:cubicBezTo>
                        <a:cubicBezTo>
                          <a:pt x="1103471" y="142399"/>
                          <a:pt x="1114806" y="142208"/>
                          <a:pt x="1126236" y="141922"/>
                        </a:cubicBezTo>
                        <a:cubicBezTo>
                          <a:pt x="1104995" y="144494"/>
                          <a:pt x="1083659" y="147066"/>
                          <a:pt x="1062323" y="149447"/>
                        </a:cubicBezTo>
                        <a:cubicBezTo>
                          <a:pt x="1026986" y="151829"/>
                          <a:pt x="991648" y="154019"/>
                          <a:pt x="956215" y="156020"/>
                        </a:cubicBezTo>
                        <a:lnTo>
                          <a:pt x="906304" y="155734"/>
                        </a:lnTo>
                        <a:lnTo>
                          <a:pt x="932688" y="152686"/>
                        </a:lnTo>
                        <a:lnTo>
                          <a:pt x="906304" y="152495"/>
                        </a:lnTo>
                        <a:lnTo>
                          <a:pt x="955453" y="146685"/>
                        </a:lnTo>
                        <a:close/>
                        <a:moveTo>
                          <a:pt x="2364010" y="76009"/>
                        </a:moveTo>
                        <a:lnTo>
                          <a:pt x="2236565" y="78200"/>
                        </a:lnTo>
                        <a:lnTo>
                          <a:pt x="2364010" y="79248"/>
                        </a:lnTo>
                        <a:lnTo>
                          <a:pt x="1885760" y="87630"/>
                        </a:lnTo>
                        <a:lnTo>
                          <a:pt x="1099471" y="91345"/>
                        </a:lnTo>
                        <a:lnTo>
                          <a:pt x="732282" y="86963"/>
                        </a:lnTo>
                        <a:lnTo>
                          <a:pt x="830199" y="84868"/>
                        </a:lnTo>
                        <a:lnTo>
                          <a:pt x="732282" y="83725"/>
                        </a:lnTo>
                        <a:lnTo>
                          <a:pt x="1099566" y="75914"/>
                        </a:lnTo>
                        <a:lnTo>
                          <a:pt x="1885855" y="72200"/>
                        </a:lnTo>
                        <a:lnTo>
                          <a:pt x="2364010" y="76009"/>
                        </a:lnTo>
                        <a:close/>
                        <a:moveTo>
                          <a:pt x="883539" y="39529"/>
                        </a:moveTo>
                        <a:cubicBezTo>
                          <a:pt x="1025652" y="38957"/>
                          <a:pt x="1167479" y="40196"/>
                          <a:pt x="1309211" y="38767"/>
                        </a:cubicBezTo>
                        <a:cubicBezTo>
                          <a:pt x="1380077" y="38100"/>
                          <a:pt x="1451039" y="37148"/>
                          <a:pt x="1521905" y="35719"/>
                        </a:cubicBezTo>
                        <a:cubicBezTo>
                          <a:pt x="1592771" y="34290"/>
                          <a:pt x="1663637" y="32385"/>
                          <a:pt x="1734502" y="30099"/>
                        </a:cubicBezTo>
                        <a:cubicBezTo>
                          <a:pt x="1907000" y="26575"/>
                          <a:pt x="2079498" y="20669"/>
                          <a:pt x="2251805" y="12287"/>
                        </a:cubicBezTo>
                        <a:cubicBezTo>
                          <a:pt x="2206085" y="15621"/>
                          <a:pt x="2160270" y="18669"/>
                          <a:pt x="2114550" y="21622"/>
                        </a:cubicBezTo>
                        <a:cubicBezTo>
                          <a:pt x="2160365" y="19717"/>
                          <a:pt x="2206085" y="17717"/>
                          <a:pt x="2251805" y="15526"/>
                        </a:cubicBezTo>
                        <a:cubicBezTo>
                          <a:pt x="2080070" y="27908"/>
                          <a:pt x="1907858" y="37910"/>
                          <a:pt x="1735265" y="45434"/>
                        </a:cubicBezTo>
                        <a:cubicBezTo>
                          <a:pt x="1664303" y="47720"/>
                          <a:pt x="1593247" y="49530"/>
                          <a:pt x="1522286" y="51054"/>
                        </a:cubicBezTo>
                        <a:cubicBezTo>
                          <a:pt x="1451229" y="52483"/>
                          <a:pt x="1380268" y="53531"/>
                          <a:pt x="1309211" y="54102"/>
                        </a:cubicBezTo>
                        <a:cubicBezTo>
                          <a:pt x="1167098" y="55531"/>
                          <a:pt x="1025081" y="54293"/>
                          <a:pt x="883349" y="54864"/>
                        </a:cubicBezTo>
                        <a:cubicBezTo>
                          <a:pt x="750951" y="53435"/>
                          <a:pt x="618363" y="53816"/>
                          <a:pt x="485966" y="60008"/>
                        </a:cubicBezTo>
                        <a:cubicBezTo>
                          <a:pt x="521113" y="57245"/>
                          <a:pt x="556355" y="55054"/>
                          <a:pt x="591598" y="53054"/>
                        </a:cubicBezTo>
                        <a:cubicBezTo>
                          <a:pt x="556355" y="53912"/>
                          <a:pt x="521113" y="55150"/>
                          <a:pt x="485966" y="56769"/>
                        </a:cubicBezTo>
                        <a:cubicBezTo>
                          <a:pt x="617792" y="46577"/>
                          <a:pt x="750761" y="42100"/>
                          <a:pt x="883444" y="39433"/>
                        </a:cubicBezTo>
                        <a:close/>
                        <a:moveTo>
                          <a:pt x="487775" y="99917"/>
                        </a:moveTo>
                        <a:cubicBezTo>
                          <a:pt x="523970" y="99441"/>
                          <a:pt x="560261" y="98203"/>
                          <a:pt x="596360" y="96298"/>
                        </a:cubicBezTo>
                        <a:cubicBezTo>
                          <a:pt x="618554" y="97155"/>
                          <a:pt x="640937" y="97726"/>
                          <a:pt x="663321" y="98108"/>
                        </a:cubicBezTo>
                        <a:cubicBezTo>
                          <a:pt x="657511" y="99060"/>
                          <a:pt x="651605" y="99917"/>
                          <a:pt x="645700" y="100870"/>
                        </a:cubicBezTo>
                        <a:cubicBezTo>
                          <a:pt x="651605" y="100965"/>
                          <a:pt x="657416" y="101251"/>
                          <a:pt x="663321" y="101346"/>
                        </a:cubicBezTo>
                        <a:cubicBezTo>
                          <a:pt x="641699" y="105061"/>
                          <a:pt x="619792" y="108490"/>
                          <a:pt x="597789" y="111728"/>
                        </a:cubicBezTo>
                        <a:cubicBezTo>
                          <a:pt x="561213" y="113633"/>
                          <a:pt x="524637" y="114871"/>
                          <a:pt x="487966" y="115443"/>
                        </a:cubicBezTo>
                        <a:cubicBezTo>
                          <a:pt x="470821" y="113633"/>
                          <a:pt x="453771" y="111728"/>
                          <a:pt x="436817" y="109633"/>
                        </a:cubicBezTo>
                        <a:cubicBezTo>
                          <a:pt x="441389" y="109061"/>
                          <a:pt x="445865" y="108490"/>
                          <a:pt x="450437" y="107918"/>
                        </a:cubicBezTo>
                        <a:cubicBezTo>
                          <a:pt x="445865" y="107347"/>
                          <a:pt x="441293" y="106966"/>
                          <a:pt x="436817" y="106394"/>
                        </a:cubicBezTo>
                        <a:cubicBezTo>
                          <a:pt x="453866" y="104394"/>
                          <a:pt x="470916" y="102299"/>
                          <a:pt x="487775" y="100013"/>
                        </a:cubicBezTo>
                        <a:close/>
                        <a:moveTo>
                          <a:pt x="141256" y="172593"/>
                        </a:moveTo>
                        <a:lnTo>
                          <a:pt x="285750" y="171736"/>
                        </a:lnTo>
                        <a:lnTo>
                          <a:pt x="141256" y="169259"/>
                        </a:lnTo>
                        <a:lnTo>
                          <a:pt x="683705" y="166211"/>
                        </a:lnTo>
                        <a:lnTo>
                          <a:pt x="1264063" y="169450"/>
                        </a:lnTo>
                        <a:lnTo>
                          <a:pt x="1554290" y="171069"/>
                        </a:lnTo>
                        <a:lnTo>
                          <a:pt x="1699355" y="171926"/>
                        </a:lnTo>
                        <a:cubicBezTo>
                          <a:pt x="1747742" y="172212"/>
                          <a:pt x="1796129" y="172498"/>
                          <a:pt x="1844612" y="173355"/>
                        </a:cubicBezTo>
                        <a:cubicBezTo>
                          <a:pt x="1874044" y="174117"/>
                          <a:pt x="1903476" y="175070"/>
                          <a:pt x="1932908" y="176403"/>
                        </a:cubicBezTo>
                        <a:cubicBezTo>
                          <a:pt x="1947577" y="177070"/>
                          <a:pt x="1962341" y="177737"/>
                          <a:pt x="1977009" y="178594"/>
                        </a:cubicBezTo>
                        <a:lnTo>
                          <a:pt x="1999012" y="179832"/>
                        </a:lnTo>
                        <a:lnTo>
                          <a:pt x="2021015" y="181261"/>
                        </a:lnTo>
                        <a:cubicBezTo>
                          <a:pt x="2079593" y="185071"/>
                          <a:pt x="2137886" y="189833"/>
                          <a:pt x="2196179" y="194310"/>
                        </a:cubicBezTo>
                        <a:cubicBezTo>
                          <a:pt x="2254472" y="198692"/>
                          <a:pt x="2312765" y="202883"/>
                          <a:pt x="2371344" y="205264"/>
                        </a:cubicBezTo>
                        <a:cubicBezTo>
                          <a:pt x="2429923" y="207645"/>
                          <a:pt x="2488787" y="208312"/>
                          <a:pt x="2547557" y="206026"/>
                        </a:cubicBezTo>
                        <a:cubicBezTo>
                          <a:pt x="2488883" y="209359"/>
                          <a:pt x="2429828" y="209645"/>
                          <a:pt x="2370963" y="208312"/>
                        </a:cubicBezTo>
                        <a:cubicBezTo>
                          <a:pt x="2367344" y="208312"/>
                          <a:pt x="2363629" y="208121"/>
                          <a:pt x="2360009" y="208026"/>
                        </a:cubicBezTo>
                        <a:cubicBezTo>
                          <a:pt x="2363819" y="208217"/>
                          <a:pt x="2367534" y="208407"/>
                          <a:pt x="2371344" y="208597"/>
                        </a:cubicBezTo>
                        <a:cubicBezTo>
                          <a:pt x="2429923" y="210979"/>
                          <a:pt x="2488787" y="211646"/>
                          <a:pt x="2547557" y="209359"/>
                        </a:cubicBezTo>
                        <a:cubicBezTo>
                          <a:pt x="2488883" y="212693"/>
                          <a:pt x="2429828" y="212979"/>
                          <a:pt x="2370963" y="211646"/>
                        </a:cubicBezTo>
                        <a:cubicBezTo>
                          <a:pt x="2312099" y="210312"/>
                          <a:pt x="2253425" y="207169"/>
                          <a:pt x="2194846" y="203740"/>
                        </a:cubicBezTo>
                        <a:cubicBezTo>
                          <a:pt x="2136267" y="200311"/>
                          <a:pt x="2077879" y="196501"/>
                          <a:pt x="2019395" y="193738"/>
                        </a:cubicBezTo>
                        <a:lnTo>
                          <a:pt x="1997488" y="192691"/>
                        </a:lnTo>
                        <a:lnTo>
                          <a:pt x="1975580" y="191834"/>
                        </a:lnTo>
                        <a:cubicBezTo>
                          <a:pt x="1961007" y="191262"/>
                          <a:pt x="1946339" y="190786"/>
                          <a:pt x="1931670" y="190405"/>
                        </a:cubicBezTo>
                        <a:cubicBezTo>
                          <a:pt x="1902428" y="189643"/>
                          <a:pt x="1873091" y="189167"/>
                          <a:pt x="1843754" y="188881"/>
                        </a:cubicBezTo>
                        <a:cubicBezTo>
                          <a:pt x="1795558" y="188024"/>
                          <a:pt x="1747266" y="187738"/>
                          <a:pt x="1698879" y="187452"/>
                        </a:cubicBezTo>
                        <a:lnTo>
                          <a:pt x="1553813" y="186595"/>
                        </a:lnTo>
                        <a:lnTo>
                          <a:pt x="1263587" y="184975"/>
                        </a:lnTo>
                        <a:lnTo>
                          <a:pt x="683228" y="181737"/>
                        </a:lnTo>
                        <a:lnTo>
                          <a:pt x="141256" y="172593"/>
                        </a:lnTo>
                        <a:close/>
                        <a:moveTo>
                          <a:pt x="394145" y="239935"/>
                        </a:moveTo>
                        <a:lnTo>
                          <a:pt x="460534" y="235458"/>
                        </a:lnTo>
                        <a:lnTo>
                          <a:pt x="602933" y="232315"/>
                        </a:lnTo>
                        <a:lnTo>
                          <a:pt x="689610" y="233458"/>
                        </a:lnTo>
                        <a:lnTo>
                          <a:pt x="643509" y="236125"/>
                        </a:lnTo>
                        <a:lnTo>
                          <a:pt x="689610" y="236696"/>
                        </a:lnTo>
                        <a:lnTo>
                          <a:pt x="603123" y="241649"/>
                        </a:lnTo>
                        <a:lnTo>
                          <a:pt x="460724" y="244792"/>
                        </a:lnTo>
                        <a:lnTo>
                          <a:pt x="394145" y="243269"/>
                        </a:lnTo>
                        <a:lnTo>
                          <a:pt x="429578" y="240887"/>
                        </a:lnTo>
                        <a:lnTo>
                          <a:pt x="394145" y="240030"/>
                        </a:lnTo>
                        <a:close/>
                        <a:moveTo>
                          <a:pt x="549783" y="281369"/>
                        </a:moveTo>
                        <a:lnTo>
                          <a:pt x="243078" y="277749"/>
                        </a:lnTo>
                        <a:lnTo>
                          <a:pt x="324803" y="275463"/>
                        </a:lnTo>
                        <a:lnTo>
                          <a:pt x="243078" y="274511"/>
                        </a:lnTo>
                        <a:lnTo>
                          <a:pt x="549783" y="265938"/>
                        </a:lnTo>
                        <a:lnTo>
                          <a:pt x="1206341" y="260699"/>
                        </a:lnTo>
                        <a:lnTo>
                          <a:pt x="1605629" y="263652"/>
                        </a:lnTo>
                        <a:lnTo>
                          <a:pt x="1499235" y="266129"/>
                        </a:lnTo>
                        <a:lnTo>
                          <a:pt x="1605629" y="266891"/>
                        </a:lnTo>
                        <a:lnTo>
                          <a:pt x="1206341" y="276130"/>
                        </a:lnTo>
                        <a:lnTo>
                          <a:pt x="549783" y="281369"/>
                        </a:lnTo>
                        <a:close/>
                        <a:moveTo>
                          <a:pt x="1559147" y="307848"/>
                        </a:moveTo>
                        <a:cubicBezTo>
                          <a:pt x="1425607" y="300800"/>
                          <a:pt x="1291019" y="303562"/>
                          <a:pt x="1156907" y="309277"/>
                        </a:cubicBezTo>
                        <a:cubicBezTo>
                          <a:pt x="1094137" y="310896"/>
                          <a:pt x="1031367" y="313277"/>
                          <a:pt x="968693" y="315659"/>
                        </a:cubicBezTo>
                        <a:cubicBezTo>
                          <a:pt x="1002030" y="313277"/>
                          <a:pt x="1035368" y="310991"/>
                          <a:pt x="1068705" y="308800"/>
                        </a:cubicBezTo>
                        <a:cubicBezTo>
                          <a:pt x="1035368" y="309944"/>
                          <a:pt x="1002030" y="311182"/>
                          <a:pt x="968693" y="312420"/>
                        </a:cubicBezTo>
                        <a:cubicBezTo>
                          <a:pt x="1031177" y="308038"/>
                          <a:pt x="1093756" y="303657"/>
                          <a:pt x="1156430" y="299942"/>
                        </a:cubicBezTo>
                        <a:cubicBezTo>
                          <a:pt x="1290733" y="294227"/>
                          <a:pt x="1425893" y="291465"/>
                          <a:pt x="1560195" y="298513"/>
                        </a:cubicBezTo>
                        <a:cubicBezTo>
                          <a:pt x="1641634" y="303847"/>
                          <a:pt x="1722406" y="312801"/>
                          <a:pt x="1800797" y="326612"/>
                        </a:cubicBezTo>
                        <a:cubicBezTo>
                          <a:pt x="1759172" y="320421"/>
                          <a:pt x="1717072" y="315659"/>
                          <a:pt x="1674686" y="311944"/>
                        </a:cubicBezTo>
                        <a:cubicBezTo>
                          <a:pt x="1717167" y="316706"/>
                          <a:pt x="1759363" y="322612"/>
                          <a:pt x="1800797" y="329851"/>
                        </a:cubicBezTo>
                        <a:cubicBezTo>
                          <a:pt x="1721453" y="318040"/>
                          <a:pt x="1640491" y="311087"/>
                          <a:pt x="1559243" y="307848"/>
                        </a:cubicBezTo>
                        <a:close/>
                        <a:moveTo>
                          <a:pt x="1845278" y="300800"/>
                        </a:moveTo>
                        <a:lnTo>
                          <a:pt x="1861661" y="299180"/>
                        </a:lnTo>
                        <a:lnTo>
                          <a:pt x="1845278" y="297561"/>
                        </a:lnTo>
                        <a:lnTo>
                          <a:pt x="1906715" y="291560"/>
                        </a:lnTo>
                        <a:cubicBezTo>
                          <a:pt x="1950434" y="291560"/>
                          <a:pt x="1994154" y="291275"/>
                          <a:pt x="2037874" y="290894"/>
                        </a:cubicBezTo>
                        <a:cubicBezTo>
                          <a:pt x="2064448" y="292608"/>
                          <a:pt x="2091119" y="294322"/>
                          <a:pt x="2117789" y="295942"/>
                        </a:cubicBezTo>
                        <a:cubicBezTo>
                          <a:pt x="2110740" y="296609"/>
                          <a:pt x="2103596" y="297180"/>
                          <a:pt x="2096548" y="297847"/>
                        </a:cubicBezTo>
                        <a:cubicBezTo>
                          <a:pt x="2103692" y="298323"/>
                          <a:pt x="2110740" y="298799"/>
                          <a:pt x="2117884" y="299180"/>
                        </a:cubicBezTo>
                        <a:cubicBezTo>
                          <a:pt x="2091309" y="301657"/>
                          <a:pt x="2064734" y="304038"/>
                          <a:pt x="2038064" y="306324"/>
                        </a:cubicBezTo>
                        <a:cubicBezTo>
                          <a:pt x="1994249" y="306800"/>
                          <a:pt x="1950434" y="306991"/>
                          <a:pt x="1906619" y="306991"/>
                        </a:cubicBezTo>
                        <a:lnTo>
                          <a:pt x="1845373" y="300800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4" name="Vrije vorm: vorm 22153">
                    <a:extLst>
                      <a:ext uri="{FF2B5EF4-FFF2-40B4-BE49-F238E27FC236}">
                        <a16:creationId xmlns:a16="http://schemas.microsoft.com/office/drawing/2014/main" id="{A58BB79B-2A6F-A7CA-16F2-AD4E66A713AC}"/>
                      </a:ext>
                    </a:extLst>
                  </p:cNvPr>
                  <p:cNvSpPr/>
                  <p:nvPr/>
                </p:nvSpPr>
                <p:spPr>
                  <a:xfrm>
                    <a:off x="9963728" y="2227865"/>
                    <a:ext cx="78866" cy="6191"/>
                  </a:xfrm>
                  <a:custGeom>
                    <a:avLst/>
                    <a:gdLst>
                      <a:gd name="connsiteX0" fmla="*/ 78867 w 78866"/>
                      <a:gd name="connsiteY0" fmla="*/ 1715 h 6191"/>
                      <a:gd name="connsiteX1" fmla="*/ 78867 w 78866"/>
                      <a:gd name="connsiteY1" fmla="*/ 0 h 6191"/>
                      <a:gd name="connsiteX2" fmla="*/ 0 w 78866"/>
                      <a:gd name="connsiteY2" fmla="*/ 6191 h 6191"/>
                      <a:gd name="connsiteX3" fmla="*/ 78867 w 78866"/>
                      <a:gd name="connsiteY3" fmla="*/ 1715 h 61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8866" h="6191">
                        <a:moveTo>
                          <a:pt x="78867" y="1715"/>
                        </a:moveTo>
                        <a:lnTo>
                          <a:pt x="78867" y="0"/>
                        </a:lnTo>
                        <a:cubicBezTo>
                          <a:pt x="52673" y="2477"/>
                          <a:pt x="26384" y="4477"/>
                          <a:pt x="0" y="6191"/>
                        </a:cubicBezTo>
                        <a:cubicBezTo>
                          <a:pt x="26289" y="5048"/>
                          <a:pt x="52578" y="3620"/>
                          <a:pt x="78867" y="1715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5" name="Vrije vorm: vorm 22154">
                    <a:extLst>
                      <a:ext uri="{FF2B5EF4-FFF2-40B4-BE49-F238E27FC236}">
                        <a16:creationId xmlns:a16="http://schemas.microsoft.com/office/drawing/2014/main" id="{F9304BF1-143C-10AB-9310-E467246493DC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9131"/>
                    <a:ext cx="215645" cy="6572"/>
                  </a:xfrm>
                  <a:custGeom>
                    <a:avLst/>
                    <a:gdLst>
                      <a:gd name="connsiteX0" fmla="*/ 215646 w 215645"/>
                      <a:gd name="connsiteY0" fmla="*/ 6572 h 6572"/>
                      <a:gd name="connsiteX1" fmla="*/ 0 w 215645"/>
                      <a:gd name="connsiteY1" fmla="*/ 0 h 6572"/>
                      <a:gd name="connsiteX2" fmla="*/ 0 w 215645"/>
                      <a:gd name="connsiteY2" fmla="*/ 3143 h 6572"/>
                      <a:gd name="connsiteX3" fmla="*/ 215646 w 215645"/>
                      <a:gd name="connsiteY3" fmla="*/ 6572 h 65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15645" h="6572">
                        <a:moveTo>
                          <a:pt x="215646" y="6572"/>
                        </a:moveTo>
                        <a:cubicBezTo>
                          <a:pt x="143732" y="4667"/>
                          <a:pt x="71819" y="2476"/>
                          <a:pt x="0" y="0"/>
                        </a:cubicBezTo>
                        <a:lnTo>
                          <a:pt x="0" y="3143"/>
                        </a:lnTo>
                        <a:cubicBezTo>
                          <a:pt x="71914" y="4477"/>
                          <a:pt x="143732" y="5620"/>
                          <a:pt x="215646" y="657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6" name="Vrije vorm: vorm 22155">
                    <a:extLst>
                      <a:ext uri="{FF2B5EF4-FFF2-40B4-BE49-F238E27FC236}">
                        <a16:creationId xmlns:a16="http://schemas.microsoft.com/office/drawing/2014/main" id="{62F9A352-415E-242F-3EAE-C41547E772E1}"/>
                      </a:ext>
                    </a:extLst>
                  </p:cNvPr>
                  <p:cNvSpPr/>
                  <p:nvPr/>
                </p:nvSpPr>
                <p:spPr>
                  <a:xfrm>
                    <a:off x="8235227" y="2211345"/>
                    <a:ext cx="1813941" cy="30069"/>
                  </a:xfrm>
                  <a:custGeom>
                    <a:avLst/>
                    <a:gdLst>
                      <a:gd name="connsiteX0" fmla="*/ 1600010 w 1813941"/>
                      <a:gd name="connsiteY0" fmla="*/ 22330 h 30069"/>
                      <a:gd name="connsiteX1" fmla="*/ 1325975 w 1813941"/>
                      <a:gd name="connsiteY1" fmla="*/ 15091 h 30069"/>
                      <a:gd name="connsiteX2" fmla="*/ 874300 w 1813941"/>
                      <a:gd name="connsiteY2" fmla="*/ 137 h 30069"/>
                      <a:gd name="connsiteX3" fmla="*/ 421576 w 1813941"/>
                      <a:gd name="connsiteY3" fmla="*/ 11472 h 30069"/>
                      <a:gd name="connsiteX4" fmla="*/ 0 w 1813941"/>
                      <a:gd name="connsiteY4" fmla="*/ 29665 h 30069"/>
                      <a:gd name="connsiteX5" fmla="*/ 112586 w 1813941"/>
                      <a:gd name="connsiteY5" fmla="*/ 29950 h 30069"/>
                      <a:gd name="connsiteX6" fmla="*/ 421672 w 1813941"/>
                      <a:gd name="connsiteY6" fmla="*/ 14710 h 30069"/>
                      <a:gd name="connsiteX7" fmla="*/ 874395 w 1813941"/>
                      <a:gd name="connsiteY7" fmla="*/ 3376 h 30069"/>
                      <a:gd name="connsiteX8" fmla="*/ 1326071 w 1813941"/>
                      <a:gd name="connsiteY8" fmla="*/ 18330 h 30069"/>
                      <a:gd name="connsiteX9" fmla="*/ 1600105 w 1813941"/>
                      <a:gd name="connsiteY9" fmla="*/ 25569 h 30069"/>
                      <a:gd name="connsiteX10" fmla="*/ 1728692 w 1813941"/>
                      <a:gd name="connsiteY10" fmla="*/ 22711 h 30069"/>
                      <a:gd name="connsiteX11" fmla="*/ 1807559 w 1813941"/>
                      <a:gd name="connsiteY11" fmla="*/ 16520 h 30069"/>
                      <a:gd name="connsiteX12" fmla="*/ 1813941 w 1813941"/>
                      <a:gd name="connsiteY12" fmla="*/ 15853 h 30069"/>
                      <a:gd name="connsiteX13" fmla="*/ 1813941 w 1813941"/>
                      <a:gd name="connsiteY13" fmla="*/ 14520 h 30069"/>
                      <a:gd name="connsiteX14" fmla="*/ 1807559 w 1813941"/>
                      <a:gd name="connsiteY14" fmla="*/ 15091 h 30069"/>
                      <a:gd name="connsiteX15" fmla="*/ 1600200 w 1813941"/>
                      <a:gd name="connsiteY15" fmla="*/ 22426 h 300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941" h="30069">
                        <a:moveTo>
                          <a:pt x="1600010" y="22330"/>
                        </a:moveTo>
                        <a:cubicBezTo>
                          <a:pt x="1508474" y="22521"/>
                          <a:pt x="1417225" y="19378"/>
                          <a:pt x="1325975" y="15091"/>
                        </a:cubicBezTo>
                        <a:cubicBezTo>
                          <a:pt x="1175861" y="9662"/>
                          <a:pt x="1025557" y="1471"/>
                          <a:pt x="874300" y="137"/>
                        </a:cubicBezTo>
                        <a:cubicBezTo>
                          <a:pt x="723043" y="-1006"/>
                          <a:pt x="572072" y="5185"/>
                          <a:pt x="421576" y="11472"/>
                        </a:cubicBezTo>
                        <a:cubicBezTo>
                          <a:pt x="281178" y="19378"/>
                          <a:pt x="140875" y="27379"/>
                          <a:pt x="0" y="29665"/>
                        </a:cubicBezTo>
                        <a:cubicBezTo>
                          <a:pt x="37529" y="30141"/>
                          <a:pt x="75057" y="30141"/>
                          <a:pt x="112586" y="29950"/>
                        </a:cubicBezTo>
                        <a:cubicBezTo>
                          <a:pt x="215741" y="26331"/>
                          <a:pt x="318707" y="20521"/>
                          <a:pt x="421672" y="14710"/>
                        </a:cubicBezTo>
                        <a:cubicBezTo>
                          <a:pt x="572167" y="8424"/>
                          <a:pt x="723138" y="2233"/>
                          <a:pt x="874395" y="3376"/>
                        </a:cubicBezTo>
                        <a:cubicBezTo>
                          <a:pt x="1025652" y="4614"/>
                          <a:pt x="1175861" y="12901"/>
                          <a:pt x="1326071" y="18330"/>
                        </a:cubicBezTo>
                        <a:cubicBezTo>
                          <a:pt x="1417225" y="22616"/>
                          <a:pt x="1508570" y="25759"/>
                          <a:pt x="1600105" y="25569"/>
                        </a:cubicBezTo>
                        <a:cubicBezTo>
                          <a:pt x="1642967" y="25474"/>
                          <a:pt x="1685830" y="24521"/>
                          <a:pt x="1728692" y="22711"/>
                        </a:cubicBezTo>
                        <a:cubicBezTo>
                          <a:pt x="1755077" y="20997"/>
                          <a:pt x="1781365" y="18997"/>
                          <a:pt x="1807559" y="16520"/>
                        </a:cubicBezTo>
                        <a:cubicBezTo>
                          <a:pt x="1809655" y="16330"/>
                          <a:pt x="1811846" y="16044"/>
                          <a:pt x="1813941" y="15853"/>
                        </a:cubicBezTo>
                        <a:lnTo>
                          <a:pt x="1813941" y="14520"/>
                        </a:lnTo>
                        <a:cubicBezTo>
                          <a:pt x="1811846" y="14710"/>
                          <a:pt x="1809655" y="14901"/>
                          <a:pt x="1807559" y="15091"/>
                        </a:cubicBezTo>
                        <a:cubicBezTo>
                          <a:pt x="1738694" y="20140"/>
                          <a:pt x="1669352" y="22330"/>
                          <a:pt x="1600200" y="2242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7" name="Vrije vorm: vorm 22156">
                    <a:extLst>
                      <a:ext uri="{FF2B5EF4-FFF2-40B4-BE49-F238E27FC236}">
                        <a16:creationId xmlns:a16="http://schemas.microsoft.com/office/drawing/2014/main" id="{7DA85A36-D47B-C29F-EEEE-8A32314E66A1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78430"/>
                    <a:ext cx="325278" cy="9810"/>
                  </a:xfrm>
                  <a:custGeom>
                    <a:avLst/>
                    <a:gdLst>
                      <a:gd name="connsiteX0" fmla="*/ 219932 w 325278"/>
                      <a:gd name="connsiteY0" fmla="*/ 3239 h 9810"/>
                      <a:gd name="connsiteX1" fmla="*/ 297371 w 325278"/>
                      <a:gd name="connsiteY1" fmla="*/ 4477 h 9810"/>
                      <a:gd name="connsiteX2" fmla="*/ 325279 w 325278"/>
                      <a:gd name="connsiteY2" fmla="*/ 1715 h 9810"/>
                      <a:gd name="connsiteX3" fmla="*/ 219932 w 325278"/>
                      <a:gd name="connsiteY3" fmla="*/ 0 h 9810"/>
                      <a:gd name="connsiteX4" fmla="*/ 0 w 325278"/>
                      <a:gd name="connsiteY4" fmla="*/ 6572 h 9810"/>
                      <a:gd name="connsiteX5" fmla="*/ 0 w 325278"/>
                      <a:gd name="connsiteY5" fmla="*/ 9811 h 9810"/>
                      <a:gd name="connsiteX6" fmla="*/ 219932 w 325278"/>
                      <a:gd name="connsiteY6" fmla="*/ 3239 h 98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9810">
                        <a:moveTo>
                          <a:pt x="219932" y="3239"/>
                        </a:moveTo>
                        <a:cubicBezTo>
                          <a:pt x="245745" y="3715"/>
                          <a:pt x="271558" y="4096"/>
                          <a:pt x="297371" y="4477"/>
                        </a:cubicBezTo>
                        <a:cubicBezTo>
                          <a:pt x="306705" y="3524"/>
                          <a:pt x="315944" y="2667"/>
                          <a:pt x="325279" y="1715"/>
                        </a:cubicBezTo>
                        <a:cubicBezTo>
                          <a:pt x="290132" y="1238"/>
                          <a:pt x="255080" y="667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9811"/>
                        </a:lnTo>
                        <a:cubicBezTo>
                          <a:pt x="73343" y="8192"/>
                          <a:pt x="146685" y="6001"/>
                          <a:pt x="219932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8" name="Vrije vorm: vorm 22157">
                    <a:extLst>
                      <a:ext uri="{FF2B5EF4-FFF2-40B4-BE49-F238E27FC236}">
                        <a16:creationId xmlns:a16="http://schemas.microsoft.com/office/drawing/2014/main" id="{383F10C5-B7CD-FA15-848A-011CA296A7DE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5059"/>
                    <a:ext cx="1864709" cy="41028"/>
                  </a:xfrm>
                  <a:custGeom>
                    <a:avLst/>
                    <a:gdLst>
                      <a:gd name="connsiteX0" fmla="*/ 215646 w 1864709"/>
                      <a:gd name="connsiteY0" fmla="*/ 10644 h 41028"/>
                      <a:gd name="connsiteX1" fmla="*/ 413290 w 1864709"/>
                      <a:gd name="connsiteY1" fmla="*/ 12359 h 41028"/>
                      <a:gd name="connsiteX2" fmla="*/ 865632 w 1864709"/>
                      <a:gd name="connsiteY2" fmla="*/ 10359 h 41028"/>
                      <a:gd name="connsiteX3" fmla="*/ 1091851 w 1864709"/>
                      <a:gd name="connsiteY3" fmla="*/ 4262 h 41028"/>
                      <a:gd name="connsiteX4" fmla="*/ 1318451 w 1864709"/>
                      <a:gd name="connsiteY4" fmla="*/ 5310 h 41028"/>
                      <a:gd name="connsiteX5" fmla="*/ 1576102 w 1864709"/>
                      <a:gd name="connsiteY5" fmla="*/ 19979 h 41028"/>
                      <a:gd name="connsiteX6" fmla="*/ 1864709 w 1864709"/>
                      <a:gd name="connsiteY6" fmla="*/ 41029 h 41028"/>
                      <a:gd name="connsiteX7" fmla="*/ 1318451 w 1864709"/>
                      <a:gd name="connsiteY7" fmla="*/ 2072 h 41028"/>
                      <a:gd name="connsiteX8" fmla="*/ 1091851 w 1864709"/>
                      <a:gd name="connsiteY8" fmla="*/ 929 h 41028"/>
                      <a:gd name="connsiteX9" fmla="*/ 865632 w 1864709"/>
                      <a:gd name="connsiteY9" fmla="*/ 7025 h 41028"/>
                      <a:gd name="connsiteX10" fmla="*/ 413290 w 1864709"/>
                      <a:gd name="connsiteY10" fmla="*/ 9025 h 41028"/>
                      <a:gd name="connsiteX11" fmla="*/ 0 w 1864709"/>
                      <a:gd name="connsiteY11" fmla="*/ 3882 h 41028"/>
                      <a:gd name="connsiteX12" fmla="*/ 0 w 1864709"/>
                      <a:gd name="connsiteY12" fmla="*/ 3882 h 41028"/>
                      <a:gd name="connsiteX13" fmla="*/ 215646 w 1864709"/>
                      <a:gd name="connsiteY13" fmla="*/ 10549 h 410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28">
                        <a:moveTo>
                          <a:pt x="215646" y="10644"/>
                        </a:moveTo>
                        <a:cubicBezTo>
                          <a:pt x="281464" y="11502"/>
                          <a:pt x="347377" y="12073"/>
                          <a:pt x="413290" y="12359"/>
                        </a:cubicBezTo>
                        <a:cubicBezTo>
                          <a:pt x="564071" y="13978"/>
                          <a:pt x="714947" y="13692"/>
                          <a:pt x="865632" y="10359"/>
                        </a:cubicBezTo>
                        <a:cubicBezTo>
                          <a:pt x="940975" y="8835"/>
                          <a:pt x="1016318" y="5882"/>
                          <a:pt x="1091851" y="4262"/>
                        </a:cubicBezTo>
                        <a:cubicBezTo>
                          <a:pt x="1167384" y="2548"/>
                          <a:pt x="1243108" y="3215"/>
                          <a:pt x="1318451" y="5310"/>
                        </a:cubicBezTo>
                        <a:cubicBezTo>
                          <a:pt x="1404747" y="8358"/>
                          <a:pt x="1490567" y="13597"/>
                          <a:pt x="1576102" y="19979"/>
                        </a:cubicBezTo>
                        <a:cubicBezTo>
                          <a:pt x="1672495" y="26075"/>
                          <a:pt x="1768602" y="33504"/>
                          <a:pt x="1864709" y="41029"/>
                        </a:cubicBezTo>
                        <a:cubicBezTo>
                          <a:pt x="1683449" y="24836"/>
                          <a:pt x="1501902" y="8549"/>
                          <a:pt x="1318451" y="2072"/>
                        </a:cubicBezTo>
                        <a:cubicBezTo>
                          <a:pt x="1243012" y="-119"/>
                          <a:pt x="1167384" y="-690"/>
                          <a:pt x="1091851" y="929"/>
                        </a:cubicBezTo>
                        <a:cubicBezTo>
                          <a:pt x="1016318" y="2548"/>
                          <a:pt x="940975" y="5501"/>
                          <a:pt x="865632" y="7025"/>
                        </a:cubicBezTo>
                        <a:cubicBezTo>
                          <a:pt x="714851" y="10359"/>
                          <a:pt x="563975" y="10644"/>
                          <a:pt x="413290" y="9025"/>
                        </a:cubicBezTo>
                        <a:cubicBezTo>
                          <a:pt x="275463" y="8549"/>
                          <a:pt x="137732" y="6548"/>
                          <a:pt x="0" y="3882"/>
                        </a:cubicBezTo>
                        <a:lnTo>
                          <a:pt x="0" y="3882"/>
                        </a:lnTo>
                        <a:cubicBezTo>
                          <a:pt x="71819" y="6453"/>
                          <a:pt x="143732" y="8644"/>
                          <a:pt x="215646" y="105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59" name="Vrije vorm: vorm 22158">
                    <a:extLst>
                      <a:ext uri="{FF2B5EF4-FFF2-40B4-BE49-F238E27FC236}">
                        <a16:creationId xmlns:a16="http://schemas.microsoft.com/office/drawing/2014/main" id="{BF5678E2-8976-38D2-C3A0-710FA1433033}"/>
                      </a:ext>
                    </a:extLst>
                  </p:cNvPr>
                  <p:cNvSpPr/>
                  <p:nvPr/>
                </p:nvSpPr>
                <p:spPr>
                  <a:xfrm>
                    <a:off x="9456046" y="2389695"/>
                    <a:ext cx="592931" cy="15947"/>
                  </a:xfrm>
                  <a:custGeom>
                    <a:avLst/>
                    <a:gdLst>
                      <a:gd name="connsiteX0" fmla="*/ 447961 w 592931"/>
                      <a:gd name="connsiteY0" fmla="*/ 11621 h 15947"/>
                      <a:gd name="connsiteX1" fmla="*/ 142494 w 592931"/>
                      <a:gd name="connsiteY1" fmla="*/ 7049 h 15947"/>
                      <a:gd name="connsiteX2" fmla="*/ 0 w 592931"/>
                      <a:gd name="connsiteY2" fmla="*/ 0 h 15947"/>
                      <a:gd name="connsiteX3" fmla="*/ 75057 w 592931"/>
                      <a:gd name="connsiteY3" fmla="*/ 7525 h 15947"/>
                      <a:gd name="connsiteX4" fmla="*/ 142399 w 592931"/>
                      <a:gd name="connsiteY4" fmla="*/ 10287 h 15947"/>
                      <a:gd name="connsiteX5" fmla="*/ 447866 w 592931"/>
                      <a:gd name="connsiteY5" fmla="*/ 14859 h 15947"/>
                      <a:gd name="connsiteX6" fmla="*/ 535019 w 592931"/>
                      <a:gd name="connsiteY6" fmla="*/ 13335 h 15947"/>
                      <a:gd name="connsiteX7" fmla="*/ 586550 w 592931"/>
                      <a:gd name="connsiteY7" fmla="*/ 9716 h 15947"/>
                      <a:gd name="connsiteX8" fmla="*/ 592931 w 592931"/>
                      <a:gd name="connsiteY8" fmla="*/ 9239 h 15947"/>
                      <a:gd name="connsiteX9" fmla="*/ 592931 w 592931"/>
                      <a:gd name="connsiteY9" fmla="*/ 7906 h 15947"/>
                      <a:gd name="connsiteX10" fmla="*/ 586550 w 592931"/>
                      <a:gd name="connsiteY10" fmla="*/ 8192 h 15947"/>
                      <a:gd name="connsiteX11" fmla="*/ 447866 w 592931"/>
                      <a:gd name="connsiteY11" fmla="*/ 11716 h 15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2931" h="15947">
                        <a:moveTo>
                          <a:pt x="447961" y="11621"/>
                        </a:moveTo>
                        <a:cubicBezTo>
                          <a:pt x="346043" y="13907"/>
                          <a:pt x="243935" y="12383"/>
                          <a:pt x="142494" y="7049"/>
                        </a:cubicBezTo>
                        <a:cubicBezTo>
                          <a:pt x="94964" y="5525"/>
                          <a:pt x="47434" y="3238"/>
                          <a:pt x="0" y="0"/>
                        </a:cubicBezTo>
                        <a:cubicBezTo>
                          <a:pt x="24955" y="2762"/>
                          <a:pt x="50006" y="5239"/>
                          <a:pt x="75057" y="7525"/>
                        </a:cubicBezTo>
                        <a:cubicBezTo>
                          <a:pt x="97536" y="8573"/>
                          <a:pt x="119920" y="9525"/>
                          <a:pt x="142399" y="10287"/>
                        </a:cubicBezTo>
                        <a:cubicBezTo>
                          <a:pt x="243840" y="15716"/>
                          <a:pt x="345948" y="17240"/>
                          <a:pt x="447866" y="14859"/>
                        </a:cubicBezTo>
                        <a:cubicBezTo>
                          <a:pt x="476917" y="14669"/>
                          <a:pt x="505968" y="14097"/>
                          <a:pt x="535019" y="13335"/>
                        </a:cubicBezTo>
                        <a:cubicBezTo>
                          <a:pt x="552259" y="12287"/>
                          <a:pt x="569405" y="10954"/>
                          <a:pt x="586550" y="9716"/>
                        </a:cubicBezTo>
                        <a:cubicBezTo>
                          <a:pt x="588645" y="9525"/>
                          <a:pt x="590836" y="9430"/>
                          <a:pt x="592931" y="9239"/>
                        </a:cubicBezTo>
                        <a:lnTo>
                          <a:pt x="592931" y="7906"/>
                        </a:lnTo>
                        <a:cubicBezTo>
                          <a:pt x="590836" y="7906"/>
                          <a:pt x="588645" y="8096"/>
                          <a:pt x="586550" y="8192"/>
                        </a:cubicBezTo>
                        <a:cubicBezTo>
                          <a:pt x="540353" y="10096"/>
                          <a:pt x="494062" y="11430"/>
                          <a:pt x="447866" y="1171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0" name="Vrije vorm: vorm 22159">
                    <a:extLst>
                      <a:ext uri="{FF2B5EF4-FFF2-40B4-BE49-F238E27FC236}">
                        <a16:creationId xmlns:a16="http://schemas.microsoft.com/office/drawing/2014/main" id="{A5B5D510-55E3-685B-DEF6-33D6FF8E38F0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5978"/>
                    <a:ext cx="832104" cy="32296"/>
                  </a:xfrm>
                  <a:custGeom>
                    <a:avLst/>
                    <a:gdLst>
                      <a:gd name="connsiteX0" fmla="*/ 591503 w 832104"/>
                      <a:gd name="connsiteY0" fmla="*/ 7436 h 32296"/>
                      <a:gd name="connsiteX1" fmla="*/ 705993 w 832104"/>
                      <a:gd name="connsiteY1" fmla="*/ 17628 h 32296"/>
                      <a:gd name="connsiteX2" fmla="*/ 832104 w 832104"/>
                      <a:gd name="connsiteY2" fmla="*/ 32296 h 32296"/>
                      <a:gd name="connsiteX3" fmla="*/ 591503 w 832104"/>
                      <a:gd name="connsiteY3" fmla="*/ 4197 h 32296"/>
                      <a:gd name="connsiteX4" fmla="*/ 187738 w 832104"/>
                      <a:gd name="connsiteY4" fmla="*/ 5626 h 32296"/>
                      <a:gd name="connsiteX5" fmla="*/ 0 w 832104"/>
                      <a:gd name="connsiteY5" fmla="*/ 18104 h 32296"/>
                      <a:gd name="connsiteX6" fmla="*/ 100013 w 832104"/>
                      <a:gd name="connsiteY6" fmla="*/ 14484 h 32296"/>
                      <a:gd name="connsiteX7" fmla="*/ 187738 w 832104"/>
                      <a:gd name="connsiteY7" fmla="*/ 8865 h 32296"/>
                      <a:gd name="connsiteX8" fmla="*/ 591503 w 832104"/>
                      <a:gd name="connsiteY8" fmla="*/ 7436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104" h="32296">
                        <a:moveTo>
                          <a:pt x="591503" y="7436"/>
                        </a:moveTo>
                        <a:cubicBezTo>
                          <a:pt x="629888" y="9912"/>
                          <a:pt x="668084" y="13341"/>
                          <a:pt x="705993" y="17628"/>
                        </a:cubicBezTo>
                        <a:cubicBezTo>
                          <a:pt x="748379" y="21342"/>
                          <a:pt x="790480" y="26105"/>
                          <a:pt x="832104" y="32296"/>
                        </a:cubicBezTo>
                        <a:cubicBezTo>
                          <a:pt x="753618" y="18485"/>
                          <a:pt x="672941" y="9531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25063" y="9341"/>
                          <a:pt x="62579" y="13722"/>
                          <a:pt x="0" y="18104"/>
                        </a:cubicBezTo>
                        <a:cubicBezTo>
                          <a:pt x="33338" y="16866"/>
                          <a:pt x="66675" y="15627"/>
                          <a:pt x="100013" y="14484"/>
                        </a:cubicBezTo>
                        <a:cubicBezTo>
                          <a:pt x="129254" y="12484"/>
                          <a:pt x="158496" y="10674"/>
                          <a:pt x="187738" y="8865"/>
                        </a:cubicBezTo>
                        <a:cubicBezTo>
                          <a:pt x="322040" y="3150"/>
                          <a:pt x="457200" y="387"/>
                          <a:pt x="591503" y="743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1" name="Vrije vorm: vorm 22160">
                    <a:extLst>
                      <a:ext uri="{FF2B5EF4-FFF2-40B4-BE49-F238E27FC236}">
                        <a16:creationId xmlns:a16="http://schemas.microsoft.com/office/drawing/2014/main" id="{AE65C7B2-378D-98F3-49D9-77FFA371F76C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0546"/>
                    <a:ext cx="348329" cy="4381"/>
                  </a:xfrm>
                  <a:custGeom>
                    <a:avLst/>
                    <a:gdLst>
                      <a:gd name="connsiteX0" fmla="*/ 213074 w 348329"/>
                      <a:gd name="connsiteY0" fmla="*/ 3143 h 4381"/>
                      <a:gd name="connsiteX1" fmla="*/ 276225 w 348329"/>
                      <a:gd name="connsiteY1" fmla="*/ 3715 h 4381"/>
                      <a:gd name="connsiteX2" fmla="*/ 348329 w 348329"/>
                      <a:gd name="connsiteY2" fmla="*/ 1143 h 4381"/>
                      <a:gd name="connsiteX3" fmla="*/ 213074 w 348329"/>
                      <a:gd name="connsiteY3" fmla="*/ 0 h 4381"/>
                      <a:gd name="connsiteX4" fmla="*/ 0 w 348329"/>
                      <a:gd name="connsiteY4" fmla="*/ 1143 h 4381"/>
                      <a:gd name="connsiteX5" fmla="*/ 0 w 348329"/>
                      <a:gd name="connsiteY5" fmla="*/ 4382 h 4381"/>
                      <a:gd name="connsiteX6" fmla="*/ 213074 w 348329"/>
                      <a:gd name="connsiteY6" fmla="*/ 3239 h 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4381">
                        <a:moveTo>
                          <a:pt x="213074" y="3143"/>
                        </a:moveTo>
                        <a:cubicBezTo>
                          <a:pt x="234125" y="3429"/>
                          <a:pt x="255175" y="3524"/>
                          <a:pt x="276225" y="3715"/>
                        </a:cubicBezTo>
                        <a:cubicBezTo>
                          <a:pt x="300228" y="2858"/>
                          <a:pt x="324326" y="2000"/>
                          <a:pt x="348329" y="1143"/>
                        </a:cubicBezTo>
                        <a:cubicBezTo>
                          <a:pt x="303181" y="857"/>
                          <a:pt x="258127" y="47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4382"/>
                        </a:lnTo>
                        <a:cubicBezTo>
                          <a:pt x="71057" y="4382"/>
                          <a:pt x="142113" y="4000"/>
                          <a:pt x="213074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2" name="Vrije vorm: vorm 22161">
                    <a:extLst>
                      <a:ext uri="{FF2B5EF4-FFF2-40B4-BE49-F238E27FC236}">
                        <a16:creationId xmlns:a16="http://schemas.microsoft.com/office/drawing/2014/main" id="{74CCC417-C959-1C96-E240-302EB7EA547C}"/>
                      </a:ext>
                    </a:extLst>
                  </p:cNvPr>
                  <p:cNvSpPr/>
                  <p:nvPr/>
                </p:nvSpPr>
                <p:spPr>
                  <a:xfrm>
                    <a:off x="8343526" y="2260441"/>
                    <a:ext cx="219932" cy="14096"/>
                  </a:xfrm>
                  <a:custGeom>
                    <a:avLst/>
                    <a:gdLst>
                      <a:gd name="connsiteX0" fmla="*/ 49149 w 219932"/>
                      <a:gd name="connsiteY0" fmla="*/ 11239 h 14096"/>
                      <a:gd name="connsiteX1" fmla="*/ 155067 w 219932"/>
                      <a:gd name="connsiteY1" fmla="*/ 4667 h 14096"/>
                      <a:gd name="connsiteX2" fmla="*/ 185738 w 219932"/>
                      <a:gd name="connsiteY2" fmla="*/ 4000 h 14096"/>
                      <a:gd name="connsiteX3" fmla="*/ 219932 w 219932"/>
                      <a:gd name="connsiteY3" fmla="*/ 0 h 14096"/>
                      <a:gd name="connsiteX4" fmla="*/ 155067 w 219932"/>
                      <a:gd name="connsiteY4" fmla="*/ 1524 h 14096"/>
                      <a:gd name="connsiteX5" fmla="*/ 49149 w 219932"/>
                      <a:gd name="connsiteY5" fmla="*/ 8096 h 14096"/>
                      <a:gd name="connsiteX6" fmla="*/ 0 w 219932"/>
                      <a:gd name="connsiteY6" fmla="*/ 13906 h 14096"/>
                      <a:gd name="connsiteX7" fmla="*/ 26384 w 219932"/>
                      <a:gd name="connsiteY7" fmla="*/ 14097 h 14096"/>
                      <a:gd name="connsiteX8" fmla="*/ 49244 w 219932"/>
                      <a:gd name="connsiteY8" fmla="*/ 11430 h 14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6">
                        <a:moveTo>
                          <a:pt x="49149" y="11239"/>
                        </a:moveTo>
                        <a:cubicBezTo>
                          <a:pt x="84487" y="9239"/>
                          <a:pt x="119825" y="7048"/>
                          <a:pt x="155067" y="4667"/>
                        </a:cubicBezTo>
                        <a:cubicBezTo>
                          <a:pt x="165259" y="4477"/>
                          <a:pt x="175546" y="4191"/>
                          <a:pt x="185738" y="4000"/>
                        </a:cubicBezTo>
                        <a:cubicBezTo>
                          <a:pt x="197168" y="2667"/>
                          <a:pt x="208502" y="1333"/>
                          <a:pt x="219932" y="0"/>
                        </a:cubicBezTo>
                        <a:cubicBezTo>
                          <a:pt x="198311" y="571"/>
                          <a:pt x="176689" y="1048"/>
                          <a:pt x="155067" y="1524"/>
                        </a:cubicBezTo>
                        <a:cubicBezTo>
                          <a:pt x="119825" y="3905"/>
                          <a:pt x="84487" y="6096"/>
                          <a:pt x="49149" y="8096"/>
                        </a:cubicBezTo>
                        <a:lnTo>
                          <a:pt x="0" y="13906"/>
                        </a:lnTo>
                        <a:lnTo>
                          <a:pt x="26384" y="14097"/>
                        </a:lnTo>
                        <a:lnTo>
                          <a:pt x="49244" y="1143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3" name="Vrije vorm: vorm 22162">
                    <a:extLst>
                      <a:ext uri="{FF2B5EF4-FFF2-40B4-BE49-F238E27FC236}">
                        <a16:creationId xmlns:a16="http://schemas.microsoft.com/office/drawing/2014/main" id="{FF8ED555-E266-AFB1-53D0-862ABBDAB0D8}"/>
                      </a:ext>
                    </a:extLst>
                  </p:cNvPr>
                  <p:cNvSpPr/>
                  <p:nvPr/>
                </p:nvSpPr>
                <p:spPr>
                  <a:xfrm>
                    <a:off x="9561678" y="2258155"/>
                    <a:ext cx="311848" cy="14001"/>
                  </a:xfrm>
                  <a:custGeom>
                    <a:avLst/>
                    <a:gdLst>
                      <a:gd name="connsiteX0" fmla="*/ 70485 w 311848"/>
                      <a:gd name="connsiteY0" fmla="*/ 5048 h 14001"/>
                      <a:gd name="connsiteX1" fmla="*/ 220504 w 311848"/>
                      <a:gd name="connsiteY1" fmla="*/ 11811 h 14001"/>
                      <a:gd name="connsiteX2" fmla="*/ 263081 w 311848"/>
                      <a:gd name="connsiteY2" fmla="*/ 14002 h 14001"/>
                      <a:gd name="connsiteX3" fmla="*/ 311849 w 311848"/>
                      <a:gd name="connsiteY3" fmla="*/ 13240 h 14001"/>
                      <a:gd name="connsiteX4" fmla="*/ 220504 w 311848"/>
                      <a:gd name="connsiteY4" fmla="*/ 8572 h 14001"/>
                      <a:gd name="connsiteX5" fmla="*/ 70485 w 311848"/>
                      <a:gd name="connsiteY5" fmla="*/ 1810 h 14001"/>
                      <a:gd name="connsiteX6" fmla="*/ 0 w 311848"/>
                      <a:gd name="connsiteY6" fmla="*/ 0 h 14001"/>
                      <a:gd name="connsiteX7" fmla="*/ 36957 w 311848"/>
                      <a:gd name="connsiteY7" fmla="*/ 4191 h 14001"/>
                      <a:gd name="connsiteX8" fmla="*/ 70390 w 311848"/>
                      <a:gd name="connsiteY8" fmla="*/ 5048 h 140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4001">
                        <a:moveTo>
                          <a:pt x="70485" y="5048"/>
                        </a:moveTo>
                        <a:cubicBezTo>
                          <a:pt x="120396" y="8096"/>
                          <a:pt x="170402" y="10382"/>
                          <a:pt x="220504" y="11811"/>
                        </a:cubicBezTo>
                        <a:cubicBezTo>
                          <a:pt x="234601" y="12668"/>
                          <a:pt x="248888" y="13240"/>
                          <a:pt x="263081" y="14002"/>
                        </a:cubicBezTo>
                        <a:cubicBezTo>
                          <a:pt x="279368" y="13811"/>
                          <a:pt x="295656" y="13716"/>
                          <a:pt x="311849" y="13240"/>
                        </a:cubicBezTo>
                        <a:cubicBezTo>
                          <a:pt x="281368" y="12001"/>
                          <a:pt x="250889" y="10382"/>
                          <a:pt x="220504" y="8572"/>
                        </a:cubicBezTo>
                        <a:cubicBezTo>
                          <a:pt x="170402" y="7144"/>
                          <a:pt x="120396" y="4953"/>
                          <a:pt x="70485" y="1810"/>
                        </a:cubicBezTo>
                        <a:cubicBezTo>
                          <a:pt x="47054" y="1429"/>
                          <a:pt x="23527" y="762"/>
                          <a:pt x="0" y="0"/>
                        </a:cubicBezTo>
                        <a:cubicBezTo>
                          <a:pt x="12287" y="1524"/>
                          <a:pt x="24670" y="2858"/>
                          <a:pt x="36957" y="4191"/>
                        </a:cubicBezTo>
                        <a:cubicBezTo>
                          <a:pt x="48101" y="4477"/>
                          <a:pt x="59246" y="4858"/>
                          <a:pt x="70390" y="5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4" name="Vrije vorm: vorm 22163">
                    <a:extLst>
                      <a:ext uri="{FF2B5EF4-FFF2-40B4-BE49-F238E27FC236}">
                        <a16:creationId xmlns:a16="http://schemas.microsoft.com/office/drawing/2014/main" id="{7A09BF96-BF85-3E10-CC5A-097358F9AA5E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3881"/>
                    <a:ext cx="295465" cy="8477"/>
                  </a:xfrm>
                  <a:custGeom>
                    <a:avLst/>
                    <a:gdLst>
                      <a:gd name="connsiteX0" fmla="*/ 208693 w 295465"/>
                      <a:gd name="connsiteY0" fmla="*/ 3238 h 8477"/>
                      <a:gd name="connsiteX1" fmla="*/ 249269 w 295465"/>
                      <a:gd name="connsiteY1" fmla="*/ 3810 h 8477"/>
                      <a:gd name="connsiteX2" fmla="*/ 295465 w 295465"/>
                      <a:gd name="connsiteY2" fmla="*/ 1143 h 8477"/>
                      <a:gd name="connsiteX3" fmla="*/ 208693 w 295465"/>
                      <a:gd name="connsiteY3" fmla="*/ 0 h 8477"/>
                      <a:gd name="connsiteX4" fmla="*/ 66389 w 295465"/>
                      <a:gd name="connsiteY4" fmla="*/ 3143 h 8477"/>
                      <a:gd name="connsiteX5" fmla="*/ 0 w 295465"/>
                      <a:gd name="connsiteY5" fmla="*/ 7715 h 8477"/>
                      <a:gd name="connsiteX6" fmla="*/ 35433 w 295465"/>
                      <a:gd name="connsiteY6" fmla="*/ 8477 h 8477"/>
                      <a:gd name="connsiteX7" fmla="*/ 66389 w 295465"/>
                      <a:gd name="connsiteY7" fmla="*/ 6382 h 8477"/>
                      <a:gd name="connsiteX8" fmla="*/ 208693 w 295465"/>
                      <a:gd name="connsiteY8" fmla="*/ 3238 h 8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8477">
                        <a:moveTo>
                          <a:pt x="208693" y="3238"/>
                        </a:moveTo>
                        <a:lnTo>
                          <a:pt x="249269" y="3810"/>
                        </a:lnTo>
                        <a:lnTo>
                          <a:pt x="295465" y="1143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0" y="7715"/>
                        </a:lnTo>
                        <a:lnTo>
                          <a:pt x="35433" y="8477"/>
                        </a:lnTo>
                        <a:lnTo>
                          <a:pt x="66389" y="6382"/>
                        </a:lnTo>
                        <a:lnTo>
                          <a:pt x="20869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5" name="Vrije vorm: vorm 22164">
                    <a:extLst>
                      <a:ext uri="{FF2B5EF4-FFF2-40B4-BE49-F238E27FC236}">
                        <a16:creationId xmlns:a16="http://schemas.microsoft.com/office/drawing/2014/main" id="{A338DB78-5A9D-D907-5989-8F752B7B97B9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2265"/>
                    <a:ext cx="1362551" cy="14763"/>
                  </a:xfrm>
                  <a:custGeom>
                    <a:avLst/>
                    <a:gdLst>
                      <a:gd name="connsiteX0" fmla="*/ 963263 w 1362551"/>
                      <a:gd name="connsiteY0" fmla="*/ 3238 h 14763"/>
                      <a:gd name="connsiteX1" fmla="*/ 1256062 w 1362551"/>
                      <a:gd name="connsiteY1" fmla="*/ 5334 h 14763"/>
                      <a:gd name="connsiteX2" fmla="*/ 1362551 w 1362551"/>
                      <a:gd name="connsiteY2" fmla="*/ 2858 h 14763"/>
                      <a:gd name="connsiteX3" fmla="*/ 963263 w 1362551"/>
                      <a:gd name="connsiteY3" fmla="*/ 0 h 14763"/>
                      <a:gd name="connsiteX4" fmla="*/ 306705 w 1362551"/>
                      <a:gd name="connsiteY4" fmla="*/ 5239 h 14763"/>
                      <a:gd name="connsiteX5" fmla="*/ 0 w 1362551"/>
                      <a:gd name="connsiteY5" fmla="*/ 13811 h 14763"/>
                      <a:gd name="connsiteX6" fmla="*/ 81724 w 1362551"/>
                      <a:gd name="connsiteY6" fmla="*/ 14764 h 14763"/>
                      <a:gd name="connsiteX7" fmla="*/ 306705 w 1362551"/>
                      <a:gd name="connsiteY7" fmla="*/ 8477 h 14763"/>
                      <a:gd name="connsiteX8" fmla="*/ 963263 w 1362551"/>
                      <a:gd name="connsiteY8" fmla="*/ 3238 h 147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4763">
                        <a:moveTo>
                          <a:pt x="963263" y="3238"/>
                        </a:moveTo>
                        <a:lnTo>
                          <a:pt x="1256062" y="5334"/>
                        </a:lnTo>
                        <a:lnTo>
                          <a:pt x="1362551" y="2858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0" y="13811"/>
                        </a:lnTo>
                        <a:lnTo>
                          <a:pt x="81724" y="14764"/>
                        </a:lnTo>
                        <a:lnTo>
                          <a:pt x="306705" y="8477"/>
                        </a:lnTo>
                        <a:lnTo>
                          <a:pt x="96326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6" name="Vrije vorm: vorm 22165">
                    <a:extLst>
                      <a:ext uri="{FF2B5EF4-FFF2-40B4-BE49-F238E27FC236}">
                        <a16:creationId xmlns:a16="http://schemas.microsoft.com/office/drawing/2014/main" id="{6B5A22A0-3135-57CC-C107-C333A1F7F76C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2640"/>
                    <a:ext cx="932497" cy="14668"/>
                  </a:xfrm>
                  <a:custGeom>
                    <a:avLst/>
                    <a:gdLst>
                      <a:gd name="connsiteX0" fmla="*/ 659416 w 932497"/>
                      <a:gd name="connsiteY0" fmla="*/ 3334 h 14668"/>
                      <a:gd name="connsiteX1" fmla="*/ 859726 w 932497"/>
                      <a:gd name="connsiteY1" fmla="*/ 8668 h 14668"/>
                      <a:gd name="connsiteX2" fmla="*/ 932497 w 932497"/>
                      <a:gd name="connsiteY2" fmla="*/ 7620 h 14668"/>
                      <a:gd name="connsiteX3" fmla="*/ 659416 w 932497"/>
                      <a:gd name="connsiteY3" fmla="*/ 0 h 14668"/>
                      <a:gd name="connsiteX4" fmla="*/ 209741 w 932497"/>
                      <a:gd name="connsiteY4" fmla="*/ 3715 h 14668"/>
                      <a:gd name="connsiteX5" fmla="*/ 0 w 932497"/>
                      <a:gd name="connsiteY5" fmla="*/ 14192 h 14668"/>
                      <a:gd name="connsiteX6" fmla="*/ 55912 w 932497"/>
                      <a:gd name="connsiteY6" fmla="*/ 14669 h 14668"/>
                      <a:gd name="connsiteX7" fmla="*/ 209741 w 932497"/>
                      <a:gd name="connsiteY7" fmla="*/ 7049 h 14668"/>
                      <a:gd name="connsiteX8" fmla="*/ 659416 w 932497"/>
                      <a:gd name="connsiteY8" fmla="*/ 3334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4668">
                        <a:moveTo>
                          <a:pt x="659416" y="3334"/>
                        </a:moveTo>
                        <a:cubicBezTo>
                          <a:pt x="726186" y="4858"/>
                          <a:pt x="792956" y="6668"/>
                          <a:pt x="859726" y="8668"/>
                        </a:cubicBezTo>
                        <a:cubicBezTo>
                          <a:pt x="884015" y="8287"/>
                          <a:pt x="908304" y="7906"/>
                          <a:pt x="932497" y="7620"/>
                        </a:cubicBezTo>
                        <a:cubicBezTo>
                          <a:pt x="841534" y="4667"/>
                          <a:pt x="750475" y="2096"/>
                          <a:pt x="659416" y="0"/>
                        </a:cubicBezTo>
                        <a:cubicBezTo>
                          <a:pt x="509492" y="0"/>
                          <a:pt x="359569" y="1238"/>
                          <a:pt x="209741" y="3715"/>
                        </a:cubicBezTo>
                        <a:cubicBezTo>
                          <a:pt x="139732" y="6953"/>
                          <a:pt x="69913" y="10382"/>
                          <a:pt x="0" y="14192"/>
                        </a:cubicBezTo>
                        <a:cubicBezTo>
                          <a:pt x="18669" y="14192"/>
                          <a:pt x="37243" y="14573"/>
                          <a:pt x="55912" y="14669"/>
                        </a:cubicBezTo>
                        <a:cubicBezTo>
                          <a:pt x="107156" y="12002"/>
                          <a:pt x="158401" y="9335"/>
                          <a:pt x="209741" y="7049"/>
                        </a:cubicBezTo>
                        <a:cubicBezTo>
                          <a:pt x="359664" y="4572"/>
                          <a:pt x="509492" y="3334"/>
                          <a:pt x="659416" y="33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7" name="Vrije vorm: vorm 22166">
                    <a:extLst>
                      <a:ext uri="{FF2B5EF4-FFF2-40B4-BE49-F238E27FC236}">
                        <a16:creationId xmlns:a16="http://schemas.microsoft.com/office/drawing/2014/main" id="{870A770D-B98B-4E6A-F96F-9036369807B5}"/>
                      </a:ext>
                    </a:extLst>
                  </p:cNvPr>
                  <p:cNvSpPr/>
                  <p:nvPr/>
                </p:nvSpPr>
                <p:spPr>
                  <a:xfrm>
                    <a:off x="7923187" y="2134044"/>
                    <a:ext cx="1765744" cy="44577"/>
                  </a:xfrm>
                  <a:custGeom>
                    <a:avLst/>
                    <a:gdLst>
                      <a:gd name="connsiteX0" fmla="*/ 397573 w 1765744"/>
                      <a:gd name="connsiteY0" fmla="*/ 30385 h 44577"/>
                      <a:gd name="connsiteX1" fmla="*/ 823246 w 1765744"/>
                      <a:gd name="connsiteY1" fmla="*/ 29623 h 44577"/>
                      <a:gd name="connsiteX2" fmla="*/ 1035939 w 1765744"/>
                      <a:gd name="connsiteY2" fmla="*/ 26575 h 44577"/>
                      <a:gd name="connsiteX3" fmla="*/ 1248537 w 1765744"/>
                      <a:gd name="connsiteY3" fmla="*/ 20955 h 44577"/>
                      <a:gd name="connsiteX4" fmla="*/ 1628489 w 1765744"/>
                      <a:gd name="connsiteY4" fmla="*/ 9334 h 44577"/>
                      <a:gd name="connsiteX5" fmla="*/ 1765745 w 1765744"/>
                      <a:gd name="connsiteY5" fmla="*/ 0 h 44577"/>
                      <a:gd name="connsiteX6" fmla="*/ 1248442 w 1765744"/>
                      <a:gd name="connsiteY6" fmla="*/ 17812 h 44577"/>
                      <a:gd name="connsiteX7" fmla="*/ 1035844 w 1765744"/>
                      <a:gd name="connsiteY7" fmla="*/ 23431 h 44577"/>
                      <a:gd name="connsiteX8" fmla="*/ 823151 w 1765744"/>
                      <a:gd name="connsiteY8" fmla="*/ 26479 h 44577"/>
                      <a:gd name="connsiteX9" fmla="*/ 397478 w 1765744"/>
                      <a:gd name="connsiteY9" fmla="*/ 27242 h 44577"/>
                      <a:gd name="connsiteX10" fmla="*/ 0 w 1765744"/>
                      <a:gd name="connsiteY10" fmla="*/ 44577 h 44577"/>
                      <a:gd name="connsiteX11" fmla="*/ 105632 w 1765744"/>
                      <a:gd name="connsiteY11" fmla="*/ 40862 h 44577"/>
                      <a:gd name="connsiteX12" fmla="*/ 397478 w 1765744"/>
                      <a:gd name="connsiteY12" fmla="*/ 30575 h 445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744" h="44577">
                        <a:moveTo>
                          <a:pt x="397573" y="30385"/>
                        </a:moveTo>
                        <a:cubicBezTo>
                          <a:pt x="539687" y="29813"/>
                          <a:pt x="681514" y="31051"/>
                          <a:pt x="823246" y="29623"/>
                        </a:cubicBezTo>
                        <a:cubicBezTo>
                          <a:pt x="894112" y="28956"/>
                          <a:pt x="965073" y="28003"/>
                          <a:pt x="1035939" y="26575"/>
                        </a:cubicBezTo>
                        <a:cubicBezTo>
                          <a:pt x="1106805" y="25146"/>
                          <a:pt x="1177671" y="23241"/>
                          <a:pt x="1248537" y="20955"/>
                        </a:cubicBezTo>
                        <a:cubicBezTo>
                          <a:pt x="1375220" y="18383"/>
                          <a:pt x="1501902" y="14478"/>
                          <a:pt x="1628489" y="9334"/>
                        </a:cubicBezTo>
                        <a:cubicBezTo>
                          <a:pt x="1674305" y="6382"/>
                          <a:pt x="1720025" y="3238"/>
                          <a:pt x="1765745" y="0"/>
                        </a:cubicBezTo>
                        <a:cubicBezTo>
                          <a:pt x="1593437" y="8382"/>
                          <a:pt x="1420940" y="14288"/>
                          <a:pt x="1248442" y="17812"/>
                        </a:cubicBezTo>
                        <a:cubicBezTo>
                          <a:pt x="1177576" y="20098"/>
                          <a:pt x="1106710" y="21907"/>
                          <a:pt x="1035844" y="23431"/>
                        </a:cubicBez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264795" y="29908"/>
                          <a:pt x="131826" y="34290"/>
                          <a:pt x="0" y="44577"/>
                        </a:cubicBezTo>
                        <a:cubicBezTo>
                          <a:pt x="35243" y="42958"/>
                          <a:pt x="70485" y="41719"/>
                          <a:pt x="105632" y="40862"/>
                        </a:cubicBezTo>
                        <a:cubicBezTo>
                          <a:pt x="202692" y="35433"/>
                          <a:pt x="300133" y="32480"/>
                          <a:pt x="397478" y="3057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8" name="Vrije vorm: vorm 22167">
                    <a:extLst>
                      <a:ext uri="{FF2B5EF4-FFF2-40B4-BE49-F238E27FC236}">
                        <a16:creationId xmlns:a16="http://schemas.microsoft.com/office/drawing/2014/main" id="{828079B2-1884-A2CE-E436-7262F4FD90FB}"/>
                      </a:ext>
                    </a:extLst>
                  </p:cNvPr>
                  <p:cNvSpPr/>
                  <p:nvPr/>
                </p:nvSpPr>
                <p:spPr>
                  <a:xfrm>
                    <a:off x="7578668" y="2287873"/>
                    <a:ext cx="2406300" cy="42821"/>
                  </a:xfrm>
                  <a:custGeom>
                    <a:avLst/>
                    <a:gdLst>
                      <a:gd name="connsiteX0" fmla="*/ 1122712 w 2406300"/>
                      <a:gd name="connsiteY0" fmla="*/ 6572 h 42821"/>
                      <a:gd name="connsiteX1" fmla="*/ 1412939 w 2406300"/>
                      <a:gd name="connsiteY1" fmla="*/ 8192 h 42821"/>
                      <a:gd name="connsiteX2" fmla="*/ 1558004 w 2406300"/>
                      <a:gd name="connsiteY2" fmla="*/ 9049 h 42821"/>
                      <a:gd name="connsiteX3" fmla="*/ 1703261 w 2406300"/>
                      <a:gd name="connsiteY3" fmla="*/ 10478 h 42821"/>
                      <a:gd name="connsiteX4" fmla="*/ 1791557 w 2406300"/>
                      <a:gd name="connsiteY4" fmla="*/ 13525 h 42821"/>
                      <a:gd name="connsiteX5" fmla="*/ 1835658 w 2406300"/>
                      <a:gd name="connsiteY5" fmla="*/ 15716 h 42821"/>
                      <a:gd name="connsiteX6" fmla="*/ 1857661 w 2406300"/>
                      <a:gd name="connsiteY6" fmla="*/ 16954 h 42821"/>
                      <a:gd name="connsiteX7" fmla="*/ 1879664 w 2406300"/>
                      <a:gd name="connsiteY7" fmla="*/ 18383 h 42821"/>
                      <a:gd name="connsiteX8" fmla="*/ 2054828 w 2406300"/>
                      <a:gd name="connsiteY8" fmla="*/ 31433 h 42821"/>
                      <a:gd name="connsiteX9" fmla="*/ 2218754 w 2406300"/>
                      <a:gd name="connsiteY9" fmla="*/ 41815 h 42821"/>
                      <a:gd name="connsiteX10" fmla="*/ 2229707 w 2406300"/>
                      <a:gd name="connsiteY10" fmla="*/ 42100 h 42821"/>
                      <a:gd name="connsiteX11" fmla="*/ 2406301 w 2406300"/>
                      <a:gd name="connsiteY11" fmla="*/ 39815 h 42821"/>
                      <a:gd name="connsiteX12" fmla="*/ 2230088 w 2406300"/>
                      <a:gd name="connsiteY12" fmla="*/ 39053 h 42821"/>
                      <a:gd name="connsiteX13" fmla="*/ 2054924 w 2406300"/>
                      <a:gd name="connsiteY13" fmla="*/ 28099 h 42821"/>
                      <a:gd name="connsiteX14" fmla="*/ 1879759 w 2406300"/>
                      <a:gd name="connsiteY14" fmla="*/ 15050 h 42821"/>
                      <a:gd name="connsiteX15" fmla="*/ 1857756 w 2406300"/>
                      <a:gd name="connsiteY15" fmla="*/ 13621 h 42821"/>
                      <a:gd name="connsiteX16" fmla="*/ 1835753 w 2406300"/>
                      <a:gd name="connsiteY16" fmla="*/ 12383 h 42821"/>
                      <a:gd name="connsiteX17" fmla="*/ 1791653 w 2406300"/>
                      <a:gd name="connsiteY17" fmla="*/ 10192 h 42821"/>
                      <a:gd name="connsiteX18" fmla="*/ 1703356 w 2406300"/>
                      <a:gd name="connsiteY18" fmla="*/ 7144 h 42821"/>
                      <a:gd name="connsiteX19" fmla="*/ 1558100 w 2406300"/>
                      <a:gd name="connsiteY19" fmla="*/ 5715 h 42821"/>
                      <a:gd name="connsiteX20" fmla="*/ 1413034 w 2406300"/>
                      <a:gd name="connsiteY20" fmla="*/ 4858 h 42821"/>
                      <a:gd name="connsiteX21" fmla="*/ 1122807 w 2406300"/>
                      <a:gd name="connsiteY21" fmla="*/ 3239 h 42821"/>
                      <a:gd name="connsiteX22" fmla="*/ 542449 w 2406300"/>
                      <a:gd name="connsiteY22" fmla="*/ 0 h 42821"/>
                      <a:gd name="connsiteX23" fmla="*/ 0 w 2406300"/>
                      <a:gd name="connsiteY23" fmla="*/ 3048 h 42821"/>
                      <a:gd name="connsiteX24" fmla="*/ 144494 w 2406300"/>
                      <a:gd name="connsiteY24" fmla="*/ 5525 h 42821"/>
                      <a:gd name="connsiteX25" fmla="*/ 542449 w 2406300"/>
                      <a:gd name="connsiteY25" fmla="*/ 3334 h 42821"/>
                      <a:gd name="connsiteX26" fmla="*/ 1122807 w 2406300"/>
                      <a:gd name="connsiteY26" fmla="*/ 6572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00" h="42821">
                        <a:moveTo>
                          <a:pt x="1122712" y="6572"/>
                        </a:moveTo>
                        <a:lnTo>
                          <a:pt x="1412939" y="8192"/>
                        </a:lnTo>
                        <a:lnTo>
                          <a:pt x="1558004" y="9049"/>
                        </a:lnTo>
                        <a:cubicBezTo>
                          <a:pt x="1606391" y="9335"/>
                          <a:pt x="1654778" y="9620"/>
                          <a:pt x="1703261" y="10478"/>
                        </a:cubicBezTo>
                        <a:cubicBezTo>
                          <a:pt x="1732693" y="11240"/>
                          <a:pt x="1762125" y="12192"/>
                          <a:pt x="1791557" y="13525"/>
                        </a:cubicBezTo>
                        <a:cubicBezTo>
                          <a:pt x="1806226" y="14192"/>
                          <a:pt x="1820990" y="14859"/>
                          <a:pt x="1835658" y="15716"/>
                        </a:cubicBezTo>
                        <a:lnTo>
                          <a:pt x="1857661" y="16954"/>
                        </a:lnTo>
                        <a:lnTo>
                          <a:pt x="1879664" y="18383"/>
                        </a:lnTo>
                        <a:cubicBezTo>
                          <a:pt x="1938242" y="22193"/>
                          <a:pt x="1996535" y="26956"/>
                          <a:pt x="2054828" y="31433"/>
                        </a:cubicBezTo>
                        <a:cubicBezTo>
                          <a:pt x="2109407" y="35528"/>
                          <a:pt x="2163985" y="39433"/>
                          <a:pt x="2218754" y="41815"/>
                        </a:cubicBezTo>
                        <a:cubicBezTo>
                          <a:pt x="2222373" y="41910"/>
                          <a:pt x="2226088" y="42100"/>
                          <a:pt x="2229707" y="42100"/>
                        </a:cubicBezTo>
                        <a:cubicBezTo>
                          <a:pt x="2288572" y="43434"/>
                          <a:pt x="2347627" y="43053"/>
                          <a:pt x="2406301" y="39815"/>
                        </a:cubicBezTo>
                        <a:cubicBezTo>
                          <a:pt x="2347532" y="42100"/>
                          <a:pt x="2288667" y="41434"/>
                          <a:pt x="2230088" y="39053"/>
                        </a:cubicBezTo>
                        <a:cubicBezTo>
                          <a:pt x="2171510" y="36767"/>
                          <a:pt x="2113121" y="32575"/>
                          <a:pt x="2054924" y="28099"/>
                        </a:cubicBezTo>
                        <a:cubicBezTo>
                          <a:pt x="1996631" y="23717"/>
                          <a:pt x="1938337" y="18860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7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9"/>
                        </a:lnTo>
                        <a:lnTo>
                          <a:pt x="542449" y="0"/>
                        </a:lnTo>
                        <a:lnTo>
                          <a:pt x="0" y="3048"/>
                        </a:lnTo>
                        <a:lnTo>
                          <a:pt x="144494" y="5525"/>
                        </a:lnTo>
                        <a:lnTo>
                          <a:pt x="542449" y="3334"/>
                        </a:lnTo>
                        <a:lnTo>
                          <a:pt x="1122807" y="6572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69" name="Vrije vorm: vorm 22168">
                    <a:extLst>
                      <a:ext uri="{FF2B5EF4-FFF2-40B4-BE49-F238E27FC236}">
                        <a16:creationId xmlns:a16="http://schemas.microsoft.com/office/drawing/2014/main" id="{D2FD014F-CD18-544F-96D5-1068D09298E6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0" name="Vrije vorm: vorm 22169">
                    <a:extLst>
                      <a:ext uri="{FF2B5EF4-FFF2-40B4-BE49-F238E27FC236}">
                        <a16:creationId xmlns:a16="http://schemas.microsoft.com/office/drawing/2014/main" id="{6EA4686A-74A9-6D9B-7AA6-1FF59E0CFCCC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1" name="Vrije vorm: vorm 22170">
                    <a:extLst>
                      <a:ext uri="{FF2B5EF4-FFF2-40B4-BE49-F238E27FC236}">
                        <a16:creationId xmlns:a16="http://schemas.microsoft.com/office/drawing/2014/main" id="{258509B3-7044-B854-473B-6BB896976DE7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17864"/>
                    <a:ext cx="226504" cy="11525"/>
                  </a:xfrm>
                  <a:custGeom>
                    <a:avLst/>
                    <a:gdLst>
                      <a:gd name="connsiteX0" fmla="*/ 50959 w 226504"/>
                      <a:gd name="connsiteY0" fmla="*/ 6858 h 11525"/>
                      <a:gd name="connsiteX1" fmla="*/ 159544 w 226504"/>
                      <a:gd name="connsiteY1" fmla="*/ 3238 h 11525"/>
                      <a:gd name="connsiteX2" fmla="*/ 208883 w 226504"/>
                      <a:gd name="connsiteY2" fmla="*/ 4572 h 11525"/>
                      <a:gd name="connsiteX3" fmla="*/ 226505 w 226504"/>
                      <a:gd name="connsiteY3" fmla="*/ 1810 h 11525"/>
                      <a:gd name="connsiteX4" fmla="*/ 159544 w 226504"/>
                      <a:gd name="connsiteY4" fmla="*/ 0 h 11525"/>
                      <a:gd name="connsiteX5" fmla="*/ 50959 w 226504"/>
                      <a:gd name="connsiteY5" fmla="*/ 3619 h 11525"/>
                      <a:gd name="connsiteX6" fmla="*/ 0 w 226504"/>
                      <a:gd name="connsiteY6" fmla="*/ 10001 h 11525"/>
                      <a:gd name="connsiteX7" fmla="*/ 13621 w 226504"/>
                      <a:gd name="connsiteY7" fmla="*/ 11525 h 11525"/>
                      <a:gd name="connsiteX8" fmla="*/ 50959 w 226504"/>
                      <a:gd name="connsiteY8" fmla="*/ 6858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1525">
                        <a:moveTo>
                          <a:pt x="50959" y="6858"/>
                        </a:moveTo>
                        <a:cubicBezTo>
                          <a:pt x="87154" y="6382"/>
                          <a:pt x="123444" y="5143"/>
                          <a:pt x="159544" y="3238"/>
                        </a:cubicBezTo>
                        <a:cubicBezTo>
                          <a:pt x="175927" y="3905"/>
                          <a:pt x="192405" y="4191"/>
                          <a:pt x="208883" y="4572"/>
                        </a:cubicBezTo>
                        <a:cubicBezTo>
                          <a:pt x="214693" y="3619"/>
                          <a:pt x="220599" y="2762"/>
                          <a:pt x="226505" y="1810"/>
                        </a:cubicBezTo>
                        <a:cubicBezTo>
                          <a:pt x="204121" y="1524"/>
                          <a:pt x="181832" y="85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ubicBezTo>
                          <a:pt x="34100" y="5905"/>
                          <a:pt x="17050" y="8001"/>
                          <a:pt x="0" y="10001"/>
                        </a:cubicBezTo>
                        <a:cubicBezTo>
                          <a:pt x="4477" y="10573"/>
                          <a:pt x="9049" y="11049"/>
                          <a:pt x="13621" y="11525"/>
                        </a:cubicBezTo>
                        <a:cubicBezTo>
                          <a:pt x="26099" y="10001"/>
                          <a:pt x="38576" y="8572"/>
                          <a:pt x="50959" y="685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2" name="Vrije vorm: vorm 22171">
                    <a:extLst>
                      <a:ext uri="{FF2B5EF4-FFF2-40B4-BE49-F238E27FC236}">
                        <a16:creationId xmlns:a16="http://schemas.microsoft.com/office/drawing/2014/main" id="{E1AB5830-E6F7-C37F-7103-9847DC97622C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3861"/>
                    <a:ext cx="1631727" cy="12668"/>
                  </a:xfrm>
                  <a:custGeom>
                    <a:avLst/>
                    <a:gdLst>
                      <a:gd name="connsiteX0" fmla="*/ 367379 w 1631727"/>
                      <a:gd name="connsiteY0" fmla="*/ 3620 h 12668"/>
                      <a:gd name="connsiteX1" fmla="*/ 0 w 1631727"/>
                      <a:gd name="connsiteY1" fmla="*/ 11525 h 12668"/>
                      <a:gd name="connsiteX2" fmla="*/ 97917 w 1631727"/>
                      <a:gd name="connsiteY2" fmla="*/ 12668 h 12668"/>
                      <a:gd name="connsiteX3" fmla="*/ 367379 w 1631727"/>
                      <a:gd name="connsiteY3" fmla="*/ 6953 h 12668"/>
                      <a:gd name="connsiteX4" fmla="*/ 1153573 w 1631727"/>
                      <a:gd name="connsiteY4" fmla="*/ 3238 h 12668"/>
                      <a:gd name="connsiteX5" fmla="*/ 1504283 w 1631727"/>
                      <a:gd name="connsiteY5" fmla="*/ 6001 h 12668"/>
                      <a:gd name="connsiteX6" fmla="*/ 1631728 w 1631727"/>
                      <a:gd name="connsiteY6" fmla="*/ 3810 h 12668"/>
                      <a:gd name="connsiteX7" fmla="*/ 1153573 w 1631727"/>
                      <a:gd name="connsiteY7" fmla="*/ 0 h 12668"/>
                      <a:gd name="connsiteX8" fmla="*/ 367379 w 1631727"/>
                      <a:gd name="connsiteY8" fmla="*/ 3620 h 12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2668">
                        <a:moveTo>
                          <a:pt x="367379" y="3620"/>
                        </a:moveTo>
                        <a:lnTo>
                          <a:pt x="0" y="11525"/>
                        </a:lnTo>
                        <a:lnTo>
                          <a:pt x="97917" y="12668"/>
                        </a:lnTo>
                        <a:lnTo>
                          <a:pt x="367379" y="6953"/>
                        </a:lnTo>
                        <a:lnTo>
                          <a:pt x="1153573" y="3238"/>
                        </a:lnTo>
                        <a:lnTo>
                          <a:pt x="1504283" y="6001"/>
                        </a:lnTo>
                        <a:lnTo>
                          <a:pt x="1631728" y="3810"/>
                        </a:lnTo>
                        <a:lnTo>
                          <a:pt x="1153573" y="0"/>
                        </a:lnTo>
                        <a:lnTo>
                          <a:pt x="367379" y="362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3" name="Vrije vorm: vorm 22172">
                    <a:extLst>
                      <a:ext uri="{FF2B5EF4-FFF2-40B4-BE49-F238E27FC236}">
                        <a16:creationId xmlns:a16="http://schemas.microsoft.com/office/drawing/2014/main" id="{2DA11198-739D-34D7-111F-FB171E41FBC8}"/>
                      </a:ext>
                    </a:extLst>
                  </p:cNvPr>
                  <p:cNvSpPr/>
                  <p:nvPr/>
                </p:nvSpPr>
                <p:spPr>
                  <a:xfrm>
                    <a:off x="9033040" y="2370931"/>
                    <a:ext cx="384143" cy="13335"/>
                  </a:xfrm>
                  <a:custGeom>
                    <a:avLst/>
                    <a:gdLst>
                      <a:gd name="connsiteX0" fmla="*/ 271463 w 384143"/>
                      <a:gd name="connsiteY0" fmla="*/ 0 h 13335"/>
                      <a:gd name="connsiteX1" fmla="*/ 86106 w 384143"/>
                      <a:gd name="connsiteY1" fmla="*/ 3715 h 13335"/>
                      <a:gd name="connsiteX2" fmla="*/ 0 w 384143"/>
                      <a:gd name="connsiteY2" fmla="*/ 12383 h 13335"/>
                      <a:gd name="connsiteX3" fmla="*/ 23050 w 384143"/>
                      <a:gd name="connsiteY3" fmla="*/ 13335 h 13335"/>
                      <a:gd name="connsiteX4" fmla="*/ 86106 w 384143"/>
                      <a:gd name="connsiteY4" fmla="*/ 6953 h 13335"/>
                      <a:gd name="connsiteX5" fmla="*/ 271463 w 384143"/>
                      <a:gd name="connsiteY5" fmla="*/ 3238 h 13335"/>
                      <a:gd name="connsiteX6" fmla="*/ 354140 w 384143"/>
                      <a:gd name="connsiteY6" fmla="*/ 7049 h 13335"/>
                      <a:gd name="connsiteX7" fmla="*/ 384143 w 384143"/>
                      <a:gd name="connsiteY7" fmla="*/ 5144 h 13335"/>
                      <a:gd name="connsiteX8" fmla="*/ 271463 w 384143"/>
                      <a:gd name="connsiteY8" fmla="*/ 0 h 133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3335">
                        <a:moveTo>
                          <a:pt x="271463" y="0"/>
                        </a:moveTo>
                        <a:cubicBezTo>
                          <a:pt x="209645" y="762"/>
                          <a:pt x="147923" y="2000"/>
                          <a:pt x="86106" y="3715"/>
                        </a:cubicBezTo>
                        <a:cubicBezTo>
                          <a:pt x="57341" y="6477"/>
                          <a:pt x="28670" y="9430"/>
                          <a:pt x="0" y="12383"/>
                        </a:cubicBezTo>
                        <a:cubicBezTo>
                          <a:pt x="7715" y="12668"/>
                          <a:pt x="15335" y="13049"/>
                          <a:pt x="23050" y="13335"/>
                        </a:cubicBezTo>
                        <a:cubicBezTo>
                          <a:pt x="44101" y="11144"/>
                          <a:pt x="65056" y="9049"/>
                          <a:pt x="86106" y="6953"/>
                        </a:cubicBezTo>
                        <a:cubicBezTo>
                          <a:pt x="147828" y="5334"/>
                          <a:pt x="209645" y="4096"/>
                          <a:pt x="271463" y="3238"/>
                        </a:cubicBezTo>
                        <a:cubicBezTo>
                          <a:pt x="299085" y="4382"/>
                          <a:pt x="326612" y="5715"/>
                          <a:pt x="354140" y="7049"/>
                        </a:cubicBezTo>
                        <a:cubicBezTo>
                          <a:pt x="364141" y="6477"/>
                          <a:pt x="374142" y="5715"/>
                          <a:pt x="384143" y="5144"/>
                        </a:cubicBezTo>
                        <a:cubicBezTo>
                          <a:pt x="346615" y="3238"/>
                          <a:pt x="309086" y="1524"/>
                          <a:pt x="27146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4" name="Vrije vorm: vorm 22173">
                    <a:extLst>
                      <a:ext uri="{FF2B5EF4-FFF2-40B4-BE49-F238E27FC236}">
                        <a16:creationId xmlns:a16="http://schemas.microsoft.com/office/drawing/2014/main" id="{D79EB846-5EB5-D152-C806-530208A60E8C}"/>
                      </a:ext>
                    </a:extLst>
                  </p:cNvPr>
                  <p:cNvSpPr/>
                  <p:nvPr/>
                </p:nvSpPr>
                <p:spPr>
                  <a:xfrm>
                    <a:off x="9282595" y="2412460"/>
                    <a:ext cx="272605" cy="8286"/>
                  </a:xfrm>
                  <a:custGeom>
                    <a:avLst/>
                    <a:gdLst>
                      <a:gd name="connsiteX0" fmla="*/ 0 w 272605"/>
                      <a:gd name="connsiteY0" fmla="*/ 6667 h 8286"/>
                      <a:gd name="connsiteX1" fmla="*/ 16383 w 272605"/>
                      <a:gd name="connsiteY1" fmla="*/ 8287 h 8286"/>
                      <a:gd name="connsiteX2" fmla="*/ 61532 w 272605"/>
                      <a:gd name="connsiteY2" fmla="*/ 3905 h 8286"/>
                      <a:gd name="connsiteX3" fmla="*/ 192691 w 272605"/>
                      <a:gd name="connsiteY3" fmla="*/ 3238 h 8286"/>
                      <a:gd name="connsiteX4" fmla="*/ 251270 w 272605"/>
                      <a:gd name="connsiteY4" fmla="*/ 6953 h 8286"/>
                      <a:gd name="connsiteX5" fmla="*/ 272606 w 272605"/>
                      <a:gd name="connsiteY5" fmla="*/ 5048 h 8286"/>
                      <a:gd name="connsiteX6" fmla="*/ 192691 w 272605"/>
                      <a:gd name="connsiteY6" fmla="*/ 0 h 8286"/>
                      <a:gd name="connsiteX7" fmla="*/ 61532 w 272605"/>
                      <a:gd name="connsiteY7" fmla="*/ 667 h 8286"/>
                      <a:gd name="connsiteX8" fmla="*/ 95 w 272605"/>
                      <a:gd name="connsiteY8" fmla="*/ 6667 h 8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605" h="8286">
                        <a:moveTo>
                          <a:pt x="0" y="6667"/>
                        </a:moveTo>
                        <a:lnTo>
                          <a:pt x="16383" y="8287"/>
                        </a:lnTo>
                        <a:lnTo>
                          <a:pt x="61532" y="3905"/>
                        </a:lnTo>
                        <a:cubicBezTo>
                          <a:pt x="105251" y="3905"/>
                          <a:pt x="148971" y="3620"/>
                          <a:pt x="192691" y="3238"/>
                        </a:cubicBezTo>
                        <a:cubicBezTo>
                          <a:pt x="212217" y="4572"/>
                          <a:pt x="231743" y="5715"/>
                          <a:pt x="251270" y="6953"/>
                        </a:cubicBezTo>
                        <a:cubicBezTo>
                          <a:pt x="258318" y="6287"/>
                          <a:pt x="265462" y="5715"/>
                          <a:pt x="272606" y="5048"/>
                        </a:cubicBezTo>
                        <a:cubicBezTo>
                          <a:pt x="245936" y="3429"/>
                          <a:pt x="219266" y="1810"/>
                          <a:pt x="192691" y="0"/>
                        </a:cubicBezTo>
                        <a:cubicBezTo>
                          <a:pt x="148971" y="476"/>
                          <a:pt x="105251" y="667"/>
                          <a:pt x="61532" y="667"/>
                        </a:cubicBezTo>
                        <a:lnTo>
                          <a:pt x="95" y="6667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5" name="Vrije vorm: vorm 22174">
                    <a:extLst>
                      <a:ext uri="{FF2B5EF4-FFF2-40B4-BE49-F238E27FC236}">
                        <a16:creationId xmlns:a16="http://schemas.microsoft.com/office/drawing/2014/main" id="{BDD17C24-EFB8-D437-E4D6-BCD0B0FA0F79}"/>
                      </a:ext>
                    </a:extLst>
                  </p:cNvPr>
                  <p:cNvSpPr/>
                  <p:nvPr/>
                </p:nvSpPr>
                <p:spPr>
                  <a:xfrm>
                    <a:off x="9702839" y="2353119"/>
                    <a:ext cx="338137" cy="13144"/>
                  </a:xfrm>
                  <a:custGeom>
                    <a:avLst/>
                    <a:gdLst>
                      <a:gd name="connsiteX0" fmla="*/ 238982 w 338137"/>
                      <a:gd name="connsiteY0" fmla="*/ 0 h 13144"/>
                      <a:gd name="connsiteX1" fmla="*/ 75629 w 338137"/>
                      <a:gd name="connsiteY1" fmla="*/ 3238 h 13144"/>
                      <a:gd name="connsiteX2" fmla="*/ 0 w 338137"/>
                      <a:gd name="connsiteY2" fmla="*/ 12287 h 13144"/>
                      <a:gd name="connsiteX3" fmla="*/ 20288 w 338137"/>
                      <a:gd name="connsiteY3" fmla="*/ 13145 h 13144"/>
                      <a:gd name="connsiteX4" fmla="*/ 75724 w 338137"/>
                      <a:gd name="connsiteY4" fmla="*/ 6572 h 13144"/>
                      <a:gd name="connsiteX5" fmla="*/ 239077 w 338137"/>
                      <a:gd name="connsiteY5" fmla="*/ 3334 h 13144"/>
                      <a:gd name="connsiteX6" fmla="*/ 311753 w 338137"/>
                      <a:gd name="connsiteY6" fmla="*/ 7810 h 13144"/>
                      <a:gd name="connsiteX7" fmla="*/ 338137 w 338137"/>
                      <a:gd name="connsiteY7" fmla="*/ 6191 h 13144"/>
                      <a:gd name="connsiteX8" fmla="*/ 238982 w 338137"/>
                      <a:gd name="connsiteY8" fmla="*/ 0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137" h="13144">
                        <a:moveTo>
                          <a:pt x="238982" y="0"/>
                        </a:moveTo>
                        <a:cubicBezTo>
                          <a:pt x="184499" y="381"/>
                          <a:pt x="130016" y="1429"/>
                          <a:pt x="75629" y="3238"/>
                        </a:cubicBezTo>
                        <a:cubicBezTo>
                          <a:pt x="50292" y="6096"/>
                          <a:pt x="25146" y="9144"/>
                          <a:pt x="0" y="12287"/>
                        </a:cubicBezTo>
                        <a:cubicBezTo>
                          <a:pt x="6763" y="12573"/>
                          <a:pt x="13525" y="12859"/>
                          <a:pt x="20288" y="13145"/>
                        </a:cubicBezTo>
                        <a:cubicBezTo>
                          <a:pt x="38767" y="10858"/>
                          <a:pt x="57150" y="8668"/>
                          <a:pt x="75724" y="6572"/>
                        </a:cubicBezTo>
                        <a:cubicBezTo>
                          <a:pt x="130207" y="4763"/>
                          <a:pt x="184594" y="3715"/>
                          <a:pt x="239077" y="3334"/>
                        </a:cubicBezTo>
                        <a:cubicBezTo>
                          <a:pt x="263366" y="4667"/>
                          <a:pt x="287560" y="6287"/>
                          <a:pt x="311753" y="7810"/>
                        </a:cubicBezTo>
                        <a:cubicBezTo>
                          <a:pt x="320611" y="7334"/>
                          <a:pt x="329375" y="6667"/>
                          <a:pt x="338137" y="6191"/>
                        </a:cubicBezTo>
                        <a:cubicBezTo>
                          <a:pt x="305181" y="3905"/>
                          <a:pt x="272129" y="1810"/>
                          <a:pt x="238982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6" name="Vrije vorm: vorm 22175">
                    <a:extLst>
                      <a:ext uri="{FF2B5EF4-FFF2-40B4-BE49-F238E27FC236}">
                        <a16:creationId xmlns:a16="http://schemas.microsoft.com/office/drawing/2014/main" id="{BCC089C6-A061-22BD-DC6F-5E86464EBC0F}"/>
                      </a:ext>
                    </a:extLst>
                  </p:cNvPr>
                  <p:cNvSpPr/>
                  <p:nvPr/>
                </p:nvSpPr>
                <p:spPr>
                  <a:xfrm>
                    <a:off x="8235036" y="2214584"/>
                    <a:ext cx="1813655" cy="30113"/>
                  </a:xfrm>
                  <a:custGeom>
                    <a:avLst/>
                    <a:gdLst>
                      <a:gd name="connsiteX0" fmla="*/ 1728692 w 1813655"/>
                      <a:gd name="connsiteY0" fmla="*/ 19473 h 30113"/>
                      <a:gd name="connsiteX1" fmla="*/ 1600105 w 1813655"/>
                      <a:gd name="connsiteY1" fmla="*/ 22331 h 30113"/>
                      <a:gd name="connsiteX2" fmla="*/ 1326071 w 1813655"/>
                      <a:gd name="connsiteY2" fmla="*/ 15091 h 30113"/>
                      <a:gd name="connsiteX3" fmla="*/ 874395 w 1813655"/>
                      <a:gd name="connsiteY3" fmla="*/ 137 h 30113"/>
                      <a:gd name="connsiteX4" fmla="*/ 421672 w 1813655"/>
                      <a:gd name="connsiteY4" fmla="*/ 11472 h 30113"/>
                      <a:gd name="connsiteX5" fmla="*/ 112586 w 1813655"/>
                      <a:gd name="connsiteY5" fmla="*/ 26712 h 30113"/>
                      <a:gd name="connsiteX6" fmla="*/ 0 w 1813655"/>
                      <a:gd name="connsiteY6" fmla="*/ 29665 h 30113"/>
                      <a:gd name="connsiteX7" fmla="*/ 422720 w 1813655"/>
                      <a:gd name="connsiteY7" fmla="*/ 23664 h 30113"/>
                      <a:gd name="connsiteX8" fmla="*/ 873824 w 1813655"/>
                      <a:gd name="connsiteY8" fmla="*/ 12329 h 30113"/>
                      <a:gd name="connsiteX9" fmla="*/ 1324547 w 1813655"/>
                      <a:gd name="connsiteY9" fmla="*/ 27283 h 30113"/>
                      <a:gd name="connsiteX10" fmla="*/ 1600010 w 1813655"/>
                      <a:gd name="connsiteY10" fmla="*/ 28427 h 30113"/>
                      <a:gd name="connsiteX11" fmla="*/ 1807274 w 1813655"/>
                      <a:gd name="connsiteY11" fmla="*/ 16425 h 30113"/>
                      <a:gd name="connsiteX12" fmla="*/ 1813655 w 1813655"/>
                      <a:gd name="connsiteY12" fmla="*/ 15758 h 30113"/>
                      <a:gd name="connsiteX13" fmla="*/ 1813655 w 1813655"/>
                      <a:gd name="connsiteY13" fmla="*/ 14425 h 30113"/>
                      <a:gd name="connsiteX14" fmla="*/ 1807274 w 1813655"/>
                      <a:gd name="connsiteY14" fmla="*/ 14996 h 30113"/>
                      <a:gd name="connsiteX15" fmla="*/ 1728407 w 1813655"/>
                      <a:gd name="connsiteY15" fmla="*/ 19473 h 301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655" h="30113">
                        <a:moveTo>
                          <a:pt x="1728692" y="19473"/>
                        </a:moveTo>
                        <a:cubicBezTo>
                          <a:pt x="1685830" y="21283"/>
                          <a:pt x="1642967" y="22235"/>
                          <a:pt x="1600105" y="22331"/>
                        </a:cubicBezTo>
                        <a:cubicBezTo>
                          <a:pt x="1508570" y="22521"/>
                          <a:pt x="1417320" y="19378"/>
                          <a:pt x="1326071" y="15091"/>
                        </a:cubicBezTo>
                        <a:cubicBezTo>
                          <a:pt x="1175957" y="9662"/>
                          <a:pt x="1025652" y="1471"/>
                          <a:pt x="874395" y="137"/>
                        </a:cubicBezTo>
                        <a:cubicBezTo>
                          <a:pt x="723138" y="-1006"/>
                          <a:pt x="572167" y="5185"/>
                          <a:pt x="421672" y="11472"/>
                        </a:cubicBezTo>
                        <a:cubicBezTo>
                          <a:pt x="318707" y="17282"/>
                          <a:pt x="215741" y="23093"/>
                          <a:pt x="112586" y="26712"/>
                        </a:cubicBezTo>
                        <a:cubicBezTo>
                          <a:pt x="75057" y="28045"/>
                          <a:pt x="37624" y="29093"/>
                          <a:pt x="0" y="29665"/>
                        </a:cubicBezTo>
                        <a:cubicBezTo>
                          <a:pt x="140780" y="31474"/>
                          <a:pt x="281940" y="27474"/>
                          <a:pt x="422720" y="23664"/>
                        </a:cubicBezTo>
                        <a:cubicBezTo>
                          <a:pt x="573215" y="17377"/>
                          <a:pt x="723614" y="11186"/>
                          <a:pt x="873824" y="12329"/>
                        </a:cubicBezTo>
                        <a:cubicBezTo>
                          <a:pt x="1024033" y="13568"/>
                          <a:pt x="1174052" y="21854"/>
                          <a:pt x="1324547" y="27283"/>
                        </a:cubicBezTo>
                        <a:cubicBezTo>
                          <a:pt x="1416272" y="29569"/>
                          <a:pt x="1508189" y="30712"/>
                          <a:pt x="1600010" y="28427"/>
                        </a:cubicBezTo>
                        <a:cubicBezTo>
                          <a:pt x="1669352" y="26712"/>
                          <a:pt x="1738693" y="22997"/>
                          <a:pt x="1807274" y="16425"/>
                        </a:cubicBezTo>
                        <a:cubicBezTo>
                          <a:pt x="1809369" y="16235"/>
                          <a:pt x="1811560" y="15949"/>
                          <a:pt x="1813655" y="15758"/>
                        </a:cubicBezTo>
                        <a:lnTo>
                          <a:pt x="1813655" y="14425"/>
                        </a:lnTo>
                        <a:cubicBezTo>
                          <a:pt x="1811560" y="14615"/>
                          <a:pt x="1809369" y="14806"/>
                          <a:pt x="1807274" y="14996"/>
                        </a:cubicBezTo>
                        <a:cubicBezTo>
                          <a:pt x="1781080" y="16901"/>
                          <a:pt x="1754791" y="18330"/>
                          <a:pt x="1728407" y="19473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7" name="Vrije vorm: vorm 22176">
                    <a:extLst>
                      <a:ext uri="{FF2B5EF4-FFF2-40B4-BE49-F238E27FC236}">
                        <a16:creationId xmlns:a16="http://schemas.microsoft.com/office/drawing/2014/main" id="{D5FDCC72-A70A-32E4-0FC4-A1A8127E1697}"/>
                      </a:ext>
                    </a:extLst>
                  </p:cNvPr>
                  <p:cNvSpPr/>
                  <p:nvPr/>
                </p:nvSpPr>
                <p:spPr>
                  <a:xfrm>
                    <a:off x="7436936" y="2181669"/>
                    <a:ext cx="325278" cy="18764"/>
                  </a:xfrm>
                  <a:custGeom>
                    <a:avLst/>
                    <a:gdLst>
                      <a:gd name="connsiteX0" fmla="*/ 220980 w 325278"/>
                      <a:gd name="connsiteY0" fmla="*/ 12192 h 18764"/>
                      <a:gd name="connsiteX1" fmla="*/ 325279 w 325278"/>
                      <a:gd name="connsiteY1" fmla="*/ 1715 h 18764"/>
                      <a:gd name="connsiteX2" fmla="*/ 297371 w 325278"/>
                      <a:gd name="connsiteY2" fmla="*/ 1238 h 18764"/>
                      <a:gd name="connsiteX3" fmla="*/ 219932 w 325278"/>
                      <a:gd name="connsiteY3" fmla="*/ 0 h 18764"/>
                      <a:gd name="connsiteX4" fmla="*/ 0 w 325278"/>
                      <a:gd name="connsiteY4" fmla="*/ 6572 h 18764"/>
                      <a:gd name="connsiteX5" fmla="*/ 0 w 325278"/>
                      <a:gd name="connsiteY5" fmla="*/ 18764 h 18764"/>
                      <a:gd name="connsiteX6" fmla="*/ 220885 w 325278"/>
                      <a:gd name="connsiteY6" fmla="*/ 12192 h 187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18764">
                        <a:moveTo>
                          <a:pt x="220980" y="12192"/>
                        </a:moveTo>
                        <a:cubicBezTo>
                          <a:pt x="255842" y="8858"/>
                          <a:pt x="290608" y="5334"/>
                          <a:pt x="325279" y="1715"/>
                        </a:cubicBezTo>
                        <a:cubicBezTo>
                          <a:pt x="315944" y="1619"/>
                          <a:pt x="306705" y="1429"/>
                          <a:pt x="297371" y="1238"/>
                        </a:cubicBezTo>
                        <a:cubicBezTo>
                          <a:pt x="271558" y="857"/>
                          <a:pt x="245745" y="476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18764"/>
                        </a:lnTo>
                        <a:cubicBezTo>
                          <a:pt x="73628" y="17145"/>
                          <a:pt x="147352" y="14954"/>
                          <a:pt x="220885" y="1219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8" name="Vrije vorm: vorm 22177">
                    <a:extLst>
                      <a:ext uri="{FF2B5EF4-FFF2-40B4-BE49-F238E27FC236}">
                        <a16:creationId xmlns:a16="http://schemas.microsoft.com/office/drawing/2014/main" id="{FCD7BFC0-BDB9-8177-B4F2-7D330E60D621}"/>
                      </a:ext>
                    </a:extLst>
                  </p:cNvPr>
                  <p:cNvSpPr/>
                  <p:nvPr/>
                </p:nvSpPr>
                <p:spPr>
                  <a:xfrm>
                    <a:off x="7437317" y="2448319"/>
                    <a:ext cx="1864709" cy="41007"/>
                  </a:xfrm>
                  <a:custGeom>
                    <a:avLst/>
                    <a:gdLst>
                      <a:gd name="connsiteX0" fmla="*/ 412814 w 1864709"/>
                      <a:gd name="connsiteY0" fmla="*/ 15195 h 41007"/>
                      <a:gd name="connsiteX1" fmla="*/ 865727 w 1864709"/>
                      <a:gd name="connsiteY1" fmla="*/ 13195 h 41007"/>
                      <a:gd name="connsiteX2" fmla="*/ 1091946 w 1864709"/>
                      <a:gd name="connsiteY2" fmla="*/ 7099 h 41007"/>
                      <a:gd name="connsiteX3" fmla="*/ 1317784 w 1864709"/>
                      <a:gd name="connsiteY3" fmla="*/ 8147 h 41007"/>
                      <a:gd name="connsiteX4" fmla="*/ 1864709 w 1864709"/>
                      <a:gd name="connsiteY4" fmla="*/ 41008 h 41007"/>
                      <a:gd name="connsiteX5" fmla="*/ 1576102 w 1864709"/>
                      <a:gd name="connsiteY5" fmla="*/ 16719 h 41007"/>
                      <a:gd name="connsiteX6" fmla="*/ 1318451 w 1864709"/>
                      <a:gd name="connsiteY6" fmla="*/ 2051 h 41007"/>
                      <a:gd name="connsiteX7" fmla="*/ 1091851 w 1864709"/>
                      <a:gd name="connsiteY7" fmla="*/ 1003 h 41007"/>
                      <a:gd name="connsiteX8" fmla="*/ 865632 w 1864709"/>
                      <a:gd name="connsiteY8" fmla="*/ 7099 h 41007"/>
                      <a:gd name="connsiteX9" fmla="*/ 413290 w 1864709"/>
                      <a:gd name="connsiteY9" fmla="*/ 9099 h 41007"/>
                      <a:gd name="connsiteX10" fmla="*/ 215646 w 1864709"/>
                      <a:gd name="connsiteY10" fmla="*/ 7385 h 41007"/>
                      <a:gd name="connsiteX11" fmla="*/ 0 w 1864709"/>
                      <a:gd name="connsiteY11" fmla="*/ 3956 h 41007"/>
                      <a:gd name="connsiteX12" fmla="*/ 0 w 1864709"/>
                      <a:gd name="connsiteY12" fmla="*/ 3956 h 41007"/>
                      <a:gd name="connsiteX13" fmla="*/ 413004 w 1864709"/>
                      <a:gd name="connsiteY13" fmla="*/ 15195 h 410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07">
                        <a:moveTo>
                          <a:pt x="412814" y="15195"/>
                        </a:moveTo>
                        <a:cubicBezTo>
                          <a:pt x="563690" y="16814"/>
                          <a:pt x="714756" y="16529"/>
                          <a:pt x="865727" y="13195"/>
                        </a:cubicBezTo>
                        <a:cubicBezTo>
                          <a:pt x="941261" y="11671"/>
                          <a:pt x="1016603" y="8623"/>
                          <a:pt x="1091946" y="7099"/>
                        </a:cubicBezTo>
                        <a:cubicBezTo>
                          <a:pt x="1167289" y="5384"/>
                          <a:pt x="1242536" y="6051"/>
                          <a:pt x="1317784" y="8147"/>
                        </a:cubicBezTo>
                        <a:cubicBezTo>
                          <a:pt x="1500854" y="12528"/>
                          <a:pt x="1682972" y="26720"/>
                          <a:pt x="1864709" y="41008"/>
                        </a:cubicBezTo>
                        <a:cubicBezTo>
                          <a:pt x="1768697" y="32435"/>
                          <a:pt x="1672590" y="23863"/>
                          <a:pt x="1576102" y="16719"/>
                        </a:cubicBezTo>
                        <a:cubicBezTo>
                          <a:pt x="1490472" y="10337"/>
                          <a:pt x="1404652" y="5099"/>
                          <a:pt x="1318451" y="2051"/>
                        </a:cubicBezTo>
                        <a:cubicBezTo>
                          <a:pt x="1243013" y="-140"/>
                          <a:pt x="1167384" y="-712"/>
                          <a:pt x="1091851" y="1003"/>
                        </a:cubicBezTo>
                        <a:cubicBezTo>
                          <a:pt x="1016318" y="2622"/>
                          <a:pt x="940975" y="5575"/>
                          <a:pt x="865632" y="7099"/>
                        </a:cubicBezTo>
                        <a:cubicBezTo>
                          <a:pt x="714851" y="10433"/>
                          <a:pt x="563975" y="10718"/>
                          <a:pt x="413290" y="9099"/>
                        </a:cubicBezTo>
                        <a:cubicBezTo>
                          <a:pt x="347377" y="8909"/>
                          <a:pt x="281559" y="8242"/>
                          <a:pt x="215646" y="7385"/>
                        </a:cubicBezTo>
                        <a:cubicBezTo>
                          <a:pt x="143732" y="6527"/>
                          <a:pt x="71819" y="5289"/>
                          <a:pt x="0" y="3956"/>
                        </a:cubicBezTo>
                        <a:lnTo>
                          <a:pt x="0" y="3956"/>
                        </a:lnTo>
                        <a:cubicBezTo>
                          <a:pt x="137541" y="8718"/>
                          <a:pt x="275177" y="12719"/>
                          <a:pt x="413004" y="1519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79" name="Vrije vorm: vorm 22178">
                    <a:extLst>
                      <a:ext uri="{FF2B5EF4-FFF2-40B4-BE49-F238E27FC236}">
                        <a16:creationId xmlns:a16="http://schemas.microsoft.com/office/drawing/2014/main" id="{A85A448C-6270-45D3-27A1-CB6025A9B44B}"/>
                      </a:ext>
                    </a:extLst>
                  </p:cNvPr>
                  <p:cNvSpPr/>
                  <p:nvPr/>
                </p:nvSpPr>
                <p:spPr>
                  <a:xfrm>
                    <a:off x="9456141" y="2392838"/>
                    <a:ext cx="593026" cy="18710"/>
                  </a:xfrm>
                  <a:custGeom>
                    <a:avLst/>
                    <a:gdLst>
                      <a:gd name="connsiteX0" fmla="*/ 535019 w 593026"/>
                      <a:gd name="connsiteY0" fmla="*/ 10096 h 18710"/>
                      <a:gd name="connsiteX1" fmla="*/ 447866 w 593026"/>
                      <a:gd name="connsiteY1" fmla="*/ 11621 h 18710"/>
                      <a:gd name="connsiteX2" fmla="*/ 142399 w 593026"/>
                      <a:gd name="connsiteY2" fmla="*/ 7049 h 18710"/>
                      <a:gd name="connsiteX3" fmla="*/ 75057 w 593026"/>
                      <a:gd name="connsiteY3" fmla="*/ 4286 h 18710"/>
                      <a:gd name="connsiteX4" fmla="*/ 0 w 593026"/>
                      <a:gd name="connsiteY4" fmla="*/ 0 h 18710"/>
                      <a:gd name="connsiteX5" fmla="*/ 141542 w 593026"/>
                      <a:gd name="connsiteY5" fmla="*/ 13049 h 18710"/>
                      <a:gd name="connsiteX6" fmla="*/ 448246 w 593026"/>
                      <a:gd name="connsiteY6" fmla="*/ 17621 h 18710"/>
                      <a:gd name="connsiteX7" fmla="*/ 586645 w 593026"/>
                      <a:gd name="connsiteY7" fmla="*/ 9525 h 18710"/>
                      <a:gd name="connsiteX8" fmla="*/ 593027 w 593026"/>
                      <a:gd name="connsiteY8" fmla="*/ 9049 h 18710"/>
                      <a:gd name="connsiteX9" fmla="*/ 593027 w 593026"/>
                      <a:gd name="connsiteY9" fmla="*/ 7715 h 18710"/>
                      <a:gd name="connsiteX10" fmla="*/ 586645 w 593026"/>
                      <a:gd name="connsiteY10" fmla="*/ 8001 h 18710"/>
                      <a:gd name="connsiteX11" fmla="*/ 535114 w 593026"/>
                      <a:gd name="connsiteY11" fmla="*/ 10001 h 187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3026" h="18710">
                        <a:moveTo>
                          <a:pt x="535019" y="10096"/>
                        </a:moveTo>
                        <a:cubicBezTo>
                          <a:pt x="505968" y="10954"/>
                          <a:pt x="476917" y="11430"/>
                          <a:pt x="447866" y="11621"/>
                        </a:cubicBezTo>
                        <a:cubicBezTo>
                          <a:pt x="345948" y="13907"/>
                          <a:pt x="243840" y="12383"/>
                          <a:pt x="142399" y="7049"/>
                        </a:cubicBezTo>
                        <a:cubicBezTo>
                          <a:pt x="119920" y="6382"/>
                          <a:pt x="97441" y="5429"/>
                          <a:pt x="75057" y="4286"/>
                        </a:cubicBezTo>
                        <a:cubicBezTo>
                          <a:pt x="50006" y="3048"/>
                          <a:pt x="24956" y="1714"/>
                          <a:pt x="0" y="0"/>
                        </a:cubicBezTo>
                        <a:cubicBezTo>
                          <a:pt x="46863" y="5143"/>
                          <a:pt x="94107" y="9525"/>
                          <a:pt x="141542" y="13049"/>
                        </a:cubicBezTo>
                        <a:cubicBezTo>
                          <a:pt x="243364" y="18479"/>
                          <a:pt x="345853" y="20003"/>
                          <a:pt x="448246" y="17621"/>
                        </a:cubicBezTo>
                        <a:cubicBezTo>
                          <a:pt x="494538" y="15812"/>
                          <a:pt x="540639" y="12954"/>
                          <a:pt x="586645" y="9525"/>
                        </a:cubicBezTo>
                        <a:cubicBezTo>
                          <a:pt x="588740" y="9334"/>
                          <a:pt x="590931" y="9239"/>
                          <a:pt x="593027" y="9049"/>
                        </a:cubicBezTo>
                        <a:lnTo>
                          <a:pt x="593027" y="7715"/>
                        </a:lnTo>
                        <a:cubicBezTo>
                          <a:pt x="590931" y="7715"/>
                          <a:pt x="588740" y="7906"/>
                          <a:pt x="586645" y="8001"/>
                        </a:cubicBezTo>
                        <a:cubicBezTo>
                          <a:pt x="569500" y="8668"/>
                          <a:pt x="552260" y="9525"/>
                          <a:pt x="535114" y="10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0" name="Vrije vorm: vorm 22179">
                    <a:extLst>
                      <a:ext uri="{FF2B5EF4-FFF2-40B4-BE49-F238E27FC236}">
                        <a16:creationId xmlns:a16="http://schemas.microsoft.com/office/drawing/2014/main" id="{07273372-DB51-07BA-D40F-4CB33336B20E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9121"/>
                    <a:ext cx="832008" cy="32296"/>
                  </a:xfrm>
                  <a:custGeom>
                    <a:avLst/>
                    <a:gdLst>
                      <a:gd name="connsiteX0" fmla="*/ 705993 w 832008"/>
                      <a:gd name="connsiteY0" fmla="*/ 14389 h 32296"/>
                      <a:gd name="connsiteX1" fmla="*/ 591503 w 832008"/>
                      <a:gd name="connsiteY1" fmla="*/ 4197 h 32296"/>
                      <a:gd name="connsiteX2" fmla="*/ 187738 w 832008"/>
                      <a:gd name="connsiteY2" fmla="*/ 5626 h 32296"/>
                      <a:gd name="connsiteX3" fmla="*/ 100013 w 832008"/>
                      <a:gd name="connsiteY3" fmla="*/ 11246 h 32296"/>
                      <a:gd name="connsiteX4" fmla="*/ 0 w 832008"/>
                      <a:gd name="connsiteY4" fmla="*/ 18104 h 32296"/>
                      <a:gd name="connsiteX5" fmla="*/ 188214 w 832008"/>
                      <a:gd name="connsiteY5" fmla="*/ 11722 h 32296"/>
                      <a:gd name="connsiteX6" fmla="*/ 590455 w 832008"/>
                      <a:gd name="connsiteY6" fmla="*/ 10293 h 32296"/>
                      <a:gd name="connsiteX7" fmla="*/ 832009 w 832008"/>
                      <a:gd name="connsiteY7" fmla="*/ 32296 h 32296"/>
                      <a:gd name="connsiteX8" fmla="*/ 705898 w 832008"/>
                      <a:gd name="connsiteY8" fmla="*/ 14389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008" h="32296">
                        <a:moveTo>
                          <a:pt x="705993" y="14389"/>
                        </a:moveTo>
                        <a:cubicBezTo>
                          <a:pt x="668084" y="10103"/>
                          <a:pt x="629888" y="6769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58496" y="7341"/>
                          <a:pt x="129254" y="9246"/>
                          <a:pt x="100013" y="11246"/>
                        </a:cubicBezTo>
                        <a:cubicBezTo>
                          <a:pt x="66675" y="13437"/>
                          <a:pt x="33338" y="15818"/>
                          <a:pt x="0" y="18104"/>
                        </a:cubicBezTo>
                        <a:cubicBezTo>
                          <a:pt x="62770" y="15723"/>
                          <a:pt x="125540" y="13341"/>
                          <a:pt x="188214" y="11722"/>
                        </a:cubicBezTo>
                        <a:cubicBezTo>
                          <a:pt x="322231" y="6007"/>
                          <a:pt x="456914" y="3340"/>
                          <a:pt x="590455" y="10293"/>
                        </a:cubicBezTo>
                        <a:cubicBezTo>
                          <a:pt x="671703" y="13627"/>
                          <a:pt x="752761" y="20485"/>
                          <a:pt x="832009" y="32296"/>
                        </a:cubicBezTo>
                        <a:cubicBezTo>
                          <a:pt x="790575" y="25057"/>
                          <a:pt x="748379" y="19152"/>
                          <a:pt x="705898" y="1438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1" name="Vrije vorm: vorm 22180">
                    <a:extLst>
                      <a:ext uri="{FF2B5EF4-FFF2-40B4-BE49-F238E27FC236}">
                        <a16:creationId xmlns:a16="http://schemas.microsoft.com/office/drawing/2014/main" id="{C6D83CCF-698B-DCEB-BE50-F4621910A828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3594"/>
                    <a:ext cx="348329" cy="7238"/>
                  </a:xfrm>
                  <a:custGeom>
                    <a:avLst/>
                    <a:gdLst>
                      <a:gd name="connsiteX0" fmla="*/ 213074 w 348329"/>
                      <a:gd name="connsiteY0" fmla="*/ 6191 h 7238"/>
                      <a:gd name="connsiteX1" fmla="*/ 348329 w 348329"/>
                      <a:gd name="connsiteY1" fmla="*/ 1238 h 7238"/>
                      <a:gd name="connsiteX2" fmla="*/ 276225 w 348329"/>
                      <a:gd name="connsiteY2" fmla="*/ 571 h 7238"/>
                      <a:gd name="connsiteX3" fmla="*/ 213074 w 348329"/>
                      <a:gd name="connsiteY3" fmla="*/ 0 h 7238"/>
                      <a:gd name="connsiteX4" fmla="*/ 0 w 348329"/>
                      <a:gd name="connsiteY4" fmla="*/ 1143 h 7238"/>
                      <a:gd name="connsiteX5" fmla="*/ 0 w 348329"/>
                      <a:gd name="connsiteY5" fmla="*/ 7239 h 7238"/>
                      <a:gd name="connsiteX6" fmla="*/ 213170 w 348329"/>
                      <a:gd name="connsiteY6" fmla="*/ 6096 h 7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7238">
                        <a:moveTo>
                          <a:pt x="213074" y="6191"/>
                        </a:moveTo>
                        <a:cubicBezTo>
                          <a:pt x="258127" y="4667"/>
                          <a:pt x="303276" y="3048"/>
                          <a:pt x="348329" y="1238"/>
                        </a:cubicBezTo>
                        <a:cubicBezTo>
                          <a:pt x="324326" y="1143"/>
                          <a:pt x="300228" y="857"/>
                          <a:pt x="276225" y="571"/>
                        </a:cubicBezTo>
                        <a:cubicBezTo>
                          <a:pt x="255175" y="381"/>
                          <a:pt x="234125" y="28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7239"/>
                        </a:lnTo>
                        <a:cubicBezTo>
                          <a:pt x="71057" y="7239"/>
                          <a:pt x="142113" y="6858"/>
                          <a:pt x="213170" y="609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2" name="Vrije vorm: vorm 22181">
                    <a:extLst>
                      <a:ext uri="{FF2B5EF4-FFF2-40B4-BE49-F238E27FC236}">
                        <a16:creationId xmlns:a16="http://schemas.microsoft.com/office/drawing/2014/main" id="{C7F8717F-F153-1345-DE64-FDAC3B84F60F}"/>
                      </a:ext>
                    </a:extLst>
                  </p:cNvPr>
                  <p:cNvSpPr/>
                  <p:nvPr/>
                </p:nvSpPr>
                <p:spPr>
                  <a:xfrm>
                    <a:off x="8343431" y="2263584"/>
                    <a:ext cx="219932" cy="14097"/>
                  </a:xfrm>
                  <a:custGeom>
                    <a:avLst/>
                    <a:gdLst>
                      <a:gd name="connsiteX0" fmla="*/ 49244 w 219932"/>
                      <a:gd name="connsiteY0" fmla="*/ 8096 h 14097"/>
                      <a:gd name="connsiteX1" fmla="*/ 26384 w 219932"/>
                      <a:gd name="connsiteY1" fmla="*/ 10763 h 14097"/>
                      <a:gd name="connsiteX2" fmla="*/ 0 w 219932"/>
                      <a:gd name="connsiteY2" fmla="*/ 13811 h 14097"/>
                      <a:gd name="connsiteX3" fmla="*/ 49911 w 219932"/>
                      <a:gd name="connsiteY3" fmla="*/ 14097 h 14097"/>
                      <a:gd name="connsiteX4" fmla="*/ 156019 w 219932"/>
                      <a:gd name="connsiteY4" fmla="*/ 7525 h 14097"/>
                      <a:gd name="connsiteX5" fmla="*/ 219932 w 219932"/>
                      <a:gd name="connsiteY5" fmla="*/ 0 h 14097"/>
                      <a:gd name="connsiteX6" fmla="*/ 185738 w 219932"/>
                      <a:gd name="connsiteY6" fmla="*/ 762 h 14097"/>
                      <a:gd name="connsiteX7" fmla="*/ 155067 w 219932"/>
                      <a:gd name="connsiteY7" fmla="*/ 1429 h 14097"/>
                      <a:gd name="connsiteX8" fmla="*/ 49149 w 219932"/>
                      <a:gd name="connsiteY8" fmla="*/ 8001 h 140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7">
                        <a:moveTo>
                          <a:pt x="49244" y="8096"/>
                        </a:moveTo>
                        <a:lnTo>
                          <a:pt x="26384" y="10763"/>
                        </a:lnTo>
                        <a:lnTo>
                          <a:pt x="0" y="13811"/>
                        </a:lnTo>
                        <a:lnTo>
                          <a:pt x="49911" y="14097"/>
                        </a:lnTo>
                        <a:cubicBezTo>
                          <a:pt x="85344" y="12097"/>
                          <a:pt x="120682" y="9906"/>
                          <a:pt x="156019" y="7525"/>
                        </a:cubicBezTo>
                        <a:cubicBezTo>
                          <a:pt x="177355" y="5048"/>
                          <a:pt x="198692" y="2572"/>
                          <a:pt x="219932" y="0"/>
                        </a:cubicBezTo>
                        <a:cubicBezTo>
                          <a:pt x="208502" y="286"/>
                          <a:pt x="197167" y="572"/>
                          <a:pt x="185738" y="762"/>
                        </a:cubicBezTo>
                        <a:cubicBezTo>
                          <a:pt x="175546" y="953"/>
                          <a:pt x="165259" y="1238"/>
                          <a:pt x="155067" y="1429"/>
                        </a:cubicBezTo>
                        <a:cubicBezTo>
                          <a:pt x="119825" y="3810"/>
                          <a:pt x="84487" y="6001"/>
                          <a:pt x="49149" y="8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3" name="Vrije vorm: vorm 22182">
                    <a:extLst>
                      <a:ext uri="{FF2B5EF4-FFF2-40B4-BE49-F238E27FC236}">
                        <a16:creationId xmlns:a16="http://schemas.microsoft.com/office/drawing/2014/main" id="{11A2688A-A139-92CB-7672-B9CE5C9E72E7}"/>
                      </a:ext>
                    </a:extLst>
                  </p:cNvPr>
                  <p:cNvSpPr/>
                  <p:nvPr/>
                </p:nvSpPr>
                <p:spPr>
                  <a:xfrm>
                    <a:off x="9561773" y="2261393"/>
                    <a:ext cx="311753" cy="14668"/>
                  </a:xfrm>
                  <a:custGeom>
                    <a:avLst/>
                    <a:gdLst>
                      <a:gd name="connsiteX0" fmla="*/ 70390 w 311753"/>
                      <a:gd name="connsiteY0" fmla="*/ 1810 h 14668"/>
                      <a:gd name="connsiteX1" fmla="*/ 36957 w 311753"/>
                      <a:gd name="connsiteY1" fmla="*/ 953 h 14668"/>
                      <a:gd name="connsiteX2" fmla="*/ 0 w 311753"/>
                      <a:gd name="connsiteY2" fmla="*/ 0 h 14668"/>
                      <a:gd name="connsiteX3" fmla="*/ 69342 w 311753"/>
                      <a:gd name="connsiteY3" fmla="*/ 7906 h 14668"/>
                      <a:gd name="connsiteX4" fmla="*/ 219837 w 311753"/>
                      <a:gd name="connsiteY4" fmla="*/ 14669 h 14668"/>
                      <a:gd name="connsiteX5" fmla="*/ 311753 w 311753"/>
                      <a:gd name="connsiteY5" fmla="*/ 13240 h 14668"/>
                      <a:gd name="connsiteX6" fmla="*/ 262985 w 311753"/>
                      <a:gd name="connsiteY6" fmla="*/ 10763 h 14668"/>
                      <a:gd name="connsiteX7" fmla="*/ 220409 w 311753"/>
                      <a:gd name="connsiteY7" fmla="*/ 8573 h 14668"/>
                      <a:gd name="connsiteX8" fmla="*/ 70390 w 311753"/>
                      <a:gd name="connsiteY8" fmla="*/ 1810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4668">
                        <a:moveTo>
                          <a:pt x="70390" y="1810"/>
                        </a:moveTo>
                        <a:cubicBezTo>
                          <a:pt x="59246" y="1619"/>
                          <a:pt x="48101" y="1238"/>
                          <a:pt x="36957" y="953"/>
                        </a:cubicBezTo>
                        <a:cubicBezTo>
                          <a:pt x="24670" y="667"/>
                          <a:pt x="12287" y="381"/>
                          <a:pt x="0" y="0"/>
                        </a:cubicBezTo>
                        <a:cubicBezTo>
                          <a:pt x="23050" y="2762"/>
                          <a:pt x="46196" y="5429"/>
                          <a:pt x="69342" y="7906"/>
                        </a:cubicBezTo>
                        <a:cubicBezTo>
                          <a:pt x="119348" y="10954"/>
                          <a:pt x="169545" y="13240"/>
                          <a:pt x="219837" y="14669"/>
                        </a:cubicBezTo>
                        <a:cubicBezTo>
                          <a:pt x="250508" y="14478"/>
                          <a:pt x="281178" y="14002"/>
                          <a:pt x="311753" y="13240"/>
                        </a:cubicBezTo>
                        <a:cubicBezTo>
                          <a:pt x="295466" y="12573"/>
                          <a:pt x="279178" y="11621"/>
                          <a:pt x="262985" y="10763"/>
                        </a:cubicBezTo>
                        <a:cubicBezTo>
                          <a:pt x="248793" y="10001"/>
                          <a:pt x="234601" y="9430"/>
                          <a:pt x="220409" y="8573"/>
                        </a:cubicBezTo>
                        <a:cubicBezTo>
                          <a:pt x="170307" y="7144"/>
                          <a:pt x="120301" y="4953"/>
                          <a:pt x="70390" y="181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4" name="Vrije vorm: vorm 22183">
                    <a:extLst>
                      <a:ext uri="{FF2B5EF4-FFF2-40B4-BE49-F238E27FC236}">
                        <a16:creationId xmlns:a16="http://schemas.microsoft.com/office/drawing/2014/main" id="{AAD28E55-E5F3-9BFC-3693-80F6BE26EBC4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7120"/>
                    <a:ext cx="295465" cy="9239"/>
                  </a:xfrm>
                  <a:custGeom>
                    <a:avLst/>
                    <a:gdLst>
                      <a:gd name="connsiteX0" fmla="*/ 66580 w 295465"/>
                      <a:gd name="connsiteY0" fmla="*/ 9239 h 9239"/>
                      <a:gd name="connsiteX1" fmla="*/ 208978 w 295465"/>
                      <a:gd name="connsiteY1" fmla="*/ 6096 h 9239"/>
                      <a:gd name="connsiteX2" fmla="*/ 295465 w 295465"/>
                      <a:gd name="connsiteY2" fmla="*/ 1143 h 9239"/>
                      <a:gd name="connsiteX3" fmla="*/ 249269 w 295465"/>
                      <a:gd name="connsiteY3" fmla="*/ 571 h 9239"/>
                      <a:gd name="connsiteX4" fmla="*/ 208693 w 295465"/>
                      <a:gd name="connsiteY4" fmla="*/ 0 h 9239"/>
                      <a:gd name="connsiteX5" fmla="*/ 66389 w 295465"/>
                      <a:gd name="connsiteY5" fmla="*/ 3143 h 9239"/>
                      <a:gd name="connsiteX6" fmla="*/ 35433 w 295465"/>
                      <a:gd name="connsiteY6" fmla="*/ 5239 h 9239"/>
                      <a:gd name="connsiteX7" fmla="*/ 0 w 295465"/>
                      <a:gd name="connsiteY7" fmla="*/ 7715 h 9239"/>
                      <a:gd name="connsiteX8" fmla="*/ 66580 w 295465"/>
                      <a:gd name="connsiteY8" fmla="*/ 9239 h 9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9239">
                        <a:moveTo>
                          <a:pt x="66580" y="9239"/>
                        </a:moveTo>
                        <a:lnTo>
                          <a:pt x="208978" y="6096"/>
                        </a:lnTo>
                        <a:lnTo>
                          <a:pt x="295465" y="1143"/>
                        </a:lnTo>
                        <a:lnTo>
                          <a:pt x="249269" y="571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35433" y="5239"/>
                        </a:lnTo>
                        <a:lnTo>
                          <a:pt x="0" y="7715"/>
                        </a:lnTo>
                        <a:lnTo>
                          <a:pt x="66580" y="923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5" name="Vrije vorm: vorm 22184">
                    <a:extLst>
                      <a:ext uri="{FF2B5EF4-FFF2-40B4-BE49-F238E27FC236}">
                        <a16:creationId xmlns:a16="http://schemas.microsoft.com/office/drawing/2014/main" id="{317AE3DE-C99A-F498-3966-392C34A1BF8D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5504"/>
                    <a:ext cx="1362551" cy="17430"/>
                  </a:xfrm>
                  <a:custGeom>
                    <a:avLst/>
                    <a:gdLst>
                      <a:gd name="connsiteX0" fmla="*/ 1362551 w 1362551"/>
                      <a:gd name="connsiteY0" fmla="*/ 2953 h 17430"/>
                      <a:gd name="connsiteX1" fmla="*/ 1256062 w 1362551"/>
                      <a:gd name="connsiteY1" fmla="*/ 2096 h 17430"/>
                      <a:gd name="connsiteX2" fmla="*/ 963263 w 1362551"/>
                      <a:gd name="connsiteY2" fmla="*/ 0 h 17430"/>
                      <a:gd name="connsiteX3" fmla="*/ 306705 w 1362551"/>
                      <a:gd name="connsiteY3" fmla="*/ 5239 h 17430"/>
                      <a:gd name="connsiteX4" fmla="*/ 81724 w 1362551"/>
                      <a:gd name="connsiteY4" fmla="*/ 11525 h 17430"/>
                      <a:gd name="connsiteX5" fmla="*/ 0 w 1362551"/>
                      <a:gd name="connsiteY5" fmla="*/ 13811 h 17430"/>
                      <a:gd name="connsiteX6" fmla="*/ 306705 w 1362551"/>
                      <a:gd name="connsiteY6" fmla="*/ 17431 h 17430"/>
                      <a:gd name="connsiteX7" fmla="*/ 963263 w 1362551"/>
                      <a:gd name="connsiteY7" fmla="*/ 12192 h 17430"/>
                      <a:gd name="connsiteX8" fmla="*/ 1362551 w 1362551"/>
                      <a:gd name="connsiteY8" fmla="*/ 2953 h 17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7430">
                        <a:moveTo>
                          <a:pt x="1362551" y="2953"/>
                        </a:moveTo>
                        <a:lnTo>
                          <a:pt x="1256062" y="2096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81724" y="11525"/>
                        </a:lnTo>
                        <a:lnTo>
                          <a:pt x="0" y="13811"/>
                        </a:lnTo>
                        <a:lnTo>
                          <a:pt x="306705" y="17431"/>
                        </a:lnTo>
                        <a:lnTo>
                          <a:pt x="963263" y="12192"/>
                        </a:lnTo>
                        <a:lnTo>
                          <a:pt x="1362551" y="2953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6" name="Vrije vorm: vorm 22185">
                    <a:extLst>
                      <a:ext uri="{FF2B5EF4-FFF2-40B4-BE49-F238E27FC236}">
                        <a16:creationId xmlns:a16="http://schemas.microsoft.com/office/drawing/2014/main" id="{522BCBC4-4D01-9546-E1FE-A4EBD673E4DB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5879"/>
                    <a:ext cx="932497" cy="15906"/>
                  </a:xfrm>
                  <a:custGeom>
                    <a:avLst/>
                    <a:gdLst>
                      <a:gd name="connsiteX0" fmla="*/ 659416 w 932497"/>
                      <a:gd name="connsiteY0" fmla="*/ 95 h 15906"/>
                      <a:gd name="connsiteX1" fmla="*/ 209741 w 932497"/>
                      <a:gd name="connsiteY1" fmla="*/ 3810 h 15906"/>
                      <a:gd name="connsiteX2" fmla="*/ 55912 w 932497"/>
                      <a:gd name="connsiteY2" fmla="*/ 11430 h 15906"/>
                      <a:gd name="connsiteX3" fmla="*/ 0 w 932497"/>
                      <a:gd name="connsiteY3" fmla="*/ 14192 h 15906"/>
                      <a:gd name="connsiteX4" fmla="*/ 210026 w 932497"/>
                      <a:gd name="connsiteY4" fmla="*/ 15907 h 15906"/>
                      <a:gd name="connsiteX5" fmla="*/ 659130 w 932497"/>
                      <a:gd name="connsiteY5" fmla="*/ 12192 h 15906"/>
                      <a:gd name="connsiteX6" fmla="*/ 932497 w 932497"/>
                      <a:gd name="connsiteY6" fmla="*/ 7525 h 15906"/>
                      <a:gd name="connsiteX7" fmla="*/ 859726 w 932497"/>
                      <a:gd name="connsiteY7" fmla="*/ 5334 h 15906"/>
                      <a:gd name="connsiteX8" fmla="*/ 659416 w 932497"/>
                      <a:gd name="connsiteY8" fmla="*/ 0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5906">
                        <a:moveTo>
                          <a:pt x="659416" y="95"/>
                        </a:moveTo>
                        <a:cubicBezTo>
                          <a:pt x="509492" y="95"/>
                          <a:pt x="359569" y="1333"/>
                          <a:pt x="209741" y="3810"/>
                        </a:cubicBezTo>
                        <a:cubicBezTo>
                          <a:pt x="158401" y="6191"/>
                          <a:pt x="107156" y="8858"/>
                          <a:pt x="55912" y="11430"/>
                        </a:cubicBezTo>
                        <a:cubicBezTo>
                          <a:pt x="37243" y="12383"/>
                          <a:pt x="18574" y="13240"/>
                          <a:pt x="0" y="14192"/>
                        </a:cubicBezTo>
                        <a:cubicBezTo>
                          <a:pt x="70009" y="14478"/>
                          <a:pt x="140017" y="15050"/>
                          <a:pt x="210026" y="15907"/>
                        </a:cubicBezTo>
                        <a:cubicBezTo>
                          <a:pt x="359759" y="13430"/>
                          <a:pt x="509492" y="12192"/>
                          <a:pt x="659130" y="12192"/>
                        </a:cubicBezTo>
                        <a:cubicBezTo>
                          <a:pt x="750189" y="10192"/>
                          <a:pt x="841343" y="8668"/>
                          <a:pt x="932497" y="7525"/>
                        </a:cubicBezTo>
                        <a:cubicBezTo>
                          <a:pt x="908209" y="6763"/>
                          <a:pt x="883920" y="6096"/>
                          <a:pt x="859726" y="5334"/>
                        </a:cubicBezTo>
                        <a:cubicBezTo>
                          <a:pt x="792956" y="3334"/>
                          <a:pt x="726186" y="1524"/>
                          <a:pt x="659416" y="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7" name="Vrije vorm: vorm 22186">
                    <a:extLst>
                      <a:ext uri="{FF2B5EF4-FFF2-40B4-BE49-F238E27FC236}">
                        <a16:creationId xmlns:a16="http://schemas.microsoft.com/office/drawing/2014/main" id="{7954E2E9-ECD2-D969-8EDF-88F740ADB682}"/>
                      </a:ext>
                    </a:extLst>
                  </p:cNvPr>
                  <p:cNvSpPr/>
                  <p:nvPr/>
                </p:nvSpPr>
                <p:spPr>
                  <a:xfrm>
                    <a:off x="7923283" y="2137092"/>
                    <a:ext cx="1765839" cy="44481"/>
                  </a:xfrm>
                  <a:custGeom>
                    <a:avLst/>
                    <a:gdLst>
                      <a:gd name="connsiteX0" fmla="*/ 1035844 w 1765839"/>
                      <a:gd name="connsiteY0" fmla="*/ 23431 h 44481"/>
                      <a:gd name="connsiteX1" fmla="*/ 823151 w 1765839"/>
                      <a:gd name="connsiteY1" fmla="*/ 26479 h 44481"/>
                      <a:gd name="connsiteX2" fmla="*/ 397478 w 1765839"/>
                      <a:gd name="connsiteY2" fmla="*/ 27242 h 44481"/>
                      <a:gd name="connsiteX3" fmla="*/ 105632 w 1765839"/>
                      <a:gd name="connsiteY3" fmla="*/ 37528 h 44481"/>
                      <a:gd name="connsiteX4" fmla="*/ 0 w 1765839"/>
                      <a:gd name="connsiteY4" fmla="*/ 44482 h 44481"/>
                      <a:gd name="connsiteX5" fmla="*/ 397383 w 1765839"/>
                      <a:gd name="connsiteY5" fmla="*/ 39338 h 44481"/>
                      <a:gd name="connsiteX6" fmla="*/ 823246 w 1765839"/>
                      <a:gd name="connsiteY6" fmla="*/ 38576 h 44481"/>
                      <a:gd name="connsiteX7" fmla="*/ 1036320 w 1765839"/>
                      <a:gd name="connsiteY7" fmla="*/ 35528 h 44481"/>
                      <a:gd name="connsiteX8" fmla="*/ 1249299 w 1765839"/>
                      <a:gd name="connsiteY8" fmla="*/ 29908 h 44481"/>
                      <a:gd name="connsiteX9" fmla="*/ 1765840 w 1765839"/>
                      <a:gd name="connsiteY9" fmla="*/ 0 h 44481"/>
                      <a:gd name="connsiteX10" fmla="*/ 1628585 w 1765839"/>
                      <a:gd name="connsiteY10" fmla="*/ 6096 h 44481"/>
                      <a:gd name="connsiteX11" fmla="*/ 1248632 w 1765839"/>
                      <a:gd name="connsiteY11" fmla="*/ 17717 h 44481"/>
                      <a:gd name="connsiteX12" fmla="*/ 1036034 w 1765839"/>
                      <a:gd name="connsiteY12" fmla="*/ 23336 h 44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839" h="44481">
                        <a:moveTo>
                          <a:pt x="1035844" y="23431"/>
                        </a:move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300133" y="29146"/>
                          <a:pt x="202692" y="32099"/>
                          <a:pt x="105632" y="37528"/>
                        </a:cubicBezTo>
                        <a:cubicBezTo>
                          <a:pt x="70390" y="39529"/>
                          <a:pt x="35147" y="41815"/>
                          <a:pt x="0" y="44482"/>
                        </a:cubicBezTo>
                        <a:cubicBezTo>
                          <a:pt x="132398" y="38290"/>
                          <a:pt x="264986" y="37909"/>
                          <a:pt x="397383" y="39338"/>
                        </a:cubicBezTo>
                        <a:cubicBezTo>
                          <a:pt x="539115" y="38767"/>
                          <a:pt x="681133" y="40005"/>
                          <a:pt x="823246" y="38576"/>
                        </a:cubicBezTo>
                        <a:cubicBezTo>
                          <a:pt x="894302" y="37909"/>
                          <a:pt x="965263" y="36957"/>
                          <a:pt x="1036320" y="35528"/>
                        </a:cubicBezTo>
                        <a:cubicBezTo>
                          <a:pt x="1107377" y="34004"/>
                          <a:pt x="1178338" y="32194"/>
                          <a:pt x="1249299" y="29908"/>
                        </a:cubicBezTo>
                        <a:cubicBezTo>
                          <a:pt x="1421797" y="22384"/>
                          <a:pt x="1594009" y="12382"/>
                          <a:pt x="1765840" y="0"/>
                        </a:cubicBezTo>
                        <a:cubicBezTo>
                          <a:pt x="1720120" y="2191"/>
                          <a:pt x="1674305" y="4286"/>
                          <a:pt x="1628585" y="6096"/>
                        </a:cubicBezTo>
                        <a:cubicBezTo>
                          <a:pt x="1501997" y="11240"/>
                          <a:pt x="1375315" y="15145"/>
                          <a:pt x="1248632" y="17717"/>
                        </a:cubicBezTo>
                        <a:cubicBezTo>
                          <a:pt x="1177766" y="20002"/>
                          <a:pt x="1106900" y="21812"/>
                          <a:pt x="1036034" y="2333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8" name="Vrije vorm: vorm 22187">
                    <a:extLst>
                      <a:ext uri="{FF2B5EF4-FFF2-40B4-BE49-F238E27FC236}">
                        <a16:creationId xmlns:a16="http://schemas.microsoft.com/office/drawing/2014/main" id="{11A0636A-BA00-4972-2E52-23B33F4EF52E}"/>
                      </a:ext>
                    </a:extLst>
                  </p:cNvPr>
                  <p:cNvSpPr/>
                  <p:nvPr/>
                </p:nvSpPr>
                <p:spPr>
                  <a:xfrm>
                    <a:off x="7578478" y="2291207"/>
                    <a:ext cx="2406396" cy="42821"/>
                  </a:xfrm>
                  <a:custGeom>
                    <a:avLst/>
                    <a:gdLst>
                      <a:gd name="connsiteX0" fmla="*/ 1122426 w 2406396"/>
                      <a:gd name="connsiteY0" fmla="*/ 15430 h 42821"/>
                      <a:gd name="connsiteX1" fmla="*/ 1412653 w 2406396"/>
                      <a:gd name="connsiteY1" fmla="*/ 17050 h 42821"/>
                      <a:gd name="connsiteX2" fmla="*/ 1557719 w 2406396"/>
                      <a:gd name="connsiteY2" fmla="*/ 17907 h 42821"/>
                      <a:gd name="connsiteX3" fmla="*/ 1702594 w 2406396"/>
                      <a:gd name="connsiteY3" fmla="*/ 19336 h 42821"/>
                      <a:gd name="connsiteX4" fmla="*/ 1790510 w 2406396"/>
                      <a:gd name="connsiteY4" fmla="*/ 20860 h 42821"/>
                      <a:gd name="connsiteX5" fmla="*/ 1834420 w 2406396"/>
                      <a:gd name="connsiteY5" fmla="*/ 22288 h 42821"/>
                      <a:gd name="connsiteX6" fmla="*/ 1856327 w 2406396"/>
                      <a:gd name="connsiteY6" fmla="*/ 23146 h 42821"/>
                      <a:gd name="connsiteX7" fmla="*/ 1878235 w 2406396"/>
                      <a:gd name="connsiteY7" fmla="*/ 24193 h 42821"/>
                      <a:gd name="connsiteX8" fmla="*/ 2053685 w 2406396"/>
                      <a:gd name="connsiteY8" fmla="*/ 34195 h 42821"/>
                      <a:gd name="connsiteX9" fmla="*/ 2229803 w 2406396"/>
                      <a:gd name="connsiteY9" fmla="*/ 42100 h 42821"/>
                      <a:gd name="connsiteX10" fmla="*/ 2406396 w 2406396"/>
                      <a:gd name="connsiteY10" fmla="*/ 39814 h 42821"/>
                      <a:gd name="connsiteX11" fmla="*/ 2230184 w 2406396"/>
                      <a:gd name="connsiteY11" fmla="*/ 39052 h 42821"/>
                      <a:gd name="connsiteX12" fmla="*/ 2218849 w 2406396"/>
                      <a:gd name="connsiteY12" fmla="*/ 38481 h 42821"/>
                      <a:gd name="connsiteX13" fmla="*/ 2054924 w 2406396"/>
                      <a:gd name="connsiteY13" fmla="*/ 28099 h 42821"/>
                      <a:gd name="connsiteX14" fmla="*/ 1879759 w 2406396"/>
                      <a:gd name="connsiteY14" fmla="*/ 15050 h 42821"/>
                      <a:gd name="connsiteX15" fmla="*/ 1857756 w 2406396"/>
                      <a:gd name="connsiteY15" fmla="*/ 13621 h 42821"/>
                      <a:gd name="connsiteX16" fmla="*/ 1835753 w 2406396"/>
                      <a:gd name="connsiteY16" fmla="*/ 12383 h 42821"/>
                      <a:gd name="connsiteX17" fmla="*/ 1791653 w 2406396"/>
                      <a:gd name="connsiteY17" fmla="*/ 10192 h 42821"/>
                      <a:gd name="connsiteX18" fmla="*/ 1703356 w 2406396"/>
                      <a:gd name="connsiteY18" fmla="*/ 7144 h 42821"/>
                      <a:gd name="connsiteX19" fmla="*/ 1558100 w 2406396"/>
                      <a:gd name="connsiteY19" fmla="*/ 5715 h 42821"/>
                      <a:gd name="connsiteX20" fmla="*/ 1413034 w 2406396"/>
                      <a:gd name="connsiteY20" fmla="*/ 4858 h 42821"/>
                      <a:gd name="connsiteX21" fmla="*/ 1122807 w 2406396"/>
                      <a:gd name="connsiteY21" fmla="*/ 3238 h 42821"/>
                      <a:gd name="connsiteX22" fmla="*/ 542449 w 2406396"/>
                      <a:gd name="connsiteY22" fmla="*/ 0 h 42821"/>
                      <a:gd name="connsiteX23" fmla="*/ 144494 w 2406396"/>
                      <a:gd name="connsiteY23" fmla="*/ 2191 h 42821"/>
                      <a:gd name="connsiteX24" fmla="*/ 0 w 2406396"/>
                      <a:gd name="connsiteY24" fmla="*/ 3048 h 42821"/>
                      <a:gd name="connsiteX25" fmla="*/ 541973 w 2406396"/>
                      <a:gd name="connsiteY25" fmla="*/ 12192 h 42821"/>
                      <a:gd name="connsiteX26" fmla="*/ 1122331 w 2406396"/>
                      <a:gd name="connsiteY26" fmla="*/ 15430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96" h="42821">
                        <a:moveTo>
                          <a:pt x="1122426" y="15430"/>
                        </a:moveTo>
                        <a:lnTo>
                          <a:pt x="1412653" y="17050"/>
                        </a:lnTo>
                        <a:lnTo>
                          <a:pt x="1557719" y="17907"/>
                        </a:lnTo>
                        <a:cubicBezTo>
                          <a:pt x="1606106" y="18193"/>
                          <a:pt x="1654397" y="18479"/>
                          <a:pt x="1702594" y="19336"/>
                        </a:cubicBezTo>
                        <a:cubicBezTo>
                          <a:pt x="1731931" y="19621"/>
                          <a:pt x="1761268" y="20002"/>
                          <a:pt x="1790510" y="20860"/>
                        </a:cubicBezTo>
                        <a:cubicBezTo>
                          <a:pt x="1805178" y="21241"/>
                          <a:pt x="1819751" y="21717"/>
                          <a:pt x="1834420" y="22288"/>
                        </a:cubicBezTo>
                        <a:lnTo>
                          <a:pt x="1856327" y="23146"/>
                        </a:lnTo>
                        <a:lnTo>
                          <a:pt x="1878235" y="24193"/>
                        </a:lnTo>
                        <a:cubicBezTo>
                          <a:pt x="1936718" y="26956"/>
                          <a:pt x="1995202" y="30766"/>
                          <a:pt x="2053685" y="34195"/>
                        </a:cubicBezTo>
                        <a:cubicBezTo>
                          <a:pt x="2112264" y="37624"/>
                          <a:pt x="2170938" y="40767"/>
                          <a:pt x="2229803" y="42100"/>
                        </a:cubicBezTo>
                        <a:cubicBezTo>
                          <a:pt x="2288667" y="43434"/>
                          <a:pt x="2347722" y="43053"/>
                          <a:pt x="2406396" y="39814"/>
                        </a:cubicBezTo>
                        <a:cubicBezTo>
                          <a:pt x="2347627" y="42100"/>
                          <a:pt x="2288762" y="41434"/>
                          <a:pt x="2230184" y="39052"/>
                        </a:cubicBezTo>
                        <a:cubicBezTo>
                          <a:pt x="2226374" y="38862"/>
                          <a:pt x="2222659" y="38671"/>
                          <a:pt x="2218849" y="38481"/>
                        </a:cubicBezTo>
                        <a:cubicBezTo>
                          <a:pt x="2164080" y="36100"/>
                          <a:pt x="2109502" y="32195"/>
                          <a:pt x="2054924" y="28099"/>
                        </a:cubicBezTo>
                        <a:cubicBezTo>
                          <a:pt x="1996631" y="23717"/>
                          <a:pt x="1938338" y="18859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6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8"/>
                        </a:lnTo>
                        <a:lnTo>
                          <a:pt x="542449" y="0"/>
                        </a:lnTo>
                        <a:lnTo>
                          <a:pt x="144494" y="2191"/>
                        </a:lnTo>
                        <a:lnTo>
                          <a:pt x="0" y="3048"/>
                        </a:lnTo>
                        <a:lnTo>
                          <a:pt x="541973" y="12192"/>
                        </a:lnTo>
                        <a:lnTo>
                          <a:pt x="1122331" y="1543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89" name="Vrije vorm: vorm 22188">
                    <a:extLst>
                      <a:ext uri="{FF2B5EF4-FFF2-40B4-BE49-F238E27FC236}">
                        <a16:creationId xmlns:a16="http://schemas.microsoft.com/office/drawing/2014/main" id="{6ED376C7-0C37-FEF9-A869-A732428B456A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0" name="Vrije vorm: vorm 22189">
                    <a:extLst>
                      <a:ext uri="{FF2B5EF4-FFF2-40B4-BE49-F238E27FC236}">
                        <a16:creationId xmlns:a16="http://schemas.microsoft.com/office/drawing/2014/main" id="{06363FCF-982A-CE84-385B-D7CF3E656DD3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1" name="Vrije vorm: vorm 22190">
                    <a:extLst>
                      <a:ext uri="{FF2B5EF4-FFF2-40B4-BE49-F238E27FC236}">
                        <a16:creationId xmlns:a16="http://schemas.microsoft.com/office/drawing/2014/main" id="{7FE5C748-8D57-CE82-8374-B36A132D00FA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21007"/>
                    <a:ext cx="226504" cy="15906"/>
                  </a:xfrm>
                  <a:custGeom>
                    <a:avLst/>
                    <a:gdLst>
                      <a:gd name="connsiteX0" fmla="*/ 50959 w 226504"/>
                      <a:gd name="connsiteY0" fmla="*/ 3715 h 15906"/>
                      <a:gd name="connsiteX1" fmla="*/ 13621 w 226504"/>
                      <a:gd name="connsiteY1" fmla="*/ 8382 h 15906"/>
                      <a:gd name="connsiteX2" fmla="*/ 0 w 226504"/>
                      <a:gd name="connsiteY2" fmla="*/ 10096 h 15906"/>
                      <a:gd name="connsiteX3" fmla="*/ 51149 w 226504"/>
                      <a:gd name="connsiteY3" fmla="*/ 15907 h 15906"/>
                      <a:gd name="connsiteX4" fmla="*/ 160972 w 226504"/>
                      <a:gd name="connsiteY4" fmla="*/ 12192 h 15906"/>
                      <a:gd name="connsiteX5" fmla="*/ 226505 w 226504"/>
                      <a:gd name="connsiteY5" fmla="*/ 1810 h 15906"/>
                      <a:gd name="connsiteX6" fmla="*/ 208883 w 226504"/>
                      <a:gd name="connsiteY6" fmla="*/ 1333 h 15906"/>
                      <a:gd name="connsiteX7" fmla="*/ 159544 w 226504"/>
                      <a:gd name="connsiteY7" fmla="*/ 0 h 15906"/>
                      <a:gd name="connsiteX8" fmla="*/ 50959 w 226504"/>
                      <a:gd name="connsiteY8" fmla="*/ 3619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5906">
                        <a:moveTo>
                          <a:pt x="50959" y="3715"/>
                        </a:moveTo>
                        <a:cubicBezTo>
                          <a:pt x="38576" y="5429"/>
                          <a:pt x="26099" y="6858"/>
                          <a:pt x="13621" y="8382"/>
                        </a:cubicBezTo>
                        <a:cubicBezTo>
                          <a:pt x="9049" y="8953"/>
                          <a:pt x="4572" y="9525"/>
                          <a:pt x="0" y="10096"/>
                        </a:cubicBezTo>
                        <a:cubicBezTo>
                          <a:pt x="16955" y="12192"/>
                          <a:pt x="34004" y="14097"/>
                          <a:pt x="51149" y="15907"/>
                        </a:cubicBezTo>
                        <a:cubicBezTo>
                          <a:pt x="87821" y="15430"/>
                          <a:pt x="124397" y="14192"/>
                          <a:pt x="160972" y="12192"/>
                        </a:cubicBezTo>
                        <a:cubicBezTo>
                          <a:pt x="182975" y="8953"/>
                          <a:pt x="204788" y="5524"/>
                          <a:pt x="226505" y="1810"/>
                        </a:cubicBezTo>
                        <a:cubicBezTo>
                          <a:pt x="220599" y="1810"/>
                          <a:pt x="214789" y="1429"/>
                          <a:pt x="208883" y="1333"/>
                        </a:cubicBezTo>
                        <a:cubicBezTo>
                          <a:pt x="192405" y="952"/>
                          <a:pt x="175927" y="66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2" name="Vrije vorm: vorm 22191">
                    <a:extLst>
                      <a:ext uri="{FF2B5EF4-FFF2-40B4-BE49-F238E27FC236}">
                        <a16:creationId xmlns:a16="http://schemas.microsoft.com/office/drawing/2014/main" id="{54A2F4EF-A519-F434-8DAB-96756ADC0561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7099"/>
                    <a:ext cx="1631727" cy="15906"/>
                  </a:xfrm>
                  <a:custGeom>
                    <a:avLst/>
                    <a:gdLst>
                      <a:gd name="connsiteX0" fmla="*/ 367379 w 1631727"/>
                      <a:gd name="connsiteY0" fmla="*/ 3715 h 15906"/>
                      <a:gd name="connsiteX1" fmla="*/ 97917 w 1631727"/>
                      <a:gd name="connsiteY1" fmla="*/ 9430 h 15906"/>
                      <a:gd name="connsiteX2" fmla="*/ 0 w 1631727"/>
                      <a:gd name="connsiteY2" fmla="*/ 11525 h 15906"/>
                      <a:gd name="connsiteX3" fmla="*/ 367284 w 1631727"/>
                      <a:gd name="connsiteY3" fmla="*/ 15907 h 15906"/>
                      <a:gd name="connsiteX4" fmla="*/ 1153478 w 1631727"/>
                      <a:gd name="connsiteY4" fmla="*/ 12192 h 15906"/>
                      <a:gd name="connsiteX5" fmla="*/ 1631728 w 1631727"/>
                      <a:gd name="connsiteY5" fmla="*/ 3810 h 15906"/>
                      <a:gd name="connsiteX6" fmla="*/ 1504283 w 1631727"/>
                      <a:gd name="connsiteY6" fmla="*/ 2762 h 15906"/>
                      <a:gd name="connsiteX7" fmla="*/ 1153573 w 1631727"/>
                      <a:gd name="connsiteY7" fmla="*/ 0 h 15906"/>
                      <a:gd name="connsiteX8" fmla="*/ 367379 w 1631727"/>
                      <a:gd name="connsiteY8" fmla="*/ 3715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5906">
                        <a:moveTo>
                          <a:pt x="367379" y="3715"/>
                        </a:moveTo>
                        <a:lnTo>
                          <a:pt x="97917" y="9430"/>
                        </a:lnTo>
                        <a:lnTo>
                          <a:pt x="0" y="11525"/>
                        </a:lnTo>
                        <a:lnTo>
                          <a:pt x="367284" y="15907"/>
                        </a:lnTo>
                        <a:lnTo>
                          <a:pt x="1153478" y="12192"/>
                        </a:lnTo>
                        <a:lnTo>
                          <a:pt x="1631728" y="3810"/>
                        </a:lnTo>
                        <a:lnTo>
                          <a:pt x="1504283" y="2762"/>
                        </a:lnTo>
                        <a:lnTo>
                          <a:pt x="1153573" y="0"/>
                        </a:lnTo>
                        <a:lnTo>
                          <a:pt x="367379" y="37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3" name="Vrije vorm: vorm 22192">
                    <a:extLst>
                      <a:ext uri="{FF2B5EF4-FFF2-40B4-BE49-F238E27FC236}">
                        <a16:creationId xmlns:a16="http://schemas.microsoft.com/office/drawing/2014/main" id="{AEDDE894-86DC-716F-C18A-EE86302A9D26}"/>
                      </a:ext>
                    </a:extLst>
                  </p:cNvPr>
                  <p:cNvSpPr/>
                  <p:nvPr/>
                </p:nvSpPr>
                <p:spPr>
                  <a:xfrm>
                    <a:off x="9033136" y="2374169"/>
                    <a:ext cx="384143" cy="15811"/>
                  </a:xfrm>
                  <a:custGeom>
                    <a:avLst/>
                    <a:gdLst>
                      <a:gd name="connsiteX0" fmla="*/ 86106 w 384143"/>
                      <a:gd name="connsiteY0" fmla="*/ 3620 h 15811"/>
                      <a:gd name="connsiteX1" fmla="*/ 23050 w 384143"/>
                      <a:gd name="connsiteY1" fmla="*/ 10001 h 15811"/>
                      <a:gd name="connsiteX2" fmla="*/ 0 w 384143"/>
                      <a:gd name="connsiteY2" fmla="*/ 12287 h 15811"/>
                      <a:gd name="connsiteX3" fmla="*/ 86773 w 384143"/>
                      <a:gd name="connsiteY3" fmla="*/ 15812 h 15811"/>
                      <a:gd name="connsiteX4" fmla="*/ 271653 w 384143"/>
                      <a:gd name="connsiteY4" fmla="*/ 12192 h 15811"/>
                      <a:gd name="connsiteX5" fmla="*/ 384143 w 384143"/>
                      <a:gd name="connsiteY5" fmla="*/ 5144 h 15811"/>
                      <a:gd name="connsiteX6" fmla="*/ 354139 w 384143"/>
                      <a:gd name="connsiteY6" fmla="*/ 3810 h 15811"/>
                      <a:gd name="connsiteX7" fmla="*/ 271463 w 384143"/>
                      <a:gd name="connsiteY7" fmla="*/ 0 h 15811"/>
                      <a:gd name="connsiteX8" fmla="*/ 86106 w 384143"/>
                      <a:gd name="connsiteY8" fmla="*/ 3715 h 15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5811">
                        <a:moveTo>
                          <a:pt x="86106" y="3620"/>
                        </a:moveTo>
                        <a:cubicBezTo>
                          <a:pt x="65056" y="5715"/>
                          <a:pt x="44005" y="7811"/>
                          <a:pt x="23050" y="10001"/>
                        </a:cubicBezTo>
                        <a:cubicBezTo>
                          <a:pt x="15335" y="10763"/>
                          <a:pt x="7715" y="11525"/>
                          <a:pt x="0" y="12287"/>
                        </a:cubicBezTo>
                        <a:cubicBezTo>
                          <a:pt x="28956" y="13335"/>
                          <a:pt x="57817" y="14478"/>
                          <a:pt x="86773" y="15812"/>
                        </a:cubicBezTo>
                        <a:cubicBezTo>
                          <a:pt x="148400" y="14192"/>
                          <a:pt x="210026" y="12954"/>
                          <a:pt x="271653" y="12192"/>
                        </a:cubicBezTo>
                        <a:cubicBezTo>
                          <a:pt x="309086" y="9716"/>
                          <a:pt x="346615" y="7334"/>
                          <a:pt x="384143" y="5144"/>
                        </a:cubicBezTo>
                        <a:cubicBezTo>
                          <a:pt x="374142" y="4667"/>
                          <a:pt x="364141" y="4286"/>
                          <a:pt x="354139" y="3810"/>
                        </a:cubicBezTo>
                        <a:cubicBezTo>
                          <a:pt x="326612" y="2477"/>
                          <a:pt x="299085" y="1143"/>
                          <a:pt x="271463" y="0"/>
                        </a:cubicBezTo>
                        <a:cubicBezTo>
                          <a:pt x="209645" y="762"/>
                          <a:pt x="147923" y="2000"/>
                          <a:pt x="86106" y="371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4" name="Vrije vorm: vorm 22193">
                    <a:extLst>
                      <a:ext uri="{FF2B5EF4-FFF2-40B4-BE49-F238E27FC236}">
                        <a16:creationId xmlns:a16="http://schemas.microsoft.com/office/drawing/2014/main" id="{5F112D71-FFE3-7FB4-A753-94B8FCAFD13D}"/>
                      </a:ext>
                    </a:extLst>
                  </p:cNvPr>
                  <p:cNvSpPr/>
                  <p:nvPr/>
                </p:nvSpPr>
                <p:spPr>
                  <a:xfrm>
                    <a:off x="9282500" y="2415698"/>
                    <a:ext cx="272510" cy="12858"/>
                  </a:xfrm>
                  <a:custGeom>
                    <a:avLst/>
                    <a:gdLst>
                      <a:gd name="connsiteX0" fmla="*/ 61532 w 272510"/>
                      <a:gd name="connsiteY0" fmla="*/ 667 h 12858"/>
                      <a:gd name="connsiteX1" fmla="*/ 16383 w 272510"/>
                      <a:gd name="connsiteY1" fmla="*/ 5048 h 12858"/>
                      <a:gd name="connsiteX2" fmla="*/ 0 w 272510"/>
                      <a:gd name="connsiteY2" fmla="*/ 6668 h 12858"/>
                      <a:gd name="connsiteX3" fmla="*/ 61246 w 272510"/>
                      <a:gd name="connsiteY3" fmla="*/ 12859 h 12858"/>
                      <a:gd name="connsiteX4" fmla="*/ 192691 w 272510"/>
                      <a:gd name="connsiteY4" fmla="*/ 12192 h 12858"/>
                      <a:gd name="connsiteX5" fmla="*/ 272510 w 272510"/>
                      <a:gd name="connsiteY5" fmla="*/ 5048 h 12858"/>
                      <a:gd name="connsiteX6" fmla="*/ 251174 w 272510"/>
                      <a:gd name="connsiteY6" fmla="*/ 3715 h 12858"/>
                      <a:gd name="connsiteX7" fmla="*/ 192596 w 272510"/>
                      <a:gd name="connsiteY7" fmla="*/ 0 h 12858"/>
                      <a:gd name="connsiteX8" fmla="*/ 61436 w 272510"/>
                      <a:gd name="connsiteY8" fmla="*/ 667 h 128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510" h="12858">
                        <a:moveTo>
                          <a:pt x="61532" y="667"/>
                        </a:moveTo>
                        <a:lnTo>
                          <a:pt x="16383" y="5048"/>
                        </a:lnTo>
                        <a:lnTo>
                          <a:pt x="0" y="6668"/>
                        </a:lnTo>
                        <a:lnTo>
                          <a:pt x="61246" y="12859"/>
                        </a:lnTo>
                        <a:cubicBezTo>
                          <a:pt x="105061" y="12859"/>
                          <a:pt x="148876" y="12573"/>
                          <a:pt x="192691" y="12192"/>
                        </a:cubicBezTo>
                        <a:cubicBezTo>
                          <a:pt x="219361" y="9906"/>
                          <a:pt x="245936" y="7525"/>
                          <a:pt x="272510" y="5048"/>
                        </a:cubicBezTo>
                        <a:cubicBezTo>
                          <a:pt x="265367" y="4667"/>
                          <a:pt x="258318" y="4096"/>
                          <a:pt x="251174" y="3715"/>
                        </a:cubicBezTo>
                        <a:cubicBezTo>
                          <a:pt x="231648" y="2477"/>
                          <a:pt x="212026" y="1333"/>
                          <a:pt x="192596" y="0"/>
                        </a:cubicBezTo>
                        <a:cubicBezTo>
                          <a:pt x="148876" y="476"/>
                          <a:pt x="105156" y="667"/>
                          <a:pt x="61436" y="667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195" name="Vrije vorm: vorm 22194">
                    <a:extLst>
                      <a:ext uri="{FF2B5EF4-FFF2-40B4-BE49-F238E27FC236}">
                        <a16:creationId xmlns:a16="http://schemas.microsoft.com/office/drawing/2014/main" id="{3DA77A1E-F004-AD7F-E8A6-681A4A6CAAC5}"/>
                      </a:ext>
                    </a:extLst>
                  </p:cNvPr>
                  <p:cNvSpPr/>
                  <p:nvPr/>
                </p:nvSpPr>
                <p:spPr>
                  <a:xfrm>
                    <a:off x="9702743" y="2356262"/>
                    <a:ext cx="338232" cy="15430"/>
                  </a:xfrm>
                  <a:custGeom>
                    <a:avLst/>
                    <a:gdLst>
                      <a:gd name="connsiteX0" fmla="*/ 75724 w 338232"/>
                      <a:gd name="connsiteY0" fmla="*/ 3334 h 15430"/>
                      <a:gd name="connsiteX1" fmla="*/ 20288 w 338232"/>
                      <a:gd name="connsiteY1" fmla="*/ 9906 h 15430"/>
                      <a:gd name="connsiteX2" fmla="*/ 0 w 338232"/>
                      <a:gd name="connsiteY2" fmla="*/ 12287 h 15430"/>
                      <a:gd name="connsiteX3" fmla="*/ 76486 w 338232"/>
                      <a:gd name="connsiteY3" fmla="*/ 15430 h 15430"/>
                      <a:gd name="connsiteX4" fmla="*/ 239078 w 338232"/>
                      <a:gd name="connsiteY4" fmla="*/ 12192 h 15430"/>
                      <a:gd name="connsiteX5" fmla="*/ 338233 w 338232"/>
                      <a:gd name="connsiteY5" fmla="*/ 6096 h 15430"/>
                      <a:gd name="connsiteX6" fmla="*/ 311849 w 338232"/>
                      <a:gd name="connsiteY6" fmla="*/ 4477 h 15430"/>
                      <a:gd name="connsiteX7" fmla="*/ 239173 w 338232"/>
                      <a:gd name="connsiteY7" fmla="*/ 0 h 15430"/>
                      <a:gd name="connsiteX8" fmla="*/ 75819 w 338232"/>
                      <a:gd name="connsiteY8" fmla="*/ 3238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232" h="15430">
                        <a:moveTo>
                          <a:pt x="75724" y="3334"/>
                        </a:moveTo>
                        <a:cubicBezTo>
                          <a:pt x="57245" y="5429"/>
                          <a:pt x="38767" y="7715"/>
                          <a:pt x="20288" y="9906"/>
                        </a:cubicBezTo>
                        <a:cubicBezTo>
                          <a:pt x="13526" y="10763"/>
                          <a:pt x="6763" y="11430"/>
                          <a:pt x="0" y="12287"/>
                        </a:cubicBezTo>
                        <a:cubicBezTo>
                          <a:pt x="25527" y="13240"/>
                          <a:pt x="51054" y="14288"/>
                          <a:pt x="76486" y="15430"/>
                        </a:cubicBezTo>
                        <a:cubicBezTo>
                          <a:pt x="130683" y="13716"/>
                          <a:pt x="184880" y="12573"/>
                          <a:pt x="239078" y="12192"/>
                        </a:cubicBezTo>
                        <a:cubicBezTo>
                          <a:pt x="272034" y="9906"/>
                          <a:pt x="305086" y="7906"/>
                          <a:pt x="338233" y="6096"/>
                        </a:cubicBezTo>
                        <a:cubicBezTo>
                          <a:pt x="329470" y="5525"/>
                          <a:pt x="320612" y="5048"/>
                          <a:pt x="311849" y="4477"/>
                        </a:cubicBezTo>
                        <a:cubicBezTo>
                          <a:pt x="287655" y="2858"/>
                          <a:pt x="263462" y="1333"/>
                          <a:pt x="239173" y="0"/>
                        </a:cubicBezTo>
                        <a:cubicBezTo>
                          <a:pt x="184690" y="381"/>
                          <a:pt x="130207" y="1429"/>
                          <a:pt x="75819" y="323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068" name="Graphic 8819">
                  <a:extLst>
                    <a:ext uri="{FF2B5EF4-FFF2-40B4-BE49-F238E27FC236}">
                      <a16:creationId xmlns:a16="http://schemas.microsoft.com/office/drawing/2014/main" id="{3C782F03-9E54-1D38-8420-EC78CF64F993}"/>
                    </a:ext>
                  </a:extLst>
                </p:cNvPr>
                <p:cNvGrpSpPr/>
                <p:nvPr/>
              </p:nvGrpSpPr>
              <p:grpSpPr>
                <a:xfrm>
                  <a:off x="7437032" y="1760664"/>
                  <a:ext cx="2612040" cy="743235"/>
                  <a:chOff x="7437032" y="1760664"/>
                  <a:chExt cx="2612040" cy="743235"/>
                </a:xfrm>
                <a:solidFill>
                  <a:srgbClr val="4B2A2B"/>
                </a:solidFill>
              </p:grpSpPr>
              <p:sp>
                <p:nvSpPr>
                  <p:cNvPr id="22069" name="Vrije vorm: vorm 22068">
                    <a:extLst>
                      <a:ext uri="{FF2B5EF4-FFF2-40B4-BE49-F238E27FC236}">
                        <a16:creationId xmlns:a16="http://schemas.microsoft.com/office/drawing/2014/main" id="{FB43901F-94C4-44A0-C527-6CC19802E1FB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0" name="Vrije vorm: vorm 22069">
                    <a:extLst>
                      <a:ext uri="{FF2B5EF4-FFF2-40B4-BE49-F238E27FC236}">
                        <a16:creationId xmlns:a16="http://schemas.microsoft.com/office/drawing/2014/main" id="{4DCAD806-5186-493B-036B-CE707FA0BFF4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1" name="Vrije vorm: vorm 22070">
                    <a:extLst>
                      <a:ext uri="{FF2B5EF4-FFF2-40B4-BE49-F238E27FC236}">
                        <a16:creationId xmlns:a16="http://schemas.microsoft.com/office/drawing/2014/main" id="{F0E6BBFD-6FE3-B38C-08CD-3E2598191F14}"/>
                      </a:ext>
                    </a:extLst>
                  </p:cNvPr>
                  <p:cNvSpPr/>
                  <p:nvPr/>
                </p:nvSpPr>
                <p:spPr>
                  <a:xfrm>
                    <a:off x="7437032" y="2401945"/>
                    <a:ext cx="2605659" cy="101954"/>
                  </a:xfrm>
                  <a:custGeom>
                    <a:avLst/>
                    <a:gdLst>
                      <a:gd name="connsiteX0" fmla="*/ 2529650 w 2605659"/>
                      <a:gd name="connsiteY0" fmla="*/ 59664 h 101954"/>
                      <a:gd name="connsiteX1" fmla="*/ 2121408 w 2605659"/>
                      <a:gd name="connsiteY1" fmla="*/ 59378 h 101954"/>
                      <a:gd name="connsiteX2" fmla="*/ 1930908 w 2605659"/>
                      <a:gd name="connsiteY2" fmla="*/ 53187 h 101954"/>
                      <a:gd name="connsiteX3" fmla="*/ 1981772 w 2605659"/>
                      <a:gd name="connsiteY3" fmla="*/ 51567 h 101954"/>
                      <a:gd name="connsiteX4" fmla="*/ 1930908 w 2605659"/>
                      <a:gd name="connsiteY4" fmla="*/ 49948 h 101954"/>
                      <a:gd name="connsiteX5" fmla="*/ 2121694 w 2605659"/>
                      <a:gd name="connsiteY5" fmla="*/ 43948 h 101954"/>
                      <a:gd name="connsiteX6" fmla="*/ 2529935 w 2605659"/>
                      <a:gd name="connsiteY6" fmla="*/ 44233 h 101954"/>
                      <a:gd name="connsiteX7" fmla="*/ 2605659 w 2605659"/>
                      <a:gd name="connsiteY7" fmla="*/ 46138 h 101954"/>
                      <a:gd name="connsiteX8" fmla="*/ 2605659 w 2605659"/>
                      <a:gd name="connsiteY8" fmla="*/ 37185 h 101954"/>
                      <a:gd name="connsiteX9" fmla="*/ 2013776 w 2605659"/>
                      <a:gd name="connsiteY9" fmla="*/ 32136 h 101954"/>
                      <a:gd name="connsiteX10" fmla="*/ 1918526 w 2605659"/>
                      <a:gd name="connsiteY10" fmla="*/ 26612 h 101954"/>
                      <a:gd name="connsiteX11" fmla="*/ 1906810 w 2605659"/>
                      <a:gd name="connsiteY11" fmla="*/ 26612 h 101954"/>
                      <a:gd name="connsiteX12" fmla="*/ 1870996 w 2605659"/>
                      <a:gd name="connsiteY12" fmla="*/ 22992 h 101954"/>
                      <a:gd name="connsiteX13" fmla="*/ 1325404 w 2605659"/>
                      <a:gd name="connsiteY13" fmla="*/ 9086 h 101954"/>
                      <a:gd name="connsiteX14" fmla="*/ 1294257 w 2605659"/>
                      <a:gd name="connsiteY14" fmla="*/ 15087 h 101954"/>
                      <a:gd name="connsiteX15" fmla="*/ 1560386 w 2605659"/>
                      <a:gd name="connsiteY15" fmla="*/ 18135 h 101954"/>
                      <a:gd name="connsiteX16" fmla="*/ 1800987 w 2605659"/>
                      <a:gd name="connsiteY16" fmla="*/ 46233 h 101954"/>
                      <a:gd name="connsiteX17" fmla="*/ 1674876 w 2605659"/>
                      <a:gd name="connsiteY17" fmla="*/ 31565 h 101954"/>
                      <a:gd name="connsiteX18" fmla="*/ 1800987 w 2605659"/>
                      <a:gd name="connsiteY18" fmla="*/ 49472 h 101954"/>
                      <a:gd name="connsiteX19" fmla="*/ 1559433 w 2605659"/>
                      <a:gd name="connsiteY19" fmla="*/ 27469 h 101954"/>
                      <a:gd name="connsiteX20" fmla="*/ 1238822 w 2605659"/>
                      <a:gd name="connsiteY20" fmla="*/ 25850 h 101954"/>
                      <a:gd name="connsiteX21" fmla="*/ 1151096 w 2605659"/>
                      <a:gd name="connsiteY21" fmla="*/ 43185 h 101954"/>
                      <a:gd name="connsiteX22" fmla="*/ 1318546 w 2605659"/>
                      <a:gd name="connsiteY22" fmla="*/ 45090 h 101954"/>
                      <a:gd name="connsiteX23" fmla="*/ 1864805 w 2605659"/>
                      <a:gd name="connsiteY23" fmla="*/ 84048 h 101954"/>
                      <a:gd name="connsiteX24" fmla="*/ 1576197 w 2605659"/>
                      <a:gd name="connsiteY24" fmla="*/ 62998 h 101954"/>
                      <a:gd name="connsiteX25" fmla="*/ 1864805 w 2605659"/>
                      <a:gd name="connsiteY25" fmla="*/ 87286 h 101954"/>
                      <a:gd name="connsiteX26" fmla="*/ 1317879 w 2605659"/>
                      <a:gd name="connsiteY26" fmla="*/ 54425 h 101954"/>
                      <a:gd name="connsiteX27" fmla="*/ 1097756 w 2605659"/>
                      <a:gd name="connsiteY27" fmla="*/ 53282 h 101954"/>
                      <a:gd name="connsiteX28" fmla="*/ 891826 w 2605659"/>
                      <a:gd name="connsiteY28" fmla="*/ 83286 h 101954"/>
                      <a:gd name="connsiteX29" fmla="*/ 594836 w 2605659"/>
                      <a:gd name="connsiteY29" fmla="*/ 62331 h 101954"/>
                      <a:gd name="connsiteX30" fmla="*/ 413004 w 2605659"/>
                      <a:gd name="connsiteY30" fmla="*/ 61473 h 101954"/>
                      <a:gd name="connsiteX31" fmla="*/ 0 w 2605659"/>
                      <a:gd name="connsiteY31" fmla="*/ 50424 h 101954"/>
                      <a:gd name="connsiteX32" fmla="*/ 0 w 2605659"/>
                      <a:gd name="connsiteY32" fmla="*/ 70332 h 101954"/>
                      <a:gd name="connsiteX33" fmla="*/ 58865 w 2605659"/>
                      <a:gd name="connsiteY33" fmla="*/ 65093 h 101954"/>
                      <a:gd name="connsiteX34" fmla="*/ 362331 w 2605659"/>
                      <a:gd name="connsiteY34" fmla="*/ 61473 h 101954"/>
                      <a:gd name="connsiteX35" fmla="*/ 545592 w 2605659"/>
                      <a:gd name="connsiteY35" fmla="*/ 73475 h 101954"/>
                      <a:gd name="connsiteX36" fmla="*/ 496824 w 2605659"/>
                      <a:gd name="connsiteY36" fmla="*/ 73094 h 101954"/>
                      <a:gd name="connsiteX37" fmla="*/ 545592 w 2605659"/>
                      <a:gd name="connsiteY37" fmla="*/ 76713 h 101954"/>
                      <a:gd name="connsiteX38" fmla="*/ 361569 w 2605659"/>
                      <a:gd name="connsiteY38" fmla="*/ 76904 h 101954"/>
                      <a:gd name="connsiteX39" fmla="*/ 59912 w 2605659"/>
                      <a:gd name="connsiteY39" fmla="*/ 80523 h 101954"/>
                      <a:gd name="connsiteX40" fmla="*/ 4667 w 2605659"/>
                      <a:gd name="connsiteY40" fmla="*/ 80619 h 101954"/>
                      <a:gd name="connsiteX41" fmla="*/ 16954 w 2605659"/>
                      <a:gd name="connsiteY41" fmla="*/ 101955 h 101954"/>
                      <a:gd name="connsiteX42" fmla="*/ 2591943 w 2605659"/>
                      <a:gd name="connsiteY42" fmla="*/ 81381 h 101954"/>
                      <a:gd name="connsiteX43" fmla="*/ 2605564 w 2605659"/>
                      <a:gd name="connsiteY43" fmla="*/ 66236 h 101954"/>
                      <a:gd name="connsiteX44" fmla="*/ 2605564 w 2605659"/>
                      <a:gd name="connsiteY44" fmla="*/ 57663 h 101954"/>
                      <a:gd name="connsiteX45" fmla="*/ 2529554 w 2605659"/>
                      <a:gd name="connsiteY45" fmla="*/ 59473 h 101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</a:cxnLst>
                    <a:rect l="l" t="t" r="r" b="b"/>
                    <a:pathLst>
                      <a:path w="2605659" h="101954">
                        <a:moveTo>
                          <a:pt x="2529650" y="59664"/>
                        </a:moveTo>
                        <a:lnTo>
                          <a:pt x="2121408" y="59378"/>
                        </a:lnTo>
                        <a:lnTo>
                          <a:pt x="1930908" y="53187"/>
                        </a:lnTo>
                        <a:lnTo>
                          <a:pt x="1981772" y="51567"/>
                        </a:lnTo>
                        <a:lnTo>
                          <a:pt x="1930908" y="49948"/>
                        </a:lnTo>
                        <a:lnTo>
                          <a:pt x="2121694" y="43948"/>
                        </a:lnTo>
                        <a:lnTo>
                          <a:pt x="2529935" y="44233"/>
                        </a:lnTo>
                        <a:lnTo>
                          <a:pt x="2605659" y="46138"/>
                        </a:lnTo>
                        <a:lnTo>
                          <a:pt x="2605659" y="37185"/>
                        </a:lnTo>
                        <a:cubicBezTo>
                          <a:pt x="2408396" y="45281"/>
                          <a:pt x="2210848" y="40519"/>
                          <a:pt x="2013776" y="32136"/>
                        </a:cubicBezTo>
                        <a:cubicBezTo>
                          <a:pt x="1982057" y="30803"/>
                          <a:pt x="1950244" y="28803"/>
                          <a:pt x="1918526" y="26612"/>
                        </a:cubicBezTo>
                        <a:cubicBezTo>
                          <a:pt x="1914620" y="26612"/>
                          <a:pt x="1910715" y="26612"/>
                          <a:pt x="1906810" y="26612"/>
                        </a:cubicBezTo>
                        <a:lnTo>
                          <a:pt x="1870996" y="22992"/>
                        </a:lnTo>
                        <a:cubicBezTo>
                          <a:pt x="1689259" y="8610"/>
                          <a:pt x="1507141" y="-12155"/>
                          <a:pt x="1325404" y="9086"/>
                        </a:cubicBezTo>
                        <a:cubicBezTo>
                          <a:pt x="1315022" y="10991"/>
                          <a:pt x="1304639" y="13086"/>
                          <a:pt x="1294257" y="15087"/>
                        </a:cubicBezTo>
                        <a:cubicBezTo>
                          <a:pt x="1383030" y="13182"/>
                          <a:pt x="1471803" y="13563"/>
                          <a:pt x="1560386" y="18135"/>
                        </a:cubicBezTo>
                        <a:cubicBezTo>
                          <a:pt x="1641824" y="23469"/>
                          <a:pt x="1722596" y="32422"/>
                          <a:pt x="1800987" y="46233"/>
                        </a:cubicBezTo>
                        <a:cubicBezTo>
                          <a:pt x="1759363" y="40042"/>
                          <a:pt x="1717262" y="35280"/>
                          <a:pt x="1674876" y="31565"/>
                        </a:cubicBezTo>
                        <a:cubicBezTo>
                          <a:pt x="1717358" y="36327"/>
                          <a:pt x="1759553" y="42233"/>
                          <a:pt x="1800987" y="49472"/>
                        </a:cubicBezTo>
                        <a:cubicBezTo>
                          <a:pt x="1721644" y="37661"/>
                          <a:pt x="1640681" y="30708"/>
                          <a:pt x="1559433" y="27469"/>
                        </a:cubicBezTo>
                        <a:cubicBezTo>
                          <a:pt x="1452944" y="21849"/>
                          <a:pt x="1345883" y="22516"/>
                          <a:pt x="1238822" y="25850"/>
                        </a:cubicBezTo>
                        <a:cubicBezTo>
                          <a:pt x="1209580" y="31660"/>
                          <a:pt x="1180338" y="37470"/>
                          <a:pt x="1151096" y="43185"/>
                        </a:cubicBezTo>
                        <a:cubicBezTo>
                          <a:pt x="1206913" y="42804"/>
                          <a:pt x="1262825" y="43566"/>
                          <a:pt x="1318546" y="45090"/>
                        </a:cubicBezTo>
                        <a:cubicBezTo>
                          <a:pt x="1501997" y="51567"/>
                          <a:pt x="1683544" y="67760"/>
                          <a:pt x="1864805" y="84048"/>
                        </a:cubicBezTo>
                        <a:cubicBezTo>
                          <a:pt x="1768697" y="76523"/>
                          <a:pt x="1672590" y="69094"/>
                          <a:pt x="1576197" y="62998"/>
                        </a:cubicBezTo>
                        <a:cubicBezTo>
                          <a:pt x="1672685" y="70141"/>
                          <a:pt x="1768793" y="78714"/>
                          <a:pt x="1864805" y="87286"/>
                        </a:cubicBezTo>
                        <a:cubicBezTo>
                          <a:pt x="1683068" y="73094"/>
                          <a:pt x="1501045" y="58806"/>
                          <a:pt x="1317879" y="54425"/>
                        </a:cubicBezTo>
                        <a:cubicBezTo>
                          <a:pt x="1244537" y="52329"/>
                          <a:pt x="1171194" y="51663"/>
                          <a:pt x="1097756" y="53282"/>
                        </a:cubicBezTo>
                        <a:cubicBezTo>
                          <a:pt x="1029367" y="65950"/>
                          <a:pt x="960882" y="76904"/>
                          <a:pt x="891826" y="83286"/>
                        </a:cubicBezTo>
                        <a:cubicBezTo>
                          <a:pt x="791242" y="92525"/>
                          <a:pt x="694563" y="81666"/>
                          <a:pt x="594836" y="62331"/>
                        </a:cubicBezTo>
                        <a:cubicBezTo>
                          <a:pt x="534162" y="62331"/>
                          <a:pt x="473583" y="62140"/>
                          <a:pt x="413004" y="61473"/>
                        </a:cubicBezTo>
                        <a:cubicBezTo>
                          <a:pt x="275177" y="58997"/>
                          <a:pt x="137541" y="54996"/>
                          <a:pt x="0" y="50424"/>
                        </a:cubicBezTo>
                        <a:lnTo>
                          <a:pt x="0" y="70332"/>
                        </a:lnTo>
                        <a:cubicBezTo>
                          <a:pt x="19621" y="68522"/>
                          <a:pt x="39243" y="66712"/>
                          <a:pt x="58865" y="65093"/>
                        </a:cubicBezTo>
                        <a:cubicBezTo>
                          <a:pt x="159925" y="61092"/>
                          <a:pt x="261176" y="59949"/>
                          <a:pt x="362331" y="61473"/>
                        </a:cubicBezTo>
                        <a:cubicBezTo>
                          <a:pt x="423672" y="64426"/>
                          <a:pt x="484823" y="68427"/>
                          <a:pt x="545592" y="73475"/>
                        </a:cubicBezTo>
                        <a:cubicBezTo>
                          <a:pt x="529304" y="73189"/>
                          <a:pt x="513112" y="73189"/>
                          <a:pt x="496824" y="73094"/>
                        </a:cubicBezTo>
                        <a:cubicBezTo>
                          <a:pt x="513112" y="74237"/>
                          <a:pt x="529400" y="75380"/>
                          <a:pt x="545592" y="76713"/>
                        </a:cubicBezTo>
                        <a:cubicBezTo>
                          <a:pt x="484156" y="75761"/>
                          <a:pt x="422815" y="75856"/>
                          <a:pt x="361569" y="76904"/>
                        </a:cubicBezTo>
                        <a:cubicBezTo>
                          <a:pt x="261080" y="75380"/>
                          <a:pt x="160401" y="76523"/>
                          <a:pt x="59912" y="80523"/>
                        </a:cubicBezTo>
                        <a:cubicBezTo>
                          <a:pt x="41529" y="80523"/>
                          <a:pt x="23146" y="80523"/>
                          <a:pt x="4667" y="80619"/>
                        </a:cubicBezTo>
                        <a:cubicBezTo>
                          <a:pt x="8382" y="88048"/>
                          <a:pt x="12478" y="95097"/>
                          <a:pt x="16954" y="101955"/>
                        </a:cubicBezTo>
                        <a:lnTo>
                          <a:pt x="2591943" y="81381"/>
                        </a:lnTo>
                        <a:cubicBezTo>
                          <a:pt x="2597086" y="76809"/>
                          <a:pt x="2601563" y="71761"/>
                          <a:pt x="2605564" y="66236"/>
                        </a:cubicBezTo>
                        <a:lnTo>
                          <a:pt x="2605564" y="57663"/>
                        </a:lnTo>
                        <a:cubicBezTo>
                          <a:pt x="2605564" y="57663"/>
                          <a:pt x="2529554" y="59473"/>
                          <a:pt x="2529554" y="5947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2" name="Vrije vorm: vorm 22071">
                    <a:extLst>
                      <a:ext uri="{FF2B5EF4-FFF2-40B4-BE49-F238E27FC236}">
                        <a16:creationId xmlns:a16="http://schemas.microsoft.com/office/drawing/2014/main" id="{46FF4B15-75C4-49AB-EE8E-A1617BD79BC3}"/>
                      </a:ext>
                    </a:extLst>
                  </p:cNvPr>
                  <p:cNvSpPr/>
                  <p:nvPr/>
                </p:nvSpPr>
                <p:spPr>
                  <a:xfrm>
                    <a:off x="7531043" y="2422747"/>
                    <a:ext cx="459962" cy="32194"/>
                  </a:xfrm>
                  <a:custGeom>
                    <a:avLst/>
                    <a:gdLst>
                      <a:gd name="connsiteX0" fmla="*/ 459962 w 459962"/>
                      <a:gd name="connsiteY0" fmla="*/ 32195 h 32194"/>
                      <a:gd name="connsiteX1" fmla="*/ 362807 w 459962"/>
                      <a:gd name="connsiteY1" fmla="*/ 5715 h 32194"/>
                      <a:gd name="connsiteX2" fmla="*/ 150971 w 459962"/>
                      <a:gd name="connsiteY2" fmla="*/ 17907 h 32194"/>
                      <a:gd name="connsiteX3" fmla="*/ 262509 w 459962"/>
                      <a:gd name="connsiteY3" fmla="*/ 0 h 32194"/>
                      <a:gd name="connsiteX4" fmla="*/ 0 w 459962"/>
                      <a:gd name="connsiteY4" fmla="*/ 27908 h 32194"/>
                      <a:gd name="connsiteX5" fmla="*/ 319373 w 459962"/>
                      <a:gd name="connsiteY5" fmla="*/ 31337 h 32194"/>
                      <a:gd name="connsiteX6" fmla="*/ 459962 w 459962"/>
                      <a:gd name="connsiteY6" fmla="*/ 32195 h 321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9962" h="32194">
                        <a:moveTo>
                          <a:pt x="459962" y="32195"/>
                        </a:moveTo>
                        <a:cubicBezTo>
                          <a:pt x="427482" y="23908"/>
                          <a:pt x="395288" y="14002"/>
                          <a:pt x="362807" y="5715"/>
                        </a:cubicBezTo>
                        <a:cubicBezTo>
                          <a:pt x="292132" y="2286"/>
                          <a:pt x="221361" y="7334"/>
                          <a:pt x="150971" y="17907"/>
                        </a:cubicBezTo>
                        <a:cubicBezTo>
                          <a:pt x="188119" y="11906"/>
                          <a:pt x="225266" y="5905"/>
                          <a:pt x="262509" y="0"/>
                        </a:cubicBezTo>
                        <a:cubicBezTo>
                          <a:pt x="172879" y="14668"/>
                          <a:pt x="86296" y="24955"/>
                          <a:pt x="0" y="27908"/>
                        </a:cubicBezTo>
                        <a:cubicBezTo>
                          <a:pt x="106489" y="29718"/>
                          <a:pt x="212884" y="30956"/>
                          <a:pt x="319373" y="31337"/>
                        </a:cubicBezTo>
                        <a:cubicBezTo>
                          <a:pt x="366236" y="31813"/>
                          <a:pt x="413099" y="32099"/>
                          <a:pt x="459962" y="321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3" name="Vrije vorm: vorm 22072">
                    <a:extLst>
                      <a:ext uri="{FF2B5EF4-FFF2-40B4-BE49-F238E27FC236}">
                        <a16:creationId xmlns:a16="http://schemas.microsoft.com/office/drawing/2014/main" id="{57FDE701-318C-8AEF-F90C-8A4EFA78CA08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0941"/>
                    <a:ext cx="215645" cy="4762"/>
                  </a:xfrm>
                  <a:custGeom>
                    <a:avLst/>
                    <a:gdLst>
                      <a:gd name="connsiteX0" fmla="*/ 0 w 215645"/>
                      <a:gd name="connsiteY0" fmla="*/ 0 h 4762"/>
                      <a:gd name="connsiteX1" fmla="*/ 0 w 215645"/>
                      <a:gd name="connsiteY1" fmla="*/ 1333 h 4762"/>
                      <a:gd name="connsiteX2" fmla="*/ 215646 w 215645"/>
                      <a:gd name="connsiteY2" fmla="*/ 4763 h 4762"/>
                      <a:gd name="connsiteX3" fmla="*/ 70390 w 215645"/>
                      <a:gd name="connsiteY3" fmla="*/ 381 h 4762"/>
                      <a:gd name="connsiteX4" fmla="*/ 0 w 215645"/>
                      <a:gd name="connsiteY4" fmla="*/ 0 h 4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15645" h="4762">
                        <a:moveTo>
                          <a:pt x="0" y="0"/>
                        </a:moveTo>
                        <a:lnTo>
                          <a:pt x="0" y="1333"/>
                        </a:lnTo>
                        <a:cubicBezTo>
                          <a:pt x="71914" y="2667"/>
                          <a:pt x="143732" y="3810"/>
                          <a:pt x="215646" y="4763"/>
                        </a:cubicBezTo>
                        <a:cubicBezTo>
                          <a:pt x="167164" y="3429"/>
                          <a:pt x="118777" y="1905"/>
                          <a:pt x="70390" y="381"/>
                        </a:cubicBezTo>
                        <a:cubicBezTo>
                          <a:pt x="46958" y="857"/>
                          <a:pt x="23527" y="762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4" name="Vrije vorm: vorm 22073">
                    <a:extLst>
                      <a:ext uri="{FF2B5EF4-FFF2-40B4-BE49-F238E27FC236}">
                        <a16:creationId xmlns:a16="http://schemas.microsoft.com/office/drawing/2014/main" id="{27775FC8-1BCD-299B-CE61-64F0C2F807D5}"/>
                      </a:ext>
                    </a:extLst>
                  </p:cNvPr>
                  <p:cNvSpPr/>
                  <p:nvPr/>
                </p:nvSpPr>
                <p:spPr>
                  <a:xfrm>
                    <a:off x="7507516" y="2450655"/>
                    <a:ext cx="496728" cy="7524"/>
                  </a:xfrm>
                  <a:custGeom>
                    <a:avLst/>
                    <a:gdLst>
                      <a:gd name="connsiteX0" fmla="*/ 483489 w 496728"/>
                      <a:gd name="connsiteY0" fmla="*/ 4286 h 7524"/>
                      <a:gd name="connsiteX1" fmla="*/ 342900 w 496728"/>
                      <a:gd name="connsiteY1" fmla="*/ 3429 h 7524"/>
                      <a:gd name="connsiteX2" fmla="*/ 23527 w 496728"/>
                      <a:gd name="connsiteY2" fmla="*/ 0 h 7524"/>
                      <a:gd name="connsiteX3" fmla="*/ 0 w 496728"/>
                      <a:gd name="connsiteY3" fmla="*/ 571 h 7524"/>
                      <a:gd name="connsiteX4" fmla="*/ 145256 w 496728"/>
                      <a:gd name="connsiteY4" fmla="*/ 4953 h 7524"/>
                      <a:gd name="connsiteX5" fmla="*/ 342900 w 496728"/>
                      <a:gd name="connsiteY5" fmla="*/ 6667 h 7524"/>
                      <a:gd name="connsiteX6" fmla="*/ 496729 w 496728"/>
                      <a:gd name="connsiteY6" fmla="*/ 7525 h 7524"/>
                      <a:gd name="connsiteX7" fmla="*/ 483584 w 496728"/>
                      <a:gd name="connsiteY7" fmla="*/ 4286 h 7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96728" h="7524">
                        <a:moveTo>
                          <a:pt x="483489" y="4286"/>
                        </a:moveTo>
                        <a:cubicBezTo>
                          <a:pt x="436626" y="4191"/>
                          <a:pt x="389763" y="3905"/>
                          <a:pt x="342900" y="3429"/>
                        </a:cubicBezTo>
                        <a:cubicBezTo>
                          <a:pt x="236411" y="3048"/>
                          <a:pt x="129921" y="1810"/>
                          <a:pt x="23527" y="0"/>
                        </a:cubicBezTo>
                        <a:cubicBezTo>
                          <a:pt x="15716" y="286"/>
                          <a:pt x="7906" y="476"/>
                          <a:pt x="0" y="571"/>
                        </a:cubicBezTo>
                        <a:cubicBezTo>
                          <a:pt x="48387" y="2095"/>
                          <a:pt x="96869" y="3715"/>
                          <a:pt x="145256" y="4953"/>
                        </a:cubicBezTo>
                        <a:cubicBezTo>
                          <a:pt x="211074" y="5810"/>
                          <a:pt x="276987" y="6382"/>
                          <a:pt x="342900" y="6667"/>
                        </a:cubicBezTo>
                        <a:cubicBezTo>
                          <a:pt x="394145" y="7239"/>
                          <a:pt x="445484" y="7429"/>
                          <a:pt x="496729" y="7525"/>
                        </a:cubicBezTo>
                        <a:cubicBezTo>
                          <a:pt x="492347" y="6477"/>
                          <a:pt x="487966" y="5429"/>
                          <a:pt x="483584" y="428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5" name="Vrije vorm: vorm 22074">
                    <a:extLst>
                      <a:ext uri="{FF2B5EF4-FFF2-40B4-BE49-F238E27FC236}">
                        <a16:creationId xmlns:a16="http://schemas.microsoft.com/office/drawing/2014/main" id="{19EF2A16-AED3-8B1F-B423-FCD5264A1533}"/>
                      </a:ext>
                    </a:extLst>
                  </p:cNvPr>
                  <p:cNvSpPr/>
                  <p:nvPr/>
                </p:nvSpPr>
                <p:spPr>
                  <a:xfrm>
                    <a:off x="8570125" y="2445086"/>
                    <a:ext cx="731805" cy="41002"/>
                  </a:xfrm>
                  <a:custGeom>
                    <a:avLst/>
                    <a:gdLst>
                      <a:gd name="connsiteX0" fmla="*/ 18098 w 731805"/>
                      <a:gd name="connsiteY0" fmla="*/ 140 h 41002"/>
                      <a:gd name="connsiteX1" fmla="*/ 0 w 731805"/>
                      <a:gd name="connsiteY1" fmla="*/ 3664 h 41002"/>
                      <a:gd name="connsiteX2" fmla="*/ 185547 w 731805"/>
                      <a:gd name="connsiteY2" fmla="*/ 5379 h 41002"/>
                      <a:gd name="connsiteX3" fmla="*/ 443198 w 731805"/>
                      <a:gd name="connsiteY3" fmla="*/ 19952 h 41002"/>
                      <a:gd name="connsiteX4" fmla="*/ 731806 w 731805"/>
                      <a:gd name="connsiteY4" fmla="*/ 41002 h 41002"/>
                      <a:gd name="connsiteX5" fmla="*/ 185547 w 731805"/>
                      <a:gd name="connsiteY5" fmla="*/ 2045 h 41002"/>
                      <a:gd name="connsiteX6" fmla="*/ 18098 w 731805"/>
                      <a:gd name="connsiteY6" fmla="*/ 140 h 41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31805" h="41002">
                        <a:moveTo>
                          <a:pt x="18098" y="140"/>
                        </a:moveTo>
                        <a:cubicBezTo>
                          <a:pt x="12097" y="1283"/>
                          <a:pt x="6001" y="2426"/>
                          <a:pt x="0" y="3664"/>
                        </a:cubicBezTo>
                        <a:cubicBezTo>
                          <a:pt x="61913" y="2902"/>
                          <a:pt x="123825" y="3664"/>
                          <a:pt x="185547" y="5379"/>
                        </a:cubicBezTo>
                        <a:cubicBezTo>
                          <a:pt x="271844" y="8427"/>
                          <a:pt x="357664" y="13666"/>
                          <a:pt x="443198" y="19952"/>
                        </a:cubicBezTo>
                        <a:cubicBezTo>
                          <a:pt x="539591" y="26048"/>
                          <a:pt x="635699" y="33478"/>
                          <a:pt x="731806" y="41002"/>
                        </a:cubicBezTo>
                        <a:cubicBezTo>
                          <a:pt x="550545" y="24810"/>
                          <a:pt x="368998" y="8522"/>
                          <a:pt x="185547" y="2045"/>
                        </a:cubicBezTo>
                        <a:cubicBezTo>
                          <a:pt x="129826" y="426"/>
                          <a:pt x="73914" y="-336"/>
                          <a:pt x="18098" y="14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6" name="Vrije vorm: vorm 22075">
                    <a:extLst>
                      <a:ext uri="{FF2B5EF4-FFF2-40B4-BE49-F238E27FC236}">
                        <a16:creationId xmlns:a16="http://schemas.microsoft.com/office/drawing/2014/main" id="{2350F7A3-FDCC-4F04-F641-6836A529C2AE}"/>
                      </a:ext>
                    </a:extLst>
                  </p:cNvPr>
                  <p:cNvSpPr/>
                  <p:nvPr/>
                </p:nvSpPr>
                <p:spPr>
                  <a:xfrm>
                    <a:off x="8711953" y="2416023"/>
                    <a:ext cx="526065" cy="32250"/>
                  </a:xfrm>
                  <a:custGeom>
                    <a:avLst/>
                    <a:gdLst>
                      <a:gd name="connsiteX0" fmla="*/ 19336 w 526065"/>
                      <a:gd name="connsiteY0" fmla="*/ 1009 h 32250"/>
                      <a:gd name="connsiteX1" fmla="*/ 0 w 526065"/>
                      <a:gd name="connsiteY1" fmla="*/ 4723 h 32250"/>
                      <a:gd name="connsiteX2" fmla="*/ 285464 w 526065"/>
                      <a:gd name="connsiteY2" fmla="*/ 7390 h 32250"/>
                      <a:gd name="connsiteX3" fmla="*/ 399955 w 526065"/>
                      <a:gd name="connsiteY3" fmla="*/ 17582 h 32250"/>
                      <a:gd name="connsiteX4" fmla="*/ 526066 w 526065"/>
                      <a:gd name="connsiteY4" fmla="*/ 32251 h 32250"/>
                      <a:gd name="connsiteX5" fmla="*/ 285464 w 526065"/>
                      <a:gd name="connsiteY5" fmla="*/ 4152 h 32250"/>
                      <a:gd name="connsiteX6" fmla="*/ 19336 w 526065"/>
                      <a:gd name="connsiteY6" fmla="*/ 1104 h 32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26065" h="32250">
                        <a:moveTo>
                          <a:pt x="19336" y="1009"/>
                        </a:moveTo>
                        <a:cubicBezTo>
                          <a:pt x="12859" y="2247"/>
                          <a:pt x="6382" y="3485"/>
                          <a:pt x="0" y="4723"/>
                        </a:cubicBezTo>
                        <a:cubicBezTo>
                          <a:pt x="95155" y="2342"/>
                          <a:pt x="190500" y="2342"/>
                          <a:pt x="285464" y="7390"/>
                        </a:cubicBezTo>
                        <a:cubicBezTo>
                          <a:pt x="323850" y="9867"/>
                          <a:pt x="362045" y="13296"/>
                          <a:pt x="399955" y="17582"/>
                        </a:cubicBezTo>
                        <a:cubicBezTo>
                          <a:pt x="442341" y="21297"/>
                          <a:pt x="484442" y="26059"/>
                          <a:pt x="526066" y="32251"/>
                        </a:cubicBezTo>
                        <a:cubicBezTo>
                          <a:pt x="447580" y="18439"/>
                          <a:pt x="366903" y="9486"/>
                          <a:pt x="285464" y="4152"/>
                        </a:cubicBezTo>
                        <a:cubicBezTo>
                          <a:pt x="196977" y="-515"/>
                          <a:pt x="108109" y="-801"/>
                          <a:pt x="19336" y="110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7" name="Vrije vorm: vorm 22076">
                    <a:extLst>
                      <a:ext uri="{FF2B5EF4-FFF2-40B4-BE49-F238E27FC236}">
                        <a16:creationId xmlns:a16="http://schemas.microsoft.com/office/drawing/2014/main" id="{3F6380B3-343C-CE24-0A0E-33FF34A40AA2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8" name="Vrije vorm: vorm 22077">
                    <a:extLst>
                      <a:ext uri="{FF2B5EF4-FFF2-40B4-BE49-F238E27FC236}">
                        <a16:creationId xmlns:a16="http://schemas.microsoft.com/office/drawing/2014/main" id="{663A7FFD-B214-313E-843D-4FD4E6C0D446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79" name="Vrije vorm: vorm 22078">
                    <a:extLst>
                      <a:ext uri="{FF2B5EF4-FFF2-40B4-BE49-F238E27FC236}">
                        <a16:creationId xmlns:a16="http://schemas.microsoft.com/office/drawing/2014/main" id="{7C7B522E-AB25-5A7F-210B-0A2A257970B7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2274"/>
                    <a:ext cx="594836" cy="12096"/>
                  </a:xfrm>
                  <a:custGeom>
                    <a:avLst/>
                    <a:gdLst>
                      <a:gd name="connsiteX0" fmla="*/ 594551 w 594836"/>
                      <a:gd name="connsiteY0" fmla="*/ 12001 h 12096"/>
                      <a:gd name="connsiteX1" fmla="*/ 567119 w 594836"/>
                      <a:gd name="connsiteY1" fmla="*/ 6001 h 12096"/>
                      <a:gd name="connsiteX2" fmla="*/ 413290 w 594836"/>
                      <a:gd name="connsiteY2" fmla="*/ 5143 h 12096"/>
                      <a:gd name="connsiteX3" fmla="*/ 215646 w 594836"/>
                      <a:gd name="connsiteY3" fmla="*/ 3429 h 12096"/>
                      <a:gd name="connsiteX4" fmla="*/ 0 w 594836"/>
                      <a:gd name="connsiteY4" fmla="*/ 0 h 12096"/>
                      <a:gd name="connsiteX5" fmla="*/ 0 w 594836"/>
                      <a:gd name="connsiteY5" fmla="*/ 0 h 12096"/>
                      <a:gd name="connsiteX6" fmla="*/ 413004 w 594836"/>
                      <a:gd name="connsiteY6" fmla="*/ 11239 h 12096"/>
                      <a:gd name="connsiteX7" fmla="*/ 594836 w 594836"/>
                      <a:gd name="connsiteY7" fmla="*/ 12097 h 12096"/>
                      <a:gd name="connsiteX8" fmla="*/ 594455 w 594836"/>
                      <a:gd name="connsiteY8" fmla="*/ 12097 h 12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94836" h="12096">
                        <a:moveTo>
                          <a:pt x="594551" y="12001"/>
                        </a:moveTo>
                        <a:cubicBezTo>
                          <a:pt x="585407" y="10192"/>
                          <a:pt x="576263" y="8096"/>
                          <a:pt x="567119" y="6001"/>
                        </a:cubicBezTo>
                        <a:cubicBezTo>
                          <a:pt x="515874" y="6001"/>
                          <a:pt x="464534" y="5715"/>
                          <a:pt x="413290" y="5143"/>
                        </a:cubicBezTo>
                        <a:cubicBezTo>
                          <a:pt x="347377" y="4953"/>
                          <a:pt x="281559" y="4286"/>
                          <a:pt x="215646" y="3429"/>
                        </a:cubicBezTo>
                        <a:cubicBezTo>
                          <a:pt x="143732" y="2572"/>
                          <a:pt x="71819" y="1333"/>
                          <a:pt x="0" y="0"/>
                        </a:cubicBezTo>
                        <a:lnTo>
                          <a:pt x="0" y="0"/>
                        </a:lnTo>
                        <a:cubicBezTo>
                          <a:pt x="137541" y="4763"/>
                          <a:pt x="275177" y="8763"/>
                          <a:pt x="413004" y="11239"/>
                        </a:cubicBezTo>
                        <a:cubicBezTo>
                          <a:pt x="473583" y="11906"/>
                          <a:pt x="534257" y="12097"/>
                          <a:pt x="594836" y="12097"/>
                        </a:cubicBezTo>
                        <a:cubicBezTo>
                          <a:pt x="594741" y="12097"/>
                          <a:pt x="594646" y="12097"/>
                          <a:pt x="594455" y="1209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0" name="Vrije vorm: vorm 22079">
                    <a:extLst>
                      <a:ext uri="{FF2B5EF4-FFF2-40B4-BE49-F238E27FC236}">
                        <a16:creationId xmlns:a16="http://schemas.microsoft.com/office/drawing/2014/main" id="{5E6230EB-64FE-2590-EF8A-4E7CB8FDA0AB}"/>
                      </a:ext>
                    </a:extLst>
                  </p:cNvPr>
                  <p:cNvSpPr/>
                  <p:nvPr/>
                </p:nvSpPr>
                <p:spPr>
                  <a:xfrm>
                    <a:off x="8534978" y="2448344"/>
                    <a:ext cx="767048" cy="40982"/>
                  </a:xfrm>
                  <a:custGeom>
                    <a:avLst/>
                    <a:gdLst>
                      <a:gd name="connsiteX0" fmla="*/ 220694 w 767048"/>
                      <a:gd name="connsiteY0" fmla="*/ 2025 h 40982"/>
                      <a:gd name="connsiteX1" fmla="*/ 35147 w 767048"/>
                      <a:gd name="connsiteY1" fmla="*/ 310 h 40982"/>
                      <a:gd name="connsiteX2" fmla="*/ 0 w 767048"/>
                      <a:gd name="connsiteY2" fmla="*/ 6978 h 40982"/>
                      <a:gd name="connsiteX3" fmla="*/ 220123 w 767048"/>
                      <a:gd name="connsiteY3" fmla="*/ 8121 h 40982"/>
                      <a:gd name="connsiteX4" fmla="*/ 767048 w 767048"/>
                      <a:gd name="connsiteY4" fmla="*/ 40982 h 40982"/>
                      <a:gd name="connsiteX5" fmla="*/ 478441 w 767048"/>
                      <a:gd name="connsiteY5" fmla="*/ 16693 h 40982"/>
                      <a:gd name="connsiteX6" fmla="*/ 220789 w 767048"/>
                      <a:gd name="connsiteY6" fmla="*/ 2120 h 409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67048" h="40982">
                        <a:moveTo>
                          <a:pt x="220694" y="2025"/>
                        </a:moveTo>
                        <a:cubicBezTo>
                          <a:pt x="158972" y="215"/>
                          <a:pt x="96964" y="-452"/>
                          <a:pt x="35147" y="310"/>
                        </a:cubicBezTo>
                        <a:cubicBezTo>
                          <a:pt x="23431" y="2597"/>
                          <a:pt x="11716" y="4787"/>
                          <a:pt x="0" y="6978"/>
                        </a:cubicBezTo>
                        <a:cubicBezTo>
                          <a:pt x="73438" y="5454"/>
                          <a:pt x="146780" y="6026"/>
                          <a:pt x="220123" y="8121"/>
                        </a:cubicBezTo>
                        <a:cubicBezTo>
                          <a:pt x="403193" y="12502"/>
                          <a:pt x="585311" y="26695"/>
                          <a:pt x="767048" y="40982"/>
                        </a:cubicBezTo>
                        <a:cubicBezTo>
                          <a:pt x="671036" y="32410"/>
                          <a:pt x="574929" y="23837"/>
                          <a:pt x="478441" y="16693"/>
                        </a:cubicBezTo>
                        <a:cubicBezTo>
                          <a:pt x="392811" y="10312"/>
                          <a:pt x="306991" y="5073"/>
                          <a:pt x="220789" y="212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1" name="Vrije vorm: vorm 22080">
                    <a:extLst>
                      <a:ext uri="{FF2B5EF4-FFF2-40B4-BE49-F238E27FC236}">
                        <a16:creationId xmlns:a16="http://schemas.microsoft.com/office/drawing/2014/main" id="{CCA9A2CD-43AB-503B-0C4D-D69367D859AC}"/>
                      </a:ext>
                    </a:extLst>
                  </p:cNvPr>
                  <p:cNvSpPr/>
                  <p:nvPr/>
                </p:nvSpPr>
                <p:spPr>
                  <a:xfrm>
                    <a:off x="8675853" y="2419230"/>
                    <a:ext cx="562165" cy="32282"/>
                  </a:xfrm>
                  <a:custGeom>
                    <a:avLst/>
                    <a:gdLst>
                      <a:gd name="connsiteX0" fmla="*/ 321564 w 562165"/>
                      <a:gd name="connsiteY0" fmla="*/ 4184 h 32282"/>
                      <a:gd name="connsiteX1" fmla="*/ 36100 w 562165"/>
                      <a:gd name="connsiteY1" fmla="*/ 1516 h 32282"/>
                      <a:gd name="connsiteX2" fmla="*/ 0 w 562165"/>
                      <a:gd name="connsiteY2" fmla="*/ 8660 h 32282"/>
                      <a:gd name="connsiteX3" fmla="*/ 320612 w 562165"/>
                      <a:gd name="connsiteY3" fmla="*/ 10280 h 32282"/>
                      <a:gd name="connsiteX4" fmla="*/ 562166 w 562165"/>
                      <a:gd name="connsiteY4" fmla="*/ 32282 h 32282"/>
                      <a:gd name="connsiteX5" fmla="*/ 436055 w 562165"/>
                      <a:gd name="connsiteY5" fmla="*/ 14375 h 32282"/>
                      <a:gd name="connsiteX6" fmla="*/ 321564 w 562165"/>
                      <a:gd name="connsiteY6" fmla="*/ 4184 h 32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62165" h="32282">
                        <a:moveTo>
                          <a:pt x="321564" y="4184"/>
                        </a:moveTo>
                        <a:cubicBezTo>
                          <a:pt x="226600" y="-769"/>
                          <a:pt x="131254" y="-865"/>
                          <a:pt x="36100" y="1516"/>
                        </a:cubicBezTo>
                        <a:cubicBezTo>
                          <a:pt x="24098" y="3898"/>
                          <a:pt x="12097" y="6279"/>
                          <a:pt x="0" y="8660"/>
                        </a:cubicBezTo>
                        <a:cubicBezTo>
                          <a:pt x="106966" y="5327"/>
                          <a:pt x="214122" y="4660"/>
                          <a:pt x="320612" y="10280"/>
                        </a:cubicBezTo>
                        <a:cubicBezTo>
                          <a:pt x="401860" y="13613"/>
                          <a:pt x="482917" y="20471"/>
                          <a:pt x="562166" y="32282"/>
                        </a:cubicBezTo>
                        <a:cubicBezTo>
                          <a:pt x="520732" y="25043"/>
                          <a:pt x="478536" y="19138"/>
                          <a:pt x="436055" y="14375"/>
                        </a:cubicBezTo>
                        <a:cubicBezTo>
                          <a:pt x="398145" y="10089"/>
                          <a:pt x="359950" y="6755"/>
                          <a:pt x="321564" y="418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2" name="Vrije vorm: vorm 22081">
                    <a:extLst>
                      <a:ext uri="{FF2B5EF4-FFF2-40B4-BE49-F238E27FC236}">
                        <a16:creationId xmlns:a16="http://schemas.microsoft.com/office/drawing/2014/main" id="{E5BD449B-9535-B954-1696-69A38CCD7855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3" name="Vrije vorm: vorm 22082">
                    <a:extLst>
                      <a:ext uri="{FF2B5EF4-FFF2-40B4-BE49-F238E27FC236}">
                        <a16:creationId xmlns:a16="http://schemas.microsoft.com/office/drawing/2014/main" id="{A1A897CB-18F9-8B18-6259-9FCF303F7C2C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084" name="Vrije vorm: vorm 22083">
                    <a:extLst>
                      <a:ext uri="{FF2B5EF4-FFF2-40B4-BE49-F238E27FC236}">
                        <a16:creationId xmlns:a16="http://schemas.microsoft.com/office/drawing/2014/main" id="{DB600BE3-8CC4-33B8-E179-D6EA80C1E885}"/>
                      </a:ext>
                    </a:extLst>
                  </p:cNvPr>
                  <p:cNvSpPr/>
                  <p:nvPr/>
                </p:nvSpPr>
                <p:spPr>
                  <a:xfrm>
                    <a:off x="9308027" y="2424937"/>
                    <a:ext cx="47529" cy="3619"/>
                  </a:xfrm>
                  <a:custGeom>
                    <a:avLst/>
                    <a:gdLst>
                      <a:gd name="connsiteX0" fmla="*/ 0 w 47529"/>
                      <a:gd name="connsiteY0" fmla="*/ 0 h 3619"/>
                      <a:gd name="connsiteX1" fmla="*/ 35814 w 47529"/>
                      <a:gd name="connsiteY1" fmla="*/ 3620 h 3619"/>
                      <a:gd name="connsiteX2" fmla="*/ 47530 w 47529"/>
                      <a:gd name="connsiteY2" fmla="*/ 3620 h 3619"/>
                      <a:gd name="connsiteX3" fmla="*/ 95 w 47529"/>
                      <a:gd name="connsiteY3" fmla="*/ 0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3619">
                        <a:moveTo>
                          <a:pt x="0" y="0"/>
                        </a:moveTo>
                        <a:lnTo>
                          <a:pt x="35814" y="3620"/>
                        </a:lnTo>
                        <a:cubicBezTo>
                          <a:pt x="39719" y="3620"/>
                          <a:pt x="43624" y="3620"/>
                          <a:pt x="47530" y="3620"/>
                        </a:cubicBezTo>
                        <a:cubicBezTo>
                          <a:pt x="31718" y="2477"/>
                          <a:pt x="15907" y="1333"/>
                          <a:pt x="95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</p:grpSp>
        <p:grpSp>
          <p:nvGrpSpPr>
            <p:cNvPr id="21974" name="Graphic 8819">
              <a:extLst>
                <a:ext uri="{FF2B5EF4-FFF2-40B4-BE49-F238E27FC236}">
                  <a16:creationId xmlns:a16="http://schemas.microsoft.com/office/drawing/2014/main" id="{C1BF599D-F8AE-8018-3929-1CC4AC47E5A9}"/>
                </a:ext>
              </a:extLst>
            </p:cNvPr>
            <p:cNvGrpSpPr/>
            <p:nvPr userDrawn="1"/>
          </p:nvGrpSpPr>
          <p:grpSpPr>
            <a:xfrm rot="295145">
              <a:off x="6819718" y="2096241"/>
              <a:ext cx="3564106" cy="2347533"/>
              <a:chOff x="7568191" y="1936660"/>
              <a:chExt cx="2312955" cy="1849469"/>
            </a:xfrm>
            <a:solidFill>
              <a:srgbClr val="FFFFFF"/>
            </a:solidFill>
          </p:grpSpPr>
          <p:sp>
            <p:nvSpPr>
              <p:cNvPr id="22039" name="Vrije vorm: vorm 22038">
                <a:extLst>
                  <a:ext uri="{FF2B5EF4-FFF2-40B4-BE49-F238E27FC236}">
                    <a16:creationId xmlns:a16="http://schemas.microsoft.com/office/drawing/2014/main" id="{9E7526D1-0434-B8D8-418B-2408AB419F90}"/>
                  </a:ext>
                </a:extLst>
              </p:cNvPr>
              <p:cNvSpPr/>
              <p:nvPr/>
            </p:nvSpPr>
            <p:spPr>
              <a:xfrm>
                <a:off x="9735251" y="3762011"/>
                <a:ext cx="21974" cy="5643"/>
              </a:xfrm>
              <a:custGeom>
                <a:avLst/>
                <a:gdLst>
                  <a:gd name="connsiteX0" fmla="*/ 21880 w 21974"/>
                  <a:gd name="connsiteY0" fmla="*/ 2522 h 5643"/>
                  <a:gd name="connsiteX1" fmla="*/ 21880 w 21974"/>
                  <a:gd name="connsiteY1" fmla="*/ 903 h 5643"/>
                  <a:gd name="connsiteX2" fmla="*/ 163 w 21974"/>
                  <a:gd name="connsiteY2" fmla="*/ 46 h 5643"/>
                  <a:gd name="connsiteX3" fmla="*/ 7497 w 21974"/>
                  <a:gd name="connsiteY3" fmla="*/ 3380 h 5643"/>
                  <a:gd name="connsiteX4" fmla="*/ 7497 w 21974"/>
                  <a:gd name="connsiteY4" fmla="*/ 4237 h 5643"/>
                  <a:gd name="connsiteX5" fmla="*/ 21975 w 21974"/>
                  <a:gd name="connsiteY5" fmla="*/ 5094 h 5643"/>
                  <a:gd name="connsiteX6" fmla="*/ 21975 w 21974"/>
                  <a:gd name="connsiteY6" fmla="*/ 3475 h 5643"/>
                  <a:gd name="connsiteX7" fmla="*/ 21975 w 21974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2522"/>
                    </a:move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ubicBezTo>
                      <a:pt x="17974" y="3475"/>
                      <a:pt x="13783" y="2808"/>
                      <a:pt x="21975" y="26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0" name="Vrije vorm: vorm 22039">
                <a:extLst>
                  <a:ext uri="{FF2B5EF4-FFF2-40B4-BE49-F238E27FC236}">
                    <a16:creationId xmlns:a16="http://schemas.microsoft.com/office/drawing/2014/main" id="{4A9C42C9-4E2D-AF17-4826-D8BF695D8841}"/>
                  </a:ext>
                </a:extLst>
              </p:cNvPr>
              <p:cNvSpPr/>
              <p:nvPr/>
            </p:nvSpPr>
            <p:spPr>
              <a:xfrm>
                <a:off x="9112384" y="3769920"/>
                <a:ext cx="34475" cy="3662"/>
              </a:xfrm>
              <a:custGeom>
                <a:avLst/>
                <a:gdLst>
                  <a:gd name="connsiteX0" fmla="*/ 0 w 34475"/>
                  <a:gd name="connsiteY0" fmla="*/ 3662 h 3662"/>
                  <a:gd name="connsiteX1" fmla="*/ 21717 w 34475"/>
                  <a:gd name="connsiteY1" fmla="*/ 2900 h 3662"/>
                  <a:gd name="connsiteX2" fmla="*/ 28956 w 34475"/>
                  <a:gd name="connsiteY2" fmla="*/ 2043 h 3662"/>
                  <a:gd name="connsiteX3" fmla="*/ 28956 w 34475"/>
                  <a:gd name="connsiteY3" fmla="*/ 1186 h 3662"/>
                  <a:gd name="connsiteX4" fmla="*/ 95 w 34475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75" h="3662">
                    <a:moveTo>
                      <a:pt x="0" y="3662"/>
                    </a:moveTo>
                    <a:cubicBezTo>
                      <a:pt x="10001" y="3662"/>
                      <a:pt x="15907" y="3281"/>
                      <a:pt x="21717" y="2900"/>
                    </a:cubicBezTo>
                    <a:cubicBezTo>
                      <a:pt x="22098" y="2424"/>
                      <a:pt x="22765" y="1948"/>
                      <a:pt x="28956" y="2043"/>
                    </a:cubicBezTo>
                    <a:cubicBezTo>
                      <a:pt x="28956" y="1757"/>
                      <a:pt x="28956" y="1472"/>
                      <a:pt x="28956" y="1186"/>
                    </a:cubicBezTo>
                    <a:cubicBezTo>
                      <a:pt x="51340" y="-1767"/>
                      <a:pt x="-1714" y="1472"/>
                      <a:pt x="95" y="35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1" name="Vrije vorm: vorm 22040">
                <a:extLst>
                  <a:ext uri="{FF2B5EF4-FFF2-40B4-BE49-F238E27FC236}">
                    <a16:creationId xmlns:a16="http://schemas.microsoft.com/office/drawing/2014/main" id="{137513B8-1F14-408E-DAA5-9E953B9C2BDE}"/>
                  </a:ext>
                </a:extLst>
              </p:cNvPr>
              <p:cNvSpPr/>
              <p:nvPr/>
            </p:nvSpPr>
            <p:spPr>
              <a:xfrm>
                <a:off x="8684902" y="3775761"/>
                <a:ext cx="43719" cy="8120"/>
              </a:xfrm>
              <a:custGeom>
                <a:avLst/>
                <a:gdLst>
                  <a:gd name="connsiteX0" fmla="*/ 28956 w 43719"/>
                  <a:gd name="connsiteY0" fmla="*/ 1727 h 8120"/>
                  <a:gd name="connsiteX1" fmla="*/ 14478 w 43719"/>
                  <a:gd name="connsiteY1" fmla="*/ 869 h 8120"/>
                  <a:gd name="connsiteX2" fmla="*/ 7239 w 43719"/>
                  <a:gd name="connsiteY2" fmla="*/ 869 h 8120"/>
                  <a:gd name="connsiteX3" fmla="*/ 0 w 43719"/>
                  <a:gd name="connsiteY3" fmla="*/ 12 h 8120"/>
                  <a:gd name="connsiteX4" fmla="*/ 43720 w 43719"/>
                  <a:gd name="connsiteY4" fmla="*/ 7632 h 8120"/>
                  <a:gd name="connsiteX5" fmla="*/ 29051 w 43719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19" h="8120">
                    <a:moveTo>
                      <a:pt x="28956" y="1727"/>
                    </a:moveTo>
                    <a:cubicBezTo>
                      <a:pt x="27337" y="1060"/>
                      <a:pt x="22860" y="774"/>
                      <a:pt x="14478" y="869"/>
                    </a:cubicBezTo>
                    <a:cubicBezTo>
                      <a:pt x="12002" y="869"/>
                      <a:pt x="9620" y="869"/>
                      <a:pt x="7239" y="869"/>
                    </a:cubicBezTo>
                    <a:cubicBezTo>
                      <a:pt x="6858" y="393"/>
                      <a:pt x="6096" y="-83"/>
                      <a:pt x="0" y="12"/>
                    </a:cubicBezTo>
                    <a:cubicBezTo>
                      <a:pt x="667" y="3632"/>
                      <a:pt x="15716" y="9918"/>
                      <a:pt x="43720" y="7632"/>
                    </a:cubicBezTo>
                    <a:cubicBezTo>
                      <a:pt x="19050" y="6013"/>
                      <a:pt x="39529" y="4203"/>
                      <a:pt x="29051" y="17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2" name="Vrije vorm: vorm 22041">
                <a:extLst>
                  <a:ext uri="{FF2B5EF4-FFF2-40B4-BE49-F238E27FC236}">
                    <a16:creationId xmlns:a16="http://schemas.microsoft.com/office/drawing/2014/main" id="{05BF0B46-F90E-95A5-B73F-436F273775FD}"/>
                  </a:ext>
                </a:extLst>
              </p:cNvPr>
              <p:cNvSpPr/>
              <p:nvPr/>
            </p:nvSpPr>
            <p:spPr>
              <a:xfrm>
                <a:off x="8738394" y="3777792"/>
                <a:ext cx="77192" cy="8337"/>
              </a:xfrm>
              <a:custGeom>
                <a:avLst/>
                <a:gdLst>
                  <a:gd name="connsiteX0" fmla="*/ 40805 w 77192"/>
                  <a:gd name="connsiteY0" fmla="*/ 1601 h 8337"/>
                  <a:gd name="connsiteX1" fmla="*/ 4515 w 77192"/>
                  <a:gd name="connsiteY1" fmla="*/ 648 h 8337"/>
                  <a:gd name="connsiteX2" fmla="*/ 4801 w 77192"/>
                  <a:gd name="connsiteY2" fmla="*/ 8173 h 8337"/>
                  <a:gd name="connsiteX3" fmla="*/ 62713 w 77192"/>
                  <a:gd name="connsiteY3" fmla="*/ 6649 h 8337"/>
                  <a:gd name="connsiteX4" fmla="*/ 70047 w 77192"/>
                  <a:gd name="connsiteY4" fmla="*/ 6649 h 8337"/>
                  <a:gd name="connsiteX5" fmla="*/ 77191 w 77192"/>
                  <a:gd name="connsiteY5" fmla="*/ 5030 h 8337"/>
                  <a:gd name="connsiteX6" fmla="*/ 62618 w 77192"/>
                  <a:gd name="connsiteY6" fmla="*/ 3315 h 8337"/>
                  <a:gd name="connsiteX7" fmla="*/ 40901 w 77192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192" h="8337">
                    <a:moveTo>
                      <a:pt x="40805" y="1601"/>
                    </a:moveTo>
                    <a:cubicBezTo>
                      <a:pt x="23851" y="2267"/>
                      <a:pt x="9468" y="-1447"/>
                      <a:pt x="4515" y="648"/>
                    </a:cubicBezTo>
                    <a:cubicBezTo>
                      <a:pt x="14135" y="4458"/>
                      <a:pt x="-9677" y="5696"/>
                      <a:pt x="4801" y="8173"/>
                    </a:cubicBezTo>
                    <a:cubicBezTo>
                      <a:pt x="32519" y="8649"/>
                      <a:pt x="51092" y="8078"/>
                      <a:pt x="62713" y="6649"/>
                    </a:cubicBezTo>
                    <a:cubicBezTo>
                      <a:pt x="65189" y="6649"/>
                      <a:pt x="67571" y="6649"/>
                      <a:pt x="70047" y="6649"/>
                    </a:cubicBezTo>
                    <a:cubicBezTo>
                      <a:pt x="71381" y="5982"/>
                      <a:pt x="77286" y="5792"/>
                      <a:pt x="77191" y="5030"/>
                    </a:cubicBezTo>
                    <a:cubicBezTo>
                      <a:pt x="70809" y="4649"/>
                      <a:pt x="64237" y="4268"/>
                      <a:pt x="62618" y="3315"/>
                    </a:cubicBezTo>
                    <a:cubicBezTo>
                      <a:pt x="50235" y="3315"/>
                      <a:pt x="43853" y="2648"/>
                      <a:pt x="40901" y="16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3" name="Vrije vorm: vorm 22042">
                <a:extLst>
                  <a:ext uri="{FF2B5EF4-FFF2-40B4-BE49-F238E27FC236}">
                    <a16:creationId xmlns:a16="http://schemas.microsoft.com/office/drawing/2014/main" id="{9F8F9FAE-4691-CDC7-62EA-2B0BA9808DAD}"/>
                  </a:ext>
                </a:extLst>
              </p:cNvPr>
              <p:cNvSpPr/>
              <p:nvPr/>
            </p:nvSpPr>
            <p:spPr>
              <a:xfrm>
                <a:off x="8917340" y="3767536"/>
                <a:ext cx="21974" cy="5643"/>
              </a:xfrm>
              <a:custGeom>
                <a:avLst/>
                <a:gdLst>
                  <a:gd name="connsiteX0" fmla="*/ 21880 w 21974"/>
                  <a:gd name="connsiteY0" fmla="*/ 3380 h 5643"/>
                  <a:gd name="connsiteX1" fmla="*/ 21880 w 21974"/>
                  <a:gd name="connsiteY1" fmla="*/ 2522 h 5643"/>
                  <a:gd name="connsiteX2" fmla="*/ 21880 w 21974"/>
                  <a:gd name="connsiteY2" fmla="*/ 903 h 5643"/>
                  <a:gd name="connsiteX3" fmla="*/ 163 w 21974"/>
                  <a:gd name="connsiteY3" fmla="*/ 46 h 5643"/>
                  <a:gd name="connsiteX4" fmla="*/ 7497 w 21974"/>
                  <a:gd name="connsiteY4" fmla="*/ 3380 h 5643"/>
                  <a:gd name="connsiteX5" fmla="*/ 7497 w 21974"/>
                  <a:gd name="connsiteY5" fmla="*/ 4237 h 5643"/>
                  <a:gd name="connsiteX6" fmla="*/ 21975 w 21974"/>
                  <a:gd name="connsiteY6" fmla="*/ 5094 h 5643"/>
                  <a:gd name="connsiteX7" fmla="*/ 21975 w 21974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3380"/>
                    </a:moveTo>
                    <a:cubicBezTo>
                      <a:pt x="17879" y="3380"/>
                      <a:pt x="13593" y="2713"/>
                      <a:pt x="21880" y="2522"/>
                    </a:cubicBez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4" name="Vrije vorm: vorm 22043">
                <a:extLst>
                  <a:ext uri="{FF2B5EF4-FFF2-40B4-BE49-F238E27FC236}">
                    <a16:creationId xmlns:a16="http://schemas.microsoft.com/office/drawing/2014/main" id="{AE57A79D-000A-A4FD-D5FC-F0B5268F6A8D}"/>
                  </a:ext>
                </a:extLst>
              </p:cNvPr>
              <p:cNvSpPr/>
              <p:nvPr/>
            </p:nvSpPr>
            <p:spPr>
              <a:xfrm>
                <a:off x="8845101" y="3768544"/>
                <a:ext cx="28871" cy="5556"/>
              </a:xfrm>
              <a:custGeom>
                <a:avLst/>
                <a:gdLst>
                  <a:gd name="connsiteX0" fmla="*/ 11 w 28871"/>
                  <a:gd name="connsiteY0" fmla="*/ 5515 h 5556"/>
                  <a:gd name="connsiteX1" fmla="*/ 28872 w 28871"/>
                  <a:gd name="connsiteY1" fmla="*/ 562 h 5556"/>
                  <a:gd name="connsiteX2" fmla="*/ 11 w 28871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871" h="5556">
                    <a:moveTo>
                      <a:pt x="11" y="5515"/>
                    </a:moveTo>
                    <a:cubicBezTo>
                      <a:pt x="28205" y="6086"/>
                      <a:pt x="6202" y="657"/>
                      <a:pt x="28872" y="562"/>
                    </a:cubicBezTo>
                    <a:cubicBezTo>
                      <a:pt x="14394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5" name="Vrije vorm: vorm 22044">
                <a:extLst>
                  <a:ext uri="{FF2B5EF4-FFF2-40B4-BE49-F238E27FC236}">
                    <a16:creationId xmlns:a16="http://schemas.microsoft.com/office/drawing/2014/main" id="{36F7B081-D9E9-2A8A-851B-830912B7F5A6}"/>
                  </a:ext>
                </a:extLst>
              </p:cNvPr>
              <p:cNvSpPr/>
              <p:nvPr/>
            </p:nvSpPr>
            <p:spPr>
              <a:xfrm>
                <a:off x="8938858" y="3774344"/>
                <a:ext cx="65808" cy="11726"/>
              </a:xfrm>
              <a:custGeom>
                <a:avLst/>
                <a:gdLst>
                  <a:gd name="connsiteX0" fmla="*/ 51225 w 65808"/>
                  <a:gd name="connsiteY0" fmla="*/ 953 h 11726"/>
                  <a:gd name="connsiteX1" fmla="*/ 22174 w 65808"/>
                  <a:gd name="connsiteY1" fmla="*/ 0 h 11726"/>
                  <a:gd name="connsiteX2" fmla="*/ 29603 w 65808"/>
                  <a:gd name="connsiteY2" fmla="*/ 4191 h 11726"/>
                  <a:gd name="connsiteX3" fmla="*/ 647 w 65808"/>
                  <a:gd name="connsiteY3" fmla="*/ 7429 h 11726"/>
                  <a:gd name="connsiteX4" fmla="*/ 838 w 65808"/>
                  <a:gd name="connsiteY4" fmla="*/ 11621 h 11726"/>
                  <a:gd name="connsiteX5" fmla="*/ 44177 w 65808"/>
                  <a:gd name="connsiteY5" fmla="*/ 6763 h 11726"/>
                  <a:gd name="connsiteX6" fmla="*/ 58655 w 65808"/>
                  <a:gd name="connsiteY6" fmla="*/ 5143 h 11726"/>
                  <a:gd name="connsiteX7" fmla="*/ 29508 w 65808"/>
                  <a:gd name="connsiteY7" fmla="*/ 2572 h 11726"/>
                  <a:gd name="connsiteX8" fmla="*/ 65798 w 65808"/>
                  <a:gd name="connsiteY8" fmla="*/ 3524 h 11726"/>
                  <a:gd name="connsiteX9" fmla="*/ 51225 w 65808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5808" h="11726">
                    <a:moveTo>
                      <a:pt x="51225" y="953"/>
                    </a:moveTo>
                    <a:cubicBezTo>
                      <a:pt x="37509" y="1143"/>
                      <a:pt x="35128" y="0"/>
                      <a:pt x="22174" y="0"/>
                    </a:cubicBezTo>
                    <a:cubicBezTo>
                      <a:pt x="19983" y="1905"/>
                      <a:pt x="23412" y="3238"/>
                      <a:pt x="29603" y="4191"/>
                    </a:cubicBezTo>
                    <a:cubicBezTo>
                      <a:pt x="6839" y="3715"/>
                      <a:pt x="-2686" y="4858"/>
                      <a:pt x="647" y="7429"/>
                    </a:cubicBezTo>
                    <a:cubicBezTo>
                      <a:pt x="5886" y="10001"/>
                      <a:pt x="5791" y="9049"/>
                      <a:pt x="838" y="11621"/>
                    </a:cubicBezTo>
                    <a:cubicBezTo>
                      <a:pt x="35414" y="12382"/>
                      <a:pt x="34080" y="8858"/>
                      <a:pt x="44177" y="6763"/>
                    </a:cubicBezTo>
                    <a:cubicBezTo>
                      <a:pt x="47320" y="6001"/>
                      <a:pt x="50463" y="5334"/>
                      <a:pt x="58655" y="5143"/>
                    </a:cubicBezTo>
                    <a:cubicBezTo>
                      <a:pt x="56559" y="3429"/>
                      <a:pt x="26555" y="4858"/>
                      <a:pt x="29508" y="2572"/>
                    </a:cubicBezTo>
                    <a:cubicBezTo>
                      <a:pt x="42557" y="-381"/>
                      <a:pt x="49606" y="4096"/>
                      <a:pt x="65798" y="3524"/>
                    </a:cubicBezTo>
                    <a:cubicBezTo>
                      <a:pt x="66084" y="2096"/>
                      <a:pt x="60369" y="1333"/>
                      <a:pt x="51225" y="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6" name="Vrije vorm: vorm 22045">
                <a:extLst>
                  <a:ext uri="{FF2B5EF4-FFF2-40B4-BE49-F238E27FC236}">
                    <a16:creationId xmlns:a16="http://schemas.microsoft.com/office/drawing/2014/main" id="{85E40612-E078-E14B-EB04-EC7E6B781258}"/>
                  </a:ext>
                </a:extLst>
              </p:cNvPr>
              <p:cNvSpPr/>
              <p:nvPr/>
            </p:nvSpPr>
            <p:spPr>
              <a:xfrm>
                <a:off x="8997417" y="3774187"/>
                <a:ext cx="145065" cy="7258"/>
              </a:xfrm>
              <a:custGeom>
                <a:avLst/>
                <a:gdLst>
                  <a:gd name="connsiteX0" fmla="*/ 137731 w 145065"/>
                  <a:gd name="connsiteY0" fmla="*/ 1490 h 7258"/>
                  <a:gd name="connsiteX1" fmla="*/ 130492 w 145065"/>
                  <a:gd name="connsiteY1" fmla="*/ 1490 h 7258"/>
                  <a:gd name="connsiteX2" fmla="*/ 101441 w 145065"/>
                  <a:gd name="connsiteY2" fmla="*/ 633 h 7258"/>
                  <a:gd name="connsiteX3" fmla="*/ 79819 w 145065"/>
                  <a:gd name="connsiteY3" fmla="*/ 3872 h 7258"/>
                  <a:gd name="connsiteX4" fmla="*/ 0 w 145065"/>
                  <a:gd name="connsiteY4" fmla="*/ 347 h 7258"/>
                  <a:gd name="connsiteX5" fmla="*/ 21812 w 145065"/>
                  <a:gd name="connsiteY5" fmla="*/ 2062 h 7258"/>
                  <a:gd name="connsiteX6" fmla="*/ 43529 w 145065"/>
                  <a:gd name="connsiteY6" fmla="*/ 2062 h 7258"/>
                  <a:gd name="connsiteX7" fmla="*/ 123349 w 145065"/>
                  <a:gd name="connsiteY7" fmla="*/ 5586 h 7258"/>
                  <a:gd name="connsiteX8" fmla="*/ 145066 w 145065"/>
                  <a:gd name="connsiteY8" fmla="*/ 4824 h 7258"/>
                  <a:gd name="connsiteX9" fmla="*/ 145066 w 145065"/>
                  <a:gd name="connsiteY9" fmla="*/ 2348 h 7258"/>
                  <a:gd name="connsiteX10" fmla="*/ 137827 w 145065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5065" h="7258">
                    <a:moveTo>
                      <a:pt x="137731" y="1490"/>
                    </a:moveTo>
                    <a:cubicBezTo>
                      <a:pt x="135255" y="1490"/>
                      <a:pt x="132778" y="1490"/>
                      <a:pt x="130492" y="1490"/>
                    </a:cubicBezTo>
                    <a:cubicBezTo>
                      <a:pt x="116776" y="1681"/>
                      <a:pt x="114395" y="538"/>
                      <a:pt x="101441" y="633"/>
                    </a:cubicBezTo>
                    <a:cubicBezTo>
                      <a:pt x="107823" y="3300"/>
                      <a:pt x="90392" y="3205"/>
                      <a:pt x="79819" y="3872"/>
                    </a:cubicBezTo>
                    <a:cubicBezTo>
                      <a:pt x="78676" y="347"/>
                      <a:pt x="16288" y="-605"/>
                      <a:pt x="0" y="347"/>
                    </a:cubicBezTo>
                    <a:cubicBezTo>
                      <a:pt x="5810" y="1110"/>
                      <a:pt x="19812" y="919"/>
                      <a:pt x="21812" y="2062"/>
                    </a:cubicBezTo>
                    <a:cubicBezTo>
                      <a:pt x="29051" y="2062"/>
                      <a:pt x="36195" y="2062"/>
                      <a:pt x="43529" y="2062"/>
                    </a:cubicBezTo>
                    <a:cubicBezTo>
                      <a:pt x="42005" y="10539"/>
                      <a:pt x="83439" y="6253"/>
                      <a:pt x="123349" y="5586"/>
                    </a:cubicBezTo>
                    <a:cubicBezTo>
                      <a:pt x="124492" y="4634"/>
                      <a:pt x="136588" y="4920"/>
                      <a:pt x="145066" y="4824"/>
                    </a:cubicBezTo>
                    <a:cubicBezTo>
                      <a:pt x="145066" y="3967"/>
                      <a:pt x="145066" y="3110"/>
                      <a:pt x="145066" y="2348"/>
                    </a:cubicBezTo>
                    <a:cubicBezTo>
                      <a:pt x="140684" y="2348"/>
                      <a:pt x="136493" y="2253"/>
                      <a:pt x="137827" y="149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7" name="Vrije vorm: vorm 22046">
                <a:extLst>
                  <a:ext uri="{FF2B5EF4-FFF2-40B4-BE49-F238E27FC236}">
                    <a16:creationId xmlns:a16="http://schemas.microsoft.com/office/drawing/2014/main" id="{312A4043-6325-21B2-1F72-E2774621783F}"/>
                  </a:ext>
                </a:extLst>
              </p:cNvPr>
              <p:cNvSpPr/>
              <p:nvPr/>
            </p:nvSpPr>
            <p:spPr>
              <a:xfrm>
                <a:off x="9164016" y="3776579"/>
                <a:ext cx="31072" cy="3583"/>
              </a:xfrm>
              <a:custGeom>
                <a:avLst/>
                <a:gdLst>
                  <a:gd name="connsiteX0" fmla="*/ 14566 w 31072"/>
                  <a:gd name="connsiteY0" fmla="*/ 51 h 3583"/>
                  <a:gd name="connsiteX1" fmla="*/ 14566 w 31072"/>
                  <a:gd name="connsiteY1" fmla="*/ 2528 h 3583"/>
                  <a:gd name="connsiteX2" fmla="*/ 88 w 31072"/>
                  <a:gd name="connsiteY2" fmla="*/ 2528 h 3583"/>
                  <a:gd name="connsiteX3" fmla="*/ 29044 w 31072"/>
                  <a:gd name="connsiteY3" fmla="*/ 1766 h 3583"/>
                  <a:gd name="connsiteX4" fmla="*/ 14471 w 31072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072" h="3583">
                    <a:moveTo>
                      <a:pt x="14566" y="51"/>
                    </a:moveTo>
                    <a:cubicBezTo>
                      <a:pt x="11804" y="1194"/>
                      <a:pt x="5899" y="1480"/>
                      <a:pt x="14566" y="2528"/>
                    </a:cubicBezTo>
                    <a:cubicBezTo>
                      <a:pt x="9709" y="2528"/>
                      <a:pt x="4946" y="2528"/>
                      <a:pt x="88" y="2528"/>
                    </a:cubicBezTo>
                    <a:cubicBezTo>
                      <a:pt x="-2198" y="3957"/>
                      <a:pt x="40760" y="4147"/>
                      <a:pt x="29044" y="1766"/>
                    </a:cubicBezTo>
                    <a:cubicBezTo>
                      <a:pt x="28187" y="718"/>
                      <a:pt x="26758" y="-234"/>
                      <a:pt x="14471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8" name="Vrije vorm: vorm 22047">
                <a:extLst>
                  <a:ext uri="{FF2B5EF4-FFF2-40B4-BE49-F238E27FC236}">
                    <a16:creationId xmlns:a16="http://schemas.microsoft.com/office/drawing/2014/main" id="{CCAB6327-89EA-4996-05B5-A65380EA9400}"/>
                  </a:ext>
                </a:extLst>
              </p:cNvPr>
              <p:cNvSpPr/>
              <p:nvPr/>
            </p:nvSpPr>
            <p:spPr>
              <a:xfrm>
                <a:off x="8731667" y="1945735"/>
                <a:ext cx="11679" cy="2987"/>
              </a:xfrm>
              <a:custGeom>
                <a:avLst/>
                <a:gdLst>
                  <a:gd name="connsiteX0" fmla="*/ 11432 w 11679"/>
                  <a:gd name="connsiteY0" fmla="*/ 2953 h 2987"/>
                  <a:gd name="connsiteX1" fmla="*/ 8575 w 11679"/>
                  <a:gd name="connsiteY1" fmla="*/ 0 h 2987"/>
                  <a:gd name="connsiteX2" fmla="*/ 98 w 11679"/>
                  <a:gd name="connsiteY2" fmla="*/ 667 h 2987"/>
                  <a:gd name="connsiteX3" fmla="*/ 11528 w 11679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79" h="2987">
                    <a:moveTo>
                      <a:pt x="11432" y="2953"/>
                    </a:moveTo>
                    <a:cubicBezTo>
                      <a:pt x="12576" y="1429"/>
                      <a:pt x="9432" y="953"/>
                      <a:pt x="8575" y="0"/>
                    </a:cubicBezTo>
                    <a:cubicBezTo>
                      <a:pt x="6289" y="381"/>
                      <a:pt x="4003" y="762"/>
                      <a:pt x="98" y="667"/>
                    </a:cubicBezTo>
                    <a:cubicBezTo>
                      <a:pt x="-760" y="2572"/>
                      <a:pt x="4098" y="3143"/>
                      <a:pt x="11528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49" name="Vrije vorm: vorm 22048">
                <a:extLst>
                  <a:ext uri="{FF2B5EF4-FFF2-40B4-BE49-F238E27FC236}">
                    <a16:creationId xmlns:a16="http://schemas.microsoft.com/office/drawing/2014/main" id="{CA58D333-445F-E98C-17D4-2A1C567E6B79}"/>
                  </a:ext>
                </a:extLst>
              </p:cNvPr>
              <p:cNvSpPr/>
              <p:nvPr/>
            </p:nvSpPr>
            <p:spPr>
              <a:xfrm>
                <a:off x="8796608" y="1959493"/>
                <a:ext cx="20405" cy="4454"/>
              </a:xfrm>
              <a:custGeom>
                <a:avLst/>
                <a:gdLst>
                  <a:gd name="connsiteX0" fmla="*/ 6213 w 20405"/>
                  <a:gd name="connsiteY0" fmla="*/ 4434 h 4454"/>
                  <a:gd name="connsiteX1" fmla="*/ 20406 w 20405"/>
                  <a:gd name="connsiteY1" fmla="*/ 3101 h 4454"/>
                  <a:gd name="connsiteX2" fmla="*/ 498 w 20405"/>
                  <a:gd name="connsiteY2" fmla="*/ 720 h 4454"/>
                  <a:gd name="connsiteX3" fmla="*/ 6213 w 2040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405" h="4454">
                    <a:moveTo>
                      <a:pt x="6213" y="4434"/>
                    </a:moveTo>
                    <a:cubicBezTo>
                      <a:pt x="13262" y="4625"/>
                      <a:pt x="14976" y="3387"/>
                      <a:pt x="20406" y="3101"/>
                    </a:cubicBezTo>
                    <a:cubicBezTo>
                      <a:pt x="19644" y="815"/>
                      <a:pt x="8595" y="-1090"/>
                      <a:pt x="498" y="720"/>
                    </a:cubicBezTo>
                    <a:cubicBezTo>
                      <a:pt x="-1883" y="3101"/>
                      <a:pt x="4975" y="3006"/>
                      <a:pt x="6213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0" name="Vrije vorm: vorm 22049">
                <a:extLst>
                  <a:ext uri="{FF2B5EF4-FFF2-40B4-BE49-F238E27FC236}">
                    <a16:creationId xmlns:a16="http://schemas.microsoft.com/office/drawing/2014/main" id="{A4691828-5D16-5FA9-FAFE-C93AF76EA5C3}"/>
                  </a:ext>
                </a:extLst>
              </p:cNvPr>
              <p:cNvSpPr/>
              <p:nvPr/>
            </p:nvSpPr>
            <p:spPr>
              <a:xfrm>
                <a:off x="8655469" y="1958689"/>
                <a:ext cx="42481" cy="7659"/>
              </a:xfrm>
              <a:custGeom>
                <a:avLst/>
                <a:gdLst>
                  <a:gd name="connsiteX0" fmla="*/ 42482 w 42481"/>
                  <a:gd name="connsiteY0" fmla="*/ 4477 h 7659"/>
                  <a:gd name="connsiteX1" fmla="*/ 39624 w 42481"/>
                  <a:gd name="connsiteY1" fmla="*/ 4477 h 7659"/>
                  <a:gd name="connsiteX2" fmla="*/ 33909 w 42481"/>
                  <a:gd name="connsiteY2" fmla="*/ 4477 h 7659"/>
                  <a:gd name="connsiteX3" fmla="*/ 33909 w 42481"/>
                  <a:gd name="connsiteY3" fmla="*/ 1524 h 7659"/>
                  <a:gd name="connsiteX4" fmla="*/ 22574 w 42481"/>
                  <a:gd name="connsiteY4" fmla="*/ 0 h 7659"/>
                  <a:gd name="connsiteX5" fmla="*/ 2762 w 42481"/>
                  <a:gd name="connsiteY5" fmla="*/ 2858 h 7659"/>
                  <a:gd name="connsiteX6" fmla="*/ 5620 w 42481"/>
                  <a:gd name="connsiteY6" fmla="*/ 5810 h 7659"/>
                  <a:gd name="connsiteX7" fmla="*/ 0 w 42481"/>
                  <a:gd name="connsiteY7" fmla="*/ 6477 h 7659"/>
                  <a:gd name="connsiteX8" fmla="*/ 42482 w 42481"/>
                  <a:gd name="connsiteY8" fmla="*/ 4572 h 7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481" h="7659">
                    <a:moveTo>
                      <a:pt x="42482" y="4477"/>
                    </a:moveTo>
                    <a:cubicBezTo>
                      <a:pt x="41529" y="4477"/>
                      <a:pt x="40577" y="4477"/>
                      <a:pt x="39624" y="4477"/>
                    </a:cubicBezTo>
                    <a:cubicBezTo>
                      <a:pt x="37719" y="4477"/>
                      <a:pt x="35814" y="4477"/>
                      <a:pt x="33909" y="4477"/>
                    </a:cubicBezTo>
                    <a:cubicBezTo>
                      <a:pt x="33909" y="3524"/>
                      <a:pt x="33909" y="2477"/>
                      <a:pt x="33909" y="1524"/>
                    </a:cubicBezTo>
                    <a:cubicBezTo>
                      <a:pt x="27527" y="1715"/>
                      <a:pt x="23241" y="1238"/>
                      <a:pt x="22574" y="0"/>
                    </a:cubicBezTo>
                    <a:cubicBezTo>
                      <a:pt x="18574" y="3143"/>
                      <a:pt x="17145" y="2477"/>
                      <a:pt x="2762" y="2858"/>
                    </a:cubicBezTo>
                    <a:cubicBezTo>
                      <a:pt x="3048" y="4000"/>
                      <a:pt x="1429" y="5715"/>
                      <a:pt x="5620" y="5810"/>
                    </a:cubicBezTo>
                    <a:cubicBezTo>
                      <a:pt x="5620" y="6572"/>
                      <a:pt x="2096" y="6382"/>
                      <a:pt x="0" y="6477"/>
                    </a:cubicBezTo>
                    <a:cubicBezTo>
                      <a:pt x="13716" y="8287"/>
                      <a:pt x="32957" y="8287"/>
                      <a:pt x="42482" y="45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1" name="Vrije vorm: vorm 22050">
                <a:extLst>
                  <a:ext uri="{FF2B5EF4-FFF2-40B4-BE49-F238E27FC236}">
                    <a16:creationId xmlns:a16="http://schemas.microsoft.com/office/drawing/2014/main" id="{F81EA5CE-A180-3C7F-66A5-6EF71EC9761C}"/>
                  </a:ext>
                </a:extLst>
              </p:cNvPr>
              <p:cNvSpPr/>
              <p:nvPr/>
            </p:nvSpPr>
            <p:spPr>
              <a:xfrm>
                <a:off x="8309838" y="1969928"/>
                <a:ext cx="11303" cy="2952"/>
              </a:xfrm>
              <a:custGeom>
                <a:avLst/>
                <a:gdLst>
                  <a:gd name="connsiteX0" fmla="*/ 11303 w 11303"/>
                  <a:gd name="connsiteY0" fmla="*/ 2953 h 2952"/>
                  <a:gd name="connsiteX1" fmla="*/ 11303 w 11303"/>
                  <a:gd name="connsiteY1" fmla="*/ 0 h 2952"/>
                  <a:gd name="connsiteX2" fmla="*/ 11303 w 1130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03" h="2952">
                    <a:moveTo>
                      <a:pt x="11303" y="2953"/>
                    </a:moveTo>
                    <a:cubicBezTo>
                      <a:pt x="11303" y="2000"/>
                      <a:pt x="11303" y="952"/>
                      <a:pt x="11303" y="0"/>
                    </a:cubicBezTo>
                    <a:cubicBezTo>
                      <a:pt x="-984" y="1048"/>
                      <a:pt x="-6318" y="2381"/>
                      <a:pt x="1130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2" name="Vrije vorm: vorm 22051">
                <a:extLst>
                  <a:ext uri="{FF2B5EF4-FFF2-40B4-BE49-F238E27FC236}">
                    <a16:creationId xmlns:a16="http://schemas.microsoft.com/office/drawing/2014/main" id="{E21F65AA-6635-C00E-BE80-9795A35EA962}"/>
                  </a:ext>
                </a:extLst>
              </p:cNvPr>
              <p:cNvSpPr/>
              <p:nvPr/>
            </p:nvSpPr>
            <p:spPr>
              <a:xfrm>
                <a:off x="8927408" y="1936660"/>
                <a:ext cx="67913" cy="22219"/>
              </a:xfrm>
              <a:custGeom>
                <a:avLst/>
                <a:gdLst>
                  <a:gd name="connsiteX0" fmla="*/ 16764 w 67913"/>
                  <a:gd name="connsiteY0" fmla="*/ 2407 h 22219"/>
                  <a:gd name="connsiteX1" fmla="*/ 33909 w 67913"/>
                  <a:gd name="connsiteY1" fmla="*/ 8408 h 22219"/>
                  <a:gd name="connsiteX2" fmla="*/ 0 w 67913"/>
                  <a:gd name="connsiteY2" fmla="*/ 16314 h 22219"/>
                  <a:gd name="connsiteX3" fmla="*/ 2953 w 67913"/>
                  <a:gd name="connsiteY3" fmla="*/ 22219 h 22219"/>
                  <a:gd name="connsiteX4" fmla="*/ 20003 w 67913"/>
                  <a:gd name="connsiteY4" fmla="*/ 21648 h 22219"/>
                  <a:gd name="connsiteX5" fmla="*/ 42577 w 67913"/>
                  <a:gd name="connsiteY5" fmla="*/ 12980 h 22219"/>
                  <a:gd name="connsiteX6" fmla="*/ 53816 w 67913"/>
                  <a:gd name="connsiteY6" fmla="*/ 6408 h 22219"/>
                  <a:gd name="connsiteX7" fmla="*/ 67913 w 67913"/>
                  <a:gd name="connsiteY7" fmla="*/ 597 h 22219"/>
                  <a:gd name="connsiteX8" fmla="*/ 65056 w 67913"/>
                  <a:gd name="connsiteY8" fmla="*/ 216 h 22219"/>
                  <a:gd name="connsiteX9" fmla="*/ 20193 w 67913"/>
                  <a:gd name="connsiteY9" fmla="*/ 26 h 22219"/>
                  <a:gd name="connsiteX10" fmla="*/ 16859 w 67913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7913" h="22219">
                    <a:moveTo>
                      <a:pt x="16764" y="2407"/>
                    </a:moveTo>
                    <a:cubicBezTo>
                      <a:pt x="27146" y="3264"/>
                      <a:pt x="31433" y="5550"/>
                      <a:pt x="33909" y="8408"/>
                    </a:cubicBezTo>
                    <a:cubicBezTo>
                      <a:pt x="19812" y="10694"/>
                      <a:pt x="19431" y="19743"/>
                      <a:pt x="0" y="16314"/>
                    </a:cubicBezTo>
                    <a:cubicBezTo>
                      <a:pt x="381" y="19266"/>
                      <a:pt x="1429" y="21457"/>
                      <a:pt x="2953" y="22219"/>
                    </a:cubicBezTo>
                    <a:cubicBezTo>
                      <a:pt x="4572" y="19838"/>
                      <a:pt x="13716" y="21267"/>
                      <a:pt x="20003" y="21648"/>
                    </a:cubicBezTo>
                    <a:cubicBezTo>
                      <a:pt x="23241" y="17647"/>
                      <a:pt x="44005" y="18219"/>
                      <a:pt x="42577" y="12980"/>
                    </a:cubicBezTo>
                    <a:cubicBezTo>
                      <a:pt x="61627" y="13361"/>
                      <a:pt x="60293" y="9456"/>
                      <a:pt x="53816" y="6408"/>
                    </a:cubicBezTo>
                    <a:cubicBezTo>
                      <a:pt x="58388" y="4407"/>
                      <a:pt x="61532" y="2121"/>
                      <a:pt x="67913" y="597"/>
                    </a:cubicBezTo>
                    <a:cubicBezTo>
                      <a:pt x="66770" y="597"/>
                      <a:pt x="66008" y="407"/>
                      <a:pt x="65056" y="216"/>
                    </a:cubicBezTo>
                    <a:cubicBezTo>
                      <a:pt x="50101" y="121"/>
                      <a:pt x="35147" y="-69"/>
                      <a:pt x="20193" y="26"/>
                    </a:cubicBezTo>
                    <a:cubicBezTo>
                      <a:pt x="21908" y="883"/>
                      <a:pt x="22765" y="1645"/>
                      <a:pt x="16859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3" name="Vrije vorm: vorm 22052">
                <a:extLst>
                  <a:ext uri="{FF2B5EF4-FFF2-40B4-BE49-F238E27FC236}">
                    <a16:creationId xmlns:a16="http://schemas.microsoft.com/office/drawing/2014/main" id="{AF9CF393-9A12-BF7C-F75F-888FBA8AC25B}"/>
                  </a:ext>
                </a:extLst>
              </p:cNvPr>
              <p:cNvSpPr/>
              <p:nvPr/>
            </p:nvSpPr>
            <p:spPr>
              <a:xfrm>
                <a:off x="8859495" y="1936972"/>
                <a:ext cx="81915" cy="25367"/>
              </a:xfrm>
              <a:custGeom>
                <a:avLst/>
                <a:gdLst>
                  <a:gd name="connsiteX0" fmla="*/ 5620 w 81915"/>
                  <a:gd name="connsiteY0" fmla="*/ 23717 h 25367"/>
                  <a:gd name="connsiteX1" fmla="*/ 45339 w 81915"/>
                  <a:gd name="connsiteY1" fmla="*/ 24765 h 25367"/>
                  <a:gd name="connsiteX2" fmla="*/ 53721 w 81915"/>
                  <a:gd name="connsiteY2" fmla="*/ 13716 h 25367"/>
                  <a:gd name="connsiteX3" fmla="*/ 81915 w 81915"/>
                  <a:gd name="connsiteY3" fmla="*/ 5810 h 25367"/>
                  <a:gd name="connsiteX4" fmla="*/ 73819 w 81915"/>
                  <a:gd name="connsiteY4" fmla="*/ 0 h 25367"/>
                  <a:gd name="connsiteX5" fmla="*/ 54197 w 81915"/>
                  <a:gd name="connsiteY5" fmla="*/ 286 h 25367"/>
                  <a:gd name="connsiteX6" fmla="*/ 56293 w 81915"/>
                  <a:gd name="connsiteY6" fmla="*/ 476 h 25367"/>
                  <a:gd name="connsiteX7" fmla="*/ 39433 w 81915"/>
                  <a:gd name="connsiteY7" fmla="*/ 7715 h 25367"/>
                  <a:gd name="connsiteX8" fmla="*/ 48006 w 81915"/>
                  <a:gd name="connsiteY8" fmla="*/ 10763 h 25367"/>
                  <a:gd name="connsiteX9" fmla="*/ 14097 w 81915"/>
                  <a:gd name="connsiteY9" fmla="*/ 19431 h 25367"/>
                  <a:gd name="connsiteX10" fmla="*/ 0 w 81915"/>
                  <a:gd name="connsiteY10" fmla="*/ 21527 h 25367"/>
                  <a:gd name="connsiteX11" fmla="*/ 5715 w 81915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1915" h="25367">
                    <a:moveTo>
                      <a:pt x="5620" y="23717"/>
                    </a:moveTo>
                    <a:cubicBezTo>
                      <a:pt x="20383" y="24289"/>
                      <a:pt x="29623" y="26384"/>
                      <a:pt x="45339" y="24765"/>
                    </a:cubicBezTo>
                    <a:cubicBezTo>
                      <a:pt x="44291" y="21622"/>
                      <a:pt x="48958" y="18193"/>
                      <a:pt x="53721" y="13716"/>
                    </a:cubicBezTo>
                    <a:cubicBezTo>
                      <a:pt x="71628" y="14764"/>
                      <a:pt x="73057" y="9144"/>
                      <a:pt x="81915" y="5810"/>
                    </a:cubicBezTo>
                    <a:cubicBezTo>
                      <a:pt x="71628" y="5620"/>
                      <a:pt x="72866" y="2572"/>
                      <a:pt x="73819" y="0"/>
                    </a:cubicBezTo>
                    <a:cubicBezTo>
                      <a:pt x="67247" y="0"/>
                      <a:pt x="60674" y="191"/>
                      <a:pt x="54197" y="286"/>
                    </a:cubicBezTo>
                    <a:cubicBezTo>
                      <a:pt x="54959" y="286"/>
                      <a:pt x="55721" y="286"/>
                      <a:pt x="56293" y="476"/>
                    </a:cubicBezTo>
                    <a:cubicBezTo>
                      <a:pt x="56483" y="2381"/>
                      <a:pt x="41815" y="4381"/>
                      <a:pt x="39433" y="7715"/>
                    </a:cubicBezTo>
                    <a:cubicBezTo>
                      <a:pt x="46863" y="7525"/>
                      <a:pt x="48768" y="8763"/>
                      <a:pt x="48006" y="10763"/>
                    </a:cubicBezTo>
                    <a:cubicBezTo>
                      <a:pt x="30480" y="9906"/>
                      <a:pt x="5048" y="13335"/>
                      <a:pt x="14097" y="19431"/>
                    </a:cubicBezTo>
                    <a:cubicBezTo>
                      <a:pt x="7715" y="19717"/>
                      <a:pt x="5144" y="20955"/>
                      <a:pt x="0" y="21527"/>
                    </a:cubicBezTo>
                    <a:cubicBezTo>
                      <a:pt x="1429" y="22384"/>
                      <a:pt x="3048" y="23241"/>
                      <a:pt x="5715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4" name="Vrije vorm: vorm 22053">
                <a:extLst>
                  <a:ext uri="{FF2B5EF4-FFF2-40B4-BE49-F238E27FC236}">
                    <a16:creationId xmlns:a16="http://schemas.microsoft.com/office/drawing/2014/main" id="{F5D43CC3-21FF-EF8F-AB26-2976AA7F0EFE}"/>
                  </a:ext>
                </a:extLst>
              </p:cNvPr>
              <p:cNvSpPr/>
              <p:nvPr/>
            </p:nvSpPr>
            <p:spPr>
              <a:xfrm>
                <a:off x="8632281" y="1952497"/>
                <a:ext cx="22751" cy="8191"/>
              </a:xfrm>
              <a:custGeom>
                <a:avLst/>
                <a:gdLst>
                  <a:gd name="connsiteX0" fmla="*/ 17474 w 22751"/>
                  <a:gd name="connsiteY0" fmla="*/ 8096 h 8191"/>
                  <a:gd name="connsiteX1" fmla="*/ 17379 w 22751"/>
                  <a:gd name="connsiteY1" fmla="*/ 0 h 8191"/>
                  <a:gd name="connsiteX2" fmla="*/ 14616 w 22751"/>
                  <a:gd name="connsiteY2" fmla="*/ 0 h 8191"/>
                  <a:gd name="connsiteX3" fmla="*/ 17474 w 22751"/>
                  <a:gd name="connsiteY3" fmla="*/ 2286 h 8191"/>
                  <a:gd name="connsiteX4" fmla="*/ 6139 w 22751"/>
                  <a:gd name="connsiteY4" fmla="*/ 1429 h 8191"/>
                  <a:gd name="connsiteX5" fmla="*/ 17569 w 22751"/>
                  <a:gd name="connsiteY5" fmla="*/ 8192 h 8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51" h="8191">
                    <a:moveTo>
                      <a:pt x="17474" y="8096"/>
                    </a:moveTo>
                    <a:cubicBezTo>
                      <a:pt x="24141" y="5239"/>
                      <a:pt x="24903" y="2286"/>
                      <a:pt x="17379" y="0"/>
                    </a:cubicBezTo>
                    <a:cubicBezTo>
                      <a:pt x="16426" y="0"/>
                      <a:pt x="15474" y="0"/>
                      <a:pt x="14616" y="0"/>
                    </a:cubicBezTo>
                    <a:cubicBezTo>
                      <a:pt x="14807" y="953"/>
                      <a:pt x="18236" y="1048"/>
                      <a:pt x="17474" y="2286"/>
                    </a:cubicBezTo>
                    <a:cubicBezTo>
                      <a:pt x="12521" y="2286"/>
                      <a:pt x="8616" y="2096"/>
                      <a:pt x="6139" y="1429"/>
                    </a:cubicBezTo>
                    <a:cubicBezTo>
                      <a:pt x="-6910" y="4763"/>
                      <a:pt x="2710" y="6668"/>
                      <a:pt x="17569" y="81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5" name="Vrije vorm: vorm 22054">
                <a:extLst>
                  <a:ext uri="{FF2B5EF4-FFF2-40B4-BE49-F238E27FC236}">
                    <a16:creationId xmlns:a16="http://schemas.microsoft.com/office/drawing/2014/main" id="{0244D8B1-C3D2-EE92-8C4B-9A8989EB186C}"/>
                  </a:ext>
                </a:extLst>
              </p:cNvPr>
              <p:cNvSpPr/>
              <p:nvPr/>
            </p:nvSpPr>
            <p:spPr>
              <a:xfrm>
                <a:off x="8281198" y="1954307"/>
                <a:ext cx="328947" cy="37459"/>
              </a:xfrm>
              <a:custGeom>
                <a:avLst/>
                <a:gdLst>
                  <a:gd name="connsiteX0" fmla="*/ 5749 w 328947"/>
                  <a:gd name="connsiteY0" fmla="*/ 10954 h 37459"/>
                  <a:gd name="connsiteX1" fmla="*/ 19846 w 328947"/>
                  <a:gd name="connsiteY1" fmla="*/ 8858 h 37459"/>
                  <a:gd name="connsiteX2" fmla="*/ 28419 w 328947"/>
                  <a:gd name="connsiteY2" fmla="*/ 11906 h 37459"/>
                  <a:gd name="connsiteX3" fmla="*/ 39754 w 328947"/>
                  <a:gd name="connsiteY3" fmla="*/ 9811 h 37459"/>
                  <a:gd name="connsiteX4" fmla="*/ 73853 w 328947"/>
                  <a:gd name="connsiteY4" fmla="*/ 16002 h 37459"/>
                  <a:gd name="connsiteX5" fmla="*/ 79568 w 328947"/>
                  <a:gd name="connsiteY5" fmla="*/ 16002 h 37459"/>
                  <a:gd name="connsiteX6" fmla="*/ 93665 w 328947"/>
                  <a:gd name="connsiteY6" fmla="*/ 13144 h 37459"/>
                  <a:gd name="connsiteX7" fmla="*/ 99380 w 328947"/>
                  <a:gd name="connsiteY7" fmla="*/ 13906 h 37459"/>
                  <a:gd name="connsiteX8" fmla="*/ 96618 w 328947"/>
                  <a:gd name="connsiteY8" fmla="*/ 19050 h 37459"/>
                  <a:gd name="connsiteX9" fmla="*/ 93760 w 328947"/>
                  <a:gd name="connsiteY9" fmla="*/ 21241 h 37459"/>
                  <a:gd name="connsiteX10" fmla="*/ 42802 w 328947"/>
                  <a:gd name="connsiteY10" fmla="*/ 23050 h 37459"/>
                  <a:gd name="connsiteX11" fmla="*/ 59947 w 328947"/>
                  <a:gd name="connsiteY11" fmla="*/ 28385 h 37459"/>
                  <a:gd name="connsiteX12" fmla="*/ 57089 w 328947"/>
                  <a:gd name="connsiteY12" fmla="*/ 26860 h 37459"/>
                  <a:gd name="connsiteX13" fmla="*/ 108048 w 328947"/>
                  <a:gd name="connsiteY13" fmla="*/ 23527 h 37459"/>
                  <a:gd name="connsiteX14" fmla="*/ 108048 w 328947"/>
                  <a:gd name="connsiteY14" fmla="*/ 22765 h 37459"/>
                  <a:gd name="connsiteX15" fmla="*/ 99475 w 328947"/>
                  <a:gd name="connsiteY15" fmla="*/ 19050 h 37459"/>
                  <a:gd name="connsiteX16" fmla="*/ 102238 w 328947"/>
                  <a:gd name="connsiteY16" fmla="*/ 17621 h 37459"/>
                  <a:gd name="connsiteX17" fmla="*/ 113668 w 328947"/>
                  <a:gd name="connsiteY17" fmla="*/ 19907 h 37459"/>
                  <a:gd name="connsiteX18" fmla="*/ 110905 w 328947"/>
                  <a:gd name="connsiteY18" fmla="*/ 24289 h 37459"/>
                  <a:gd name="connsiteX19" fmla="*/ 113763 w 328947"/>
                  <a:gd name="connsiteY19" fmla="*/ 26575 h 37459"/>
                  <a:gd name="connsiteX20" fmla="*/ 102428 w 328947"/>
                  <a:gd name="connsiteY20" fmla="*/ 27242 h 37459"/>
                  <a:gd name="connsiteX21" fmla="*/ 96808 w 328947"/>
                  <a:gd name="connsiteY21" fmla="*/ 29432 h 37459"/>
                  <a:gd name="connsiteX22" fmla="*/ 113858 w 328947"/>
                  <a:gd name="connsiteY22" fmla="*/ 31052 h 37459"/>
                  <a:gd name="connsiteX23" fmla="*/ 119478 w 328947"/>
                  <a:gd name="connsiteY23" fmla="*/ 29623 h 37459"/>
                  <a:gd name="connsiteX24" fmla="*/ 122335 w 328947"/>
                  <a:gd name="connsiteY24" fmla="*/ 26670 h 37459"/>
                  <a:gd name="connsiteX25" fmla="*/ 130908 w 328947"/>
                  <a:gd name="connsiteY25" fmla="*/ 30385 h 37459"/>
                  <a:gd name="connsiteX26" fmla="*/ 128050 w 328947"/>
                  <a:gd name="connsiteY26" fmla="*/ 31814 h 37459"/>
                  <a:gd name="connsiteX27" fmla="*/ 145100 w 328947"/>
                  <a:gd name="connsiteY27" fmla="*/ 32671 h 37459"/>
                  <a:gd name="connsiteX28" fmla="*/ 167770 w 328947"/>
                  <a:gd name="connsiteY28" fmla="*/ 35814 h 37459"/>
                  <a:gd name="connsiteX29" fmla="*/ 170627 w 328947"/>
                  <a:gd name="connsiteY29" fmla="*/ 36576 h 37459"/>
                  <a:gd name="connsiteX30" fmla="*/ 181962 w 328947"/>
                  <a:gd name="connsiteY30" fmla="*/ 36576 h 37459"/>
                  <a:gd name="connsiteX31" fmla="*/ 173389 w 328947"/>
                  <a:gd name="connsiteY31" fmla="*/ 32099 h 37459"/>
                  <a:gd name="connsiteX32" fmla="*/ 184724 w 328947"/>
                  <a:gd name="connsiteY32" fmla="*/ 30671 h 37459"/>
                  <a:gd name="connsiteX33" fmla="*/ 184724 w 328947"/>
                  <a:gd name="connsiteY33" fmla="*/ 25527 h 37459"/>
                  <a:gd name="connsiteX34" fmla="*/ 176247 w 328947"/>
                  <a:gd name="connsiteY34" fmla="*/ 24765 h 37459"/>
                  <a:gd name="connsiteX35" fmla="*/ 170532 w 328947"/>
                  <a:gd name="connsiteY35" fmla="*/ 23241 h 37459"/>
                  <a:gd name="connsiteX36" fmla="*/ 164912 w 328947"/>
                  <a:gd name="connsiteY36" fmla="*/ 24670 h 37459"/>
                  <a:gd name="connsiteX37" fmla="*/ 164912 w 328947"/>
                  <a:gd name="connsiteY37" fmla="*/ 29813 h 37459"/>
                  <a:gd name="connsiteX38" fmla="*/ 156340 w 328947"/>
                  <a:gd name="connsiteY38" fmla="*/ 25337 h 37459"/>
                  <a:gd name="connsiteX39" fmla="*/ 153482 w 328947"/>
                  <a:gd name="connsiteY39" fmla="*/ 23813 h 37459"/>
                  <a:gd name="connsiteX40" fmla="*/ 125193 w 328947"/>
                  <a:gd name="connsiteY40" fmla="*/ 23622 h 37459"/>
                  <a:gd name="connsiteX41" fmla="*/ 181771 w 328947"/>
                  <a:gd name="connsiteY41" fmla="*/ 17431 h 37459"/>
                  <a:gd name="connsiteX42" fmla="*/ 190153 w 328947"/>
                  <a:gd name="connsiteY42" fmla="*/ 11621 h 37459"/>
                  <a:gd name="connsiteX43" fmla="*/ 175866 w 328947"/>
                  <a:gd name="connsiteY43" fmla="*/ 8573 h 37459"/>
                  <a:gd name="connsiteX44" fmla="*/ 178819 w 328947"/>
                  <a:gd name="connsiteY44" fmla="*/ 11525 h 37459"/>
                  <a:gd name="connsiteX45" fmla="*/ 167389 w 328947"/>
                  <a:gd name="connsiteY45" fmla="*/ 6953 h 37459"/>
                  <a:gd name="connsiteX46" fmla="*/ 212728 w 328947"/>
                  <a:gd name="connsiteY46" fmla="*/ 5048 h 37459"/>
                  <a:gd name="connsiteX47" fmla="*/ 207013 w 328947"/>
                  <a:gd name="connsiteY47" fmla="*/ 3524 h 37459"/>
                  <a:gd name="connsiteX48" fmla="*/ 221205 w 328947"/>
                  <a:gd name="connsiteY48" fmla="*/ 4381 h 37459"/>
                  <a:gd name="connsiteX49" fmla="*/ 283594 w 328947"/>
                  <a:gd name="connsiteY49" fmla="*/ 7048 h 37459"/>
                  <a:gd name="connsiteX50" fmla="*/ 294928 w 328947"/>
                  <a:gd name="connsiteY50" fmla="*/ 5620 h 37459"/>
                  <a:gd name="connsiteX51" fmla="*/ 289213 w 328947"/>
                  <a:gd name="connsiteY51" fmla="*/ 6287 h 37459"/>
                  <a:gd name="connsiteX52" fmla="*/ 328933 w 328947"/>
                  <a:gd name="connsiteY52" fmla="*/ 8096 h 37459"/>
                  <a:gd name="connsiteX53" fmla="*/ 303406 w 328947"/>
                  <a:gd name="connsiteY53" fmla="*/ 3429 h 37459"/>
                  <a:gd name="connsiteX54" fmla="*/ 300548 w 328947"/>
                  <a:gd name="connsiteY54" fmla="*/ 3429 h 37459"/>
                  <a:gd name="connsiteX55" fmla="*/ 202155 w 328947"/>
                  <a:gd name="connsiteY55" fmla="*/ 0 h 37459"/>
                  <a:gd name="connsiteX56" fmla="*/ 155959 w 328947"/>
                  <a:gd name="connsiteY56" fmla="*/ 2000 h 37459"/>
                  <a:gd name="connsiteX57" fmla="*/ 155959 w 328947"/>
                  <a:gd name="connsiteY57" fmla="*/ 3048 h 37459"/>
                  <a:gd name="connsiteX58" fmla="*/ 158911 w 328947"/>
                  <a:gd name="connsiteY58" fmla="*/ 8287 h 37459"/>
                  <a:gd name="connsiteX59" fmla="*/ 164722 w 328947"/>
                  <a:gd name="connsiteY59" fmla="*/ 13525 h 37459"/>
                  <a:gd name="connsiteX60" fmla="*/ 159007 w 328947"/>
                  <a:gd name="connsiteY60" fmla="*/ 10477 h 37459"/>
                  <a:gd name="connsiteX61" fmla="*/ 145005 w 328947"/>
                  <a:gd name="connsiteY61" fmla="*/ 19241 h 37459"/>
                  <a:gd name="connsiteX62" fmla="*/ 127860 w 328947"/>
                  <a:gd name="connsiteY62" fmla="*/ 8763 h 37459"/>
                  <a:gd name="connsiteX63" fmla="*/ 125002 w 328947"/>
                  <a:gd name="connsiteY63" fmla="*/ 9525 h 37459"/>
                  <a:gd name="connsiteX64" fmla="*/ 113668 w 328947"/>
                  <a:gd name="connsiteY64" fmla="*/ 11621 h 37459"/>
                  <a:gd name="connsiteX65" fmla="*/ 113668 w 328947"/>
                  <a:gd name="connsiteY65" fmla="*/ 9430 h 37459"/>
                  <a:gd name="connsiteX66" fmla="*/ 96618 w 328947"/>
                  <a:gd name="connsiteY66" fmla="*/ 5620 h 37459"/>
                  <a:gd name="connsiteX67" fmla="*/ 110810 w 328947"/>
                  <a:gd name="connsiteY67" fmla="*/ 4953 h 37459"/>
                  <a:gd name="connsiteX68" fmla="*/ 110810 w 328947"/>
                  <a:gd name="connsiteY68" fmla="*/ 3810 h 37459"/>
                  <a:gd name="connsiteX69" fmla="*/ 34 w 328947"/>
                  <a:gd name="connsiteY69" fmla="*/ 8001 h 37459"/>
                  <a:gd name="connsiteX70" fmla="*/ 415 w 328947"/>
                  <a:gd name="connsiteY70" fmla="*/ 10096 h 37459"/>
                  <a:gd name="connsiteX71" fmla="*/ 6130 w 328947"/>
                  <a:gd name="connsiteY71" fmla="*/ 10858 h 37459"/>
                  <a:gd name="connsiteX72" fmla="*/ 84997 w 328947"/>
                  <a:gd name="connsiteY72" fmla="*/ 6382 h 37459"/>
                  <a:gd name="connsiteX73" fmla="*/ 84997 w 328947"/>
                  <a:gd name="connsiteY73" fmla="*/ 10858 h 37459"/>
                  <a:gd name="connsiteX74" fmla="*/ 76425 w 328947"/>
                  <a:gd name="connsiteY74" fmla="*/ 6382 h 37459"/>
                  <a:gd name="connsiteX75" fmla="*/ 84902 w 328947"/>
                  <a:gd name="connsiteY75" fmla="*/ 6382 h 37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8947" h="37459">
                    <a:moveTo>
                      <a:pt x="5749" y="10954"/>
                    </a:moveTo>
                    <a:cubicBezTo>
                      <a:pt x="14703" y="11335"/>
                      <a:pt x="13274" y="9049"/>
                      <a:pt x="19846" y="8858"/>
                    </a:cubicBezTo>
                    <a:cubicBezTo>
                      <a:pt x="22990" y="9430"/>
                      <a:pt x="34610" y="11430"/>
                      <a:pt x="28419" y="11906"/>
                    </a:cubicBezTo>
                    <a:cubicBezTo>
                      <a:pt x="32705" y="14192"/>
                      <a:pt x="36896" y="10287"/>
                      <a:pt x="39754" y="9811"/>
                    </a:cubicBezTo>
                    <a:cubicBezTo>
                      <a:pt x="51850" y="11716"/>
                      <a:pt x="56518" y="15431"/>
                      <a:pt x="73853" y="16002"/>
                    </a:cubicBezTo>
                    <a:cubicBezTo>
                      <a:pt x="75758" y="16002"/>
                      <a:pt x="77663" y="16002"/>
                      <a:pt x="79568" y="16002"/>
                    </a:cubicBezTo>
                    <a:cubicBezTo>
                      <a:pt x="76806" y="13049"/>
                      <a:pt x="87760" y="13811"/>
                      <a:pt x="93665" y="13144"/>
                    </a:cubicBezTo>
                    <a:cubicBezTo>
                      <a:pt x="95951" y="13335"/>
                      <a:pt x="96523" y="13906"/>
                      <a:pt x="99380" y="13906"/>
                    </a:cubicBezTo>
                    <a:cubicBezTo>
                      <a:pt x="102142" y="16764"/>
                      <a:pt x="88331" y="16859"/>
                      <a:pt x="96618" y="19050"/>
                    </a:cubicBezTo>
                    <a:cubicBezTo>
                      <a:pt x="97475" y="20288"/>
                      <a:pt x="93951" y="20288"/>
                      <a:pt x="93760" y="21241"/>
                    </a:cubicBezTo>
                    <a:cubicBezTo>
                      <a:pt x="75568" y="20383"/>
                      <a:pt x="46993" y="16288"/>
                      <a:pt x="42802" y="23050"/>
                    </a:cubicBezTo>
                    <a:cubicBezTo>
                      <a:pt x="51279" y="24098"/>
                      <a:pt x="51946" y="27146"/>
                      <a:pt x="59947" y="28385"/>
                    </a:cubicBezTo>
                    <a:cubicBezTo>
                      <a:pt x="60328" y="27527"/>
                      <a:pt x="59280" y="27051"/>
                      <a:pt x="57089" y="26860"/>
                    </a:cubicBezTo>
                    <a:cubicBezTo>
                      <a:pt x="72615" y="21336"/>
                      <a:pt x="97189" y="26670"/>
                      <a:pt x="108048" y="23527"/>
                    </a:cubicBezTo>
                    <a:cubicBezTo>
                      <a:pt x="108048" y="23241"/>
                      <a:pt x="108048" y="23050"/>
                      <a:pt x="108048" y="22765"/>
                    </a:cubicBezTo>
                    <a:cubicBezTo>
                      <a:pt x="102238" y="22289"/>
                      <a:pt x="106143" y="19336"/>
                      <a:pt x="99475" y="19050"/>
                    </a:cubicBezTo>
                    <a:cubicBezTo>
                      <a:pt x="100047" y="18479"/>
                      <a:pt x="102333" y="18288"/>
                      <a:pt x="102238" y="17621"/>
                    </a:cubicBezTo>
                    <a:cubicBezTo>
                      <a:pt x="111286" y="17050"/>
                      <a:pt x="111191" y="18860"/>
                      <a:pt x="113668" y="19907"/>
                    </a:cubicBezTo>
                    <a:cubicBezTo>
                      <a:pt x="122716" y="20193"/>
                      <a:pt x="120240" y="24765"/>
                      <a:pt x="110905" y="24289"/>
                    </a:cubicBezTo>
                    <a:cubicBezTo>
                      <a:pt x="112429" y="24860"/>
                      <a:pt x="113953" y="25527"/>
                      <a:pt x="113763" y="26575"/>
                    </a:cubicBezTo>
                    <a:cubicBezTo>
                      <a:pt x="112906" y="27527"/>
                      <a:pt x="106714" y="27146"/>
                      <a:pt x="102428" y="27242"/>
                    </a:cubicBezTo>
                    <a:cubicBezTo>
                      <a:pt x="106524" y="28385"/>
                      <a:pt x="106619" y="30099"/>
                      <a:pt x="96808" y="29432"/>
                    </a:cubicBezTo>
                    <a:cubicBezTo>
                      <a:pt x="100333" y="30480"/>
                      <a:pt x="106524" y="30861"/>
                      <a:pt x="113858" y="31052"/>
                    </a:cubicBezTo>
                    <a:cubicBezTo>
                      <a:pt x="112810" y="29813"/>
                      <a:pt x="116049" y="29623"/>
                      <a:pt x="119478" y="29623"/>
                    </a:cubicBezTo>
                    <a:cubicBezTo>
                      <a:pt x="121669" y="28956"/>
                      <a:pt x="122526" y="28004"/>
                      <a:pt x="122335" y="26670"/>
                    </a:cubicBezTo>
                    <a:cubicBezTo>
                      <a:pt x="138433" y="26194"/>
                      <a:pt x="142814" y="29337"/>
                      <a:pt x="130908" y="30385"/>
                    </a:cubicBezTo>
                    <a:cubicBezTo>
                      <a:pt x="131384" y="31242"/>
                      <a:pt x="130336" y="31718"/>
                      <a:pt x="128050" y="31814"/>
                    </a:cubicBezTo>
                    <a:cubicBezTo>
                      <a:pt x="134051" y="33433"/>
                      <a:pt x="138623" y="34671"/>
                      <a:pt x="145100" y="32671"/>
                    </a:cubicBezTo>
                    <a:cubicBezTo>
                      <a:pt x="150053" y="34385"/>
                      <a:pt x="165198" y="33528"/>
                      <a:pt x="167770" y="35814"/>
                    </a:cubicBezTo>
                    <a:cubicBezTo>
                      <a:pt x="170246" y="35719"/>
                      <a:pt x="170532" y="36100"/>
                      <a:pt x="170627" y="36576"/>
                    </a:cubicBezTo>
                    <a:cubicBezTo>
                      <a:pt x="175866" y="35909"/>
                      <a:pt x="180152" y="38862"/>
                      <a:pt x="181962" y="36576"/>
                    </a:cubicBezTo>
                    <a:cubicBezTo>
                      <a:pt x="184819" y="33623"/>
                      <a:pt x="177485" y="33242"/>
                      <a:pt x="173389" y="32099"/>
                    </a:cubicBezTo>
                    <a:cubicBezTo>
                      <a:pt x="173770" y="30766"/>
                      <a:pt x="183010" y="31718"/>
                      <a:pt x="184724" y="30671"/>
                    </a:cubicBezTo>
                    <a:cubicBezTo>
                      <a:pt x="184724" y="28956"/>
                      <a:pt x="184724" y="27242"/>
                      <a:pt x="184724" y="25527"/>
                    </a:cubicBezTo>
                    <a:cubicBezTo>
                      <a:pt x="180724" y="25527"/>
                      <a:pt x="176723" y="25527"/>
                      <a:pt x="176247" y="24765"/>
                    </a:cubicBezTo>
                    <a:cubicBezTo>
                      <a:pt x="175485" y="24003"/>
                      <a:pt x="170627" y="24194"/>
                      <a:pt x="170532" y="23241"/>
                    </a:cubicBezTo>
                    <a:cubicBezTo>
                      <a:pt x="168055" y="23527"/>
                      <a:pt x="165484" y="23813"/>
                      <a:pt x="164912" y="24670"/>
                    </a:cubicBezTo>
                    <a:cubicBezTo>
                      <a:pt x="164912" y="26384"/>
                      <a:pt x="164912" y="28099"/>
                      <a:pt x="164912" y="29813"/>
                    </a:cubicBezTo>
                    <a:cubicBezTo>
                      <a:pt x="156340" y="29813"/>
                      <a:pt x="157864" y="27146"/>
                      <a:pt x="156340" y="25337"/>
                    </a:cubicBezTo>
                    <a:cubicBezTo>
                      <a:pt x="153577" y="25337"/>
                      <a:pt x="154149" y="24384"/>
                      <a:pt x="153482" y="23813"/>
                    </a:cubicBezTo>
                    <a:cubicBezTo>
                      <a:pt x="148148" y="24289"/>
                      <a:pt x="127288" y="27051"/>
                      <a:pt x="125193" y="23622"/>
                    </a:cubicBezTo>
                    <a:cubicBezTo>
                      <a:pt x="153863" y="24194"/>
                      <a:pt x="161483" y="19050"/>
                      <a:pt x="181771" y="17431"/>
                    </a:cubicBezTo>
                    <a:cubicBezTo>
                      <a:pt x="183676" y="15240"/>
                      <a:pt x="192630" y="14954"/>
                      <a:pt x="190153" y="11621"/>
                    </a:cubicBezTo>
                    <a:cubicBezTo>
                      <a:pt x="186534" y="10287"/>
                      <a:pt x="184248" y="8668"/>
                      <a:pt x="175866" y="8573"/>
                    </a:cubicBezTo>
                    <a:cubicBezTo>
                      <a:pt x="175580" y="9906"/>
                      <a:pt x="179390" y="10192"/>
                      <a:pt x="178819" y="11525"/>
                    </a:cubicBezTo>
                    <a:cubicBezTo>
                      <a:pt x="175294" y="9906"/>
                      <a:pt x="168055" y="9335"/>
                      <a:pt x="167389" y="6953"/>
                    </a:cubicBezTo>
                    <a:cubicBezTo>
                      <a:pt x="176533" y="667"/>
                      <a:pt x="197392" y="5525"/>
                      <a:pt x="212728" y="5048"/>
                    </a:cubicBezTo>
                    <a:cubicBezTo>
                      <a:pt x="211966" y="4191"/>
                      <a:pt x="207013" y="4477"/>
                      <a:pt x="207013" y="3524"/>
                    </a:cubicBezTo>
                    <a:cubicBezTo>
                      <a:pt x="209584" y="1524"/>
                      <a:pt x="212347" y="5525"/>
                      <a:pt x="221205" y="4381"/>
                    </a:cubicBezTo>
                    <a:cubicBezTo>
                      <a:pt x="236635" y="6096"/>
                      <a:pt x="258733" y="5334"/>
                      <a:pt x="283594" y="7048"/>
                    </a:cubicBezTo>
                    <a:cubicBezTo>
                      <a:pt x="275021" y="4381"/>
                      <a:pt x="291976" y="2858"/>
                      <a:pt x="294928" y="5620"/>
                    </a:cubicBezTo>
                    <a:cubicBezTo>
                      <a:pt x="292738" y="5810"/>
                      <a:pt x="289309" y="5620"/>
                      <a:pt x="289213" y="6287"/>
                    </a:cubicBezTo>
                    <a:cubicBezTo>
                      <a:pt x="300358" y="10192"/>
                      <a:pt x="315217" y="8001"/>
                      <a:pt x="328933" y="8096"/>
                    </a:cubicBezTo>
                    <a:cubicBezTo>
                      <a:pt x="329504" y="4286"/>
                      <a:pt x="312931" y="4763"/>
                      <a:pt x="303406" y="3429"/>
                    </a:cubicBezTo>
                    <a:cubicBezTo>
                      <a:pt x="302453" y="3429"/>
                      <a:pt x="301501" y="3429"/>
                      <a:pt x="300548" y="3429"/>
                    </a:cubicBezTo>
                    <a:cubicBezTo>
                      <a:pt x="272449" y="4286"/>
                      <a:pt x="235969" y="1238"/>
                      <a:pt x="202155" y="0"/>
                    </a:cubicBezTo>
                    <a:cubicBezTo>
                      <a:pt x="186724" y="667"/>
                      <a:pt x="171389" y="1429"/>
                      <a:pt x="155959" y="2000"/>
                    </a:cubicBezTo>
                    <a:cubicBezTo>
                      <a:pt x="155959" y="2286"/>
                      <a:pt x="156054" y="2667"/>
                      <a:pt x="155959" y="3048"/>
                    </a:cubicBezTo>
                    <a:cubicBezTo>
                      <a:pt x="162721" y="4572"/>
                      <a:pt x="167293" y="6668"/>
                      <a:pt x="158911" y="8287"/>
                    </a:cubicBezTo>
                    <a:cubicBezTo>
                      <a:pt x="164626" y="8668"/>
                      <a:pt x="171865" y="12287"/>
                      <a:pt x="164722" y="13525"/>
                    </a:cubicBezTo>
                    <a:cubicBezTo>
                      <a:pt x="160816" y="13049"/>
                      <a:pt x="164245" y="10668"/>
                      <a:pt x="159007" y="10477"/>
                    </a:cubicBezTo>
                    <a:cubicBezTo>
                      <a:pt x="146243" y="12097"/>
                      <a:pt x="153006" y="15621"/>
                      <a:pt x="145005" y="19241"/>
                    </a:cubicBezTo>
                    <a:cubicBezTo>
                      <a:pt x="139957" y="15526"/>
                      <a:pt x="136432" y="11525"/>
                      <a:pt x="127860" y="8763"/>
                    </a:cubicBezTo>
                    <a:cubicBezTo>
                      <a:pt x="126145" y="8763"/>
                      <a:pt x="124526" y="8763"/>
                      <a:pt x="125002" y="9525"/>
                    </a:cubicBezTo>
                    <a:cubicBezTo>
                      <a:pt x="127860" y="12002"/>
                      <a:pt x="121097" y="11906"/>
                      <a:pt x="113668" y="11621"/>
                    </a:cubicBezTo>
                    <a:cubicBezTo>
                      <a:pt x="113668" y="10858"/>
                      <a:pt x="113668" y="10096"/>
                      <a:pt x="113668" y="9430"/>
                    </a:cubicBezTo>
                    <a:cubicBezTo>
                      <a:pt x="111286" y="7334"/>
                      <a:pt x="102428" y="6858"/>
                      <a:pt x="96618" y="5620"/>
                    </a:cubicBezTo>
                    <a:cubicBezTo>
                      <a:pt x="99952" y="3810"/>
                      <a:pt x="107381" y="7239"/>
                      <a:pt x="110810" y="4953"/>
                    </a:cubicBezTo>
                    <a:cubicBezTo>
                      <a:pt x="111001" y="4477"/>
                      <a:pt x="110905" y="4096"/>
                      <a:pt x="110810" y="3810"/>
                    </a:cubicBezTo>
                    <a:cubicBezTo>
                      <a:pt x="73853" y="5334"/>
                      <a:pt x="36991" y="6668"/>
                      <a:pt x="34" y="8001"/>
                    </a:cubicBezTo>
                    <a:cubicBezTo>
                      <a:pt x="-61" y="8668"/>
                      <a:pt x="34" y="9335"/>
                      <a:pt x="415" y="10096"/>
                    </a:cubicBezTo>
                    <a:cubicBezTo>
                      <a:pt x="511" y="10858"/>
                      <a:pt x="3940" y="10668"/>
                      <a:pt x="6130" y="10858"/>
                    </a:cubicBezTo>
                    <a:close/>
                    <a:moveTo>
                      <a:pt x="84997" y="6382"/>
                    </a:moveTo>
                    <a:cubicBezTo>
                      <a:pt x="81092" y="8477"/>
                      <a:pt x="92808" y="10192"/>
                      <a:pt x="84997" y="10858"/>
                    </a:cubicBezTo>
                    <a:cubicBezTo>
                      <a:pt x="82426" y="9239"/>
                      <a:pt x="80521" y="7525"/>
                      <a:pt x="76425" y="6382"/>
                    </a:cubicBezTo>
                    <a:cubicBezTo>
                      <a:pt x="79282" y="6382"/>
                      <a:pt x="82140" y="6382"/>
                      <a:pt x="84902" y="63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6" name="Vrije vorm: vorm 22055">
                <a:extLst>
                  <a:ext uri="{FF2B5EF4-FFF2-40B4-BE49-F238E27FC236}">
                    <a16:creationId xmlns:a16="http://schemas.microsoft.com/office/drawing/2014/main" id="{27DE13BB-9223-E1A8-4365-FF5897838F53}"/>
                  </a:ext>
                </a:extLst>
              </p:cNvPr>
              <p:cNvSpPr/>
              <p:nvPr/>
            </p:nvSpPr>
            <p:spPr>
              <a:xfrm>
                <a:off x="8967223" y="1949735"/>
                <a:ext cx="19716" cy="9525"/>
              </a:xfrm>
              <a:custGeom>
                <a:avLst/>
                <a:gdLst>
                  <a:gd name="connsiteX0" fmla="*/ 19717 w 19716"/>
                  <a:gd name="connsiteY0" fmla="*/ 0 h 9525"/>
                  <a:gd name="connsiteX1" fmla="*/ 0 w 19716"/>
                  <a:gd name="connsiteY1" fmla="*/ 5810 h 9525"/>
                  <a:gd name="connsiteX2" fmla="*/ 0 w 19716"/>
                  <a:gd name="connsiteY2" fmla="*/ 9525 h 9525"/>
                  <a:gd name="connsiteX3" fmla="*/ 14097 w 19716"/>
                  <a:gd name="connsiteY3" fmla="*/ 6667 h 9525"/>
                  <a:gd name="connsiteX4" fmla="*/ 19621 w 1971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716" h="9525">
                    <a:moveTo>
                      <a:pt x="19717" y="0"/>
                    </a:moveTo>
                    <a:cubicBezTo>
                      <a:pt x="10763" y="1333"/>
                      <a:pt x="1228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668" y="9049"/>
                      <a:pt x="-286" y="6001"/>
                      <a:pt x="14097" y="6667"/>
                    </a:cubicBezTo>
                    <a:cubicBezTo>
                      <a:pt x="7620" y="2762"/>
                      <a:pt x="20002" y="3905"/>
                      <a:pt x="1962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7" name="Vrije vorm: vorm 22056">
                <a:extLst>
                  <a:ext uri="{FF2B5EF4-FFF2-40B4-BE49-F238E27FC236}">
                    <a16:creationId xmlns:a16="http://schemas.microsoft.com/office/drawing/2014/main" id="{D2471045-36C8-118B-822B-179B54658100}"/>
                  </a:ext>
                </a:extLst>
              </p:cNvPr>
              <p:cNvSpPr/>
              <p:nvPr/>
            </p:nvSpPr>
            <p:spPr>
              <a:xfrm>
                <a:off x="8718839" y="1954403"/>
                <a:ext cx="95523" cy="24955"/>
              </a:xfrm>
              <a:custGeom>
                <a:avLst/>
                <a:gdLst>
                  <a:gd name="connsiteX0" fmla="*/ 4735 w 95523"/>
                  <a:gd name="connsiteY0" fmla="*/ 13335 h 24955"/>
                  <a:gd name="connsiteX1" fmla="*/ 21784 w 95523"/>
                  <a:gd name="connsiteY1" fmla="*/ 14192 h 24955"/>
                  <a:gd name="connsiteX2" fmla="*/ 13307 w 95523"/>
                  <a:gd name="connsiteY2" fmla="*/ 14859 h 24955"/>
                  <a:gd name="connsiteX3" fmla="*/ 19022 w 95523"/>
                  <a:gd name="connsiteY3" fmla="*/ 18574 h 24955"/>
                  <a:gd name="connsiteX4" fmla="*/ 21879 w 95523"/>
                  <a:gd name="connsiteY4" fmla="*/ 20765 h 24955"/>
                  <a:gd name="connsiteX5" fmla="*/ 41691 w 95523"/>
                  <a:gd name="connsiteY5" fmla="*/ 20193 h 24955"/>
                  <a:gd name="connsiteX6" fmla="*/ 47407 w 95523"/>
                  <a:gd name="connsiteY6" fmla="*/ 24670 h 24955"/>
                  <a:gd name="connsiteX7" fmla="*/ 87126 w 95523"/>
                  <a:gd name="connsiteY7" fmla="*/ 24955 h 24955"/>
                  <a:gd name="connsiteX8" fmla="*/ 95508 w 95523"/>
                  <a:gd name="connsiteY8" fmla="*/ 19812 h 24955"/>
                  <a:gd name="connsiteX9" fmla="*/ 92650 w 95523"/>
                  <a:gd name="connsiteY9" fmla="*/ 16859 h 24955"/>
                  <a:gd name="connsiteX10" fmla="*/ 92650 w 95523"/>
                  <a:gd name="connsiteY10" fmla="*/ 15335 h 24955"/>
                  <a:gd name="connsiteX11" fmla="*/ 64170 w 95523"/>
                  <a:gd name="connsiteY11" fmla="*/ 6953 h 24955"/>
                  <a:gd name="connsiteX12" fmla="*/ 61408 w 95523"/>
                  <a:gd name="connsiteY12" fmla="*/ 9906 h 24955"/>
                  <a:gd name="connsiteX13" fmla="*/ 47216 w 95523"/>
                  <a:gd name="connsiteY13" fmla="*/ 7620 h 24955"/>
                  <a:gd name="connsiteX14" fmla="*/ 61408 w 95523"/>
                  <a:gd name="connsiteY14" fmla="*/ 4763 h 24955"/>
                  <a:gd name="connsiteX15" fmla="*/ 33024 w 95523"/>
                  <a:gd name="connsiteY15" fmla="*/ 5334 h 24955"/>
                  <a:gd name="connsiteX16" fmla="*/ 15974 w 95523"/>
                  <a:gd name="connsiteY16" fmla="*/ 0 h 24955"/>
                  <a:gd name="connsiteX17" fmla="*/ 7497 w 95523"/>
                  <a:gd name="connsiteY17" fmla="*/ 2857 h 24955"/>
                  <a:gd name="connsiteX18" fmla="*/ 16165 w 95523"/>
                  <a:gd name="connsiteY18" fmla="*/ 9620 h 24955"/>
                  <a:gd name="connsiteX19" fmla="*/ 1972 w 95523"/>
                  <a:gd name="connsiteY19" fmla="*/ 8763 h 24955"/>
                  <a:gd name="connsiteX20" fmla="*/ 4830 w 95523"/>
                  <a:gd name="connsiteY20" fmla="*/ 13240 h 24955"/>
                  <a:gd name="connsiteX21" fmla="*/ 52931 w 95523"/>
                  <a:gd name="connsiteY21" fmla="*/ 14478 h 24955"/>
                  <a:gd name="connsiteX22" fmla="*/ 78458 w 95523"/>
                  <a:gd name="connsiteY22" fmla="*/ 14669 h 24955"/>
                  <a:gd name="connsiteX23" fmla="*/ 84173 w 95523"/>
                  <a:gd name="connsiteY23" fmla="*/ 20669 h 24955"/>
                  <a:gd name="connsiteX24" fmla="*/ 69981 w 95523"/>
                  <a:gd name="connsiteY24" fmla="*/ 19050 h 24955"/>
                  <a:gd name="connsiteX25" fmla="*/ 67219 w 95523"/>
                  <a:gd name="connsiteY25" fmla="*/ 22003 h 24955"/>
                  <a:gd name="connsiteX26" fmla="*/ 50264 w 95523"/>
                  <a:gd name="connsiteY26" fmla="*/ 23336 h 24955"/>
                  <a:gd name="connsiteX27" fmla="*/ 44454 w 95523"/>
                  <a:gd name="connsiteY27" fmla="*/ 16669 h 24955"/>
                  <a:gd name="connsiteX28" fmla="*/ 52931 w 95523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5523" h="24955">
                    <a:moveTo>
                      <a:pt x="4735" y="13335"/>
                    </a:moveTo>
                    <a:cubicBezTo>
                      <a:pt x="4068" y="10192"/>
                      <a:pt x="24070" y="12192"/>
                      <a:pt x="21784" y="14192"/>
                    </a:cubicBezTo>
                    <a:cubicBezTo>
                      <a:pt x="18450" y="14192"/>
                      <a:pt x="13688" y="14002"/>
                      <a:pt x="13307" y="14859"/>
                    </a:cubicBezTo>
                    <a:cubicBezTo>
                      <a:pt x="19212" y="15050"/>
                      <a:pt x="14164" y="18098"/>
                      <a:pt x="19022" y="18574"/>
                    </a:cubicBezTo>
                    <a:cubicBezTo>
                      <a:pt x="18260" y="19717"/>
                      <a:pt x="21689" y="19907"/>
                      <a:pt x="21879" y="20765"/>
                    </a:cubicBezTo>
                    <a:cubicBezTo>
                      <a:pt x="28452" y="20574"/>
                      <a:pt x="32548" y="19717"/>
                      <a:pt x="41691" y="20193"/>
                    </a:cubicBezTo>
                    <a:cubicBezTo>
                      <a:pt x="46454" y="20955"/>
                      <a:pt x="44835" y="23336"/>
                      <a:pt x="47407" y="24670"/>
                    </a:cubicBezTo>
                    <a:cubicBezTo>
                      <a:pt x="57884" y="23336"/>
                      <a:pt x="81316" y="21431"/>
                      <a:pt x="87126" y="24955"/>
                    </a:cubicBezTo>
                    <a:cubicBezTo>
                      <a:pt x="97222" y="23717"/>
                      <a:pt x="81030" y="21431"/>
                      <a:pt x="95508" y="19812"/>
                    </a:cubicBezTo>
                    <a:cubicBezTo>
                      <a:pt x="95794" y="18479"/>
                      <a:pt x="91983" y="18193"/>
                      <a:pt x="92650" y="16859"/>
                    </a:cubicBezTo>
                    <a:cubicBezTo>
                      <a:pt x="92650" y="16383"/>
                      <a:pt x="92650" y="15907"/>
                      <a:pt x="92650" y="15335"/>
                    </a:cubicBezTo>
                    <a:cubicBezTo>
                      <a:pt x="89126" y="11049"/>
                      <a:pt x="77029" y="8954"/>
                      <a:pt x="64170" y="6953"/>
                    </a:cubicBezTo>
                    <a:cubicBezTo>
                      <a:pt x="63313" y="7906"/>
                      <a:pt x="60170" y="8287"/>
                      <a:pt x="61408" y="9906"/>
                    </a:cubicBezTo>
                    <a:cubicBezTo>
                      <a:pt x="55027" y="9525"/>
                      <a:pt x="52360" y="8287"/>
                      <a:pt x="47216" y="7620"/>
                    </a:cubicBezTo>
                    <a:cubicBezTo>
                      <a:pt x="49883" y="6096"/>
                      <a:pt x="61789" y="7048"/>
                      <a:pt x="61408" y="4763"/>
                    </a:cubicBezTo>
                    <a:cubicBezTo>
                      <a:pt x="56550" y="2286"/>
                      <a:pt x="34738" y="2667"/>
                      <a:pt x="33024" y="5334"/>
                    </a:cubicBezTo>
                    <a:cubicBezTo>
                      <a:pt x="27595" y="3524"/>
                      <a:pt x="26737" y="476"/>
                      <a:pt x="15974" y="0"/>
                    </a:cubicBezTo>
                    <a:cubicBezTo>
                      <a:pt x="18450" y="2381"/>
                      <a:pt x="8640" y="1524"/>
                      <a:pt x="7497" y="2857"/>
                    </a:cubicBezTo>
                    <a:cubicBezTo>
                      <a:pt x="16641" y="4858"/>
                      <a:pt x="14545" y="6858"/>
                      <a:pt x="16165" y="9620"/>
                    </a:cubicBezTo>
                    <a:cubicBezTo>
                      <a:pt x="9497" y="11335"/>
                      <a:pt x="10831" y="8477"/>
                      <a:pt x="1972" y="8763"/>
                    </a:cubicBezTo>
                    <a:cubicBezTo>
                      <a:pt x="-123" y="10668"/>
                      <a:pt x="-2123" y="12097"/>
                      <a:pt x="4830" y="13240"/>
                    </a:cubicBezTo>
                    <a:close/>
                    <a:moveTo>
                      <a:pt x="52931" y="14478"/>
                    </a:moveTo>
                    <a:cubicBezTo>
                      <a:pt x="55408" y="19240"/>
                      <a:pt x="72076" y="15430"/>
                      <a:pt x="78458" y="14669"/>
                    </a:cubicBezTo>
                    <a:cubicBezTo>
                      <a:pt x="75410" y="17907"/>
                      <a:pt x="83316" y="18383"/>
                      <a:pt x="84173" y="20669"/>
                    </a:cubicBezTo>
                    <a:cubicBezTo>
                      <a:pt x="77124" y="20669"/>
                      <a:pt x="75315" y="19431"/>
                      <a:pt x="69981" y="19050"/>
                    </a:cubicBezTo>
                    <a:cubicBezTo>
                      <a:pt x="66361" y="20860"/>
                      <a:pt x="71505" y="21336"/>
                      <a:pt x="67219" y="22003"/>
                    </a:cubicBezTo>
                    <a:cubicBezTo>
                      <a:pt x="63790" y="20193"/>
                      <a:pt x="56360" y="23431"/>
                      <a:pt x="50264" y="23336"/>
                    </a:cubicBezTo>
                    <a:cubicBezTo>
                      <a:pt x="48169" y="18764"/>
                      <a:pt x="50645" y="18383"/>
                      <a:pt x="44454" y="16669"/>
                    </a:cubicBezTo>
                    <a:cubicBezTo>
                      <a:pt x="43882" y="15050"/>
                      <a:pt x="46740" y="14288"/>
                      <a:pt x="52931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8" name="Vrije vorm: vorm 22057">
                <a:extLst>
                  <a:ext uri="{FF2B5EF4-FFF2-40B4-BE49-F238E27FC236}">
                    <a16:creationId xmlns:a16="http://schemas.microsoft.com/office/drawing/2014/main" id="{3F7D9640-A11A-3CF6-3279-65BB18D81BCB}"/>
                  </a:ext>
                </a:extLst>
              </p:cNvPr>
              <p:cNvSpPr/>
              <p:nvPr/>
            </p:nvSpPr>
            <p:spPr>
              <a:xfrm>
                <a:off x="7893088" y="1970595"/>
                <a:ext cx="90678" cy="8856"/>
              </a:xfrm>
              <a:custGeom>
                <a:avLst/>
                <a:gdLst>
                  <a:gd name="connsiteX0" fmla="*/ 2762 w 90678"/>
                  <a:gd name="connsiteY0" fmla="*/ 5048 h 8856"/>
                  <a:gd name="connsiteX1" fmla="*/ 11335 w 90678"/>
                  <a:gd name="connsiteY1" fmla="*/ 7334 h 8856"/>
                  <a:gd name="connsiteX2" fmla="*/ 22670 w 90678"/>
                  <a:gd name="connsiteY2" fmla="*/ 5906 h 8856"/>
                  <a:gd name="connsiteX3" fmla="*/ 34100 w 90678"/>
                  <a:gd name="connsiteY3" fmla="*/ 7429 h 8856"/>
                  <a:gd name="connsiteX4" fmla="*/ 34100 w 90678"/>
                  <a:gd name="connsiteY4" fmla="*/ 6668 h 8856"/>
                  <a:gd name="connsiteX5" fmla="*/ 53912 w 90678"/>
                  <a:gd name="connsiteY5" fmla="*/ 6858 h 8856"/>
                  <a:gd name="connsiteX6" fmla="*/ 59531 w 90678"/>
                  <a:gd name="connsiteY6" fmla="*/ 6858 h 8856"/>
                  <a:gd name="connsiteX7" fmla="*/ 85058 w 90678"/>
                  <a:gd name="connsiteY7" fmla="*/ 4096 h 8856"/>
                  <a:gd name="connsiteX8" fmla="*/ 90678 w 90678"/>
                  <a:gd name="connsiteY8" fmla="*/ 1143 h 8856"/>
                  <a:gd name="connsiteX9" fmla="*/ 80677 w 90678"/>
                  <a:gd name="connsiteY9" fmla="*/ 0 h 8856"/>
                  <a:gd name="connsiteX10" fmla="*/ 27623 w 90678"/>
                  <a:gd name="connsiteY10" fmla="*/ 857 h 8856"/>
                  <a:gd name="connsiteX11" fmla="*/ 25432 w 90678"/>
                  <a:gd name="connsiteY11" fmla="*/ 1429 h 8856"/>
                  <a:gd name="connsiteX12" fmla="*/ 22574 w 90678"/>
                  <a:gd name="connsiteY12" fmla="*/ 857 h 8856"/>
                  <a:gd name="connsiteX13" fmla="*/ 7144 w 90678"/>
                  <a:gd name="connsiteY13" fmla="*/ 1143 h 8856"/>
                  <a:gd name="connsiteX14" fmla="*/ 0 w 90678"/>
                  <a:gd name="connsiteY14" fmla="*/ 2762 h 8856"/>
                  <a:gd name="connsiteX15" fmla="*/ 2857 w 90678"/>
                  <a:gd name="connsiteY15" fmla="*/ 5048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0678" h="8856">
                    <a:moveTo>
                      <a:pt x="2762" y="5048"/>
                    </a:moveTo>
                    <a:cubicBezTo>
                      <a:pt x="12764" y="4000"/>
                      <a:pt x="4477" y="7620"/>
                      <a:pt x="11335" y="7334"/>
                    </a:cubicBezTo>
                    <a:cubicBezTo>
                      <a:pt x="19050" y="7906"/>
                      <a:pt x="17050" y="5906"/>
                      <a:pt x="22670" y="5906"/>
                    </a:cubicBezTo>
                    <a:cubicBezTo>
                      <a:pt x="20765" y="7620"/>
                      <a:pt x="34671" y="10668"/>
                      <a:pt x="34100" y="7429"/>
                    </a:cubicBezTo>
                    <a:cubicBezTo>
                      <a:pt x="34100" y="7144"/>
                      <a:pt x="34100" y="6953"/>
                      <a:pt x="34100" y="6668"/>
                    </a:cubicBezTo>
                    <a:cubicBezTo>
                      <a:pt x="41243" y="5715"/>
                      <a:pt x="53530" y="4286"/>
                      <a:pt x="53912" y="6858"/>
                    </a:cubicBezTo>
                    <a:cubicBezTo>
                      <a:pt x="55817" y="6858"/>
                      <a:pt x="57626" y="6858"/>
                      <a:pt x="59531" y="6858"/>
                    </a:cubicBezTo>
                    <a:cubicBezTo>
                      <a:pt x="66580" y="5525"/>
                      <a:pt x="82677" y="6668"/>
                      <a:pt x="85058" y="4096"/>
                    </a:cubicBezTo>
                    <a:cubicBezTo>
                      <a:pt x="95059" y="4096"/>
                      <a:pt x="85820" y="3048"/>
                      <a:pt x="90678" y="1143"/>
                    </a:cubicBezTo>
                    <a:cubicBezTo>
                      <a:pt x="87820" y="476"/>
                      <a:pt x="84392" y="191"/>
                      <a:pt x="80677" y="0"/>
                    </a:cubicBezTo>
                    <a:cubicBezTo>
                      <a:pt x="62960" y="286"/>
                      <a:pt x="45339" y="572"/>
                      <a:pt x="27623" y="857"/>
                    </a:cubicBezTo>
                    <a:cubicBezTo>
                      <a:pt x="26860" y="1048"/>
                      <a:pt x="26003" y="1238"/>
                      <a:pt x="25432" y="1429"/>
                    </a:cubicBezTo>
                    <a:cubicBezTo>
                      <a:pt x="24670" y="1238"/>
                      <a:pt x="23717" y="1048"/>
                      <a:pt x="22574" y="857"/>
                    </a:cubicBezTo>
                    <a:cubicBezTo>
                      <a:pt x="17431" y="857"/>
                      <a:pt x="12287" y="1048"/>
                      <a:pt x="7144" y="1143"/>
                    </a:cubicBezTo>
                    <a:cubicBezTo>
                      <a:pt x="3620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50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59" name="Vrije vorm: vorm 22058">
                <a:extLst>
                  <a:ext uri="{FF2B5EF4-FFF2-40B4-BE49-F238E27FC236}">
                    <a16:creationId xmlns:a16="http://schemas.microsoft.com/office/drawing/2014/main" id="{EF988108-9E90-E7E9-25ED-248FD0EAE3A1}"/>
                  </a:ext>
                </a:extLst>
              </p:cNvPr>
              <p:cNvSpPr/>
              <p:nvPr/>
            </p:nvSpPr>
            <p:spPr>
              <a:xfrm>
                <a:off x="8615560" y="1960326"/>
                <a:ext cx="20631" cy="11983"/>
              </a:xfrm>
              <a:custGeom>
                <a:avLst/>
                <a:gdLst>
                  <a:gd name="connsiteX0" fmla="*/ 14383 w 20631"/>
                  <a:gd name="connsiteY0" fmla="*/ 5316 h 11983"/>
                  <a:gd name="connsiteX1" fmla="*/ 2953 w 20631"/>
                  <a:gd name="connsiteY1" fmla="*/ 4459 h 11983"/>
                  <a:gd name="connsiteX2" fmla="*/ 5906 w 20631"/>
                  <a:gd name="connsiteY2" fmla="*/ 9698 h 11983"/>
                  <a:gd name="connsiteX3" fmla="*/ 3048 w 20631"/>
                  <a:gd name="connsiteY3" fmla="*/ 9698 h 11983"/>
                  <a:gd name="connsiteX4" fmla="*/ 8763 w 20631"/>
                  <a:gd name="connsiteY4" fmla="*/ 11984 h 11983"/>
                  <a:gd name="connsiteX5" fmla="*/ 11525 w 20631"/>
                  <a:gd name="connsiteY5" fmla="*/ 8269 h 11983"/>
                  <a:gd name="connsiteX6" fmla="*/ 19907 w 20631"/>
                  <a:gd name="connsiteY6" fmla="*/ 2459 h 11983"/>
                  <a:gd name="connsiteX7" fmla="*/ 0 w 20631"/>
                  <a:gd name="connsiteY7" fmla="*/ 78 h 11983"/>
                  <a:gd name="connsiteX8" fmla="*/ 0 w 20631"/>
                  <a:gd name="connsiteY8" fmla="*/ 3030 h 11983"/>
                  <a:gd name="connsiteX9" fmla="*/ 14192 w 2063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631" h="11983">
                    <a:moveTo>
                      <a:pt x="14383" y="5316"/>
                    </a:moveTo>
                    <a:cubicBezTo>
                      <a:pt x="7334" y="6269"/>
                      <a:pt x="5429" y="2364"/>
                      <a:pt x="2953" y="4459"/>
                    </a:cubicBezTo>
                    <a:cubicBezTo>
                      <a:pt x="-1810" y="6840"/>
                      <a:pt x="4763" y="7031"/>
                      <a:pt x="5906" y="9698"/>
                    </a:cubicBezTo>
                    <a:cubicBezTo>
                      <a:pt x="4953" y="9698"/>
                      <a:pt x="4001" y="9698"/>
                      <a:pt x="3048" y="9698"/>
                    </a:cubicBezTo>
                    <a:cubicBezTo>
                      <a:pt x="2953" y="10936"/>
                      <a:pt x="5239" y="11603"/>
                      <a:pt x="8763" y="11984"/>
                    </a:cubicBezTo>
                    <a:cubicBezTo>
                      <a:pt x="7811" y="10269"/>
                      <a:pt x="9144" y="9126"/>
                      <a:pt x="11525" y="8269"/>
                    </a:cubicBezTo>
                    <a:cubicBezTo>
                      <a:pt x="11240" y="5507"/>
                      <a:pt x="23717" y="6078"/>
                      <a:pt x="19907" y="2459"/>
                    </a:cubicBezTo>
                    <a:cubicBezTo>
                      <a:pt x="11049" y="2268"/>
                      <a:pt x="12192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811" y="2554"/>
                      <a:pt x="12478" y="3792"/>
                      <a:pt x="1419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60" name="Vrije vorm: vorm 22059">
                <a:extLst>
                  <a:ext uri="{FF2B5EF4-FFF2-40B4-BE49-F238E27FC236}">
                    <a16:creationId xmlns:a16="http://schemas.microsoft.com/office/drawing/2014/main" id="{08A37C8B-63D7-E1D5-769C-75072872DDB7}"/>
                  </a:ext>
                </a:extLst>
              </p:cNvPr>
              <p:cNvSpPr/>
              <p:nvPr/>
            </p:nvSpPr>
            <p:spPr>
              <a:xfrm>
                <a:off x="8828238" y="1975403"/>
                <a:ext cx="17527" cy="3929"/>
              </a:xfrm>
              <a:custGeom>
                <a:avLst/>
                <a:gdLst>
                  <a:gd name="connsiteX0" fmla="*/ 17351 w 17527"/>
                  <a:gd name="connsiteY0" fmla="*/ 2907 h 3929"/>
                  <a:gd name="connsiteX1" fmla="*/ 301 w 17527"/>
                  <a:gd name="connsiteY1" fmla="*/ 526 h 3929"/>
                  <a:gd name="connsiteX2" fmla="*/ 17351 w 17527"/>
                  <a:gd name="connsiteY2" fmla="*/ 2907 h 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27" h="3929">
                    <a:moveTo>
                      <a:pt x="17351" y="2907"/>
                    </a:moveTo>
                    <a:cubicBezTo>
                      <a:pt x="17255" y="1097"/>
                      <a:pt x="3825" y="-998"/>
                      <a:pt x="301" y="526"/>
                    </a:cubicBezTo>
                    <a:cubicBezTo>
                      <a:pt x="-2842" y="3098"/>
                      <a:pt x="19732" y="5288"/>
                      <a:pt x="17351" y="29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61" name="Vrije vorm: vorm 22060">
                <a:extLst>
                  <a:ext uri="{FF2B5EF4-FFF2-40B4-BE49-F238E27FC236}">
                    <a16:creationId xmlns:a16="http://schemas.microsoft.com/office/drawing/2014/main" id="{5F7DC1C3-9561-158B-33A5-E7AEB7FD4A39}"/>
                  </a:ext>
                </a:extLst>
              </p:cNvPr>
              <p:cNvSpPr/>
              <p:nvPr/>
            </p:nvSpPr>
            <p:spPr>
              <a:xfrm>
                <a:off x="8689569" y="1971427"/>
                <a:ext cx="37227" cy="7293"/>
              </a:xfrm>
              <a:custGeom>
                <a:avLst/>
                <a:gdLst>
                  <a:gd name="connsiteX0" fmla="*/ 95 w 37227"/>
                  <a:gd name="connsiteY0" fmla="*/ 5740 h 7293"/>
                  <a:gd name="connsiteX1" fmla="*/ 5810 w 37227"/>
                  <a:gd name="connsiteY1" fmla="*/ 7264 h 7293"/>
                  <a:gd name="connsiteX2" fmla="*/ 22765 w 37227"/>
                  <a:gd name="connsiteY2" fmla="*/ 5931 h 7293"/>
                  <a:gd name="connsiteX3" fmla="*/ 31242 w 37227"/>
                  <a:gd name="connsiteY3" fmla="*/ 6693 h 7293"/>
                  <a:gd name="connsiteX4" fmla="*/ 36862 w 37227"/>
                  <a:gd name="connsiteY4" fmla="*/ 787 h 7293"/>
                  <a:gd name="connsiteX5" fmla="*/ 28289 w 37227"/>
                  <a:gd name="connsiteY5" fmla="*/ 25 h 7293"/>
                  <a:gd name="connsiteX6" fmla="*/ 28289 w 37227"/>
                  <a:gd name="connsiteY6" fmla="*/ 3740 h 7293"/>
                  <a:gd name="connsiteX7" fmla="*/ 0 w 37227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7227" h="7293">
                    <a:moveTo>
                      <a:pt x="95" y="5740"/>
                    </a:moveTo>
                    <a:cubicBezTo>
                      <a:pt x="381" y="6693"/>
                      <a:pt x="953" y="7455"/>
                      <a:pt x="5810" y="7264"/>
                    </a:cubicBezTo>
                    <a:cubicBezTo>
                      <a:pt x="12383" y="7074"/>
                      <a:pt x="17526" y="6502"/>
                      <a:pt x="22765" y="5931"/>
                    </a:cubicBezTo>
                    <a:cubicBezTo>
                      <a:pt x="26384" y="5931"/>
                      <a:pt x="26670" y="6883"/>
                      <a:pt x="31242" y="6693"/>
                    </a:cubicBezTo>
                    <a:cubicBezTo>
                      <a:pt x="34385" y="5073"/>
                      <a:pt x="38481" y="3740"/>
                      <a:pt x="36862" y="787"/>
                    </a:cubicBezTo>
                    <a:cubicBezTo>
                      <a:pt x="33242" y="787"/>
                      <a:pt x="32957" y="-165"/>
                      <a:pt x="28289" y="25"/>
                    </a:cubicBezTo>
                    <a:cubicBezTo>
                      <a:pt x="28289" y="1263"/>
                      <a:pt x="28289" y="2502"/>
                      <a:pt x="28289" y="3740"/>
                    </a:cubicBezTo>
                    <a:cubicBezTo>
                      <a:pt x="17526" y="4026"/>
                      <a:pt x="12954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62" name="Vrije vorm: vorm 22061">
                <a:extLst>
                  <a:ext uri="{FF2B5EF4-FFF2-40B4-BE49-F238E27FC236}">
                    <a16:creationId xmlns:a16="http://schemas.microsoft.com/office/drawing/2014/main" id="{7E007BC0-D081-552F-C4F2-BEA30F92CD71}"/>
                  </a:ext>
                </a:extLst>
              </p:cNvPr>
              <p:cNvSpPr/>
              <p:nvPr/>
            </p:nvSpPr>
            <p:spPr>
              <a:xfrm>
                <a:off x="8176451" y="1964118"/>
                <a:ext cx="82301" cy="16954"/>
              </a:xfrm>
              <a:custGeom>
                <a:avLst/>
                <a:gdLst>
                  <a:gd name="connsiteX0" fmla="*/ 2863 w 82301"/>
                  <a:gd name="connsiteY0" fmla="*/ 7715 h 16954"/>
                  <a:gd name="connsiteX1" fmla="*/ 25628 w 82301"/>
                  <a:gd name="connsiteY1" fmla="*/ 16764 h 16954"/>
                  <a:gd name="connsiteX2" fmla="*/ 56870 w 82301"/>
                  <a:gd name="connsiteY2" fmla="*/ 16954 h 16954"/>
                  <a:gd name="connsiteX3" fmla="*/ 56870 w 82301"/>
                  <a:gd name="connsiteY3" fmla="*/ 14002 h 16954"/>
                  <a:gd name="connsiteX4" fmla="*/ 71062 w 82301"/>
                  <a:gd name="connsiteY4" fmla="*/ 12668 h 16954"/>
                  <a:gd name="connsiteX5" fmla="*/ 82302 w 82301"/>
                  <a:gd name="connsiteY5" fmla="*/ 7525 h 16954"/>
                  <a:gd name="connsiteX6" fmla="*/ 56680 w 82301"/>
                  <a:gd name="connsiteY6" fmla="*/ 2191 h 16954"/>
                  <a:gd name="connsiteX7" fmla="*/ 57442 w 82301"/>
                  <a:gd name="connsiteY7" fmla="*/ 0 h 16954"/>
                  <a:gd name="connsiteX8" fmla="*/ 31057 w 82301"/>
                  <a:gd name="connsiteY8" fmla="*/ 762 h 16954"/>
                  <a:gd name="connsiteX9" fmla="*/ 25438 w 82301"/>
                  <a:gd name="connsiteY9" fmla="*/ 3429 h 16954"/>
                  <a:gd name="connsiteX10" fmla="*/ 21151 w 82301"/>
                  <a:gd name="connsiteY10" fmla="*/ 1048 h 16954"/>
                  <a:gd name="connsiteX11" fmla="*/ 2863 w 82301"/>
                  <a:gd name="connsiteY11" fmla="*/ 1524 h 16954"/>
                  <a:gd name="connsiteX12" fmla="*/ 6 w 82301"/>
                  <a:gd name="connsiteY12" fmla="*/ 6191 h 16954"/>
                  <a:gd name="connsiteX13" fmla="*/ 2863 w 82301"/>
                  <a:gd name="connsiteY13" fmla="*/ 7715 h 16954"/>
                  <a:gd name="connsiteX14" fmla="*/ 54013 w 82301"/>
                  <a:gd name="connsiteY14" fmla="*/ 12573 h 16954"/>
                  <a:gd name="connsiteX15" fmla="*/ 42678 w 82301"/>
                  <a:gd name="connsiteY15" fmla="*/ 13240 h 16954"/>
                  <a:gd name="connsiteX16" fmla="*/ 36868 w 82301"/>
                  <a:gd name="connsiteY16" fmla="*/ 5810 h 16954"/>
                  <a:gd name="connsiteX17" fmla="*/ 54013 w 82301"/>
                  <a:gd name="connsiteY17" fmla="*/ 12573 h 16954"/>
                  <a:gd name="connsiteX18" fmla="*/ 25438 w 82301"/>
                  <a:gd name="connsiteY18" fmla="*/ 4191 h 16954"/>
                  <a:gd name="connsiteX19" fmla="*/ 16960 w 82301"/>
                  <a:gd name="connsiteY19" fmla="*/ 7810 h 16954"/>
                  <a:gd name="connsiteX20" fmla="*/ 25438 w 82301"/>
                  <a:gd name="connsiteY20" fmla="*/ 4191 h 16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2301" h="16954">
                    <a:moveTo>
                      <a:pt x="2863" y="7715"/>
                    </a:moveTo>
                    <a:cubicBezTo>
                      <a:pt x="11150" y="10573"/>
                      <a:pt x="21437" y="12859"/>
                      <a:pt x="25628" y="16764"/>
                    </a:cubicBezTo>
                    <a:cubicBezTo>
                      <a:pt x="26390" y="16574"/>
                      <a:pt x="54965" y="16764"/>
                      <a:pt x="56870" y="16954"/>
                    </a:cubicBezTo>
                    <a:cubicBezTo>
                      <a:pt x="56870" y="16002"/>
                      <a:pt x="56870" y="14954"/>
                      <a:pt x="56870" y="14002"/>
                    </a:cubicBezTo>
                    <a:cubicBezTo>
                      <a:pt x="60585" y="13240"/>
                      <a:pt x="67348" y="13335"/>
                      <a:pt x="71062" y="12668"/>
                    </a:cubicBezTo>
                    <a:cubicBezTo>
                      <a:pt x="71348" y="9716"/>
                      <a:pt x="74396" y="9620"/>
                      <a:pt x="82302" y="7525"/>
                    </a:cubicBezTo>
                    <a:cubicBezTo>
                      <a:pt x="82111" y="3620"/>
                      <a:pt x="64681" y="4096"/>
                      <a:pt x="56680" y="2191"/>
                    </a:cubicBezTo>
                    <a:cubicBezTo>
                      <a:pt x="58394" y="1048"/>
                      <a:pt x="58394" y="381"/>
                      <a:pt x="57442" y="0"/>
                    </a:cubicBezTo>
                    <a:cubicBezTo>
                      <a:pt x="48679" y="286"/>
                      <a:pt x="39820" y="476"/>
                      <a:pt x="31057" y="762"/>
                    </a:cubicBezTo>
                    <a:cubicBezTo>
                      <a:pt x="31724" y="2286"/>
                      <a:pt x="32677" y="4001"/>
                      <a:pt x="25438" y="3429"/>
                    </a:cubicBezTo>
                    <a:cubicBezTo>
                      <a:pt x="24199" y="2572"/>
                      <a:pt x="22771" y="1810"/>
                      <a:pt x="21151" y="1048"/>
                    </a:cubicBezTo>
                    <a:cubicBezTo>
                      <a:pt x="15055" y="1238"/>
                      <a:pt x="8959" y="1333"/>
                      <a:pt x="2863" y="1524"/>
                    </a:cubicBezTo>
                    <a:cubicBezTo>
                      <a:pt x="958" y="2858"/>
                      <a:pt x="-89" y="4286"/>
                      <a:pt x="6" y="6191"/>
                    </a:cubicBezTo>
                    <a:cubicBezTo>
                      <a:pt x="577" y="6763"/>
                      <a:pt x="6" y="7620"/>
                      <a:pt x="2863" y="7715"/>
                    </a:cubicBezTo>
                    <a:close/>
                    <a:moveTo>
                      <a:pt x="54013" y="12573"/>
                    </a:moveTo>
                    <a:cubicBezTo>
                      <a:pt x="48679" y="12383"/>
                      <a:pt x="47726" y="13335"/>
                      <a:pt x="42678" y="13240"/>
                    </a:cubicBezTo>
                    <a:cubicBezTo>
                      <a:pt x="35439" y="10477"/>
                      <a:pt x="42202" y="8287"/>
                      <a:pt x="36868" y="5810"/>
                    </a:cubicBezTo>
                    <a:cubicBezTo>
                      <a:pt x="48488" y="6572"/>
                      <a:pt x="52870" y="9144"/>
                      <a:pt x="54013" y="12573"/>
                    </a:cubicBezTo>
                    <a:close/>
                    <a:moveTo>
                      <a:pt x="25438" y="4191"/>
                    </a:moveTo>
                    <a:cubicBezTo>
                      <a:pt x="26009" y="6287"/>
                      <a:pt x="25914" y="8192"/>
                      <a:pt x="16960" y="7810"/>
                    </a:cubicBezTo>
                    <a:cubicBezTo>
                      <a:pt x="16484" y="5715"/>
                      <a:pt x="16579" y="3810"/>
                      <a:pt x="25438" y="41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63" name="Vrije vorm: vorm 22062">
                <a:extLst>
                  <a:ext uri="{FF2B5EF4-FFF2-40B4-BE49-F238E27FC236}">
                    <a16:creationId xmlns:a16="http://schemas.microsoft.com/office/drawing/2014/main" id="{F9ADFD21-F43C-D704-1043-F3288821D637}"/>
                  </a:ext>
                </a:extLst>
              </p:cNvPr>
              <p:cNvSpPr/>
              <p:nvPr/>
            </p:nvSpPr>
            <p:spPr>
              <a:xfrm>
                <a:off x="7568191" y="1973262"/>
                <a:ext cx="2312955" cy="1783842"/>
              </a:xfrm>
              <a:custGeom>
                <a:avLst/>
                <a:gdLst>
                  <a:gd name="connsiteX0" fmla="*/ 2307717 w 2312955"/>
                  <a:gd name="connsiteY0" fmla="*/ 1063276 h 1783842"/>
                  <a:gd name="connsiteX1" fmla="*/ 2306669 w 2312955"/>
                  <a:gd name="connsiteY1" fmla="*/ 1053084 h 1783842"/>
                  <a:gd name="connsiteX2" fmla="*/ 2297525 w 2312955"/>
                  <a:gd name="connsiteY2" fmla="*/ 1032891 h 1783842"/>
                  <a:gd name="connsiteX3" fmla="*/ 2286857 w 2312955"/>
                  <a:gd name="connsiteY3" fmla="*/ 1003554 h 1783842"/>
                  <a:gd name="connsiteX4" fmla="*/ 2279809 w 2312955"/>
                  <a:gd name="connsiteY4" fmla="*/ 949643 h 1783842"/>
                  <a:gd name="connsiteX5" fmla="*/ 2280285 w 2312955"/>
                  <a:gd name="connsiteY5" fmla="*/ 949262 h 1783842"/>
                  <a:gd name="connsiteX6" fmla="*/ 2280285 w 2312955"/>
                  <a:gd name="connsiteY6" fmla="*/ 946690 h 1783842"/>
                  <a:gd name="connsiteX7" fmla="*/ 2279428 w 2312955"/>
                  <a:gd name="connsiteY7" fmla="*/ 946690 h 1783842"/>
                  <a:gd name="connsiteX8" fmla="*/ 2272570 w 2312955"/>
                  <a:gd name="connsiteY8" fmla="*/ 867918 h 1783842"/>
                  <a:gd name="connsiteX9" fmla="*/ 2276285 w 2312955"/>
                  <a:gd name="connsiteY9" fmla="*/ 870299 h 1783842"/>
                  <a:gd name="connsiteX10" fmla="*/ 2279333 w 2312955"/>
                  <a:gd name="connsiteY10" fmla="*/ 872776 h 1783842"/>
                  <a:gd name="connsiteX11" fmla="*/ 2280285 w 2312955"/>
                  <a:gd name="connsiteY11" fmla="*/ 871728 h 1783842"/>
                  <a:gd name="connsiteX12" fmla="*/ 2282571 w 2312955"/>
                  <a:gd name="connsiteY12" fmla="*/ 876776 h 1783842"/>
                  <a:gd name="connsiteX13" fmla="*/ 2280285 w 2312955"/>
                  <a:gd name="connsiteY13" fmla="*/ 882872 h 1783842"/>
                  <a:gd name="connsiteX14" fmla="*/ 2288381 w 2312955"/>
                  <a:gd name="connsiteY14" fmla="*/ 890302 h 1783842"/>
                  <a:gd name="connsiteX15" fmla="*/ 2287048 w 2312955"/>
                  <a:gd name="connsiteY15" fmla="*/ 884015 h 1783842"/>
                  <a:gd name="connsiteX16" fmla="*/ 2288000 w 2312955"/>
                  <a:gd name="connsiteY16" fmla="*/ 885539 h 1783842"/>
                  <a:gd name="connsiteX17" fmla="*/ 2286000 w 2312955"/>
                  <a:gd name="connsiteY17" fmla="*/ 870299 h 1783842"/>
                  <a:gd name="connsiteX18" fmla="*/ 2283333 w 2312955"/>
                  <a:gd name="connsiteY18" fmla="*/ 872585 h 1783842"/>
                  <a:gd name="connsiteX19" fmla="*/ 2283333 w 2312955"/>
                  <a:gd name="connsiteY19" fmla="*/ 872585 h 1783842"/>
                  <a:gd name="connsiteX20" fmla="*/ 2283333 w 2312955"/>
                  <a:gd name="connsiteY20" fmla="*/ 872585 h 1783842"/>
                  <a:gd name="connsiteX21" fmla="*/ 2282952 w 2312955"/>
                  <a:gd name="connsiteY21" fmla="*/ 872871 h 1783842"/>
                  <a:gd name="connsiteX22" fmla="*/ 2283809 w 2312955"/>
                  <a:gd name="connsiteY22" fmla="*/ 867632 h 1783842"/>
                  <a:gd name="connsiteX23" fmla="*/ 2286381 w 2312955"/>
                  <a:gd name="connsiteY23" fmla="*/ 862298 h 1783842"/>
                  <a:gd name="connsiteX24" fmla="*/ 2284286 w 2312955"/>
                  <a:gd name="connsiteY24" fmla="*/ 857441 h 1783842"/>
                  <a:gd name="connsiteX25" fmla="*/ 2282952 w 2312955"/>
                  <a:gd name="connsiteY25" fmla="*/ 852488 h 1783842"/>
                  <a:gd name="connsiteX26" fmla="*/ 2281047 w 2312955"/>
                  <a:gd name="connsiteY26" fmla="*/ 847820 h 1783842"/>
                  <a:gd name="connsiteX27" fmla="*/ 2282381 w 2312955"/>
                  <a:gd name="connsiteY27" fmla="*/ 829247 h 1783842"/>
                  <a:gd name="connsiteX28" fmla="*/ 2281619 w 2312955"/>
                  <a:gd name="connsiteY28" fmla="*/ 829056 h 1783842"/>
                  <a:gd name="connsiteX29" fmla="*/ 2277332 w 2312955"/>
                  <a:gd name="connsiteY29" fmla="*/ 836771 h 1783842"/>
                  <a:gd name="connsiteX30" fmla="*/ 2271998 w 2312955"/>
                  <a:gd name="connsiteY30" fmla="*/ 812768 h 1783842"/>
                  <a:gd name="connsiteX31" fmla="*/ 2272570 w 2312955"/>
                  <a:gd name="connsiteY31" fmla="*/ 800767 h 1783842"/>
                  <a:gd name="connsiteX32" fmla="*/ 2273903 w 2312955"/>
                  <a:gd name="connsiteY32" fmla="*/ 809434 h 1783842"/>
                  <a:gd name="connsiteX33" fmla="*/ 2278952 w 2312955"/>
                  <a:gd name="connsiteY33" fmla="*/ 824579 h 1783842"/>
                  <a:gd name="connsiteX34" fmla="*/ 2288096 w 2312955"/>
                  <a:gd name="connsiteY34" fmla="*/ 834581 h 1783842"/>
                  <a:gd name="connsiteX35" fmla="*/ 2275904 w 2312955"/>
                  <a:gd name="connsiteY35" fmla="*/ 762286 h 1783842"/>
                  <a:gd name="connsiteX36" fmla="*/ 2278475 w 2312955"/>
                  <a:gd name="connsiteY36" fmla="*/ 744284 h 1783842"/>
                  <a:gd name="connsiteX37" fmla="*/ 2286191 w 2312955"/>
                  <a:gd name="connsiteY37" fmla="*/ 768382 h 1783842"/>
                  <a:gd name="connsiteX38" fmla="*/ 2291239 w 2312955"/>
                  <a:gd name="connsiteY38" fmla="*/ 786098 h 1783842"/>
                  <a:gd name="connsiteX39" fmla="*/ 2301335 w 2312955"/>
                  <a:gd name="connsiteY39" fmla="*/ 806291 h 1783842"/>
                  <a:gd name="connsiteX40" fmla="*/ 2303336 w 2312955"/>
                  <a:gd name="connsiteY40" fmla="*/ 798576 h 1783842"/>
                  <a:gd name="connsiteX41" fmla="*/ 2303336 w 2312955"/>
                  <a:gd name="connsiteY41" fmla="*/ 788384 h 1783842"/>
                  <a:gd name="connsiteX42" fmla="*/ 2298287 w 2312955"/>
                  <a:gd name="connsiteY42" fmla="*/ 775716 h 1783842"/>
                  <a:gd name="connsiteX43" fmla="*/ 2297240 w 2312955"/>
                  <a:gd name="connsiteY43" fmla="*/ 765524 h 1783842"/>
                  <a:gd name="connsiteX44" fmla="*/ 2288096 w 2312955"/>
                  <a:gd name="connsiteY44" fmla="*/ 745331 h 1783842"/>
                  <a:gd name="connsiteX45" fmla="*/ 2280762 w 2312955"/>
                  <a:gd name="connsiteY45" fmla="*/ 730568 h 1783842"/>
                  <a:gd name="connsiteX46" fmla="*/ 2294477 w 2312955"/>
                  <a:gd name="connsiteY46" fmla="*/ 677037 h 1783842"/>
                  <a:gd name="connsiteX47" fmla="*/ 2275808 w 2312955"/>
                  <a:gd name="connsiteY47" fmla="*/ 643985 h 1783842"/>
                  <a:gd name="connsiteX48" fmla="*/ 2290667 w 2312955"/>
                  <a:gd name="connsiteY48" fmla="*/ 588359 h 1783842"/>
                  <a:gd name="connsiteX49" fmla="*/ 2290667 w 2312955"/>
                  <a:gd name="connsiteY49" fmla="*/ 281845 h 1783842"/>
                  <a:gd name="connsiteX50" fmla="*/ 2290667 w 2312955"/>
                  <a:gd name="connsiteY50" fmla="*/ 206693 h 1783842"/>
                  <a:gd name="connsiteX51" fmla="*/ 2290667 w 2312955"/>
                  <a:gd name="connsiteY51" fmla="*/ 13145 h 1783842"/>
                  <a:gd name="connsiteX52" fmla="*/ 2243042 w 2312955"/>
                  <a:gd name="connsiteY52" fmla="*/ 13145 h 1783842"/>
                  <a:gd name="connsiteX53" fmla="*/ 2130933 w 2312955"/>
                  <a:gd name="connsiteY53" fmla="*/ 51911 h 1783842"/>
                  <a:gd name="connsiteX54" fmla="*/ 1800130 w 2312955"/>
                  <a:gd name="connsiteY54" fmla="*/ 32576 h 1783842"/>
                  <a:gd name="connsiteX55" fmla="*/ 2077307 w 2312955"/>
                  <a:gd name="connsiteY55" fmla="*/ 32576 h 1783842"/>
                  <a:gd name="connsiteX56" fmla="*/ 1999012 w 2312955"/>
                  <a:gd name="connsiteY56" fmla="*/ 14478 h 1783842"/>
                  <a:gd name="connsiteX57" fmla="*/ 1716881 w 2312955"/>
                  <a:gd name="connsiteY57" fmla="*/ 14669 h 1783842"/>
                  <a:gd name="connsiteX58" fmla="*/ 1713548 w 2312955"/>
                  <a:gd name="connsiteY58" fmla="*/ 13240 h 1783842"/>
                  <a:gd name="connsiteX59" fmla="*/ 1672685 w 2312955"/>
                  <a:gd name="connsiteY59" fmla="*/ 13240 h 1783842"/>
                  <a:gd name="connsiteX60" fmla="*/ 1669352 w 2312955"/>
                  <a:gd name="connsiteY60" fmla="*/ 14764 h 1783842"/>
                  <a:gd name="connsiteX61" fmla="*/ 1404271 w 2312955"/>
                  <a:gd name="connsiteY61" fmla="*/ 14954 h 1783842"/>
                  <a:gd name="connsiteX62" fmla="*/ 1405033 w 2312955"/>
                  <a:gd name="connsiteY62" fmla="*/ 13621 h 1783842"/>
                  <a:gd name="connsiteX63" fmla="*/ 1396556 w 2312955"/>
                  <a:gd name="connsiteY63" fmla="*/ 13621 h 1783842"/>
                  <a:gd name="connsiteX64" fmla="*/ 1393698 w 2312955"/>
                  <a:gd name="connsiteY64" fmla="*/ 13621 h 1783842"/>
                  <a:gd name="connsiteX65" fmla="*/ 1390745 w 2312955"/>
                  <a:gd name="connsiteY65" fmla="*/ 9144 h 1783842"/>
                  <a:gd name="connsiteX66" fmla="*/ 1376553 w 2312955"/>
                  <a:gd name="connsiteY66" fmla="*/ 6858 h 1783842"/>
                  <a:gd name="connsiteX67" fmla="*/ 1368076 w 2312955"/>
                  <a:gd name="connsiteY67" fmla="*/ 7525 h 1783842"/>
                  <a:gd name="connsiteX68" fmla="*/ 1390745 w 2312955"/>
                  <a:gd name="connsiteY68" fmla="*/ 15050 h 1783842"/>
                  <a:gd name="connsiteX69" fmla="*/ 1276064 w 2312955"/>
                  <a:gd name="connsiteY69" fmla="*/ 15050 h 1783842"/>
                  <a:gd name="connsiteX70" fmla="*/ 1069943 w 2312955"/>
                  <a:gd name="connsiteY70" fmla="*/ 7525 h 1783842"/>
                  <a:gd name="connsiteX71" fmla="*/ 998125 w 2312955"/>
                  <a:gd name="connsiteY71" fmla="*/ 13430 h 1783842"/>
                  <a:gd name="connsiteX72" fmla="*/ 937641 w 2312955"/>
                  <a:gd name="connsiteY72" fmla="*/ 13430 h 1783842"/>
                  <a:gd name="connsiteX73" fmla="*/ 900303 w 2312955"/>
                  <a:gd name="connsiteY73" fmla="*/ 4858 h 1783842"/>
                  <a:gd name="connsiteX74" fmla="*/ 900303 w 2312955"/>
                  <a:gd name="connsiteY74" fmla="*/ 6382 h 1783842"/>
                  <a:gd name="connsiteX75" fmla="*/ 908876 w 2312955"/>
                  <a:gd name="connsiteY75" fmla="*/ 9430 h 1783842"/>
                  <a:gd name="connsiteX76" fmla="*/ 900398 w 2312955"/>
                  <a:gd name="connsiteY76" fmla="*/ 13811 h 1783842"/>
                  <a:gd name="connsiteX77" fmla="*/ 904589 w 2312955"/>
                  <a:gd name="connsiteY77" fmla="*/ 14383 h 1783842"/>
                  <a:gd name="connsiteX78" fmla="*/ 899922 w 2312955"/>
                  <a:gd name="connsiteY78" fmla="*/ 16097 h 1783842"/>
                  <a:gd name="connsiteX79" fmla="*/ 829342 w 2312955"/>
                  <a:gd name="connsiteY79" fmla="*/ 31909 h 1783842"/>
                  <a:gd name="connsiteX80" fmla="*/ 822579 w 2312955"/>
                  <a:gd name="connsiteY80" fmla="*/ 31909 h 1783842"/>
                  <a:gd name="connsiteX81" fmla="*/ 772859 w 2312955"/>
                  <a:gd name="connsiteY81" fmla="*/ 24956 h 1783842"/>
                  <a:gd name="connsiteX82" fmla="*/ 768382 w 2312955"/>
                  <a:gd name="connsiteY82" fmla="*/ 25051 h 1783842"/>
                  <a:gd name="connsiteX83" fmla="*/ 613601 w 2312955"/>
                  <a:gd name="connsiteY83" fmla="*/ 23813 h 1783842"/>
                  <a:gd name="connsiteX84" fmla="*/ 330327 w 2312955"/>
                  <a:gd name="connsiteY84" fmla="*/ 7334 h 1783842"/>
                  <a:gd name="connsiteX85" fmla="*/ 316230 w 2312955"/>
                  <a:gd name="connsiteY85" fmla="*/ 10192 h 1783842"/>
                  <a:gd name="connsiteX86" fmla="*/ 314039 w 2312955"/>
                  <a:gd name="connsiteY86" fmla="*/ 8858 h 1783842"/>
                  <a:gd name="connsiteX87" fmla="*/ 316230 w 2312955"/>
                  <a:gd name="connsiteY87" fmla="*/ 5048 h 1783842"/>
                  <a:gd name="connsiteX88" fmla="*/ 304229 w 2312955"/>
                  <a:gd name="connsiteY88" fmla="*/ 6001 h 1783842"/>
                  <a:gd name="connsiteX89" fmla="*/ 294799 w 2312955"/>
                  <a:gd name="connsiteY89" fmla="*/ 5715 h 1783842"/>
                  <a:gd name="connsiteX90" fmla="*/ 260985 w 2312955"/>
                  <a:gd name="connsiteY90" fmla="*/ 8668 h 1783842"/>
                  <a:gd name="connsiteX91" fmla="*/ 248222 w 2312955"/>
                  <a:gd name="connsiteY91" fmla="*/ 6858 h 1783842"/>
                  <a:gd name="connsiteX92" fmla="*/ 251079 w 2312955"/>
                  <a:gd name="connsiteY92" fmla="*/ 4667 h 1783842"/>
                  <a:gd name="connsiteX93" fmla="*/ 270129 w 2312955"/>
                  <a:gd name="connsiteY93" fmla="*/ 95 h 1783842"/>
                  <a:gd name="connsiteX94" fmla="*/ 233648 w 2312955"/>
                  <a:gd name="connsiteY94" fmla="*/ 191 h 1783842"/>
                  <a:gd name="connsiteX95" fmla="*/ 234029 w 2312955"/>
                  <a:gd name="connsiteY95" fmla="*/ 1524 h 1783842"/>
                  <a:gd name="connsiteX96" fmla="*/ 234029 w 2312955"/>
                  <a:gd name="connsiteY96" fmla="*/ 6001 h 1783842"/>
                  <a:gd name="connsiteX97" fmla="*/ 228219 w 2312955"/>
                  <a:gd name="connsiteY97" fmla="*/ 762 h 1783842"/>
                  <a:gd name="connsiteX98" fmla="*/ 227171 w 2312955"/>
                  <a:gd name="connsiteY98" fmla="*/ 191 h 1783842"/>
                  <a:gd name="connsiteX99" fmla="*/ 213932 w 2312955"/>
                  <a:gd name="connsiteY99" fmla="*/ 191 h 1783842"/>
                  <a:gd name="connsiteX100" fmla="*/ 205645 w 2312955"/>
                  <a:gd name="connsiteY100" fmla="*/ 4191 h 1783842"/>
                  <a:gd name="connsiteX101" fmla="*/ 208312 w 2312955"/>
                  <a:gd name="connsiteY101" fmla="*/ 191 h 1783842"/>
                  <a:gd name="connsiteX102" fmla="*/ 119062 w 2312955"/>
                  <a:gd name="connsiteY102" fmla="*/ 0 h 1783842"/>
                  <a:gd name="connsiteX103" fmla="*/ 123444 w 2312955"/>
                  <a:gd name="connsiteY103" fmla="*/ 3620 h 1783842"/>
                  <a:gd name="connsiteX104" fmla="*/ 126302 w 2312955"/>
                  <a:gd name="connsiteY104" fmla="*/ 4382 h 1783842"/>
                  <a:gd name="connsiteX105" fmla="*/ 126302 w 2312955"/>
                  <a:gd name="connsiteY105" fmla="*/ 3620 h 1783842"/>
                  <a:gd name="connsiteX106" fmla="*/ 126302 w 2312955"/>
                  <a:gd name="connsiteY106" fmla="*/ 667 h 1783842"/>
                  <a:gd name="connsiteX107" fmla="*/ 143351 w 2312955"/>
                  <a:gd name="connsiteY107" fmla="*/ 2286 h 1783842"/>
                  <a:gd name="connsiteX108" fmla="*/ 143351 w 2312955"/>
                  <a:gd name="connsiteY108" fmla="*/ 6001 h 1783842"/>
                  <a:gd name="connsiteX109" fmla="*/ 143351 w 2312955"/>
                  <a:gd name="connsiteY109" fmla="*/ 6763 h 1783842"/>
                  <a:gd name="connsiteX110" fmla="*/ 160401 w 2312955"/>
                  <a:gd name="connsiteY110" fmla="*/ 9144 h 1783842"/>
                  <a:gd name="connsiteX111" fmla="*/ 168878 w 2312955"/>
                  <a:gd name="connsiteY111" fmla="*/ 4763 h 1783842"/>
                  <a:gd name="connsiteX112" fmla="*/ 180308 w 2312955"/>
                  <a:gd name="connsiteY112" fmla="*/ 7810 h 1783842"/>
                  <a:gd name="connsiteX113" fmla="*/ 194501 w 2312955"/>
                  <a:gd name="connsiteY113" fmla="*/ 8668 h 1783842"/>
                  <a:gd name="connsiteX114" fmla="*/ 202978 w 2312955"/>
                  <a:gd name="connsiteY114" fmla="*/ 6477 h 1783842"/>
                  <a:gd name="connsiteX115" fmla="*/ 219932 w 2312955"/>
                  <a:gd name="connsiteY115" fmla="*/ 5906 h 1783842"/>
                  <a:gd name="connsiteX116" fmla="*/ 214408 w 2312955"/>
                  <a:gd name="connsiteY116" fmla="*/ 11811 h 1783842"/>
                  <a:gd name="connsiteX117" fmla="*/ 214408 w 2312955"/>
                  <a:gd name="connsiteY117" fmla="*/ 12668 h 1783842"/>
                  <a:gd name="connsiteX118" fmla="*/ 164687 w 2312955"/>
                  <a:gd name="connsiteY118" fmla="*/ 16193 h 1783842"/>
                  <a:gd name="connsiteX119" fmla="*/ 151066 w 2312955"/>
                  <a:gd name="connsiteY119" fmla="*/ 13621 h 1783842"/>
                  <a:gd name="connsiteX120" fmla="*/ 132302 w 2312955"/>
                  <a:gd name="connsiteY120" fmla="*/ 13621 h 1783842"/>
                  <a:gd name="connsiteX121" fmla="*/ 137827 w 2312955"/>
                  <a:gd name="connsiteY121" fmla="*/ 10478 h 1783842"/>
                  <a:gd name="connsiteX122" fmla="*/ 132016 w 2312955"/>
                  <a:gd name="connsiteY122" fmla="*/ 7430 h 1783842"/>
                  <a:gd name="connsiteX123" fmla="*/ 126397 w 2312955"/>
                  <a:gd name="connsiteY123" fmla="*/ 7430 h 1783842"/>
                  <a:gd name="connsiteX124" fmla="*/ 123539 w 2312955"/>
                  <a:gd name="connsiteY124" fmla="*/ 8096 h 1783842"/>
                  <a:gd name="connsiteX125" fmla="*/ 123539 w 2312955"/>
                  <a:gd name="connsiteY125" fmla="*/ 8858 h 1783842"/>
                  <a:gd name="connsiteX126" fmla="*/ 121063 w 2312955"/>
                  <a:gd name="connsiteY126" fmla="*/ 13526 h 1783842"/>
                  <a:gd name="connsiteX127" fmla="*/ 64770 w 2312955"/>
                  <a:gd name="connsiteY127" fmla="*/ 13526 h 1783842"/>
                  <a:gd name="connsiteX128" fmla="*/ 64294 w 2312955"/>
                  <a:gd name="connsiteY128" fmla="*/ 13335 h 1783842"/>
                  <a:gd name="connsiteX129" fmla="*/ 63151 w 2312955"/>
                  <a:gd name="connsiteY129" fmla="*/ 13526 h 1783842"/>
                  <a:gd name="connsiteX130" fmla="*/ 39815 w 2312955"/>
                  <a:gd name="connsiteY130" fmla="*/ 13526 h 1783842"/>
                  <a:gd name="connsiteX131" fmla="*/ 39815 w 2312955"/>
                  <a:gd name="connsiteY131" fmla="*/ 70199 h 1783842"/>
                  <a:gd name="connsiteX132" fmla="*/ 39815 w 2312955"/>
                  <a:gd name="connsiteY132" fmla="*/ 72200 h 1783842"/>
                  <a:gd name="connsiteX133" fmla="*/ 37624 w 2312955"/>
                  <a:gd name="connsiteY133" fmla="*/ 72866 h 1783842"/>
                  <a:gd name="connsiteX134" fmla="*/ 36766 w 2312955"/>
                  <a:gd name="connsiteY134" fmla="*/ 56007 h 1783842"/>
                  <a:gd name="connsiteX135" fmla="*/ 36766 w 2312955"/>
                  <a:gd name="connsiteY135" fmla="*/ 73152 h 1783842"/>
                  <a:gd name="connsiteX136" fmla="*/ 29337 w 2312955"/>
                  <a:gd name="connsiteY136" fmla="*/ 75343 h 1783842"/>
                  <a:gd name="connsiteX137" fmla="*/ 29337 w 2312955"/>
                  <a:gd name="connsiteY137" fmla="*/ 248031 h 1783842"/>
                  <a:gd name="connsiteX138" fmla="*/ 25908 w 2312955"/>
                  <a:gd name="connsiteY138" fmla="*/ 237458 h 1783842"/>
                  <a:gd name="connsiteX139" fmla="*/ 25908 w 2312955"/>
                  <a:gd name="connsiteY139" fmla="*/ 245459 h 1783842"/>
                  <a:gd name="connsiteX140" fmla="*/ 29432 w 2312955"/>
                  <a:gd name="connsiteY140" fmla="*/ 253270 h 1783842"/>
                  <a:gd name="connsiteX141" fmla="*/ 29432 w 2312955"/>
                  <a:gd name="connsiteY141" fmla="*/ 270510 h 1783842"/>
                  <a:gd name="connsiteX142" fmla="*/ 29242 w 2312955"/>
                  <a:gd name="connsiteY142" fmla="*/ 270034 h 1783842"/>
                  <a:gd name="connsiteX143" fmla="*/ 26479 w 2312955"/>
                  <a:gd name="connsiteY143" fmla="*/ 261652 h 1783842"/>
                  <a:gd name="connsiteX144" fmla="*/ 24670 w 2312955"/>
                  <a:gd name="connsiteY144" fmla="*/ 263462 h 1783842"/>
                  <a:gd name="connsiteX145" fmla="*/ 26956 w 2312955"/>
                  <a:gd name="connsiteY145" fmla="*/ 267843 h 1783842"/>
                  <a:gd name="connsiteX146" fmla="*/ 23717 w 2312955"/>
                  <a:gd name="connsiteY146" fmla="*/ 267462 h 1783842"/>
                  <a:gd name="connsiteX147" fmla="*/ 20479 w 2312955"/>
                  <a:gd name="connsiteY147" fmla="*/ 264986 h 1783842"/>
                  <a:gd name="connsiteX148" fmla="*/ 23717 w 2312955"/>
                  <a:gd name="connsiteY148" fmla="*/ 275463 h 1783842"/>
                  <a:gd name="connsiteX149" fmla="*/ 25622 w 2312955"/>
                  <a:gd name="connsiteY149" fmla="*/ 275749 h 1783842"/>
                  <a:gd name="connsiteX150" fmla="*/ 27908 w 2312955"/>
                  <a:gd name="connsiteY150" fmla="*/ 272034 h 1783842"/>
                  <a:gd name="connsiteX151" fmla="*/ 29528 w 2312955"/>
                  <a:gd name="connsiteY151" fmla="*/ 275749 h 1783842"/>
                  <a:gd name="connsiteX152" fmla="*/ 29528 w 2312955"/>
                  <a:gd name="connsiteY152" fmla="*/ 280035 h 1783842"/>
                  <a:gd name="connsiteX153" fmla="*/ 27813 w 2312955"/>
                  <a:gd name="connsiteY153" fmla="*/ 291846 h 1783842"/>
                  <a:gd name="connsiteX154" fmla="*/ 25146 w 2312955"/>
                  <a:gd name="connsiteY154" fmla="*/ 289846 h 1783842"/>
                  <a:gd name="connsiteX155" fmla="*/ 25622 w 2312955"/>
                  <a:gd name="connsiteY155" fmla="*/ 297942 h 1783842"/>
                  <a:gd name="connsiteX156" fmla="*/ 27337 w 2312955"/>
                  <a:gd name="connsiteY156" fmla="*/ 295561 h 1783842"/>
                  <a:gd name="connsiteX157" fmla="*/ 25241 w 2312955"/>
                  <a:gd name="connsiteY157" fmla="*/ 311944 h 1783842"/>
                  <a:gd name="connsiteX158" fmla="*/ 25241 w 2312955"/>
                  <a:gd name="connsiteY158" fmla="*/ 311944 h 1783842"/>
                  <a:gd name="connsiteX159" fmla="*/ 24765 w 2312955"/>
                  <a:gd name="connsiteY159" fmla="*/ 311944 h 1783842"/>
                  <a:gd name="connsiteX160" fmla="*/ 24670 w 2312955"/>
                  <a:gd name="connsiteY160" fmla="*/ 317087 h 1783842"/>
                  <a:gd name="connsiteX161" fmla="*/ 16954 w 2312955"/>
                  <a:gd name="connsiteY161" fmla="*/ 393287 h 1783842"/>
                  <a:gd name="connsiteX162" fmla="*/ 16383 w 2312955"/>
                  <a:gd name="connsiteY162" fmla="*/ 383000 h 1783842"/>
                  <a:gd name="connsiteX163" fmla="*/ 16383 w 2312955"/>
                  <a:gd name="connsiteY163" fmla="*/ 400241 h 1783842"/>
                  <a:gd name="connsiteX164" fmla="*/ 12859 w 2312955"/>
                  <a:gd name="connsiteY164" fmla="*/ 453009 h 1783842"/>
                  <a:gd name="connsiteX165" fmla="*/ 11906 w 2312955"/>
                  <a:gd name="connsiteY165" fmla="*/ 444722 h 1783842"/>
                  <a:gd name="connsiteX166" fmla="*/ 12382 w 2312955"/>
                  <a:gd name="connsiteY166" fmla="*/ 456819 h 1783842"/>
                  <a:gd name="connsiteX167" fmla="*/ 12764 w 2312955"/>
                  <a:gd name="connsiteY167" fmla="*/ 454819 h 1783842"/>
                  <a:gd name="connsiteX168" fmla="*/ 10573 w 2312955"/>
                  <a:gd name="connsiteY168" fmla="*/ 504634 h 1783842"/>
                  <a:gd name="connsiteX169" fmla="*/ 10096 w 2312955"/>
                  <a:gd name="connsiteY169" fmla="*/ 502730 h 1783842"/>
                  <a:gd name="connsiteX170" fmla="*/ 10382 w 2312955"/>
                  <a:gd name="connsiteY170" fmla="*/ 508445 h 1783842"/>
                  <a:gd name="connsiteX171" fmla="*/ 8763 w 2312955"/>
                  <a:gd name="connsiteY171" fmla="*/ 574167 h 1783842"/>
                  <a:gd name="connsiteX172" fmla="*/ 5524 w 2312955"/>
                  <a:gd name="connsiteY172" fmla="*/ 564452 h 1783842"/>
                  <a:gd name="connsiteX173" fmla="*/ 5524 w 2312955"/>
                  <a:gd name="connsiteY173" fmla="*/ 572453 h 1783842"/>
                  <a:gd name="connsiteX174" fmla="*/ 7048 w 2312955"/>
                  <a:gd name="connsiteY174" fmla="*/ 571309 h 1783842"/>
                  <a:gd name="connsiteX175" fmla="*/ 8096 w 2312955"/>
                  <a:gd name="connsiteY175" fmla="*/ 589407 h 1783842"/>
                  <a:gd name="connsiteX176" fmla="*/ 7334 w 2312955"/>
                  <a:gd name="connsiteY176" fmla="*/ 571881 h 1783842"/>
                  <a:gd name="connsiteX177" fmla="*/ 8763 w 2312955"/>
                  <a:gd name="connsiteY177" fmla="*/ 578453 h 1783842"/>
                  <a:gd name="connsiteX178" fmla="*/ 8668 w 2312955"/>
                  <a:gd name="connsiteY178" fmla="*/ 596456 h 1783842"/>
                  <a:gd name="connsiteX179" fmla="*/ 6096 w 2312955"/>
                  <a:gd name="connsiteY179" fmla="*/ 588645 h 1783842"/>
                  <a:gd name="connsiteX180" fmla="*/ 4191 w 2312955"/>
                  <a:gd name="connsiteY180" fmla="*/ 590455 h 1783842"/>
                  <a:gd name="connsiteX181" fmla="*/ 6477 w 2312955"/>
                  <a:gd name="connsiteY181" fmla="*/ 594741 h 1783842"/>
                  <a:gd name="connsiteX182" fmla="*/ 3239 w 2312955"/>
                  <a:gd name="connsiteY182" fmla="*/ 594360 h 1783842"/>
                  <a:gd name="connsiteX183" fmla="*/ 0 w 2312955"/>
                  <a:gd name="connsiteY183" fmla="*/ 591884 h 1783842"/>
                  <a:gd name="connsiteX184" fmla="*/ 3239 w 2312955"/>
                  <a:gd name="connsiteY184" fmla="*/ 602361 h 1783842"/>
                  <a:gd name="connsiteX185" fmla="*/ 5143 w 2312955"/>
                  <a:gd name="connsiteY185" fmla="*/ 602647 h 1783842"/>
                  <a:gd name="connsiteX186" fmla="*/ 7429 w 2312955"/>
                  <a:gd name="connsiteY186" fmla="*/ 598932 h 1783842"/>
                  <a:gd name="connsiteX187" fmla="*/ 8572 w 2312955"/>
                  <a:gd name="connsiteY187" fmla="*/ 601504 h 1783842"/>
                  <a:gd name="connsiteX188" fmla="*/ 8477 w 2312955"/>
                  <a:gd name="connsiteY188" fmla="*/ 623030 h 1783842"/>
                  <a:gd name="connsiteX189" fmla="*/ 4763 w 2312955"/>
                  <a:gd name="connsiteY189" fmla="*/ 616649 h 1783842"/>
                  <a:gd name="connsiteX190" fmla="*/ 5239 w 2312955"/>
                  <a:gd name="connsiteY190" fmla="*/ 624745 h 1783842"/>
                  <a:gd name="connsiteX191" fmla="*/ 8572 w 2312955"/>
                  <a:gd name="connsiteY191" fmla="*/ 624554 h 1783842"/>
                  <a:gd name="connsiteX192" fmla="*/ 8668 w 2312955"/>
                  <a:gd name="connsiteY192" fmla="*/ 653987 h 1783842"/>
                  <a:gd name="connsiteX193" fmla="*/ 7144 w 2312955"/>
                  <a:gd name="connsiteY193" fmla="*/ 659130 h 1783842"/>
                  <a:gd name="connsiteX194" fmla="*/ 190 w 2312955"/>
                  <a:gd name="connsiteY194" fmla="*/ 690372 h 1783842"/>
                  <a:gd name="connsiteX195" fmla="*/ 2953 w 2312955"/>
                  <a:gd name="connsiteY195" fmla="*/ 686753 h 1783842"/>
                  <a:gd name="connsiteX196" fmla="*/ 2477 w 2312955"/>
                  <a:gd name="connsiteY196" fmla="*/ 680657 h 1783842"/>
                  <a:gd name="connsiteX197" fmla="*/ 4763 w 2312955"/>
                  <a:gd name="connsiteY197" fmla="*/ 684943 h 1783842"/>
                  <a:gd name="connsiteX198" fmla="*/ 6191 w 2312955"/>
                  <a:gd name="connsiteY198" fmla="*/ 681133 h 1783842"/>
                  <a:gd name="connsiteX199" fmla="*/ 7620 w 2312955"/>
                  <a:gd name="connsiteY199" fmla="*/ 675323 h 1783842"/>
                  <a:gd name="connsiteX200" fmla="*/ 8763 w 2312955"/>
                  <a:gd name="connsiteY200" fmla="*/ 671798 h 1783842"/>
                  <a:gd name="connsiteX201" fmla="*/ 8953 w 2312955"/>
                  <a:gd name="connsiteY201" fmla="*/ 689991 h 1783842"/>
                  <a:gd name="connsiteX202" fmla="*/ 8382 w 2312955"/>
                  <a:gd name="connsiteY202" fmla="*/ 684943 h 1783842"/>
                  <a:gd name="connsiteX203" fmla="*/ 8382 w 2312955"/>
                  <a:gd name="connsiteY203" fmla="*/ 693230 h 1783842"/>
                  <a:gd name="connsiteX204" fmla="*/ 6667 w 2312955"/>
                  <a:gd name="connsiteY204" fmla="*/ 701326 h 1783842"/>
                  <a:gd name="connsiteX205" fmla="*/ 8096 w 2312955"/>
                  <a:gd name="connsiteY205" fmla="*/ 699516 h 1783842"/>
                  <a:gd name="connsiteX206" fmla="*/ 8382 w 2312955"/>
                  <a:gd name="connsiteY206" fmla="*/ 697706 h 1783842"/>
                  <a:gd name="connsiteX207" fmla="*/ 8382 w 2312955"/>
                  <a:gd name="connsiteY207" fmla="*/ 698945 h 1783842"/>
                  <a:gd name="connsiteX208" fmla="*/ 9049 w 2312955"/>
                  <a:gd name="connsiteY208" fmla="*/ 698278 h 1783842"/>
                  <a:gd name="connsiteX209" fmla="*/ 10763 w 2312955"/>
                  <a:gd name="connsiteY209" fmla="*/ 776097 h 1783842"/>
                  <a:gd name="connsiteX210" fmla="*/ 6953 w 2312955"/>
                  <a:gd name="connsiteY210" fmla="*/ 764191 h 1783842"/>
                  <a:gd name="connsiteX211" fmla="*/ 6953 w 2312955"/>
                  <a:gd name="connsiteY211" fmla="*/ 772192 h 1783842"/>
                  <a:gd name="connsiteX212" fmla="*/ 10954 w 2312955"/>
                  <a:gd name="connsiteY212" fmla="*/ 783908 h 1783842"/>
                  <a:gd name="connsiteX213" fmla="*/ 11811 w 2312955"/>
                  <a:gd name="connsiteY213" fmla="*/ 811530 h 1783842"/>
                  <a:gd name="connsiteX214" fmla="*/ 11240 w 2312955"/>
                  <a:gd name="connsiteY214" fmla="*/ 810863 h 1783842"/>
                  <a:gd name="connsiteX215" fmla="*/ 10763 w 2312955"/>
                  <a:gd name="connsiteY215" fmla="*/ 820865 h 1783842"/>
                  <a:gd name="connsiteX216" fmla="*/ 12002 w 2312955"/>
                  <a:gd name="connsiteY216" fmla="*/ 816674 h 1783842"/>
                  <a:gd name="connsiteX217" fmla="*/ 12287 w 2312955"/>
                  <a:gd name="connsiteY217" fmla="*/ 824389 h 1783842"/>
                  <a:gd name="connsiteX218" fmla="*/ 10858 w 2312955"/>
                  <a:gd name="connsiteY218" fmla="*/ 824960 h 1783842"/>
                  <a:gd name="connsiteX219" fmla="*/ 12478 w 2312955"/>
                  <a:gd name="connsiteY219" fmla="*/ 830390 h 1783842"/>
                  <a:gd name="connsiteX220" fmla="*/ 12954 w 2312955"/>
                  <a:gd name="connsiteY220" fmla="*/ 844106 h 1783842"/>
                  <a:gd name="connsiteX221" fmla="*/ 11335 w 2312955"/>
                  <a:gd name="connsiteY221" fmla="*/ 849059 h 1783842"/>
                  <a:gd name="connsiteX222" fmla="*/ 8572 w 2312955"/>
                  <a:gd name="connsiteY222" fmla="*/ 858774 h 1783842"/>
                  <a:gd name="connsiteX223" fmla="*/ 1619 w 2312955"/>
                  <a:gd name="connsiteY223" fmla="*/ 890016 h 1783842"/>
                  <a:gd name="connsiteX224" fmla="*/ 4381 w 2312955"/>
                  <a:gd name="connsiteY224" fmla="*/ 886397 h 1783842"/>
                  <a:gd name="connsiteX225" fmla="*/ 3905 w 2312955"/>
                  <a:gd name="connsiteY225" fmla="*/ 880301 h 1783842"/>
                  <a:gd name="connsiteX226" fmla="*/ 6191 w 2312955"/>
                  <a:gd name="connsiteY226" fmla="*/ 884587 h 1783842"/>
                  <a:gd name="connsiteX227" fmla="*/ 7620 w 2312955"/>
                  <a:gd name="connsiteY227" fmla="*/ 880777 h 1783842"/>
                  <a:gd name="connsiteX228" fmla="*/ 9049 w 2312955"/>
                  <a:gd name="connsiteY228" fmla="*/ 874967 h 1783842"/>
                  <a:gd name="connsiteX229" fmla="*/ 13621 w 2312955"/>
                  <a:gd name="connsiteY229" fmla="*/ 862584 h 1783842"/>
                  <a:gd name="connsiteX230" fmla="*/ 13906 w 2312955"/>
                  <a:gd name="connsiteY230" fmla="*/ 870299 h 1783842"/>
                  <a:gd name="connsiteX231" fmla="*/ 12764 w 2312955"/>
                  <a:gd name="connsiteY231" fmla="*/ 873443 h 1783842"/>
                  <a:gd name="connsiteX232" fmla="*/ 10954 w 2312955"/>
                  <a:gd name="connsiteY232" fmla="*/ 891254 h 1783842"/>
                  <a:gd name="connsiteX233" fmla="*/ 14668 w 2312955"/>
                  <a:gd name="connsiteY233" fmla="*/ 888492 h 1783842"/>
                  <a:gd name="connsiteX234" fmla="*/ 17145 w 2312955"/>
                  <a:gd name="connsiteY234" fmla="*/ 955072 h 1783842"/>
                  <a:gd name="connsiteX235" fmla="*/ 12478 w 2312955"/>
                  <a:gd name="connsiteY235" fmla="*/ 936593 h 1783842"/>
                  <a:gd name="connsiteX236" fmla="*/ 12478 w 2312955"/>
                  <a:gd name="connsiteY236" fmla="*/ 944594 h 1783842"/>
                  <a:gd name="connsiteX237" fmla="*/ 17145 w 2312955"/>
                  <a:gd name="connsiteY237" fmla="*/ 963263 h 1783842"/>
                  <a:gd name="connsiteX238" fmla="*/ 17145 w 2312955"/>
                  <a:gd name="connsiteY238" fmla="*/ 955738 h 1783842"/>
                  <a:gd name="connsiteX239" fmla="*/ 18193 w 2312955"/>
                  <a:gd name="connsiteY239" fmla="*/ 984980 h 1783842"/>
                  <a:gd name="connsiteX240" fmla="*/ 16669 w 2312955"/>
                  <a:gd name="connsiteY240" fmla="*/ 983266 h 1783842"/>
                  <a:gd name="connsiteX241" fmla="*/ 16192 w 2312955"/>
                  <a:gd name="connsiteY241" fmla="*/ 993267 h 1783842"/>
                  <a:gd name="connsiteX242" fmla="*/ 18002 w 2312955"/>
                  <a:gd name="connsiteY242" fmla="*/ 989457 h 1783842"/>
                  <a:gd name="connsiteX243" fmla="*/ 18383 w 2312955"/>
                  <a:gd name="connsiteY243" fmla="*/ 991743 h 1783842"/>
                  <a:gd name="connsiteX244" fmla="*/ 18383 w 2312955"/>
                  <a:gd name="connsiteY244" fmla="*/ 991838 h 1783842"/>
                  <a:gd name="connsiteX245" fmla="*/ 18383 w 2312955"/>
                  <a:gd name="connsiteY245" fmla="*/ 995553 h 1783842"/>
                  <a:gd name="connsiteX246" fmla="*/ 16097 w 2312955"/>
                  <a:gd name="connsiteY246" fmla="*/ 997268 h 1783842"/>
                  <a:gd name="connsiteX247" fmla="*/ 18383 w 2312955"/>
                  <a:gd name="connsiteY247" fmla="*/ 1003649 h 1783842"/>
                  <a:gd name="connsiteX248" fmla="*/ 18574 w 2312955"/>
                  <a:gd name="connsiteY248" fmla="*/ 997649 h 1783842"/>
                  <a:gd name="connsiteX249" fmla="*/ 19145 w 2312955"/>
                  <a:gd name="connsiteY249" fmla="*/ 1013651 h 1783842"/>
                  <a:gd name="connsiteX250" fmla="*/ 16573 w 2312955"/>
                  <a:gd name="connsiteY250" fmla="*/ 1021556 h 1783842"/>
                  <a:gd name="connsiteX251" fmla="*/ 13811 w 2312955"/>
                  <a:gd name="connsiteY251" fmla="*/ 1031272 h 1783842"/>
                  <a:gd name="connsiteX252" fmla="*/ 6858 w 2312955"/>
                  <a:gd name="connsiteY252" fmla="*/ 1062514 h 1783842"/>
                  <a:gd name="connsiteX253" fmla="*/ 9620 w 2312955"/>
                  <a:gd name="connsiteY253" fmla="*/ 1058894 h 1783842"/>
                  <a:gd name="connsiteX254" fmla="*/ 9144 w 2312955"/>
                  <a:gd name="connsiteY254" fmla="*/ 1052798 h 1783842"/>
                  <a:gd name="connsiteX255" fmla="*/ 10192 w 2312955"/>
                  <a:gd name="connsiteY255" fmla="*/ 1054608 h 1783842"/>
                  <a:gd name="connsiteX256" fmla="*/ 12192 w 2312955"/>
                  <a:gd name="connsiteY256" fmla="*/ 1068038 h 1783842"/>
                  <a:gd name="connsiteX257" fmla="*/ 12002 w 2312955"/>
                  <a:gd name="connsiteY257" fmla="*/ 1055465 h 1783842"/>
                  <a:gd name="connsiteX258" fmla="*/ 12859 w 2312955"/>
                  <a:gd name="connsiteY258" fmla="*/ 1053275 h 1783842"/>
                  <a:gd name="connsiteX259" fmla="*/ 14192 w 2312955"/>
                  <a:gd name="connsiteY259" fmla="*/ 1047464 h 1783842"/>
                  <a:gd name="connsiteX260" fmla="*/ 19812 w 2312955"/>
                  <a:gd name="connsiteY260" fmla="*/ 1033082 h 1783842"/>
                  <a:gd name="connsiteX261" fmla="*/ 20003 w 2312955"/>
                  <a:gd name="connsiteY261" fmla="*/ 1039368 h 1783842"/>
                  <a:gd name="connsiteX262" fmla="*/ 17907 w 2312955"/>
                  <a:gd name="connsiteY262" fmla="*/ 1045940 h 1783842"/>
                  <a:gd name="connsiteX263" fmla="*/ 16097 w 2312955"/>
                  <a:gd name="connsiteY263" fmla="*/ 1063752 h 1783842"/>
                  <a:gd name="connsiteX264" fmla="*/ 20765 w 2312955"/>
                  <a:gd name="connsiteY264" fmla="*/ 1059656 h 1783842"/>
                  <a:gd name="connsiteX265" fmla="*/ 21717 w 2312955"/>
                  <a:gd name="connsiteY265" fmla="*/ 1085279 h 1783842"/>
                  <a:gd name="connsiteX266" fmla="*/ 21717 w 2312955"/>
                  <a:gd name="connsiteY266" fmla="*/ 1089660 h 1783842"/>
                  <a:gd name="connsiteX267" fmla="*/ 21336 w 2312955"/>
                  <a:gd name="connsiteY267" fmla="*/ 1090517 h 1783842"/>
                  <a:gd name="connsiteX268" fmla="*/ 21622 w 2312955"/>
                  <a:gd name="connsiteY268" fmla="*/ 1091946 h 1783842"/>
                  <a:gd name="connsiteX269" fmla="*/ 21622 w 2312955"/>
                  <a:gd name="connsiteY269" fmla="*/ 1093375 h 1783842"/>
                  <a:gd name="connsiteX270" fmla="*/ 22003 w 2312955"/>
                  <a:gd name="connsiteY270" fmla="*/ 1092327 h 1783842"/>
                  <a:gd name="connsiteX271" fmla="*/ 22098 w 2312955"/>
                  <a:gd name="connsiteY271" fmla="*/ 1092422 h 1783842"/>
                  <a:gd name="connsiteX272" fmla="*/ 22765 w 2312955"/>
                  <a:gd name="connsiteY272" fmla="*/ 1110139 h 1783842"/>
                  <a:gd name="connsiteX273" fmla="*/ 22098 w 2312955"/>
                  <a:gd name="connsiteY273" fmla="*/ 1101471 h 1783842"/>
                  <a:gd name="connsiteX274" fmla="*/ 23431 w 2312955"/>
                  <a:gd name="connsiteY274" fmla="*/ 1127284 h 1783842"/>
                  <a:gd name="connsiteX275" fmla="*/ 26956 w 2312955"/>
                  <a:gd name="connsiteY275" fmla="*/ 1214533 h 1783842"/>
                  <a:gd name="connsiteX276" fmla="*/ 26860 w 2312955"/>
                  <a:gd name="connsiteY276" fmla="*/ 1226725 h 1783842"/>
                  <a:gd name="connsiteX277" fmla="*/ 27146 w 2312955"/>
                  <a:gd name="connsiteY277" fmla="*/ 1219200 h 1783842"/>
                  <a:gd name="connsiteX278" fmla="*/ 28670 w 2312955"/>
                  <a:gd name="connsiteY278" fmla="*/ 1253109 h 1783842"/>
                  <a:gd name="connsiteX279" fmla="*/ 28289 w 2312955"/>
                  <a:gd name="connsiteY279" fmla="*/ 1253109 h 1783842"/>
                  <a:gd name="connsiteX280" fmla="*/ 26860 w 2312955"/>
                  <a:gd name="connsiteY280" fmla="*/ 1250918 h 1783842"/>
                  <a:gd name="connsiteX281" fmla="*/ 26860 w 2312955"/>
                  <a:gd name="connsiteY281" fmla="*/ 1265015 h 1783842"/>
                  <a:gd name="connsiteX282" fmla="*/ 21717 w 2312955"/>
                  <a:gd name="connsiteY282" fmla="*/ 1260348 h 1783842"/>
                  <a:gd name="connsiteX283" fmla="*/ 21241 w 2312955"/>
                  <a:gd name="connsiteY283" fmla="*/ 1262253 h 1783842"/>
                  <a:gd name="connsiteX284" fmla="*/ 23527 w 2312955"/>
                  <a:gd name="connsiteY284" fmla="*/ 1270635 h 1783842"/>
                  <a:gd name="connsiteX285" fmla="*/ 20765 w 2312955"/>
                  <a:gd name="connsiteY285" fmla="*/ 1266254 h 1783842"/>
                  <a:gd name="connsiteX286" fmla="*/ 17050 w 2312955"/>
                  <a:gd name="connsiteY286" fmla="*/ 1259777 h 1783842"/>
                  <a:gd name="connsiteX287" fmla="*/ 18002 w 2312955"/>
                  <a:gd name="connsiteY287" fmla="*/ 1279970 h 1783842"/>
                  <a:gd name="connsiteX288" fmla="*/ 21241 w 2312955"/>
                  <a:gd name="connsiteY288" fmla="*/ 1270349 h 1783842"/>
                  <a:gd name="connsiteX289" fmla="*/ 21241 w 2312955"/>
                  <a:gd name="connsiteY289" fmla="*/ 1272350 h 1783842"/>
                  <a:gd name="connsiteX290" fmla="*/ 23051 w 2312955"/>
                  <a:gd name="connsiteY290" fmla="*/ 1274636 h 1783842"/>
                  <a:gd name="connsiteX291" fmla="*/ 24479 w 2312955"/>
                  <a:gd name="connsiteY291" fmla="*/ 1282827 h 1783842"/>
                  <a:gd name="connsiteX292" fmla="*/ 24955 w 2312955"/>
                  <a:gd name="connsiteY292" fmla="*/ 1274826 h 1783842"/>
                  <a:gd name="connsiteX293" fmla="*/ 25908 w 2312955"/>
                  <a:gd name="connsiteY293" fmla="*/ 1274921 h 1783842"/>
                  <a:gd name="connsiteX294" fmla="*/ 29051 w 2312955"/>
                  <a:gd name="connsiteY294" fmla="*/ 1261205 h 1783842"/>
                  <a:gd name="connsiteX295" fmla="*/ 29718 w 2312955"/>
                  <a:gd name="connsiteY295" fmla="*/ 1275779 h 1783842"/>
                  <a:gd name="connsiteX296" fmla="*/ 27337 w 2312955"/>
                  <a:gd name="connsiteY296" fmla="*/ 1284542 h 1783842"/>
                  <a:gd name="connsiteX297" fmla="*/ 23431 w 2312955"/>
                  <a:gd name="connsiteY297" fmla="*/ 1297591 h 1783842"/>
                  <a:gd name="connsiteX298" fmla="*/ 15335 w 2312955"/>
                  <a:gd name="connsiteY298" fmla="*/ 1327785 h 1783842"/>
                  <a:gd name="connsiteX299" fmla="*/ 12573 w 2312955"/>
                  <a:gd name="connsiteY299" fmla="*/ 1337501 h 1783842"/>
                  <a:gd name="connsiteX300" fmla="*/ 5620 w 2312955"/>
                  <a:gd name="connsiteY300" fmla="*/ 1368743 h 1783842"/>
                  <a:gd name="connsiteX301" fmla="*/ 8382 w 2312955"/>
                  <a:gd name="connsiteY301" fmla="*/ 1365123 h 1783842"/>
                  <a:gd name="connsiteX302" fmla="*/ 7906 w 2312955"/>
                  <a:gd name="connsiteY302" fmla="*/ 1359027 h 1783842"/>
                  <a:gd name="connsiteX303" fmla="*/ 10192 w 2312955"/>
                  <a:gd name="connsiteY303" fmla="*/ 1363313 h 1783842"/>
                  <a:gd name="connsiteX304" fmla="*/ 11620 w 2312955"/>
                  <a:gd name="connsiteY304" fmla="*/ 1359503 h 1783842"/>
                  <a:gd name="connsiteX305" fmla="*/ 12954 w 2312955"/>
                  <a:gd name="connsiteY305" fmla="*/ 1353693 h 1783842"/>
                  <a:gd name="connsiteX306" fmla="*/ 18955 w 2312955"/>
                  <a:gd name="connsiteY306" fmla="*/ 1338358 h 1783842"/>
                  <a:gd name="connsiteX307" fmla="*/ 21717 w 2312955"/>
                  <a:gd name="connsiteY307" fmla="*/ 1328642 h 1783842"/>
                  <a:gd name="connsiteX308" fmla="*/ 21717 w 2312955"/>
                  <a:gd name="connsiteY308" fmla="*/ 1325690 h 1783842"/>
                  <a:gd name="connsiteX309" fmla="*/ 25622 w 2312955"/>
                  <a:gd name="connsiteY309" fmla="*/ 1325975 h 1783842"/>
                  <a:gd name="connsiteX310" fmla="*/ 24479 w 2312955"/>
                  <a:gd name="connsiteY310" fmla="*/ 1329023 h 1783842"/>
                  <a:gd name="connsiteX311" fmla="*/ 23527 w 2312955"/>
                  <a:gd name="connsiteY311" fmla="*/ 1328928 h 1783842"/>
                  <a:gd name="connsiteX312" fmla="*/ 23051 w 2312955"/>
                  <a:gd name="connsiteY312" fmla="*/ 1330928 h 1783842"/>
                  <a:gd name="connsiteX313" fmla="*/ 19336 w 2312955"/>
                  <a:gd name="connsiteY313" fmla="*/ 1342454 h 1783842"/>
                  <a:gd name="connsiteX314" fmla="*/ 16573 w 2312955"/>
                  <a:gd name="connsiteY314" fmla="*/ 1352169 h 1783842"/>
                  <a:gd name="connsiteX315" fmla="*/ 14764 w 2312955"/>
                  <a:gd name="connsiteY315" fmla="*/ 1369981 h 1783842"/>
                  <a:gd name="connsiteX316" fmla="*/ 29813 w 2312955"/>
                  <a:gd name="connsiteY316" fmla="*/ 1342358 h 1783842"/>
                  <a:gd name="connsiteX317" fmla="*/ 29813 w 2312955"/>
                  <a:gd name="connsiteY317" fmla="*/ 1358741 h 1783842"/>
                  <a:gd name="connsiteX318" fmla="*/ 26860 w 2312955"/>
                  <a:gd name="connsiteY318" fmla="*/ 1367600 h 1783842"/>
                  <a:gd name="connsiteX319" fmla="*/ 23622 w 2312955"/>
                  <a:gd name="connsiteY319" fmla="*/ 1377220 h 1783842"/>
                  <a:gd name="connsiteX320" fmla="*/ 19907 w 2312955"/>
                  <a:gd name="connsiteY320" fmla="*/ 1396841 h 1783842"/>
                  <a:gd name="connsiteX321" fmla="*/ 21336 w 2312955"/>
                  <a:gd name="connsiteY321" fmla="*/ 1401032 h 1783842"/>
                  <a:gd name="connsiteX322" fmla="*/ 23146 w 2312955"/>
                  <a:gd name="connsiteY322" fmla="*/ 1401318 h 1783842"/>
                  <a:gd name="connsiteX323" fmla="*/ 25432 w 2312955"/>
                  <a:gd name="connsiteY323" fmla="*/ 1391603 h 1783842"/>
                  <a:gd name="connsiteX324" fmla="*/ 27241 w 2312955"/>
                  <a:gd name="connsiteY324" fmla="*/ 1389793 h 1783842"/>
                  <a:gd name="connsiteX325" fmla="*/ 29718 w 2312955"/>
                  <a:gd name="connsiteY325" fmla="*/ 1375791 h 1783842"/>
                  <a:gd name="connsiteX326" fmla="*/ 29718 w 2312955"/>
                  <a:gd name="connsiteY326" fmla="*/ 1398175 h 1783842"/>
                  <a:gd name="connsiteX327" fmla="*/ 27622 w 2312955"/>
                  <a:gd name="connsiteY327" fmla="*/ 1397508 h 1783842"/>
                  <a:gd name="connsiteX328" fmla="*/ 29718 w 2312955"/>
                  <a:gd name="connsiteY328" fmla="*/ 1403128 h 1783842"/>
                  <a:gd name="connsiteX329" fmla="*/ 29718 w 2312955"/>
                  <a:gd name="connsiteY329" fmla="*/ 1411034 h 1783842"/>
                  <a:gd name="connsiteX330" fmla="*/ 29242 w 2312955"/>
                  <a:gd name="connsiteY330" fmla="*/ 1409605 h 1783842"/>
                  <a:gd name="connsiteX331" fmla="*/ 27146 w 2312955"/>
                  <a:gd name="connsiteY331" fmla="*/ 1419701 h 1783842"/>
                  <a:gd name="connsiteX332" fmla="*/ 14954 w 2312955"/>
                  <a:gd name="connsiteY332" fmla="*/ 1418273 h 1783842"/>
                  <a:gd name="connsiteX333" fmla="*/ 22860 w 2312955"/>
                  <a:gd name="connsiteY333" fmla="*/ 1428560 h 1783842"/>
                  <a:gd name="connsiteX334" fmla="*/ 16859 w 2312955"/>
                  <a:gd name="connsiteY334" fmla="*/ 1429988 h 1783842"/>
                  <a:gd name="connsiteX335" fmla="*/ 15240 w 2312955"/>
                  <a:gd name="connsiteY335" fmla="*/ 1431131 h 1783842"/>
                  <a:gd name="connsiteX336" fmla="*/ 16859 w 2312955"/>
                  <a:gd name="connsiteY336" fmla="*/ 1435227 h 1783842"/>
                  <a:gd name="connsiteX337" fmla="*/ 20003 w 2312955"/>
                  <a:gd name="connsiteY337" fmla="*/ 1437323 h 1783842"/>
                  <a:gd name="connsiteX338" fmla="*/ 20765 w 2312955"/>
                  <a:gd name="connsiteY338" fmla="*/ 1436370 h 1783842"/>
                  <a:gd name="connsiteX339" fmla="*/ 29813 w 2312955"/>
                  <a:gd name="connsiteY339" fmla="*/ 1429607 h 1783842"/>
                  <a:gd name="connsiteX340" fmla="*/ 29813 w 2312955"/>
                  <a:gd name="connsiteY340" fmla="*/ 1509998 h 1783842"/>
                  <a:gd name="connsiteX341" fmla="*/ 40100 w 2312955"/>
                  <a:gd name="connsiteY341" fmla="*/ 1491234 h 1783842"/>
                  <a:gd name="connsiteX342" fmla="*/ 40100 w 2312955"/>
                  <a:gd name="connsiteY342" fmla="*/ 1758125 h 1783842"/>
                  <a:gd name="connsiteX343" fmla="*/ 209455 w 2312955"/>
                  <a:gd name="connsiteY343" fmla="*/ 1734217 h 1783842"/>
                  <a:gd name="connsiteX344" fmla="*/ 374237 w 2312955"/>
                  <a:gd name="connsiteY344" fmla="*/ 1752886 h 1783842"/>
                  <a:gd name="connsiteX345" fmla="*/ 417862 w 2312955"/>
                  <a:gd name="connsiteY345" fmla="*/ 1759458 h 1783842"/>
                  <a:gd name="connsiteX346" fmla="*/ 429768 w 2312955"/>
                  <a:gd name="connsiteY346" fmla="*/ 1760696 h 1783842"/>
                  <a:gd name="connsiteX347" fmla="*/ 512636 w 2312955"/>
                  <a:gd name="connsiteY347" fmla="*/ 1783842 h 1783842"/>
                  <a:gd name="connsiteX348" fmla="*/ 780002 w 2312955"/>
                  <a:gd name="connsiteY348" fmla="*/ 1783842 h 1783842"/>
                  <a:gd name="connsiteX349" fmla="*/ 819626 w 2312955"/>
                  <a:gd name="connsiteY349" fmla="*/ 1783842 h 1783842"/>
                  <a:gd name="connsiteX350" fmla="*/ 1670114 w 2312955"/>
                  <a:gd name="connsiteY350" fmla="*/ 1783842 h 1783842"/>
                  <a:gd name="connsiteX351" fmla="*/ 1812703 w 2312955"/>
                  <a:gd name="connsiteY351" fmla="*/ 1767554 h 1783842"/>
                  <a:gd name="connsiteX352" fmla="*/ 1894618 w 2312955"/>
                  <a:gd name="connsiteY352" fmla="*/ 1783842 h 1783842"/>
                  <a:gd name="connsiteX353" fmla="*/ 2291048 w 2312955"/>
                  <a:gd name="connsiteY353" fmla="*/ 1783842 h 1783842"/>
                  <a:gd name="connsiteX354" fmla="*/ 2291048 w 2312955"/>
                  <a:gd name="connsiteY354" fmla="*/ 1610201 h 1783842"/>
                  <a:gd name="connsiteX355" fmla="*/ 2274380 w 2312955"/>
                  <a:gd name="connsiteY355" fmla="*/ 1564291 h 1783842"/>
                  <a:gd name="connsiteX356" fmla="*/ 2266664 w 2312955"/>
                  <a:gd name="connsiteY356" fmla="*/ 1520571 h 1783842"/>
                  <a:gd name="connsiteX357" fmla="*/ 2278952 w 2312955"/>
                  <a:gd name="connsiteY357" fmla="*/ 1542002 h 1783842"/>
                  <a:gd name="connsiteX358" fmla="*/ 2276951 w 2312955"/>
                  <a:gd name="connsiteY358" fmla="*/ 1529429 h 1783842"/>
                  <a:gd name="connsiteX359" fmla="*/ 2273903 w 2312955"/>
                  <a:gd name="connsiteY359" fmla="*/ 1531620 h 1783842"/>
                  <a:gd name="connsiteX360" fmla="*/ 2275999 w 2312955"/>
                  <a:gd name="connsiteY360" fmla="*/ 1521047 h 1783842"/>
                  <a:gd name="connsiteX361" fmla="*/ 2273999 w 2312955"/>
                  <a:gd name="connsiteY361" fmla="*/ 1514761 h 1783842"/>
                  <a:gd name="connsiteX362" fmla="*/ 2270950 w 2312955"/>
                  <a:gd name="connsiteY362" fmla="*/ 1508569 h 1783842"/>
                  <a:gd name="connsiteX363" fmla="*/ 2265045 w 2312955"/>
                  <a:gd name="connsiteY363" fmla="*/ 1490663 h 1783842"/>
                  <a:gd name="connsiteX364" fmla="*/ 2265331 w 2312955"/>
                  <a:gd name="connsiteY364" fmla="*/ 1479709 h 1783842"/>
                  <a:gd name="connsiteX365" fmla="*/ 2269998 w 2312955"/>
                  <a:gd name="connsiteY365" fmla="*/ 1491710 h 1783842"/>
                  <a:gd name="connsiteX366" fmla="*/ 2279142 w 2312955"/>
                  <a:gd name="connsiteY366" fmla="*/ 1499997 h 1783842"/>
                  <a:gd name="connsiteX367" fmla="*/ 2269427 w 2312955"/>
                  <a:gd name="connsiteY367" fmla="*/ 1447800 h 1783842"/>
                  <a:gd name="connsiteX368" fmla="*/ 2272665 w 2312955"/>
                  <a:gd name="connsiteY368" fmla="*/ 1431893 h 1783842"/>
                  <a:gd name="connsiteX369" fmla="*/ 2277332 w 2312955"/>
                  <a:gd name="connsiteY369" fmla="*/ 1445324 h 1783842"/>
                  <a:gd name="connsiteX370" fmla="*/ 2282381 w 2312955"/>
                  <a:gd name="connsiteY370" fmla="*/ 1459992 h 1783842"/>
                  <a:gd name="connsiteX371" fmla="*/ 2292477 w 2312955"/>
                  <a:gd name="connsiteY371" fmla="*/ 1476661 h 1783842"/>
                  <a:gd name="connsiteX372" fmla="*/ 2294573 w 2312955"/>
                  <a:gd name="connsiteY372" fmla="*/ 1470279 h 1783842"/>
                  <a:gd name="connsiteX373" fmla="*/ 2294573 w 2312955"/>
                  <a:gd name="connsiteY373" fmla="*/ 1461897 h 1783842"/>
                  <a:gd name="connsiteX374" fmla="*/ 2289524 w 2312955"/>
                  <a:gd name="connsiteY374" fmla="*/ 1451419 h 1783842"/>
                  <a:gd name="connsiteX375" fmla="*/ 2288572 w 2312955"/>
                  <a:gd name="connsiteY375" fmla="*/ 1443038 h 1783842"/>
                  <a:gd name="connsiteX376" fmla="*/ 2279523 w 2312955"/>
                  <a:gd name="connsiteY376" fmla="*/ 1426369 h 1783842"/>
                  <a:gd name="connsiteX377" fmla="*/ 2274856 w 2312955"/>
                  <a:gd name="connsiteY377" fmla="*/ 1422178 h 1783842"/>
                  <a:gd name="connsiteX378" fmla="*/ 2299621 w 2312955"/>
                  <a:gd name="connsiteY378" fmla="*/ 1298734 h 1783842"/>
                  <a:gd name="connsiteX379" fmla="*/ 2292763 w 2312955"/>
                  <a:gd name="connsiteY379" fmla="*/ 1044988 h 1783842"/>
                  <a:gd name="connsiteX380" fmla="*/ 2295811 w 2312955"/>
                  <a:gd name="connsiteY380" fmla="*/ 1056894 h 1783842"/>
                  <a:gd name="connsiteX381" fmla="*/ 2300859 w 2312955"/>
                  <a:gd name="connsiteY381" fmla="*/ 1074611 h 1783842"/>
                  <a:gd name="connsiteX382" fmla="*/ 2310956 w 2312955"/>
                  <a:gd name="connsiteY382" fmla="*/ 1094804 h 1783842"/>
                  <a:gd name="connsiteX383" fmla="*/ 2312956 w 2312955"/>
                  <a:gd name="connsiteY383" fmla="*/ 1087088 h 1783842"/>
                  <a:gd name="connsiteX384" fmla="*/ 2312956 w 2312955"/>
                  <a:gd name="connsiteY384" fmla="*/ 1076897 h 1783842"/>
                  <a:gd name="connsiteX385" fmla="*/ 2307908 w 2312955"/>
                  <a:gd name="connsiteY385" fmla="*/ 1064228 h 1783842"/>
                  <a:gd name="connsiteX386" fmla="*/ 29051 w 2312955"/>
                  <a:gd name="connsiteY386" fmla="*/ 1338739 h 1783842"/>
                  <a:gd name="connsiteX387" fmla="*/ 24384 w 2312955"/>
                  <a:gd name="connsiteY387" fmla="*/ 1348169 h 1783842"/>
                  <a:gd name="connsiteX388" fmla="*/ 23431 w 2312955"/>
                  <a:gd name="connsiteY388" fmla="*/ 1348073 h 1783842"/>
                  <a:gd name="connsiteX389" fmla="*/ 17907 w 2312955"/>
                  <a:gd name="connsiteY389" fmla="*/ 1357408 h 1783842"/>
                  <a:gd name="connsiteX390" fmla="*/ 21145 w 2312955"/>
                  <a:gd name="connsiteY390" fmla="*/ 1347788 h 1783842"/>
                  <a:gd name="connsiteX391" fmla="*/ 22574 w 2312955"/>
                  <a:gd name="connsiteY391" fmla="*/ 1339977 h 1783842"/>
                  <a:gd name="connsiteX392" fmla="*/ 24003 w 2312955"/>
                  <a:gd name="connsiteY392" fmla="*/ 1336072 h 1783842"/>
                  <a:gd name="connsiteX393" fmla="*/ 26289 w 2312955"/>
                  <a:gd name="connsiteY393" fmla="*/ 1332357 h 1783842"/>
                  <a:gd name="connsiteX394" fmla="*/ 28765 w 2312955"/>
                  <a:gd name="connsiteY394" fmla="*/ 1325499 h 1783842"/>
                  <a:gd name="connsiteX395" fmla="*/ 29718 w 2312955"/>
                  <a:gd name="connsiteY395" fmla="*/ 1326356 h 1783842"/>
                  <a:gd name="connsiteX396" fmla="*/ 29718 w 2312955"/>
                  <a:gd name="connsiteY396" fmla="*/ 1335024 h 1783842"/>
                  <a:gd name="connsiteX397" fmla="*/ 29051 w 2312955"/>
                  <a:gd name="connsiteY397" fmla="*/ 1336834 h 1783842"/>
                  <a:gd name="connsiteX398" fmla="*/ 29051 w 2312955"/>
                  <a:gd name="connsiteY398" fmla="*/ 1338834 h 1783842"/>
                  <a:gd name="connsiteX399" fmla="*/ 1190149 w 2312955"/>
                  <a:gd name="connsiteY399" fmla="*/ 32480 h 1783842"/>
                  <a:gd name="connsiteX400" fmla="*/ 1544479 w 2312955"/>
                  <a:gd name="connsiteY400" fmla="*/ 32480 h 1783842"/>
                  <a:gd name="connsiteX401" fmla="*/ 1256633 w 2312955"/>
                  <a:gd name="connsiteY401" fmla="*/ 45053 h 1783842"/>
                  <a:gd name="connsiteX402" fmla="*/ 1190149 w 2312955"/>
                  <a:gd name="connsiteY402" fmla="*/ 32480 h 1783842"/>
                  <a:gd name="connsiteX403" fmla="*/ 2277047 w 2312955"/>
                  <a:gd name="connsiteY403" fmla="*/ 781241 h 1783842"/>
                  <a:gd name="connsiteX404" fmla="*/ 2277047 w 2312955"/>
                  <a:gd name="connsiteY404" fmla="*/ 786384 h 1783842"/>
                  <a:gd name="connsiteX405" fmla="*/ 2282095 w 2312955"/>
                  <a:gd name="connsiteY405" fmla="*/ 816864 h 1783842"/>
                  <a:gd name="connsiteX406" fmla="*/ 2277047 w 2312955"/>
                  <a:gd name="connsiteY406" fmla="*/ 799148 h 1783842"/>
                  <a:gd name="connsiteX407" fmla="*/ 2273046 w 2312955"/>
                  <a:gd name="connsiteY407" fmla="*/ 792004 h 1783842"/>
                  <a:gd name="connsiteX408" fmla="*/ 2275142 w 2312955"/>
                  <a:gd name="connsiteY408" fmla="*/ 768572 h 1783842"/>
                  <a:gd name="connsiteX409" fmla="*/ 2277047 w 2312955"/>
                  <a:gd name="connsiteY409" fmla="*/ 781241 h 1783842"/>
                  <a:gd name="connsiteX410" fmla="*/ 2272856 w 2312955"/>
                  <a:gd name="connsiteY410" fmla="*/ 1484471 h 1783842"/>
                  <a:gd name="connsiteX411" fmla="*/ 2267807 w 2312955"/>
                  <a:gd name="connsiteY411" fmla="*/ 1469803 h 1783842"/>
                  <a:gd name="connsiteX412" fmla="*/ 2265617 w 2312955"/>
                  <a:gd name="connsiteY412" fmla="*/ 1467612 h 1783842"/>
                  <a:gd name="connsiteX413" fmla="*/ 2265998 w 2312955"/>
                  <a:gd name="connsiteY413" fmla="*/ 1462754 h 1783842"/>
                  <a:gd name="connsiteX414" fmla="*/ 2267712 w 2312955"/>
                  <a:gd name="connsiteY414" fmla="*/ 1453896 h 1783842"/>
                  <a:gd name="connsiteX415" fmla="*/ 2267903 w 2312955"/>
                  <a:gd name="connsiteY415" fmla="*/ 1455039 h 1783842"/>
                  <a:gd name="connsiteX416" fmla="*/ 2267903 w 2312955"/>
                  <a:gd name="connsiteY416" fmla="*/ 1459230 h 1783842"/>
                  <a:gd name="connsiteX417" fmla="*/ 2272856 w 2312955"/>
                  <a:gd name="connsiteY417" fmla="*/ 1484376 h 1783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312955" h="1783842">
                    <a:moveTo>
                      <a:pt x="2307717" y="1063276"/>
                    </a:moveTo>
                    <a:cubicBezTo>
                      <a:pt x="2306955" y="1061085"/>
                      <a:pt x="2306669" y="1057561"/>
                      <a:pt x="2306669" y="1053084"/>
                    </a:cubicBezTo>
                    <a:cubicBezTo>
                      <a:pt x="2303621" y="1042226"/>
                      <a:pt x="2298764" y="1043273"/>
                      <a:pt x="2297525" y="1032891"/>
                    </a:cubicBezTo>
                    <a:cubicBezTo>
                      <a:pt x="2290477" y="1031843"/>
                      <a:pt x="2290382" y="1013365"/>
                      <a:pt x="2286857" y="1003554"/>
                    </a:cubicBezTo>
                    <a:cubicBezTo>
                      <a:pt x="2284381" y="985552"/>
                      <a:pt x="2282000" y="967550"/>
                      <a:pt x="2279809" y="949643"/>
                    </a:cubicBezTo>
                    <a:cubicBezTo>
                      <a:pt x="2279999" y="949452"/>
                      <a:pt x="2280095" y="949262"/>
                      <a:pt x="2280285" y="949262"/>
                    </a:cubicBezTo>
                    <a:cubicBezTo>
                      <a:pt x="2280285" y="948404"/>
                      <a:pt x="2280285" y="947547"/>
                      <a:pt x="2280285" y="946690"/>
                    </a:cubicBezTo>
                    <a:cubicBezTo>
                      <a:pt x="2279999" y="946690"/>
                      <a:pt x="2279714" y="946690"/>
                      <a:pt x="2279428" y="946690"/>
                    </a:cubicBezTo>
                    <a:cubicBezTo>
                      <a:pt x="2276380" y="920401"/>
                      <a:pt x="2273903" y="894112"/>
                      <a:pt x="2272570" y="867918"/>
                    </a:cubicBezTo>
                    <a:cubicBezTo>
                      <a:pt x="2274094" y="867918"/>
                      <a:pt x="2275427" y="868490"/>
                      <a:pt x="2276285" y="870299"/>
                    </a:cubicBezTo>
                    <a:cubicBezTo>
                      <a:pt x="2277618" y="870395"/>
                      <a:pt x="2277713" y="873538"/>
                      <a:pt x="2279333" y="872776"/>
                    </a:cubicBezTo>
                    <a:cubicBezTo>
                      <a:pt x="2279618" y="872395"/>
                      <a:pt x="2279999" y="872109"/>
                      <a:pt x="2280285" y="871728"/>
                    </a:cubicBezTo>
                    <a:cubicBezTo>
                      <a:pt x="2281047" y="873443"/>
                      <a:pt x="2281809" y="875157"/>
                      <a:pt x="2282571" y="876776"/>
                    </a:cubicBezTo>
                    <a:cubicBezTo>
                      <a:pt x="2282381" y="880301"/>
                      <a:pt x="2282476" y="884396"/>
                      <a:pt x="2280285" y="882872"/>
                    </a:cubicBezTo>
                    <a:cubicBezTo>
                      <a:pt x="2278761" y="886016"/>
                      <a:pt x="2284571" y="892207"/>
                      <a:pt x="2288381" y="890302"/>
                    </a:cubicBezTo>
                    <a:cubicBezTo>
                      <a:pt x="2288000" y="887921"/>
                      <a:pt x="2287524" y="885920"/>
                      <a:pt x="2287048" y="884015"/>
                    </a:cubicBezTo>
                    <a:cubicBezTo>
                      <a:pt x="2287333" y="884492"/>
                      <a:pt x="2287619" y="885063"/>
                      <a:pt x="2288000" y="885539"/>
                    </a:cubicBezTo>
                    <a:cubicBezTo>
                      <a:pt x="2287429" y="880205"/>
                      <a:pt x="2285524" y="878300"/>
                      <a:pt x="2286000" y="870299"/>
                    </a:cubicBezTo>
                    <a:cubicBezTo>
                      <a:pt x="2284571" y="869728"/>
                      <a:pt x="2284286" y="871919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238" y="872681"/>
                      <a:pt x="2283047" y="872871"/>
                      <a:pt x="2282952" y="872871"/>
                    </a:cubicBezTo>
                    <a:cubicBezTo>
                      <a:pt x="2283714" y="872204"/>
                      <a:pt x="2283809" y="870013"/>
                      <a:pt x="2283809" y="867632"/>
                    </a:cubicBezTo>
                    <a:cubicBezTo>
                      <a:pt x="2284857" y="866204"/>
                      <a:pt x="2285714" y="864584"/>
                      <a:pt x="2286381" y="862298"/>
                    </a:cubicBezTo>
                    <a:cubicBezTo>
                      <a:pt x="2286381" y="858203"/>
                      <a:pt x="2285429" y="857345"/>
                      <a:pt x="2284286" y="857441"/>
                    </a:cubicBezTo>
                    <a:cubicBezTo>
                      <a:pt x="2283714" y="856012"/>
                      <a:pt x="2283047" y="854869"/>
                      <a:pt x="2282952" y="852488"/>
                    </a:cubicBezTo>
                    <a:cubicBezTo>
                      <a:pt x="2282285" y="850963"/>
                      <a:pt x="2281714" y="849440"/>
                      <a:pt x="2281047" y="847820"/>
                    </a:cubicBezTo>
                    <a:cubicBezTo>
                      <a:pt x="2281714" y="843153"/>
                      <a:pt x="2282476" y="837819"/>
                      <a:pt x="2282381" y="829247"/>
                    </a:cubicBezTo>
                    <a:cubicBezTo>
                      <a:pt x="2282095" y="829247"/>
                      <a:pt x="2281809" y="829056"/>
                      <a:pt x="2281619" y="829056"/>
                    </a:cubicBezTo>
                    <a:cubicBezTo>
                      <a:pt x="2280190" y="831628"/>
                      <a:pt x="2278761" y="834200"/>
                      <a:pt x="2277332" y="836771"/>
                    </a:cubicBezTo>
                    <a:cubicBezTo>
                      <a:pt x="2275237" y="829532"/>
                      <a:pt x="2273522" y="821341"/>
                      <a:pt x="2271998" y="812768"/>
                    </a:cubicBezTo>
                    <a:cubicBezTo>
                      <a:pt x="2272094" y="808768"/>
                      <a:pt x="2272379" y="804767"/>
                      <a:pt x="2272570" y="800767"/>
                    </a:cubicBezTo>
                    <a:cubicBezTo>
                      <a:pt x="2273046" y="803529"/>
                      <a:pt x="2273427" y="806577"/>
                      <a:pt x="2273903" y="809434"/>
                    </a:cubicBezTo>
                    <a:cubicBezTo>
                      <a:pt x="2276570" y="811911"/>
                      <a:pt x="2277237" y="819626"/>
                      <a:pt x="2278952" y="824579"/>
                    </a:cubicBezTo>
                    <a:cubicBezTo>
                      <a:pt x="2286191" y="819341"/>
                      <a:pt x="2284476" y="827246"/>
                      <a:pt x="2288096" y="834581"/>
                    </a:cubicBezTo>
                    <a:cubicBezTo>
                      <a:pt x="2287333" y="807625"/>
                      <a:pt x="2281714" y="784288"/>
                      <a:pt x="2275904" y="762286"/>
                    </a:cubicBezTo>
                    <a:cubicBezTo>
                      <a:pt x="2276666" y="756285"/>
                      <a:pt x="2277523" y="750284"/>
                      <a:pt x="2278475" y="744284"/>
                    </a:cubicBezTo>
                    <a:cubicBezTo>
                      <a:pt x="2281523" y="751142"/>
                      <a:pt x="2284190" y="758762"/>
                      <a:pt x="2286191" y="768382"/>
                    </a:cubicBezTo>
                    <a:cubicBezTo>
                      <a:pt x="2289905" y="760762"/>
                      <a:pt x="2290763" y="777526"/>
                      <a:pt x="2291239" y="786098"/>
                    </a:cubicBezTo>
                    <a:cubicBezTo>
                      <a:pt x="2297335" y="786003"/>
                      <a:pt x="2299335" y="796195"/>
                      <a:pt x="2301335" y="806291"/>
                    </a:cubicBezTo>
                    <a:cubicBezTo>
                      <a:pt x="2302764" y="805625"/>
                      <a:pt x="2301716" y="798671"/>
                      <a:pt x="2303336" y="798576"/>
                    </a:cubicBezTo>
                    <a:cubicBezTo>
                      <a:pt x="2303336" y="795147"/>
                      <a:pt x="2303336" y="791813"/>
                      <a:pt x="2303336" y="788384"/>
                    </a:cubicBezTo>
                    <a:cubicBezTo>
                      <a:pt x="2301240" y="785146"/>
                      <a:pt x="2298192" y="784479"/>
                      <a:pt x="2298287" y="775716"/>
                    </a:cubicBezTo>
                    <a:cubicBezTo>
                      <a:pt x="2297525" y="773525"/>
                      <a:pt x="2297240" y="770001"/>
                      <a:pt x="2297240" y="765524"/>
                    </a:cubicBezTo>
                    <a:cubicBezTo>
                      <a:pt x="2294192" y="754666"/>
                      <a:pt x="2289334" y="755713"/>
                      <a:pt x="2288096" y="745331"/>
                    </a:cubicBezTo>
                    <a:cubicBezTo>
                      <a:pt x="2283905" y="744760"/>
                      <a:pt x="2282190" y="737997"/>
                      <a:pt x="2280762" y="730568"/>
                    </a:cubicBezTo>
                    <a:cubicBezTo>
                      <a:pt x="2284190" y="712661"/>
                      <a:pt x="2288667" y="694849"/>
                      <a:pt x="2294477" y="677037"/>
                    </a:cubicBezTo>
                    <a:cubicBezTo>
                      <a:pt x="2299621" y="661321"/>
                      <a:pt x="2289810" y="649605"/>
                      <a:pt x="2275808" y="643985"/>
                    </a:cubicBezTo>
                    <a:cubicBezTo>
                      <a:pt x="2280285" y="625316"/>
                      <a:pt x="2285238" y="606743"/>
                      <a:pt x="2290667" y="588359"/>
                    </a:cubicBezTo>
                    <a:lnTo>
                      <a:pt x="2290667" y="281845"/>
                    </a:lnTo>
                    <a:cubicBezTo>
                      <a:pt x="2284762" y="256984"/>
                      <a:pt x="2285333" y="231362"/>
                      <a:pt x="2290667" y="206693"/>
                    </a:cubicBezTo>
                    <a:lnTo>
                      <a:pt x="2290667" y="13145"/>
                    </a:lnTo>
                    <a:lnTo>
                      <a:pt x="2243042" y="13145"/>
                    </a:lnTo>
                    <a:cubicBezTo>
                      <a:pt x="2211038" y="38862"/>
                      <a:pt x="2171414" y="54293"/>
                      <a:pt x="2130933" y="51911"/>
                    </a:cubicBezTo>
                    <a:cubicBezTo>
                      <a:pt x="2019872" y="45530"/>
                      <a:pt x="1910144" y="46768"/>
                      <a:pt x="1800130" y="32576"/>
                    </a:cubicBezTo>
                    <a:lnTo>
                      <a:pt x="2077307" y="32576"/>
                    </a:lnTo>
                    <a:cubicBezTo>
                      <a:pt x="2050161" y="28289"/>
                      <a:pt x="2023967" y="22289"/>
                      <a:pt x="1999012" y="14478"/>
                    </a:cubicBezTo>
                    <a:lnTo>
                      <a:pt x="1716881" y="14669"/>
                    </a:lnTo>
                    <a:cubicBezTo>
                      <a:pt x="1715738" y="14192"/>
                      <a:pt x="1714691" y="13716"/>
                      <a:pt x="1713548" y="13240"/>
                    </a:cubicBezTo>
                    <a:lnTo>
                      <a:pt x="1672685" y="13240"/>
                    </a:lnTo>
                    <a:cubicBezTo>
                      <a:pt x="1671638" y="13811"/>
                      <a:pt x="1670495" y="14192"/>
                      <a:pt x="1669352" y="14764"/>
                    </a:cubicBezTo>
                    <a:lnTo>
                      <a:pt x="1404271" y="14954"/>
                    </a:lnTo>
                    <a:cubicBezTo>
                      <a:pt x="1405414" y="14764"/>
                      <a:pt x="1405890" y="14383"/>
                      <a:pt x="1405033" y="13621"/>
                    </a:cubicBezTo>
                    <a:cubicBezTo>
                      <a:pt x="1402175" y="13621"/>
                      <a:pt x="1399413" y="13621"/>
                      <a:pt x="1396556" y="13621"/>
                    </a:cubicBezTo>
                    <a:cubicBezTo>
                      <a:pt x="1395603" y="13621"/>
                      <a:pt x="1394651" y="13621"/>
                      <a:pt x="1393698" y="13621"/>
                    </a:cubicBezTo>
                    <a:cubicBezTo>
                      <a:pt x="1395698" y="11335"/>
                      <a:pt x="1388745" y="11430"/>
                      <a:pt x="1390745" y="9144"/>
                    </a:cubicBezTo>
                    <a:cubicBezTo>
                      <a:pt x="1384078" y="8858"/>
                      <a:pt x="1378553" y="8287"/>
                      <a:pt x="1376553" y="6858"/>
                    </a:cubicBezTo>
                    <a:cubicBezTo>
                      <a:pt x="1372552" y="6858"/>
                      <a:pt x="1368552" y="6668"/>
                      <a:pt x="1368076" y="7525"/>
                    </a:cubicBezTo>
                    <a:cubicBezTo>
                      <a:pt x="1377887" y="9430"/>
                      <a:pt x="1385126" y="12002"/>
                      <a:pt x="1390745" y="15050"/>
                    </a:cubicBezTo>
                    <a:lnTo>
                      <a:pt x="1276064" y="15050"/>
                    </a:lnTo>
                    <a:cubicBezTo>
                      <a:pt x="1207580" y="9620"/>
                      <a:pt x="1138904" y="5810"/>
                      <a:pt x="1069943" y="7525"/>
                    </a:cubicBezTo>
                    <a:cubicBezTo>
                      <a:pt x="1045940" y="8096"/>
                      <a:pt x="1022033" y="10382"/>
                      <a:pt x="998125" y="13430"/>
                    </a:cubicBezTo>
                    <a:lnTo>
                      <a:pt x="937641" y="13430"/>
                    </a:lnTo>
                    <a:cubicBezTo>
                      <a:pt x="929259" y="8954"/>
                      <a:pt x="922972" y="4096"/>
                      <a:pt x="900303" y="4858"/>
                    </a:cubicBezTo>
                    <a:cubicBezTo>
                      <a:pt x="900017" y="5715"/>
                      <a:pt x="904399" y="6001"/>
                      <a:pt x="900303" y="6382"/>
                    </a:cubicBezTo>
                    <a:cubicBezTo>
                      <a:pt x="897826" y="8763"/>
                      <a:pt x="909638" y="7430"/>
                      <a:pt x="908876" y="9430"/>
                    </a:cubicBezTo>
                    <a:cubicBezTo>
                      <a:pt x="902018" y="9811"/>
                      <a:pt x="902589" y="12192"/>
                      <a:pt x="900398" y="13811"/>
                    </a:cubicBezTo>
                    <a:cubicBezTo>
                      <a:pt x="901922" y="14002"/>
                      <a:pt x="903351" y="14192"/>
                      <a:pt x="904589" y="14383"/>
                    </a:cubicBezTo>
                    <a:cubicBezTo>
                      <a:pt x="903065" y="14954"/>
                      <a:pt x="901541" y="15526"/>
                      <a:pt x="899922" y="16097"/>
                    </a:cubicBezTo>
                    <a:cubicBezTo>
                      <a:pt x="878110" y="27623"/>
                      <a:pt x="854583" y="32861"/>
                      <a:pt x="829342" y="31909"/>
                    </a:cubicBezTo>
                    <a:lnTo>
                      <a:pt x="822579" y="31909"/>
                    </a:lnTo>
                    <a:cubicBezTo>
                      <a:pt x="805434" y="31909"/>
                      <a:pt x="788861" y="29528"/>
                      <a:pt x="772859" y="24956"/>
                    </a:cubicBezTo>
                    <a:cubicBezTo>
                      <a:pt x="771335" y="24956"/>
                      <a:pt x="769811" y="25051"/>
                      <a:pt x="768382" y="25051"/>
                    </a:cubicBezTo>
                    <a:cubicBezTo>
                      <a:pt x="716756" y="25051"/>
                      <a:pt x="665226" y="24479"/>
                      <a:pt x="613601" y="23813"/>
                    </a:cubicBezTo>
                    <a:cubicBezTo>
                      <a:pt x="519970" y="11716"/>
                      <a:pt x="427577" y="4001"/>
                      <a:pt x="330327" y="7334"/>
                    </a:cubicBezTo>
                    <a:cubicBezTo>
                      <a:pt x="324993" y="7525"/>
                      <a:pt x="320231" y="8573"/>
                      <a:pt x="316230" y="10192"/>
                    </a:cubicBezTo>
                    <a:cubicBezTo>
                      <a:pt x="315563" y="9716"/>
                      <a:pt x="314897" y="9239"/>
                      <a:pt x="314039" y="8858"/>
                    </a:cubicBezTo>
                    <a:cubicBezTo>
                      <a:pt x="316325" y="7620"/>
                      <a:pt x="324707" y="6382"/>
                      <a:pt x="316230" y="5048"/>
                    </a:cubicBezTo>
                    <a:cubicBezTo>
                      <a:pt x="313468" y="5144"/>
                      <a:pt x="309277" y="5525"/>
                      <a:pt x="304229" y="6001"/>
                    </a:cubicBezTo>
                    <a:cubicBezTo>
                      <a:pt x="301371" y="5620"/>
                      <a:pt x="298228" y="5429"/>
                      <a:pt x="294799" y="5715"/>
                    </a:cubicBezTo>
                    <a:cubicBezTo>
                      <a:pt x="283559" y="6763"/>
                      <a:pt x="272225" y="7620"/>
                      <a:pt x="260985" y="8668"/>
                    </a:cubicBezTo>
                    <a:cubicBezTo>
                      <a:pt x="254603" y="8668"/>
                      <a:pt x="249746" y="8096"/>
                      <a:pt x="248222" y="6858"/>
                    </a:cubicBezTo>
                    <a:cubicBezTo>
                      <a:pt x="247459" y="5620"/>
                      <a:pt x="250888" y="5620"/>
                      <a:pt x="251079" y="4667"/>
                    </a:cubicBezTo>
                    <a:cubicBezTo>
                      <a:pt x="248603" y="3048"/>
                      <a:pt x="258889" y="953"/>
                      <a:pt x="270129" y="95"/>
                    </a:cubicBezTo>
                    <a:cubicBezTo>
                      <a:pt x="257937" y="191"/>
                      <a:pt x="245840" y="95"/>
                      <a:pt x="233648" y="191"/>
                    </a:cubicBezTo>
                    <a:cubicBezTo>
                      <a:pt x="233648" y="667"/>
                      <a:pt x="233648" y="1143"/>
                      <a:pt x="234029" y="1524"/>
                    </a:cubicBezTo>
                    <a:cubicBezTo>
                      <a:pt x="233839" y="4286"/>
                      <a:pt x="230886" y="3620"/>
                      <a:pt x="234029" y="6001"/>
                    </a:cubicBezTo>
                    <a:cubicBezTo>
                      <a:pt x="223266" y="6477"/>
                      <a:pt x="230410" y="2477"/>
                      <a:pt x="228219" y="762"/>
                    </a:cubicBezTo>
                    <a:cubicBezTo>
                      <a:pt x="228029" y="572"/>
                      <a:pt x="227552" y="381"/>
                      <a:pt x="227171" y="191"/>
                    </a:cubicBezTo>
                    <a:cubicBezTo>
                      <a:pt x="222790" y="191"/>
                      <a:pt x="218313" y="191"/>
                      <a:pt x="213932" y="191"/>
                    </a:cubicBezTo>
                    <a:cubicBezTo>
                      <a:pt x="219075" y="1143"/>
                      <a:pt x="209836" y="3524"/>
                      <a:pt x="205645" y="4191"/>
                    </a:cubicBezTo>
                    <a:cubicBezTo>
                      <a:pt x="198501" y="2381"/>
                      <a:pt x="207550" y="2000"/>
                      <a:pt x="208312" y="191"/>
                    </a:cubicBezTo>
                    <a:cubicBezTo>
                      <a:pt x="178594" y="191"/>
                      <a:pt x="148781" y="191"/>
                      <a:pt x="119062" y="0"/>
                    </a:cubicBezTo>
                    <a:cubicBezTo>
                      <a:pt x="120396" y="1238"/>
                      <a:pt x="121349" y="2572"/>
                      <a:pt x="123444" y="3620"/>
                    </a:cubicBezTo>
                    <a:cubicBezTo>
                      <a:pt x="123634" y="4096"/>
                      <a:pt x="123920" y="4477"/>
                      <a:pt x="126302" y="4382"/>
                    </a:cubicBezTo>
                    <a:cubicBezTo>
                      <a:pt x="126302" y="4096"/>
                      <a:pt x="126302" y="3905"/>
                      <a:pt x="126302" y="3620"/>
                    </a:cubicBezTo>
                    <a:cubicBezTo>
                      <a:pt x="126302" y="2667"/>
                      <a:pt x="126302" y="1619"/>
                      <a:pt x="126302" y="667"/>
                    </a:cubicBezTo>
                    <a:cubicBezTo>
                      <a:pt x="134398" y="667"/>
                      <a:pt x="140684" y="953"/>
                      <a:pt x="143351" y="2286"/>
                    </a:cubicBezTo>
                    <a:cubicBezTo>
                      <a:pt x="139636" y="4096"/>
                      <a:pt x="151733" y="5429"/>
                      <a:pt x="143351" y="6001"/>
                    </a:cubicBezTo>
                    <a:cubicBezTo>
                      <a:pt x="143351" y="6287"/>
                      <a:pt x="143351" y="6477"/>
                      <a:pt x="143351" y="6763"/>
                    </a:cubicBezTo>
                    <a:cubicBezTo>
                      <a:pt x="144971" y="8573"/>
                      <a:pt x="154114" y="8477"/>
                      <a:pt x="160401" y="9144"/>
                    </a:cubicBezTo>
                    <a:cubicBezTo>
                      <a:pt x="167926" y="8954"/>
                      <a:pt x="162878" y="5429"/>
                      <a:pt x="168878" y="4763"/>
                    </a:cubicBezTo>
                    <a:cubicBezTo>
                      <a:pt x="173831" y="5429"/>
                      <a:pt x="177736" y="6477"/>
                      <a:pt x="180308" y="7810"/>
                    </a:cubicBezTo>
                    <a:cubicBezTo>
                      <a:pt x="183642" y="8477"/>
                      <a:pt x="187928" y="8858"/>
                      <a:pt x="194501" y="8668"/>
                    </a:cubicBezTo>
                    <a:cubicBezTo>
                      <a:pt x="192596" y="6668"/>
                      <a:pt x="200311" y="7239"/>
                      <a:pt x="202978" y="6477"/>
                    </a:cubicBezTo>
                    <a:cubicBezTo>
                      <a:pt x="206026" y="6001"/>
                      <a:pt x="216027" y="3715"/>
                      <a:pt x="219932" y="5906"/>
                    </a:cubicBezTo>
                    <a:cubicBezTo>
                      <a:pt x="233362" y="6668"/>
                      <a:pt x="215265" y="10097"/>
                      <a:pt x="214408" y="11811"/>
                    </a:cubicBezTo>
                    <a:cubicBezTo>
                      <a:pt x="214408" y="12097"/>
                      <a:pt x="214408" y="12383"/>
                      <a:pt x="214408" y="12668"/>
                    </a:cubicBezTo>
                    <a:cubicBezTo>
                      <a:pt x="197834" y="14002"/>
                      <a:pt x="181261" y="15050"/>
                      <a:pt x="164687" y="16193"/>
                    </a:cubicBezTo>
                    <a:cubicBezTo>
                      <a:pt x="160115" y="15526"/>
                      <a:pt x="155543" y="14669"/>
                      <a:pt x="151066" y="13621"/>
                    </a:cubicBezTo>
                    <a:lnTo>
                      <a:pt x="132302" y="13621"/>
                    </a:lnTo>
                    <a:cubicBezTo>
                      <a:pt x="134207" y="12573"/>
                      <a:pt x="136208" y="11621"/>
                      <a:pt x="137827" y="10478"/>
                    </a:cubicBezTo>
                    <a:cubicBezTo>
                      <a:pt x="137827" y="9049"/>
                      <a:pt x="130111" y="9430"/>
                      <a:pt x="132016" y="7430"/>
                    </a:cubicBezTo>
                    <a:cubicBezTo>
                      <a:pt x="132016" y="6668"/>
                      <a:pt x="127063" y="6477"/>
                      <a:pt x="126397" y="7430"/>
                    </a:cubicBezTo>
                    <a:cubicBezTo>
                      <a:pt x="126206" y="7906"/>
                      <a:pt x="126016" y="8287"/>
                      <a:pt x="123539" y="8096"/>
                    </a:cubicBezTo>
                    <a:cubicBezTo>
                      <a:pt x="123539" y="8382"/>
                      <a:pt x="123539" y="8573"/>
                      <a:pt x="123539" y="8858"/>
                    </a:cubicBezTo>
                    <a:cubicBezTo>
                      <a:pt x="125349" y="11144"/>
                      <a:pt x="122015" y="12002"/>
                      <a:pt x="121063" y="13526"/>
                    </a:cubicBezTo>
                    <a:lnTo>
                      <a:pt x="64770" y="13526"/>
                    </a:lnTo>
                    <a:cubicBezTo>
                      <a:pt x="64770" y="13526"/>
                      <a:pt x="64484" y="13335"/>
                      <a:pt x="64294" y="13335"/>
                    </a:cubicBezTo>
                    <a:cubicBezTo>
                      <a:pt x="63913" y="13335"/>
                      <a:pt x="63532" y="13430"/>
                      <a:pt x="63151" y="13526"/>
                    </a:cubicBezTo>
                    <a:lnTo>
                      <a:pt x="39815" y="13526"/>
                    </a:lnTo>
                    <a:lnTo>
                      <a:pt x="39815" y="70199"/>
                    </a:lnTo>
                    <a:cubicBezTo>
                      <a:pt x="39815" y="70866"/>
                      <a:pt x="39815" y="71533"/>
                      <a:pt x="39815" y="72200"/>
                    </a:cubicBezTo>
                    <a:cubicBezTo>
                      <a:pt x="39053" y="72390"/>
                      <a:pt x="38386" y="72676"/>
                      <a:pt x="37624" y="72866"/>
                    </a:cubicBezTo>
                    <a:cubicBezTo>
                      <a:pt x="37433" y="67532"/>
                      <a:pt x="37147" y="61817"/>
                      <a:pt x="36766" y="56007"/>
                    </a:cubicBezTo>
                    <a:cubicBezTo>
                      <a:pt x="36004" y="60579"/>
                      <a:pt x="36481" y="66104"/>
                      <a:pt x="36766" y="73152"/>
                    </a:cubicBezTo>
                    <a:cubicBezTo>
                      <a:pt x="34290" y="73819"/>
                      <a:pt x="31814" y="74867"/>
                      <a:pt x="29337" y="75343"/>
                    </a:cubicBezTo>
                    <a:lnTo>
                      <a:pt x="29337" y="248031"/>
                    </a:lnTo>
                    <a:cubicBezTo>
                      <a:pt x="28480" y="243840"/>
                      <a:pt x="27241" y="240221"/>
                      <a:pt x="25908" y="237458"/>
                    </a:cubicBezTo>
                    <a:cubicBezTo>
                      <a:pt x="24479" y="238601"/>
                      <a:pt x="26384" y="241840"/>
                      <a:pt x="25908" y="245459"/>
                    </a:cubicBezTo>
                    <a:cubicBezTo>
                      <a:pt x="27051" y="240506"/>
                      <a:pt x="28384" y="246126"/>
                      <a:pt x="29432" y="253270"/>
                    </a:cubicBezTo>
                    <a:lnTo>
                      <a:pt x="29432" y="270510"/>
                    </a:lnTo>
                    <a:cubicBezTo>
                      <a:pt x="29432" y="270510"/>
                      <a:pt x="29432" y="269938"/>
                      <a:pt x="29242" y="270034"/>
                    </a:cubicBezTo>
                    <a:cubicBezTo>
                      <a:pt x="28099" y="268224"/>
                      <a:pt x="27432" y="264414"/>
                      <a:pt x="26479" y="261652"/>
                    </a:cubicBezTo>
                    <a:cubicBezTo>
                      <a:pt x="26384" y="256889"/>
                      <a:pt x="24384" y="260128"/>
                      <a:pt x="24670" y="263462"/>
                    </a:cubicBezTo>
                    <a:cubicBezTo>
                      <a:pt x="24384" y="271748"/>
                      <a:pt x="26289" y="261557"/>
                      <a:pt x="26956" y="267843"/>
                    </a:cubicBezTo>
                    <a:cubicBezTo>
                      <a:pt x="26384" y="276225"/>
                      <a:pt x="25051" y="267367"/>
                      <a:pt x="23717" y="267462"/>
                    </a:cubicBezTo>
                    <a:cubicBezTo>
                      <a:pt x="22574" y="267938"/>
                      <a:pt x="21431" y="258413"/>
                      <a:pt x="20479" y="264986"/>
                    </a:cubicBezTo>
                    <a:cubicBezTo>
                      <a:pt x="21336" y="269272"/>
                      <a:pt x="23431" y="268605"/>
                      <a:pt x="23717" y="275463"/>
                    </a:cubicBezTo>
                    <a:cubicBezTo>
                      <a:pt x="24003" y="274892"/>
                      <a:pt x="25527" y="270700"/>
                      <a:pt x="25622" y="275749"/>
                    </a:cubicBezTo>
                    <a:cubicBezTo>
                      <a:pt x="26194" y="273749"/>
                      <a:pt x="27337" y="274034"/>
                      <a:pt x="27908" y="272034"/>
                    </a:cubicBezTo>
                    <a:cubicBezTo>
                      <a:pt x="28480" y="272987"/>
                      <a:pt x="28956" y="274511"/>
                      <a:pt x="29528" y="275749"/>
                    </a:cubicBezTo>
                    <a:lnTo>
                      <a:pt x="29528" y="280035"/>
                    </a:lnTo>
                    <a:cubicBezTo>
                      <a:pt x="28956" y="283940"/>
                      <a:pt x="28384" y="287846"/>
                      <a:pt x="27813" y="291846"/>
                    </a:cubicBezTo>
                    <a:cubicBezTo>
                      <a:pt x="26289" y="286321"/>
                      <a:pt x="24479" y="281464"/>
                      <a:pt x="25146" y="289846"/>
                    </a:cubicBezTo>
                    <a:cubicBezTo>
                      <a:pt x="26289" y="292703"/>
                      <a:pt x="24289" y="295751"/>
                      <a:pt x="25622" y="297942"/>
                    </a:cubicBezTo>
                    <a:cubicBezTo>
                      <a:pt x="25622" y="294323"/>
                      <a:pt x="26479" y="294513"/>
                      <a:pt x="27337" y="295561"/>
                    </a:cubicBezTo>
                    <a:cubicBezTo>
                      <a:pt x="26575" y="300990"/>
                      <a:pt x="25908" y="306515"/>
                      <a:pt x="25241" y="311944"/>
                    </a:cubicBezTo>
                    <a:cubicBezTo>
                      <a:pt x="25241" y="311944"/>
                      <a:pt x="25241" y="311944"/>
                      <a:pt x="25241" y="311944"/>
                    </a:cubicBezTo>
                    <a:cubicBezTo>
                      <a:pt x="25051" y="311944"/>
                      <a:pt x="24955" y="311944"/>
                      <a:pt x="24765" y="311944"/>
                    </a:cubicBezTo>
                    <a:cubicBezTo>
                      <a:pt x="24098" y="312325"/>
                      <a:pt x="24384" y="315182"/>
                      <a:pt x="24670" y="317087"/>
                    </a:cubicBezTo>
                    <a:cubicBezTo>
                      <a:pt x="21622" y="342138"/>
                      <a:pt x="19050" y="367570"/>
                      <a:pt x="16954" y="393287"/>
                    </a:cubicBezTo>
                    <a:cubicBezTo>
                      <a:pt x="16764" y="389954"/>
                      <a:pt x="16573" y="386525"/>
                      <a:pt x="16383" y="383000"/>
                    </a:cubicBezTo>
                    <a:cubicBezTo>
                      <a:pt x="15621" y="387572"/>
                      <a:pt x="16097" y="393097"/>
                      <a:pt x="16383" y="400241"/>
                    </a:cubicBezTo>
                    <a:cubicBezTo>
                      <a:pt x="15049" y="417671"/>
                      <a:pt x="13811" y="435292"/>
                      <a:pt x="12859" y="453009"/>
                    </a:cubicBezTo>
                    <a:cubicBezTo>
                      <a:pt x="12859" y="449866"/>
                      <a:pt x="12097" y="446151"/>
                      <a:pt x="11906" y="444722"/>
                    </a:cubicBezTo>
                    <a:cubicBezTo>
                      <a:pt x="10573" y="447389"/>
                      <a:pt x="12002" y="454628"/>
                      <a:pt x="12382" y="456819"/>
                    </a:cubicBezTo>
                    <a:cubicBezTo>
                      <a:pt x="12668" y="456343"/>
                      <a:pt x="12668" y="455581"/>
                      <a:pt x="12764" y="454819"/>
                    </a:cubicBezTo>
                    <a:cubicBezTo>
                      <a:pt x="11906" y="471297"/>
                      <a:pt x="11144" y="487966"/>
                      <a:pt x="10573" y="504634"/>
                    </a:cubicBezTo>
                    <a:cubicBezTo>
                      <a:pt x="10382" y="504349"/>
                      <a:pt x="10192" y="503777"/>
                      <a:pt x="10096" y="502730"/>
                    </a:cubicBezTo>
                    <a:cubicBezTo>
                      <a:pt x="9049" y="504634"/>
                      <a:pt x="9811" y="506635"/>
                      <a:pt x="10382" y="508445"/>
                    </a:cubicBezTo>
                    <a:cubicBezTo>
                      <a:pt x="9620" y="530162"/>
                      <a:pt x="9049" y="552069"/>
                      <a:pt x="8763" y="574167"/>
                    </a:cubicBezTo>
                    <a:cubicBezTo>
                      <a:pt x="7906" y="570357"/>
                      <a:pt x="6763" y="567023"/>
                      <a:pt x="5524" y="564452"/>
                    </a:cubicBezTo>
                    <a:cubicBezTo>
                      <a:pt x="4096" y="565595"/>
                      <a:pt x="6001" y="568833"/>
                      <a:pt x="5524" y="572453"/>
                    </a:cubicBezTo>
                    <a:cubicBezTo>
                      <a:pt x="6001" y="570357"/>
                      <a:pt x="6572" y="570262"/>
                      <a:pt x="7048" y="571309"/>
                    </a:cubicBezTo>
                    <a:cubicBezTo>
                      <a:pt x="4953" y="572929"/>
                      <a:pt x="6286" y="594360"/>
                      <a:pt x="8096" y="589407"/>
                    </a:cubicBezTo>
                    <a:cubicBezTo>
                      <a:pt x="6382" y="583692"/>
                      <a:pt x="9049" y="578358"/>
                      <a:pt x="7334" y="571881"/>
                    </a:cubicBezTo>
                    <a:cubicBezTo>
                      <a:pt x="7810" y="573215"/>
                      <a:pt x="8287" y="575691"/>
                      <a:pt x="8763" y="578453"/>
                    </a:cubicBezTo>
                    <a:cubicBezTo>
                      <a:pt x="8763" y="584454"/>
                      <a:pt x="8763" y="590455"/>
                      <a:pt x="8668" y="596456"/>
                    </a:cubicBezTo>
                    <a:cubicBezTo>
                      <a:pt x="7620" y="594551"/>
                      <a:pt x="6953" y="591217"/>
                      <a:pt x="6096" y="588645"/>
                    </a:cubicBezTo>
                    <a:cubicBezTo>
                      <a:pt x="6001" y="583883"/>
                      <a:pt x="4001" y="587121"/>
                      <a:pt x="4191" y="590455"/>
                    </a:cubicBezTo>
                    <a:cubicBezTo>
                      <a:pt x="3905" y="598742"/>
                      <a:pt x="5810" y="588550"/>
                      <a:pt x="6477" y="594741"/>
                    </a:cubicBezTo>
                    <a:cubicBezTo>
                      <a:pt x="5905" y="603123"/>
                      <a:pt x="4572" y="594265"/>
                      <a:pt x="3239" y="594360"/>
                    </a:cubicBezTo>
                    <a:cubicBezTo>
                      <a:pt x="2095" y="594836"/>
                      <a:pt x="953" y="585311"/>
                      <a:pt x="0" y="591884"/>
                    </a:cubicBezTo>
                    <a:cubicBezTo>
                      <a:pt x="857" y="596170"/>
                      <a:pt x="2953" y="595503"/>
                      <a:pt x="3239" y="602361"/>
                    </a:cubicBezTo>
                    <a:cubicBezTo>
                      <a:pt x="3524" y="601790"/>
                      <a:pt x="5048" y="597599"/>
                      <a:pt x="5143" y="602647"/>
                    </a:cubicBezTo>
                    <a:cubicBezTo>
                      <a:pt x="5715" y="600647"/>
                      <a:pt x="6858" y="600932"/>
                      <a:pt x="7429" y="598932"/>
                    </a:cubicBezTo>
                    <a:cubicBezTo>
                      <a:pt x="7810" y="599599"/>
                      <a:pt x="8191" y="600551"/>
                      <a:pt x="8572" y="601504"/>
                    </a:cubicBezTo>
                    <a:cubicBezTo>
                      <a:pt x="8572" y="608648"/>
                      <a:pt x="8477" y="615791"/>
                      <a:pt x="8477" y="623030"/>
                    </a:cubicBezTo>
                    <a:cubicBezTo>
                      <a:pt x="7144" y="616839"/>
                      <a:pt x="3810" y="606076"/>
                      <a:pt x="4763" y="616649"/>
                    </a:cubicBezTo>
                    <a:cubicBezTo>
                      <a:pt x="5905" y="619506"/>
                      <a:pt x="3905" y="622554"/>
                      <a:pt x="5239" y="624745"/>
                    </a:cubicBezTo>
                    <a:cubicBezTo>
                      <a:pt x="5334" y="618839"/>
                      <a:pt x="7334" y="622745"/>
                      <a:pt x="8572" y="624554"/>
                    </a:cubicBezTo>
                    <a:cubicBezTo>
                      <a:pt x="8572" y="634365"/>
                      <a:pt x="8572" y="644176"/>
                      <a:pt x="8668" y="653987"/>
                    </a:cubicBezTo>
                    <a:cubicBezTo>
                      <a:pt x="8096" y="655415"/>
                      <a:pt x="7525" y="656844"/>
                      <a:pt x="7144" y="659130"/>
                    </a:cubicBezTo>
                    <a:cubicBezTo>
                      <a:pt x="4477" y="667893"/>
                      <a:pt x="1810" y="676751"/>
                      <a:pt x="190" y="690372"/>
                    </a:cubicBezTo>
                    <a:cubicBezTo>
                      <a:pt x="1143" y="689324"/>
                      <a:pt x="1524" y="685609"/>
                      <a:pt x="2953" y="686753"/>
                    </a:cubicBezTo>
                    <a:cubicBezTo>
                      <a:pt x="3048" y="683514"/>
                      <a:pt x="2477" y="683228"/>
                      <a:pt x="2477" y="680657"/>
                    </a:cubicBezTo>
                    <a:cubicBezTo>
                      <a:pt x="2762" y="684181"/>
                      <a:pt x="4667" y="680752"/>
                      <a:pt x="4763" y="684943"/>
                    </a:cubicBezTo>
                    <a:cubicBezTo>
                      <a:pt x="5334" y="684276"/>
                      <a:pt x="5524" y="681514"/>
                      <a:pt x="6191" y="681133"/>
                    </a:cubicBezTo>
                    <a:cubicBezTo>
                      <a:pt x="6667" y="679133"/>
                      <a:pt x="7144" y="677228"/>
                      <a:pt x="7620" y="675323"/>
                    </a:cubicBezTo>
                    <a:cubicBezTo>
                      <a:pt x="8001" y="673989"/>
                      <a:pt x="8382" y="672941"/>
                      <a:pt x="8763" y="671798"/>
                    </a:cubicBezTo>
                    <a:cubicBezTo>
                      <a:pt x="8763" y="677894"/>
                      <a:pt x="8953" y="683895"/>
                      <a:pt x="8953" y="689991"/>
                    </a:cubicBezTo>
                    <a:cubicBezTo>
                      <a:pt x="8572" y="688943"/>
                      <a:pt x="8382" y="687515"/>
                      <a:pt x="8382" y="684943"/>
                    </a:cubicBezTo>
                    <a:cubicBezTo>
                      <a:pt x="7620" y="686181"/>
                      <a:pt x="8191" y="689420"/>
                      <a:pt x="8382" y="693230"/>
                    </a:cubicBezTo>
                    <a:cubicBezTo>
                      <a:pt x="7715" y="694563"/>
                      <a:pt x="6572" y="698373"/>
                      <a:pt x="6667" y="701326"/>
                    </a:cubicBezTo>
                    <a:cubicBezTo>
                      <a:pt x="7334" y="701516"/>
                      <a:pt x="7715" y="700469"/>
                      <a:pt x="8096" y="699516"/>
                    </a:cubicBezTo>
                    <a:cubicBezTo>
                      <a:pt x="8096" y="698468"/>
                      <a:pt x="8191" y="697706"/>
                      <a:pt x="8382" y="697706"/>
                    </a:cubicBezTo>
                    <a:cubicBezTo>
                      <a:pt x="8382" y="698183"/>
                      <a:pt x="8382" y="698563"/>
                      <a:pt x="8382" y="698945"/>
                    </a:cubicBezTo>
                    <a:cubicBezTo>
                      <a:pt x="8763" y="699326"/>
                      <a:pt x="8953" y="698945"/>
                      <a:pt x="9049" y="698278"/>
                    </a:cubicBezTo>
                    <a:cubicBezTo>
                      <a:pt x="9430" y="724091"/>
                      <a:pt x="10001" y="749999"/>
                      <a:pt x="10763" y="776097"/>
                    </a:cubicBezTo>
                    <a:cubicBezTo>
                      <a:pt x="9811" y="771334"/>
                      <a:pt x="8477" y="767239"/>
                      <a:pt x="6953" y="764191"/>
                    </a:cubicBezTo>
                    <a:cubicBezTo>
                      <a:pt x="5524" y="765334"/>
                      <a:pt x="7429" y="768572"/>
                      <a:pt x="6953" y="772192"/>
                    </a:cubicBezTo>
                    <a:cubicBezTo>
                      <a:pt x="8382" y="766286"/>
                      <a:pt x="9906" y="775240"/>
                      <a:pt x="10954" y="783908"/>
                    </a:cubicBezTo>
                    <a:cubicBezTo>
                      <a:pt x="11240" y="793147"/>
                      <a:pt x="11525" y="802291"/>
                      <a:pt x="11811" y="811530"/>
                    </a:cubicBezTo>
                    <a:cubicBezTo>
                      <a:pt x="11620" y="811340"/>
                      <a:pt x="11430" y="810959"/>
                      <a:pt x="11240" y="810863"/>
                    </a:cubicBezTo>
                    <a:cubicBezTo>
                      <a:pt x="10858" y="814388"/>
                      <a:pt x="9811" y="816578"/>
                      <a:pt x="10763" y="820865"/>
                    </a:cubicBezTo>
                    <a:cubicBezTo>
                      <a:pt x="11335" y="820293"/>
                      <a:pt x="11335" y="816769"/>
                      <a:pt x="12002" y="816674"/>
                    </a:cubicBezTo>
                    <a:cubicBezTo>
                      <a:pt x="12002" y="819245"/>
                      <a:pt x="12192" y="821817"/>
                      <a:pt x="12287" y="824389"/>
                    </a:cubicBezTo>
                    <a:cubicBezTo>
                      <a:pt x="11716" y="824008"/>
                      <a:pt x="11049" y="823055"/>
                      <a:pt x="10858" y="824960"/>
                    </a:cubicBezTo>
                    <a:cubicBezTo>
                      <a:pt x="10763" y="829628"/>
                      <a:pt x="11716" y="829723"/>
                      <a:pt x="12478" y="830390"/>
                    </a:cubicBezTo>
                    <a:cubicBezTo>
                      <a:pt x="12668" y="834962"/>
                      <a:pt x="12764" y="839534"/>
                      <a:pt x="12954" y="844106"/>
                    </a:cubicBezTo>
                    <a:cubicBezTo>
                      <a:pt x="12382" y="845725"/>
                      <a:pt x="11906" y="847630"/>
                      <a:pt x="11335" y="849059"/>
                    </a:cubicBezTo>
                    <a:cubicBezTo>
                      <a:pt x="10668" y="853440"/>
                      <a:pt x="9239" y="854488"/>
                      <a:pt x="8572" y="858774"/>
                    </a:cubicBezTo>
                    <a:cubicBezTo>
                      <a:pt x="5905" y="867537"/>
                      <a:pt x="3239" y="876395"/>
                      <a:pt x="1619" y="890016"/>
                    </a:cubicBezTo>
                    <a:cubicBezTo>
                      <a:pt x="2572" y="888968"/>
                      <a:pt x="2953" y="885254"/>
                      <a:pt x="4381" y="886397"/>
                    </a:cubicBezTo>
                    <a:cubicBezTo>
                      <a:pt x="4477" y="883158"/>
                      <a:pt x="3905" y="882872"/>
                      <a:pt x="3905" y="880301"/>
                    </a:cubicBezTo>
                    <a:cubicBezTo>
                      <a:pt x="4191" y="883825"/>
                      <a:pt x="6096" y="880491"/>
                      <a:pt x="6191" y="884587"/>
                    </a:cubicBezTo>
                    <a:cubicBezTo>
                      <a:pt x="6763" y="883920"/>
                      <a:pt x="6953" y="881158"/>
                      <a:pt x="7620" y="880777"/>
                    </a:cubicBezTo>
                    <a:cubicBezTo>
                      <a:pt x="8096" y="878777"/>
                      <a:pt x="8572" y="876872"/>
                      <a:pt x="9049" y="874967"/>
                    </a:cubicBezTo>
                    <a:cubicBezTo>
                      <a:pt x="10382" y="869823"/>
                      <a:pt x="12002" y="866013"/>
                      <a:pt x="13621" y="862584"/>
                    </a:cubicBezTo>
                    <a:cubicBezTo>
                      <a:pt x="13716" y="865156"/>
                      <a:pt x="13811" y="867728"/>
                      <a:pt x="13906" y="870299"/>
                    </a:cubicBezTo>
                    <a:cubicBezTo>
                      <a:pt x="13526" y="871252"/>
                      <a:pt x="13049" y="872204"/>
                      <a:pt x="12764" y="873443"/>
                    </a:cubicBezTo>
                    <a:cubicBezTo>
                      <a:pt x="13716" y="887825"/>
                      <a:pt x="12287" y="884396"/>
                      <a:pt x="10954" y="891254"/>
                    </a:cubicBezTo>
                    <a:cubicBezTo>
                      <a:pt x="12192" y="890969"/>
                      <a:pt x="13430" y="889921"/>
                      <a:pt x="14668" y="888492"/>
                    </a:cubicBezTo>
                    <a:cubicBezTo>
                      <a:pt x="15526" y="910590"/>
                      <a:pt x="16288" y="932879"/>
                      <a:pt x="17145" y="955072"/>
                    </a:cubicBezTo>
                    <a:cubicBezTo>
                      <a:pt x="16573" y="947452"/>
                      <a:pt x="14573" y="940975"/>
                      <a:pt x="12478" y="936593"/>
                    </a:cubicBezTo>
                    <a:cubicBezTo>
                      <a:pt x="11049" y="937736"/>
                      <a:pt x="12954" y="940975"/>
                      <a:pt x="12478" y="944594"/>
                    </a:cubicBezTo>
                    <a:cubicBezTo>
                      <a:pt x="14288" y="937070"/>
                      <a:pt x="16383" y="953929"/>
                      <a:pt x="17145" y="963263"/>
                    </a:cubicBezTo>
                    <a:cubicBezTo>
                      <a:pt x="17335" y="960692"/>
                      <a:pt x="17335" y="958215"/>
                      <a:pt x="17145" y="955738"/>
                    </a:cubicBezTo>
                    <a:cubicBezTo>
                      <a:pt x="17526" y="965454"/>
                      <a:pt x="17907" y="975170"/>
                      <a:pt x="18193" y="984980"/>
                    </a:cubicBezTo>
                    <a:cubicBezTo>
                      <a:pt x="17716" y="984313"/>
                      <a:pt x="17240" y="983552"/>
                      <a:pt x="16669" y="983266"/>
                    </a:cubicBezTo>
                    <a:cubicBezTo>
                      <a:pt x="16288" y="986790"/>
                      <a:pt x="15240" y="988981"/>
                      <a:pt x="16192" y="993267"/>
                    </a:cubicBezTo>
                    <a:cubicBezTo>
                      <a:pt x="16954" y="992505"/>
                      <a:pt x="16573" y="986981"/>
                      <a:pt x="18002" y="989457"/>
                    </a:cubicBezTo>
                    <a:cubicBezTo>
                      <a:pt x="18288" y="989648"/>
                      <a:pt x="18383" y="990600"/>
                      <a:pt x="18383" y="991743"/>
                    </a:cubicBezTo>
                    <a:cubicBezTo>
                      <a:pt x="18383" y="991743"/>
                      <a:pt x="18383" y="991743"/>
                      <a:pt x="18383" y="991838"/>
                    </a:cubicBezTo>
                    <a:cubicBezTo>
                      <a:pt x="18383" y="992981"/>
                      <a:pt x="18383" y="994410"/>
                      <a:pt x="18383" y="995553"/>
                    </a:cubicBezTo>
                    <a:cubicBezTo>
                      <a:pt x="18193" y="999173"/>
                      <a:pt x="16383" y="994124"/>
                      <a:pt x="16097" y="997268"/>
                    </a:cubicBezTo>
                    <a:cubicBezTo>
                      <a:pt x="15907" y="1003363"/>
                      <a:pt x="17621" y="1001649"/>
                      <a:pt x="18383" y="1003649"/>
                    </a:cubicBezTo>
                    <a:cubicBezTo>
                      <a:pt x="18002" y="1001268"/>
                      <a:pt x="18193" y="999268"/>
                      <a:pt x="18574" y="997649"/>
                    </a:cubicBezTo>
                    <a:cubicBezTo>
                      <a:pt x="18764" y="1002983"/>
                      <a:pt x="18955" y="1008317"/>
                      <a:pt x="19145" y="1013651"/>
                    </a:cubicBezTo>
                    <a:cubicBezTo>
                      <a:pt x="18288" y="1016318"/>
                      <a:pt x="17526" y="1019270"/>
                      <a:pt x="16573" y="1021556"/>
                    </a:cubicBezTo>
                    <a:cubicBezTo>
                      <a:pt x="15907" y="1025938"/>
                      <a:pt x="14478" y="1026986"/>
                      <a:pt x="13811" y="1031272"/>
                    </a:cubicBezTo>
                    <a:cubicBezTo>
                      <a:pt x="11144" y="1040035"/>
                      <a:pt x="8477" y="1048893"/>
                      <a:pt x="6858" y="1062514"/>
                    </a:cubicBezTo>
                    <a:cubicBezTo>
                      <a:pt x="7810" y="1061466"/>
                      <a:pt x="8191" y="1057751"/>
                      <a:pt x="9620" y="1058894"/>
                    </a:cubicBezTo>
                    <a:cubicBezTo>
                      <a:pt x="9715" y="1055656"/>
                      <a:pt x="9144" y="1055370"/>
                      <a:pt x="9144" y="1052798"/>
                    </a:cubicBezTo>
                    <a:cubicBezTo>
                      <a:pt x="9239" y="1054322"/>
                      <a:pt x="9715" y="1054513"/>
                      <a:pt x="10192" y="1054608"/>
                    </a:cubicBezTo>
                    <a:cubicBezTo>
                      <a:pt x="9811" y="1061180"/>
                      <a:pt x="10954" y="1071753"/>
                      <a:pt x="12192" y="1068038"/>
                    </a:cubicBezTo>
                    <a:cubicBezTo>
                      <a:pt x="10858" y="1063847"/>
                      <a:pt x="12002" y="1059847"/>
                      <a:pt x="12002" y="1055465"/>
                    </a:cubicBezTo>
                    <a:cubicBezTo>
                      <a:pt x="12192" y="1054513"/>
                      <a:pt x="12478" y="1053465"/>
                      <a:pt x="12859" y="1053275"/>
                    </a:cubicBezTo>
                    <a:cubicBezTo>
                      <a:pt x="13335" y="1051274"/>
                      <a:pt x="13811" y="1049369"/>
                      <a:pt x="14192" y="1047464"/>
                    </a:cubicBezTo>
                    <a:cubicBezTo>
                      <a:pt x="15716" y="1041273"/>
                      <a:pt x="17716" y="1036892"/>
                      <a:pt x="19812" y="1033082"/>
                    </a:cubicBezTo>
                    <a:cubicBezTo>
                      <a:pt x="19812" y="1035177"/>
                      <a:pt x="20003" y="1037273"/>
                      <a:pt x="20003" y="1039368"/>
                    </a:cubicBezTo>
                    <a:cubicBezTo>
                      <a:pt x="19336" y="1041845"/>
                      <a:pt x="18574" y="1043559"/>
                      <a:pt x="17907" y="1045940"/>
                    </a:cubicBezTo>
                    <a:cubicBezTo>
                      <a:pt x="18859" y="1060323"/>
                      <a:pt x="17431" y="1056894"/>
                      <a:pt x="16097" y="1063752"/>
                    </a:cubicBezTo>
                    <a:cubicBezTo>
                      <a:pt x="17716" y="1063466"/>
                      <a:pt x="19240" y="1061752"/>
                      <a:pt x="20765" y="1059656"/>
                    </a:cubicBezTo>
                    <a:cubicBezTo>
                      <a:pt x="21050" y="1068229"/>
                      <a:pt x="21431" y="1076801"/>
                      <a:pt x="21717" y="1085279"/>
                    </a:cubicBezTo>
                    <a:cubicBezTo>
                      <a:pt x="21717" y="1086707"/>
                      <a:pt x="21717" y="1088041"/>
                      <a:pt x="21717" y="1089660"/>
                    </a:cubicBezTo>
                    <a:cubicBezTo>
                      <a:pt x="21622" y="1089946"/>
                      <a:pt x="21431" y="1090232"/>
                      <a:pt x="21336" y="1090517"/>
                    </a:cubicBezTo>
                    <a:cubicBezTo>
                      <a:pt x="21336" y="1091279"/>
                      <a:pt x="21527" y="1091756"/>
                      <a:pt x="21622" y="1091946"/>
                    </a:cubicBezTo>
                    <a:cubicBezTo>
                      <a:pt x="21622" y="1092422"/>
                      <a:pt x="21622" y="1092803"/>
                      <a:pt x="21622" y="1093375"/>
                    </a:cubicBezTo>
                    <a:cubicBezTo>
                      <a:pt x="21812" y="1092708"/>
                      <a:pt x="21907" y="1092518"/>
                      <a:pt x="22003" y="1092327"/>
                    </a:cubicBezTo>
                    <a:cubicBezTo>
                      <a:pt x="22003" y="1092327"/>
                      <a:pt x="22003" y="1092422"/>
                      <a:pt x="22098" y="1092422"/>
                    </a:cubicBezTo>
                    <a:cubicBezTo>
                      <a:pt x="22289" y="1098328"/>
                      <a:pt x="22574" y="1104233"/>
                      <a:pt x="22765" y="1110139"/>
                    </a:cubicBezTo>
                    <a:cubicBezTo>
                      <a:pt x="22289" y="1107853"/>
                      <a:pt x="21907" y="1105091"/>
                      <a:pt x="22098" y="1101471"/>
                    </a:cubicBezTo>
                    <a:cubicBezTo>
                      <a:pt x="21622" y="1106519"/>
                      <a:pt x="21622" y="1124426"/>
                      <a:pt x="23431" y="1127284"/>
                    </a:cubicBezTo>
                    <a:cubicBezTo>
                      <a:pt x="24575" y="1156430"/>
                      <a:pt x="25717" y="1185482"/>
                      <a:pt x="26956" y="1214533"/>
                    </a:cubicBezTo>
                    <a:cubicBezTo>
                      <a:pt x="26194" y="1219772"/>
                      <a:pt x="24384" y="1223296"/>
                      <a:pt x="26860" y="1226725"/>
                    </a:cubicBezTo>
                    <a:cubicBezTo>
                      <a:pt x="26670" y="1222915"/>
                      <a:pt x="26860" y="1220629"/>
                      <a:pt x="27146" y="1219200"/>
                    </a:cubicBezTo>
                    <a:cubicBezTo>
                      <a:pt x="27622" y="1230535"/>
                      <a:pt x="28194" y="1241774"/>
                      <a:pt x="28670" y="1253109"/>
                    </a:cubicBezTo>
                    <a:cubicBezTo>
                      <a:pt x="28575" y="1253109"/>
                      <a:pt x="28384" y="1253109"/>
                      <a:pt x="28289" y="1253109"/>
                    </a:cubicBezTo>
                    <a:cubicBezTo>
                      <a:pt x="27622" y="1253109"/>
                      <a:pt x="27241" y="1252061"/>
                      <a:pt x="26860" y="1250918"/>
                    </a:cubicBezTo>
                    <a:cubicBezTo>
                      <a:pt x="25908" y="1259491"/>
                      <a:pt x="26479" y="1255490"/>
                      <a:pt x="26860" y="1265015"/>
                    </a:cubicBezTo>
                    <a:cubicBezTo>
                      <a:pt x="24670" y="1264730"/>
                      <a:pt x="24003" y="1254728"/>
                      <a:pt x="21717" y="1260348"/>
                    </a:cubicBezTo>
                    <a:cubicBezTo>
                      <a:pt x="21431" y="1260348"/>
                      <a:pt x="21145" y="1260539"/>
                      <a:pt x="21241" y="1262253"/>
                    </a:cubicBezTo>
                    <a:cubicBezTo>
                      <a:pt x="22193" y="1264444"/>
                      <a:pt x="23241" y="1265968"/>
                      <a:pt x="23527" y="1270635"/>
                    </a:cubicBezTo>
                    <a:cubicBezTo>
                      <a:pt x="22193" y="1268540"/>
                      <a:pt x="21241" y="1267492"/>
                      <a:pt x="20765" y="1266254"/>
                    </a:cubicBezTo>
                    <a:cubicBezTo>
                      <a:pt x="19431" y="1264349"/>
                      <a:pt x="18478" y="1261110"/>
                      <a:pt x="17050" y="1259777"/>
                    </a:cubicBezTo>
                    <a:cubicBezTo>
                      <a:pt x="19050" y="1263968"/>
                      <a:pt x="16764" y="1274826"/>
                      <a:pt x="18002" y="1279970"/>
                    </a:cubicBezTo>
                    <a:cubicBezTo>
                      <a:pt x="18002" y="1271778"/>
                      <a:pt x="19717" y="1271778"/>
                      <a:pt x="21241" y="1270349"/>
                    </a:cubicBezTo>
                    <a:cubicBezTo>
                      <a:pt x="21241" y="1271016"/>
                      <a:pt x="21241" y="1271683"/>
                      <a:pt x="21241" y="1272350"/>
                    </a:cubicBezTo>
                    <a:cubicBezTo>
                      <a:pt x="22384" y="1275112"/>
                      <a:pt x="22669" y="1271492"/>
                      <a:pt x="23051" y="1274636"/>
                    </a:cubicBezTo>
                    <a:cubicBezTo>
                      <a:pt x="24193" y="1277588"/>
                      <a:pt x="23336" y="1286542"/>
                      <a:pt x="24479" y="1282827"/>
                    </a:cubicBezTo>
                    <a:cubicBezTo>
                      <a:pt x="24860" y="1281113"/>
                      <a:pt x="24955" y="1278350"/>
                      <a:pt x="24955" y="1274826"/>
                    </a:cubicBezTo>
                    <a:cubicBezTo>
                      <a:pt x="25336" y="1276064"/>
                      <a:pt x="25813" y="1277398"/>
                      <a:pt x="25908" y="1274921"/>
                    </a:cubicBezTo>
                    <a:cubicBezTo>
                      <a:pt x="26765" y="1269587"/>
                      <a:pt x="28003" y="1265682"/>
                      <a:pt x="29051" y="1261205"/>
                    </a:cubicBezTo>
                    <a:cubicBezTo>
                      <a:pt x="29242" y="1266063"/>
                      <a:pt x="29528" y="1270921"/>
                      <a:pt x="29718" y="1275779"/>
                    </a:cubicBezTo>
                    <a:cubicBezTo>
                      <a:pt x="28956" y="1278731"/>
                      <a:pt x="28099" y="1281589"/>
                      <a:pt x="27337" y="1284542"/>
                    </a:cubicBezTo>
                    <a:cubicBezTo>
                      <a:pt x="24384" y="1287971"/>
                      <a:pt x="22098" y="1291685"/>
                      <a:pt x="23431" y="1297591"/>
                    </a:cubicBezTo>
                    <a:cubicBezTo>
                      <a:pt x="21145" y="1309688"/>
                      <a:pt x="18478" y="1319879"/>
                      <a:pt x="15335" y="1327785"/>
                    </a:cubicBezTo>
                    <a:cubicBezTo>
                      <a:pt x="14668" y="1332167"/>
                      <a:pt x="13240" y="1333214"/>
                      <a:pt x="12573" y="1337501"/>
                    </a:cubicBezTo>
                    <a:cubicBezTo>
                      <a:pt x="9906" y="1346264"/>
                      <a:pt x="7239" y="1355122"/>
                      <a:pt x="5620" y="1368743"/>
                    </a:cubicBezTo>
                    <a:cubicBezTo>
                      <a:pt x="6572" y="1367695"/>
                      <a:pt x="6953" y="1363980"/>
                      <a:pt x="8382" y="1365123"/>
                    </a:cubicBezTo>
                    <a:cubicBezTo>
                      <a:pt x="8477" y="1361885"/>
                      <a:pt x="7906" y="1361599"/>
                      <a:pt x="7906" y="1359027"/>
                    </a:cubicBezTo>
                    <a:cubicBezTo>
                      <a:pt x="8191" y="1362551"/>
                      <a:pt x="10096" y="1359122"/>
                      <a:pt x="10192" y="1363313"/>
                    </a:cubicBezTo>
                    <a:cubicBezTo>
                      <a:pt x="10763" y="1362647"/>
                      <a:pt x="10954" y="1359884"/>
                      <a:pt x="11620" y="1359503"/>
                    </a:cubicBezTo>
                    <a:cubicBezTo>
                      <a:pt x="12097" y="1357503"/>
                      <a:pt x="12573" y="1355598"/>
                      <a:pt x="12954" y="1353693"/>
                    </a:cubicBezTo>
                    <a:cubicBezTo>
                      <a:pt x="14668" y="1347121"/>
                      <a:pt x="16764" y="1342454"/>
                      <a:pt x="18955" y="1338358"/>
                    </a:cubicBezTo>
                    <a:cubicBezTo>
                      <a:pt x="19431" y="1333024"/>
                      <a:pt x="20860" y="1331976"/>
                      <a:pt x="21717" y="1328642"/>
                    </a:cubicBezTo>
                    <a:cubicBezTo>
                      <a:pt x="21717" y="1327690"/>
                      <a:pt x="21717" y="1326737"/>
                      <a:pt x="21717" y="1325690"/>
                    </a:cubicBezTo>
                    <a:cubicBezTo>
                      <a:pt x="22860" y="1325975"/>
                      <a:pt x="24193" y="1325975"/>
                      <a:pt x="25622" y="1325975"/>
                    </a:cubicBezTo>
                    <a:cubicBezTo>
                      <a:pt x="25241" y="1326833"/>
                      <a:pt x="24860" y="1327785"/>
                      <a:pt x="24479" y="1329023"/>
                    </a:cubicBezTo>
                    <a:cubicBezTo>
                      <a:pt x="24193" y="1329023"/>
                      <a:pt x="23908" y="1329023"/>
                      <a:pt x="23527" y="1328928"/>
                    </a:cubicBezTo>
                    <a:cubicBezTo>
                      <a:pt x="23527" y="1330643"/>
                      <a:pt x="23336" y="1330833"/>
                      <a:pt x="23051" y="1330928"/>
                    </a:cubicBezTo>
                    <a:cubicBezTo>
                      <a:pt x="22669" y="1338548"/>
                      <a:pt x="20860" y="1340072"/>
                      <a:pt x="19336" y="1342454"/>
                    </a:cubicBezTo>
                    <a:cubicBezTo>
                      <a:pt x="18859" y="1347788"/>
                      <a:pt x="17431" y="1348835"/>
                      <a:pt x="16573" y="1352169"/>
                    </a:cubicBezTo>
                    <a:cubicBezTo>
                      <a:pt x="17526" y="1366552"/>
                      <a:pt x="16097" y="1363123"/>
                      <a:pt x="14764" y="1369981"/>
                    </a:cubicBezTo>
                    <a:cubicBezTo>
                      <a:pt x="20479" y="1368838"/>
                      <a:pt x="25241" y="1354931"/>
                      <a:pt x="29813" y="1342358"/>
                    </a:cubicBezTo>
                    <a:lnTo>
                      <a:pt x="29813" y="1358741"/>
                    </a:lnTo>
                    <a:cubicBezTo>
                      <a:pt x="28956" y="1362170"/>
                      <a:pt x="28003" y="1365218"/>
                      <a:pt x="26860" y="1367600"/>
                    </a:cubicBezTo>
                    <a:cubicBezTo>
                      <a:pt x="28289" y="1375220"/>
                      <a:pt x="25146" y="1376458"/>
                      <a:pt x="23622" y="1377220"/>
                    </a:cubicBezTo>
                    <a:cubicBezTo>
                      <a:pt x="23622" y="1389221"/>
                      <a:pt x="21812" y="1393031"/>
                      <a:pt x="19907" y="1396841"/>
                    </a:cubicBezTo>
                    <a:cubicBezTo>
                      <a:pt x="20003" y="1399794"/>
                      <a:pt x="21336" y="1397699"/>
                      <a:pt x="21336" y="1401032"/>
                    </a:cubicBezTo>
                    <a:cubicBezTo>
                      <a:pt x="21907" y="1401032"/>
                      <a:pt x="22574" y="1401223"/>
                      <a:pt x="23146" y="1401318"/>
                    </a:cubicBezTo>
                    <a:cubicBezTo>
                      <a:pt x="23717" y="1397222"/>
                      <a:pt x="23908" y="1391222"/>
                      <a:pt x="25432" y="1391603"/>
                    </a:cubicBezTo>
                    <a:cubicBezTo>
                      <a:pt x="25813" y="1390079"/>
                      <a:pt x="26479" y="1389602"/>
                      <a:pt x="27241" y="1389793"/>
                    </a:cubicBezTo>
                    <a:cubicBezTo>
                      <a:pt x="28670" y="1385697"/>
                      <a:pt x="28956" y="1379792"/>
                      <a:pt x="29718" y="1375791"/>
                    </a:cubicBezTo>
                    <a:lnTo>
                      <a:pt x="29718" y="1398175"/>
                    </a:lnTo>
                    <a:cubicBezTo>
                      <a:pt x="29051" y="1397889"/>
                      <a:pt x="28289" y="1397984"/>
                      <a:pt x="27622" y="1397508"/>
                    </a:cubicBezTo>
                    <a:cubicBezTo>
                      <a:pt x="26956" y="1401032"/>
                      <a:pt x="28480" y="1401890"/>
                      <a:pt x="29718" y="1403128"/>
                    </a:cubicBezTo>
                    <a:lnTo>
                      <a:pt x="29718" y="1411034"/>
                    </a:lnTo>
                    <a:cubicBezTo>
                      <a:pt x="29528" y="1410557"/>
                      <a:pt x="29432" y="1410176"/>
                      <a:pt x="29242" y="1409605"/>
                    </a:cubicBezTo>
                    <a:cubicBezTo>
                      <a:pt x="28289" y="1411891"/>
                      <a:pt x="27527" y="1415796"/>
                      <a:pt x="27146" y="1419701"/>
                    </a:cubicBezTo>
                    <a:cubicBezTo>
                      <a:pt x="22669" y="1417606"/>
                      <a:pt x="17812" y="1416368"/>
                      <a:pt x="14954" y="1418273"/>
                    </a:cubicBezTo>
                    <a:cubicBezTo>
                      <a:pt x="19526" y="1419320"/>
                      <a:pt x="22098" y="1422749"/>
                      <a:pt x="22860" y="1428560"/>
                    </a:cubicBezTo>
                    <a:cubicBezTo>
                      <a:pt x="20669" y="1428845"/>
                      <a:pt x="17621" y="1427893"/>
                      <a:pt x="16859" y="1429988"/>
                    </a:cubicBezTo>
                    <a:cubicBezTo>
                      <a:pt x="16192" y="1430274"/>
                      <a:pt x="15621" y="1430560"/>
                      <a:pt x="15240" y="1431131"/>
                    </a:cubicBezTo>
                    <a:cubicBezTo>
                      <a:pt x="15240" y="1433132"/>
                      <a:pt x="16573" y="1433608"/>
                      <a:pt x="16859" y="1435227"/>
                    </a:cubicBezTo>
                    <a:cubicBezTo>
                      <a:pt x="17240" y="1436846"/>
                      <a:pt x="18193" y="1437608"/>
                      <a:pt x="20003" y="1437323"/>
                    </a:cubicBezTo>
                    <a:cubicBezTo>
                      <a:pt x="20193" y="1436942"/>
                      <a:pt x="20574" y="1436751"/>
                      <a:pt x="20765" y="1436370"/>
                    </a:cubicBezTo>
                    <a:cubicBezTo>
                      <a:pt x="23717" y="1437513"/>
                      <a:pt x="26765" y="1433322"/>
                      <a:pt x="29813" y="1429607"/>
                    </a:cubicBezTo>
                    <a:lnTo>
                      <a:pt x="29813" y="1509998"/>
                    </a:lnTo>
                    <a:cubicBezTo>
                      <a:pt x="33242" y="1503426"/>
                      <a:pt x="36671" y="1497235"/>
                      <a:pt x="40100" y="1491234"/>
                    </a:cubicBezTo>
                    <a:lnTo>
                      <a:pt x="40100" y="1758125"/>
                    </a:lnTo>
                    <a:cubicBezTo>
                      <a:pt x="92964" y="1738598"/>
                      <a:pt x="151733" y="1732026"/>
                      <a:pt x="209455" y="1734217"/>
                    </a:cubicBezTo>
                    <a:cubicBezTo>
                      <a:pt x="264605" y="1736312"/>
                      <a:pt x="319754" y="1744980"/>
                      <a:pt x="374237" y="1752886"/>
                    </a:cubicBezTo>
                    <a:cubicBezTo>
                      <a:pt x="388810" y="1754981"/>
                      <a:pt x="403288" y="1757267"/>
                      <a:pt x="417862" y="1759458"/>
                    </a:cubicBezTo>
                    <a:cubicBezTo>
                      <a:pt x="421862" y="1759934"/>
                      <a:pt x="425768" y="1760410"/>
                      <a:pt x="429768" y="1760696"/>
                    </a:cubicBezTo>
                    <a:cubicBezTo>
                      <a:pt x="460153" y="1763363"/>
                      <a:pt x="488156" y="1771269"/>
                      <a:pt x="512636" y="1783842"/>
                    </a:cubicBezTo>
                    <a:lnTo>
                      <a:pt x="780002" y="1783842"/>
                    </a:lnTo>
                    <a:cubicBezTo>
                      <a:pt x="792956" y="1782604"/>
                      <a:pt x="806101" y="1782794"/>
                      <a:pt x="819626" y="1783842"/>
                    </a:cubicBezTo>
                    <a:lnTo>
                      <a:pt x="1670114" y="1783842"/>
                    </a:lnTo>
                    <a:cubicBezTo>
                      <a:pt x="1717739" y="1778794"/>
                      <a:pt x="1765268" y="1773365"/>
                      <a:pt x="1812703" y="1767554"/>
                    </a:cubicBezTo>
                    <a:cubicBezTo>
                      <a:pt x="1842516" y="1763935"/>
                      <a:pt x="1870234" y="1770507"/>
                      <a:pt x="1894618" y="1783842"/>
                    </a:cubicBezTo>
                    <a:lnTo>
                      <a:pt x="2291048" y="1783842"/>
                    </a:lnTo>
                    <a:lnTo>
                      <a:pt x="2291048" y="1610201"/>
                    </a:lnTo>
                    <a:cubicBezTo>
                      <a:pt x="2284286" y="1595723"/>
                      <a:pt x="2278571" y="1580579"/>
                      <a:pt x="2274380" y="1564291"/>
                    </a:cubicBezTo>
                    <a:cubicBezTo>
                      <a:pt x="2270474" y="1549336"/>
                      <a:pt x="2268093" y="1534859"/>
                      <a:pt x="2266664" y="1520571"/>
                    </a:cubicBezTo>
                    <a:cubicBezTo>
                      <a:pt x="2270093" y="1529048"/>
                      <a:pt x="2273903" y="1536859"/>
                      <a:pt x="2278952" y="1542002"/>
                    </a:cubicBezTo>
                    <a:cubicBezTo>
                      <a:pt x="2278380" y="1537621"/>
                      <a:pt x="2276475" y="1536002"/>
                      <a:pt x="2276951" y="1529429"/>
                    </a:cubicBezTo>
                    <a:cubicBezTo>
                      <a:pt x="2275332" y="1528858"/>
                      <a:pt x="2275237" y="1531430"/>
                      <a:pt x="2273903" y="1531620"/>
                    </a:cubicBezTo>
                    <a:cubicBezTo>
                      <a:pt x="2275618" y="1530286"/>
                      <a:pt x="2273903" y="1521619"/>
                      <a:pt x="2275999" y="1521047"/>
                    </a:cubicBezTo>
                    <a:cubicBezTo>
                      <a:pt x="2275618" y="1518285"/>
                      <a:pt x="2274189" y="1517809"/>
                      <a:pt x="2273999" y="1514761"/>
                    </a:cubicBezTo>
                    <a:cubicBezTo>
                      <a:pt x="2272951" y="1512760"/>
                      <a:pt x="2271998" y="1510665"/>
                      <a:pt x="2270950" y="1508569"/>
                    </a:cubicBezTo>
                    <a:cubicBezTo>
                      <a:pt x="2268569" y="1503426"/>
                      <a:pt x="2266760" y="1497235"/>
                      <a:pt x="2265045" y="1490663"/>
                    </a:cubicBezTo>
                    <a:cubicBezTo>
                      <a:pt x="2265045" y="1487043"/>
                      <a:pt x="2265236" y="1483424"/>
                      <a:pt x="2265331" y="1479709"/>
                    </a:cubicBezTo>
                    <a:cubicBezTo>
                      <a:pt x="2267617" y="1482090"/>
                      <a:pt x="2268379" y="1487900"/>
                      <a:pt x="2269998" y="1491710"/>
                    </a:cubicBezTo>
                    <a:cubicBezTo>
                      <a:pt x="2277237" y="1487424"/>
                      <a:pt x="2275523" y="1493901"/>
                      <a:pt x="2279142" y="1499997"/>
                    </a:cubicBezTo>
                    <a:cubicBezTo>
                      <a:pt x="2278475" y="1480757"/>
                      <a:pt x="2274284" y="1463802"/>
                      <a:pt x="2269427" y="1447800"/>
                    </a:cubicBezTo>
                    <a:cubicBezTo>
                      <a:pt x="2270474" y="1442466"/>
                      <a:pt x="2271617" y="1437132"/>
                      <a:pt x="2272665" y="1431893"/>
                    </a:cubicBezTo>
                    <a:cubicBezTo>
                      <a:pt x="2274475" y="1435894"/>
                      <a:pt x="2276094" y="1440180"/>
                      <a:pt x="2277332" y="1445324"/>
                    </a:cubicBezTo>
                    <a:cubicBezTo>
                      <a:pt x="2281142" y="1438942"/>
                      <a:pt x="2281904" y="1452848"/>
                      <a:pt x="2282381" y="1459992"/>
                    </a:cubicBezTo>
                    <a:cubicBezTo>
                      <a:pt x="2288477" y="1459897"/>
                      <a:pt x="2290477" y="1468279"/>
                      <a:pt x="2292477" y="1476661"/>
                    </a:cubicBezTo>
                    <a:cubicBezTo>
                      <a:pt x="2293906" y="1476185"/>
                      <a:pt x="2292858" y="1470374"/>
                      <a:pt x="2294573" y="1470279"/>
                    </a:cubicBezTo>
                    <a:cubicBezTo>
                      <a:pt x="2294573" y="1467517"/>
                      <a:pt x="2294573" y="1464659"/>
                      <a:pt x="2294573" y="1461897"/>
                    </a:cubicBezTo>
                    <a:cubicBezTo>
                      <a:pt x="2292477" y="1459230"/>
                      <a:pt x="2289429" y="1458659"/>
                      <a:pt x="2289524" y="1451419"/>
                    </a:cubicBezTo>
                    <a:cubicBezTo>
                      <a:pt x="2288762" y="1449610"/>
                      <a:pt x="2288477" y="1446657"/>
                      <a:pt x="2288572" y="1443038"/>
                    </a:cubicBezTo>
                    <a:cubicBezTo>
                      <a:pt x="2285524" y="1434084"/>
                      <a:pt x="2280666" y="1434941"/>
                      <a:pt x="2279523" y="1426369"/>
                    </a:cubicBezTo>
                    <a:cubicBezTo>
                      <a:pt x="2277428" y="1426083"/>
                      <a:pt x="2275999" y="1424464"/>
                      <a:pt x="2274856" y="1422178"/>
                    </a:cubicBezTo>
                    <a:cubicBezTo>
                      <a:pt x="2283524" y="1381316"/>
                      <a:pt x="2292668" y="1340453"/>
                      <a:pt x="2299621" y="1298734"/>
                    </a:cubicBezTo>
                    <a:cubicBezTo>
                      <a:pt x="2313623" y="1214152"/>
                      <a:pt x="2304288" y="1129475"/>
                      <a:pt x="2292763" y="1044988"/>
                    </a:cubicBezTo>
                    <a:cubicBezTo>
                      <a:pt x="2293906" y="1048607"/>
                      <a:pt x="2294954" y="1052608"/>
                      <a:pt x="2295811" y="1056894"/>
                    </a:cubicBezTo>
                    <a:cubicBezTo>
                      <a:pt x="2299525" y="1049274"/>
                      <a:pt x="2300383" y="1066038"/>
                      <a:pt x="2300859" y="1074611"/>
                    </a:cubicBezTo>
                    <a:cubicBezTo>
                      <a:pt x="2306955" y="1074515"/>
                      <a:pt x="2308955" y="1084707"/>
                      <a:pt x="2310956" y="1094804"/>
                    </a:cubicBezTo>
                    <a:cubicBezTo>
                      <a:pt x="2312384" y="1094232"/>
                      <a:pt x="2311337" y="1087184"/>
                      <a:pt x="2312956" y="1087088"/>
                    </a:cubicBezTo>
                    <a:cubicBezTo>
                      <a:pt x="2312956" y="1083659"/>
                      <a:pt x="2312956" y="1080326"/>
                      <a:pt x="2312956" y="1076897"/>
                    </a:cubicBezTo>
                    <a:cubicBezTo>
                      <a:pt x="2310860" y="1073658"/>
                      <a:pt x="2307812" y="1072991"/>
                      <a:pt x="2307908" y="1064228"/>
                    </a:cubicBezTo>
                    <a:close/>
                    <a:moveTo>
                      <a:pt x="29051" y="1338739"/>
                    </a:moveTo>
                    <a:cubicBezTo>
                      <a:pt x="27622" y="1342358"/>
                      <a:pt x="26384" y="1346835"/>
                      <a:pt x="24384" y="1348169"/>
                    </a:cubicBezTo>
                    <a:cubicBezTo>
                      <a:pt x="24098" y="1348169"/>
                      <a:pt x="23813" y="1348169"/>
                      <a:pt x="23431" y="1348073"/>
                    </a:cubicBezTo>
                    <a:cubicBezTo>
                      <a:pt x="23813" y="1358646"/>
                      <a:pt x="17145" y="1364742"/>
                      <a:pt x="17907" y="1357408"/>
                    </a:cubicBezTo>
                    <a:cubicBezTo>
                      <a:pt x="18097" y="1350264"/>
                      <a:pt x="19336" y="1347883"/>
                      <a:pt x="21145" y="1347788"/>
                    </a:cubicBezTo>
                    <a:cubicBezTo>
                      <a:pt x="21622" y="1345121"/>
                      <a:pt x="21622" y="1340358"/>
                      <a:pt x="22574" y="1339977"/>
                    </a:cubicBezTo>
                    <a:cubicBezTo>
                      <a:pt x="22574" y="1336358"/>
                      <a:pt x="23051" y="1335310"/>
                      <a:pt x="24003" y="1336072"/>
                    </a:cubicBezTo>
                    <a:cubicBezTo>
                      <a:pt x="24384" y="1332167"/>
                      <a:pt x="25622" y="1329023"/>
                      <a:pt x="26289" y="1332357"/>
                    </a:cubicBezTo>
                    <a:cubicBezTo>
                      <a:pt x="26765" y="1328642"/>
                      <a:pt x="27718" y="1326833"/>
                      <a:pt x="28765" y="1325499"/>
                    </a:cubicBezTo>
                    <a:cubicBezTo>
                      <a:pt x="29146" y="1325690"/>
                      <a:pt x="29432" y="1325975"/>
                      <a:pt x="29718" y="1326356"/>
                    </a:cubicBezTo>
                    <a:lnTo>
                      <a:pt x="29718" y="1335024"/>
                    </a:lnTo>
                    <a:cubicBezTo>
                      <a:pt x="29528" y="1335596"/>
                      <a:pt x="29242" y="1336167"/>
                      <a:pt x="29051" y="1336834"/>
                    </a:cubicBezTo>
                    <a:cubicBezTo>
                      <a:pt x="29051" y="1337501"/>
                      <a:pt x="29051" y="1338167"/>
                      <a:pt x="29051" y="1338834"/>
                    </a:cubicBezTo>
                    <a:close/>
                    <a:moveTo>
                      <a:pt x="1190149" y="32480"/>
                    </a:moveTo>
                    <a:lnTo>
                      <a:pt x="1544479" y="32480"/>
                    </a:lnTo>
                    <a:cubicBezTo>
                      <a:pt x="1448467" y="35528"/>
                      <a:pt x="1352741" y="44577"/>
                      <a:pt x="1256633" y="45053"/>
                    </a:cubicBezTo>
                    <a:cubicBezTo>
                      <a:pt x="1232821" y="45149"/>
                      <a:pt x="1210532" y="40672"/>
                      <a:pt x="1190149" y="32480"/>
                    </a:cubicBezTo>
                    <a:close/>
                    <a:moveTo>
                      <a:pt x="2277047" y="781241"/>
                    </a:moveTo>
                    <a:cubicBezTo>
                      <a:pt x="2277047" y="782955"/>
                      <a:pt x="2277047" y="784670"/>
                      <a:pt x="2277047" y="786384"/>
                    </a:cubicBezTo>
                    <a:cubicBezTo>
                      <a:pt x="2282381" y="784288"/>
                      <a:pt x="2285905" y="820674"/>
                      <a:pt x="2282095" y="816864"/>
                    </a:cubicBezTo>
                    <a:cubicBezTo>
                      <a:pt x="2278475" y="815912"/>
                      <a:pt x="2277237" y="808863"/>
                      <a:pt x="2277047" y="799148"/>
                    </a:cubicBezTo>
                    <a:cubicBezTo>
                      <a:pt x="2275713" y="796671"/>
                      <a:pt x="2273522" y="796671"/>
                      <a:pt x="2273046" y="792004"/>
                    </a:cubicBezTo>
                    <a:cubicBezTo>
                      <a:pt x="2273522" y="784193"/>
                      <a:pt x="2274284" y="776383"/>
                      <a:pt x="2275142" y="768572"/>
                    </a:cubicBezTo>
                    <a:cubicBezTo>
                      <a:pt x="2275999" y="772287"/>
                      <a:pt x="2276666" y="776288"/>
                      <a:pt x="2277047" y="781241"/>
                    </a:cubicBezTo>
                    <a:close/>
                    <a:moveTo>
                      <a:pt x="2272856" y="1484471"/>
                    </a:moveTo>
                    <a:cubicBezTo>
                      <a:pt x="2269236" y="1483709"/>
                      <a:pt x="2267998" y="1477899"/>
                      <a:pt x="2267807" y="1469803"/>
                    </a:cubicBezTo>
                    <a:cubicBezTo>
                      <a:pt x="2267141" y="1468850"/>
                      <a:pt x="2266379" y="1468279"/>
                      <a:pt x="2265617" y="1467612"/>
                    </a:cubicBezTo>
                    <a:cubicBezTo>
                      <a:pt x="2265712" y="1465993"/>
                      <a:pt x="2265902" y="1464374"/>
                      <a:pt x="2265998" y="1462754"/>
                    </a:cubicBezTo>
                    <a:cubicBezTo>
                      <a:pt x="2266569" y="1459802"/>
                      <a:pt x="2267141" y="1456849"/>
                      <a:pt x="2267712" y="1453896"/>
                    </a:cubicBezTo>
                    <a:cubicBezTo>
                      <a:pt x="2267712" y="1454277"/>
                      <a:pt x="2267807" y="1454658"/>
                      <a:pt x="2267903" y="1455039"/>
                    </a:cubicBezTo>
                    <a:cubicBezTo>
                      <a:pt x="2267903" y="1456468"/>
                      <a:pt x="2267903" y="1457801"/>
                      <a:pt x="2267903" y="1459230"/>
                    </a:cubicBezTo>
                    <a:cubicBezTo>
                      <a:pt x="2273237" y="1457516"/>
                      <a:pt x="2276666" y="1487615"/>
                      <a:pt x="2272856" y="14843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75" name="Graphic 8819">
              <a:extLst>
                <a:ext uri="{FF2B5EF4-FFF2-40B4-BE49-F238E27FC236}">
                  <a16:creationId xmlns:a16="http://schemas.microsoft.com/office/drawing/2014/main" id="{1AE3A61F-238E-86E4-119F-3E4E7925F64A}"/>
                </a:ext>
              </a:extLst>
            </p:cNvPr>
            <p:cNvGrpSpPr/>
            <p:nvPr userDrawn="1"/>
          </p:nvGrpSpPr>
          <p:grpSpPr>
            <a:xfrm rot="295145">
              <a:off x="6863055" y="2097657"/>
              <a:ext cx="3510388" cy="2346128"/>
              <a:chOff x="7602100" y="1936660"/>
              <a:chExt cx="2278094" cy="1848362"/>
            </a:xfrm>
          </p:grpSpPr>
          <p:sp>
            <p:nvSpPr>
              <p:cNvPr id="22014" name="Vrije vorm: vorm 22013">
                <a:extLst>
                  <a:ext uri="{FF2B5EF4-FFF2-40B4-BE49-F238E27FC236}">
                    <a16:creationId xmlns:a16="http://schemas.microsoft.com/office/drawing/2014/main" id="{BF4D32A5-6C22-A953-4721-12B1FD6EB640}"/>
                  </a:ext>
                </a:extLst>
              </p:cNvPr>
              <p:cNvSpPr/>
              <p:nvPr/>
            </p:nvSpPr>
            <p:spPr>
              <a:xfrm>
                <a:off x="9737345" y="3760963"/>
                <a:ext cx="21595" cy="5643"/>
              </a:xfrm>
              <a:custGeom>
                <a:avLst/>
                <a:gdLst>
                  <a:gd name="connsiteX0" fmla="*/ 21595 w 21595"/>
                  <a:gd name="connsiteY0" fmla="*/ 2522 h 5643"/>
                  <a:gd name="connsiteX1" fmla="*/ 21595 w 21595"/>
                  <a:gd name="connsiteY1" fmla="*/ 903 h 5643"/>
                  <a:gd name="connsiteX2" fmla="*/ 164 w 21595"/>
                  <a:gd name="connsiteY2" fmla="*/ 46 h 5643"/>
                  <a:gd name="connsiteX3" fmla="*/ 7308 w 21595"/>
                  <a:gd name="connsiteY3" fmla="*/ 3379 h 5643"/>
                  <a:gd name="connsiteX4" fmla="*/ 7308 w 21595"/>
                  <a:gd name="connsiteY4" fmla="*/ 4237 h 5643"/>
                  <a:gd name="connsiteX5" fmla="*/ 21595 w 21595"/>
                  <a:gd name="connsiteY5" fmla="*/ 5094 h 5643"/>
                  <a:gd name="connsiteX6" fmla="*/ 21595 w 21595"/>
                  <a:gd name="connsiteY6" fmla="*/ 3475 h 5643"/>
                  <a:gd name="connsiteX7" fmla="*/ 21595 w 21595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2522"/>
                    </a:move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79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6"/>
                      <a:pt x="21595" y="5094"/>
                    </a:cubicBezTo>
                    <a:cubicBezTo>
                      <a:pt x="21595" y="4522"/>
                      <a:pt x="21595" y="3951"/>
                      <a:pt x="21595" y="3475"/>
                    </a:cubicBezTo>
                    <a:cubicBezTo>
                      <a:pt x="17690" y="3475"/>
                      <a:pt x="13499" y="2808"/>
                      <a:pt x="21595" y="261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5" name="Vrije vorm: vorm 22014">
                <a:extLst>
                  <a:ext uri="{FF2B5EF4-FFF2-40B4-BE49-F238E27FC236}">
                    <a16:creationId xmlns:a16="http://schemas.microsoft.com/office/drawing/2014/main" id="{B5FD8E72-3494-6B70-CA6F-DD9E40BA26E6}"/>
                  </a:ext>
                </a:extLst>
              </p:cNvPr>
              <p:cNvSpPr/>
              <p:nvPr/>
            </p:nvSpPr>
            <p:spPr>
              <a:xfrm>
                <a:off x="9123677" y="3768872"/>
                <a:ext cx="33976" cy="3662"/>
              </a:xfrm>
              <a:custGeom>
                <a:avLst/>
                <a:gdLst>
                  <a:gd name="connsiteX0" fmla="*/ 41 w 33976"/>
                  <a:gd name="connsiteY0" fmla="*/ 3662 h 3662"/>
                  <a:gd name="connsiteX1" fmla="*/ 21473 w 33976"/>
                  <a:gd name="connsiteY1" fmla="*/ 2900 h 3662"/>
                  <a:gd name="connsiteX2" fmla="*/ 28521 w 33976"/>
                  <a:gd name="connsiteY2" fmla="*/ 2043 h 3662"/>
                  <a:gd name="connsiteX3" fmla="*/ 28521 w 33976"/>
                  <a:gd name="connsiteY3" fmla="*/ 1186 h 3662"/>
                  <a:gd name="connsiteX4" fmla="*/ 41 w 33976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76" h="3662">
                    <a:moveTo>
                      <a:pt x="41" y="3662"/>
                    </a:moveTo>
                    <a:cubicBezTo>
                      <a:pt x="9852" y="3662"/>
                      <a:pt x="15758" y="3281"/>
                      <a:pt x="21473" y="2900"/>
                    </a:cubicBezTo>
                    <a:cubicBezTo>
                      <a:pt x="21854" y="2424"/>
                      <a:pt x="22425" y="1948"/>
                      <a:pt x="28521" y="2043"/>
                    </a:cubicBezTo>
                    <a:cubicBezTo>
                      <a:pt x="28521" y="1757"/>
                      <a:pt x="28521" y="1472"/>
                      <a:pt x="28521" y="1186"/>
                    </a:cubicBezTo>
                    <a:cubicBezTo>
                      <a:pt x="50619" y="-1767"/>
                      <a:pt x="-1673" y="1472"/>
                      <a:pt x="41" y="356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6" name="Vrije vorm: vorm 22015">
                <a:extLst>
                  <a:ext uri="{FF2B5EF4-FFF2-40B4-BE49-F238E27FC236}">
                    <a16:creationId xmlns:a16="http://schemas.microsoft.com/office/drawing/2014/main" id="{1D6F6D5D-C61F-EA2E-111E-283B69F70A54}"/>
                  </a:ext>
                </a:extLst>
              </p:cNvPr>
              <p:cNvSpPr/>
              <p:nvPr/>
            </p:nvSpPr>
            <p:spPr>
              <a:xfrm>
                <a:off x="8702428" y="3774713"/>
                <a:ext cx="43052" cy="8120"/>
              </a:xfrm>
              <a:custGeom>
                <a:avLst/>
                <a:gdLst>
                  <a:gd name="connsiteX0" fmla="*/ 28575 w 43052"/>
                  <a:gd name="connsiteY0" fmla="*/ 1727 h 8120"/>
                  <a:gd name="connsiteX1" fmla="*/ 14288 w 43052"/>
                  <a:gd name="connsiteY1" fmla="*/ 870 h 8120"/>
                  <a:gd name="connsiteX2" fmla="*/ 7144 w 43052"/>
                  <a:gd name="connsiteY2" fmla="*/ 870 h 8120"/>
                  <a:gd name="connsiteX3" fmla="*/ 0 w 43052"/>
                  <a:gd name="connsiteY3" fmla="*/ 12 h 8120"/>
                  <a:gd name="connsiteX4" fmla="*/ 43053 w 43052"/>
                  <a:gd name="connsiteY4" fmla="*/ 7632 h 8120"/>
                  <a:gd name="connsiteX5" fmla="*/ 28575 w 43052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052" h="8120">
                    <a:moveTo>
                      <a:pt x="28575" y="1727"/>
                    </a:moveTo>
                    <a:cubicBezTo>
                      <a:pt x="27051" y="1060"/>
                      <a:pt x="22574" y="774"/>
                      <a:pt x="14288" y="870"/>
                    </a:cubicBezTo>
                    <a:cubicBezTo>
                      <a:pt x="11906" y="870"/>
                      <a:pt x="9525" y="870"/>
                      <a:pt x="7144" y="870"/>
                    </a:cubicBezTo>
                    <a:cubicBezTo>
                      <a:pt x="6763" y="393"/>
                      <a:pt x="6096" y="-83"/>
                      <a:pt x="0" y="12"/>
                    </a:cubicBezTo>
                    <a:cubicBezTo>
                      <a:pt x="667" y="3632"/>
                      <a:pt x="15430" y="9918"/>
                      <a:pt x="43053" y="7632"/>
                    </a:cubicBezTo>
                    <a:cubicBezTo>
                      <a:pt x="18764" y="6013"/>
                      <a:pt x="38957" y="4203"/>
                      <a:pt x="28575" y="172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7" name="Vrije vorm: vorm 22016">
                <a:extLst>
                  <a:ext uri="{FF2B5EF4-FFF2-40B4-BE49-F238E27FC236}">
                    <a16:creationId xmlns:a16="http://schemas.microsoft.com/office/drawing/2014/main" id="{758C068E-8D1E-0B02-11AE-02E42A838B57}"/>
                  </a:ext>
                </a:extLst>
              </p:cNvPr>
              <p:cNvSpPr/>
              <p:nvPr/>
            </p:nvSpPr>
            <p:spPr>
              <a:xfrm>
                <a:off x="8755225" y="3776649"/>
                <a:ext cx="76077" cy="8337"/>
              </a:xfrm>
              <a:custGeom>
                <a:avLst/>
                <a:gdLst>
                  <a:gd name="connsiteX0" fmla="*/ 40167 w 76077"/>
                  <a:gd name="connsiteY0" fmla="*/ 1601 h 8337"/>
                  <a:gd name="connsiteX1" fmla="*/ 4448 w 76077"/>
                  <a:gd name="connsiteY1" fmla="*/ 648 h 8337"/>
                  <a:gd name="connsiteX2" fmla="*/ 4734 w 76077"/>
                  <a:gd name="connsiteY2" fmla="*/ 8173 h 8337"/>
                  <a:gd name="connsiteX3" fmla="*/ 61789 w 76077"/>
                  <a:gd name="connsiteY3" fmla="*/ 6649 h 8337"/>
                  <a:gd name="connsiteX4" fmla="*/ 69028 w 76077"/>
                  <a:gd name="connsiteY4" fmla="*/ 6649 h 8337"/>
                  <a:gd name="connsiteX5" fmla="*/ 76076 w 76077"/>
                  <a:gd name="connsiteY5" fmla="*/ 5030 h 8337"/>
                  <a:gd name="connsiteX6" fmla="*/ 61694 w 76077"/>
                  <a:gd name="connsiteY6" fmla="*/ 3315 h 8337"/>
                  <a:gd name="connsiteX7" fmla="*/ 40262 w 76077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6077" h="8337">
                    <a:moveTo>
                      <a:pt x="40167" y="1601"/>
                    </a:moveTo>
                    <a:cubicBezTo>
                      <a:pt x="23498" y="2267"/>
                      <a:pt x="9306" y="-1447"/>
                      <a:pt x="4448" y="648"/>
                    </a:cubicBezTo>
                    <a:cubicBezTo>
                      <a:pt x="13973" y="4458"/>
                      <a:pt x="-9553" y="5696"/>
                      <a:pt x="4734" y="8173"/>
                    </a:cubicBezTo>
                    <a:cubicBezTo>
                      <a:pt x="31976" y="8649"/>
                      <a:pt x="50359" y="8078"/>
                      <a:pt x="61789" y="6649"/>
                    </a:cubicBezTo>
                    <a:cubicBezTo>
                      <a:pt x="64265" y="6649"/>
                      <a:pt x="66551" y="6649"/>
                      <a:pt x="69028" y="6649"/>
                    </a:cubicBezTo>
                    <a:cubicBezTo>
                      <a:pt x="70361" y="5982"/>
                      <a:pt x="76172" y="5792"/>
                      <a:pt x="76076" y="5030"/>
                    </a:cubicBezTo>
                    <a:cubicBezTo>
                      <a:pt x="69790" y="4648"/>
                      <a:pt x="63313" y="4268"/>
                      <a:pt x="61694" y="3315"/>
                    </a:cubicBezTo>
                    <a:cubicBezTo>
                      <a:pt x="49502" y="3315"/>
                      <a:pt x="43215" y="2648"/>
                      <a:pt x="40262" y="160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8" name="Vrije vorm: vorm 22017">
                <a:extLst>
                  <a:ext uri="{FF2B5EF4-FFF2-40B4-BE49-F238E27FC236}">
                    <a16:creationId xmlns:a16="http://schemas.microsoft.com/office/drawing/2014/main" id="{1C0C4FD2-6419-3713-0782-0B1B411B38D9}"/>
                  </a:ext>
                </a:extLst>
              </p:cNvPr>
              <p:cNvSpPr/>
              <p:nvPr/>
            </p:nvSpPr>
            <p:spPr>
              <a:xfrm>
                <a:off x="8931435" y="3766488"/>
                <a:ext cx="21595" cy="5643"/>
              </a:xfrm>
              <a:custGeom>
                <a:avLst/>
                <a:gdLst>
                  <a:gd name="connsiteX0" fmla="*/ 21595 w 21595"/>
                  <a:gd name="connsiteY0" fmla="*/ 3380 h 5643"/>
                  <a:gd name="connsiteX1" fmla="*/ 21595 w 21595"/>
                  <a:gd name="connsiteY1" fmla="*/ 2522 h 5643"/>
                  <a:gd name="connsiteX2" fmla="*/ 21595 w 21595"/>
                  <a:gd name="connsiteY2" fmla="*/ 903 h 5643"/>
                  <a:gd name="connsiteX3" fmla="*/ 164 w 21595"/>
                  <a:gd name="connsiteY3" fmla="*/ 46 h 5643"/>
                  <a:gd name="connsiteX4" fmla="*/ 7308 w 21595"/>
                  <a:gd name="connsiteY4" fmla="*/ 3380 h 5643"/>
                  <a:gd name="connsiteX5" fmla="*/ 7308 w 21595"/>
                  <a:gd name="connsiteY5" fmla="*/ 4237 h 5643"/>
                  <a:gd name="connsiteX6" fmla="*/ 21595 w 21595"/>
                  <a:gd name="connsiteY6" fmla="*/ 5094 h 5643"/>
                  <a:gd name="connsiteX7" fmla="*/ 21595 w 21595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3380"/>
                    </a:moveTo>
                    <a:cubicBezTo>
                      <a:pt x="17690" y="3380"/>
                      <a:pt x="13499" y="2713"/>
                      <a:pt x="21595" y="2522"/>
                    </a:cubicBez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80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7"/>
                      <a:pt x="21595" y="5094"/>
                    </a:cubicBezTo>
                    <a:cubicBezTo>
                      <a:pt x="21595" y="4523"/>
                      <a:pt x="21595" y="3951"/>
                      <a:pt x="21595" y="347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9" name="Vrije vorm: vorm 22018">
                <a:extLst>
                  <a:ext uri="{FF2B5EF4-FFF2-40B4-BE49-F238E27FC236}">
                    <a16:creationId xmlns:a16="http://schemas.microsoft.com/office/drawing/2014/main" id="{FDB5565E-D9B5-C580-FA36-E7E9CB195D95}"/>
                  </a:ext>
                </a:extLst>
              </p:cNvPr>
              <p:cNvSpPr/>
              <p:nvPr/>
            </p:nvSpPr>
            <p:spPr>
              <a:xfrm>
                <a:off x="8860341" y="3767496"/>
                <a:ext cx="28395" cy="5556"/>
              </a:xfrm>
              <a:custGeom>
                <a:avLst/>
                <a:gdLst>
                  <a:gd name="connsiteX0" fmla="*/ 11 w 28395"/>
                  <a:gd name="connsiteY0" fmla="*/ 5515 h 5556"/>
                  <a:gd name="connsiteX1" fmla="*/ 28396 w 28395"/>
                  <a:gd name="connsiteY1" fmla="*/ 562 h 5556"/>
                  <a:gd name="connsiteX2" fmla="*/ 11 w 28395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395" h="5556">
                    <a:moveTo>
                      <a:pt x="11" y="5515"/>
                    </a:moveTo>
                    <a:cubicBezTo>
                      <a:pt x="27729" y="6086"/>
                      <a:pt x="6107" y="657"/>
                      <a:pt x="28396" y="562"/>
                    </a:cubicBezTo>
                    <a:cubicBezTo>
                      <a:pt x="14108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0" name="Vrije vorm: vorm 22019">
                <a:extLst>
                  <a:ext uri="{FF2B5EF4-FFF2-40B4-BE49-F238E27FC236}">
                    <a16:creationId xmlns:a16="http://schemas.microsoft.com/office/drawing/2014/main" id="{E843837E-02B9-2366-3738-4477D9425268}"/>
                  </a:ext>
                </a:extLst>
              </p:cNvPr>
              <p:cNvSpPr/>
              <p:nvPr/>
            </p:nvSpPr>
            <p:spPr>
              <a:xfrm>
                <a:off x="8952854" y="3773296"/>
                <a:ext cx="64861" cy="11726"/>
              </a:xfrm>
              <a:custGeom>
                <a:avLst/>
                <a:gdLst>
                  <a:gd name="connsiteX0" fmla="*/ 50373 w 64861"/>
                  <a:gd name="connsiteY0" fmla="*/ 953 h 11726"/>
                  <a:gd name="connsiteX1" fmla="*/ 21798 w 64861"/>
                  <a:gd name="connsiteY1" fmla="*/ 0 h 11726"/>
                  <a:gd name="connsiteX2" fmla="*/ 29132 w 64861"/>
                  <a:gd name="connsiteY2" fmla="*/ 4191 h 11726"/>
                  <a:gd name="connsiteX3" fmla="*/ 653 w 64861"/>
                  <a:gd name="connsiteY3" fmla="*/ 7429 h 11726"/>
                  <a:gd name="connsiteX4" fmla="*/ 843 w 64861"/>
                  <a:gd name="connsiteY4" fmla="*/ 11621 h 11726"/>
                  <a:gd name="connsiteX5" fmla="*/ 43515 w 64861"/>
                  <a:gd name="connsiteY5" fmla="*/ 6763 h 11726"/>
                  <a:gd name="connsiteX6" fmla="*/ 57803 w 64861"/>
                  <a:gd name="connsiteY6" fmla="*/ 5144 h 11726"/>
                  <a:gd name="connsiteX7" fmla="*/ 29132 w 64861"/>
                  <a:gd name="connsiteY7" fmla="*/ 2572 h 11726"/>
                  <a:gd name="connsiteX8" fmla="*/ 64851 w 64861"/>
                  <a:gd name="connsiteY8" fmla="*/ 3524 h 11726"/>
                  <a:gd name="connsiteX9" fmla="*/ 50468 w 64861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4861" h="11726">
                    <a:moveTo>
                      <a:pt x="50373" y="953"/>
                    </a:moveTo>
                    <a:cubicBezTo>
                      <a:pt x="36848" y="1143"/>
                      <a:pt x="34562" y="0"/>
                      <a:pt x="21798" y="0"/>
                    </a:cubicBezTo>
                    <a:cubicBezTo>
                      <a:pt x="19607" y="1905"/>
                      <a:pt x="23036" y="3238"/>
                      <a:pt x="29132" y="4191"/>
                    </a:cubicBezTo>
                    <a:cubicBezTo>
                      <a:pt x="6749" y="3715"/>
                      <a:pt x="-2681" y="4858"/>
                      <a:pt x="653" y="7429"/>
                    </a:cubicBezTo>
                    <a:cubicBezTo>
                      <a:pt x="5796" y="10001"/>
                      <a:pt x="5701" y="9049"/>
                      <a:pt x="843" y="11621"/>
                    </a:cubicBezTo>
                    <a:cubicBezTo>
                      <a:pt x="34943" y="12383"/>
                      <a:pt x="33609" y="8858"/>
                      <a:pt x="43515" y="6763"/>
                    </a:cubicBezTo>
                    <a:cubicBezTo>
                      <a:pt x="46658" y="6001"/>
                      <a:pt x="49706" y="5334"/>
                      <a:pt x="57803" y="5144"/>
                    </a:cubicBezTo>
                    <a:cubicBezTo>
                      <a:pt x="55707" y="3429"/>
                      <a:pt x="26180" y="4858"/>
                      <a:pt x="29132" y="2572"/>
                    </a:cubicBezTo>
                    <a:cubicBezTo>
                      <a:pt x="41991" y="-381"/>
                      <a:pt x="48849" y="4096"/>
                      <a:pt x="64851" y="3524"/>
                    </a:cubicBezTo>
                    <a:cubicBezTo>
                      <a:pt x="65137" y="2096"/>
                      <a:pt x="59517" y="1334"/>
                      <a:pt x="50468" y="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1" name="Vrije vorm: vorm 22020">
                <a:extLst>
                  <a:ext uri="{FF2B5EF4-FFF2-40B4-BE49-F238E27FC236}">
                    <a16:creationId xmlns:a16="http://schemas.microsoft.com/office/drawing/2014/main" id="{040F1BF5-0CE1-D2E3-C5CA-A9402CE57121}"/>
                  </a:ext>
                </a:extLst>
              </p:cNvPr>
              <p:cNvSpPr/>
              <p:nvPr/>
            </p:nvSpPr>
            <p:spPr>
              <a:xfrm>
                <a:off x="9010276" y="3773140"/>
                <a:ext cx="142970" cy="7258"/>
              </a:xfrm>
              <a:custGeom>
                <a:avLst/>
                <a:gdLst>
                  <a:gd name="connsiteX0" fmla="*/ 135827 w 142970"/>
                  <a:gd name="connsiteY0" fmla="*/ 1490 h 7258"/>
                  <a:gd name="connsiteX1" fmla="*/ 128683 w 142970"/>
                  <a:gd name="connsiteY1" fmla="*/ 1490 h 7258"/>
                  <a:gd name="connsiteX2" fmla="*/ 100013 w 142970"/>
                  <a:gd name="connsiteY2" fmla="*/ 633 h 7258"/>
                  <a:gd name="connsiteX3" fmla="*/ 78677 w 142970"/>
                  <a:gd name="connsiteY3" fmla="*/ 3872 h 7258"/>
                  <a:gd name="connsiteX4" fmla="*/ 0 w 142970"/>
                  <a:gd name="connsiteY4" fmla="*/ 347 h 7258"/>
                  <a:gd name="connsiteX5" fmla="*/ 21527 w 142970"/>
                  <a:gd name="connsiteY5" fmla="*/ 2062 h 7258"/>
                  <a:gd name="connsiteX6" fmla="*/ 42863 w 142970"/>
                  <a:gd name="connsiteY6" fmla="*/ 2062 h 7258"/>
                  <a:gd name="connsiteX7" fmla="*/ 121539 w 142970"/>
                  <a:gd name="connsiteY7" fmla="*/ 5586 h 7258"/>
                  <a:gd name="connsiteX8" fmla="*/ 142970 w 142970"/>
                  <a:gd name="connsiteY8" fmla="*/ 4824 h 7258"/>
                  <a:gd name="connsiteX9" fmla="*/ 142970 w 142970"/>
                  <a:gd name="connsiteY9" fmla="*/ 2348 h 7258"/>
                  <a:gd name="connsiteX10" fmla="*/ 135922 w 142970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2970" h="7258">
                    <a:moveTo>
                      <a:pt x="135827" y="1490"/>
                    </a:moveTo>
                    <a:cubicBezTo>
                      <a:pt x="133350" y="1490"/>
                      <a:pt x="130969" y="1490"/>
                      <a:pt x="128683" y="1490"/>
                    </a:cubicBezTo>
                    <a:cubicBezTo>
                      <a:pt x="115157" y="1681"/>
                      <a:pt x="112871" y="538"/>
                      <a:pt x="100013" y="633"/>
                    </a:cubicBezTo>
                    <a:cubicBezTo>
                      <a:pt x="106299" y="3300"/>
                      <a:pt x="89154" y="3205"/>
                      <a:pt x="78677" y="3872"/>
                    </a:cubicBezTo>
                    <a:cubicBezTo>
                      <a:pt x="77533" y="347"/>
                      <a:pt x="16097" y="-605"/>
                      <a:pt x="0" y="347"/>
                    </a:cubicBezTo>
                    <a:cubicBezTo>
                      <a:pt x="5715" y="1109"/>
                      <a:pt x="19526" y="919"/>
                      <a:pt x="21527" y="2062"/>
                    </a:cubicBezTo>
                    <a:cubicBezTo>
                      <a:pt x="28670" y="2062"/>
                      <a:pt x="35719" y="2062"/>
                      <a:pt x="42863" y="2062"/>
                    </a:cubicBezTo>
                    <a:cubicBezTo>
                      <a:pt x="41338" y="10539"/>
                      <a:pt x="82201" y="6253"/>
                      <a:pt x="121539" y="5586"/>
                    </a:cubicBezTo>
                    <a:cubicBezTo>
                      <a:pt x="122682" y="4633"/>
                      <a:pt x="134588" y="4919"/>
                      <a:pt x="142970" y="4824"/>
                    </a:cubicBezTo>
                    <a:cubicBezTo>
                      <a:pt x="142970" y="3967"/>
                      <a:pt x="142970" y="3109"/>
                      <a:pt x="142970" y="2348"/>
                    </a:cubicBezTo>
                    <a:cubicBezTo>
                      <a:pt x="138589" y="2348"/>
                      <a:pt x="134493" y="2252"/>
                      <a:pt x="135922" y="149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2" name="Vrije vorm: vorm 22021">
                <a:extLst>
                  <a:ext uri="{FF2B5EF4-FFF2-40B4-BE49-F238E27FC236}">
                    <a16:creationId xmlns:a16="http://schemas.microsoft.com/office/drawing/2014/main" id="{B7B59A59-83F2-CFA6-6B1C-F69E52BDECFE}"/>
                  </a:ext>
                </a:extLst>
              </p:cNvPr>
              <p:cNvSpPr/>
              <p:nvPr/>
            </p:nvSpPr>
            <p:spPr>
              <a:xfrm>
                <a:off x="9174595" y="3775531"/>
                <a:ext cx="30625" cy="3583"/>
              </a:xfrm>
              <a:custGeom>
                <a:avLst/>
                <a:gdLst>
                  <a:gd name="connsiteX0" fmla="*/ 14370 w 30625"/>
                  <a:gd name="connsiteY0" fmla="*/ 51 h 3583"/>
                  <a:gd name="connsiteX1" fmla="*/ 14370 w 30625"/>
                  <a:gd name="connsiteY1" fmla="*/ 2528 h 3583"/>
                  <a:gd name="connsiteX2" fmla="*/ 83 w 30625"/>
                  <a:gd name="connsiteY2" fmla="*/ 2528 h 3583"/>
                  <a:gd name="connsiteX3" fmla="*/ 28658 w 30625"/>
                  <a:gd name="connsiteY3" fmla="*/ 1766 h 3583"/>
                  <a:gd name="connsiteX4" fmla="*/ 14275 w 30625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625" h="3583">
                    <a:moveTo>
                      <a:pt x="14370" y="51"/>
                    </a:moveTo>
                    <a:cubicBezTo>
                      <a:pt x="11608" y="1194"/>
                      <a:pt x="5798" y="1480"/>
                      <a:pt x="14370" y="2528"/>
                    </a:cubicBezTo>
                    <a:cubicBezTo>
                      <a:pt x="9608" y="2528"/>
                      <a:pt x="4845" y="2528"/>
                      <a:pt x="83" y="2528"/>
                    </a:cubicBezTo>
                    <a:cubicBezTo>
                      <a:pt x="-2108" y="3956"/>
                      <a:pt x="40088" y="4147"/>
                      <a:pt x="28658" y="1766"/>
                    </a:cubicBezTo>
                    <a:cubicBezTo>
                      <a:pt x="27800" y="718"/>
                      <a:pt x="26467" y="-234"/>
                      <a:pt x="14275" y="5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3" name="Vrije vorm: vorm 22022">
                <a:extLst>
                  <a:ext uri="{FF2B5EF4-FFF2-40B4-BE49-F238E27FC236}">
                    <a16:creationId xmlns:a16="http://schemas.microsoft.com/office/drawing/2014/main" id="{7D91CC23-ED40-57B8-20A5-37F498A422E9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4" name="Vrije vorm: vorm 22023">
                <a:extLst>
                  <a:ext uri="{FF2B5EF4-FFF2-40B4-BE49-F238E27FC236}">
                    <a16:creationId xmlns:a16="http://schemas.microsoft.com/office/drawing/2014/main" id="{FA8B5C82-A36B-22D3-2BB7-CE1B96307E24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5" name="Vrije vorm: vorm 22024">
                <a:extLst>
                  <a:ext uri="{FF2B5EF4-FFF2-40B4-BE49-F238E27FC236}">
                    <a16:creationId xmlns:a16="http://schemas.microsoft.com/office/drawing/2014/main" id="{CCC45DB3-4B75-34C9-D1E2-957801F6E2DB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6" name="Vrije vorm: vorm 22025">
                <a:extLst>
                  <a:ext uri="{FF2B5EF4-FFF2-40B4-BE49-F238E27FC236}">
                    <a16:creationId xmlns:a16="http://schemas.microsoft.com/office/drawing/2014/main" id="{95F2855E-C81B-BD83-E84A-9F697D1DE94B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7" name="Vrije vorm: vorm 22026">
                <a:extLst>
                  <a:ext uri="{FF2B5EF4-FFF2-40B4-BE49-F238E27FC236}">
                    <a16:creationId xmlns:a16="http://schemas.microsoft.com/office/drawing/2014/main" id="{4C8C632F-5F2E-51C5-F58E-DF5C5D0A90A5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8" name="Vrije vorm: vorm 22027">
                <a:extLst>
                  <a:ext uri="{FF2B5EF4-FFF2-40B4-BE49-F238E27FC236}">
                    <a16:creationId xmlns:a16="http://schemas.microsoft.com/office/drawing/2014/main" id="{32D4AEFC-4AC7-0A59-E5A0-E2077D5642B4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29" name="Vrije vorm: vorm 22028">
                <a:extLst>
                  <a:ext uri="{FF2B5EF4-FFF2-40B4-BE49-F238E27FC236}">
                    <a16:creationId xmlns:a16="http://schemas.microsoft.com/office/drawing/2014/main" id="{65425A5C-08C2-10FD-830A-7625DAEA323E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0" name="Vrije vorm: vorm 22029">
                <a:extLst>
                  <a:ext uri="{FF2B5EF4-FFF2-40B4-BE49-F238E27FC236}">
                    <a16:creationId xmlns:a16="http://schemas.microsoft.com/office/drawing/2014/main" id="{DFF1B05B-D296-B8D7-3A8B-353B01826BC9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1" name="Vrije vorm: vorm 22030">
                <a:extLst>
                  <a:ext uri="{FF2B5EF4-FFF2-40B4-BE49-F238E27FC236}">
                    <a16:creationId xmlns:a16="http://schemas.microsoft.com/office/drawing/2014/main" id="{7AE187EE-746A-FBAF-053F-2F39D9E2F12D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2" name="Vrije vorm: vorm 22031">
                <a:extLst>
                  <a:ext uri="{FF2B5EF4-FFF2-40B4-BE49-F238E27FC236}">
                    <a16:creationId xmlns:a16="http://schemas.microsoft.com/office/drawing/2014/main" id="{C2C07D0A-EFDF-F6E3-BC94-61E766F86797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3" name="Vrije vorm: vorm 22032">
                <a:extLst>
                  <a:ext uri="{FF2B5EF4-FFF2-40B4-BE49-F238E27FC236}">
                    <a16:creationId xmlns:a16="http://schemas.microsoft.com/office/drawing/2014/main" id="{1A28A2F9-1D89-31A4-3B78-B0277F6336BE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4" name="Vrije vorm: vorm 22033">
                <a:extLst>
                  <a:ext uri="{FF2B5EF4-FFF2-40B4-BE49-F238E27FC236}">
                    <a16:creationId xmlns:a16="http://schemas.microsoft.com/office/drawing/2014/main" id="{E88A6B20-66D5-B1D6-9FFD-2D72195B826B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5" name="Vrije vorm: vorm 22034">
                <a:extLst>
                  <a:ext uri="{FF2B5EF4-FFF2-40B4-BE49-F238E27FC236}">
                    <a16:creationId xmlns:a16="http://schemas.microsoft.com/office/drawing/2014/main" id="{27BCDAA0-69E9-C919-9153-22B716E98472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6" name="Vrije vorm: vorm 22035">
                <a:extLst>
                  <a:ext uri="{FF2B5EF4-FFF2-40B4-BE49-F238E27FC236}">
                    <a16:creationId xmlns:a16="http://schemas.microsoft.com/office/drawing/2014/main" id="{22D87BAD-E2F1-32B7-84C8-734DAE5B762C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7" name="Vrije vorm: vorm 22036">
                <a:extLst>
                  <a:ext uri="{FF2B5EF4-FFF2-40B4-BE49-F238E27FC236}">
                    <a16:creationId xmlns:a16="http://schemas.microsoft.com/office/drawing/2014/main" id="{38AA48B7-2CFE-04AD-543E-1989E47D2982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38" name="Vrije vorm: vorm 22037">
                <a:extLst>
                  <a:ext uri="{FF2B5EF4-FFF2-40B4-BE49-F238E27FC236}">
                    <a16:creationId xmlns:a16="http://schemas.microsoft.com/office/drawing/2014/main" id="{A7282082-7515-D445-D0EC-CF2E8D248668}"/>
                  </a:ext>
                </a:extLst>
              </p:cNvPr>
              <p:cNvSpPr/>
              <p:nvPr/>
            </p:nvSpPr>
            <p:spPr>
              <a:xfrm>
                <a:off x="7602100" y="1972976"/>
                <a:ext cx="2278094" cy="1783175"/>
              </a:xfrm>
              <a:custGeom>
                <a:avLst/>
                <a:gdLst>
                  <a:gd name="connsiteX0" fmla="*/ 2273903 w 2278094"/>
                  <a:gd name="connsiteY0" fmla="*/ 1062895 h 1783175"/>
                  <a:gd name="connsiteX1" fmla="*/ 2272951 w 2278094"/>
                  <a:gd name="connsiteY1" fmla="*/ 1052703 h 1783175"/>
                  <a:gd name="connsiteX2" fmla="*/ 2263997 w 2278094"/>
                  <a:gd name="connsiteY2" fmla="*/ 1032510 h 1783175"/>
                  <a:gd name="connsiteX3" fmla="*/ 2253520 w 2278094"/>
                  <a:gd name="connsiteY3" fmla="*/ 1003173 h 1783175"/>
                  <a:gd name="connsiteX4" fmla="*/ 2246662 w 2278094"/>
                  <a:gd name="connsiteY4" fmla="*/ 949262 h 1783175"/>
                  <a:gd name="connsiteX5" fmla="*/ 2247138 w 2278094"/>
                  <a:gd name="connsiteY5" fmla="*/ 948880 h 1783175"/>
                  <a:gd name="connsiteX6" fmla="*/ 2247138 w 2278094"/>
                  <a:gd name="connsiteY6" fmla="*/ 946309 h 1783175"/>
                  <a:gd name="connsiteX7" fmla="*/ 2246281 w 2278094"/>
                  <a:gd name="connsiteY7" fmla="*/ 946309 h 1783175"/>
                  <a:gd name="connsiteX8" fmla="*/ 2239518 w 2278094"/>
                  <a:gd name="connsiteY8" fmla="*/ 867537 h 1783175"/>
                  <a:gd name="connsiteX9" fmla="*/ 2243138 w 2278094"/>
                  <a:gd name="connsiteY9" fmla="*/ 869918 h 1783175"/>
                  <a:gd name="connsiteX10" fmla="*/ 2246090 w 2278094"/>
                  <a:gd name="connsiteY10" fmla="*/ 872395 h 1783175"/>
                  <a:gd name="connsiteX11" fmla="*/ 2247043 w 2278094"/>
                  <a:gd name="connsiteY11" fmla="*/ 871347 h 1783175"/>
                  <a:gd name="connsiteX12" fmla="*/ 2249329 w 2278094"/>
                  <a:gd name="connsiteY12" fmla="*/ 876395 h 1783175"/>
                  <a:gd name="connsiteX13" fmla="*/ 2247043 w 2278094"/>
                  <a:gd name="connsiteY13" fmla="*/ 882491 h 1783175"/>
                  <a:gd name="connsiteX14" fmla="*/ 2255044 w 2278094"/>
                  <a:gd name="connsiteY14" fmla="*/ 889921 h 1783175"/>
                  <a:gd name="connsiteX15" fmla="*/ 2253710 w 2278094"/>
                  <a:gd name="connsiteY15" fmla="*/ 883634 h 1783175"/>
                  <a:gd name="connsiteX16" fmla="*/ 2254663 w 2278094"/>
                  <a:gd name="connsiteY16" fmla="*/ 885158 h 1783175"/>
                  <a:gd name="connsiteX17" fmla="*/ 2252663 w 2278094"/>
                  <a:gd name="connsiteY17" fmla="*/ 869918 h 1783175"/>
                  <a:gd name="connsiteX18" fmla="*/ 2250091 w 2278094"/>
                  <a:gd name="connsiteY18" fmla="*/ 872204 h 1783175"/>
                  <a:gd name="connsiteX19" fmla="*/ 2250091 w 2278094"/>
                  <a:gd name="connsiteY19" fmla="*/ 872204 h 1783175"/>
                  <a:gd name="connsiteX20" fmla="*/ 2250091 w 2278094"/>
                  <a:gd name="connsiteY20" fmla="*/ 872204 h 1783175"/>
                  <a:gd name="connsiteX21" fmla="*/ 2249710 w 2278094"/>
                  <a:gd name="connsiteY21" fmla="*/ 872490 h 1783175"/>
                  <a:gd name="connsiteX22" fmla="*/ 2250567 w 2278094"/>
                  <a:gd name="connsiteY22" fmla="*/ 867251 h 1783175"/>
                  <a:gd name="connsiteX23" fmla="*/ 2253139 w 2278094"/>
                  <a:gd name="connsiteY23" fmla="*/ 861917 h 1783175"/>
                  <a:gd name="connsiteX24" fmla="*/ 2251043 w 2278094"/>
                  <a:gd name="connsiteY24" fmla="*/ 857059 h 1783175"/>
                  <a:gd name="connsiteX25" fmla="*/ 2249710 w 2278094"/>
                  <a:gd name="connsiteY25" fmla="*/ 852107 h 1783175"/>
                  <a:gd name="connsiteX26" fmla="*/ 2247900 w 2278094"/>
                  <a:gd name="connsiteY26" fmla="*/ 847439 h 1783175"/>
                  <a:gd name="connsiteX27" fmla="*/ 2249138 w 2278094"/>
                  <a:gd name="connsiteY27" fmla="*/ 828866 h 1783175"/>
                  <a:gd name="connsiteX28" fmla="*/ 2248376 w 2278094"/>
                  <a:gd name="connsiteY28" fmla="*/ 828675 h 1783175"/>
                  <a:gd name="connsiteX29" fmla="*/ 2244090 w 2278094"/>
                  <a:gd name="connsiteY29" fmla="*/ 836390 h 1783175"/>
                  <a:gd name="connsiteX30" fmla="*/ 2238851 w 2278094"/>
                  <a:gd name="connsiteY30" fmla="*/ 812387 h 1783175"/>
                  <a:gd name="connsiteX31" fmla="*/ 2239423 w 2278094"/>
                  <a:gd name="connsiteY31" fmla="*/ 800386 h 1783175"/>
                  <a:gd name="connsiteX32" fmla="*/ 2240756 w 2278094"/>
                  <a:gd name="connsiteY32" fmla="*/ 809054 h 1783175"/>
                  <a:gd name="connsiteX33" fmla="*/ 2245709 w 2278094"/>
                  <a:gd name="connsiteY33" fmla="*/ 824198 h 1783175"/>
                  <a:gd name="connsiteX34" fmla="*/ 2254663 w 2278094"/>
                  <a:gd name="connsiteY34" fmla="*/ 834200 h 1783175"/>
                  <a:gd name="connsiteX35" fmla="*/ 2242661 w 2278094"/>
                  <a:gd name="connsiteY35" fmla="*/ 762000 h 1783175"/>
                  <a:gd name="connsiteX36" fmla="*/ 2245233 w 2278094"/>
                  <a:gd name="connsiteY36" fmla="*/ 743998 h 1783175"/>
                  <a:gd name="connsiteX37" fmla="*/ 2252758 w 2278094"/>
                  <a:gd name="connsiteY37" fmla="*/ 768096 h 1783175"/>
                  <a:gd name="connsiteX38" fmla="*/ 2257711 w 2278094"/>
                  <a:gd name="connsiteY38" fmla="*/ 785813 h 1783175"/>
                  <a:gd name="connsiteX39" fmla="*/ 2267712 w 2278094"/>
                  <a:gd name="connsiteY39" fmla="*/ 806005 h 1783175"/>
                  <a:gd name="connsiteX40" fmla="*/ 2269712 w 2278094"/>
                  <a:gd name="connsiteY40" fmla="*/ 798290 h 1783175"/>
                  <a:gd name="connsiteX41" fmla="*/ 2269712 w 2278094"/>
                  <a:gd name="connsiteY41" fmla="*/ 788099 h 1783175"/>
                  <a:gd name="connsiteX42" fmla="*/ 2264759 w 2278094"/>
                  <a:gd name="connsiteY42" fmla="*/ 775430 h 1783175"/>
                  <a:gd name="connsiteX43" fmla="*/ 2263807 w 2278094"/>
                  <a:gd name="connsiteY43" fmla="*/ 765238 h 1783175"/>
                  <a:gd name="connsiteX44" fmla="*/ 2254853 w 2278094"/>
                  <a:gd name="connsiteY44" fmla="*/ 745046 h 1783175"/>
                  <a:gd name="connsiteX45" fmla="*/ 2247614 w 2278094"/>
                  <a:gd name="connsiteY45" fmla="*/ 730282 h 1783175"/>
                  <a:gd name="connsiteX46" fmla="*/ 2261140 w 2278094"/>
                  <a:gd name="connsiteY46" fmla="*/ 676751 h 1783175"/>
                  <a:gd name="connsiteX47" fmla="*/ 2242757 w 2278094"/>
                  <a:gd name="connsiteY47" fmla="*/ 643700 h 1783175"/>
                  <a:gd name="connsiteX48" fmla="*/ 2257425 w 2278094"/>
                  <a:gd name="connsiteY48" fmla="*/ 588074 h 1783175"/>
                  <a:gd name="connsiteX49" fmla="*/ 2257425 w 2278094"/>
                  <a:gd name="connsiteY49" fmla="*/ 281750 h 1783175"/>
                  <a:gd name="connsiteX50" fmla="*/ 2257425 w 2278094"/>
                  <a:gd name="connsiteY50" fmla="*/ 206597 h 1783175"/>
                  <a:gd name="connsiteX51" fmla="*/ 2257425 w 2278094"/>
                  <a:gd name="connsiteY51" fmla="*/ 13145 h 1783175"/>
                  <a:gd name="connsiteX52" fmla="*/ 2210467 w 2278094"/>
                  <a:gd name="connsiteY52" fmla="*/ 13145 h 1783175"/>
                  <a:gd name="connsiteX53" fmla="*/ 2100072 w 2278094"/>
                  <a:gd name="connsiteY53" fmla="*/ 51911 h 1783175"/>
                  <a:gd name="connsiteX54" fmla="*/ 1774127 w 2278094"/>
                  <a:gd name="connsiteY54" fmla="*/ 32575 h 1783175"/>
                  <a:gd name="connsiteX55" fmla="*/ 2047208 w 2278094"/>
                  <a:gd name="connsiteY55" fmla="*/ 32575 h 1783175"/>
                  <a:gd name="connsiteX56" fmla="*/ 1970056 w 2278094"/>
                  <a:gd name="connsiteY56" fmla="*/ 14478 h 1783175"/>
                  <a:gd name="connsiteX57" fmla="*/ 1692021 w 2278094"/>
                  <a:gd name="connsiteY57" fmla="*/ 14669 h 1783175"/>
                  <a:gd name="connsiteX58" fmla="*/ 1688783 w 2278094"/>
                  <a:gd name="connsiteY58" fmla="*/ 13240 h 1783175"/>
                  <a:gd name="connsiteX59" fmla="*/ 1648492 w 2278094"/>
                  <a:gd name="connsiteY59" fmla="*/ 13240 h 1783175"/>
                  <a:gd name="connsiteX60" fmla="*/ 1645253 w 2278094"/>
                  <a:gd name="connsiteY60" fmla="*/ 14764 h 1783175"/>
                  <a:gd name="connsiteX61" fmla="*/ 1384078 w 2278094"/>
                  <a:gd name="connsiteY61" fmla="*/ 14954 h 1783175"/>
                  <a:gd name="connsiteX62" fmla="*/ 1384745 w 2278094"/>
                  <a:gd name="connsiteY62" fmla="*/ 13621 h 1783175"/>
                  <a:gd name="connsiteX63" fmla="*/ 1376363 w 2278094"/>
                  <a:gd name="connsiteY63" fmla="*/ 13621 h 1783175"/>
                  <a:gd name="connsiteX64" fmla="*/ 1373600 w 2278094"/>
                  <a:gd name="connsiteY64" fmla="*/ 13621 h 1783175"/>
                  <a:gd name="connsiteX65" fmla="*/ 1370743 w 2278094"/>
                  <a:gd name="connsiteY65" fmla="*/ 9144 h 1783175"/>
                  <a:gd name="connsiteX66" fmla="*/ 1356741 w 2278094"/>
                  <a:gd name="connsiteY66" fmla="*/ 6858 h 1783175"/>
                  <a:gd name="connsiteX67" fmla="*/ 1348359 w 2278094"/>
                  <a:gd name="connsiteY67" fmla="*/ 7525 h 1783175"/>
                  <a:gd name="connsiteX68" fmla="*/ 1370743 w 2278094"/>
                  <a:gd name="connsiteY68" fmla="*/ 15050 h 1783175"/>
                  <a:gd name="connsiteX69" fmla="*/ 1257776 w 2278094"/>
                  <a:gd name="connsiteY69" fmla="*/ 15050 h 1783175"/>
                  <a:gd name="connsiteX70" fmla="*/ 1054703 w 2278094"/>
                  <a:gd name="connsiteY70" fmla="*/ 7525 h 1783175"/>
                  <a:gd name="connsiteX71" fmla="*/ 983933 w 2278094"/>
                  <a:gd name="connsiteY71" fmla="*/ 13430 h 1783175"/>
                  <a:gd name="connsiteX72" fmla="*/ 924306 w 2278094"/>
                  <a:gd name="connsiteY72" fmla="*/ 13430 h 1783175"/>
                  <a:gd name="connsiteX73" fmla="*/ 887540 w 2278094"/>
                  <a:gd name="connsiteY73" fmla="*/ 4858 h 1783175"/>
                  <a:gd name="connsiteX74" fmla="*/ 887540 w 2278094"/>
                  <a:gd name="connsiteY74" fmla="*/ 6382 h 1783175"/>
                  <a:gd name="connsiteX75" fmla="*/ 896017 w 2278094"/>
                  <a:gd name="connsiteY75" fmla="*/ 9430 h 1783175"/>
                  <a:gd name="connsiteX76" fmla="*/ 887730 w 2278094"/>
                  <a:gd name="connsiteY76" fmla="*/ 13811 h 1783175"/>
                  <a:gd name="connsiteX77" fmla="*/ 891921 w 2278094"/>
                  <a:gd name="connsiteY77" fmla="*/ 14383 h 1783175"/>
                  <a:gd name="connsiteX78" fmla="*/ 887349 w 2278094"/>
                  <a:gd name="connsiteY78" fmla="*/ 16097 h 1783175"/>
                  <a:gd name="connsiteX79" fmla="*/ 817817 w 2278094"/>
                  <a:gd name="connsiteY79" fmla="*/ 31909 h 1783175"/>
                  <a:gd name="connsiteX80" fmla="*/ 811149 w 2278094"/>
                  <a:gd name="connsiteY80" fmla="*/ 31909 h 1783175"/>
                  <a:gd name="connsiteX81" fmla="*/ 762190 w 2278094"/>
                  <a:gd name="connsiteY81" fmla="*/ 24956 h 1783175"/>
                  <a:gd name="connsiteX82" fmla="*/ 757714 w 2278094"/>
                  <a:gd name="connsiteY82" fmla="*/ 25051 h 1783175"/>
                  <a:gd name="connsiteX83" fmla="*/ 605219 w 2278094"/>
                  <a:gd name="connsiteY83" fmla="*/ 23813 h 1783175"/>
                  <a:gd name="connsiteX84" fmla="*/ 326041 w 2278094"/>
                  <a:gd name="connsiteY84" fmla="*/ 7334 h 1783175"/>
                  <a:gd name="connsiteX85" fmla="*/ 312134 w 2278094"/>
                  <a:gd name="connsiteY85" fmla="*/ 10192 h 1783175"/>
                  <a:gd name="connsiteX86" fmla="*/ 310039 w 2278094"/>
                  <a:gd name="connsiteY86" fmla="*/ 8858 h 1783175"/>
                  <a:gd name="connsiteX87" fmla="*/ 312230 w 2278094"/>
                  <a:gd name="connsiteY87" fmla="*/ 5048 h 1783175"/>
                  <a:gd name="connsiteX88" fmla="*/ 300419 w 2278094"/>
                  <a:gd name="connsiteY88" fmla="*/ 6001 h 1783175"/>
                  <a:gd name="connsiteX89" fmla="*/ 291084 w 2278094"/>
                  <a:gd name="connsiteY89" fmla="*/ 5715 h 1783175"/>
                  <a:gd name="connsiteX90" fmla="*/ 257747 w 2278094"/>
                  <a:gd name="connsiteY90" fmla="*/ 8668 h 1783175"/>
                  <a:gd name="connsiteX91" fmla="*/ 245174 w 2278094"/>
                  <a:gd name="connsiteY91" fmla="*/ 6858 h 1783175"/>
                  <a:gd name="connsiteX92" fmla="*/ 247936 w 2278094"/>
                  <a:gd name="connsiteY92" fmla="*/ 4667 h 1783175"/>
                  <a:gd name="connsiteX93" fmla="*/ 266700 w 2278094"/>
                  <a:gd name="connsiteY93" fmla="*/ 95 h 1783175"/>
                  <a:gd name="connsiteX94" fmla="*/ 230791 w 2278094"/>
                  <a:gd name="connsiteY94" fmla="*/ 191 h 1783175"/>
                  <a:gd name="connsiteX95" fmla="*/ 231172 w 2278094"/>
                  <a:gd name="connsiteY95" fmla="*/ 1524 h 1783175"/>
                  <a:gd name="connsiteX96" fmla="*/ 231172 w 2278094"/>
                  <a:gd name="connsiteY96" fmla="*/ 6001 h 1783175"/>
                  <a:gd name="connsiteX97" fmla="*/ 225457 w 2278094"/>
                  <a:gd name="connsiteY97" fmla="*/ 762 h 1783175"/>
                  <a:gd name="connsiteX98" fmla="*/ 224409 w 2278094"/>
                  <a:gd name="connsiteY98" fmla="*/ 191 h 1783175"/>
                  <a:gd name="connsiteX99" fmla="*/ 211360 w 2278094"/>
                  <a:gd name="connsiteY99" fmla="*/ 191 h 1783175"/>
                  <a:gd name="connsiteX100" fmla="*/ 203168 w 2278094"/>
                  <a:gd name="connsiteY100" fmla="*/ 4191 h 1783175"/>
                  <a:gd name="connsiteX101" fmla="*/ 205740 w 2278094"/>
                  <a:gd name="connsiteY101" fmla="*/ 191 h 1783175"/>
                  <a:gd name="connsiteX102" fmla="*/ 117824 w 2278094"/>
                  <a:gd name="connsiteY102" fmla="*/ 0 h 1783175"/>
                  <a:gd name="connsiteX103" fmla="*/ 122111 w 2278094"/>
                  <a:gd name="connsiteY103" fmla="*/ 3620 h 1783175"/>
                  <a:gd name="connsiteX104" fmla="*/ 124873 w 2278094"/>
                  <a:gd name="connsiteY104" fmla="*/ 4381 h 1783175"/>
                  <a:gd name="connsiteX105" fmla="*/ 124873 w 2278094"/>
                  <a:gd name="connsiteY105" fmla="*/ 3620 h 1783175"/>
                  <a:gd name="connsiteX106" fmla="*/ 124873 w 2278094"/>
                  <a:gd name="connsiteY106" fmla="*/ 667 h 1783175"/>
                  <a:gd name="connsiteX107" fmla="*/ 141637 w 2278094"/>
                  <a:gd name="connsiteY107" fmla="*/ 2286 h 1783175"/>
                  <a:gd name="connsiteX108" fmla="*/ 141637 w 2278094"/>
                  <a:gd name="connsiteY108" fmla="*/ 6001 h 1783175"/>
                  <a:gd name="connsiteX109" fmla="*/ 141637 w 2278094"/>
                  <a:gd name="connsiteY109" fmla="*/ 6763 h 1783175"/>
                  <a:gd name="connsiteX110" fmla="*/ 158401 w 2278094"/>
                  <a:gd name="connsiteY110" fmla="*/ 9144 h 1783175"/>
                  <a:gd name="connsiteX111" fmla="*/ 166688 w 2278094"/>
                  <a:gd name="connsiteY111" fmla="*/ 4763 h 1783175"/>
                  <a:gd name="connsiteX112" fmla="*/ 177927 w 2278094"/>
                  <a:gd name="connsiteY112" fmla="*/ 7810 h 1783175"/>
                  <a:gd name="connsiteX113" fmla="*/ 191929 w 2278094"/>
                  <a:gd name="connsiteY113" fmla="*/ 8668 h 1783175"/>
                  <a:gd name="connsiteX114" fmla="*/ 200311 w 2278094"/>
                  <a:gd name="connsiteY114" fmla="*/ 6477 h 1783175"/>
                  <a:gd name="connsiteX115" fmla="*/ 217075 w 2278094"/>
                  <a:gd name="connsiteY115" fmla="*/ 5906 h 1783175"/>
                  <a:gd name="connsiteX116" fmla="*/ 211646 w 2278094"/>
                  <a:gd name="connsiteY116" fmla="*/ 11811 h 1783175"/>
                  <a:gd name="connsiteX117" fmla="*/ 211646 w 2278094"/>
                  <a:gd name="connsiteY117" fmla="*/ 12668 h 1783175"/>
                  <a:gd name="connsiteX118" fmla="*/ 162687 w 2278094"/>
                  <a:gd name="connsiteY118" fmla="*/ 16193 h 1783175"/>
                  <a:gd name="connsiteX119" fmla="*/ 149257 w 2278094"/>
                  <a:gd name="connsiteY119" fmla="*/ 13621 h 1783175"/>
                  <a:gd name="connsiteX120" fmla="*/ 130778 w 2278094"/>
                  <a:gd name="connsiteY120" fmla="*/ 13621 h 1783175"/>
                  <a:gd name="connsiteX121" fmla="*/ 136208 w 2278094"/>
                  <a:gd name="connsiteY121" fmla="*/ 10477 h 1783175"/>
                  <a:gd name="connsiteX122" fmla="*/ 130493 w 2278094"/>
                  <a:gd name="connsiteY122" fmla="*/ 7429 h 1783175"/>
                  <a:gd name="connsiteX123" fmla="*/ 124968 w 2278094"/>
                  <a:gd name="connsiteY123" fmla="*/ 7429 h 1783175"/>
                  <a:gd name="connsiteX124" fmla="*/ 122206 w 2278094"/>
                  <a:gd name="connsiteY124" fmla="*/ 8096 h 1783175"/>
                  <a:gd name="connsiteX125" fmla="*/ 122206 w 2278094"/>
                  <a:gd name="connsiteY125" fmla="*/ 8858 h 1783175"/>
                  <a:gd name="connsiteX126" fmla="*/ 119729 w 2278094"/>
                  <a:gd name="connsiteY126" fmla="*/ 13525 h 1783175"/>
                  <a:gd name="connsiteX127" fmla="*/ 64294 w 2278094"/>
                  <a:gd name="connsiteY127" fmla="*/ 13525 h 1783175"/>
                  <a:gd name="connsiteX128" fmla="*/ 63818 w 2278094"/>
                  <a:gd name="connsiteY128" fmla="*/ 13335 h 1783175"/>
                  <a:gd name="connsiteX129" fmla="*/ 62675 w 2278094"/>
                  <a:gd name="connsiteY129" fmla="*/ 13525 h 1783175"/>
                  <a:gd name="connsiteX130" fmla="*/ 39719 w 2278094"/>
                  <a:gd name="connsiteY130" fmla="*/ 13525 h 1783175"/>
                  <a:gd name="connsiteX131" fmla="*/ 39719 w 2278094"/>
                  <a:gd name="connsiteY131" fmla="*/ 70199 h 1783175"/>
                  <a:gd name="connsiteX132" fmla="*/ 39719 w 2278094"/>
                  <a:gd name="connsiteY132" fmla="*/ 72200 h 1783175"/>
                  <a:gd name="connsiteX133" fmla="*/ 37529 w 2278094"/>
                  <a:gd name="connsiteY133" fmla="*/ 72866 h 1783175"/>
                  <a:gd name="connsiteX134" fmla="*/ 36671 w 2278094"/>
                  <a:gd name="connsiteY134" fmla="*/ 56007 h 1783175"/>
                  <a:gd name="connsiteX135" fmla="*/ 36671 w 2278094"/>
                  <a:gd name="connsiteY135" fmla="*/ 73152 h 1783175"/>
                  <a:gd name="connsiteX136" fmla="*/ 29337 w 2278094"/>
                  <a:gd name="connsiteY136" fmla="*/ 75343 h 1783175"/>
                  <a:gd name="connsiteX137" fmla="*/ 29337 w 2278094"/>
                  <a:gd name="connsiteY137" fmla="*/ 247936 h 1783175"/>
                  <a:gd name="connsiteX138" fmla="*/ 25908 w 2278094"/>
                  <a:gd name="connsiteY138" fmla="*/ 237363 h 1783175"/>
                  <a:gd name="connsiteX139" fmla="*/ 25908 w 2278094"/>
                  <a:gd name="connsiteY139" fmla="*/ 245364 h 1783175"/>
                  <a:gd name="connsiteX140" fmla="*/ 29337 w 2278094"/>
                  <a:gd name="connsiteY140" fmla="*/ 253175 h 1783175"/>
                  <a:gd name="connsiteX141" fmla="*/ 29337 w 2278094"/>
                  <a:gd name="connsiteY141" fmla="*/ 270415 h 1783175"/>
                  <a:gd name="connsiteX142" fmla="*/ 29146 w 2278094"/>
                  <a:gd name="connsiteY142" fmla="*/ 269938 h 1783175"/>
                  <a:gd name="connsiteX143" fmla="*/ 26384 w 2278094"/>
                  <a:gd name="connsiteY143" fmla="*/ 261557 h 1783175"/>
                  <a:gd name="connsiteX144" fmla="*/ 24575 w 2278094"/>
                  <a:gd name="connsiteY144" fmla="*/ 263366 h 1783175"/>
                  <a:gd name="connsiteX145" fmla="*/ 26860 w 2278094"/>
                  <a:gd name="connsiteY145" fmla="*/ 267653 h 1783175"/>
                  <a:gd name="connsiteX146" fmla="*/ 23622 w 2278094"/>
                  <a:gd name="connsiteY146" fmla="*/ 267271 h 1783175"/>
                  <a:gd name="connsiteX147" fmla="*/ 20383 w 2278094"/>
                  <a:gd name="connsiteY147" fmla="*/ 264795 h 1783175"/>
                  <a:gd name="connsiteX148" fmla="*/ 23622 w 2278094"/>
                  <a:gd name="connsiteY148" fmla="*/ 275273 h 1783175"/>
                  <a:gd name="connsiteX149" fmla="*/ 25432 w 2278094"/>
                  <a:gd name="connsiteY149" fmla="*/ 275558 h 1783175"/>
                  <a:gd name="connsiteX150" fmla="*/ 27718 w 2278094"/>
                  <a:gd name="connsiteY150" fmla="*/ 271844 h 1783175"/>
                  <a:gd name="connsiteX151" fmla="*/ 29337 w 2278094"/>
                  <a:gd name="connsiteY151" fmla="*/ 275558 h 1783175"/>
                  <a:gd name="connsiteX152" fmla="*/ 29337 w 2278094"/>
                  <a:gd name="connsiteY152" fmla="*/ 279845 h 1783175"/>
                  <a:gd name="connsiteX153" fmla="*/ 27718 w 2278094"/>
                  <a:gd name="connsiteY153" fmla="*/ 291655 h 1783175"/>
                  <a:gd name="connsiteX154" fmla="*/ 25051 w 2278094"/>
                  <a:gd name="connsiteY154" fmla="*/ 289655 h 1783175"/>
                  <a:gd name="connsiteX155" fmla="*/ 25527 w 2278094"/>
                  <a:gd name="connsiteY155" fmla="*/ 297751 h 1783175"/>
                  <a:gd name="connsiteX156" fmla="*/ 27242 w 2278094"/>
                  <a:gd name="connsiteY156" fmla="*/ 295370 h 1783175"/>
                  <a:gd name="connsiteX157" fmla="*/ 25146 w 2278094"/>
                  <a:gd name="connsiteY157" fmla="*/ 311753 h 1783175"/>
                  <a:gd name="connsiteX158" fmla="*/ 25146 w 2278094"/>
                  <a:gd name="connsiteY158" fmla="*/ 311753 h 1783175"/>
                  <a:gd name="connsiteX159" fmla="*/ 24670 w 2278094"/>
                  <a:gd name="connsiteY159" fmla="*/ 311753 h 1783175"/>
                  <a:gd name="connsiteX160" fmla="*/ 24575 w 2278094"/>
                  <a:gd name="connsiteY160" fmla="*/ 316897 h 1783175"/>
                  <a:gd name="connsiteX161" fmla="*/ 16955 w 2278094"/>
                  <a:gd name="connsiteY161" fmla="*/ 393097 h 1783175"/>
                  <a:gd name="connsiteX162" fmla="*/ 16383 w 2278094"/>
                  <a:gd name="connsiteY162" fmla="*/ 382810 h 1783175"/>
                  <a:gd name="connsiteX163" fmla="*/ 16383 w 2278094"/>
                  <a:gd name="connsiteY163" fmla="*/ 400050 h 1783175"/>
                  <a:gd name="connsiteX164" fmla="*/ 12859 w 2278094"/>
                  <a:gd name="connsiteY164" fmla="*/ 452819 h 1783175"/>
                  <a:gd name="connsiteX165" fmla="*/ 11906 w 2278094"/>
                  <a:gd name="connsiteY165" fmla="*/ 444532 h 1783175"/>
                  <a:gd name="connsiteX166" fmla="*/ 12382 w 2278094"/>
                  <a:gd name="connsiteY166" fmla="*/ 456629 h 1783175"/>
                  <a:gd name="connsiteX167" fmla="*/ 12764 w 2278094"/>
                  <a:gd name="connsiteY167" fmla="*/ 454628 h 1783175"/>
                  <a:gd name="connsiteX168" fmla="*/ 10573 w 2278094"/>
                  <a:gd name="connsiteY168" fmla="*/ 504444 h 1783175"/>
                  <a:gd name="connsiteX169" fmla="*/ 10096 w 2278094"/>
                  <a:gd name="connsiteY169" fmla="*/ 502539 h 1783175"/>
                  <a:gd name="connsiteX170" fmla="*/ 10382 w 2278094"/>
                  <a:gd name="connsiteY170" fmla="*/ 508254 h 1783175"/>
                  <a:gd name="connsiteX171" fmla="*/ 8763 w 2278094"/>
                  <a:gd name="connsiteY171" fmla="*/ 573976 h 1783175"/>
                  <a:gd name="connsiteX172" fmla="*/ 5524 w 2278094"/>
                  <a:gd name="connsiteY172" fmla="*/ 564261 h 1783175"/>
                  <a:gd name="connsiteX173" fmla="*/ 5524 w 2278094"/>
                  <a:gd name="connsiteY173" fmla="*/ 572262 h 1783175"/>
                  <a:gd name="connsiteX174" fmla="*/ 7048 w 2278094"/>
                  <a:gd name="connsiteY174" fmla="*/ 571119 h 1783175"/>
                  <a:gd name="connsiteX175" fmla="*/ 8001 w 2278094"/>
                  <a:gd name="connsiteY175" fmla="*/ 589217 h 1783175"/>
                  <a:gd name="connsiteX176" fmla="*/ 7239 w 2278094"/>
                  <a:gd name="connsiteY176" fmla="*/ 571691 h 1783175"/>
                  <a:gd name="connsiteX177" fmla="*/ 8668 w 2278094"/>
                  <a:gd name="connsiteY177" fmla="*/ 578263 h 1783175"/>
                  <a:gd name="connsiteX178" fmla="*/ 8572 w 2278094"/>
                  <a:gd name="connsiteY178" fmla="*/ 596265 h 1783175"/>
                  <a:gd name="connsiteX179" fmla="*/ 6001 w 2278094"/>
                  <a:gd name="connsiteY179" fmla="*/ 588455 h 1783175"/>
                  <a:gd name="connsiteX180" fmla="*/ 4191 w 2278094"/>
                  <a:gd name="connsiteY180" fmla="*/ 590264 h 1783175"/>
                  <a:gd name="connsiteX181" fmla="*/ 6477 w 2278094"/>
                  <a:gd name="connsiteY181" fmla="*/ 594551 h 1783175"/>
                  <a:gd name="connsiteX182" fmla="*/ 3239 w 2278094"/>
                  <a:gd name="connsiteY182" fmla="*/ 594170 h 1783175"/>
                  <a:gd name="connsiteX183" fmla="*/ 0 w 2278094"/>
                  <a:gd name="connsiteY183" fmla="*/ 591693 h 1783175"/>
                  <a:gd name="connsiteX184" fmla="*/ 3239 w 2278094"/>
                  <a:gd name="connsiteY184" fmla="*/ 602171 h 1783175"/>
                  <a:gd name="connsiteX185" fmla="*/ 5048 w 2278094"/>
                  <a:gd name="connsiteY185" fmla="*/ 602456 h 1783175"/>
                  <a:gd name="connsiteX186" fmla="*/ 7334 w 2278094"/>
                  <a:gd name="connsiteY186" fmla="*/ 598742 h 1783175"/>
                  <a:gd name="connsiteX187" fmla="*/ 8477 w 2278094"/>
                  <a:gd name="connsiteY187" fmla="*/ 601313 h 1783175"/>
                  <a:gd name="connsiteX188" fmla="*/ 8382 w 2278094"/>
                  <a:gd name="connsiteY188" fmla="*/ 622840 h 1783175"/>
                  <a:gd name="connsiteX189" fmla="*/ 4667 w 2278094"/>
                  <a:gd name="connsiteY189" fmla="*/ 616458 h 1783175"/>
                  <a:gd name="connsiteX190" fmla="*/ 5144 w 2278094"/>
                  <a:gd name="connsiteY190" fmla="*/ 624554 h 1783175"/>
                  <a:gd name="connsiteX191" fmla="*/ 8382 w 2278094"/>
                  <a:gd name="connsiteY191" fmla="*/ 624364 h 1783175"/>
                  <a:gd name="connsiteX192" fmla="*/ 8382 w 2278094"/>
                  <a:gd name="connsiteY192" fmla="*/ 653796 h 1783175"/>
                  <a:gd name="connsiteX193" fmla="*/ 6953 w 2278094"/>
                  <a:gd name="connsiteY193" fmla="*/ 658940 h 1783175"/>
                  <a:gd name="connsiteX194" fmla="*/ 95 w 2278094"/>
                  <a:gd name="connsiteY194" fmla="*/ 690182 h 1783175"/>
                  <a:gd name="connsiteX195" fmla="*/ 2857 w 2278094"/>
                  <a:gd name="connsiteY195" fmla="*/ 686562 h 1783175"/>
                  <a:gd name="connsiteX196" fmla="*/ 2381 w 2278094"/>
                  <a:gd name="connsiteY196" fmla="*/ 680466 h 1783175"/>
                  <a:gd name="connsiteX197" fmla="*/ 4667 w 2278094"/>
                  <a:gd name="connsiteY197" fmla="*/ 684752 h 1783175"/>
                  <a:gd name="connsiteX198" fmla="*/ 6001 w 2278094"/>
                  <a:gd name="connsiteY198" fmla="*/ 680942 h 1783175"/>
                  <a:gd name="connsiteX199" fmla="*/ 7334 w 2278094"/>
                  <a:gd name="connsiteY199" fmla="*/ 675132 h 1783175"/>
                  <a:gd name="connsiteX200" fmla="*/ 8477 w 2278094"/>
                  <a:gd name="connsiteY200" fmla="*/ 671608 h 1783175"/>
                  <a:gd name="connsiteX201" fmla="*/ 8668 w 2278094"/>
                  <a:gd name="connsiteY201" fmla="*/ 689801 h 1783175"/>
                  <a:gd name="connsiteX202" fmla="*/ 8096 w 2278094"/>
                  <a:gd name="connsiteY202" fmla="*/ 684752 h 1783175"/>
                  <a:gd name="connsiteX203" fmla="*/ 8096 w 2278094"/>
                  <a:gd name="connsiteY203" fmla="*/ 693039 h 1783175"/>
                  <a:gd name="connsiteX204" fmla="*/ 6382 w 2278094"/>
                  <a:gd name="connsiteY204" fmla="*/ 701135 h 1783175"/>
                  <a:gd name="connsiteX205" fmla="*/ 7715 w 2278094"/>
                  <a:gd name="connsiteY205" fmla="*/ 699326 h 1783175"/>
                  <a:gd name="connsiteX206" fmla="*/ 8001 w 2278094"/>
                  <a:gd name="connsiteY206" fmla="*/ 697516 h 1783175"/>
                  <a:gd name="connsiteX207" fmla="*/ 8001 w 2278094"/>
                  <a:gd name="connsiteY207" fmla="*/ 698754 h 1783175"/>
                  <a:gd name="connsiteX208" fmla="*/ 8668 w 2278094"/>
                  <a:gd name="connsiteY208" fmla="*/ 698087 h 1783175"/>
                  <a:gd name="connsiteX209" fmla="*/ 10287 w 2278094"/>
                  <a:gd name="connsiteY209" fmla="*/ 775907 h 1783175"/>
                  <a:gd name="connsiteX210" fmla="*/ 6572 w 2278094"/>
                  <a:gd name="connsiteY210" fmla="*/ 764000 h 1783175"/>
                  <a:gd name="connsiteX211" fmla="*/ 6572 w 2278094"/>
                  <a:gd name="connsiteY211" fmla="*/ 772001 h 1783175"/>
                  <a:gd name="connsiteX212" fmla="*/ 10478 w 2278094"/>
                  <a:gd name="connsiteY212" fmla="*/ 783717 h 1783175"/>
                  <a:gd name="connsiteX213" fmla="*/ 11335 w 2278094"/>
                  <a:gd name="connsiteY213" fmla="*/ 811340 h 1783175"/>
                  <a:gd name="connsiteX214" fmla="*/ 10763 w 2278094"/>
                  <a:gd name="connsiteY214" fmla="*/ 810673 h 1783175"/>
                  <a:gd name="connsiteX215" fmla="*/ 10287 w 2278094"/>
                  <a:gd name="connsiteY215" fmla="*/ 820674 h 1783175"/>
                  <a:gd name="connsiteX216" fmla="*/ 11525 w 2278094"/>
                  <a:gd name="connsiteY216" fmla="*/ 816483 h 1783175"/>
                  <a:gd name="connsiteX217" fmla="*/ 11811 w 2278094"/>
                  <a:gd name="connsiteY217" fmla="*/ 824198 h 1783175"/>
                  <a:gd name="connsiteX218" fmla="*/ 10382 w 2278094"/>
                  <a:gd name="connsiteY218" fmla="*/ 824770 h 1783175"/>
                  <a:gd name="connsiteX219" fmla="*/ 12002 w 2278094"/>
                  <a:gd name="connsiteY219" fmla="*/ 830199 h 1783175"/>
                  <a:gd name="connsiteX220" fmla="*/ 12478 w 2278094"/>
                  <a:gd name="connsiteY220" fmla="*/ 843915 h 1783175"/>
                  <a:gd name="connsiteX221" fmla="*/ 10858 w 2278094"/>
                  <a:gd name="connsiteY221" fmla="*/ 848868 h 1783175"/>
                  <a:gd name="connsiteX222" fmla="*/ 8096 w 2278094"/>
                  <a:gd name="connsiteY222" fmla="*/ 858584 h 1783175"/>
                  <a:gd name="connsiteX223" fmla="*/ 1238 w 2278094"/>
                  <a:gd name="connsiteY223" fmla="*/ 889826 h 1783175"/>
                  <a:gd name="connsiteX224" fmla="*/ 4001 w 2278094"/>
                  <a:gd name="connsiteY224" fmla="*/ 886206 h 1783175"/>
                  <a:gd name="connsiteX225" fmla="*/ 3524 w 2278094"/>
                  <a:gd name="connsiteY225" fmla="*/ 880110 h 1783175"/>
                  <a:gd name="connsiteX226" fmla="*/ 5810 w 2278094"/>
                  <a:gd name="connsiteY226" fmla="*/ 884396 h 1783175"/>
                  <a:gd name="connsiteX227" fmla="*/ 7144 w 2278094"/>
                  <a:gd name="connsiteY227" fmla="*/ 880586 h 1783175"/>
                  <a:gd name="connsiteX228" fmla="*/ 8477 w 2278094"/>
                  <a:gd name="connsiteY228" fmla="*/ 874776 h 1783175"/>
                  <a:gd name="connsiteX229" fmla="*/ 13049 w 2278094"/>
                  <a:gd name="connsiteY229" fmla="*/ 862394 h 1783175"/>
                  <a:gd name="connsiteX230" fmla="*/ 13335 w 2278094"/>
                  <a:gd name="connsiteY230" fmla="*/ 870109 h 1783175"/>
                  <a:gd name="connsiteX231" fmla="*/ 12192 w 2278094"/>
                  <a:gd name="connsiteY231" fmla="*/ 873252 h 1783175"/>
                  <a:gd name="connsiteX232" fmla="*/ 10382 w 2278094"/>
                  <a:gd name="connsiteY232" fmla="*/ 891064 h 1783175"/>
                  <a:gd name="connsiteX233" fmla="*/ 14002 w 2278094"/>
                  <a:gd name="connsiteY233" fmla="*/ 888301 h 1783175"/>
                  <a:gd name="connsiteX234" fmla="*/ 16478 w 2278094"/>
                  <a:gd name="connsiteY234" fmla="*/ 954881 h 1783175"/>
                  <a:gd name="connsiteX235" fmla="*/ 11906 w 2278094"/>
                  <a:gd name="connsiteY235" fmla="*/ 936403 h 1783175"/>
                  <a:gd name="connsiteX236" fmla="*/ 11906 w 2278094"/>
                  <a:gd name="connsiteY236" fmla="*/ 944404 h 1783175"/>
                  <a:gd name="connsiteX237" fmla="*/ 16478 w 2278094"/>
                  <a:gd name="connsiteY237" fmla="*/ 963073 h 1783175"/>
                  <a:gd name="connsiteX238" fmla="*/ 16478 w 2278094"/>
                  <a:gd name="connsiteY238" fmla="*/ 955548 h 1783175"/>
                  <a:gd name="connsiteX239" fmla="*/ 17526 w 2278094"/>
                  <a:gd name="connsiteY239" fmla="*/ 984790 h 1783175"/>
                  <a:gd name="connsiteX240" fmla="*/ 16002 w 2278094"/>
                  <a:gd name="connsiteY240" fmla="*/ 983075 h 1783175"/>
                  <a:gd name="connsiteX241" fmla="*/ 15526 w 2278094"/>
                  <a:gd name="connsiteY241" fmla="*/ 993076 h 1783175"/>
                  <a:gd name="connsiteX242" fmla="*/ 17335 w 2278094"/>
                  <a:gd name="connsiteY242" fmla="*/ 989267 h 1783175"/>
                  <a:gd name="connsiteX243" fmla="*/ 17717 w 2278094"/>
                  <a:gd name="connsiteY243" fmla="*/ 991553 h 1783175"/>
                  <a:gd name="connsiteX244" fmla="*/ 17717 w 2278094"/>
                  <a:gd name="connsiteY244" fmla="*/ 991648 h 1783175"/>
                  <a:gd name="connsiteX245" fmla="*/ 17717 w 2278094"/>
                  <a:gd name="connsiteY245" fmla="*/ 995363 h 1783175"/>
                  <a:gd name="connsiteX246" fmla="*/ 15431 w 2278094"/>
                  <a:gd name="connsiteY246" fmla="*/ 997077 h 1783175"/>
                  <a:gd name="connsiteX247" fmla="*/ 17717 w 2278094"/>
                  <a:gd name="connsiteY247" fmla="*/ 1003459 h 1783175"/>
                  <a:gd name="connsiteX248" fmla="*/ 17907 w 2278094"/>
                  <a:gd name="connsiteY248" fmla="*/ 997458 h 1783175"/>
                  <a:gd name="connsiteX249" fmla="*/ 18479 w 2278094"/>
                  <a:gd name="connsiteY249" fmla="*/ 1013460 h 1783175"/>
                  <a:gd name="connsiteX250" fmla="*/ 15907 w 2278094"/>
                  <a:gd name="connsiteY250" fmla="*/ 1021366 h 1783175"/>
                  <a:gd name="connsiteX251" fmla="*/ 13144 w 2278094"/>
                  <a:gd name="connsiteY251" fmla="*/ 1031081 h 1783175"/>
                  <a:gd name="connsiteX252" fmla="*/ 6286 w 2278094"/>
                  <a:gd name="connsiteY252" fmla="*/ 1062323 h 1783175"/>
                  <a:gd name="connsiteX253" fmla="*/ 9049 w 2278094"/>
                  <a:gd name="connsiteY253" fmla="*/ 1058704 h 1783175"/>
                  <a:gd name="connsiteX254" fmla="*/ 8572 w 2278094"/>
                  <a:gd name="connsiteY254" fmla="*/ 1052608 h 1783175"/>
                  <a:gd name="connsiteX255" fmla="*/ 9620 w 2278094"/>
                  <a:gd name="connsiteY255" fmla="*/ 1054418 h 1783175"/>
                  <a:gd name="connsiteX256" fmla="*/ 11525 w 2278094"/>
                  <a:gd name="connsiteY256" fmla="*/ 1067848 h 1783175"/>
                  <a:gd name="connsiteX257" fmla="*/ 11335 w 2278094"/>
                  <a:gd name="connsiteY257" fmla="*/ 1055275 h 1783175"/>
                  <a:gd name="connsiteX258" fmla="*/ 12192 w 2278094"/>
                  <a:gd name="connsiteY258" fmla="*/ 1053084 h 1783175"/>
                  <a:gd name="connsiteX259" fmla="*/ 13526 w 2278094"/>
                  <a:gd name="connsiteY259" fmla="*/ 1047274 h 1783175"/>
                  <a:gd name="connsiteX260" fmla="*/ 19050 w 2278094"/>
                  <a:gd name="connsiteY260" fmla="*/ 1032891 h 1783175"/>
                  <a:gd name="connsiteX261" fmla="*/ 19241 w 2278094"/>
                  <a:gd name="connsiteY261" fmla="*/ 1039178 h 1783175"/>
                  <a:gd name="connsiteX262" fmla="*/ 17145 w 2278094"/>
                  <a:gd name="connsiteY262" fmla="*/ 1045750 h 1783175"/>
                  <a:gd name="connsiteX263" fmla="*/ 15335 w 2278094"/>
                  <a:gd name="connsiteY263" fmla="*/ 1063562 h 1783175"/>
                  <a:gd name="connsiteX264" fmla="*/ 19907 w 2278094"/>
                  <a:gd name="connsiteY264" fmla="*/ 1059466 h 1783175"/>
                  <a:gd name="connsiteX265" fmla="*/ 20860 w 2278094"/>
                  <a:gd name="connsiteY265" fmla="*/ 1085088 h 1783175"/>
                  <a:gd name="connsiteX266" fmla="*/ 20860 w 2278094"/>
                  <a:gd name="connsiteY266" fmla="*/ 1089470 h 1783175"/>
                  <a:gd name="connsiteX267" fmla="*/ 20479 w 2278094"/>
                  <a:gd name="connsiteY267" fmla="*/ 1090327 h 1783175"/>
                  <a:gd name="connsiteX268" fmla="*/ 20765 w 2278094"/>
                  <a:gd name="connsiteY268" fmla="*/ 1091756 h 1783175"/>
                  <a:gd name="connsiteX269" fmla="*/ 20765 w 2278094"/>
                  <a:gd name="connsiteY269" fmla="*/ 1093184 h 1783175"/>
                  <a:gd name="connsiteX270" fmla="*/ 21145 w 2278094"/>
                  <a:gd name="connsiteY270" fmla="*/ 1092137 h 1783175"/>
                  <a:gd name="connsiteX271" fmla="*/ 21241 w 2278094"/>
                  <a:gd name="connsiteY271" fmla="*/ 1092232 h 1783175"/>
                  <a:gd name="connsiteX272" fmla="*/ 21907 w 2278094"/>
                  <a:gd name="connsiteY272" fmla="*/ 1109948 h 1783175"/>
                  <a:gd name="connsiteX273" fmla="*/ 21241 w 2278094"/>
                  <a:gd name="connsiteY273" fmla="*/ 1101281 h 1783175"/>
                  <a:gd name="connsiteX274" fmla="*/ 22574 w 2278094"/>
                  <a:gd name="connsiteY274" fmla="*/ 1127093 h 1783175"/>
                  <a:gd name="connsiteX275" fmla="*/ 26003 w 2278094"/>
                  <a:gd name="connsiteY275" fmla="*/ 1214247 h 1783175"/>
                  <a:gd name="connsiteX276" fmla="*/ 25908 w 2278094"/>
                  <a:gd name="connsiteY276" fmla="*/ 1226439 h 1783175"/>
                  <a:gd name="connsiteX277" fmla="*/ 26194 w 2278094"/>
                  <a:gd name="connsiteY277" fmla="*/ 1218914 h 1783175"/>
                  <a:gd name="connsiteX278" fmla="*/ 27718 w 2278094"/>
                  <a:gd name="connsiteY278" fmla="*/ 1252728 h 1783175"/>
                  <a:gd name="connsiteX279" fmla="*/ 27337 w 2278094"/>
                  <a:gd name="connsiteY279" fmla="*/ 1252728 h 1783175"/>
                  <a:gd name="connsiteX280" fmla="*/ 26003 w 2278094"/>
                  <a:gd name="connsiteY280" fmla="*/ 1250537 h 1783175"/>
                  <a:gd name="connsiteX281" fmla="*/ 26003 w 2278094"/>
                  <a:gd name="connsiteY281" fmla="*/ 1264634 h 1783175"/>
                  <a:gd name="connsiteX282" fmla="*/ 20955 w 2278094"/>
                  <a:gd name="connsiteY282" fmla="*/ 1259967 h 1783175"/>
                  <a:gd name="connsiteX283" fmla="*/ 20479 w 2278094"/>
                  <a:gd name="connsiteY283" fmla="*/ 1261872 h 1783175"/>
                  <a:gd name="connsiteX284" fmla="*/ 22765 w 2278094"/>
                  <a:gd name="connsiteY284" fmla="*/ 1270254 h 1783175"/>
                  <a:gd name="connsiteX285" fmla="*/ 20003 w 2278094"/>
                  <a:gd name="connsiteY285" fmla="*/ 1265873 h 1783175"/>
                  <a:gd name="connsiteX286" fmla="*/ 16383 w 2278094"/>
                  <a:gd name="connsiteY286" fmla="*/ 1259396 h 1783175"/>
                  <a:gd name="connsiteX287" fmla="*/ 17335 w 2278094"/>
                  <a:gd name="connsiteY287" fmla="*/ 1279589 h 1783175"/>
                  <a:gd name="connsiteX288" fmla="*/ 20479 w 2278094"/>
                  <a:gd name="connsiteY288" fmla="*/ 1269968 h 1783175"/>
                  <a:gd name="connsiteX289" fmla="*/ 20479 w 2278094"/>
                  <a:gd name="connsiteY289" fmla="*/ 1271969 h 1783175"/>
                  <a:gd name="connsiteX290" fmla="*/ 22289 w 2278094"/>
                  <a:gd name="connsiteY290" fmla="*/ 1274255 h 1783175"/>
                  <a:gd name="connsiteX291" fmla="*/ 23717 w 2278094"/>
                  <a:gd name="connsiteY291" fmla="*/ 1282446 h 1783175"/>
                  <a:gd name="connsiteX292" fmla="*/ 24194 w 2278094"/>
                  <a:gd name="connsiteY292" fmla="*/ 1274445 h 1783175"/>
                  <a:gd name="connsiteX293" fmla="*/ 25146 w 2278094"/>
                  <a:gd name="connsiteY293" fmla="*/ 1274540 h 1783175"/>
                  <a:gd name="connsiteX294" fmla="*/ 28194 w 2278094"/>
                  <a:gd name="connsiteY294" fmla="*/ 1260824 h 1783175"/>
                  <a:gd name="connsiteX295" fmla="*/ 28861 w 2278094"/>
                  <a:gd name="connsiteY295" fmla="*/ 1275398 h 1783175"/>
                  <a:gd name="connsiteX296" fmla="*/ 26480 w 2278094"/>
                  <a:gd name="connsiteY296" fmla="*/ 1284065 h 1783175"/>
                  <a:gd name="connsiteX297" fmla="*/ 22669 w 2278094"/>
                  <a:gd name="connsiteY297" fmla="*/ 1297019 h 1783175"/>
                  <a:gd name="connsiteX298" fmla="*/ 14669 w 2278094"/>
                  <a:gd name="connsiteY298" fmla="*/ 1327214 h 1783175"/>
                  <a:gd name="connsiteX299" fmla="*/ 11906 w 2278094"/>
                  <a:gd name="connsiteY299" fmla="*/ 1336929 h 1783175"/>
                  <a:gd name="connsiteX300" fmla="*/ 5048 w 2278094"/>
                  <a:gd name="connsiteY300" fmla="*/ 1368171 h 1783175"/>
                  <a:gd name="connsiteX301" fmla="*/ 7810 w 2278094"/>
                  <a:gd name="connsiteY301" fmla="*/ 1364552 h 1783175"/>
                  <a:gd name="connsiteX302" fmla="*/ 7334 w 2278094"/>
                  <a:gd name="connsiteY302" fmla="*/ 1358456 h 1783175"/>
                  <a:gd name="connsiteX303" fmla="*/ 9620 w 2278094"/>
                  <a:gd name="connsiteY303" fmla="*/ 1362742 h 1783175"/>
                  <a:gd name="connsiteX304" fmla="*/ 10954 w 2278094"/>
                  <a:gd name="connsiteY304" fmla="*/ 1358932 h 1783175"/>
                  <a:gd name="connsiteX305" fmla="*/ 12287 w 2278094"/>
                  <a:gd name="connsiteY305" fmla="*/ 1353122 h 1783175"/>
                  <a:gd name="connsiteX306" fmla="*/ 18193 w 2278094"/>
                  <a:gd name="connsiteY306" fmla="*/ 1337882 h 1783175"/>
                  <a:gd name="connsiteX307" fmla="*/ 20955 w 2278094"/>
                  <a:gd name="connsiteY307" fmla="*/ 1328166 h 1783175"/>
                  <a:gd name="connsiteX308" fmla="*/ 20955 w 2278094"/>
                  <a:gd name="connsiteY308" fmla="*/ 1325213 h 1783175"/>
                  <a:gd name="connsiteX309" fmla="*/ 24765 w 2278094"/>
                  <a:gd name="connsiteY309" fmla="*/ 1325499 h 1783175"/>
                  <a:gd name="connsiteX310" fmla="*/ 23622 w 2278094"/>
                  <a:gd name="connsiteY310" fmla="*/ 1328547 h 1783175"/>
                  <a:gd name="connsiteX311" fmla="*/ 22669 w 2278094"/>
                  <a:gd name="connsiteY311" fmla="*/ 1328452 h 1783175"/>
                  <a:gd name="connsiteX312" fmla="*/ 22193 w 2278094"/>
                  <a:gd name="connsiteY312" fmla="*/ 1330452 h 1783175"/>
                  <a:gd name="connsiteX313" fmla="*/ 18574 w 2278094"/>
                  <a:gd name="connsiteY313" fmla="*/ 1341977 h 1783175"/>
                  <a:gd name="connsiteX314" fmla="*/ 15811 w 2278094"/>
                  <a:gd name="connsiteY314" fmla="*/ 1351693 h 1783175"/>
                  <a:gd name="connsiteX315" fmla="*/ 14002 w 2278094"/>
                  <a:gd name="connsiteY315" fmla="*/ 1369505 h 1783175"/>
                  <a:gd name="connsiteX316" fmla="*/ 28766 w 2278094"/>
                  <a:gd name="connsiteY316" fmla="*/ 1341882 h 1783175"/>
                  <a:gd name="connsiteX317" fmla="*/ 28766 w 2278094"/>
                  <a:gd name="connsiteY317" fmla="*/ 1358265 h 1783175"/>
                  <a:gd name="connsiteX318" fmla="*/ 25813 w 2278094"/>
                  <a:gd name="connsiteY318" fmla="*/ 1367123 h 1783175"/>
                  <a:gd name="connsiteX319" fmla="*/ 22669 w 2278094"/>
                  <a:gd name="connsiteY319" fmla="*/ 1376744 h 1783175"/>
                  <a:gd name="connsiteX320" fmla="*/ 19050 w 2278094"/>
                  <a:gd name="connsiteY320" fmla="*/ 1396365 h 1783175"/>
                  <a:gd name="connsiteX321" fmla="*/ 20383 w 2278094"/>
                  <a:gd name="connsiteY321" fmla="*/ 1400556 h 1783175"/>
                  <a:gd name="connsiteX322" fmla="*/ 22193 w 2278094"/>
                  <a:gd name="connsiteY322" fmla="*/ 1400842 h 1783175"/>
                  <a:gd name="connsiteX323" fmla="*/ 24479 w 2278094"/>
                  <a:gd name="connsiteY323" fmla="*/ 1391126 h 1783175"/>
                  <a:gd name="connsiteX324" fmla="*/ 26289 w 2278094"/>
                  <a:gd name="connsiteY324" fmla="*/ 1389317 h 1783175"/>
                  <a:gd name="connsiteX325" fmla="*/ 28766 w 2278094"/>
                  <a:gd name="connsiteY325" fmla="*/ 1375315 h 1783175"/>
                  <a:gd name="connsiteX326" fmla="*/ 28766 w 2278094"/>
                  <a:gd name="connsiteY326" fmla="*/ 1397699 h 1783175"/>
                  <a:gd name="connsiteX327" fmla="*/ 26670 w 2278094"/>
                  <a:gd name="connsiteY327" fmla="*/ 1397032 h 1783175"/>
                  <a:gd name="connsiteX328" fmla="*/ 28766 w 2278094"/>
                  <a:gd name="connsiteY328" fmla="*/ 1402652 h 1783175"/>
                  <a:gd name="connsiteX329" fmla="*/ 28766 w 2278094"/>
                  <a:gd name="connsiteY329" fmla="*/ 1410557 h 1783175"/>
                  <a:gd name="connsiteX330" fmla="*/ 28289 w 2278094"/>
                  <a:gd name="connsiteY330" fmla="*/ 1409129 h 1783175"/>
                  <a:gd name="connsiteX331" fmla="*/ 26194 w 2278094"/>
                  <a:gd name="connsiteY331" fmla="*/ 1419225 h 1783175"/>
                  <a:gd name="connsiteX332" fmla="*/ 14192 w 2278094"/>
                  <a:gd name="connsiteY332" fmla="*/ 1417796 h 1783175"/>
                  <a:gd name="connsiteX333" fmla="*/ 22003 w 2278094"/>
                  <a:gd name="connsiteY333" fmla="*/ 1428083 h 1783175"/>
                  <a:gd name="connsiteX334" fmla="*/ 16097 w 2278094"/>
                  <a:gd name="connsiteY334" fmla="*/ 1429512 h 1783175"/>
                  <a:gd name="connsiteX335" fmla="*/ 14478 w 2278094"/>
                  <a:gd name="connsiteY335" fmla="*/ 1430655 h 1783175"/>
                  <a:gd name="connsiteX336" fmla="*/ 16097 w 2278094"/>
                  <a:gd name="connsiteY336" fmla="*/ 1434751 h 1783175"/>
                  <a:gd name="connsiteX337" fmla="*/ 19145 w 2278094"/>
                  <a:gd name="connsiteY337" fmla="*/ 1436846 h 1783175"/>
                  <a:gd name="connsiteX338" fmla="*/ 19907 w 2278094"/>
                  <a:gd name="connsiteY338" fmla="*/ 1435894 h 1783175"/>
                  <a:gd name="connsiteX339" fmla="*/ 28861 w 2278094"/>
                  <a:gd name="connsiteY339" fmla="*/ 1429131 h 1783175"/>
                  <a:gd name="connsiteX340" fmla="*/ 28861 w 2278094"/>
                  <a:gd name="connsiteY340" fmla="*/ 1509522 h 1783175"/>
                  <a:gd name="connsiteX341" fmla="*/ 38957 w 2278094"/>
                  <a:gd name="connsiteY341" fmla="*/ 1490758 h 1783175"/>
                  <a:gd name="connsiteX342" fmla="*/ 38957 w 2278094"/>
                  <a:gd name="connsiteY342" fmla="*/ 1757458 h 1783175"/>
                  <a:gd name="connsiteX343" fmla="*/ 205835 w 2278094"/>
                  <a:gd name="connsiteY343" fmla="*/ 1733550 h 1783175"/>
                  <a:gd name="connsiteX344" fmla="*/ 368141 w 2278094"/>
                  <a:gd name="connsiteY344" fmla="*/ 1752219 h 1783175"/>
                  <a:gd name="connsiteX345" fmla="*/ 411099 w 2278094"/>
                  <a:gd name="connsiteY345" fmla="*/ 1758791 h 1783175"/>
                  <a:gd name="connsiteX346" fmla="*/ 422815 w 2278094"/>
                  <a:gd name="connsiteY346" fmla="*/ 1760030 h 1783175"/>
                  <a:gd name="connsiteX347" fmla="*/ 504539 w 2278094"/>
                  <a:gd name="connsiteY347" fmla="*/ 1783175 h 1783175"/>
                  <a:gd name="connsiteX348" fmla="*/ 768001 w 2278094"/>
                  <a:gd name="connsiteY348" fmla="*/ 1783175 h 1783175"/>
                  <a:gd name="connsiteX349" fmla="*/ 807053 w 2278094"/>
                  <a:gd name="connsiteY349" fmla="*/ 1783175 h 1783175"/>
                  <a:gd name="connsiteX350" fmla="*/ 1644968 w 2278094"/>
                  <a:gd name="connsiteY350" fmla="*/ 1783175 h 1783175"/>
                  <a:gd name="connsiteX351" fmla="*/ 1785461 w 2278094"/>
                  <a:gd name="connsiteY351" fmla="*/ 1766888 h 1783175"/>
                  <a:gd name="connsiteX352" fmla="*/ 1866138 w 2278094"/>
                  <a:gd name="connsiteY352" fmla="*/ 1783175 h 1783175"/>
                  <a:gd name="connsiteX353" fmla="*/ 2256758 w 2278094"/>
                  <a:gd name="connsiteY353" fmla="*/ 1783175 h 1783175"/>
                  <a:gd name="connsiteX354" fmla="*/ 2256758 w 2278094"/>
                  <a:gd name="connsiteY354" fmla="*/ 1609630 h 1783175"/>
                  <a:gd name="connsiteX355" fmla="*/ 2240375 w 2278094"/>
                  <a:gd name="connsiteY355" fmla="*/ 1563815 h 1783175"/>
                  <a:gd name="connsiteX356" fmla="*/ 2232755 w 2278094"/>
                  <a:gd name="connsiteY356" fmla="*/ 1520190 h 1783175"/>
                  <a:gd name="connsiteX357" fmla="*/ 2244852 w 2278094"/>
                  <a:gd name="connsiteY357" fmla="*/ 1541621 h 1783175"/>
                  <a:gd name="connsiteX358" fmla="*/ 2242852 w 2278094"/>
                  <a:gd name="connsiteY358" fmla="*/ 1529048 h 1783175"/>
                  <a:gd name="connsiteX359" fmla="*/ 2239804 w 2278094"/>
                  <a:gd name="connsiteY359" fmla="*/ 1531239 h 1783175"/>
                  <a:gd name="connsiteX360" fmla="*/ 2241804 w 2278094"/>
                  <a:gd name="connsiteY360" fmla="*/ 1520666 h 1783175"/>
                  <a:gd name="connsiteX361" fmla="*/ 2239804 w 2278094"/>
                  <a:gd name="connsiteY361" fmla="*/ 1514380 h 1783175"/>
                  <a:gd name="connsiteX362" fmla="*/ 2236851 w 2278094"/>
                  <a:gd name="connsiteY362" fmla="*/ 1508189 h 1783175"/>
                  <a:gd name="connsiteX363" fmla="*/ 2231041 w 2278094"/>
                  <a:gd name="connsiteY363" fmla="*/ 1490282 h 1783175"/>
                  <a:gd name="connsiteX364" fmla="*/ 2231327 w 2278094"/>
                  <a:gd name="connsiteY364" fmla="*/ 1479328 h 1783175"/>
                  <a:gd name="connsiteX365" fmla="*/ 2235899 w 2278094"/>
                  <a:gd name="connsiteY365" fmla="*/ 1491329 h 1783175"/>
                  <a:gd name="connsiteX366" fmla="*/ 2244852 w 2278094"/>
                  <a:gd name="connsiteY366" fmla="*/ 1499616 h 1783175"/>
                  <a:gd name="connsiteX367" fmla="*/ 2235232 w 2278094"/>
                  <a:gd name="connsiteY367" fmla="*/ 1447419 h 1783175"/>
                  <a:gd name="connsiteX368" fmla="*/ 2238470 w 2278094"/>
                  <a:gd name="connsiteY368" fmla="*/ 1431512 h 1783175"/>
                  <a:gd name="connsiteX369" fmla="*/ 2243042 w 2278094"/>
                  <a:gd name="connsiteY369" fmla="*/ 1444943 h 1783175"/>
                  <a:gd name="connsiteX370" fmla="*/ 2247995 w 2278094"/>
                  <a:gd name="connsiteY370" fmla="*/ 1459611 h 1783175"/>
                  <a:gd name="connsiteX371" fmla="*/ 2257901 w 2278094"/>
                  <a:gd name="connsiteY371" fmla="*/ 1476280 h 1783175"/>
                  <a:gd name="connsiteX372" fmla="*/ 2259902 w 2278094"/>
                  <a:gd name="connsiteY372" fmla="*/ 1469898 h 1783175"/>
                  <a:gd name="connsiteX373" fmla="*/ 2259902 w 2278094"/>
                  <a:gd name="connsiteY373" fmla="*/ 1461516 h 1783175"/>
                  <a:gd name="connsiteX374" fmla="*/ 2254949 w 2278094"/>
                  <a:gd name="connsiteY374" fmla="*/ 1451039 h 1783175"/>
                  <a:gd name="connsiteX375" fmla="*/ 2253996 w 2278094"/>
                  <a:gd name="connsiteY375" fmla="*/ 1442657 h 1783175"/>
                  <a:gd name="connsiteX376" fmla="*/ 2245043 w 2278094"/>
                  <a:gd name="connsiteY376" fmla="*/ 1425988 h 1783175"/>
                  <a:gd name="connsiteX377" fmla="*/ 2240471 w 2278094"/>
                  <a:gd name="connsiteY377" fmla="*/ 1421797 h 1783175"/>
                  <a:gd name="connsiteX378" fmla="*/ 2264855 w 2278094"/>
                  <a:gd name="connsiteY378" fmla="*/ 1298353 h 1783175"/>
                  <a:gd name="connsiteX379" fmla="*/ 2258092 w 2278094"/>
                  <a:gd name="connsiteY379" fmla="*/ 1044797 h 1783175"/>
                  <a:gd name="connsiteX380" fmla="*/ 2261140 w 2278094"/>
                  <a:gd name="connsiteY380" fmla="*/ 1056704 h 1783175"/>
                  <a:gd name="connsiteX381" fmla="*/ 2266093 w 2278094"/>
                  <a:gd name="connsiteY381" fmla="*/ 1074420 h 1783175"/>
                  <a:gd name="connsiteX382" fmla="*/ 2276094 w 2278094"/>
                  <a:gd name="connsiteY382" fmla="*/ 1094613 h 1783175"/>
                  <a:gd name="connsiteX383" fmla="*/ 2278095 w 2278094"/>
                  <a:gd name="connsiteY383" fmla="*/ 1086898 h 1783175"/>
                  <a:gd name="connsiteX384" fmla="*/ 2278095 w 2278094"/>
                  <a:gd name="connsiteY384" fmla="*/ 1076706 h 1783175"/>
                  <a:gd name="connsiteX385" fmla="*/ 2273141 w 2278094"/>
                  <a:gd name="connsiteY385" fmla="*/ 1064038 h 1783175"/>
                  <a:gd name="connsiteX386" fmla="*/ 28670 w 2278094"/>
                  <a:gd name="connsiteY386" fmla="*/ 1338263 h 1783175"/>
                  <a:gd name="connsiteX387" fmla="*/ 24098 w 2278094"/>
                  <a:gd name="connsiteY387" fmla="*/ 1347692 h 1783175"/>
                  <a:gd name="connsiteX388" fmla="*/ 23146 w 2278094"/>
                  <a:gd name="connsiteY388" fmla="*/ 1347597 h 1783175"/>
                  <a:gd name="connsiteX389" fmla="*/ 17717 w 2278094"/>
                  <a:gd name="connsiteY389" fmla="*/ 1356932 h 1783175"/>
                  <a:gd name="connsiteX390" fmla="*/ 20860 w 2278094"/>
                  <a:gd name="connsiteY390" fmla="*/ 1347311 h 1783175"/>
                  <a:gd name="connsiteX391" fmla="*/ 22193 w 2278094"/>
                  <a:gd name="connsiteY391" fmla="*/ 1339501 h 1783175"/>
                  <a:gd name="connsiteX392" fmla="*/ 23527 w 2278094"/>
                  <a:gd name="connsiteY392" fmla="*/ 1335596 h 1783175"/>
                  <a:gd name="connsiteX393" fmla="*/ 25813 w 2278094"/>
                  <a:gd name="connsiteY393" fmla="*/ 1331881 h 1783175"/>
                  <a:gd name="connsiteX394" fmla="*/ 28289 w 2278094"/>
                  <a:gd name="connsiteY394" fmla="*/ 1325023 h 1783175"/>
                  <a:gd name="connsiteX395" fmla="*/ 29242 w 2278094"/>
                  <a:gd name="connsiteY395" fmla="*/ 1325880 h 1783175"/>
                  <a:gd name="connsiteX396" fmla="*/ 29242 w 2278094"/>
                  <a:gd name="connsiteY396" fmla="*/ 1334548 h 1783175"/>
                  <a:gd name="connsiteX397" fmla="*/ 28575 w 2278094"/>
                  <a:gd name="connsiteY397" fmla="*/ 1336358 h 1783175"/>
                  <a:gd name="connsiteX398" fmla="*/ 28575 w 2278094"/>
                  <a:gd name="connsiteY398" fmla="*/ 1338358 h 1783175"/>
                  <a:gd name="connsiteX399" fmla="*/ 1172813 w 2278094"/>
                  <a:gd name="connsiteY399" fmla="*/ 32671 h 1783175"/>
                  <a:gd name="connsiteX400" fmla="*/ 1521905 w 2278094"/>
                  <a:gd name="connsiteY400" fmla="*/ 32671 h 1783175"/>
                  <a:gd name="connsiteX401" fmla="*/ 1238250 w 2278094"/>
                  <a:gd name="connsiteY401" fmla="*/ 45244 h 1783175"/>
                  <a:gd name="connsiteX402" fmla="*/ 1172813 w 2278094"/>
                  <a:gd name="connsiteY402" fmla="*/ 32671 h 1783175"/>
                  <a:gd name="connsiteX403" fmla="*/ 2243709 w 2278094"/>
                  <a:gd name="connsiteY403" fmla="*/ 781050 h 1783175"/>
                  <a:gd name="connsiteX404" fmla="*/ 2243709 w 2278094"/>
                  <a:gd name="connsiteY404" fmla="*/ 786098 h 1783175"/>
                  <a:gd name="connsiteX405" fmla="*/ 2248662 w 2278094"/>
                  <a:gd name="connsiteY405" fmla="*/ 816578 h 1783175"/>
                  <a:gd name="connsiteX406" fmla="*/ 2243709 w 2278094"/>
                  <a:gd name="connsiteY406" fmla="*/ 798862 h 1783175"/>
                  <a:gd name="connsiteX407" fmla="*/ 2239804 w 2278094"/>
                  <a:gd name="connsiteY407" fmla="*/ 791718 h 1783175"/>
                  <a:gd name="connsiteX408" fmla="*/ 2241899 w 2278094"/>
                  <a:gd name="connsiteY408" fmla="*/ 768382 h 1783175"/>
                  <a:gd name="connsiteX409" fmla="*/ 2243709 w 2278094"/>
                  <a:gd name="connsiteY409" fmla="*/ 781050 h 1783175"/>
                  <a:gd name="connsiteX410" fmla="*/ 2239613 w 2278094"/>
                  <a:gd name="connsiteY410" fmla="*/ 1483900 h 1783175"/>
                  <a:gd name="connsiteX411" fmla="*/ 2234660 w 2278094"/>
                  <a:gd name="connsiteY411" fmla="*/ 1469231 h 1783175"/>
                  <a:gd name="connsiteX412" fmla="*/ 2232470 w 2278094"/>
                  <a:gd name="connsiteY412" fmla="*/ 1467041 h 1783175"/>
                  <a:gd name="connsiteX413" fmla="*/ 2232851 w 2278094"/>
                  <a:gd name="connsiteY413" fmla="*/ 1462183 h 1783175"/>
                  <a:gd name="connsiteX414" fmla="*/ 2234565 w 2278094"/>
                  <a:gd name="connsiteY414" fmla="*/ 1453325 h 1783175"/>
                  <a:gd name="connsiteX415" fmla="*/ 2234756 w 2278094"/>
                  <a:gd name="connsiteY415" fmla="*/ 1454468 h 1783175"/>
                  <a:gd name="connsiteX416" fmla="*/ 2234756 w 2278094"/>
                  <a:gd name="connsiteY416" fmla="*/ 1458659 h 1783175"/>
                  <a:gd name="connsiteX417" fmla="*/ 2239709 w 2278094"/>
                  <a:gd name="connsiteY417" fmla="*/ 1483805 h 1783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278094" h="1783175">
                    <a:moveTo>
                      <a:pt x="2273903" y="1062895"/>
                    </a:moveTo>
                    <a:cubicBezTo>
                      <a:pt x="2273141" y="1060704"/>
                      <a:pt x="2272856" y="1057180"/>
                      <a:pt x="2272951" y="1052703"/>
                    </a:cubicBezTo>
                    <a:cubicBezTo>
                      <a:pt x="2269903" y="1041845"/>
                      <a:pt x="2265140" y="1042892"/>
                      <a:pt x="2263997" y="1032510"/>
                    </a:cubicBezTo>
                    <a:cubicBezTo>
                      <a:pt x="2257044" y="1031462"/>
                      <a:pt x="2256949" y="1013079"/>
                      <a:pt x="2253520" y="1003173"/>
                    </a:cubicBezTo>
                    <a:cubicBezTo>
                      <a:pt x="2251043" y="985171"/>
                      <a:pt x="2248757" y="967264"/>
                      <a:pt x="2246662" y="949262"/>
                    </a:cubicBezTo>
                    <a:cubicBezTo>
                      <a:pt x="2246853" y="949071"/>
                      <a:pt x="2246948" y="948880"/>
                      <a:pt x="2247138" y="948880"/>
                    </a:cubicBezTo>
                    <a:cubicBezTo>
                      <a:pt x="2247138" y="948023"/>
                      <a:pt x="2247138" y="947166"/>
                      <a:pt x="2247138" y="946309"/>
                    </a:cubicBezTo>
                    <a:cubicBezTo>
                      <a:pt x="2246853" y="946309"/>
                      <a:pt x="2246566" y="946309"/>
                      <a:pt x="2246281" y="946309"/>
                    </a:cubicBezTo>
                    <a:cubicBezTo>
                      <a:pt x="2243233" y="920020"/>
                      <a:pt x="2240756" y="893826"/>
                      <a:pt x="2239518" y="867537"/>
                    </a:cubicBezTo>
                    <a:cubicBezTo>
                      <a:pt x="2241042" y="867537"/>
                      <a:pt x="2242280" y="868109"/>
                      <a:pt x="2243138" y="869918"/>
                    </a:cubicBezTo>
                    <a:cubicBezTo>
                      <a:pt x="2244376" y="870013"/>
                      <a:pt x="2244566" y="873157"/>
                      <a:pt x="2246090" y="872395"/>
                    </a:cubicBezTo>
                    <a:cubicBezTo>
                      <a:pt x="2246376" y="872014"/>
                      <a:pt x="2246757" y="871728"/>
                      <a:pt x="2247043" y="871347"/>
                    </a:cubicBezTo>
                    <a:cubicBezTo>
                      <a:pt x="2247805" y="873062"/>
                      <a:pt x="2248472" y="874776"/>
                      <a:pt x="2249329" y="876395"/>
                    </a:cubicBezTo>
                    <a:cubicBezTo>
                      <a:pt x="2249138" y="879920"/>
                      <a:pt x="2249234" y="884015"/>
                      <a:pt x="2247043" y="882491"/>
                    </a:cubicBezTo>
                    <a:cubicBezTo>
                      <a:pt x="2245614" y="885634"/>
                      <a:pt x="2251329" y="891826"/>
                      <a:pt x="2255044" y="889921"/>
                    </a:cubicBezTo>
                    <a:cubicBezTo>
                      <a:pt x="2254663" y="887540"/>
                      <a:pt x="2254187" y="885539"/>
                      <a:pt x="2253710" y="883634"/>
                    </a:cubicBezTo>
                    <a:cubicBezTo>
                      <a:pt x="2253996" y="884111"/>
                      <a:pt x="2254282" y="884682"/>
                      <a:pt x="2254663" y="885158"/>
                    </a:cubicBezTo>
                    <a:cubicBezTo>
                      <a:pt x="2254091" y="879920"/>
                      <a:pt x="2252186" y="877919"/>
                      <a:pt x="2252663" y="869918"/>
                    </a:cubicBezTo>
                    <a:cubicBezTo>
                      <a:pt x="2251234" y="869347"/>
                      <a:pt x="2250948" y="871538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49996" y="872300"/>
                      <a:pt x="2249805" y="872490"/>
                      <a:pt x="2249710" y="872490"/>
                    </a:cubicBezTo>
                    <a:cubicBezTo>
                      <a:pt x="2250472" y="871823"/>
                      <a:pt x="2250567" y="869633"/>
                      <a:pt x="2250567" y="867251"/>
                    </a:cubicBezTo>
                    <a:cubicBezTo>
                      <a:pt x="2251615" y="865823"/>
                      <a:pt x="2252472" y="864203"/>
                      <a:pt x="2253139" y="861917"/>
                    </a:cubicBezTo>
                    <a:cubicBezTo>
                      <a:pt x="2253139" y="857822"/>
                      <a:pt x="2252186" y="856964"/>
                      <a:pt x="2251043" y="857059"/>
                    </a:cubicBezTo>
                    <a:cubicBezTo>
                      <a:pt x="2250472" y="855631"/>
                      <a:pt x="2249900" y="854488"/>
                      <a:pt x="2249710" y="852107"/>
                    </a:cubicBezTo>
                    <a:cubicBezTo>
                      <a:pt x="2249043" y="850583"/>
                      <a:pt x="2248472" y="849059"/>
                      <a:pt x="2247900" y="847439"/>
                    </a:cubicBezTo>
                    <a:cubicBezTo>
                      <a:pt x="2248567" y="842772"/>
                      <a:pt x="2249329" y="837438"/>
                      <a:pt x="2249138" y="828866"/>
                    </a:cubicBezTo>
                    <a:cubicBezTo>
                      <a:pt x="2248853" y="828866"/>
                      <a:pt x="2248662" y="828675"/>
                      <a:pt x="2248376" y="828675"/>
                    </a:cubicBezTo>
                    <a:cubicBezTo>
                      <a:pt x="2246948" y="831247"/>
                      <a:pt x="2245519" y="833819"/>
                      <a:pt x="2244090" y="836390"/>
                    </a:cubicBezTo>
                    <a:cubicBezTo>
                      <a:pt x="2242090" y="829151"/>
                      <a:pt x="2240375" y="820960"/>
                      <a:pt x="2238851" y="812387"/>
                    </a:cubicBezTo>
                    <a:cubicBezTo>
                      <a:pt x="2238947" y="808387"/>
                      <a:pt x="2239232" y="804386"/>
                      <a:pt x="2239423" y="800386"/>
                    </a:cubicBezTo>
                    <a:cubicBezTo>
                      <a:pt x="2239899" y="803148"/>
                      <a:pt x="2240280" y="806196"/>
                      <a:pt x="2240756" y="809054"/>
                    </a:cubicBezTo>
                    <a:cubicBezTo>
                      <a:pt x="2243423" y="811530"/>
                      <a:pt x="2244090" y="819245"/>
                      <a:pt x="2245709" y="824198"/>
                    </a:cubicBezTo>
                    <a:cubicBezTo>
                      <a:pt x="2252853" y="818959"/>
                      <a:pt x="2251139" y="826865"/>
                      <a:pt x="2254663" y="834200"/>
                    </a:cubicBezTo>
                    <a:cubicBezTo>
                      <a:pt x="2253901" y="807244"/>
                      <a:pt x="2248376" y="784003"/>
                      <a:pt x="2242661" y="762000"/>
                    </a:cubicBezTo>
                    <a:cubicBezTo>
                      <a:pt x="2243423" y="755999"/>
                      <a:pt x="2244281" y="749999"/>
                      <a:pt x="2245233" y="743998"/>
                    </a:cubicBezTo>
                    <a:cubicBezTo>
                      <a:pt x="2248186" y="750856"/>
                      <a:pt x="2250853" y="758476"/>
                      <a:pt x="2252758" y="768096"/>
                    </a:cubicBezTo>
                    <a:cubicBezTo>
                      <a:pt x="2256473" y="760476"/>
                      <a:pt x="2257330" y="777240"/>
                      <a:pt x="2257711" y="785813"/>
                    </a:cubicBezTo>
                    <a:cubicBezTo>
                      <a:pt x="2263712" y="785717"/>
                      <a:pt x="2265712" y="795909"/>
                      <a:pt x="2267712" y="806005"/>
                    </a:cubicBezTo>
                    <a:cubicBezTo>
                      <a:pt x="2269141" y="805339"/>
                      <a:pt x="2268093" y="798386"/>
                      <a:pt x="2269712" y="798290"/>
                    </a:cubicBezTo>
                    <a:cubicBezTo>
                      <a:pt x="2269712" y="794861"/>
                      <a:pt x="2269712" y="791528"/>
                      <a:pt x="2269712" y="788099"/>
                    </a:cubicBezTo>
                    <a:cubicBezTo>
                      <a:pt x="2267617" y="784860"/>
                      <a:pt x="2264664" y="784193"/>
                      <a:pt x="2264759" y="775430"/>
                    </a:cubicBezTo>
                    <a:cubicBezTo>
                      <a:pt x="2263997" y="773240"/>
                      <a:pt x="2263712" y="769715"/>
                      <a:pt x="2263807" y="765238"/>
                    </a:cubicBezTo>
                    <a:cubicBezTo>
                      <a:pt x="2260759" y="754380"/>
                      <a:pt x="2255996" y="755428"/>
                      <a:pt x="2254853" y="745046"/>
                    </a:cubicBezTo>
                    <a:cubicBezTo>
                      <a:pt x="2250758" y="744474"/>
                      <a:pt x="2249043" y="737711"/>
                      <a:pt x="2247614" y="730282"/>
                    </a:cubicBezTo>
                    <a:cubicBezTo>
                      <a:pt x="2251043" y="712375"/>
                      <a:pt x="2255425" y="694563"/>
                      <a:pt x="2261140" y="676751"/>
                    </a:cubicBezTo>
                    <a:cubicBezTo>
                      <a:pt x="2266188" y="661035"/>
                      <a:pt x="2256568" y="649319"/>
                      <a:pt x="2242757" y="643700"/>
                    </a:cubicBezTo>
                    <a:cubicBezTo>
                      <a:pt x="2247138" y="625030"/>
                      <a:pt x="2251996" y="606552"/>
                      <a:pt x="2257425" y="588074"/>
                    </a:cubicBezTo>
                    <a:lnTo>
                      <a:pt x="2257425" y="281750"/>
                    </a:lnTo>
                    <a:cubicBezTo>
                      <a:pt x="2251520" y="256889"/>
                      <a:pt x="2252186" y="231267"/>
                      <a:pt x="2257425" y="206597"/>
                    </a:cubicBezTo>
                    <a:lnTo>
                      <a:pt x="2257425" y="13145"/>
                    </a:lnTo>
                    <a:lnTo>
                      <a:pt x="2210467" y="13145"/>
                    </a:lnTo>
                    <a:cubicBezTo>
                      <a:pt x="2178939" y="38862"/>
                      <a:pt x="2139887" y="54197"/>
                      <a:pt x="2100072" y="51911"/>
                    </a:cubicBezTo>
                    <a:cubicBezTo>
                      <a:pt x="1990630" y="45529"/>
                      <a:pt x="1882521" y="46768"/>
                      <a:pt x="1774127" y="32575"/>
                    </a:cubicBezTo>
                    <a:lnTo>
                      <a:pt x="2047208" y="32575"/>
                    </a:lnTo>
                    <a:cubicBezTo>
                      <a:pt x="2020443" y="28289"/>
                      <a:pt x="1994630" y="22289"/>
                      <a:pt x="1970056" y="14478"/>
                    </a:cubicBezTo>
                    <a:lnTo>
                      <a:pt x="1692021" y="14669"/>
                    </a:lnTo>
                    <a:cubicBezTo>
                      <a:pt x="1690973" y="14192"/>
                      <a:pt x="1689830" y="13716"/>
                      <a:pt x="1688783" y="13240"/>
                    </a:cubicBezTo>
                    <a:lnTo>
                      <a:pt x="1648492" y="13240"/>
                    </a:lnTo>
                    <a:cubicBezTo>
                      <a:pt x="1647444" y="13811"/>
                      <a:pt x="1646301" y="14192"/>
                      <a:pt x="1645253" y="14764"/>
                    </a:cubicBezTo>
                    <a:lnTo>
                      <a:pt x="1384078" y="14954"/>
                    </a:lnTo>
                    <a:cubicBezTo>
                      <a:pt x="1385126" y="14764"/>
                      <a:pt x="1385602" y="14383"/>
                      <a:pt x="1384745" y="13621"/>
                    </a:cubicBezTo>
                    <a:cubicBezTo>
                      <a:pt x="1381982" y="13621"/>
                      <a:pt x="1379125" y="13621"/>
                      <a:pt x="1376363" y="13621"/>
                    </a:cubicBezTo>
                    <a:cubicBezTo>
                      <a:pt x="1375410" y="13621"/>
                      <a:pt x="1374458" y="13621"/>
                      <a:pt x="1373600" y="13621"/>
                    </a:cubicBezTo>
                    <a:cubicBezTo>
                      <a:pt x="1375601" y="11335"/>
                      <a:pt x="1368743" y="11430"/>
                      <a:pt x="1370743" y="9144"/>
                    </a:cubicBezTo>
                    <a:cubicBezTo>
                      <a:pt x="1364171" y="8858"/>
                      <a:pt x="1358741" y="8287"/>
                      <a:pt x="1356741" y="6858"/>
                    </a:cubicBezTo>
                    <a:cubicBezTo>
                      <a:pt x="1352741" y="6858"/>
                      <a:pt x="1348835" y="6668"/>
                      <a:pt x="1348359" y="7525"/>
                    </a:cubicBezTo>
                    <a:cubicBezTo>
                      <a:pt x="1357979" y="9430"/>
                      <a:pt x="1365218" y="12002"/>
                      <a:pt x="1370743" y="15050"/>
                    </a:cubicBezTo>
                    <a:lnTo>
                      <a:pt x="1257776" y="15050"/>
                    </a:lnTo>
                    <a:cubicBezTo>
                      <a:pt x="1190244" y="9620"/>
                      <a:pt x="1122617" y="5810"/>
                      <a:pt x="1054703" y="7525"/>
                    </a:cubicBezTo>
                    <a:cubicBezTo>
                      <a:pt x="1031081" y="8096"/>
                      <a:pt x="1007459" y="10382"/>
                      <a:pt x="983933" y="13430"/>
                    </a:cubicBezTo>
                    <a:lnTo>
                      <a:pt x="924306" y="13430"/>
                    </a:lnTo>
                    <a:cubicBezTo>
                      <a:pt x="916019" y="8954"/>
                      <a:pt x="909828" y="4096"/>
                      <a:pt x="887540" y="4858"/>
                    </a:cubicBezTo>
                    <a:cubicBezTo>
                      <a:pt x="887254" y="5715"/>
                      <a:pt x="891635" y="6001"/>
                      <a:pt x="887540" y="6382"/>
                    </a:cubicBezTo>
                    <a:cubicBezTo>
                      <a:pt x="885063" y="8763"/>
                      <a:pt x="896779" y="7429"/>
                      <a:pt x="896017" y="9430"/>
                    </a:cubicBezTo>
                    <a:cubicBezTo>
                      <a:pt x="889254" y="9811"/>
                      <a:pt x="889826" y="12192"/>
                      <a:pt x="887730" y="13811"/>
                    </a:cubicBezTo>
                    <a:cubicBezTo>
                      <a:pt x="889254" y="14002"/>
                      <a:pt x="890588" y="14192"/>
                      <a:pt x="891921" y="14383"/>
                    </a:cubicBezTo>
                    <a:cubicBezTo>
                      <a:pt x="890397" y="14954"/>
                      <a:pt x="888873" y="15526"/>
                      <a:pt x="887349" y="16097"/>
                    </a:cubicBezTo>
                    <a:cubicBezTo>
                      <a:pt x="865823" y="27623"/>
                      <a:pt x="842677" y="32861"/>
                      <a:pt x="817817" y="31909"/>
                    </a:cubicBezTo>
                    <a:lnTo>
                      <a:pt x="811149" y="31909"/>
                    </a:lnTo>
                    <a:cubicBezTo>
                      <a:pt x="794195" y="31909"/>
                      <a:pt x="777907" y="29527"/>
                      <a:pt x="762190" y="24956"/>
                    </a:cubicBezTo>
                    <a:cubicBezTo>
                      <a:pt x="760667" y="24956"/>
                      <a:pt x="759238" y="25051"/>
                      <a:pt x="757714" y="25051"/>
                    </a:cubicBezTo>
                    <a:cubicBezTo>
                      <a:pt x="706850" y="25051"/>
                      <a:pt x="656082" y="24479"/>
                      <a:pt x="605219" y="23813"/>
                    </a:cubicBezTo>
                    <a:cubicBezTo>
                      <a:pt x="513017" y="11716"/>
                      <a:pt x="421862" y="4000"/>
                      <a:pt x="326041" y="7334"/>
                    </a:cubicBezTo>
                    <a:cubicBezTo>
                      <a:pt x="320802" y="7525"/>
                      <a:pt x="316135" y="8573"/>
                      <a:pt x="312134" y="10192"/>
                    </a:cubicBezTo>
                    <a:cubicBezTo>
                      <a:pt x="311468" y="9716"/>
                      <a:pt x="310801" y="9239"/>
                      <a:pt x="310039" y="8858"/>
                    </a:cubicBezTo>
                    <a:cubicBezTo>
                      <a:pt x="312230" y="7620"/>
                      <a:pt x="320516" y="6382"/>
                      <a:pt x="312230" y="5048"/>
                    </a:cubicBezTo>
                    <a:cubicBezTo>
                      <a:pt x="309563" y="5144"/>
                      <a:pt x="305372" y="5525"/>
                      <a:pt x="300419" y="6001"/>
                    </a:cubicBezTo>
                    <a:cubicBezTo>
                      <a:pt x="297561" y="5620"/>
                      <a:pt x="294513" y="5429"/>
                      <a:pt x="291084" y="5715"/>
                    </a:cubicBezTo>
                    <a:cubicBezTo>
                      <a:pt x="279940" y="6763"/>
                      <a:pt x="268891" y="7620"/>
                      <a:pt x="257747" y="8668"/>
                    </a:cubicBezTo>
                    <a:cubicBezTo>
                      <a:pt x="251460" y="8668"/>
                      <a:pt x="246698" y="8096"/>
                      <a:pt x="245174" y="6858"/>
                    </a:cubicBezTo>
                    <a:cubicBezTo>
                      <a:pt x="244412" y="5620"/>
                      <a:pt x="247841" y="5620"/>
                      <a:pt x="247936" y="4667"/>
                    </a:cubicBezTo>
                    <a:cubicBezTo>
                      <a:pt x="245459" y="3048"/>
                      <a:pt x="255651" y="952"/>
                      <a:pt x="266700" y="95"/>
                    </a:cubicBezTo>
                    <a:cubicBezTo>
                      <a:pt x="254699" y="191"/>
                      <a:pt x="242792" y="95"/>
                      <a:pt x="230791" y="191"/>
                    </a:cubicBezTo>
                    <a:cubicBezTo>
                      <a:pt x="230791" y="667"/>
                      <a:pt x="230791" y="1143"/>
                      <a:pt x="231172" y="1524"/>
                    </a:cubicBezTo>
                    <a:cubicBezTo>
                      <a:pt x="230981" y="4286"/>
                      <a:pt x="228028" y="3620"/>
                      <a:pt x="231172" y="6001"/>
                    </a:cubicBezTo>
                    <a:cubicBezTo>
                      <a:pt x="220504" y="6477"/>
                      <a:pt x="227552" y="2477"/>
                      <a:pt x="225457" y="762"/>
                    </a:cubicBezTo>
                    <a:cubicBezTo>
                      <a:pt x="225266" y="572"/>
                      <a:pt x="224790" y="381"/>
                      <a:pt x="224409" y="191"/>
                    </a:cubicBezTo>
                    <a:cubicBezTo>
                      <a:pt x="220027" y="191"/>
                      <a:pt x="215741" y="191"/>
                      <a:pt x="211360" y="191"/>
                    </a:cubicBezTo>
                    <a:cubicBezTo>
                      <a:pt x="216503" y="1143"/>
                      <a:pt x="207359" y="3524"/>
                      <a:pt x="203168" y="4191"/>
                    </a:cubicBezTo>
                    <a:cubicBezTo>
                      <a:pt x="196120" y="2381"/>
                      <a:pt x="205073" y="2000"/>
                      <a:pt x="205740" y="191"/>
                    </a:cubicBezTo>
                    <a:cubicBezTo>
                      <a:pt x="176403" y="191"/>
                      <a:pt x="147161" y="191"/>
                      <a:pt x="117824" y="0"/>
                    </a:cubicBezTo>
                    <a:cubicBezTo>
                      <a:pt x="119158" y="1238"/>
                      <a:pt x="120110" y="2572"/>
                      <a:pt x="122111" y="3620"/>
                    </a:cubicBezTo>
                    <a:cubicBezTo>
                      <a:pt x="122301" y="4096"/>
                      <a:pt x="122587" y="4477"/>
                      <a:pt x="124873" y="4381"/>
                    </a:cubicBezTo>
                    <a:cubicBezTo>
                      <a:pt x="124873" y="4096"/>
                      <a:pt x="124873" y="3905"/>
                      <a:pt x="124873" y="3620"/>
                    </a:cubicBezTo>
                    <a:cubicBezTo>
                      <a:pt x="124873" y="2667"/>
                      <a:pt x="124873" y="1619"/>
                      <a:pt x="124873" y="667"/>
                    </a:cubicBezTo>
                    <a:cubicBezTo>
                      <a:pt x="132874" y="667"/>
                      <a:pt x="139065" y="952"/>
                      <a:pt x="141637" y="2286"/>
                    </a:cubicBezTo>
                    <a:cubicBezTo>
                      <a:pt x="138017" y="4096"/>
                      <a:pt x="149828" y="5429"/>
                      <a:pt x="141637" y="6001"/>
                    </a:cubicBezTo>
                    <a:cubicBezTo>
                      <a:pt x="141637" y="6287"/>
                      <a:pt x="141637" y="6477"/>
                      <a:pt x="141637" y="6763"/>
                    </a:cubicBezTo>
                    <a:cubicBezTo>
                      <a:pt x="143256" y="8573"/>
                      <a:pt x="152210" y="8477"/>
                      <a:pt x="158401" y="9144"/>
                    </a:cubicBezTo>
                    <a:cubicBezTo>
                      <a:pt x="165735" y="8954"/>
                      <a:pt x="160877" y="5429"/>
                      <a:pt x="166688" y="4763"/>
                    </a:cubicBezTo>
                    <a:cubicBezTo>
                      <a:pt x="171641" y="5429"/>
                      <a:pt x="175355" y="6477"/>
                      <a:pt x="177927" y="7810"/>
                    </a:cubicBezTo>
                    <a:cubicBezTo>
                      <a:pt x="181166" y="8477"/>
                      <a:pt x="185452" y="8858"/>
                      <a:pt x="191929" y="8668"/>
                    </a:cubicBezTo>
                    <a:cubicBezTo>
                      <a:pt x="190024" y="6668"/>
                      <a:pt x="197644" y="7239"/>
                      <a:pt x="200311" y="6477"/>
                    </a:cubicBezTo>
                    <a:cubicBezTo>
                      <a:pt x="203264" y="6001"/>
                      <a:pt x="213170" y="3715"/>
                      <a:pt x="217075" y="5906"/>
                    </a:cubicBezTo>
                    <a:cubicBezTo>
                      <a:pt x="230315" y="6668"/>
                      <a:pt x="212503" y="10097"/>
                      <a:pt x="211646" y="11811"/>
                    </a:cubicBezTo>
                    <a:cubicBezTo>
                      <a:pt x="211646" y="12097"/>
                      <a:pt x="211646" y="12383"/>
                      <a:pt x="211646" y="12668"/>
                    </a:cubicBezTo>
                    <a:cubicBezTo>
                      <a:pt x="195358" y="14002"/>
                      <a:pt x="178975" y="15050"/>
                      <a:pt x="162687" y="16193"/>
                    </a:cubicBezTo>
                    <a:cubicBezTo>
                      <a:pt x="158115" y="15526"/>
                      <a:pt x="153638" y="14669"/>
                      <a:pt x="149257" y="13621"/>
                    </a:cubicBezTo>
                    <a:lnTo>
                      <a:pt x="130778" y="13621"/>
                    </a:lnTo>
                    <a:cubicBezTo>
                      <a:pt x="132588" y="12573"/>
                      <a:pt x="134588" y="11621"/>
                      <a:pt x="136208" y="10477"/>
                    </a:cubicBezTo>
                    <a:cubicBezTo>
                      <a:pt x="136208" y="9049"/>
                      <a:pt x="128588" y="9430"/>
                      <a:pt x="130493" y="7429"/>
                    </a:cubicBezTo>
                    <a:cubicBezTo>
                      <a:pt x="130493" y="6668"/>
                      <a:pt x="125635" y="6477"/>
                      <a:pt x="124968" y="7429"/>
                    </a:cubicBezTo>
                    <a:cubicBezTo>
                      <a:pt x="124777" y="7906"/>
                      <a:pt x="124587" y="8287"/>
                      <a:pt x="122206" y="8096"/>
                    </a:cubicBezTo>
                    <a:cubicBezTo>
                      <a:pt x="122206" y="8382"/>
                      <a:pt x="122206" y="8573"/>
                      <a:pt x="122206" y="8858"/>
                    </a:cubicBezTo>
                    <a:cubicBezTo>
                      <a:pt x="123920" y="11144"/>
                      <a:pt x="120682" y="12002"/>
                      <a:pt x="119729" y="13525"/>
                    </a:cubicBezTo>
                    <a:lnTo>
                      <a:pt x="64294" y="13525"/>
                    </a:lnTo>
                    <a:cubicBezTo>
                      <a:pt x="64294" y="13525"/>
                      <a:pt x="64008" y="13335"/>
                      <a:pt x="63818" y="13335"/>
                    </a:cubicBezTo>
                    <a:cubicBezTo>
                      <a:pt x="63437" y="13335"/>
                      <a:pt x="63056" y="13430"/>
                      <a:pt x="62675" y="13525"/>
                    </a:cubicBezTo>
                    <a:lnTo>
                      <a:pt x="39719" y="13525"/>
                    </a:lnTo>
                    <a:lnTo>
                      <a:pt x="39719" y="70199"/>
                    </a:lnTo>
                    <a:cubicBezTo>
                      <a:pt x="39719" y="70866"/>
                      <a:pt x="39719" y="71533"/>
                      <a:pt x="39719" y="72200"/>
                    </a:cubicBezTo>
                    <a:cubicBezTo>
                      <a:pt x="38957" y="72390"/>
                      <a:pt x="38291" y="72676"/>
                      <a:pt x="37529" y="72866"/>
                    </a:cubicBezTo>
                    <a:cubicBezTo>
                      <a:pt x="37338" y="67532"/>
                      <a:pt x="37052" y="61817"/>
                      <a:pt x="36671" y="56007"/>
                    </a:cubicBezTo>
                    <a:cubicBezTo>
                      <a:pt x="35909" y="60579"/>
                      <a:pt x="36385" y="66104"/>
                      <a:pt x="36671" y="73152"/>
                    </a:cubicBezTo>
                    <a:cubicBezTo>
                      <a:pt x="34195" y="73819"/>
                      <a:pt x="31814" y="74867"/>
                      <a:pt x="29337" y="75343"/>
                    </a:cubicBezTo>
                    <a:lnTo>
                      <a:pt x="29337" y="247936"/>
                    </a:lnTo>
                    <a:cubicBezTo>
                      <a:pt x="28480" y="243745"/>
                      <a:pt x="27242" y="240125"/>
                      <a:pt x="25908" y="237363"/>
                    </a:cubicBezTo>
                    <a:cubicBezTo>
                      <a:pt x="24575" y="238506"/>
                      <a:pt x="26384" y="241745"/>
                      <a:pt x="25908" y="245364"/>
                    </a:cubicBezTo>
                    <a:cubicBezTo>
                      <a:pt x="27051" y="240411"/>
                      <a:pt x="28384" y="246031"/>
                      <a:pt x="29337" y="253175"/>
                    </a:cubicBezTo>
                    <a:lnTo>
                      <a:pt x="29337" y="270415"/>
                    </a:lnTo>
                    <a:cubicBezTo>
                      <a:pt x="29337" y="270415"/>
                      <a:pt x="29337" y="269843"/>
                      <a:pt x="29146" y="269938"/>
                    </a:cubicBezTo>
                    <a:cubicBezTo>
                      <a:pt x="28004" y="268129"/>
                      <a:pt x="27337" y="264319"/>
                      <a:pt x="26384" y="261557"/>
                    </a:cubicBezTo>
                    <a:cubicBezTo>
                      <a:pt x="26289" y="256794"/>
                      <a:pt x="24384" y="260033"/>
                      <a:pt x="24575" y="263366"/>
                    </a:cubicBezTo>
                    <a:cubicBezTo>
                      <a:pt x="24289" y="271653"/>
                      <a:pt x="26194" y="261461"/>
                      <a:pt x="26860" y="267653"/>
                    </a:cubicBezTo>
                    <a:cubicBezTo>
                      <a:pt x="26289" y="276034"/>
                      <a:pt x="24956" y="267176"/>
                      <a:pt x="23622" y="267271"/>
                    </a:cubicBezTo>
                    <a:cubicBezTo>
                      <a:pt x="22479" y="267748"/>
                      <a:pt x="21431" y="258223"/>
                      <a:pt x="20383" y="264795"/>
                    </a:cubicBezTo>
                    <a:cubicBezTo>
                      <a:pt x="21241" y="269081"/>
                      <a:pt x="23336" y="268415"/>
                      <a:pt x="23622" y="275273"/>
                    </a:cubicBezTo>
                    <a:cubicBezTo>
                      <a:pt x="23908" y="274701"/>
                      <a:pt x="25336" y="270510"/>
                      <a:pt x="25432" y="275558"/>
                    </a:cubicBezTo>
                    <a:cubicBezTo>
                      <a:pt x="26003" y="273558"/>
                      <a:pt x="27146" y="273844"/>
                      <a:pt x="27718" y="271844"/>
                    </a:cubicBezTo>
                    <a:cubicBezTo>
                      <a:pt x="28289" y="272796"/>
                      <a:pt x="28766" y="274320"/>
                      <a:pt x="29337" y="275558"/>
                    </a:cubicBezTo>
                    <a:lnTo>
                      <a:pt x="29337" y="279845"/>
                    </a:lnTo>
                    <a:cubicBezTo>
                      <a:pt x="28766" y="283750"/>
                      <a:pt x="28194" y="287655"/>
                      <a:pt x="27718" y="291655"/>
                    </a:cubicBezTo>
                    <a:cubicBezTo>
                      <a:pt x="26289" y="286226"/>
                      <a:pt x="24384" y="281273"/>
                      <a:pt x="25051" y="289655"/>
                    </a:cubicBezTo>
                    <a:cubicBezTo>
                      <a:pt x="26194" y="292513"/>
                      <a:pt x="24194" y="295561"/>
                      <a:pt x="25527" y="297751"/>
                    </a:cubicBezTo>
                    <a:cubicBezTo>
                      <a:pt x="25527" y="294132"/>
                      <a:pt x="26384" y="294323"/>
                      <a:pt x="27242" y="295370"/>
                    </a:cubicBezTo>
                    <a:cubicBezTo>
                      <a:pt x="26480" y="300800"/>
                      <a:pt x="25813" y="306324"/>
                      <a:pt x="25146" y="311753"/>
                    </a:cubicBezTo>
                    <a:cubicBezTo>
                      <a:pt x="25146" y="311753"/>
                      <a:pt x="25146" y="311753"/>
                      <a:pt x="25146" y="311753"/>
                    </a:cubicBezTo>
                    <a:cubicBezTo>
                      <a:pt x="24956" y="311753"/>
                      <a:pt x="24860" y="311753"/>
                      <a:pt x="24670" y="311753"/>
                    </a:cubicBezTo>
                    <a:cubicBezTo>
                      <a:pt x="24098" y="312134"/>
                      <a:pt x="24289" y="314992"/>
                      <a:pt x="24575" y="316897"/>
                    </a:cubicBezTo>
                    <a:cubicBezTo>
                      <a:pt x="21527" y="341948"/>
                      <a:pt x="19050" y="367379"/>
                      <a:pt x="16955" y="393097"/>
                    </a:cubicBezTo>
                    <a:cubicBezTo>
                      <a:pt x="16764" y="389763"/>
                      <a:pt x="16573" y="386334"/>
                      <a:pt x="16383" y="382810"/>
                    </a:cubicBezTo>
                    <a:cubicBezTo>
                      <a:pt x="15621" y="387382"/>
                      <a:pt x="16097" y="392906"/>
                      <a:pt x="16383" y="400050"/>
                    </a:cubicBezTo>
                    <a:cubicBezTo>
                      <a:pt x="15049" y="417481"/>
                      <a:pt x="13906" y="435007"/>
                      <a:pt x="12859" y="452819"/>
                    </a:cubicBezTo>
                    <a:cubicBezTo>
                      <a:pt x="12859" y="449675"/>
                      <a:pt x="12097" y="445961"/>
                      <a:pt x="11906" y="444532"/>
                    </a:cubicBezTo>
                    <a:cubicBezTo>
                      <a:pt x="10573" y="447199"/>
                      <a:pt x="12002" y="454438"/>
                      <a:pt x="12382" y="456629"/>
                    </a:cubicBezTo>
                    <a:cubicBezTo>
                      <a:pt x="12668" y="456152"/>
                      <a:pt x="12668" y="455390"/>
                      <a:pt x="12764" y="454628"/>
                    </a:cubicBezTo>
                    <a:cubicBezTo>
                      <a:pt x="11906" y="471107"/>
                      <a:pt x="11144" y="487680"/>
                      <a:pt x="10573" y="504444"/>
                    </a:cubicBezTo>
                    <a:cubicBezTo>
                      <a:pt x="10382" y="504158"/>
                      <a:pt x="10192" y="503587"/>
                      <a:pt x="10096" y="502539"/>
                    </a:cubicBezTo>
                    <a:cubicBezTo>
                      <a:pt x="9049" y="504444"/>
                      <a:pt x="9811" y="506444"/>
                      <a:pt x="10382" y="508254"/>
                    </a:cubicBezTo>
                    <a:cubicBezTo>
                      <a:pt x="9620" y="529971"/>
                      <a:pt x="9049" y="551879"/>
                      <a:pt x="8763" y="573976"/>
                    </a:cubicBezTo>
                    <a:cubicBezTo>
                      <a:pt x="7906" y="570167"/>
                      <a:pt x="6763" y="566833"/>
                      <a:pt x="5524" y="564261"/>
                    </a:cubicBezTo>
                    <a:cubicBezTo>
                      <a:pt x="4191" y="565404"/>
                      <a:pt x="6001" y="568643"/>
                      <a:pt x="5524" y="572262"/>
                    </a:cubicBezTo>
                    <a:cubicBezTo>
                      <a:pt x="6001" y="570167"/>
                      <a:pt x="6572" y="570071"/>
                      <a:pt x="7048" y="571119"/>
                    </a:cubicBezTo>
                    <a:cubicBezTo>
                      <a:pt x="5048" y="572738"/>
                      <a:pt x="6382" y="594170"/>
                      <a:pt x="8001" y="589217"/>
                    </a:cubicBezTo>
                    <a:cubicBezTo>
                      <a:pt x="6286" y="583501"/>
                      <a:pt x="8954" y="578168"/>
                      <a:pt x="7239" y="571691"/>
                    </a:cubicBezTo>
                    <a:cubicBezTo>
                      <a:pt x="7715" y="573024"/>
                      <a:pt x="8192" y="575501"/>
                      <a:pt x="8668" y="578263"/>
                    </a:cubicBezTo>
                    <a:cubicBezTo>
                      <a:pt x="8668" y="584263"/>
                      <a:pt x="8668" y="590264"/>
                      <a:pt x="8572" y="596265"/>
                    </a:cubicBezTo>
                    <a:cubicBezTo>
                      <a:pt x="7620" y="594360"/>
                      <a:pt x="6858" y="591026"/>
                      <a:pt x="6001" y="588455"/>
                    </a:cubicBezTo>
                    <a:cubicBezTo>
                      <a:pt x="5906" y="583692"/>
                      <a:pt x="4001" y="586930"/>
                      <a:pt x="4191" y="590264"/>
                    </a:cubicBezTo>
                    <a:cubicBezTo>
                      <a:pt x="3905" y="598551"/>
                      <a:pt x="5810" y="588359"/>
                      <a:pt x="6477" y="594551"/>
                    </a:cubicBezTo>
                    <a:cubicBezTo>
                      <a:pt x="5906" y="602933"/>
                      <a:pt x="4572" y="594074"/>
                      <a:pt x="3239" y="594170"/>
                    </a:cubicBezTo>
                    <a:cubicBezTo>
                      <a:pt x="2095" y="594646"/>
                      <a:pt x="1048" y="585121"/>
                      <a:pt x="0" y="591693"/>
                    </a:cubicBezTo>
                    <a:cubicBezTo>
                      <a:pt x="857" y="595979"/>
                      <a:pt x="2953" y="595313"/>
                      <a:pt x="3239" y="602171"/>
                    </a:cubicBezTo>
                    <a:cubicBezTo>
                      <a:pt x="3524" y="601599"/>
                      <a:pt x="4953" y="597408"/>
                      <a:pt x="5048" y="602456"/>
                    </a:cubicBezTo>
                    <a:cubicBezTo>
                      <a:pt x="5620" y="600456"/>
                      <a:pt x="6763" y="600742"/>
                      <a:pt x="7334" y="598742"/>
                    </a:cubicBezTo>
                    <a:cubicBezTo>
                      <a:pt x="7715" y="599408"/>
                      <a:pt x="8096" y="600361"/>
                      <a:pt x="8477" y="601313"/>
                    </a:cubicBezTo>
                    <a:cubicBezTo>
                      <a:pt x="8477" y="608457"/>
                      <a:pt x="8382" y="615601"/>
                      <a:pt x="8382" y="622840"/>
                    </a:cubicBezTo>
                    <a:cubicBezTo>
                      <a:pt x="7048" y="616649"/>
                      <a:pt x="3810" y="605885"/>
                      <a:pt x="4667" y="616458"/>
                    </a:cubicBezTo>
                    <a:cubicBezTo>
                      <a:pt x="5810" y="619316"/>
                      <a:pt x="3810" y="622363"/>
                      <a:pt x="5144" y="624554"/>
                    </a:cubicBezTo>
                    <a:cubicBezTo>
                      <a:pt x="5239" y="618649"/>
                      <a:pt x="7239" y="622554"/>
                      <a:pt x="8382" y="624364"/>
                    </a:cubicBezTo>
                    <a:cubicBezTo>
                      <a:pt x="8382" y="634079"/>
                      <a:pt x="8382" y="643890"/>
                      <a:pt x="8382" y="653796"/>
                    </a:cubicBezTo>
                    <a:cubicBezTo>
                      <a:pt x="7810" y="655225"/>
                      <a:pt x="7239" y="656654"/>
                      <a:pt x="6953" y="658940"/>
                    </a:cubicBezTo>
                    <a:cubicBezTo>
                      <a:pt x="4286" y="667703"/>
                      <a:pt x="1715" y="676561"/>
                      <a:pt x="95" y="690182"/>
                    </a:cubicBezTo>
                    <a:cubicBezTo>
                      <a:pt x="1048" y="689134"/>
                      <a:pt x="1429" y="685419"/>
                      <a:pt x="2857" y="686562"/>
                    </a:cubicBezTo>
                    <a:cubicBezTo>
                      <a:pt x="2953" y="683324"/>
                      <a:pt x="2381" y="683038"/>
                      <a:pt x="2381" y="680466"/>
                    </a:cubicBezTo>
                    <a:cubicBezTo>
                      <a:pt x="2667" y="683990"/>
                      <a:pt x="4572" y="680561"/>
                      <a:pt x="4667" y="684752"/>
                    </a:cubicBezTo>
                    <a:cubicBezTo>
                      <a:pt x="5239" y="684086"/>
                      <a:pt x="5334" y="681323"/>
                      <a:pt x="6001" y="680942"/>
                    </a:cubicBezTo>
                    <a:cubicBezTo>
                      <a:pt x="6477" y="678942"/>
                      <a:pt x="6858" y="677037"/>
                      <a:pt x="7334" y="675132"/>
                    </a:cubicBezTo>
                    <a:cubicBezTo>
                      <a:pt x="7715" y="673799"/>
                      <a:pt x="8096" y="672751"/>
                      <a:pt x="8477" y="671608"/>
                    </a:cubicBezTo>
                    <a:cubicBezTo>
                      <a:pt x="8477" y="677609"/>
                      <a:pt x="8668" y="683705"/>
                      <a:pt x="8668" y="689801"/>
                    </a:cubicBezTo>
                    <a:cubicBezTo>
                      <a:pt x="8287" y="688753"/>
                      <a:pt x="8096" y="687324"/>
                      <a:pt x="8096" y="684752"/>
                    </a:cubicBezTo>
                    <a:cubicBezTo>
                      <a:pt x="7334" y="685991"/>
                      <a:pt x="7906" y="689229"/>
                      <a:pt x="8096" y="693039"/>
                    </a:cubicBezTo>
                    <a:cubicBezTo>
                      <a:pt x="7430" y="694373"/>
                      <a:pt x="6382" y="698183"/>
                      <a:pt x="6382" y="701135"/>
                    </a:cubicBezTo>
                    <a:cubicBezTo>
                      <a:pt x="7048" y="701326"/>
                      <a:pt x="7430" y="700278"/>
                      <a:pt x="7715" y="699326"/>
                    </a:cubicBezTo>
                    <a:cubicBezTo>
                      <a:pt x="7715" y="698278"/>
                      <a:pt x="7810" y="697516"/>
                      <a:pt x="8001" y="697516"/>
                    </a:cubicBezTo>
                    <a:cubicBezTo>
                      <a:pt x="8001" y="697992"/>
                      <a:pt x="8001" y="698373"/>
                      <a:pt x="8001" y="698754"/>
                    </a:cubicBezTo>
                    <a:cubicBezTo>
                      <a:pt x="8382" y="699135"/>
                      <a:pt x="8572" y="698754"/>
                      <a:pt x="8668" y="698087"/>
                    </a:cubicBezTo>
                    <a:cubicBezTo>
                      <a:pt x="9049" y="723805"/>
                      <a:pt x="9620" y="749808"/>
                      <a:pt x="10287" y="775907"/>
                    </a:cubicBezTo>
                    <a:cubicBezTo>
                      <a:pt x="9334" y="771144"/>
                      <a:pt x="8001" y="767048"/>
                      <a:pt x="6572" y="764000"/>
                    </a:cubicBezTo>
                    <a:cubicBezTo>
                      <a:pt x="5239" y="765143"/>
                      <a:pt x="7048" y="768382"/>
                      <a:pt x="6572" y="772001"/>
                    </a:cubicBezTo>
                    <a:cubicBezTo>
                      <a:pt x="7906" y="766096"/>
                      <a:pt x="9525" y="775049"/>
                      <a:pt x="10478" y="783717"/>
                    </a:cubicBezTo>
                    <a:cubicBezTo>
                      <a:pt x="10763" y="792956"/>
                      <a:pt x="11049" y="802100"/>
                      <a:pt x="11335" y="811340"/>
                    </a:cubicBezTo>
                    <a:cubicBezTo>
                      <a:pt x="11144" y="811149"/>
                      <a:pt x="10954" y="810768"/>
                      <a:pt x="10763" y="810673"/>
                    </a:cubicBezTo>
                    <a:cubicBezTo>
                      <a:pt x="10382" y="814197"/>
                      <a:pt x="9334" y="816388"/>
                      <a:pt x="10287" y="820674"/>
                    </a:cubicBezTo>
                    <a:cubicBezTo>
                      <a:pt x="10858" y="820103"/>
                      <a:pt x="10763" y="816578"/>
                      <a:pt x="11525" y="816483"/>
                    </a:cubicBezTo>
                    <a:cubicBezTo>
                      <a:pt x="11525" y="819055"/>
                      <a:pt x="11716" y="821626"/>
                      <a:pt x="11811" y="824198"/>
                    </a:cubicBezTo>
                    <a:cubicBezTo>
                      <a:pt x="11240" y="823817"/>
                      <a:pt x="10573" y="822865"/>
                      <a:pt x="10382" y="824770"/>
                    </a:cubicBezTo>
                    <a:cubicBezTo>
                      <a:pt x="10287" y="829437"/>
                      <a:pt x="11240" y="829532"/>
                      <a:pt x="12002" y="830199"/>
                    </a:cubicBezTo>
                    <a:cubicBezTo>
                      <a:pt x="12192" y="834771"/>
                      <a:pt x="12287" y="839343"/>
                      <a:pt x="12478" y="843915"/>
                    </a:cubicBezTo>
                    <a:cubicBezTo>
                      <a:pt x="11906" y="845534"/>
                      <a:pt x="11430" y="847439"/>
                      <a:pt x="10858" y="848868"/>
                    </a:cubicBezTo>
                    <a:cubicBezTo>
                      <a:pt x="10192" y="853250"/>
                      <a:pt x="8858" y="854297"/>
                      <a:pt x="8096" y="858584"/>
                    </a:cubicBezTo>
                    <a:cubicBezTo>
                      <a:pt x="5429" y="867347"/>
                      <a:pt x="2857" y="876205"/>
                      <a:pt x="1238" y="889826"/>
                    </a:cubicBezTo>
                    <a:cubicBezTo>
                      <a:pt x="2191" y="888778"/>
                      <a:pt x="2572" y="885063"/>
                      <a:pt x="4001" y="886206"/>
                    </a:cubicBezTo>
                    <a:cubicBezTo>
                      <a:pt x="4096" y="882968"/>
                      <a:pt x="3524" y="882682"/>
                      <a:pt x="3524" y="880110"/>
                    </a:cubicBezTo>
                    <a:cubicBezTo>
                      <a:pt x="3810" y="883634"/>
                      <a:pt x="5715" y="880301"/>
                      <a:pt x="5810" y="884396"/>
                    </a:cubicBezTo>
                    <a:cubicBezTo>
                      <a:pt x="6382" y="883730"/>
                      <a:pt x="6477" y="880967"/>
                      <a:pt x="7144" y="880586"/>
                    </a:cubicBezTo>
                    <a:cubicBezTo>
                      <a:pt x="7620" y="878586"/>
                      <a:pt x="8001" y="876681"/>
                      <a:pt x="8477" y="874776"/>
                    </a:cubicBezTo>
                    <a:cubicBezTo>
                      <a:pt x="9716" y="869633"/>
                      <a:pt x="11335" y="865823"/>
                      <a:pt x="13049" y="862394"/>
                    </a:cubicBezTo>
                    <a:cubicBezTo>
                      <a:pt x="13049" y="864965"/>
                      <a:pt x="13240" y="867537"/>
                      <a:pt x="13335" y="870109"/>
                    </a:cubicBezTo>
                    <a:cubicBezTo>
                      <a:pt x="12954" y="871061"/>
                      <a:pt x="12478" y="872014"/>
                      <a:pt x="12192" y="873252"/>
                    </a:cubicBezTo>
                    <a:cubicBezTo>
                      <a:pt x="13144" y="887635"/>
                      <a:pt x="11716" y="884206"/>
                      <a:pt x="10382" y="891064"/>
                    </a:cubicBezTo>
                    <a:cubicBezTo>
                      <a:pt x="11620" y="890778"/>
                      <a:pt x="12859" y="889730"/>
                      <a:pt x="14002" y="888301"/>
                    </a:cubicBezTo>
                    <a:cubicBezTo>
                      <a:pt x="14859" y="910400"/>
                      <a:pt x="15621" y="932688"/>
                      <a:pt x="16478" y="954881"/>
                    </a:cubicBezTo>
                    <a:cubicBezTo>
                      <a:pt x="15907" y="947261"/>
                      <a:pt x="13906" y="940784"/>
                      <a:pt x="11906" y="936403"/>
                    </a:cubicBezTo>
                    <a:cubicBezTo>
                      <a:pt x="10573" y="937546"/>
                      <a:pt x="12382" y="940784"/>
                      <a:pt x="11906" y="944404"/>
                    </a:cubicBezTo>
                    <a:cubicBezTo>
                      <a:pt x="13716" y="936879"/>
                      <a:pt x="15811" y="953738"/>
                      <a:pt x="16478" y="963073"/>
                    </a:cubicBezTo>
                    <a:cubicBezTo>
                      <a:pt x="16669" y="960501"/>
                      <a:pt x="16669" y="958025"/>
                      <a:pt x="16478" y="955548"/>
                    </a:cubicBezTo>
                    <a:cubicBezTo>
                      <a:pt x="16859" y="965263"/>
                      <a:pt x="17240" y="974979"/>
                      <a:pt x="17526" y="984790"/>
                    </a:cubicBezTo>
                    <a:cubicBezTo>
                      <a:pt x="17050" y="984123"/>
                      <a:pt x="16573" y="983361"/>
                      <a:pt x="16002" y="983075"/>
                    </a:cubicBezTo>
                    <a:cubicBezTo>
                      <a:pt x="15621" y="986600"/>
                      <a:pt x="14573" y="988790"/>
                      <a:pt x="15526" y="993076"/>
                    </a:cubicBezTo>
                    <a:cubicBezTo>
                      <a:pt x="16288" y="992315"/>
                      <a:pt x="15907" y="986790"/>
                      <a:pt x="17335" y="989267"/>
                    </a:cubicBezTo>
                    <a:cubicBezTo>
                      <a:pt x="17621" y="989457"/>
                      <a:pt x="17717" y="990409"/>
                      <a:pt x="17717" y="991553"/>
                    </a:cubicBezTo>
                    <a:cubicBezTo>
                      <a:pt x="17717" y="991553"/>
                      <a:pt x="17717" y="991553"/>
                      <a:pt x="17717" y="991648"/>
                    </a:cubicBezTo>
                    <a:cubicBezTo>
                      <a:pt x="17717" y="992791"/>
                      <a:pt x="17717" y="994220"/>
                      <a:pt x="17717" y="995363"/>
                    </a:cubicBezTo>
                    <a:cubicBezTo>
                      <a:pt x="17526" y="998982"/>
                      <a:pt x="15716" y="993934"/>
                      <a:pt x="15431" y="997077"/>
                    </a:cubicBezTo>
                    <a:cubicBezTo>
                      <a:pt x="15240" y="1003173"/>
                      <a:pt x="16955" y="1001459"/>
                      <a:pt x="17717" y="1003459"/>
                    </a:cubicBezTo>
                    <a:cubicBezTo>
                      <a:pt x="17335" y="1001078"/>
                      <a:pt x="17526" y="999173"/>
                      <a:pt x="17907" y="997458"/>
                    </a:cubicBezTo>
                    <a:cubicBezTo>
                      <a:pt x="18097" y="1002792"/>
                      <a:pt x="18288" y="1008126"/>
                      <a:pt x="18479" y="1013460"/>
                    </a:cubicBezTo>
                    <a:cubicBezTo>
                      <a:pt x="17621" y="1016127"/>
                      <a:pt x="16859" y="1019080"/>
                      <a:pt x="15907" y="1021366"/>
                    </a:cubicBezTo>
                    <a:cubicBezTo>
                      <a:pt x="15240" y="1025747"/>
                      <a:pt x="13811" y="1026795"/>
                      <a:pt x="13144" y="1031081"/>
                    </a:cubicBezTo>
                    <a:cubicBezTo>
                      <a:pt x="10478" y="1039844"/>
                      <a:pt x="7906" y="1048703"/>
                      <a:pt x="6286" y="1062323"/>
                    </a:cubicBezTo>
                    <a:cubicBezTo>
                      <a:pt x="7239" y="1061276"/>
                      <a:pt x="7620" y="1057561"/>
                      <a:pt x="9049" y="1058704"/>
                    </a:cubicBezTo>
                    <a:cubicBezTo>
                      <a:pt x="9144" y="1055465"/>
                      <a:pt x="8572" y="1055180"/>
                      <a:pt x="8572" y="1052608"/>
                    </a:cubicBezTo>
                    <a:cubicBezTo>
                      <a:pt x="8668" y="1054132"/>
                      <a:pt x="9144" y="1054322"/>
                      <a:pt x="9620" y="1054418"/>
                    </a:cubicBezTo>
                    <a:cubicBezTo>
                      <a:pt x="9334" y="1060990"/>
                      <a:pt x="10287" y="1071563"/>
                      <a:pt x="11525" y="1067848"/>
                    </a:cubicBezTo>
                    <a:cubicBezTo>
                      <a:pt x="10287" y="1063657"/>
                      <a:pt x="11335" y="1059656"/>
                      <a:pt x="11335" y="1055275"/>
                    </a:cubicBezTo>
                    <a:cubicBezTo>
                      <a:pt x="11525" y="1054322"/>
                      <a:pt x="11811" y="1053275"/>
                      <a:pt x="12192" y="1053084"/>
                    </a:cubicBezTo>
                    <a:cubicBezTo>
                      <a:pt x="12668" y="1051084"/>
                      <a:pt x="13049" y="1049179"/>
                      <a:pt x="13526" y="1047274"/>
                    </a:cubicBezTo>
                    <a:cubicBezTo>
                      <a:pt x="15049" y="1041178"/>
                      <a:pt x="16955" y="1036796"/>
                      <a:pt x="19050" y="1032891"/>
                    </a:cubicBezTo>
                    <a:cubicBezTo>
                      <a:pt x="19050" y="1034987"/>
                      <a:pt x="19241" y="1037082"/>
                      <a:pt x="19241" y="1039178"/>
                    </a:cubicBezTo>
                    <a:cubicBezTo>
                      <a:pt x="18574" y="1041654"/>
                      <a:pt x="17812" y="1043369"/>
                      <a:pt x="17145" y="1045750"/>
                    </a:cubicBezTo>
                    <a:cubicBezTo>
                      <a:pt x="18097" y="1060133"/>
                      <a:pt x="16669" y="1056704"/>
                      <a:pt x="15335" y="1063562"/>
                    </a:cubicBezTo>
                    <a:cubicBezTo>
                      <a:pt x="16955" y="1063276"/>
                      <a:pt x="18479" y="1061561"/>
                      <a:pt x="19907" y="1059466"/>
                    </a:cubicBezTo>
                    <a:cubicBezTo>
                      <a:pt x="20193" y="1068038"/>
                      <a:pt x="20479" y="1076516"/>
                      <a:pt x="20860" y="1085088"/>
                    </a:cubicBezTo>
                    <a:cubicBezTo>
                      <a:pt x="20860" y="1086517"/>
                      <a:pt x="20860" y="1087850"/>
                      <a:pt x="20860" y="1089470"/>
                    </a:cubicBezTo>
                    <a:cubicBezTo>
                      <a:pt x="20765" y="1089755"/>
                      <a:pt x="20574" y="1090041"/>
                      <a:pt x="20479" y="1090327"/>
                    </a:cubicBezTo>
                    <a:cubicBezTo>
                      <a:pt x="20479" y="1091089"/>
                      <a:pt x="20669" y="1091470"/>
                      <a:pt x="20765" y="1091756"/>
                    </a:cubicBezTo>
                    <a:cubicBezTo>
                      <a:pt x="20765" y="1092232"/>
                      <a:pt x="20765" y="1092613"/>
                      <a:pt x="20765" y="1093184"/>
                    </a:cubicBezTo>
                    <a:cubicBezTo>
                      <a:pt x="20955" y="1092518"/>
                      <a:pt x="21050" y="1092327"/>
                      <a:pt x="21145" y="1092137"/>
                    </a:cubicBezTo>
                    <a:cubicBezTo>
                      <a:pt x="21145" y="1092137"/>
                      <a:pt x="21145" y="1092232"/>
                      <a:pt x="21241" y="1092232"/>
                    </a:cubicBezTo>
                    <a:cubicBezTo>
                      <a:pt x="21431" y="1098137"/>
                      <a:pt x="21622" y="1104043"/>
                      <a:pt x="21907" y="1109948"/>
                    </a:cubicBezTo>
                    <a:cubicBezTo>
                      <a:pt x="21431" y="1107662"/>
                      <a:pt x="21050" y="1104900"/>
                      <a:pt x="21241" y="1101281"/>
                    </a:cubicBezTo>
                    <a:cubicBezTo>
                      <a:pt x="20765" y="1106329"/>
                      <a:pt x="20765" y="1124236"/>
                      <a:pt x="22574" y="1127093"/>
                    </a:cubicBezTo>
                    <a:cubicBezTo>
                      <a:pt x="23717" y="1156240"/>
                      <a:pt x="24860" y="1185291"/>
                      <a:pt x="26003" y="1214247"/>
                    </a:cubicBezTo>
                    <a:cubicBezTo>
                      <a:pt x="25241" y="1219486"/>
                      <a:pt x="23527" y="1223010"/>
                      <a:pt x="25908" y="1226439"/>
                    </a:cubicBezTo>
                    <a:cubicBezTo>
                      <a:pt x="25718" y="1222629"/>
                      <a:pt x="25908" y="1220438"/>
                      <a:pt x="26194" y="1218914"/>
                    </a:cubicBezTo>
                    <a:cubicBezTo>
                      <a:pt x="26670" y="1230249"/>
                      <a:pt x="27242" y="1241489"/>
                      <a:pt x="27718" y="1252728"/>
                    </a:cubicBezTo>
                    <a:cubicBezTo>
                      <a:pt x="27622" y="1252728"/>
                      <a:pt x="27432" y="1252728"/>
                      <a:pt x="27337" y="1252728"/>
                    </a:cubicBezTo>
                    <a:cubicBezTo>
                      <a:pt x="26670" y="1252728"/>
                      <a:pt x="26289" y="1251680"/>
                      <a:pt x="26003" y="1250537"/>
                    </a:cubicBezTo>
                    <a:cubicBezTo>
                      <a:pt x="25051" y="1259110"/>
                      <a:pt x="25622" y="1255109"/>
                      <a:pt x="26003" y="1264634"/>
                    </a:cubicBezTo>
                    <a:cubicBezTo>
                      <a:pt x="23813" y="1264349"/>
                      <a:pt x="23146" y="1254347"/>
                      <a:pt x="20955" y="1259967"/>
                    </a:cubicBezTo>
                    <a:cubicBezTo>
                      <a:pt x="20669" y="1259967"/>
                      <a:pt x="20383" y="1260158"/>
                      <a:pt x="20479" y="1261872"/>
                    </a:cubicBezTo>
                    <a:cubicBezTo>
                      <a:pt x="21431" y="1264063"/>
                      <a:pt x="22479" y="1265587"/>
                      <a:pt x="22765" y="1270254"/>
                    </a:cubicBezTo>
                    <a:cubicBezTo>
                      <a:pt x="21431" y="1268159"/>
                      <a:pt x="20479" y="1267111"/>
                      <a:pt x="20003" y="1265873"/>
                    </a:cubicBezTo>
                    <a:cubicBezTo>
                      <a:pt x="18764" y="1263968"/>
                      <a:pt x="17717" y="1260729"/>
                      <a:pt x="16383" y="1259396"/>
                    </a:cubicBezTo>
                    <a:cubicBezTo>
                      <a:pt x="18288" y="1263587"/>
                      <a:pt x="16097" y="1274445"/>
                      <a:pt x="17335" y="1279589"/>
                    </a:cubicBezTo>
                    <a:cubicBezTo>
                      <a:pt x="17335" y="1271397"/>
                      <a:pt x="19050" y="1271397"/>
                      <a:pt x="20479" y="1269968"/>
                    </a:cubicBezTo>
                    <a:cubicBezTo>
                      <a:pt x="20479" y="1270635"/>
                      <a:pt x="20479" y="1271302"/>
                      <a:pt x="20479" y="1271969"/>
                    </a:cubicBezTo>
                    <a:cubicBezTo>
                      <a:pt x="21622" y="1274731"/>
                      <a:pt x="21907" y="1271111"/>
                      <a:pt x="22289" y="1274255"/>
                    </a:cubicBezTo>
                    <a:cubicBezTo>
                      <a:pt x="23431" y="1277207"/>
                      <a:pt x="22574" y="1286161"/>
                      <a:pt x="23717" y="1282446"/>
                    </a:cubicBezTo>
                    <a:cubicBezTo>
                      <a:pt x="24098" y="1280732"/>
                      <a:pt x="24194" y="1277969"/>
                      <a:pt x="24194" y="1274445"/>
                    </a:cubicBezTo>
                    <a:cubicBezTo>
                      <a:pt x="24575" y="1275683"/>
                      <a:pt x="25051" y="1277017"/>
                      <a:pt x="25146" y="1274540"/>
                    </a:cubicBezTo>
                    <a:cubicBezTo>
                      <a:pt x="26003" y="1269206"/>
                      <a:pt x="27146" y="1265301"/>
                      <a:pt x="28194" y="1260824"/>
                    </a:cubicBezTo>
                    <a:cubicBezTo>
                      <a:pt x="28384" y="1265682"/>
                      <a:pt x="28670" y="1270540"/>
                      <a:pt x="28861" y="1275398"/>
                    </a:cubicBezTo>
                    <a:cubicBezTo>
                      <a:pt x="28099" y="1278255"/>
                      <a:pt x="27337" y="1281208"/>
                      <a:pt x="26480" y="1284065"/>
                    </a:cubicBezTo>
                    <a:cubicBezTo>
                      <a:pt x="23622" y="1287494"/>
                      <a:pt x="21241" y="1291209"/>
                      <a:pt x="22669" y="1297019"/>
                    </a:cubicBezTo>
                    <a:cubicBezTo>
                      <a:pt x="20479" y="1309116"/>
                      <a:pt x="17812" y="1319308"/>
                      <a:pt x="14669" y="1327214"/>
                    </a:cubicBezTo>
                    <a:cubicBezTo>
                      <a:pt x="14002" y="1331595"/>
                      <a:pt x="12668" y="1332643"/>
                      <a:pt x="11906" y="1336929"/>
                    </a:cubicBezTo>
                    <a:cubicBezTo>
                      <a:pt x="9239" y="1345692"/>
                      <a:pt x="6668" y="1354550"/>
                      <a:pt x="5048" y="1368171"/>
                    </a:cubicBezTo>
                    <a:cubicBezTo>
                      <a:pt x="6001" y="1367123"/>
                      <a:pt x="6382" y="1363409"/>
                      <a:pt x="7810" y="1364552"/>
                    </a:cubicBezTo>
                    <a:cubicBezTo>
                      <a:pt x="7906" y="1361313"/>
                      <a:pt x="7334" y="1361027"/>
                      <a:pt x="7334" y="1358456"/>
                    </a:cubicBezTo>
                    <a:cubicBezTo>
                      <a:pt x="7620" y="1361980"/>
                      <a:pt x="9525" y="1358551"/>
                      <a:pt x="9620" y="1362742"/>
                    </a:cubicBezTo>
                    <a:cubicBezTo>
                      <a:pt x="10192" y="1362075"/>
                      <a:pt x="10287" y="1359313"/>
                      <a:pt x="10954" y="1358932"/>
                    </a:cubicBezTo>
                    <a:cubicBezTo>
                      <a:pt x="11430" y="1356932"/>
                      <a:pt x="11811" y="1355027"/>
                      <a:pt x="12287" y="1353122"/>
                    </a:cubicBezTo>
                    <a:cubicBezTo>
                      <a:pt x="13906" y="1346549"/>
                      <a:pt x="16002" y="1341882"/>
                      <a:pt x="18193" y="1337882"/>
                    </a:cubicBezTo>
                    <a:cubicBezTo>
                      <a:pt x="18669" y="1332548"/>
                      <a:pt x="20003" y="1331500"/>
                      <a:pt x="20955" y="1328166"/>
                    </a:cubicBezTo>
                    <a:cubicBezTo>
                      <a:pt x="20955" y="1327214"/>
                      <a:pt x="20955" y="1326261"/>
                      <a:pt x="20955" y="1325213"/>
                    </a:cubicBezTo>
                    <a:cubicBezTo>
                      <a:pt x="22098" y="1325499"/>
                      <a:pt x="23431" y="1325499"/>
                      <a:pt x="24765" y="1325499"/>
                    </a:cubicBezTo>
                    <a:cubicBezTo>
                      <a:pt x="24384" y="1326356"/>
                      <a:pt x="24003" y="1327309"/>
                      <a:pt x="23622" y="1328547"/>
                    </a:cubicBezTo>
                    <a:cubicBezTo>
                      <a:pt x="23336" y="1328547"/>
                      <a:pt x="23051" y="1328547"/>
                      <a:pt x="22669" y="1328452"/>
                    </a:cubicBezTo>
                    <a:cubicBezTo>
                      <a:pt x="22669" y="1330166"/>
                      <a:pt x="22479" y="1330357"/>
                      <a:pt x="22193" y="1330452"/>
                    </a:cubicBezTo>
                    <a:cubicBezTo>
                      <a:pt x="21812" y="1338072"/>
                      <a:pt x="20098" y="1339501"/>
                      <a:pt x="18574" y="1341977"/>
                    </a:cubicBezTo>
                    <a:cubicBezTo>
                      <a:pt x="18097" y="1347311"/>
                      <a:pt x="16764" y="1348359"/>
                      <a:pt x="15811" y="1351693"/>
                    </a:cubicBezTo>
                    <a:cubicBezTo>
                      <a:pt x="16764" y="1366076"/>
                      <a:pt x="15335" y="1362647"/>
                      <a:pt x="14002" y="1369505"/>
                    </a:cubicBezTo>
                    <a:cubicBezTo>
                      <a:pt x="19621" y="1368362"/>
                      <a:pt x="24289" y="1354455"/>
                      <a:pt x="28766" y="1341882"/>
                    </a:cubicBezTo>
                    <a:lnTo>
                      <a:pt x="28766" y="1358265"/>
                    </a:lnTo>
                    <a:cubicBezTo>
                      <a:pt x="27908" y="1361694"/>
                      <a:pt x="26956" y="1364742"/>
                      <a:pt x="25813" y="1367123"/>
                    </a:cubicBezTo>
                    <a:cubicBezTo>
                      <a:pt x="27146" y="1374743"/>
                      <a:pt x="24194" y="1375982"/>
                      <a:pt x="22669" y="1376744"/>
                    </a:cubicBezTo>
                    <a:cubicBezTo>
                      <a:pt x="22669" y="1388745"/>
                      <a:pt x="20860" y="1392555"/>
                      <a:pt x="19050" y="1396365"/>
                    </a:cubicBezTo>
                    <a:cubicBezTo>
                      <a:pt x="19145" y="1399318"/>
                      <a:pt x="20383" y="1397222"/>
                      <a:pt x="20383" y="1400556"/>
                    </a:cubicBezTo>
                    <a:cubicBezTo>
                      <a:pt x="20955" y="1400556"/>
                      <a:pt x="21622" y="1400747"/>
                      <a:pt x="22193" y="1400842"/>
                    </a:cubicBezTo>
                    <a:cubicBezTo>
                      <a:pt x="22765" y="1396746"/>
                      <a:pt x="22955" y="1390745"/>
                      <a:pt x="24479" y="1391126"/>
                    </a:cubicBezTo>
                    <a:cubicBezTo>
                      <a:pt x="24860" y="1389602"/>
                      <a:pt x="25527" y="1389126"/>
                      <a:pt x="26289" y="1389317"/>
                    </a:cubicBezTo>
                    <a:cubicBezTo>
                      <a:pt x="27622" y="1385221"/>
                      <a:pt x="28004" y="1379315"/>
                      <a:pt x="28766" y="1375315"/>
                    </a:cubicBezTo>
                    <a:lnTo>
                      <a:pt x="28766" y="1397699"/>
                    </a:lnTo>
                    <a:cubicBezTo>
                      <a:pt x="28099" y="1397413"/>
                      <a:pt x="27337" y="1397508"/>
                      <a:pt x="26670" y="1397032"/>
                    </a:cubicBezTo>
                    <a:cubicBezTo>
                      <a:pt x="26003" y="1400556"/>
                      <a:pt x="27527" y="1401413"/>
                      <a:pt x="28766" y="1402652"/>
                    </a:cubicBezTo>
                    <a:lnTo>
                      <a:pt x="28766" y="1410557"/>
                    </a:lnTo>
                    <a:cubicBezTo>
                      <a:pt x="28575" y="1410081"/>
                      <a:pt x="28480" y="1409700"/>
                      <a:pt x="28289" y="1409129"/>
                    </a:cubicBezTo>
                    <a:cubicBezTo>
                      <a:pt x="27337" y="1411415"/>
                      <a:pt x="26575" y="1415320"/>
                      <a:pt x="26194" y="1419225"/>
                    </a:cubicBezTo>
                    <a:cubicBezTo>
                      <a:pt x="21812" y="1417130"/>
                      <a:pt x="17050" y="1415891"/>
                      <a:pt x="14192" y="1417796"/>
                    </a:cubicBezTo>
                    <a:cubicBezTo>
                      <a:pt x="18669" y="1418844"/>
                      <a:pt x="21241" y="1422273"/>
                      <a:pt x="22003" y="1428083"/>
                    </a:cubicBezTo>
                    <a:cubicBezTo>
                      <a:pt x="19812" y="1428369"/>
                      <a:pt x="16859" y="1427417"/>
                      <a:pt x="16097" y="1429512"/>
                    </a:cubicBezTo>
                    <a:cubicBezTo>
                      <a:pt x="15526" y="1429798"/>
                      <a:pt x="14859" y="1430084"/>
                      <a:pt x="14478" y="1430655"/>
                    </a:cubicBezTo>
                    <a:cubicBezTo>
                      <a:pt x="14478" y="1432655"/>
                      <a:pt x="15716" y="1433132"/>
                      <a:pt x="16097" y="1434751"/>
                    </a:cubicBezTo>
                    <a:cubicBezTo>
                      <a:pt x="16383" y="1436370"/>
                      <a:pt x="17431" y="1437132"/>
                      <a:pt x="19145" y="1436846"/>
                    </a:cubicBezTo>
                    <a:cubicBezTo>
                      <a:pt x="19336" y="1436465"/>
                      <a:pt x="19621" y="1436275"/>
                      <a:pt x="19907" y="1435894"/>
                    </a:cubicBezTo>
                    <a:cubicBezTo>
                      <a:pt x="22765" y="1437037"/>
                      <a:pt x="25813" y="1432846"/>
                      <a:pt x="28861" y="1429131"/>
                    </a:cubicBezTo>
                    <a:lnTo>
                      <a:pt x="28861" y="1509522"/>
                    </a:lnTo>
                    <a:cubicBezTo>
                      <a:pt x="32194" y="1502950"/>
                      <a:pt x="35623" y="1496759"/>
                      <a:pt x="38957" y="1490758"/>
                    </a:cubicBezTo>
                    <a:lnTo>
                      <a:pt x="38957" y="1757458"/>
                    </a:lnTo>
                    <a:cubicBezTo>
                      <a:pt x="91059" y="1737932"/>
                      <a:pt x="148971" y="1731359"/>
                      <a:pt x="205835" y="1733550"/>
                    </a:cubicBezTo>
                    <a:cubicBezTo>
                      <a:pt x="260223" y="1735646"/>
                      <a:pt x="314420" y="1744313"/>
                      <a:pt x="368141" y="1752219"/>
                    </a:cubicBezTo>
                    <a:cubicBezTo>
                      <a:pt x="382429" y="1754315"/>
                      <a:pt x="396812" y="1756601"/>
                      <a:pt x="411099" y="1758791"/>
                    </a:cubicBezTo>
                    <a:cubicBezTo>
                      <a:pt x="415004" y="1759268"/>
                      <a:pt x="418910" y="1759744"/>
                      <a:pt x="422815" y="1760030"/>
                    </a:cubicBezTo>
                    <a:cubicBezTo>
                      <a:pt x="452723" y="1762697"/>
                      <a:pt x="480346" y="1770602"/>
                      <a:pt x="504539" y="1783175"/>
                    </a:cubicBezTo>
                    <a:lnTo>
                      <a:pt x="768001" y="1783175"/>
                    </a:lnTo>
                    <a:cubicBezTo>
                      <a:pt x="780764" y="1781937"/>
                      <a:pt x="793718" y="1782127"/>
                      <a:pt x="807053" y="1783175"/>
                    </a:cubicBezTo>
                    <a:lnTo>
                      <a:pt x="1644968" y="1783175"/>
                    </a:lnTo>
                    <a:cubicBezTo>
                      <a:pt x="1691831" y="1778127"/>
                      <a:pt x="1738693" y="1772698"/>
                      <a:pt x="1785461" y="1766888"/>
                    </a:cubicBezTo>
                    <a:cubicBezTo>
                      <a:pt x="1814798" y="1763268"/>
                      <a:pt x="1842135" y="1769840"/>
                      <a:pt x="1866138" y="1783175"/>
                    </a:cubicBezTo>
                    <a:lnTo>
                      <a:pt x="2256758" y="1783175"/>
                    </a:lnTo>
                    <a:lnTo>
                      <a:pt x="2256758" y="1609630"/>
                    </a:lnTo>
                    <a:cubicBezTo>
                      <a:pt x="2250186" y="1595152"/>
                      <a:pt x="2244471" y="1580007"/>
                      <a:pt x="2240375" y="1563815"/>
                    </a:cubicBezTo>
                    <a:cubicBezTo>
                      <a:pt x="2236565" y="1548860"/>
                      <a:pt x="2234184" y="1534477"/>
                      <a:pt x="2232755" y="1520190"/>
                    </a:cubicBezTo>
                    <a:cubicBezTo>
                      <a:pt x="2236184" y="1528667"/>
                      <a:pt x="2239899" y="1536383"/>
                      <a:pt x="2244852" y="1541621"/>
                    </a:cubicBezTo>
                    <a:cubicBezTo>
                      <a:pt x="2244281" y="1537240"/>
                      <a:pt x="2242376" y="1535621"/>
                      <a:pt x="2242852" y="1529048"/>
                    </a:cubicBezTo>
                    <a:cubicBezTo>
                      <a:pt x="2241233" y="1528477"/>
                      <a:pt x="2241137" y="1531049"/>
                      <a:pt x="2239804" y="1531239"/>
                    </a:cubicBezTo>
                    <a:cubicBezTo>
                      <a:pt x="2241518" y="1529906"/>
                      <a:pt x="2239804" y="1521238"/>
                      <a:pt x="2241804" y="1520666"/>
                    </a:cubicBezTo>
                    <a:cubicBezTo>
                      <a:pt x="2241423" y="1517904"/>
                      <a:pt x="2240090" y="1517428"/>
                      <a:pt x="2239804" y="1514380"/>
                    </a:cubicBezTo>
                    <a:cubicBezTo>
                      <a:pt x="2238756" y="1512380"/>
                      <a:pt x="2237804" y="1510284"/>
                      <a:pt x="2236851" y="1508189"/>
                    </a:cubicBezTo>
                    <a:cubicBezTo>
                      <a:pt x="2234565" y="1503045"/>
                      <a:pt x="2232660" y="1496854"/>
                      <a:pt x="2231041" y="1490282"/>
                    </a:cubicBezTo>
                    <a:cubicBezTo>
                      <a:pt x="2231041" y="1486662"/>
                      <a:pt x="2231231" y="1483043"/>
                      <a:pt x="2231327" y="1479328"/>
                    </a:cubicBezTo>
                    <a:cubicBezTo>
                      <a:pt x="2233613" y="1481709"/>
                      <a:pt x="2234279" y="1487519"/>
                      <a:pt x="2235899" y="1491329"/>
                    </a:cubicBezTo>
                    <a:cubicBezTo>
                      <a:pt x="2243042" y="1487043"/>
                      <a:pt x="2241328" y="1493520"/>
                      <a:pt x="2244852" y="1499616"/>
                    </a:cubicBezTo>
                    <a:cubicBezTo>
                      <a:pt x="2244185" y="1480376"/>
                      <a:pt x="2239995" y="1463421"/>
                      <a:pt x="2235232" y="1447419"/>
                    </a:cubicBezTo>
                    <a:cubicBezTo>
                      <a:pt x="2236280" y="1442085"/>
                      <a:pt x="2237328" y="1436751"/>
                      <a:pt x="2238470" y="1431512"/>
                    </a:cubicBezTo>
                    <a:cubicBezTo>
                      <a:pt x="2240185" y="1435513"/>
                      <a:pt x="2241804" y="1439799"/>
                      <a:pt x="2243042" y="1444943"/>
                    </a:cubicBezTo>
                    <a:cubicBezTo>
                      <a:pt x="2246757" y="1438656"/>
                      <a:pt x="2247519" y="1452467"/>
                      <a:pt x="2247995" y="1459611"/>
                    </a:cubicBezTo>
                    <a:cubicBezTo>
                      <a:pt x="2253996" y="1459516"/>
                      <a:pt x="2255996" y="1467898"/>
                      <a:pt x="2257901" y="1476280"/>
                    </a:cubicBezTo>
                    <a:cubicBezTo>
                      <a:pt x="2259330" y="1475803"/>
                      <a:pt x="2258282" y="1469993"/>
                      <a:pt x="2259902" y="1469898"/>
                    </a:cubicBezTo>
                    <a:cubicBezTo>
                      <a:pt x="2259902" y="1467136"/>
                      <a:pt x="2259902" y="1464278"/>
                      <a:pt x="2259902" y="1461516"/>
                    </a:cubicBezTo>
                    <a:cubicBezTo>
                      <a:pt x="2257806" y="1458849"/>
                      <a:pt x="2254853" y="1458277"/>
                      <a:pt x="2254949" y="1451039"/>
                    </a:cubicBezTo>
                    <a:cubicBezTo>
                      <a:pt x="2254187" y="1449229"/>
                      <a:pt x="2253901" y="1446276"/>
                      <a:pt x="2253996" y="1442657"/>
                    </a:cubicBezTo>
                    <a:cubicBezTo>
                      <a:pt x="2251043" y="1433703"/>
                      <a:pt x="2246281" y="1434560"/>
                      <a:pt x="2245043" y="1425988"/>
                    </a:cubicBezTo>
                    <a:cubicBezTo>
                      <a:pt x="2242947" y="1425702"/>
                      <a:pt x="2241518" y="1424083"/>
                      <a:pt x="2240471" y="1421797"/>
                    </a:cubicBezTo>
                    <a:cubicBezTo>
                      <a:pt x="2248948" y="1381030"/>
                      <a:pt x="2258092" y="1340072"/>
                      <a:pt x="2264855" y="1298353"/>
                    </a:cubicBezTo>
                    <a:cubicBezTo>
                      <a:pt x="2278666" y="1213866"/>
                      <a:pt x="2269427" y="1129189"/>
                      <a:pt x="2258092" y="1044797"/>
                    </a:cubicBezTo>
                    <a:cubicBezTo>
                      <a:pt x="2259235" y="1048417"/>
                      <a:pt x="2260283" y="1052322"/>
                      <a:pt x="2261140" y="1056704"/>
                    </a:cubicBezTo>
                    <a:cubicBezTo>
                      <a:pt x="2264855" y="1049084"/>
                      <a:pt x="2265712" y="1065848"/>
                      <a:pt x="2266093" y="1074420"/>
                    </a:cubicBezTo>
                    <a:cubicBezTo>
                      <a:pt x="2272094" y="1074325"/>
                      <a:pt x="2274094" y="1084517"/>
                      <a:pt x="2276094" y="1094613"/>
                    </a:cubicBezTo>
                    <a:cubicBezTo>
                      <a:pt x="2277523" y="1094042"/>
                      <a:pt x="2276475" y="1086993"/>
                      <a:pt x="2278095" y="1086898"/>
                    </a:cubicBezTo>
                    <a:cubicBezTo>
                      <a:pt x="2278095" y="1083469"/>
                      <a:pt x="2278095" y="1080135"/>
                      <a:pt x="2278095" y="1076706"/>
                    </a:cubicBezTo>
                    <a:cubicBezTo>
                      <a:pt x="2275999" y="1073468"/>
                      <a:pt x="2273046" y="1072801"/>
                      <a:pt x="2273141" y="1064038"/>
                    </a:cubicBezTo>
                    <a:close/>
                    <a:moveTo>
                      <a:pt x="28670" y="1338263"/>
                    </a:moveTo>
                    <a:cubicBezTo>
                      <a:pt x="27242" y="1341882"/>
                      <a:pt x="26003" y="1346359"/>
                      <a:pt x="24098" y="1347692"/>
                    </a:cubicBezTo>
                    <a:cubicBezTo>
                      <a:pt x="23813" y="1347692"/>
                      <a:pt x="23527" y="1347692"/>
                      <a:pt x="23146" y="1347597"/>
                    </a:cubicBezTo>
                    <a:cubicBezTo>
                      <a:pt x="23527" y="1358170"/>
                      <a:pt x="16955" y="1364266"/>
                      <a:pt x="17717" y="1356932"/>
                    </a:cubicBezTo>
                    <a:cubicBezTo>
                      <a:pt x="17907" y="1349788"/>
                      <a:pt x="19145" y="1347407"/>
                      <a:pt x="20860" y="1347311"/>
                    </a:cubicBezTo>
                    <a:cubicBezTo>
                      <a:pt x="21336" y="1344644"/>
                      <a:pt x="21241" y="1339882"/>
                      <a:pt x="22193" y="1339501"/>
                    </a:cubicBezTo>
                    <a:cubicBezTo>
                      <a:pt x="22193" y="1335881"/>
                      <a:pt x="22669" y="1334834"/>
                      <a:pt x="23527" y="1335596"/>
                    </a:cubicBezTo>
                    <a:cubicBezTo>
                      <a:pt x="23908" y="1331690"/>
                      <a:pt x="25146" y="1328642"/>
                      <a:pt x="25813" y="1331881"/>
                    </a:cubicBezTo>
                    <a:cubicBezTo>
                      <a:pt x="26289" y="1328166"/>
                      <a:pt x="27242" y="1326356"/>
                      <a:pt x="28289" y="1325023"/>
                    </a:cubicBezTo>
                    <a:cubicBezTo>
                      <a:pt x="28670" y="1325213"/>
                      <a:pt x="28956" y="1325499"/>
                      <a:pt x="29242" y="1325880"/>
                    </a:cubicBezTo>
                    <a:lnTo>
                      <a:pt x="29242" y="1334548"/>
                    </a:lnTo>
                    <a:cubicBezTo>
                      <a:pt x="29051" y="1335119"/>
                      <a:pt x="28766" y="1335691"/>
                      <a:pt x="28575" y="1336358"/>
                    </a:cubicBezTo>
                    <a:cubicBezTo>
                      <a:pt x="28575" y="1337024"/>
                      <a:pt x="28575" y="1337691"/>
                      <a:pt x="28575" y="1338358"/>
                    </a:cubicBezTo>
                    <a:close/>
                    <a:moveTo>
                      <a:pt x="1172813" y="32671"/>
                    </a:moveTo>
                    <a:lnTo>
                      <a:pt x="1521905" y="32671"/>
                    </a:lnTo>
                    <a:cubicBezTo>
                      <a:pt x="1427321" y="35719"/>
                      <a:pt x="1332929" y="44768"/>
                      <a:pt x="1238250" y="45244"/>
                    </a:cubicBezTo>
                    <a:cubicBezTo>
                      <a:pt x="1214818" y="45339"/>
                      <a:pt x="1192816" y="40862"/>
                      <a:pt x="1172813" y="32671"/>
                    </a:cubicBezTo>
                    <a:close/>
                    <a:moveTo>
                      <a:pt x="2243709" y="781050"/>
                    </a:moveTo>
                    <a:cubicBezTo>
                      <a:pt x="2243709" y="782765"/>
                      <a:pt x="2243709" y="784479"/>
                      <a:pt x="2243709" y="786098"/>
                    </a:cubicBezTo>
                    <a:cubicBezTo>
                      <a:pt x="2248948" y="784003"/>
                      <a:pt x="2252377" y="820388"/>
                      <a:pt x="2248662" y="816578"/>
                    </a:cubicBezTo>
                    <a:cubicBezTo>
                      <a:pt x="2245043" y="815626"/>
                      <a:pt x="2243804" y="808577"/>
                      <a:pt x="2243709" y="798862"/>
                    </a:cubicBezTo>
                    <a:cubicBezTo>
                      <a:pt x="2242376" y="796385"/>
                      <a:pt x="2240185" y="796385"/>
                      <a:pt x="2239804" y="791718"/>
                    </a:cubicBezTo>
                    <a:cubicBezTo>
                      <a:pt x="2240280" y="783908"/>
                      <a:pt x="2241042" y="776097"/>
                      <a:pt x="2241899" y="768382"/>
                    </a:cubicBezTo>
                    <a:cubicBezTo>
                      <a:pt x="2242661" y="772097"/>
                      <a:pt x="2243423" y="776097"/>
                      <a:pt x="2243709" y="781050"/>
                    </a:cubicBezTo>
                    <a:close/>
                    <a:moveTo>
                      <a:pt x="2239613" y="1483900"/>
                    </a:moveTo>
                    <a:cubicBezTo>
                      <a:pt x="2235994" y="1483138"/>
                      <a:pt x="2234851" y="1477327"/>
                      <a:pt x="2234660" y="1469231"/>
                    </a:cubicBezTo>
                    <a:cubicBezTo>
                      <a:pt x="2234089" y="1468279"/>
                      <a:pt x="2233232" y="1467707"/>
                      <a:pt x="2232470" y="1467041"/>
                    </a:cubicBezTo>
                    <a:cubicBezTo>
                      <a:pt x="2232565" y="1465421"/>
                      <a:pt x="2232755" y="1463802"/>
                      <a:pt x="2232851" y="1462183"/>
                    </a:cubicBezTo>
                    <a:cubicBezTo>
                      <a:pt x="2233422" y="1459230"/>
                      <a:pt x="2233994" y="1456277"/>
                      <a:pt x="2234565" y="1453325"/>
                    </a:cubicBezTo>
                    <a:cubicBezTo>
                      <a:pt x="2234565" y="1453706"/>
                      <a:pt x="2234660" y="1454086"/>
                      <a:pt x="2234756" y="1454468"/>
                    </a:cubicBezTo>
                    <a:cubicBezTo>
                      <a:pt x="2234756" y="1455896"/>
                      <a:pt x="2234756" y="1457230"/>
                      <a:pt x="2234756" y="1458659"/>
                    </a:cubicBezTo>
                    <a:cubicBezTo>
                      <a:pt x="2239995" y="1456944"/>
                      <a:pt x="2243423" y="1486948"/>
                      <a:pt x="2239709" y="1483805"/>
                    </a:cubicBezTo>
                    <a:close/>
                  </a:path>
                </a:pathLst>
              </a:custGeom>
              <a:solidFill>
                <a:srgbClr val="DFF3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76" name="Graphic 8819">
              <a:extLst>
                <a:ext uri="{FF2B5EF4-FFF2-40B4-BE49-F238E27FC236}">
                  <a16:creationId xmlns:a16="http://schemas.microsoft.com/office/drawing/2014/main" id="{868E8148-9794-108D-4094-D9DA22C68A8C}"/>
                </a:ext>
              </a:extLst>
            </p:cNvPr>
            <p:cNvGrpSpPr/>
            <p:nvPr userDrawn="1"/>
          </p:nvGrpSpPr>
          <p:grpSpPr>
            <a:xfrm rot="295145">
              <a:off x="6990421" y="2101656"/>
              <a:ext cx="3433478" cy="369747"/>
              <a:chOff x="7631246" y="1936660"/>
              <a:chExt cx="2228183" cy="291300"/>
            </a:xfrm>
          </p:grpSpPr>
          <p:sp>
            <p:nvSpPr>
              <p:cNvPr id="21998" name="Vrije vorm: vorm 21997">
                <a:extLst>
                  <a:ext uri="{FF2B5EF4-FFF2-40B4-BE49-F238E27FC236}">
                    <a16:creationId xmlns:a16="http://schemas.microsoft.com/office/drawing/2014/main" id="{9D8DDE2C-D74C-3288-585D-D846F325692B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9" name="Vrije vorm: vorm 21998">
                <a:extLst>
                  <a:ext uri="{FF2B5EF4-FFF2-40B4-BE49-F238E27FC236}">
                    <a16:creationId xmlns:a16="http://schemas.microsoft.com/office/drawing/2014/main" id="{A8F583B1-122E-D5D2-CC8E-DE334AABC526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0" name="Vrije vorm: vorm 21999">
                <a:extLst>
                  <a:ext uri="{FF2B5EF4-FFF2-40B4-BE49-F238E27FC236}">
                    <a16:creationId xmlns:a16="http://schemas.microsoft.com/office/drawing/2014/main" id="{393776D2-9B42-5C62-73FC-02D4D6CBD0D2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1" name="Vrije vorm: vorm 22000">
                <a:extLst>
                  <a:ext uri="{FF2B5EF4-FFF2-40B4-BE49-F238E27FC236}">
                    <a16:creationId xmlns:a16="http://schemas.microsoft.com/office/drawing/2014/main" id="{32825BA9-E967-346E-FCDF-A43BF2A40B6F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2" name="Vrije vorm: vorm 22001">
                <a:extLst>
                  <a:ext uri="{FF2B5EF4-FFF2-40B4-BE49-F238E27FC236}">
                    <a16:creationId xmlns:a16="http://schemas.microsoft.com/office/drawing/2014/main" id="{9FDE65D0-206A-48D9-79B3-07A3308D6AA6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3" name="Vrije vorm: vorm 22002">
                <a:extLst>
                  <a:ext uri="{FF2B5EF4-FFF2-40B4-BE49-F238E27FC236}">
                    <a16:creationId xmlns:a16="http://schemas.microsoft.com/office/drawing/2014/main" id="{5BC243F9-013C-F837-5DC4-17B979DC5201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4" name="Vrije vorm: vorm 22003">
                <a:extLst>
                  <a:ext uri="{FF2B5EF4-FFF2-40B4-BE49-F238E27FC236}">
                    <a16:creationId xmlns:a16="http://schemas.microsoft.com/office/drawing/2014/main" id="{3A1197F6-B910-5FF7-ABD0-5F4E0A851FD9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5" name="Vrije vorm: vorm 22004">
                <a:extLst>
                  <a:ext uri="{FF2B5EF4-FFF2-40B4-BE49-F238E27FC236}">
                    <a16:creationId xmlns:a16="http://schemas.microsoft.com/office/drawing/2014/main" id="{A7FB3EE1-1F0E-5DC2-1365-278157318FFF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6" name="Vrije vorm: vorm 22005">
                <a:extLst>
                  <a:ext uri="{FF2B5EF4-FFF2-40B4-BE49-F238E27FC236}">
                    <a16:creationId xmlns:a16="http://schemas.microsoft.com/office/drawing/2014/main" id="{C666838C-FD60-2686-2D67-75A7AF4FB9DF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7" name="Vrije vorm: vorm 22006">
                <a:extLst>
                  <a:ext uri="{FF2B5EF4-FFF2-40B4-BE49-F238E27FC236}">
                    <a16:creationId xmlns:a16="http://schemas.microsoft.com/office/drawing/2014/main" id="{6FBD4034-3D01-D311-68AE-56A47117924C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8" name="Vrije vorm: vorm 22007">
                <a:extLst>
                  <a:ext uri="{FF2B5EF4-FFF2-40B4-BE49-F238E27FC236}">
                    <a16:creationId xmlns:a16="http://schemas.microsoft.com/office/drawing/2014/main" id="{8343964A-DEA4-A648-E850-AD2E922F3D69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09" name="Vrije vorm: vorm 22008">
                <a:extLst>
                  <a:ext uri="{FF2B5EF4-FFF2-40B4-BE49-F238E27FC236}">
                    <a16:creationId xmlns:a16="http://schemas.microsoft.com/office/drawing/2014/main" id="{1CAE049F-D433-C229-D9E6-367886F2FA4F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0" name="Vrije vorm: vorm 22009">
                <a:extLst>
                  <a:ext uri="{FF2B5EF4-FFF2-40B4-BE49-F238E27FC236}">
                    <a16:creationId xmlns:a16="http://schemas.microsoft.com/office/drawing/2014/main" id="{4A101C7E-AF6E-5714-775B-A39DCD17C69C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1" name="Vrije vorm: vorm 22010">
                <a:extLst>
                  <a:ext uri="{FF2B5EF4-FFF2-40B4-BE49-F238E27FC236}">
                    <a16:creationId xmlns:a16="http://schemas.microsoft.com/office/drawing/2014/main" id="{F0B03422-FFEB-2966-18E1-1A2C0B97AF3B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2" name="Vrije vorm: vorm 22011">
                <a:extLst>
                  <a:ext uri="{FF2B5EF4-FFF2-40B4-BE49-F238E27FC236}">
                    <a16:creationId xmlns:a16="http://schemas.microsoft.com/office/drawing/2014/main" id="{05E70731-46F8-3182-8827-C479CBD84906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013" name="Vrije vorm: vorm 22012">
                <a:extLst>
                  <a:ext uri="{FF2B5EF4-FFF2-40B4-BE49-F238E27FC236}">
                    <a16:creationId xmlns:a16="http://schemas.microsoft.com/office/drawing/2014/main" id="{2085DA61-A29C-4B9C-7DC1-3E95D552F4DD}"/>
                  </a:ext>
                </a:extLst>
              </p:cNvPr>
              <p:cNvSpPr/>
              <p:nvPr/>
            </p:nvSpPr>
            <p:spPr>
              <a:xfrm>
                <a:off x="7631246" y="1973167"/>
                <a:ext cx="2228183" cy="254793"/>
              </a:xfrm>
              <a:custGeom>
                <a:avLst/>
                <a:gdLst>
                  <a:gd name="connsiteX0" fmla="*/ 0 w 2228183"/>
                  <a:gd name="connsiteY0" fmla="*/ 198120 h 254793"/>
                  <a:gd name="connsiteX1" fmla="*/ 105728 w 2228183"/>
                  <a:gd name="connsiteY1" fmla="*/ 153734 h 254793"/>
                  <a:gd name="connsiteX2" fmla="*/ 351092 w 2228183"/>
                  <a:gd name="connsiteY2" fmla="*/ 120872 h 254793"/>
                  <a:gd name="connsiteX3" fmla="*/ 642271 w 2228183"/>
                  <a:gd name="connsiteY3" fmla="*/ 125825 h 254793"/>
                  <a:gd name="connsiteX4" fmla="*/ 798290 w 2228183"/>
                  <a:gd name="connsiteY4" fmla="*/ 106108 h 254793"/>
                  <a:gd name="connsiteX5" fmla="*/ 910304 w 2228183"/>
                  <a:gd name="connsiteY5" fmla="*/ 114967 h 254793"/>
                  <a:gd name="connsiteX6" fmla="*/ 960501 w 2228183"/>
                  <a:gd name="connsiteY6" fmla="*/ 112490 h 254793"/>
                  <a:gd name="connsiteX7" fmla="*/ 1081945 w 2228183"/>
                  <a:gd name="connsiteY7" fmla="*/ 124111 h 254793"/>
                  <a:gd name="connsiteX8" fmla="*/ 1327499 w 2228183"/>
                  <a:gd name="connsiteY8" fmla="*/ 128969 h 254793"/>
                  <a:gd name="connsiteX9" fmla="*/ 1670590 w 2228183"/>
                  <a:gd name="connsiteY9" fmla="*/ 101727 h 254793"/>
                  <a:gd name="connsiteX10" fmla="*/ 2137982 w 2228183"/>
                  <a:gd name="connsiteY10" fmla="*/ 187738 h 254793"/>
                  <a:gd name="connsiteX11" fmla="*/ 2224278 w 2228183"/>
                  <a:gd name="connsiteY11" fmla="*/ 254794 h 254793"/>
                  <a:gd name="connsiteX12" fmla="*/ 2228183 w 2228183"/>
                  <a:gd name="connsiteY12" fmla="*/ 206597 h 254793"/>
                  <a:gd name="connsiteX13" fmla="*/ 2228183 w 2228183"/>
                  <a:gd name="connsiteY13" fmla="*/ 13144 h 254793"/>
                  <a:gd name="connsiteX14" fmla="*/ 2181225 w 2228183"/>
                  <a:gd name="connsiteY14" fmla="*/ 13144 h 254793"/>
                  <a:gd name="connsiteX15" fmla="*/ 2070830 w 2228183"/>
                  <a:gd name="connsiteY15" fmla="*/ 51911 h 254793"/>
                  <a:gd name="connsiteX16" fmla="*/ 1744885 w 2228183"/>
                  <a:gd name="connsiteY16" fmla="*/ 32575 h 254793"/>
                  <a:gd name="connsiteX17" fmla="*/ 2017967 w 2228183"/>
                  <a:gd name="connsiteY17" fmla="*/ 32575 h 254793"/>
                  <a:gd name="connsiteX18" fmla="*/ 1940814 w 2228183"/>
                  <a:gd name="connsiteY18" fmla="*/ 14478 h 254793"/>
                  <a:gd name="connsiteX19" fmla="*/ 1662779 w 2228183"/>
                  <a:gd name="connsiteY19" fmla="*/ 14669 h 254793"/>
                  <a:gd name="connsiteX20" fmla="*/ 1659541 w 2228183"/>
                  <a:gd name="connsiteY20" fmla="*/ 13240 h 254793"/>
                  <a:gd name="connsiteX21" fmla="*/ 1619250 w 2228183"/>
                  <a:gd name="connsiteY21" fmla="*/ 13240 h 254793"/>
                  <a:gd name="connsiteX22" fmla="*/ 1616012 w 2228183"/>
                  <a:gd name="connsiteY22" fmla="*/ 14764 h 254793"/>
                  <a:gd name="connsiteX23" fmla="*/ 1354836 w 2228183"/>
                  <a:gd name="connsiteY23" fmla="*/ 14954 h 254793"/>
                  <a:gd name="connsiteX24" fmla="*/ 1355503 w 2228183"/>
                  <a:gd name="connsiteY24" fmla="*/ 13621 h 254793"/>
                  <a:gd name="connsiteX25" fmla="*/ 1347121 w 2228183"/>
                  <a:gd name="connsiteY25" fmla="*/ 13621 h 254793"/>
                  <a:gd name="connsiteX26" fmla="*/ 1344359 w 2228183"/>
                  <a:gd name="connsiteY26" fmla="*/ 13621 h 254793"/>
                  <a:gd name="connsiteX27" fmla="*/ 1341501 w 2228183"/>
                  <a:gd name="connsiteY27" fmla="*/ 9144 h 254793"/>
                  <a:gd name="connsiteX28" fmla="*/ 1327499 w 2228183"/>
                  <a:gd name="connsiteY28" fmla="*/ 6858 h 254793"/>
                  <a:gd name="connsiteX29" fmla="*/ 1319117 w 2228183"/>
                  <a:gd name="connsiteY29" fmla="*/ 7525 h 254793"/>
                  <a:gd name="connsiteX30" fmla="*/ 1341501 w 2228183"/>
                  <a:gd name="connsiteY30" fmla="*/ 15049 h 254793"/>
                  <a:gd name="connsiteX31" fmla="*/ 1228535 w 2228183"/>
                  <a:gd name="connsiteY31" fmla="*/ 15049 h 254793"/>
                  <a:gd name="connsiteX32" fmla="*/ 1025462 w 2228183"/>
                  <a:gd name="connsiteY32" fmla="*/ 7525 h 254793"/>
                  <a:gd name="connsiteX33" fmla="*/ 954691 w 2228183"/>
                  <a:gd name="connsiteY33" fmla="*/ 13430 h 254793"/>
                  <a:gd name="connsiteX34" fmla="*/ 895064 w 2228183"/>
                  <a:gd name="connsiteY34" fmla="*/ 13430 h 254793"/>
                  <a:gd name="connsiteX35" fmla="*/ 858298 w 2228183"/>
                  <a:gd name="connsiteY35" fmla="*/ 4858 h 254793"/>
                  <a:gd name="connsiteX36" fmla="*/ 858298 w 2228183"/>
                  <a:gd name="connsiteY36" fmla="*/ 6382 h 254793"/>
                  <a:gd name="connsiteX37" fmla="*/ 866775 w 2228183"/>
                  <a:gd name="connsiteY37" fmla="*/ 9430 h 254793"/>
                  <a:gd name="connsiteX38" fmla="*/ 858488 w 2228183"/>
                  <a:gd name="connsiteY38" fmla="*/ 13811 h 254793"/>
                  <a:gd name="connsiteX39" fmla="*/ 862679 w 2228183"/>
                  <a:gd name="connsiteY39" fmla="*/ 14383 h 254793"/>
                  <a:gd name="connsiteX40" fmla="*/ 858107 w 2228183"/>
                  <a:gd name="connsiteY40" fmla="*/ 16097 h 254793"/>
                  <a:gd name="connsiteX41" fmla="*/ 788575 w 2228183"/>
                  <a:gd name="connsiteY41" fmla="*/ 31909 h 254793"/>
                  <a:gd name="connsiteX42" fmla="*/ 781907 w 2228183"/>
                  <a:gd name="connsiteY42" fmla="*/ 31909 h 254793"/>
                  <a:gd name="connsiteX43" fmla="*/ 732949 w 2228183"/>
                  <a:gd name="connsiteY43" fmla="*/ 24955 h 254793"/>
                  <a:gd name="connsiteX44" fmla="*/ 728472 w 2228183"/>
                  <a:gd name="connsiteY44" fmla="*/ 25051 h 254793"/>
                  <a:gd name="connsiteX45" fmla="*/ 575977 w 2228183"/>
                  <a:gd name="connsiteY45" fmla="*/ 23813 h 254793"/>
                  <a:gd name="connsiteX46" fmla="*/ 296799 w 2228183"/>
                  <a:gd name="connsiteY46" fmla="*/ 7334 h 254793"/>
                  <a:gd name="connsiteX47" fmla="*/ 282893 w 2228183"/>
                  <a:gd name="connsiteY47" fmla="*/ 10192 h 254793"/>
                  <a:gd name="connsiteX48" fmla="*/ 280797 w 2228183"/>
                  <a:gd name="connsiteY48" fmla="*/ 8858 h 254793"/>
                  <a:gd name="connsiteX49" fmla="*/ 282988 w 2228183"/>
                  <a:gd name="connsiteY49" fmla="*/ 5048 h 254793"/>
                  <a:gd name="connsiteX50" fmla="*/ 271177 w 2228183"/>
                  <a:gd name="connsiteY50" fmla="*/ 6001 h 254793"/>
                  <a:gd name="connsiteX51" fmla="*/ 261842 w 2228183"/>
                  <a:gd name="connsiteY51" fmla="*/ 5715 h 254793"/>
                  <a:gd name="connsiteX52" fmla="*/ 228505 w 2228183"/>
                  <a:gd name="connsiteY52" fmla="*/ 8668 h 254793"/>
                  <a:gd name="connsiteX53" fmla="*/ 215932 w 2228183"/>
                  <a:gd name="connsiteY53" fmla="*/ 6858 h 254793"/>
                  <a:gd name="connsiteX54" fmla="*/ 218694 w 2228183"/>
                  <a:gd name="connsiteY54" fmla="*/ 4667 h 254793"/>
                  <a:gd name="connsiteX55" fmla="*/ 237458 w 2228183"/>
                  <a:gd name="connsiteY55" fmla="*/ 95 h 254793"/>
                  <a:gd name="connsiteX56" fmla="*/ 201549 w 2228183"/>
                  <a:gd name="connsiteY56" fmla="*/ 190 h 254793"/>
                  <a:gd name="connsiteX57" fmla="*/ 201930 w 2228183"/>
                  <a:gd name="connsiteY57" fmla="*/ 1524 h 254793"/>
                  <a:gd name="connsiteX58" fmla="*/ 201930 w 2228183"/>
                  <a:gd name="connsiteY58" fmla="*/ 6001 h 254793"/>
                  <a:gd name="connsiteX59" fmla="*/ 196215 w 2228183"/>
                  <a:gd name="connsiteY59" fmla="*/ 762 h 254793"/>
                  <a:gd name="connsiteX60" fmla="*/ 195167 w 2228183"/>
                  <a:gd name="connsiteY60" fmla="*/ 190 h 254793"/>
                  <a:gd name="connsiteX61" fmla="*/ 182118 w 2228183"/>
                  <a:gd name="connsiteY61" fmla="*/ 190 h 254793"/>
                  <a:gd name="connsiteX62" fmla="*/ 173927 w 2228183"/>
                  <a:gd name="connsiteY62" fmla="*/ 4191 h 254793"/>
                  <a:gd name="connsiteX63" fmla="*/ 176498 w 2228183"/>
                  <a:gd name="connsiteY63" fmla="*/ 190 h 254793"/>
                  <a:gd name="connsiteX64" fmla="*/ 88583 w 2228183"/>
                  <a:gd name="connsiteY64" fmla="*/ 0 h 254793"/>
                  <a:gd name="connsiteX65" fmla="*/ 92869 w 2228183"/>
                  <a:gd name="connsiteY65" fmla="*/ 3619 h 254793"/>
                  <a:gd name="connsiteX66" fmla="*/ 95631 w 2228183"/>
                  <a:gd name="connsiteY66" fmla="*/ 4381 h 254793"/>
                  <a:gd name="connsiteX67" fmla="*/ 95631 w 2228183"/>
                  <a:gd name="connsiteY67" fmla="*/ 3619 h 254793"/>
                  <a:gd name="connsiteX68" fmla="*/ 95631 w 2228183"/>
                  <a:gd name="connsiteY68" fmla="*/ 667 h 254793"/>
                  <a:gd name="connsiteX69" fmla="*/ 112395 w 2228183"/>
                  <a:gd name="connsiteY69" fmla="*/ 2286 h 254793"/>
                  <a:gd name="connsiteX70" fmla="*/ 112395 w 2228183"/>
                  <a:gd name="connsiteY70" fmla="*/ 6001 h 254793"/>
                  <a:gd name="connsiteX71" fmla="*/ 112395 w 2228183"/>
                  <a:gd name="connsiteY71" fmla="*/ 6763 h 254793"/>
                  <a:gd name="connsiteX72" fmla="*/ 129159 w 2228183"/>
                  <a:gd name="connsiteY72" fmla="*/ 9144 h 254793"/>
                  <a:gd name="connsiteX73" fmla="*/ 137446 w 2228183"/>
                  <a:gd name="connsiteY73" fmla="*/ 4763 h 254793"/>
                  <a:gd name="connsiteX74" fmla="*/ 148685 w 2228183"/>
                  <a:gd name="connsiteY74" fmla="*/ 7810 h 254793"/>
                  <a:gd name="connsiteX75" fmla="*/ 162687 w 2228183"/>
                  <a:gd name="connsiteY75" fmla="*/ 8668 h 254793"/>
                  <a:gd name="connsiteX76" fmla="*/ 171069 w 2228183"/>
                  <a:gd name="connsiteY76" fmla="*/ 6477 h 254793"/>
                  <a:gd name="connsiteX77" fmla="*/ 187833 w 2228183"/>
                  <a:gd name="connsiteY77" fmla="*/ 5905 h 254793"/>
                  <a:gd name="connsiteX78" fmla="*/ 182404 w 2228183"/>
                  <a:gd name="connsiteY78" fmla="*/ 11811 h 254793"/>
                  <a:gd name="connsiteX79" fmla="*/ 182404 w 2228183"/>
                  <a:gd name="connsiteY79" fmla="*/ 12668 h 254793"/>
                  <a:gd name="connsiteX80" fmla="*/ 133445 w 2228183"/>
                  <a:gd name="connsiteY80" fmla="*/ 16192 h 254793"/>
                  <a:gd name="connsiteX81" fmla="*/ 120015 w 2228183"/>
                  <a:gd name="connsiteY81" fmla="*/ 13621 h 254793"/>
                  <a:gd name="connsiteX82" fmla="*/ 101537 w 2228183"/>
                  <a:gd name="connsiteY82" fmla="*/ 13621 h 254793"/>
                  <a:gd name="connsiteX83" fmla="*/ 106966 w 2228183"/>
                  <a:gd name="connsiteY83" fmla="*/ 10477 h 254793"/>
                  <a:gd name="connsiteX84" fmla="*/ 101251 w 2228183"/>
                  <a:gd name="connsiteY84" fmla="*/ 7429 h 254793"/>
                  <a:gd name="connsiteX85" fmla="*/ 95726 w 2228183"/>
                  <a:gd name="connsiteY85" fmla="*/ 7429 h 254793"/>
                  <a:gd name="connsiteX86" fmla="*/ 92964 w 2228183"/>
                  <a:gd name="connsiteY86" fmla="*/ 8096 h 254793"/>
                  <a:gd name="connsiteX87" fmla="*/ 92964 w 2228183"/>
                  <a:gd name="connsiteY87" fmla="*/ 8858 h 254793"/>
                  <a:gd name="connsiteX88" fmla="*/ 90488 w 2228183"/>
                  <a:gd name="connsiteY88" fmla="*/ 13525 h 254793"/>
                  <a:gd name="connsiteX89" fmla="*/ 35052 w 2228183"/>
                  <a:gd name="connsiteY89" fmla="*/ 13525 h 254793"/>
                  <a:gd name="connsiteX90" fmla="*/ 34576 w 2228183"/>
                  <a:gd name="connsiteY90" fmla="*/ 13335 h 254793"/>
                  <a:gd name="connsiteX91" fmla="*/ 33433 w 2228183"/>
                  <a:gd name="connsiteY91" fmla="*/ 13525 h 254793"/>
                  <a:gd name="connsiteX92" fmla="*/ 10478 w 2228183"/>
                  <a:gd name="connsiteY92" fmla="*/ 13525 h 254793"/>
                  <a:gd name="connsiteX93" fmla="*/ 10478 w 2228183"/>
                  <a:gd name="connsiteY93" fmla="*/ 70199 h 254793"/>
                  <a:gd name="connsiteX94" fmla="*/ 10478 w 2228183"/>
                  <a:gd name="connsiteY94" fmla="*/ 72199 h 254793"/>
                  <a:gd name="connsiteX95" fmla="*/ 8287 w 2228183"/>
                  <a:gd name="connsiteY95" fmla="*/ 72866 h 254793"/>
                  <a:gd name="connsiteX96" fmla="*/ 7430 w 2228183"/>
                  <a:gd name="connsiteY96" fmla="*/ 56007 h 254793"/>
                  <a:gd name="connsiteX97" fmla="*/ 7430 w 2228183"/>
                  <a:gd name="connsiteY97" fmla="*/ 73152 h 254793"/>
                  <a:gd name="connsiteX98" fmla="*/ 95 w 2228183"/>
                  <a:gd name="connsiteY98" fmla="*/ 75343 h 254793"/>
                  <a:gd name="connsiteX99" fmla="*/ 95 w 2228183"/>
                  <a:gd name="connsiteY99" fmla="*/ 198596 h 254793"/>
                  <a:gd name="connsiteX100" fmla="*/ 1492758 w 2228183"/>
                  <a:gd name="connsiteY100" fmla="*/ 32575 h 254793"/>
                  <a:gd name="connsiteX101" fmla="*/ 1209104 w 2228183"/>
                  <a:gd name="connsiteY101" fmla="*/ 45148 h 254793"/>
                  <a:gd name="connsiteX102" fmla="*/ 1143667 w 2228183"/>
                  <a:gd name="connsiteY102" fmla="*/ 32575 h 254793"/>
                  <a:gd name="connsiteX103" fmla="*/ 1492758 w 2228183"/>
                  <a:gd name="connsiteY103" fmla="*/ 32575 h 254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2228183" h="254793">
                    <a:moveTo>
                      <a:pt x="0" y="198120"/>
                    </a:moveTo>
                    <a:cubicBezTo>
                      <a:pt x="33433" y="180022"/>
                      <a:pt x="68866" y="165163"/>
                      <a:pt x="105728" y="153734"/>
                    </a:cubicBezTo>
                    <a:cubicBezTo>
                      <a:pt x="184118" y="129540"/>
                      <a:pt x="269177" y="122396"/>
                      <a:pt x="351092" y="120872"/>
                    </a:cubicBezTo>
                    <a:cubicBezTo>
                      <a:pt x="448247" y="118967"/>
                      <a:pt x="545306" y="132017"/>
                      <a:pt x="642271" y="125825"/>
                    </a:cubicBezTo>
                    <a:cubicBezTo>
                      <a:pt x="694087" y="117538"/>
                      <a:pt x="745998" y="109442"/>
                      <a:pt x="798290" y="106108"/>
                    </a:cubicBezTo>
                    <a:cubicBezTo>
                      <a:pt x="834295" y="103822"/>
                      <a:pt x="872585" y="107156"/>
                      <a:pt x="910304" y="114967"/>
                    </a:cubicBezTo>
                    <a:cubicBezTo>
                      <a:pt x="926687" y="112967"/>
                      <a:pt x="943356" y="112014"/>
                      <a:pt x="960501" y="112490"/>
                    </a:cubicBezTo>
                    <a:cubicBezTo>
                      <a:pt x="1000792" y="113728"/>
                      <a:pt x="1041654" y="121253"/>
                      <a:pt x="1081945" y="124111"/>
                    </a:cubicBezTo>
                    <a:cubicBezTo>
                      <a:pt x="1163669" y="129921"/>
                      <a:pt x="1245584" y="131254"/>
                      <a:pt x="1327499" y="128969"/>
                    </a:cubicBezTo>
                    <a:cubicBezTo>
                      <a:pt x="1442752" y="125730"/>
                      <a:pt x="1555909" y="111157"/>
                      <a:pt x="1670590" y="101727"/>
                    </a:cubicBezTo>
                    <a:cubicBezTo>
                      <a:pt x="1827848" y="88773"/>
                      <a:pt x="2001679" y="100394"/>
                      <a:pt x="2137982" y="187738"/>
                    </a:cubicBezTo>
                    <a:cubicBezTo>
                      <a:pt x="2169700" y="208026"/>
                      <a:pt x="2198370" y="230505"/>
                      <a:pt x="2224278" y="254794"/>
                    </a:cubicBezTo>
                    <a:cubicBezTo>
                      <a:pt x="2223326" y="238696"/>
                      <a:pt x="2224754" y="222504"/>
                      <a:pt x="2228183" y="206597"/>
                    </a:cubicBezTo>
                    <a:lnTo>
                      <a:pt x="2228183" y="13144"/>
                    </a:lnTo>
                    <a:lnTo>
                      <a:pt x="2181225" y="13144"/>
                    </a:lnTo>
                    <a:cubicBezTo>
                      <a:pt x="2149697" y="38862"/>
                      <a:pt x="2110645" y="54197"/>
                      <a:pt x="2070830" y="51911"/>
                    </a:cubicBezTo>
                    <a:cubicBezTo>
                      <a:pt x="1961388" y="45529"/>
                      <a:pt x="1853279" y="46768"/>
                      <a:pt x="1744885" y="32575"/>
                    </a:cubicBezTo>
                    <a:lnTo>
                      <a:pt x="2017967" y="32575"/>
                    </a:lnTo>
                    <a:cubicBezTo>
                      <a:pt x="1991201" y="28289"/>
                      <a:pt x="1965389" y="22288"/>
                      <a:pt x="1940814" y="14478"/>
                    </a:cubicBezTo>
                    <a:lnTo>
                      <a:pt x="1662779" y="14669"/>
                    </a:lnTo>
                    <a:cubicBezTo>
                      <a:pt x="1661732" y="14192"/>
                      <a:pt x="1660589" y="13716"/>
                      <a:pt x="1659541" y="13240"/>
                    </a:cubicBezTo>
                    <a:lnTo>
                      <a:pt x="1619250" y="13240"/>
                    </a:lnTo>
                    <a:cubicBezTo>
                      <a:pt x="1618202" y="13811"/>
                      <a:pt x="1617059" y="14192"/>
                      <a:pt x="1616012" y="14764"/>
                    </a:cubicBezTo>
                    <a:lnTo>
                      <a:pt x="1354836" y="14954"/>
                    </a:lnTo>
                    <a:cubicBezTo>
                      <a:pt x="1355884" y="14764"/>
                      <a:pt x="1356360" y="14383"/>
                      <a:pt x="1355503" y="13621"/>
                    </a:cubicBezTo>
                    <a:cubicBezTo>
                      <a:pt x="1352741" y="13621"/>
                      <a:pt x="1349883" y="13621"/>
                      <a:pt x="1347121" y="13621"/>
                    </a:cubicBezTo>
                    <a:cubicBezTo>
                      <a:pt x="1346168" y="13621"/>
                      <a:pt x="1345216" y="13621"/>
                      <a:pt x="1344359" y="13621"/>
                    </a:cubicBezTo>
                    <a:cubicBezTo>
                      <a:pt x="1346359" y="11335"/>
                      <a:pt x="1339501" y="11430"/>
                      <a:pt x="1341501" y="9144"/>
                    </a:cubicBezTo>
                    <a:cubicBezTo>
                      <a:pt x="1334929" y="8858"/>
                      <a:pt x="1329500" y="8287"/>
                      <a:pt x="1327499" y="6858"/>
                    </a:cubicBezTo>
                    <a:cubicBezTo>
                      <a:pt x="1323499" y="6858"/>
                      <a:pt x="1319594" y="6667"/>
                      <a:pt x="1319117" y="7525"/>
                    </a:cubicBezTo>
                    <a:cubicBezTo>
                      <a:pt x="1328738" y="9430"/>
                      <a:pt x="1335977" y="12001"/>
                      <a:pt x="1341501" y="15049"/>
                    </a:cubicBezTo>
                    <a:lnTo>
                      <a:pt x="1228535" y="15049"/>
                    </a:lnTo>
                    <a:cubicBezTo>
                      <a:pt x="1161002" y="9620"/>
                      <a:pt x="1093375" y="5810"/>
                      <a:pt x="1025462" y="7525"/>
                    </a:cubicBezTo>
                    <a:cubicBezTo>
                      <a:pt x="1001840" y="8096"/>
                      <a:pt x="978217" y="10382"/>
                      <a:pt x="954691" y="13430"/>
                    </a:cubicBezTo>
                    <a:lnTo>
                      <a:pt x="895064" y="13430"/>
                    </a:lnTo>
                    <a:cubicBezTo>
                      <a:pt x="886778" y="8953"/>
                      <a:pt x="880586" y="4096"/>
                      <a:pt x="858298" y="4858"/>
                    </a:cubicBezTo>
                    <a:cubicBezTo>
                      <a:pt x="858012" y="5715"/>
                      <a:pt x="862394" y="6001"/>
                      <a:pt x="858298" y="6382"/>
                    </a:cubicBezTo>
                    <a:cubicBezTo>
                      <a:pt x="855821" y="8763"/>
                      <a:pt x="867537" y="7429"/>
                      <a:pt x="866775" y="9430"/>
                    </a:cubicBezTo>
                    <a:cubicBezTo>
                      <a:pt x="860012" y="9811"/>
                      <a:pt x="860584" y="12192"/>
                      <a:pt x="858488" y="13811"/>
                    </a:cubicBezTo>
                    <a:cubicBezTo>
                      <a:pt x="860012" y="14002"/>
                      <a:pt x="861346" y="14192"/>
                      <a:pt x="862679" y="14383"/>
                    </a:cubicBezTo>
                    <a:cubicBezTo>
                      <a:pt x="861155" y="14954"/>
                      <a:pt x="859631" y="15526"/>
                      <a:pt x="858107" y="16097"/>
                    </a:cubicBezTo>
                    <a:cubicBezTo>
                      <a:pt x="836581" y="27622"/>
                      <a:pt x="813435" y="32861"/>
                      <a:pt x="788575" y="31909"/>
                    </a:cubicBezTo>
                    <a:lnTo>
                      <a:pt x="781907" y="31909"/>
                    </a:lnTo>
                    <a:cubicBezTo>
                      <a:pt x="764953" y="31909"/>
                      <a:pt x="748665" y="29527"/>
                      <a:pt x="732949" y="24955"/>
                    </a:cubicBezTo>
                    <a:cubicBezTo>
                      <a:pt x="731425" y="24955"/>
                      <a:pt x="729996" y="25051"/>
                      <a:pt x="728472" y="25051"/>
                    </a:cubicBezTo>
                    <a:cubicBezTo>
                      <a:pt x="677609" y="25051"/>
                      <a:pt x="626840" y="24479"/>
                      <a:pt x="575977" y="23813"/>
                    </a:cubicBezTo>
                    <a:cubicBezTo>
                      <a:pt x="483775" y="11716"/>
                      <a:pt x="392621" y="4000"/>
                      <a:pt x="296799" y="7334"/>
                    </a:cubicBezTo>
                    <a:cubicBezTo>
                      <a:pt x="291560" y="7525"/>
                      <a:pt x="286893" y="8572"/>
                      <a:pt x="282893" y="10192"/>
                    </a:cubicBezTo>
                    <a:cubicBezTo>
                      <a:pt x="282226" y="9715"/>
                      <a:pt x="281559" y="9239"/>
                      <a:pt x="280797" y="8858"/>
                    </a:cubicBezTo>
                    <a:cubicBezTo>
                      <a:pt x="282988" y="7620"/>
                      <a:pt x="291275" y="6382"/>
                      <a:pt x="282988" y="5048"/>
                    </a:cubicBezTo>
                    <a:cubicBezTo>
                      <a:pt x="280321" y="5144"/>
                      <a:pt x="276130" y="5524"/>
                      <a:pt x="271177" y="6001"/>
                    </a:cubicBezTo>
                    <a:cubicBezTo>
                      <a:pt x="268319" y="5620"/>
                      <a:pt x="265271" y="5429"/>
                      <a:pt x="261842" y="5715"/>
                    </a:cubicBezTo>
                    <a:cubicBezTo>
                      <a:pt x="250698" y="6763"/>
                      <a:pt x="239649" y="7620"/>
                      <a:pt x="228505" y="8668"/>
                    </a:cubicBezTo>
                    <a:cubicBezTo>
                      <a:pt x="222218" y="8668"/>
                      <a:pt x="217456" y="8096"/>
                      <a:pt x="215932" y="6858"/>
                    </a:cubicBezTo>
                    <a:cubicBezTo>
                      <a:pt x="215170" y="5620"/>
                      <a:pt x="218599" y="5620"/>
                      <a:pt x="218694" y="4667"/>
                    </a:cubicBezTo>
                    <a:cubicBezTo>
                      <a:pt x="216217" y="3048"/>
                      <a:pt x="226409" y="952"/>
                      <a:pt x="237458" y="95"/>
                    </a:cubicBezTo>
                    <a:cubicBezTo>
                      <a:pt x="225457" y="190"/>
                      <a:pt x="213551" y="95"/>
                      <a:pt x="201549" y="190"/>
                    </a:cubicBezTo>
                    <a:cubicBezTo>
                      <a:pt x="201549" y="667"/>
                      <a:pt x="201549" y="1143"/>
                      <a:pt x="201930" y="1524"/>
                    </a:cubicBezTo>
                    <a:cubicBezTo>
                      <a:pt x="201740" y="4286"/>
                      <a:pt x="198787" y="3619"/>
                      <a:pt x="201930" y="6001"/>
                    </a:cubicBezTo>
                    <a:cubicBezTo>
                      <a:pt x="191262" y="6477"/>
                      <a:pt x="198311" y="2476"/>
                      <a:pt x="196215" y="762"/>
                    </a:cubicBezTo>
                    <a:cubicBezTo>
                      <a:pt x="196025" y="571"/>
                      <a:pt x="195548" y="381"/>
                      <a:pt x="195167" y="190"/>
                    </a:cubicBezTo>
                    <a:cubicBezTo>
                      <a:pt x="190786" y="190"/>
                      <a:pt x="186500" y="190"/>
                      <a:pt x="182118" y="190"/>
                    </a:cubicBezTo>
                    <a:cubicBezTo>
                      <a:pt x="187262" y="1143"/>
                      <a:pt x="178117" y="3524"/>
                      <a:pt x="173927" y="4191"/>
                    </a:cubicBezTo>
                    <a:cubicBezTo>
                      <a:pt x="166878" y="2381"/>
                      <a:pt x="175832" y="2000"/>
                      <a:pt x="176498" y="190"/>
                    </a:cubicBezTo>
                    <a:cubicBezTo>
                      <a:pt x="147161" y="190"/>
                      <a:pt x="117919" y="190"/>
                      <a:pt x="88583" y="0"/>
                    </a:cubicBezTo>
                    <a:cubicBezTo>
                      <a:pt x="89916" y="1238"/>
                      <a:pt x="90868" y="2572"/>
                      <a:pt x="92869" y="3619"/>
                    </a:cubicBezTo>
                    <a:cubicBezTo>
                      <a:pt x="93059" y="4096"/>
                      <a:pt x="93345" y="4477"/>
                      <a:pt x="95631" y="4381"/>
                    </a:cubicBezTo>
                    <a:cubicBezTo>
                      <a:pt x="95631" y="4096"/>
                      <a:pt x="95631" y="3905"/>
                      <a:pt x="95631" y="3619"/>
                    </a:cubicBezTo>
                    <a:cubicBezTo>
                      <a:pt x="95631" y="2667"/>
                      <a:pt x="95631" y="1619"/>
                      <a:pt x="95631" y="667"/>
                    </a:cubicBezTo>
                    <a:cubicBezTo>
                      <a:pt x="103632" y="667"/>
                      <a:pt x="109823" y="952"/>
                      <a:pt x="112395" y="2286"/>
                    </a:cubicBezTo>
                    <a:cubicBezTo>
                      <a:pt x="108776" y="4096"/>
                      <a:pt x="120587" y="5429"/>
                      <a:pt x="112395" y="6001"/>
                    </a:cubicBezTo>
                    <a:cubicBezTo>
                      <a:pt x="112395" y="6286"/>
                      <a:pt x="112395" y="6477"/>
                      <a:pt x="112395" y="6763"/>
                    </a:cubicBezTo>
                    <a:cubicBezTo>
                      <a:pt x="114014" y="8572"/>
                      <a:pt x="122968" y="8477"/>
                      <a:pt x="129159" y="9144"/>
                    </a:cubicBezTo>
                    <a:cubicBezTo>
                      <a:pt x="136493" y="8953"/>
                      <a:pt x="131636" y="5429"/>
                      <a:pt x="137446" y="4763"/>
                    </a:cubicBezTo>
                    <a:cubicBezTo>
                      <a:pt x="142399" y="5429"/>
                      <a:pt x="146114" y="6477"/>
                      <a:pt x="148685" y="7810"/>
                    </a:cubicBezTo>
                    <a:cubicBezTo>
                      <a:pt x="151924" y="8477"/>
                      <a:pt x="156210" y="8858"/>
                      <a:pt x="162687" y="8668"/>
                    </a:cubicBezTo>
                    <a:cubicBezTo>
                      <a:pt x="160782" y="6667"/>
                      <a:pt x="168402" y="7239"/>
                      <a:pt x="171069" y="6477"/>
                    </a:cubicBezTo>
                    <a:cubicBezTo>
                      <a:pt x="174022" y="6001"/>
                      <a:pt x="183928" y="3715"/>
                      <a:pt x="187833" y="5905"/>
                    </a:cubicBezTo>
                    <a:cubicBezTo>
                      <a:pt x="201073" y="6667"/>
                      <a:pt x="183261" y="10096"/>
                      <a:pt x="182404" y="11811"/>
                    </a:cubicBezTo>
                    <a:cubicBezTo>
                      <a:pt x="182404" y="12097"/>
                      <a:pt x="182404" y="12382"/>
                      <a:pt x="182404" y="12668"/>
                    </a:cubicBezTo>
                    <a:cubicBezTo>
                      <a:pt x="166116" y="14002"/>
                      <a:pt x="149733" y="15049"/>
                      <a:pt x="133445" y="16192"/>
                    </a:cubicBezTo>
                    <a:cubicBezTo>
                      <a:pt x="128873" y="15526"/>
                      <a:pt x="124396" y="14669"/>
                      <a:pt x="120015" y="13621"/>
                    </a:cubicBezTo>
                    <a:lnTo>
                      <a:pt x="101537" y="13621"/>
                    </a:lnTo>
                    <a:cubicBezTo>
                      <a:pt x="103346" y="12573"/>
                      <a:pt x="105346" y="11621"/>
                      <a:pt x="106966" y="10477"/>
                    </a:cubicBezTo>
                    <a:cubicBezTo>
                      <a:pt x="106966" y="9049"/>
                      <a:pt x="99346" y="9430"/>
                      <a:pt x="101251" y="7429"/>
                    </a:cubicBezTo>
                    <a:cubicBezTo>
                      <a:pt x="101251" y="6667"/>
                      <a:pt x="96393" y="6477"/>
                      <a:pt x="95726" y="7429"/>
                    </a:cubicBezTo>
                    <a:cubicBezTo>
                      <a:pt x="95536" y="7906"/>
                      <a:pt x="95345" y="8287"/>
                      <a:pt x="92964" y="8096"/>
                    </a:cubicBezTo>
                    <a:cubicBezTo>
                      <a:pt x="92964" y="8382"/>
                      <a:pt x="92964" y="8572"/>
                      <a:pt x="92964" y="8858"/>
                    </a:cubicBezTo>
                    <a:cubicBezTo>
                      <a:pt x="94679" y="11144"/>
                      <a:pt x="91440" y="12001"/>
                      <a:pt x="90488" y="13525"/>
                    </a:cubicBezTo>
                    <a:lnTo>
                      <a:pt x="35052" y="13525"/>
                    </a:lnTo>
                    <a:cubicBezTo>
                      <a:pt x="35052" y="13525"/>
                      <a:pt x="34766" y="13335"/>
                      <a:pt x="34576" y="13335"/>
                    </a:cubicBezTo>
                    <a:cubicBezTo>
                      <a:pt x="34195" y="13335"/>
                      <a:pt x="33814" y="13430"/>
                      <a:pt x="33433" y="13525"/>
                    </a:cubicBezTo>
                    <a:lnTo>
                      <a:pt x="10478" y="13525"/>
                    </a:lnTo>
                    <a:lnTo>
                      <a:pt x="10478" y="70199"/>
                    </a:lnTo>
                    <a:cubicBezTo>
                      <a:pt x="10478" y="70866"/>
                      <a:pt x="10478" y="71533"/>
                      <a:pt x="10478" y="72199"/>
                    </a:cubicBezTo>
                    <a:cubicBezTo>
                      <a:pt x="9716" y="72390"/>
                      <a:pt x="9049" y="72676"/>
                      <a:pt x="8287" y="72866"/>
                    </a:cubicBezTo>
                    <a:cubicBezTo>
                      <a:pt x="8096" y="67532"/>
                      <a:pt x="7810" y="61817"/>
                      <a:pt x="7430" y="56007"/>
                    </a:cubicBezTo>
                    <a:cubicBezTo>
                      <a:pt x="6668" y="60579"/>
                      <a:pt x="7144" y="66103"/>
                      <a:pt x="7430" y="73152"/>
                    </a:cubicBezTo>
                    <a:cubicBezTo>
                      <a:pt x="4953" y="73819"/>
                      <a:pt x="2572" y="74867"/>
                      <a:pt x="95" y="75343"/>
                    </a:cubicBezTo>
                    <a:lnTo>
                      <a:pt x="95" y="198596"/>
                    </a:lnTo>
                    <a:close/>
                    <a:moveTo>
                      <a:pt x="1492758" y="32575"/>
                    </a:moveTo>
                    <a:cubicBezTo>
                      <a:pt x="1398175" y="35623"/>
                      <a:pt x="1303782" y="44672"/>
                      <a:pt x="1209104" y="45148"/>
                    </a:cubicBezTo>
                    <a:cubicBezTo>
                      <a:pt x="1185672" y="45244"/>
                      <a:pt x="1163669" y="40767"/>
                      <a:pt x="1143667" y="32575"/>
                    </a:cubicBezTo>
                    <a:lnTo>
                      <a:pt x="1492758" y="32575"/>
                    </a:lnTo>
                    <a:close/>
                  </a:path>
                </a:pathLst>
              </a:custGeom>
              <a:solidFill>
                <a:srgbClr val="8CB1D8">
                  <a:alpha val="46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sp>
          <p:nvSpPr>
            <p:cNvPr id="21977" name="Vrije vorm: vorm 21976">
              <a:extLst>
                <a:ext uri="{FF2B5EF4-FFF2-40B4-BE49-F238E27FC236}">
                  <a16:creationId xmlns:a16="http://schemas.microsoft.com/office/drawing/2014/main" id="{F7AB8481-44BE-D5AE-076F-8BFCFE72B6AE}"/>
                </a:ext>
              </a:extLst>
            </p:cNvPr>
            <p:cNvSpPr/>
            <p:nvPr userDrawn="1"/>
          </p:nvSpPr>
          <p:spPr>
            <a:xfrm rot="295145">
              <a:off x="8329637" y="1918479"/>
              <a:ext cx="126224" cy="45719"/>
            </a:xfrm>
            <a:custGeom>
              <a:avLst/>
              <a:gdLst>
                <a:gd name="connsiteX0" fmla="*/ 0 w 81914"/>
                <a:gd name="connsiteY0" fmla="*/ 0 h 11049"/>
                <a:gd name="connsiteX1" fmla="*/ 81915 w 81914"/>
                <a:gd name="connsiteY1" fmla="*/ 11049 h 11049"/>
                <a:gd name="connsiteX2" fmla="*/ 0 w 81914"/>
                <a:gd name="connsiteY2" fmla="*/ 0 h 1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914" h="11049">
                  <a:moveTo>
                    <a:pt x="0" y="0"/>
                  </a:moveTo>
                  <a:cubicBezTo>
                    <a:pt x="27337" y="3715"/>
                    <a:pt x="54578" y="7334"/>
                    <a:pt x="81915" y="11049"/>
                  </a:cubicBezTo>
                  <a:cubicBezTo>
                    <a:pt x="54292" y="6477"/>
                    <a:pt x="26194" y="3715"/>
                    <a:pt x="0" y="0"/>
                  </a:cubicBezTo>
                  <a:close/>
                </a:path>
              </a:pathLst>
            </a:custGeom>
            <a:solidFill>
              <a:srgbClr val="FFFFFF">
                <a:alpha val="13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21978" name="Graphic 8819">
              <a:extLst>
                <a:ext uri="{FF2B5EF4-FFF2-40B4-BE49-F238E27FC236}">
                  <a16:creationId xmlns:a16="http://schemas.microsoft.com/office/drawing/2014/main" id="{26DB8B38-D81C-5CE4-0398-449C6D3874BF}"/>
                </a:ext>
              </a:extLst>
            </p:cNvPr>
            <p:cNvGrpSpPr/>
            <p:nvPr/>
          </p:nvGrpSpPr>
          <p:grpSpPr>
            <a:xfrm rot="295145">
              <a:off x="8507317" y="1130221"/>
              <a:ext cx="455084" cy="307932"/>
              <a:chOff x="8459443" y="966541"/>
              <a:chExt cx="455084" cy="307932"/>
            </a:xfrm>
          </p:grpSpPr>
          <p:sp>
            <p:nvSpPr>
              <p:cNvPr id="21995" name="Vrije vorm: vorm 21994">
                <a:extLst>
                  <a:ext uri="{FF2B5EF4-FFF2-40B4-BE49-F238E27FC236}">
                    <a16:creationId xmlns:a16="http://schemas.microsoft.com/office/drawing/2014/main" id="{58ADEE39-E5FC-F0B8-F7C1-773917C96578}"/>
                  </a:ext>
                </a:extLst>
              </p:cNvPr>
              <p:cNvSpPr/>
              <p:nvPr/>
            </p:nvSpPr>
            <p:spPr>
              <a:xfrm>
                <a:off x="8459443" y="966541"/>
                <a:ext cx="455084" cy="307932"/>
              </a:xfrm>
              <a:custGeom>
                <a:avLst/>
                <a:gdLst>
                  <a:gd name="connsiteX0" fmla="*/ 443487 w 455084"/>
                  <a:gd name="connsiteY0" fmla="*/ 15264 h 307932"/>
                  <a:gd name="connsiteX1" fmla="*/ 436438 w 455084"/>
                  <a:gd name="connsiteY1" fmla="*/ 16883 h 307932"/>
                  <a:gd name="connsiteX2" fmla="*/ 397766 w 455084"/>
                  <a:gd name="connsiteY2" fmla="*/ 12883 h 307932"/>
                  <a:gd name="connsiteX3" fmla="*/ 363476 w 455084"/>
                  <a:gd name="connsiteY3" fmla="*/ 119 h 307932"/>
                  <a:gd name="connsiteX4" fmla="*/ 358047 w 455084"/>
                  <a:gd name="connsiteY4" fmla="*/ 24 h 307932"/>
                  <a:gd name="connsiteX5" fmla="*/ 352904 w 455084"/>
                  <a:gd name="connsiteY5" fmla="*/ 7930 h 307932"/>
                  <a:gd name="connsiteX6" fmla="*/ 346331 w 455084"/>
                  <a:gd name="connsiteY6" fmla="*/ 881 h 307932"/>
                  <a:gd name="connsiteX7" fmla="*/ 294325 w 455084"/>
                  <a:gd name="connsiteY7" fmla="*/ 22693 h 307932"/>
                  <a:gd name="connsiteX8" fmla="*/ 221363 w 455084"/>
                  <a:gd name="connsiteY8" fmla="*/ 41172 h 307932"/>
                  <a:gd name="connsiteX9" fmla="*/ 198122 w 455084"/>
                  <a:gd name="connsiteY9" fmla="*/ 36219 h 307932"/>
                  <a:gd name="connsiteX10" fmla="*/ 181263 w 455084"/>
                  <a:gd name="connsiteY10" fmla="*/ 36219 h 307932"/>
                  <a:gd name="connsiteX11" fmla="*/ 179453 w 455084"/>
                  <a:gd name="connsiteY11" fmla="*/ 32599 h 307932"/>
                  <a:gd name="connsiteX12" fmla="*/ 147735 w 455084"/>
                  <a:gd name="connsiteY12" fmla="*/ 32599 h 307932"/>
                  <a:gd name="connsiteX13" fmla="*/ 146306 w 455084"/>
                  <a:gd name="connsiteY13" fmla="*/ 34123 h 307932"/>
                  <a:gd name="connsiteX14" fmla="*/ 89061 w 455084"/>
                  <a:gd name="connsiteY14" fmla="*/ 56888 h 307932"/>
                  <a:gd name="connsiteX15" fmla="*/ 27530 w 455084"/>
                  <a:gd name="connsiteY15" fmla="*/ 70223 h 307932"/>
                  <a:gd name="connsiteX16" fmla="*/ 14195 w 455084"/>
                  <a:gd name="connsiteY16" fmla="*/ 84796 h 307932"/>
                  <a:gd name="connsiteX17" fmla="*/ 7527 w 455084"/>
                  <a:gd name="connsiteY17" fmla="*/ 96226 h 307932"/>
                  <a:gd name="connsiteX18" fmla="*/ 9337 w 455084"/>
                  <a:gd name="connsiteY18" fmla="*/ 282440 h 307932"/>
                  <a:gd name="connsiteX19" fmla="*/ 38483 w 455084"/>
                  <a:gd name="connsiteY19" fmla="*/ 282440 h 307932"/>
                  <a:gd name="connsiteX20" fmla="*/ 40293 w 455084"/>
                  <a:gd name="connsiteY20" fmla="*/ 273106 h 307932"/>
                  <a:gd name="connsiteX21" fmla="*/ 51723 w 455084"/>
                  <a:gd name="connsiteY21" fmla="*/ 218623 h 307932"/>
                  <a:gd name="connsiteX22" fmla="*/ 52104 w 455084"/>
                  <a:gd name="connsiteY22" fmla="*/ 215765 h 307932"/>
                  <a:gd name="connsiteX23" fmla="*/ 54390 w 455084"/>
                  <a:gd name="connsiteY23" fmla="*/ 215765 h 307932"/>
                  <a:gd name="connsiteX24" fmla="*/ 93443 w 455084"/>
                  <a:gd name="connsiteY24" fmla="*/ 215860 h 307932"/>
                  <a:gd name="connsiteX25" fmla="*/ 97919 w 455084"/>
                  <a:gd name="connsiteY25" fmla="*/ 223195 h 307932"/>
                  <a:gd name="connsiteX26" fmla="*/ 98967 w 455084"/>
                  <a:gd name="connsiteY26" fmla="*/ 224528 h 307932"/>
                  <a:gd name="connsiteX27" fmla="*/ 111445 w 455084"/>
                  <a:gd name="connsiteY27" fmla="*/ 226243 h 307932"/>
                  <a:gd name="connsiteX28" fmla="*/ 116969 w 455084"/>
                  <a:gd name="connsiteY28" fmla="*/ 215956 h 307932"/>
                  <a:gd name="connsiteX29" fmla="*/ 170500 w 455084"/>
                  <a:gd name="connsiteY29" fmla="*/ 216146 h 307932"/>
                  <a:gd name="connsiteX30" fmla="*/ 197741 w 455084"/>
                  <a:gd name="connsiteY30" fmla="*/ 275582 h 307932"/>
                  <a:gd name="connsiteX31" fmla="*/ 235556 w 455084"/>
                  <a:gd name="connsiteY31" fmla="*/ 275582 h 307932"/>
                  <a:gd name="connsiteX32" fmla="*/ 269084 w 455084"/>
                  <a:gd name="connsiteY32" fmla="*/ 216432 h 307932"/>
                  <a:gd name="connsiteX33" fmla="*/ 342331 w 455084"/>
                  <a:gd name="connsiteY33" fmla="*/ 216622 h 307932"/>
                  <a:gd name="connsiteX34" fmla="*/ 435200 w 455084"/>
                  <a:gd name="connsiteY34" fmla="*/ 216908 h 307932"/>
                  <a:gd name="connsiteX35" fmla="*/ 453202 w 455084"/>
                  <a:gd name="connsiteY35" fmla="*/ 86987 h 307932"/>
                  <a:gd name="connsiteX36" fmla="*/ 443487 w 455084"/>
                  <a:gd name="connsiteY36" fmla="*/ 15359 h 307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55084" h="307932">
                    <a:moveTo>
                      <a:pt x="443487" y="15264"/>
                    </a:moveTo>
                    <a:cubicBezTo>
                      <a:pt x="441105" y="16312"/>
                      <a:pt x="438819" y="16883"/>
                      <a:pt x="436438" y="16883"/>
                    </a:cubicBezTo>
                    <a:cubicBezTo>
                      <a:pt x="423579" y="16883"/>
                      <a:pt x="410625" y="16883"/>
                      <a:pt x="397766" y="12883"/>
                    </a:cubicBezTo>
                    <a:cubicBezTo>
                      <a:pt x="386337" y="9263"/>
                      <a:pt x="375002" y="1262"/>
                      <a:pt x="363476" y="119"/>
                    </a:cubicBezTo>
                    <a:cubicBezTo>
                      <a:pt x="361667" y="-71"/>
                      <a:pt x="359857" y="24"/>
                      <a:pt x="358047" y="24"/>
                    </a:cubicBezTo>
                    <a:cubicBezTo>
                      <a:pt x="356428" y="2786"/>
                      <a:pt x="354713" y="5548"/>
                      <a:pt x="352904" y="7930"/>
                    </a:cubicBezTo>
                    <a:cubicBezTo>
                      <a:pt x="351570" y="9644"/>
                      <a:pt x="349379" y="5739"/>
                      <a:pt x="346331" y="881"/>
                    </a:cubicBezTo>
                    <a:cubicBezTo>
                      <a:pt x="328901" y="4024"/>
                      <a:pt x="311565" y="13454"/>
                      <a:pt x="294325" y="22693"/>
                    </a:cubicBezTo>
                    <a:cubicBezTo>
                      <a:pt x="269941" y="35743"/>
                      <a:pt x="246033" y="45268"/>
                      <a:pt x="221363" y="41172"/>
                    </a:cubicBezTo>
                    <a:cubicBezTo>
                      <a:pt x="213648" y="39838"/>
                      <a:pt x="205838" y="38029"/>
                      <a:pt x="198122" y="36219"/>
                    </a:cubicBezTo>
                    <a:cubicBezTo>
                      <a:pt x="192503" y="36219"/>
                      <a:pt x="186883" y="36219"/>
                      <a:pt x="181263" y="36219"/>
                    </a:cubicBezTo>
                    <a:cubicBezTo>
                      <a:pt x="180692" y="34981"/>
                      <a:pt x="180120" y="33742"/>
                      <a:pt x="179453" y="32599"/>
                    </a:cubicBezTo>
                    <a:cubicBezTo>
                      <a:pt x="168881" y="30885"/>
                      <a:pt x="158308" y="30409"/>
                      <a:pt x="147735" y="32599"/>
                    </a:cubicBezTo>
                    <a:cubicBezTo>
                      <a:pt x="147259" y="33076"/>
                      <a:pt x="146783" y="33647"/>
                      <a:pt x="146306" y="34123"/>
                    </a:cubicBezTo>
                    <a:cubicBezTo>
                      <a:pt x="127256" y="51459"/>
                      <a:pt x="108302" y="55459"/>
                      <a:pt x="89061" y="56888"/>
                    </a:cubicBezTo>
                    <a:cubicBezTo>
                      <a:pt x="68773" y="58412"/>
                      <a:pt x="47913" y="61270"/>
                      <a:pt x="27530" y="70223"/>
                    </a:cubicBezTo>
                    <a:cubicBezTo>
                      <a:pt x="22958" y="74033"/>
                      <a:pt x="18576" y="78796"/>
                      <a:pt x="14195" y="84796"/>
                    </a:cubicBezTo>
                    <a:cubicBezTo>
                      <a:pt x="12004" y="88987"/>
                      <a:pt x="9718" y="92797"/>
                      <a:pt x="7527" y="96226"/>
                    </a:cubicBezTo>
                    <a:cubicBezTo>
                      <a:pt x="-2284" y="149852"/>
                      <a:pt x="-3331" y="234625"/>
                      <a:pt x="9337" y="282440"/>
                    </a:cubicBezTo>
                    <a:cubicBezTo>
                      <a:pt x="17719" y="314254"/>
                      <a:pt x="30197" y="318540"/>
                      <a:pt x="38483" y="282440"/>
                    </a:cubicBezTo>
                    <a:cubicBezTo>
                      <a:pt x="39150" y="279583"/>
                      <a:pt x="39722" y="276439"/>
                      <a:pt x="40293" y="273106"/>
                    </a:cubicBezTo>
                    <a:cubicBezTo>
                      <a:pt x="45437" y="262819"/>
                      <a:pt x="49437" y="243102"/>
                      <a:pt x="51723" y="218623"/>
                    </a:cubicBezTo>
                    <a:cubicBezTo>
                      <a:pt x="51723" y="218051"/>
                      <a:pt x="51914" y="217099"/>
                      <a:pt x="52104" y="215765"/>
                    </a:cubicBezTo>
                    <a:cubicBezTo>
                      <a:pt x="53247" y="215765"/>
                      <a:pt x="54009" y="215765"/>
                      <a:pt x="54390" y="215765"/>
                    </a:cubicBezTo>
                    <a:cubicBezTo>
                      <a:pt x="67439" y="215765"/>
                      <a:pt x="80393" y="215765"/>
                      <a:pt x="93443" y="215860"/>
                    </a:cubicBezTo>
                    <a:cubicBezTo>
                      <a:pt x="94967" y="218337"/>
                      <a:pt x="96491" y="220813"/>
                      <a:pt x="97919" y="223195"/>
                    </a:cubicBezTo>
                    <a:cubicBezTo>
                      <a:pt x="98300" y="223766"/>
                      <a:pt x="98586" y="224147"/>
                      <a:pt x="98967" y="224528"/>
                    </a:cubicBezTo>
                    <a:cubicBezTo>
                      <a:pt x="102968" y="231958"/>
                      <a:pt x="107349" y="233767"/>
                      <a:pt x="111445" y="226243"/>
                    </a:cubicBezTo>
                    <a:cubicBezTo>
                      <a:pt x="113255" y="222909"/>
                      <a:pt x="115160" y="219385"/>
                      <a:pt x="116969" y="215956"/>
                    </a:cubicBezTo>
                    <a:cubicBezTo>
                      <a:pt x="134781" y="215956"/>
                      <a:pt x="152688" y="216051"/>
                      <a:pt x="170500" y="216146"/>
                    </a:cubicBezTo>
                    <a:cubicBezTo>
                      <a:pt x="179263" y="239006"/>
                      <a:pt x="187835" y="262152"/>
                      <a:pt x="197741" y="275582"/>
                    </a:cubicBezTo>
                    <a:cubicBezTo>
                      <a:pt x="209933" y="292156"/>
                      <a:pt x="223268" y="289489"/>
                      <a:pt x="235556" y="275582"/>
                    </a:cubicBezTo>
                    <a:cubicBezTo>
                      <a:pt x="247367" y="262247"/>
                      <a:pt x="258225" y="238911"/>
                      <a:pt x="269084" y="216432"/>
                    </a:cubicBezTo>
                    <a:cubicBezTo>
                      <a:pt x="293468" y="216432"/>
                      <a:pt x="317852" y="216622"/>
                      <a:pt x="342331" y="216622"/>
                    </a:cubicBezTo>
                    <a:lnTo>
                      <a:pt x="435200" y="216908"/>
                    </a:lnTo>
                    <a:cubicBezTo>
                      <a:pt x="452535" y="216908"/>
                      <a:pt x="458536" y="140327"/>
                      <a:pt x="453202" y="86987"/>
                    </a:cubicBezTo>
                    <a:cubicBezTo>
                      <a:pt x="452249" y="57460"/>
                      <a:pt x="448535" y="32885"/>
                      <a:pt x="443487" y="15359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6" name="Vrije vorm: vorm 21995">
                <a:extLst>
                  <a:ext uri="{FF2B5EF4-FFF2-40B4-BE49-F238E27FC236}">
                    <a16:creationId xmlns:a16="http://schemas.microsoft.com/office/drawing/2014/main" id="{2A0E3D20-66FE-0668-CD12-1F702C265CAF}"/>
                  </a:ext>
                </a:extLst>
              </p:cNvPr>
              <p:cNvSpPr/>
              <p:nvPr/>
            </p:nvSpPr>
            <p:spPr>
              <a:xfrm>
                <a:off x="8470780" y="1112773"/>
                <a:ext cx="440816" cy="131065"/>
              </a:xfrm>
              <a:custGeom>
                <a:avLst/>
                <a:gdLst>
                  <a:gd name="connsiteX0" fmla="*/ 334899 w 440816"/>
                  <a:gd name="connsiteY0" fmla="*/ 19812 h 131065"/>
                  <a:gd name="connsiteX1" fmla="*/ 259652 w 440816"/>
                  <a:gd name="connsiteY1" fmla="*/ 11240 h 131065"/>
                  <a:gd name="connsiteX2" fmla="*/ 259461 w 440816"/>
                  <a:gd name="connsiteY2" fmla="*/ 11716 h 131065"/>
                  <a:gd name="connsiteX3" fmla="*/ 216408 w 440816"/>
                  <a:gd name="connsiteY3" fmla="*/ 62960 h 131065"/>
                  <a:gd name="connsiteX4" fmla="*/ 170974 w 440816"/>
                  <a:gd name="connsiteY4" fmla="*/ 15907 h 131065"/>
                  <a:gd name="connsiteX5" fmla="*/ 167259 w 440816"/>
                  <a:gd name="connsiteY5" fmla="*/ 12573 h 131065"/>
                  <a:gd name="connsiteX6" fmla="*/ 139256 w 440816"/>
                  <a:gd name="connsiteY6" fmla="*/ 0 h 131065"/>
                  <a:gd name="connsiteX7" fmla="*/ 85058 w 440816"/>
                  <a:gd name="connsiteY7" fmla="*/ 0 h 131065"/>
                  <a:gd name="connsiteX8" fmla="*/ 83058 w 440816"/>
                  <a:gd name="connsiteY8" fmla="*/ 286 h 131065"/>
                  <a:gd name="connsiteX9" fmla="*/ 69628 w 440816"/>
                  <a:gd name="connsiteY9" fmla="*/ 0 h 131065"/>
                  <a:gd name="connsiteX10" fmla="*/ 41243 w 440816"/>
                  <a:gd name="connsiteY10" fmla="*/ 0 h 131065"/>
                  <a:gd name="connsiteX11" fmla="*/ 39910 w 440816"/>
                  <a:gd name="connsiteY11" fmla="*/ 2286 h 131065"/>
                  <a:gd name="connsiteX12" fmla="*/ 10478 w 440816"/>
                  <a:gd name="connsiteY12" fmla="*/ 51149 h 131065"/>
                  <a:gd name="connsiteX13" fmla="*/ 0 w 440816"/>
                  <a:gd name="connsiteY13" fmla="*/ 117443 h 131065"/>
                  <a:gd name="connsiteX14" fmla="*/ 26099 w 440816"/>
                  <a:gd name="connsiteY14" fmla="*/ 108871 h 131065"/>
                  <a:gd name="connsiteX15" fmla="*/ 27908 w 440816"/>
                  <a:gd name="connsiteY15" fmla="*/ 100775 h 131065"/>
                  <a:gd name="connsiteX16" fmla="*/ 39338 w 440816"/>
                  <a:gd name="connsiteY16" fmla="*/ 53245 h 131065"/>
                  <a:gd name="connsiteX17" fmla="*/ 39719 w 440816"/>
                  <a:gd name="connsiteY17" fmla="*/ 50768 h 131065"/>
                  <a:gd name="connsiteX18" fmla="*/ 42005 w 440816"/>
                  <a:gd name="connsiteY18" fmla="*/ 50768 h 131065"/>
                  <a:gd name="connsiteX19" fmla="*/ 81058 w 440816"/>
                  <a:gd name="connsiteY19" fmla="*/ 50864 h 131065"/>
                  <a:gd name="connsiteX20" fmla="*/ 85535 w 440816"/>
                  <a:gd name="connsiteY20" fmla="*/ 57245 h 131065"/>
                  <a:gd name="connsiteX21" fmla="*/ 86582 w 440816"/>
                  <a:gd name="connsiteY21" fmla="*/ 58484 h 131065"/>
                  <a:gd name="connsiteX22" fmla="*/ 99060 w 440816"/>
                  <a:gd name="connsiteY22" fmla="*/ 59912 h 131065"/>
                  <a:gd name="connsiteX23" fmla="*/ 104585 w 440816"/>
                  <a:gd name="connsiteY23" fmla="*/ 50864 h 131065"/>
                  <a:gd name="connsiteX24" fmla="*/ 158115 w 440816"/>
                  <a:gd name="connsiteY24" fmla="*/ 50959 h 131065"/>
                  <a:gd name="connsiteX25" fmla="*/ 185357 w 440816"/>
                  <a:gd name="connsiteY25" fmla="*/ 102680 h 131065"/>
                  <a:gd name="connsiteX26" fmla="*/ 223171 w 440816"/>
                  <a:gd name="connsiteY26" fmla="*/ 102680 h 131065"/>
                  <a:gd name="connsiteX27" fmla="*/ 256699 w 440816"/>
                  <a:gd name="connsiteY27" fmla="*/ 51149 h 131065"/>
                  <a:gd name="connsiteX28" fmla="*/ 329946 w 440816"/>
                  <a:gd name="connsiteY28" fmla="*/ 51340 h 131065"/>
                  <a:gd name="connsiteX29" fmla="*/ 422815 w 440816"/>
                  <a:gd name="connsiteY29" fmla="*/ 51626 h 131065"/>
                  <a:gd name="connsiteX30" fmla="*/ 440817 w 440816"/>
                  <a:gd name="connsiteY30" fmla="*/ 8382 h 131065"/>
                  <a:gd name="connsiteX31" fmla="*/ 421672 w 440816"/>
                  <a:gd name="connsiteY31" fmla="*/ 21146 h 131065"/>
                  <a:gd name="connsiteX32" fmla="*/ 335090 w 440816"/>
                  <a:gd name="connsiteY32" fmla="*/ 19622 h 131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440816" h="131065">
                    <a:moveTo>
                      <a:pt x="334899" y="19812"/>
                    </a:moveTo>
                    <a:cubicBezTo>
                      <a:pt x="309753" y="21146"/>
                      <a:pt x="284702" y="16859"/>
                      <a:pt x="259652" y="11240"/>
                    </a:cubicBezTo>
                    <a:cubicBezTo>
                      <a:pt x="259652" y="11335"/>
                      <a:pt x="259556" y="11525"/>
                      <a:pt x="259461" y="11716"/>
                    </a:cubicBezTo>
                    <a:cubicBezTo>
                      <a:pt x="245078" y="45625"/>
                      <a:pt x="232791" y="57912"/>
                      <a:pt x="216408" y="62960"/>
                    </a:cubicBezTo>
                    <a:cubicBezTo>
                      <a:pt x="199834" y="68104"/>
                      <a:pt x="185261" y="45720"/>
                      <a:pt x="170974" y="15907"/>
                    </a:cubicBezTo>
                    <a:cubicBezTo>
                      <a:pt x="169736" y="14669"/>
                      <a:pt x="168497" y="13526"/>
                      <a:pt x="167259" y="12573"/>
                    </a:cubicBezTo>
                    <a:cubicBezTo>
                      <a:pt x="157925" y="7620"/>
                      <a:pt x="148590" y="3524"/>
                      <a:pt x="139256" y="0"/>
                    </a:cubicBezTo>
                    <a:lnTo>
                      <a:pt x="85058" y="0"/>
                    </a:lnTo>
                    <a:cubicBezTo>
                      <a:pt x="84392" y="0"/>
                      <a:pt x="83725" y="191"/>
                      <a:pt x="83058" y="286"/>
                    </a:cubicBezTo>
                    <a:cubicBezTo>
                      <a:pt x="78581" y="667"/>
                      <a:pt x="74105" y="476"/>
                      <a:pt x="69628" y="0"/>
                    </a:cubicBezTo>
                    <a:lnTo>
                      <a:pt x="41243" y="0"/>
                    </a:lnTo>
                    <a:cubicBezTo>
                      <a:pt x="40767" y="762"/>
                      <a:pt x="40291" y="1524"/>
                      <a:pt x="39910" y="2286"/>
                    </a:cubicBezTo>
                    <a:cubicBezTo>
                      <a:pt x="31337" y="27908"/>
                      <a:pt x="20860" y="43339"/>
                      <a:pt x="10478" y="51149"/>
                    </a:cubicBezTo>
                    <a:cubicBezTo>
                      <a:pt x="7525" y="74771"/>
                      <a:pt x="4001" y="96965"/>
                      <a:pt x="0" y="117443"/>
                    </a:cubicBezTo>
                    <a:cubicBezTo>
                      <a:pt x="8192" y="136970"/>
                      <a:pt x="18764" y="136684"/>
                      <a:pt x="26099" y="108871"/>
                    </a:cubicBezTo>
                    <a:cubicBezTo>
                      <a:pt x="26765" y="106394"/>
                      <a:pt x="27337" y="103632"/>
                      <a:pt x="27908" y="100775"/>
                    </a:cubicBezTo>
                    <a:cubicBezTo>
                      <a:pt x="33052" y="91821"/>
                      <a:pt x="37052" y="74581"/>
                      <a:pt x="39338" y="53245"/>
                    </a:cubicBezTo>
                    <a:cubicBezTo>
                      <a:pt x="39338" y="52769"/>
                      <a:pt x="39529" y="51911"/>
                      <a:pt x="39719" y="50768"/>
                    </a:cubicBezTo>
                    <a:cubicBezTo>
                      <a:pt x="40862" y="50768"/>
                      <a:pt x="41624" y="50768"/>
                      <a:pt x="42005" y="50768"/>
                    </a:cubicBezTo>
                    <a:cubicBezTo>
                      <a:pt x="55055" y="50768"/>
                      <a:pt x="68008" y="50768"/>
                      <a:pt x="81058" y="50864"/>
                    </a:cubicBezTo>
                    <a:cubicBezTo>
                      <a:pt x="82582" y="53054"/>
                      <a:pt x="84106" y="55150"/>
                      <a:pt x="85535" y="57245"/>
                    </a:cubicBezTo>
                    <a:cubicBezTo>
                      <a:pt x="85916" y="57722"/>
                      <a:pt x="86201" y="58007"/>
                      <a:pt x="86582" y="58484"/>
                    </a:cubicBezTo>
                    <a:cubicBezTo>
                      <a:pt x="90583" y="64961"/>
                      <a:pt x="94964" y="66485"/>
                      <a:pt x="99060" y="59912"/>
                    </a:cubicBezTo>
                    <a:cubicBezTo>
                      <a:pt x="100870" y="56960"/>
                      <a:pt x="102775" y="53912"/>
                      <a:pt x="104585" y="50864"/>
                    </a:cubicBezTo>
                    <a:cubicBezTo>
                      <a:pt x="122396" y="50864"/>
                      <a:pt x="140303" y="50864"/>
                      <a:pt x="158115" y="50959"/>
                    </a:cubicBezTo>
                    <a:cubicBezTo>
                      <a:pt x="166878" y="70961"/>
                      <a:pt x="175450" y="91059"/>
                      <a:pt x="185357" y="102680"/>
                    </a:cubicBezTo>
                    <a:cubicBezTo>
                      <a:pt x="197549" y="117062"/>
                      <a:pt x="210884" y="114776"/>
                      <a:pt x="223171" y="102680"/>
                    </a:cubicBezTo>
                    <a:cubicBezTo>
                      <a:pt x="234982" y="91059"/>
                      <a:pt x="245840" y="70771"/>
                      <a:pt x="256699" y="51149"/>
                    </a:cubicBezTo>
                    <a:lnTo>
                      <a:pt x="329946" y="51340"/>
                    </a:lnTo>
                    <a:lnTo>
                      <a:pt x="422815" y="51626"/>
                    </a:lnTo>
                    <a:cubicBezTo>
                      <a:pt x="431959" y="51626"/>
                      <a:pt x="437959" y="32957"/>
                      <a:pt x="440817" y="8382"/>
                    </a:cubicBezTo>
                    <a:cubicBezTo>
                      <a:pt x="434626" y="15621"/>
                      <a:pt x="428149" y="19907"/>
                      <a:pt x="421672" y="21146"/>
                    </a:cubicBezTo>
                    <a:cubicBezTo>
                      <a:pt x="392811" y="26861"/>
                      <a:pt x="363855" y="27241"/>
                      <a:pt x="335090" y="19622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7" name="Vrije vorm: vorm 21996">
                <a:extLst>
                  <a:ext uri="{FF2B5EF4-FFF2-40B4-BE49-F238E27FC236}">
                    <a16:creationId xmlns:a16="http://schemas.microsoft.com/office/drawing/2014/main" id="{8C2D00B2-EF54-25A9-998F-804D3210FB89}"/>
                  </a:ext>
                </a:extLst>
              </p:cNvPr>
              <p:cNvSpPr/>
              <p:nvPr/>
            </p:nvSpPr>
            <p:spPr>
              <a:xfrm>
                <a:off x="8776043" y="983318"/>
                <a:ext cx="112709" cy="98213"/>
              </a:xfrm>
              <a:custGeom>
                <a:avLst/>
                <a:gdLst>
                  <a:gd name="connsiteX0" fmla="*/ 13633 w 112709"/>
                  <a:gd name="connsiteY0" fmla="*/ 22013 h 98213"/>
                  <a:gd name="connsiteX1" fmla="*/ 71259 w 112709"/>
                  <a:gd name="connsiteY1" fmla="*/ 42873 h 98213"/>
                  <a:gd name="connsiteX2" fmla="*/ 77070 w 112709"/>
                  <a:gd name="connsiteY2" fmla="*/ 47826 h 98213"/>
                  <a:gd name="connsiteX3" fmla="*/ 104121 w 112709"/>
                  <a:gd name="connsiteY3" fmla="*/ 86498 h 98213"/>
                  <a:gd name="connsiteX4" fmla="*/ 110407 w 112709"/>
                  <a:gd name="connsiteY4" fmla="*/ 98213 h 98213"/>
                  <a:gd name="connsiteX5" fmla="*/ 112026 w 112709"/>
                  <a:gd name="connsiteY5" fmla="*/ 75068 h 98213"/>
                  <a:gd name="connsiteX6" fmla="*/ 69736 w 112709"/>
                  <a:gd name="connsiteY6" fmla="*/ 16584 h 98213"/>
                  <a:gd name="connsiteX7" fmla="*/ 4966 w 112709"/>
                  <a:gd name="connsiteY7" fmla="*/ 201 h 98213"/>
                  <a:gd name="connsiteX8" fmla="*/ 489 w 112709"/>
                  <a:gd name="connsiteY8" fmla="*/ 27538 h 98213"/>
                  <a:gd name="connsiteX9" fmla="*/ 13538 w 112709"/>
                  <a:gd name="connsiteY9" fmla="*/ 22013 h 98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2709" h="98213">
                    <a:moveTo>
                      <a:pt x="13633" y="22013"/>
                    </a:moveTo>
                    <a:cubicBezTo>
                      <a:pt x="33159" y="22109"/>
                      <a:pt x="51924" y="28967"/>
                      <a:pt x="71259" y="42873"/>
                    </a:cubicBezTo>
                    <a:cubicBezTo>
                      <a:pt x="73260" y="44302"/>
                      <a:pt x="75165" y="46016"/>
                      <a:pt x="77070" y="47826"/>
                    </a:cubicBezTo>
                    <a:cubicBezTo>
                      <a:pt x="87547" y="47731"/>
                      <a:pt x="97930" y="54303"/>
                      <a:pt x="104121" y="86498"/>
                    </a:cubicBezTo>
                    <a:cubicBezTo>
                      <a:pt x="106216" y="90308"/>
                      <a:pt x="108312" y="94213"/>
                      <a:pt x="110407" y="98213"/>
                    </a:cubicBezTo>
                    <a:cubicBezTo>
                      <a:pt x="112312" y="94308"/>
                      <a:pt x="113551" y="84878"/>
                      <a:pt x="112026" y="75068"/>
                    </a:cubicBezTo>
                    <a:cubicBezTo>
                      <a:pt x="102025" y="13536"/>
                      <a:pt x="85357" y="14965"/>
                      <a:pt x="69736" y="16584"/>
                    </a:cubicBezTo>
                    <a:cubicBezTo>
                      <a:pt x="48114" y="18870"/>
                      <a:pt x="26397" y="13346"/>
                      <a:pt x="4966" y="201"/>
                    </a:cubicBezTo>
                    <a:cubicBezTo>
                      <a:pt x="1155" y="-2180"/>
                      <a:pt x="-1035" y="17156"/>
                      <a:pt x="489" y="27538"/>
                    </a:cubicBezTo>
                    <a:cubicBezTo>
                      <a:pt x="4870" y="23918"/>
                      <a:pt x="9252" y="22013"/>
                      <a:pt x="13538" y="220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79" name="Graphic 8819">
              <a:extLst>
                <a:ext uri="{FF2B5EF4-FFF2-40B4-BE49-F238E27FC236}">
                  <a16:creationId xmlns:a16="http://schemas.microsoft.com/office/drawing/2014/main" id="{6EAA59B9-9CF9-E7AC-7AE7-70433E38C566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21988" name="Vrije vorm: vorm 21987">
                <a:extLst>
                  <a:ext uri="{FF2B5EF4-FFF2-40B4-BE49-F238E27FC236}">
                    <a16:creationId xmlns:a16="http://schemas.microsoft.com/office/drawing/2014/main" id="{510CC31B-1E85-2F3B-B8EA-1A3212ADD41F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9" name="Vrije vorm: vorm 21988">
                <a:extLst>
                  <a:ext uri="{FF2B5EF4-FFF2-40B4-BE49-F238E27FC236}">
                    <a16:creationId xmlns:a16="http://schemas.microsoft.com/office/drawing/2014/main" id="{52F0CEAD-6AD9-84A7-D912-4458B1884C8B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0" name="Vrije vorm: vorm 21989">
                <a:extLst>
                  <a:ext uri="{FF2B5EF4-FFF2-40B4-BE49-F238E27FC236}">
                    <a16:creationId xmlns:a16="http://schemas.microsoft.com/office/drawing/2014/main" id="{F07F2B14-C0AB-D2E6-1A76-A11A9870BAFE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1" name="Vrije vorm: vorm 21990">
                <a:extLst>
                  <a:ext uri="{FF2B5EF4-FFF2-40B4-BE49-F238E27FC236}">
                    <a16:creationId xmlns:a16="http://schemas.microsoft.com/office/drawing/2014/main" id="{CA9262EF-5BD7-4FAE-E8A6-A22BAADD9BC2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2" name="Vrije vorm: vorm 21991">
                <a:extLst>
                  <a:ext uri="{FF2B5EF4-FFF2-40B4-BE49-F238E27FC236}">
                    <a16:creationId xmlns:a16="http://schemas.microsoft.com/office/drawing/2014/main" id="{A07A1623-157D-E27B-1DF9-5842922BF805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3" name="Vrije vorm: vorm 21992">
                <a:extLst>
                  <a:ext uri="{FF2B5EF4-FFF2-40B4-BE49-F238E27FC236}">
                    <a16:creationId xmlns:a16="http://schemas.microsoft.com/office/drawing/2014/main" id="{D26ABE3B-720E-1ADE-1391-A731F94AA4C9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94" name="Vrije vorm: vorm 21993">
                <a:extLst>
                  <a:ext uri="{FF2B5EF4-FFF2-40B4-BE49-F238E27FC236}">
                    <a16:creationId xmlns:a16="http://schemas.microsoft.com/office/drawing/2014/main" id="{3B96C205-A6CB-5CBF-7265-5C8267AF4192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1980" name="Graphic 8819">
              <a:extLst>
                <a:ext uri="{FF2B5EF4-FFF2-40B4-BE49-F238E27FC236}">
                  <a16:creationId xmlns:a16="http://schemas.microsoft.com/office/drawing/2014/main" id="{83565A2A-3079-7168-4B04-7501803C7BEA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21981" name="Vrije vorm: vorm 21980">
                <a:extLst>
                  <a:ext uri="{FF2B5EF4-FFF2-40B4-BE49-F238E27FC236}">
                    <a16:creationId xmlns:a16="http://schemas.microsoft.com/office/drawing/2014/main" id="{95CDD082-91C5-6FD1-6B52-82A7BE9B1EEF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2" name="Vrije vorm: vorm 21981">
                <a:extLst>
                  <a:ext uri="{FF2B5EF4-FFF2-40B4-BE49-F238E27FC236}">
                    <a16:creationId xmlns:a16="http://schemas.microsoft.com/office/drawing/2014/main" id="{8EB265FE-F3B9-8787-B74C-5603D8FEEE2C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3" name="Vrije vorm: vorm 21982">
                <a:extLst>
                  <a:ext uri="{FF2B5EF4-FFF2-40B4-BE49-F238E27FC236}">
                    <a16:creationId xmlns:a16="http://schemas.microsoft.com/office/drawing/2014/main" id="{987107F3-85CC-B590-B735-1E85DAF5C621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4" name="Vrije vorm: vorm 21983">
                <a:extLst>
                  <a:ext uri="{FF2B5EF4-FFF2-40B4-BE49-F238E27FC236}">
                    <a16:creationId xmlns:a16="http://schemas.microsoft.com/office/drawing/2014/main" id="{E7ACADD4-746C-FDFB-9B36-AB23BA451CE5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5" name="Vrije vorm: vorm 21984">
                <a:extLst>
                  <a:ext uri="{FF2B5EF4-FFF2-40B4-BE49-F238E27FC236}">
                    <a16:creationId xmlns:a16="http://schemas.microsoft.com/office/drawing/2014/main" id="{47DC58B5-2FE8-B1B6-2251-5E6872707132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6" name="Vrije vorm: vorm 21985">
                <a:extLst>
                  <a:ext uri="{FF2B5EF4-FFF2-40B4-BE49-F238E27FC236}">
                    <a16:creationId xmlns:a16="http://schemas.microsoft.com/office/drawing/2014/main" id="{933D4725-958E-A18E-31FC-47FEC17C7F3B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987" name="Vrije vorm: vorm 21986">
                <a:extLst>
                  <a:ext uri="{FF2B5EF4-FFF2-40B4-BE49-F238E27FC236}">
                    <a16:creationId xmlns:a16="http://schemas.microsoft.com/office/drawing/2014/main" id="{39C7FF31-CE59-1716-73B8-4EEFD597B6DF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22447" name="!!ornament">
            <a:extLst>
              <a:ext uri="{FF2B5EF4-FFF2-40B4-BE49-F238E27FC236}">
                <a16:creationId xmlns:a16="http://schemas.microsoft.com/office/drawing/2014/main" id="{706D67F5-FFD6-1793-9097-5D82BB31B012}"/>
              </a:ext>
            </a:extLst>
          </p:cNvPr>
          <p:cNvGrpSpPr/>
          <p:nvPr userDrawn="1"/>
        </p:nvGrpSpPr>
        <p:grpSpPr>
          <a:xfrm rot="295145">
            <a:off x="9241750" y="2353349"/>
            <a:ext cx="1012708" cy="1123932"/>
            <a:chOff x="9074093" y="1114583"/>
            <a:chExt cx="1394555" cy="1547717"/>
          </a:xfrm>
        </p:grpSpPr>
        <p:grpSp>
          <p:nvGrpSpPr>
            <p:cNvPr id="22448" name="Graphic 8819">
              <a:extLst>
                <a:ext uri="{FF2B5EF4-FFF2-40B4-BE49-F238E27FC236}">
                  <a16:creationId xmlns:a16="http://schemas.microsoft.com/office/drawing/2014/main" id="{8584E9EF-3887-864C-2F95-2D122DE666A2}"/>
                </a:ext>
              </a:extLst>
            </p:cNvPr>
            <p:cNvGrpSpPr/>
            <p:nvPr/>
          </p:nvGrpSpPr>
          <p:grpSpPr>
            <a:xfrm>
              <a:off x="9074093" y="1114583"/>
              <a:ext cx="1394555" cy="1372171"/>
              <a:chOff x="9074093" y="1114583"/>
              <a:chExt cx="1394555" cy="1372171"/>
            </a:xfrm>
          </p:grpSpPr>
          <p:sp>
            <p:nvSpPr>
              <p:cNvPr id="22546" name="Vrije vorm: vorm 22545">
                <a:extLst>
                  <a:ext uri="{FF2B5EF4-FFF2-40B4-BE49-F238E27FC236}">
                    <a16:creationId xmlns:a16="http://schemas.microsoft.com/office/drawing/2014/main" id="{E3A92E66-16FE-0081-D6F7-558E012AA14D}"/>
                  </a:ext>
                </a:extLst>
              </p:cNvPr>
              <p:cNvSpPr/>
              <p:nvPr/>
            </p:nvSpPr>
            <p:spPr>
              <a:xfrm>
                <a:off x="9094001" y="1114583"/>
                <a:ext cx="1042320" cy="524922"/>
              </a:xfrm>
              <a:custGeom>
                <a:avLst/>
                <a:gdLst>
                  <a:gd name="connsiteX0" fmla="*/ 24003 w 1042320"/>
                  <a:gd name="connsiteY0" fmla="*/ 509492 h 524922"/>
                  <a:gd name="connsiteX1" fmla="*/ 117729 w 1042320"/>
                  <a:gd name="connsiteY1" fmla="*/ 427387 h 524922"/>
                  <a:gd name="connsiteX2" fmla="*/ 124015 w 1042320"/>
                  <a:gd name="connsiteY2" fmla="*/ 395478 h 524922"/>
                  <a:gd name="connsiteX3" fmla="*/ 119253 w 1042320"/>
                  <a:gd name="connsiteY3" fmla="*/ 312706 h 524922"/>
                  <a:gd name="connsiteX4" fmla="*/ 124492 w 1042320"/>
                  <a:gd name="connsiteY4" fmla="*/ 311277 h 524922"/>
                  <a:gd name="connsiteX5" fmla="*/ 121158 w 1042320"/>
                  <a:gd name="connsiteY5" fmla="*/ 301847 h 524922"/>
                  <a:gd name="connsiteX6" fmla="*/ 224409 w 1042320"/>
                  <a:gd name="connsiteY6" fmla="*/ 262795 h 524922"/>
                  <a:gd name="connsiteX7" fmla="*/ 249079 w 1042320"/>
                  <a:gd name="connsiteY7" fmla="*/ 171831 h 524922"/>
                  <a:gd name="connsiteX8" fmla="*/ 375380 w 1042320"/>
                  <a:gd name="connsiteY8" fmla="*/ 158686 h 524922"/>
                  <a:gd name="connsiteX9" fmla="*/ 454628 w 1042320"/>
                  <a:gd name="connsiteY9" fmla="*/ 60674 h 524922"/>
                  <a:gd name="connsiteX10" fmla="*/ 572834 w 1042320"/>
                  <a:gd name="connsiteY10" fmla="*/ 85915 h 524922"/>
                  <a:gd name="connsiteX11" fmla="*/ 641318 w 1042320"/>
                  <a:gd name="connsiteY11" fmla="*/ 30194 h 524922"/>
                  <a:gd name="connsiteX12" fmla="*/ 650272 w 1042320"/>
                  <a:gd name="connsiteY12" fmla="*/ 36766 h 524922"/>
                  <a:gd name="connsiteX13" fmla="*/ 651415 w 1042320"/>
                  <a:gd name="connsiteY13" fmla="*/ 33719 h 524922"/>
                  <a:gd name="connsiteX14" fmla="*/ 745807 w 1042320"/>
                  <a:gd name="connsiteY14" fmla="*/ 84487 h 524922"/>
                  <a:gd name="connsiteX15" fmla="*/ 855726 w 1042320"/>
                  <a:gd name="connsiteY15" fmla="*/ 57340 h 524922"/>
                  <a:gd name="connsiteX16" fmla="*/ 862870 w 1042320"/>
                  <a:gd name="connsiteY16" fmla="*/ 67818 h 524922"/>
                  <a:gd name="connsiteX17" fmla="*/ 870680 w 1042320"/>
                  <a:gd name="connsiteY17" fmla="*/ 61341 h 524922"/>
                  <a:gd name="connsiteX18" fmla="*/ 936784 w 1042320"/>
                  <a:gd name="connsiteY18" fmla="*/ 133541 h 524922"/>
                  <a:gd name="connsiteX19" fmla="*/ 1030224 w 1042320"/>
                  <a:gd name="connsiteY19" fmla="*/ 133541 h 524922"/>
                  <a:gd name="connsiteX20" fmla="*/ 1033844 w 1042320"/>
                  <a:gd name="connsiteY20" fmla="*/ 144494 h 524922"/>
                  <a:gd name="connsiteX21" fmla="*/ 1042321 w 1042320"/>
                  <a:gd name="connsiteY21" fmla="*/ 142685 h 524922"/>
                  <a:gd name="connsiteX22" fmla="*/ 1027081 w 1042320"/>
                  <a:gd name="connsiteY22" fmla="*/ 105442 h 524922"/>
                  <a:gd name="connsiteX23" fmla="*/ 919163 w 1042320"/>
                  <a:gd name="connsiteY23" fmla="*/ 103537 h 524922"/>
                  <a:gd name="connsiteX24" fmla="*/ 848773 w 1042320"/>
                  <a:gd name="connsiteY24" fmla="*/ 27718 h 524922"/>
                  <a:gd name="connsiteX25" fmla="*/ 736092 w 1042320"/>
                  <a:gd name="connsiteY25" fmla="*/ 55436 h 524922"/>
                  <a:gd name="connsiteX26" fmla="*/ 629793 w 1042320"/>
                  <a:gd name="connsiteY26" fmla="*/ 0 h 524922"/>
                  <a:gd name="connsiteX27" fmla="*/ 559880 w 1042320"/>
                  <a:gd name="connsiteY27" fmla="*/ 56864 h 524922"/>
                  <a:gd name="connsiteX28" fmla="*/ 439198 w 1042320"/>
                  <a:gd name="connsiteY28" fmla="*/ 31051 h 524922"/>
                  <a:gd name="connsiteX29" fmla="*/ 361474 w 1042320"/>
                  <a:gd name="connsiteY29" fmla="*/ 122396 h 524922"/>
                  <a:gd name="connsiteX30" fmla="*/ 230886 w 1042320"/>
                  <a:gd name="connsiteY30" fmla="*/ 143542 h 524922"/>
                  <a:gd name="connsiteX31" fmla="*/ 194596 w 1042320"/>
                  <a:gd name="connsiteY31" fmla="*/ 237458 h 524922"/>
                  <a:gd name="connsiteX32" fmla="*/ 149542 w 1042320"/>
                  <a:gd name="connsiteY32" fmla="*/ 265462 h 524922"/>
                  <a:gd name="connsiteX33" fmla="*/ 101917 w 1042320"/>
                  <a:gd name="connsiteY33" fmla="*/ 280797 h 524922"/>
                  <a:gd name="connsiteX34" fmla="*/ 105918 w 1042320"/>
                  <a:gd name="connsiteY34" fmla="*/ 335566 h 524922"/>
                  <a:gd name="connsiteX35" fmla="*/ 95059 w 1042320"/>
                  <a:gd name="connsiteY35" fmla="*/ 405194 h 524922"/>
                  <a:gd name="connsiteX36" fmla="*/ 0 w 1042320"/>
                  <a:gd name="connsiteY36" fmla="*/ 489585 h 524922"/>
                  <a:gd name="connsiteX37" fmla="*/ 21526 w 1042320"/>
                  <a:gd name="connsiteY37" fmla="*/ 524923 h 524922"/>
                  <a:gd name="connsiteX38" fmla="*/ 32194 w 1042320"/>
                  <a:gd name="connsiteY38" fmla="*/ 519874 h 524922"/>
                  <a:gd name="connsiteX39" fmla="*/ 24003 w 1042320"/>
                  <a:gd name="connsiteY39" fmla="*/ 509492 h 5249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042320" h="524922">
                    <a:moveTo>
                      <a:pt x="24003" y="509492"/>
                    </a:moveTo>
                    <a:cubicBezTo>
                      <a:pt x="56769" y="496824"/>
                      <a:pt x="91059" y="460915"/>
                      <a:pt x="117729" y="427387"/>
                    </a:cubicBezTo>
                    <a:cubicBezTo>
                      <a:pt x="120110" y="417005"/>
                      <a:pt x="122206" y="406241"/>
                      <a:pt x="124015" y="395478"/>
                    </a:cubicBezTo>
                    <a:cubicBezTo>
                      <a:pt x="128302" y="363569"/>
                      <a:pt x="128588" y="332708"/>
                      <a:pt x="119253" y="312706"/>
                    </a:cubicBezTo>
                    <a:cubicBezTo>
                      <a:pt x="121063" y="312230"/>
                      <a:pt x="122682" y="311658"/>
                      <a:pt x="124492" y="311277"/>
                    </a:cubicBezTo>
                    <a:cubicBezTo>
                      <a:pt x="123539" y="307943"/>
                      <a:pt x="122492" y="304705"/>
                      <a:pt x="121158" y="301847"/>
                    </a:cubicBezTo>
                    <a:cubicBezTo>
                      <a:pt x="160401" y="292418"/>
                      <a:pt x="195358" y="277749"/>
                      <a:pt x="224409" y="262795"/>
                    </a:cubicBezTo>
                    <a:cubicBezTo>
                      <a:pt x="240601" y="230219"/>
                      <a:pt x="252793" y="196025"/>
                      <a:pt x="249079" y="171831"/>
                    </a:cubicBezTo>
                    <a:cubicBezTo>
                      <a:pt x="296323" y="173450"/>
                      <a:pt x="340138" y="166878"/>
                      <a:pt x="375380" y="158686"/>
                    </a:cubicBezTo>
                    <a:cubicBezTo>
                      <a:pt x="414718" y="126683"/>
                      <a:pt x="456724" y="86297"/>
                      <a:pt x="454628" y="60674"/>
                    </a:cubicBezTo>
                    <a:cubicBezTo>
                      <a:pt x="487680" y="74486"/>
                      <a:pt x="533305" y="81915"/>
                      <a:pt x="572834" y="85915"/>
                    </a:cubicBezTo>
                    <a:cubicBezTo>
                      <a:pt x="607314" y="68675"/>
                      <a:pt x="637318" y="48768"/>
                      <a:pt x="641318" y="30194"/>
                    </a:cubicBezTo>
                    <a:cubicBezTo>
                      <a:pt x="644176" y="32385"/>
                      <a:pt x="647224" y="34576"/>
                      <a:pt x="650272" y="36766"/>
                    </a:cubicBezTo>
                    <a:cubicBezTo>
                      <a:pt x="650653" y="35719"/>
                      <a:pt x="651224" y="34671"/>
                      <a:pt x="651415" y="33719"/>
                    </a:cubicBezTo>
                    <a:cubicBezTo>
                      <a:pt x="676275" y="53340"/>
                      <a:pt x="711994" y="70675"/>
                      <a:pt x="745807" y="84487"/>
                    </a:cubicBezTo>
                    <a:cubicBezTo>
                      <a:pt x="794480" y="79629"/>
                      <a:pt x="846487" y="71247"/>
                      <a:pt x="855726" y="57340"/>
                    </a:cubicBezTo>
                    <a:cubicBezTo>
                      <a:pt x="857726" y="60674"/>
                      <a:pt x="860203" y="64199"/>
                      <a:pt x="862870" y="67818"/>
                    </a:cubicBezTo>
                    <a:cubicBezTo>
                      <a:pt x="866489" y="65818"/>
                      <a:pt x="869252" y="63627"/>
                      <a:pt x="870680" y="61341"/>
                    </a:cubicBezTo>
                    <a:cubicBezTo>
                      <a:pt x="883539" y="82486"/>
                      <a:pt x="909447" y="108871"/>
                      <a:pt x="936784" y="133541"/>
                    </a:cubicBezTo>
                    <a:cubicBezTo>
                      <a:pt x="978694" y="139827"/>
                      <a:pt x="1019175" y="142780"/>
                      <a:pt x="1030224" y="133541"/>
                    </a:cubicBezTo>
                    <a:cubicBezTo>
                      <a:pt x="1031177" y="136970"/>
                      <a:pt x="1032415" y="140684"/>
                      <a:pt x="1033844" y="144494"/>
                    </a:cubicBezTo>
                    <a:cubicBezTo>
                      <a:pt x="1037082" y="144018"/>
                      <a:pt x="1039939" y="143447"/>
                      <a:pt x="1042321" y="142685"/>
                    </a:cubicBezTo>
                    <a:cubicBezTo>
                      <a:pt x="1035558" y="129159"/>
                      <a:pt x="1030033" y="116300"/>
                      <a:pt x="1027081" y="105442"/>
                    </a:cubicBezTo>
                    <a:cubicBezTo>
                      <a:pt x="1014603" y="115824"/>
                      <a:pt x="966121" y="111157"/>
                      <a:pt x="919163" y="103537"/>
                    </a:cubicBezTo>
                    <a:cubicBezTo>
                      <a:pt x="890302" y="77819"/>
                      <a:pt x="862203" y="49816"/>
                      <a:pt x="848773" y="27718"/>
                    </a:cubicBezTo>
                    <a:cubicBezTo>
                      <a:pt x="839343" y="42005"/>
                      <a:pt x="785813" y="50483"/>
                      <a:pt x="736092" y="55436"/>
                    </a:cubicBezTo>
                    <a:cubicBezTo>
                      <a:pt x="698944" y="40958"/>
                      <a:pt x="657606" y="21812"/>
                      <a:pt x="629793" y="0"/>
                    </a:cubicBezTo>
                    <a:cubicBezTo>
                      <a:pt x="625697" y="18955"/>
                      <a:pt x="595122" y="39243"/>
                      <a:pt x="559880" y="56864"/>
                    </a:cubicBezTo>
                    <a:cubicBezTo>
                      <a:pt x="519493" y="52769"/>
                      <a:pt x="472916" y="45244"/>
                      <a:pt x="439198" y="31051"/>
                    </a:cubicBezTo>
                    <a:cubicBezTo>
                      <a:pt x="461867" y="40576"/>
                      <a:pt x="369189" y="118300"/>
                      <a:pt x="361474" y="122396"/>
                    </a:cubicBezTo>
                    <a:cubicBezTo>
                      <a:pt x="322135" y="143447"/>
                      <a:pt x="275368" y="151638"/>
                      <a:pt x="230886" y="143542"/>
                    </a:cubicBezTo>
                    <a:cubicBezTo>
                      <a:pt x="232981" y="178118"/>
                      <a:pt x="219456" y="213170"/>
                      <a:pt x="194596" y="237458"/>
                    </a:cubicBezTo>
                    <a:cubicBezTo>
                      <a:pt x="181927" y="249841"/>
                      <a:pt x="166402" y="259461"/>
                      <a:pt x="149542" y="265462"/>
                    </a:cubicBezTo>
                    <a:cubicBezTo>
                      <a:pt x="135160" y="270605"/>
                      <a:pt x="109252" y="268129"/>
                      <a:pt x="101917" y="280797"/>
                    </a:cubicBezTo>
                    <a:cubicBezTo>
                      <a:pt x="97346" y="288703"/>
                      <a:pt x="106489" y="324707"/>
                      <a:pt x="105918" y="335566"/>
                    </a:cubicBezTo>
                    <a:cubicBezTo>
                      <a:pt x="104775" y="358997"/>
                      <a:pt x="100298" y="382429"/>
                      <a:pt x="95059" y="405194"/>
                    </a:cubicBezTo>
                    <a:cubicBezTo>
                      <a:pt x="87725" y="437388"/>
                      <a:pt x="26860" y="475869"/>
                      <a:pt x="0" y="489585"/>
                    </a:cubicBezTo>
                    <a:cubicBezTo>
                      <a:pt x="9525" y="499967"/>
                      <a:pt x="16669" y="512064"/>
                      <a:pt x="21526" y="524923"/>
                    </a:cubicBezTo>
                    <a:cubicBezTo>
                      <a:pt x="25051" y="523494"/>
                      <a:pt x="28670" y="521875"/>
                      <a:pt x="32194" y="519874"/>
                    </a:cubicBezTo>
                    <a:cubicBezTo>
                      <a:pt x="29623" y="516065"/>
                      <a:pt x="26956" y="512445"/>
                      <a:pt x="24003" y="509492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47" name="Vrije vorm: vorm 22546">
                <a:extLst>
                  <a:ext uri="{FF2B5EF4-FFF2-40B4-BE49-F238E27FC236}">
                    <a16:creationId xmlns:a16="http://schemas.microsoft.com/office/drawing/2014/main" id="{E1DE86DD-B73C-F643-CFDD-134E91B2B3E2}"/>
                  </a:ext>
                </a:extLst>
              </p:cNvPr>
              <p:cNvSpPr/>
              <p:nvPr/>
            </p:nvSpPr>
            <p:spPr>
              <a:xfrm>
                <a:off x="9074093" y="1644840"/>
                <a:ext cx="75914" cy="170116"/>
              </a:xfrm>
              <a:custGeom>
                <a:avLst/>
                <a:gdLst>
                  <a:gd name="connsiteX0" fmla="*/ 23717 w 75914"/>
                  <a:gd name="connsiteY0" fmla="*/ 158020 h 170116"/>
                  <a:gd name="connsiteX1" fmla="*/ 75914 w 75914"/>
                  <a:gd name="connsiteY1" fmla="*/ 84868 h 170116"/>
                  <a:gd name="connsiteX2" fmla="*/ 43339 w 75914"/>
                  <a:gd name="connsiteY2" fmla="*/ 0 h 170116"/>
                  <a:gd name="connsiteX3" fmla="*/ 0 w 75914"/>
                  <a:gd name="connsiteY3" fmla="*/ 139446 h 170116"/>
                  <a:gd name="connsiteX4" fmla="*/ 28670 w 75914"/>
                  <a:gd name="connsiteY4" fmla="*/ 170117 h 170116"/>
                  <a:gd name="connsiteX5" fmla="*/ 33528 w 75914"/>
                  <a:gd name="connsiteY5" fmla="*/ 164973 h 170116"/>
                  <a:gd name="connsiteX6" fmla="*/ 23622 w 75914"/>
                  <a:gd name="connsiteY6" fmla="*/ 158020 h 1701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5914" h="170116">
                    <a:moveTo>
                      <a:pt x="23717" y="158020"/>
                    </a:moveTo>
                    <a:cubicBezTo>
                      <a:pt x="44196" y="142494"/>
                      <a:pt x="61722" y="114395"/>
                      <a:pt x="75914" y="84868"/>
                    </a:cubicBezTo>
                    <a:cubicBezTo>
                      <a:pt x="69152" y="51435"/>
                      <a:pt x="58865" y="19050"/>
                      <a:pt x="43339" y="0"/>
                    </a:cubicBezTo>
                    <a:cubicBezTo>
                      <a:pt x="59627" y="49435"/>
                      <a:pt x="43720" y="109633"/>
                      <a:pt x="0" y="139446"/>
                    </a:cubicBezTo>
                    <a:cubicBezTo>
                      <a:pt x="10858" y="148495"/>
                      <a:pt x="20383" y="158877"/>
                      <a:pt x="28670" y="170117"/>
                    </a:cubicBezTo>
                    <a:cubicBezTo>
                      <a:pt x="30290" y="168497"/>
                      <a:pt x="31909" y="166688"/>
                      <a:pt x="33528" y="164973"/>
                    </a:cubicBezTo>
                    <a:cubicBezTo>
                      <a:pt x="30290" y="162306"/>
                      <a:pt x="26956" y="159925"/>
                      <a:pt x="23622" y="15802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48" name="Vrije vorm: vorm 22547">
                <a:extLst>
                  <a:ext uri="{FF2B5EF4-FFF2-40B4-BE49-F238E27FC236}">
                    <a16:creationId xmlns:a16="http://schemas.microsoft.com/office/drawing/2014/main" id="{FBFC2562-5D3D-F15A-B397-CAC49CA12C01}"/>
                  </a:ext>
                </a:extLst>
              </p:cNvPr>
              <p:cNvSpPr/>
              <p:nvPr/>
            </p:nvSpPr>
            <p:spPr>
              <a:xfrm>
                <a:off x="10321868" y="1494155"/>
                <a:ext cx="75723" cy="66865"/>
              </a:xfrm>
              <a:custGeom>
                <a:avLst/>
                <a:gdLst>
                  <a:gd name="connsiteX0" fmla="*/ 66294 w 75723"/>
                  <a:gd name="connsiteY0" fmla="*/ 66770 h 66865"/>
                  <a:gd name="connsiteX1" fmla="*/ 75724 w 75723"/>
                  <a:gd name="connsiteY1" fmla="*/ 50101 h 66865"/>
                  <a:gd name="connsiteX2" fmla="*/ 0 w 75723"/>
                  <a:gd name="connsiteY2" fmla="*/ 0 h 66865"/>
                  <a:gd name="connsiteX3" fmla="*/ 4191 w 75723"/>
                  <a:gd name="connsiteY3" fmla="*/ 20098 h 66865"/>
                  <a:gd name="connsiteX4" fmla="*/ 66389 w 75723"/>
                  <a:gd name="connsiteY4" fmla="*/ 66865 h 668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723" h="66865">
                    <a:moveTo>
                      <a:pt x="66294" y="66770"/>
                    </a:moveTo>
                    <a:cubicBezTo>
                      <a:pt x="69056" y="60484"/>
                      <a:pt x="72009" y="54673"/>
                      <a:pt x="75724" y="50101"/>
                    </a:cubicBezTo>
                    <a:cubicBezTo>
                      <a:pt x="47054" y="35052"/>
                      <a:pt x="21812" y="17526"/>
                      <a:pt x="0" y="0"/>
                    </a:cubicBezTo>
                    <a:cubicBezTo>
                      <a:pt x="1238" y="6667"/>
                      <a:pt x="2572" y="13335"/>
                      <a:pt x="4191" y="20098"/>
                    </a:cubicBezTo>
                    <a:cubicBezTo>
                      <a:pt x="22003" y="35719"/>
                      <a:pt x="42863" y="51911"/>
                      <a:pt x="66389" y="66865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49" name="Vrije vorm: vorm 22548">
                <a:extLst>
                  <a:ext uri="{FF2B5EF4-FFF2-40B4-BE49-F238E27FC236}">
                    <a16:creationId xmlns:a16="http://schemas.microsoft.com/office/drawing/2014/main" id="{0EF4560F-9E1E-3384-DEFC-31E650084540}"/>
                  </a:ext>
                </a:extLst>
              </p:cNvPr>
              <p:cNvSpPr/>
              <p:nvPr/>
            </p:nvSpPr>
            <p:spPr>
              <a:xfrm>
                <a:off x="10181470" y="1332230"/>
                <a:ext cx="118681" cy="74104"/>
              </a:xfrm>
              <a:custGeom>
                <a:avLst/>
                <a:gdLst>
                  <a:gd name="connsiteX0" fmla="*/ 41339 w 118681"/>
                  <a:gd name="connsiteY0" fmla="*/ 50768 h 74104"/>
                  <a:gd name="connsiteX1" fmla="*/ 113919 w 118681"/>
                  <a:gd name="connsiteY1" fmla="*/ 74104 h 74104"/>
                  <a:gd name="connsiteX2" fmla="*/ 118682 w 118681"/>
                  <a:gd name="connsiteY2" fmla="*/ 50387 h 74104"/>
                  <a:gd name="connsiteX3" fmla="*/ 7239 w 118681"/>
                  <a:gd name="connsiteY3" fmla="*/ 10668 h 74104"/>
                  <a:gd name="connsiteX4" fmla="*/ 0 w 118681"/>
                  <a:gd name="connsiteY4" fmla="*/ 0 h 74104"/>
                  <a:gd name="connsiteX5" fmla="*/ 29242 w 118681"/>
                  <a:gd name="connsiteY5" fmla="*/ 45053 h 74104"/>
                  <a:gd name="connsiteX6" fmla="*/ 41339 w 118681"/>
                  <a:gd name="connsiteY6" fmla="*/ 50673 h 74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8681" h="74104">
                    <a:moveTo>
                      <a:pt x="41339" y="50768"/>
                    </a:moveTo>
                    <a:cubicBezTo>
                      <a:pt x="63437" y="59912"/>
                      <a:pt x="87821" y="68104"/>
                      <a:pt x="113919" y="74104"/>
                    </a:cubicBezTo>
                    <a:cubicBezTo>
                      <a:pt x="114491" y="65246"/>
                      <a:pt x="115919" y="57245"/>
                      <a:pt x="118682" y="50387"/>
                    </a:cubicBezTo>
                    <a:cubicBezTo>
                      <a:pt x="76581" y="41148"/>
                      <a:pt x="38481" y="26003"/>
                      <a:pt x="7239" y="10668"/>
                    </a:cubicBezTo>
                    <a:cubicBezTo>
                      <a:pt x="4858" y="7239"/>
                      <a:pt x="2477" y="3619"/>
                      <a:pt x="0" y="0"/>
                    </a:cubicBezTo>
                    <a:cubicBezTo>
                      <a:pt x="9525" y="15526"/>
                      <a:pt x="19621" y="31051"/>
                      <a:pt x="29242" y="45053"/>
                    </a:cubicBezTo>
                    <a:cubicBezTo>
                      <a:pt x="33052" y="46958"/>
                      <a:pt x="37338" y="48768"/>
                      <a:pt x="41339" y="50673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0" name="Vrije vorm: vorm 22549">
                <a:extLst>
                  <a:ext uri="{FF2B5EF4-FFF2-40B4-BE49-F238E27FC236}">
                    <a16:creationId xmlns:a16="http://schemas.microsoft.com/office/drawing/2014/main" id="{C59682DC-FA4D-8AB0-3C4E-C4A64DE8A560}"/>
                  </a:ext>
                </a:extLst>
              </p:cNvPr>
              <p:cNvSpPr/>
              <p:nvPr/>
            </p:nvSpPr>
            <p:spPr>
              <a:xfrm>
                <a:off x="9120575" y="1856676"/>
                <a:ext cx="42100" cy="172212"/>
              </a:xfrm>
              <a:custGeom>
                <a:avLst/>
                <a:gdLst>
                  <a:gd name="connsiteX0" fmla="*/ 37148 w 42100"/>
                  <a:gd name="connsiteY0" fmla="*/ 125825 h 172212"/>
                  <a:gd name="connsiteX1" fmla="*/ 42100 w 42100"/>
                  <a:gd name="connsiteY1" fmla="*/ 62579 h 172212"/>
                  <a:gd name="connsiteX2" fmla="*/ 5715 w 42100"/>
                  <a:gd name="connsiteY2" fmla="*/ 0 h 172212"/>
                  <a:gd name="connsiteX3" fmla="*/ 0 w 42100"/>
                  <a:gd name="connsiteY3" fmla="*/ 159925 h 172212"/>
                  <a:gd name="connsiteX4" fmla="*/ 25337 w 42100"/>
                  <a:gd name="connsiteY4" fmla="*/ 172212 h 172212"/>
                  <a:gd name="connsiteX5" fmla="*/ 37052 w 42100"/>
                  <a:gd name="connsiteY5" fmla="*/ 125921 h 1722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100" h="172212">
                    <a:moveTo>
                      <a:pt x="37148" y="125825"/>
                    </a:moveTo>
                    <a:cubicBezTo>
                      <a:pt x="39815" y="104204"/>
                      <a:pt x="41338" y="82296"/>
                      <a:pt x="42100" y="62579"/>
                    </a:cubicBezTo>
                    <a:cubicBezTo>
                      <a:pt x="31528" y="40481"/>
                      <a:pt x="19145" y="18193"/>
                      <a:pt x="5715" y="0"/>
                    </a:cubicBezTo>
                    <a:cubicBezTo>
                      <a:pt x="26765" y="51340"/>
                      <a:pt x="26289" y="111252"/>
                      <a:pt x="0" y="159925"/>
                    </a:cubicBezTo>
                    <a:cubicBezTo>
                      <a:pt x="8858" y="163163"/>
                      <a:pt x="17336" y="167259"/>
                      <a:pt x="25337" y="172212"/>
                    </a:cubicBezTo>
                    <a:cubicBezTo>
                      <a:pt x="30290" y="158401"/>
                      <a:pt x="34195" y="142589"/>
                      <a:pt x="37052" y="125921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1" name="Vrije vorm: vorm 22550">
                <a:extLst>
                  <a:ext uri="{FF2B5EF4-FFF2-40B4-BE49-F238E27FC236}">
                    <a16:creationId xmlns:a16="http://schemas.microsoft.com/office/drawing/2014/main" id="{0AC60A25-4A2F-7684-C88D-4E107B45C742}"/>
                  </a:ext>
                </a:extLst>
              </p:cNvPr>
              <p:cNvSpPr/>
              <p:nvPr/>
            </p:nvSpPr>
            <p:spPr>
              <a:xfrm>
                <a:off x="10408355" y="1733613"/>
                <a:ext cx="38385" cy="47529"/>
              </a:xfrm>
              <a:custGeom>
                <a:avLst/>
                <a:gdLst>
                  <a:gd name="connsiteX0" fmla="*/ 30194 w 38385"/>
                  <a:gd name="connsiteY0" fmla="*/ 47434 h 47529"/>
                  <a:gd name="connsiteX1" fmla="*/ 38386 w 38385"/>
                  <a:gd name="connsiteY1" fmla="*/ 41434 h 47529"/>
                  <a:gd name="connsiteX2" fmla="*/ 0 w 38385"/>
                  <a:gd name="connsiteY2" fmla="*/ 0 h 47529"/>
                  <a:gd name="connsiteX3" fmla="*/ 30194 w 38385"/>
                  <a:gd name="connsiteY3" fmla="*/ 47530 h 475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385" h="47529">
                    <a:moveTo>
                      <a:pt x="30194" y="47434"/>
                    </a:moveTo>
                    <a:cubicBezTo>
                      <a:pt x="32861" y="45148"/>
                      <a:pt x="35623" y="43148"/>
                      <a:pt x="38386" y="41434"/>
                    </a:cubicBezTo>
                    <a:cubicBezTo>
                      <a:pt x="24670" y="31718"/>
                      <a:pt x="11811" y="16954"/>
                      <a:pt x="0" y="0"/>
                    </a:cubicBezTo>
                    <a:cubicBezTo>
                      <a:pt x="9049" y="16859"/>
                      <a:pt x="19241" y="33338"/>
                      <a:pt x="30194" y="4753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2" name="Vrije vorm: vorm 22551">
                <a:extLst>
                  <a:ext uri="{FF2B5EF4-FFF2-40B4-BE49-F238E27FC236}">
                    <a16:creationId xmlns:a16="http://schemas.microsoft.com/office/drawing/2014/main" id="{DE42ED8B-8F35-C2EB-2621-0A5752AAD575}"/>
                  </a:ext>
                </a:extLst>
              </p:cNvPr>
              <p:cNvSpPr/>
              <p:nvPr/>
            </p:nvSpPr>
            <p:spPr>
              <a:xfrm>
                <a:off x="9147150" y="2029555"/>
                <a:ext cx="2000" cy="1333"/>
              </a:xfrm>
              <a:custGeom>
                <a:avLst/>
                <a:gdLst>
                  <a:gd name="connsiteX0" fmla="*/ 0 w 2000"/>
                  <a:gd name="connsiteY0" fmla="*/ 0 h 1333"/>
                  <a:gd name="connsiteX1" fmla="*/ 2000 w 2000"/>
                  <a:gd name="connsiteY1" fmla="*/ 1333 h 1333"/>
                  <a:gd name="connsiteX2" fmla="*/ 2000 w 2000"/>
                  <a:gd name="connsiteY2" fmla="*/ 1238 h 1333"/>
                  <a:gd name="connsiteX3" fmla="*/ 0 w 2000"/>
                  <a:gd name="connsiteY3" fmla="*/ 95 h 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00" h="1333">
                    <a:moveTo>
                      <a:pt x="0" y="0"/>
                    </a:moveTo>
                    <a:cubicBezTo>
                      <a:pt x="667" y="381"/>
                      <a:pt x="1333" y="857"/>
                      <a:pt x="2000" y="1333"/>
                    </a:cubicBezTo>
                    <a:cubicBezTo>
                      <a:pt x="2000" y="1333"/>
                      <a:pt x="2000" y="1333"/>
                      <a:pt x="2000" y="1238"/>
                    </a:cubicBezTo>
                    <a:cubicBezTo>
                      <a:pt x="1333" y="857"/>
                      <a:pt x="667" y="476"/>
                      <a:pt x="0" y="95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3" name="Vrije vorm: vorm 22552">
                <a:extLst>
                  <a:ext uri="{FF2B5EF4-FFF2-40B4-BE49-F238E27FC236}">
                    <a16:creationId xmlns:a16="http://schemas.microsoft.com/office/drawing/2014/main" id="{E3F4AC0E-B5EA-A891-CCF9-C7A4C18FEA9D}"/>
                  </a:ext>
                </a:extLst>
              </p:cNvPr>
              <p:cNvSpPr/>
              <p:nvPr/>
            </p:nvSpPr>
            <p:spPr>
              <a:xfrm>
                <a:off x="9211158" y="2107469"/>
                <a:ext cx="27432" cy="79057"/>
              </a:xfrm>
              <a:custGeom>
                <a:avLst/>
                <a:gdLst>
                  <a:gd name="connsiteX0" fmla="*/ 95 w 27432"/>
                  <a:gd name="connsiteY0" fmla="*/ 0 h 79057"/>
                  <a:gd name="connsiteX1" fmla="*/ 8954 w 27432"/>
                  <a:gd name="connsiteY1" fmla="*/ 70294 h 79057"/>
                  <a:gd name="connsiteX2" fmla="*/ 27432 w 27432"/>
                  <a:gd name="connsiteY2" fmla="*/ 79057 h 79057"/>
                  <a:gd name="connsiteX3" fmla="*/ 18764 w 27432"/>
                  <a:gd name="connsiteY3" fmla="*/ 17050 h 79057"/>
                  <a:gd name="connsiteX4" fmla="*/ 0 w 27432"/>
                  <a:gd name="connsiteY4" fmla="*/ 0 h 79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432" h="79057">
                    <a:moveTo>
                      <a:pt x="95" y="0"/>
                    </a:moveTo>
                    <a:cubicBezTo>
                      <a:pt x="8668" y="22384"/>
                      <a:pt x="12192" y="46577"/>
                      <a:pt x="8954" y="70294"/>
                    </a:cubicBezTo>
                    <a:cubicBezTo>
                      <a:pt x="8954" y="70675"/>
                      <a:pt x="16288" y="74104"/>
                      <a:pt x="27432" y="79057"/>
                    </a:cubicBezTo>
                    <a:cubicBezTo>
                      <a:pt x="26003" y="59055"/>
                      <a:pt x="22955" y="37814"/>
                      <a:pt x="18764" y="17050"/>
                    </a:cubicBezTo>
                    <a:cubicBezTo>
                      <a:pt x="12478" y="11240"/>
                      <a:pt x="6287" y="5525"/>
                      <a:pt x="0" y="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4" name="Vrije vorm: vorm 22553">
                <a:extLst>
                  <a:ext uri="{FF2B5EF4-FFF2-40B4-BE49-F238E27FC236}">
                    <a16:creationId xmlns:a16="http://schemas.microsoft.com/office/drawing/2014/main" id="{CE5A58F8-A211-CEC5-D592-6D25B957F0D2}"/>
                  </a:ext>
                </a:extLst>
              </p:cNvPr>
              <p:cNvSpPr/>
              <p:nvPr/>
            </p:nvSpPr>
            <p:spPr>
              <a:xfrm>
                <a:off x="9398229" y="2320734"/>
                <a:ext cx="13906" cy="20288"/>
              </a:xfrm>
              <a:custGeom>
                <a:avLst/>
                <a:gdLst>
                  <a:gd name="connsiteX0" fmla="*/ 2381 w 13906"/>
                  <a:gd name="connsiteY0" fmla="*/ 0 h 20288"/>
                  <a:gd name="connsiteX1" fmla="*/ 0 w 13906"/>
                  <a:gd name="connsiteY1" fmla="*/ 20288 h 20288"/>
                  <a:gd name="connsiteX2" fmla="*/ 13906 w 13906"/>
                  <a:gd name="connsiteY2" fmla="*/ 20098 h 20288"/>
                  <a:gd name="connsiteX3" fmla="*/ 2381 w 13906"/>
                  <a:gd name="connsiteY3" fmla="*/ 0 h 2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06" h="20288">
                    <a:moveTo>
                      <a:pt x="2381" y="0"/>
                    </a:moveTo>
                    <a:cubicBezTo>
                      <a:pt x="5334" y="9716"/>
                      <a:pt x="5048" y="16955"/>
                      <a:pt x="0" y="20288"/>
                    </a:cubicBezTo>
                    <a:cubicBezTo>
                      <a:pt x="4572" y="20098"/>
                      <a:pt x="9334" y="20193"/>
                      <a:pt x="13906" y="20098"/>
                    </a:cubicBezTo>
                    <a:cubicBezTo>
                      <a:pt x="10668" y="13811"/>
                      <a:pt x="6667" y="7049"/>
                      <a:pt x="2381" y="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5" name="Vrije vorm: vorm 22554">
                <a:extLst>
                  <a:ext uri="{FF2B5EF4-FFF2-40B4-BE49-F238E27FC236}">
                    <a16:creationId xmlns:a16="http://schemas.microsoft.com/office/drawing/2014/main" id="{93227D00-C7DB-F602-8C54-0E2BB289CDF4}"/>
                  </a:ext>
                </a:extLst>
              </p:cNvPr>
              <p:cNvSpPr/>
              <p:nvPr/>
            </p:nvSpPr>
            <p:spPr>
              <a:xfrm>
                <a:off x="10295198" y="1411001"/>
                <a:ext cx="26955" cy="83058"/>
              </a:xfrm>
              <a:custGeom>
                <a:avLst/>
                <a:gdLst>
                  <a:gd name="connsiteX0" fmla="*/ 95 w 26955"/>
                  <a:gd name="connsiteY0" fmla="*/ 14002 h 83058"/>
                  <a:gd name="connsiteX1" fmla="*/ 8668 w 26955"/>
                  <a:gd name="connsiteY1" fmla="*/ 68199 h 83058"/>
                  <a:gd name="connsiteX2" fmla="*/ 26479 w 26955"/>
                  <a:gd name="connsiteY2" fmla="*/ 83058 h 83058"/>
                  <a:gd name="connsiteX3" fmla="*/ 26956 w 26955"/>
                  <a:gd name="connsiteY3" fmla="*/ 6191 h 83058"/>
                  <a:gd name="connsiteX4" fmla="*/ 3048 w 26955"/>
                  <a:gd name="connsiteY4" fmla="*/ 0 h 83058"/>
                  <a:gd name="connsiteX5" fmla="*/ 0 w 26955"/>
                  <a:gd name="connsiteY5" fmla="*/ 14002 h 830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55" h="83058">
                    <a:moveTo>
                      <a:pt x="95" y="14002"/>
                    </a:moveTo>
                    <a:cubicBezTo>
                      <a:pt x="1048" y="30956"/>
                      <a:pt x="4286" y="49625"/>
                      <a:pt x="8668" y="68199"/>
                    </a:cubicBezTo>
                    <a:cubicBezTo>
                      <a:pt x="14288" y="73152"/>
                      <a:pt x="20288" y="78105"/>
                      <a:pt x="26479" y="83058"/>
                    </a:cubicBezTo>
                    <a:cubicBezTo>
                      <a:pt x="20955" y="53435"/>
                      <a:pt x="19431" y="25051"/>
                      <a:pt x="26956" y="6191"/>
                    </a:cubicBezTo>
                    <a:cubicBezTo>
                      <a:pt x="18764" y="4382"/>
                      <a:pt x="10859" y="2191"/>
                      <a:pt x="3048" y="0"/>
                    </a:cubicBezTo>
                    <a:cubicBezTo>
                      <a:pt x="1619" y="4286"/>
                      <a:pt x="667" y="8954"/>
                      <a:pt x="0" y="1400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6" name="Vrije vorm: vorm 22555">
                <a:extLst>
                  <a:ext uri="{FF2B5EF4-FFF2-40B4-BE49-F238E27FC236}">
                    <a16:creationId xmlns:a16="http://schemas.microsoft.com/office/drawing/2014/main" id="{895C1F87-3532-A0E4-688D-7B25FCB82FCF}"/>
                  </a:ext>
                </a:extLst>
              </p:cNvPr>
              <p:cNvSpPr/>
              <p:nvPr/>
            </p:nvSpPr>
            <p:spPr>
              <a:xfrm>
                <a:off x="10372446" y="1561020"/>
                <a:ext cx="47243" cy="172593"/>
              </a:xfrm>
              <a:custGeom>
                <a:avLst/>
                <a:gdLst>
                  <a:gd name="connsiteX0" fmla="*/ 22288 w 47243"/>
                  <a:gd name="connsiteY0" fmla="*/ 4667 h 172593"/>
                  <a:gd name="connsiteX1" fmla="*/ 1905 w 47243"/>
                  <a:gd name="connsiteY1" fmla="*/ 63818 h 172593"/>
                  <a:gd name="connsiteX2" fmla="*/ 0 w 47243"/>
                  <a:gd name="connsiteY2" fmla="*/ 108775 h 172593"/>
                  <a:gd name="connsiteX3" fmla="*/ 36004 w 47243"/>
                  <a:gd name="connsiteY3" fmla="*/ 172593 h 172593"/>
                  <a:gd name="connsiteX4" fmla="*/ 22003 w 47243"/>
                  <a:gd name="connsiteY4" fmla="*/ 144590 h 172593"/>
                  <a:gd name="connsiteX5" fmla="*/ 47244 w 47243"/>
                  <a:gd name="connsiteY5" fmla="*/ 18479 h 172593"/>
                  <a:gd name="connsiteX6" fmla="*/ 15812 w 47243"/>
                  <a:gd name="connsiteY6" fmla="*/ 0 h 172593"/>
                  <a:gd name="connsiteX7" fmla="*/ 15526 w 47243"/>
                  <a:gd name="connsiteY7" fmla="*/ 762 h 172593"/>
                  <a:gd name="connsiteX8" fmla="*/ 22479 w 47243"/>
                  <a:gd name="connsiteY8" fmla="*/ 4763 h 172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7243" h="172593">
                    <a:moveTo>
                      <a:pt x="22288" y="4667"/>
                    </a:moveTo>
                    <a:cubicBezTo>
                      <a:pt x="11621" y="18098"/>
                      <a:pt x="5429" y="39624"/>
                      <a:pt x="1905" y="63818"/>
                    </a:cubicBezTo>
                    <a:cubicBezTo>
                      <a:pt x="571" y="78772"/>
                      <a:pt x="0" y="94107"/>
                      <a:pt x="0" y="108775"/>
                    </a:cubicBezTo>
                    <a:cubicBezTo>
                      <a:pt x="10096" y="130302"/>
                      <a:pt x="22288" y="152972"/>
                      <a:pt x="36004" y="172593"/>
                    </a:cubicBezTo>
                    <a:cubicBezTo>
                      <a:pt x="30956" y="163259"/>
                      <a:pt x="26289" y="153829"/>
                      <a:pt x="22003" y="144590"/>
                    </a:cubicBezTo>
                    <a:cubicBezTo>
                      <a:pt x="22003" y="97822"/>
                      <a:pt x="27051" y="43910"/>
                      <a:pt x="47244" y="18479"/>
                    </a:cubicBezTo>
                    <a:cubicBezTo>
                      <a:pt x="36195" y="12668"/>
                      <a:pt x="25813" y="6382"/>
                      <a:pt x="15812" y="0"/>
                    </a:cubicBezTo>
                    <a:cubicBezTo>
                      <a:pt x="15716" y="286"/>
                      <a:pt x="15621" y="476"/>
                      <a:pt x="15526" y="762"/>
                    </a:cubicBezTo>
                    <a:cubicBezTo>
                      <a:pt x="17907" y="2096"/>
                      <a:pt x="20098" y="3429"/>
                      <a:pt x="22479" y="476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7" name="Vrije vorm: vorm 22556">
                <a:extLst>
                  <a:ext uri="{FF2B5EF4-FFF2-40B4-BE49-F238E27FC236}">
                    <a16:creationId xmlns:a16="http://schemas.microsoft.com/office/drawing/2014/main" id="{C68D8E01-987C-67D3-8CD7-C190F689FD8E}"/>
                  </a:ext>
                </a:extLst>
              </p:cNvPr>
              <p:cNvSpPr/>
              <p:nvPr/>
            </p:nvSpPr>
            <p:spPr>
              <a:xfrm>
                <a:off x="10136512" y="1254029"/>
                <a:ext cx="44958" cy="78485"/>
              </a:xfrm>
              <a:custGeom>
                <a:avLst/>
                <a:gdLst>
                  <a:gd name="connsiteX0" fmla="*/ 44958 w 44958"/>
                  <a:gd name="connsiteY0" fmla="*/ 78391 h 78485"/>
                  <a:gd name="connsiteX1" fmla="*/ 6858 w 44958"/>
                  <a:gd name="connsiteY1" fmla="*/ 0 h 78485"/>
                  <a:gd name="connsiteX2" fmla="*/ 0 w 44958"/>
                  <a:gd name="connsiteY2" fmla="*/ 3429 h 78485"/>
                  <a:gd name="connsiteX3" fmla="*/ 44958 w 44958"/>
                  <a:gd name="connsiteY3" fmla="*/ 78486 h 7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958" h="78485">
                    <a:moveTo>
                      <a:pt x="44958" y="78391"/>
                    </a:moveTo>
                    <a:cubicBezTo>
                      <a:pt x="27718" y="50102"/>
                      <a:pt x="12573" y="21527"/>
                      <a:pt x="6858" y="0"/>
                    </a:cubicBezTo>
                    <a:cubicBezTo>
                      <a:pt x="5239" y="1429"/>
                      <a:pt x="2858" y="2477"/>
                      <a:pt x="0" y="3429"/>
                    </a:cubicBezTo>
                    <a:cubicBezTo>
                      <a:pt x="12192" y="27622"/>
                      <a:pt x="28766" y="54388"/>
                      <a:pt x="44958" y="7848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8" name="Vrije vorm: vorm 22557">
                <a:extLst>
                  <a:ext uri="{FF2B5EF4-FFF2-40B4-BE49-F238E27FC236}">
                    <a16:creationId xmlns:a16="http://schemas.microsoft.com/office/drawing/2014/main" id="{0623B1FA-E71D-C18B-8241-A0A063265A78}"/>
                  </a:ext>
                </a:extLst>
              </p:cNvPr>
              <p:cNvSpPr/>
              <p:nvPr/>
            </p:nvSpPr>
            <p:spPr>
              <a:xfrm>
                <a:off x="9412231" y="1781143"/>
                <a:ext cx="1056417" cy="705612"/>
              </a:xfrm>
              <a:custGeom>
                <a:avLst/>
                <a:gdLst>
                  <a:gd name="connsiteX0" fmla="*/ 1035558 w 1056417"/>
                  <a:gd name="connsiteY0" fmla="*/ 213550 h 705612"/>
                  <a:gd name="connsiteX1" fmla="*/ 997934 w 1056417"/>
                  <a:gd name="connsiteY1" fmla="*/ 115062 h 705612"/>
                  <a:gd name="connsiteX2" fmla="*/ 1056418 w 1056417"/>
                  <a:gd name="connsiteY2" fmla="*/ 30194 h 705612"/>
                  <a:gd name="connsiteX3" fmla="*/ 1026319 w 1056417"/>
                  <a:gd name="connsiteY3" fmla="*/ 0 h 705612"/>
                  <a:gd name="connsiteX4" fmla="*/ 1022318 w 1056417"/>
                  <a:gd name="connsiteY4" fmla="*/ 3905 h 705612"/>
                  <a:gd name="connsiteX5" fmla="*/ 1030700 w 1056417"/>
                  <a:gd name="connsiteY5" fmla="*/ 10668 h 705612"/>
                  <a:gd name="connsiteX6" fmla="*/ 977551 w 1056417"/>
                  <a:gd name="connsiteY6" fmla="*/ 84582 h 705612"/>
                  <a:gd name="connsiteX7" fmla="*/ 1013936 w 1056417"/>
                  <a:gd name="connsiteY7" fmla="*/ 176403 h 705612"/>
                  <a:gd name="connsiteX8" fmla="*/ 1003840 w 1056417"/>
                  <a:gd name="connsiteY8" fmla="*/ 180213 h 705612"/>
                  <a:gd name="connsiteX9" fmla="*/ 1010412 w 1056417"/>
                  <a:gd name="connsiteY9" fmla="*/ 189357 h 705612"/>
                  <a:gd name="connsiteX10" fmla="*/ 923258 w 1056417"/>
                  <a:gd name="connsiteY10" fmla="*/ 262795 h 705612"/>
                  <a:gd name="connsiteX11" fmla="*/ 917829 w 1056417"/>
                  <a:gd name="connsiteY11" fmla="*/ 294989 h 705612"/>
                  <a:gd name="connsiteX12" fmla="*/ 914686 w 1056417"/>
                  <a:gd name="connsiteY12" fmla="*/ 388334 h 705612"/>
                  <a:gd name="connsiteX13" fmla="*/ 912590 w 1056417"/>
                  <a:gd name="connsiteY13" fmla="*/ 388906 h 705612"/>
                  <a:gd name="connsiteX14" fmla="*/ 913257 w 1056417"/>
                  <a:gd name="connsiteY14" fmla="*/ 397097 h 705612"/>
                  <a:gd name="connsiteX15" fmla="*/ 814578 w 1056417"/>
                  <a:gd name="connsiteY15" fmla="*/ 441008 h 705612"/>
                  <a:gd name="connsiteX16" fmla="*/ 785432 w 1056417"/>
                  <a:gd name="connsiteY16" fmla="*/ 527113 h 705612"/>
                  <a:gd name="connsiteX17" fmla="*/ 649796 w 1056417"/>
                  <a:gd name="connsiteY17" fmla="*/ 549402 h 705612"/>
                  <a:gd name="connsiteX18" fmla="*/ 579882 w 1056417"/>
                  <a:gd name="connsiteY18" fmla="*/ 638270 h 705612"/>
                  <a:gd name="connsiteX19" fmla="*/ 460915 w 1056417"/>
                  <a:gd name="connsiteY19" fmla="*/ 614172 h 705612"/>
                  <a:gd name="connsiteX20" fmla="*/ 393287 w 1056417"/>
                  <a:gd name="connsiteY20" fmla="*/ 668655 h 705612"/>
                  <a:gd name="connsiteX21" fmla="*/ 382715 w 1056417"/>
                  <a:gd name="connsiteY21" fmla="*/ 662369 h 705612"/>
                  <a:gd name="connsiteX22" fmla="*/ 383572 w 1056417"/>
                  <a:gd name="connsiteY22" fmla="*/ 665417 h 705612"/>
                  <a:gd name="connsiteX23" fmla="*/ 288893 w 1056417"/>
                  <a:gd name="connsiteY23" fmla="*/ 616553 h 705612"/>
                  <a:gd name="connsiteX24" fmla="*/ 178784 w 1056417"/>
                  <a:gd name="connsiteY24" fmla="*/ 641509 h 705612"/>
                  <a:gd name="connsiteX25" fmla="*/ 180499 w 1056417"/>
                  <a:gd name="connsiteY25" fmla="*/ 632936 h 705612"/>
                  <a:gd name="connsiteX26" fmla="*/ 164497 w 1056417"/>
                  <a:gd name="connsiteY26" fmla="*/ 637699 h 705612"/>
                  <a:gd name="connsiteX27" fmla="*/ 114586 w 1056417"/>
                  <a:gd name="connsiteY27" fmla="*/ 570452 h 705612"/>
                  <a:gd name="connsiteX28" fmla="*/ 4191 w 1056417"/>
                  <a:gd name="connsiteY28" fmla="*/ 565309 h 705612"/>
                  <a:gd name="connsiteX29" fmla="*/ 8001 w 1056417"/>
                  <a:gd name="connsiteY29" fmla="*/ 559594 h 705612"/>
                  <a:gd name="connsiteX30" fmla="*/ 0 w 1056417"/>
                  <a:gd name="connsiteY30" fmla="*/ 559689 h 705612"/>
                  <a:gd name="connsiteX31" fmla="*/ 6001 w 1056417"/>
                  <a:gd name="connsiteY31" fmla="*/ 599980 h 705612"/>
                  <a:gd name="connsiteX32" fmla="*/ 129731 w 1056417"/>
                  <a:gd name="connsiteY32" fmla="*/ 606362 h 705612"/>
                  <a:gd name="connsiteX33" fmla="*/ 184499 w 1056417"/>
                  <a:gd name="connsiteY33" fmla="*/ 677990 h 705612"/>
                  <a:gd name="connsiteX34" fmla="*/ 298704 w 1056417"/>
                  <a:gd name="connsiteY34" fmla="*/ 652082 h 705612"/>
                  <a:gd name="connsiteX35" fmla="*/ 403860 w 1056417"/>
                  <a:gd name="connsiteY35" fmla="*/ 705612 h 705612"/>
                  <a:gd name="connsiteX36" fmla="*/ 473107 w 1056417"/>
                  <a:gd name="connsiteY36" fmla="*/ 649605 h 705612"/>
                  <a:gd name="connsiteX37" fmla="*/ 594836 w 1056417"/>
                  <a:gd name="connsiteY37" fmla="*/ 674180 h 705612"/>
                  <a:gd name="connsiteX38" fmla="*/ 666464 w 1056417"/>
                  <a:gd name="connsiteY38" fmla="*/ 582930 h 705612"/>
                  <a:gd name="connsiteX39" fmla="*/ 805243 w 1056417"/>
                  <a:gd name="connsiteY39" fmla="*/ 559975 h 705612"/>
                  <a:gd name="connsiteX40" fmla="*/ 835152 w 1056417"/>
                  <a:gd name="connsiteY40" fmla="*/ 471678 h 705612"/>
                  <a:gd name="connsiteX41" fmla="*/ 936117 w 1056417"/>
                  <a:gd name="connsiteY41" fmla="*/ 426625 h 705612"/>
                  <a:gd name="connsiteX42" fmla="*/ 946499 w 1056417"/>
                  <a:gd name="connsiteY42" fmla="*/ 288893 h 705612"/>
                  <a:gd name="connsiteX43" fmla="*/ 1035749 w 1056417"/>
                  <a:gd name="connsiteY43" fmla="*/ 213455 h 705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1056417" h="705612">
                    <a:moveTo>
                      <a:pt x="1035558" y="213550"/>
                    </a:moveTo>
                    <a:cubicBezTo>
                      <a:pt x="1016699" y="190214"/>
                      <a:pt x="1005078" y="152210"/>
                      <a:pt x="997934" y="115062"/>
                    </a:cubicBezTo>
                    <a:cubicBezTo>
                      <a:pt x="1013555" y="79248"/>
                      <a:pt x="1033653" y="44387"/>
                      <a:pt x="1056418" y="30194"/>
                    </a:cubicBezTo>
                    <a:cubicBezTo>
                      <a:pt x="1045845" y="22670"/>
                      <a:pt x="1035749" y="12192"/>
                      <a:pt x="1026319" y="0"/>
                    </a:cubicBezTo>
                    <a:cubicBezTo>
                      <a:pt x="1024985" y="1143"/>
                      <a:pt x="1023652" y="2572"/>
                      <a:pt x="1022318" y="3905"/>
                    </a:cubicBezTo>
                    <a:cubicBezTo>
                      <a:pt x="1025081" y="6287"/>
                      <a:pt x="1027843" y="8668"/>
                      <a:pt x="1030700" y="10668"/>
                    </a:cubicBezTo>
                    <a:cubicBezTo>
                      <a:pt x="1010317" y="23336"/>
                      <a:pt x="992219" y="52864"/>
                      <a:pt x="977551" y="84582"/>
                    </a:cubicBezTo>
                    <a:cubicBezTo>
                      <a:pt x="984790" y="119539"/>
                      <a:pt x="996125" y="154496"/>
                      <a:pt x="1013936" y="176403"/>
                    </a:cubicBezTo>
                    <a:cubicBezTo>
                      <a:pt x="1010603" y="177356"/>
                      <a:pt x="1007269" y="178689"/>
                      <a:pt x="1003840" y="180213"/>
                    </a:cubicBezTo>
                    <a:cubicBezTo>
                      <a:pt x="1005935" y="183452"/>
                      <a:pt x="1008126" y="186500"/>
                      <a:pt x="1010412" y="189357"/>
                    </a:cubicBezTo>
                    <a:cubicBezTo>
                      <a:pt x="982028" y="197453"/>
                      <a:pt x="949833" y="230029"/>
                      <a:pt x="923258" y="262795"/>
                    </a:cubicBezTo>
                    <a:cubicBezTo>
                      <a:pt x="921353" y="272987"/>
                      <a:pt x="919448" y="283845"/>
                      <a:pt x="917829" y="294989"/>
                    </a:cubicBezTo>
                    <a:cubicBezTo>
                      <a:pt x="913543" y="327089"/>
                      <a:pt x="911257" y="360712"/>
                      <a:pt x="914686" y="388334"/>
                    </a:cubicBezTo>
                    <a:cubicBezTo>
                      <a:pt x="914019" y="388525"/>
                      <a:pt x="913257" y="388715"/>
                      <a:pt x="912590" y="388906"/>
                    </a:cubicBezTo>
                    <a:cubicBezTo>
                      <a:pt x="912781" y="391668"/>
                      <a:pt x="912971" y="394430"/>
                      <a:pt x="913257" y="397097"/>
                    </a:cubicBezTo>
                    <a:cubicBezTo>
                      <a:pt x="885254" y="403765"/>
                      <a:pt x="849821" y="421481"/>
                      <a:pt x="814578" y="441008"/>
                    </a:cubicBezTo>
                    <a:cubicBezTo>
                      <a:pt x="801529" y="469773"/>
                      <a:pt x="790004" y="500539"/>
                      <a:pt x="785432" y="527113"/>
                    </a:cubicBezTo>
                    <a:cubicBezTo>
                      <a:pt x="749713" y="525780"/>
                      <a:pt x="698373" y="537401"/>
                      <a:pt x="649796" y="549402"/>
                    </a:cubicBezTo>
                    <a:cubicBezTo>
                      <a:pt x="607981" y="584263"/>
                      <a:pt x="566833" y="624269"/>
                      <a:pt x="579882" y="638270"/>
                    </a:cubicBezTo>
                    <a:cubicBezTo>
                      <a:pt x="540353" y="626269"/>
                      <a:pt x="497586" y="618839"/>
                      <a:pt x="460915" y="614172"/>
                    </a:cubicBezTo>
                    <a:cubicBezTo>
                      <a:pt x="420243" y="633603"/>
                      <a:pt x="386239" y="654749"/>
                      <a:pt x="393287" y="668655"/>
                    </a:cubicBezTo>
                    <a:cubicBezTo>
                      <a:pt x="389858" y="666464"/>
                      <a:pt x="386239" y="664464"/>
                      <a:pt x="382715" y="662369"/>
                    </a:cubicBezTo>
                    <a:cubicBezTo>
                      <a:pt x="382810" y="663416"/>
                      <a:pt x="383096" y="664464"/>
                      <a:pt x="383572" y="665417"/>
                    </a:cubicBezTo>
                    <a:cubicBezTo>
                      <a:pt x="353282" y="646271"/>
                      <a:pt x="319850" y="629984"/>
                      <a:pt x="288893" y="616553"/>
                    </a:cubicBezTo>
                    <a:cubicBezTo>
                      <a:pt x="254222" y="621792"/>
                      <a:pt x="214979" y="629603"/>
                      <a:pt x="178784" y="641509"/>
                    </a:cubicBezTo>
                    <a:cubicBezTo>
                      <a:pt x="180689" y="639223"/>
                      <a:pt x="181166" y="636365"/>
                      <a:pt x="180499" y="632936"/>
                    </a:cubicBezTo>
                    <a:cubicBezTo>
                      <a:pt x="175165" y="634460"/>
                      <a:pt x="169736" y="635984"/>
                      <a:pt x="164497" y="637699"/>
                    </a:cubicBezTo>
                    <a:cubicBezTo>
                      <a:pt x="174212" y="626269"/>
                      <a:pt x="148209" y="598742"/>
                      <a:pt x="114586" y="570452"/>
                    </a:cubicBezTo>
                    <a:cubicBezTo>
                      <a:pt x="80296" y="566452"/>
                      <a:pt x="41529" y="563690"/>
                      <a:pt x="4191" y="565309"/>
                    </a:cubicBezTo>
                    <a:cubicBezTo>
                      <a:pt x="6191" y="563975"/>
                      <a:pt x="7430" y="562070"/>
                      <a:pt x="8001" y="559594"/>
                    </a:cubicBezTo>
                    <a:cubicBezTo>
                      <a:pt x="5334" y="559594"/>
                      <a:pt x="2667" y="559594"/>
                      <a:pt x="0" y="559689"/>
                    </a:cubicBezTo>
                    <a:cubicBezTo>
                      <a:pt x="10192" y="579406"/>
                      <a:pt x="14097" y="594646"/>
                      <a:pt x="6001" y="599980"/>
                    </a:cubicBezTo>
                    <a:cubicBezTo>
                      <a:pt x="48006" y="598075"/>
                      <a:pt x="92202" y="601599"/>
                      <a:pt x="129731" y="606362"/>
                    </a:cubicBezTo>
                    <a:cubicBezTo>
                      <a:pt x="165640" y="636080"/>
                      <a:pt x="194691" y="665893"/>
                      <a:pt x="184499" y="677990"/>
                    </a:cubicBezTo>
                    <a:cubicBezTo>
                      <a:pt x="222028" y="665607"/>
                      <a:pt x="262795" y="657511"/>
                      <a:pt x="298704" y="652082"/>
                    </a:cubicBezTo>
                    <a:cubicBezTo>
                      <a:pt x="332327" y="666274"/>
                      <a:pt x="370142" y="684276"/>
                      <a:pt x="403860" y="705612"/>
                    </a:cubicBezTo>
                    <a:cubicBezTo>
                      <a:pt x="396621" y="691325"/>
                      <a:pt x="431483" y="669608"/>
                      <a:pt x="473107" y="649605"/>
                    </a:cubicBezTo>
                    <a:cubicBezTo>
                      <a:pt x="510635" y="654272"/>
                      <a:pt x="554355" y="661892"/>
                      <a:pt x="594836" y="674180"/>
                    </a:cubicBezTo>
                    <a:cubicBezTo>
                      <a:pt x="581597" y="659892"/>
                      <a:pt x="623697" y="618744"/>
                      <a:pt x="666464" y="582930"/>
                    </a:cubicBezTo>
                    <a:cubicBezTo>
                      <a:pt x="716185" y="570643"/>
                      <a:pt x="768763" y="558641"/>
                      <a:pt x="805243" y="559975"/>
                    </a:cubicBezTo>
                    <a:cubicBezTo>
                      <a:pt x="809911" y="532733"/>
                      <a:pt x="821722" y="501205"/>
                      <a:pt x="835152" y="471678"/>
                    </a:cubicBezTo>
                    <a:cubicBezTo>
                      <a:pt x="871252" y="451580"/>
                      <a:pt x="907542" y="433388"/>
                      <a:pt x="936117" y="426625"/>
                    </a:cubicBezTo>
                    <a:cubicBezTo>
                      <a:pt x="931164" y="385763"/>
                      <a:pt x="938403" y="331756"/>
                      <a:pt x="946499" y="288893"/>
                    </a:cubicBezTo>
                    <a:cubicBezTo>
                      <a:pt x="973646" y="255175"/>
                      <a:pt x="1006697" y="221742"/>
                      <a:pt x="1035749" y="213455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59" name="Vrije vorm: vorm 22558">
                <a:extLst>
                  <a:ext uri="{FF2B5EF4-FFF2-40B4-BE49-F238E27FC236}">
                    <a16:creationId xmlns:a16="http://schemas.microsoft.com/office/drawing/2014/main" id="{040CDBFE-D856-E1D5-8190-3BFEB7150100}"/>
                  </a:ext>
                </a:extLst>
              </p:cNvPr>
              <p:cNvSpPr/>
              <p:nvPr/>
            </p:nvSpPr>
            <p:spPr>
              <a:xfrm>
                <a:off x="9113717" y="1639506"/>
                <a:ext cx="3714" cy="5333"/>
              </a:xfrm>
              <a:custGeom>
                <a:avLst/>
                <a:gdLst>
                  <a:gd name="connsiteX0" fmla="*/ 0 w 3714"/>
                  <a:gd name="connsiteY0" fmla="*/ 857 h 5333"/>
                  <a:gd name="connsiteX1" fmla="*/ 3715 w 3714"/>
                  <a:gd name="connsiteY1" fmla="*/ 5334 h 5333"/>
                  <a:gd name="connsiteX2" fmla="*/ 1810 w 3714"/>
                  <a:gd name="connsiteY2" fmla="*/ 0 h 5333"/>
                  <a:gd name="connsiteX3" fmla="*/ 0 w 3714"/>
                  <a:gd name="connsiteY3" fmla="*/ 857 h 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14" h="5333">
                    <a:moveTo>
                      <a:pt x="0" y="857"/>
                    </a:moveTo>
                    <a:cubicBezTo>
                      <a:pt x="1333" y="2191"/>
                      <a:pt x="2477" y="3810"/>
                      <a:pt x="3715" y="5334"/>
                    </a:cubicBezTo>
                    <a:cubicBezTo>
                      <a:pt x="3143" y="3524"/>
                      <a:pt x="2477" y="1810"/>
                      <a:pt x="1810" y="0"/>
                    </a:cubicBezTo>
                    <a:cubicBezTo>
                      <a:pt x="1238" y="286"/>
                      <a:pt x="571" y="667"/>
                      <a:pt x="0" y="857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0" name="Vrije vorm: vorm 22559">
                <a:extLst>
                  <a:ext uri="{FF2B5EF4-FFF2-40B4-BE49-F238E27FC236}">
                    <a16:creationId xmlns:a16="http://schemas.microsoft.com/office/drawing/2014/main" id="{0BBFBD5E-3B59-B7D7-145F-802F60E8135A}"/>
                  </a:ext>
                </a:extLst>
              </p:cNvPr>
              <p:cNvSpPr/>
              <p:nvPr/>
            </p:nvSpPr>
            <p:spPr>
              <a:xfrm>
                <a:off x="9141911" y="2030888"/>
                <a:ext cx="69341" cy="76676"/>
              </a:xfrm>
              <a:custGeom>
                <a:avLst/>
                <a:gdLst>
                  <a:gd name="connsiteX0" fmla="*/ 7239 w 69341"/>
                  <a:gd name="connsiteY0" fmla="*/ 0 h 76676"/>
                  <a:gd name="connsiteX1" fmla="*/ 0 w 69341"/>
                  <a:gd name="connsiteY1" fmla="*/ 24765 h 76676"/>
                  <a:gd name="connsiteX2" fmla="*/ 69342 w 69341"/>
                  <a:gd name="connsiteY2" fmla="*/ 76676 h 76676"/>
                  <a:gd name="connsiteX3" fmla="*/ 7239 w 69341"/>
                  <a:gd name="connsiteY3" fmla="*/ 0 h 766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341" h="76676">
                    <a:moveTo>
                      <a:pt x="7239" y="0"/>
                    </a:moveTo>
                    <a:cubicBezTo>
                      <a:pt x="5143" y="8668"/>
                      <a:pt x="2762" y="17145"/>
                      <a:pt x="0" y="24765"/>
                    </a:cubicBezTo>
                    <a:cubicBezTo>
                      <a:pt x="20955" y="35719"/>
                      <a:pt x="44958" y="54864"/>
                      <a:pt x="69342" y="76676"/>
                    </a:cubicBezTo>
                    <a:cubicBezTo>
                      <a:pt x="57436" y="45625"/>
                      <a:pt x="35528" y="18193"/>
                      <a:pt x="7239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1" name="Vrije vorm: vorm 22560">
                <a:extLst>
                  <a:ext uri="{FF2B5EF4-FFF2-40B4-BE49-F238E27FC236}">
                    <a16:creationId xmlns:a16="http://schemas.microsoft.com/office/drawing/2014/main" id="{A2D7225A-A601-3996-E658-23D3088144C2}"/>
                  </a:ext>
                </a:extLst>
              </p:cNvPr>
              <p:cNvSpPr/>
              <p:nvPr/>
            </p:nvSpPr>
            <p:spPr>
              <a:xfrm>
                <a:off x="9238685" y="2186527"/>
                <a:ext cx="162020" cy="134112"/>
              </a:xfrm>
              <a:custGeom>
                <a:avLst/>
                <a:gdLst>
                  <a:gd name="connsiteX0" fmla="*/ 110299 w 162020"/>
                  <a:gd name="connsiteY0" fmla="*/ 48482 h 134112"/>
                  <a:gd name="connsiteX1" fmla="*/ 0 w 162020"/>
                  <a:gd name="connsiteY1" fmla="*/ 0 h 134112"/>
                  <a:gd name="connsiteX2" fmla="*/ 667 w 162020"/>
                  <a:gd name="connsiteY2" fmla="*/ 31337 h 134112"/>
                  <a:gd name="connsiteX3" fmla="*/ 130397 w 162020"/>
                  <a:gd name="connsiteY3" fmla="*/ 88106 h 134112"/>
                  <a:gd name="connsiteX4" fmla="*/ 162020 w 162020"/>
                  <a:gd name="connsiteY4" fmla="*/ 134112 h 134112"/>
                  <a:gd name="connsiteX5" fmla="*/ 110395 w 162020"/>
                  <a:gd name="connsiteY5" fmla="*/ 48387 h 134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2020" h="134112">
                    <a:moveTo>
                      <a:pt x="110299" y="48482"/>
                    </a:moveTo>
                    <a:cubicBezTo>
                      <a:pt x="101155" y="43625"/>
                      <a:pt x="33338" y="14859"/>
                      <a:pt x="0" y="0"/>
                    </a:cubicBezTo>
                    <a:cubicBezTo>
                      <a:pt x="762" y="10858"/>
                      <a:pt x="1143" y="21527"/>
                      <a:pt x="667" y="31337"/>
                    </a:cubicBezTo>
                    <a:cubicBezTo>
                      <a:pt x="36481" y="39053"/>
                      <a:pt x="84772" y="63817"/>
                      <a:pt x="130397" y="88106"/>
                    </a:cubicBezTo>
                    <a:cubicBezTo>
                      <a:pt x="141732" y="103442"/>
                      <a:pt x="152876" y="119348"/>
                      <a:pt x="162020" y="134112"/>
                    </a:cubicBezTo>
                    <a:cubicBezTo>
                      <a:pt x="155543" y="112776"/>
                      <a:pt x="133445" y="79438"/>
                      <a:pt x="110395" y="48387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2" name="Vrije vorm: vorm 22561">
                <a:extLst>
                  <a:ext uri="{FF2B5EF4-FFF2-40B4-BE49-F238E27FC236}">
                    <a16:creationId xmlns:a16="http://schemas.microsoft.com/office/drawing/2014/main" id="{C6B5EED6-DE34-FF9A-8E05-E928204F3A13}"/>
                  </a:ext>
                </a:extLst>
              </p:cNvPr>
              <p:cNvSpPr/>
              <p:nvPr/>
            </p:nvSpPr>
            <p:spPr>
              <a:xfrm>
                <a:off x="9092857" y="1814957"/>
                <a:ext cx="33432" cy="41719"/>
              </a:xfrm>
              <a:custGeom>
                <a:avLst/>
                <a:gdLst>
                  <a:gd name="connsiteX0" fmla="*/ 9906 w 33432"/>
                  <a:gd name="connsiteY0" fmla="*/ 0 h 41719"/>
                  <a:gd name="connsiteX1" fmla="*/ 0 w 33432"/>
                  <a:gd name="connsiteY1" fmla="*/ 8763 h 41719"/>
                  <a:gd name="connsiteX2" fmla="*/ 33433 w 33432"/>
                  <a:gd name="connsiteY2" fmla="*/ 41719 h 41719"/>
                  <a:gd name="connsiteX3" fmla="*/ 9906 w 33432"/>
                  <a:gd name="connsiteY3" fmla="*/ 0 h 41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432" h="41719">
                    <a:moveTo>
                      <a:pt x="9906" y="0"/>
                    </a:moveTo>
                    <a:cubicBezTo>
                      <a:pt x="6668" y="3238"/>
                      <a:pt x="3334" y="6191"/>
                      <a:pt x="0" y="8763"/>
                    </a:cubicBezTo>
                    <a:cubicBezTo>
                      <a:pt x="11621" y="15526"/>
                      <a:pt x="22860" y="27337"/>
                      <a:pt x="33433" y="41719"/>
                    </a:cubicBezTo>
                    <a:cubicBezTo>
                      <a:pt x="27337" y="26956"/>
                      <a:pt x="19526" y="12859"/>
                      <a:pt x="9906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3" name="Vrije vorm: vorm 22562">
                <a:extLst>
                  <a:ext uri="{FF2B5EF4-FFF2-40B4-BE49-F238E27FC236}">
                    <a16:creationId xmlns:a16="http://schemas.microsoft.com/office/drawing/2014/main" id="{67BE7879-6F89-3AA3-0554-F1AD97EE568C}"/>
                  </a:ext>
                </a:extLst>
              </p:cNvPr>
              <p:cNvSpPr/>
              <p:nvPr/>
            </p:nvSpPr>
            <p:spPr>
              <a:xfrm>
                <a:off x="9213349" y="1425765"/>
                <a:ext cx="9399" cy="84296"/>
              </a:xfrm>
              <a:custGeom>
                <a:avLst/>
                <a:gdLst>
                  <a:gd name="connsiteX0" fmla="*/ 0 w 9399"/>
                  <a:gd name="connsiteY0" fmla="*/ 1524 h 84296"/>
                  <a:gd name="connsiteX1" fmla="*/ 4763 w 9399"/>
                  <a:gd name="connsiteY1" fmla="*/ 84296 h 84296"/>
                  <a:gd name="connsiteX2" fmla="*/ 5239 w 9399"/>
                  <a:gd name="connsiteY2" fmla="*/ 0 h 84296"/>
                  <a:gd name="connsiteX3" fmla="*/ 0 w 9399"/>
                  <a:gd name="connsiteY3" fmla="*/ 1429 h 84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399" h="84296">
                    <a:moveTo>
                      <a:pt x="0" y="1524"/>
                    </a:moveTo>
                    <a:cubicBezTo>
                      <a:pt x="9334" y="21526"/>
                      <a:pt x="9049" y="52388"/>
                      <a:pt x="4763" y="84296"/>
                    </a:cubicBezTo>
                    <a:cubicBezTo>
                      <a:pt x="9906" y="53340"/>
                      <a:pt x="11716" y="22289"/>
                      <a:pt x="5239" y="0"/>
                    </a:cubicBezTo>
                    <a:cubicBezTo>
                      <a:pt x="3429" y="476"/>
                      <a:pt x="1810" y="1048"/>
                      <a:pt x="0" y="1429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4" name="Vrije vorm: vorm 22563">
                <a:extLst>
                  <a:ext uri="{FF2B5EF4-FFF2-40B4-BE49-F238E27FC236}">
                    <a16:creationId xmlns:a16="http://schemas.microsoft.com/office/drawing/2014/main" id="{7E8C9BAC-0748-FB75-06F7-BF26B518AA5C}"/>
                  </a:ext>
                </a:extLst>
              </p:cNvPr>
              <p:cNvSpPr/>
              <p:nvPr/>
            </p:nvSpPr>
            <p:spPr>
              <a:xfrm>
                <a:off x="9744368" y="1148302"/>
                <a:ext cx="95631" cy="50768"/>
              </a:xfrm>
              <a:custGeom>
                <a:avLst/>
                <a:gdLst>
                  <a:gd name="connsiteX0" fmla="*/ 95536 w 95631"/>
                  <a:gd name="connsiteY0" fmla="*/ 50768 h 50768"/>
                  <a:gd name="connsiteX1" fmla="*/ 1143 w 95631"/>
                  <a:gd name="connsiteY1" fmla="*/ 0 h 50768"/>
                  <a:gd name="connsiteX2" fmla="*/ 0 w 95631"/>
                  <a:gd name="connsiteY2" fmla="*/ 3048 h 50768"/>
                  <a:gd name="connsiteX3" fmla="*/ 95155 w 95631"/>
                  <a:gd name="connsiteY3" fmla="*/ 50768 h 50768"/>
                  <a:gd name="connsiteX4" fmla="*/ 95631 w 95631"/>
                  <a:gd name="connsiteY4" fmla="*/ 50768 h 50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631" h="50768">
                    <a:moveTo>
                      <a:pt x="95536" y="50768"/>
                    </a:moveTo>
                    <a:cubicBezTo>
                      <a:pt x="61722" y="36957"/>
                      <a:pt x="26003" y="19526"/>
                      <a:pt x="1143" y="0"/>
                    </a:cubicBezTo>
                    <a:cubicBezTo>
                      <a:pt x="952" y="1048"/>
                      <a:pt x="381" y="2095"/>
                      <a:pt x="0" y="3048"/>
                    </a:cubicBezTo>
                    <a:cubicBezTo>
                      <a:pt x="26670" y="21717"/>
                      <a:pt x="62579" y="38100"/>
                      <a:pt x="95155" y="50768"/>
                    </a:cubicBezTo>
                    <a:cubicBezTo>
                      <a:pt x="95345" y="50768"/>
                      <a:pt x="95440" y="50768"/>
                      <a:pt x="95631" y="50768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5" name="Vrije vorm: vorm 22564">
                <a:extLst>
                  <a:ext uri="{FF2B5EF4-FFF2-40B4-BE49-F238E27FC236}">
                    <a16:creationId xmlns:a16="http://schemas.microsoft.com/office/drawing/2014/main" id="{62849935-357C-B18D-5E14-B332C039135B}"/>
                  </a:ext>
                </a:extLst>
              </p:cNvPr>
              <p:cNvSpPr/>
              <p:nvPr/>
            </p:nvSpPr>
            <p:spPr>
              <a:xfrm>
                <a:off x="10370160" y="1624838"/>
                <a:ext cx="68389" cy="160115"/>
              </a:xfrm>
              <a:custGeom>
                <a:avLst/>
                <a:gdLst>
                  <a:gd name="connsiteX0" fmla="*/ 2286 w 68389"/>
                  <a:gd name="connsiteY0" fmla="*/ 44958 h 160115"/>
                  <a:gd name="connsiteX1" fmla="*/ 4191 w 68389"/>
                  <a:gd name="connsiteY1" fmla="*/ 0 h 160115"/>
                  <a:gd name="connsiteX2" fmla="*/ 0 w 68389"/>
                  <a:gd name="connsiteY2" fmla="*/ 63817 h 160115"/>
                  <a:gd name="connsiteX3" fmla="*/ 64389 w 68389"/>
                  <a:gd name="connsiteY3" fmla="*/ 160115 h 160115"/>
                  <a:gd name="connsiteX4" fmla="*/ 68390 w 68389"/>
                  <a:gd name="connsiteY4" fmla="*/ 156210 h 160115"/>
                  <a:gd name="connsiteX5" fmla="*/ 38195 w 68389"/>
                  <a:gd name="connsiteY5" fmla="*/ 108680 h 160115"/>
                  <a:gd name="connsiteX6" fmla="*/ 2191 w 68389"/>
                  <a:gd name="connsiteY6" fmla="*/ 44863 h 160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8389" h="160115">
                    <a:moveTo>
                      <a:pt x="2286" y="44958"/>
                    </a:moveTo>
                    <a:cubicBezTo>
                      <a:pt x="2286" y="30290"/>
                      <a:pt x="2858" y="14954"/>
                      <a:pt x="4191" y="0"/>
                    </a:cubicBezTo>
                    <a:cubicBezTo>
                      <a:pt x="1143" y="20574"/>
                      <a:pt x="0" y="42863"/>
                      <a:pt x="0" y="63817"/>
                    </a:cubicBezTo>
                    <a:cubicBezTo>
                      <a:pt x="16574" y="99250"/>
                      <a:pt x="38862" y="137827"/>
                      <a:pt x="64389" y="160115"/>
                    </a:cubicBezTo>
                    <a:cubicBezTo>
                      <a:pt x="65723" y="158782"/>
                      <a:pt x="67056" y="157448"/>
                      <a:pt x="68390" y="156210"/>
                    </a:cubicBezTo>
                    <a:cubicBezTo>
                      <a:pt x="57341" y="142018"/>
                      <a:pt x="47244" y="125635"/>
                      <a:pt x="38195" y="108680"/>
                    </a:cubicBezTo>
                    <a:cubicBezTo>
                      <a:pt x="24479" y="88963"/>
                      <a:pt x="12287" y="66389"/>
                      <a:pt x="2191" y="4486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6" name="Vrije vorm: vorm 22565">
                <a:extLst>
                  <a:ext uri="{FF2B5EF4-FFF2-40B4-BE49-F238E27FC236}">
                    <a16:creationId xmlns:a16="http://schemas.microsoft.com/office/drawing/2014/main" id="{0D017636-6476-67CE-5042-0C4B0D6E1B68}"/>
                  </a:ext>
                </a:extLst>
              </p:cNvPr>
              <p:cNvSpPr/>
              <p:nvPr/>
            </p:nvSpPr>
            <p:spPr>
              <a:xfrm>
                <a:off x="10385781" y="1865725"/>
                <a:ext cx="40385" cy="95630"/>
              </a:xfrm>
              <a:custGeom>
                <a:avLst/>
                <a:gdLst>
                  <a:gd name="connsiteX0" fmla="*/ 30289 w 40385"/>
                  <a:gd name="connsiteY0" fmla="*/ 95631 h 95630"/>
                  <a:gd name="connsiteX1" fmla="*/ 40386 w 40385"/>
                  <a:gd name="connsiteY1" fmla="*/ 91821 h 95630"/>
                  <a:gd name="connsiteX2" fmla="*/ 4001 w 40385"/>
                  <a:gd name="connsiteY2" fmla="*/ 0 h 95630"/>
                  <a:gd name="connsiteX3" fmla="*/ 0 w 40385"/>
                  <a:gd name="connsiteY3" fmla="*/ 8668 h 95630"/>
                  <a:gd name="connsiteX4" fmla="*/ 30289 w 40385"/>
                  <a:gd name="connsiteY4" fmla="*/ 95536 h 9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385" h="95630">
                    <a:moveTo>
                      <a:pt x="30289" y="95631"/>
                    </a:moveTo>
                    <a:cubicBezTo>
                      <a:pt x="33719" y="94107"/>
                      <a:pt x="37052" y="92773"/>
                      <a:pt x="40386" y="91821"/>
                    </a:cubicBezTo>
                    <a:cubicBezTo>
                      <a:pt x="22574" y="69913"/>
                      <a:pt x="11239" y="34957"/>
                      <a:pt x="4001" y="0"/>
                    </a:cubicBezTo>
                    <a:cubicBezTo>
                      <a:pt x="2667" y="2857"/>
                      <a:pt x="1334" y="5810"/>
                      <a:pt x="0" y="8668"/>
                    </a:cubicBezTo>
                    <a:cubicBezTo>
                      <a:pt x="6191" y="40386"/>
                      <a:pt x="15621" y="72771"/>
                      <a:pt x="30289" y="9553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7" name="Vrije vorm: vorm 22566">
                <a:extLst>
                  <a:ext uri="{FF2B5EF4-FFF2-40B4-BE49-F238E27FC236}">
                    <a16:creationId xmlns:a16="http://schemas.microsoft.com/office/drawing/2014/main" id="{8AC51EA6-F18B-3505-B818-C759DF646DFE}"/>
                  </a:ext>
                </a:extLst>
              </p:cNvPr>
              <p:cNvSpPr/>
              <p:nvPr/>
            </p:nvSpPr>
            <p:spPr>
              <a:xfrm>
                <a:off x="9700934" y="2397506"/>
                <a:ext cx="94678" cy="49053"/>
              </a:xfrm>
              <a:custGeom>
                <a:avLst/>
                <a:gdLst>
                  <a:gd name="connsiteX0" fmla="*/ 0 w 94678"/>
                  <a:gd name="connsiteY0" fmla="*/ 190 h 49053"/>
                  <a:gd name="connsiteX1" fmla="*/ 94678 w 94678"/>
                  <a:gd name="connsiteY1" fmla="*/ 49054 h 49053"/>
                  <a:gd name="connsiteX2" fmla="*/ 93821 w 94678"/>
                  <a:gd name="connsiteY2" fmla="*/ 46006 h 49053"/>
                  <a:gd name="connsiteX3" fmla="*/ 1524 w 94678"/>
                  <a:gd name="connsiteY3" fmla="*/ 0 h 49053"/>
                  <a:gd name="connsiteX4" fmla="*/ 0 w 94678"/>
                  <a:gd name="connsiteY4" fmla="*/ 286 h 49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678" h="49053">
                    <a:moveTo>
                      <a:pt x="0" y="190"/>
                    </a:moveTo>
                    <a:cubicBezTo>
                      <a:pt x="30861" y="13621"/>
                      <a:pt x="64294" y="29908"/>
                      <a:pt x="94678" y="49054"/>
                    </a:cubicBezTo>
                    <a:cubicBezTo>
                      <a:pt x="94202" y="48101"/>
                      <a:pt x="93917" y="47053"/>
                      <a:pt x="93821" y="46006"/>
                    </a:cubicBezTo>
                    <a:cubicBezTo>
                      <a:pt x="63627" y="27908"/>
                      <a:pt x="31051" y="12382"/>
                      <a:pt x="1524" y="0"/>
                    </a:cubicBezTo>
                    <a:cubicBezTo>
                      <a:pt x="1048" y="0"/>
                      <a:pt x="476" y="190"/>
                      <a:pt x="0" y="28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8" name="Vrije vorm: vorm 22567">
                <a:extLst>
                  <a:ext uri="{FF2B5EF4-FFF2-40B4-BE49-F238E27FC236}">
                    <a16:creationId xmlns:a16="http://schemas.microsoft.com/office/drawing/2014/main" id="{9178EF8D-C984-5215-A957-4B1175E98319}"/>
                  </a:ext>
                </a:extLst>
              </p:cNvPr>
              <p:cNvSpPr/>
              <p:nvPr/>
            </p:nvSpPr>
            <p:spPr>
              <a:xfrm>
                <a:off x="10324018" y="2076132"/>
                <a:ext cx="6041" cy="93916"/>
              </a:xfrm>
              <a:custGeom>
                <a:avLst/>
                <a:gdLst>
                  <a:gd name="connsiteX0" fmla="*/ 2899 w 6041"/>
                  <a:gd name="connsiteY0" fmla="*/ 93345 h 93916"/>
                  <a:gd name="connsiteX1" fmla="*/ 6042 w 6041"/>
                  <a:gd name="connsiteY1" fmla="*/ 0 h 93916"/>
                  <a:gd name="connsiteX2" fmla="*/ 803 w 6041"/>
                  <a:gd name="connsiteY2" fmla="*/ 93917 h 93916"/>
                  <a:gd name="connsiteX3" fmla="*/ 2899 w 6041"/>
                  <a:gd name="connsiteY3" fmla="*/ 93345 h 93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041" h="93916">
                    <a:moveTo>
                      <a:pt x="2899" y="93345"/>
                    </a:moveTo>
                    <a:cubicBezTo>
                      <a:pt x="-530" y="65723"/>
                      <a:pt x="1756" y="32099"/>
                      <a:pt x="6042" y="0"/>
                    </a:cubicBezTo>
                    <a:cubicBezTo>
                      <a:pt x="1375" y="31528"/>
                      <a:pt x="-1483" y="65342"/>
                      <a:pt x="803" y="93917"/>
                    </a:cubicBezTo>
                    <a:cubicBezTo>
                      <a:pt x="1470" y="93726"/>
                      <a:pt x="2232" y="93536"/>
                      <a:pt x="2899" y="93345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69" name="Vrije vorm: vorm 22568">
                <a:extLst>
                  <a:ext uri="{FF2B5EF4-FFF2-40B4-BE49-F238E27FC236}">
                    <a16:creationId xmlns:a16="http://schemas.microsoft.com/office/drawing/2014/main" id="{4CFEA40F-ECC6-FC88-9B9C-869F8F8E37CD}"/>
                  </a:ext>
                </a:extLst>
              </p:cNvPr>
              <p:cNvSpPr/>
              <p:nvPr/>
            </p:nvSpPr>
            <p:spPr>
              <a:xfrm>
                <a:off x="9526626" y="2351500"/>
                <a:ext cx="65912" cy="67246"/>
              </a:xfrm>
              <a:custGeom>
                <a:avLst/>
                <a:gdLst>
                  <a:gd name="connsiteX0" fmla="*/ 10668 w 65912"/>
                  <a:gd name="connsiteY0" fmla="*/ 1238 h 67246"/>
                  <a:gd name="connsiteX1" fmla="*/ 0 w 65912"/>
                  <a:gd name="connsiteY1" fmla="*/ 0 h 67246"/>
                  <a:gd name="connsiteX2" fmla="*/ 49911 w 65912"/>
                  <a:gd name="connsiteY2" fmla="*/ 67246 h 67246"/>
                  <a:gd name="connsiteX3" fmla="*/ 65913 w 65912"/>
                  <a:gd name="connsiteY3" fmla="*/ 62484 h 67246"/>
                  <a:gd name="connsiteX4" fmla="*/ 10668 w 65912"/>
                  <a:gd name="connsiteY4" fmla="*/ 1143 h 672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912" h="67246">
                    <a:moveTo>
                      <a:pt x="10668" y="1238"/>
                    </a:moveTo>
                    <a:cubicBezTo>
                      <a:pt x="7239" y="762"/>
                      <a:pt x="3524" y="476"/>
                      <a:pt x="0" y="0"/>
                    </a:cubicBezTo>
                    <a:cubicBezTo>
                      <a:pt x="33623" y="28289"/>
                      <a:pt x="59626" y="55817"/>
                      <a:pt x="49911" y="67246"/>
                    </a:cubicBezTo>
                    <a:cubicBezTo>
                      <a:pt x="55150" y="65532"/>
                      <a:pt x="60579" y="64103"/>
                      <a:pt x="65913" y="62484"/>
                    </a:cubicBezTo>
                    <a:cubicBezTo>
                      <a:pt x="63055" y="48101"/>
                      <a:pt x="39052" y="24670"/>
                      <a:pt x="10668" y="114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0" name="Vrije vorm: vorm 22569">
                <a:extLst>
                  <a:ext uri="{FF2B5EF4-FFF2-40B4-BE49-F238E27FC236}">
                    <a16:creationId xmlns:a16="http://schemas.microsoft.com/office/drawing/2014/main" id="{3BD69335-8F0B-3618-8067-1A72A065EC5F}"/>
                  </a:ext>
                </a:extLst>
              </p:cNvPr>
              <p:cNvSpPr/>
              <p:nvPr/>
            </p:nvSpPr>
            <p:spPr>
              <a:xfrm>
                <a:off x="9957061" y="1176020"/>
                <a:ext cx="73914" cy="72199"/>
              </a:xfrm>
              <a:custGeom>
                <a:avLst/>
                <a:gdLst>
                  <a:gd name="connsiteX0" fmla="*/ 73914 w 73914"/>
                  <a:gd name="connsiteY0" fmla="*/ 72200 h 72199"/>
                  <a:gd name="connsiteX1" fmla="*/ 7811 w 73914"/>
                  <a:gd name="connsiteY1" fmla="*/ 0 h 72199"/>
                  <a:gd name="connsiteX2" fmla="*/ 0 w 73914"/>
                  <a:gd name="connsiteY2" fmla="*/ 6477 h 72199"/>
                  <a:gd name="connsiteX3" fmla="*/ 61722 w 73914"/>
                  <a:gd name="connsiteY3" fmla="*/ 70294 h 72199"/>
                  <a:gd name="connsiteX4" fmla="*/ 73914 w 73914"/>
                  <a:gd name="connsiteY4" fmla="*/ 72200 h 72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914" h="72199">
                    <a:moveTo>
                      <a:pt x="73914" y="72200"/>
                    </a:moveTo>
                    <a:cubicBezTo>
                      <a:pt x="46673" y="47530"/>
                      <a:pt x="20669" y="21145"/>
                      <a:pt x="7811" y="0"/>
                    </a:cubicBezTo>
                    <a:cubicBezTo>
                      <a:pt x="6287" y="2286"/>
                      <a:pt x="3524" y="4477"/>
                      <a:pt x="0" y="6477"/>
                    </a:cubicBezTo>
                    <a:cubicBezTo>
                      <a:pt x="14669" y="26194"/>
                      <a:pt x="37910" y="49054"/>
                      <a:pt x="61722" y="70294"/>
                    </a:cubicBezTo>
                    <a:cubicBezTo>
                      <a:pt x="65818" y="70961"/>
                      <a:pt x="69818" y="71628"/>
                      <a:pt x="73914" y="7220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1" name="Vrije vorm: vorm 22570">
                <a:extLst>
                  <a:ext uri="{FF2B5EF4-FFF2-40B4-BE49-F238E27FC236}">
                    <a16:creationId xmlns:a16="http://schemas.microsoft.com/office/drawing/2014/main" id="{61423107-F83F-2EEA-0DA8-BADE5D4EB4D7}"/>
                  </a:ext>
                </a:extLst>
              </p:cNvPr>
              <p:cNvSpPr/>
              <p:nvPr/>
            </p:nvSpPr>
            <p:spPr>
              <a:xfrm>
                <a:off x="10294456" y="1425003"/>
                <a:ext cx="93610" cy="136683"/>
              </a:xfrm>
              <a:custGeom>
                <a:avLst/>
                <a:gdLst>
                  <a:gd name="connsiteX0" fmla="*/ 837 w 93610"/>
                  <a:gd name="connsiteY0" fmla="*/ 0 h 136683"/>
                  <a:gd name="connsiteX1" fmla="*/ 8648 w 93610"/>
                  <a:gd name="connsiteY1" fmla="*/ 76962 h 136683"/>
                  <a:gd name="connsiteX2" fmla="*/ 93325 w 93610"/>
                  <a:gd name="connsiteY2" fmla="*/ 136684 h 136683"/>
                  <a:gd name="connsiteX3" fmla="*/ 93611 w 93610"/>
                  <a:gd name="connsiteY3" fmla="*/ 135922 h 136683"/>
                  <a:gd name="connsiteX4" fmla="*/ 31412 w 93610"/>
                  <a:gd name="connsiteY4" fmla="*/ 89154 h 136683"/>
                  <a:gd name="connsiteX5" fmla="*/ 27221 w 93610"/>
                  <a:gd name="connsiteY5" fmla="*/ 69056 h 136683"/>
                  <a:gd name="connsiteX6" fmla="*/ 9410 w 93610"/>
                  <a:gd name="connsiteY6" fmla="*/ 54197 h 136683"/>
                  <a:gd name="connsiteX7" fmla="*/ 837 w 93610"/>
                  <a:gd name="connsiteY7" fmla="*/ 0 h 136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3610" h="136683">
                    <a:moveTo>
                      <a:pt x="837" y="0"/>
                    </a:moveTo>
                    <a:cubicBezTo>
                      <a:pt x="-1830" y="21717"/>
                      <a:pt x="2171" y="49435"/>
                      <a:pt x="8648" y="76962"/>
                    </a:cubicBezTo>
                    <a:cubicBezTo>
                      <a:pt x="31793" y="97250"/>
                      <a:pt x="60368" y="118491"/>
                      <a:pt x="93325" y="136684"/>
                    </a:cubicBezTo>
                    <a:cubicBezTo>
                      <a:pt x="93420" y="136398"/>
                      <a:pt x="93516" y="136208"/>
                      <a:pt x="93611" y="135922"/>
                    </a:cubicBezTo>
                    <a:cubicBezTo>
                      <a:pt x="70084" y="120968"/>
                      <a:pt x="49224" y="104775"/>
                      <a:pt x="31412" y="89154"/>
                    </a:cubicBezTo>
                    <a:cubicBezTo>
                      <a:pt x="29793" y="82487"/>
                      <a:pt x="28460" y="75724"/>
                      <a:pt x="27221" y="69056"/>
                    </a:cubicBezTo>
                    <a:cubicBezTo>
                      <a:pt x="21030" y="64103"/>
                      <a:pt x="15029" y="59055"/>
                      <a:pt x="9410" y="54197"/>
                    </a:cubicBezTo>
                    <a:cubicBezTo>
                      <a:pt x="5028" y="35624"/>
                      <a:pt x="1790" y="16954"/>
                      <a:pt x="837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2" name="Vrije vorm: vorm 22571">
                <a:extLst>
                  <a:ext uri="{FF2B5EF4-FFF2-40B4-BE49-F238E27FC236}">
                    <a16:creationId xmlns:a16="http://schemas.microsoft.com/office/drawing/2014/main" id="{31C978F5-6A86-00F3-6AFE-B79A4557CF04}"/>
                  </a:ext>
                </a:extLst>
              </p:cNvPr>
              <p:cNvSpPr/>
              <p:nvPr/>
            </p:nvSpPr>
            <p:spPr>
              <a:xfrm>
                <a:off x="9102764" y="1809718"/>
                <a:ext cx="63341" cy="172783"/>
              </a:xfrm>
              <a:custGeom>
                <a:avLst/>
                <a:gdLst>
                  <a:gd name="connsiteX0" fmla="*/ 59912 w 63341"/>
                  <a:gd name="connsiteY0" fmla="*/ 109538 h 172783"/>
                  <a:gd name="connsiteX1" fmla="*/ 54959 w 63341"/>
                  <a:gd name="connsiteY1" fmla="*/ 172784 h 172783"/>
                  <a:gd name="connsiteX2" fmla="*/ 63341 w 63341"/>
                  <a:gd name="connsiteY2" fmla="*/ 86201 h 172783"/>
                  <a:gd name="connsiteX3" fmla="*/ 4858 w 63341"/>
                  <a:gd name="connsiteY3" fmla="*/ 0 h 172783"/>
                  <a:gd name="connsiteX4" fmla="*/ 0 w 63341"/>
                  <a:gd name="connsiteY4" fmla="*/ 5144 h 172783"/>
                  <a:gd name="connsiteX5" fmla="*/ 23527 w 63341"/>
                  <a:gd name="connsiteY5" fmla="*/ 46863 h 172783"/>
                  <a:gd name="connsiteX6" fmla="*/ 59912 w 63341"/>
                  <a:gd name="connsiteY6" fmla="*/ 109442 h 17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3341" h="172783">
                    <a:moveTo>
                      <a:pt x="59912" y="109538"/>
                    </a:moveTo>
                    <a:cubicBezTo>
                      <a:pt x="59150" y="129254"/>
                      <a:pt x="57626" y="151162"/>
                      <a:pt x="54959" y="172784"/>
                    </a:cubicBezTo>
                    <a:cubicBezTo>
                      <a:pt x="60008" y="144113"/>
                      <a:pt x="62389" y="113062"/>
                      <a:pt x="63341" y="86201"/>
                    </a:cubicBezTo>
                    <a:cubicBezTo>
                      <a:pt x="47244" y="52673"/>
                      <a:pt x="26860" y="18193"/>
                      <a:pt x="4858" y="0"/>
                    </a:cubicBezTo>
                    <a:cubicBezTo>
                      <a:pt x="3238" y="1810"/>
                      <a:pt x="1619" y="3524"/>
                      <a:pt x="0" y="5144"/>
                    </a:cubicBezTo>
                    <a:cubicBezTo>
                      <a:pt x="9620" y="18002"/>
                      <a:pt x="17431" y="32004"/>
                      <a:pt x="23527" y="46863"/>
                    </a:cubicBezTo>
                    <a:cubicBezTo>
                      <a:pt x="36957" y="65056"/>
                      <a:pt x="49339" y="87344"/>
                      <a:pt x="59912" y="10944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3" name="Vrije vorm: vorm 22572">
                <a:extLst>
                  <a:ext uri="{FF2B5EF4-FFF2-40B4-BE49-F238E27FC236}">
                    <a16:creationId xmlns:a16="http://schemas.microsoft.com/office/drawing/2014/main" id="{1D0F502C-8FDC-83C5-95DF-43ABE6D31A15}"/>
                  </a:ext>
                </a:extLst>
              </p:cNvPr>
              <p:cNvSpPr/>
              <p:nvPr/>
            </p:nvSpPr>
            <p:spPr>
              <a:xfrm>
                <a:off x="9115622" y="1634458"/>
                <a:ext cx="39528" cy="95250"/>
              </a:xfrm>
              <a:custGeom>
                <a:avLst/>
                <a:gdLst>
                  <a:gd name="connsiteX0" fmla="*/ 34385 w 39528"/>
                  <a:gd name="connsiteY0" fmla="*/ 95250 h 95250"/>
                  <a:gd name="connsiteX1" fmla="*/ 39529 w 39528"/>
                  <a:gd name="connsiteY1" fmla="*/ 84201 h 95250"/>
                  <a:gd name="connsiteX2" fmla="*/ 10668 w 39528"/>
                  <a:gd name="connsiteY2" fmla="*/ 0 h 95250"/>
                  <a:gd name="connsiteX3" fmla="*/ 0 w 39528"/>
                  <a:gd name="connsiteY3" fmla="*/ 5048 h 95250"/>
                  <a:gd name="connsiteX4" fmla="*/ 1905 w 39528"/>
                  <a:gd name="connsiteY4" fmla="*/ 10382 h 95250"/>
                  <a:gd name="connsiteX5" fmla="*/ 34481 w 39528"/>
                  <a:gd name="connsiteY5" fmla="*/ 9525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528" h="95250">
                    <a:moveTo>
                      <a:pt x="34385" y="95250"/>
                    </a:moveTo>
                    <a:cubicBezTo>
                      <a:pt x="36100" y="91631"/>
                      <a:pt x="37814" y="87916"/>
                      <a:pt x="39529" y="84201"/>
                    </a:cubicBezTo>
                    <a:cubicBezTo>
                      <a:pt x="33623" y="52388"/>
                      <a:pt x="24479" y="20669"/>
                      <a:pt x="10668" y="0"/>
                    </a:cubicBezTo>
                    <a:cubicBezTo>
                      <a:pt x="7049" y="2000"/>
                      <a:pt x="3524" y="3620"/>
                      <a:pt x="0" y="5048"/>
                    </a:cubicBezTo>
                    <a:cubicBezTo>
                      <a:pt x="667" y="6763"/>
                      <a:pt x="1333" y="8573"/>
                      <a:pt x="1905" y="10382"/>
                    </a:cubicBezTo>
                    <a:cubicBezTo>
                      <a:pt x="17526" y="29432"/>
                      <a:pt x="27718" y="61722"/>
                      <a:pt x="34481" y="9525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4" name="Vrije vorm: vorm 22573">
                <a:extLst>
                  <a:ext uri="{FF2B5EF4-FFF2-40B4-BE49-F238E27FC236}">
                    <a16:creationId xmlns:a16="http://schemas.microsoft.com/office/drawing/2014/main" id="{5A84CCF6-0C07-5738-6D32-6067F36E6499}"/>
                  </a:ext>
                </a:extLst>
              </p:cNvPr>
              <p:cNvSpPr/>
              <p:nvPr/>
            </p:nvSpPr>
            <p:spPr>
              <a:xfrm>
                <a:off x="10128035" y="1257363"/>
                <a:ext cx="94773" cy="125730"/>
              </a:xfrm>
              <a:custGeom>
                <a:avLst/>
                <a:gdLst>
                  <a:gd name="connsiteX0" fmla="*/ 62294 w 94773"/>
                  <a:gd name="connsiteY0" fmla="*/ 111252 h 125730"/>
                  <a:gd name="connsiteX1" fmla="*/ 94774 w 94773"/>
                  <a:gd name="connsiteY1" fmla="*/ 125730 h 125730"/>
                  <a:gd name="connsiteX2" fmla="*/ 82677 w 94773"/>
                  <a:gd name="connsiteY2" fmla="*/ 120110 h 125730"/>
                  <a:gd name="connsiteX3" fmla="*/ 53435 w 94773"/>
                  <a:gd name="connsiteY3" fmla="*/ 75057 h 125730"/>
                  <a:gd name="connsiteX4" fmla="*/ 8477 w 94773"/>
                  <a:gd name="connsiteY4" fmla="*/ 0 h 125730"/>
                  <a:gd name="connsiteX5" fmla="*/ 0 w 94773"/>
                  <a:gd name="connsiteY5" fmla="*/ 1810 h 125730"/>
                  <a:gd name="connsiteX6" fmla="*/ 62294 w 94773"/>
                  <a:gd name="connsiteY6" fmla="*/ 111252 h 125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4773" h="125730">
                    <a:moveTo>
                      <a:pt x="62294" y="111252"/>
                    </a:moveTo>
                    <a:cubicBezTo>
                      <a:pt x="72390" y="116205"/>
                      <a:pt x="83344" y="120968"/>
                      <a:pt x="94774" y="125730"/>
                    </a:cubicBezTo>
                    <a:cubicBezTo>
                      <a:pt x="90773" y="123825"/>
                      <a:pt x="86487" y="122015"/>
                      <a:pt x="82677" y="120110"/>
                    </a:cubicBezTo>
                    <a:cubicBezTo>
                      <a:pt x="73057" y="106013"/>
                      <a:pt x="62960" y="90583"/>
                      <a:pt x="53435" y="75057"/>
                    </a:cubicBezTo>
                    <a:cubicBezTo>
                      <a:pt x="37243" y="50959"/>
                      <a:pt x="20669" y="24289"/>
                      <a:pt x="8477" y="0"/>
                    </a:cubicBezTo>
                    <a:cubicBezTo>
                      <a:pt x="6001" y="762"/>
                      <a:pt x="3143" y="1333"/>
                      <a:pt x="0" y="1810"/>
                    </a:cubicBezTo>
                    <a:cubicBezTo>
                      <a:pt x="11716" y="33814"/>
                      <a:pt x="38671" y="76676"/>
                      <a:pt x="62294" y="11125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5" name="Vrije vorm: vorm 22574">
                <a:extLst>
                  <a:ext uri="{FF2B5EF4-FFF2-40B4-BE49-F238E27FC236}">
                    <a16:creationId xmlns:a16="http://schemas.microsoft.com/office/drawing/2014/main" id="{76358ABA-3595-9895-BCBE-3BD281F29CE0}"/>
                  </a:ext>
                </a:extLst>
              </p:cNvPr>
              <p:cNvSpPr/>
              <p:nvPr/>
            </p:nvSpPr>
            <p:spPr>
              <a:xfrm>
                <a:off x="9149150" y="2030698"/>
                <a:ext cx="271378" cy="310133"/>
              </a:xfrm>
              <a:custGeom>
                <a:avLst/>
                <a:gdLst>
                  <a:gd name="connsiteX0" fmla="*/ 218980 w 271378"/>
                  <a:gd name="connsiteY0" fmla="*/ 211931 h 310133"/>
                  <a:gd name="connsiteX1" fmla="*/ 92107 w 271378"/>
                  <a:gd name="connsiteY1" fmla="*/ 156400 h 310133"/>
                  <a:gd name="connsiteX2" fmla="*/ 82963 w 271378"/>
                  <a:gd name="connsiteY2" fmla="*/ 65437 h 310133"/>
                  <a:gd name="connsiteX3" fmla="*/ 0 w 271378"/>
                  <a:gd name="connsiteY3" fmla="*/ 0 h 310133"/>
                  <a:gd name="connsiteX4" fmla="*/ 0 w 271378"/>
                  <a:gd name="connsiteY4" fmla="*/ 95 h 310133"/>
                  <a:gd name="connsiteX5" fmla="*/ 62103 w 271378"/>
                  <a:gd name="connsiteY5" fmla="*/ 76771 h 310133"/>
                  <a:gd name="connsiteX6" fmla="*/ 80867 w 271378"/>
                  <a:gd name="connsiteY6" fmla="*/ 93821 h 310133"/>
                  <a:gd name="connsiteX7" fmla="*/ 89535 w 271378"/>
                  <a:gd name="connsiteY7" fmla="*/ 155829 h 310133"/>
                  <a:gd name="connsiteX8" fmla="*/ 199834 w 271378"/>
                  <a:gd name="connsiteY8" fmla="*/ 204311 h 310133"/>
                  <a:gd name="connsiteX9" fmla="*/ 251460 w 271378"/>
                  <a:gd name="connsiteY9" fmla="*/ 290036 h 310133"/>
                  <a:gd name="connsiteX10" fmla="*/ 262985 w 271378"/>
                  <a:gd name="connsiteY10" fmla="*/ 310134 h 310133"/>
                  <a:gd name="connsiteX11" fmla="*/ 270986 w 271378"/>
                  <a:gd name="connsiteY11" fmla="*/ 310039 h 310133"/>
                  <a:gd name="connsiteX12" fmla="*/ 218980 w 271378"/>
                  <a:gd name="connsiteY12" fmla="*/ 211931 h 310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71378" h="310133">
                    <a:moveTo>
                      <a:pt x="218980" y="211931"/>
                    </a:moveTo>
                    <a:cubicBezTo>
                      <a:pt x="174403" y="188214"/>
                      <a:pt x="127159" y="164020"/>
                      <a:pt x="92107" y="156400"/>
                    </a:cubicBezTo>
                    <a:cubicBezTo>
                      <a:pt x="93536" y="129445"/>
                      <a:pt x="89249" y="96679"/>
                      <a:pt x="82963" y="65437"/>
                    </a:cubicBezTo>
                    <a:cubicBezTo>
                      <a:pt x="54197" y="38767"/>
                      <a:pt x="25146" y="13811"/>
                      <a:pt x="0" y="0"/>
                    </a:cubicBezTo>
                    <a:cubicBezTo>
                      <a:pt x="0" y="0"/>
                      <a:pt x="0" y="0"/>
                      <a:pt x="0" y="95"/>
                    </a:cubicBezTo>
                    <a:cubicBezTo>
                      <a:pt x="28194" y="18193"/>
                      <a:pt x="50101" y="45720"/>
                      <a:pt x="62103" y="76771"/>
                    </a:cubicBezTo>
                    <a:cubicBezTo>
                      <a:pt x="68294" y="82296"/>
                      <a:pt x="74581" y="88011"/>
                      <a:pt x="80867" y="93821"/>
                    </a:cubicBezTo>
                    <a:cubicBezTo>
                      <a:pt x="85058" y="114586"/>
                      <a:pt x="88106" y="135826"/>
                      <a:pt x="89535" y="155829"/>
                    </a:cubicBezTo>
                    <a:cubicBezTo>
                      <a:pt x="122968" y="170688"/>
                      <a:pt x="190691" y="199453"/>
                      <a:pt x="199834" y="204311"/>
                    </a:cubicBezTo>
                    <a:cubicBezTo>
                      <a:pt x="222885" y="235267"/>
                      <a:pt x="244983" y="268700"/>
                      <a:pt x="251460" y="290036"/>
                    </a:cubicBezTo>
                    <a:cubicBezTo>
                      <a:pt x="255842" y="297085"/>
                      <a:pt x="259747" y="303848"/>
                      <a:pt x="262985" y="310134"/>
                    </a:cubicBezTo>
                    <a:cubicBezTo>
                      <a:pt x="265652" y="310134"/>
                      <a:pt x="268319" y="310039"/>
                      <a:pt x="270986" y="310039"/>
                    </a:cubicBezTo>
                    <a:cubicBezTo>
                      <a:pt x="274987" y="292989"/>
                      <a:pt x="247745" y="250603"/>
                      <a:pt x="218980" y="211931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6" name="Vrije vorm: vorm 22575">
                <a:extLst>
                  <a:ext uri="{FF2B5EF4-FFF2-40B4-BE49-F238E27FC236}">
                    <a16:creationId xmlns:a16="http://schemas.microsoft.com/office/drawing/2014/main" id="{0B426497-917F-AC7A-DCC7-E1F4A6E3D471}"/>
                  </a:ext>
                </a:extLst>
              </p:cNvPr>
              <p:cNvSpPr/>
              <p:nvPr/>
            </p:nvSpPr>
            <p:spPr>
              <a:xfrm>
                <a:off x="9146007" y="2028793"/>
                <a:ext cx="1143" cy="762"/>
              </a:xfrm>
              <a:custGeom>
                <a:avLst/>
                <a:gdLst>
                  <a:gd name="connsiteX0" fmla="*/ 0 w 1143"/>
                  <a:gd name="connsiteY0" fmla="*/ 95 h 762"/>
                  <a:gd name="connsiteX1" fmla="*/ 1143 w 1143"/>
                  <a:gd name="connsiteY1" fmla="*/ 762 h 762"/>
                  <a:gd name="connsiteX2" fmla="*/ 0 w 1143"/>
                  <a:gd name="connsiteY2" fmla="*/ 0 h 762"/>
                  <a:gd name="connsiteX3" fmla="*/ 0 w 1143"/>
                  <a:gd name="connsiteY3" fmla="*/ 0 h 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43" h="762">
                    <a:moveTo>
                      <a:pt x="0" y="95"/>
                    </a:moveTo>
                    <a:cubicBezTo>
                      <a:pt x="0" y="95"/>
                      <a:pt x="762" y="571"/>
                      <a:pt x="1143" y="762"/>
                    </a:cubicBezTo>
                    <a:cubicBezTo>
                      <a:pt x="762" y="476"/>
                      <a:pt x="381" y="286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7" name="Vrije vorm: vorm 22576">
                <a:extLst>
                  <a:ext uri="{FF2B5EF4-FFF2-40B4-BE49-F238E27FC236}">
                    <a16:creationId xmlns:a16="http://schemas.microsoft.com/office/drawing/2014/main" id="{C219E8B3-8FC4-F274-C813-1E3BE0330168}"/>
                  </a:ext>
                </a:extLst>
              </p:cNvPr>
              <p:cNvSpPr/>
              <p:nvPr/>
            </p:nvSpPr>
            <p:spPr>
              <a:xfrm>
                <a:off x="10295198" y="1406334"/>
                <a:ext cx="4191" cy="4667"/>
              </a:xfrm>
              <a:custGeom>
                <a:avLst/>
                <a:gdLst>
                  <a:gd name="connsiteX0" fmla="*/ 3143 w 4191"/>
                  <a:gd name="connsiteY0" fmla="*/ 4667 h 4667"/>
                  <a:gd name="connsiteX1" fmla="*/ 4191 w 4191"/>
                  <a:gd name="connsiteY1" fmla="*/ 1048 h 4667"/>
                  <a:gd name="connsiteX2" fmla="*/ 191 w 4191"/>
                  <a:gd name="connsiteY2" fmla="*/ 0 h 4667"/>
                  <a:gd name="connsiteX3" fmla="*/ 0 w 4191"/>
                  <a:gd name="connsiteY3" fmla="*/ 3810 h 4667"/>
                  <a:gd name="connsiteX4" fmla="*/ 3143 w 4191"/>
                  <a:gd name="connsiteY4" fmla="*/ 4667 h 4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91" h="4667">
                    <a:moveTo>
                      <a:pt x="3143" y="4667"/>
                    </a:moveTo>
                    <a:cubicBezTo>
                      <a:pt x="3524" y="3524"/>
                      <a:pt x="3810" y="2191"/>
                      <a:pt x="4191" y="1048"/>
                    </a:cubicBezTo>
                    <a:cubicBezTo>
                      <a:pt x="2858" y="762"/>
                      <a:pt x="1524" y="286"/>
                      <a:pt x="191" y="0"/>
                    </a:cubicBezTo>
                    <a:cubicBezTo>
                      <a:pt x="191" y="1238"/>
                      <a:pt x="0" y="2572"/>
                      <a:pt x="0" y="3810"/>
                    </a:cubicBezTo>
                    <a:cubicBezTo>
                      <a:pt x="1048" y="4096"/>
                      <a:pt x="2096" y="4286"/>
                      <a:pt x="3143" y="466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8" name="Vrije vorm: vorm 22577">
                <a:extLst>
                  <a:ext uri="{FF2B5EF4-FFF2-40B4-BE49-F238E27FC236}">
                    <a16:creationId xmlns:a16="http://schemas.microsoft.com/office/drawing/2014/main" id="{F77569A7-9ACC-46EE-389A-E0FE491B06DA}"/>
                  </a:ext>
                </a:extLst>
              </p:cNvPr>
              <p:cNvSpPr/>
              <p:nvPr/>
            </p:nvSpPr>
            <p:spPr>
              <a:xfrm>
                <a:off x="9097810" y="1729708"/>
                <a:ext cx="53720" cy="80105"/>
              </a:xfrm>
              <a:custGeom>
                <a:avLst/>
                <a:gdLst>
                  <a:gd name="connsiteX0" fmla="*/ 52197 w 53720"/>
                  <a:gd name="connsiteY0" fmla="*/ 0 h 80105"/>
                  <a:gd name="connsiteX1" fmla="*/ 0 w 53720"/>
                  <a:gd name="connsiteY1" fmla="*/ 73152 h 80105"/>
                  <a:gd name="connsiteX2" fmla="*/ 9906 w 53720"/>
                  <a:gd name="connsiteY2" fmla="*/ 80105 h 80105"/>
                  <a:gd name="connsiteX3" fmla="*/ 53721 w 53720"/>
                  <a:gd name="connsiteY3" fmla="*/ 7715 h 80105"/>
                  <a:gd name="connsiteX4" fmla="*/ 52197 w 53720"/>
                  <a:gd name="connsiteY4" fmla="*/ 0 h 80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720" h="80105">
                    <a:moveTo>
                      <a:pt x="52197" y="0"/>
                    </a:moveTo>
                    <a:cubicBezTo>
                      <a:pt x="38100" y="29528"/>
                      <a:pt x="20479" y="57626"/>
                      <a:pt x="0" y="73152"/>
                    </a:cubicBezTo>
                    <a:cubicBezTo>
                      <a:pt x="3334" y="75057"/>
                      <a:pt x="6572" y="77438"/>
                      <a:pt x="9906" y="80105"/>
                    </a:cubicBezTo>
                    <a:cubicBezTo>
                      <a:pt x="27051" y="61151"/>
                      <a:pt x="41815" y="34576"/>
                      <a:pt x="53721" y="7715"/>
                    </a:cubicBezTo>
                    <a:cubicBezTo>
                      <a:pt x="53245" y="5144"/>
                      <a:pt x="52673" y="2572"/>
                      <a:pt x="52197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79" name="Vrije vorm: vorm 22578">
                <a:extLst>
                  <a:ext uri="{FF2B5EF4-FFF2-40B4-BE49-F238E27FC236}">
                    <a16:creationId xmlns:a16="http://schemas.microsoft.com/office/drawing/2014/main" id="{16AA3199-AB6A-BF85-21FD-C7BDDF75434A}"/>
                  </a:ext>
                </a:extLst>
              </p:cNvPr>
              <p:cNvSpPr/>
              <p:nvPr/>
            </p:nvSpPr>
            <p:spPr>
              <a:xfrm>
                <a:off x="9215254" y="1144777"/>
                <a:ext cx="529113" cy="281082"/>
              </a:xfrm>
              <a:custGeom>
                <a:avLst/>
                <a:gdLst>
                  <a:gd name="connsiteX0" fmla="*/ 128968 w 529113"/>
                  <a:gd name="connsiteY0" fmla="*/ 149066 h 281082"/>
                  <a:gd name="connsiteX1" fmla="*/ 258223 w 529113"/>
                  <a:gd name="connsiteY1" fmla="*/ 135446 h 281082"/>
                  <a:gd name="connsiteX2" fmla="*/ 339376 w 529113"/>
                  <a:gd name="connsiteY2" fmla="*/ 34862 h 281082"/>
                  <a:gd name="connsiteX3" fmla="*/ 460248 w 529113"/>
                  <a:gd name="connsiteY3" fmla="*/ 60674 h 281082"/>
                  <a:gd name="connsiteX4" fmla="*/ 529114 w 529113"/>
                  <a:gd name="connsiteY4" fmla="*/ 6572 h 281082"/>
                  <a:gd name="connsiteX5" fmla="*/ 520160 w 529113"/>
                  <a:gd name="connsiteY5" fmla="*/ 0 h 281082"/>
                  <a:gd name="connsiteX6" fmla="*/ 451675 w 529113"/>
                  <a:gd name="connsiteY6" fmla="*/ 55721 h 281082"/>
                  <a:gd name="connsiteX7" fmla="*/ 333470 w 529113"/>
                  <a:gd name="connsiteY7" fmla="*/ 30480 h 281082"/>
                  <a:gd name="connsiteX8" fmla="*/ 254222 w 529113"/>
                  <a:gd name="connsiteY8" fmla="*/ 128492 h 281082"/>
                  <a:gd name="connsiteX9" fmla="*/ 127921 w 529113"/>
                  <a:gd name="connsiteY9" fmla="*/ 141637 h 281082"/>
                  <a:gd name="connsiteX10" fmla="*/ 103251 w 529113"/>
                  <a:gd name="connsiteY10" fmla="*/ 232601 h 281082"/>
                  <a:gd name="connsiteX11" fmla="*/ 0 w 529113"/>
                  <a:gd name="connsiteY11" fmla="*/ 271653 h 281082"/>
                  <a:gd name="connsiteX12" fmla="*/ 3334 w 529113"/>
                  <a:gd name="connsiteY12" fmla="*/ 281083 h 281082"/>
                  <a:gd name="connsiteX13" fmla="*/ 103727 w 529113"/>
                  <a:gd name="connsiteY13" fmla="*/ 242411 h 281082"/>
                  <a:gd name="connsiteX14" fmla="*/ 129064 w 529113"/>
                  <a:gd name="connsiteY14" fmla="*/ 149162 h 281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29113" h="281082">
                    <a:moveTo>
                      <a:pt x="128968" y="149066"/>
                    </a:moveTo>
                    <a:cubicBezTo>
                      <a:pt x="177260" y="150686"/>
                      <a:pt x="222123" y="143923"/>
                      <a:pt x="258223" y="135446"/>
                    </a:cubicBezTo>
                    <a:cubicBezTo>
                      <a:pt x="298513" y="102584"/>
                      <a:pt x="341471" y="61055"/>
                      <a:pt x="339376" y="34862"/>
                    </a:cubicBezTo>
                    <a:cubicBezTo>
                      <a:pt x="373189" y="49054"/>
                      <a:pt x="419862" y="56579"/>
                      <a:pt x="460248" y="60674"/>
                    </a:cubicBezTo>
                    <a:cubicBezTo>
                      <a:pt x="493681" y="43910"/>
                      <a:pt x="522637" y="24670"/>
                      <a:pt x="529114" y="6572"/>
                    </a:cubicBezTo>
                    <a:cubicBezTo>
                      <a:pt x="526066" y="4382"/>
                      <a:pt x="522922" y="2191"/>
                      <a:pt x="520160" y="0"/>
                    </a:cubicBezTo>
                    <a:cubicBezTo>
                      <a:pt x="516160" y="18574"/>
                      <a:pt x="486251" y="38481"/>
                      <a:pt x="451675" y="55721"/>
                    </a:cubicBezTo>
                    <a:cubicBezTo>
                      <a:pt x="412147" y="51721"/>
                      <a:pt x="366522" y="44291"/>
                      <a:pt x="333470" y="30480"/>
                    </a:cubicBezTo>
                    <a:cubicBezTo>
                      <a:pt x="335566" y="56007"/>
                      <a:pt x="293560" y="96393"/>
                      <a:pt x="254222" y="128492"/>
                    </a:cubicBezTo>
                    <a:cubicBezTo>
                      <a:pt x="218884" y="136684"/>
                      <a:pt x="175070" y="143256"/>
                      <a:pt x="127921" y="141637"/>
                    </a:cubicBezTo>
                    <a:cubicBezTo>
                      <a:pt x="131635" y="165830"/>
                      <a:pt x="119443" y="200025"/>
                      <a:pt x="103251" y="232601"/>
                    </a:cubicBezTo>
                    <a:cubicBezTo>
                      <a:pt x="74295" y="247555"/>
                      <a:pt x="39243" y="262223"/>
                      <a:pt x="0" y="271653"/>
                    </a:cubicBezTo>
                    <a:cubicBezTo>
                      <a:pt x="1333" y="274511"/>
                      <a:pt x="2381" y="277749"/>
                      <a:pt x="3334" y="281083"/>
                    </a:cubicBezTo>
                    <a:cubicBezTo>
                      <a:pt x="41243" y="271367"/>
                      <a:pt x="75343" y="257080"/>
                      <a:pt x="103727" y="242411"/>
                    </a:cubicBezTo>
                    <a:cubicBezTo>
                      <a:pt x="120301" y="208979"/>
                      <a:pt x="132779" y="173927"/>
                      <a:pt x="129064" y="14916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0" name="Vrije vorm: vorm 22579">
                <a:extLst>
                  <a:ext uri="{FF2B5EF4-FFF2-40B4-BE49-F238E27FC236}">
                    <a16:creationId xmlns:a16="http://schemas.microsoft.com/office/drawing/2014/main" id="{9AB456A3-C68C-F518-E064-87BEF8A8F120}"/>
                  </a:ext>
                </a:extLst>
              </p:cNvPr>
              <p:cNvSpPr/>
              <p:nvPr/>
            </p:nvSpPr>
            <p:spPr>
              <a:xfrm>
                <a:off x="9118099" y="1510061"/>
                <a:ext cx="100012" cy="124396"/>
              </a:xfrm>
              <a:custGeom>
                <a:avLst/>
                <a:gdLst>
                  <a:gd name="connsiteX0" fmla="*/ 91535 w 100012"/>
                  <a:gd name="connsiteY0" fmla="*/ 46101 h 124396"/>
                  <a:gd name="connsiteX1" fmla="*/ 100013 w 100012"/>
                  <a:gd name="connsiteY1" fmla="*/ 0 h 124396"/>
                  <a:gd name="connsiteX2" fmla="*/ 93726 w 100012"/>
                  <a:gd name="connsiteY2" fmla="*/ 31909 h 124396"/>
                  <a:gd name="connsiteX3" fmla="*/ 0 w 100012"/>
                  <a:gd name="connsiteY3" fmla="*/ 114014 h 124396"/>
                  <a:gd name="connsiteX4" fmla="*/ 8192 w 100012"/>
                  <a:gd name="connsiteY4" fmla="*/ 124396 h 124396"/>
                  <a:gd name="connsiteX5" fmla="*/ 91535 w 100012"/>
                  <a:gd name="connsiteY5" fmla="*/ 46006 h 124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012" h="124396">
                    <a:moveTo>
                      <a:pt x="91535" y="46101"/>
                    </a:moveTo>
                    <a:cubicBezTo>
                      <a:pt x="94964" y="31242"/>
                      <a:pt x="97917" y="15526"/>
                      <a:pt x="100013" y="0"/>
                    </a:cubicBezTo>
                    <a:cubicBezTo>
                      <a:pt x="98203" y="10858"/>
                      <a:pt x="96012" y="21622"/>
                      <a:pt x="93726" y="31909"/>
                    </a:cubicBezTo>
                    <a:cubicBezTo>
                      <a:pt x="67151" y="65437"/>
                      <a:pt x="32861" y="101251"/>
                      <a:pt x="0" y="114014"/>
                    </a:cubicBezTo>
                    <a:cubicBezTo>
                      <a:pt x="2953" y="116967"/>
                      <a:pt x="5620" y="120587"/>
                      <a:pt x="8192" y="124396"/>
                    </a:cubicBezTo>
                    <a:cubicBezTo>
                      <a:pt x="37814" y="108109"/>
                      <a:pt x="67723" y="76200"/>
                      <a:pt x="91535" y="46006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1" name="Vrije vorm: vorm 22580">
                <a:extLst>
                  <a:ext uri="{FF2B5EF4-FFF2-40B4-BE49-F238E27FC236}">
                    <a16:creationId xmlns:a16="http://schemas.microsoft.com/office/drawing/2014/main" id="{7ABBDEAE-B0DF-0BAC-C700-581059C3148B}"/>
                  </a:ext>
                </a:extLst>
              </p:cNvPr>
              <p:cNvSpPr/>
              <p:nvPr/>
            </p:nvSpPr>
            <p:spPr>
              <a:xfrm>
                <a:off x="9146007" y="1982501"/>
                <a:ext cx="11715" cy="48196"/>
              </a:xfrm>
              <a:custGeom>
                <a:avLst/>
                <a:gdLst>
                  <a:gd name="connsiteX0" fmla="*/ 11716 w 11715"/>
                  <a:gd name="connsiteY0" fmla="*/ 0 h 48196"/>
                  <a:gd name="connsiteX1" fmla="*/ 0 w 11715"/>
                  <a:gd name="connsiteY1" fmla="*/ 46292 h 48196"/>
                  <a:gd name="connsiteX2" fmla="*/ 1143 w 11715"/>
                  <a:gd name="connsiteY2" fmla="*/ 47054 h 48196"/>
                  <a:gd name="connsiteX3" fmla="*/ 3143 w 11715"/>
                  <a:gd name="connsiteY3" fmla="*/ 48197 h 48196"/>
                  <a:gd name="connsiteX4" fmla="*/ 11621 w 11715"/>
                  <a:gd name="connsiteY4" fmla="*/ 0 h 4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715" h="48196">
                    <a:moveTo>
                      <a:pt x="11716" y="0"/>
                    </a:moveTo>
                    <a:cubicBezTo>
                      <a:pt x="8763" y="16669"/>
                      <a:pt x="4953" y="32575"/>
                      <a:pt x="0" y="46292"/>
                    </a:cubicBezTo>
                    <a:cubicBezTo>
                      <a:pt x="381" y="46577"/>
                      <a:pt x="762" y="46768"/>
                      <a:pt x="1143" y="47054"/>
                    </a:cubicBezTo>
                    <a:cubicBezTo>
                      <a:pt x="1810" y="47435"/>
                      <a:pt x="2477" y="47816"/>
                      <a:pt x="3143" y="48197"/>
                    </a:cubicBezTo>
                    <a:cubicBezTo>
                      <a:pt x="6858" y="32956"/>
                      <a:pt x="9620" y="16669"/>
                      <a:pt x="11621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2" name="Vrije vorm: vorm 22581">
                <a:extLst>
                  <a:ext uri="{FF2B5EF4-FFF2-40B4-BE49-F238E27FC236}">
                    <a16:creationId xmlns:a16="http://schemas.microsoft.com/office/drawing/2014/main" id="{2E80C31B-C584-CC95-55C6-FFF12803F4E4}"/>
                  </a:ext>
                </a:extLst>
              </p:cNvPr>
              <p:cNvSpPr/>
              <p:nvPr/>
            </p:nvSpPr>
            <p:spPr>
              <a:xfrm>
                <a:off x="10222808" y="1382998"/>
                <a:ext cx="72580" cy="27146"/>
              </a:xfrm>
              <a:custGeom>
                <a:avLst/>
                <a:gdLst>
                  <a:gd name="connsiteX0" fmla="*/ 0 w 72580"/>
                  <a:gd name="connsiteY0" fmla="*/ 0 h 27146"/>
                  <a:gd name="connsiteX1" fmla="*/ 72390 w 72580"/>
                  <a:gd name="connsiteY1" fmla="*/ 27146 h 27146"/>
                  <a:gd name="connsiteX2" fmla="*/ 72580 w 72580"/>
                  <a:gd name="connsiteY2" fmla="*/ 23336 h 27146"/>
                  <a:gd name="connsiteX3" fmla="*/ 0 w 72580"/>
                  <a:gd name="connsiteY3" fmla="*/ 0 h 2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580" h="27146">
                    <a:moveTo>
                      <a:pt x="0" y="0"/>
                    </a:moveTo>
                    <a:cubicBezTo>
                      <a:pt x="21622" y="10001"/>
                      <a:pt x="45910" y="19526"/>
                      <a:pt x="72390" y="27146"/>
                    </a:cubicBezTo>
                    <a:cubicBezTo>
                      <a:pt x="72390" y="25813"/>
                      <a:pt x="72485" y="24575"/>
                      <a:pt x="72580" y="23336"/>
                    </a:cubicBezTo>
                    <a:cubicBezTo>
                      <a:pt x="46482" y="17335"/>
                      <a:pt x="22098" y="9049"/>
                      <a:pt x="0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3" name="Vrije vorm: vorm 22582">
                <a:extLst>
                  <a:ext uri="{FF2B5EF4-FFF2-40B4-BE49-F238E27FC236}">
                    <a16:creationId xmlns:a16="http://schemas.microsoft.com/office/drawing/2014/main" id="{A37FBDBB-5047-2A15-7ABB-5C43E989DFDD}"/>
                  </a:ext>
                </a:extLst>
              </p:cNvPr>
              <p:cNvSpPr/>
              <p:nvPr/>
            </p:nvSpPr>
            <p:spPr>
              <a:xfrm>
                <a:off x="9839903" y="1171924"/>
                <a:ext cx="117062" cy="32004"/>
              </a:xfrm>
              <a:custGeom>
                <a:avLst/>
                <a:gdLst>
                  <a:gd name="connsiteX0" fmla="*/ 117062 w 117062"/>
                  <a:gd name="connsiteY0" fmla="*/ 10478 h 32004"/>
                  <a:gd name="connsiteX1" fmla="*/ 109919 w 117062"/>
                  <a:gd name="connsiteY1" fmla="*/ 0 h 32004"/>
                  <a:gd name="connsiteX2" fmla="*/ 0 w 117062"/>
                  <a:gd name="connsiteY2" fmla="*/ 27146 h 32004"/>
                  <a:gd name="connsiteX3" fmla="*/ 12002 w 117062"/>
                  <a:gd name="connsiteY3" fmla="*/ 32004 h 32004"/>
                  <a:gd name="connsiteX4" fmla="*/ 117062 w 117062"/>
                  <a:gd name="connsiteY4" fmla="*/ 10478 h 32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7062" h="32004">
                    <a:moveTo>
                      <a:pt x="117062" y="10478"/>
                    </a:moveTo>
                    <a:cubicBezTo>
                      <a:pt x="114395" y="6858"/>
                      <a:pt x="111919" y="3429"/>
                      <a:pt x="109919" y="0"/>
                    </a:cubicBezTo>
                    <a:cubicBezTo>
                      <a:pt x="100679" y="13907"/>
                      <a:pt x="48673" y="22289"/>
                      <a:pt x="0" y="27146"/>
                    </a:cubicBezTo>
                    <a:cubicBezTo>
                      <a:pt x="4000" y="28766"/>
                      <a:pt x="8096" y="30385"/>
                      <a:pt x="12002" y="32004"/>
                    </a:cubicBezTo>
                    <a:cubicBezTo>
                      <a:pt x="53912" y="27813"/>
                      <a:pt x="98298" y="21050"/>
                      <a:pt x="117062" y="10478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4" name="Vrije vorm: vorm 22583">
                <a:extLst>
                  <a:ext uri="{FF2B5EF4-FFF2-40B4-BE49-F238E27FC236}">
                    <a16:creationId xmlns:a16="http://schemas.microsoft.com/office/drawing/2014/main" id="{07E91811-88A7-2D2D-D210-FCAE96AE45FD}"/>
                  </a:ext>
                </a:extLst>
              </p:cNvPr>
              <p:cNvSpPr/>
              <p:nvPr/>
            </p:nvSpPr>
            <p:spPr>
              <a:xfrm>
                <a:off x="10030975" y="1248219"/>
                <a:ext cx="97155" cy="11792"/>
              </a:xfrm>
              <a:custGeom>
                <a:avLst/>
                <a:gdLst>
                  <a:gd name="connsiteX0" fmla="*/ 97060 w 97155"/>
                  <a:gd name="connsiteY0" fmla="*/ 10954 h 11792"/>
                  <a:gd name="connsiteX1" fmla="*/ 93440 w 97155"/>
                  <a:gd name="connsiteY1" fmla="*/ 0 h 11792"/>
                  <a:gd name="connsiteX2" fmla="*/ 0 w 97155"/>
                  <a:gd name="connsiteY2" fmla="*/ 0 h 11792"/>
                  <a:gd name="connsiteX3" fmla="*/ 4381 w 97155"/>
                  <a:gd name="connsiteY3" fmla="*/ 3905 h 11792"/>
                  <a:gd name="connsiteX4" fmla="*/ 97155 w 97155"/>
                  <a:gd name="connsiteY4" fmla="*/ 10858 h 11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7155" h="11792">
                    <a:moveTo>
                      <a:pt x="97060" y="10954"/>
                    </a:moveTo>
                    <a:cubicBezTo>
                      <a:pt x="95631" y="7144"/>
                      <a:pt x="94393" y="3429"/>
                      <a:pt x="93440" y="0"/>
                    </a:cubicBezTo>
                    <a:cubicBezTo>
                      <a:pt x="82296" y="9334"/>
                      <a:pt x="41910" y="6286"/>
                      <a:pt x="0" y="0"/>
                    </a:cubicBezTo>
                    <a:cubicBezTo>
                      <a:pt x="1429" y="1333"/>
                      <a:pt x="2857" y="2667"/>
                      <a:pt x="4381" y="3905"/>
                    </a:cubicBezTo>
                    <a:cubicBezTo>
                      <a:pt x="39719" y="9620"/>
                      <a:pt x="76010" y="13716"/>
                      <a:pt x="97155" y="10858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5" name="Vrije vorm: vorm 22584">
                <a:extLst>
                  <a:ext uri="{FF2B5EF4-FFF2-40B4-BE49-F238E27FC236}">
                    <a16:creationId xmlns:a16="http://schemas.microsoft.com/office/drawing/2014/main" id="{60AA3A84-509D-F8D6-DBAF-B164849B0D80}"/>
                  </a:ext>
                </a:extLst>
              </p:cNvPr>
              <p:cNvSpPr/>
              <p:nvPr/>
            </p:nvSpPr>
            <p:spPr>
              <a:xfrm>
                <a:off x="10374351" y="1561591"/>
                <a:ext cx="20383" cy="63150"/>
              </a:xfrm>
              <a:custGeom>
                <a:avLst/>
                <a:gdLst>
                  <a:gd name="connsiteX0" fmla="*/ 0 w 20383"/>
                  <a:gd name="connsiteY0" fmla="*/ 63151 h 63150"/>
                  <a:gd name="connsiteX1" fmla="*/ 20384 w 20383"/>
                  <a:gd name="connsiteY1" fmla="*/ 4001 h 63150"/>
                  <a:gd name="connsiteX2" fmla="*/ 13430 w 20383"/>
                  <a:gd name="connsiteY2" fmla="*/ 0 h 63150"/>
                  <a:gd name="connsiteX3" fmla="*/ 0 w 20383"/>
                  <a:gd name="connsiteY3" fmla="*/ 63055 h 63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383" h="63150">
                    <a:moveTo>
                      <a:pt x="0" y="63151"/>
                    </a:moveTo>
                    <a:cubicBezTo>
                      <a:pt x="3524" y="39053"/>
                      <a:pt x="9811" y="17431"/>
                      <a:pt x="20384" y="4001"/>
                    </a:cubicBezTo>
                    <a:cubicBezTo>
                      <a:pt x="18002" y="2762"/>
                      <a:pt x="15812" y="1333"/>
                      <a:pt x="13430" y="0"/>
                    </a:cubicBezTo>
                    <a:cubicBezTo>
                      <a:pt x="6096" y="17240"/>
                      <a:pt x="2000" y="39529"/>
                      <a:pt x="0" y="63055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6" name="Vrije vorm: vorm 22585">
                <a:extLst>
                  <a:ext uri="{FF2B5EF4-FFF2-40B4-BE49-F238E27FC236}">
                    <a16:creationId xmlns:a16="http://schemas.microsoft.com/office/drawing/2014/main" id="{0735B41F-21AE-EEBC-90D9-D51AF783BC95}"/>
                  </a:ext>
                </a:extLst>
              </p:cNvPr>
              <p:cNvSpPr/>
              <p:nvPr/>
            </p:nvSpPr>
            <p:spPr>
              <a:xfrm>
                <a:off x="10330060" y="1961451"/>
                <a:ext cx="92583" cy="114776"/>
              </a:xfrm>
              <a:custGeom>
                <a:avLst/>
                <a:gdLst>
                  <a:gd name="connsiteX0" fmla="*/ 7049 w 92583"/>
                  <a:gd name="connsiteY0" fmla="*/ 71056 h 114776"/>
                  <a:gd name="connsiteX1" fmla="*/ 0 w 92583"/>
                  <a:gd name="connsiteY1" fmla="*/ 114776 h 114776"/>
                  <a:gd name="connsiteX2" fmla="*/ 5429 w 92583"/>
                  <a:gd name="connsiteY2" fmla="*/ 82582 h 114776"/>
                  <a:gd name="connsiteX3" fmla="*/ 92583 w 92583"/>
                  <a:gd name="connsiteY3" fmla="*/ 9144 h 114776"/>
                  <a:gd name="connsiteX4" fmla="*/ 86011 w 92583"/>
                  <a:gd name="connsiteY4" fmla="*/ 0 h 114776"/>
                  <a:gd name="connsiteX5" fmla="*/ 7049 w 92583"/>
                  <a:gd name="connsiteY5" fmla="*/ 71152 h 114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2583" h="114776">
                    <a:moveTo>
                      <a:pt x="7049" y="71056"/>
                    </a:moveTo>
                    <a:cubicBezTo>
                      <a:pt x="4477" y="84773"/>
                      <a:pt x="2000" y="99631"/>
                      <a:pt x="0" y="114776"/>
                    </a:cubicBezTo>
                    <a:cubicBezTo>
                      <a:pt x="1619" y="103632"/>
                      <a:pt x="3524" y="92773"/>
                      <a:pt x="5429" y="82582"/>
                    </a:cubicBezTo>
                    <a:cubicBezTo>
                      <a:pt x="32004" y="49816"/>
                      <a:pt x="64199" y="17240"/>
                      <a:pt x="92583" y="9144"/>
                    </a:cubicBezTo>
                    <a:cubicBezTo>
                      <a:pt x="90297" y="6287"/>
                      <a:pt x="88106" y="3239"/>
                      <a:pt x="86011" y="0"/>
                    </a:cubicBezTo>
                    <a:cubicBezTo>
                      <a:pt x="59627" y="12097"/>
                      <a:pt x="31052" y="41434"/>
                      <a:pt x="7049" y="7115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7" name="Vrije vorm: vorm 22586">
                <a:extLst>
                  <a:ext uri="{FF2B5EF4-FFF2-40B4-BE49-F238E27FC236}">
                    <a16:creationId xmlns:a16="http://schemas.microsoft.com/office/drawing/2014/main" id="{CCB37255-C667-7417-415F-3DC53F9D2084}"/>
                  </a:ext>
                </a:extLst>
              </p:cNvPr>
              <p:cNvSpPr/>
              <p:nvPr/>
            </p:nvSpPr>
            <p:spPr>
              <a:xfrm>
                <a:off x="9416327" y="2340639"/>
                <a:ext cx="110394" cy="10860"/>
              </a:xfrm>
              <a:custGeom>
                <a:avLst/>
                <a:gdLst>
                  <a:gd name="connsiteX0" fmla="*/ 3810 w 110394"/>
                  <a:gd name="connsiteY0" fmla="*/ 2 h 10860"/>
                  <a:gd name="connsiteX1" fmla="*/ 0 w 110394"/>
                  <a:gd name="connsiteY1" fmla="*/ 5717 h 10860"/>
                  <a:gd name="connsiteX2" fmla="*/ 110395 w 110394"/>
                  <a:gd name="connsiteY2" fmla="*/ 10861 h 10860"/>
                  <a:gd name="connsiteX3" fmla="*/ 105537 w 110394"/>
                  <a:gd name="connsiteY3" fmla="*/ 6765 h 10860"/>
                  <a:gd name="connsiteX4" fmla="*/ 3810 w 110394"/>
                  <a:gd name="connsiteY4" fmla="*/ 2 h 1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394" h="10860">
                    <a:moveTo>
                      <a:pt x="3810" y="2"/>
                    </a:moveTo>
                    <a:cubicBezTo>
                      <a:pt x="3238" y="2479"/>
                      <a:pt x="2000" y="4384"/>
                      <a:pt x="0" y="5717"/>
                    </a:cubicBezTo>
                    <a:cubicBezTo>
                      <a:pt x="37243" y="4098"/>
                      <a:pt x="76105" y="6765"/>
                      <a:pt x="110395" y="10861"/>
                    </a:cubicBezTo>
                    <a:cubicBezTo>
                      <a:pt x="108775" y="9527"/>
                      <a:pt x="107156" y="8194"/>
                      <a:pt x="105537" y="6765"/>
                    </a:cubicBezTo>
                    <a:cubicBezTo>
                      <a:pt x="74485" y="2765"/>
                      <a:pt x="38957" y="-93"/>
                      <a:pt x="3810" y="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8" name="Vrije vorm: vorm 22587">
                <a:extLst>
                  <a:ext uri="{FF2B5EF4-FFF2-40B4-BE49-F238E27FC236}">
                    <a16:creationId xmlns:a16="http://schemas.microsoft.com/office/drawing/2014/main" id="{42EC41B7-7EC0-F479-B86E-D1264BC8CAC1}"/>
                  </a:ext>
                </a:extLst>
              </p:cNvPr>
              <p:cNvSpPr/>
              <p:nvPr/>
            </p:nvSpPr>
            <p:spPr>
              <a:xfrm>
                <a:off x="10295065" y="1410144"/>
                <a:ext cx="3276" cy="14858"/>
              </a:xfrm>
              <a:custGeom>
                <a:avLst/>
                <a:gdLst>
                  <a:gd name="connsiteX0" fmla="*/ 228 w 3276"/>
                  <a:gd name="connsiteY0" fmla="*/ 14859 h 14858"/>
                  <a:gd name="connsiteX1" fmla="*/ 3276 w 3276"/>
                  <a:gd name="connsiteY1" fmla="*/ 857 h 14858"/>
                  <a:gd name="connsiteX2" fmla="*/ 133 w 3276"/>
                  <a:gd name="connsiteY2" fmla="*/ 0 h 14858"/>
                  <a:gd name="connsiteX3" fmla="*/ 228 w 3276"/>
                  <a:gd name="connsiteY3" fmla="*/ 14764 h 14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76" h="14858">
                    <a:moveTo>
                      <a:pt x="228" y="14859"/>
                    </a:moveTo>
                    <a:cubicBezTo>
                      <a:pt x="800" y="9811"/>
                      <a:pt x="1847" y="5143"/>
                      <a:pt x="3276" y="857"/>
                    </a:cubicBezTo>
                    <a:cubicBezTo>
                      <a:pt x="2228" y="571"/>
                      <a:pt x="1181" y="381"/>
                      <a:pt x="133" y="0"/>
                    </a:cubicBezTo>
                    <a:cubicBezTo>
                      <a:pt x="-58" y="4763"/>
                      <a:pt x="-58" y="9620"/>
                      <a:pt x="228" y="14764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89" name="Vrije vorm: vorm 22588">
                <a:extLst>
                  <a:ext uri="{FF2B5EF4-FFF2-40B4-BE49-F238E27FC236}">
                    <a16:creationId xmlns:a16="http://schemas.microsoft.com/office/drawing/2014/main" id="{E35BB719-6863-58F2-DB1D-677FDFF489DB}"/>
                  </a:ext>
                </a:extLst>
              </p:cNvPr>
              <p:cNvSpPr/>
              <p:nvPr/>
            </p:nvSpPr>
            <p:spPr>
              <a:xfrm>
                <a:off x="10388448" y="1785048"/>
                <a:ext cx="54483" cy="80771"/>
              </a:xfrm>
              <a:custGeom>
                <a:avLst/>
                <a:gdLst>
                  <a:gd name="connsiteX0" fmla="*/ 1334 w 54483"/>
                  <a:gd name="connsiteY0" fmla="*/ 80677 h 80771"/>
                  <a:gd name="connsiteX1" fmla="*/ 54483 w 54483"/>
                  <a:gd name="connsiteY1" fmla="*/ 6763 h 80771"/>
                  <a:gd name="connsiteX2" fmla="*/ 46101 w 54483"/>
                  <a:gd name="connsiteY2" fmla="*/ 0 h 80771"/>
                  <a:gd name="connsiteX3" fmla="*/ 0 w 54483"/>
                  <a:gd name="connsiteY3" fmla="*/ 74486 h 80771"/>
                  <a:gd name="connsiteX4" fmla="*/ 1334 w 54483"/>
                  <a:gd name="connsiteY4" fmla="*/ 80772 h 80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483" h="80771">
                    <a:moveTo>
                      <a:pt x="1334" y="80677"/>
                    </a:moveTo>
                    <a:cubicBezTo>
                      <a:pt x="16002" y="48958"/>
                      <a:pt x="34099" y="19336"/>
                      <a:pt x="54483" y="6763"/>
                    </a:cubicBezTo>
                    <a:cubicBezTo>
                      <a:pt x="51626" y="4763"/>
                      <a:pt x="48863" y="2381"/>
                      <a:pt x="46101" y="0"/>
                    </a:cubicBezTo>
                    <a:cubicBezTo>
                      <a:pt x="28385" y="17145"/>
                      <a:pt x="12668" y="45339"/>
                      <a:pt x="0" y="74486"/>
                    </a:cubicBezTo>
                    <a:cubicBezTo>
                      <a:pt x="381" y="76581"/>
                      <a:pt x="857" y="78676"/>
                      <a:pt x="1334" y="8077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90" name="Vrije vorm: vorm 22589">
                <a:extLst>
                  <a:ext uri="{FF2B5EF4-FFF2-40B4-BE49-F238E27FC236}">
                    <a16:creationId xmlns:a16="http://schemas.microsoft.com/office/drawing/2014/main" id="{E6505659-AB9B-ACA2-7FD6-A5DFC204DC3A}"/>
                  </a:ext>
                </a:extLst>
              </p:cNvPr>
              <p:cNvSpPr/>
              <p:nvPr/>
            </p:nvSpPr>
            <p:spPr>
              <a:xfrm>
                <a:off x="9794704" y="2169953"/>
                <a:ext cx="530593" cy="279749"/>
              </a:xfrm>
              <a:custGeom>
                <a:avLst/>
                <a:gdLst>
                  <a:gd name="connsiteX0" fmla="*/ 401530 w 530593"/>
                  <a:gd name="connsiteY0" fmla="*/ 132112 h 279749"/>
                  <a:gd name="connsiteX1" fmla="*/ 262941 w 530593"/>
                  <a:gd name="connsiteY1" fmla="*/ 154781 h 279749"/>
                  <a:gd name="connsiteX2" fmla="*/ 191503 w 530593"/>
                  <a:gd name="connsiteY2" fmla="*/ 245459 h 279749"/>
                  <a:gd name="connsiteX3" fmla="*/ 69965 w 530593"/>
                  <a:gd name="connsiteY3" fmla="*/ 220885 h 279749"/>
                  <a:gd name="connsiteX4" fmla="*/ 51 w 530593"/>
                  <a:gd name="connsiteY4" fmla="*/ 273463 h 279749"/>
                  <a:gd name="connsiteX5" fmla="*/ 10624 w 530593"/>
                  <a:gd name="connsiteY5" fmla="*/ 279749 h 279749"/>
                  <a:gd name="connsiteX6" fmla="*/ 78251 w 530593"/>
                  <a:gd name="connsiteY6" fmla="*/ 225266 h 279749"/>
                  <a:gd name="connsiteX7" fmla="*/ 197218 w 530593"/>
                  <a:gd name="connsiteY7" fmla="*/ 249365 h 279749"/>
                  <a:gd name="connsiteX8" fmla="*/ 267132 w 530593"/>
                  <a:gd name="connsiteY8" fmla="*/ 160496 h 279749"/>
                  <a:gd name="connsiteX9" fmla="*/ 402768 w 530593"/>
                  <a:gd name="connsiteY9" fmla="*/ 138208 h 279749"/>
                  <a:gd name="connsiteX10" fmla="*/ 431915 w 530593"/>
                  <a:gd name="connsiteY10" fmla="*/ 52102 h 279749"/>
                  <a:gd name="connsiteX11" fmla="*/ 530593 w 530593"/>
                  <a:gd name="connsiteY11" fmla="*/ 8192 h 279749"/>
                  <a:gd name="connsiteX12" fmla="*/ 529927 w 530593"/>
                  <a:gd name="connsiteY12" fmla="*/ 0 h 279749"/>
                  <a:gd name="connsiteX13" fmla="*/ 431152 w 530593"/>
                  <a:gd name="connsiteY13" fmla="*/ 44196 h 279749"/>
                  <a:gd name="connsiteX14" fmla="*/ 401339 w 530593"/>
                  <a:gd name="connsiteY14" fmla="*/ 132017 h 279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30593" h="279749">
                    <a:moveTo>
                      <a:pt x="401530" y="132112"/>
                    </a:moveTo>
                    <a:cubicBezTo>
                      <a:pt x="365049" y="130683"/>
                      <a:pt x="312661" y="142589"/>
                      <a:pt x="262941" y="154781"/>
                    </a:cubicBezTo>
                    <a:cubicBezTo>
                      <a:pt x="220269" y="190310"/>
                      <a:pt x="178264" y="231267"/>
                      <a:pt x="191503" y="245459"/>
                    </a:cubicBezTo>
                    <a:cubicBezTo>
                      <a:pt x="151117" y="233172"/>
                      <a:pt x="107398" y="225552"/>
                      <a:pt x="69965" y="220885"/>
                    </a:cubicBezTo>
                    <a:cubicBezTo>
                      <a:pt x="31388" y="239363"/>
                      <a:pt x="-1473" y="259366"/>
                      <a:pt x="51" y="273463"/>
                    </a:cubicBezTo>
                    <a:cubicBezTo>
                      <a:pt x="3575" y="275558"/>
                      <a:pt x="7195" y="277559"/>
                      <a:pt x="10624" y="279749"/>
                    </a:cubicBezTo>
                    <a:cubicBezTo>
                      <a:pt x="3575" y="265843"/>
                      <a:pt x="37675" y="244697"/>
                      <a:pt x="78251" y="225266"/>
                    </a:cubicBezTo>
                    <a:cubicBezTo>
                      <a:pt x="114923" y="229838"/>
                      <a:pt x="157690" y="237363"/>
                      <a:pt x="197218" y="249365"/>
                    </a:cubicBezTo>
                    <a:cubicBezTo>
                      <a:pt x="184265" y="235458"/>
                      <a:pt x="225317" y="195358"/>
                      <a:pt x="267132" y="160496"/>
                    </a:cubicBezTo>
                    <a:cubicBezTo>
                      <a:pt x="315709" y="148590"/>
                      <a:pt x="367049" y="136874"/>
                      <a:pt x="402768" y="138208"/>
                    </a:cubicBezTo>
                    <a:cubicBezTo>
                      <a:pt x="407340" y="111633"/>
                      <a:pt x="418865" y="80867"/>
                      <a:pt x="431915" y="52102"/>
                    </a:cubicBezTo>
                    <a:cubicBezTo>
                      <a:pt x="467252" y="32576"/>
                      <a:pt x="502590" y="14859"/>
                      <a:pt x="530593" y="8192"/>
                    </a:cubicBezTo>
                    <a:cubicBezTo>
                      <a:pt x="530308" y="5620"/>
                      <a:pt x="530117" y="2762"/>
                      <a:pt x="529927" y="0"/>
                    </a:cubicBezTo>
                    <a:cubicBezTo>
                      <a:pt x="501637" y="7144"/>
                      <a:pt x="466395" y="24765"/>
                      <a:pt x="431152" y="44196"/>
                    </a:cubicBezTo>
                    <a:cubicBezTo>
                      <a:pt x="417817" y="73533"/>
                      <a:pt x="406007" y="104965"/>
                      <a:pt x="401339" y="13201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91" name="Vrije vorm: vorm 22590">
                <a:extLst>
                  <a:ext uri="{FF2B5EF4-FFF2-40B4-BE49-F238E27FC236}">
                    <a16:creationId xmlns:a16="http://schemas.microsoft.com/office/drawing/2014/main" id="{727CF776-13A6-A0BE-167F-05F586073888}"/>
                  </a:ext>
                </a:extLst>
              </p:cNvPr>
              <p:cNvSpPr/>
              <p:nvPr/>
            </p:nvSpPr>
            <p:spPr>
              <a:xfrm>
                <a:off x="9590920" y="2393124"/>
                <a:ext cx="110108" cy="29527"/>
              </a:xfrm>
              <a:custGeom>
                <a:avLst/>
                <a:gdLst>
                  <a:gd name="connsiteX0" fmla="*/ 1714 w 110108"/>
                  <a:gd name="connsiteY0" fmla="*/ 20955 h 29527"/>
                  <a:gd name="connsiteX1" fmla="*/ 0 w 110108"/>
                  <a:gd name="connsiteY1" fmla="*/ 29528 h 29527"/>
                  <a:gd name="connsiteX2" fmla="*/ 110109 w 110108"/>
                  <a:gd name="connsiteY2" fmla="*/ 4572 h 29527"/>
                  <a:gd name="connsiteX3" fmla="*/ 99727 w 110108"/>
                  <a:gd name="connsiteY3" fmla="*/ 0 h 29527"/>
                  <a:gd name="connsiteX4" fmla="*/ 1810 w 110108"/>
                  <a:gd name="connsiteY4" fmla="*/ 20955 h 29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108" h="29527">
                    <a:moveTo>
                      <a:pt x="1714" y="20955"/>
                    </a:moveTo>
                    <a:cubicBezTo>
                      <a:pt x="2381" y="24384"/>
                      <a:pt x="1905" y="27242"/>
                      <a:pt x="0" y="29528"/>
                    </a:cubicBezTo>
                    <a:cubicBezTo>
                      <a:pt x="36195" y="17717"/>
                      <a:pt x="75438" y="9811"/>
                      <a:pt x="110109" y="4572"/>
                    </a:cubicBezTo>
                    <a:cubicBezTo>
                      <a:pt x="106680" y="3048"/>
                      <a:pt x="103060" y="1429"/>
                      <a:pt x="99727" y="0"/>
                    </a:cubicBezTo>
                    <a:cubicBezTo>
                      <a:pt x="68961" y="4572"/>
                      <a:pt x="34671" y="11335"/>
                      <a:pt x="1810" y="20955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592" name="Vrije vorm: vorm 22591">
                <a:extLst>
                  <a:ext uri="{FF2B5EF4-FFF2-40B4-BE49-F238E27FC236}">
                    <a16:creationId xmlns:a16="http://schemas.microsoft.com/office/drawing/2014/main" id="{7FBF88A0-3244-B623-3257-D39CD7CA197C}"/>
                  </a:ext>
                </a:extLst>
              </p:cNvPr>
              <p:cNvSpPr/>
              <p:nvPr/>
            </p:nvSpPr>
            <p:spPr>
              <a:xfrm>
                <a:off x="9107526" y="1151636"/>
                <a:ext cx="1327022" cy="1292351"/>
              </a:xfrm>
              <a:custGeom>
                <a:avLst/>
                <a:gdLst>
                  <a:gd name="connsiteX0" fmla="*/ 1262634 w 1327022"/>
                  <a:gd name="connsiteY0" fmla="*/ 537020 h 1292351"/>
                  <a:gd name="connsiteX1" fmla="*/ 1266825 w 1327022"/>
                  <a:gd name="connsiteY1" fmla="*/ 473202 h 1292351"/>
                  <a:gd name="connsiteX2" fmla="*/ 1280255 w 1327022"/>
                  <a:gd name="connsiteY2" fmla="*/ 410147 h 1292351"/>
                  <a:gd name="connsiteX3" fmla="*/ 1195578 w 1327022"/>
                  <a:gd name="connsiteY3" fmla="*/ 350425 h 1292351"/>
                  <a:gd name="connsiteX4" fmla="*/ 1187768 w 1327022"/>
                  <a:gd name="connsiteY4" fmla="*/ 273463 h 1292351"/>
                  <a:gd name="connsiteX5" fmla="*/ 1187672 w 1327022"/>
                  <a:gd name="connsiteY5" fmla="*/ 258699 h 1292351"/>
                  <a:gd name="connsiteX6" fmla="*/ 1115282 w 1327022"/>
                  <a:gd name="connsiteY6" fmla="*/ 231553 h 1292351"/>
                  <a:gd name="connsiteX7" fmla="*/ 1082802 w 1327022"/>
                  <a:gd name="connsiteY7" fmla="*/ 217075 h 1292351"/>
                  <a:gd name="connsiteX8" fmla="*/ 1020509 w 1327022"/>
                  <a:gd name="connsiteY8" fmla="*/ 107632 h 1292351"/>
                  <a:gd name="connsiteX9" fmla="*/ 927735 w 1327022"/>
                  <a:gd name="connsiteY9" fmla="*/ 100679 h 1292351"/>
                  <a:gd name="connsiteX10" fmla="*/ 923353 w 1327022"/>
                  <a:gd name="connsiteY10" fmla="*/ 96774 h 1292351"/>
                  <a:gd name="connsiteX11" fmla="*/ 911161 w 1327022"/>
                  <a:gd name="connsiteY11" fmla="*/ 94869 h 1292351"/>
                  <a:gd name="connsiteX12" fmla="*/ 849440 w 1327022"/>
                  <a:gd name="connsiteY12" fmla="*/ 31052 h 1292351"/>
                  <a:gd name="connsiteX13" fmla="*/ 744379 w 1327022"/>
                  <a:gd name="connsiteY13" fmla="*/ 52578 h 1292351"/>
                  <a:gd name="connsiteX14" fmla="*/ 732377 w 1327022"/>
                  <a:gd name="connsiteY14" fmla="*/ 47720 h 1292351"/>
                  <a:gd name="connsiteX15" fmla="*/ 731901 w 1327022"/>
                  <a:gd name="connsiteY15" fmla="*/ 47720 h 1292351"/>
                  <a:gd name="connsiteX16" fmla="*/ 636746 w 1327022"/>
                  <a:gd name="connsiteY16" fmla="*/ 0 h 1292351"/>
                  <a:gd name="connsiteX17" fmla="*/ 567880 w 1327022"/>
                  <a:gd name="connsiteY17" fmla="*/ 54102 h 1292351"/>
                  <a:gd name="connsiteX18" fmla="*/ 447008 w 1327022"/>
                  <a:gd name="connsiteY18" fmla="*/ 28289 h 1292351"/>
                  <a:gd name="connsiteX19" fmla="*/ 365855 w 1327022"/>
                  <a:gd name="connsiteY19" fmla="*/ 128873 h 1292351"/>
                  <a:gd name="connsiteX20" fmla="*/ 236601 w 1327022"/>
                  <a:gd name="connsiteY20" fmla="*/ 142494 h 1292351"/>
                  <a:gd name="connsiteX21" fmla="*/ 211264 w 1327022"/>
                  <a:gd name="connsiteY21" fmla="*/ 235744 h 1292351"/>
                  <a:gd name="connsiteX22" fmla="*/ 110871 w 1327022"/>
                  <a:gd name="connsiteY22" fmla="*/ 274415 h 1292351"/>
                  <a:gd name="connsiteX23" fmla="*/ 110395 w 1327022"/>
                  <a:gd name="connsiteY23" fmla="*/ 358711 h 1292351"/>
                  <a:gd name="connsiteX24" fmla="*/ 101917 w 1327022"/>
                  <a:gd name="connsiteY24" fmla="*/ 404812 h 1292351"/>
                  <a:gd name="connsiteX25" fmla="*/ 18574 w 1327022"/>
                  <a:gd name="connsiteY25" fmla="*/ 483203 h 1292351"/>
                  <a:gd name="connsiteX26" fmla="*/ 47434 w 1327022"/>
                  <a:gd name="connsiteY26" fmla="*/ 567404 h 1292351"/>
                  <a:gd name="connsiteX27" fmla="*/ 42291 w 1327022"/>
                  <a:gd name="connsiteY27" fmla="*/ 578453 h 1292351"/>
                  <a:gd name="connsiteX28" fmla="*/ 43815 w 1327022"/>
                  <a:gd name="connsiteY28" fmla="*/ 586169 h 1292351"/>
                  <a:gd name="connsiteX29" fmla="*/ 0 w 1327022"/>
                  <a:gd name="connsiteY29" fmla="*/ 658559 h 1292351"/>
                  <a:gd name="connsiteX30" fmla="*/ 58483 w 1327022"/>
                  <a:gd name="connsiteY30" fmla="*/ 744760 h 1292351"/>
                  <a:gd name="connsiteX31" fmla="*/ 50101 w 1327022"/>
                  <a:gd name="connsiteY31" fmla="*/ 831342 h 1292351"/>
                  <a:gd name="connsiteX32" fmla="*/ 41624 w 1327022"/>
                  <a:gd name="connsiteY32" fmla="*/ 879539 h 1292351"/>
                  <a:gd name="connsiteX33" fmla="*/ 124587 w 1327022"/>
                  <a:gd name="connsiteY33" fmla="*/ 944975 h 1292351"/>
                  <a:gd name="connsiteX34" fmla="*/ 133731 w 1327022"/>
                  <a:gd name="connsiteY34" fmla="*/ 1035939 h 1292351"/>
                  <a:gd name="connsiteX35" fmla="*/ 260604 w 1327022"/>
                  <a:gd name="connsiteY35" fmla="*/ 1091470 h 1292351"/>
                  <a:gd name="connsiteX36" fmla="*/ 312610 w 1327022"/>
                  <a:gd name="connsiteY36" fmla="*/ 1189577 h 1292351"/>
                  <a:gd name="connsiteX37" fmla="*/ 414338 w 1327022"/>
                  <a:gd name="connsiteY37" fmla="*/ 1196340 h 1292351"/>
                  <a:gd name="connsiteX38" fmla="*/ 419195 w 1327022"/>
                  <a:gd name="connsiteY38" fmla="*/ 1200436 h 1292351"/>
                  <a:gd name="connsiteX39" fmla="*/ 429863 w 1327022"/>
                  <a:gd name="connsiteY39" fmla="*/ 1201674 h 1292351"/>
                  <a:gd name="connsiteX40" fmla="*/ 485108 w 1327022"/>
                  <a:gd name="connsiteY40" fmla="*/ 1263015 h 1292351"/>
                  <a:gd name="connsiteX41" fmla="*/ 583025 w 1327022"/>
                  <a:gd name="connsiteY41" fmla="*/ 1242060 h 1292351"/>
                  <a:gd name="connsiteX42" fmla="*/ 593408 w 1327022"/>
                  <a:gd name="connsiteY42" fmla="*/ 1246632 h 1292351"/>
                  <a:gd name="connsiteX43" fmla="*/ 594931 w 1327022"/>
                  <a:gd name="connsiteY43" fmla="*/ 1246346 h 1292351"/>
                  <a:gd name="connsiteX44" fmla="*/ 687229 w 1327022"/>
                  <a:gd name="connsiteY44" fmla="*/ 1292352 h 1292351"/>
                  <a:gd name="connsiteX45" fmla="*/ 757142 w 1327022"/>
                  <a:gd name="connsiteY45" fmla="*/ 1239774 h 1292351"/>
                  <a:gd name="connsiteX46" fmla="*/ 878681 w 1327022"/>
                  <a:gd name="connsiteY46" fmla="*/ 1264348 h 1292351"/>
                  <a:gd name="connsiteX47" fmla="*/ 950119 w 1327022"/>
                  <a:gd name="connsiteY47" fmla="*/ 1173671 h 1292351"/>
                  <a:gd name="connsiteX48" fmla="*/ 1088708 w 1327022"/>
                  <a:gd name="connsiteY48" fmla="*/ 1151001 h 1292351"/>
                  <a:gd name="connsiteX49" fmla="*/ 1118521 w 1327022"/>
                  <a:gd name="connsiteY49" fmla="*/ 1063181 h 1292351"/>
                  <a:gd name="connsiteX50" fmla="*/ 1217295 w 1327022"/>
                  <a:gd name="connsiteY50" fmla="*/ 1018985 h 1292351"/>
                  <a:gd name="connsiteX51" fmla="*/ 1222534 w 1327022"/>
                  <a:gd name="connsiteY51" fmla="*/ 925068 h 1292351"/>
                  <a:gd name="connsiteX52" fmla="*/ 1229582 w 1327022"/>
                  <a:gd name="connsiteY52" fmla="*/ 881348 h 1292351"/>
                  <a:gd name="connsiteX53" fmla="*/ 1308544 w 1327022"/>
                  <a:gd name="connsiteY53" fmla="*/ 810197 h 1292351"/>
                  <a:gd name="connsiteX54" fmla="*/ 1278255 w 1327022"/>
                  <a:gd name="connsiteY54" fmla="*/ 723329 h 1292351"/>
                  <a:gd name="connsiteX55" fmla="*/ 1282256 w 1327022"/>
                  <a:gd name="connsiteY55" fmla="*/ 714661 h 1292351"/>
                  <a:gd name="connsiteX56" fmla="*/ 1280922 w 1327022"/>
                  <a:gd name="connsiteY56" fmla="*/ 708374 h 1292351"/>
                  <a:gd name="connsiteX57" fmla="*/ 1327023 w 1327022"/>
                  <a:gd name="connsiteY57" fmla="*/ 633889 h 1292351"/>
                  <a:gd name="connsiteX58" fmla="*/ 1262634 w 1327022"/>
                  <a:gd name="connsiteY58" fmla="*/ 537591 h 1292351"/>
                  <a:gd name="connsiteX59" fmla="*/ 565785 w 1327022"/>
                  <a:gd name="connsiteY59" fmla="*/ 976217 h 1292351"/>
                  <a:gd name="connsiteX60" fmla="*/ 320802 w 1327022"/>
                  <a:gd name="connsiteY60" fmla="*/ 566833 h 1292351"/>
                  <a:gd name="connsiteX61" fmla="*/ 736664 w 1327022"/>
                  <a:gd name="connsiteY61" fmla="*/ 332994 h 1292351"/>
                  <a:gd name="connsiteX62" fmla="*/ 981646 w 1327022"/>
                  <a:gd name="connsiteY62" fmla="*/ 742379 h 1292351"/>
                  <a:gd name="connsiteX63" fmla="*/ 565785 w 1327022"/>
                  <a:gd name="connsiteY63" fmla="*/ 976217 h 12923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1327022" h="1292351">
                    <a:moveTo>
                      <a:pt x="1262634" y="537020"/>
                    </a:moveTo>
                    <a:cubicBezTo>
                      <a:pt x="1262634" y="516065"/>
                      <a:pt x="1263777" y="493681"/>
                      <a:pt x="1266825" y="473202"/>
                    </a:cubicBezTo>
                    <a:cubicBezTo>
                      <a:pt x="1268920" y="449675"/>
                      <a:pt x="1273016" y="427292"/>
                      <a:pt x="1280255" y="410147"/>
                    </a:cubicBezTo>
                    <a:cubicBezTo>
                      <a:pt x="1247299" y="391954"/>
                      <a:pt x="1218724" y="370713"/>
                      <a:pt x="1195578" y="350425"/>
                    </a:cubicBezTo>
                    <a:cubicBezTo>
                      <a:pt x="1189101" y="322898"/>
                      <a:pt x="1185101" y="295084"/>
                      <a:pt x="1187768" y="273463"/>
                    </a:cubicBezTo>
                    <a:cubicBezTo>
                      <a:pt x="1187482" y="268319"/>
                      <a:pt x="1187482" y="263461"/>
                      <a:pt x="1187672" y="258699"/>
                    </a:cubicBezTo>
                    <a:cubicBezTo>
                      <a:pt x="1161193" y="251079"/>
                      <a:pt x="1136904" y="241554"/>
                      <a:pt x="1115282" y="231553"/>
                    </a:cubicBezTo>
                    <a:cubicBezTo>
                      <a:pt x="1103852" y="226885"/>
                      <a:pt x="1092899" y="222028"/>
                      <a:pt x="1082802" y="217075"/>
                    </a:cubicBezTo>
                    <a:cubicBezTo>
                      <a:pt x="1059085" y="182499"/>
                      <a:pt x="1032224" y="139541"/>
                      <a:pt x="1020509" y="107632"/>
                    </a:cubicBezTo>
                    <a:cubicBezTo>
                      <a:pt x="999458" y="110490"/>
                      <a:pt x="963168" y="106394"/>
                      <a:pt x="927735" y="100679"/>
                    </a:cubicBezTo>
                    <a:cubicBezTo>
                      <a:pt x="926306" y="99346"/>
                      <a:pt x="924877" y="98012"/>
                      <a:pt x="923353" y="96774"/>
                    </a:cubicBezTo>
                    <a:cubicBezTo>
                      <a:pt x="919258" y="96203"/>
                      <a:pt x="915257" y="95536"/>
                      <a:pt x="911161" y="94869"/>
                    </a:cubicBezTo>
                    <a:cubicBezTo>
                      <a:pt x="887254" y="73628"/>
                      <a:pt x="864013" y="50673"/>
                      <a:pt x="849440" y="31052"/>
                    </a:cubicBezTo>
                    <a:cubicBezTo>
                      <a:pt x="830675" y="41624"/>
                      <a:pt x="786289" y="48387"/>
                      <a:pt x="744379" y="52578"/>
                    </a:cubicBezTo>
                    <a:cubicBezTo>
                      <a:pt x="740378" y="51054"/>
                      <a:pt x="736378" y="49435"/>
                      <a:pt x="732377" y="47720"/>
                    </a:cubicBezTo>
                    <a:cubicBezTo>
                      <a:pt x="732187" y="47720"/>
                      <a:pt x="732092" y="47720"/>
                      <a:pt x="731901" y="47720"/>
                    </a:cubicBezTo>
                    <a:cubicBezTo>
                      <a:pt x="699326" y="35052"/>
                      <a:pt x="663512" y="18669"/>
                      <a:pt x="636746" y="0"/>
                    </a:cubicBezTo>
                    <a:cubicBezTo>
                      <a:pt x="630269" y="18097"/>
                      <a:pt x="601313" y="37338"/>
                      <a:pt x="567880" y="54102"/>
                    </a:cubicBezTo>
                    <a:cubicBezTo>
                      <a:pt x="527494" y="50006"/>
                      <a:pt x="480822" y="42481"/>
                      <a:pt x="447008" y="28289"/>
                    </a:cubicBezTo>
                    <a:cubicBezTo>
                      <a:pt x="449104" y="54483"/>
                      <a:pt x="406146" y="96012"/>
                      <a:pt x="365855" y="128873"/>
                    </a:cubicBezTo>
                    <a:cubicBezTo>
                      <a:pt x="329755" y="137351"/>
                      <a:pt x="284893" y="144113"/>
                      <a:pt x="236601" y="142494"/>
                    </a:cubicBezTo>
                    <a:cubicBezTo>
                      <a:pt x="240411" y="167354"/>
                      <a:pt x="227838" y="202406"/>
                      <a:pt x="211264" y="235744"/>
                    </a:cubicBezTo>
                    <a:cubicBezTo>
                      <a:pt x="182880" y="250412"/>
                      <a:pt x="148876" y="264700"/>
                      <a:pt x="110871" y="274415"/>
                    </a:cubicBezTo>
                    <a:cubicBezTo>
                      <a:pt x="117348" y="296704"/>
                      <a:pt x="115538" y="327755"/>
                      <a:pt x="110395" y="358711"/>
                    </a:cubicBezTo>
                    <a:cubicBezTo>
                      <a:pt x="108299" y="374237"/>
                      <a:pt x="105346" y="389954"/>
                      <a:pt x="101917" y="404812"/>
                    </a:cubicBezTo>
                    <a:cubicBezTo>
                      <a:pt x="78010" y="435007"/>
                      <a:pt x="48196" y="466916"/>
                      <a:pt x="18574" y="483203"/>
                    </a:cubicBezTo>
                    <a:cubicBezTo>
                      <a:pt x="32385" y="503777"/>
                      <a:pt x="41529" y="535591"/>
                      <a:pt x="47434" y="567404"/>
                    </a:cubicBezTo>
                    <a:cubicBezTo>
                      <a:pt x="45815" y="571119"/>
                      <a:pt x="44101" y="574739"/>
                      <a:pt x="42291" y="578453"/>
                    </a:cubicBezTo>
                    <a:cubicBezTo>
                      <a:pt x="42767" y="581025"/>
                      <a:pt x="43339" y="583597"/>
                      <a:pt x="43815" y="586169"/>
                    </a:cubicBezTo>
                    <a:cubicBezTo>
                      <a:pt x="31813" y="613029"/>
                      <a:pt x="17050" y="639604"/>
                      <a:pt x="0" y="658559"/>
                    </a:cubicBezTo>
                    <a:cubicBezTo>
                      <a:pt x="22003" y="676751"/>
                      <a:pt x="42386" y="711137"/>
                      <a:pt x="58483" y="744760"/>
                    </a:cubicBezTo>
                    <a:cubicBezTo>
                      <a:pt x="57436" y="771620"/>
                      <a:pt x="55054" y="802672"/>
                      <a:pt x="50101" y="831342"/>
                    </a:cubicBezTo>
                    <a:cubicBezTo>
                      <a:pt x="48101" y="848011"/>
                      <a:pt x="45244" y="864394"/>
                      <a:pt x="41624" y="879539"/>
                    </a:cubicBezTo>
                    <a:cubicBezTo>
                      <a:pt x="66675" y="893350"/>
                      <a:pt x="95821" y="918305"/>
                      <a:pt x="124587" y="944975"/>
                    </a:cubicBezTo>
                    <a:cubicBezTo>
                      <a:pt x="130873" y="976217"/>
                      <a:pt x="135255" y="1008983"/>
                      <a:pt x="133731" y="1035939"/>
                    </a:cubicBezTo>
                    <a:cubicBezTo>
                      <a:pt x="168783" y="1043559"/>
                      <a:pt x="216027" y="1067657"/>
                      <a:pt x="260604" y="1091470"/>
                    </a:cubicBezTo>
                    <a:cubicBezTo>
                      <a:pt x="289274" y="1130141"/>
                      <a:pt x="316611" y="1172527"/>
                      <a:pt x="312610" y="1189577"/>
                    </a:cubicBezTo>
                    <a:cubicBezTo>
                      <a:pt x="347758" y="1189482"/>
                      <a:pt x="383286" y="1192340"/>
                      <a:pt x="414338" y="1196340"/>
                    </a:cubicBezTo>
                    <a:cubicBezTo>
                      <a:pt x="415957" y="1197673"/>
                      <a:pt x="417576" y="1199102"/>
                      <a:pt x="419195" y="1200436"/>
                    </a:cubicBezTo>
                    <a:cubicBezTo>
                      <a:pt x="422719" y="1200817"/>
                      <a:pt x="426434" y="1201198"/>
                      <a:pt x="429863" y="1201674"/>
                    </a:cubicBezTo>
                    <a:cubicBezTo>
                      <a:pt x="458248" y="1225106"/>
                      <a:pt x="482251" y="1248632"/>
                      <a:pt x="485108" y="1263015"/>
                    </a:cubicBezTo>
                    <a:cubicBezTo>
                      <a:pt x="517969" y="1253490"/>
                      <a:pt x="552259" y="1246632"/>
                      <a:pt x="583025" y="1242060"/>
                    </a:cubicBezTo>
                    <a:cubicBezTo>
                      <a:pt x="586454" y="1243489"/>
                      <a:pt x="589979" y="1245108"/>
                      <a:pt x="593408" y="1246632"/>
                    </a:cubicBezTo>
                    <a:cubicBezTo>
                      <a:pt x="593884" y="1246632"/>
                      <a:pt x="594455" y="1246442"/>
                      <a:pt x="594931" y="1246346"/>
                    </a:cubicBezTo>
                    <a:cubicBezTo>
                      <a:pt x="624364" y="1258729"/>
                      <a:pt x="656939" y="1274350"/>
                      <a:pt x="687229" y="1292352"/>
                    </a:cubicBezTo>
                    <a:cubicBezTo>
                      <a:pt x="685800" y="1278255"/>
                      <a:pt x="718566" y="1258252"/>
                      <a:pt x="757142" y="1239774"/>
                    </a:cubicBezTo>
                    <a:cubicBezTo>
                      <a:pt x="794671" y="1244441"/>
                      <a:pt x="838295" y="1252061"/>
                      <a:pt x="878681" y="1264348"/>
                    </a:cubicBezTo>
                    <a:cubicBezTo>
                      <a:pt x="865442" y="1250061"/>
                      <a:pt x="907447" y="1209199"/>
                      <a:pt x="950119" y="1173671"/>
                    </a:cubicBezTo>
                    <a:cubicBezTo>
                      <a:pt x="999744" y="1161479"/>
                      <a:pt x="1052227" y="1149572"/>
                      <a:pt x="1088708" y="1151001"/>
                    </a:cubicBezTo>
                    <a:cubicBezTo>
                      <a:pt x="1093375" y="1123855"/>
                      <a:pt x="1105186" y="1092518"/>
                      <a:pt x="1118521" y="1063181"/>
                    </a:cubicBezTo>
                    <a:cubicBezTo>
                      <a:pt x="1153763" y="1043750"/>
                      <a:pt x="1189006" y="1026128"/>
                      <a:pt x="1217295" y="1018985"/>
                    </a:cubicBezTo>
                    <a:cubicBezTo>
                      <a:pt x="1215009" y="990410"/>
                      <a:pt x="1217867" y="956596"/>
                      <a:pt x="1222534" y="925068"/>
                    </a:cubicBezTo>
                    <a:cubicBezTo>
                      <a:pt x="1224534" y="909923"/>
                      <a:pt x="1227010" y="895064"/>
                      <a:pt x="1229582" y="881348"/>
                    </a:cubicBezTo>
                    <a:cubicBezTo>
                      <a:pt x="1253585" y="851726"/>
                      <a:pt x="1282160" y="822293"/>
                      <a:pt x="1308544" y="810197"/>
                    </a:cubicBezTo>
                    <a:cubicBezTo>
                      <a:pt x="1293876" y="787337"/>
                      <a:pt x="1284446" y="754951"/>
                      <a:pt x="1278255" y="723329"/>
                    </a:cubicBezTo>
                    <a:cubicBezTo>
                      <a:pt x="1279493" y="720376"/>
                      <a:pt x="1280922" y="717518"/>
                      <a:pt x="1282256" y="714661"/>
                    </a:cubicBezTo>
                    <a:cubicBezTo>
                      <a:pt x="1281779" y="712565"/>
                      <a:pt x="1281303" y="710470"/>
                      <a:pt x="1280922" y="708374"/>
                    </a:cubicBezTo>
                    <a:cubicBezTo>
                      <a:pt x="1293685" y="679228"/>
                      <a:pt x="1309307" y="651034"/>
                      <a:pt x="1327023" y="633889"/>
                    </a:cubicBezTo>
                    <a:cubicBezTo>
                      <a:pt x="1301496" y="611600"/>
                      <a:pt x="1279208" y="572929"/>
                      <a:pt x="1262634" y="537591"/>
                    </a:cubicBezTo>
                    <a:close/>
                    <a:moveTo>
                      <a:pt x="565785" y="976217"/>
                    </a:moveTo>
                    <a:cubicBezTo>
                      <a:pt x="383286" y="927735"/>
                      <a:pt x="273558" y="744474"/>
                      <a:pt x="320802" y="566833"/>
                    </a:cubicBezTo>
                    <a:cubicBezTo>
                      <a:pt x="367951" y="389192"/>
                      <a:pt x="554164" y="284512"/>
                      <a:pt x="736664" y="332994"/>
                    </a:cubicBezTo>
                    <a:cubicBezTo>
                      <a:pt x="919162" y="381476"/>
                      <a:pt x="1028891" y="564737"/>
                      <a:pt x="981646" y="742379"/>
                    </a:cubicBezTo>
                    <a:cubicBezTo>
                      <a:pt x="934498" y="920020"/>
                      <a:pt x="748284" y="1024699"/>
                      <a:pt x="565785" y="97621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2449" name="Graphic 8819">
              <a:extLst>
                <a:ext uri="{FF2B5EF4-FFF2-40B4-BE49-F238E27FC236}">
                  <a16:creationId xmlns:a16="http://schemas.microsoft.com/office/drawing/2014/main" id="{D551F7AC-8171-E6F4-B344-B7640CECC541}"/>
                </a:ext>
              </a:extLst>
            </p:cNvPr>
            <p:cNvGrpSpPr/>
            <p:nvPr/>
          </p:nvGrpSpPr>
          <p:grpSpPr>
            <a:xfrm>
              <a:off x="9176582" y="1720506"/>
              <a:ext cx="932400" cy="941794"/>
              <a:chOff x="9176582" y="1720506"/>
              <a:chExt cx="932400" cy="941794"/>
            </a:xfrm>
          </p:grpSpPr>
          <p:grpSp>
            <p:nvGrpSpPr>
              <p:cNvPr id="22509" name="Graphic 8819">
                <a:extLst>
                  <a:ext uri="{FF2B5EF4-FFF2-40B4-BE49-F238E27FC236}">
                    <a16:creationId xmlns:a16="http://schemas.microsoft.com/office/drawing/2014/main" id="{84E50244-752E-C13E-D089-EF21E7786377}"/>
                  </a:ext>
                </a:extLst>
              </p:cNvPr>
              <p:cNvGrpSpPr/>
              <p:nvPr/>
            </p:nvGrpSpPr>
            <p:grpSpPr>
              <a:xfrm>
                <a:off x="9176582" y="2081371"/>
                <a:ext cx="533971" cy="448722"/>
                <a:chOff x="9176582" y="2081371"/>
                <a:chExt cx="533971" cy="448722"/>
              </a:xfrm>
            </p:grpSpPr>
            <p:sp>
              <p:nvSpPr>
                <p:cNvPr id="22539" name="Vrije vorm: vorm 22538">
                  <a:extLst>
                    <a:ext uri="{FF2B5EF4-FFF2-40B4-BE49-F238E27FC236}">
                      <a16:creationId xmlns:a16="http://schemas.microsoft.com/office/drawing/2014/main" id="{324C0790-FA3E-BE05-656E-8FA7AA67E64E}"/>
                    </a:ext>
                  </a:extLst>
                </p:cNvPr>
                <p:cNvSpPr/>
                <p:nvPr/>
              </p:nvSpPr>
              <p:spPr>
                <a:xfrm>
                  <a:off x="9177630" y="2081371"/>
                  <a:ext cx="532923" cy="448722"/>
                </a:xfrm>
                <a:custGeom>
                  <a:avLst/>
                  <a:gdLst>
                    <a:gd name="connsiteX0" fmla="*/ 330898 w 532923"/>
                    <a:gd name="connsiteY0" fmla="*/ 0 h 448722"/>
                    <a:gd name="connsiteX1" fmla="*/ 0 w 532923"/>
                    <a:gd name="connsiteY1" fmla="*/ 308896 h 448722"/>
                    <a:gd name="connsiteX2" fmla="*/ 97726 w 532923"/>
                    <a:gd name="connsiteY2" fmla="*/ 345281 h 448722"/>
                    <a:gd name="connsiteX3" fmla="*/ 125730 w 532923"/>
                    <a:gd name="connsiteY3" fmla="*/ 448723 h 448722"/>
                    <a:gd name="connsiteX4" fmla="*/ 532924 w 532923"/>
                    <a:gd name="connsiteY4" fmla="*/ 64675 h 448722"/>
                    <a:gd name="connsiteX5" fmla="*/ 527971 w 532923"/>
                    <a:gd name="connsiteY5" fmla="*/ 59150 h 448722"/>
                    <a:gd name="connsiteX6" fmla="*/ 330898 w 532923"/>
                    <a:gd name="connsiteY6" fmla="*/ 0 h 448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32923" h="448722">
                      <a:moveTo>
                        <a:pt x="330898" y="0"/>
                      </a:moveTo>
                      <a:lnTo>
                        <a:pt x="0" y="308896"/>
                      </a:lnTo>
                      <a:lnTo>
                        <a:pt x="97726" y="345281"/>
                      </a:lnTo>
                      <a:lnTo>
                        <a:pt x="125730" y="448723"/>
                      </a:lnTo>
                      <a:lnTo>
                        <a:pt x="532924" y="64675"/>
                      </a:lnTo>
                      <a:lnTo>
                        <a:pt x="527971" y="59150"/>
                      </a:lnTo>
                      <a:lnTo>
                        <a:pt x="330898" y="0"/>
                      </a:lnTo>
                      <a:close/>
                    </a:path>
                  </a:pathLst>
                </a:custGeom>
                <a:solidFill>
                  <a:srgbClr val="EF433C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grpSp>
              <p:nvGrpSpPr>
                <p:cNvPr id="22540" name="Graphic 8819">
                  <a:extLst>
                    <a:ext uri="{FF2B5EF4-FFF2-40B4-BE49-F238E27FC236}">
                      <a16:creationId xmlns:a16="http://schemas.microsoft.com/office/drawing/2014/main" id="{7328C11A-7C90-EF77-D8F8-953B0044A589}"/>
                    </a:ext>
                  </a:extLst>
                </p:cNvPr>
                <p:cNvGrpSpPr/>
                <p:nvPr/>
              </p:nvGrpSpPr>
              <p:grpSpPr>
                <a:xfrm>
                  <a:off x="9176582" y="2092610"/>
                  <a:ext cx="528923" cy="437483"/>
                  <a:chOff x="9176582" y="2092610"/>
                  <a:chExt cx="528923" cy="437483"/>
                </a:xfrm>
              </p:grpSpPr>
              <p:sp>
                <p:nvSpPr>
                  <p:cNvPr id="22541" name="Vrije vorm: vorm 22540">
                    <a:extLst>
                      <a:ext uri="{FF2B5EF4-FFF2-40B4-BE49-F238E27FC236}">
                        <a16:creationId xmlns:a16="http://schemas.microsoft.com/office/drawing/2014/main" id="{76018168-87A4-ABDB-2B43-4F8B4CE95FAE}"/>
                      </a:ext>
                    </a:extLst>
                  </p:cNvPr>
                  <p:cNvSpPr/>
                  <p:nvPr/>
                </p:nvSpPr>
                <p:spPr>
                  <a:xfrm>
                    <a:off x="9244210" y="2118899"/>
                    <a:ext cx="382619" cy="332803"/>
                  </a:xfrm>
                  <a:custGeom>
                    <a:avLst/>
                    <a:gdLst>
                      <a:gd name="connsiteX0" fmla="*/ 326803 w 382619"/>
                      <a:gd name="connsiteY0" fmla="*/ 0 h 332803"/>
                      <a:gd name="connsiteX1" fmla="*/ 0 w 382619"/>
                      <a:gd name="connsiteY1" fmla="*/ 299752 h 332803"/>
                      <a:gd name="connsiteX2" fmla="*/ 30194 w 382619"/>
                      <a:gd name="connsiteY2" fmla="*/ 310896 h 332803"/>
                      <a:gd name="connsiteX3" fmla="*/ 36481 w 382619"/>
                      <a:gd name="connsiteY3" fmla="*/ 332803 h 332803"/>
                      <a:gd name="connsiteX4" fmla="*/ 382619 w 382619"/>
                      <a:gd name="connsiteY4" fmla="*/ 16764 h 332803"/>
                      <a:gd name="connsiteX5" fmla="*/ 326803 w 382619"/>
                      <a:gd name="connsiteY5" fmla="*/ 0 h 3328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82619" h="332803">
                        <a:moveTo>
                          <a:pt x="326803" y="0"/>
                        </a:moveTo>
                        <a:lnTo>
                          <a:pt x="0" y="299752"/>
                        </a:lnTo>
                        <a:lnTo>
                          <a:pt x="30194" y="310896"/>
                        </a:lnTo>
                        <a:lnTo>
                          <a:pt x="36481" y="332803"/>
                        </a:lnTo>
                        <a:lnTo>
                          <a:pt x="382619" y="16764"/>
                        </a:lnTo>
                        <a:lnTo>
                          <a:pt x="326803" y="0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42" name="Vrije vorm: vorm 22541">
                    <a:extLst>
                      <a:ext uri="{FF2B5EF4-FFF2-40B4-BE49-F238E27FC236}">
                        <a16:creationId xmlns:a16="http://schemas.microsoft.com/office/drawing/2014/main" id="{71023BE5-65BC-2D85-F37B-9308271D7F0D}"/>
                      </a:ext>
                    </a:extLst>
                  </p:cNvPr>
                  <p:cNvSpPr/>
                  <p:nvPr/>
                </p:nvSpPr>
                <p:spPr>
                  <a:xfrm>
                    <a:off x="9291930" y="2147760"/>
                    <a:ext cx="413575" cy="382333"/>
                  </a:xfrm>
                  <a:custGeom>
                    <a:avLst/>
                    <a:gdLst>
                      <a:gd name="connsiteX0" fmla="*/ 413575 w 413575"/>
                      <a:gd name="connsiteY0" fmla="*/ 15431 h 382333"/>
                      <a:gd name="connsiteX1" fmla="*/ 408527 w 413575"/>
                      <a:gd name="connsiteY1" fmla="*/ 10001 h 382333"/>
                      <a:gd name="connsiteX2" fmla="*/ 375285 w 413575"/>
                      <a:gd name="connsiteY2" fmla="*/ 0 h 382333"/>
                      <a:gd name="connsiteX3" fmla="*/ 0 w 413575"/>
                      <a:gd name="connsiteY3" fmla="*/ 342710 h 382333"/>
                      <a:gd name="connsiteX4" fmla="*/ 11430 w 413575"/>
                      <a:gd name="connsiteY4" fmla="*/ 382334 h 382333"/>
                      <a:gd name="connsiteX5" fmla="*/ 413575 w 413575"/>
                      <a:gd name="connsiteY5" fmla="*/ 15431 h 3823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413575" h="382333">
                        <a:moveTo>
                          <a:pt x="413575" y="15431"/>
                        </a:moveTo>
                        <a:lnTo>
                          <a:pt x="408527" y="10001"/>
                        </a:lnTo>
                        <a:lnTo>
                          <a:pt x="375285" y="0"/>
                        </a:lnTo>
                        <a:lnTo>
                          <a:pt x="0" y="342710"/>
                        </a:lnTo>
                        <a:lnTo>
                          <a:pt x="11430" y="382334"/>
                        </a:lnTo>
                        <a:lnTo>
                          <a:pt x="413575" y="15431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43" name="Vrije vorm: vorm 22542">
                    <a:extLst>
                      <a:ext uri="{FF2B5EF4-FFF2-40B4-BE49-F238E27FC236}">
                        <a16:creationId xmlns:a16="http://schemas.microsoft.com/office/drawing/2014/main" id="{F8DA0FD8-4D27-00C9-1B4E-F47FA9A88CC2}"/>
                      </a:ext>
                    </a:extLst>
                  </p:cNvPr>
                  <p:cNvSpPr/>
                  <p:nvPr/>
                </p:nvSpPr>
                <p:spPr>
                  <a:xfrm>
                    <a:off x="9176582" y="2098611"/>
                    <a:ext cx="354139" cy="305942"/>
                  </a:xfrm>
                  <a:custGeom>
                    <a:avLst/>
                    <a:gdLst>
                      <a:gd name="connsiteX0" fmla="*/ 326803 w 354139"/>
                      <a:gd name="connsiteY0" fmla="*/ 0 h 305942"/>
                      <a:gd name="connsiteX1" fmla="*/ 0 w 354139"/>
                      <a:gd name="connsiteY1" fmla="*/ 295084 h 305942"/>
                      <a:gd name="connsiteX2" fmla="*/ 29432 w 354139"/>
                      <a:gd name="connsiteY2" fmla="*/ 305943 h 305942"/>
                      <a:gd name="connsiteX3" fmla="*/ 354139 w 354139"/>
                      <a:gd name="connsiteY3" fmla="*/ 8192 h 305942"/>
                      <a:gd name="connsiteX4" fmla="*/ 326803 w 354139"/>
                      <a:gd name="connsiteY4" fmla="*/ 0 h 3059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54139" h="305942">
                        <a:moveTo>
                          <a:pt x="326803" y="0"/>
                        </a:moveTo>
                        <a:lnTo>
                          <a:pt x="0" y="295084"/>
                        </a:lnTo>
                        <a:lnTo>
                          <a:pt x="29432" y="305943"/>
                        </a:lnTo>
                        <a:lnTo>
                          <a:pt x="354139" y="8192"/>
                        </a:lnTo>
                        <a:lnTo>
                          <a:pt x="326803" y="0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44" name="Vrije vorm: vorm 22543">
                    <a:extLst>
                      <a:ext uri="{FF2B5EF4-FFF2-40B4-BE49-F238E27FC236}">
                        <a16:creationId xmlns:a16="http://schemas.microsoft.com/office/drawing/2014/main" id="{0776080F-8AD9-7169-9257-63BCE18ABFE9}"/>
                      </a:ext>
                    </a:extLst>
                  </p:cNvPr>
                  <p:cNvSpPr/>
                  <p:nvPr/>
                </p:nvSpPr>
                <p:spPr>
                  <a:xfrm>
                    <a:off x="9530722" y="2092610"/>
                    <a:ext cx="55911" cy="26288"/>
                  </a:xfrm>
                  <a:custGeom>
                    <a:avLst/>
                    <a:gdLst>
                      <a:gd name="connsiteX0" fmla="*/ 55912 w 55911"/>
                      <a:gd name="connsiteY0" fmla="*/ 12097 h 26288"/>
                      <a:gd name="connsiteX1" fmla="*/ 15526 w 55911"/>
                      <a:gd name="connsiteY1" fmla="*/ 0 h 26288"/>
                      <a:gd name="connsiteX2" fmla="*/ 0 w 55911"/>
                      <a:gd name="connsiteY2" fmla="*/ 14192 h 26288"/>
                      <a:gd name="connsiteX3" fmla="*/ 40291 w 55911"/>
                      <a:gd name="connsiteY3" fmla="*/ 26289 h 26288"/>
                      <a:gd name="connsiteX4" fmla="*/ 55912 w 55911"/>
                      <a:gd name="connsiteY4" fmla="*/ 12097 h 26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5911" h="26288">
                        <a:moveTo>
                          <a:pt x="55912" y="12097"/>
                        </a:moveTo>
                        <a:lnTo>
                          <a:pt x="15526" y="0"/>
                        </a:lnTo>
                        <a:lnTo>
                          <a:pt x="0" y="14192"/>
                        </a:lnTo>
                        <a:lnTo>
                          <a:pt x="40291" y="26289"/>
                        </a:lnTo>
                        <a:lnTo>
                          <a:pt x="55912" y="12097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45" name="Vrije vorm: vorm 22544">
                    <a:extLst>
                      <a:ext uri="{FF2B5EF4-FFF2-40B4-BE49-F238E27FC236}">
                        <a16:creationId xmlns:a16="http://schemas.microsoft.com/office/drawing/2014/main" id="{F0FD34A7-52F1-C9A8-9FC5-0EB86DE522ED}"/>
                      </a:ext>
                    </a:extLst>
                  </p:cNvPr>
                  <p:cNvSpPr/>
                  <p:nvPr/>
                </p:nvSpPr>
                <p:spPr>
                  <a:xfrm>
                    <a:off x="9626829" y="2121471"/>
                    <a:ext cx="56006" cy="26288"/>
                  </a:xfrm>
                  <a:custGeom>
                    <a:avLst/>
                    <a:gdLst>
                      <a:gd name="connsiteX0" fmla="*/ 56007 w 56006"/>
                      <a:gd name="connsiteY0" fmla="*/ 12097 h 26288"/>
                      <a:gd name="connsiteX1" fmla="*/ 15621 w 56006"/>
                      <a:gd name="connsiteY1" fmla="*/ 0 h 26288"/>
                      <a:gd name="connsiteX2" fmla="*/ 0 w 56006"/>
                      <a:gd name="connsiteY2" fmla="*/ 14192 h 26288"/>
                      <a:gd name="connsiteX3" fmla="*/ 40386 w 56006"/>
                      <a:gd name="connsiteY3" fmla="*/ 26289 h 26288"/>
                      <a:gd name="connsiteX4" fmla="*/ 56007 w 56006"/>
                      <a:gd name="connsiteY4" fmla="*/ 12097 h 26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6006" h="26288">
                        <a:moveTo>
                          <a:pt x="56007" y="12097"/>
                        </a:moveTo>
                        <a:lnTo>
                          <a:pt x="15621" y="0"/>
                        </a:lnTo>
                        <a:lnTo>
                          <a:pt x="0" y="14192"/>
                        </a:lnTo>
                        <a:lnTo>
                          <a:pt x="40386" y="26289"/>
                        </a:lnTo>
                        <a:lnTo>
                          <a:pt x="56007" y="12097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22510" name="Graphic 8819">
                <a:extLst>
                  <a:ext uri="{FF2B5EF4-FFF2-40B4-BE49-F238E27FC236}">
                    <a16:creationId xmlns:a16="http://schemas.microsoft.com/office/drawing/2014/main" id="{E3A7EE37-74CF-220D-DF3A-2601C9ABE703}"/>
                  </a:ext>
                </a:extLst>
              </p:cNvPr>
              <p:cNvGrpSpPr/>
              <p:nvPr/>
            </p:nvGrpSpPr>
            <p:grpSpPr>
              <a:xfrm>
                <a:off x="9610446" y="2115661"/>
                <a:ext cx="315563" cy="546639"/>
                <a:chOff x="9610446" y="2115661"/>
                <a:chExt cx="315563" cy="546639"/>
              </a:xfrm>
            </p:grpSpPr>
            <p:sp>
              <p:nvSpPr>
                <p:cNvPr id="22532" name="Vrije vorm: vorm 22531">
                  <a:extLst>
                    <a:ext uri="{FF2B5EF4-FFF2-40B4-BE49-F238E27FC236}">
                      <a16:creationId xmlns:a16="http://schemas.microsoft.com/office/drawing/2014/main" id="{C16BF98A-E934-4A6C-0A49-FD514C5C1249}"/>
                    </a:ext>
                  </a:extLst>
                </p:cNvPr>
                <p:cNvSpPr/>
                <p:nvPr/>
              </p:nvSpPr>
              <p:spPr>
                <a:xfrm>
                  <a:off x="9615494" y="2115661"/>
                  <a:ext cx="310515" cy="546639"/>
                </a:xfrm>
                <a:custGeom>
                  <a:avLst/>
                  <a:gdLst>
                    <a:gd name="connsiteX0" fmla="*/ 204216 w 310515"/>
                    <a:gd name="connsiteY0" fmla="*/ 59150 h 546639"/>
                    <a:gd name="connsiteX1" fmla="*/ 310515 w 310515"/>
                    <a:gd name="connsiteY1" fmla="*/ 499110 h 546639"/>
                    <a:gd name="connsiteX2" fmla="*/ 208883 w 310515"/>
                    <a:gd name="connsiteY2" fmla="*/ 475678 h 546639"/>
                    <a:gd name="connsiteX3" fmla="*/ 128492 w 310515"/>
                    <a:gd name="connsiteY3" fmla="*/ 546640 h 546639"/>
                    <a:gd name="connsiteX4" fmla="*/ 0 w 310515"/>
                    <a:gd name="connsiteY4" fmla="*/ 1905 h 546639"/>
                    <a:gd name="connsiteX5" fmla="*/ 7239 w 310515"/>
                    <a:gd name="connsiteY5" fmla="*/ 0 h 546639"/>
                    <a:gd name="connsiteX6" fmla="*/ 204216 w 310515"/>
                    <a:gd name="connsiteY6" fmla="*/ 59150 h 5466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10515" h="546639">
                      <a:moveTo>
                        <a:pt x="204216" y="59150"/>
                      </a:moveTo>
                      <a:lnTo>
                        <a:pt x="310515" y="499110"/>
                      </a:lnTo>
                      <a:lnTo>
                        <a:pt x="208883" y="475678"/>
                      </a:lnTo>
                      <a:lnTo>
                        <a:pt x="128492" y="546640"/>
                      </a:lnTo>
                      <a:lnTo>
                        <a:pt x="0" y="1905"/>
                      </a:lnTo>
                      <a:lnTo>
                        <a:pt x="7239" y="0"/>
                      </a:lnTo>
                      <a:lnTo>
                        <a:pt x="204216" y="59150"/>
                      </a:lnTo>
                      <a:close/>
                    </a:path>
                  </a:pathLst>
                </a:custGeom>
                <a:solidFill>
                  <a:srgbClr val="EF433C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grpSp>
              <p:nvGrpSpPr>
                <p:cNvPr id="22533" name="Graphic 8819">
                  <a:extLst>
                    <a:ext uri="{FF2B5EF4-FFF2-40B4-BE49-F238E27FC236}">
                      <a16:creationId xmlns:a16="http://schemas.microsoft.com/office/drawing/2014/main" id="{A1B95E39-9199-4FA4-4B75-195A13759909}"/>
                    </a:ext>
                  </a:extLst>
                </p:cNvPr>
                <p:cNvGrpSpPr/>
                <p:nvPr/>
              </p:nvGrpSpPr>
              <p:grpSpPr>
                <a:xfrm>
                  <a:off x="9610446" y="2122424"/>
                  <a:ext cx="314515" cy="539876"/>
                  <a:chOff x="9610446" y="2122424"/>
                  <a:chExt cx="314515" cy="539876"/>
                </a:xfrm>
              </p:grpSpPr>
              <p:sp>
                <p:nvSpPr>
                  <p:cNvPr id="22534" name="Vrije vorm: vorm 22533">
                    <a:extLst>
                      <a:ext uri="{FF2B5EF4-FFF2-40B4-BE49-F238E27FC236}">
                        <a16:creationId xmlns:a16="http://schemas.microsoft.com/office/drawing/2014/main" id="{2767AC5C-2853-546D-4385-1C59F2F3245C}"/>
                      </a:ext>
                    </a:extLst>
                  </p:cNvPr>
                  <p:cNvSpPr/>
                  <p:nvPr/>
                </p:nvSpPr>
                <p:spPr>
                  <a:xfrm>
                    <a:off x="9691218" y="2154999"/>
                    <a:ext cx="163544" cy="454342"/>
                  </a:xfrm>
                  <a:custGeom>
                    <a:avLst/>
                    <a:gdLst>
                      <a:gd name="connsiteX0" fmla="*/ 55721 w 163544"/>
                      <a:gd name="connsiteY0" fmla="*/ 16669 h 454342"/>
                      <a:gd name="connsiteX1" fmla="*/ 163544 w 163544"/>
                      <a:gd name="connsiteY1" fmla="*/ 446913 h 454342"/>
                      <a:gd name="connsiteX2" fmla="*/ 132207 w 163544"/>
                      <a:gd name="connsiteY2" fmla="*/ 439579 h 454342"/>
                      <a:gd name="connsiteX3" fmla="*/ 114871 w 163544"/>
                      <a:gd name="connsiteY3" fmla="*/ 454342 h 454342"/>
                      <a:gd name="connsiteX4" fmla="*/ 0 w 163544"/>
                      <a:gd name="connsiteY4" fmla="*/ 0 h 454342"/>
                      <a:gd name="connsiteX5" fmla="*/ 55721 w 163544"/>
                      <a:gd name="connsiteY5" fmla="*/ 16669 h 4543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63544" h="454342">
                        <a:moveTo>
                          <a:pt x="55721" y="16669"/>
                        </a:moveTo>
                        <a:lnTo>
                          <a:pt x="163544" y="446913"/>
                        </a:lnTo>
                        <a:lnTo>
                          <a:pt x="132207" y="439579"/>
                        </a:lnTo>
                        <a:lnTo>
                          <a:pt x="114871" y="454342"/>
                        </a:lnTo>
                        <a:lnTo>
                          <a:pt x="0" y="0"/>
                        </a:lnTo>
                        <a:lnTo>
                          <a:pt x="55721" y="16669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35" name="Vrije vorm: vorm 22534">
                    <a:extLst>
                      <a:ext uri="{FF2B5EF4-FFF2-40B4-BE49-F238E27FC236}">
                        <a16:creationId xmlns:a16="http://schemas.microsoft.com/office/drawing/2014/main" id="{4261B329-E986-8B0D-D3B8-CA051FF54856}"/>
                      </a:ext>
                    </a:extLst>
                  </p:cNvPr>
                  <p:cNvSpPr/>
                  <p:nvPr/>
                </p:nvSpPr>
                <p:spPr>
                  <a:xfrm>
                    <a:off x="9610446" y="2132901"/>
                    <a:ext cx="164877" cy="529399"/>
                  </a:xfrm>
                  <a:custGeom>
                    <a:avLst/>
                    <a:gdLst>
                      <a:gd name="connsiteX0" fmla="*/ 0 w 164877"/>
                      <a:gd name="connsiteY0" fmla="*/ 1715 h 529399"/>
                      <a:gd name="connsiteX1" fmla="*/ 7048 w 164877"/>
                      <a:gd name="connsiteY1" fmla="*/ 0 h 529399"/>
                      <a:gd name="connsiteX2" fmla="*/ 40386 w 164877"/>
                      <a:gd name="connsiteY2" fmla="*/ 10001 h 529399"/>
                      <a:gd name="connsiteX3" fmla="*/ 164878 w 164877"/>
                      <a:gd name="connsiteY3" fmla="*/ 502634 h 529399"/>
                      <a:gd name="connsiteX4" fmla="*/ 133540 w 164877"/>
                      <a:gd name="connsiteY4" fmla="*/ 529399 h 529399"/>
                      <a:gd name="connsiteX5" fmla="*/ 0 w 164877"/>
                      <a:gd name="connsiteY5" fmla="*/ 1715 h 52939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64877" h="529399">
                        <a:moveTo>
                          <a:pt x="0" y="1715"/>
                        </a:moveTo>
                        <a:lnTo>
                          <a:pt x="7048" y="0"/>
                        </a:lnTo>
                        <a:lnTo>
                          <a:pt x="40386" y="10001"/>
                        </a:lnTo>
                        <a:lnTo>
                          <a:pt x="164878" y="502634"/>
                        </a:lnTo>
                        <a:lnTo>
                          <a:pt x="133540" y="529399"/>
                        </a:lnTo>
                        <a:lnTo>
                          <a:pt x="0" y="1715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36" name="Vrije vorm: vorm 22535">
                    <a:extLst>
                      <a:ext uri="{FF2B5EF4-FFF2-40B4-BE49-F238E27FC236}">
                        <a16:creationId xmlns:a16="http://schemas.microsoft.com/office/drawing/2014/main" id="{4022F07A-C2F3-53DD-4815-4807C92F8927}"/>
                      </a:ext>
                    </a:extLst>
                  </p:cNvPr>
                  <p:cNvSpPr/>
                  <p:nvPr/>
                </p:nvSpPr>
                <p:spPr>
                  <a:xfrm>
                    <a:off x="9787325" y="2183860"/>
                    <a:ext cx="137636" cy="434435"/>
                  </a:xfrm>
                  <a:custGeom>
                    <a:avLst/>
                    <a:gdLst>
                      <a:gd name="connsiteX0" fmla="*/ 27242 w 137636"/>
                      <a:gd name="connsiteY0" fmla="*/ 8192 h 434435"/>
                      <a:gd name="connsiteX1" fmla="*/ 137636 w 137636"/>
                      <a:gd name="connsiteY1" fmla="*/ 434435 h 434435"/>
                      <a:gd name="connsiteX2" fmla="*/ 107061 w 137636"/>
                      <a:gd name="connsiteY2" fmla="*/ 427292 h 434435"/>
                      <a:gd name="connsiteX3" fmla="*/ 0 w 137636"/>
                      <a:gd name="connsiteY3" fmla="*/ 0 h 434435"/>
                      <a:gd name="connsiteX4" fmla="*/ 27242 w 137636"/>
                      <a:gd name="connsiteY4" fmla="*/ 8192 h 4344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7636" h="434435">
                        <a:moveTo>
                          <a:pt x="27242" y="8192"/>
                        </a:moveTo>
                        <a:lnTo>
                          <a:pt x="137636" y="434435"/>
                        </a:lnTo>
                        <a:lnTo>
                          <a:pt x="107061" y="427292"/>
                        </a:lnTo>
                        <a:lnTo>
                          <a:pt x="0" y="0"/>
                        </a:lnTo>
                        <a:lnTo>
                          <a:pt x="27242" y="8192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37" name="Vrije vorm: vorm 22536">
                    <a:extLst>
                      <a:ext uri="{FF2B5EF4-FFF2-40B4-BE49-F238E27FC236}">
                        <a16:creationId xmlns:a16="http://schemas.microsoft.com/office/drawing/2014/main" id="{856B79D1-C43F-6CF9-233E-064CA321568C}"/>
                      </a:ext>
                    </a:extLst>
                  </p:cNvPr>
                  <p:cNvSpPr/>
                  <p:nvPr/>
                </p:nvSpPr>
                <p:spPr>
                  <a:xfrm>
                    <a:off x="9741796" y="2151284"/>
                    <a:ext cx="45529" cy="32575"/>
                  </a:xfrm>
                  <a:custGeom>
                    <a:avLst/>
                    <a:gdLst>
                      <a:gd name="connsiteX0" fmla="*/ 0 w 45529"/>
                      <a:gd name="connsiteY0" fmla="*/ 0 h 32575"/>
                      <a:gd name="connsiteX1" fmla="*/ 40386 w 45529"/>
                      <a:gd name="connsiteY1" fmla="*/ 12097 h 32575"/>
                      <a:gd name="connsiteX2" fmla="*/ 45529 w 45529"/>
                      <a:gd name="connsiteY2" fmla="*/ 32575 h 32575"/>
                      <a:gd name="connsiteX3" fmla="*/ 5143 w 45529"/>
                      <a:gd name="connsiteY3" fmla="*/ 20383 h 32575"/>
                      <a:gd name="connsiteX4" fmla="*/ 0 w 45529"/>
                      <a:gd name="connsiteY4" fmla="*/ 0 h 32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5529" h="32575">
                        <a:moveTo>
                          <a:pt x="0" y="0"/>
                        </a:moveTo>
                        <a:lnTo>
                          <a:pt x="40386" y="12097"/>
                        </a:lnTo>
                        <a:lnTo>
                          <a:pt x="45529" y="32575"/>
                        </a:lnTo>
                        <a:lnTo>
                          <a:pt x="5143" y="2038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38" name="Vrije vorm: vorm 22537">
                    <a:extLst>
                      <a:ext uri="{FF2B5EF4-FFF2-40B4-BE49-F238E27FC236}">
                        <a16:creationId xmlns:a16="http://schemas.microsoft.com/office/drawing/2014/main" id="{5DB2443E-8D2E-BE4D-C7D0-A1E3E38B76D9}"/>
                      </a:ext>
                    </a:extLst>
                  </p:cNvPr>
                  <p:cNvSpPr/>
                  <p:nvPr/>
                </p:nvSpPr>
                <p:spPr>
                  <a:xfrm>
                    <a:off x="9645593" y="2122424"/>
                    <a:ext cx="45624" cy="32575"/>
                  </a:xfrm>
                  <a:custGeom>
                    <a:avLst/>
                    <a:gdLst>
                      <a:gd name="connsiteX0" fmla="*/ 0 w 45624"/>
                      <a:gd name="connsiteY0" fmla="*/ 0 h 32575"/>
                      <a:gd name="connsiteX1" fmla="*/ 40386 w 45624"/>
                      <a:gd name="connsiteY1" fmla="*/ 12097 h 32575"/>
                      <a:gd name="connsiteX2" fmla="*/ 45625 w 45624"/>
                      <a:gd name="connsiteY2" fmla="*/ 32575 h 32575"/>
                      <a:gd name="connsiteX3" fmla="*/ 5239 w 45624"/>
                      <a:gd name="connsiteY3" fmla="*/ 20479 h 32575"/>
                      <a:gd name="connsiteX4" fmla="*/ 0 w 45624"/>
                      <a:gd name="connsiteY4" fmla="*/ 0 h 32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5624" h="32575">
                        <a:moveTo>
                          <a:pt x="0" y="0"/>
                        </a:moveTo>
                        <a:lnTo>
                          <a:pt x="40386" y="12097"/>
                        </a:lnTo>
                        <a:lnTo>
                          <a:pt x="45625" y="32575"/>
                        </a:lnTo>
                        <a:lnTo>
                          <a:pt x="5239" y="204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22511" name="Graphic 8819">
                <a:extLst>
                  <a:ext uri="{FF2B5EF4-FFF2-40B4-BE49-F238E27FC236}">
                    <a16:creationId xmlns:a16="http://schemas.microsoft.com/office/drawing/2014/main" id="{659FFB55-1BC4-ADA9-16D2-7C276E3DB066}"/>
                  </a:ext>
                </a:extLst>
              </p:cNvPr>
              <p:cNvGrpSpPr/>
              <p:nvPr/>
            </p:nvGrpSpPr>
            <p:grpSpPr>
              <a:xfrm>
                <a:off x="9293265" y="1720506"/>
                <a:ext cx="815717" cy="631338"/>
                <a:chOff x="9293265" y="1720506"/>
                <a:chExt cx="815717" cy="631338"/>
              </a:xfrm>
            </p:grpSpPr>
            <p:sp>
              <p:nvSpPr>
                <p:cNvPr id="22512" name="Vrije vorm: vorm 22511">
                  <a:extLst>
                    <a:ext uri="{FF2B5EF4-FFF2-40B4-BE49-F238E27FC236}">
                      <a16:creationId xmlns:a16="http://schemas.microsoft.com/office/drawing/2014/main" id="{3D93B615-A27F-90EA-C07E-566B47C86854}"/>
                    </a:ext>
                  </a:extLst>
                </p:cNvPr>
                <p:cNvSpPr/>
                <p:nvPr/>
              </p:nvSpPr>
              <p:spPr>
                <a:xfrm>
                  <a:off x="9314277" y="1720506"/>
                  <a:ext cx="400935" cy="348154"/>
                </a:xfrm>
                <a:custGeom>
                  <a:avLst/>
                  <a:gdLst>
                    <a:gd name="connsiteX0" fmla="*/ 326078 w 400935"/>
                    <a:gd name="connsiteY0" fmla="*/ 345149 h 348154"/>
                    <a:gd name="connsiteX1" fmla="*/ 21278 w 400935"/>
                    <a:gd name="connsiteY1" fmla="*/ 216085 h 348154"/>
                    <a:gd name="connsiteX2" fmla="*/ 14229 w 400935"/>
                    <a:gd name="connsiteY2" fmla="*/ 145600 h 348154"/>
                    <a:gd name="connsiteX3" fmla="*/ 117290 w 400935"/>
                    <a:gd name="connsiteY3" fmla="*/ 22632 h 348154"/>
                    <a:gd name="connsiteX4" fmla="*/ 191299 w 400935"/>
                    <a:gd name="connsiteY4" fmla="*/ 13107 h 348154"/>
                    <a:gd name="connsiteX5" fmla="*/ 393039 w 400935"/>
                    <a:gd name="connsiteY5" fmla="*/ 265139 h 348154"/>
                    <a:gd name="connsiteX6" fmla="*/ 386657 w 400935"/>
                    <a:gd name="connsiteY6" fmla="*/ 325527 h 348154"/>
                    <a:gd name="connsiteX7" fmla="*/ 386657 w 400935"/>
                    <a:gd name="connsiteY7" fmla="*/ 325527 h 348154"/>
                    <a:gd name="connsiteX8" fmla="*/ 325982 w 400935"/>
                    <a:gd name="connsiteY8" fmla="*/ 345054 h 3481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0935" h="348154">
                      <a:moveTo>
                        <a:pt x="326078" y="345149"/>
                      </a:moveTo>
                      <a:lnTo>
                        <a:pt x="21278" y="216085"/>
                      </a:lnTo>
                      <a:cubicBezTo>
                        <a:pt x="-3964" y="205417"/>
                        <a:pt x="-7297" y="171413"/>
                        <a:pt x="14229" y="145600"/>
                      </a:cubicBezTo>
                      <a:lnTo>
                        <a:pt x="117290" y="22632"/>
                      </a:lnTo>
                      <a:cubicBezTo>
                        <a:pt x="138911" y="-3085"/>
                        <a:pt x="174630" y="-7752"/>
                        <a:pt x="191299" y="13107"/>
                      </a:cubicBezTo>
                      <a:lnTo>
                        <a:pt x="393039" y="265139"/>
                      </a:lnTo>
                      <a:cubicBezTo>
                        <a:pt x="405611" y="280855"/>
                        <a:pt x="402944" y="306096"/>
                        <a:pt x="386657" y="325527"/>
                      </a:cubicBezTo>
                      <a:lnTo>
                        <a:pt x="386657" y="325527"/>
                      </a:lnTo>
                      <a:cubicBezTo>
                        <a:pt x="370369" y="344958"/>
                        <a:pt x="345032" y="353150"/>
                        <a:pt x="325982" y="345054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3" name="Vrije vorm: vorm 22512">
                  <a:extLst>
                    <a:ext uri="{FF2B5EF4-FFF2-40B4-BE49-F238E27FC236}">
                      <a16:creationId xmlns:a16="http://schemas.microsoft.com/office/drawing/2014/main" id="{F92150BB-F864-6217-DCCB-8B065FC8FB2D}"/>
                    </a:ext>
                  </a:extLst>
                </p:cNvPr>
                <p:cNvSpPr/>
                <p:nvPr/>
              </p:nvSpPr>
              <p:spPr>
                <a:xfrm>
                  <a:off x="9701587" y="1911431"/>
                  <a:ext cx="332171" cy="212036"/>
                </a:xfrm>
                <a:custGeom>
                  <a:avLst/>
                  <a:gdLst>
                    <a:gd name="connsiteX0" fmla="*/ 34494 w 332171"/>
                    <a:gd name="connsiteY0" fmla="*/ 174988 h 212036"/>
                    <a:gd name="connsiteX1" fmla="*/ 297670 w 332171"/>
                    <a:gd name="connsiteY1" fmla="*/ 211754 h 212036"/>
                    <a:gd name="connsiteX2" fmla="*/ 331483 w 332171"/>
                    <a:gd name="connsiteY2" fmla="*/ 166034 h 212036"/>
                    <a:gd name="connsiteX3" fmla="*/ 310909 w 332171"/>
                    <a:gd name="connsiteY3" fmla="*/ 38780 h 212036"/>
                    <a:gd name="connsiteX4" fmla="*/ 263760 w 332171"/>
                    <a:gd name="connsiteY4" fmla="*/ 1728 h 212036"/>
                    <a:gd name="connsiteX5" fmla="*/ 21159 w 332171"/>
                    <a:gd name="connsiteY5" fmla="*/ 92311 h 212036"/>
                    <a:gd name="connsiteX6" fmla="*/ 680 w 332171"/>
                    <a:gd name="connsiteY6" fmla="*/ 136602 h 212036"/>
                    <a:gd name="connsiteX7" fmla="*/ 680 w 332171"/>
                    <a:gd name="connsiteY7" fmla="*/ 136602 h 212036"/>
                    <a:gd name="connsiteX8" fmla="*/ 34494 w 332171"/>
                    <a:gd name="connsiteY8" fmla="*/ 175083 h 2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32171" h="212036">
                      <a:moveTo>
                        <a:pt x="34494" y="174988"/>
                      </a:moveTo>
                      <a:lnTo>
                        <a:pt x="297670" y="211754"/>
                      </a:lnTo>
                      <a:cubicBezTo>
                        <a:pt x="319482" y="214802"/>
                        <a:pt x="335770" y="192704"/>
                        <a:pt x="331483" y="166034"/>
                      </a:cubicBezTo>
                      <a:lnTo>
                        <a:pt x="310909" y="38780"/>
                      </a:lnTo>
                      <a:cubicBezTo>
                        <a:pt x="306623" y="12110"/>
                        <a:pt x="283858" y="-5797"/>
                        <a:pt x="263760" y="1728"/>
                      </a:cubicBezTo>
                      <a:lnTo>
                        <a:pt x="21159" y="92311"/>
                      </a:lnTo>
                      <a:cubicBezTo>
                        <a:pt x="6014" y="97931"/>
                        <a:pt x="-2558" y="116504"/>
                        <a:pt x="680" y="136602"/>
                      </a:cubicBezTo>
                      <a:lnTo>
                        <a:pt x="680" y="136602"/>
                      </a:lnTo>
                      <a:cubicBezTo>
                        <a:pt x="3919" y="156700"/>
                        <a:pt x="18111" y="172797"/>
                        <a:pt x="34494" y="175083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4" name="Vrije vorm: vorm 22513">
                  <a:extLst>
                    <a:ext uri="{FF2B5EF4-FFF2-40B4-BE49-F238E27FC236}">
                      <a16:creationId xmlns:a16="http://schemas.microsoft.com/office/drawing/2014/main" id="{CF61AD98-CE8A-99F9-1723-BC1B3D357456}"/>
                    </a:ext>
                  </a:extLst>
                </p:cNvPr>
                <p:cNvSpPr/>
                <p:nvPr/>
              </p:nvSpPr>
              <p:spPr>
                <a:xfrm>
                  <a:off x="9356986" y="1720571"/>
                  <a:ext cx="358226" cy="347369"/>
                </a:xfrm>
                <a:custGeom>
                  <a:avLst/>
                  <a:gdLst>
                    <a:gd name="connsiteX0" fmla="*/ 307753 w 358226"/>
                    <a:gd name="connsiteY0" fmla="*/ 347274 h 347369"/>
                    <a:gd name="connsiteX1" fmla="*/ 343948 w 358226"/>
                    <a:gd name="connsiteY1" fmla="*/ 325557 h 347369"/>
                    <a:gd name="connsiteX2" fmla="*/ 350330 w 358226"/>
                    <a:gd name="connsiteY2" fmla="*/ 265169 h 347369"/>
                    <a:gd name="connsiteX3" fmla="*/ 148590 w 358226"/>
                    <a:gd name="connsiteY3" fmla="*/ 13137 h 347369"/>
                    <a:gd name="connsiteX4" fmla="*/ 74581 w 358226"/>
                    <a:gd name="connsiteY4" fmla="*/ 22662 h 347369"/>
                    <a:gd name="connsiteX5" fmla="*/ 0 w 358226"/>
                    <a:gd name="connsiteY5" fmla="*/ 111626 h 347369"/>
                    <a:gd name="connsiteX6" fmla="*/ 307753 w 358226"/>
                    <a:gd name="connsiteY6" fmla="*/ 347369 h 3473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8226" h="347369">
                      <a:moveTo>
                        <a:pt x="307753" y="347274"/>
                      </a:moveTo>
                      <a:cubicBezTo>
                        <a:pt x="320897" y="344893"/>
                        <a:pt x="334137" y="337368"/>
                        <a:pt x="343948" y="325557"/>
                      </a:cubicBezTo>
                      <a:cubicBezTo>
                        <a:pt x="360235" y="306126"/>
                        <a:pt x="362902" y="280885"/>
                        <a:pt x="350330" y="265169"/>
                      </a:cubicBezTo>
                      <a:lnTo>
                        <a:pt x="148590" y="13137"/>
                      </a:lnTo>
                      <a:cubicBezTo>
                        <a:pt x="131921" y="-7723"/>
                        <a:pt x="96107" y="-3151"/>
                        <a:pt x="74581" y="22662"/>
                      </a:cubicBezTo>
                      <a:lnTo>
                        <a:pt x="0" y="111626"/>
                      </a:lnTo>
                      <a:cubicBezTo>
                        <a:pt x="132874" y="139820"/>
                        <a:pt x="265557" y="224497"/>
                        <a:pt x="307753" y="347369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5" name="Vrije vorm: vorm 22514">
                  <a:extLst>
                    <a:ext uri="{FF2B5EF4-FFF2-40B4-BE49-F238E27FC236}">
                      <a16:creationId xmlns:a16="http://schemas.microsoft.com/office/drawing/2014/main" id="{9974029C-5B35-557C-B341-EDE7CF3E5F8D}"/>
                    </a:ext>
                  </a:extLst>
                </p:cNvPr>
                <p:cNvSpPr/>
                <p:nvPr/>
              </p:nvSpPr>
              <p:spPr>
                <a:xfrm>
                  <a:off x="9695300" y="1874826"/>
                  <a:ext cx="413682" cy="264048"/>
                </a:xfrm>
                <a:custGeom>
                  <a:avLst/>
                  <a:gdLst>
                    <a:gd name="connsiteX0" fmla="*/ 42971 w 413682"/>
                    <a:gd name="connsiteY0" fmla="*/ 217975 h 264048"/>
                    <a:gd name="connsiteX1" fmla="*/ 370726 w 413682"/>
                    <a:gd name="connsiteY1" fmla="*/ 263695 h 264048"/>
                    <a:gd name="connsiteX2" fmla="*/ 412827 w 413682"/>
                    <a:gd name="connsiteY2" fmla="*/ 206831 h 264048"/>
                    <a:gd name="connsiteX3" fmla="*/ 387205 w 413682"/>
                    <a:gd name="connsiteY3" fmla="*/ 48335 h 264048"/>
                    <a:gd name="connsiteX4" fmla="*/ 328435 w 413682"/>
                    <a:gd name="connsiteY4" fmla="*/ 2138 h 264048"/>
                    <a:gd name="connsiteX5" fmla="*/ 26302 w 413682"/>
                    <a:gd name="connsiteY5" fmla="*/ 114914 h 264048"/>
                    <a:gd name="connsiteX6" fmla="*/ 871 w 413682"/>
                    <a:gd name="connsiteY6" fmla="*/ 170064 h 264048"/>
                    <a:gd name="connsiteX7" fmla="*/ 871 w 413682"/>
                    <a:gd name="connsiteY7" fmla="*/ 170064 h 264048"/>
                    <a:gd name="connsiteX8" fmla="*/ 42971 w 413682"/>
                    <a:gd name="connsiteY8" fmla="*/ 217975 h 2640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3682" h="264048">
                      <a:moveTo>
                        <a:pt x="42971" y="217975"/>
                      </a:moveTo>
                      <a:lnTo>
                        <a:pt x="370726" y="263695"/>
                      </a:lnTo>
                      <a:cubicBezTo>
                        <a:pt x="397873" y="267505"/>
                        <a:pt x="418161" y="239978"/>
                        <a:pt x="412827" y="206831"/>
                      </a:cubicBezTo>
                      <a:lnTo>
                        <a:pt x="387205" y="48335"/>
                      </a:lnTo>
                      <a:cubicBezTo>
                        <a:pt x="381871" y="15092"/>
                        <a:pt x="353486" y="-7196"/>
                        <a:pt x="328435" y="2138"/>
                      </a:cubicBezTo>
                      <a:lnTo>
                        <a:pt x="26302" y="114914"/>
                      </a:lnTo>
                      <a:cubicBezTo>
                        <a:pt x="7443" y="121963"/>
                        <a:pt x="-3225" y="145013"/>
                        <a:pt x="871" y="170064"/>
                      </a:cubicBezTo>
                      <a:lnTo>
                        <a:pt x="871" y="170064"/>
                      </a:lnTo>
                      <a:cubicBezTo>
                        <a:pt x="4871" y="195115"/>
                        <a:pt x="22492" y="215117"/>
                        <a:pt x="42971" y="21797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6" name="Vrije vorm: vorm 22515">
                  <a:extLst>
                    <a:ext uri="{FF2B5EF4-FFF2-40B4-BE49-F238E27FC236}">
                      <a16:creationId xmlns:a16="http://schemas.microsoft.com/office/drawing/2014/main" id="{38F732C8-63AF-F79E-8905-B69A3751161D}"/>
                    </a:ext>
                  </a:extLst>
                </p:cNvPr>
                <p:cNvSpPr/>
                <p:nvPr/>
              </p:nvSpPr>
              <p:spPr>
                <a:xfrm>
                  <a:off x="9692663" y="1874064"/>
                  <a:ext cx="405748" cy="207306"/>
                </a:xfrm>
                <a:custGeom>
                  <a:avLst/>
                  <a:gdLst>
                    <a:gd name="connsiteX0" fmla="*/ 20843 w 405748"/>
                    <a:gd name="connsiteY0" fmla="*/ 207307 h 207306"/>
                    <a:gd name="connsiteX1" fmla="*/ 841 w 405748"/>
                    <a:gd name="connsiteY1" fmla="*/ 170064 h 207306"/>
                    <a:gd name="connsiteX2" fmla="*/ 26272 w 405748"/>
                    <a:gd name="connsiteY2" fmla="*/ 114914 h 207306"/>
                    <a:gd name="connsiteX3" fmla="*/ 328405 w 405748"/>
                    <a:gd name="connsiteY3" fmla="*/ 2138 h 207306"/>
                    <a:gd name="connsiteX4" fmla="*/ 387175 w 405748"/>
                    <a:gd name="connsiteY4" fmla="*/ 48335 h 207306"/>
                    <a:gd name="connsiteX5" fmla="*/ 405748 w 405748"/>
                    <a:gd name="connsiteY5" fmla="*/ 163016 h 207306"/>
                    <a:gd name="connsiteX6" fmla="*/ 20938 w 405748"/>
                    <a:gd name="connsiteY6" fmla="*/ 207307 h 207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5748" h="207306">
                      <a:moveTo>
                        <a:pt x="20843" y="207307"/>
                      </a:moveTo>
                      <a:cubicBezTo>
                        <a:pt x="10842" y="198544"/>
                        <a:pt x="3317" y="185209"/>
                        <a:pt x="841" y="170064"/>
                      </a:cubicBezTo>
                      <a:cubicBezTo>
                        <a:pt x="-3160" y="145013"/>
                        <a:pt x="7413" y="121963"/>
                        <a:pt x="26272" y="114914"/>
                      </a:cubicBezTo>
                      <a:lnTo>
                        <a:pt x="328405" y="2138"/>
                      </a:lnTo>
                      <a:cubicBezTo>
                        <a:pt x="353361" y="-7196"/>
                        <a:pt x="381745" y="15092"/>
                        <a:pt x="387175" y="48335"/>
                      </a:cubicBezTo>
                      <a:lnTo>
                        <a:pt x="405748" y="163016"/>
                      </a:lnTo>
                      <a:cubicBezTo>
                        <a:pt x="277256" y="118915"/>
                        <a:pt x="119998" y="123487"/>
                        <a:pt x="20938" y="207307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7" name="Vrije vorm: vorm 22516">
                  <a:extLst>
                    <a:ext uri="{FF2B5EF4-FFF2-40B4-BE49-F238E27FC236}">
                      <a16:creationId xmlns:a16="http://schemas.microsoft.com/office/drawing/2014/main" id="{4A940B03-0230-C760-3793-AD7A09E3EC8B}"/>
                    </a:ext>
                  </a:extLst>
                </p:cNvPr>
                <p:cNvSpPr/>
                <p:nvPr/>
              </p:nvSpPr>
              <p:spPr>
                <a:xfrm>
                  <a:off x="9354319" y="1738891"/>
                  <a:ext cx="359629" cy="328954"/>
                </a:xfrm>
                <a:custGeom>
                  <a:avLst/>
                  <a:gdLst>
                    <a:gd name="connsiteX0" fmla="*/ 310420 w 359629"/>
                    <a:gd name="connsiteY0" fmla="*/ 328955 h 328954"/>
                    <a:gd name="connsiteX1" fmla="*/ 346043 w 359629"/>
                    <a:gd name="connsiteY1" fmla="*/ 309238 h 328954"/>
                    <a:gd name="connsiteX2" fmla="*/ 351282 w 359629"/>
                    <a:gd name="connsiteY2" fmla="*/ 252659 h 328954"/>
                    <a:gd name="connsiteX3" fmla="*/ 146209 w 359629"/>
                    <a:gd name="connsiteY3" fmla="*/ 12820 h 328954"/>
                    <a:gd name="connsiteX4" fmla="*/ 72676 w 359629"/>
                    <a:gd name="connsiteY4" fmla="*/ 20440 h 328954"/>
                    <a:gd name="connsiteX5" fmla="*/ 0 w 359629"/>
                    <a:gd name="connsiteY5" fmla="*/ 102545 h 328954"/>
                    <a:gd name="connsiteX6" fmla="*/ 310324 w 359629"/>
                    <a:gd name="connsiteY6" fmla="*/ 328955 h 328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9629" h="328954">
                      <a:moveTo>
                        <a:pt x="310420" y="328955"/>
                      </a:moveTo>
                      <a:cubicBezTo>
                        <a:pt x="323469" y="326954"/>
                        <a:pt x="336423" y="320096"/>
                        <a:pt x="346043" y="309238"/>
                      </a:cubicBezTo>
                      <a:cubicBezTo>
                        <a:pt x="361950" y="291331"/>
                        <a:pt x="364141" y="267614"/>
                        <a:pt x="351282" y="252659"/>
                      </a:cubicBezTo>
                      <a:lnTo>
                        <a:pt x="146209" y="12820"/>
                      </a:lnTo>
                      <a:cubicBezTo>
                        <a:pt x="129254" y="-6992"/>
                        <a:pt x="93726" y="-3373"/>
                        <a:pt x="72676" y="20440"/>
                      </a:cubicBezTo>
                      <a:lnTo>
                        <a:pt x="0" y="102545"/>
                      </a:lnTo>
                      <a:cubicBezTo>
                        <a:pt x="132778" y="131216"/>
                        <a:pt x="266224" y="212940"/>
                        <a:pt x="310324" y="328955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8" name="Vrije vorm: vorm 22517">
                  <a:extLst>
                    <a:ext uri="{FF2B5EF4-FFF2-40B4-BE49-F238E27FC236}">
                      <a16:creationId xmlns:a16="http://schemas.microsoft.com/office/drawing/2014/main" id="{261DCA36-DCA7-9EC5-5448-2A639A940FC8}"/>
                    </a:ext>
                  </a:extLst>
                </p:cNvPr>
                <p:cNvSpPr/>
                <p:nvPr/>
              </p:nvSpPr>
              <p:spPr>
                <a:xfrm>
                  <a:off x="9691980" y="1892503"/>
                  <a:ext cx="403860" cy="188867"/>
                </a:xfrm>
                <a:custGeom>
                  <a:avLst/>
                  <a:gdLst>
                    <a:gd name="connsiteX0" fmla="*/ 21527 w 403860"/>
                    <a:gd name="connsiteY0" fmla="*/ 188868 h 188867"/>
                    <a:gd name="connsiteX1" fmla="*/ 1048 w 403860"/>
                    <a:gd name="connsiteY1" fmla="*/ 153625 h 188867"/>
                    <a:gd name="connsiteX2" fmla="*/ 25432 w 403860"/>
                    <a:gd name="connsiteY2" fmla="*/ 102381 h 188867"/>
                    <a:gd name="connsiteX3" fmla="*/ 324231 w 403860"/>
                    <a:gd name="connsiteY3" fmla="*/ 1797 h 188867"/>
                    <a:gd name="connsiteX4" fmla="*/ 383477 w 403860"/>
                    <a:gd name="connsiteY4" fmla="*/ 46088 h 188867"/>
                    <a:gd name="connsiteX5" fmla="*/ 403860 w 403860"/>
                    <a:gd name="connsiteY5" fmla="*/ 153911 h 188867"/>
                    <a:gd name="connsiteX6" fmla="*/ 21622 w 403860"/>
                    <a:gd name="connsiteY6" fmla="*/ 188868 h 1888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3860" h="188867">
                      <a:moveTo>
                        <a:pt x="21527" y="188868"/>
                      </a:moveTo>
                      <a:cubicBezTo>
                        <a:pt x="11430" y="180486"/>
                        <a:pt x="3715" y="167817"/>
                        <a:pt x="1048" y="153625"/>
                      </a:cubicBezTo>
                      <a:cubicBezTo>
                        <a:pt x="-3429" y="130098"/>
                        <a:pt x="6763" y="108667"/>
                        <a:pt x="25432" y="102381"/>
                      </a:cubicBezTo>
                      <a:lnTo>
                        <a:pt x="324231" y="1797"/>
                      </a:lnTo>
                      <a:cubicBezTo>
                        <a:pt x="348996" y="-6490"/>
                        <a:pt x="377571" y="14846"/>
                        <a:pt x="383477" y="46088"/>
                      </a:cubicBezTo>
                      <a:lnTo>
                        <a:pt x="403860" y="153911"/>
                      </a:lnTo>
                      <a:cubicBezTo>
                        <a:pt x="275177" y="110286"/>
                        <a:pt x="118777" y="111906"/>
                        <a:pt x="21622" y="188868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19" name="Vrije vorm: vorm 22518">
                  <a:extLst>
                    <a:ext uri="{FF2B5EF4-FFF2-40B4-BE49-F238E27FC236}">
                      <a16:creationId xmlns:a16="http://schemas.microsoft.com/office/drawing/2014/main" id="{C6AE640E-00CB-2CDB-14E0-9BFAD15D3ECE}"/>
                    </a:ext>
                  </a:extLst>
                </p:cNvPr>
                <p:cNvSpPr/>
                <p:nvPr/>
              </p:nvSpPr>
              <p:spPr>
                <a:xfrm>
                  <a:off x="9296368" y="1919429"/>
                  <a:ext cx="414519" cy="278129"/>
                </a:xfrm>
                <a:custGeom>
                  <a:avLst/>
                  <a:gdLst>
                    <a:gd name="connsiteX0" fmla="*/ 322841 w 414519"/>
                    <a:gd name="connsiteY0" fmla="*/ 54310 h 278129"/>
                    <a:gd name="connsiteX1" fmla="*/ 43854 w 414519"/>
                    <a:gd name="connsiteY1" fmla="*/ 303 h 278129"/>
                    <a:gd name="connsiteX2" fmla="*/ 705 w 414519"/>
                    <a:gd name="connsiteY2" fmla="*/ 60977 h 278129"/>
                    <a:gd name="connsiteX3" fmla="*/ 24042 w 414519"/>
                    <a:gd name="connsiteY3" fmla="*/ 227855 h 278129"/>
                    <a:gd name="connsiteX4" fmla="*/ 82335 w 414519"/>
                    <a:gd name="connsiteY4" fmla="*/ 275671 h 278129"/>
                    <a:gd name="connsiteX5" fmla="*/ 387421 w 414519"/>
                    <a:gd name="connsiteY5" fmla="*/ 152131 h 278129"/>
                    <a:gd name="connsiteX6" fmla="*/ 413805 w 414519"/>
                    <a:gd name="connsiteY6" fmla="*/ 93553 h 278129"/>
                    <a:gd name="connsiteX7" fmla="*/ 413805 w 414519"/>
                    <a:gd name="connsiteY7" fmla="*/ 93553 h 278129"/>
                    <a:gd name="connsiteX8" fmla="*/ 322841 w 414519"/>
                    <a:gd name="connsiteY8" fmla="*/ 54310 h 2781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4519" h="278129">
                      <a:moveTo>
                        <a:pt x="322841" y="54310"/>
                      </a:moveTo>
                      <a:lnTo>
                        <a:pt x="43854" y="303"/>
                      </a:lnTo>
                      <a:cubicBezTo>
                        <a:pt x="16708" y="-3317"/>
                        <a:pt x="-4152" y="26020"/>
                        <a:pt x="705" y="60977"/>
                      </a:cubicBezTo>
                      <a:lnTo>
                        <a:pt x="24042" y="227855"/>
                      </a:lnTo>
                      <a:cubicBezTo>
                        <a:pt x="28900" y="262812"/>
                        <a:pt x="57093" y="285958"/>
                        <a:pt x="82335" y="275671"/>
                      </a:cubicBezTo>
                      <a:lnTo>
                        <a:pt x="387421" y="152131"/>
                      </a:lnTo>
                      <a:cubicBezTo>
                        <a:pt x="406471" y="144416"/>
                        <a:pt x="417520" y="119937"/>
                        <a:pt x="413805" y="93553"/>
                      </a:cubicBezTo>
                      <a:lnTo>
                        <a:pt x="413805" y="93553"/>
                      </a:lnTo>
                      <a:cubicBezTo>
                        <a:pt x="410090" y="67168"/>
                        <a:pt x="343320" y="57072"/>
                        <a:pt x="322841" y="5431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0" name="Vrije vorm: vorm 22519">
                  <a:extLst>
                    <a:ext uri="{FF2B5EF4-FFF2-40B4-BE49-F238E27FC236}">
                      <a16:creationId xmlns:a16="http://schemas.microsoft.com/office/drawing/2014/main" id="{6F687ECD-797E-4995-1181-E6B4B96EC197}"/>
                    </a:ext>
                  </a:extLst>
                </p:cNvPr>
                <p:cNvSpPr/>
                <p:nvPr/>
              </p:nvSpPr>
              <p:spPr>
                <a:xfrm>
                  <a:off x="9690502" y="2007174"/>
                  <a:ext cx="401067" cy="344494"/>
                </a:xfrm>
                <a:custGeom>
                  <a:avLst/>
                  <a:gdLst>
                    <a:gd name="connsiteX0" fmla="*/ 142257 w 401067"/>
                    <a:gd name="connsiteY0" fmla="*/ 30477 h 344494"/>
                    <a:gd name="connsiteX1" fmla="*/ 380192 w 401067"/>
                    <a:gd name="connsiteY1" fmla="*/ 114393 h 344494"/>
                    <a:gd name="connsiteX2" fmla="*/ 386192 w 401067"/>
                    <a:gd name="connsiteY2" fmla="*/ 188688 h 344494"/>
                    <a:gd name="connsiteX3" fmla="*/ 280846 w 401067"/>
                    <a:gd name="connsiteY3" fmla="*/ 319942 h 344494"/>
                    <a:gd name="connsiteX4" fmla="*/ 206361 w 401067"/>
                    <a:gd name="connsiteY4" fmla="*/ 331086 h 344494"/>
                    <a:gd name="connsiteX5" fmla="*/ 7574 w 401067"/>
                    <a:gd name="connsiteY5" fmla="*/ 68196 h 344494"/>
                    <a:gd name="connsiteX6" fmla="*/ 14908 w 401067"/>
                    <a:gd name="connsiteY6" fmla="*/ 4379 h 344494"/>
                    <a:gd name="connsiteX7" fmla="*/ 14908 w 401067"/>
                    <a:gd name="connsiteY7" fmla="*/ 4379 h 344494"/>
                    <a:gd name="connsiteX8" fmla="*/ 142353 w 401067"/>
                    <a:gd name="connsiteY8" fmla="*/ 30477 h 344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1067" h="344494">
                      <a:moveTo>
                        <a:pt x="142257" y="30477"/>
                      </a:moveTo>
                      <a:lnTo>
                        <a:pt x="380192" y="114393"/>
                      </a:lnTo>
                      <a:cubicBezTo>
                        <a:pt x="405338" y="125251"/>
                        <a:pt x="408290" y="161160"/>
                        <a:pt x="386192" y="188688"/>
                      </a:cubicBezTo>
                      <a:lnTo>
                        <a:pt x="280846" y="319942"/>
                      </a:lnTo>
                      <a:cubicBezTo>
                        <a:pt x="258748" y="347469"/>
                        <a:pt x="222839" y="352803"/>
                        <a:pt x="206361" y="331086"/>
                      </a:cubicBezTo>
                      <a:lnTo>
                        <a:pt x="7574" y="68196"/>
                      </a:lnTo>
                      <a:cubicBezTo>
                        <a:pt x="-4809" y="51813"/>
                        <a:pt x="-1761" y="25048"/>
                        <a:pt x="14908" y="4379"/>
                      </a:cubicBezTo>
                      <a:lnTo>
                        <a:pt x="14908" y="4379"/>
                      </a:lnTo>
                      <a:cubicBezTo>
                        <a:pt x="31577" y="-16386"/>
                        <a:pt x="110634" y="44193"/>
                        <a:pt x="142353" y="30477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1" name="Vrije vorm: vorm 22520">
                  <a:extLst>
                    <a:ext uri="{FF2B5EF4-FFF2-40B4-BE49-F238E27FC236}">
                      <a16:creationId xmlns:a16="http://schemas.microsoft.com/office/drawing/2014/main" id="{5CB1FE53-BF87-4931-54F8-F2FBC2D3BD40}"/>
                    </a:ext>
                  </a:extLst>
                </p:cNvPr>
                <p:cNvSpPr/>
                <p:nvPr/>
              </p:nvSpPr>
              <p:spPr>
                <a:xfrm>
                  <a:off x="9293265" y="1933475"/>
                  <a:ext cx="413682" cy="264048"/>
                </a:xfrm>
                <a:custGeom>
                  <a:avLst/>
                  <a:gdLst>
                    <a:gd name="connsiteX0" fmla="*/ 370711 w 413682"/>
                    <a:gd name="connsiteY0" fmla="*/ 46073 h 264048"/>
                    <a:gd name="connsiteX1" fmla="*/ 42956 w 413682"/>
                    <a:gd name="connsiteY1" fmla="*/ 353 h 264048"/>
                    <a:gd name="connsiteX2" fmla="*/ 855 w 413682"/>
                    <a:gd name="connsiteY2" fmla="*/ 57218 h 264048"/>
                    <a:gd name="connsiteX3" fmla="*/ 26478 w 413682"/>
                    <a:gd name="connsiteY3" fmla="*/ 215714 h 264048"/>
                    <a:gd name="connsiteX4" fmla="*/ 85247 w 413682"/>
                    <a:gd name="connsiteY4" fmla="*/ 261910 h 264048"/>
                    <a:gd name="connsiteX5" fmla="*/ 387380 w 413682"/>
                    <a:gd name="connsiteY5" fmla="*/ 149134 h 264048"/>
                    <a:gd name="connsiteX6" fmla="*/ 412812 w 413682"/>
                    <a:gd name="connsiteY6" fmla="*/ 93984 h 264048"/>
                    <a:gd name="connsiteX7" fmla="*/ 412812 w 413682"/>
                    <a:gd name="connsiteY7" fmla="*/ 93984 h 264048"/>
                    <a:gd name="connsiteX8" fmla="*/ 370711 w 413682"/>
                    <a:gd name="connsiteY8" fmla="*/ 46073 h 2640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3682" h="264048">
                      <a:moveTo>
                        <a:pt x="370711" y="46073"/>
                      </a:moveTo>
                      <a:lnTo>
                        <a:pt x="42956" y="353"/>
                      </a:lnTo>
                      <a:cubicBezTo>
                        <a:pt x="15810" y="-3457"/>
                        <a:pt x="-4479" y="24071"/>
                        <a:pt x="855" y="57218"/>
                      </a:cubicBezTo>
                      <a:lnTo>
                        <a:pt x="26478" y="215714"/>
                      </a:lnTo>
                      <a:cubicBezTo>
                        <a:pt x="31812" y="248956"/>
                        <a:pt x="60196" y="271244"/>
                        <a:pt x="85247" y="261910"/>
                      </a:cubicBezTo>
                      <a:lnTo>
                        <a:pt x="387380" y="149134"/>
                      </a:lnTo>
                      <a:cubicBezTo>
                        <a:pt x="406239" y="142085"/>
                        <a:pt x="416907" y="119035"/>
                        <a:pt x="412812" y="93984"/>
                      </a:cubicBezTo>
                      <a:lnTo>
                        <a:pt x="412812" y="93984"/>
                      </a:lnTo>
                      <a:cubicBezTo>
                        <a:pt x="408811" y="68933"/>
                        <a:pt x="391190" y="48931"/>
                        <a:pt x="370711" y="46073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2" name="Vrije vorm: vorm 22521">
                  <a:extLst>
                    <a:ext uri="{FF2B5EF4-FFF2-40B4-BE49-F238E27FC236}">
                      <a16:creationId xmlns:a16="http://schemas.microsoft.com/office/drawing/2014/main" id="{FE264993-29F1-0331-905A-E003F33F5997}"/>
                    </a:ext>
                  </a:extLst>
                </p:cNvPr>
                <p:cNvSpPr/>
                <p:nvPr/>
              </p:nvSpPr>
              <p:spPr>
                <a:xfrm>
                  <a:off x="9696675" y="2008410"/>
                  <a:ext cx="322052" cy="279628"/>
                </a:xfrm>
                <a:custGeom>
                  <a:avLst/>
                  <a:gdLst>
                    <a:gd name="connsiteX0" fmla="*/ 60171 w 322052"/>
                    <a:gd name="connsiteY0" fmla="*/ 2571 h 279628"/>
                    <a:gd name="connsiteX1" fmla="*/ 304963 w 322052"/>
                    <a:gd name="connsiteY1" fmla="*/ 106203 h 279628"/>
                    <a:gd name="connsiteX2" fmla="*/ 310583 w 322052"/>
                    <a:gd name="connsiteY2" fmla="*/ 162782 h 279628"/>
                    <a:gd name="connsiteX3" fmla="*/ 227811 w 322052"/>
                    <a:gd name="connsiteY3" fmla="*/ 261461 h 279628"/>
                    <a:gd name="connsiteX4" fmla="*/ 168375 w 322052"/>
                    <a:gd name="connsiteY4" fmla="*/ 269081 h 279628"/>
                    <a:gd name="connsiteX5" fmla="*/ 6355 w 322052"/>
                    <a:gd name="connsiteY5" fmla="*/ 66675 h 279628"/>
                    <a:gd name="connsiteX6" fmla="*/ 11498 w 322052"/>
                    <a:gd name="connsiteY6" fmla="*/ 18192 h 279628"/>
                    <a:gd name="connsiteX7" fmla="*/ 11498 w 322052"/>
                    <a:gd name="connsiteY7" fmla="*/ 18192 h 279628"/>
                    <a:gd name="connsiteX8" fmla="*/ 60266 w 322052"/>
                    <a:gd name="connsiteY8" fmla="*/ 2476 h 2796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22052" h="279628">
                      <a:moveTo>
                        <a:pt x="60171" y="2571"/>
                      </a:moveTo>
                      <a:lnTo>
                        <a:pt x="304963" y="106203"/>
                      </a:lnTo>
                      <a:cubicBezTo>
                        <a:pt x="325251" y="114776"/>
                        <a:pt x="327918" y="142113"/>
                        <a:pt x="310583" y="162782"/>
                      </a:cubicBezTo>
                      <a:lnTo>
                        <a:pt x="227811" y="261461"/>
                      </a:lnTo>
                      <a:cubicBezTo>
                        <a:pt x="210475" y="282130"/>
                        <a:pt x="181710" y="285845"/>
                        <a:pt x="168375" y="269081"/>
                      </a:cubicBezTo>
                      <a:lnTo>
                        <a:pt x="6355" y="66675"/>
                      </a:lnTo>
                      <a:cubicBezTo>
                        <a:pt x="-3742" y="54006"/>
                        <a:pt x="-1647" y="33718"/>
                        <a:pt x="11498" y="18192"/>
                      </a:cubicBezTo>
                      <a:lnTo>
                        <a:pt x="11498" y="18192"/>
                      </a:lnTo>
                      <a:cubicBezTo>
                        <a:pt x="24547" y="2571"/>
                        <a:pt x="44931" y="-4001"/>
                        <a:pt x="60266" y="2476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3" name="Vrije vorm: vorm 22522">
                  <a:extLst>
                    <a:ext uri="{FF2B5EF4-FFF2-40B4-BE49-F238E27FC236}">
                      <a16:creationId xmlns:a16="http://schemas.microsoft.com/office/drawing/2014/main" id="{DF4952FB-4A40-2838-0806-6718363DB6C8}"/>
                    </a:ext>
                  </a:extLst>
                </p:cNvPr>
                <p:cNvSpPr/>
                <p:nvPr/>
              </p:nvSpPr>
              <p:spPr>
                <a:xfrm>
                  <a:off x="9301264" y="1990312"/>
                  <a:ext cx="405748" cy="207306"/>
                </a:xfrm>
                <a:custGeom>
                  <a:avLst/>
                  <a:gdLst>
                    <a:gd name="connsiteX0" fmla="*/ 384905 w 405748"/>
                    <a:gd name="connsiteY0" fmla="*/ 0 h 207306"/>
                    <a:gd name="connsiteX1" fmla="*/ 404908 w 405748"/>
                    <a:gd name="connsiteY1" fmla="*/ 37243 h 207306"/>
                    <a:gd name="connsiteX2" fmla="*/ 379476 w 405748"/>
                    <a:gd name="connsiteY2" fmla="*/ 92393 h 207306"/>
                    <a:gd name="connsiteX3" fmla="*/ 77343 w 405748"/>
                    <a:gd name="connsiteY3" fmla="*/ 205169 h 207306"/>
                    <a:gd name="connsiteX4" fmla="*/ 18574 w 405748"/>
                    <a:gd name="connsiteY4" fmla="*/ 158972 h 207306"/>
                    <a:gd name="connsiteX5" fmla="*/ 0 w 405748"/>
                    <a:gd name="connsiteY5" fmla="*/ 44291 h 207306"/>
                    <a:gd name="connsiteX6" fmla="*/ 384810 w 405748"/>
                    <a:gd name="connsiteY6" fmla="*/ 0 h 207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5748" h="207306">
                      <a:moveTo>
                        <a:pt x="384905" y="0"/>
                      </a:moveTo>
                      <a:cubicBezTo>
                        <a:pt x="394907" y="8763"/>
                        <a:pt x="402431" y="22098"/>
                        <a:pt x="404908" y="37243"/>
                      </a:cubicBezTo>
                      <a:cubicBezTo>
                        <a:pt x="408908" y="62294"/>
                        <a:pt x="398336" y="85344"/>
                        <a:pt x="379476" y="92393"/>
                      </a:cubicBezTo>
                      <a:lnTo>
                        <a:pt x="77343" y="205169"/>
                      </a:lnTo>
                      <a:cubicBezTo>
                        <a:pt x="52388" y="214503"/>
                        <a:pt x="24003" y="192215"/>
                        <a:pt x="18574" y="158972"/>
                      </a:cubicBezTo>
                      <a:lnTo>
                        <a:pt x="0" y="44291"/>
                      </a:lnTo>
                      <a:cubicBezTo>
                        <a:pt x="128492" y="88392"/>
                        <a:pt x="285750" y="83820"/>
                        <a:pt x="384810" y="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4" name="Vrije vorm: vorm 22523">
                  <a:extLst>
                    <a:ext uri="{FF2B5EF4-FFF2-40B4-BE49-F238E27FC236}">
                      <a16:creationId xmlns:a16="http://schemas.microsoft.com/office/drawing/2014/main" id="{17275739-E62D-B468-1A98-7D3103F9A2D2}"/>
                    </a:ext>
                  </a:extLst>
                </p:cNvPr>
                <p:cNvSpPr/>
                <p:nvPr/>
              </p:nvSpPr>
              <p:spPr>
                <a:xfrm>
                  <a:off x="9687131" y="2003689"/>
                  <a:ext cx="400935" cy="348154"/>
                </a:xfrm>
                <a:custGeom>
                  <a:avLst/>
                  <a:gdLst>
                    <a:gd name="connsiteX0" fmla="*/ 74858 w 400935"/>
                    <a:gd name="connsiteY0" fmla="*/ 3005 h 348154"/>
                    <a:gd name="connsiteX1" fmla="*/ 379658 w 400935"/>
                    <a:gd name="connsiteY1" fmla="*/ 132069 h 348154"/>
                    <a:gd name="connsiteX2" fmla="*/ 386706 w 400935"/>
                    <a:gd name="connsiteY2" fmla="*/ 202554 h 348154"/>
                    <a:gd name="connsiteX3" fmla="*/ 283646 w 400935"/>
                    <a:gd name="connsiteY3" fmla="*/ 325522 h 348154"/>
                    <a:gd name="connsiteX4" fmla="*/ 209637 w 400935"/>
                    <a:gd name="connsiteY4" fmla="*/ 335047 h 348154"/>
                    <a:gd name="connsiteX5" fmla="*/ 7897 w 400935"/>
                    <a:gd name="connsiteY5" fmla="*/ 83015 h 348154"/>
                    <a:gd name="connsiteX6" fmla="*/ 14279 w 400935"/>
                    <a:gd name="connsiteY6" fmla="*/ 22627 h 348154"/>
                    <a:gd name="connsiteX7" fmla="*/ 14279 w 400935"/>
                    <a:gd name="connsiteY7" fmla="*/ 22627 h 348154"/>
                    <a:gd name="connsiteX8" fmla="*/ 74953 w 400935"/>
                    <a:gd name="connsiteY8" fmla="*/ 3101 h 3481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0935" h="348154">
                      <a:moveTo>
                        <a:pt x="74858" y="3005"/>
                      </a:moveTo>
                      <a:lnTo>
                        <a:pt x="379658" y="132069"/>
                      </a:lnTo>
                      <a:cubicBezTo>
                        <a:pt x="404899" y="142737"/>
                        <a:pt x="408233" y="176741"/>
                        <a:pt x="386706" y="202554"/>
                      </a:cubicBezTo>
                      <a:lnTo>
                        <a:pt x="283646" y="325522"/>
                      </a:lnTo>
                      <a:cubicBezTo>
                        <a:pt x="262024" y="351239"/>
                        <a:pt x="226305" y="355907"/>
                        <a:pt x="209637" y="335047"/>
                      </a:cubicBezTo>
                      <a:lnTo>
                        <a:pt x="7897" y="83015"/>
                      </a:lnTo>
                      <a:cubicBezTo>
                        <a:pt x="-4676" y="67299"/>
                        <a:pt x="-2009" y="42058"/>
                        <a:pt x="14279" y="22627"/>
                      </a:cubicBezTo>
                      <a:lnTo>
                        <a:pt x="14279" y="22627"/>
                      </a:lnTo>
                      <a:cubicBezTo>
                        <a:pt x="30567" y="3196"/>
                        <a:pt x="55903" y="-4996"/>
                        <a:pt x="74953" y="3101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5" name="Vrije vorm: vorm 22524">
                  <a:extLst>
                    <a:ext uri="{FF2B5EF4-FFF2-40B4-BE49-F238E27FC236}">
                      <a16:creationId xmlns:a16="http://schemas.microsoft.com/office/drawing/2014/main" id="{31C6A50F-0A00-9EF7-BCDE-2A561D2E1A5F}"/>
                    </a:ext>
                  </a:extLst>
                </p:cNvPr>
                <p:cNvSpPr/>
                <p:nvPr/>
              </p:nvSpPr>
              <p:spPr>
                <a:xfrm>
                  <a:off x="9684369" y="2003647"/>
                  <a:ext cx="358226" cy="347369"/>
                </a:xfrm>
                <a:custGeom>
                  <a:avLst/>
                  <a:gdLst>
                    <a:gd name="connsiteX0" fmla="*/ 50474 w 358226"/>
                    <a:gd name="connsiteY0" fmla="*/ 95 h 347369"/>
                    <a:gd name="connsiteX1" fmla="*/ 14279 w 358226"/>
                    <a:gd name="connsiteY1" fmla="*/ 21812 h 347369"/>
                    <a:gd name="connsiteX2" fmla="*/ 7897 w 358226"/>
                    <a:gd name="connsiteY2" fmla="*/ 82201 h 347369"/>
                    <a:gd name="connsiteX3" fmla="*/ 209637 w 358226"/>
                    <a:gd name="connsiteY3" fmla="*/ 334232 h 347369"/>
                    <a:gd name="connsiteX4" fmla="*/ 283646 w 358226"/>
                    <a:gd name="connsiteY4" fmla="*/ 324707 h 347369"/>
                    <a:gd name="connsiteX5" fmla="*/ 358227 w 358226"/>
                    <a:gd name="connsiteY5" fmla="*/ 235744 h 347369"/>
                    <a:gd name="connsiteX6" fmla="*/ 50474 w 358226"/>
                    <a:gd name="connsiteY6" fmla="*/ 0 h 3473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8226" h="347369">
                      <a:moveTo>
                        <a:pt x="50474" y="95"/>
                      </a:moveTo>
                      <a:cubicBezTo>
                        <a:pt x="37329" y="2477"/>
                        <a:pt x="24090" y="10001"/>
                        <a:pt x="14279" y="21812"/>
                      </a:cubicBezTo>
                      <a:cubicBezTo>
                        <a:pt x="-2009" y="41243"/>
                        <a:pt x="-4676" y="66485"/>
                        <a:pt x="7897" y="82201"/>
                      </a:cubicBezTo>
                      <a:lnTo>
                        <a:pt x="209637" y="334232"/>
                      </a:lnTo>
                      <a:cubicBezTo>
                        <a:pt x="226305" y="355092"/>
                        <a:pt x="262119" y="350520"/>
                        <a:pt x="283646" y="324707"/>
                      </a:cubicBezTo>
                      <a:lnTo>
                        <a:pt x="358227" y="235744"/>
                      </a:lnTo>
                      <a:cubicBezTo>
                        <a:pt x="225353" y="207550"/>
                        <a:pt x="92670" y="122873"/>
                        <a:pt x="50474" y="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6" name="Vrije vorm: vorm 22525">
                  <a:extLst>
                    <a:ext uri="{FF2B5EF4-FFF2-40B4-BE49-F238E27FC236}">
                      <a16:creationId xmlns:a16="http://schemas.microsoft.com/office/drawing/2014/main" id="{78A98A1A-7B80-FB0C-ED17-4FD366EBEA60}"/>
                    </a:ext>
                  </a:extLst>
                </p:cNvPr>
                <p:cNvSpPr/>
                <p:nvPr/>
              </p:nvSpPr>
              <p:spPr>
                <a:xfrm>
                  <a:off x="9303836" y="1990312"/>
                  <a:ext cx="403860" cy="188962"/>
                </a:xfrm>
                <a:custGeom>
                  <a:avLst/>
                  <a:gdLst>
                    <a:gd name="connsiteX0" fmla="*/ 382334 w 403860"/>
                    <a:gd name="connsiteY0" fmla="*/ 0 h 188962"/>
                    <a:gd name="connsiteX1" fmla="*/ 402812 w 403860"/>
                    <a:gd name="connsiteY1" fmla="*/ 35338 h 188962"/>
                    <a:gd name="connsiteX2" fmla="*/ 378428 w 403860"/>
                    <a:gd name="connsiteY2" fmla="*/ 86582 h 188962"/>
                    <a:gd name="connsiteX3" fmla="*/ 79629 w 403860"/>
                    <a:gd name="connsiteY3" fmla="*/ 187166 h 188962"/>
                    <a:gd name="connsiteX4" fmla="*/ 20383 w 403860"/>
                    <a:gd name="connsiteY4" fmla="*/ 142875 h 188962"/>
                    <a:gd name="connsiteX5" fmla="*/ 0 w 403860"/>
                    <a:gd name="connsiteY5" fmla="*/ 35052 h 188962"/>
                    <a:gd name="connsiteX6" fmla="*/ 382238 w 403860"/>
                    <a:gd name="connsiteY6" fmla="*/ 95 h 1889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3860" h="188962">
                      <a:moveTo>
                        <a:pt x="382334" y="0"/>
                      </a:moveTo>
                      <a:cubicBezTo>
                        <a:pt x="392430" y="8382"/>
                        <a:pt x="400145" y="21050"/>
                        <a:pt x="402812" y="35338"/>
                      </a:cubicBezTo>
                      <a:cubicBezTo>
                        <a:pt x="407289" y="58865"/>
                        <a:pt x="397097" y="80296"/>
                        <a:pt x="378428" y="86582"/>
                      </a:cubicBezTo>
                      <a:lnTo>
                        <a:pt x="79629" y="187166"/>
                      </a:lnTo>
                      <a:cubicBezTo>
                        <a:pt x="54864" y="195453"/>
                        <a:pt x="26289" y="174117"/>
                        <a:pt x="20383" y="142875"/>
                      </a:cubicBezTo>
                      <a:lnTo>
                        <a:pt x="0" y="35052"/>
                      </a:lnTo>
                      <a:cubicBezTo>
                        <a:pt x="128683" y="78677"/>
                        <a:pt x="285083" y="77057"/>
                        <a:pt x="382238" y="9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7" name="Vrije vorm: vorm 22526">
                  <a:extLst>
                    <a:ext uri="{FF2B5EF4-FFF2-40B4-BE49-F238E27FC236}">
                      <a16:creationId xmlns:a16="http://schemas.microsoft.com/office/drawing/2014/main" id="{A0CC86A0-A036-C07C-F88F-3BE99B79AF90}"/>
                    </a:ext>
                  </a:extLst>
                </p:cNvPr>
                <p:cNvSpPr/>
                <p:nvPr/>
              </p:nvSpPr>
              <p:spPr>
                <a:xfrm>
                  <a:off x="9685633" y="2003742"/>
                  <a:ext cx="359629" cy="328954"/>
                </a:xfrm>
                <a:custGeom>
                  <a:avLst/>
                  <a:gdLst>
                    <a:gd name="connsiteX0" fmla="*/ 49210 w 359629"/>
                    <a:gd name="connsiteY0" fmla="*/ 0 h 328954"/>
                    <a:gd name="connsiteX1" fmla="*/ 13586 w 359629"/>
                    <a:gd name="connsiteY1" fmla="*/ 19717 h 328954"/>
                    <a:gd name="connsiteX2" fmla="*/ 8347 w 359629"/>
                    <a:gd name="connsiteY2" fmla="*/ 76295 h 328954"/>
                    <a:gd name="connsiteX3" fmla="*/ 213420 w 359629"/>
                    <a:gd name="connsiteY3" fmla="*/ 316135 h 328954"/>
                    <a:gd name="connsiteX4" fmla="*/ 286953 w 359629"/>
                    <a:gd name="connsiteY4" fmla="*/ 308515 h 328954"/>
                    <a:gd name="connsiteX5" fmla="*/ 359629 w 359629"/>
                    <a:gd name="connsiteY5" fmla="*/ 226409 h 328954"/>
                    <a:gd name="connsiteX6" fmla="*/ 49305 w 359629"/>
                    <a:gd name="connsiteY6" fmla="*/ 0 h 328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9629" h="328954">
                      <a:moveTo>
                        <a:pt x="49210" y="0"/>
                      </a:moveTo>
                      <a:cubicBezTo>
                        <a:pt x="36160" y="2000"/>
                        <a:pt x="23206" y="8858"/>
                        <a:pt x="13586" y="19717"/>
                      </a:cubicBezTo>
                      <a:cubicBezTo>
                        <a:pt x="-2321" y="37624"/>
                        <a:pt x="-4511" y="61341"/>
                        <a:pt x="8347" y="76295"/>
                      </a:cubicBezTo>
                      <a:lnTo>
                        <a:pt x="213420" y="316135"/>
                      </a:lnTo>
                      <a:cubicBezTo>
                        <a:pt x="230375" y="335947"/>
                        <a:pt x="265903" y="332327"/>
                        <a:pt x="286953" y="308515"/>
                      </a:cubicBezTo>
                      <a:lnTo>
                        <a:pt x="359629" y="226409"/>
                      </a:lnTo>
                      <a:cubicBezTo>
                        <a:pt x="226851" y="197739"/>
                        <a:pt x="93406" y="116015"/>
                        <a:pt x="49305" y="0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8" name="Vrije vorm: vorm 22527">
                  <a:extLst>
                    <a:ext uri="{FF2B5EF4-FFF2-40B4-BE49-F238E27FC236}">
                      <a16:creationId xmlns:a16="http://schemas.microsoft.com/office/drawing/2014/main" id="{6659A819-21EF-98DD-39E4-C912CFB1115C}"/>
                    </a:ext>
                  </a:extLst>
                </p:cNvPr>
                <p:cNvSpPr/>
                <p:nvPr/>
              </p:nvSpPr>
              <p:spPr>
                <a:xfrm>
                  <a:off x="9600713" y="1967607"/>
                  <a:ext cx="175932" cy="132242"/>
                </a:xfrm>
                <a:custGeom>
                  <a:avLst/>
                  <a:gdLst>
                    <a:gd name="connsiteX0" fmla="*/ 160228 w 175932"/>
                    <a:gd name="connsiteY0" fmla="*/ 132243 h 132242"/>
                    <a:gd name="connsiteX1" fmla="*/ 173182 w 175932"/>
                    <a:gd name="connsiteY1" fmla="*/ 106240 h 132242"/>
                    <a:gd name="connsiteX2" fmla="*/ 109745 w 175932"/>
                    <a:gd name="connsiteY2" fmla="*/ 3465 h 132242"/>
                    <a:gd name="connsiteX3" fmla="*/ 2684 w 175932"/>
                    <a:gd name="connsiteY3" fmla="*/ 59091 h 132242"/>
                    <a:gd name="connsiteX4" fmla="*/ 493 w 175932"/>
                    <a:gd name="connsiteY4" fmla="*/ 88047 h 132242"/>
                    <a:gd name="connsiteX5" fmla="*/ 160228 w 175932"/>
                    <a:gd name="connsiteY5" fmla="*/ 132243 h 1322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5932" h="132242">
                      <a:moveTo>
                        <a:pt x="160228" y="132243"/>
                      </a:moveTo>
                      <a:cubicBezTo>
                        <a:pt x="166038" y="124623"/>
                        <a:pt x="170515" y="115955"/>
                        <a:pt x="173182" y="106240"/>
                      </a:cubicBezTo>
                      <a:cubicBezTo>
                        <a:pt x="185183" y="62520"/>
                        <a:pt x="156799" y="16514"/>
                        <a:pt x="109745" y="3465"/>
                      </a:cubicBezTo>
                      <a:cubicBezTo>
                        <a:pt x="62692" y="-9585"/>
                        <a:pt x="14781" y="15371"/>
                        <a:pt x="2684" y="59091"/>
                      </a:cubicBezTo>
                      <a:cubicBezTo>
                        <a:pt x="17" y="68806"/>
                        <a:pt x="-554" y="78522"/>
                        <a:pt x="493" y="88047"/>
                      </a:cubicBezTo>
                      <a:lnTo>
                        <a:pt x="160228" y="132243"/>
                      </a:ln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29" name="Vrije vorm: vorm 22528">
                  <a:extLst>
                    <a:ext uri="{FF2B5EF4-FFF2-40B4-BE49-F238E27FC236}">
                      <a16:creationId xmlns:a16="http://schemas.microsoft.com/office/drawing/2014/main" id="{57B0AAE8-30EB-2784-11BD-9ACE7422B87B}"/>
                    </a:ext>
                  </a:extLst>
                </p:cNvPr>
                <p:cNvSpPr/>
                <p:nvPr/>
              </p:nvSpPr>
              <p:spPr>
                <a:xfrm>
                  <a:off x="9585865" y="1987324"/>
                  <a:ext cx="192226" cy="170757"/>
                </a:xfrm>
                <a:custGeom>
                  <a:avLst/>
                  <a:gdLst>
                    <a:gd name="connsiteX0" fmla="*/ 189554 w 192226"/>
                    <a:gd name="connsiteY0" fmla="*/ 111191 h 170757"/>
                    <a:gd name="connsiteX1" fmla="*/ 73730 w 192226"/>
                    <a:gd name="connsiteY1" fmla="*/ 166722 h 170757"/>
                    <a:gd name="connsiteX2" fmla="*/ 2673 w 192226"/>
                    <a:gd name="connsiteY2" fmla="*/ 59566 h 170757"/>
                    <a:gd name="connsiteX3" fmla="*/ 118497 w 192226"/>
                    <a:gd name="connsiteY3" fmla="*/ 4035 h 170757"/>
                    <a:gd name="connsiteX4" fmla="*/ 189554 w 192226"/>
                    <a:gd name="connsiteY4" fmla="*/ 111191 h 1707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2226" h="170757">
                      <a:moveTo>
                        <a:pt x="189554" y="111191"/>
                      </a:moveTo>
                      <a:cubicBezTo>
                        <a:pt x="177171" y="156149"/>
                        <a:pt x="125355" y="181010"/>
                        <a:pt x="73730" y="166722"/>
                      </a:cubicBezTo>
                      <a:cubicBezTo>
                        <a:pt x="22104" y="152435"/>
                        <a:pt x="-9709" y="104524"/>
                        <a:pt x="2673" y="59566"/>
                      </a:cubicBezTo>
                      <a:cubicBezTo>
                        <a:pt x="15056" y="14608"/>
                        <a:pt x="66872" y="-10252"/>
                        <a:pt x="118497" y="4035"/>
                      </a:cubicBezTo>
                      <a:cubicBezTo>
                        <a:pt x="170123" y="18323"/>
                        <a:pt x="201936" y="66233"/>
                        <a:pt x="189554" y="111191"/>
                      </a:cubicBezTo>
                      <a:close/>
                    </a:path>
                  </a:pathLst>
                </a:custGeom>
                <a:solidFill>
                  <a:srgbClr val="EF3A3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30" name="Vrije vorm: vorm 22529">
                  <a:extLst>
                    <a:ext uri="{FF2B5EF4-FFF2-40B4-BE49-F238E27FC236}">
                      <a16:creationId xmlns:a16="http://schemas.microsoft.com/office/drawing/2014/main" id="{1A9F2498-C2BE-044B-467D-8CC7C666B4D3}"/>
                    </a:ext>
                  </a:extLst>
                </p:cNvPr>
                <p:cNvSpPr/>
                <p:nvPr/>
              </p:nvSpPr>
              <p:spPr>
                <a:xfrm>
                  <a:off x="9598999" y="1983893"/>
                  <a:ext cx="174828" cy="116527"/>
                </a:xfrm>
                <a:custGeom>
                  <a:avLst/>
                  <a:gdLst>
                    <a:gd name="connsiteX0" fmla="*/ 164133 w 174828"/>
                    <a:gd name="connsiteY0" fmla="*/ 116527 h 116527"/>
                    <a:gd name="connsiteX1" fmla="*/ 172610 w 174828"/>
                    <a:gd name="connsiteY1" fmla="*/ 98239 h 116527"/>
                    <a:gd name="connsiteX2" fmla="*/ 106887 w 174828"/>
                    <a:gd name="connsiteY2" fmla="*/ 3847 h 116527"/>
                    <a:gd name="connsiteX3" fmla="*/ 2112 w 174828"/>
                    <a:gd name="connsiteY3" fmla="*/ 51091 h 116527"/>
                    <a:gd name="connsiteX4" fmla="*/ 112 w 174828"/>
                    <a:gd name="connsiteY4" fmla="*/ 71188 h 116527"/>
                    <a:gd name="connsiteX5" fmla="*/ 164133 w 174828"/>
                    <a:gd name="connsiteY5" fmla="*/ 116527 h 1165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4828" h="116527">
                      <a:moveTo>
                        <a:pt x="164133" y="116527"/>
                      </a:moveTo>
                      <a:cubicBezTo>
                        <a:pt x="167847" y="111003"/>
                        <a:pt x="170800" y="104907"/>
                        <a:pt x="172610" y="98239"/>
                      </a:cubicBezTo>
                      <a:cubicBezTo>
                        <a:pt x="183373" y="59092"/>
                        <a:pt x="153941" y="16801"/>
                        <a:pt x="106887" y="3847"/>
                      </a:cubicBezTo>
                      <a:cubicBezTo>
                        <a:pt x="59834" y="-9203"/>
                        <a:pt x="12876" y="12038"/>
                        <a:pt x="2112" y="51091"/>
                      </a:cubicBezTo>
                      <a:cubicBezTo>
                        <a:pt x="303" y="57758"/>
                        <a:pt x="-269" y="64521"/>
                        <a:pt x="112" y="71188"/>
                      </a:cubicBezTo>
                      <a:lnTo>
                        <a:pt x="164133" y="116527"/>
                      </a:lnTo>
                      <a:close/>
                    </a:path>
                  </a:pathLst>
                </a:custGeom>
                <a:solidFill>
                  <a:srgbClr val="EF3A3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531" name="Vrije vorm: vorm 22530">
                  <a:extLst>
                    <a:ext uri="{FF2B5EF4-FFF2-40B4-BE49-F238E27FC236}">
                      <a16:creationId xmlns:a16="http://schemas.microsoft.com/office/drawing/2014/main" id="{E8C5ED9C-8DDC-38A2-526E-864A7F4A5768}"/>
                    </a:ext>
                  </a:extLst>
                </p:cNvPr>
                <p:cNvSpPr/>
                <p:nvPr/>
              </p:nvSpPr>
              <p:spPr>
                <a:xfrm>
                  <a:off x="9580154" y="2037439"/>
                  <a:ext cx="189362" cy="122344"/>
                </a:xfrm>
                <a:custGeom>
                  <a:avLst/>
                  <a:gdLst>
                    <a:gd name="connsiteX0" fmla="*/ 188122 w 189362"/>
                    <a:gd name="connsiteY0" fmla="*/ 86985 h 122344"/>
                    <a:gd name="connsiteX1" fmla="*/ 79441 w 189362"/>
                    <a:gd name="connsiteY1" fmla="*/ 116608 h 122344"/>
                    <a:gd name="connsiteX2" fmla="*/ 1241 w 189362"/>
                    <a:gd name="connsiteY2" fmla="*/ 35359 h 122344"/>
                    <a:gd name="connsiteX3" fmla="*/ 109921 w 189362"/>
                    <a:gd name="connsiteY3" fmla="*/ 5737 h 122344"/>
                    <a:gd name="connsiteX4" fmla="*/ 188122 w 189362"/>
                    <a:gd name="connsiteY4" fmla="*/ 86985 h 1223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89362" h="122344">
                      <a:moveTo>
                        <a:pt x="188122" y="86985"/>
                      </a:moveTo>
                      <a:cubicBezTo>
                        <a:pt x="179740" y="117560"/>
                        <a:pt x="131067" y="130895"/>
                        <a:pt x="79441" y="116608"/>
                      </a:cubicBezTo>
                      <a:cubicBezTo>
                        <a:pt x="27816" y="102320"/>
                        <a:pt x="-7141" y="65935"/>
                        <a:pt x="1241" y="35359"/>
                      </a:cubicBezTo>
                      <a:cubicBezTo>
                        <a:pt x="9623" y="4784"/>
                        <a:pt x="58296" y="-8551"/>
                        <a:pt x="109921" y="5737"/>
                      </a:cubicBezTo>
                      <a:cubicBezTo>
                        <a:pt x="161547" y="20024"/>
                        <a:pt x="196504" y="56410"/>
                        <a:pt x="188122" y="8698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22450" name="Graphic 8819">
              <a:extLst>
                <a:ext uri="{FF2B5EF4-FFF2-40B4-BE49-F238E27FC236}">
                  <a16:creationId xmlns:a16="http://schemas.microsoft.com/office/drawing/2014/main" id="{64591F86-C255-5479-4A8A-73D0A28E2504}"/>
                </a:ext>
              </a:extLst>
            </p:cNvPr>
            <p:cNvGrpSpPr/>
            <p:nvPr/>
          </p:nvGrpSpPr>
          <p:grpSpPr>
            <a:xfrm>
              <a:off x="9189444" y="1230374"/>
              <a:ext cx="1093314" cy="889277"/>
              <a:chOff x="9189444" y="1230374"/>
              <a:chExt cx="1093314" cy="889277"/>
            </a:xfrm>
          </p:grpSpPr>
          <p:grpSp>
            <p:nvGrpSpPr>
              <p:cNvPr id="22451" name="Graphic 8819">
                <a:extLst>
                  <a:ext uri="{FF2B5EF4-FFF2-40B4-BE49-F238E27FC236}">
                    <a16:creationId xmlns:a16="http://schemas.microsoft.com/office/drawing/2014/main" id="{EA23F328-4301-2599-7E67-438E98D9A9F2}"/>
                  </a:ext>
                </a:extLst>
              </p:cNvPr>
              <p:cNvGrpSpPr/>
              <p:nvPr/>
            </p:nvGrpSpPr>
            <p:grpSpPr>
              <a:xfrm>
                <a:off x="9189444" y="1266283"/>
                <a:ext cx="1093314" cy="853368"/>
                <a:chOff x="9189444" y="1266283"/>
                <a:chExt cx="1093314" cy="853368"/>
              </a:xfrm>
              <a:solidFill>
                <a:srgbClr val="046938"/>
              </a:solidFill>
            </p:grpSpPr>
            <p:grpSp>
              <p:nvGrpSpPr>
                <p:cNvPr id="22481" name="Graphic 8819">
                  <a:extLst>
                    <a:ext uri="{FF2B5EF4-FFF2-40B4-BE49-F238E27FC236}">
                      <a16:creationId xmlns:a16="http://schemas.microsoft.com/office/drawing/2014/main" id="{E088CAB0-51CC-C467-3F04-C06544642E5F}"/>
                    </a:ext>
                  </a:extLst>
                </p:cNvPr>
                <p:cNvGrpSpPr/>
                <p:nvPr/>
              </p:nvGrpSpPr>
              <p:grpSpPr>
                <a:xfrm>
                  <a:off x="9455350" y="1519928"/>
                  <a:ext cx="92555" cy="96661"/>
                  <a:chOff x="9455350" y="1519928"/>
                  <a:chExt cx="92555" cy="96661"/>
                </a:xfrm>
                <a:solidFill>
                  <a:srgbClr val="046938"/>
                </a:solidFill>
              </p:grpSpPr>
              <p:sp>
                <p:nvSpPr>
                  <p:cNvPr id="22506" name="Vrije vorm: vorm 22505">
                    <a:extLst>
                      <a:ext uri="{FF2B5EF4-FFF2-40B4-BE49-F238E27FC236}">
                        <a16:creationId xmlns:a16="http://schemas.microsoft.com/office/drawing/2014/main" id="{F716EC0E-1C83-20F6-C0EA-87B891262607}"/>
                      </a:ext>
                    </a:extLst>
                  </p:cNvPr>
                  <p:cNvSpPr/>
                  <p:nvPr/>
                </p:nvSpPr>
                <p:spPr>
                  <a:xfrm>
                    <a:off x="9455436" y="1519928"/>
                    <a:ext cx="92469" cy="96661"/>
                  </a:xfrm>
                  <a:custGeom>
                    <a:avLst/>
                    <a:gdLst>
                      <a:gd name="connsiteX0" fmla="*/ 31280 w 92469"/>
                      <a:gd name="connsiteY0" fmla="*/ 94527 h 96661"/>
                      <a:gd name="connsiteX1" fmla="*/ 2515 w 92469"/>
                      <a:gd name="connsiteY1" fmla="*/ 34139 h 96661"/>
                      <a:gd name="connsiteX2" fmla="*/ 61189 w 92469"/>
                      <a:gd name="connsiteY2" fmla="*/ 2135 h 96661"/>
                      <a:gd name="connsiteX3" fmla="*/ 89955 w 92469"/>
                      <a:gd name="connsiteY3" fmla="*/ 62523 h 96661"/>
                      <a:gd name="connsiteX4" fmla="*/ 31280 w 92469"/>
                      <a:gd name="connsiteY4" fmla="*/ 94527 h 96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469" h="96661">
                        <a:moveTo>
                          <a:pt x="31280" y="94527"/>
                        </a:moveTo>
                        <a:cubicBezTo>
                          <a:pt x="7087" y="86717"/>
                          <a:pt x="-5772" y="59666"/>
                          <a:pt x="2515" y="34139"/>
                        </a:cubicBezTo>
                        <a:cubicBezTo>
                          <a:pt x="10802" y="8612"/>
                          <a:pt x="37091" y="-5676"/>
                          <a:pt x="61189" y="2135"/>
                        </a:cubicBezTo>
                        <a:cubicBezTo>
                          <a:pt x="85382" y="9945"/>
                          <a:pt x="98241" y="36996"/>
                          <a:pt x="89955" y="62523"/>
                        </a:cubicBezTo>
                        <a:cubicBezTo>
                          <a:pt x="81668" y="88050"/>
                          <a:pt x="55379" y="102338"/>
                          <a:pt x="31280" y="94527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7" name="Vrije vorm: vorm 22506">
                    <a:extLst>
                      <a:ext uri="{FF2B5EF4-FFF2-40B4-BE49-F238E27FC236}">
                        <a16:creationId xmlns:a16="http://schemas.microsoft.com/office/drawing/2014/main" id="{418B6E7B-74B8-9B2C-4AA9-14AD98506348}"/>
                      </a:ext>
                    </a:extLst>
                  </p:cNvPr>
                  <p:cNvSpPr/>
                  <p:nvPr/>
                </p:nvSpPr>
                <p:spPr>
                  <a:xfrm>
                    <a:off x="9455350" y="1531683"/>
                    <a:ext cx="77276" cy="84876"/>
                  </a:xfrm>
                  <a:custGeom>
                    <a:avLst/>
                    <a:gdLst>
                      <a:gd name="connsiteX0" fmla="*/ 77277 w 77276"/>
                      <a:gd name="connsiteY0" fmla="*/ 71152 h 84876"/>
                      <a:gd name="connsiteX1" fmla="*/ 17364 w 77276"/>
                      <a:gd name="connsiteY1" fmla="*/ 0 h 84876"/>
                      <a:gd name="connsiteX2" fmla="*/ 2505 w 77276"/>
                      <a:gd name="connsiteY2" fmla="*/ 22384 h 84876"/>
                      <a:gd name="connsiteX3" fmla="*/ 31271 w 77276"/>
                      <a:gd name="connsiteY3" fmla="*/ 82772 h 84876"/>
                      <a:gd name="connsiteX4" fmla="*/ 77181 w 77276"/>
                      <a:gd name="connsiteY4" fmla="*/ 71152 h 848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276" h="84876">
                        <a:moveTo>
                          <a:pt x="77277" y="71152"/>
                        </a:moveTo>
                        <a:cubicBezTo>
                          <a:pt x="42701" y="73724"/>
                          <a:pt x="6125" y="44577"/>
                          <a:pt x="17364" y="0"/>
                        </a:cubicBezTo>
                        <a:cubicBezTo>
                          <a:pt x="10792" y="5715"/>
                          <a:pt x="5458" y="13335"/>
                          <a:pt x="2505" y="22384"/>
                        </a:cubicBezTo>
                        <a:cubicBezTo>
                          <a:pt x="-5781" y="47911"/>
                          <a:pt x="7173" y="74962"/>
                          <a:pt x="31271" y="82772"/>
                        </a:cubicBezTo>
                        <a:cubicBezTo>
                          <a:pt x="47749" y="88106"/>
                          <a:pt x="65085" y="82963"/>
                          <a:pt x="77181" y="71152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8" name="Vrije vorm: vorm 22507">
                    <a:extLst>
                      <a:ext uri="{FF2B5EF4-FFF2-40B4-BE49-F238E27FC236}">
                        <a16:creationId xmlns:a16="http://schemas.microsoft.com/office/drawing/2014/main" id="{026E503D-9B6D-6ACC-D778-5E98CD8D4EEE}"/>
                      </a:ext>
                    </a:extLst>
                  </p:cNvPr>
                  <p:cNvSpPr/>
                  <p:nvPr/>
                </p:nvSpPr>
                <p:spPr>
                  <a:xfrm>
                    <a:off x="9498146" y="1532255"/>
                    <a:ext cx="38481" cy="30479"/>
                  </a:xfrm>
                  <a:custGeom>
                    <a:avLst/>
                    <a:gdLst>
                      <a:gd name="connsiteX0" fmla="*/ 38386 w 38481"/>
                      <a:gd name="connsiteY0" fmla="*/ 30479 h 30479"/>
                      <a:gd name="connsiteX1" fmla="*/ 19431 w 38481"/>
                      <a:gd name="connsiteY1" fmla="*/ 1237 h 30479"/>
                      <a:gd name="connsiteX2" fmla="*/ 0 w 38481"/>
                      <a:gd name="connsiteY2" fmla="*/ 2476 h 30479"/>
                      <a:gd name="connsiteX3" fmla="*/ 38481 w 38481"/>
                      <a:gd name="connsiteY3" fmla="*/ 30479 h 30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481" h="30479">
                        <a:moveTo>
                          <a:pt x="38386" y="30479"/>
                        </a:moveTo>
                        <a:cubicBezTo>
                          <a:pt x="39053" y="17335"/>
                          <a:pt x="31623" y="5143"/>
                          <a:pt x="19431" y="1237"/>
                        </a:cubicBezTo>
                        <a:cubicBezTo>
                          <a:pt x="12859" y="-858"/>
                          <a:pt x="6001" y="-191"/>
                          <a:pt x="0" y="2476"/>
                        </a:cubicBezTo>
                        <a:cubicBezTo>
                          <a:pt x="15907" y="6000"/>
                          <a:pt x="30480" y="15906"/>
                          <a:pt x="38481" y="304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2" name="Graphic 8819">
                  <a:extLst>
                    <a:ext uri="{FF2B5EF4-FFF2-40B4-BE49-F238E27FC236}">
                      <a16:creationId xmlns:a16="http://schemas.microsoft.com/office/drawing/2014/main" id="{5276DC42-5E9B-42ED-DEEE-A603A4A43BFF}"/>
                    </a:ext>
                  </a:extLst>
                </p:cNvPr>
                <p:cNvGrpSpPr/>
                <p:nvPr/>
              </p:nvGrpSpPr>
              <p:grpSpPr>
                <a:xfrm>
                  <a:off x="10169551" y="2002735"/>
                  <a:ext cx="113207" cy="116916"/>
                  <a:chOff x="10169551" y="2002735"/>
                  <a:chExt cx="113207" cy="116916"/>
                </a:xfrm>
                <a:solidFill>
                  <a:srgbClr val="046938"/>
                </a:solidFill>
              </p:grpSpPr>
              <p:sp>
                <p:nvSpPr>
                  <p:cNvPr id="22503" name="Vrije vorm: vorm 22502">
                    <a:extLst>
                      <a:ext uri="{FF2B5EF4-FFF2-40B4-BE49-F238E27FC236}">
                        <a16:creationId xmlns:a16="http://schemas.microsoft.com/office/drawing/2014/main" id="{7252E070-18C0-3801-87D1-F1D2F6FC9875}"/>
                      </a:ext>
                    </a:extLst>
                  </p:cNvPr>
                  <p:cNvSpPr/>
                  <p:nvPr/>
                </p:nvSpPr>
                <p:spPr>
                  <a:xfrm rot="-860399">
                    <a:off x="10180149" y="2012616"/>
                    <a:ext cx="92011" cy="97154"/>
                  </a:xfrm>
                  <a:custGeom>
                    <a:avLst/>
                    <a:gdLst>
                      <a:gd name="connsiteX0" fmla="*/ 92012 w 92011"/>
                      <a:gd name="connsiteY0" fmla="*/ 48578 h 97154"/>
                      <a:gd name="connsiteX1" fmla="*/ 46006 w 92011"/>
                      <a:gd name="connsiteY1" fmla="*/ 97155 h 97154"/>
                      <a:gd name="connsiteX2" fmla="*/ 0 w 92011"/>
                      <a:gd name="connsiteY2" fmla="*/ 48578 h 97154"/>
                      <a:gd name="connsiteX3" fmla="*/ 46006 w 92011"/>
                      <a:gd name="connsiteY3" fmla="*/ 0 h 97154"/>
                      <a:gd name="connsiteX4" fmla="*/ 92012 w 92011"/>
                      <a:gd name="connsiteY4" fmla="*/ 48578 h 97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011" h="97154">
                        <a:moveTo>
                          <a:pt x="92012" y="48578"/>
                        </a:moveTo>
                        <a:cubicBezTo>
                          <a:pt x="92012" y="75406"/>
                          <a:pt x="71414" y="97155"/>
                          <a:pt x="46006" y="97155"/>
                        </a:cubicBezTo>
                        <a:cubicBezTo>
                          <a:pt x="20598" y="97155"/>
                          <a:pt x="0" y="75406"/>
                          <a:pt x="0" y="48578"/>
                        </a:cubicBezTo>
                        <a:cubicBezTo>
                          <a:pt x="0" y="21749"/>
                          <a:pt x="20598" y="0"/>
                          <a:pt x="46006" y="0"/>
                        </a:cubicBezTo>
                        <a:cubicBezTo>
                          <a:pt x="71414" y="0"/>
                          <a:pt x="92012" y="21749"/>
                          <a:pt x="92012" y="48578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4" name="Vrije vorm: vorm 22503">
                    <a:extLst>
                      <a:ext uri="{FF2B5EF4-FFF2-40B4-BE49-F238E27FC236}">
                        <a16:creationId xmlns:a16="http://schemas.microsoft.com/office/drawing/2014/main" id="{6DC2A08C-AC53-3B49-B13D-64369A7D4AB9}"/>
                      </a:ext>
                    </a:extLst>
                  </p:cNvPr>
                  <p:cNvSpPr/>
                  <p:nvPr/>
                </p:nvSpPr>
                <p:spPr>
                  <a:xfrm>
                    <a:off x="10180008" y="2045557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6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5" name="Vrije vorm: vorm 22504">
                    <a:extLst>
                      <a:ext uri="{FF2B5EF4-FFF2-40B4-BE49-F238E27FC236}">
                        <a16:creationId xmlns:a16="http://schemas.microsoft.com/office/drawing/2014/main" id="{607D3275-F4A5-0129-DF9F-C73F1EF9613E}"/>
                      </a:ext>
                    </a:extLst>
                  </p:cNvPr>
                  <p:cNvSpPr/>
                  <p:nvPr/>
                </p:nvSpPr>
                <p:spPr>
                  <a:xfrm>
                    <a:off x="10205092" y="2022427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3" name="Graphic 8819">
                  <a:extLst>
                    <a:ext uri="{FF2B5EF4-FFF2-40B4-BE49-F238E27FC236}">
                      <a16:creationId xmlns:a16="http://schemas.microsoft.com/office/drawing/2014/main" id="{0B77CB9E-A454-7775-D177-5A53ED7139A8}"/>
                    </a:ext>
                  </a:extLst>
                </p:cNvPr>
                <p:cNvGrpSpPr/>
                <p:nvPr/>
              </p:nvGrpSpPr>
              <p:grpSpPr>
                <a:xfrm>
                  <a:off x="9846764" y="1323243"/>
                  <a:ext cx="92291" cy="96750"/>
                  <a:chOff x="9846764" y="1323243"/>
                  <a:chExt cx="92291" cy="96750"/>
                </a:xfrm>
                <a:solidFill>
                  <a:srgbClr val="046938"/>
                </a:solidFill>
              </p:grpSpPr>
              <p:sp>
                <p:nvSpPr>
                  <p:cNvPr id="22500" name="Vrije vorm: vorm 22499">
                    <a:extLst>
                      <a:ext uri="{FF2B5EF4-FFF2-40B4-BE49-F238E27FC236}">
                        <a16:creationId xmlns:a16="http://schemas.microsoft.com/office/drawing/2014/main" id="{7835D746-5A06-416D-BF52-912329DFF1D4}"/>
                      </a:ext>
                    </a:extLst>
                  </p:cNvPr>
                  <p:cNvSpPr/>
                  <p:nvPr/>
                </p:nvSpPr>
                <p:spPr>
                  <a:xfrm>
                    <a:off x="9846764" y="1323243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1" name="Vrije vorm: vorm 22500">
                    <a:extLst>
                      <a:ext uri="{FF2B5EF4-FFF2-40B4-BE49-F238E27FC236}">
                        <a16:creationId xmlns:a16="http://schemas.microsoft.com/office/drawing/2014/main" id="{508FED08-8F1D-D4C0-0CF9-6E5F7D44234F}"/>
                      </a:ext>
                    </a:extLst>
                  </p:cNvPr>
                  <p:cNvSpPr/>
                  <p:nvPr/>
                </p:nvSpPr>
                <p:spPr>
                  <a:xfrm>
                    <a:off x="9846823" y="1356137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9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502" name="Vrije vorm: vorm 22501">
                    <a:extLst>
                      <a:ext uri="{FF2B5EF4-FFF2-40B4-BE49-F238E27FC236}">
                        <a16:creationId xmlns:a16="http://schemas.microsoft.com/office/drawing/2014/main" id="{618A0216-6527-7AD5-E822-6EA5A12B475B}"/>
                      </a:ext>
                    </a:extLst>
                  </p:cNvPr>
                  <p:cNvSpPr/>
                  <p:nvPr/>
                </p:nvSpPr>
                <p:spPr>
                  <a:xfrm>
                    <a:off x="9871907" y="1333008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4" name="Graphic 8819">
                  <a:extLst>
                    <a:ext uri="{FF2B5EF4-FFF2-40B4-BE49-F238E27FC236}">
                      <a16:creationId xmlns:a16="http://schemas.microsoft.com/office/drawing/2014/main" id="{39D2F7A7-5AE2-560C-8EF5-D155378771C0}"/>
                    </a:ext>
                  </a:extLst>
                </p:cNvPr>
                <p:cNvGrpSpPr/>
                <p:nvPr/>
              </p:nvGrpSpPr>
              <p:grpSpPr>
                <a:xfrm>
                  <a:off x="9189444" y="1681192"/>
                  <a:ext cx="92290" cy="96745"/>
                  <a:chOff x="9189444" y="1681192"/>
                  <a:chExt cx="92290" cy="96745"/>
                </a:xfrm>
                <a:solidFill>
                  <a:srgbClr val="046938"/>
                </a:solidFill>
              </p:grpSpPr>
              <p:sp>
                <p:nvSpPr>
                  <p:cNvPr id="22497" name="Vrije vorm: vorm 22496">
                    <a:extLst>
                      <a:ext uri="{FF2B5EF4-FFF2-40B4-BE49-F238E27FC236}">
                        <a16:creationId xmlns:a16="http://schemas.microsoft.com/office/drawing/2014/main" id="{94DFBCD9-A3FD-3906-1222-BBDB409BC0D4}"/>
                      </a:ext>
                    </a:extLst>
                  </p:cNvPr>
                  <p:cNvSpPr/>
                  <p:nvPr/>
                </p:nvSpPr>
                <p:spPr>
                  <a:xfrm>
                    <a:off x="9189444" y="1681192"/>
                    <a:ext cx="92290" cy="96745"/>
                  </a:xfrm>
                  <a:custGeom>
                    <a:avLst/>
                    <a:gdLst>
                      <a:gd name="connsiteX0" fmla="*/ 58195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5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8" name="Vrije vorm: vorm 22497">
                    <a:extLst>
                      <a:ext uri="{FF2B5EF4-FFF2-40B4-BE49-F238E27FC236}">
                        <a16:creationId xmlns:a16="http://schemas.microsoft.com/office/drawing/2014/main" id="{9FA53675-AFE5-3C08-D33B-387072EF962C}"/>
                      </a:ext>
                    </a:extLst>
                  </p:cNvPr>
                  <p:cNvSpPr/>
                  <p:nvPr/>
                </p:nvSpPr>
                <p:spPr>
                  <a:xfrm>
                    <a:off x="9189503" y="171399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0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9" name="Vrije vorm: vorm 22498">
                    <a:extLst>
                      <a:ext uri="{FF2B5EF4-FFF2-40B4-BE49-F238E27FC236}">
                        <a16:creationId xmlns:a16="http://schemas.microsoft.com/office/drawing/2014/main" id="{A438FDD2-5A37-1A29-94B2-C5648A693A90}"/>
                      </a:ext>
                    </a:extLst>
                  </p:cNvPr>
                  <p:cNvSpPr/>
                  <p:nvPr/>
                </p:nvSpPr>
                <p:spPr>
                  <a:xfrm>
                    <a:off x="9214587" y="1690862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5" name="Graphic 8819">
                  <a:extLst>
                    <a:ext uri="{FF2B5EF4-FFF2-40B4-BE49-F238E27FC236}">
                      <a16:creationId xmlns:a16="http://schemas.microsoft.com/office/drawing/2014/main" id="{11F83000-39A9-B23C-2FA1-51635AD9069C}"/>
                    </a:ext>
                  </a:extLst>
                </p:cNvPr>
                <p:cNvGrpSpPr/>
                <p:nvPr/>
              </p:nvGrpSpPr>
              <p:grpSpPr>
                <a:xfrm>
                  <a:off x="10134134" y="1769584"/>
                  <a:ext cx="92291" cy="96745"/>
                  <a:chOff x="10134134" y="1769584"/>
                  <a:chExt cx="92291" cy="96745"/>
                </a:xfrm>
                <a:solidFill>
                  <a:srgbClr val="046938"/>
                </a:solidFill>
              </p:grpSpPr>
              <p:sp>
                <p:nvSpPr>
                  <p:cNvPr id="22494" name="Vrije vorm: vorm 22493">
                    <a:extLst>
                      <a:ext uri="{FF2B5EF4-FFF2-40B4-BE49-F238E27FC236}">
                        <a16:creationId xmlns:a16="http://schemas.microsoft.com/office/drawing/2014/main" id="{7683E42F-B648-42FE-5032-DC9A33928B18}"/>
                      </a:ext>
                    </a:extLst>
                  </p:cNvPr>
                  <p:cNvSpPr/>
                  <p:nvPr/>
                </p:nvSpPr>
                <p:spPr>
                  <a:xfrm>
                    <a:off x="10134134" y="1769584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5" name="Vrije vorm: vorm 22494">
                    <a:extLst>
                      <a:ext uri="{FF2B5EF4-FFF2-40B4-BE49-F238E27FC236}">
                        <a16:creationId xmlns:a16="http://schemas.microsoft.com/office/drawing/2014/main" id="{EB1D0FB5-94B0-6FEA-0386-2416B9C4621E}"/>
                      </a:ext>
                    </a:extLst>
                  </p:cNvPr>
                  <p:cNvSpPr/>
                  <p:nvPr/>
                </p:nvSpPr>
                <p:spPr>
                  <a:xfrm>
                    <a:off x="10134193" y="1802384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6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6" name="Vrije vorm: vorm 22495">
                    <a:extLst>
                      <a:ext uri="{FF2B5EF4-FFF2-40B4-BE49-F238E27FC236}">
                        <a16:creationId xmlns:a16="http://schemas.microsoft.com/office/drawing/2014/main" id="{F811EB42-0B61-D466-FC6B-5BAC1DB52CD0}"/>
                      </a:ext>
                    </a:extLst>
                  </p:cNvPr>
                  <p:cNvSpPr/>
                  <p:nvPr/>
                </p:nvSpPr>
                <p:spPr>
                  <a:xfrm>
                    <a:off x="10159277" y="1779254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6" name="Graphic 8819">
                  <a:extLst>
                    <a:ext uri="{FF2B5EF4-FFF2-40B4-BE49-F238E27FC236}">
                      <a16:creationId xmlns:a16="http://schemas.microsoft.com/office/drawing/2014/main" id="{89F2BBFC-FDC6-3D4C-9CC9-FCE5E4D4E7A0}"/>
                    </a:ext>
                  </a:extLst>
                </p:cNvPr>
                <p:cNvGrpSpPr/>
                <p:nvPr/>
              </p:nvGrpSpPr>
              <p:grpSpPr>
                <a:xfrm>
                  <a:off x="9570444" y="1266283"/>
                  <a:ext cx="92290" cy="96745"/>
                  <a:chOff x="9570444" y="1266283"/>
                  <a:chExt cx="92290" cy="96745"/>
                </a:xfrm>
                <a:solidFill>
                  <a:srgbClr val="046938"/>
                </a:solidFill>
              </p:grpSpPr>
              <p:sp>
                <p:nvSpPr>
                  <p:cNvPr id="22491" name="Vrije vorm: vorm 22490">
                    <a:extLst>
                      <a:ext uri="{FF2B5EF4-FFF2-40B4-BE49-F238E27FC236}">
                        <a16:creationId xmlns:a16="http://schemas.microsoft.com/office/drawing/2014/main" id="{46F12A8B-58CD-EC56-96EF-AA319A4DA080}"/>
                      </a:ext>
                    </a:extLst>
                  </p:cNvPr>
                  <p:cNvSpPr/>
                  <p:nvPr/>
                </p:nvSpPr>
                <p:spPr>
                  <a:xfrm>
                    <a:off x="9570444" y="1266283"/>
                    <a:ext cx="92290" cy="96745"/>
                  </a:xfrm>
                  <a:custGeom>
                    <a:avLst/>
                    <a:gdLst>
                      <a:gd name="connsiteX0" fmla="*/ 58195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5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2" name="Vrije vorm: vorm 22491">
                    <a:extLst>
                      <a:ext uri="{FF2B5EF4-FFF2-40B4-BE49-F238E27FC236}">
                        <a16:creationId xmlns:a16="http://schemas.microsoft.com/office/drawing/2014/main" id="{0EEA5221-49B5-DC34-FB63-50D8BE90E0D9}"/>
                      </a:ext>
                    </a:extLst>
                  </p:cNvPr>
                  <p:cNvSpPr/>
                  <p:nvPr/>
                </p:nvSpPr>
                <p:spPr>
                  <a:xfrm>
                    <a:off x="9570503" y="129908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1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3" name="Vrije vorm: vorm 22492">
                    <a:extLst>
                      <a:ext uri="{FF2B5EF4-FFF2-40B4-BE49-F238E27FC236}">
                        <a16:creationId xmlns:a16="http://schemas.microsoft.com/office/drawing/2014/main" id="{C3E49F1E-A5F0-C5F2-83FB-607F497BFFF9}"/>
                      </a:ext>
                    </a:extLst>
                  </p:cNvPr>
                  <p:cNvSpPr/>
                  <p:nvPr/>
                </p:nvSpPr>
                <p:spPr>
                  <a:xfrm>
                    <a:off x="9595587" y="127595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87" name="Graphic 8819">
                  <a:extLst>
                    <a:ext uri="{FF2B5EF4-FFF2-40B4-BE49-F238E27FC236}">
                      <a16:creationId xmlns:a16="http://schemas.microsoft.com/office/drawing/2014/main" id="{487C3523-64BA-F5CB-603B-7CBF9399EE65}"/>
                    </a:ext>
                  </a:extLst>
                </p:cNvPr>
                <p:cNvGrpSpPr/>
                <p:nvPr/>
              </p:nvGrpSpPr>
              <p:grpSpPr>
                <a:xfrm>
                  <a:off x="10122989" y="1507551"/>
                  <a:ext cx="92291" cy="96750"/>
                  <a:chOff x="10122989" y="1507551"/>
                  <a:chExt cx="92291" cy="96750"/>
                </a:xfrm>
                <a:solidFill>
                  <a:srgbClr val="046938"/>
                </a:solidFill>
              </p:grpSpPr>
              <p:sp>
                <p:nvSpPr>
                  <p:cNvPr id="22488" name="Vrije vorm: vorm 22487">
                    <a:extLst>
                      <a:ext uri="{FF2B5EF4-FFF2-40B4-BE49-F238E27FC236}">
                        <a16:creationId xmlns:a16="http://schemas.microsoft.com/office/drawing/2014/main" id="{E4D8C29B-5ADF-7598-41F2-A8AB5DFF8713}"/>
                      </a:ext>
                    </a:extLst>
                  </p:cNvPr>
                  <p:cNvSpPr/>
                  <p:nvPr/>
                </p:nvSpPr>
                <p:spPr>
                  <a:xfrm>
                    <a:off x="10122989" y="1507551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89" name="Vrije vorm: vorm 22488">
                    <a:extLst>
                      <a:ext uri="{FF2B5EF4-FFF2-40B4-BE49-F238E27FC236}">
                        <a16:creationId xmlns:a16="http://schemas.microsoft.com/office/drawing/2014/main" id="{09420E46-0C18-FBD3-13DA-1A0D08018F8D}"/>
                      </a:ext>
                    </a:extLst>
                  </p:cNvPr>
                  <p:cNvSpPr/>
                  <p:nvPr/>
                </p:nvSpPr>
                <p:spPr>
                  <a:xfrm>
                    <a:off x="10123144" y="1540446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1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5" y="52864"/>
                          <a:pt x="33561" y="68771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90" name="Vrije vorm: vorm 22489">
                    <a:extLst>
                      <a:ext uri="{FF2B5EF4-FFF2-40B4-BE49-F238E27FC236}">
                        <a16:creationId xmlns:a16="http://schemas.microsoft.com/office/drawing/2014/main" id="{9AB54C0A-9EFA-5046-00E5-9C508AD56D8B}"/>
                      </a:ext>
                    </a:extLst>
                  </p:cNvPr>
                  <p:cNvSpPr/>
                  <p:nvPr/>
                </p:nvSpPr>
                <p:spPr>
                  <a:xfrm>
                    <a:off x="10148227" y="1517317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22452" name="Graphic 8819">
                <a:extLst>
                  <a:ext uri="{FF2B5EF4-FFF2-40B4-BE49-F238E27FC236}">
                    <a16:creationId xmlns:a16="http://schemas.microsoft.com/office/drawing/2014/main" id="{6A522EF9-D6CE-FBE6-D0D9-643E1B42DAD3}"/>
                  </a:ext>
                </a:extLst>
              </p:cNvPr>
              <p:cNvGrpSpPr/>
              <p:nvPr/>
            </p:nvGrpSpPr>
            <p:grpSpPr>
              <a:xfrm>
                <a:off x="9192778" y="1230374"/>
                <a:ext cx="1082890" cy="843124"/>
                <a:chOff x="9192778" y="1230374"/>
                <a:chExt cx="1082890" cy="843124"/>
              </a:xfrm>
            </p:grpSpPr>
            <p:grpSp>
              <p:nvGrpSpPr>
                <p:cNvPr id="22453" name="Graphic 8819">
                  <a:extLst>
                    <a:ext uri="{FF2B5EF4-FFF2-40B4-BE49-F238E27FC236}">
                      <a16:creationId xmlns:a16="http://schemas.microsoft.com/office/drawing/2014/main" id="{2CDF538F-5918-E933-645B-0D9E2B54BD08}"/>
                    </a:ext>
                  </a:extLst>
                </p:cNvPr>
                <p:cNvGrpSpPr/>
                <p:nvPr/>
              </p:nvGrpSpPr>
              <p:grpSpPr>
                <a:xfrm>
                  <a:off x="9458779" y="1484019"/>
                  <a:ext cx="92555" cy="96661"/>
                  <a:chOff x="9458779" y="1484019"/>
                  <a:chExt cx="92555" cy="96661"/>
                </a:xfrm>
              </p:grpSpPr>
              <p:sp>
                <p:nvSpPr>
                  <p:cNvPr id="22478" name="Vrije vorm: vorm 22477">
                    <a:extLst>
                      <a:ext uri="{FF2B5EF4-FFF2-40B4-BE49-F238E27FC236}">
                        <a16:creationId xmlns:a16="http://schemas.microsoft.com/office/drawing/2014/main" id="{D6421612-0249-8520-B70E-F4718FA8288C}"/>
                      </a:ext>
                    </a:extLst>
                  </p:cNvPr>
                  <p:cNvSpPr/>
                  <p:nvPr/>
                </p:nvSpPr>
                <p:spPr>
                  <a:xfrm>
                    <a:off x="9458865" y="1484019"/>
                    <a:ext cx="92469" cy="96661"/>
                  </a:xfrm>
                  <a:custGeom>
                    <a:avLst/>
                    <a:gdLst>
                      <a:gd name="connsiteX0" fmla="*/ 31281 w 92469"/>
                      <a:gd name="connsiteY0" fmla="*/ 94527 h 96661"/>
                      <a:gd name="connsiteX1" fmla="*/ 2515 w 92469"/>
                      <a:gd name="connsiteY1" fmla="*/ 34139 h 96661"/>
                      <a:gd name="connsiteX2" fmla="*/ 61189 w 92469"/>
                      <a:gd name="connsiteY2" fmla="*/ 2135 h 96661"/>
                      <a:gd name="connsiteX3" fmla="*/ 89955 w 92469"/>
                      <a:gd name="connsiteY3" fmla="*/ 62523 h 96661"/>
                      <a:gd name="connsiteX4" fmla="*/ 31281 w 92469"/>
                      <a:gd name="connsiteY4" fmla="*/ 94527 h 96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469" h="96661">
                        <a:moveTo>
                          <a:pt x="31281" y="94527"/>
                        </a:moveTo>
                        <a:cubicBezTo>
                          <a:pt x="7087" y="86717"/>
                          <a:pt x="-5772" y="59666"/>
                          <a:pt x="2515" y="34139"/>
                        </a:cubicBezTo>
                        <a:cubicBezTo>
                          <a:pt x="10802" y="8612"/>
                          <a:pt x="37091" y="-5676"/>
                          <a:pt x="61189" y="2135"/>
                        </a:cubicBezTo>
                        <a:cubicBezTo>
                          <a:pt x="85382" y="9945"/>
                          <a:pt x="98241" y="36996"/>
                          <a:pt x="89955" y="62523"/>
                        </a:cubicBezTo>
                        <a:cubicBezTo>
                          <a:pt x="81668" y="88050"/>
                          <a:pt x="55379" y="102338"/>
                          <a:pt x="31281" y="94527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9" name="Vrije vorm: vorm 22478">
                    <a:extLst>
                      <a:ext uri="{FF2B5EF4-FFF2-40B4-BE49-F238E27FC236}">
                        <a16:creationId xmlns:a16="http://schemas.microsoft.com/office/drawing/2014/main" id="{C46049EA-B828-D00C-25F9-F706A9B6FEE8}"/>
                      </a:ext>
                    </a:extLst>
                  </p:cNvPr>
                  <p:cNvSpPr/>
                  <p:nvPr/>
                </p:nvSpPr>
                <p:spPr>
                  <a:xfrm>
                    <a:off x="9458779" y="1495679"/>
                    <a:ext cx="77276" cy="84876"/>
                  </a:xfrm>
                  <a:custGeom>
                    <a:avLst/>
                    <a:gdLst>
                      <a:gd name="connsiteX0" fmla="*/ 77277 w 77276"/>
                      <a:gd name="connsiteY0" fmla="*/ 71152 h 84876"/>
                      <a:gd name="connsiteX1" fmla="*/ 17364 w 77276"/>
                      <a:gd name="connsiteY1" fmla="*/ 0 h 84876"/>
                      <a:gd name="connsiteX2" fmla="*/ 2505 w 77276"/>
                      <a:gd name="connsiteY2" fmla="*/ 22384 h 84876"/>
                      <a:gd name="connsiteX3" fmla="*/ 31271 w 77276"/>
                      <a:gd name="connsiteY3" fmla="*/ 82772 h 84876"/>
                      <a:gd name="connsiteX4" fmla="*/ 77181 w 77276"/>
                      <a:gd name="connsiteY4" fmla="*/ 71152 h 848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276" h="84876">
                        <a:moveTo>
                          <a:pt x="77277" y="71152"/>
                        </a:moveTo>
                        <a:cubicBezTo>
                          <a:pt x="42701" y="73723"/>
                          <a:pt x="6125" y="44577"/>
                          <a:pt x="17364" y="0"/>
                        </a:cubicBezTo>
                        <a:cubicBezTo>
                          <a:pt x="10792" y="5715"/>
                          <a:pt x="5458" y="13335"/>
                          <a:pt x="2505" y="22384"/>
                        </a:cubicBezTo>
                        <a:cubicBezTo>
                          <a:pt x="-5781" y="47911"/>
                          <a:pt x="7173" y="74962"/>
                          <a:pt x="31271" y="82772"/>
                        </a:cubicBezTo>
                        <a:cubicBezTo>
                          <a:pt x="47749" y="88106"/>
                          <a:pt x="65085" y="82963"/>
                          <a:pt x="77181" y="71152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80" name="Vrije vorm: vorm 22479">
                    <a:extLst>
                      <a:ext uri="{FF2B5EF4-FFF2-40B4-BE49-F238E27FC236}">
                        <a16:creationId xmlns:a16="http://schemas.microsoft.com/office/drawing/2014/main" id="{1346C0CF-B2B0-0DC5-8BA0-0CADF40CE96B}"/>
                      </a:ext>
                    </a:extLst>
                  </p:cNvPr>
                  <p:cNvSpPr/>
                  <p:nvPr/>
                </p:nvSpPr>
                <p:spPr>
                  <a:xfrm>
                    <a:off x="9501480" y="1496346"/>
                    <a:ext cx="38480" cy="30479"/>
                  </a:xfrm>
                  <a:custGeom>
                    <a:avLst/>
                    <a:gdLst>
                      <a:gd name="connsiteX0" fmla="*/ 38386 w 38480"/>
                      <a:gd name="connsiteY0" fmla="*/ 30479 h 30479"/>
                      <a:gd name="connsiteX1" fmla="*/ 19431 w 38480"/>
                      <a:gd name="connsiteY1" fmla="*/ 1237 h 30479"/>
                      <a:gd name="connsiteX2" fmla="*/ 0 w 38480"/>
                      <a:gd name="connsiteY2" fmla="*/ 2476 h 30479"/>
                      <a:gd name="connsiteX3" fmla="*/ 38481 w 38480"/>
                      <a:gd name="connsiteY3" fmla="*/ 30479 h 30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480" h="30479">
                        <a:moveTo>
                          <a:pt x="38386" y="30479"/>
                        </a:moveTo>
                        <a:cubicBezTo>
                          <a:pt x="39052" y="17335"/>
                          <a:pt x="31623" y="5143"/>
                          <a:pt x="19431" y="1237"/>
                        </a:cubicBezTo>
                        <a:cubicBezTo>
                          <a:pt x="12859" y="-858"/>
                          <a:pt x="6001" y="-191"/>
                          <a:pt x="0" y="2476"/>
                        </a:cubicBezTo>
                        <a:cubicBezTo>
                          <a:pt x="15907" y="6000"/>
                          <a:pt x="30480" y="15906"/>
                          <a:pt x="38481" y="30479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4" name="Graphic 8819">
                  <a:extLst>
                    <a:ext uri="{FF2B5EF4-FFF2-40B4-BE49-F238E27FC236}">
                      <a16:creationId xmlns:a16="http://schemas.microsoft.com/office/drawing/2014/main" id="{F06D3B04-1D3A-E97F-AD1A-37563E49F3F6}"/>
                    </a:ext>
                  </a:extLst>
                </p:cNvPr>
                <p:cNvGrpSpPr/>
                <p:nvPr/>
              </p:nvGrpSpPr>
              <p:grpSpPr>
                <a:xfrm>
                  <a:off x="10183378" y="1976753"/>
                  <a:ext cx="92290" cy="96745"/>
                  <a:chOff x="10183378" y="1976753"/>
                  <a:chExt cx="92290" cy="96745"/>
                </a:xfrm>
              </p:grpSpPr>
              <p:sp>
                <p:nvSpPr>
                  <p:cNvPr id="22475" name="Vrije vorm: vorm 22474">
                    <a:extLst>
                      <a:ext uri="{FF2B5EF4-FFF2-40B4-BE49-F238E27FC236}">
                        <a16:creationId xmlns:a16="http://schemas.microsoft.com/office/drawing/2014/main" id="{9D4D4548-C66B-87F3-2D68-9C95038CF1A7}"/>
                      </a:ext>
                    </a:extLst>
                  </p:cNvPr>
                  <p:cNvSpPr/>
                  <p:nvPr/>
                </p:nvSpPr>
                <p:spPr>
                  <a:xfrm>
                    <a:off x="10183378" y="1976753"/>
                    <a:ext cx="92290" cy="96745"/>
                  </a:xfrm>
                  <a:custGeom>
                    <a:avLst/>
                    <a:gdLst>
                      <a:gd name="connsiteX0" fmla="*/ 58194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4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4" y="95379"/>
                        </a:moveTo>
                        <a:cubicBezTo>
                          <a:pt x="33620" y="101665"/>
                          <a:pt x="8283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4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6" name="Vrije vorm: vorm 22475">
                    <a:extLst>
                      <a:ext uri="{FF2B5EF4-FFF2-40B4-BE49-F238E27FC236}">
                        <a16:creationId xmlns:a16="http://schemas.microsoft.com/office/drawing/2014/main" id="{4E7B4810-D549-F88F-5CD1-136C7C704466}"/>
                      </a:ext>
                    </a:extLst>
                  </p:cNvPr>
                  <p:cNvSpPr/>
                  <p:nvPr/>
                </p:nvSpPr>
                <p:spPr>
                  <a:xfrm>
                    <a:off x="10183437" y="200955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7" name="Vrije vorm: vorm 22476">
                    <a:extLst>
                      <a:ext uri="{FF2B5EF4-FFF2-40B4-BE49-F238E27FC236}">
                        <a16:creationId xmlns:a16="http://schemas.microsoft.com/office/drawing/2014/main" id="{3479D65D-00E0-AF4D-93C2-870C0E3361F2}"/>
                      </a:ext>
                    </a:extLst>
                  </p:cNvPr>
                  <p:cNvSpPr/>
                  <p:nvPr/>
                </p:nvSpPr>
                <p:spPr>
                  <a:xfrm>
                    <a:off x="10208521" y="198642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1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4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4" y="-2398"/>
                          <a:pt x="15811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4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5" name="Graphic 8819">
                  <a:extLst>
                    <a:ext uri="{FF2B5EF4-FFF2-40B4-BE49-F238E27FC236}">
                      <a16:creationId xmlns:a16="http://schemas.microsoft.com/office/drawing/2014/main" id="{5D81A918-D45D-AFF4-B599-FE5E3148E773}"/>
                    </a:ext>
                  </a:extLst>
                </p:cNvPr>
                <p:cNvGrpSpPr/>
                <p:nvPr/>
              </p:nvGrpSpPr>
              <p:grpSpPr>
                <a:xfrm>
                  <a:off x="9850098" y="1287333"/>
                  <a:ext cx="92291" cy="96745"/>
                  <a:chOff x="9850098" y="1287333"/>
                  <a:chExt cx="92291" cy="96745"/>
                </a:xfrm>
              </p:grpSpPr>
              <p:sp>
                <p:nvSpPr>
                  <p:cNvPr id="22472" name="Vrije vorm: vorm 22471">
                    <a:extLst>
                      <a:ext uri="{FF2B5EF4-FFF2-40B4-BE49-F238E27FC236}">
                        <a16:creationId xmlns:a16="http://schemas.microsoft.com/office/drawing/2014/main" id="{B6A6DE13-5EDB-1216-F55A-13C1743F7084}"/>
                      </a:ext>
                    </a:extLst>
                  </p:cNvPr>
                  <p:cNvSpPr/>
                  <p:nvPr/>
                </p:nvSpPr>
                <p:spPr>
                  <a:xfrm>
                    <a:off x="9850098" y="1287333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3" name="Vrije vorm: vorm 22472">
                    <a:extLst>
                      <a:ext uri="{FF2B5EF4-FFF2-40B4-BE49-F238E27FC236}">
                        <a16:creationId xmlns:a16="http://schemas.microsoft.com/office/drawing/2014/main" id="{44445420-BFFD-C8B6-F015-1198B61DB334}"/>
                      </a:ext>
                    </a:extLst>
                  </p:cNvPr>
                  <p:cNvSpPr/>
                  <p:nvPr/>
                </p:nvSpPr>
                <p:spPr>
                  <a:xfrm>
                    <a:off x="9850157" y="1320133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0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4" name="Vrije vorm: vorm 22473">
                    <a:extLst>
                      <a:ext uri="{FF2B5EF4-FFF2-40B4-BE49-F238E27FC236}">
                        <a16:creationId xmlns:a16="http://schemas.microsoft.com/office/drawing/2014/main" id="{45A3F174-CDD1-BD7C-02AC-05ED52485937}"/>
                      </a:ext>
                    </a:extLst>
                  </p:cNvPr>
                  <p:cNvSpPr/>
                  <p:nvPr/>
                </p:nvSpPr>
                <p:spPr>
                  <a:xfrm>
                    <a:off x="9875241" y="129700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6" name="Graphic 8819">
                  <a:extLst>
                    <a:ext uri="{FF2B5EF4-FFF2-40B4-BE49-F238E27FC236}">
                      <a16:creationId xmlns:a16="http://schemas.microsoft.com/office/drawing/2014/main" id="{B376BFBF-7217-000D-DDC6-5480D0B9E838}"/>
                    </a:ext>
                  </a:extLst>
                </p:cNvPr>
                <p:cNvGrpSpPr/>
                <p:nvPr/>
              </p:nvGrpSpPr>
              <p:grpSpPr>
                <a:xfrm>
                  <a:off x="9192778" y="1645188"/>
                  <a:ext cx="92291" cy="96750"/>
                  <a:chOff x="9192778" y="1645188"/>
                  <a:chExt cx="92291" cy="96750"/>
                </a:xfrm>
              </p:grpSpPr>
              <p:sp>
                <p:nvSpPr>
                  <p:cNvPr id="22469" name="Vrije vorm: vorm 22468">
                    <a:extLst>
                      <a:ext uri="{FF2B5EF4-FFF2-40B4-BE49-F238E27FC236}">
                        <a16:creationId xmlns:a16="http://schemas.microsoft.com/office/drawing/2014/main" id="{6D22E4B2-D41A-F583-EC6B-8FE12DDCB058}"/>
                      </a:ext>
                    </a:extLst>
                  </p:cNvPr>
                  <p:cNvSpPr/>
                  <p:nvPr/>
                </p:nvSpPr>
                <p:spPr>
                  <a:xfrm>
                    <a:off x="9192778" y="1645188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0" name="Vrije vorm: vorm 22469">
                    <a:extLst>
                      <a:ext uri="{FF2B5EF4-FFF2-40B4-BE49-F238E27FC236}">
                        <a16:creationId xmlns:a16="http://schemas.microsoft.com/office/drawing/2014/main" id="{FC1EAB30-2BA8-44A8-8FA0-02EDE75936AC}"/>
                      </a:ext>
                    </a:extLst>
                  </p:cNvPr>
                  <p:cNvSpPr/>
                  <p:nvPr/>
                </p:nvSpPr>
                <p:spPr>
                  <a:xfrm>
                    <a:off x="9192932" y="167808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9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71" name="Vrije vorm: vorm 22470">
                    <a:extLst>
                      <a:ext uri="{FF2B5EF4-FFF2-40B4-BE49-F238E27FC236}">
                        <a16:creationId xmlns:a16="http://schemas.microsoft.com/office/drawing/2014/main" id="{C1127DDF-8106-6E22-1BF5-7F08BAD5A112}"/>
                      </a:ext>
                    </a:extLst>
                  </p:cNvPr>
                  <p:cNvSpPr/>
                  <p:nvPr/>
                </p:nvSpPr>
                <p:spPr>
                  <a:xfrm>
                    <a:off x="9218016" y="165495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7" name="Graphic 8819">
                  <a:extLst>
                    <a:ext uri="{FF2B5EF4-FFF2-40B4-BE49-F238E27FC236}">
                      <a16:creationId xmlns:a16="http://schemas.microsoft.com/office/drawing/2014/main" id="{DD1906BA-78E9-390B-9321-3AF2CFE09BF2}"/>
                    </a:ext>
                  </a:extLst>
                </p:cNvPr>
                <p:cNvGrpSpPr/>
                <p:nvPr/>
              </p:nvGrpSpPr>
              <p:grpSpPr>
                <a:xfrm>
                  <a:off x="10137563" y="1733675"/>
                  <a:ext cx="92291" cy="96745"/>
                  <a:chOff x="10137563" y="1733675"/>
                  <a:chExt cx="92291" cy="96745"/>
                </a:xfrm>
              </p:grpSpPr>
              <p:sp>
                <p:nvSpPr>
                  <p:cNvPr id="22466" name="Vrije vorm: vorm 22465">
                    <a:extLst>
                      <a:ext uri="{FF2B5EF4-FFF2-40B4-BE49-F238E27FC236}">
                        <a16:creationId xmlns:a16="http://schemas.microsoft.com/office/drawing/2014/main" id="{A31A318B-0944-E62E-B099-A98E4000C1F8}"/>
                      </a:ext>
                    </a:extLst>
                  </p:cNvPr>
                  <p:cNvSpPr/>
                  <p:nvPr/>
                </p:nvSpPr>
                <p:spPr>
                  <a:xfrm>
                    <a:off x="10137563" y="1733675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7" name="Vrije vorm: vorm 22466">
                    <a:extLst>
                      <a:ext uri="{FF2B5EF4-FFF2-40B4-BE49-F238E27FC236}">
                        <a16:creationId xmlns:a16="http://schemas.microsoft.com/office/drawing/2014/main" id="{F69626AF-EE9B-7C33-C69C-37106B21F41B}"/>
                      </a:ext>
                    </a:extLst>
                  </p:cNvPr>
                  <p:cNvSpPr/>
                  <p:nvPr/>
                </p:nvSpPr>
                <p:spPr>
                  <a:xfrm>
                    <a:off x="10137622" y="1766474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9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8" name="Vrije vorm: vorm 22467">
                    <a:extLst>
                      <a:ext uri="{FF2B5EF4-FFF2-40B4-BE49-F238E27FC236}">
                        <a16:creationId xmlns:a16="http://schemas.microsoft.com/office/drawing/2014/main" id="{A269C1FF-96F4-8753-6DB0-0BBF210FA529}"/>
                      </a:ext>
                    </a:extLst>
                  </p:cNvPr>
                  <p:cNvSpPr/>
                  <p:nvPr/>
                </p:nvSpPr>
                <p:spPr>
                  <a:xfrm>
                    <a:off x="10162705" y="1743345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8" name="Graphic 8819">
                  <a:extLst>
                    <a:ext uri="{FF2B5EF4-FFF2-40B4-BE49-F238E27FC236}">
                      <a16:creationId xmlns:a16="http://schemas.microsoft.com/office/drawing/2014/main" id="{71CD5B7A-FF0F-4844-558A-DA243FAACF0A}"/>
                    </a:ext>
                  </a:extLst>
                </p:cNvPr>
                <p:cNvGrpSpPr/>
                <p:nvPr/>
              </p:nvGrpSpPr>
              <p:grpSpPr>
                <a:xfrm>
                  <a:off x="9573778" y="1230374"/>
                  <a:ext cx="92291" cy="96745"/>
                  <a:chOff x="9573778" y="1230374"/>
                  <a:chExt cx="92291" cy="96745"/>
                </a:xfrm>
              </p:grpSpPr>
              <p:sp>
                <p:nvSpPr>
                  <p:cNvPr id="22463" name="Vrije vorm: vorm 22462">
                    <a:extLst>
                      <a:ext uri="{FF2B5EF4-FFF2-40B4-BE49-F238E27FC236}">
                        <a16:creationId xmlns:a16="http://schemas.microsoft.com/office/drawing/2014/main" id="{E3D7DD2C-B9E7-B7F5-B8FA-887B6F191517}"/>
                      </a:ext>
                    </a:extLst>
                  </p:cNvPr>
                  <p:cNvSpPr/>
                  <p:nvPr/>
                </p:nvSpPr>
                <p:spPr>
                  <a:xfrm>
                    <a:off x="9573778" y="1230374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4" name="Vrije vorm: vorm 22463">
                    <a:extLst>
                      <a:ext uri="{FF2B5EF4-FFF2-40B4-BE49-F238E27FC236}">
                        <a16:creationId xmlns:a16="http://schemas.microsoft.com/office/drawing/2014/main" id="{E64591D0-9AD3-CA49-51EA-E37A38DE70F6}"/>
                      </a:ext>
                    </a:extLst>
                  </p:cNvPr>
                  <p:cNvSpPr/>
                  <p:nvPr/>
                </p:nvSpPr>
                <p:spPr>
                  <a:xfrm>
                    <a:off x="9573932" y="1263173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9 w 90710"/>
                      <a:gd name="connsiteY1" fmla="*/ 0 h 63856"/>
                      <a:gd name="connsiteX2" fmla="*/ 1557 w 90710"/>
                      <a:gd name="connsiteY2" fmla="*/ 26861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5" y="52864"/>
                          <a:pt x="33561" y="68770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5" name="Vrije vorm: vorm 22464">
                    <a:extLst>
                      <a:ext uri="{FF2B5EF4-FFF2-40B4-BE49-F238E27FC236}">
                        <a16:creationId xmlns:a16="http://schemas.microsoft.com/office/drawing/2014/main" id="{1A5657D1-1A50-3314-E3F4-372F506622CF}"/>
                      </a:ext>
                    </a:extLst>
                  </p:cNvPr>
                  <p:cNvSpPr/>
                  <p:nvPr/>
                </p:nvSpPr>
                <p:spPr>
                  <a:xfrm>
                    <a:off x="9599016" y="1240044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22459" name="Graphic 8819">
                  <a:extLst>
                    <a:ext uri="{FF2B5EF4-FFF2-40B4-BE49-F238E27FC236}">
                      <a16:creationId xmlns:a16="http://schemas.microsoft.com/office/drawing/2014/main" id="{9B26983B-2A2D-55AC-1606-0A463BA6EF86}"/>
                    </a:ext>
                  </a:extLst>
                </p:cNvPr>
                <p:cNvGrpSpPr/>
                <p:nvPr/>
              </p:nvGrpSpPr>
              <p:grpSpPr>
                <a:xfrm>
                  <a:off x="10126418" y="1471642"/>
                  <a:ext cx="92291" cy="96745"/>
                  <a:chOff x="10126418" y="1471642"/>
                  <a:chExt cx="92291" cy="96745"/>
                </a:xfrm>
              </p:grpSpPr>
              <p:sp>
                <p:nvSpPr>
                  <p:cNvPr id="22460" name="Vrije vorm: vorm 22459">
                    <a:extLst>
                      <a:ext uri="{FF2B5EF4-FFF2-40B4-BE49-F238E27FC236}">
                        <a16:creationId xmlns:a16="http://schemas.microsoft.com/office/drawing/2014/main" id="{09D40952-A14C-E6A7-90F6-C0AFAD06FD5D}"/>
                      </a:ext>
                    </a:extLst>
                  </p:cNvPr>
                  <p:cNvSpPr/>
                  <p:nvPr/>
                </p:nvSpPr>
                <p:spPr>
                  <a:xfrm>
                    <a:off x="10126418" y="1471642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1" name="Vrije vorm: vorm 22460">
                    <a:extLst>
                      <a:ext uri="{FF2B5EF4-FFF2-40B4-BE49-F238E27FC236}">
                        <a16:creationId xmlns:a16="http://schemas.microsoft.com/office/drawing/2014/main" id="{8EB95FF2-DBAD-8E58-58E7-A1E4E7F67311}"/>
                      </a:ext>
                    </a:extLst>
                  </p:cNvPr>
                  <p:cNvSpPr/>
                  <p:nvPr/>
                </p:nvSpPr>
                <p:spPr>
                  <a:xfrm>
                    <a:off x="10126478" y="1504441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6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22462" name="Vrije vorm: vorm 22461">
                    <a:extLst>
                      <a:ext uri="{FF2B5EF4-FFF2-40B4-BE49-F238E27FC236}">
                        <a16:creationId xmlns:a16="http://schemas.microsoft.com/office/drawing/2014/main" id="{66A9DA75-98AB-7DBB-E59D-C139F9A0C922}"/>
                      </a:ext>
                    </a:extLst>
                  </p:cNvPr>
                  <p:cNvSpPr/>
                  <p:nvPr/>
                </p:nvSpPr>
                <p:spPr>
                  <a:xfrm>
                    <a:off x="10151561" y="1481312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</p:grpSp>
      </p:grpSp>
      <p:sp>
        <p:nvSpPr>
          <p:cNvPr id="22630" name="!!schaduw boom">
            <a:extLst>
              <a:ext uri="{FF2B5EF4-FFF2-40B4-BE49-F238E27FC236}">
                <a16:creationId xmlns:a16="http://schemas.microsoft.com/office/drawing/2014/main" id="{F3295BC1-9D26-782B-AD70-FB536227B909}"/>
              </a:ext>
            </a:extLst>
          </p:cNvPr>
          <p:cNvSpPr/>
          <p:nvPr userDrawn="1"/>
        </p:nvSpPr>
        <p:spPr>
          <a:xfrm>
            <a:off x="8147387" y="5856634"/>
            <a:ext cx="1062203" cy="178340"/>
          </a:xfrm>
          <a:custGeom>
            <a:avLst/>
            <a:gdLst>
              <a:gd name="connsiteX0" fmla="*/ 2107228 w 2208280"/>
              <a:gd name="connsiteY0" fmla="*/ 29964 h 175350"/>
              <a:gd name="connsiteX1" fmla="*/ 2050869 w 2208280"/>
              <a:gd name="connsiteY1" fmla="*/ 17969 h 175350"/>
              <a:gd name="connsiteX2" fmla="*/ 1994263 w 2208280"/>
              <a:gd name="connsiteY2" fmla="*/ 12465 h 175350"/>
              <a:gd name="connsiteX3" fmla="*/ 1938232 w 2208280"/>
              <a:gd name="connsiteY3" fmla="*/ 9097 h 175350"/>
              <a:gd name="connsiteX4" fmla="*/ 1882612 w 2208280"/>
              <a:gd name="connsiteY4" fmla="*/ 6632 h 175350"/>
              <a:gd name="connsiteX5" fmla="*/ 1771537 w 2208280"/>
              <a:gd name="connsiteY5" fmla="*/ 3428 h 175350"/>
              <a:gd name="connsiteX6" fmla="*/ 1328139 w 2208280"/>
              <a:gd name="connsiteY6" fmla="*/ 3099 h 175350"/>
              <a:gd name="connsiteX7" fmla="*/ 885646 w 2208280"/>
              <a:gd name="connsiteY7" fmla="*/ 4003 h 175350"/>
              <a:gd name="connsiteX8" fmla="*/ 664809 w 2208280"/>
              <a:gd name="connsiteY8" fmla="*/ 18627 h 175350"/>
              <a:gd name="connsiteX9" fmla="*/ 443562 w 2208280"/>
              <a:gd name="connsiteY9" fmla="*/ 49189 h 175350"/>
              <a:gd name="connsiteX10" fmla="*/ 223876 w 2208280"/>
              <a:gd name="connsiteY10" fmla="*/ 59869 h 175350"/>
              <a:gd name="connsiteX11" fmla="*/ 0 w 2208280"/>
              <a:gd name="connsiteY11" fmla="*/ 130934 h 175350"/>
              <a:gd name="connsiteX12" fmla="*/ 224698 w 2208280"/>
              <a:gd name="connsiteY12" fmla="*/ 157800 h 175350"/>
              <a:gd name="connsiteX13" fmla="*/ 476343 w 2208280"/>
              <a:gd name="connsiteY13" fmla="*/ 175217 h 175350"/>
              <a:gd name="connsiteX14" fmla="*/ 586843 w 2208280"/>
              <a:gd name="connsiteY14" fmla="*/ 172588 h 175350"/>
              <a:gd name="connsiteX15" fmla="*/ 697507 w 2208280"/>
              <a:gd name="connsiteY15" fmla="*/ 171109 h 175350"/>
              <a:gd name="connsiteX16" fmla="*/ 808337 w 2208280"/>
              <a:gd name="connsiteY16" fmla="*/ 169548 h 175350"/>
              <a:gd name="connsiteX17" fmla="*/ 919083 w 2208280"/>
              <a:gd name="connsiteY17" fmla="*/ 167576 h 175350"/>
              <a:gd name="connsiteX18" fmla="*/ 1332658 w 2208280"/>
              <a:gd name="connsiteY18" fmla="*/ 127073 h 175350"/>
              <a:gd name="connsiteX19" fmla="*/ 1774167 w 2208280"/>
              <a:gd name="connsiteY19" fmla="*/ 75150 h 175350"/>
              <a:gd name="connsiteX20" fmla="*/ 1884420 w 2208280"/>
              <a:gd name="connsiteY20" fmla="*/ 64470 h 175350"/>
              <a:gd name="connsiteX21" fmla="*/ 1939465 w 2208280"/>
              <a:gd name="connsiteY21" fmla="*/ 59048 h 175350"/>
              <a:gd name="connsiteX22" fmla="*/ 1966823 w 2208280"/>
              <a:gd name="connsiteY22" fmla="*/ 56501 h 175350"/>
              <a:gd name="connsiteX23" fmla="*/ 1994181 w 2208280"/>
              <a:gd name="connsiteY23" fmla="*/ 54365 h 175350"/>
              <a:gd name="connsiteX24" fmla="*/ 2048158 w 2208280"/>
              <a:gd name="connsiteY24" fmla="*/ 52886 h 175350"/>
              <a:gd name="connsiteX25" fmla="*/ 2101231 w 2208280"/>
              <a:gd name="connsiteY25" fmla="*/ 56829 h 175350"/>
              <a:gd name="connsiteX26" fmla="*/ 2152907 w 2208280"/>
              <a:gd name="connsiteY26" fmla="*/ 69399 h 175350"/>
              <a:gd name="connsiteX27" fmla="*/ 2201955 w 2208280"/>
              <a:gd name="connsiteY27" fmla="*/ 91828 h 175350"/>
              <a:gd name="connsiteX28" fmla="*/ 2208280 w 2208280"/>
              <a:gd name="connsiteY28" fmla="*/ 82791 h 175350"/>
              <a:gd name="connsiteX29" fmla="*/ 2107393 w 2208280"/>
              <a:gd name="connsiteY29" fmla="*/ 29800 h 17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208280" h="175350">
                <a:moveTo>
                  <a:pt x="2107228" y="29964"/>
                </a:moveTo>
                <a:cubicBezTo>
                  <a:pt x="2088743" y="24542"/>
                  <a:pt x="2069765" y="20681"/>
                  <a:pt x="2050869" y="17969"/>
                </a:cubicBezTo>
                <a:cubicBezTo>
                  <a:pt x="2031891" y="15258"/>
                  <a:pt x="2012995" y="13697"/>
                  <a:pt x="1994263" y="12465"/>
                </a:cubicBezTo>
                <a:lnTo>
                  <a:pt x="1938232" y="9097"/>
                </a:lnTo>
                <a:lnTo>
                  <a:pt x="1882612" y="6632"/>
                </a:lnTo>
                <a:cubicBezTo>
                  <a:pt x="1845560" y="5317"/>
                  <a:pt x="1808508" y="4167"/>
                  <a:pt x="1771537" y="3428"/>
                </a:cubicBezTo>
                <a:cubicBezTo>
                  <a:pt x="1623574" y="142"/>
                  <a:pt x="1475775" y="717"/>
                  <a:pt x="1328139" y="3099"/>
                </a:cubicBezTo>
                <a:cubicBezTo>
                  <a:pt x="1180423" y="5235"/>
                  <a:pt x="1032952" y="-5527"/>
                  <a:pt x="885646" y="4003"/>
                </a:cubicBezTo>
                <a:cubicBezTo>
                  <a:pt x="811952" y="8521"/>
                  <a:pt x="738339" y="13944"/>
                  <a:pt x="664809" y="18627"/>
                </a:cubicBezTo>
                <a:lnTo>
                  <a:pt x="443562" y="49189"/>
                </a:lnTo>
                <a:cubicBezTo>
                  <a:pt x="370032" y="53872"/>
                  <a:pt x="296831" y="57897"/>
                  <a:pt x="223876" y="59869"/>
                </a:cubicBezTo>
                <a:cubicBezTo>
                  <a:pt x="150921" y="61841"/>
                  <a:pt x="-246" y="110313"/>
                  <a:pt x="0" y="130934"/>
                </a:cubicBezTo>
                <a:cubicBezTo>
                  <a:pt x="739" y="187540"/>
                  <a:pt x="150100" y="157224"/>
                  <a:pt x="224698" y="157800"/>
                </a:cubicBezTo>
                <a:cubicBezTo>
                  <a:pt x="299296" y="158293"/>
                  <a:pt x="402402" y="177106"/>
                  <a:pt x="476343" y="175217"/>
                </a:cubicBezTo>
                <a:cubicBezTo>
                  <a:pt x="513313" y="174313"/>
                  <a:pt x="550201" y="173163"/>
                  <a:pt x="586843" y="172588"/>
                </a:cubicBezTo>
                <a:lnTo>
                  <a:pt x="697507" y="171109"/>
                </a:lnTo>
                <a:lnTo>
                  <a:pt x="808337" y="169548"/>
                </a:lnTo>
                <a:cubicBezTo>
                  <a:pt x="845307" y="168973"/>
                  <a:pt x="882195" y="168562"/>
                  <a:pt x="919083" y="167576"/>
                </a:cubicBezTo>
                <a:cubicBezTo>
                  <a:pt x="1066718" y="164783"/>
                  <a:pt x="1185434" y="137261"/>
                  <a:pt x="1332658" y="127073"/>
                </a:cubicBezTo>
                <a:cubicBezTo>
                  <a:pt x="1479965" y="117214"/>
                  <a:pt x="1627106" y="89117"/>
                  <a:pt x="1774167" y="75150"/>
                </a:cubicBezTo>
                <a:lnTo>
                  <a:pt x="1884420" y="64470"/>
                </a:lnTo>
                <a:lnTo>
                  <a:pt x="1939465" y="59048"/>
                </a:lnTo>
                <a:cubicBezTo>
                  <a:pt x="1948666" y="58062"/>
                  <a:pt x="1957703" y="57322"/>
                  <a:pt x="1966823" y="56501"/>
                </a:cubicBezTo>
                <a:cubicBezTo>
                  <a:pt x="1975942" y="55679"/>
                  <a:pt x="1985062" y="54775"/>
                  <a:pt x="1994181" y="54365"/>
                </a:cubicBezTo>
                <a:cubicBezTo>
                  <a:pt x="2012338" y="53297"/>
                  <a:pt x="2030330" y="52639"/>
                  <a:pt x="2048158" y="52886"/>
                </a:cubicBezTo>
                <a:cubicBezTo>
                  <a:pt x="2065985" y="53050"/>
                  <a:pt x="2083732" y="54200"/>
                  <a:pt x="2101231" y="56829"/>
                </a:cubicBezTo>
                <a:cubicBezTo>
                  <a:pt x="2118730" y="59458"/>
                  <a:pt x="2135983" y="63649"/>
                  <a:pt x="2152907" y="69399"/>
                </a:cubicBezTo>
                <a:cubicBezTo>
                  <a:pt x="2169749" y="75232"/>
                  <a:pt x="2186098" y="82873"/>
                  <a:pt x="2201955" y="91828"/>
                </a:cubicBezTo>
                <a:lnTo>
                  <a:pt x="2208280" y="82791"/>
                </a:lnTo>
                <a:cubicBezTo>
                  <a:pt x="2179279" y="58719"/>
                  <a:pt x="2144445" y="40398"/>
                  <a:pt x="2107393" y="29800"/>
                </a:cubicBezTo>
                <a:close/>
              </a:path>
            </a:pathLst>
          </a:custGeom>
          <a:gradFill flip="none" rotWithShape="1">
            <a:gsLst>
              <a:gs pos="0">
                <a:srgbClr val="70ADE4"/>
              </a:gs>
              <a:gs pos="50000">
                <a:srgbClr val="99C0F6"/>
              </a:gs>
            </a:gsLst>
            <a:lin ang="0" scaled="1"/>
            <a:tileRect/>
          </a:gradFill>
          <a:ln w="821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5C5759B-FFB9-90BF-192D-55CDDC01E90D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58419">
            <a:off x="7872989" y="3526100"/>
            <a:ext cx="1812762" cy="26154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EC43CE28-422B-AC88-8862-1B936364C494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 rot="258419">
            <a:off x="7600464" y="3889300"/>
            <a:ext cx="2301724" cy="324375"/>
          </a:xfrm>
          <a:prstGeom prst="rect">
            <a:avLst/>
          </a:prstGeom>
        </p:spPr>
      </p:pic>
      <p:grpSp>
        <p:nvGrpSpPr>
          <p:cNvPr id="22631" name="!!postkaart stempel">
            <a:extLst>
              <a:ext uri="{FF2B5EF4-FFF2-40B4-BE49-F238E27FC236}">
                <a16:creationId xmlns:a16="http://schemas.microsoft.com/office/drawing/2014/main" id="{9C298AA1-D4C4-F20A-3F28-93878C8B42D9}"/>
              </a:ext>
            </a:extLst>
          </p:cNvPr>
          <p:cNvGrpSpPr/>
          <p:nvPr userDrawn="1"/>
        </p:nvGrpSpPr>
        <p:grpSpPr>
          <a:xfrm rot="269505" flipH="1">
            <a:off x="2465769" y="1872902"/>
            <a:ext cx="3099772" cy="3439910"/>
            <a:chOff x="6386212" y="1324186"/>
            <a:chExt cx="3754975" cy="4167011"/>
          </a:xfrm>
        </p:grpSpPr>
        <p:sp>
          <p:nvSpPr>
            <p:cNvPr id="22632" name="Vrije vorm: vorm 22631">
              <a:extLst>
                <a:ext uri="{FF2B5EF4-FFF2-40B4-BE49-F238E27FC236}">
                  <a16:creationId xmlns:a16="http://schemas.microsoft.com/office/drawing/2014/main" id="{DA239689-A20B-7F3C-DB1E-AD3DBC927FF2}"/>
                </a:ext>
              </a:extLst>
            </p:cNvPr>
            <p:cNvSpPr/>
            <p:nvPr/>
          </p:nvSpPr>
          <p:spPr>
            <a:xfrm>
              <a:off x="8642744" y="1324186"/>
              <a:ext cx="1498442" cy="1498442"/>
            </a:xfrm>
            <a:custGeom>
              <a:avLst/>
              <a:gdLst>
                <a:gd name="connsiteX0" fmla="*/ 1413304 w 1498442"/>
                <a:gd name="connsiteY0" fmla="*/ 1498443 h 1498442"/>
                <a:gd name="connsiteX1" fmla="*/ 1498443 w 1498442"/>
                <a:gd name="connsiteY1" fmla="*/ 1413304 h 1498442"/>
                <a:gd name="connsiteX2" fmla="*/ 1498443 w 1498442"/>
                <a:gd name="connsiteY2" fmla="*/ 1333841 h 1498442"/>
                <a:gd name="connsiteX3" fmla="*/ 1413304 w 1498442"/>
                <a:gd name="connsiteY3" fmla="*/ 1248702 h 1498442"/>
                <a:gd name="connsiteX4" fmla="*/ 1498443 w 1498442"/>
                <a:gd name="connsiteY4" fmla="*/ 1163563 h 1498442"/>
                <a:gd name="connsiteX5" fmla="*/ 1498443 w 1498442"/>
                <a:gd name="connsiteY5" fmla="*/ 1084101 h 1498442"/>
                <a:gd name="connsiteX6" fmla="*/ 1413304 w 1498442"/>
                <a:gd name="connsiteY6" fmla="*/ 998962 h 1498442"/>
                <a:gd name="connsiteX7" fmla="*/ 1498443 w 1498442"/>
                <a:gd name="connsiteY7" fmla="*/ 913823 h 1498442"/>
                <a:gd name="connsiteX8" fmla="*/ 1498443 w 1498442"/>
                <a:gd name="connsiteY8" fmla="*/ 834360 h 1498442"/>
                <a:gd name="connsiteX9" fmla="*/ 1413304 w 1498442"/>
                <a:gd name="connsiteY9" fmla="*/ 749221 h 1498442"/>
                <a:gd name="connsiteX10" fmla="*/ 1498443 w 1498442"/>
                <a:gd name="connsiteY10" fmla="*/ 664083 h 1498442"/>
                <a:gd name="connsiteX11" fmla="*/ 1498443 w 1498442"/>
                <a:gd name="connsiteY11" fmla="*/ 584620 h 1498442"/>
                <a:gd name="connsiteX12" fmla="*/ 1413304 w 1498442"/>
                <a:gd name="connsiteY12" fmla="*/ 499481 h 1498442"/>
                <a:gd name="connsiteX13" fmla="*/ 1498443 w 1498442"/>
                <a:gd name="connsiteY13" fmla="*/ 414342 h 1498442"/>
                <a:gd name="connsiteX14" fmla="*/ 1498443 w 1498442"/>
                <a:gd name="connsiteY14" fmla="*/ 334879 h 1498442"/>
                <a:gd name="connsiteX15" fmla="*/ 1413304 w 1498442"/>
                <a:gd name="connsiteY15" fmla="*/ 249740 h 1498442"/>
                <a:gd name="connsiteX16" fmla="*/ 1498443 w 1498442"/>
                <a:gd name="connsiteY16" fmla="*/ 164602 h 1498442"/>
                <a:gd name="connsiteX17" fmla="*/ 1498443 w 1498442"/>
                <a:gd name="connsiteY17" fmla="*/ 85139 h 1498442"/>
                <a:gd name="connsiteX18" fmla="*/ 1413304 w 1498442"/>
                <a:gd name="connsiteY18" fmla="*/ 0 h 1498442"/>
                <a:gd name="connsiteX19" fmla="*/ 1333841 w 1498442"/>
                <a:gd name="connsiteY19" fmla="*/ 0 h 1498442"/>
                <a:gd name="connsiteX20" fmla="*/ 1248702 w 1498442"/>
                <a:gd name="connsiteY20" fmla="*/ 85139 h 1498442"/>
                <a:gd name="connsiteX21" fmla="*/ 1163564 w 1498442"/>
                <a:gd name="connsiteY21" fmla="*/ 0 h 1498442"/>
                <a:gd name="connsiteX22" fmla="*/ 1084101 w 1498442"/>
                <a:gd name="connsiteY22" fmla="*/ 0 h 1498442"/>
                <a:gd name="connsiteX23" fmla="*/ 998962 w 1498442"/>
                <a:gd name="connsiteY23" fmla="*/ 85139 h 1498442"/>
                <a:gd name="connsiteX24" fmla="*/ 913823 w 1498442"/>
                <a:gd name="connsiteY24" fmla="*/ 0 h 1498442"/>
                <a:gd name="connsiteX25" fmla="*/ 834360 w 1498442"/>
                <a:gd name="connsiteY25" fmla="*/ 0 h 1498442"/>
                <a:gd name="connsiteX26" fmla="*/ 749222 w 1498442"/>
                <a:gd name="connsiteY26" fmla="*/ 85139 h 1498442"/>
                <a:gd name="connsiteX27" fmla="*/ 664083 w 1498442"/>
                <a:gd name="connsiteY27" fmla="*/ 0 h 1498442"/>
                <a:gd name="connsiteX28" fmla="*/ 584620 w 1498442"/>
                <a:gd name="connsiteY28" fmla="*/ 0 h 1498442"/>
                <a:gd name="connsiteX29" fmla="*/ 499481 w 1498442"/>
                <a:gd name="connsiteY29" fmla="*/ 85139 h 1498442"/>
                <a:gd name="connsiteX30" fmla="*/ 414342 w 1498442"/>
                <a:gd name="connsiteY30" fmla="*/ 0 h 1498442"/>
                <a:gd name="connsiteX31" fmla="*/ 334879 w 1498442"/>
                <a:gd name="connsiteY31" fmla="*/ 0 h 1498442"/>
                <a:gd name="connsiteX32" fmla="*/ 249741 w 1498442"/>
                <a:gd name="connsiteY32" fmla="*/ 85139 h 1498442"/>
                <a:gd name="connsiteX33" fmla="*/ 164602 w 1498442"/>
                <a:gd name="connsiteY33" fmla="*/ 0 h 1498442"/>
                <a:gd name="connsiteX34" fmla="*/ 85139 w 1498442"/>
                <a:gd name="connsiteY34" fmla="*/ 0 h 1498442"/>
                <a:gd name="connsiteX35" fmla="*/ 0 w 1498442"/>
                <a:gd name="connsiteY35" fmla="*/ 85139 h 1498442"/>
                <a:gd name="connsiteX36" fmla="*/ 0 w 1498442"/>
                <a:gd name="connsiteY36" fmla="*/ 164602 h 1498442"/>
                <a:gd name="connsiteX37" fmla="*/ 85139 w 1498442"/>
                <a:gd name="connsiteY37" fmla="*/ 249740 h 1498442"/>
                <a:gd name="connsiteX38" fmla="*/ 0 w 1498442"/>
                <a:gd name="connsiteY38" fmla="*/ 334879 h 1498442"/>
                <a:gd name="connsiteX39" fmla="*/ 0 w 1498442"/>
                <a:gd name="connsiteY39" fmla="*/ 414342 h 1498442"/>
                <a:gd name="connsiteX40" fmla="*/ 85139 w 1498442"/>
                <a:gd name="connsiteY40" fmla="*/ 499481 h 1498442"/>
                <a:gd name="connsiteX41" fmla="*/ 0 w 1498442"/>
                <a:gd name="connsiteY41" fmla="*/ 584620 h 1498442"/>
                <a:gd name="connsiteX42" fmla="*/ 0 w 1498442"/>
                <a:gd name="connsiteY42" fmla="*/ 664083 h 1498442"/>
                <a:gd name="connsiteX43" fmla="*/ 85139 w 1498442"/>
                <a:gd name="connsiteY43" fmla="*/ 749221 h 1498442"/>
                <a:gd name="connsiteX44" fmla="*/ 0 w 1498442"/>
                <a:gd name="connsiteY44" fmla="*/ 834360 h 1498442"/>
                <a:gd name="connsiteX45" fmla="*/ 0 w 1498442"/>
                <a:gd name="connsiteY45" fmla="*/ 913823 h 1498442"/>
                <a:gd name="connsiteX46" fmla="*/ 85139 w 1498442"/>
                <a:gd name="connsiteY46" fmla="*/ 998962 h 1498442"/>
                <a:gd name="connsiteX47" fmla="*/ 0 w 1498442"/>
                <a:gd name="connsiteY47" fmla="*/ 1084101 h 1498442"/>
                <a:gd name="connsiteX48" fmla="*/ 0 w 1498442"/>
                <a:gd name="connsiteY48" fmla="*/ 1163563 h 1498442"/>
                <a:gd name="connsiteX49" fmla="*/ 85139 w 1498442"/>
                <a:gd name="connsiteY49" fmla="*/ 1248702 h 1498442"/>
                <a:gd name="connsiteX50" fmla="*/ 0 w 1498442"/>
                <a:gd name="connsiteY50" fmla="*/ 1333841 h 1498442"/>
                <a:gd name="connsiteX51" fmla="*/ 0 w 1498442"/>
                <a:gd name="connsiteY51" fmla="*/ 1413304 h 1498442"/>
                <a:gd name="connsiteX52" fmla="*/ 85139 w 1498442"/>
                <a:gd name="connsiteY52" fmla="*/ 1498443 h 1498442"/>
                <a:gd name="connsiteX53" fmla="*/ 164602 w 1498442"/>
                <a:gd name="connsiteY53" fmla="*/ 1498443 h 1498442"/>
                <a:gd name="connsiteX54" fmla="*/ 249741 w 1498442"/>
                <a:gd name="connsiteY54" fmla="*/ 1413304 h 1498442"/>
                <a:gd name="connsiteX55" fmla="*/ 334879 w 1498442"/>
                <a:gd name="connsiteY55" fmla="*/ 1498443 h 1498442"/>
                <a:gd name="connsiteX56" fmla="*/ 414342 w 1498442"/>
                <a:gd name="connsiteY56" fmla="*/ 1498443 h 1498442"/>
                <a:gd name="connsiteX57" fmla="*/ 499481 w 1498442"/>
                <a:gd name="connsiteY57" fmla="*/ 1413304 h 1498442"/>
                <a:gd name="connsiteX58" fmla="*/ 584620 w 1498442"/>
                <a:gd name="connsiteY58" fmla="*/ 1498443 h 1498442"/>
                <a:gd name="connsiteX59" fmla="*/ 664083 w 1498442"/>
                <a:gd name="connsiteY59" fmla="*/ 1498443 h 1498442"/>
                <a:gd name="connsiteX60" fmla="*/ 749222 w 1498442"/>
                <a:gd name="connsiteY60" fmla="*/ 1413304 h 1498442"/>
                <a:gd name="connsiteX61" fmla="*/ 834360 w 1498442"/>
                <a:gd name="connsiteY61" fmla="*/ 1498443 h 1498442"/>
                <a:gd name="connsiteX62" fmla="*/ 913823 w 1498442"/>
                <a:gd name="connsiteY62" fmla="*/ 1498443 h 1498442"/>
                <a:gd name="connsiteX63" fmla="*/ 998962 w 1498442"/>
                <a:gd name="connsiteY63" fmla="*/ 1413304 h 1498442"/>
                <a:gd name="connsiteX64" fmla="*/ 1084101 w 1498442"/>
                <a:gd name="connsiteY64" fmla="*/ 1498443 h 1498442"/>
                <a:gd name="connsiteX65" fmla="*/ 1163564 w 1498442"/>
                <a:gd name="connsiteY65" fmla="*/ 1498443 h 1498442"/>
                <a:gd name="connsiteX66" fmla="*/ 1248702 w 1498442"/>
                <a:gd name="connsiteY66" fmla="*/ 1413304 h 1498442"/>
                <a:gd name="connsiteX67" fmla="*/ 1333841 w 1498442"/>
                <a:gd name="connsiteY67" fmla="*/ 1498443 h 1498442"/>
                <a:gd name="connsiteX68" fmla="*/ 1413304 w 1498442"/>
                <a:gd name="connsiteY68" fmla="*/ 1498443 h 1498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498442" h="1498442">
                  <a:moveTo>
                    <a:pt x="1413304" y="1498443"/>
                  </a:moveTo>
                  <a:cubicBezTo>
                    <a:pt x="1413304" y="1451439"/>
                    <a:pt x="1451439" y="1413304"/>
                    <a:pt x="1498443" y="1413304"/>
                  </a:cubicBezTo>
                  <a:lnTo>
                    <a:pt x="1498443" y="1333841"/>
                  </a:lnTo>
                  <a:cubicBezTo>
                    <a:pt x="1451439" y="1333841"/>
                    <a:pt x="1413304" y="1295706"/>
                    <a:pt x="1413304" y="1248702"/>
                  </a:cubicBezTo>
                  <a:cubicBezTo>
                    <a:pt x="1413304" y="1201699"/>
                    <a:pt x="1451439" y="1163563"/>
                    <a:pt x="1498443" y="1163563"/>
                  </a:cubicBezTo>
                  <a:lnTo>
                    <a:pt x="1498443" y="1084101"/>
                  </a:lnTo>
                  <a:cubicBezTo>
                    <a:pt x="1451439" y="1084101"/>
                    <a:pt x="1413304" y="1045965"/>
                    <a:pt x="1413304" y="998962"/>
                  </a:cubicBezTo>
                  <a:cubicBezTo>
                    <a:pt x="1413304" y="951958"/>
                    <a:pt x="1451439" y="913823"/>
                    <a:pt x="1498443" y="913823"/>
                  </a:cubicBezTo>
                  <a:lnTo>
                    <a:pt x="1498443" y="834360"/>
                  </a:lnTo>
                  <a:cubicBezTo>
                    <a:pt x="1451439" y="834360"/>
                    <a:pt x="1413304" y="796225"/>
                    <a:pt x="1413304" y="749221"/>
                  </a:cubicBezTo>
                  <a:cubicBezTo>
                    <a:pt x="1413304" y="702218"/>
                    <a:pt x="1451439" y="664083"/>
                    <a:pt x="1498443" y="664083"/>
                  </a:cubicBezTo>
                  <a:lnTo>
                    <a:pt x="1498443" y="584620"/>
                  </a:lnTo>
                  <a:cubicBezTo>
                    <a:pt x="1451439" y="584620"/>
                    <a:pt x="1413304" y="546485"/>
                    <a:pt x="1413304" y="499481"/>
                  </a:cubicBezTo>
                  <a:cubicBezTo>
                    <a:pt x="1413304" y="452477"/>
                    <a:pt x="1451439" y="414342"/>
                    <a:pt x="1498443" y="414342"/>
                  </a:cubicBezTo>
                  <a:lnTo>
                    <a:pt x="1498443" y="334879"/>
                  </a:lnTo>
                  <a:cubicBezTo>
                    <a:pt x="1451439" y="334879"/>
                    <a:pt x="1413304" y="296744"/>
                    <a:pt x="1413304" y="249740"/>
                  </a:cubicBezTo>
                  <a:cubicBezTo>
                    <a:pt x="1413304" y="202737"/>
                    <a:pt x="1451439" y="164602"/>
                    <a:pt x="1498443" y="164602"/>
                  </a:cubicBezTo>
                  <a:lnTo>
                    <a:pt x="1498443" y="85139"/>
                  </a:lnTo>
                  <a:cubicBezTo>
                    <a:pt x="1451439" y="85139"/>
                    <a:pt x="1413304" y="47004"/>
                    <a:pt x="1413304" y="0"/>
                  </a:cubicBezTo>
                  <a:lnTo>
                    <a:pt x="1333841" y="0"/>
                  </a:lnTo>
                  <a:cubicBezTo>
                    <a:pt x="1333841" y="47004"/>
                    <a:pt x="1295706" y="85139"/>
                    <a:pt x="1248702" y="85139"/>
                  </a:cubicBezTo>
                  <a:cubicBezTo>
                    <a:pt x="1201699" y="85139"/>
                    <a:pt x="1163564" y="47004"/>
                    <a:pt x="1163564" y="0"/>
                  </a:cubicBezTo>
                  <a:lnTo>
                    <a:pt x="1084101" y="0"/>
                  </a:lnTo>
                  <a:cubicBezTo>
                    <a:pt x="1084101" y="47004"/>
                    <a:pt x="1045966" y="85139"/>
                    <a:pt x="998962" y="85139"/>
                  </a:cubicBezTo>
                  <a:cubicBezTo>
                    <a:pt x="951958" y="85139"/>
                    <a:pt x="913823" y="47004"/>
                    <a:pt x="913823" y="0"/>
                  </a:cubicBezTo>
                  <a:lnTo>
                    <a:pt x="834360" y="0"/>
                  </a:lnTo>
                  <a:cubicBezTo>
                    <a:pt x="834360" y="47004"/>
                    <a:pt x="796225" y="85139"/>
                    <a:pt x="749222" y="85139"/>
                  </a:cubicBezTo>
                  <a:cubicBezTo>
                    <a:pt x="702218" y="85139"/>
                    <a:pt x="664083" y="47004"/>
                    <a:pt x="664083" y="0"/>
                  </a:cubicBezTo>
                  <a:lnTo>
                    <a:pt x="584620" y="0"/>
                  </a:lnTo>
                  <a:cubicBezTo>
                    <a:pt x="584620" y="47004"/>
                    <a:pt x="546485" y="85139"/>
                    <a:pt x="499481" y="85139"/>
                  </a:cubicBezTo>
                  <a:cubicBezTo>
                    <a:pt x="452477" y="85139"/>
                    <a:pt x="414342" y="47004"/>
                    <a:pt x="414342" y="0"/>
                  </a:cubicBezTo>
                  <a:lnTo>
                    <a:pt x="334879" y="0"/>
                  </a:lnTo>
                  <a:cubicBezTo>
                    <a:pt x="334879" y="47004"/>
                    <a:pt x="296744" y="85139"/>
                    <a:pt x="249741" y="85139"/>
                  </a:cubicBezTo>
                  <a:cubicBezTo>
                    <a:pt x="202737" y="85139"/>
                    <a:pt x="164602" y="47004"/>
                    <a:pt x="164602" y="0"/>
                  </a:cubicBezTo>
                  <a:lnTo>
                    <a:pt x="85139" y="0"/>
                  </a:lnTo>
                  <a:cubicBezTo>
                    <a:pt x="85139" y="47004"/>
                    <a:pt x="47181" y="85139"/>
                    <a:pt x="0" y="85139"/>
                  </a:cubicBezTo>
                  <a:lnTo>
                    <a:pt x="0" y="164602"/>
                  </a:lnTo>
                  <a:cubicBezTo>
                    <a:pt x="47004" y="164602"/>
                    <a:pt x="85139" y="202737"/>
                    <a:pt x="85139" y="249740"/>
                  </a:cubicBezTo>
                  <a:cubicBezTo>
                    <a:pt x="85139" y="296744"/>
                    <a:pt x="47004" y="334879"/>
                    <a:pt x="0" y="334879"/>
                  </a:cubicBezTo>
                  <a:lnTo>
                    <a:pt x="0" y="414342"/>
                  </a:lnTo>
                  <a:cubicBezTo>
                    <a:pt x="47004" y="414342"/>
                    <a:pt x="85139" y="452477"/>
                    <a:pt x="85139" y="499481"/>
                  </a:cubicBezTo>
                  <a:cubicBezTo>
                    <a:pt x="85139" y="546485"/>
                    <a:pt x="47004" y="584620"/>
                    <a:pt x="0" y="584620"/>
                  </a:cubicBezTo>
                  <a:lnTo>
                    <a:pt x="0" y="664083"/>
                  </a:lnTo>
                  <a:cubicBezTo>
                    <a:pt x="47004" y="664083"/>
                    <a:pt x="85139" y="702218"/>
                    <a:pt x="85139" y="749221"/>
                  </a:cubicBezTo>
                  <a:cubicBezTo>
                    <a:pt x="85139" y="796225"/>
                    <a:pt x="47004" y="834360"/>
                    <a:pt x="0" y="834360"/>
                  </a:cubicBezTo>
                  <a:lnTo>
                    <a:pt x="0" y="913823"/>
                  </a:lnTo>
                  <a:cubicBezTo>
                    <a:pt x="47004" y="913823"/>
                    <a:pt x="85139" y="951958"/>
                    <a:pt x="85139" y="998962"/>
                  </a:cubicBezTo>
                  <a:cubicBezTo>
                    <a:pt x="85139" y="1045965"/>
                    <a:pt x="47004" y="1084101"/>
                    <a:pt x="0" y="1084101"/>
                  </a:cubicBezTo>
                  <a:lnTo>
                    <a:pt x="0" y="1163563"/>
                  </a:lnTo>
                  <a:cubicBezTo>
                    <a:pt x="47004" y="1163563"/>
                    <a:pt x="85139" y="1201699"/>
                    <a:pt x="85139" y="1248702"/>
                  </a:cubicBezTo>
                  <a:cubicBezTo>
                    <a:pt x="85139" y="1295706"/>
                    <a:pt x="47004" y="1333841"/>
                    <a:pt x="0" y="1333841"/>
                  </a:cubicBezTo>
                  <a:lnTo>
                    <a:pt x="0" y="1413304"/>
                  </a:lnTo>
                  <a:cubicBezTo>
                    <a:pt x="47004" y="1413304"/>
                    <a:pt x="85139" y="1451439"/>
                    <a:pt x="85139" y="1498443"/>
                  </a:cubicBezTo>
                  <a:lnTo>
                    <a:pt x="164602" y="1498443"/>
                  </a:lnTo>
                  <a:cubicBezTo>
                    <a:pt x="164602" y="1451439"/>
                    <a:pt x="202737" y="1413304"/>
                    <a:pt x="249741" y="1413304"/>
                  </a:cubicBezTo>
                  <a:cubicBezTo>
                    <a:pt x="296744" y="1413304"/>
                    <a:pt x="334879" y="1451439"/>
                    <a:pt x="334879" y="1498443"/>
                  </a:cubicBezTo>
                  <a:lnTo>
                    <a:pt x="414342" y="1498443"/>
                  </a:lnTo>
                  <a:cubicBezTo>
                    <a:pt x="414342" y="1451439"/>
                    <a:pt x="452477" y="1413304"/>
                    <a:pt x="499481" y="1413304"/>
                  </a:cubicBezTo>
                  <a:cubicBezTo>
                    <a:pt x="546485" y="1413304"/>
                    <a:pt x="584620" y="1451439"/>
                    <a:pt x="584620" y="1498443"/>
                  </a:cubicBezTo>
                  <a:lnTo>
                    <a:pt x="664083" y="1498443"/>
                  </a:lnTo>
                  <a:cubicBezTo>
                    <a:pt x="664083" y="1451439"/>
                    <a:pt x="702218" y="1413304"/>
                    <a:pt x="749222" y="1413304"/>
                  </a:cubicBezTo>
                  <a:cubicBezTo>
                    <a:pt x="796225" y="1413304"/>
                    <a:pt x="834360" y="1451439"/>
                    <a:pt x="834360" y="1498443"/>
                  </a:cubicBezTo>
                  <a:lnTo>
                    <a:pt x="913823" y="1498443"/>
                  </a:lnTo>
                  <a:cubicBezTo>
                    <a:pt x="913823" y="1451439"/>
                    <a:pt x="951958" y="1413304"/>
                    <a:pt x="998962" y="1413304"/>
                  </a:cubicBezTo>
                  <a:cubicBezTo>
                    <a:pt x="1045966" y="1413304"/>
                    <a:pt x="1084101" y="1451439"/>
                    <a:pt x="1084101" y="1498443"/>
                  </a:cubicBezTo>
                  <a:lnTo>
                    <a:pt x="1163564" y="1498443"/>
                  </a:lnTo>
                  <a:cubicBezTo>
                    <a:pt x="1163564" y="1451439"/>
                    <a:pt x="1201699" y="1413304"/>
                    <a:pt x="1248702" y="1413304"/>
                  </a:cubicBezTo>
                  <a:cubicBezTo>
                    <a:pt x="1295706" y="1413304"/>
                    <a:pt x="1333841" y="1451439"/>
                    <a:pt x="1333841" y="1498443"/>
                  </a:cubicBezTo>
                  <a:lnTo>
                    <a:pt x="1413304" y="1498443"/>
                  </a:lnTo>
                  <a:close/>
                </a:path>
              </a:pathLst>
            </a:custGeom>
            <a:solidFill>
              <a:srgbClr val="A4D9FA"/>
            </a:solidFill>
            <a:ln w="177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22633" name="Graphic 5">
              <a:extLst>
                <a:ext uri="{FF2B5EF4-FFF2-40B4-BE49-F238E27FC236}">
                  <a16:creationId xmlns:a16="http://schemas.microsoft.com/office/drawing/2014/main" id="{F40FF67F-EC37-E8BE-CB40-CF7A74D4BB60}"/>
                </a:ext>
              </a:extLst>
            </p:cNvPr>
            <p:cNvGrpSpPr/>
            <p:nvPr/>
          </p:nvGrpSpPr>
          <p:grpSpPr>
            <a:xfrm>
              <a:off x="6386212" y="1342100"/>
              <a:ext cx="35474" cy="4149096"/>
              <a:chOff x="6386212" y="1342100"/>
              <a:chExt cx="35474" cy="4149096"/>
            </a:xfrm>
            <a:solidFill>
              <a:srgbClr val="A3A3B5"/>
            </a:solidFill>
          </p:grpSpPr>
          <p:sp>
            <p:nvSpPr>
              <p:cNvPr id="22909" name="Vrije vorm: vorm 22908">
                <a:extLst>
                  <a:ext uri="{FF2B5EF4-FFF2-40B4-BE49-F238E27FC236}">
                    <a16:creationId xmlns:a16="http://schemas.microsoft.com/office/drawing/2014/main" id="{6403F36F-2D75-9F04-8E47-BE6C5A2E28B5}"/>
                  </a:ext>
                </a:extLst>
              </p:cNvPr>
              <p:cNvSpPr/>
              <p:nvPr/>
            </p:nvSpPr>
            <p:spPr>
              <a:xfrm>
                <a:off x="6386212" y="545572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0" name="Vrije vorm: vorm 22909">
                <a:extLst>
                  <a:ext uri="{FF2B5EF4-FFF2-40B4-BE49-F238E27FC236}">
                    <a16:creationId xmlns:a16="http://schemas.microsoft.com/office/drawing/2014/main" id="{F431E2E9-3101-49E6-C0B6-52DF8B337E0A}"/>
                  </a:ext>
                </a:extLst>
              </p:cNvPr>
              <p:cNvSpPr/>
              <p:nvPr/>
            </p:nvSpPr>
            <p:spPr>
              <a:xfrm>
                <a:off x="6386212" y="540233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1" name="Vrije vorm: vorm 22910">
                <a:extLst>
                  <a:ext uri="{FF2B5EF4-FFF2-40B4-BE49-F238E27FC236}">
                    <a16:creationId xmlns:a16="http://schemas.microsoft.com/office/drawing/2014/main" id="{CA544CEB-C09F-2A5E-3D93-7A29E6800E66}"/>
                  </a:ext>
                </a:extLst>
              </p:cNvPr>
              <p:cNvSpPr/>
              <p:nvPr/>
            </p:nvSpPr>
            <p:spPr>
              <a:xfrm>
                <a:off x="6386212" y="534894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2" name="Vrije vorm: vorm 22911">
                <a:extLst>
                  <a:ext uri="{FF2B5EF4-FFF2-40B4-BE49-F238E27FC236}">
                    <a16:creationId xmlns:a16="http://schemas.microsoft.com/office/drawing/2014/main" id="{B9EF7E30-D4AD-162A-D123-54972DB73E80}"/>
                  </a:ext>
                </a:extLst>
              </p:cNvPr>
              <p:cNvSpPr/>
              <p:nvPr/>
            </p:nvSpPr>
            <p:spPr>
              <a:xfrm>
                <a:off x="6386212" y="529555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3" name="Vrije vorm: vorm 22912">
                <a:extLst>
                  <a:ext uri="{FF2B5EF4-FFF2-40B4-BE49-F238E27FC236}">
                    <a16:creationId xmlns:a16="http://schemas.microsoft.com/office/drawing/2014/main" id="{B1F5F9FF-3C28-508A-6BD6-2C76C1590C34}"/>
                  </a:ext>
                </a:extLst>
              </p:cNvPr>
              <p:cNvSpPr/>
              <p:nvPr/>
            </p:nvSpPr>
            <p:spPr>
              <a:xfrm>
                <a:off x="6386212" y="52419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4" name="Vrije vorm: vorm 22913">
                <a:extLst>
                  <a:ext uri="{FF2B5EF4-FFF2-40B4-BE49-F238E27FC236}">
                    <a16:creationId xmlns:a16="http://schemas.microsoft.com/office/drawing/2014/main" id="{70B28EB1-7DBA-0176-191A-7604621EE2A6}"/>
                  </a:ext>
                </a:extLst>
              </p:cNvPr>
              <p:cNvSpPr/>
              <p:nvPr/>
            </p:nvSpPr>
            <p:spPr>
              <a:xfrm>
                <a:off x="6386212" y="518859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5" name="Vrije vorm: vorm 22914">
                <a:extLst>
                  <a:ext uri="{FF2B5EF4-FFF2-40B4-BE49-F238E27FC236}">
                    <a16:creationId xmlns:a16="http://schemas.microsoft.com/office/drawing/2014/main" id="{DFE652B3-4040-3DF7-B462-4523D117C84E}"/>
                  </a:ext>
                </a:extLst>
              </p:cNvPr>
              <p:cNvSpPr/>
              <p:nvPr/>
            </p:nvSpPr>
            <p:spPr>
              <a:xfrm>
                <a:off x="6386212" y="513521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6" name="Vrije vorm: vorm 22915">
                <a:extLst>
                  <a:ext uri="{FF2B5EF4-FFF2-40B4-BE49-F238E27FC236}">
                    <a16:creationId xmlns:a16="http://schemas.microsoft.com/office/drawing/2014/main" id="{4E5BFB58-4823-121E-57D1-2CBCFAA3E483}"/>
                  </a:ext>
                </a:extLst>
              </p:cNvPr>
              <p:cNvSpPr/>
              <p:nvPr/>
            </p:nvSpPr>
            <p:spPr>
              <a:xfrm>
                <a:off x="6386212" y="508182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7" name="Vrije vorm: vorm 22916">
                <a:extLst>
                  <a:ext uri="{FF2B5EF4-FFF2-40B4-BE49-F238E27FC236}">
                    <a16:creationId xmlns:a16="http://schemas.microsoft.com/office/drawing/2014/main" id="{6664C8EC-2152-7BA8-A814-AFD1C4DA0C41}"/>
                  </a:ext>
                </a:extLst>
              </p:cNvPr>
              <p:cNvSpPr/>
              <p:nvPr/>
            </p:nvSpPr>
            <p:spPr>
              <a:xfrm>
                <a:off x="6386212" y="502843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8" name="Vrije vorm: vorm 22917">
                <a:extLst>
                  <a:ext uri="{FF2B5EF4-FFF2-40B4-BE49-F238E27FC236}">
                    <a16:creationId xmlns:a16="http://schemas.microsoft.com/office/drawing/2014/main" id="{D5B55F8B-E687-BEBC-4A45-FD7E72175374}"/>
                  </a:ext>
                </a:extLst>
              </p:cNvPr>
              <p:cNvSpPr/>
              <p:nvPr/>
            </p:nvSpPr>
            <p:spPr>
              <a:xfrm>
                <a:off x="6386212" y="497486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19" name="Vrije vorm: vorm 22918">
                <a:extLst>
                  <a:ext uri="{FF2B5EF4-FFF2-40B4-BE49-F238E27FC236}">
                    <a16:creationId xmlns:a16="http://schemas.microsoft.com/office/drawing/2014/main" id="{E61B5563-BBAF-FBB8-75E1-BE1D25CC2A32}"/>
                  </a:ext>
                </a:extLst>
              </p:cNvPr>
              <p:cNvSpPr/>
              <p:nvPr/>
            </p:nvSpPr>
            <p:spPr>
              <a:xfrm>
                <a:off x="6386212" y="492147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0" name="Vrije vorm: vorm 22919">
                <a:extLst>
                  <a:ext uri="{FF2B5EF4-FFF2-40B4-BE49-F238E27FC236}">
                    <a16:creationId xmlns:a16="http://schemas.microsoft.com/office/drawing/2014/main" id="{D9FE3B26-9673-42A3-7ED5-0041D2D60D04}"/>
                  </a:ext>
                </a:extLst>
              </p:cNvPr>
              <p:cNvSpPr/>
              <p:nvPr/>
            </p:nvSpPr>
            <p:spPr>
              <a:xfrm>
                <a:off x="6386212" y="486808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1" name="Vrije vorm: vorm 22920">
                <a:extLst>
                  <a:ext uri="{FF2B5EF4-FFF2-40B4-BE49-F238E27FC236}">
                    <a16:creationId xmlns:a16="http://schemas.microsoft.com/office/drawing/2014/main" id="{A3C96802-3F6C-78F5-9A77-01BECCF10DF6}"/>
                  </a:ext>
                </a:extLst>
              </p:cNvPr>
              <p:cNvSpPr/>
              <p:nvPr/>
            </p:nvSpPr>
            <p:spPr>
              <a:xfrm>
                <a:off x="6386212" y="481469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2" name="Vrije vorm: vorm 22921">
                <a:extLst>
                  <a:ext uri="{FF2B5EF4-FFF2-40B4-BE49-F238E27FC236}">
                    <a16:creationId xmlns:a16="http://schemas.microsoft.com/office/drawing/2014/main" id="{CE61330C-771A-8832-C397-11ED9F475A49}"/>
                  </a:ext>
                </a:extLst>
              </p:cNvPr>
              <p:cNvSpPr/>
              <p:nvPr/>
            </p:nvSpPr>
            <p:spPr>
              <a:xfrm>
                <a:off x="6386212" y="476130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3" name="Vrije vorm: vorm 22922">
                <a:extLst>
                  <a:ext uri="{FF2B5EF4-FFF2-40B4-BE49-F238E27FC236}">
                    <a16:creationId xmlns:a16="http://schemas.microsoft.com/office/drawing/2014/main" id="{46AC2516-3B9C-2B9B-85C6-19408E2635DE}"/>
                  </a:ext>
                </a:extLst>
              </p:cNvPr>
              <p:cNvSpPr/>
              <p:nvPr/>
            </p:nvSpPr>
            <p:spPr>
              <a:xfrm>
                <a:off x="6386212" y="470774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4" name="Vrije vorm: vorm 22923">
                <a:extLst>
                  <a:ext uri="{FF2B5EF4-FFF2-40B4-BE49-F238E27FC236}">
                    <a16:creationId xmlns:a16="http://schemas.microsoft.com/office/drawing/2014/main" id="{BDD0F591-2CF9-F000-3E50-E13D05A49A75}"/>
                  </a:ext>
                </a:extLst>
              </p:cNvPr>
              <p:cNvSpPr/>
              <p:nvPr/>
            </p:nvSpPr>
            <p:spPr>
              <a:xfrm>
                <a:off x="6386212" y="465435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5" name="Vrije vorm: vorm 22924">
                <a:extLst>
                  <a:ext uri="{FF2B5EF4-FFF2-40B4-BE49-F238E27FC236}">
                    <a16:creationId xmlns:a16="http://schemas.microsoft.com/office/drawing/2014/main" id="{671898D1-A7BC-BAAB-025A-28A4CB8F6987}"/>
                  </a:ext>
                </a:extLst>
              </p:cNvPr>
              <p:cNvSpPr/>
              <p:nvPr/>
            </p:nvSpPr>
            <p:spPr>
              <a:xfrm>
                <a:off x="6386212" y="460096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6" name="Vrije vorm: vorm 22925">
                <a:extLst>
                  <a:ext uri="{FF2B5EF4-FFF2-40B4-BE49-F238E27FC236}">
                    <a16:creationId xmlns:a16="http://schemas.microsoft.com/office/drawing/2014/main" id="{0D5FC1B0-DBE2-5345-ABB8-EAE8A37A5194}"/>
                  </a:ext>
                </a:extLst>
              </p:cNvPr>
              <p:cNvSpPr/>
              <p:nvPr/>
            </p:nvSpPr>
            <p:spPr>
              <a:xfrm>
                <a:off x="6386212" y="4547398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7" name="Vrije vorm: vorm 22926">
                <a:extLst>
                  <a:ext uri="{FF2B5EF4-FFF2-40B4-BE49-F238E27FC236}">
                    <a16:creationId xmlns:a16="http://schemas.microsoft.com/office/drawing/2014/main" id="{C15F062A-5153-8FF7-37A4-B89663A9175B}"/>
                  </a:ext>
                </a:extLst>
              </p:cNvPr>
              <p:cNvSpPr/>
              <p:nvPr/>
            </p:nvSpPr>
            <p:spPr>
              <a:xfrm>
                <a:off x="6386212" y="449418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8" name="Vrije vorm: vorm 22927">
                <a:extLst>
                  <a:ext uri="{FF2B5EF4-FFF2-40B4-BE49-F238E27FC236}">
                    <a16:creationId xmlns:a16="http://schemas.microsoft.com/office/drawing/2014/main" id="{EA6FFF8C-8251-C65A-CD06-6AF55DBCFA51}"/>
                  </a:ext>
                </a:extLst>
              </p:cNvPr>
              <p:cNvSpPr/>
              <p:nvPr/>
            </p:nvSpPr>
            <p:spPr>
              <a:xfrm>
                <a:off x="6386212" y="444062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29" name="Vrije vorm: vorm 22928">
                <a:extLst>
                  <a:ext uri="{FF2B5EF4-FFF2-40B4-BE49-F238E27FC236}">
                    <a16:creationId xmlns:a16="http://schemas.microsoft.com/office/drawing/2014/main" id="{7293916A-F928-AD73-91B8-5D3E1CFD1063}"/>
                  </a:ext>
                </a:extLst>
              </p:cNvPr>
              <p:cNvSpPr/>
              <p:nvPr/>
            </p:nvSpPr>
            <p:spPr>
              <a:xfrm>
                <a:off x="6386212" y="438723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0" name="Vrije vorm: vorm 22929">
                <a:extLst>
                  <a:ext uri="{FF2B5EF4-FFF2-40B4-BE49-F238E27FC236}">
                    <a16:creationId xmlns:a16="http://schemas.microsoft.com/office/drawing/2014/main" id="{C7AFA5AA-A449-2D71-7B69-24B5F6ED70BC}"/>
                  </a:ext>
                </a:extLst>
              </p:cNvPr>
              <p:cNvSpPr/>
              <p:nvPr/>
            </p:nvSpPr>
            <p:spPr>
              <a:xfrm>
                <a:off x="6386212" y="433384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1" name="Vrije vorm: vorm 22930">
                <a:extLst>
                  <a:ext uri="{FF2B5EF4-FFF2-40B4-BE49-F238E27FC236}">
                    <a16:creationId xmlns:a16="http://schemas.microsoft.com/office/drawing/2014/main" id="{02F10CF1-6A9F-4620-73C6-492DB162DF5D}"/>
                  </a:ext>
                </a:extLst>
              </p:cNvPr>
              <p:cNvSpPr/>
              <p:nvPr/>
            </p:nvSpPr>
            <p:spPr>
              <a:xfrm>
                <a:off x="6386212" y="428045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2" name="Vrije vorm: vorm 22931">
                <a:extLst>
                  <a:ext uri="{FF2B5EF4-FFF2-40B4-BE49-F238E27FC236}">
                    <a16:creationId xmlns:a16="http://schemas.microsoft.com/office/drawing/2014/main" id="{F7406D69-BE71-72B8-C772-CF0CEF7FFE93}"/>
                  </a:ext>
                </a:extLst>
              </p:cNvPr>
              <p:cNvSpPr/>
              <p:nvPr/>
            </p:nvSpPr>
            <p:spPr>
              <a:xfrm>
                <a:off x="6386212" y="422706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3" name="Vrije vorm: vorm 22932">
                <a:extLst>
                  <a:ext uri="{FF2B5EF4-FFF2-40B4-BE49-F238E27FC236}">
                    <a16:creationId xmlns:a16="http://schemas.microsoft.com/office/drawing/2014/main" id="{D17B288B-FE45-22C7-1EF1-81795D4E37F1}"/>
                  </a:ext>
                </a:extLst>
              </p:cNvPr>
              <p:cNvSpPr/>
              <p:nvPr/>
            </p:nvSpPr>
            <p:spPr>
              <a:xfrm>
                <a:off x="6386212" y="417349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4" name="Vrije vorm: vorm 22933">
                <a:extLst>
                  <a:ext uri="{FF2B5EF4-FFF2-40B4-BE49-F238E27FC236}">
                    <a16:creationId xmlns:a16="http://schemas.microsoft.com/office/drawing/2014/main" id="{1FC6DEB4-5F23-A858-6D45-A6A29680DBDC}"/>
                  </a:ext>
                </a:extLst>
              </p:cNvPr>
              <p:cNvSpPr/>
              <p:nvPr/>
            </p:nvSpPr>
            <p:spPr>
              <a:xfrm>
                <a:off x="6386212" y="412010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5" name="Vrije vorm: vorm 22934">
                <a:extLst>
                  <a:ext uri="{FF2B5EF4-FFF2-40B4-BE49-F238E27FC236}">
                    <a16:creationId xmlns:a16="http://schemas.microsoft.com/office/drawing/2014/main" id="{69324532-2D1C-6FCA-2626-F5AF7138189F}"/>
                  </a:ext>
                </a:extLst>
              </p:cNvPr>
              <p:cNvSpPr/>
              <p:nvPr/>
            </p:nvSpPr>
            <p:spPr>
              <a:xfrm>
                <a:off x="6386212" y="406671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6" name="Vrije vorm: vorm 22935">
                <a:extLst>
                  <a:ext uri="{FF2B5EF4-FFF2-40B4-BE49-F238E27FC236}">
                    <a16:creationId xmlns:a16="http://schemas.microsoft.com/office/drawing/2014/main" id="{992B1130-C51D-5DD8-DDC1-AF6026AE234B}"/>
                  </a:ext>
                </a:extLst>
              </p:cNvPr>
              <p:cNvSpPr/>
              <p:nvPr/>
            </p:nvSpPr>
            <p:spPr>
              <a:xfrm>
                <a:off x="6386212" y="401332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7" name="Vrije vorm: vorm 22936">
                <a:extLst>
                  <a:ext uri="{FF2B5EF4-FFF2-40B4-BE49-F238E27FC236}">
                    <a16:creationId xmlns:a16="http://schemas.microsoft.com/office/drawing/2014/main" id="{85618D18-5843-F2FD-9949-851897CB8E5A}"/>
                  </a:ext>
                </a:extLst>
              </p:cNvPr>
              <p:cNvSpPr/>
              <p:nvPr/>
            </p:nvSpPr>
            <p:spPr>
              <a:xfrm>
                <a:off x="6386212" y="395994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8" name="Vrije vorm: vorm 22937">
                <a:extLst>
                  <a:ext uri="{FF2B5EF4-FFF2-40B4-BE49-F238E27FC236}">
                    <a16:creationId xmlns:a16="http://schemas.microsoft.com/office/drawing/2014/main" id="{9B0746A9-CFA6-534E-1CFA-00DD0FDEFAC7}"/>
                  </a:ext>
                </a:extLst>
              </p:cNvPr>
              <p:cNvSpPr/>
              <p:nvPr/>
            </p:nvSpPr>
            <p:spPr>
              <a:xfrm>
                <a:off x="6386212" y="390637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39" name="Vrije vorm: vorm 22938">
                <a:extLst>
                  <a:ext uri="{FF2B5EF4-FFF2-40B4-BE49-F238E27FC236}">
                    <a16:creationId xmlns:a16="http://schemas.microsoft.com/office/drawing/2014/main" id="{A9F44517-98C7-07BC-4EC8-AF86A4625F50}"/>
                  </a:ext>
                </a:extLst>
              </p:cNvPr>
              <p:cNvSpPr/>
              <p:nvPr/>
            </p:nvSpPr>
            <p:spPr>
              <a:xfrm>
                <a:off x="6386212" y="385298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0" name="Vrije vorm: vorm 22939">
                <a:extLst>
                  <a:ext uri="{FF2B5EF4-FFF2-40B4-BE49-F238E27FC236}">
                    <a16:creationId xmlns:a16="http://schemas.microsoft.com/office/drawing/2014/main" id="{738A7F0A-B986-DDBB-8DAF-FD0644449FAC}"/>
                  </a:ext>
                </a:extLst>
              </p:cNvPr>
              <p:cNvSpPr/>
              <p:nvPr/>
            </p:nvSpPr>
            <p:spPr>
              <a:xfrm>
                <a:off x="6386212" y="379959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1" name="Vrije vorm: vorm 22940">
                <a:extLst>
                  <a:ext uri="{FF2B5EF4-FFF2-40B4-BE49-F238E27FC236}">
                    <a16:creationId xmlns:a16="http://schemas.microsoft.com/office/drawing/2014/main" id="{FF02E6A6-C748-883D-919B-E2023532B3C5}"/>
                  </a:ext>
                </a:extLst>
              </p:cNvPr>
              <p:cNvSpPr/>
              <p:nvPr/>
            </p:nvSpPr>
            <p:spPr>
              <a:xfrm>
                <a:off x="6386212" y="374620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2" name="Vrije vorm: vorm 22941">
                <a:extLst>
                  <a:ext uri="{FF2B5EF4-FFF2-40B4-BE49-F238E27FC236}">
                    <a16:creationId xmlns:a16="http://schemas.microsoft.com/office/drawing/2014/main" id="{D8A76E3E-A4F7-A8BC-6291-B7CC117BED51}"/>
                  </a:ext>
                </a:extLst>
              </p:cNvPr>
              <p:cNvSpPr/>
              <p:nvPr/>
            </p:nvSpPr>
            <p:spPr>
              <a:xfrm>
                <a:off x="6386212" y="369281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3" name="Vrije vorm: vorm 22942">
                <a:extLst>
                  <a:ext uri="{FF2B5EF4-FFF2-40B4-BE49-F238E27FC236}">
                    <a16:creationId xmlns:a16="http://schemas.microsoft.com/office/drawing/2014/main" id="{37A552F9-8A92-A02C-0726-AC5D1C8A18C5}"/>
                  </a:ext>
                </a:extLst>
              </p:cNvPr>
              <p:cNvSpPr/>
              <p:nvPr/>
            </p:nvSpPr>
            <p:spPr>
              <a:xfrm>
                <a:off x="6386212" y="363925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4" name="Vrije vorm: vorm 22943">
                <a:extLst>
                  <a:ext uri="{FF2B5EF4-FFF2-40B4-BE49-F238E27FC236}">
                    <a16:creationId xmlns:a16="http://schemas.microsoft.com/office/drawing/2014/main" id="{548C7A9F-3359-4768-0BE9-05BDEFEEFBC1}"/>
                  </a:ext>
                </a:extLst>
              </p:cNvPr>
              <p:cNvSpPr/>
              <p:nvPr/>
            </p:nvSpPr>
            <p:spPr>
              <a:xfrm>
                <a:off x="6386212" y="358586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5" name="Vrije vorm: vorm 22944">
                <a:extLst>
                  <a:ext uri="{FF2B5EF4-FFF2-40B4-BE49-F238E27FC236}">
                    <a16:creationId xmlns:a16="http://schemas.microsoft.com/office/drawing/2014/main" id="{3CD69FF4-EFE5-ABF3-3178-7BECA53AB459}"/>
                  </a:ext>
                </a:extLst>
              </p:cNvPr>
              <p:cNvSpPr/>
              <p:nvPr/>
            </p:nvSpPr>
            <p:spPr>
              <a:xfrm>
                <a:off x="6386212" y="353247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6" name="Vrije vorm: vorm 22945">
                <a:extLst>
                  <a:ext uri="{FF2B5EF4-FFF2-40B4-BE49-F238E27FC236}">
                    <a16:creationId xmlns:a16="http://schemas.microsoft.com/office/drawing/2014/main" id="{677292FD-0479-3D28-735B-0EA19C91389C}"/>
                  </a:ext>
                </a:extLst>
              </p:cNvPr>
              <p:cNvSpPr/>
              <p:nvPr/>
            </p:nvSpPr>
            <p:spPr>
              <a:xfrm>
                <a:off x="6386212" y="347908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7" name="Vrije vorm: vorm 22946">
                <a:extLst>
                  <a:ext uri="{FF2B5EF4-FFF2-40B4-BE49-F238E27FC236}">
                    <a16:creationId xmlns:a16="http://schemas.microsoft.com/office/drawing/2014/main" id="{607F6C06-020F-C828-4257-9E1CDB583BE0}"/>
                  </a:ext>
                </a:extLst>
              </p:cNvPr>
              <p:cNvSpPr/>
              <p:nvPr/>
            </p:nvSpPr>
            <p:spPr>
              <a:xfrm>
                <a:off x="6386212" y="342569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8" name="Vrije vorm: vorm 22947">
                <a:extLst>
                  <a:ext uri="{FF2B5EF4-FFF2-40B4-BE49-F238E27FC236}">
                    <a16:creationId xmlns:a16="http://schemas.microsoft.com/office/drawing/2014/main" id="{65654FBF-06B8-77CA-9763-0A8F948D6A32}"/>
                  </a:ext>
                </a:extLst>
              </p:cNvPr>
              <p:cNvSpPr/>
              <p:nvPr/>
            </p:nvSpPr>
            <p:spPr>
              <a:xfrm>
                <a:off x="6386212" y="337212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49" name="Vrije vorm: vorm 22948">
                <a:extLst>
                  <a:ext uri="{FF2B5EF4-FFF2-40B4-BE49-F238E27FC236}">
                    <a16:creationId xmlns:a16="http://schemas.microsoft.com/office/drawing/2014/main" id="{092E9ABA-E4F4-8D60-50F1-0085A794CD64}"/>
                  </a:ext>
                </a:extLst>
              </p:cNvPr>
              <p:cNvSpPr/>
              <p:nvPr/>
            </p:nvSpPr>
            <p:spPr>
              <a:xfrm>
                <a:off x="6386212" y="331873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0" name="Vrije vorm: vorm 22949">
                <a:extLst>
                  <a:ext uri="{FF2B5EF4-FFF2-40B4-BE49-F238E27FC236}">
                    <a16:creationId xmlns:a16="http://schemas.microsoft.com/office/drawing/2014/main" id="{62B208D4-52AD-E3C9-A5D7-4B4E86BDFFE7}"/>
                  </a:ext>
                </a:extLst>
              </p:cNvPr>
              <p:cNvSpPr/>
              <p:nvPr/>
            </p:nvSpPr>
            <p:spPr>
              <a:xfrm>
                <a:off x="6386212" y="326535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1" name="Vrije vorm: vorm 22950">
                <a:extLst>
                  <a:ext uri="{FF2B5EF4-FFF2-40B4-BE49-F238E27FC236}">
                    <a16:creationId xmlns:a16="http://schemas.microsoft.com/office/drawing/2014/main" id="{66597E3D-DA66-6955-4541-D4D6446453AA}"/>
                  </a:ext>
                </a:extLst>
              </p:cNvPr>
              <p:cNvSpPr/>
              <p:nvPr/>
            </p:nvSpPr>
            <p:spPr>
              <a:xfrm>
                <a:off x="6386212" y="321196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2" name="Vrije vorm: vorm 22951">
                <a:extLst>
                  <a:ext uri="{FF2B5EF4-FFF2-40B4-BE49-F238E27FC236}">
                    <a16:creationId xmlns:a16="http://schemas.microsoft.com/office/drawing/2014/main" id="{42E86EE8-ED66-4232-2F73-B24F2C4BCBCD}"/>
                  </a:ext>
                </a:extLst>
              </p:cNvPr>
              <p:cNvSpPr/>
              <p:nvPr/>
            </p:nvSpPr>
            <p:spPr>
              <a:xfrm>
                <a:off x="6386212" y="315857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3" name="Vrije vorm: vorm 22952">
                <a:extLst>
                  <a:ext uri="{FF2B5EF4-FFF2-40B4-BE49-F238E27FC236}">
                    <a16:creationId xmlns:a16="http://schemas.microsoft.com/office/drawing/2014/main" id="{42C617C1-EBCF-9309-49B8-61F7451C9DE8}"/>
                  </a:ext>
                </a:extLst>
              </p:cNvPr>
              <p:cNvSpPr/>
              <p:nvPr/>
            </p:nvSpPr>
            <p:spPr>
              <a:xfrm>
                <a:off x="6386212" y="3105005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4" name="Vrije vorm: vorm 22953">
                <a:extLst>
                  <a:ext uri="{FF2B5EF4-FFF2-40B4-BE49-F238E27FC236}">
                    <a16:creationId xmlns:a16="http://schemas.microsoft.com/office/drawing/2014/main" id="{A35959A9-2A2B-4A8E-48CE-4C97EF22D2F7}"/>
                  </a:ext>
                </a:extLst>
              </p:cNvPr>
              <p:cNvSpPr/>
              <p:nvPr/>
            </p:nvSpPr>
            <p:spPr>
              <a:xfrm>
                <a:off x="6386212" y="305161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5" name="Vrije vorm: vorm 22954">
                <a:extLst>
                  <a:ext uri="{FF2B5EF4-FFF2-40B4-BE49-F238E27FC236}">
                    <a16:creationId xmlns:a16="http://schemas.microsoft.com/office/drawing/2014/main" id="{3A2DC1AC-CA8F-6FE7-28E2-D1E32ABE3DA4}"/>
                  </a:ext>
                </a:extLst>
              </p:cNvPr>
              <p:cNvSpPr/>
              <p:nvPr/>
            </p:nvSpPr>
            <p:spPr>
              <a:xfrm>
                <a:off x="6386212" y="299822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6" name="Vrije vorm: vorm 22955">
                <a:extLst>
                  <a:ext uri="{FF2B5EF4-FFF2-40B4-BE49-F238E27FC236}">
                    <a16:creationId xmlns:a16="http://schemas.microsoft.com/office/drawing/2014/main" id="{7448FD6B-ACE6-02F1-CE40-2019E8CFF85E}"/>
                  </a:ext>
                </a:extLst>
              </p:cNvPr>
              <p:cNvSpPr/>
              <p:nvPr/>
            </p:nvSpPr>
            <p:spPr>
              <a:xfrm>
                <a:off x="6386212" y="294483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7" name="Vrije vorm: vorm 22956">
                <a:extLst>
                  <a:ext uri="{FF2B5EF4-FFF2-40B4-BE49-F238E27FC236}">
                    <a16:creationId xmlns:a16="http://schemas.microsoft.com/office/drawing/2014/main" id="{E80D2B06-DF2A-43A1-74B6-1432FA77C9BD}"/>
                  </a:ext>
                </a:extLst>
              </p:cNvPr>
              <p:cNvSpPr/>
              <p:nvPr/>
            </p:nvSpPr>
            <p:spPr>
              <a:xfrm>
                <a:off x="6386212" y="289144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8" name="Vrije vorm: vorm 22957">
                <a:extLst>
                  <a:ext uri="{FF2B5EF4-FFF2-40B4-BE49-F238E27FC236}">
                    <a16:creationId xmlns:a16="http://schemas.microsoft.com/office/drawing/2014/main" id="{DD2C466D-945D-DA15-6598-EB4444031A92}"/>
                  </a:ext>
                </a:extLst>
              </p:cNvPr>
              <p:cNvSpPr/>
              <p:nvPr/>
            </p:nvSpPr>
            <p:spPr>
              <a:xfrm>
                <a:off x="6386212" y="283788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59" name="Vrije vorm: vorm 22958">
                <a:extLst>
                  <a:ext uri="{FF2B5EF4-FFF2-40B4-BE49-F238E27FC236}">
                    <a16:creationId xmlns:a16="http://schemas.microsoft.com/office/drawing/2014/main" id="{FBE13F4B-A5CD-56B3-723B-0BBF531B119C}"/>
                  </a:ext>
                </a:extLst>
              </p:cNvPr>
              <p:cNvSpPr/>
              <p:nvPr/>
            </p:nvSpPr>
            <p:spPr>
              <a:xfrm>
                <a:off x="6386212" y="278449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0" name="Vrije vorm: vorm 22959">
                <a:extLst>
                  <a:ext uri="{FF2B5EF4-FFF2-40B4-BE49-F238E27FC236}">
                    <a16:creationId xmlns:a16="http://schemas.microsoft.com/office/drawing/2014/main" id="{544E8CE4-B85B-B5A3-56D7-13AF3BCA15B8}"/>
                  </a:ext>
                </a:extLst>
              </p:cNvPr>
              <p:cNvSpPr/>
              <p:nvPr/>
            </p:nvSpPr>
            <p:spPr>
              <a:xfrm>
                <a:off x="6386212" y="273110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1" name="Vrije vorm: vorm 22960">
                <a:extLst>
                  <a:ext uri="{FF2B5EF4-FFF2-40B4-BE49-F238E27FC236}">
                    <a16:creationId xmlns:a16="http://schemas.microsoft.com/office/drawing/2014/main" id="{DF8F2A8F-363A-B073-54ED-7C7932D87C59}"/>
                  </a:ext>
                </a:extLst>
              </p:cNvPr>
              <p:cNvSpPr/>
              <p:nvPr/>
            </p:nvSpPr>
            <p:spPr>
              <a:xfrm>
                <a:off x="6386212" y="267771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2" name="Vrije vorm: vorm 22961">
                <a:extLst>
                  <a:ext uri="{FF2B5EF4-FFF2-40B4-BE49-F238E27FC236}">
                    <a16:creationId xmlns:a16="http://schemas.microsoft.com/office/drawing/2014/main" id="{F94FCC83-A497-3A06-13B9-4FD6D1C7CA19}"/>
                  </a:ext>
                </a:extLst>
              </p:cNvPr>
              <p:cNvSpPr/>
              <p:nvPr/>
            </p:nvSpPr>
            <p:spPr>
              <a:xfrm>
                <a:off x="6386212" y="262432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3" name="Vrije vorm: vorm 22962">
                <a:extLst>
                  <a:ext uri="{FF2B5EF4-FFF2-40B4-BE49-F238E27FC236}">
                    <a16:creationId xmlns:a16="http://schemas.microsoft.com/office/drawing/2014/main" id="{9FDE2342-E71D-199F-9BF8-8CBB6B4BD3A9}"/>
                  </a:ext>
                </a:extLst>
              </p:cNvPr>
              <p:cNvSpPr/>
              <p:nvPr/>
            </p:nvSpPr>
            <p:spPr>
              <a:xfrm>
                <a:off x="6386212" y="257075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4" name="Vrije vorm: vorm 22963">
                <a:extLst>
                  <a:ext uri="{FF2B5EF4-FFF2-40B4-BE49-F238E27FC236}">
                    <a16:creationId xmlns:a16="http://schemas.microsoft.com/office/drawing/2014/main" id="{D0DC059D-8D28-342E-8F4D-947028DB7C0B}"/>
                  </a:ext>
                </a:extLst>
              </p:cNvPr>
              <p:cNvSpPr/>
              <p:nvPr/>
            </p:nvSpPr>
            <p:spPr>
              <a:xfrm>
                <a:off x="6386212" y="251737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5" name="Vrije vorm: vorm 22964">
                <a:extLst>
                  <a:ext uri="{FF2B5EF4-FFF2-40B4-BE49-F238E27FC236}">
                    <a16:creationId xmlns:a16="http://schemas.microsoft.com/office/drawing/2014/main" id="{D4EE0B54-04FE-093D-7ED8-64442C4A1C4F}"/>
                  </a:ext>
                </a:extLst>
              </p:cNvPr>
              <p:cNvSpPr/>
              <p:nvPr/>
            </p:nvSpPr>
            <p:spPr>
              <a:xfrm>
                <a:off x="6386212" y="246398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6" name="Vrije vorm: vorm 22965">
                <a:extLst>
                  <a:ext uri="{FF2B5EF4-FFF2-40B4-BE49-F238E27FC236}">
                    <a16:creationId xmlns:a16="http://schemas.microsoft.com/office/drawing/2014/main" id="{D30D906B-F97F-832F-4B65-9138ABF6D582}"/>
                  </a:ext>
                </a:extLst>
              </p:cNvPr>
              <p:cNvSpPr/>
              <p:nvPr/>
            </p:nvSpPr>
            <p:spPr>
              <a:xfrm>
                <a:off x="6386212" y="241059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7" name="Vrije vorm: vorm 22966">
                <a:extLst>
                  <a:ext uri="{FF2B5EF4-FFF2-40B4-BE49-F238E27FC236}">
                    <a16:creationId xmlns:a16="http://schemas.microsoft.com/office/drawing/2014/main" id="{096513AE-58AD-4737-85CF-6E39D80DA593}"/>
                  </a:ext>
                </a:extLst>
              </p:cNvPr>
              <p:cNvSpPr/>
              <p:nvPr/>
            </p:nvSpPr>
            <p:spPr>
              <a:xfrm>
                <a:off x="6386212" y="235720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8" name="Vrije vorm: vorm 22967">
                <a:extLst>
                  <a:ext uri="{FF2B5EF4-FFF2-40B4-BE49-F238E27FC236}">
                    <a16:creationId xmlns:a16="http://schemas.microsoft.com/office/drawing/2014/main" id="{C0B3CFE5-1D70-3124-240D-81476B339B48}"/>
                  </a:ext>
                </a:extLst>
              </p:cNvPr>
              <p:cNvSpPr/>
              <p:nvPr/>
            </p:nvSpPr>
            <p:spPr>
              <a:xfrm>
                <a:off x="6386212" y="230363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69" name="Vrije vorm: vorm 22968">
                <a:extLst>
                  <a:ext uri="{FF2B5EF4-FFF2-40B4-BE49-F238E27FC236}">
                    <a16:creationId xmlns:a16="http://schemas.microsoft.com/office/drawing/2014/main" id="{F08C57BF-ABBF-1571-3E87-A87D51270546}"/>
                  </a:ext>
                </a:extLst>
              </p:cNvPr>
              <p:cNvSpPr/>
              <p:nvPr/>
            </p:nvSpPr>
            <p:spPr>
              <a:xfrm>
                <a:off x="6386212" y="225024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0" name="Vrije vorm: vorm 22969">
                <a:extLst>
                  <a:ext uri="{FF2B5EF4-FFF2-40B4-BE49-F238E27FC236}">
                    <a16:creationId xmlns:a16="http://schemas.microsoft.com/office/drawing/2014/main" id="{4C92B59A-9A09-E293-6675-1F6CCC0133FA}"/>
                  </a:ext>
                </a:extLst>
              </p:cNvPr>
              <p:cNvSpPr/>
              <p:nvPr/>
            </p:nvSpPr>
            <p:spPr>
              <a:xfrm>
                <a:off x="6386212" y="219685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1" name="Vrije vorm: vorm 22970">
                <a:extLst>
                  <a:ext uri="{FF2B5EF4-FFF2-40B4-BE49-F238E27FC236}">
                    <a16:creationId xmlns:a16="http://schemas.microsoft.com/office/drawing/2014/main" id="{DD1CC01C-849D-A9D1-38C7-6D8EE4F36199}"/>
                  </a:ext>
                </a:extLst>
              </p:cNvPr>
              <p:cNvSpPr/>
              <p:nvPr/>
            </p:nvSpPr>
            <p:spPr>
              <a:xfrm>
                <a:off x="6386212" y="214346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2" name="Vrije vorm: vorm 22971">
                <a:extLst>
                  <a:ext uri="{FF2B5EF4-FFF2-40B4-BE49-F238E27FC236}">
                    <a16:creationId xmlns:a16="http://schemas.microsoft.com/office/drawing/2014/main" id="{FBEAEB4C-5AE4-FD9F-D066-072BE144893A}"/>
                  </a:ext>
                </a:extLst>
              </p:cNvPr>
              <p:cNvSpPr/>
              <p:nvPr/>
            </p:nvSpPr>
            <p:spPr>
              <a:xfrm>
                <a:off x="6386212" y="208990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3" name="Vrije vorm: vorm 22972">
                <a:extLst>
                  <a:ext uri="{FF2B5EF4-FFF2-40B4-BE49-F238E27FC236}">
                    <a16:creationId xmlns:a16="http://schemas.microsoft.com/office/drawing/2014/main" id="{6F07761C-65C5-93D3-95D5-096BA63F65B7}"/>
                  </a:ext>
                </a:extLst>
              </p:cNvPr>
              <p:cNvSpPr/>
              <p:nvPr/>
            </p:nvSpPr>
            <p:spPr>
              <a:xfrm>
                <a:off x="6386212" y="203651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4" name="Vrije vorm: vorm 22973">
                <a:extLst>
                  <a:ext uri="{FF2B5EF4-FFF2-40B4-BE49-F238E27FC236}">
                    <a16:creationId xmlns:a16="http://schemas.microsoft.com/office/drawing/2014/main" id="{8083591D-2BA5-9F3E-BDD5-6217862306E7}"/>
                  </a:ext>
                </a:extLst>
              </p:cNvPr>
              <p:cNvSpPr/>
              <p:nvPr/>
            </p:nvSpPr>
            <p:spPr>
              <a:xfrm>
                <a:off x="6386212" y="198312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5" name="Vrije vorm: vorm 22974">
                <a:extLst>
                  <a:ext uri="{FF2B5EF4-FFF2-40B4-BE49-F238E27FC236}">
                    <a16:creationId xmlns:a16="http://schemas.microsoft.com/office/drawing/2014/main" id="{D0612291-D1F3-8C21-C738-F157B1A6CB93}"/>
                  </a:ext>
                </a:extLst>
              </p:cNvPr>
              <p:cNvSpPr/>
              <p:nvPr/>
            </p:nvSpPr>
            <p:spPr>
              <a:xfrm>
                <a:off x="6386212" y="192973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6" name="Vrije vorm: vorm 22975">
                <a:extLst>
                  <a:ext uri="{FF2B5EF4-FFF2-40B4-BE49-F238E27FC236}">
                    <a16:creationId xmlns:a16="http://schemas.microsoft.com/office/drawing/2014/main" id="{BD25338C-3798-F466-4C34-6620A6A8FA48}"/>
                  </a:ext>
                </a:extLst>
              </p:cNvPr>
              <p:cNvSpPr/>
              <p:nvPr/>
            </p:nvSpPr>
            <p:spPr>
              <a:xfrm>
                <a:off x="6386212" y="187634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7" name="Vrije vorm: vorm 22976">
                <a:extLst>
                  <a:ext uri="{FF2B5EF4-FFF2-40B4-BE49-F238E27FC236}">
                    <a16:creationId xmlns:a16="http://schemas.microsoft.com/office/drawing/2014/main" id="{98612931-3317-6C29-7974-5175F5C99CB7}"/>
                  </a:ext>
                </a:extLst>
              </p:cNvPr>
              <p:cNvSpPr/>
              <p:nvPr/>
            </p:nvSpPr>
            <p:spPr>
              <a:xfrm>
                <a:off x="6386212" y="182295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8" name="Vrije vorm: vorm 22977">
                <a:extLst>
                  <a:ext uri="{FF2B5EF4-FFF2-40B4-BE49-F238E27FC236}">
                    <a16:creationId xmlns:a16="http://schemas.microsoft.com/office/drawing/2014/main" id="{3090D587-F1B2-4DE8-1E3F-4035CC359B1E}"/>
                  </a:ext>
                </a:extLst>
              </p:cNvPr>
              <p:cNvSpPr/>
              <p:nvPr/>
            </p:nvSpPr>
            <p:spPr>
              <a:xfrm>
                <a:off x="6386212" y="176939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79" name="Vrije vorm: vorm 22978">
                <a:extLst>
                  <a:ext uri="{FF2B5EF4-FFF2-40B4-BE49-F238E27FC236}">
                    <a16:creationId xmlns:a16="http://schemas.microsoft.com/office/drawing/2014/main" id="{62A59808-C2C7-A1E2-015D-CBCE6A6DA57B}"/>
                  </a:ext>
                </a:extLst>
              </p:cNvPr>
              <p:cNvSpPr/>
              <p:nvPr/>
            </p:nvSpPr>
            <p:spPr>
              <a:xfrm>
                <a:off x="6386212" y="171600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0" name="Vrije vorm: vorm 22979">
                <a:extLst>
                  <a:ext uri="{FF2B5EF4-FFF2-40B4-BE49-F238E27FC236}">
                    <a16:creationId xmlns:a16="http://schemas.microsoft.com/office/drawing/2014/main" id="{2A039620-7D9E-F546-C7FD-68575CC3429E}"/>
                  </a:ext>
                </a:extLst>
              </p:cNvPr>
              <p:cNvSpPr/>
              <p:nvPr/>
            </p:nvSpPr>
            <p:spPr>
              <a:xfrm>
                <a:off x="6386212" y="166261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1" name="Vrije vorm: vorm 22980">
                <a:extLst>
                  <a:ext uri="{FF2B5EF4-FFF2-40B4-BE49-F238E27FC236}">
                    <a16:creationId xmlns:a16="http://schemas.microsoft.com/office/drawing/2014/main" id="{5B85FA0D-C25C-AE6B-A025-24C49F9D8689}"/>
                  </a:ext>
                </a:extLst>
              </p:cNvPr>
              <p:cNvSpPr/>
              <p:nvPr/>
            </p:nvSpPr>
            <p:spPr>
              <a:xfrm>
                <a:off x="6386212" y="160922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2" name="Vrije vorm: vorm 22981">
                <a:extLst>
                  <a:ext uri="{FF2B5EF4-FFF2-40B4-BE49-F238E27FC236}">
                    <a16:creationId xmlns:a16="http://schemas.microsoft.com/office/drawing/2014/main" id="{90FEFE76-ECA2-E53C-D93B-E7664C7E73C1}"/>
                  </a:ext>
                </a:extLst>
              </p:cNvPr>
              <p:cNvSpPr/>
              <p:nvPr/>
            </p:nvSpPr>
            <p:spPr>
              <a:xfrm>
                <a:off x="6386212" y="155583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3" name="Vrije vorm: vorm 22982">
                <a:extLst>
                  <a:ext uri="{FF2B5EF4-FFF2-40B4-BE49-F238E27FC236}">
                    <a16:creationId xmlns:a16="http://schemas.microsoft.com/office/drawing/2014/main" id="{81FE2470-1C5F-33A4-9633-79CB284FB50E}"/>
                  </a:ext>
                </a:extLst>
              </p:cNvPr>
              <p:cNvSpPr/>
              <p:nvPr/>
            </p:nvSpPr>
            <p:spPr>
              <a:xfrm>
                <a:off x="6386212" y="150226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4" name="Vrije vorm: vorm 22983">
                <a:extLst>
                  <a:ext uri="{FF2B5EF4-FFF2-40B4-BE49-F238E27FC236}">
                    <a16:creationId xmlns:a16="http://schemas.microsoft.com/office/drawing/2014/main" id="{C43352AB-C8DA-BE31-8861-EBCC8F803E4F}"/>
                  </a:ext>
                </a:extLst>
              </p:cNvPr>
              <p:cNvSpPr/>
              <p:nvPr/>
            </p:nvSpPr>
            <p:spPr>
              <a:xfrm>
                <a:off x="6386212" y="144887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5" name="Vrije vorm: vorm 22984">
                <a:extLst>
                  <a:ext uri="{FF2B5EF4-FFF2-40B4-BE49-F238E27FC236}">
                    <a16:creationId xmlns:a16="http://schemas.microsoft.com/office/drawing/2014/main" id="{A9BF4752-1353-A1E4-DF94-F992C73F2E43}"/>
                  </a:ext>
                </a:extLst>
              </p:cNvPr>
              <p:cNvSpPr/>
              <p:nvPr/>
            </p:nvSpPr>
            <p:spPr>
              <a:xfrm>
                <a:off x="6386212" y="13954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986" name="Vrije vorm: vorm 22985">
                <a:extLst>
                  <a:ext uri="{FF2B5EF4-FFF2-40B4-BE49-F238E27FC236}">
                    <a16:creationId xmlns:a16="http://schemas.microsoft.com/office/drawing/2014/main" id="{E0D9D851-8139-9CA3-EE11-7C89DC331FB9}"/>
                  </a:ext>
                </a:extLst>
              </p:cNvPr>
              <p:cNvSpPr/>
              <p:nvPr/>
            </p:nvSpPr>
            <p:spPr>
              <a:xfrm>
                <a:off x="6386212" y="134210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22634" name="Graphic 5">
              <a:extLst>
                <a:ext uri="{FF2B5EF4-FFF2-40B4-BE49-F238E27FC236}">
                  <a16:creationId xmlns:a16="http://schemas.microsoft.com/office/drawing/2014/main" id="{18845682-4992-F646-471B-9350ABB45FD7}"/>
                </a:ext>
              </a:extLst>
            </p:cNvPr>
            <p:cNvGrpSpPr/>
            <p:nvPr/>
          </p:nvGrpSpPr>
          <p:grpSpPr>
            <a:xfrm>
              <a:off x="6899882" y="3589941"/>
              <a:ext cx="3133817" cy="1769467"/>
              <a:chOff x="6899882" y="3589941"/>
              <a:chExt cx="3133817" cy="1769467"/>
            </a:xfrm>
            <a:solidFill>
              <a:srgbClr val="A3A3B5"/>
            </a:solidFill>
          </p:grpSpPr>
          <p:grpSp>
            <p:nvGrpSpPr>
              <p:cNvPr id="22643" name="Graphic 5">
                <a:extLst>
                  <a:ext uri="{FF2B5EF4-FFF2-40B4-BE49-F238E27FC236}">
                    <a16:creationId xmlns:a16="http://schemas.microsoft.com/office/drawing/2014/main" id="{D87F5DC3-F325-FF32-668A-A187B48A7BAB}"/>
                  </a:ext>
                </a:extLst>
              </p:cNvPr>
              <p:cNvGrpSpPr/>
              <p:nvPr/>
            </p:nvGrpSpPr>
            <p:grpSpPr>
              <a:xfrm>
                <a:off x="6899882" y="3589941"/>
                <a:ext cx="3133462" cy="35474"/>
                <a:chOff x="6899882" y="3589941"/>
                <a:chExt cx="3133462" cy="35474"/>
              </a:xfrm>
              <a:solidFill>
                <a:srgbClr val="A3A3B5"/>
              </a:solidFill>
            </p:grpSpPr>
            <p:sp>
              <p:nvSpPr>
                <p:cNvPr id="22850" name="Vrije vorm: vorm 22849">
                  <a:extLst>
                    <a:ext uri="{FF2B5EF4-FFF2-40B4-BE49-F238E27FC236}">
                      <a16:creationId xmlns:a16="http://schemas.microsoft.com/office/drawing/2014/main" id="{0FE9B956-C621-845E-16AF-6B9C77B1F73C}"/>
                    </a:ext>
                  </a:extLst>
                </p:cNvPr>
                <p:cNvSpPr/>
                <p:nvPr/>
              </p:nvSpPr>
              <p:spPr>
                <a:xfrm>
                  <a:off x="689988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1" name="Vrije vorm: vorm 22850">
                  <a:extLst>
                    <a:ext uri="{FF2B5EF4-FFF2-40B4-BE49-F238E27FC236}">
                      <a16:creationId xmlns:a16="http://schemas.microsoft.com/office/drawing/2014/main" id="{24774F35-D35F-3DF9-3567-23994386CC97}"/>
                    </a:ext>
                  </a:extLst>
                </p:cNvPr>
                <p:cNvSpPr/>
                <p:nvPr/>
              </p:nvSpPr>
              <p:spPr>
                <a:xfrm>
                  <a:off x="695327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2" name="Vrije vorm: vorm 22851">
                  <a:extLst>
                    <a:ext uri="{FF2B5EF4-FFF2-40B4-BE49-F238E27FC236}">
                      <a16:creationId xmlns:a16="http://schemas.microsoft.com/office/drawing/2014/main" id="{FB53B82C-415B-A562-E6DC-F0A13CADC3B0}"/>
                    </a:ext>
                  </a:extLst>
                </p:cNvPr>
                <p:cNvSpPr/>
                <p:nvPr/>
              </p:nvSpPr>
              <p:spPr>
                <a:xfrm>
                  <a:off x="700666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3" name="Vrije vorm: vorm 22852">
                  <a:extLst>
                    <a:ext uri="{FF2B5EF4-FFF2-40B4-BE49-F238E27FC236}">
                      <a16:creationId xmlns:a16="http://schemas.microsoft.com/office/drawing/2014/main" id="{5F4804B3-8F4C-3C8D-FD38-5D00F7101879}"/>
                    </a:ext>
                  </a:extLst>
                </p:cNvPr>
                <p:cNvSpPr/>
                <p:nvPr/>
              </p:nvSpPr>
              <p:spPr>
                <a:xfrm>
                  <a:off x="706005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4" name="Vrije vorm: vorm 22853">
                  <a:extLst>
                    <a:ext uri="{FF2B5EF4-FFF2-40B4-BE49-F238E27FC236}">
                      <a16:creationId xmlns:a16="http://schemas.microsoft.com/office/drawing/2014/main" id="{1F691F77-3F5C-C71A-6767-71D99FDEF0D6}"/>
                    </a:ext>
                  </a:extLst>
                </p:cNvPr>
                <p:cNvSpPr/>
                <p:nvPr/>
              </p:nvSpPr>
              <p:spPr>
                <a:xfrm>
                  <a:off x="711343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5" name="Vrije vorm: vorm 22854">
                  <a:extLst>
                    <a:ext uri="{FF2B5EF4-FFF2-40B4-BE49-F238E27FC236}">
                      <a16:creationId xmlns:a16="http://schemas.microsoft.com/office/drawing/2014/main" id="{537312B6-4879-046F-7107-9FFE4D0E3CFD}"/>
                    </a:ext>
                  </a:extLst>
                </p:cNvPr>
                <p:cNvSpPr/>
                <p:nvPr/>
              </p:nvSpPr>
              <p:spPr>
                <a:xfrm>
                  <a:off x="716700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6" name="Vrije vorm: vorm 22855">
                  <a:extLst>
                    <a:ext uri="{FF2B5EF4-FFF2-40B4-BE49-F238E27FC236}">
                      <a16:creationId xmlns:a16="http://schemas.microsoft.com/office/drawing/2014/main" id="{FDE870D3-6504-CB86-DE49-40A1D7D95221}"/>
                    </a:ext>
                  </a:extLst>
                </p:cNvPr>
                <p:cNvSpPr/>
                <p:nvPr/>
              </p:nvSpPr>
              <p:spPr>
                <a:xfrm>
                  <a:off x="722039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7" name="Vrije vorm: vorm 22856">
                  <a:extLst>
                    <a:ext uri="{FF2B5EF4-FFF2-40B4-BE49-F238E27FC236}">
                      <a16:creationId xmlns:a16="http://schemas.microsoft.com/office/drawing/2014/main" id="{77E0D460-9BA6-EDBA-8151-CD4B63CAA1E0}"/>
                    </a:ext>
                  </a:extLst>
                </p:cNvPr>
                <p:cNvSpPr/>
                <p:nvPr/>
              </p:nvSpPr>
              <p:spPr>
                <a:xfrm>
                  <a:off x="727378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8" name="Vrije vorm: vorm 22857">
                  <a:extLst>
                    <a:ext uri="{FF2B5EF4-FFF2-40B4-BE49-F238E27FC236}">
                      <a16:creationId xmlns:a16="http://schemas.microsoft.com/office/drawing/2014/main" id="{9D0AB86D-EFB1-FC55-7928-384CB1609129}"/>
                    </a:ext>
                  </a:extLst>
                </p:cNvPr>
                <p:cNvSpPr/>
                <p:nvPr/>
              </p:nvSpPr>
              <p:spPr>
                <a:xfrm>
                  <a:off x="732717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59" name="Vrije vorm: vorm 22858">
                  <a:extLst>
                    <a:ext uri="{FF2B5EF4-FFF2-40B4-BE49-F238E27FC236}">
                      <a16:creationId xmlns:a16="http://schemas.microsoft.com/office/drawing/2014/main" id="{B234C93A-DAC9-4B15-2D62-7A3F5CF2A4A7}"/>
                    </a:ext>
                  </a:extLst>
                </p:cNvPr>
                <p:cNvSpPr/>
                <p:nvPr/>
              </p:nvSpPr>
              <p:spPr>
                <a:xfrm>
                  <a:off x="738056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0" name="Vrije vorm: vorm 22859">
                  <a:extLst>
                    <a:ext uri="{FF2B5EF4-FFF2-40B4-BE49-F238E27FC236}">
                      <a16:creationId xmlns:a16="http://schemas.microsoft.com/office/drawing/2014/main" id="{0DB9F727-CF03-299A-A13A-460B6BBA7EC2}"/>
                    </a:ext>
                  </a:extLst>
                </p:cNvPr>
                <p:cNvSpPr/>
                <p:nvPr/>
              </p:nvSpPr>
              <p:spPr>
                <a:xfrm>
                  <a:off x="743395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1" name="Vrije vorm: vorm 22860">
                  <a:extLst>
                    <a:ext uri="{FF2B5EF4-FFF2-40B4-BE49-F238E27FC236}">
                      <a16:creationId xmlns:a16="http://schemas.microsoft.com/office/drawing/2014/main" id="{CFD58BB0-5C55-8E77-1E5B-F76A20EEA8CD}"/>
                    </a:ext>
                  </a:extLst>
                </p:cNvPr>
                <p:cNvSpPr/>
                <p:nvPr/>
              </p:nvSpPr>
              <p:spPr>
                <a:xfrm>
                  <a:off x="748751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2" name="Vrije vorm: vorm 22861">
                  <a:extLst>
                    <a:ext uri="{FF2B5EF4-FFF2-40B4-BE49-F238E27FC236}">
                      <a16:creationId xmlns:a16="http://schemas.microsoft.com/office/drawing/2014/main" id="{34D46CC0-5437-EEB4-E5B4-B42ED26672AC}"/>
                    </a:ext>
                  </a:extLst>
                </p:cNvPr>
                <p:cNvSpPr/>
                <p:nvPr/>
              </p:nvSpPr>
              <p:spPr>
                <a:xfrm>
                  <a:off x="754090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3" name="Vrije vorm: vorm 22862">
                  <a:extLst>
                    <a:ext uri="{FF2B5EF4-FFF2-40B4-BE49-F238E27FC236}">
                      <a16:creationId xmlns:a16="http://schemas.microsoft.com/office/drawing/2014/main" id="{02A0AA99-08DA-E593-6361-A05C2AC94255}"/>
                    </a:ext>
                  </a:extLst>
                </p:cNvPr>
                <p:cNvSpPr/>
                <p:nvPr/>
              </p:nvSpPr>
              <p:spPr>
                <a:xfrm>
                  <a:off x="759429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4" name="Vrije vorm: vorm 22863">
                  <a:extLst>
                    <a:ext uri="{FF2B5EF4-FFF2-40B4-BE49-F238E27FC236}">
                      <a16:creationId xmlns:a16="http://schemas.microsoft.com/office/drawing/2014/main" id="{D6D21B4E-1789-1BBA-F818-222C113A81C1}"/>
                    </a:ext>
                  </a:extLst>
                </p:cNvPr>
                <p:cNvSpPr/>
                <p:nvPr/>
              </p:nvSpPr>
              <p:spPr>
                <a:xfrm>
                  <a:off x="764768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5" name="Vrije vorm: vorm 22864">
                  <a:extLst>
                    <a:ext uri="{FF2B5EF4-FFF2-40B4-BE49-F238E27FC236}">
                      <a16:creationId xmlns:a16="http://schemas.microsoft.com/office/drawing/2014/main" id="{65A1028E-4168-00FD-C42C-6AA9A873BE95}"/>
                    </a:ext>
                  </a:extLst>
                </p:cNvPr>
                <p:cNvSpPr/>
                <p:nvPr/>
              </p:nvSpPr>
              <p:spPr>
                <a:xfrm>
                  <a:off x="770107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6" name="Vrije vorm: vorm 22865">
                  <a:extLst>
                    <a:ext uri="{FF2B5EF4-FFF2-40B4-BE49-F238E27FC236}">
                      <a16:creationId xmlns:a16="http://schemas.microsoft.com/office/drawing/2014/main" id="{C9DE166E-527F-5F29-AA7D-464B3010FCD5}"/>
                    </a:ext>
                  </a:extLst>
                </p:cNvPr>
                <p:cNvSpPr/>
                <p:nvPr/>
              </p:nvSpPr>
              <p:spPr>
                <a:xfrm>
                  <a:off x="775446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7" name="Vrije vorm: vorm 22866">
                  <a:extLst>
                    <a:ext uri="{FF2B5EF4-FFF2-40B4-BE49-F238E27FC236}">
                      <a16:creationId xmlns:a16="http://schemas.microsoft.com/office/drawing/2014/main" id="{331EC53B-F2F3-AEA0-AA61-CE71D178677C}"/>
                    </a:ext>
                  </a:extLst>
                </p:cNvPr>
                <p:cNvSpPr/>
                <p:nvPr/>
              </p:nvSpPr>
              <p:spPr>
                <a:xfrm>
                  <a:off x="780803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8" name="Vrije vorm: vorm 22867">
                  <a:extLst>
                    <a:ext uri="{FF2B5EF4-FFF2-40B4-BE49-F238E27FC236}">
                      <a16:creationId xmlns:a16="http://schemas.microsoft.com/office/drawing/2014/main" id="{FAFB9C70-6CE8-33E3-4E1C-A29A362C41B3}"/>
                    </a:ext>
                  </a:extLst>
                </p:cNvPr>
                <p:cNvSpPr/>
                <p:nvPr/>
              </p:nvSpPr>
              <p:spPr>
                <a:xfrm>
                  <a:off x="786124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69" name="Vrije vorm: vorm 22868">
                  <a:extLst>
                    <a:ext uri="{FF2B5EF4-FFF2-40B4-BE49-F238E27FC236}">
                      <a16:creationId xmlns:a16="http://schemas.microsoft.com/office/drawing/2014/main" id="{13361C98-A86F-BE02-19D0-978A2056893E}"/>
                    </a:ext>
                  </a:extLst>
                </p:cNvPr>
                <p:cNvSpPr/>
                <p:nvPr/>
              </p:nvSpPr>
              <p:spPr>
                <a:xfrm>
                  <a:off x="791480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0" name="Vrije vorm: vorm 22869">
                  <a:extLst>
                    <a:ext uri="{FF2B5EF4-FFF2-40B4-BE49-F238E27FC236}">
                      <a16:creationId xmlns:a16="http://schemas.microsoft.com/office/drawing/2014/main" id="{4506EFD4-A4CC-EEF3-E884-884E2A433435}"/>
                    </a:ext>
                  </a:extLst>
                </p:cNvPr>
                <p:cNvSpPr/>
                <p:nvPr/>
              </p:nvSpPr>
              <p:spPr>
                <a:xfrm>
                  <a:off x="796819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1" name="Vrije vorm: vorm 22870">
                  <a:extLst>
                    <a:ext uri="{FF2B5EF4-FFF2-40B4-BE49-F238E27FC236}">
                      <a16:creationId xmlns:a16="http://schemas.microsoft.com/office/drawing/2014/main" id="{FC1243B4-F862-EA97-B665-6ED505DBDC03}"/>
                    </a:ext>
                  </a:extLst>
                </p:cNvPr>
                <p:cNvSpPr/>
                <p:nvPr/>
              </p:nvSpPr>
              <p:spPr>
                <a:xfrm>
                  <a:off x="802158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2" name="Vrije vorm: vorm 22871">
                  <a:extLst>
                    <a:ext uri="{FF2B5EF4-FFF2-40B4-BE49-F238E27FC236}">
                      <a16:creationId xmlns:a16="http://schemas.microsoft.com/office/drawing/2014/main" id="{20431637-7030-03A0-08CC-78E099D2D951}"/>
                    </a:ext>
                  </a:extLst>
                </p:cNvPr>
                <p:cNvSpPr/>
                <p:nvPr/>
              </p:nvSpPr>
              <p:spPr>
                <a:xfrm>
                  <a:off x="807497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3" name="Vrije vorm: vorm 22872">
                  <a:extLst>
                    <a:ext uri="{FF2B5EF4-FFF2-40B4-BE49-F238E27FC236}">
                      <a16:creationId xmlns:a16="http://schemas.microsoft.com/office/drawing/2014/main" id="{6BDE97D8-A941-D1EF-A222-A6BC3101BFFF}"/>
                    </a:ext>
                  </a:extLst>
                </p:cNvPr>
                <p:cNvSpPr/>
                <p:nvPr/>
              </p:nvSpPr>
              <p:spPr>
                <a:xfrm>
                  <a:off x="812836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4" name="Vrije vorm: vorm 22873">
                  <a:extLst>
                    <a:ext uri="{FF2B5EF4-FFF2-40B4-BE49-F238E27FC236}">
                      <a16:creationId xmlns:a16="http://schemas.microsoft.com/office/drawing/2014/main" id="{3E34B1FC-D52B-D622-A115-47B72C0E1634}"/>
                    </a:ext>
                  </a:extLst>
                </p:cNvPr>
                <p:cNvSpPr/>
                <p:nvPr/>
              </p:nvSpPr>
              <p:spPr>
                <a:xfrm>
                  <a:off x="818175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5" name="Vrije vorm: vorm 22874">
                  <a:extLst>
                    <a:ext uri="{FF2B5EF4-FFF2-40B4-BE49-F238E27FC236}">
                      <a16:creationId xmlns:a16="http://schemas.microsoft.com/office/drawing/2014/main" id="{3ABC22C9-2ADA-86BC-DCCB-D24972F5A10C}"/>
                    </a:ext>
                  </a:extLst>
                </p:cNvPr>
                <p:cNvSpPr/>
                <p:nvPr/>
              </p:nvSpPr>
              <p:spPr>
                <a:xfrm>
                  <a:off x="823514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6" name="Vrije vorm: vorm 22875">
                  <a:extLst>
                    <a:ext uri="{FF2B5EF4-FFF2-40B4-BE49-F238E27FC236}">
                      <a16:creationId xmlns:a16="http://schemas.microsoft.com/office/drawing/2014/main" id="{746B69BA-A80E-50B5-3768-B44933BF32DE}"/>
                    </a:ext>
                  </a:extLst>
                </p:cNvPr>
                <p:cNvSpPr/>
                <p:nvPr/>
              </p:nvSpPr>
              <p:spPr>
                <a:xfrm>
                  <a:off x="828870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7" name="Vrije vorm: vorm 22876">
                  <a:extLst>
                    <a:ext uri="{FF2B5EF4-FFF2-40B4-BE49-F238E27FC236}">
                      <a16:creationId xmlns:a16="http://schemas.microsoft.com/office/drawing/2014/main" id="{EEEAE68C-273B-095D-7F90-B3D88DDFD0D9}"/>
                    </a:ext>
                  </a:extLst>
                </p:cNvPr>
                <p:cNvSpPr/>
                <p:nvPr/>
              </p:nvSpPr>
              <p:spPr>
                <a:xfrm>
                  <a:off x="8342098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8" name="Vrije vorm: vorm 22877">
                  <a:extLst>
                    <a:ext uri="{FF2B5EF4-FFF2-40B4-BE49-F238E27FC236}">
                      <a16:creationId xmlns:a16="http://schemas.microsoft.com/office/drawing/2014/main" id="{37671350-E49F-9C9A-3916-544A8C0B5D5B}"/>
                    </a:ext>
                  </a:extLst>
                </p:cNvPr>
                <p:cNvSpPr/>
                <p:nvPr/>
              </p:nvSpPr>
              <p:spPr>
                <a:xfrm>
                  <a:off x="839548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79" name="Vrije vorm: vorm 22878">
                  <a:extLst>
                    <a:ext uri="{FF2B5EF4-FFF2-40B4-BE49-F238E27FC236}">
                      <a16:creationId xmlns:a16="http://schemas.microsoft.com/office/drawing/2014/main" id="{F5D0C877-9077-8CF3-CA62-DBA811FD67CF}"/>
                    </a:ext>
                  </a:extLst>
                </p:cNvPr>
                <p:cNvSpPr/>
                <p:nvPr/>
              </p:nvSpPr>
              <p:spPr>
                <a:xfrm>
                  <a:off x="844887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0" name="Vrije vorm: vorm 22879">
                  <a:extLst>
                    <a:ext uri="{FF2B5EF4-FFF2-40B4-BE49-F238E27FC236}">
                      <a16:creationId xmlns:a16="http://schemas.microsoft.com/office/drawing/2014/main" id="{0D4B300E-CE23-080C-1569-DF4D990E845E}"/>
                    </a:ext>
                  </a:extLst>
                </p:cNvPr>
                <p:cNvSpPr/>
                <p:nvPr/>
              </p:nvSpPr>
              <p:spPr>
                <a:xfrm>
                  <a:off x="850226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1" name="Vrije vorm: vorm 22880">
                  <a:extLst>
                    <a:ext uri="{FF2B5EF4-FFF2-40B4-BE49-F238E27FC236}">
                      <a16:creationId xmlns:a16="http://schemas.microsoft.com/office/drawing/2014/main" id="{40F9C118-72B2-D70C-02B9-545099AEFFAB}"/>
                    </a:ext>
                  </a:extLst>
                </p:cNvPr>
                <p:cNvSpPr/>
                <p:nvPr/>
              </p:nvSpPr>
              <p:spPr>
                <a:xfrm>
                  <a:off x="855565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2" name="Vrije vorm: vorm 22881">
                  <a:extLst>
                    <a:ext uri="{FF2B5EF4-FFF2-40B4-BE49-F238E27FC236}">
                      <a16:creationId xmlns:a16="http://schemas.microsoft.com/office/drawing/2014/main" id="{7BAFF987-EC1F-CE20-5213-2A53C455635F}"/>
                    </a:ext>
                  </a:extLst>
                </p:cNvPr>
                <p:cNvSpPr/>
                <p:nvPr/>
              </p:nvSpPr>
              <p:spPr>
                <a:xfrm>
                  <a:off x="860904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3" name="Vrije vorm: vorm 22882">
                  <a:extLst>
                    <a:ext uri="{FF2B5EF4-FFF2-40B4-BE49-F238E27FC236}">
                      <a16:creationId xmlns:a16="http://schemas.microsoft.com/office/drawing/2014/main" id="{03F1A7B0-FE74-9229-8351-3D4EA52B6BC4}"/>
                    </a:ext>
                  </a:extLst>
                </p:cNvPr>
                <p:cNvSpPr/>
                <p:nvPr/>
              </p:nvSpPr>
              <p:spPr>
                <a:xfrm>
                  <a:off x="866261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4" name="Vrije vorm: vorm 22883">
                  <a:extLst>
                    <a:ext uri="{FF2B5EF4-FFF2-40B4-BE49-F238E27FC236}">
                      <a16:creationId xmlns:a16="http://schemas.microsoft.com/office/drawing/2014/main" id="{7DE558C9-437C-DB84-61B1-93E8E4EC8794}"/>
                    </a:ext>
                  </a:extLst>
                </p:cNvPr>
                <p:cNvSpPr/>
                <p:nvPr/>
              </p:nvSpPr>
              <p:spPr>
                <a:xfrm>
                  <a:off x="871599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5" name="Vrije vorm: vorm 22884">
                  <a:extLst>
                    <a:ext uri="{FF2B5EF4-FFF2-40B4-BE49-F238E27FC236}">
                      <a16:creationId xmlns:a16="http://schemas.microsoft.com/office/drawing/2014/main" id="{895FDED5-26EB-7796-A9C1-9FB977259E6B}"/>
                    </a:ext>
                  </a:extLst>
                </p:cNvPr>
                <p:cNvSpPr/>
                <p:nvPr/>
              </p:nvSpPr>
              <p:spPr>
                <a:xfrm>
                  <a:off x="876938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6" name="Vrije vorm: vorm 22885">
                  <a:extLst>
                    <a:ext uri="{FF2B5EF4-FFF2-40B4-BE49-F238E27FC236}">
                      <a16:creationId xmlns:a16="http://schemas.microsoft.com/office/drawing/2014/main" id="{0C59F674-AFE9-0C42-7713-29304ED3BC18}"/>
                    </a:ext>
                  </a:extLst>
                </p:cNvPr>
                <p:cNvSpPr/>
                <p:nvPr/>
              </p:nvSpPr>
              <p:spPr>
                <a:xfrm>
                  <a:off x="882277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7" name="Vrije vorm: vorm 22886">
                  <a:extLst>
                    <a:ext uri="{FF2B5EF4-FFF2-40B4-BE49-F238E27FC236}">
                      <a16:creationId xmlns:a16="http://schemas.microsoft.com/office/drawing/2014/main" id="{41890249-4536-C4C9-E9DF-D3DCF664B76B}"/>
                    </a:ext>
                  </a:extLst>
                </p:cNvPr>
                <p:cNvSpPr/>
                <p:nvPr/>
              </p:nvSpPr>
              <p:spPr>
                <a:xfrm>
                  <a:off x="887616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8" name="Vrije vorm: vorm 22887">
                  <a:extLst>
                    <a:ext uri="{FF2B5EF4-FFF2-40B4-BE49-F238E27FC236}">
                      <a16:creationId xmlns:a16="http://schemas.microsoft.com/office/drawing/2014/main" id="{D2102B7D-2EF5-195D-8A89-6AA22055ACDF}"/>
                    </a:ext>
                  </a:extLst>
                </p:cNvPr>
                <p:cNvSpPr/>
                <p:nvPr/>
              </p:nvSpPr>
              <p:spPr>
                <a:xfrm>
                  <a:off x="892955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89" name="Vrije vorm: vorm 22888">
                  <a:extLst>
                    <a:ext uri="{FF2B5EF4-FFF2-40B4-BE49-F238E27FC236}">
                      <a16:creationId xmlns:a16="http://schemas.microsoft.com/office/drawing/2014/main" id="{C0F8B85F-397A-5686-0AD8-B781897D13D1}"/>
                    </a:ext>
                  </a:extLst>
                </p:cNvPr>
                <p:cNvSpPr/>
                <p:nvPr/>
              </p:nvSpPr>
              <p:spPr>
                <a:xfrm>
                  <a:off x="898312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0" name="Vrije vorm: vorm 22889">
                  <a:extLst>
                    <a:ext uri="{FF2B5EF4-FFF2-40B4-BE49-F238E27FC236}">
                      <a16:creationId xmlns:a16="http://schemas.microsoft.com/office/drawing/2014/main" id="{54DE57E0-04B5-6ADC-3F7A-081A54BEF7DC}"/>
                    </a:ext>
                  </a:extLst>
                </p:cNvPr>
                <p:cNvSpPr/>
                <p:nvPr/>
              </p:nvSpPr>
              <p:spPr>
                <a:xfrm>
                  <a:off x="903651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1" name="Vrije vorm: vorm 22890">
                  <a:extLst>
                    <a:ext uri="{FF2B5EF4-FFF2-40B4-BE49-F238E27FC236}">
                      <a16:creationId xmlns:a16="http://schemas.microsoft.com/office/drawing/2014/main" id="{D93A3C37-FDCF-68AA-AA5C-C2082C7C3021}"/>
                    </a:ext>
                  </a:extLst>
                </p:cNvPr>
                <p:cNvSpPr/>
                <p:nvPr/>
              </p:nvSpPr>
              <p:spPr>
                <a:xfrm>
                  <a:off x="908990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2" name="Vrije vorm: vorm 22891">
                  <a:extLst>
                    <a:ext uri="{FF2B5EF4-FFF2-40B4-BE49-F238E27FC236}">
                      <a16:creationId xmlns:a16="http://schemas.microsoft.com/office/drawing/2014/main" id="{B421D6B5-28B3-7169-3CD0-C3B049EC2137}"/>
                    </a:ext>
                  </a:extLst>
                </p:cNvPr>
                <p:cNvSpPr/>
                <p:nvPr/>
              </p:nvSpPr>
              <p:spPr>
                <a:xfrm>
                  <a:off x="914329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3" name="Vrije vorm: vorm 22892">
                  <a:extLst>
                    <a:ext uri="{FF2B5EF4-FFF2-40B4-BE49-F238E27FC236}">
                      <a16:creationId xmlns:a16="http://schemas.microsoft.com/office/drawing/2014/main" id="{10AA36DD-56D7-8960-7358-B2C4749274C9}"/>
                    </a:ext>
                  </a:extLst>
                </p:cNvPr>
                <p:cNvSpPr/>
                <p:nvPr/>
              </p:nvSpPr>
              <p:spPr>
                <a:xfrm>
                  <a:off x="9196679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4" name="Vrije vorm: vorm 22893">
                  <a:extLst>
                    <a:ext uri="{FF2B5EF4-FFF2-40B4-BE49-F238E27FC236}">
                      <a16:creationId xmlns:a16="http://schemas.microsoft.com/office/drawing/2014/main" id="{C7D6D67D-B8B5-A4F3-5E7F-66DD3770B198}"/>
                    </a:ext>
                  </a:extLst>
                </p:cNvPr>
                <p:cNvSpPr/>
                <p:nvPr/>
              </p:nvSpPr>
              <p:spPr>
                <a:xfrm>
                  <a:off x="925006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5" name="Vrije vorm: vorm 22894">
                  <a:extLst>
                    <a:ext uri="{FF2B5EF4-FFF2-40B4-BE49-F238E27FC236}">
                      <a16:creationId xmlns:a16="http://schemas.microsoft.com/office/drawing/2014/main" id="{15498378-423F-0011-7D46-3FCD42B66824}"/>
                    </a:ext>
                  </a:extLst>
                </p:cNvPr>
                <p:cNvSpPr/>
                <p:nvPr/>
              </p:nvSpPr>
              <p:spPr>
                <a:xfrm>
                  <a:off x="930345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6" name="Vrije vorm: vorm 22895">
                  <a:extLst>
                    <a:ext uri="{FF2B5EF4-FFF2-40B4-BE49-F238E27FC236}">
                      <a16:creationId xmlns:a16="http://schemas.microsoft.com/office/drawing/2014/main" id="{6F684E8E-1955-962E-E407-37EDF3A66A2F}"/>
                    </a:ext>
                  </a:extLst>
                </p:cNvPr>
                <p:cNvSpPr/>
                <p:nvPr/>
              </p:nvSpPr>
              <p:spPr>
                <a:xfrm>
                  <a:off x="935702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7" name="Vrije vorm: vorm 22896">
                  <a:extLst>
                    <a:ext uri="{FF2B5EF4-FFF2-40B4-BE49-F238E27FC236}">
                      <a16:creationId xmlns:a16="http://schemas.microsoft.com/office/drawing/2014/main" id="{03CCE579-64E9-6999-638D-362BCA827CEC}"/>
                    </a:ext>
                  </a:extLst>
                </p:cNvPr>
                <p:cNvSpPr/>
                <p:nvPr/>
              </p:nvSpPr>
              <p:spPr>
                <a:xfrm>
                  <a:off x="941041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8" name="Vrije vorm: vorm 22897">
                  <a:extLst>
                    <a:ext uri="{FF2B5EF4-FFF2-40B4-BE49-F238E27FC236}">
                      <a16:creationId xmlns:a16="http://schemas.microsoft.com/office/drawing/2014/main" id="{2D489647-41B4-632E-B47B-0EE4474F3D56}"/>
                    </a:ext>
                  </a:extLst>
                </p:cNvPr>
                <p:cNvSpPr/>
                <p:nvPr/>
              </p:nvSpPr>
              <p:spPr>
                <a:xfrm>
                  <a:off x="946380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99" name="Vrije vorm: vorm 22898">
                  <a:extLst>
                    <a:ext uri="{FF2B5EF4-FFF2-40B4-BE49-F238E27FC236}">
                      <a16:creationId xmlns:a16="http://schemas.microsoft.com/office/drawing/2014/main" id="{FFEC3BAA-45FB-63D5-DD72-4408793BD1B2}"/>
                    </a:ext>
                  </a:extLst>
                </p:cNvPr>
                <p:cNvSpPr/>
                <p:nvPr/>
              </p:nvSpPr>
              <p:spPr>
                <a:xfrm>
                  <a:off x="951719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0" name="Vrije vorm: vorm 22899">
                  <a:extLst>
                    <a:ext uri="{FF2B5EF4-FFF2-40B4-BE49-F238E27FC236}">
                      <a16:creationId xmlns:a16="http://schemas.microsoft.com/office/drawing/2014/main" id="{3B0DF360-42A0-9220-23A4-15CCF9E4E4A5}"/>
                    </a:ext>
                  </a:extLst>
                </p:cNvPr>
                <p:cNvSpPr/>
                <p:nvPr/>
              </p:nvSpPr>
              <p:spPr>
                <a:xfrm>
                  <a:off x="957058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1" name="Vrije vorm: vorm 22900">
                  <a:extLst>
                    <a:ext uri="{FF2B5EF4-FFF2-40B4-BE49-F238E27FC236}">
                      <a16:creationId xmlns:a16="http://schemas.microsoft.com/office/drawing/2014/main" id="{8211B7F6-F4DF-F790-0D5A-1DA1F9C682F2}"/>
                    </a:ext>
                  </a:extLst>
                </p:cNvPr>
                <p:cNvSpPr/>
                <p:nvPr/>
              </p:nvSpPr>
              <p:spPr>
                <a:xfrm>
                  <a:off x="962396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2" name="Vrije vorm: vorm 22901">
                  <a:extLst>
                    <a:ext uri="{FF2B5EF4-FFF2-40B4-BE49-F238E27FC236}">
                      <a16:creationId xmlns:a16="http://schemas.microsoft.com/office/drawing/2014/main" id="{E4D8050B-0D72-4F2B-D4B1-7E806DDB4241}"/>
                    </a:ext>
                  </a:extLst>
                </p:cNvPr>
                <p:cNvSpPr/>
                <p:nvPr/>
              </p:nvSpPr>
              <p:spPr>
                <a:xfrm>
                  <a:off x="967735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3" name="Vrije vorm: vorm 22902">
                  <a:extLst>
                    <a:ext uri="{FF2B5EF4-FFF2-40B4-BE49-F238E27FC236}">
                      <a16:creationId xmlns:a16="http://schemas.microsoft.com/office/drawing/2014/main" id="{14D8E09C-673C-70EA-A638-B2959C688C99}"/>
                    </a:ext>
                  </a:extLst>
                </p:cNvPr>
                <p:cNvSpPr/>
                <p:nvPr/>
              </p:nvSpPr>
              <p:spPr>
                <a:xfrm>
                  <a:off x="973092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4" name="Vrije vorm: vorm 22903">
                  <a:extLst>
                    <a:ext uri="{FF2B5EF4-FFF2-40B4-BE49-F238E27FC236}">
                      <a16:creationId xmlns:a16="http://schemas.microsoft.com/office/drawing/2014/main" id="{3F47811C-31F0-AB66-AFCE-439F24A03FEE}"/>
                    </a:ext>
                  </a:extLst>
                </p:cNvPr>
                <p:cNvSpPr/>
                <p:nvPr/>
              </p:nvSpPr>
              <p:spPr>
                <a:xfrm>
                  <a:off x="978431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5" name="Vrije vorm: vorm 22904">
                  <a:extLst>
                    <a:ext uri="{FF2B5EF4-FFF2-40B4-BE49-F238E27FC236}">
                      <a16:creationId xmlns:a16="http://schemas.microsoft.com/office/drawing/2014/main" id="{FF03C3DC-F5EB-8442-23DC-B1B52E11CE37}"/>
                    </a:ext>
                  </a:extLst>
                </p:cNvPr>
                <p:cNvSpPr/>
                <p:nvPr/>
              </p:nvSpPr>
              <p:spPr>
                <a:xfrm>
                  <a:off x="9837703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6" name="Vrije vorm: vorm 22905">
                  <a:extLst>
                    <a:ext uri="{FF2B5EF4-FFF2-40B4-BE49-F238E27FC236}">
                      <a16:creationId xmlns:a16="http://schemas.microsoft.com/office/drawing/2014/main" id="{AE6BBAF4-626A-7AEC-279A-F1C4E5567E04}"/>
                    </a:ext>
                  </a:extLst>
                </p:cNvPr>
                <p:cNvSpPr/>
                <p:nvPr/>
              </p:nvSpPr>
              <p:spPr>
                <a:xfrm>
                  <a:off x="989109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7" name="Vrije vorm: vorm 22906">
                  <a:extLst>
                    <a:ext uri="{FF2B5EF4-FFF2-40B4-BE49-F238E27FC236}">
                      <a16:creationId xmlns:a16="http://schemas.microsoft.com/office/drawing/2014/main" id="{1CC126E3-D35F-7EA8-A55F-6A6C6A333DCC}"/>
                    </a:ext>
                  </a:extLst>
                </p:cNvPr>
                <p:cNvSpPr/>
                <p:nvPr/>
              </p:nvSpPr>
              <p:spPr>
                <a:xfrm>
                  <a:off x="994448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08" name="Vrije vorm: vorm 22907">
                  <a:extLst>
                    <a:ext uri="{FF2B5EF4-FFF2-40B4-BE49-F238E27FC236}">
                      <a16:creationId xmlns:a16="http://schemas.microsoft.com/office/drawing/2014/main" id="{6453A7F4-2332-6D7E-1823-F513D6EA1DA5}"/>
                    </a:ext>
                  </a:extLst>
                </p:cNvPr>
                <p:cNvSpPr/>
                <p:nvPr/>
              </p:nvSpPr>
              <p:spPr>
                <a:xfrm>
                  <a:off x="999787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644" name="Graphic 5">
                <a:extLst>
                  <a:ext uri="{FF2B5EF4-FFF2-40B4-BE49-F238E27FC236}">
                    <a16:creationId xmlns:a16="http://schemas.microsoft.com/office/drawing/2014/main" id="{12586C68-F85D-D065-1FCB-B358A3B7EA07}"/>
                  </a:ext>
                </a:extLst>
              </p:cNvPr>
              <p:cNvGrpSpPr/>
              <p:nvPr/>
            </p:nvGrpSpPr>
            <p:grpSpPr>
              <a:xfrm>
                <a:off x="6899882" y="4023440"/>
                <a:ext cx="3133462" cy="35474"/>
                <a:chOff x="6899882" y="4023440"/>
                <a:chExt cx="3133462" cy="35474"/>
              </a:xfrm>
              <a:solidFill>
                <a:srgbClr val="A3A3B5"/>
              </a:solidFill>
            </p:grpSpPr>
            <p:sp>
              <p:nvSpPr>
                <p:cNvPr id="22791" name="Vrije vorm: vorm 22790">
                  <a:extLst>
                    <a:ext uri="{FF2B5EF4-FFF2-40B4-BE49-F238E27FC236}">
                      <a16:creationId xmlns:a16="http://schemas.microsoft.com/office/drawing/2014/main" id="{297BD796-C4DE-418E-2F4F-579D7484C45B}"/>
                    </a:ext>
                  </a:extLst>
                </p:cNvPr>
                <p:cNvSpPr/>
                <p:nvPr/>
              </p:nvSpPr>
              <p:spPr>
                <a:xfrm>
                  <a:off x="689988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2" name="Vrije vorm: vorm 22791">
                  <a:extLst>
                    <a:ext uri="{FF2B5EF4-FFF2-40B4-BE49-F238E27FC236}">
                      <a16:creationId xmlns:a16="http://schemas.microsoft.com/office/drawing/2014/main" id="{C876215C-C916-51A6-B7BD-0F2850E3ECBD}"/>
                    </a:ext>
                  </a:extLst>
                </p:cNvPr>
                <p:cNvSpPr/>
                <p:nvPr/>
              </p:nvSpPr>
              <p:spPr>
                <a:xfrm>
                  <a:off x="695327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3" name="Vrije vorm: vorm 22792">
                  <a:extLst>
                    <a:ext uri="{FF2B5EF4-FFF2-40B4-BE49-F238E27FC236}">
                      <a16:creationId xmlns:a16="http://schemas.microsoft.com/office/drawing/2014/main" id="{84CFFE1A-150C-C32A-2A98-5138960BFF2D}"/>
                    </a:ext>
                  </a:extLst>
                </p:cNvPr>
                <p:cNvSpPr/>
                <p:nvPr/>
              </p:nvSpPr>
              <p:spPr>
                <a:xfrm>
                  <a:off x="700666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4" name="Vrije vorm: vorm 22793">
                  <a:extLst>
                    <a:ext uri="{FF2B5EF4-FFF2-40B4-BE49-F238E27FC236}">
                      <a16:creationId xmlns:a16="http://schemas.microsoft.com/office/drawing/2014/main" id="{C8818C0C-5F8A-B9AB-8E05-DCD8F74D8714}"/>
                    </a:ext>
                  </a:extLst>
                </p:cNvPr>
                <p:cNvSpPr/>
                <p:nvPr/>
              </p:nvSpPr>
              <p:spPr>
                <a:xfrm>
                  <a:off x="706005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5" name="Vrije vorm: vorm 22794">
                  <a:extLst>
                    <a:ext uri="{FF2B5EF4-FFF2-40B4-BE49-F238E27FC236}">
                      <a16:creationId xmlns:a16="http://schemas.microsoft.com/office/drawing/2014/main" id="{541A9D59-D5D5-C15A-D546-43DDED18EF2E}"/>
                    </a:ext>
                  </a:extLst>
                </p:cNvPr>
                <p:cNvSpPr/>
                <p:nvPr/>
              </p:nvSpPr>
              <p:spPr>
                <a:xfrm>
                  <a:off x="711343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6" name="Vrije vorm: vorm 22795">
                  <a:extLst>
                    <a:ext uri="{FF2B5EF4-FFF2-40B4-BE49-F238E27FC236}">
                      <a16:creationId xmlns:a16="http://schemas.microsoft.com/office/drawing/2014/main" id="{673A3F0B-1594-8533-0870-1E7F6040C02D}"/>
                    </a:ext>
                  </a:extLst>
                </p:cNvPr>
                <p:cNvSpPr/>
                <p:nvPr/>
              </p:nvSpPr>
              <p:spPr>
                <a:xfrm>
                  <a:off x="716700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7" name="Vrije vorm: vorm 22796">
                  <a:extLst>
                    <a:ext uri="{FF2B5EF4-FFF2-40B4-BE49-F238E27FC236}">
                      <a16:creationId xmlns:a16="http://schemas.microsoft.com/office/drawing/2014/main" id="{C76B8728-4693-B3F3-C8F5-79C51065800D}"/>
                    </a:ext>
                  </a:extLst>
                </p:cNvPr>
                <p:cNvSpPr/>
                <p:nvPr/>
              </p:nvSpPr>
              <p:spPr>
                <a:xfrm>
                  <a:off x="722039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8" name="Vrije vorm: vorm 22797">
                  <a:extLst>
                    <a:ext uri="{FF2B5EF4-FFF2-40B4-BE49-F238E27FC236}">
                      <a16:creationId xmlns:a16="http://schemas.microsoft.com/office/drawing/2014/main" id="{054591F9-DB8E-65E3-B501-71D22FB8A55D}"/>
                    </a:ext>
                  </a:extLst>
                </p:cNvPr>
                <p:cNvSpPr/>
                <p:nvPr/>
              </p:nvSpPr>
              <p:spPr>
                <a:xfrm>
                  <a:off x="727378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9" name="Vrije vorm: vorm 22798">
                  <a:extLst>
                    <a:ext uri="{FF2B5EF4-FFF2-40B4-BE49-F238E27FC236}">
                      <a16:creationId xmlns:a16="http://schemas.microsoft.com/office/drawing/2014/main" id="{BFF03C60-F7B2-E661-DB97-020726F007D5}"/>
                    </a:ext>
                  </a:extLst>
                </p:cNvPr>
                <p:cNvSpPr/>
                <p:nvPr/>
              </p:nvSpPr>
              <p:spPr>
                <a:xfrm>
                  <a:off x="732717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0" name="Vrije vorm: vorm 22799">
                  <a:extLst>
                    <a:ext uri="{FF2B5EF4-FFF2-40B4-BE49-F238E27FC236}">
                      <a16:creationId xmlns:a16="http://schemas.microsoft.com/office/drawing/2014/main" id="{1E38D3CD-517A-EB9A-7441-16C9397C7721}"/>
                    </a:ext>
                  </a:extLst>
                </p:cNvPr>
                <p:cNvSpPr/>
                <p:nvPr/>
              </p:nvSpPr>
              <p:spPr>
                <a:xfrm>
                  <a:off x="738056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1" name="Vrije vorm: vorm 22800">
                  <a:extLst>
                    <a:ext uri="{FF2B5EF4-FFF2-40B4-BE49-F238E27FC236}">
                      <a16:creationId xmlns:a16="http://schemas.microsoft.com/office/drawing/2014/main" id="{9D3B834E-DE7B-156B-7283-97EBC5545418}"/>
                    </a:ext>
                  </a:extLst>
                </p:cNvPr>
                <p:cNvSpPr/>
                <p:nvPr/>
              </p:nvSpPr>
              <p:spPr>
                <a:xfrm>
                  <a:off x="743395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2" name="Vrije vorm: vorm 22801">
                  <a:extLst>
                    <a:ext uri="{FF2B5EF4-FFF2-40B4-BE49-F238E27FC236}">
                      <a16:creationId xmlns:a16="http://schemas.microsoft.com/office/drawing/2014/main" id="{859840EC-FC03-A5A3-F06A-4B8618A69AF1}"/>
                    </a:ext>
                  </a:extLst>
                </p:cNvPr>
                <p:cNvSpPr/>
                <p:nvPr/>
              </p:nvSpPr>
              <p:spPr>
                <a:xfrm>
                  <a:off x="748751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3" name="Vrije vorm: vorm 22802">
                  <a:extLst>
                    <a:ext uri="{FF2B5EF4-FFF2-40B4-BE49-F238E27FC236}">
                      <a16:creationId xmlns:a16="http://schemas.microsoft.com/office/drawing/2014/main" id="{DD23EBB6-1F92-5741-EF77-C38174BA22DF}"/>
                    </a:ext>
                  </a:extLst>
                </p:cNvPr>
                <p:cNvSpPr/>
                <p:nvPr/>
              </p:nvSpPr>
              <p:spPr>
                <a:xfrm>
                  <a:off x="754090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4" name="Vrije vorm: vorm 22803">
                  <a:extLst>
                    <a:ext uri="{FF2B5EF4-FFF2-40B4-BE49-F238E27FC236}">
                      <a16:creationId xmlns:a16="http://schemas.microsoft.com/office/drawing/2014/main" id="{672E088E-1A08-37AC-0560-BD72368F5EF2}"/>
                    </a:ext>
                  </a:extLst>
                </p:cNvPr>
                <p:cNvSpPr/>
                <p:nvPr/>
              </p:nvSpPr>
              <p:spPr>
                <a:xfrm>
                  <a:off x="759429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5" name="Vrije vorm: vorm 22804">
                  <a:extLst>
                    <a:ext uri="{FF2B5EF4-FFF2-40B4-BE49-F238E27FC236}">
                      <a16:creationId xmlns:a16="http://schemas.microsoft.com/office/drawing/2014/main" id="{4BD8CD10-CE63-958B-F1FC-3FF39CA971B5}"/>
                    </a:ext>
                  </a:extLst>
                </p:cNvPr>
                <p:cNvSpPr/>
                <p:nvPr/>
              </p:nvSpPr>
              <p:spPr>
                <a:xfrm>
                  <a:off x="764768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6" name="Vrije vorm: vorm 22805">
                  <a:extLst>
                    <a:ext uri="{FF2B5EF4-FFF2-40B4-BE49-F238E27FC236}">
                      <a16:creationId xmlns:a16="http://schemas.microsoft.com/office/drawing/2014/main" id="{499188E8-27BF-51C7-8A42-620941F8243E}"/>
                    </a:ext>
                  </a:extLst>
                </p:cNvPr>
                <p:cNvSpPr/>
                <p:nvPr/>
              </p:nvSpPr>
              <p:spPr>
                <a:xfrm>
                  <a:off x="770107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7" name="Vrije vorm: vorm 22806">
                  <a:extLst>
                    <a:ext uri="{FF2B5EF4-FFF2-40B4-BE49-F238E27FC236}">
                      <a16:creationId xmlns:a16="http://schemas.microsoft.com/office/drawing/2014/main" id="{229160BA-73EF-526D-4F9B-AF4240014616}"/>
                    </a:ext>
                  </a:extLst>
                </p:cNvPr>
                <p:cNvSpPr/>
                <p:nvPr/>
              </p:nvSpPr>
              <p:spPr>
                <a:xfrm>
                  <a:off x="775446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8" name="Vrije vorm: vorm 22807">
                  <a:extLst>
                    <a:ext uri="{FF2B5EF4-FFF2-40B4-BE49-F238E27FC236}">
                      <a16:creationId xmlns:a16="http://schemas.microsoft.com/office/drawing/2014/main" id="{5378945E-0AB2-A19E-11FC-8A038F11D1AF}"/>
                    </a:ext>
                  </a:extLst>
                </p:cNvPr>
                <p:cNvSpPr/>
                <p:nvPr/>
              </p:nvSpPr>
              <p:spPr>
                <a:xfrm>
                  <a:off x="780803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09" name="Vrije vorm: vorm 22808">
                  <a:extLst>
                    <a:ext uri="{FF2B5EF4-FFF2-40B4-BE49-F238E27FC236}">
                      <a16:creationId xmlns:a16="http://schemas.microsoft.com/office/drawing/2014/main" id="{67156866-52B8-6280-961A-996DFDE0CAF1}"/>
                    </a:ext>
                  </a:extLst>
                </p:cNvPr>
                <p:cNvSpPr/>
                <p:nvPr/>
              </p:nvSpPr>
              <p:spPr>
                <a:xfrm>
                  <a:off x="786124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0" name="Vrije vorm: vorm 22809">
                  <a:extLst>
                    <a:ext uri="{FF2B5EF4-FFF2-40B4-BE49-F238E27FC236}">
                      <a16:creationId xmlns:a16="http://schemas.microsoft.com/office/drawing/2014/main" id="{044AEA71-6AC5-FC13-C5E1-961B376DEE9A}"/>
                    </a:ext>
                  </a:extLst>
                </p:cNvPr>
                <p:cNvSpPr/>
                <p:nvPr/>
              </p:nvSpPr>
              <p:spPr>
                <a:xfrm>
                  <a:off x="791480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1" name="Vrije vorm: vorm 22810">
                  <a:extLst>
                    <a:ext uri="{FF2B5EF4-FFF2-40B4-BE49-F238E27FC236}">
                      <a16:creationId xmlns:a16="http://schemas.microsoft.com/office/drawing/2014/main" id="{53C373E8-BA17-C7A2-0A96-85C608A86FFC}"/>
                    </a:ext>
                  </a:extLst>
                </p:cNvPr>
                <p:cNvSpPr/>
                <p:nvPr/>
              </p:nvSpPr>
              <p:spPr>
                <a:xfrm>
                  <a:off x="796819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2" name="Vrije vorm: vorm 22811">
                  <a:extLst>
                    <a:ext uri="{FF2B5EF4-FFF2-40B4-BE49-F238E27FC236}">
                      <a16:creationId xmlns:a16="http://schemas.microsoft.com/office/drawing/2014/main" id="{A806DCE4-BD50-1261-9995-4F7E97B5A475}"/>
                    </a:ext>
                  </a:extLst>
                </p:cNvPr>
                <p:cNvSpPr/>
                <p:nvPr/>
              </p:nvSpPr>
              <p:spPr>
                <a:xfrm>
                  <a:off x="802158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3" name="Vrije vorm: vorm 22812">
                  <a:extLst>
                    <a:ext uri="{FF2B5EF4-FFF2-40B4-BE49-F238E27FC236}">
                      <a16:creationId xmlns:a16="http://schemas.microsoft.com/office/drawing/2014/main" id="{D6287B54-413C-3FB6-4B8C-E1D7AA09EA2A}"/>
                    </a:ext>
                  </a:extLst>
                </p:cNvPr>
                <p:cNvSpPr/>
                <p:nvPr/>
              </p:nvSpPr>
              <p:spPr>
                <a:xfrm>
                  <a:off x="807497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4" name="Vrije vorm: vorm 22813">
                  <a:extLst>
                    <a:ext uri="{FF2B5EF4-FFF2-40B4-BE49-F238E27FC236}">
                      <a16:creationId xmlns:a16="http://schemas.microsoft.com/office/drawing/2014/main" id="{AE57E71E-29F2-3911-7FA3-F913B7DABE79}"/>
                    </a:ext>
                  </a:extLst>
                </p:cNvPr>
                <p:cNvSpPr/>
                <p:nvPr/>
              </p:nvSpPr>
              <p:spPr>
                <a:xfrm>
                  <a:off x="812836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5" name="Vrije vorm: vorm 22814">
                  <a:extLst>
                    <a:ext uri="{FF2B5EF4-FFF2-40B4-BE49-F238E27FC236}">
                      <a16:creationId xmlns:a16="http://schemas.microsoft.com/office/drawing/2014/main" id="{E8DD2199-9868-305D-8D58-2E0ADB619C6D}"/>
                    </a:ext>
                  </a:extLst>
                </p:cNvPr>
                <p:cNvSpPr/>
                <p:nvPr/>
              </p:nvSpPr>
              <p:spPr>
                <a:xfrm>
                  <a:off x="818175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6" name="Vrije vorm: vorm 22815">
                  <a:extLst>
                    <a:ext uri="{FF2B5EF4-FFF2-40B4-BE49-F238E27FC236}">
                      <a16:creationId xmlns:a16="http://schemas.microsoft.com/office/drawing/2014/main" id="{A31E7BD6-0D7E-AB13-955F-FC21D7E6201D}"/>
                    </a:ext>
                  </a:extLst>
                </p:cNvPr>
                <p:cNvSpPr/>
                <p:nvPr/>
              </p:nvSpPr>
              <p:spPr>
                <a:xfrm>
                  <a:off x="823514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7" name="Vrije vorm: vorm 22816">
                  <a:extLst>
                    <a:ext uri="{FF2B5EF4-FFF2-40B4-BE49-F238E27FC236}">
                      <a16:creationId xmlns:a16="http://schemas.microsoft.com/office/drawing/2014/main" id="{E5B08B26-6B67-8FB4-0B20-F5D5DFBFB094}"/>
                    </a:ext>
                  </a:extLst>
                </p:cNvPr>
                <p:cNvSpPr/>
                <p:nvPr/>
              </p:nvSpPr>
              <p:spPr>
                <a:xfrm>
                  <a:off x="828870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8" name="Vrije vorm: vorm 22817">
                  <a:extLst>
                    <a:ext uri="{FF2B5EF4-FFF2-40B4-BE49-F238E27FC236}">
                      <a16:creationId xmlns:a16="http://schemas.microsoft.com/office/drawing/2014/main" id="{A667AD75-A69F-78FA-80C9-C69A6B2C61A2}"/>
                    </a:ext>
                  </a:extLst>
                </p:cNvPr>
                <p:cNvSpPr/>
                <p:nvPr/>
              </p:nvSpPr>
              <p:spPr>
                <a:xfrm>
                  <a:off x="8342098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19" name="Vrije vorm: vorm 22818">
                  <a:extLst>
                    <a:ext uri="{FF2B5EF4-FFF2-40B4-BE49-F238E27FC236}">
                      <a16:creationId xmlns:a16="http://schemas.microsoft.com/office/drawing/2014/main" id="{8996A362-6778-00C9-E8CD-49BC2902BD29}"/>
                    </a:ext>
                  </a:extLst>
                </p:cNvPr>
                <p:cNvSpPr/>
                <p:nvPr/>
              </p:nvSpPr>
              <p:spPr>
                <a:xfrm>
                  <a:off x="839548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0" name="Vrije vorm: vorm 22819">
                  <a:extLst>
                    <a:ext uri="{FF2B5EF4-FFF2-40B4-BE49-F238E27FC236}">
                      <a16:creationId xmlns:a16="http://schemas.microsoft.com/office/drawing/2014/main" id="{DD48028B-E136-DD1D-DB72-2B2F2A49CFFD}"/>
                    </a:ext>
                  </a:extLst>
                </p:cNvPr>
                <p:cNvSpPr/>
                <p:nvPr/>
              </p:nvSpPr>
              <p:spPr>
                <a:xfrm>
                  <a:off x="844887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1" name="Vrije vorm: vorm 22820">
                  <a:extLst>
                    <a:ext uri="{FF2B5EF4-FFF2-40B4-BE49-F238E27FC236}">
                      <a16:creationId xmlns:a16="http://schemas.microsoft.com/office/drawing/2014/main" id="{E625F385-BFEB-6B97-CBDD-0300D002EA83}"/>
                    </a:ext>
                  </a:extLst>
                </p:cNvPr>
                <p:cNvSpPr/>
                <p:nvPr/>
              </p:nvSpPr>
              <p:spPr>
                <a:xfrm>
                  <a:off x="850226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2" name="Vrije vorm: vorm 22821">
                  <a:extLst>
                    <a:ext uri="{FF2B5EF4-FFF2-40B4-BE49-F238E27FC236}">
                      <a16:creationId xmlns:a16="http://schemas.microsoft.com/office/drawing/2014/main" id="{524105E5-87A7-7F9E-1C1E-92C1D1F7284A}"/>
                    </a:ext>
                  </a:extLst>
                </p:cNvPr>
                <p:cNvSpPr/>
                <p:nvPr/>
              </p:nvSpPr>
              <p:spPr>
                <a:xfrm>
                  <a:off x="855565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3" name="Vrije vorm: vorm 22822">
                  <a:extLst>
                    <a:ext uri="{FF2B5EF4-FFF2-40B4-BE49-F238E27FC236}">
                      <a16:creationId xmlns:a16="http://schemas.microsoft.com/office/drawing/2014/main" id="{2CA77FC2-CD36-AC5F-F02E-6B95787E79B3}"/>
                    </a:ext>
                  </a:extLst>
                </p:cNvPr>
                <p:cNvSpPr/>
                <p:nvPr/>
              </p:nvSpPr>
              <p:spPr>
                <a:xfrm>
                  <a:off x="860904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4" name="Vrije vorm: vorm 22823">
                  <a:extLst>
                    <a:ext uri="{FF2B5EF4-FFF2-40B4-BE49-F238E27FC236}">
                      <a16:creationId xmlns:a16="http://schemas.microsoft.com/office/drawing/2014/main" id="{2275A7DE-E836-E4FF-BE0B-D26E723CA101}"/>
                    </a:ext>
                  </a:extLst>
                </p:cNvPr>
                <p:cNvSpPr/>
                <p:nvPr/>
              </p:nvSpPr>
              <p:spPr>
                <a:xfrm>
                  <a:off x="866261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5" name="Vrije vorm: vorm 22824">
                  <a:extLst>
                    <a:ext uri="{FF2B5EF4-FFF2-40B4-BE49-F238E27FC236}">
                      <a16:creationId xmlns:a16="http://schemas.microsoft.com/office/drawing/2014/main" id="{91CAD29D-CBCE-3491-8746-C4B7B7581CBE}"/>
                    </a:ext>
                  </a:extLst>
                </p:cNvPr>
                <p:cNvSpPr/>
                <p:nvPr/>
              </p:nvSpPr>
              <p:spPr>
                <a:xfrm>
                  <a:off x="871599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6" name="Vrije vorm: vorm 22825">
                  <a:extLst>
                    <a:ext uri="{FF2B5EF4-FFF2-40B4-BE49-F238E27FC236}">
                      <a16:creationId xmlns:a16="http://schemas.microsoft.com/office/drawing/2014/main" id="{D63C7B9B-0B16-6BDB-7371-BC98BC7D88FB}"/>
                    </a:ext>
                  </a:extLst>
                </p:cNvPr>
                <p:cNvSpPr/>
                <p:nvPr/>
              </p:nvSpPr>
              <p:spPr>
                <a:xfrm>
                  <a:off x="876938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7" name="Vrije vorm: vorm 22826">
                  <a:extLst>
                    <a:ext uri="{FF2B5EF4-FFF2-40B4-BE49-F238E27FC236}">
                      <a16:creationId xmlns:a16="http://schemas.microsoft.com/office/drawing/2014/main" id="{4FCEDF97-D813-A7B4-AA26-F5ECEDCE01AF}"/>
                    </a:ext>
                  </a:extLst>
                </p:cNvPr>
                <p:cNvSpPr/>
                <p:nvPr/>
              </p:nvSpPr>
              <p:spPr>
                <a:xfrm>
                  <a:off x="882277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8" name="Vrije vorm: vorm 22827">
                  <a:extLst>
                    <a:ext uri="{FF2B5EF4-FFF2-40B4-BE49-F238E27FC236}">
                      <a16:creationId xmlns:a16="http://schemas.microsoft.com/office/drawing/2014/main" id="{57FE8563-5951-F29F-B597-F0D615220ACD}"/>
                    </a:ext>
                  </a:extLst>
                </p:cNvPr>
                <p:cNvSpPr/>
                <p:nvPr/>
              </p:nvSpPr>
              <p:spPr>
                <a:xfrm>
                  <a:off x="887616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29" name="Vrije vorm: vorm 22828">
                  <a:extLst>
                    <a:ext uri="{FF2B5EF4-FFF2-40B4-BE49-F238E27FC236}">
                      <a16:creationId xmlns:a16="http://schemas.microsoft.com/office/drawing/2014/main" id="{33A9CE5F-C858-83A4-3084-77A372D2B0F9}"/>
                    </a:ext>
                  </a:extLst>
                </p:cNvPr>
                <p:cNvSpPr/>
                <p:nvPr/>
              </p:nvSpPr>
              <p:spPr>
                <a:xfrm>
                  <a:off x="892955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0" name="Vrije vorm: vorm 22829">
                  <a:extLst>
                    <a:ext uri="{FF2B5EF4-FFF2-40B4-BE49-F238E27FC236}">
                      <a16:creationId xmlns:a16="http://schemas.microsoft.com/office/drawing/2014/main" id="{65498E09-9E6A-D046-19B7-04C6D2D9B8D2}"/>
                    </a:ext>
                  </a:extLst>
                </p:cNvPr>
                <p:cNvSpPr/>
                <p:nvPr/>
              </p:nvSpPr>
              <p:spPr>
                <a:xfrm>
                  <a:off x="898312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1" name="Vrije vorm: vorm 22830">
                  <a:extLst>
                    <a:ext uri="{FF2B5EF4-FFF2-40B4-BE49-F238E27FC236}">
                      <a16:creationId xmlns:a16="http://schemas.microsoft.com/office/drawing/2014/main" id="{12E1CC07-1517-09CA-5587-78CB86FEAD1F}"/>
                    </a:ext>
                  </a:extLst>
                </p:cNvPr>
                <p:cNvSpPr/>
                <p:nvPr/>
              </p:nvSpPr>
              <p:spPr>
                <a:xfrm>
                  <a:off x="903651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2" name="Vrije vorm: vorm 22831">
                  <a:extLst>
                    <a:ext uri="{FF2B5EF4-FFF2-40B4-BE49-F238E27FC236}">
                      <a16:creationId xmlns:a16="http://schemas.microsoft.com/office/drawing/2014/main" id="{C783F247-860B-2FC4-E061-460DF7B952B9}"/>
                    </a:ext>
                  </a:extLst>
                </p:cNvPr>
                <p:cNvSpPr/>
                <p:nvPr/>
              </p:nvSpPr>
              <p:spPr>
                <a:xfrm>
                  <a:off x="908990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3" name="Vrije vorm: vorm 22832">
                  <a:extLst>
                    <a:ext uri="{FF2B5EF4-FFF2-40B4-BE49-F238E27FC236}">
                      <a16:creationId xmlns:a16="http://schemas.microsoft.com/office/drawing/2014/main" id="{305661D9-F871-E746-E9BB-A6D000FF13BD}"/>
                    </a:ext>
                  </a:extLst>
                </p:cNvPr>
                <p:cNvSpPr/>
                <p:nvPr/>
              </p:nvSpPr>
              <p:spPr>
                <a:xfrm>
                  <a:off x="914329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4" name="Vrije vorm: vorm 22833">
                  <a:extLst>
                    <a:ext uri="{FF2B5EF4-FFF2-40B4-BE49-F238E27FC236}">
                      <a16:creationId xmlns:a16="http://schemas.microsoft.com/office/drawing/2014/main" id="{032E2798-AEEC-F502-A600-6B18B2C8005E}"/>
                    </a:ext>
                  </a:extLst>
                </p:cNvPr>
                <p:cNvSpPr/>
                <p:nvPr/>
              </p:nvSpPr>
              <p:spPr>
                <a:xfrm>
                  <a:off x="9196679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5" name="Vrije vorm: vorm 22834">
                  <a:extLst>
                    <a:ext uri="{FF2B5EF4-FFF2-40B4-BE49-F238E27FC236}">
                      <a16:creationId xmlns:a16="http://schemas.microsoft.com/office/drawing/2014/main" id="{15198E78-2AD3-CBBF-1C72-86F6510841FD}"/>
                    </a:ext>
                  </a:extLst>
                </p:cNvPr>
                <p:cNvSpPr/>
                <p:nvPr/>
              </p:nvSpPr>
              <p:spPr>
                <a:xfrm>
                  <a:off x="925006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6" name="Vrije vorm: vorm 22835">
                  <a:extLst>
                    <a:ext uri="{FF2B5EF4-FFF2-40B4-BE49-F238E27FC236}">
                      <a16:creationId xmlns:a16="http://schemas.microsoft.com/office/drawing/2014/main" id="{8E3B17A3-2CB3-17FC-0BD7-FA1E72F97863}"/>
                    </a:ext>
                  </a:extLst>
                </p:cNvPr>
                <p:cNvSpPr/>
                <p:nvPr/>
              </p:nvSpPr>
              <p:spPr>
                <a:xfrm>
                  <a:off x="930345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7" name="Vrije vorm: vorm 22836">
                  <a:extLst>
                    <a:ext uri="{FF2B5EF4-FFF2-40B4-BE49-F238E27FC236}">
                      <a16:creationId xmlns:a16="http://schemas.microsoft.com/office/drawing/2014/main" id="{6420B91E-CCAB-01F6-DD8B-B2F95ABD37AE}"/>
                    </a:ext>
                  </a:extLst>
                </p:cNvPr>
                <p:cNvSpPr/>
                <p:nvPr/>
              </p:nvSpPr>
              <p:spPr>
                <a:xfrm>
                  <a:off x="935702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8" name="Vrije vorm: vorm 22837">
                  <a:extLst>
                    <a:ext uri="{FF2B5EF4-FFF2-40B4-BE49-F238E27FC236}">
                      <a16:creationId xmlns:a16="http://schemas.microsoft.com/office/drawing/2014/main" id="{90FFACF9-76F1-A170-D8E3-AD95FBDEA394}"/>
                    </a:ext>
                  </a:extLst>
                </p:cNvPr>
                <p:cNvSpPr/>
                <p:nvPr/>
              </p:nvSpPr>
              <p:spPr>
                <a:xfrm>
                  <a:off x="941041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39" name="Vrije vorm: vorm 22838">
                  <a:extLst>
                    <a:ext uri="{FF2B5EF4-FFF2-40B4-BE49-F238E27FC236}">
                      <a16:creationId xmlns:a16="http://schemas.microsoft.com/office/drawing/2014/main" id="{4ED47F54-EF64-20C8-3F0D-57181DE44EF2}"/>
                    </a:ext>
                  </a:extLst>
                </p:cNvPr>
                <p:cNvSpPr/>
                <p:nvPr/>
              </p:nvSpPr>
              <p:spPr>
                <a:xfrm>
                  <a:off x="946380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0" name="Vrije vorm: vorm 22839">
                  <a:extLst>
                    <a:ext uri="{FF2B5EF4-FFF2-40B4-BE49-F238E27FC236}">
                      <a16:creationId xmlns:a16="http://schemas.microsoft.com/office/drawing/2014/main" id="{7B9E37E4-2679-7299-3F73-DF7C8ABBBF38}"/>
                    </a:ext>
                  </a:extLst>
                </p:cNvPr>
                <p:cNvSpPr/>
                <p:nvPr/>
              </p:nvSpPr>
              <p:spPr>
                <a:xfrm>
                  <a:off x="951719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1" name="Vrije vorm: vorm 22840">
                  <a:extLst>
                    <a:ext uri="{FF2B5EF4-FFF2-40B4-BE49-F238E27FC236}">
                      <a16:creationId xmlns:a16="http://schemas.microsoft.com/office/drawing/2014/main" id="{C4D3B486-A4A1-DE1E-2687-25DAC0E03544}"/>
                    </a:ext>
                  </a:extLst>
                </p:cNvPr>
                <p:cNvSpPr/>
                <p:nvPr/>
              </p:nvSpPr>
              <p:spPr>
                <a:xfrm>
                  <a:off x="957058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2" name="Vrije vorm: vorm 22841">
                  <a:extLst>
                    <a:ext uri="{FF2B5EF4-FFF2-40B4-BE49-F238E27FC236}">
                      <a16:creationId xmlns:a16="http://schemas.microsoft.com/office/drawing/2014/main" id="{55EE3847-C426-50DC-F21A-21F6154504E5}"/>
                    </a:ext>
                  </a:extLst>
                </p:cNvPr>
                <p:cNvSpPr/>
                <p:nvPr/>
              </p:nvSpPr>
              <p:spPr>
                <a:xfrm>
                  <a:off x="962396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3" name="Vrije vorm: vorm 22842">
                  <a:extLst>
                    <a:ext uri="{FF2B5EF4-FFF2-40B4-BE49-F238E27FC236}">
                      <a16:creationId xmlns:a16="http://schemas.microsoft.com/office/drawing/2014/main" id="{FAF6D313-AD54-2E0F-F70D-61C1E7089279}"/>
                    </a:ext>
                  </a:extLst>
                </p:cNvPr>
                <p:cNvSpPr/>
                <p:nvPr/>
              </p:nvSpPr>
              <p:spPr>
                <a:xfrm>
                  <a:off x="967735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4" name="Vrije vorm: vorm 22843">
                  <a:extLst>
                    <a:ext uri="{FF2B5EF4-FFF2-40B4-BE49-F238E27FC236}">
                      <a16:creationId xmlns:a16="http://schemas.microsoft.com/office/drawing/2014/main" id="{46695243-E9A5-1278-71AF-0D3019BD4892}"/>
                    </a:ext>
                  </a:extLst>
                </p:cNvPr>
                <p:cNvSpPr/>
                <p:nvPr/>
              </p:nvSpPr>
              <p:spPr>
                <a:xfrm>
                  <a:off x="973092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5" name="Vrije vorm: vorm 22844">
                  <a:extLst>
                    <a:ext uri="{FF2B5EF4-FFF2-40B4-BE49-F238E27FC236}">
                      <a16:creationId xmlns:a16="http://schemas.microsoft.com/office/drawing/2014/main" id="{E8E5060D-1D86-477F-A451-58B23FD2AF15}"/>
                    </a:ext>
                  </a:extLst>
                </p:cNvPr>
                <p:cNvSpPr/>
                <p:nvPr/>
              </p:nvSpPr>
              <p:spPr>
                <a:xfrm>
                  <a:off x="978431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6" name="Vrije vorm: vorm 22845">
                  <a:extLst>
                    <a:ext uri="{FF2B5EF4-FFF2-40B4-BE49-F238E27FC236}">
                      <a16:creationId xmlns:a16="http://schemas.microsoft.com/office/drawing/2014/main" id="{1685C9DC-AA27-99AA-5BB5-4CC3FD8774A8}"/>
                    </a:ext>
                  </a:extLst>
                </p:cNvPr>
                <p:cNvSpPr/>
                <p:nvPr/>
              </p:nvSpPr>
              <p:spPr>
                <a:xfrm>
                  <a:off x="9837703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7" name="Vrije vorm: vorm 22846">
                  <a:extLst>
                    <a:ext uri="{FF2B5EF4-FFF2-40B4-BE49-F238E27FC236}">
                      <a16:creationId xmlns:a16="http://schemas.microsoft.com/office/drawing/2014/main" id="{CE749AAC-871B-D1E6-1269-A032E4E81BBE}"/>
                    </a:ext>
                  </a:extLst>
                </p:cNvPr>
                <p:cNvSpPr/>
                <p:nvPr/>
              </p:nvSpPr>
              <p:spPr>
                <a:xfrm>
                  <a:off x="989109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8" name="Vrije vorm: vorm 22847">
                  <a:extLst>
                    <a:ext uri="{FF2B5EF4-FFF2-40B4-BE49-F238E27FC236}">
                      <a16:creationId xmlns:a16="http://schemas.microsoft.com/office/drawing/2014/main" id="{2B8FA196-D231-C38C-7BBE-0000E58F8135}"/>
                    </a:ext>
                  </a:extLst>
                </p:cNvPr>
                <p:cNvSpPr/>
                <p:nvPr/>
              </p:nvSpPr>
              <p:spPr>
                <a:xfrm>
                  <a:off x="994448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49" name="Vrije vorm: vorm 22848">
                  <a:extLst>
                    <a:ext uri="{FF2B5EF4-FFF2-40B4-BE49-F238E27FC236}">
                      <a16:creationId xmlns:a16="http://schemas.microsoft.com/office/drawing/2014/main" id="{8D5405A1-ED59-EBD1-2C6A-89D222C7002B}"/>
                    </a:ext>
                  </a:extLst>
                </p:cNvPr>
                <p:cNvSpPr/>
                <p:nvPr/>
              </p:nvSpPr>
              <p:spPr>
                <a:xfrm>
                  <a:off x="999787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645" name="Graphic 5">
                <a:extLst>
                  <a:ext uri="{FF2B5EF4-FFF2-40B4-BE49-F238E27FC236}">
                    <a16:creationId xmlns:a16="http://schemas.microsoft.com/office/drawing/2014/main" id="{15066BF9-4870-BD59-10B6-509DE057FDC6}"/>
                  </a:ext>
                </a:extLst>
              </p:cNvPr>
              <p:cNvGrpSpPr/>
              <p:nvPr/>
            </p:nvGrpSpPr>
            <p:grpSpPr>
              <a:xfrm>
                <a:off x="6899882" y="4456938"/>
                <a:ext cx="3133462" cy="35474"/>
                <a:chOff x="6899882" y="4456938"/>
                <a:chExt cx="3133462" cy="35474"/>
              </a:xfrm>
              <a:solidFill>
                <a:srgbClr val="A3A3B5"/>
              </a:solidFill>
            </p:grpSpPr>
            <p:sp>
              <p:nvSpPr>
                <p:cNvPr id="22732" name="Vrije vorm: vorm 22731">
                  <a:extLst>
                    <a:ext uri="{FF2B5EF4-FFF2-40B4-BE49-F238E27FC236}">
                      <a16:creationId xmlns:a16="http://schemas.microsoft.com/office/drawing/2014/main" id="{FA61487C-4CE4-9EFF-3D13-E90904780B57}"/>
                    </a:ext>
                  </a:extLst>
                </p:cNvPr>
                <p:cNvSpPr/>
                <p:nvPr/>
              </p:nvSpPr>
              <p:spPr>
                <a:xfrm>
                  <a:off x="689988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3" name="Vrije vorm: vorm 22732">
                  <a:extLst>
                    <a:ext uri="{FF2B5EF4-FFF2-40B4-BE49-F238E27FC236}">
                      <a16:creationId xmlns:a16="http://schemas.microsoft.com/office/drawing/2014/main" id="{538CCAF0-1523-E69A-14E7-77A901B9AB0A}"/>
                    </a:ext>
                  </a:extLst>
                </p:cNvPr>
                <p:cNvSpPr/>
                <p:nvPr/>
              </p:nvSpPr>
              <p:spPr>
                <a:xfrm>
                  <a:off x="695327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4" name="Vrije vorm: vorm 22733">
                  <a:extLst>
                    <a:ext uri="{FF2B5EF4-FFF2-40B4-BE49-F238E27FC236}">
                      <a16:creationId xmlns:a16="http://schemas.microsoft.com/office/drawing/2014/main" id="{8C27BEF8-FFD2-D229-5871-F71F48AA13EE}"/>
                    </a:ext>
                  </a:extLst>
                </p:cNvPr>
                <p:cNvSpPr/>
                <p:nvPr/>
              </p:nvSpPr>
              <p:spPr>
                <a:xfrm>
                  <a:off x="700666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5" name="Vrije vorm: vorm 22734">
                  <a:extLst>
                    <a:ext uri="{FF2B5EF4-FFF2-40B4-BE49-F238E27FC236}">
                      <a16:creationId xmlns:a16="http://schemas.microsoft.com/office/drawing/2014/main" id="{559E36AD-7D47-3CE1-3951-1D5D02F35F42}"/>
                    </a:ext>
                  </a:extLst>
                </p:cNvPr>
                <p:cNvSpPr/>
                <p:nvPr/>
              </p:nvSpPr>
              <p:spPr>
                <a:xfrm>
                  <a:off x="706005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6" name="Vrije vorm: vorm 22735">
                  <a:extLst>
                    <a:ext uri="{FF2B5EF4-FFF2-40B4-BE49-F238E27FC236}">
                      <a16:creationId xmlns:a16="http://schemas.microsoft.com/office/drawing/2014/main" id="{BAA6DEB7-C039-ED1B-DD9D-DAB3453DC85A}"/>
                    </a:ext>
                  </a:extLst>
                </p:cNvPr>
                <p:cNvSpPr/>
                <p:nvPr/>
              </p:nvSpPr>
              <p:spPr>
                <a:xfrm>
                  <a:off x="711343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7" name="Vrije vorm: vorm 22736">
                  <a:extLst>
                    <a:ext uri="{FF2B5EF4-FFF2-40B4-BE49-F238E27FC236}">
                      <a16:creationId xmlns:a16="http://schemas.microsoft.com/office/drawing/2014/main" id="{6210746E-F4E3-5807-9CE6-58312BBB1F51}"/>
                    </a:ext>
                  </a:extLst>
                </p:cNvPr>
                <p:cNvSpPr/>
                <p:nvPr/>
              </p:nvSpPr>
              <p:spPr>
                <a:xfrm>
                  <a:off x="716700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8" name="Vrije vorm: vorm 22737">
                  <a:extLst>
                    <a:ext uri="{FF2B5EF4-FFF2-40B4-BE49-F238E27FC236}">
                      <a16:creationId xmlns:a16="http://schemas.microsoft.com/office/drawing/2014/main" id="{56960FBB-C6F2-AD75-CECC-B55AAF9A6B7D}"/>
                    </a:ext>
                  </a:extLst>
                </p:cNvPr>
                <p:cNvSpPr/>
                <p:nvPr/>
              </p:nvSpPr>
              <p:spPr>
                <a:xfrm>
                  <a:off x="722039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9" name="Vrije vorm: vorm 22738">
                  <a:extLst>
                    <a:ext uri="{FF2B5EF4-FFF2-40B4-BE49-F238E27FC236}">
                      <a16:creationId xmlns:a16="http://schemas.microsoft.com/office/drawing/2014/main" id="{3444BB8D-CAF3-4D47-DABD-D38816DE8FC2}"/>
                    </a:ext>
                  </a:extLst>
                </p:cNvPr>
                <p:cNvSpPr/>
                <p:nvPr/>
              </p:nvSpPr>
              <p:spPr>
                <a:xfrm>
                  <a:off x="727378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0" name="Vrije vorm: vorm 22739">
                  <a:extLst>
                    <a:ext uri="{FF2B5EF4-FFF2-40B4-BE49-F238E27FC236}">
                      <a16:creationId xmlns:a16="http://schemas.microsoft.com/office/drawing/2014/main" id="{CB49551E-36C8-B53F-35F0-44F681E0C719}"/>
                    </a:ext>
                  </a:extLst>
                </p:cNvPr>
                <p:cNvSpPr/>
                <p:nvPr/>
              </p:nvSpPr>
              <p:spPr>
                <a:xfrm>
                  <a:off x="732717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1" name="Vrije vorm: vorm 22740">
                  <a:extLst>
                    <a:ext uri="{FF2B5EF4-FFF2-40B4-BE49-F238E27FC236}">
                      <a16:creationId xmlns:a16="http://schemas.microsoft.com/office/drawing/2014/main" id="{76C32219-BB13-4778-8E97-33266D969171}"/>
                    </a:ext>
                  </a:extLst>
                </p:cNvPr>
                <p:cNvSpPr/>
                <p:nvPr/>
              </p:nvSpPr>
              <p:spPr>
                <a:xfrm>
                  <a:off x="738056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2" name="Vrije vorm: vorm 22741">
                  <a:extLst>
                    <a:ext uri="{FF2B5EF4-FFF2-40B4-BE49-F238E27FC236}">
                      <a16:creationId xmlns:a16="http://schemas.microsoft.com/office/drawing/2014/main" id="{F3EA3982-2F30-1C22-BD89-DA01B92C292D}"/>
                    </a:ext>
                  </a:extLst>
                </p:cNvPr>
                <p:cNvSpPr/>
                <p:nvPr/>
              </p:nvSpPr>
              <p:spPr>
                <a:xfrm>
                  <a:off x="743395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3" name="Vrije vorm: vorm 22742">
                  <a:extLst>
                    <a:ext uri="{FF2B5EF4-FFF2-40B4-BE49-F238E27FC236}">
                      <a16:creationId xmlns:a16="http://schemas.microsoft.com/office/drawing/2014/main" id="{CAE3F8B9-93B3-4A49-324C-2AD44F24C92E}"/>
                    </a:ext>
                  </a:extLst>
                </p:cNvPr>
                <p:cNvSpPr/>
                <p:nvPr/>
              </p:nvSpPr>
              <p:spPr>
                <a:xfrm>
                  <a:off x="748751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4" name="Vrije vorm: vorm 22743">
                  <a:extLst>
                    <a:ext uri="{FF2B5EF4-FFF2-40B4-BE49-F238E27FC236}">
                      <a16:creationId xmlns:a16="http://schemas.microsoft.com/office/drawing/2014/main" id="{CB87CCC5-38DD-53D1-D3EF-16762C639C1A}"/>
                    </a:ext>
                  </a:extLst>
                </p:cNvPr>
                <p:cNvSpPr/>
                <p:nvPr/>
              </p:nvSpPr>
              <p:spPr>
                <a:xfrm>
                  <a:off x="754090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5" name="Vrije vorm: vorm 22744">
                  <a:extLst>
                    <a:ext uri="{FF2B5EF4-FFF2-40B4-BE49-F238E27FC236}">
                      <a16:creationId xmlns:a16="http://schemas.microsoft.com/office/drawing/2014/main" id="{346808F4-2343-3A21-28EC-543C751A5286}"/>
                    </a:ext>
                  </a:extLst>
                </p:cNvPr>
                <p:cNvSpPr/>
                <p:nvPr/>
              </p:nvSpPr>
              <p:spPr>
                <a:xfrm>
                  <a:off x="759429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6" name="Vrije vorm: vorm 22745">
                  <a:extLst>
                    <a:ext uri="{FF2B5EF4-FFF2-40B4-BE49-F238E27FC236}">
                      <a16:creationId xmlns:a16="http://schemas.microsoft.com/office/drawing/2014/main" id="{3E548758-C096-6B49-DF11-EB7C193E5446}"/>
                    </a:ext>
                  </a:extLst>
                </p:cNvPr>
                <p:cNvSpPr/>
                <p:nvPr/>
              </p:nvSpPr>
              <p:spPr>
                <a:xfrm>
                  <a:off x="764768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7" name="Vrije vorm: vorm 22746">
                  <a:extLst>
                    <a:ext uri="{FF2B5EF4-FFF2-40B4-BE49-F238E27FC236}">
                      <a16:creationId xmlns:a16="http://schemas.microsoft.com/office/drawing/2014/main" id="{297A9B46-0C4B-2513-521F-2D06EA89AB8F}"/>
                    </a:ext>
                  </a:extLst>
                </p:cNvPr>
                <p:cNvSpPr/>
                <p:nvPr/>
              </p:nvSpPr>
              <p:spPr>
                <a:xfrm>
                  <a:off x="770107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8" name="Vrije vorm: vorm 22747">
                  <a:extLst>
                    <a:ext uri="{FF2B5EF4-FFF2-40B4-BE49-F238E27FC236}">
                      <a16:creationId xmlns:a16="http://schemas.microsoft.com/office/drawing/2014/main" id="{46A7102E-22CE-AB62-182E-173A0531C06A}"/>
                    </a:ext>
                  </a:extLst>
                </p:cNvPr>
                <p:cNvSpPr/>
                <p:nvPr/>
              </p:nvSpPr>
              <p:spPr>
                <a:xfrm>
                  <a:off x="775446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49" name="Vrije vorm: vorm 22748">
                  <a:extLst>
                    <a:ext uri="{FF2B5EF4-FFF2-40B4-BE49-F238E27FC236}">
                      <a16:creationId xmlns:a16="http://schemas.microsoft.com/office/drawing/2014/main" id="{A94BA90F-AC95-DB1C-6F32-E9FD91906698}"/>
                    </a:ext>
                  </a:extLst>
                </p:cNvPr>
                <p:cNvSpPr/>
                <p:nvPr/>
              </p:nvSpPr>
              <p:spPr>
                <a:xfrm>
                  <a:off x="780803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0" name="Vrije vorm: vorm 22749">
                  <a:extLst>
                    <a:ext uri="{FF2B5EF4-FFF2-40B4-BE49-F238E27FC236}">
                      <a16:creationId xmlns:a16="http://schemas.microsoft.com/office/drawing/2014/main" id="{B4E85F81-3386-32BF-7820-D0A7047455F5}"/>
                    </a:ext>
                  </a:extLst>
                </p:cNvPr>
                <p:cNvSpPr/>
                <p:nvPr/>
              </p:nvSpPr>
              <p:spPr>
                <a:xfrm>
                  <a:off x="786124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1" name="Vrije vorm: vorm 22750">
                  <a:extLst>
                    <a:ext uri="{FF2B5EF4-FFF2-40B4-BE49-F238E27FC236}">
                      <a16:creationId xmlns:a16="http://schemas.microsoft.com/office/drawing/2014/main" id="{A68D2A4C-A3B9-9BCC-5881-F2C9F53ACB93}"/>
                    </a:ext>
                  </a:extLst>
                </p:cNvPr>
                <p:cNvSpPr/>
                <p:nvPr/>
              </p:nvSpPr>
              <p:spPr>
                <a:xfrm>
                  <a:off x="791480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2" name="Vrije vorm: vorm 22751">
                  <a:extLst>
                    <a:ext uri="{FF2B5EF4-FFF2-40B4-BE49-F238E27FC236}">
                      <a16:creationId xmlns:a16="http://schemas.microsoft.com/office/drawing/2014/main" id="{B1C781E9-2E7B-5A19-C34D-38AC95BF6562}"/>
                    </a:ext>
                  </a:extLst>
                </p:cNvPr>
                <p:cNvSpPr/>
                <p:nvPr/>
              </p:nvSpPr>
              <p:spPr>
                <a:xfrm>
                  <a:off x="796819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3" name="Vrije vorm: vorm 22752">
                  <a:extLst>
                    <a:ext uri="{FF2B5EF4-FFF2-40B4-BE49-F238E27FC236}">
                      <a16:creationId xmlns:a16="http://schemas.microsoft.com/office/drawing/2014/main" id="{B1FF40BD-7F53-0948-4EA3-C448F5E4048E}"/>
                    </a:ext>
                  </a:extLst>
                </p:cNvPr>
                <p:cNvSpPr/>
                <p:nvPr/>
              </p:nvSpPr>
              <p:spPr>
                <a:xfrm>
                  <a:off x="802158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4" name="Vrije vorm: vorm 22753">
                  <a:extLst>
                    <a:ext uri="{FF2B5EF4-FFF2-40B4-BE49-F238E27FC236}">
                      <a16:creationId xmlns:a16="http://schemas.microsoft.com/office/drawing/2014/main" id="{69B100BD-8E65-3245-A6C4-DA86636CB733}"/>
                    </a:ext>
                  </a:extLst>
                </p:cNvPr>
                <p:cNvSpPr/>
                <p:nvPr/>
              </p:nvSpPr>
              <p:spPr>
                <a:xfrm>
                  <a:off x="807497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5" name="Vrije vorm: vorm 22754">
                  <a:extLst>
                    <a:ext uri="{FF2B5EF4-FFF2-40B4-BE49-F238E27FC236}">
                      <a16:creationId xmlns:a16="http://schemas.microsoft.com/office/drawing/2014/main" id="{2C8C4DE9-4EA5-80D0-7F07-7DB8F9403598}"/>
                    </a:ext>
                  </a:extLst>
                </p:cNvPr>
                <p:cNvSpPr/>
                <p:nvPr/>
              </p:nvSpPr>
              <p:spPr>
                <a:xfrm>
                  <a:off x="812836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6" name="Vrije vorm: vorm 22755">
                  <a:extLst>
                    <a:ext uri="{FF2B5EF4-FFF2-40B4-BE49-F238E27FC236}">
                      <a16:creationId xmlns:a16="http://schemas.microsoft.com/office/drawing/2014/main" id="{A92152C3-BAE1-73BB-8CC9-06E93C388767}"/>
                    </a:ext>
                  </a:extLst>
                </p:cNvPr>
                <p:cNvSpPr/>
                <p:nvPr/>
              </p:nvSpPr>
              <p:spPr>
                <a:xfrm>
                  <a:off x="818175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7" name="Vrije vorm: vorm 22756">
                  <a:extLst>
                    <a:ext uri="{FF2B5EF4-FFF2-40B4-BE49-F238E27FC236}">
                      <a16:creationId xmlns:a16="http://schemas.microsoft.com/office/drawing/2014/main" id="{A8148C36-CD63-102F-D507-EADD2BF68C96}"/>
                    </a:ext>
                  </a:extLst>
                </p:cNvPr>
                <p:cNvSpPr/>
                <p:nvPr/>
              </p:nvSpPr>
              <p:spPr>
                <a:xfrm>
                  <a:off x="823514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8" name="Vrije vorm: vorm 22757">
                  <a:extLst>
                    <a:ext uri="{FF2B5EF4-FFF2-40B4-BE49-F238E27FC236}">
                      <a16:creationId xmlns:a16="http://schemas.microsoft.com/office/drawing/2014/main" id="{516F7369-D9B3-0C83-362B-DD96D0695693}"/>
                    </a:ext>
                  </a:extLst>
                </p:cNvPr>
                <p:cNvSpPr/>
                <p:nvPr/>
              </p:nvSpPr>
              <p:spPr>
                <a:xfrm>
                  <a:off x="828870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59" name="Vrije vorm: vorm 22758">
                  <a:extLst>
                    <a:ext uri="{FF2B5EF4-FFF2-40B4-BE49-F238E27FC236}">
                      <a16:creationId xmlns:a16="http://schemas.microsoft.com/office/drawing/2014/main" id="{EC9F4BF7-6777-7402-CA38-82C9FB8A1D5E}"/>
                    </a:ext>
                  </a:extLst>
                </p:cNvPr>
                <p:cNvSpPr/>
                <p:nvPr/>
              </p:nvSpPr>
              <p:spPr>
                <a:xfrm>
                  <a:off x="8342098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0" name="Vrije vorm: vorm 22759">
                  <a:extLst>
                    <a:ext uri="{FF2B5EF4-FFF2-40B4-BE49-F238E27FC236}">
                      <a16:creationId xmlns:a16="http://schemas.microsoft.com/office/drawing/2014/main" id="{1206E17C-697D-D6ED-5100-F1A8166A8B9F}"/>
                    </a:ext>
                  </a:extLst>
                </p:cNvPr>
                <p:cNvSpPr/>
                <p:nvPr/>
              </p:nvSpPr>
              <p:spPr>
                <a:xfrm>
                  <a:off x="839548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1" name="Vrije vorm: vorm 22760">
                  <a:extLst>
                    <a:ext uri="{FF2B5EF4-FFF2-40B4-BE49-F238E27FC236}">
                      <a16:creationId xmlns:a16="http://schemas.microsoft.com/office/drawing/2014/main" id="{09ABFEC8-39A6-3C4F-85C6-DBAA289601E7}"/>
                    </a:ext>
                  </a:extLst>
                </p:cNvPr>
                <p:cNvSpPr/>
                <p:nvPr/>
              </p:nvSpPr>
              <p:spPr>
                <a:xfrm>
                  <a:off x="844887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2" name="Vrije vorm: vorm 22761">
                  <a:extLst>
                    <a:ext uri="{FF2B5EF4-FFF2-40B4-BE49-F238E27FC236}">
                      <a16:creationId xmlns:a16="http://schemas.microsoft.com/office/drawing/2014/main" id="{5378E7CB-8AEF-CAB5-B965-986912254FD1}"/>
                    </a:ext>
                  </a:extLst>
                </p:cNvPr>
                <p:cNvSpPr/>
                <p:nvPr/>
              </p:nvSpPr>
              <p:spPr>
                <a:xfrm>
                  <a:off x="850226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3" name="Vrije vorm: vorm 22762">
                  <a:extLst>
                    <a:ext uri="{FF2B5EF4-FFF2-40B4-BE49-F238E27FC236}">
                      <a16:creationId xmlns:a16="http://schemas.microsoft.com/office/drawing/2014/main" id="{F8008E99-0807-371A-51D2-C59910EE6D71}"/>
                    </a:ext>
                  </a:extLst>
                </p:cNvPr>
                <p:cNvSpPr/>
                <p:nvPr/>
              </p:nvSpPr>
              <p:spPr>
                <a:xfrm>
                  <a:off x="855565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4" name="Vrije vorm: vorm 22763">
                  <a:extLst>
                    <a:ext uri="{FF2B5EF4-FFF2-40B4-BE49-F238E27FC236}">
                      <a16:creationId xmlns:a16="http://schemas.microsoft.com/office/drawing/2014/main" id="{D2C8C4EC-A2C9-B8BE-3FFE-B3FCB5D2A538}"/>
                    </a:ext>
                  </a:extLst>
                </p:cNvPr>
                <p:cNvSpPr/>
                <p:nvPr/>
              </p:nvSpPr>
              <p:spPr>
                <a:xfrm>
                  <a:off x="860904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5" name="Vrije vorm: vorm 22764">
                  <a:extLst>
                    <a:ext uri="{FF2B5EF4-FFF2-40B4-BE49-F238E27FC236}">
                      <a16:creationId xmlns:a16="http://schemas.microsoft.com/office/drawing/2014/main" id="{949E10F9-221B-C5E1-3897-021798162FE2}"/>
                    </a:ext>
                  </a:extLst>
                </p:cNvPr>
                <p:cNvSpPr/>
                <p:nvPr/>
              </p:nvSpPr>
              <p:spPr>
                <a:xfrm>
                  <a:off x="866261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6" name="Vrije vorm: vorm 22765">
                  <a:extLst>
                    <a:ext uri="{FF2B5EF4-FFF2-40B4-BE49-F238E27FC236}">
                      <a16:creationId xmlns:a16="http://schemas.microsoft.com/office/drawing/2014/main" id="{5F197DA1-FD94-B6A0-0B36-9309875596A7}"/>
                    </a:ext>
                  </a:extLst>
                </p:cNvPr>
                <p:cNvSpPr/>
                <p:nvPr/>
              </p:nvSpPr>
              <p:spPr>
                <a:xfrm>
                  <a:off x="871599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7" name="Vrije vorm: vorm 22766">
                  <a:extLst>
                    <a:ext uri="{FF2B5EF4-FFF2-40B4-BE49-F238E27FC236}">
                      <a16:creationId xmlns:a16="http://schemas.microsoft.com/office/drawing/2014/main" id="{B9835D48-9F26-1777-3E27-80F09FEE98B3}"/>
                    </a:ext>
                  </a:extLst>
                </p:cNvPr>
                <p:cNvSpPr/>
                <p:nvPr/>
              </p:nvSpPr>
              <p:spPr>
                <a:xfrm>
                  <a:off x="876938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8" name="Vrije vorm: vorm 22767">
                  <a:extLst>
                    <a:ext uri="{FF2B5EF4-FFF2-40B4-BE49-F238E27FC236}">
                      <a16:creationId xmlns:a16="http://schemas.microsoft.com/office/drawing/2014/main" id="{10A5F906-5143-21A2-5217-CA28FB664DF4}"/>
                    </a:ext>
                  </a:extLst>
                </p:cNvPr>
                <p:cNvSpPr/>
                <p:nvPr/>
              </p:nvSpPr>
              <p:spPr>
                <a:xfrm>
                  <a:off x="882277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69" name="Vrije vorm: vorm 22768">
                  <a:extLst>
                    <a:ext uri="{FF2B5EF4-FFF2-40B4-BE49-F238E27FC236}">
                      <a16:creationId xmlns:a16="http://schemas.microsoft.com/office/drawing/2014/main" id="{CDF4914D-1699-9D01-32C3-081BBA61D0AC}"/>
                    </a:ext>
                  </a:extLst>
                </p:cNvPr>
                <p:cNvSpPr/>
                <p:nvPr/>
              </p:nvSpPr>
              <p:spPr>
                <a:xfrm>
                  <a:off x="887616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0" name="Vrije vorm: vorm 22769">
                  <a:extLst>
                    <a:ext uri="{FF2B5EF4-FFF2-40B4-BE49-F238E27FC236}">
                      <a16:creationId xmlns:a16="http://schemas.microsoft.com/office/drawing/2014/main" id="{082F0CE9-6083-5D5A-D051-8BB7E84D9809}"/>
                    </a:ext>
                  </a:extLst>
                </p:cNvPr>
                <p:cNvSpPr/>
                <p:nvPr/>
              </p:nvSpPr>
              <p:spPr>
                <a:xfrm>
                  <a:off x="892955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1" name="Vrije vorm: vorm 22770">
                  <a:extLst>
                    <a:ext uri="{FF2B5EF4-FFF2-40B4-BE49-F238E27FC236}">
                      <a16:creationId xmlns:a16="http://schemas.microsoft.com/office/drawing/2014/main" id="{19EFB158-CFC1-D968-EC20-80F8E0561C70}"/>
                    </a:ext>
                  </a:extLst>
                </p:cNvPr>
                <p:cNvSpPr/>
                <p:nvPr/>
              </p:nvSpPr>
              <p:spPr>
                <a:xfrm>
                  <a:off x="898312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2" name="Vrije vorm: vorm 22771">
                  <a:extLst>
                    <a:ext uri="{FF2B5EF4-FFF2-40B4-BE49-F238E27FC236}">
                      <a16:creationId xmlns:a16="http://schemas.microsoft.com/office/drawing/2014/main" id="{CEFDC01E-7947-BFDE-FF42-C4916EDCC08C}"/>
                    </a:ext>
                  </a:extLst>
                </p:cNvPr>
                <p:cNvSpPr/>
                <p:nvPr/>
              </p:nvSpPr>
              <p:spPr>
                <a:xfrm>
                  <a:off x="903651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3" name="Vrije vorm: vorm 22772">
                  <a:extLst>
                    <a:ext uri="{FF2B5EF4-FFF2-40B4-BE49-F238E27FC236}">
                      <a16:creationId xmlns:a16="http://schemas.microsoft.com/office/drawing/2014/main" id="{22677F7E-974D-058B-2FCB-0EFF51CE8F9B}"/>
                    </a:ext>
                  </a:extLst>
                </p:cNvPr>
                <p:cNvSpPr/>
                <p:nvPr/>
              </p:nvSpPr>
              <p:spPr>
                <a:xfrm>
                  <a:off x="908990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4" name="Vrije vorm: vorm 22773">
                  <a:extLst>
                    <a:ext uri="{FF2B5EF4-FFF2-40B4-BE49-F238E27FC236}">
                      <a16:creationId xmlns:a16="http://schemas.microsoft.com/office/drawing/2014/main" id="{219CA884-6EE9-1CC5-F31F-EA3945A14710}"/>
                    </a:ext>
                  </a:extLst>
                </p:cNvPr>
                <p:cNvSpPr/>
                <p:nvPr/>
              </p:nvSpPr>
              <p:spPr>
                <a:xfrm>
                  <a:off x="914329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5" name="Vrije vorm: vorm 22774">
                  <a:extLst>
                    <a:ext uri="{FF2B5EF4-FFF2-40B4-BE49-F238E27FC236}">
                      <a16:creationId xmlns:a16="http://schemas.microsoft.com/office/drawing/2014/main" id="{258CF72B-B5C6-6006-39EC-29D23C3613FE}"/>
                    </a:ext>
                  </a:extLst>
                </p:cNvPr>
                <p:cNvSpPr/>
                <p:nvPr/>
              </p:nvSpPr>
              <p:spPr>
                <a:xfrm>
                  <a:off x="9196679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6" name="Vrije vorm: vorm 22775">
                  <a:extLst>
                    <a:ext uri="{FF2B5EF4-FFF2-40B4-BE49-F238E27FC236}">
                      <a16:creationId xmlns:a16="http://schemas.microsoft.com/office/drawing/2014/main" id="{54611AC5-E340-4BF8-6F12-003DB50FC07B}"/>
                    </a:ext>
                  </a:extLst>
                </p:cNvPr>
                <p:cNvSpPr/>
                <p:nvPr/>
              </p:nvSpPr>
              <p:spPr>
                <a:xfrm>
                  <a:off x="925006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7" name="Vrije vorm: vorm 22776">
                  <a:extLst>
                    <a:ext uri="{FF2B5EF4-FFF2-40B4-BE49-F238E27FC236}">
                      <a16:creationId xmlns:a16="http://schemas.microsoft.com/office/drawing/2014/main" id="{7661B0CB-B107-68C4-9F56-2D3250BE7CE9}"/>
                    </a:ext>
                  </a:extLst>
                </p:cNvPr>
                <p:cNvSpPr/>
                <p:nvPr/>
              </p:nvSpPr>
              <p:spPr>
                <a:xfrm>
                  <a:off x="930345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8" name="Vrije vorm: vorm 22777">
                  <a:extLst>
                    <a:ext uri="{FF2B5EF4-FFF2-40B4-BE49-F238E27FC236}">
                      <a16:creationId xmlns:a16="http://schemas.microsoft.com/office/drawing/2014/main" id="{1B6AB886-7A11-841F-F755-84B1582E96FF}"/>
                    </a:ext>
                  </a:extLst>
                </p:cNvPr>
                <p:cNvSpPr/>
                <p:nvPr/>
              </p:nvSpPr>
              <p:spPr>
                <a:xfrm>
                  <a:off x="935702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79" name="Vrije vorm: vorm 22778">
                  <a:extLst>
                    <a:ext uri="{FF2B5EF4-FFF2-40B4-BE49-F238E27FC236}">
                      <a16:creationId xmlns:a16="http://schemas.microsoft.com/office/drawing/2014/main" id="{AABB84F1-7403-5E6B-253F-FFC556DEB301}"/>
                    </a:ext>
                  </a:extLst>
                </p:cNvPr>
                <p:cNvSpPr/>
                <p:nvPr/>
              </p:nvSpPr>
              <p:spPr>
                <a:xfrm>
                  <a:off x="941041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0" name="Vrije vorm: vorm 22779">
                  <a:extLst>
                    <a:ext uri="{FF2B5EF4-FFF2-40B4-BE49-F238E27FC236}">
                      <a16:creationId xmlns:a16="http://schemas.microsoft.com/office/drawing/2014/main" id="{D0BFA9E6-9FDA-265B-CB2F-90C47813828D}"/>
                    </a:ext>
                  </a:extLst>
                </p:cNvPr>
                <p:cNvSpPr/>
                <p:nvPr/>
              </p:nvSpPr>
              <p:spPr>
                <a:xfrm>
                  <a:off x="946380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1" name="Vrije vorm: vorm 22780">
                  <a:extLst>
                    <a:ext uri="{FF2B5EF4-FFF2-40B4-BE49-F238E27FC236}">
                      <a16:creationId xmlns:a16="http://schemas.microsoft.com/office/drawing/2014/main" id="{4B9FF01B-DEA5-4B83-DFBD-7F5232150133}"/>
                    </a:ext>
                  </a:extLst>
                </p:cNvPr>
                <p:cNvSpPr/>
                <p:nvPr/>
              </p:nvSpPr>
              <p:spPr>
                <a:xfrm>
                  <a:off x="951719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2" name="Vrije vorm: vorm 22781">
                  <a:extLst>
                    <a:ext uri="{FF2B5EF4-FFF2-40B4-BE49-F238E27FC236}">
                      <a16:creationId xmlns:a16="http://schemas.microsoft.com/office/drawing/2014/main" id="{A91A0192-5ED1-D05F-1FD5-A6C47209196B}"/>
                    </a:ext>
                  </a:extLst>
                </p:cNvPr>
                <p:cNvSpPr/>
                <p:nvPr/>
              </p:nvSpPr>
              <p:spPr>
                <a:xfrm>
                  <a:off x="957058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3" name="Vrije vorm: vorm 22782">
                  <a:extLst>
                    <a:ext uri="{FF2B5EF4-FFF2-40B4-BE49-F238E27FC236}">
                      <a16:creationId xmlns:a16="http://schemas.microsoft.com/office/drawing/2014/main" id="{FD48A2D6-49BE-5E0E-B969-BD7EA060AFDB}"/>
                    </a:ext>
                  </a:extLst>
                </p:cNvPr>
                <p:cNvSpPr/>
                <p:nvPr/>
              </p:nvSpPr>
              <p:spPr>
                <a:xfrm>
                  <a:off x="962396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4" name="Vrije vorm: vorm 22783">
                  <a:extLst>
                    <a:ext uri="{FF2B5EF4-FFF2-40B4-BE49-F238E27FC236}">
                      <a16:creationId xmlns:a16="http://schemas.microsoft.com/office/drawing/2014/main" id="{5E2C9FDC-BDB0-A854-129B-04D4A9E1AED1}"/>
                    </a:ext>
                  </a:extLst>
                </p:cNvPr>
                <p:cNvSpPr/>
                <p:nvPr/>
              </p:nvSpPr>
              <p:spPr>
                <a:xfrm>
                  <a:off x="967735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5" name="Vrije vorm: vorm 22784">
                  <a:extLst>
                    <a:ext uri="{FF2B5EF4-FFF2-40B4-BE49-F238E27FC236}">
                      <a16:creationId xmlns:a16="http://schemas.microsoft.com/office/drawing/2014/main" id="{907926C5-5130-90EF-96DB-7FEE5368B4EA}"/>
                    </a:ext>
                  </a:extLst>
                </p:cNvPr>
                <p:cNvSpPr/>
                <p:nvPr/>
              </p:nvSpPr>
              <p:spPr>
                <a:xfrm>
                  <a:off x="973092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6" name="Vrije vorm: vorm 22785">
                  <a:extLst>
                    <a:ext uri="{FF2B5EF4-FFF2-40B4-BE49-F238E27FC236}">
                      <a16:creationId xmlns:a16="http://schemas.microsoft.com/office/drawing/2014/main" id="{65CD2DA5-03D9-5BAA-7A9A-774A37E0D263}"/>
                    </a:ext>
                  </a:extLst>
                </p:cNvPr>
                <p:cNvSpPr/>
                <p:nvPr/>
              </p:nvSpPr>
              <p:spPr>
                <a:xfrm>
                  <a:off x="978431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7" name="Vrije vorm: vorm 22786">
                  <a:extLst>
                    <a:ext uri="{FF2B5EF4-FFF2-40B4-BE49-F238E27FC236}">
                      <a16:creationId xmlns:a16="http://schemas.microsoft.com/office/drawing/2014/main" id="{00C0B68C-E388-79B0-B133-CA2DE592B84A}"/>
                    </a:ext>
                  </a:extLst>
                </p:cNvPr>
                <p:cNvSpPr/>
                <p:nvPr/>
              </p:nvSpPr>
              <p:spPr>
                <a:xfrm>
                  <a:off x="9837703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8" name="Vrije vorm: vorm 22787">
                  <a:extLst>
                    <a:ext uri="{FF2B5EF4-FFF2-40B4-BE49-F238E27FC236}">
                      <a16:creationId xmlns:a16="http://schemas.microsoft.com/office/drawing/2014/main" id="{AD9E9273-D448-320A-5B3F-5CF7DD21A1EE}"/>
                    </a:ext>
                  </a:extLst>
                </p:cNvPr>
                <p:cNvSpPr/>
                <p:nvPr/>
              </p:nvSpPr>
              <p:spPr>
                <a:xfrm>
                  <a:off x="989109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89" name="Vrije vorm: vorm 22788">
                  <a:extLst>
                    <a:ext uri="{FF2B5EF4-FFF2-40B4-BE49-F238E27FC236}">
                      <a16:creationId xmlns:a16="http://schemas.microsoft.com/office/drawing/2014/main" id="{9DD4237D-6015-D359-C857-BA5933032840}"/>
                    </a:ext>
                  </a:extLst>
                </p:cNvPr>
                <p:cNvSpPr/>
                <p:nvPr/>
              </p:nvSpPr>
              <p:spPr>
                <a:xfrm>
                  <a:off x="994448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90" name="Vrije vorm: vorm 22789">
                  <a:extLst>
                    <a:ext uri="{FF2B5EF4-FFF2-40B4-BE49-F238E27FC236}">
                      <a16:creationId xmlns:a16="http://schemas.microsoft.com/office/drawing/2014/main" id="{2D4C04CC-5986-0257-3921-D7283FC5E775}"/>
                    </a:ext>
                  </a:extLst>
                </p:cNvPr>
                <p:cNvSpPr/>
                <p:nvPr/>
              </p:nvSpPr>
              <p:spPr>
                <a:xfrm>
                  <a:off x="999787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646" name="Graphic 5">
                <a:extLst>
                  <a:ext uri="{FF2B5EF4-FFF2-40B4-BE49-F238E27FC236}">
                    <a16:creationId xmlns:a16="http://schemas.microsoft.com/office/drawing/2014/main" id="{A74731A5-D088-137E-5C70-E1F808E81D7C}"/>
                  </a:ext>
                </a:extLst>
              </p:cNvPr>
              <p:cNvGrpSpPr/>
              <p:nvPr/>
            </p:nvGrpSpPr>
            <p:grpSpPr>
              <a:xfrm>
                <a:off x="6899882" y="4890436"/>
                <a:ext cx="3133462" cy="35474"/>
                <a:chOff x="6899882" y="4890436"/>
                <a:chExt cx="3133462" cy="35474"/>
              </a:xfrm>
              <a:solidFill>
                <a:srgbClr val="A3A3B5"/>
              </a:solidFill>
            </p:grpSpPr>
            <p:sp>
              <p:nvSpPr>
                <p:cNvPr id="22673" name="Vrije vorm: vorm 22672">
                  <a:extLst>
                    <a:ext uri="{FF2B5EF4-FFF2-40B4-BE49-F238E27FC236}">
                      <a16:creationId xmlns:a16="http://schemas.microsoft.com/office/drawing/2014/main" id="{6736993B-B96C-ED2F-669B-1F16437737FA}"/>
                    </a:ext>
                  </a:extLst>
                </p:cNvPr>
                <p:cNvSpPr/>
                <p:nvPr/>
              </p:nvSpPr>
              <p:spPr>
                <a:xfrm>
                  <a:off x="689988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4" name="Vrije vorm: vorm 22673">
                  <a:extLst>
                    <a:ext uri="{FF2B5EF4-FFF2-40B4-BE49-F238E27FC236}">
                      <a16:creationId xmlns:a16="http://schemas.microsoft.com/office/drawing/2014/main" id="{248C8146-260D-C1F2-670F-CDD23EC6DB0E}"/>
                    </a:ext>
                  </a:extLst>
                </p:cNvPr>
                <p:cNvSpPr/>
                <p:nvPr/>
              </p:nvSpPr>
              <p:spPr>
                <a:xfrm>
                  <a:off x="695327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5" name="Vrije vorm: vorm 22674">
                  <a:extLst>
                    <a:ext uri="{FF2B5EF4-FFF2-40B4-BE49-F238E27FC236}">
                      <a16:creationId xmlns:a16="http://schemas.microsoft.com/office/drawing/2014/main" id="{4856EB0D-2AE3-A792-3743-BB9ADACCCD74}"/>
                    </a:ext>
                  </a:extLst>
                </p:cNvPr>
                <p:cNvSpPr/>
                <p:nvPr/>
              </p:nvSpPr>
              <p:spPr>
                <a:xfrm>
                  <a:off x="700666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6" name="Vrije vorm: vorm 22675">
                  <a:extLst>
                    <a:ext uri="{FF2B5EF4-FFF2-40B4-BE49-F238E27FC236}">
                      <a16:creationId xmlns:a16="http://schemas.microsoft.com/office/drawing/2014/main" id="{5CFA828B-04E9-47AA-FC09-8FDC6EAD26F7}"/>
                    </a:ext>
                  </a:extLst>
                </p:cNvPr>
                <p:cNvSpPr/>
                <p:nvPr/>
              </p:nvSpPr>
              <p:spPr>
                <a:xfrm>
                  <a:off x="706005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7" name="Vrije vorm: vorm 22676">
                  <a:extLst>
                    <a:ext uri="{FF2B5EF4-FFF2-40B4-BE49-F238E27FC236}">
                      <a16:creationId xmlns:a16="http://schemas.microsoft.com/office/drawing/2014/main" id="{64C095E4-7E08-9E2B-229E-9C3EE9CD5A65}"/>
                    </a:ext>
                  </a:extLst>
                </p:cNvPr>
                <p:cNvSpPr/>
                <p:nvPr/>
              </p:nvSpPr>
              <p:spPr>
                <a:xfrm>
                  <a:off x="711343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8" name="Vrije vorm: vorm 22677">
                  <a:extLst>
                    <a:ext uri="{FF2B5EF4-FFF2-40B4-BE49-F238E27FC236}">
                      <a16:creationId xmlns:a16="http://schemas.microsoft.com/office/drawing/2014/main" id="{29C139A8-9844-708C-4801-94171BA77599}"/>
                    </a:ext>
                  </a:extLst>
                </p:cNvPr>
                <p:cNvSpPr/>
                <p:nvPr/>
              </p:nvSpPr>
              <p:spPr>
                <a:xfrm>
                  <a:off x="716700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9" name="Vrije vorm: vorm 22678">
                  <a:extLst>
                    <a:ext uri="{FF2B5EF4-FFF2-40B4-BE49-F238E27FC236}">
                      <a16:creationId xmlns:a16="http://schemas.microsoft.com/office/drawing/2014/main" id="{D357342A-9F4A-59FA-29B4-D3D0D86B1B97}"/>
                    </a:ext>
                  </a:extLst>
                </p:cNvPr>
                <p:cNvSpPr/>
                <p:nvPr/>
              </p:nvSpPr>
              <p:spPr>
                <a:xfrm>
                  <a:off x="722039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0" name="Vrije vorm: vorm 22679">
                  <a:extLst>
                    <a:ext uri="{FF2B5EF4-FFF2-40B4-BE49-F238E27FC236}">
                      <a16:creationId xmlns:a16="http://schemas.microsoft.com/office/drawing/2014/main" id="{6CCF1194-1383-E9CE-7711-8132E509B003}"/>
                    </a:ext>
                  </a:extLst>
                </p:cNvPr>
                <p:cNvSpPr/>
                <p:nvPr/>
              </p:nvSpPr>
              <p:spPr>
                <a:xfrm>
                  <a:off x="727378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1" name="Vrije vorm: vorm 22680">
                  <a:extLst>
                    <a:ext uri="{FF2B5EF4-FFF2-40B4-BE49-F238E27FC236}">
                      <a16:creationId xmlns:a16="http://schemas.microsoft.com/office/drawing/2014/main" id="{86141DE8-62EC-1B17-E739-B2CC8B876E4D}"/>
                    </a:ext>
                  </a:extLst>
                </p:cNvPr>
                <p:cNvSpPr/>
                <p:nvPr/>
              </p:nvSpPr>
              <p:spPr>
                <a:xfrm>
                  <a:off x="732717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2" name="Vrije vorm: vorm 22681">
                  <a:extLst>
                    <a:ext uri="{FF2B5EF4-FFF2-40B4-BE49-F238E27FC236}">
                      <a16:creationId xmlns:a16="http://schemas.microsoft.com/office/drawing/2014/main" id="{1B77CE4A-1811-05BA-B5E1-C952A736B050}"/>
                    </a:ext>
                  </a:extLst>
                </p:cNvPr>
                <p:cNvSpPr/>
                <p:nvPr/>
              </p:nvSpPr>
              <p:spPr>
                <a:xfrm>
                  <a:off x="738056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3" name="Vrije vorm: vorm 22682">
                  <a:extLst>
                    <a:ext uri="{FF2B5EF4-FFF2-40B4-BE49-F238E27FC236}">
                      <a16:creationId xmlns:a16="http://schemas.microsoft.com/office/drawing/2014/main" id="{ECECFDDE-A1B5-EEC3-DF8F-717A6FD52326}"/>
                    </a:ext>
                  </a:extLst>
                </p:cNvPr>
                <p:cNvSpPr/>
                <p:nvPr/>
              </p:nvSpPr>
              <p:spPr>
                <a:xfrm>
                  <a:off x="743395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4" name="Vrije vorm: vorm 22683">
                  <a:extLst>
                    <a:ext uri="{FF2B5EF4-FFF2-40B4-BE49-F238E27FC236}">
                      <a16:creationId xmlns:a16="http://schemas.microsoft.com/office/drawing/2014/main" id="{8CA47870-871E-0740-3781-49E57CBB7220}"/>
                    </a:ext>
                  </a:extLst>
                </p:cNvPr>
                <p:cNvSpPr/>
                <p:nvPr/>
              </p:nvSpPr>
              <p:spPr>
                <a:xfrm>
                  <a:off x="748751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5" name="Vrije vorm: vorm 22684">
                  <a:extLst>
                    <a:ext uri="{FF2B5EF4-FFF2-40B4-BE49-F238E27FC236}">
                      <a16:creationId xmlns:a16="http://schemas.microsoft.com/office/drawing/2014/main" id="{7E9FD014-EC32-748F-BACA-8B679EE3EC3C}"/>
                    </a:ext>
                  </a:extLst>
                </p:cNvPr>
                <p:cNvSpPr/>
                <p:nvPr/>
              </p:nvSpPr>
              <p:spPr>
                <a:xfrm>
                  <a:off x="754090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6" name="Vrije vorm: vorm 22685">
                  <a:extLst>
                    <a:ext uri="{FF2B5EF4-FFF2-40B4-BE49-F238E27FC236}">
                      <a16:creationId xmlns:a16="http://schemas.microsoft.com/office/drawing/2014/main" id="{C36C17A1-68F6-1E29-9616-D295F4E5367C}"/>
                    </a:ext>
                  </a:extLst>
                </p:cNvPr>
                <p:cNvSpPr/>
                <p:nvPr/>
              </p:nvSpPr>
              <p:spPr>
                <a:xfrm>
                  <a:off x="759429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7" name="Vrije vorm: vorm 22686">
                  <a:extLst>
                    <a:ext uri="{FF2B5EF4-FFF2-40B4-BE49-F238E27FC236}">
                      <a16:creationId xmlns:a16="http://schemas.microsoft.com/office/drawing/2014/main" id="{0C2B55B1-55D2-321A-41E3-46FB1BE47A05}"/>
                    </a:ext>
                  </a:extLst>
                </p:cNvPr>
                <p:cNvSpPr/>
                <p:nvPr/>
              </p:nvSpPr>
              <p:spPr>
                <a:xfrm>
                  <a:off x="764768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8" name="Vrije vorm: vorm 22687">
                  <a:extLst>
                    <a:ext uri="{FF2B5EF4-FFF2-40B4-BE49-F238E27FC236}">
                      <a16:creationId xmlns:a16="http://schemas.microsoft.com/office/drawing/2014/main" id="{EA4C8EE0-014D-5E9E-F757-3B67DA736A64}"/>
                    </a:ext>
                  </a:extLst>
                </p:cNvPr>
                <p:cNvSpPr/>
                <p:nvPr/>
              </p:nvSpPr>
              <p:spPr>
                <a:xfrm>
                  <a:off x="770107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89" name="Vrije vorm: vorm 22688">
                  <a:extLst>
                    <a:ext uri="{FF2B5EF4-FFF2-40B4-BE49-F238E27FC236}">
                      <a16:creationId xmlns:a16="http://schemas.microsoft.com/office/drawing/2014/main" id="{0A4E74B2-026C-0064-510F-8237CAD8B17B}"/>
                    </a:ext>
                  </a:extLst>
                </p:cNvPr>
                <p:cNvSpPr/>
                <p:nvPr/>
              </p:nvSpPr>
              <p:spPr>
                <a:xfrm>
                  <a:off x="775446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0" name="Vrije vorm: vorm 22689">
                  <a:extLst>
                    <a:ext uri="{FF2B5EF4-FFF2-40B4-BE49-F238E27FC236}">
                      <a16:creationId xmlns:a16="http://schemas.microsoft.com/office/drawing/2014/main" id="{8DD05F85-DBCE-0FA1-F14B-3761BAF63583}"/>
                    </a:ext>
                  </a:extLst>
                </p:cNvPr>
                <p:cNvSpPr/>
                <p:nvPr/>
              </p:nvSpPr>
              <p:spPr>
                <a:xfrm>
                  <a:off x="780803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1" name="Vrije vorm: vorm 22690">
                  <a:extLst>
                    <a:ext uri="{FF2B5EF4-FFF2-40B4-BE49-F238E27FC236}">
                      <a16:creationId xmlns:a16="http://schemas.microsoft.com/office/drawing/2014/main" id="{979FA0D1-2A56-CE18-BD0A-5AFD51C9519D}"/>
                    </a:ext>
                  </a:extLst>
                </p:cNvPr>
                <p:cNvSpPr/>
                <p:nvPr/>
              </p:nvSpPr>
              <p:spPr>
                <a:xfrm>
                  <a:off x="786124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2" name="Vrije vorm: vorm 22691">
                  <a:extLst>
                    <a:ext uri="{FF2B5EF4-FFF2-40B4-BE49-F238E27FC236}">
                      <a16:creationId xmlns:a16="http://schemas.microsoft.com/office/drawing/2014/main" id="{DDE781C2-998D-72FC-CA97-36CD58ECD4CE}"/>
                    </a:ext>
                  </a:extLst>
                </p:cNvPr>
                <p:cNvSpPr/>
                <p:nvPr/>
              </p:nvSpPr>
              <p:spPr>
                <a:xfrm>
                  <a:off x="791480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3" name="Vrije vorm: vorm 22692">
                  <a:extLst>
                    <a:ext uri="{FF2B5EF4-FFF2-40B4-BE49-F238E27FC236}">
                      <a16:creationId xmlns:a16="http://schemas.microsoft.com/office/drawing/2014/main" id="{E5452C86-C89E-687B-B0BF-78E8AC7FF35F}"/>
                    </a:ext>
                  </a:extLst>
                </p:cNvPr>
                <p:cNvSpPr/>
                <p:nvPr/>
              </p:nvSpPr>
              <p:spPr>
                <a:xfrm>
                  <a:off x="796819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4" name="Vrije vorm: vorm 22693">
                  <a:extLst>
                    <a:ext uri="{FF2B5EF4-FFF2-40B4-BE49-F238E27FC236}">
                      <a16:creationId xmlns:a16="http://schemas.microsoft.com/office/drawing/2014/main" id="{8175B2E2-00BF-390B-4A77-AAE39CB052D2}"/>
                    </a:ext>
                  </a:extLst>
                </p:cNvPr>
                <p:cNvSpPr/>
                <p:nvPr/>
              </p:nvSpPr>
              <p:spPr>
                <a:xfrm>
                  <a:off x="802158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5" name="Vrije vorm: vorm 22694">
                  <a:extLst>
                    <a:ext uri="{FF2B5EF4-FFF2-40B4-BE49-F238E27FC236}">
                      <a16:creationId xmlns:a16="http://schemas.microsoft.com/office/drawing/2014/main" id="{9CCB7ECA-3C9E-CCE6-0FEC-B3D6886A0564}"/>
                    </a:ext>
                  </a:extLst>
                </p:cNvPr>
                <p:cNvSpPr/>
                <p:nvPr/>
              </p:nvSpPr>
              <p:spPr>
                <a:xfrm>
                  <a:off x="807497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6" name="Vrije vorm: vorm 22695">
                  <a:extLst>
                    <a:ext uri="{FF2B5EF4-FFF2-40B4-BE49-F238E27FC236}">
                      <a16:creationId xmlns:a16="http://schemas.microsoft.com/office/drawing/2014/main" id="{1C955DA9-338F-D9F5-B243-33D1148DB3E4}"/>
                    </a:ext>
                  </a:extLst>
                </p:cNvPr>
                <p:cNvSpPr/>
                <p:nvPr/>
              </p:nvSpPr>
              <p:spPr>
                <a:xfrm>
                  <a:off x="812836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7" name="Vrije vorm: vorm 22696">
                  <a:extLst>
                    <a:ext uri="{FF2B5EF4-FFF2-40B4-BE49-F238E27FC236}">
                      <a16:creationId xmlns:a16="http://schemas.microsoft.com/office/drawing/2014/main" id="{BF7F68BF-E4A6-9DC6-3B03-E9E9D9FD01E0}"/>
                    </a:ext>
                  </a:extLst>
                </p:cNvPr>
                <p:cNvSpPr/>
                <p:nvPr/>
              </p:nvSpPr>
              <p:spPr>
                <a:xfrm>
                  <a:off x="818175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8" name="Vrije vorm: vorm 22697">
                  <a:extLst>
                    <a:ext uri="{FF2B5EF4-FFF2-40B4-BE49-F238E27FC236}">
                      <a16:creationId xmlns:a16="http://schemas.microsoft.com/office/drawing/2014/main" id="{460C92AE-74C5-0492-10C6-137F5757537F}"/>
                    </a:ext>
                  </a:extLst>
                </p:cNvPr>
                <p:cNvSpPr/>
                <p:nvPr/>
              </p:nvSpPr>
              <p:spPr>
                <a:xfrm>
                  <a:off x="823514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99" name="Vrije vorm: vorm 22698">
                  <a:extLst>
                    <a:ext uri="{FF2B5EF4-FFF2-40B4-BE49-F238E27FC236}">
                      <a16:creationId xmlns:a16="http://schemas.microsoft.com/office/drawing/2014/main" id="{8A0EBA6A-E2CB-9236-E86D-E709F5EF426B}"/>
                    </a:ext>
                  </a:extLst>
                </p:cNvPr>
                <p:cNvSpPr/>
                <p:nvPr/>
              </p:nvSpPr>
              <p:spPr>
                <a:xfrm>
                  <a:off x="828870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0" name="Vrije vorm: vorm 22699">
                  <a:extLst>
                    <a:ext uri="{FF2B5EF4-FFF2-40B4-BE49-F238E27FC236}">
                      <a16:creationId xmlns:a16="http://schemas.microsoft.com/office/drawing/2014/main" id="{42A7C00B-06DB-8059-6ECB-0951086BC9F2}"/>
                    </a:ext>
                  </a:extLst>
                </p:cNvPr>
                <p:cNvSpPr/>
                <p:nvPr/>
              </p:nvSpPr>
              <p:spPr>
                <a:xfrm>
                  <a:off x="8342098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1" name="Vrije vorm: vorm 22700">
                  <a:extLst>
                    <a:ext uri="{FF2B5EF4-FFF2-40B4-BE49-F238E27FC236}">
                      <a16:creationId xmlns:a16="http://schemas.microsoft.com/office/drawing/2014/main" id="{497872EB-1CF9-ED0F-8C65-2A0E79955C5F}"/>
                    </a:ext>
                  </a:extLst>
                </p:cNvPr>
                <p:cNvSpPr/>
                <p:nvPr/>
              </p:nvSpPr>
              <p:spPr>
                <a:xfrm>
                  <a:off x="839548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2" name="Vrije vorm: vorm 22701">
                  <a:extLst>
                    <a:ext uri="{FF2B5EF4-FFF2-40B4-BE49-F238E27FC236}">
                      <a16:creationId xmlns:a16="http://schemas.microsoft.com/office/drawing/2014/main" id="{0C0887B4-E801-3A75-AAA0-55E83900D933}"/>
                    </a:ext>
                  </a:extLst>
                </p:cNvPr>
                <p:cNvSpPr/>
                <p:nvPr/>
              </p:nvSpPr>
              <p:spPr>
                <a:xfrm>
                  <a:off x="844887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3" name="Vrije vorm: vorm 22702">
                  <a:extLst>
                    <a:ext uri="{FF2B5EF4-FFF2-40B4-BE49-F238E27FC236}">
                      <a16:creationId xmlns:a16="http://schemas.microsoft.com/office/drawing/2014/main" id="{49CA6E6E-0ED5-B41F-76D8-B9E0D5CA9D27}"/>
                    </a:ext>
                  </a:extLst>
                </p:cNvPr>
                <p:cNvSpPr/>
                <p:nvPr/>
              </p:nvSpPr>
              <p:spPr>
                <a:xfrm>
                  <a:off x="850226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4" name="Vrije vorm: vorm 22703">
                  <a:extLst>
                    <a:ext uri="{FF2B5EF4-FFF2-40B4-BE49-F238E27FC236}">
                      <a16:creationId xmlns:a16="http://schemas.microsoft.com/office/drawing/2014/main" id="{ADEC815C-E32A-6770-4E92-EA0ED7FA3431}"/>
                    </a:ext>
                  </a:extLst>
                </p:cNvPr>
                <p:cNvSpPr/>
                <p:nvPr/>
              </p:nvSpPr>
              <p:spPr>
                <a:xfrm>
                  <a:off x="855565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5" name="Vrije vorm: vorm 22704">
                  <a:extLst>
                    <a:ext uri="{FF2B5EF4-FFF2-40B4-BE49-F238E27FC236}">
                      <a16:creationId xmlns:a16="http://schemas.microsoft.com/office/drawing/2014/main" id="{F186938F-6920-9F4D-89D7-2D9987815B0D}"/>
                    </a:ext>
                  </a:extLst>
                </p:cNvPr>
                <p:cNvSpPr/>
                <p:nvPr/>
              </p:nvSpPr>
              <p:spPr>
                <a:xfrm>
                  <a:off x="860904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6" name="Vrije vorm: vorm 22705">
                  <a:extLst>
                    <a:ext uri="{FF2B5EF4-FFF2-40B4-BE49-F238E27FC236}">
                      <a16:creationId xmlns:a16="http://schemas.microsoft.com/office/drawing/2014/main" id="{85ED9454-F1A1-7ECD-AC6C-0C22983F94D5}"/>
                    </a:ext>
                  </a:extLst>
                </p:cNvPr>
                <p:cNvSpPr/>
                <p:nvPr/>
              </p:nvSpPr>
              <p:spPr>
                <a:xfrm>
                  <a:off x="866261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7" name="Vrije vorm: vorm 22706">
                  <a:extLst>
                    <a:ext uri="{FF2B5EF4-FFF2-40B4-BE49-F238E27FC236}">
                      <a16:creationId xmlns:a16="http://schemas.microsoft.com/office/drawing/2014/main" id="{90948389-043C-0C15-E0BE-F24836EC61E9}"/>
                    </a:ext>
                  </a:extLst>
                </p:cNvPr>
                <p:cNvSpPr/>
                <p:nvPr/>
              </p:nvSpPr>
              <p:spPr>
                <a:xfrm>
                  <a:off x="871599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8" name="Vrije vorm: vorm 22707">
                  <a:extLst>
                    <a:ext uri="{FF2B5EF4-FFF2-40B4-BE49-F238E27FC236}">
                      <a16:creationId xmlns:a16="http://schemas.microsoft.com/office/drawing/2014/main" id="{1DC64D42-FF48-AEAD-4A0E-02F01E657426}"/>
                    </a:ext>
                  </a:extLst>
                </p:cNvPr>
                <p:cNvSpPr/>
                <p:nvPr/>
              </p:nvSpPr>
              <p:spPr>
                <a:xfrm>
                  <a:off x="876938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09" name="Vrije vorm: vorm 22708">
                  <a:extLst>
                    <a:ext uri="{FF2B5EF4-FFF2-40B4-BE49-F238E27FC236}">
                      <a16:creationId xmlns:a16="http://schemas.microsoft.com/office/drawing/2014/main" id="{CC69219C-8B5D-477B-37E5-30D4B8491191}"/>
                    </a:ext>
                  </a:extLst>
                </p:cNvPr>
                <p:cNvSpPr/>
                <p:nvPr/>
              </p:nvSpPr>
              <p:spPr>
                <a:xfrm>
                  <a:off x="882277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0" name="Vrije vorm: vorm 22709">
                  <a:extLst>
                    <a:ext uri="{FF2B5EF4-FFF2-40B4-BE49-F238E27FC236}">
                      <a16:creationId xmlns:a16="http://schemas.microsoft.com/office/drawing/2014/main" id="{ED69B297-B96B-EBAF-0E03-5FC8A3B94DD6}"/>
                    </a:ext>
                  </a:extLst>
                </p:cNvPr>
                <p:cNvSpPr/>
                <p:nvPr/>
              </p:nvSpPr>
              <p:spPr>
                <a:xfrm>
                  <a:off x="887616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1" name="Vrije vorm: vorm 22710">
                  <a:extLst>
                    <a:ext uri="{FF2B5EF4-FFF2-40B4-BE49-F238E27FC236}">
                      <a16:creationId xmlns:a16="http://schemas.microsoft.com/office/drawing/2014/main" id="{4F5F25FE-DECB-8735-779F-96CF8A1CF2B0}"/>
                    </a:ext>
                  </a:extLst>
                </p:cNvPr>
                <p:cNvSpPr/>
                <p:nvPr/>
              </p:nvSpPr>
              <p:spPr>
                <a:xfrm>
                  <a:off x="892955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2" name="Vrije vorm: vorm 22711">
                  <a:extLst>
                    <a:ext uri="{FF2B5EF4-FFF2-40B4-BE49-F238E27FC236}">
                      <a16:creationId xmlns:a16="http://schemas.microsoft.com/office/drawing/2014/main" id="{8DEAB4CF-41D0-CA74-A2C3-A3EE53094FFC}"/>
                    </a:ext>
                  </a:extLst>
                </p:cNvPr>
                <p:cNvSpPr/>
                <p:nvPr/>
              </p:nvSpPr>
              <p:spPr>
                <a:xfrm>
                  <a:off x="898312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3" name="Vrije vorm: vorm 22712">
                  <a:extLst>
                    <a:ext uri="{FF2B5EF4-FFF2-40B4-BE49-F238E27FC236}">
                      <a16:creationId xmlns:a16="http://schemas.microsoft.com/office/drawing/2014/main" id="{552F48D6-C760-FF1B-0113-3FE8414F5EC5}"/>
                    </a:ext>
                  </a:extLst>
                </p:cNvPr>
                <p:cNvSpPr/>
                <p:nvPr/>
              </p:nvSpPr>
              <p:spPr>
                <a:xfrm>
                  <a:off x="903651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4" name="Vrije vorm: vorm 22713">
                  <a:extLst>
                    <a:ext uri="{FF2B5EF4-FFF2-40B4-BE49-F238E27FC236}">
                      <a16:creationId xmlns:a16="http://schemas.microsoft.com/office/drawing/2014/main" id="{4ED67889-10F6-F303-F3C7-98B1FD5A142B}"/>
                    </a:ext>
                  </a:extLst>
                </p:cNvPr>
                <p:cNvSpPr/>
                <p:nvPr/>
              </p:nvSpPr>
              <p:spPr>
                <a:xfrm>
                  <a:off x="908990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5" name="Vrije vorm: vorm 22714">
                  <a:extLst>
                    <a:ext uri="{FF2B5EF4-FFF2-40B4-BE49-F238E27FC236}">
                      <a16:creationId xmlns:a16="http://schemas.microsoft.com/office/drawing/2014/main" id="{3E91FF16-1569-0652-385B-C83D34D6DB82}"/>
                    </a:ext>
                  </a:extLst>
                </p:cNvPr>
                <p:cNvSpPr/>
                <p:nvPr/>
              </p:nvSpPr>
              <p:spPr>
                <a:xfrm>
                  <a:off x="914329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6" name="Vrije vorm: vorm 22715">
                  <a:extLst>
                    <a:ext uri="{FF2B5EF4-FFF2-40B4-BE49-F238E27FC236}">
                      <a16:creationId xmlns:a16="http://schemas.microsoft.com/office/drawing/2014/main" id="{D476C694-B13E-279F-85BA-BFA98B6A73D8}"/>
                    </a:ext>
                  </a:extLst>
                </p:cNvPr>
                <p:cNvSpPr/>
                <p:nvPr/>
              </p:nvSpPr>
              <p:spPr>
                <a:xfrm>
                  <a:off x="9196679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7" name="Vrije vorm: vorm 22716">
                  <a:extLst>
                    <a:ext uri="{FF2B5EF4-FFF2-40B4-BE49-F238E27FC236}">
                      <a16:creationId xmlns:a16="http://schemas.microsoft.com/office/drawing/2014/main" id="{AD4E0FD1-F890-02D7-A144-B8701BC1A7C2}"/>
                    </a:ext>
                  </a:extLst>
                </p:cNvPr>
                <p:cNvSpPr/>
                <p:nvPr/>
              </p:nvSpPr>
              <p:spPr>
                <a:xfrm>
                  <a:off x="925006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8" name="Vrije vorm: vorm 22717">
                  <a:extLst>
                    <a:ext uri="{FF2B5EF4-FFF2-40B4-BE49-F238E27FC236}">
                      <a16:creationId xmlns:a16="http://schemas.microsoft.com/office/drawing/2014/main" id="{2D5E858B-8E68-85F0-EF37-FFD8535D4578}"/>
                    </a:ext>
                  </a:extLst>
                </p:cNvPr>
                <p:cNvSpPr/>
                <p:nvPr/>
              </p:nvSpPr>
              <p:spPr>
                <a:xfrm>
                  <a:off x="930345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19" name="Vrije vorm: vorm 22718">
                  <a:extLst>
                    <a:ext uri="{FF2B5EF4-FFF2-40B4-BE49-F238E27FC236}">
                      <a16:creationId xmlns:a16="http://schemas.microsoft.com/office/drawing/2014/main" id="{605C32A9-3310-B0D2-1771-AA3C48C808EB}"/>
                    </a:ext>
                  </a:extLst>
                </p:cNvPr>
                <p:cNvSpPr/>
                <p:nvPr/>
              </p:nvSpPr>
              <p:spPr>
                <a:xfrm>
                  <a:off x="935702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0" name="Vrije vorm: vorm 22719">
                  <a:extLst>
                    <a:ext uri="{FF2B5EF4-FFF2-40B4-BE49-F238E27FC236}">
                      <a16:creationId xmlns:a16="http://schemas.microsoft.com/office/drawing/2014/main" id="{F253FB85-9499-3EEA-9E77-9D02FF410153}"/>
                    </a:ext>
                  </a:extLst>
                </p:cNvPr>
                <p:cNvSpPr/>
                <p:nvPr/>
              </p:nvSpPr>
              <p:spPr>
                <a:xfrm>
                  <a:off x="941041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1" name="Vrije vorm: vorm 22720">
                  <a:extLst>
                    <a:ext uri="{FF2B5EF4-FFF2-40B4-BE49-F238E27FC236}">
                      <a16:creationId xmlns:a16="http://schemas.microsoft.com/office/drawing/2014/main" id="{EA81234D-257B-E8D0-872D-FBC6602F51C4}"/>
                    </a:ext>
                  </a:extLst>
                </p:cNvPr>
                <p:cNvSpPr/>
                <p:nvPr/>
              </p:nvSpPr>
              <p:spPr>
                <a:xfrm>
                  <a:off x="946380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2" name="Vrije vorm: vorm 22721">
                  <a:extLst>
                    <a:ext uri="{FF2B5EF4-FFF2-40B4-BE49-F238E27FC236}">
                      <a16:creationId xmlns:a16="http://schemas.microsoft.com/office/drawing/2014/main" id="{3E5F7FAD-B9E8-EE90-B2DE-F672FADC2D7F}"/>
                    </a:ext>
                  </a:extLst>
                </p:cNvPr>
                <p:cNvSpPr/>
                <p:nvPr/>
              </p:nvSpPr>
              <p:spPr>
                <a:xfrm>
                  <a:off x="951719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3" name="Vrije vorm: vorm 22722">
                  <a:extLst>
                    <a:ext uri="{FF2B5EF4-FFF2-40B4-BE49-F238E27FC236}">
                      <a16:creationId xmlns:a16="http://schemas.microsoft.com/office/drawing/2014/main" id="{687FF33C-6E96-E3FF-1BED-6F363901A074}"/>
                    </a:ext>
                  </a:extLst>
                </p:cNvPr>
                <p:cNvSpPr/>
                <p:nvPr/>
              </p:nvSpPr>
              <p:spPr>
                <a:xfrm>
                  <a:off x="957058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4" name="Vrije vorm: vorm 22723">
                  <a:extLst>
                    <a:ext uri="{FF2B5EF4-FFF2-40B4-BE49-F238E27FC236}">
                      <a16:creationId xmlns:a16="http://schemas.microsoft.com/office/drawing/2014/main" id="{5517476A-8F3E-5A0D-4CD1-8D16B2DB23A3}"/>
                    </a:ext>
                  </a:extLst>
                </p:cNvPr>
                <p:cNvSpPr/>
                <p:nvPr/>
              </p:nvSpPr>
              <p:spPr>
                <a:xfrm>
                  <a:off x="962396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5" name="Vrije vorm: vorm 22724">
                  <a:extLst>
                    <a:ext uri="{FF2B5EF4-FFF2-40B4-BE49-F238E27FC236}">
                      <a16:creationId xmlns:a16="http://schemas.microsoft.com/office/drawing/2014/main" id="{E586DD39-9716-B039-7E7D-0C5EBFB6B0A0}"/>
                    </a:ext>
                  </a:extLst>
                </p:cNvPr>
                <p:cNvSpPr/>
                <p:nvPr/>
              </p:nvSpPr>
              <p:spPr>
                <a:xfrm>
                  <a:off x="967735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6" name="Vrije vorm: vorm 22725">
                  <a:extLst>
                    <a:ext uri="{FF2B5EF4-FFF2-40B4-BE49-F238E27FC236}">
                      <a16:creationId xmlns:a16="http://schemas.microsoft.com/office/drawing/2014/main" id="{E75C5F18-F5DC-0681-B327-34F8A6D786BE}"/>
                    </a:ext>
                  </a:extLst>
                </p:cNvPr>
                <p:cNvSpPr/>
                <p:nvPr/>
              </p:nvSpPr>
              <p:spPr>
                <a:xfrm>
                  <a:off x="973092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7" name="Vrije vorm: vorm 22726">
                  <a:extLst>
                    <a:ext uri="{FF2B5EF4-FFF2-40B4-BE49-F238E27FC236}">
                      <a16:creationId xmlns:a16="http://schemas.microsoft.com/office/drawing/2014/main" id="{3D4E21B7-F22E-4CF0-41E1-0D8325D3F292}"/>
                    </a:ext>
                  </a:extLst>
                </p:cNvPr>
                <p:cNvSpPr/>
                <p:nvPr/>
              </p:nvSpPr>
              <p:spPr>
                <a:xfrm>
                  <a:off x="978431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8" name="Vrije vorm: vorm 22727">
                  <a:extLst>
                    <a:ext uri="{FF2B5EF4-FFF2-40B4-BE49-F238E27FC236}">
                      <a16:creationId xmlns:a16="http://schemas.microsoft.com/office/drawing/2014/main" id="{3221D5C2-F3EF-A03E-4D34-2ECC3491AF99}"/>
                    </a:ext>
                  </a:extLst>
                </p:cNvPr>
                <p:cNvSpPr/>
                <p:nvPr/>
              </p:nvSpPr>
              <p:spPr>
                <a:xfrm>
                  <a:off x="9837703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29" name="Vrije vorm: vorm 22728">
                  <a:extLst>
                    <a:ext uri="{FF2B5EF4-FFF2-40B4-BE49-F238E27FC236}">
                      <a16:creationId xmlns:a16="http://schemas.microsoft.com/office/drawing/2014/main" id="{D132EC0C-6B1A-9ECF-08A7-DC31115F1A7E}"/>
                    </a:ext>
                  </a:extLst>
                </p:cNvPr>
                <p:cNvSpPr/>
                <p:nvPr/>
              </p:nvSpPr>
              <p:spPr>
                <a:xfrm>
                  <a:off x="989109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0" name="Vrije vorm: vorm 22729">
                  <a:extLst>
                    <a:ext uri="{FF2B5EF4-FFF2-40B4-BE49-F238E27FC236}">
                      <a16:creationId xmlns:a16="http://schemas.microsoft.com/office/drawing/2014/main" id="{BF43B139-6751-109C-0EE3-AEC6286F181B}"/>
                    </a:ext>
                  </a:extLst>
                </p:cNvPr>
                <p:cNvSpPr/>
                <p:nvPr/>
              </p:nvSpPr>
              <p:spPr>
                <a:xfrm>
                  <a:off x="994448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31" name="Vrije vorm: vorm 22730">
                  <a:extLst>
                    <a:ext uri="{FF2B5EF4-FFF2-40B4-BE49-F238E27FC236}">
                      <a16:creationId xmlns:a16="http://schemas.microsoft.com/office/drawing/2014/main" id="{5F6841D3-6FE6-E6BA-8B06-2332064D2C32}"/>
                    </a:ext>
                  </a:extLst>
                </p:cNvPr>
                <p:cNvSpPr/>
                <p:nvPr/>
              </p:nvSpPr>
              <p:spPr>
                <a:xfrm>
                  <a:off x="999787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22647" name="Graphic 5">
                <a:extLst>
                  <a:ext uri="{FF2B5EF4-FFF2-40B4-BE49-F238E27FC236}">
                    <a16:creationId xmlns:a16="http://schemas.microsoft.com/office/drawing/2014/main" id="{E9AE75F6-CF17-F2E9-C13F-A6BF3BCEF718}"/>
                  </a:ext>
                </a:extLst>
              </p:cNvPr>
              <p:cNvGrpSpPr/>
              <p:nvPr/>
            </p:nvGrpSpPr>
            <p:grpSpPr>
              <a:xfrm>
                <a:off x="8740122" y="5323935"/>
                <a:ext cx="1293577" cy="35474"/>
                <a:chOff x="8740122" y="5323935"/>
                <a:chExt cx="1293577" cy="35474"/>
              </a:xfrm>
              <a:solidFill>
                <a:srgbClr val="A3A3B5"/>
              </a:solidFill>
            </p:grpSpPr>
            <p:sp>
              <p:nvSpPr>
                <p:cNvPr id="22648" name="Vrije vorm: vorm 22647">
                  <a:extLst>
                    <a:ext uri="{FF2B5EF4-FFF2-40B4-BE49-F238E27FC236}">
                      <a16:creationId xmlns:a16="http://schemas.microsoft.com/office/drawing/2014/main" id="{55DA660A-A77E-681B-6BF8-F8B9669540AB}"/>
                    </a:ext>
                  </a:extLst>
                </p:cNvPr>
                <p:cNvSpPr/>
                <p:nvPr/>
              </p:nvSpPr>
              <p:spPr>
                <a:xfrm>
                  <a:off x="874012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49" name="Vrije vorm: vorm 22648">
                  <a:extLst>
                    <a:ext uri="{FF2B5EF4-FFF2-40B4-BE49-F238E27FC236}">
                      <a16:creationId xmlns:a16="http://schemas.microsoft.com/office/drawing/2014/main" id="{638D0DE8-C462-111D-D991-0054045C22FE}"/>
                    </a:ext>
                  </a:extLst>
                </p:cNvPr>
                <p:cNvSpPr/>
                <p:nvPr/>
              </p:nvSpPr>
              <p:spPr>
                <a:xfrm>
                  <a:off x="879244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0" name="Vrije vorm: vorm 22649">
                  <a:extLst>
                    <a:ext uri="{FF2B5EF4-FFF2-40B4-BE49-F238E27FC236}">
                      <a16:creationId xmlns:a16="http://schemas.microsoft.com/office/drawing/2014/main" id="{E01092F3-398C-1033-6F67-BAD8ED25E902}"/>
                    </a:ext>
                  </a:extLst>
                </p:cNvPr>
                <p:cNvSpPr/>
                <p:nvPr/>
              </p:nvSpPr>
              <p:spPr>
                <a:xfrm>
                  <a:off x="884477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1" name="Vrije vorm: vorm 22650">
                  <a:extLst>
                    <a:ext uri="{FF2B5EF4-FFF2-40B4-BE49-F238E27FC236}">
                      <a16:creationId xmlns:a16="http://schemas.microsoft.com/office/drawing/2014/main" id="{EF859314-30DF-CA6B-9B77-C8D835B7BA0E}"/>
                    </a:ext>
                  </a:extLst>
                </p:cNvPr>
                <p:cNvSpPr/>
                <p:nvPr/>
              </p:nvSpPr>
              <p:spPr>
                <a:xfrm>
                  <a:off x="889727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2" name="Vrije vorm: vorm 22651">
                  <a:extLst>
                    <a:ext uri="{FF2B5EF4-FFF2-40B4-BE49-F238E27FC236}">
                      <a16:creationId xmlns:a16="http://schemas.microsoft.com/office/drawing/2014/main" id="{CE1D4BF1-1990-BF3A-DF0F-9BF2028CA642}"/>
                    </a:ext>
                  </a:extLst>
                </p:cNvPr>
                <p:cNvSpPr/>
                <p:nvPr/>
              </p:nvSpPr>
              <p:spPr>
                <a:xfrm>
                  <a:off x="894977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3" name="Vrije vorm: vorm 22652">
                  <a:extLst>
                    <a:ext uri="{FF2B5EF4-FFF2-40B4-BE49-F238E27FC236}">
                      <a16:creationId xmlns:a16="http://schemas.microsoft.com/office/drawing/2014/main" id="{CAC718DA-5354-0FAF-AB03-F4D9919C128A}"/>
                    </a:ext>
                  </a:extLst>
                </p:cNvPr>
                <p:cNvSpPr/>
                <p:nvPr/>
              </p:nvSpPr>
              <p:spPr>
                <a:xfrm>
                  <a:off x="900227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4" name="Vrije vorm: vorm 22653">
                  <a:extLst>
                    <a:ext uri="{FF2B5EF4-FFF2-40B4-BE49-F238E27FC236}">
                      <a16:creationId xmlns:a16="http://schemas.microsoft.com/office/drawing/2014/main" id="{1590639F-66ED-BF6E-16EE-7FCC322F1ECE}"/>
                    </a:ext>
                  </a:extLst>
                </p:cNvPr>
                <p:cNvSpPr/>
                <p:nvPr/>
              </p:nvSpPr>
              <p:spPr>
                <a:xfrm>
                  <a:off x="905460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5" name="Vrije vorm: vorm 22654">
                  <a:extLst>
                    <a:ext uri="{FF2B5EF4-FFF2-40B4-BE49-F238E27FC236}">
                      <a16:creationId xmlns:a16="http://schemas.microsoft.com/office/drawing/2014/main" id="{AA50AD2A-2BB5-6C66-368E-DF25CA5DFB09}"/>
                    </a:ext>
                  </a:extLst>
                </p:cNvPr>
                <p:cNvSpPr/>
                <p:nvPr/>
              </p:nvSpPr>
              <p:spPr>
                <a:xfrm>
                  <a:off x="910710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6" name="Vrije vorm: vorm 22655">
                  <a:extLst>
                    <a:ext uri="{FF2B5EF4-FFF2-40B4-BE49-F238E27FC236}">
                      <a16:creationId xmlns:a16="http://schemas.microsoft.com/office/drawing/2014/main" id="{5B218E75-CEFE-0590-275D-BBE19CF0123F}"/>
                    </a:ext>
                  </a:extLst>
                </p:cNvPr>
                <p:cNvSpPr/>
                <p:nvPr/>
              </p:nvSpPr>
              <p:spPr>
                <a:xfrm>
                  <a:off x="915960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7" name="Vrije vorm: vorm 22656">
                  <a:extLst>
                    <a:ext uri="{FF2B5EF4-FFF2-40B4-BE49-F238E27FC236}">
                      <a16:creationId xmlns:a16="http://schemas.microsoft.com/office/drawing/2014/main" id="{D3832697-1598-00F4-7CAC-5A6C9273FCAC}"/>
                    </a:ext>
                  </a:extLst>
                </p:cNvPr>
                <p:cNvSpPr/>
                <p:nvPr/>
              </p:nvSpPr>
              <p:spPr>
                <a:xfrm>
                  <a:off x="921193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8" name="Vrije vorm: vorm 22657">
                  <a:extLst>
                    <a:ext uri="{FF2B5EF4-FFF2-40B4-BE49-F238E27FC236}">
                      <a16:creationId xmlns:a16="http://schemas.microsoft.com/office/drawing/2014/main" id="{0F5393D2-9474-9CE6-7D7E-B737FB170A27}"/>
                    </a:ext>
                  </a:extLst>
                </p:cNvPr>
                <p:cNvSpPr/>
                <p:nvPr/>
              </p:nvSpPr>
              <p:spPr>
                <a:xfrm>
                  <a:off x="926443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59" name="Vrije vorm: vorm 22658">
                  <a:extLst>
                    <a:ext uri="{FF2B5EF4-FFF2-40B4-BE49-F238E27FC236}">
                      <a16:creationId xmlns:a16="http://schemas.microsoft.com/office/drawing/2014/main" id="{B779A077-ED9D-EA50-77D9-2381834248FA}"/>
                    </a:ext>
                  </a:extLst>
                </p:cNvPr>
                <p:cNvSpPr/>
                <p:nvPr/>
              </p:nvSpPr>
              <p:spPr>
                <a:xfrm>
                  <a:off x="931693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0" name="Vrije vorm: vorm 22659">
                  <a:extLst>
                    <a:ext uri="{FF2B5EF4-FFF2-40B4-BE49-F238E27FC236}">
                      <a16:creationId xmlns:a16="http://schemas.microsoft.com/office/drawing/2014/main" id="{4EC6B824-A3ED-039E-563A-3437379A99C9}"/>
                    </a:ext>
                  </a:extLst>
                </p:cNvPr>
                <p:cNvSpPr/>
                <p:nvPr/>
              </p:nvSpPr>
              <p:spPr>
                <a:xfrm>
                  <a:off x="936944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1" name="Vrije vorm: vorm 22660">
                  <a:extLst>
                    <a:ext uri="{FF2B5EF4-FFF2-40B4-BE49-F238E27FC236}">
                      <a16:creationId xmlns:a16="http://schemas.microsoft.com/office/drawing/2014/main" id="{2DD3959E-D09D-A1EB-860F-FC7BE46C18B6}"/>
                    </a:ext>
                  </a:extLst>
                </p:cNvPr>
                <p:cNvSpPr/>
                <p:nvPr/>
              </p:nvSpPr>
              <p:spPr>
                <a:xfrm>
                  <a:off x="942176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2" name="Vrije vorm: vorm 22661">
                  <a:extLst>
                    <a:ext uri="{FF2B5EF4-FFF2-40B4-BE49-F238E27FC236}">
                      <a16:creationId xmlns:a16="http://schemas.microsoft.com/office/drawing/2014/main" id="{35A62373-8AA6-B911-12C5-B3C8CDC4AE9B}"/>
                    </a:ext>
                  </a:extLst>
                </p:cNvPr>
                <p:cNvSpPr/>
                <p:nvPr/>
              </p:nvSpPr>
              <p:spPr>
                <a:xfrm>
                  <a:off x="947426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3" name="Vrije vorm: vorm 22662">
                  <a:extLst>
                    <a:ext uri="{FF2B5EF4-FFF2-40B4-BE49-F238E27FC236}">
                      <a16:creationId xmlns:a16="http://schemas.microsoft.com/office/drawing/2014/main" id="{DD7371AC-5CAC-00E4-DED3-82D51D8DD7CF}"/>
                    </a:ext>
                  </a:extLst>
                </p:cNvPr>
                <p:cNvSpPr/>
                <p:nvPr/>
              </p:nvSpPr>
              <p:spPr>
                <a:xfrm>
                  <a:off x="952676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1" y="35474"/>
                        <a:pt x="0" y="27533"/>
                        <a:pt x="0" y="17737"/>
                      </a:cubicBezTo>
                      <a:cubicBezTo>
                        <a:pt x="0" y="7941"/>
                        <a:pt x="7861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4" name="Vrije vorm: vorm 22663">
                  <a:extLst>
                    <a:ext uri="{FF2B5EF4-FFF2-40B4-BE49-F238E27FC236}">
                      <a16:creationId xmlns:a16="http://schemas.microsoft.com/office/drawing/2014/main" id="{28666CDE-318A-2545-5874-A06D3EF3D887}"/>
                    </a:ext>
                  </a:extLst>
                </p:cNvPr>
                <p:cNvSpPr/>
                <p:nvPr/>
              </p:nvSpPr>
              <p:spPr>
                <a:xfrm>
                  <a:off x="957909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5" name="Vrije vorm: vorm 22664">
                  <a:extLst>
                    <a:ext uri="{FF2B5EF4-FFF2-40B4-BE49-F238E27FC236}">
                      <a16:creationId xmlns:a16="http://schemas.microsoft.com/office/drawing/2014/main" id="{06117783-ABEE-5265-C00C-72BCBE286690}"/>
                    </a:ext>
                  </a:extLst>
                </p:cNvPr>
                <p:cNvSpPr/>
                <p:nvPr/>
              </p:nvSpPr>
              <p:spPr>
                <a:xfrm>
                  <a:off x="963159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6" name="Vrije vorm: vorm 22665">
                  <a:extLst>
                    <a:ext uri="{FF2B5EF4-FFF2-40B4-BE49-F238E27FC236}">
                      <a16:creationId xmlns:a16="http://schemas.microsoft.com/office/drawing/2014/main" id="{2F46A000-B2F2-0B94-61CB-C1AE6CA486BB}"/>
                    </a:ext>
                  </a:extLst>
                </p:cNvPr>
                <p:cNvSpPr/>
                <p:nvPr/>
              </p:nvSpPr>
              <p:spPr>
                <a:xfrm>
                  <a:off x="968409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7" name="Vrije vorm: vorm 22666">
                  <a:extLst>
                    <a:ext uri="{FF2B5EF4-FFF2-40B4-BE49-F238E27FC236}">
                      <a16:creationId xmlns:a16="http://schemas.microsoft.com/office/drawing/2014/main" id="{1F88723A-D8C2-275F-58BD-F01849B8BE26}"/>
                    </a:ext>
                  </a:extLst>
                </p:cNvPr>
                <p:cNvSpPr/>
                <p:nvPr/>
              </p:nvSpPr>
              <p:spPr>
                <a:xfrm>
                  <a:off x="973642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8" name="Vrije vorm: vorm 22667">
                  <a:extLst>
                    <a:ext uri="{FF2B5EF4-FFF2-40B4-BE49-F238E27FC236}">
                      <a16:creationId xmlns:a16="http://schemas.microsoft.com/office/drawing/2014/main" id="{FD3B11AB-95F3-353A-5B81-7DC2AEA7B663}"/>
                    </a:ext>
                  </a:extLst>
                </p:cNvPr>
                <p:cNvSpPr/>
                <p:nvPr/>
              </p:nvSpPr>
              <p:spPr>
                <a:xfrm>
                  <a:off x="978892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69" name="Vrije vorm: vorm 22668">
                  <a:extLst>
                    <a:ext uri="{FF2B5EF4-FFF2-40B4-BE49-F238E27FC236}">
                      <a16:creationId xmlns:a16="http://schemas.microsoft.com/office/drawing/2014/main" id="{10CD65E4-A531-A3CA-306D-CD49C8195CC2}"/>
                    </a:ext>
                  </a:extLst>
                </p:cNvPr>
                <p:cNvSpPr/>
                <p:nvPr/>
              </p:nvSpPr>
              <p:spPr>
                <a:xfrm>
                  <a:off x="984125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0" name="Vrije vorm: vorm 22669">
                  <a:extLst>
                    <a:ext uri="{FF2B5EF4-FFF2-40B4-BE49-F238E27FC236}">
                      <a16:creationId xmlns:a16="http://schemas.microsoft.com/office/drawing/2014/main" id="{A47B69F7-D489-B08E-B431-868BB6B346B3}"/>
                    </a:ext>
                  </a:extLst>
                </p:cNvPr>
                <p:cNvSpPr/>
                <p:nvPr/>
              </p:nvSpPr>
              <p:spPr>
                <a:xfrm>
                  <a:off x="989375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1" name="Vrije vorm: vorm 22670">
                  <a:extLst>
                    <a:ext uri="{FF2B5EF4-FFF2-40B4-BE49-F238E27FC236}">
                      <a16:creationId xmlns:a16="http://schemas.microsoft.com/office/drawing/2014/main" id="{DD212AD0-3D93-74FD-EA7B-68BE6A207A30}"/>
                    </a:ext>
                  </a:extLst>
                </p:cNvPr>
                <p:cNvSpPr/>
                <p:nvPr/>
              </p:nvSpPr>
              <p:spPr>
                <a:xfrm>
                  <a:off x="994625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72" name="Vrije vorm: vorm 22671">
                  <a:extLst>
                    <a:ext uri="{FF2B5EF4-FFF2-40B4-BE49-F238E27FC236}">
                      <a16:creationId xmlns:a16="http://schemas.microsoft.com/office/drawing/2014/main" id="{0FF3A1D5-02AB-28B5-C57E-EC176E15BD71}"/>
                    </a:ext>
                  </a:extLst>
                </p:cNvPr>
                <p:cNvSpPr/>
                <p:nvPr/>
              </p:nvSpPr>
              <p:spPr>
                <a:xfrm>
                  <a:off x="999858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22635" name="Graphic 5">
              <a:extLst>
                <a:ext uri="{FF2B5EF4-FFF2-40B4-BE49-F238E27FC236}">
                  <a16:creationId xmlns:a16="http://schemas.microsoft.com/office/drawing/2014/main" id="{89D6E1BE-2219-9F77-849F-3607396A4368}"/>
                </a:ext>
              </a:extLst>
            </p:cNvPr>
            <p:cNvGrpSpPr/>
            <p:nvPr/>
          </p:nvGrpSpPr>
          <p:grpSpPr>
            <a:xfrm>
              <a:off x="6762773" y="1544777"/>
              <a:ext cx="2698013" cy="1023193"/>
              <a:chOff x="6762773" y="1544777"/>
              <a:chExt cx="2698013" cy="1023193"/>
            </a:xfrm>
            <a:noFill/>
          </p:grpSpPr>
          <p:sp>
            <p:nvSpPr>
              <p:cNvPr id="22636" name="Vrije vorm: vorm 22635">
                <a:extLst>
                  <a:ext uri="{FF2B5EF4-FFF2-40B4-BE49-F238E27FC236}">
                    <a16:creationId xmlns:a16="http://schemas.microsoft.com/office/drawing/2014/main" id="{23312EA1-96BE-55A3-F737-5911C06120BE}"/>
                  </a:ext>
                </a:extLst>
              </p:cNvPr>
              <p:cNvSpPr/>
              <p:nvPr/>
            </p:nvSpPr>
            <p:spPr>
              <a:xfrm>
                <a:off x="6772174" y="1544777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37" name="Vrije vorm: vorm 22636">
                <a:extLst>
                  <a:ext uri="{FF2B5EF4-FFF2-40B4-BE49-F238E27FC236}">
                    <a16:creationId xmlns:a16="http://schemas.microsoft.com/office/drawing/2014/main" id="{D8560415-BF72-CB91-714F-32CB08823D18}"/>
                  </a:ext>
                </a:extLst>
              </p:cNvPr>
              <p:cNvSpPr/>
              <p:nvPr/>
            </p:nvSpPr>
            <p:spPr>
              <a:xfrm>
                <a:off x="6770578" y="1695898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38" name="Vrije vorm: vorm 22637">
                <a:extLst>
                  <a:ext uri="{FF2B5EF4-FFF2-40B4-BE49-F238E27FC236}">
                    <a16:creationId xmlns:a16="http://schemas.microsoft.com/office/drawing/2014/main" id="{3EE19694-DCCA-FF3E-9088-75AD29BAE1EA}"/>
                  </a:ext>
                </a:extLst>
              </p:cNvPr>
              <p:cNvSpPr/>
              <p:nvPr/>
            </p:nvSpPr>
            <p:spPr>
              <a:xfrm>
                <a:off x="6768981" y="1847020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5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5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39" name="Vrije vorm: vorm 22638">
                <a:extLst>
                  <a:ext uri="{FF2B5EF4-FFF2-40B4-BE49-F238E27FC236}">
                    <a16:creationId xmlns:a16="http://schemas.microsoft.com/office/drawing/2014/main" id="{176C92BE-A369-55B6-B578-CB16D1F1BDD5}"/>
                  </a:ext>
                </a:extLst>
              </p:cNvPr>
              <p:cNvSpPr/>
              <p:nvPr/>
            </p:nvSpPr>
            <p:spPr>
              <a:xfrm>
                <a:off x="6767385" y="1998141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40" name="Vrije vorm: vorm 22639">
                <a:extLst>
                  <a:ext uri="{FF2B5EF4-FFF2-40B4-BE49-F238E27FC236}">
                    <a16:creationId xmlns:a16="http://schemas.microsoft.com/office/drawing/2014/main" id="{CC1626CF-FBC0-3C9D-171C-9563488171F9}"/>
                  </a:ext>
                </a:extLst>
              </p:cNvPr>
              <p:cNvSpPr/>
              <p:nvPr/>
            </p:nvSpPr>
            <p:spPr>
              <a:xfrm>
                <a:off x="6765789" y="2149440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5 h 116288"/>
                  <a:gd name="connsiteX14" fmla="*/ 737692 w 2688612"/>
                  <a:gd name="connsiteY14" fmla="*/ 90875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048 h 116288"/>
                  <a:gd name="connsiteX19" fmla="*/ 0 w 2688612"/>
                  <a:gd name="connsiteY19" fmla="*/ 59657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5"/>
                    </a:cubicBezTo>
                    <a:cubicBezTo>
                      <a:pt x="738756" y="90875"/>
                      <a:pt x="738224" y="90875"/>
                      <a:pt x="737692" y="90875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048"/>
                    </a:cubicBezTo>
                    <a:cubicBezTo>
                      <a:pt x="31218" y="49547"/>
                      <a:pt x="15964" y="54868"/>
                      <a:pt x="0" y="59657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41" name="Vrije vorm: vorm 22640">
                <a:extLst>
                  <a:ext uri="{FF2B5EF4-FFF2-40B4-BE49-F238E27FC236}">
                    <a16:creationId xmlns:a16="http://schemas.microsoft.com/office/drawing/2014/main" id="{05323553-8C5E-2BC2-FF87-BC009542EDBE}"/>
                  </a:ext>
                </a:extLst>
              </p:cNvPr>
              <p:cNvSpPr/>
              <p:nvPr/>
            </p:nvSpPr>
            <p:spPr>
              <a:xfrm>
                <a:off x="6764370" y="2300561"/>
                <a:ext cx="2688612" cy="116287"/>
              </a:xfrm>
              <a:custGeom>
                <a:avLst/>
                <a:gdLst>
                  <a:gd name="connsiteX0" fmla="*/ 2688612 w 2688612"/>
                  <a:gd name="connsiteY0" fmla="*/ 82183 h 116287"/>
                  <a:gd name="connsiteX1" fmla="*/ 2500243 w 2688612"/>
                  <a:gd name="connsiteY1" fmla="*/ 116239 h 116287"/>
                  <a:gd name="connsiteX2" fmla="*/ 2498647 w 2688612"/>
                  <a:gd name="connsiteY2" fmla="*/ 116239 h 116287"/>
                  <a:gd name="connsiteX3" fmla="*/ 2309390 w 2688612"/>
                  <a:gd name="connsiteY3" fmla="*/ 76685 h 116287"/>
                  <a:gd name="connsiteX4" fmla="*/ 2059295 w 2688612"/>
                  <a:gd name="connsiteY4" fmla="*/ 25424 h 116287"/>
                  <a:gd name="connsiteX5" fmla="*/ 2057344 w 2688612"/>
                  <a:gd name="connsiteY5" fmla="*/ 25424 h 116287"/>
                  <a:gd name="connsiteX6" fmla="*/ 1808135 w 2688612"/>
                  <a:gd name="connsiteY6" fmla="*/ 69590 h 116287"/>
                  <a:gd name="connsiteX7" fmla="*/ 1619766 w 2688612"/>
                  <a:gd name="connsiteY7" fmla="*/ 103645 h 116287"/>
                  <a:gd name="connsiteX8" fmla="*/ 1618169 w 2688612"/>
                  <a:gd name="connsiteY8" fmla="*/ 103645 h 116287"/>
                  <a:gd name="connsiteX9" fmla="*/ 1428913 w 2688612"/>
                  <a:gd name="connsiteY9" fmla="*/ 64091 h 116287"/>
                  <a:gd name="connsiteX10" fmla="*/ 1178818 w 2688612"/>
                  <a:gd name="connsiteY10" fmla="*/ 12831 h 116287"/>
                  <a:gd name="connsiteX11" fmla="*/ 1176867 w 2688612"/>
                  <a:gd name="connsiteY11" fmla="*/ 12831 h 116287"/>
                  <a:gd name="connsiteX12" fmla="*/ 927658 w 2688612"/>
                  <a:gd name="connsiteY12" fmla="*/ 56819 h 116287"/>
                  <a:gd name="connsiteX13" fmla="*/ 739289 w 2688612"/>
                  <a:gd name="connsiteY13" fmla="*/ 90874 h 116287"/>
                  <a:gd name="connsiteX14" fmla="*/ 737692 w 2688612"/>
                  <a:gd name="connsiteY14" fmla="*/ 90874 h 116287"/>
                  <a:gd name="connsiteX15" fmla="*/ 548436 w 2688612"/>
                  <a:gd name="connsiteY15" fmla="*/ 51320 h 116287"/>
                  <a:gd name="connsiteX16" fmla="*/ 298341 w 2688612"/>
                  <a:gd name="connsiteY16" fmla="*/ 60 h 116287"/>
                  <a:gd name="connsiteX17" fmla="*/ 296389 w 2688612"/>
                  <a:gd name="connsiteY17" fmla="*/ 60 h 116287"/>
                  <a:gd name="connsiteX18" fmla="*/ 47181 w 2688612"/>
                  <a:gd name="connsiteY18" fmla="*/ 44226 h 116287"/>
                  <a:gd name="connsiteX19" fmla="*/ 0 w 2688612"/>
                  <a:gd name="connsiteY19" fmla="*/ 59834 h 116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7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642" name="Vrije vorm: vorm 22641">
                <a:extLst>
                  <a:ext uri="{FF2B5EF4-FFF2-40B4-BE49-F238E27FC236}">
                    <a16:creationId xmlns:a16="http://schemas.microsoft.com/office/drawing/2014/main" id="{00A0B14D-5957-2CC9-957E-31D56E40E2CA}"/>
                  </a:ext>
                </a:extLst>
              </p:cNvPr>
              <p:cNvSpPr/>
              <p:nvPr/>
            </p:nvSpPr>
            <p:spPr>
              <a:xfrm>
                <a:off x="6762773" y="2451505"/>
                <a:ext cx="2688612" cy="116465"/>
              </a:xfrm>
              <a:custGeom>
                <a:avLst/>
                <a:gdLst>
                  <a:gd name="connsiteX0" fmla="*/ 2688612 w 2688612"/>
                  <a:gd name="connsiteY0" fmla="*/ 82360 h 116465"/>
                  <a:gd name="connsiteX1" fmla="*/ 2500243 w 2688612"/>
                  <a:gd name="connsiteY1" fmla="*/ 116416 h 116465"/>
                  <a:gd name="connsiteX2" fmla="*/ 2498647 w 2688612"/>
                  <a:gd name="connsiteY2" fmla="*/ 116416 h 116465"/>
                  <a:gd name="connsiteX3" fmla="*/ 2309390 w 2688612"/>
                  <a:gd name="connsiteY3" fmla="*/ 76862 h 116465"/>
                  <a:gd name="connsiteX4" fmla="*/ 2059295 w 2688612"/>
                  <a:gd name="connsiteY4" fmla="*/ 25601 h 116465"/>
                  <a:gd name="connsiteX5" fmla="*/ 2057344 w 2688612"/>
                  <a:gd name="connsiteY5" fmla="*/ 25601 h 116465"/>
                  <a:gd name="connsiteX6" fmla="*/ 1808135 w 2688612"/>
                  <a:gd name="connsiteY6" fmla="*/ 69767 h 116465"/>
                  <a:gd name="connsiteX7" fmla="*/ 1619766 w 2688612"/>
                  <a:gd name="connsiteY7" fmla="*/ 103823 h 116465"/>
                  <a:gd name="connsiteX8" fmla="*/ 1618169 w 2688612"/>
                  <a:gd name="connsiteY8" fmla="*/ 103823 h 116465"/>
                  <a:gd name="connsiteX9" fmla="*/ 1428913 w 2688612"/>
                  <a:gd name="connsiteY9" fmla="*/ 64269 h 116465"/>
                  <a:gd name="connsiteX10" fmla="*/ 1178818 w 2688612"/>
                  <a:gd name="connsiteY10" fmla="*/ 12831 h 116465"/>
                  <a:gd name="connsiteX11" fmla="*/ 1176867 w 2688612"/>
                  <a:gd name="connsiteY11" fmla="*/ 12831 h 116465"/>
                  <a:gd name="connsiteX12" fmla="*/ 927658 w 2688612"/>
                  <a:gd name="connsiteY12" fmla="*/ 56819 h 116465"/>
                  <a:gd name="connsiteX13" fmla="*/ 739289 w 2688612"/>
                  <a:gd name="connsiteY13" fmla="*/ 90874 h 116465"/>
                  <a:gd name="connsiteX14" fmla="*/ 737692 w 2688612"/>
                  <a:gd name="connsiteY14" fmla="*/ 90874 h 116465"/>
                  <a:gd name="connsiteX15" fmla="*/ 548436 w 2688612"/>
                  <a:gd name="connsiteY15" fmla="*/ 51320 h 116465"/>
                  <a:gd name="connsiteX16" fmla="*/ 298341 w 2688612"/>
                  <a:gd name="connsiteY16" fmla="*/ 60 h 116465"/>
                  <a:gd name="connsiteX17" fmla="*/ 296389 w 2688612"/>
                  <a:gd name="connsiteY17" fmla="*/ 60 h 116465"/>
                  <a:gd name="connsiteX18" fmla="*/ 47181 w 2688612"/>
                  <a:gd name="connsiteY18" fmla="*/ 44226 h 116465"/>
                  <a:gd name="connsiteX19" fmla="*/ 0 w 2688612"/>
                  <a:gd name="connsiteY19" fmla="*/ 59834 h 116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465">
                    <a:moveTo>
                      <a:pt x="2688612" y="82360"/>
                    </a:moveTo>
                    <a:cubicBezTo>
                      <a:pt x="2634691" y="101162"/>
                      <a:pt x="2588042" y="117480"/>
                      <a:pt x="2500243" y="116416"/>
                    </a:cubicBezTo>
                    <a:cubicBezTo>
                      <a:pt x="2499711" y="116416"/>
                      <a:pt x="2499179" y="116416"/>
                      <a:pt x="2498647" y="116416"/>
                    </a:cubicBezTo>
                    <a:cubicBezTo>
                      <a:pt x="2409783" y="115175"/>
                      <a:pt x="2363311" y="97437"/>
                      <a:pt x="2309390" y="76862"/>
                    </a:cubicBezTo>
                    <a:cubicBezTo>
                      <a:pt x="2248374" y="53626"/>
                      <a:pt x="2179376" y="27198"/>
                      <a:pt x="2059295" y="25601"/>
                    </a:cubicBezTo>
                    <a:cubicBezTo>
                      <a:pt x="2058585" y="25601"/>
                      <a:pt x="2058053" y="25601"/>
                      <a:pt x="2057344" y="25601"/>
                    </a:cubicBezTo>
                    <a:cubicBezTo>
                      <a:pt x="1938504" y="24182"/>
                      <a:pt x="1869329" y="48305"/>
                      <a:pt x="1808135" y="69767"/>
                    </a:cubicBezTo>
                    <a:cubicBezTo>
                      <a:pt x="1754214" y="88569"/>
                      <a:pt x="1707565" y="104887"/>
                      <a:pt x="1619766" y="103823"/>
                    </a:cubicBezTo>
                    <a:cubicBezTo>
                      <a:pt x="1619234" y="103823"/>
                      <a:pt x="1618701" y="103823"/>
                      <a:pt x="1618169" y="103823"/>
                    </a:cubicBezTo>
                    <a:cubicBezTo>
                      <a:pt x="1529306" y="102581"/>
                      <a:pt x="1482834" y="84844"/>
                      <a:pt x="1428913" y="64269"/>
                    </a:cubicBezTo>
                    <a:cubicBezTo>
                      <a:pt x="1367897" y="41033"/>
                      <a:pt x="1298899" y="14604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pic>
        <p:nvPicPr>
          <p:cNvPr id="22987" name="!!kerstkaart wit">
            <a:extLst>
              <a:ext uri="{FF2B5EF4-FFF2-40B4-BE49-F238E27FC236}">
                <a16:creationId xmlns:a16="http://schemas.microsoft.com/office/drawing/2014/main" id="{7A97FDEB-D9CF-8B74-0C70-3781E61EAB5C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 rot="11163188">
            <a:off x="1564354" y="-7710104"/>
            <a:ext cx="9057686" cy="53190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2988" name="!!diazoom">
                <a:extLst>
                  <a:ext uri="{FF2B5EF4-FFF2-40B4-BE49-F238E27FC236}">
                    <a16:creationId xmlns:a16="http://schemas.microsoft.com/office/drawing/2014/main" id="{98F64D95-FD43-A003-F5DA-B7C4777489D7}"/>
                  </a:ext>
                </a:extLst>
              </p:cNvPr>
              <p:cNvGraphicFramePr>
                <a:graphicFrameLocks noChangeAspect="1"/>
              </p:cNvGraphicFramePr>
              <p:nvPr userDrawn="1">
                <p:extLst>
                  <p:ext uri="{D42A27DB-BD31-4B8C-83A1-F6EECF244321}">
                    <p14:modId xmlns:p14="http://schemas.microsoft.com/office/powerpoint/2010/main" val="319330910"/>
                  </p:ext>
                </p:extLst>
              </p:nvPr>
            </p:nvGraphicFramePr>
            <p:xfrm rot="11163188">
              <a:off x="1818010" y="-7452381"/>
              <a:ext cx="8555978" cy="4812738"/>
            </p:xfrm>
            <a:graphic>
              <a:graphicData uri="http://schemas.microsoft.com/office/powerpoint/2016/slidezoom">
                <pslz:sldZm>
                  <pslz:sldZmObj sldId="266" cId="890700855">
                    <pslz:zmPr id="{864C4E02-7361-4F4B-AB4D-57636B430037}" returnToParent="0" transitionDur="1000">
                      <p166:blipFill xmlns:p166="http://schemas.microsoft.com/office/powerpoint/2016/6/main">
                        <a:blip r:embed="rId2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 rot="11163188">
                          <a:off x="0" y="0"/>
                          <a:ext cx="8555978" cy="4812738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2988" name="!!diazoom">
                <a:hlinkClick r:id="rId54" action="ppaction://hlinksldjump"/>
                <a:extLst>
                  <a:ext uri="{FF2B5EF4-FFF2-40B4-BE49-F238E27FC236}">
                    <a16:creationId xmlns:a16="http://schemas.microsoft.com/office/drawing/2014/main" id="{98F64D95-FD43-A003-F5DA-B7C4777489D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5"/>
              <a:stretch>
                <a:fillRect/>
              </a:stretch>
            </p:blipFill>
            <p:spPr>
              <a:xfrm rot="11163188">
                <a:off x="1818010" y="-7452381"/>
                <a:ext cx="8555978" cy="4812738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406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20">
        <p14:warp/>
      </p:transition>
    </mc:Choice>
    <mc:Fallback xmlns="">
      <p:transition spd="slow" advClick="0" advTm="2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7" dur="500" fill="hold"/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8" dur="500" fill="hold"/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11" dur="500" fill="hold"/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12" dur="500" fill="hold"/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3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2000">
                                          <p:cBhvr additive="base">
                                            <p:cTn id="15" dur="5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2000">
                                          <p:cBhvr additive="base">
                                            <p:cTn id="16" dur="5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8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8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50000" decel="5000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Motion origin="layout" path="M 4.16667E-7 2.59259E-6 L 4.16667E-7 1.2412 " pathEditMode="relative" rAng="0" ptsTypes="AA">
                                          <p:cBhvr>
                                            <p:cTn id="26" dur="1000" fill="hold"/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206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28" dur="1000" fill="hold"/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Motion origin="layout" path="M 0 -1.85185E-6 L 0 1.24121 " pathEditMode="relative" rAng="0" ptsTypes="AA">
                                          <p:cBhvr>
                                            <p:cTn id="32" dur="1000" fill="hold"/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206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34" dur="1000" fill="hold"/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6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repeatCount="2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1200000">
                                          <p:cBhvr>
                                            <p:cTn id="38" dur="10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6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9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26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9" dur="8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2" presetClass="entr" presetSubtype="8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2" dur="8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42" presetClass="path" presetSubtype="0" accel="50000" decel="5000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Motion origin="layout" path="M 4.16667E-7 2.59259E-6 L 4.16667E-7 1.2412 " pathEditMode="relative" rAng="0" ptsTypes="AA">
                                          <p:cBhvr>
                                            <p:cTn id="26" dur="1000" fill="hold"/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206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8" presetClass="emph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28" dur="1000" fill="hold"/>
                                            <p:tgtEl>
                                              <p:spTgt spid="2298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9" presetID="1" presetClass="entr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Motion origin="layout" path="M 0 -1.85185E-6 L 0 1.24121 " pathEditMode="relative" rAng="0" ptsTypes="AA">
                                          <p:cBhvr>
                                            <p:cTn id="32" dur="1000" fill="hold"/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6206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8" presetClass="emph" presetSubtype="0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Rot by="10800000">
                                          <p:cBhvr>
                                            <p:cTn id="34" dur="1000" fill="hold"/>
                                            <p:tgtEl>
                                              <p:spTgt spid="2298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5" presetID="1" presetClass="entr" presetSubtype="0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6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7" presetID="8" presetClass="emph" presetSubtype="0" repeatCount="2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1200000">
                                          <p:cBhvr>
                                            <p:cTn id="38" dur="1000" fill="hold"/>
                                            <p:tgtEl>
                                              <p:spTgt spid="224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630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512" name="Groep 16511">
            <a:extLst>
              <a:ext uri="{FF2B5EF4-FFF2-40B4-BE49-F238E27FC236}">
                <a16:creationId xmlns:a16="http://schemas.microsoft.com/office/drawing/2014/main" id="{355CD1DB-6A49-DC67-150F-745F9D8B3E1D}"/>
              </a:ext>
            </a:extLst>
          </p:cNvPr>
          <p:cNvGrpSpPr/>
          <p:nvPr userDrawn="1"/>
        </p:nvGrpSpPr>
        <p:grpSpPr>
          <a:xfrm>
            <a:off x="-3912531" y="-5243422"/>
            <a:ext cx="22833578" cy="14412402"/>
            <a:chOff x="-73222" y="-1196312"/>
            <a:chExt cx="14170221" cy="8944151"/>
          </a:xfrm>
        </p:grpSpPr>
        <p:sp>
          <p:nvSpPr>
            <p:cNvPr id="16513" name="!!achtergrond">
              <a:extLst>
                <a:ext uri="{FF2B5EF4-FFF2-40B4-BE49-F238E27FC236}">
                  <a16:creationId xmlns:a16="http://schemas.microsoft.com/office/drawing/2014/main" id="{18B47857-7F9E-F415-B5F4-B057DE82AB04}"/>
                </a:ext>
              </a:extLst>
            </p:cNvPr>
            <p:cNvSpPr/>
            <p:nvPr userDrawn="1"/>
          </p:nvSpPr>
          <p:spPr>
            <a:xfrm>
              <a:off x="0" y="0"/>
              <a:ext cx="12192000" cy="5834358"/>
            </a:xfrm>
            <a:prstGeom prst="rect">
              <a:avLst/>
            </a:prstGeom>
            <a:gradFill>
              <a:gsLst>
                <a:gs pos="0">
                  <a:srgbClr val="54A3F5"/>
                </a:gs>
                <a:gs pos="15000">
                  <a:srgbClr val="4487DA"/>
                </a:gs>
                <a:gs pos="41000">
                  <a:srgbClr val="2B5EB0"/>
                </a:gs>
                <a:gs pos="65000">
                  <a:srgbClr val="193F92"/>
                </a:gs>
                <a:gs pos="86000">
                  <a:srgbClr val="0E2D80"/>
                </a:gs>
                <a:gs pos="100000">
                  <a:srgbClr val="0B277A"/>
                </a:gs>
              </a:gsLst>
              <a:lin ang="16200000" scaled="1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6514" name="!!rook">
              <a:extLst>
                <a:ext uri="{FF2B5EF4-FFF2-40B4-BE49-F238E27FC236}">
                  <a16:creationId xmlns:a16="http://schemas.microsoft.com/office/drawing/2014/main" id="{FCDC1F73-D991-E0F8-8CA3-6AC13BAAAAE3}"/>
                </a:ext>
              </a:extLst>
            </p:cNvPr>
            <p:cNvGrpSpPr/>
            <p:nvPr userDrawn="1"/>
          </p:nvGrpSpPr>
          <p:grpSpPr>
            <a:xfrm>
              <a:off x="-73222" y="-1196312"/>
              <a:ext cx="9885437" cy="4301993"/>
              <a:chOff x="-73222" y="-1196312"/>
              <a:chExt cx="9885437" cy="4301993"/>
            </a:xfrm>
          </p:grpSpPr>
          <p:sp>
            <p:nvSpPr>
              <p:cNvPr id="17115" name="Graphic 36">
                <a:extLst>
                  <a:ext uri="{FF2B5EF4-FFF2-40B4-BE49-F238E27FC236}">
                    <a16:creationId xmlns:a16="http://schemas.microsoft.com/office/drawing/2014/main" id="{56179136-DDE0-BB4D-9956-E1BF81ACCD74}"/>
                  </a:ext>
                </a:extLst>
              </p:cNvPr>
              <p:cNvSpPr/>
              <p:nvPr/>
            </p:nvSpPr>
            <p:spPr>
              <a:xfrm>
                <a:off x="-1220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10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16" name="rook">
                <a:extLst>
                  <a:ext uri="{FF2B5EF4-FFF2-40B4-BE49-F238E27FC236}">
                    <a16:creationId xmlns:a16="http://schemas.microsoft.com/office/drawing/2014/main" id="{9461DCB5-94BE-7BF3-86D6-3DC9D120D64D}"/>
                  </a:ext>
                </a:extLst>
              </p:cNvPr>
              <p:cNvSpPr/>
              <p:nvPr userDrawn="1"/>
            </p:nvSpPr>
            <p:spPr>
              <a:xfrm>
                <a:off x="-73222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pic>
          <p:nvPicPr>
            <p:cNvPr id="16515" name="!!bomen">
              <a:extLst>
                <a:ext uri="{FF2B5EF4-FFF2-40B4-BE49-F238E27FC236}">
                  <a16:creationId xmlns:a16="http://schemas.microsoft.com/office/drawing/2014/main" id="{A41301D7-AC1D-4C4A-4080-C5AD6222263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816" r="25765"/>
            <a:stretch/>
          </p:blipFill>
          <p:spPr>
            <a:xfrm>
              <a:off x="-610" y="2636091"/>
              <a:ext cx="12192000" cy="3729097"/>
            </a:xfrm>
            <a:prstGeom prst="rect">
              <a:avLst/>
            </a:prstGeom>
          </p:spPr>
        </p:pic>
        <p:pic>
          <p:nvPicPr>
            <p:cNvPr id="16516" name="!!huis">
              <a:extLst>
                <a:ext uri="{FF2B5EF4-FFF2-40B4-BE49-F238E27FC236}">
                  <a16:creationId xmlns:a16="http://schemas.microsoft.com/office/drawing/2014/main" id="{B6DB0F96-551D-90D8-D45D-394F9A56A9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73222" y="2143279"/>
              <a:ext cx="8527230" cy="3760036"/>
            </a:xfrm>
            <a:prstGeom prst="rect">
              <a:avLst/>
            </a:prstGeom>
          </p:spPr>
        </p:pic>
        <p:sp>
          <p:nvSpPr>
            <p:cNvPr id="16517" name="!!sneeuw achter">
              <a:extLst>
                <a:ext uri="{FF2B5EF4-FFF2-40B4-BE49-F238E27FC236}">
                  <a16:creationId xmlns:a16="http://schemas.microsoft.com/office/drawing/2014/main" id="{F247F5D0-C92F-3933-52A9-58DB6DEBE240}"/>
                </a:ext>
              </a:extLst>
            </p:cNvPr>
            <p:cNvSpPr/>
            <p:nvPr userDrawn="1"/>
          </p:nvSpPr>
          <p:spPr>
            <a:xfrm>
              <a:off x="0" y="5495903"/>
              <a:ext cx="12192000" cy="1403939"/>
            </a:xfrm>
            <a:custGeom>
              <a:avLst/>
              <a:gdLst>
                <a:gd name="connsiteX0" fmla="*/ 12192000 w 12192000"/>
                <a:gd name="connsiteY0" fmla="*/ 536478 h 1403939"/>
                <a:gd name="connsiteX1" fmla="*/ 4466539 w 12192000"/>
                <a:gd name="connsiteY1" fmla="*/ 50018 h 1403939"/>
                <a:gd name="connsiteX2" fmla="*/ 0 w 12192000"/>
                <a:gd name="connsiteY2" fmla="*/ 1859 h 1403939"/>
                <a:gd name="connsiteX3" fmla="*/ 0 w 12192000"/>
                <a:gd name="connsiteY3" fmla="*/ 1403939 h 1403939"/>
                <a:gd name="connsiteX4" fmla="*/ 12192000 w 12192000"/>
                <a:gd name="connsiteY4" fmla="*/ 1403939 h 1403939"/>
                <a:gd name="connsiteX5" fmla="*/ 12192000 w 12192000"/>
                <a:gd name="connsiteY5" fmla="*/ 536478 h 1403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1403939">
                  <a:moveTo>
                    <a:pt x="12192000" y="536478"/>
                  </a:moveTo>
                  <a:cubicBezTo>
                    <a:pt x="10891114" y="443819"/>
                    <a:pt x="5707685" y="78059"/>
                    <a:pt x="4466539" y="50018"/>
                  </a:cubicBezTo>
                  <a:cubicBezTo>
                    <a:pt x="3293059" y="22586"/>
                    <a:pt x="842467" y="-7894"/>
                    <a:pt x="0" y="1859"/>
                  </a:cubicBezTo>
                  <a:lnTo>
                    <a:pt x="0" y="1403939"/>
                  </a:lnTo>
                  <a:lnTo>
                    <a:pt x="12192000" y="1403939"/>
                  </a:lnTo>
                  <a:lnTo>
                    <a:pt x="12192000" y="536478"/>
                  </a:lnTo>
                  <a:close/>
                </a:path>
              </a:pathLst>
            </a:custGeom>
            <a:gradFill>
              <a:gsLst>
                <a:gs pos="0">
                  <a:srgbClr val="3580EF"/>
                </a:gs>
                <a:gs pos="53000">
                  <a:srgbClr val="CBDFF9"/>
                </a:gs>
              </a:gsLst>
              <a:lin ang="17400000" scaled="0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518" name="!!sneeuw voor">
              <a:extLst>
                <a:ext uri="{FF2B5EF4-FFF2-40B4-BE49-F238E27FC236}">
                  <a16:creationId xmlns:a16="http://schemas.microsoft.com/office/drawing/2014/main" id="{6EBD1FC2-A509-0E57-B41C-8084E02E7E99}"/>
                </a:ext>
              </a:extLst>
            </p:cNvPr>
            <p:cNvSpPr/>
            <p:nvPr userDrawn="1"/>
          </p:nvSpPr>
          <p:spPr>
            <a:xfrm>
              <a:off x="609" y="5138187"/>
              <a:ext cx="12191390" cy="1761655"/>
            </a:xfrm>
            <a:custGeom>
              <a:avLst/>
              <a:gdLst>
                <a:gd name="connsiteX0" fmla="*/ 10527792 w 12191390"/>
                <a:gd name="connsiteY0" fmla="*/ 24295 h 1761655"/>
                <a:gd name="connsiteX1" fmla="*/ 8541105 w 12191390"/>
                <a:gd name="connsiteY1" fmla="*/ 238875 h 1761655"/>
                <a:gd name="connsiteX2" fmla="*/ 6278880 w 12191390"/>
                <a:gd name="connsiteY2" fmla="*/ 541846 h 1761655"/>
                <a:gd name="connsiteX3" fmla="*/ 2305507 w 12191390"/>
                <a:gd name="connsiteY3" fmla="*/ 1115480 h 1761655"/>
                <a:gd name="connsiteX4" fmla="*/ 11582 w 12191390"/>
                <a:gd name="connsiteY4" fmla="*/ 1556220 h 1761655"/>
                <a:gd name="connsiteX5" fmla="*/ 0 w 12191390"/>
                <a:gd name="connsiteY5" fmla="*/ 1558049 h 1761655"/>
                <a:gd name="connsiteX6" fmla="*/ 0 w 12191390"/>
                <a:gd name="connsiteY6" fmla="*/ 1761656 h 1761655"/>
                <a:gd name="connsiteX7" fmla="*/ 12191390 w 12191390"/>
                <a:gd name="connsiteY7" fmla="*/ 1761656 h 1761655"/>
                <a:gd name="connsiteX8" fmla="*/ 12191390 w 12191390"/>
                <a:gd name="connsiteY8" fmla="*/ 8446 h 1761655"/>
                <a:gd name="connsiteX9" fmla="*/ 10528402 w 12191390"/>
                <a:gd name="connsiteY9" fmla="*/ 24295 h 1761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1390" h="1761655">
                  <a:moveTo>
                    <a:pt x="10527792" y="24295"/>
                  </a:moveTo>
                  <a:cubicBezTo>
                    <a:pt x="9881007" y="68796"/>
                    <a:pt x="9373210" y="149264"/>
                    <a:pt x="8541105" y="238875"/>
                  </a:cubicBezTo>
                  <a:cubicBezTo>
                    <a:pt x="7955280" y="301663"/>
                    <a:pt x="6859219" y="467475"/>
                    <a:pt x="6278880" y="541846"/>
                  </a:cubicBezTo>
                  <a:cubicBezTo>
                    <a:pt x="5312664" y="666204"/>
                    <a:pt x="3636264" y="861276"/>
                    <a:pt x="2305507" y="1115480"/>
                  </a:cubicBezTo>
                  <a:cubicBezTo>
                    <a:pt x="1544726" y="1261174"/>
                    <a:pt x="792480" y="1439177"/>
                    <a:pt x="11582" y="1556220"/>
                  </a:cubicBezTo>
                  <a:cubicBezTo>
                    <a:pt x="7315" y="1556220"/>
                    <a:pt x="3658" y="1557440"/>
                    <a:pt x="0" y="1558049"/>
                  </a:cubicBezTo>
                  <a:cubicBezTo>
                    <a:pt x="0" y="1615352"/>
                    <a:pt x="0" y="1656804"/>
                    <a:pt x="0" y="1761656"/>
                  </a:cubicBezTo>
                  <a:lnTo>
                    <a:pt x="12191390" y="1761656"/>
                  </a:lnTo>
                  <a:cubicBezTo>
                    <a:pt x="12191390" y="583299"/>
                    <a:pt x="12191390" y="237046"/>
                    <a:pt x="12191390" y="8446"/>
                  </a:cubicBezTo>
                  <a:cubicBezTo>
                    <a:pt x="11596421" y="-1308"/>
                    <a:pt x="11020959" y="-9233"/>
                    <a:pt x="10528402" y="24295"/>
                  </a:cubicBezTo>
                  <a:close/>
                </a:path>
              </a:pathLst>
            </a:custGeom>
            <a:gradFill flip="none" rotWithShape="1">
              <a:gsLst>
                <a:gs pos="11000">
                  <a:srgbClr val="3580EF"/>
                </a:gs>
                <a:gs pos="53000">
                  <a:srgbClr val="CBDFF9"/>
                </a:gs>
              </a:gsLst>
              <a:lin ang="15600000" scaled="0"/>
              <a:tileRect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16519" name="!!sneeuw stippen">
              <a:extLst>
                <a:ext uri="{FF2B5EF4-FFF2-40B4-BE49-F238E27FC236}">
                  <a16:creationId xmlns:a16="http://schemas.microsoft.com/office/drawing/2014/main" id="{CAC8E45E-1D1A-1C64-9115-82DE52DD0DC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09" y="5176118"/>
              <a:ext cx="12190782" cy="1732700"/>
            </a:xfrm>
            <a:prstGeom prst="rect">
              <a:avLst/>
            </a:prstGeom>
          </p:spPr>
        </p:pic>
        <p:pic>
          <p:nvPicPr>
            <p:cNvPr id="17112" name="!!voetstappen">
              <a:extLst>
                <a:ext uri="{FF2B5EF4-FFF2-40B4-BE49-F238E27FC236}">
                  <a16:creationId xmlns:a16="http://schemas.microsoft.com/office/drawing/2014/main" id="{C046D1EB-199E-B1DE-703D-2729A2053C5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001608" y="5405454"/>
              <a:ext cx="2498649" cy="1512340"/>
            </a:xfrm>
            <a:prstGeom prst="rect">
              <a:avLst/>
            </a:prstGeom>
          </p:spPr>
        </p:pic>
        <p:pic>
          <p:nvPicPr>
            <p:cNvPr id="17113" name="!!sterren">
              <a:extLst>
                <a:ext uri="{FF2B5EF4-FFF2-40B4-BE49-F238E27FC236}">
                  <a16:creationId xmlns:a16="http://schemas.microsoft.com/office/drawing/2014/main" id="{944C875A-9807-709B-949A-5EF1B21EF88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609" y="31258"/>
              <a:ext cx="12190782" cy="6432312"/>
            </a:xfrm>
            <a:prstGeom prst="rect">
              <a:avLst/>
            </a:prstGeom>
          </p:spPr>
        </p:pic>
        <p:pic>
          <p:nvPicPr>
            <p:cNvPr id="17114" name="!!sneeuw">
              <a:extLst>
                <a:ext uri="{FF2B5EF4-FFF2-40B4-BE49-F238E27FC236}">
                  <a16:creationId xmlns:a16="http://schemas.microsoft.com/office/drawing/2014/main" id="{C0F681DE-BFF0-0FD1-549E-F65E7D7CFA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06217" y="-889839"/>
              <a:ext cx="12190782" cy="8637678"/>
            </a:xfrm>
            <a:prstGeom prst="rect">
              <a:avLst/>
            </a:prstGeom>
          </p:spPr>
        </p:pic>
      </p:grpSp>
      <p:grpSp>
        <p:nvGrpSpPr>
          <p:cNvPr id="17117" name="!!bord">
            <a:extLst>
              <a:ext uri="{FF2B5EF4-FFF2-40B4-BE49-F238E27FC236}">
                <a16:creationId xmlns:a16="http://schemas.microsoft.com/office/drawing/2014/main" id="{AA50E906-37BC-06DE-1293-A1CA4DEE0654}"/>
              </a:ext>
            </a:extLst>
          </p:cNvPr>
          <p:cNvGrpSpPr/>
          <p:nvPr userDrawn="1"/>
        </p:nvGrpSpPr>
        <p:grpSpPr>
          <a:xfrm>
            <a:off x="7307404" y="1708258"/>
            <a:ext cx="3105647" cy="3823413"/>
            <a:chOff x="6556866" y="1130221"/>
            <a:chExt cx="4276648" cy="5265052"/>
          </a:xfrm>
        </p:grpSpPr>
        <p:grpSp>
          <p:nvGrpSpPr>
            <p:cNvPr id="17118" name="Graphic 8819">
              <a:extLst>
                <a:ext uri="{FF2B5EF4-FFF2-40B4-BE49-F238E27FC236}">
                  <a16:creationId xmlns:a16="http://schemas.microsoft.com/office/drawing/2014/main" id="{4F2BE855-3CA1-D8AC-3F8D-0573DDE11209}"/>
                </a:ext>
              </a:extLst>
            </p:cNvPr>
            <p:cNvGrpSpPr/>
            <p:nvPr/>
          </p:nvGrpSpPr>
          <p:grpSpPr>
            <a:xfrm rot="295145">
              <a:off x="8211234" y="3878768"/>
              <a:ext cx="427196" cy="2516505"/>
              <a:chOff x="8494878" y="3727481"/>
              <a:chExt cx="427196" cy="2516505"/>
            </a:xfrm>
          </p:grpSpPr>
          <p:sp>
            <p:nvSpPr>
              <p:cNvPr id="17574" name="Vrije vorm: vorm 17573">
                <a:extLst>
                  <a:ext uri="{FF2B5EF4-FFF2-40B4-BE49-F238E27FC236}">
                    <a16:creationId xmlns:a16="http://schemas.microsoft.com/office/drawing/2014/main" id="{59F6A50A-B3B6-6CD9-C6E4-967653017B68}"/>
                  </a:ext>
                </a:extLst>
              </p:cNvPr>
              <p:cNvSpPr/>
              <p:nvPr/>
            </p:nvSpPr>
            <p:spPr>
              <a:xfrm>
                <a:off x="8494878" y="3727481"/>
                <a:ext cx="427196" cy="2516505"/>
              </a:xfrm>
              <a:custGeom>
                <a:avLst/>
                <a:gdLst>
                  <a:gd name="connsiteX0" fmla="*/ 421672 w 427196"/>
                  <a:gd name="connsiteY0" fmla="*/ 1663541 h 2516505"/>
                  <a:gd name="connsiteX1" fmla="*/ 417481 w 427196"/>
                  <a:gd name="connsiteY1" fmla="*/ 1589913 h 2516505"/>
                  <a:gd name="connsiteX2" fmla="*/ 421672 w 427196"/>
                  <a:gd name="connsiteY2" fmla="*/ 1519523 h 2516505"/>
                  <a:gd name="connsiteX3" fmla="*/ 421672 w 427196"/>
                  <a:gd name="connsiteY3" fmla="*/ 330708 h 2516505"/>
                  <a:gd name="connsiteX4" fmla="*/ 427196 w 427196"/>
                  <a:gd name="connsiteY4" fmla="*/ 267176 h 2516505"/>
                  <a:gd name="connsiteX5" fmla="*/ 427196 w 427196"/>
                  <a:gd name="connsiteY5" fmla="*/ 212408 h 2516505"/>
                  <a:gd name="connsiteX6" fmla="*/ 211931 w 427196"/>
                  <a:gd name="connsiteY6" fmla="*/ 0 h 2516505"/>
                  <a:gd name="connsiteX7" fmla="*/ 0 w 427196"/>
                  <a:gd name="connsiteY7" fmla="*/ 212408 h 2516505"/>
                  <a:gd name="connsiteX8" fmla="*/ 0 w 427196"/>
                  <a:gd name="connsiteY8" fmla="*/ 2304098 h 2516505"/>
                  <a:gd name="connsiteX9" fmla="*/ 215170 w 427196"/>
                  <a:gd name="connsiteY9" fmla="*/ 2516505 h 2516505"/>
                  <a:gd name="connsiteX10" fmla="*/ 421672 w 427196"/>
                  <a:gd name="connsiteY10" fmla="*/ 2351913 h 2516505"/>
                  <a:gd name="connsiteX11" fmla="*/ 421672 w 427196"/>
                  <a:gd name="connsiteY11" fmla="*/ 1663541 h 2516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505">
                    <a:moveTo>
                      <a:pt x="421672" y="1663541"/>
                    </a:moveTo>
                    <a:cubicBezTo>
                      <a:pt x="418910" y="1639824"/>
                      <a:pt x="417481" y="1615250"/>
                      <a:pt x="417481" y="1589913"/>
                    </a:cubicBezTo>
                    <a:cubicBezTo>
                      <a:pt x="417481" y="1564577"/>
                      <a:pt x="418910" y="1542288"/>
                      <a:pt x="421672" y="1519523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98"/>
                    </a:lnTo>
                    <a:cubicBezTo>
                      <a:pt x="0" y="2421255"/>
                      <a:pt x="96488" y="2516505"/>
                      <a:pt x="215170" y="2516505"/>
                    </a:cubicBezTo>
                    <a:cubicBezTo>
                      <a:pt x="315658" y="2516505"/>
                      <a:pt x="399955" y="2446115"/>
                      <a:pt x="421672" y="2351913"/>
                    </a:cubicBezTo>
                    <a:lnTo>
                      <a:pt x="421672" y="1663541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17575" name="Graphic 8819">
                <a:extLst>
                  <a:ext uri="{FF2B5EF4-FFF2-40B4-BE49-F238E27FC236}">
                    <a16:creationId xmlns:a16="http://schemas.microsoft.com/office/drawing/2014/main" id="{B80E3E64-AF5B-A51E-5347-EE6AA07BF07C}"/>
                  </a:ext>
                </a:extLst>
              </p:cNvPr>
              <p:cNvGrpSpPr/>
              <p:nvPr/>
            </p:nvGrpSpPr>
            <p:grpSpPr>
              <a:xfrm>
                <a:off x="8494878" y="3824636"/>
                <a:ext cx="427196" cy="2361057"/>
                <a:chOff x="8494878" y="3824636"/>
                <a:chExt cx="427196" cy="2361057"/>
              </a:xfrm>
              <a:solidFill>
                <a:srgbClr val="EC2227"/>
              </a:solidFill>
            </p:grpSpPr>
            <p:sp>
              <p:nvSpPr>
                <p:cNvPr id="17578" name="Vrije vorm: vorm 17577">
                  <a:extLst>
                    <a:ext uri="{FF2B5EF4-FFF2-40B4-BE49-F238E27FC236}">
                      <a16:creationId xmlns:a16="http://schemas.microsoft.com/office/drawing/2014/main" id="{6136A30B-02E1-B628-CE74-8F1491CFEF93}"/>
                    </a:ext>
                  </a:extLst>
                </p:cNvPr>
                <p:cNvSpPr/>
                <p:nvPr/>
              </p:nvSpPr>
              <p:spPr>
                <a:xfrm>
                  <a:off x="8494973" y="3824636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79" name="Vrije vorm: vorm 17578">
                  <a:extLst>
                    <a:ext uri="{FF2B5EF4-FFF2-40B4-BE49-F238E27FC236}">
                      <a16:creationId xmlns:a16="http://schemas.microsoft.com/office/drawing/2014/main" id="{D2444367-8B87-B6D5-E314-12FF776183BB}"/>
                    </a:ext>
                  </a:extLst>
                </p:cNvPr>
                <p:cNvSpPr/>
                <p:nvPr/>
              </p:nvSpPr>
              <p:spPr>
                <a:xfrm>
                  <a:off x="8494878" y="4378229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2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80" name="Vrije vorm: vorm 17579">
                  <a:extLst>
                    <a:ext uri="{FF2B5EF4-FFF2-40B4-BE49-F238E27FC236}">
                      <a16:creationId xmlns:a16="http://schemas.microsoft.com/office/drawing/2014/main" id="{79F07B37-CFCA-1553-DA4D-6EF956E55A74}"/>
                    </a:ext>
                  </a:extLst>
                </p:cNvPr>
                <p:cNvSpPr/>
                <p:nvPr/>
              </p:nvSpPr>
              <p:spPr>
                <a:xfrm>
                  <a:off x="8494878" y="510736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81" name="Vrije vorm: vorm 17580">
                  <a:extLst>
                    <a:ext uri="{FF2B5EF4-FFF2-40B4-BE49-F238E27FC236}">
                      <a16:creationId xmlns:a16="http://schemas.microsoft.com/office/drawing/2014/main" id="{AAA6E00C-0E7C-3BA2-93CE-F8E768B62B87}"/>
                    </a:ext>
                  </a:extLst>
                </p:cNvPr>
                <p:cNvSpPr/>
                <p:nvPr/>
              </p:nvSpPr>
              <p:spPr>
                <a:xfrm>
                  <a:off x="8494878" y="5693822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4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09"/>
                        <a:pt x="397288" y="372237"/>
                        <a:pt x="421672" y="363664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17576" name="Vrije vorm: vorm 17575">
                <a:extLst>
                  <a:ext uri="{FF2B5EF4-FFF2-40B4-BE49-F238E27FC236}">
                    <a16:creationId xmlns:a16="http://schemas.microsoft.com/office/drawing/2014/main" id="{D3EE7ACF-7C0F-C138-BE7F-AC6610538071}"/>
                  </a:ext>
                </a:extLst>
              </p:cNvPr>
              <p:cNvSpPr/>
              <p:nvPr/>
            </p:nvSpPr>
            <p:spPr>
              <a:xfrm>
                <a:off x="8830920" y="3765677"/>
                <a:ext cx="91154" cy="2439352"/>
              </a:xfrm>
              <a:custGeom>
                <a:avLst/>
                <a:gdLst>
                  <a:gd name="connsiteX0" fmla="*/ 85630 w 91154"/>
                  <a:gd name="connsiteY0" fmla="*/ 292513 h 2439352"/>
                  <a:gd name="connsiteX1" fmla="*/ 91154 w 91154"/>
                  <a:gd name="connsiteY1" fmla="*/ 228981 h 2439352"/>
                  <a:gd name="connsiteX2" fmla="*/ 91154 w 91154"/>
                  <a:gd name="connsiteY2" fmla="*/ 174212 h 2439352"/>
                  <a:gd name="connsiteX3" fmla="*/ 0 w 91154"/>
                  <a:gd name="connsiteY3" fmla="*/ 0 h 2439352"/>
                  <a:gd name="connsiteX4" fmla="*/ 0 w 91154"/>
                  <a:gd name="connsiteY4" fmla="*/ 2439352 h 2439352"/>
                  <a:gd name="connsiteX5" fmla="*/ 85630 w 91154"/>
                  <a:gd name="connsiteY5" fmla="*/ 2313813 h 2439352"/>
                  <a:gd name="connsiteX6" fmla="*/ 85630 w 91154"/>
                  <a:gd name="connsiteY6" fmla="*/ 292513 h 2439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352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5"/>
                      <a:pt x="55340" y="38100"/>
                      <a:pt x="0" y="0"/>
                    </a:cubicBezTo>
                    <a:lnTo>
                      <a:pt x="0" y="2439352"/>
                    </a:lnTo>
                    <a:cubicBezTo>
                      <a:pt x="42196" y="2409730"/>
                      <a:pt x="73533" y="2365534"/>
                      <a:pt x="85630" y="2313813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chemeClr val="bg1">
                  <a:alpha val="58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577" name="Vrije vorm: vorm 17576">
                <a:extLst>
                  <a:ext uri="{FF2B5EF4-FFF2-40B4-BE49-F238E27FC236}">
                    <a16:creationId xmlns:a16="http://schemas.microsoft.com/office/drawing/2014/main" id="{A25A396E-2F23-175A-3833-6C19C21E8349}"/>
                  </a:ext>
                </a:extLst>
              </p:cNvPr>
              <p:cNvSpPr/>
              <p:nvPr/>
            </p:nvSpPr>
            <p:spPr>
              <a:xfrm rot="-5400000">
                <a:off x="7581240" y="495458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19" name="Graphic 8819">
              <a:extLst>
                <a:ext uri="{FF2B5EF4-FFF2-40B4-BE49-F238E27FC236}">
                  <a16:creationId xmlns:a16="http://schemas.microsoft.com/office/drawing/2014/main" id="{B9B03643-2E82-6095-BE30-DDE4DCD9CCC5}"/>
                </a:ext>
              </a:extLst>
            </p:cNvPr>
            <p:cNvGrpSpPr/>
            <p:nvPr/>
          </p:nvGrpSpPr>
          <p:grpSpPr>
            <a:xfrm rot="295145">
              <a:off x="8441057" y="1208495"/>
              <a:ext cx="427196" cy="2516409"/>
              <a:chOff x="8494878" y="1047337"/>
              <a:chExt cx="427196" cy="2516409"/>
            </a:xfrm>
          </p:grpSpPr>
          <p:sp>
            <p:nvSpPr>
              <p:cNvPr id="17566" name="Vrije vorm: vorm 17565">
                <a:extLst>
                  <a:ext uri="{FF2B5EF4-FFF2-40B4-BE49-F238E27FC236}">
                    <a16:creationId xmlns:a16="http://schemas.microsoft.com/office/drawing/2014/main" id="{CB856ABB-A2D3-DA72-6B76-FA4ACC83C8B2}"/>
                  </a:ext>
                </a:extLst>
              </p:cNvPr>
              <p:cNvSpPr/>
              <p:nvPr/>
            </p:nvSpPr>
            <p:spPr>
              <a:xfrm>
                <a:off x="8494878" y="1047337"/>
                <a:ext cx="427196" cy="2516409"/>
              </a:xfrm>
              <a:custGeom>
                <a:avLst/>
                <a:gdLst>
                  <a:gd name="connsiteX0" fmla="*/ 421672 w 427196"/>
                  <a:gd name="connsiteY0" fmla="*/ 1663446 h 2516409"/>
                  <a:gd name="connsiteX1" fmla="*/ 417481 w 427196"/>
                  <a:gd name="connsiteY1" fmla="*/ 1589818 h 2516409"/>
                  <a:gd name="connsiteX2" fmla="*/ 421672 w 427196"/>
                  <a:gd name="connsiteY2" fmla="*/ 1519428 h 2516409"/>
                  <a:gd name="connsiteX3" fmla="*/ 421672 w 427196"/>
                  <a:gd name="connsiteY3" fmla="*/ 330708 h 2516409"/>
                  <a:gd name="connsiteX4" fmla="*/ 427196 w 427196"/>
                  <a:gd name="connsiteY4" fmla="*/ 267176 h 2516409"/>
                  <a:gd name="connsiteX5" fmla="*/ 427196 w 427196"/>
                  <a:gd name="connsiteY5" fmla="*/ 212408 h 2516409"/>
                  <a:gd name="connsiteX6" fmla="*/ 211931 w 427196"/>
                  <a:gd name="connsiteY6" fmla="*/ 0 h 2516409"/>
                  <a:gd name="connsiteX7" fmla="*/ 0 w 427196"/>
                  <a:gd name="connsiteY7" fmla="*/ 212408 h 2516409"/>
                  <a:gd name="connsiteX8" fmla="*/ 0 w 427196"/>
                  <a:gd name="connsiteY8" fmla="*/ 2304002 h 2516409"/>
                  <a:gd name="connsiteX9" fmla="*/ 215170 w 427196"/>
                  <a:gd name="connsiteY9" fmla="*/ 2516410 h 2516409"/>
                  <a:gd name="connsiteX10" fmla="*/ 421672 w 427196"/>
                  <a:gd name="connsiteY10" fmla="*/ 2351818 h 2516409"/>
                  <a:gd name="connsiteX11" fmla="*/ 421672 w 427196"/>
                  <a:gd name="connsiteY11" fmla="*/ 1663446 h 25164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409">
                    <a:moveTo>
                      <a:pt x="421672" y="1663446"/>
                    </a:moveTo>
                    <a:cubicBezTo>
                      <a:pt x="418910" y="1639729"/>
                      <a:pt x="417481" y="1615154"/>
                      <a:pt x="417481" y="1589818"/>
                    </a:cubicBezTo>
                    <a:cubicBezTo>
                      <a:pt x="417481" y="1564481"/>
                      <a:pt x="418910" y="1542193"/>
                      <a:pt x="421672" y="1519428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02"/>
                    </a:lnTo>
                    <a:cubicBezTo>
                      <a:pt x="0" y="2421160"/>
                      <a:pt x="96488" y="2516410"/>
                      <a:pt x="215170" y="2516410"/>
                    </a:cubicBezTo>
                    <a:cubicBezTo>
                      <a:pt x="315658" y="2516410"/>
                      <a:pt x="399955" y="2446020"/>
                      <a:pt x="421672" y="2351818"/>
                    </a:cubicBezTo>
                    <a:lnTo>
                      <a:pt x="421672" y="1663446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17567" name="Graphic 8819">
                <a:extLst>
                  <a:ext uri="{FF2B5EF4-FFF2-40B4-BE49-F238E27FC236}">
                    <a16:creationId xmlns:a16="http://schemas.microsoft.com/office/drawing/2014/main" id="{AAB702D6-AE2B-4D73-9A63-F7EA947638A6}"/>
                  </a:ext>
                </a:extLst>
              </p:cNvPr>
              <p:cNvGrpSpPr/>
              <p:nvPr/>
            </p:nvGrpSpPr>
            <p:grpSpPr>
              <a:xfrm>
                <a:off x="8494878" y="1144492"/>
                <a:ext cx="427196" cy="2361057"/>
                <a:chOff x="8494878" y="1144492"/>
                <a:chExt cx="427196" cy="2361057"/>
              </a:xfrm>
              <a:solidFill>
                <a:srgbClr val="EC2227"/>
              </a:solidFill>
            </p:grpSpPr>
            <p:sp>
              <p:nvSpPr>
                <p:cNvPr id="17570" name="Vrije vorm: vorm 17569">
                  <a:extLst>
                    <a:ext uri="{FF2B5EF4-FFF2-40B4-BE49-F238E27FC236}">
                      <a16:creationId xmlns:a16="http://schemas.microsoft.com/office/drawing/2014/main" id="{6F0C1DD4-5610-C398-3DB7-110A32584C85}"/>
                    </a:ext>
                  </a:extLst>
                </p:cNvPr>
                <p:cNvSpPr/>
                <p:nvPr/>
              </p:nvSpPr>
              <p:spPr>
                <a:xfrm>
                  <a:off x="8494973" y="1144492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71" name="Vrije vorm: vorm 17570">
                  <a:extLst>
                    <a:ext uri="{FF2B5EF4-FFF2-40B4-BE49-F238E27FC236}">
                      <a16:creationId xmlns:a16="http://schemas.microsoft.com/office/drawing/2014/main" id="{5649E0F4-36AF-5734-5C4D-5A05E2A458C8}"/>
                    </a:ext>
                  </a:extLst>
                </p:cNvPr>
                <p:cNvSpPr/>
                <p:nvPr/>
              </p:nvSpPr>
              <p:spPr>
                <a:xfrm>
                  <a:off x="8494878" y="1697990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1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72" name="Vrije vorm: vorm 17571">
                  <a:extLst>
                    <a:ext uri="{FF2B5EF4-FFF2-40B4-BE49-F238E27FC236}">
                      <a16:creationId xmlns:a16="http://schemas.microsoft.com/office/drawing/2014/main" id="{B408449C-68CE-2FC6-EC4C-4AAE88917866}"/>
                    </a:ext>
                  </a:extLst>
                </p:cNvPr>
                <p:cNvSpPr/>
                <p:nvPr/>
              </p:nvSpPr>
              <p:spPr>
                <a:xfrm>
                  <a:off x="8494878" y="242712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7573" name="Vrije vorm: vorm 17572">
                  <a:extLst>
                    <a:ext uri="{FF2B5EF4-FFF2-40B4-BE49-F238E27FC236}">
                      <a16:creationId xmlns:a16="http://schemas.microsoft.com/office/drawing/2014/main" id="{90DFF7D4-08BB-3087-C10E-FEFAAED5001C}"/>
                    </a:ext>
                  </a:extLst>
                </p:cNvPr>
                <p:cNvSpPr/>
                <p:nvPr/>
              </p:nvSpPr>
              <p:spPr>
                <a:xfrm>
                  <a:off x="8494878" y="3013678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5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10"/>
                        <a:pt x="397288" y="372237"/>
                        <a:pt x="421672" y="363665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17568" name="Vrije vorm: vorm 17567">
                <a:extLst>
                  <a:ext uri="{FF2B5EF4-FFF2-40B4-BE49-F238E27FC236}">
                    <a16:creationId xmlns:a16="http://schemas.microsoft.com/office/drawing/2014/main" id="{8B187111-8D1F-D54B-4FB9-61C57CE43038}"/>
                  </a:ext>
                </a:extLst>
              </p:cNvPr>
              <p:cNvSpPr/>
              <p:nvPr/>
            </p:nvSpPr>
            <p:spPr>
              <a:xfrm>
                <a:off x="8830920" y="1085532"/>
                <a:ext cx="91154" cy="2439257"/>
              </a:xfrm>
              <a:custGeom>
                <a:avLst/>
                <a:gdLst>
                  <a:gd name="connsiteX0" fmla="*/ 85630 w 91154"/>
                  <a:gd name="connsiteY0" fmla="*/ 292513 h 2439257"/>
                  <a:gd name="connsiteX1" fmla="*/ 91154 w 91154"/>
                  <a:gd name="connsiteY1" fmla="*/ 228981 h 2439257"/>
                  <a:gd name="connsiteX2" fmla="*/ 91154 w 91154"/>
                  <a:gd name="connsiteY2" fmla="*/ 174212 h 2439257"/>
                  <a:gd name="connsiteX3" fmla="*/ 0 w 91154"/>
                  <a:gd name="connsiteY3" fmla="*/ 0 h 2439257"/>
                  <a:gd name="connsiteX4" fmla="*/ 0 w 91154"/>
                  <a:gd name="connsiteY4" fmla="*/ 2439257 h 2439257"/>
                  <a:gd name="connsiteX5" fmla="*/ 85630 w 91154"/>
                  <a:gd name="connsiteY5" fmla="*/ 2313718 h 2439257"/>
                  <a:gd name="connsiteX6" fmla="*/ 85630 w 91154"/>
                  <a:gd name="connsiteY6" fmla="*/ 292513 h 2439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257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6"/>
                      <a:pt x="55340" y="38100"/>
                      <a:pt x="0" y="0"/>
                    </a:cubicBezTo>
                    <a:lnTo>
                      <a:pt x="0" y="2439257"/>
                    </a:lnTo>
                    <a:cubicBezTo>
                      <a:pt x="42196" y="2409635"/>
                      <a:pt x="73533" y="2365439"/>
                      <a:pt x="85630" y="2313718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rgbClr val="088FBB">
                  <a:alpha val="58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569" name="Vrije vorm: vorm 17568">
                <a:extLst>
                  <a:ext uri="{FF2B5EF4-FFF2-40B4-BE49-F238E27FC236}">
                    <a16:creationId xmlns:a16="http://schemas.microsoft.com/office/drawing/2014/main" id="{5573E5CF-79B2-EBAD-0EFD-819D5E8C93D4}"/>
                  </a:ext>
                </a:extLst>
              </p:cNvPr>
              <p:cNvSpPr/>
              <p:nvPr/>
            </p:nvSpPr>
            <p:spPr>
              <a:xfrm rot="-5400000">
                <a:off x="7581240" y="227434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20" name="Graphic 8819">
              <a:extLst>
                <a:ext uri="{FF2B5EF4-FFF2-40B4-BE49-F238E27FC236}">
                  <a16:creationId xmlns:a16="http://schemas.microsoft.com/office/drawing/2014/main" id="{6FFD09DB-D509-D5A2-1DB3-12D6AB4E3322}"/>
                </a:ext>
              </a:extLst>
            </p:cNvPr>
            <p:cNvGrpSpPr/>
            <p:nvPr userDrawn="1"/>
          </p:nvGrpSpPr>
          <p:grpSpPr>
            <a:xfrm rot="295145">
              <a:off x="6556866" y="1903013"/>
              <a:ext cx="4080162" cy="2859427"/>
              <a:chOff x="7401313" y="1743614"/>
              <a:chExt cx="2647854" cy="2252757"/>
            </a:xfrm>
          </p:grpSpPr>
          <p:grpSp>
            <p:nvGrpSpPr>
              <p:cNvPr id="17199" name="Graphic 8819">
                <a:extLst>
                  <a:ext uri="{FF2B5EF4-FFF2-40B4-BE49-F238E27FC236}">
                    <a16:creationId xmlns:a16="http://schemas.microsoft.com/office/drawing/2014/main" id="{9D740832-D63C-493D-3FD2-DAA70FBDC1DA}"/>
                  </a:ext>
                </a:extLst>
              </p:cNvPr>
              <p:cNvGrpSpPr/>
              <p:nvPr/>
            </p:nvGrpSpPr>
            <p:grpSpPr>
              <a:xfrm>
                <a:off x="7401313" y="3234658"/>
                <a:ext cx="2614136" cy="761714"/>
                <a:chOff x="7401313" y="3234658"/>
                <a:chExt cx="2614136" cy="761714"/>
              </a:xfrm>
            </p:grpSpPr>
            <p:grpSp>
              <p:nvGrpSpPr>
                <p:cNvPr id="17448" name="Graphic 8819">
                  <a:extLst>
                    <a:ext uri="{FF2B5EF4-FFF2-40B4-BE49-F238E27FC236}">
                      <a16:creationId xmlns:a16="http://schemas.microsoft.com/office/drawing/2014/main" id="{F932DA62-16F6-D092-C2B6-8D73349E6039}"/>
                    </a:ext>
                  </a:extLst>
                </p:cNvPr>
                <p:cNvGrpSpPr/>
                <p:nvPr/>
              </p:nvGrpSpPr>
              <p:grpSpPr>
                <a:xfrm>
                  <a:off x="7401313" y="3234753"/>
                  <a:ext cx="2614136" cy="761619"/>
                  <a:chOff x="7401313" y="3234753"/>
                  <a:chExt cx="2614136" cy="761619"/>
                </a:xfrm>
              </p:grpSpPr>
              <p:grpSp>
                <p:nvGrpSpPr>
                  <p:cNvPr id="17450" name="Graphic 8819">
                    <a:extLst>
                      <a:ext uri="{FF2B5EF4-FFF2-40B4-BE49-F238E27FC236}">
                        <a16:creationId xmlns:a16="http://schemas.microsoft.com/office/drawing/2014/main" id="{1DC67B7F-D5AF-AD33-D6C4-C8E9DF9A38E1}"/>
                      </a:ext>
                    </a:extLst>
                  </p:cNvPr>
                  <p:cNvGrpSpPr/>
                  <p:nvPr/>
                </p:nvGrpSpPr>
                <p:grpSpPr>
                  <a:xfrm>
                    <a:off x="7401313" y="3234753"/>
                    <a:ext cx="2614136" cy="761619"/>
                    <a:chOff x="7401313" y="3234753"/>
                    <a:chExt cx="2614136" cy="761619"/>
                  </a:xfrm>
                </p:grpSpPr>
                <p:sp>
                  <p:nvSpPr>
                    <p:cNvPr id="17473" name="Vrije vorm: vorm 17472">
                      <a:extLst>
                        <a:ext uri="{FF2B5EF4-FFF2-40B4-BE49-F238E27FC236}">
                          <a16:creationId xmlns:a16="http://schemas.microsoft.com/office/drawing/2014/main" id="{E182BDBB-2019-67B5-8EFC-EDFC92F38D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588416"/>
                      <a:ext cx="2610516" cy="137731"/>
                    </a:xfrm>
                    <a:custGeom>
                      <a:avLst/>
                      <a:gdLst>
                        <a:gd name="connsiteX0" fmla="*/ 381 w 2610516"/>
                        <a:gd name="connsiteY0" fmla="*/ 41529 h 137731"/>
                        <a:gd name="connsiteX1" fmla="*/ 381 w 2610516"/>
                        <a:gd name="connsiteY1" fmla="*/ 41529 h 137731"/>
                        <a:gd name="connsiteX2" fmla="*/ 381 w 2610516"/>
                        <a:gd name="connsiteY2" fmla="*/ 41434 h 137731"/>
                        <a:gd name="connsiteX3" fmla="*/ 2610422 w 2610516"/>
                        <a:gd name="connsiteY3" fmla="*/ 35147 h 137731"/>
                        <a:gd name="connsiteX4" fmla="*/ 2610422 w 2610516"/>
                        <a:gd name="connsiteY4" fmla="*/ 40958 h 137731"/>
                        <a:gd name="connsiteX5" fmla="*/ 2610422 w 2610516"/>
                        <a:gd name="connsiteY5" fmla="*/ 40958 h 137731"/>
                        <a:gd name="connsiteX6" fmla="*/ 2610517 w 2610516"/>
                        <a:gd name="connsiteY6" fmla="*/ 17336 h 137731"/>
                        <a:gd name="connsiteX7" fmla="*/ 741236 w 2610516"/>
                        <a:gd name="connsiteY7" fmla="*/ 21812 h 137731"/>
                        <a:gd name="connsiteX8" fmla="*/ 741236 w 2610516"/>
                        <a:gd name="connsiteY8" fmla="*/ 21812 h 137731"/>
                        <a:gd name="connsiteX9" fmla="*/ 741236 w 2610516"/>
                        <a:gd name="connsiteY9" fmla="*/ 21812 h 137731"/>
                        <a:gd name="connsiteX10" fmla="*/ 476 w 2610516"/>
                        <a:gd name="connsiteY10" fmla="*/ 23622 h 137731"/>
                        <a:gd name="connsiteX11" fmla="*/ 571 w 2610516"/>
                        <a:gd name="connsiteY11" fmla="*/ 4286 h 137731"/>
                        <a:gd name="connsiteX12" fmla="*/ 571 w 2610516"/>
                        <a:gd name="connsiteY12" fmla="*/ 4286 h 137731"/>
                        <a:gd name="connsiteX13" fmla="*/ 571 w 2610516"/>
                        <a:gd name="connsiteY13" fmla="*/ 0 h 137731"/>
                        <a:gd name="connsiteX14" fmla="*/ 571 w 2610516"/>
                        <a:gd name="connsiteY14" fmla="*/ 0 h 137731"/>
                        <a:gd name="connsiteX15" fmla="*/ 0 w 2610516"/>
                        <a:gd name="connsiteY15" fmla="*/ 137732 h 137731"/>
                        <a:gd name="connsiteX16" fmla="*/ 0 w 2610516"/>
                        <a:gd name="connsiteY16" fmla="*/ 137732 h 137731"/>
                        <a:gd name="connsiteX17" fmla="*/ 381 w 2610516"/>
                        <a:gd name="connsiteY17" fmla="*/ 41529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516" h="137731">
                          <a:moveTo>
                            <a:pt x="381" y="41529"/>
                          </a:moveTo>
                          <a:lnTo>
                            <a:pt x="381" y="41529"/>
                          </a:lnTo>
                          <a:lnTo>
                            <a:pt x="381" y="41434"/>
                          </a:lnTo>
                          <a:lnTo>
                            <a:pt x="2610422" y="35147"/>
                          </a:lnTo>
                          <a:lnTo>
                            <a:pt x="2610422" y="40958"/>
                          </a:lnTo>
                          <a:lnTo>
                            <a:pt x="2610422" y="40958"/>
                          </a:lnTo>
                          <a:lnTo>
                            <a:pt x="2610517" y="17336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476" y="23622"/>
                          </a:lnTo>
                          <a:lnTo>
                            <a:pt x="571" y="4286"/>
                          </a:lnTo>
                          <a:lnTo>
                            <a:pt x="571" y="4286"/>
                          </a:lnTo>
                          <a:lnTo>
                            <a:pt x="571" y="0"/>
                          </a:lnTo>
                          <a:lnTo>
                            <a:pt x="571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381" y="4152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4" name="Vrije vorm: vorm 17473">
                      <a:extLst>
                        <a:ext uri="{FF2B5EF4-FFF2-40B4-BE49-F238E27FC236}">
                          <a16:creationId xmlns:a16="http://schemas.microsoft.com/office/drawing/2014/main" id="{537499CB-77D0-6990-62A8-013782C874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9525" cy="2952"/>
                    </a:xfrm>
                    <a:custGeom>
                      <a:avLst/>
                      <a:gdLst>
                        <a:gd name="connsiteX0" fmla="*/ 0 w 9525"/>
                        <a:gd name="connsiteY0" fmla="*/ 0 h 2952"/>
                        <a:gd name="connsiteX1" fmla="*/ 0 w 9525"/>
                        <a:gd name="connsiteY1" fmla="*/ 0 h 2952"/>
                        <a:gd name="connsiteX2" fmla="*/ 0 w 9525"/>
                        <a:gd name="connsiteY2" fmla="*/ 2953 h 2952"/>
                        <a:gd name="connsiteX3" fmla="*/ 0 w 9525"/>
                        <a:gd name="connsiteY3" fmla="*/ 2953 h 2952"/>
                        <a:gd name="connsiteX4" fmla="*/ 0 w 9525"/>
                        <a:gd name="connsiteY4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25" h="2952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0" y="2953"/>
                          </a:lnTo>
                          <a:lnTo>
                            <a:pt x="0" y="295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5" name="Vrije vorm: vorm 17474">
                      <a:extLst>
                        <a:ext uri="{FF2B5EF4-FFF2-40B4-BE49-F238E27FC236}">
                          <a16:creationId xmlns:a16="http://schemas.microsoft.com/office/drawing/2014/main" id="{D094327B-92F0-9FA4-4823-8DE1571310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04" y="3780345"/>
                      <a:ext cx="95" cy="26669"/>
                    </a:xfrm>
                    <a:custGeom>
                      <a:avLst/>
                      <a:gdLst>
                        <a:gd name="connsiteX0" fmla="*/ 95 w 95"/>
                        <a:gd name="connsiteY0" fmla="*/ 0 h 26669"/>
                        <a:gd name="connsiteX1" fmla="*/ 95 w 95"/>
                        <a:gd name="connsiteY1" fmla="*/ 0 h 26669"/>
                        <a:gd name="connsiteX2" fmla="*/ 0 w 95"/>
                        <a:gd name="connsiteY2" fmla="*/ 26670 h 26669"/>
                        <a:gd name="connsiteX3" fmla="*/ 0 w 95"/>
                        <a:gd name="connsiteY3" fmla="*/ 26670 h 26669"/>
                        <a:gd name="connsiteX4" fmla="*/ 95 w 95"/>
                        <a:gd name="connsiteY4" fmla="*/ 0 h 266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669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670"/>
                          </a:lnTo>
                          <a:lnTo>
                            <a:pt x="0" y="26670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6" name="Vrije vorm: vorm 17475">
                      <a:extLst>
                        <a:ext uri="{FF2B5EF4-FFF2-40B4-BE49-F238E27FC236}">
                          <a16:creationId xmlns:a16="http://schemas.microsoft.com/office/drawing/2014/main" id="{554C8E85-996E-E82F-13DE-4FCC363418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7" name="Vrije vorm: vorm 17476">
                      <a:extLst>
                        <a:ext uri="{FF2B5EF4-FFF2-40B4-BE49-F238E27FC236}">
                          <a16:creationId xmlns:a16="http://schemas.microsoft.com/office/drawing/2014/main" id="{E6F3900B-FCEF-99B9-6B11-B251C79A4B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170" y="3623563"/>
                      <a:ext cx="2610040" cy="17049"/>
                    </a:xfrm>
                    <a:custGeom>
                      <a:avLst/>
                      <a:gdLst>
                        <a:gd name="connsiteX0" fmla="*/ 597980 w 2610040"/>
                        <a:gd name="connsiteY0" fmla="*/ 7620 h 17049"/>
                        <a:gd name="connsiteX1" fmla="*/ 647891 w 2610040"/>
                        <a:gd name="connsiteY1" fmla="*/ 4763 h 17049"/>
                        <a:gd name="connsiteX2" fmla="*/ 930212 w 2610040"/>
                        <a:gd name="connsiteY2" fmla="*/ 4096 h 17049"/>
                        <a:gd name="connsiteX3" fmla="*/ 998887 w 2610040"/>
                        <a:gd name="connsiteY3" fmla="*/ 7906 h 17049"/>
                        <a:gd name="connsiteX4" fmla="*/ 1270445 w 2610040"/>
                        <a:gd name="connsiteY4" fmla="*/ 13049 h 17049"/>
                        <a:gd name="connsiteX5" fmla="*/ 1542574 w 2610040"/>
                        <a:gd name="connsiteY5" fmla="*/ 11430 h 17049"/>
                        <a:gd name="connsiteX6" fmla="*/ 1677734 w 2610040"/>
                        <a:gd name="connsiteY6" fmla="*/ 5048 h 17049"/>
                        <a:gd name="connsiteX7" fmla="*/ 1689164 w 2610040"/>
                        <a:gd name="connsiteY7" fmla="*/ 6382 h 17049"/>
                        <a:gd name="connsiteX8" fmla="*/ 2216944 w 2610040"/>
                        <a:gd name="connsiteY8" fmla="*/ 6287 h 17049"/>
                        <a:gd name="connsiteX9" fmla="*/ 2399252 w 2610040"/>
                        <a:gd name="connsiteY9" fmla="*/ 14478 h 17049"/>
                        <a:gd name="connsiteX10" fmla="*/ 2546985 w 2610040"/>
                        <a:gd name="connsiteY10" fmla="*/ 15240 h 17049"/>
                        <a:gd name="connsiteX11" fmla="*/ 2610041 w 2610040"/>
                        <a:gd name="connsiteY11" fmla="*/ 5810 h 17049"/>
                        <a:gd name="connsiteX12" fmla="*/ 2610041 w 2610040"/>
                        <a:gd name="connsiteY12" fmla="*/ 0 h 17049"/>
                        <a:gd name="connsiteX13" fmla="*/ 0 w 2610040"/>
                        <a:gd name="connsiteY13" fmla="*/ 6287 h 17049"/>
                        <a:gd name="connsiteX14" fmla="*/ 0 w 2610040"/>
                        <a:gd name="connsiteY14" fmla="*/ 6287 h 17049"/>
                        <a:gd name="connsiteX15" fmla="*/ 462439 w 2610040"/>
                        <a:gd name="connsiteY15" fmla="*/ 10573 h 17049"/>
                        <a:gd name="connsiteX16" fmla="*/ 597980 w 2610040"/>
                        <a:gd name="connsiteY16" fmla="*/ 7620 h 170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49">
                          <a:moveTo>
                            <a:pt x="597980" y="7620"/>
                          </a:moveTo>
                          <a:cubicBezTo>
                            <a:pt x="614648" y="6763"/>
                            <a:pt x="631317" y="5810"/>
                            <a:pt x="647891" y="4763"/>
                          </a:cubicBezTo>
                          <a:lnTo>
                            <a:pt x="930212" y="4096"/>
                          </a:lnTo>
                          <a:cubicBezTo>
                            <a:pt x="953072" y="5334"/>
                            <a:pt x="975932" y="6668"/>
                            <a:pt x="998887" y="7906"/>
                          </a:cubicBezTo>
                          <a:cubicBezTo>
                            <a:pt x="1089374" y="12668"/>
                            <a:pt x="1179767" y="12192"/>
                            <a:pt x="1270445" y="13049"/>
                          </a:cubicBezTo>
                          <a:cubicBezTo>
                            <a:pt x="1361123" y="13907"/>
                            <a:pt x="1451896" y="14764"/>
                            <a:pt x="1542574" y="11430"/>
                          </a:cubicBezTo>
                          <a:cubicBezTo>
                            <a:pt x="1587722" y="9811"/>
                            <a:pt x="1632680" y="7334"/>
                            <a:pt x="1677734" y="5048"/>
                          </a:cubicBezTo>
                          <a:cubicBezTo>
                            <a:pt x="1681067" y="5905"/>
                            <a:pt x="1684877" y="6382"/>
                            <a:pt x="1689164" y="6382"/>
                          </a:cubicBezTo>
                          <a:cubicBezTo>
                            <a:pt x="1865090" y="6001"/>
                            <a:pt x="2041112" y="8954"/>
                            <a:pt x="2216944" y="6287"/>
                          </a:cubicBezTo>
                          <a:cubicBezTo>
                            <a:pt x="2277713" y="8954"/>
                            <a:pt x="2338388" y="12097"/>
                            <a:pt x="2399252" y="14478"/>
                          </a:cubicBezTo>
                          <a:cubicBezTo>
                            <a:pt x="2447925" y="16383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6287"/>
                            <a:pt x="0" y="6287"/>
                          </a:cubicBezTo>
                          <a:lnTo>
                            <a:pt x="0" y="6287"/>
                          </a:lnTo>
                          <a:cubicBezTo>
                            <a:pt x="154115" y="7429"/>
                            <a:pt x="308229" y="11621"/>
                            <a:pt x="462439" y="10573"/>
                          </a:cubicBezTo>
                          <a:cubicBezTo>
                            <a:pt x="507587" y="10287"/>
                            <a:pt x="552831" y="9811"/>
                            <a:pt x="597980" y="762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8" name="Vrije vorm: vorm 17477">
                      <a:extLst>
                        <a:ext uri="{FF2B5EF4-FFF2-40B4-BE49-F238E27FC236}">
                          <a16:creationId xmlns:a16="http://schemas.microsoft.com/office/drawing/2014/main" id="{971C7DB5-3450-7A14-A9ED-97553FE59B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9" name="Vrije vorm: vorm 17478">
                      <a:extLst>
                        <a:ext uri="{FF2B5EF4-FFF2-40B4-BE49-F238E27FC236}">
                          <a16:creationId xmlns:a16="http://schemas.microsoft.com/office/drawing/2014/main" id="{C4CA8F0E-9F51-8170-9382-CD2E0DCE8B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694" y="3775678"/>
                      <a:ext cx="164306" cy="10382"/>
                    </a:xfrm>
                    <a:custGeom>
                      <a:avLst/>
                      <a:gdLst>
                        <a:gd name="connsiteX0" fmla="*/ 0 w 164306"/>
                        <a:gd name="connsiteY0" fmla="*/ 0 h 10382"/>
                        <a:gd name="connsiteX1" fmla="*/ 0 w 164306"/>
                        <a:gd name="connsiteY1" fmla="*/ 2953 h 10382"/>
                        <a:gd name="connsiteX2" fmla="*/ 164306 w 164306"/>
                        <a:gd name="connsiteY2" fmla="*/ 10382 h 10382"/>
                        <a:gd name="connsiteX3" fmla="*/ 0 w 164306"/>
                        <a:gd name="connsiteY3" fmla="*/ 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306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3" y="6763"/>
                            <a:pt x="109442" y="9239"/>
                            <a:pt x="164306" y="10382"/>
                          </a:cubicBezTo>
                          <a:cubicBezTo>
                            <a:pt x="109347" y="8287"/>
                            <a:pt x="54483" y="4763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0" name="Vrije vorm: vorm 17479">
                      <a:extLst>
                        <a:ext uri="{FF2B5EF4-FFF2-40B4-BE49-F238E27FC236}">
                          <a16:creationId xmlns:a16="http://schemas.microsoft.com/office/drawing/2014/main" id="{455E30DD-868E-4293-AAA6-2ADB3B33BF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727672"/>
                      <a:ext cx="123158" cy="8191"/>
                    </a:xfrm>
                    <a:custGeom>
                      <a:avLst/>
                      <a:gdLst>
                        <a:gd name="connsiteX0" fmla="*/ 0 w 123158"/>
                        <a:gd name="connsiteY0" fmla="*/ 95 h 8191"/>
                        <a:gd name="connsiteX1" fmla="*/ 0 w 123158"/>
                        <a:gd name="connsiteY1" fmla="*/ 3048 h 8191"/>
                        <a:gd name="connsiteX2" fmla="*/ 123158 w 123158"/>
                        <a:gd name="connsiteY2" fmla="*/ 8191 h 8191"/>
                        <a:gd name="connsiteX3" fmla="*/ 0 w 123158"/>
                        <a:gd name="connsiteY3" fmla="*/ 0 h 819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191">
                          <a:moveTo>
                            <a:pt x="0" y="95"/>
                          </a:moveTo>
                          <a:lnTo>
                            <a:pt x="0" y="3048"/>
                          </a:lnTo>
                          <a:cubicBezTo>
                            <a:pt x="40958" y="5905"/>
                            <a:pt x="82010" y="7429"/>
                            <a:pt x="123158" y="8191"/>
                          </a:cubicBezTo>
                          <a:cubicBezTo>
                            <a:pt x="81915" y="6382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1" name="Vrije vorm: vorm 17480">
                      <a:extLst>
                        <a:ext uri="{FF2B5EF4-FFF2-40B4-BE49-F238E27FC236}">
                          <a16:creationId xmlns:a16="http://schemas.microsoft.com/office/drawing/2014/main" id="{54886892-2463-FC76-399C-3DACA000BF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2" name="Vrije vorm: vorm 17481">
                      <a:extLst>
                        <a:ext uri="{FF2B5EF4-FFF2-40B4-BE49-F238E27FC236}">
                          <a16:creationId xmlns:a16="http://schemas.microsoft.com/office/drawing/2014/main" id="{53203406-6620-AD7B-948D-58F9A5BAFC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836" y="3770820"/>
                      <a:ext cx="328802" cy="20764"/>
                    </a:xfrm>
                    <a:custGeom>
                      <a:avLst/>
                      <a:gdLst>
                        <a:gd name="connsiteX0" fmla="*/ 0 w 328802"/>
                        <a:gd name="connsiteY0" fmla="*/ 20764 h 20764"/>
                        <a:gd name="connsiteX1" fmla="*/ 328803 w 328802"/>
                        <a:gd name="connsiteY1" fmla="*/ 3715 h 20764"/>
                        <a:gd name="connsiteX2" fmla="*/ 328803 w 328802"/>
                        <a:gd name="connsiteY2" fmla="*/ 0 h 20764"/>
                        <a:gd name="connsiteX3" fmla="*/ 0 w 328802"/>
                        <a:gd name="connsiteY3" fmla="*/ 20764 h 20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764">
                          <a:moveTo>
                            <a:pt x="0" y="20764"/>
                          </a:moveTo>
                          <a:cubicBezTo>
                            <a:pt x="109823" y="17145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5907"/>
                            <a:pt x="0" y="2076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3" name="Vrije vorm: vorm 17482">
                      <a:extLst>
                        <a:ext uri="{FF2B5EF4-FFF2-40B4-BE49-F238E27FC236}">
                          <a16:creationId xmlns:a16="http://schemas.microsoft.com/office/drawing/2014/main" id="{10059CBA-5348-BFA1-5E3F-A651A4DE13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4" name="Vrije vorm: vorm 17483">
                      <a:extLst>
                        <a:ext uri="{FF2B5EF4-FFF2-40B4-BE49-F238E27FC236}">
                          <a16:creationId xmlns:a16="http://schemas.microsoft.com/office/drawing/2014/main" id="{24B60115-6162-7528-8346-9BC21DD151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99" y="3627850"/>
                      <a:ext cx="2610992" cy="354329"/>
                    </a:xfrm>
                    <a:custGeom>
                      <a:avLst/>
                      <a:gdLst>
                        <a:gd name="connsiteX0" fmla="*/ 1513046 w 2610992"/>
                        <a:gd name="connsiteY0" fmla="*/ 321373 h 354329"/>
                        <a:gd name="connsiteX1" fmla="*/ 1739265 w 2610992"/>
                        <a:gd name="connsiteY1" fmla="*/ 325564 h 354329"/>
                        <a:gd name="connsiteX2" fmla="*/ 2191607 w 2610992"/>
                        <a:gd name="connsiteY2" fmla="*/ 322707 h 354329"/>
                        <a:gd name="connsiteX3" fmla="*/ 2598611 w 2610992"/>
                        <a:gd name="connsiteY3" fmla="*/ 312706 h 354329"/>
                        <a:gd name="connsiteX4" fmla="*/ 2609564 w 2610992"/>
                        <a:gd name="connsiteY4" fmla="*/ 291751 h 354329"/>
                        <a:gd name="connsiteX5" fmla="*/ 2609755 w 2610992"/>
                        <a:gd name="connsiteY5" fmla="*/ 248221 h 354329"/>
                        <a:gd name="connsiteX6" fmla="*/ 2388870 w 2610992"/>
                        <a:gd name="connsiteY6" fmla="*/ 269748 h 354329"/>
                        <a:gd name="connsiteX7" fmla="*/ 2148459 w 2610992"/>
                        <a:gd name="connsiteY7" fmla="*/ 288131 h 354329"/>
                        <a:gd name="connsiteX8" fmla="*/ 1631347 w 2610992"/>
                        <a:gd name="connsiteY8" fmla="*/ 289084 h 354329"/>
                        <a:gd name="connsiteX9" fmla="*/ 1373219 w 2610992"/>
                        <a:gd name="connsiteY9" fmla="*/ 280892 h 354329"/>
                        <a:gd name="connsiteX10" fmla="*/ 1118616 w 2610992"/>
                        <a:gd name="connsiteY10" fmla="*/ 275844 h 354329"/>
                        <a:gd name="connsiteX11" fmla="*/ 808482 w 2610992"/>
                        <a:gd name="connsiteY11" fmla="*/ 287179 h 354329"/>
                        <a:gd name="connsiteX12" fmla="*/ 498062 w 2610992"/>
                        <a:gd name="connsiteY12" fmla="*/ 316706 h 354329"/>
                        <a:gd name="connsiteX13" fmla="*/ 567976 w 2610992"/>
                        <a:gd name="connsiteY13" fmla="*/ 304800 h 354329"/>
                        <a:gd name="connsiteX14" fmla="*/ 498158 w 2610992"/>
                        <a:gd name="connsiteY14" fmla="*/ 312134 h 354329"/>
                        <a:gd name="connsiteX15" fmla="*/ 804101 w 2610992"/>
                        <a:gd name="connsiteY15" fmla="*/ 262890 h 354329"/>
                        <a:gd name="connsiteX16" fmla="*/ 1117283 w 2610992"/>
                        <a:gd name="connsiteY16" fmla="*/ 231267 h 354329"/>
                        <a:gd name="connsiteX17" fmla="*/ 1133666 w 2610992"/>
                        <a:gd name="connsiteY17" fmla="*/ 230886 h 354329"/>
                        <a:gd name="connsiteX18" fmla="*/ 1150049 w 2610992"/>
                        <a:gd name="connsiteY18" fmla="*/ 230886 h 354329"/>
                        <a:gd name="connsiteX19" fmla="*/ 1182815 w 2610992"/>
                        <a:gd name="connsiteY19" fmla="*/ 230600 h 354329"/>
                        <a:gd name="connsiteX20" fmla="*/ 1248156 w 2610992"/>
                        <a:gd name="connsiteY20" fmla="*/ 231648 h 354329"/>
                        <a:gd name="connsiteX21" fmla="*/ 1377410 w 2610992"/>
                        <a:gd name="connsiteY21" fmla="*/ 236411 h 354329"/>
                        <a:gd name="connsiteX22" fmla="*/ 1633728 w 2610992"/>
                        <a:gd name="connsiteY22" fmla="*/ 244602 h 354329"/>
                        <a:gd name="connsiteX23" fmla="*/ 2146840 w 2610992"/>
                        <a:gd name="connsiteY23" fmla="*/ 243649 h 354329"/>
                        <a:gd name="connsiteX24" fmla="*/ 2387251 w 2610992"/>
                        <a:gd name="connsiteY24" fmla="*/ 245269 h 354329"/>
                        <a:gd name="connsiteX25" fmla="*/ 2609946 w 2610992"/>
                        <a:gd name="connsiteY25" fmla="*/ 242221 h 354329"/>
                        <a:gd name="connsiteX26" fmla="*/ 2609946 w 2610992"/>
                        <a:gd name="connsiteY26" fmla="*/ 206502 h 354329"/>
                        <a:gd name="connsiteX27" fmla="*/ 2392394 w 2610992"/>
                        <a:gd name="connsiteY27" fmla="*/ 207645 h 354329"/>
                        <a:gd name="connsiteX28" fmla="*/ 2257235 w 2610992"/>
                        <a:gd name="connsiteY28" fmla="*/ 203835 h 354329"/>
                        <a:gd name="connsiteX29" fmla="*/ 2351246 w 2610992"/>
                        <a:gd name="connsiteY29" fmla="*/ 201930 h 354329"/>
                        <a:gd name="connsiteX30" fmla="*/ 2257235 w 2610992"/>
                        <a:gd name="connsiteY30" fmla="*/ 199263 h 354329"/>
                        <a:gd name="connsiteX31" fmla="*/ 2392490 w 2610992"/>
                        <a:gd name="connsiteY31" fmla="*/ 196501 h 354329"/>
                        <a:gd name="connsiteX32" fmla="*/ 2610136 w 2610992"/>
                        <a:gd name="connsiteY32" fmla="*/ 195358 h 354329"/>
                        <a:gd name="connsiteX33" fmla="*/ 2610326 w 2610992"/>
                        <a:gd name="connsiteY33" fmla="*/ 147923 h 354329"/>
                        <a:gd name="connsiteX34" fmla="*/ 2100263 w 2610992"/>
                        <a:gd name="connsiteY34" fmla="*/ 174974 h 354329"/>
                        <a:gd name="connsiteX35" fmla="*/ 1782604 w 2610992"/>
                        <a:gd name="connsiteY35" fmla="*/ 174784 h 354329"/>
                        <a:gd name="connsiteX36" fmla="*/ 1623917 w 2610992"/>
                        <a:gd name="connsiteY36" fmla="*/ 170402 h 354329"/>
                        <a:gd name="connsiteX37" fmla="*/ 1465517 w 2610992"/>
                        <a:gd name="connsiteY37" fmla="*/ 165259 h 354329"/>
                        <a:gd name="connsiteX38" fmla="*/ 1386364 w 2610992"/>
                        <a:gd name="connsiteY38" fmla="*/ 164402 h 354329"/>
                        <a:gd name="connsiteX39" fmla="*/ 1307306 w 2610992"/>
                        <a:gd name="connsiteY39" fmla="*/ 165925 h 354329"/>
                        <a:gd name="connsiteX40" fmla="*/ 1150334 w 2610992"/>
                        <a:gd name="connsiteY40" fmla="*/ 178689 h 354329"/>
                        <a:gd name="connsiteX41" fmla="*/ 994886 w 2610992"/>
                        <a:gd name="connsiteY41" fmla="*/ 200120 h 354329"/>
                        <a:gd name="connsiteX42" fmla="*/ 839057 w 2610992"/>
                        <a:gd name="connsiteY42" fmla="*/ 221742 h 354329"/>
                        <a:gd name="connsiteX43" fmla="*/ 69914 w 2610992"/>
                        <a:gd name="connsiteY43" fmla="*/ 265843 h 354329"/>
                        <a:gd name="connsiteX44" fmla="*/ 601599 w 2610992"/>
                        <a:gd name="connsiteY44" fmla="*/ 241078 h 354329"/>
                        <a:gd name="connsiteX45" fmla="*/ 69914 w 2610992"/>
                        <a:gd name="connsiteY45" fmla="*/ 261175 h 354329"/>
                        <a:gd name="connsiteX46" fmla="*/ 837343 w 2610992"/>
                        <a:gd name="connsiteY46" fmla="*/ 210598 h 354329"/>
                        <a:gd name="connsiteX47" fmla="*/ 992886 w 2610992"/>
                        <a:gd name="connsiteY47" fmla="*/ 189071 h 354329"/>
                        <a:gd name="connsiteX48" fmla="*/ 1148810 w 2610992"/>
                        <a:gd name="connsiteY48" fmla="*/ 167545 h 354329"/>
                        <a:gd name="connsiteX49" fmla="*/ 1307021 w 2610992"/>
                        <a:gd name="connsiteY49" fmla="*/ 154686 h 354329"/>
                        <a:gd name="connsiteX50" fmla="*/ 1386650 w 2610992"/>
                        <a:gd name="connsiteY50" fmla="*/ 153067 h 354329"/>
                        <a:gd name="connsiteX51" fmla="*/ 1466183 w 2610992"/>
                        <a:gd name="connsiteY51" fmla="*/ 153924 h 354329"/>
                        <a:gd name="connsiteX52" fmla="*/ 1624775 w 2610992"/>
                        <a:gd name="connsiteY52" fmla="*/ 159067 h 354329"/>
                        <a:gd name="connsiteX53" fmla="*/ 1783175 w 2610992"/>
                        <a:gd name="connsiteY53" fmla="*/ 163449 h 354329"/>
                        <a:gd name="connsiteX54" fmla="*/ 2100263 w 2610992"/>
                        <a:gd name="connsiteY54" fmla="*/ 163639 h 354329"/>
                        <a:gd name="connsiteX55" fmla="*/ 2610517 w 2610992"/>
                        <a:gd name="connsiteY55" fmla="*/ 142304 h 354329"/>
                        <a:gd name="connsiteX56" fmla="*/ 2610898 w 2610992"/>
                        <a:gd name="connsiteY56" fmla="*/ 42386 h 354329"/>
                        <a:gd name="connsiteX57" fmla="*/ 2610326 w 2610992"/>
                        <a:gd name="connsiteY57" fmla="*/ 42386 h 354329"/>
                        <a:gd name="connsiteX58" fmla="*/ 2385441 w 2610992"/>
                        <a:gd name="connsiteY58" fmla="*/ 37624 h 354329"/>
                        <a:gd name="connsiteX59" fmla="*/ 2281142 w 2610992"/>
                        <a:gd name="connsiteY59" fmla="*/ 27337 h 354329"/>
                        <a:gd name="connsiteX60" fmla="*/ 2317528 w 2610992"/>
                        <a:gd name="connsiteY60" fmla="*/ 26289 h 354329"/>
                        <a:gd name="connsiteX61" fmla="*/ 2281142 w 2610992"/>
                        <a:gd name="connsiteY61" fmla="*/ 22765 h 354329"/>
                        <a:gd name="connsiteX62" fmla="*/ 2386489 w 2610992"/>
                        <a:gd name="connsiteY62" fmla="*/ 19717 h 354329"/>
                        <a:gd name="connsiteX63" fmla="*/ 2610803 w 2610992"/>
                        <a:gd name="connsiteY63" fmla="*/ 24479 h 354329"/>
                        <a:gd name="connsiteX64" fmla="*/ 2610993 w 2610992"/>
                        <a:gd name="connsiteY64" fmla="*/ 24479 h 354329"/>
                        <a:gd name="connsiteX65" fmla="*/ 2610993 w 2610992"/>
                        <a:gd name="connsiteY65" fmla="*/ 1714 h 354329"/>
                        <a:gd name="connsiteX66" fmla="*/ 2548033 w 2610992"/>
                        <a:gd name="connsiteY66" fmla="*/ 11144 h 354329"/>
                        <a:gd name="connsiteX67" fmla="*/ 2400300 w 2610992"/>
                        <a:gd name="connsiteY67" fmla="*/ 10382 h 354329"/>
                        <a:gd name="connsiteX68" fmla="*/ 2217992 w 2610992"/>
                        <a:gd name="connsiteY68" fmla="*/ 2191 h 354329"/>
                        <a:gd name="connsiteX69" fmla="*/ 1690211 w 2610992"/>
                        <a:gd name="connsiteY69" fmla="*/ 2286 h 354329"/>
                        <a:gd name="connsiteX70" fmla="*/ 1678781 w 2610992"/>
                        <a:gd name="connsiteY70" fmla="*/ 953 h 354329"/>
                        <a:gd name="connsiteX71" fmla="*/ 1543622 w 2610992"/>
                        <a:gd name="connsiteY71" fmla="*/ 7334 h 354329"/>
                        <a:gd name="connsiteX72" fmla="*/ 1271492 w 2610992"/>
                        <a:gd name="connsiteY72" fmla="*/ 8954 h 354329"/>
                        <a:gd name="connsiteX73" fmla="*/ 999935 w 2610992"/>
                        <a:gd name="connsiteY73" fmla="*/ 3810 h 354329"/>
                        <a:gd name="connsiteX74" fmla="*/ 931259 w 2610992"/>
                        <a:gd name="connsiteY74" fmla="*/ 0 h 354329"/>
                        <a:gd name="connsiteX75" fmla="*/ 648938 w 2610992"/>
                        <a:gd name="connsiteY75" fmla="*/ 667 h 354329"/>
                        <a:gd name="connsiteX76" fmla="*/ 599027 w 2610992"/>
                        <a:gd name="connsiteY76" fmla="*/ 3524 h 354329"/>
                        <a:gd name="connsiteX77" fmla="*/ 463487 w 2610992"/>
                        <a:gd name="connsiteY77" fmla="*/ 6477 h 354329"/>
                        <a:gd name="connsiteX78" fmla="*/ 1048 w 2610992"/>
                        <a:gd name="connsiteY78" fmla="*/ 2191 h 354329"/>
                        <a:gd name="connsiteX79" fmla="*/ 667 w 2610992"/>
                        <a:gd name="connsiteY79" fmla="*/ 98488 h 354329"/>
                        <a:gd name="connsiteX80" fmla="*/ 208026 w 2610992"/>
                        <a:gd name="connsiteY80" fmla="*/ 104204 h 354329"/>
                        <a:gd name="connsiteX81" fmla="*/ 482060 w 2610992"/>
                        <a:gd name="connsiteY81" fmla="*/ 93250 h 354329"/>
                        <a:gd name="connsiteX82" fmla="*/ 933736 w 2610992"/>
                        <a:gd name="connsiteY82" fmla="*/ 71914 h 354329"/>
                        <a:gd name="connsiteX83" fmla="*/ 1386459 w 2610992"/>
                        <a:gd name="connsiteY83" fmla="*/ 79248 h 354329"/>
                        <a:gd name="connsiteX84" fmla="*/ 1808036 w 2610992"/>
                        <a:gd name="connsiteY84" fmla="*/ 94393 h 354329"/>
                        <a:gd name="connsiteX85" fmla="*/ 1661255 w 2610992"/>
                        <a:gd name="connsiteY85" fmla="*/ 95821 h 354329"/>
                        <a:gd name="connsiteX86" fmla="*/ 1808036 w 2610992"/>
                        <a:gd name="connsiteY86" fmla="*/ 98965 h 354329"/>
                        <a:gd name="connsiteX87" fmla="*/ 1385411 w 2610992"/>
                        <a:gd name="connsiteY87" fmla="*/ 97060 h 354329"/>
                        <a:gd name="connsiteX88" fmla="*/ 934307 w 2610992"/>
                        <a:gd name="connsiteY88" fmla="*/ 89725 h 354329"/>
                        <a:gd name="connsiteX89" fmla="*/ 483489 w 2610992"/>
                        <a:gd name="connsiteY89" fmla="*/ 111062 h 354329"/>
                        <a:gd name="connsiteX90" fmla="*/ 208026 w 2610992"/>
                        <a:gd name="connsiteY90" fmla="*/ 115443 h 354329"/>
                        <a:gd name="connsiteX91" fmla="*/ 762 w 2610992"/>
                        <a:gd name="connsiteY91" fmla="*/ 104680 h 354329"/>
                        <a:gd name="connsiteX92" fmla="*/ 571 w 2610992"/>
                        <a:gd name="connsiteY92" fmla="*/ 146209 h 354329"/>
                        <a:gd name="connsiteX93" fmla="*/ 279083 w 2610992"/>
                        <a:gd name="connsiteY93" fmla="*/ 154210 h 354329"/>
                        <a:gd name="connsiteX94" fmla="*/ 432245 w 2610992"/>
                        <a:gd name="connsiteY94" fmla="*/ 150114 h 354329"/>
                        <a:gd name="connsiteX95" fmla="*/ 470440 w 2610992"/>
                        <a:gd name="connsiteY95" fmla="*/ 147923 h 354329"/>
                        <a:gd name="connsiteX96" fmla="*/ 508635 w 2610992"/>
                        <a:gd name="connsiteY96" fmla="*/ 145447 h 354329"/>
                        <a:gd name="connsiteX97" fmla="*/ 584835 w 2610992"/>
                        <a:gd name="connsiteY97" fmla="*/ 139446 h 354329"/>
                        <a:gd name="connsiteX98" fmla="*/ 890302 w 2610992"/>
                        <a:gd name="connsiteY98" fmla="*/ 115157 h 354329"/>
                        <a:gd name="connsiteX99" fmla="*/ 1034129 w 2610992"/>
                        <a:gd name="connsiteY99" fmla="*/ 113633 h 354329"/>
                        <a:gd name="connsiteX100" fmla="*/ 1176909 w 2610992"/>
                        <a:gd name="connsiteY100" fmla="*/ 123349 h 354329"/>
                        <a:gd name="connsiteX101" fmla="*/ 1034034 w 2610992"/>
                        <a:gd name="connsiteY101" fmla="*/ 116967 h 354329"/>
                        <a:gd name="connsiteX102" fmla="*/ 978122 w 2610992"/>
                        <a:gd name="connsiteY102" fmla="*/ 117824 h 354329"/>
                        <a:gd name="connsiteX103" fmla="*/ 1034129 w 2610992"/>
                        <a:gd name="connsiteY103" fmla="*/ 118300 h 354329"/>
                        <a:gd name="connsiteX104" fmla="*/ 1176909 w 2610992"/>
                        <a:gd name="connsiteY104" fmla="*/ 128016 h 354329"/>
                        <a:gd name="connsiteX105" fmla="*/ 1034034 w 2610992"/>
                        <a:gd name="connsiteY105" fmla="*/ 121634 h 354329"/>
                        <a:gd name="connsiteX106" fmla="*/ 891064 w 2610992"/>
                        <a:gd name="connsiteY106" fmla="*/ 126492 h 354329"/>
                        <a:gd name="connsiteX107" fmla="*/ 586073 w 2610992"/>
                        <a:gd name="connsiteY107" fmla="*/ 150781 h 354329"/>
                        <a:gd name="connsiteX108" fmla="*/ 509683 w 2610992"/>
                        <a:gd name="connsiteY108" fmla="*/ 156877 h 354329"/>
                        <a:gd name="connsiteX109" fmla="*/ 471392 w 2610992"/>
                        <a:gd name="connsiteY109" fmla="*/ 159448 h 354329"/>
                        <a:gd name="connsiteX110" fmla="*/ 433007 w 2610992"/>
                        <a:gd name="connsiteY110" fmla="*/ 161639 h 354329"/>
                        <a:gd name="connsiteX111" fmla="*/ 279178 w 2610992"/>
                        <a:gd name="connsiteY111" fmla="*/ 165735 h 354329"/>
                        <a:gd name="connsiteX112" fmla="*/ 667 w 2610992"/>
                        <a:gd name="connsiteY112" fmla="*/ 152781 h 354329"/>
                        <a:gd name="connsiteX113" fmla="*/ 667 w 2610992"/>
                        <a:gd name="connsiteY113" fmla="*/ 179451 h 354329"/>
                        <a:gd name="connsiteX114" fmla="*/ 52387 w 2610992"/>
                        <a:gd name="connsiteY114" fmla="*/ 180213 h 354329"/>
                        <a:gd name="connsiteX115" fmla="*/ 222885 w 2610992"/>
                        <a:gd name="connsiteY115" fmla="*/ 184975 h 354329"/>
                        <a:gd name="connsiteX116" fmla="*/ 257461 w 2610992"/>
                        <a:gd name="connsiteY116" fmla="*/ 186214 h 354329"/>
                        <a:gd name="connsiteX117" fmla="*/ 274701 w 2610992"/>
                        <a:gd name="connsiteY117" fmla="*/ 186690 h 354329"/>
                        <a:gd name="connsiteX118" fmla="*/ 283369 w 2610992"/>
                        <a:gd name="connsiteY118" fmla="*/ 186976 h 354329"/>
                        <a:gd name="connsiteX119" fmla="*/ 292037 w 2610992"/>
                        <a:gd name="connsiteY119" fmla="*/ 186976 h 354329"/>
                        <a:gd name="connsiteX120" fmla="*/ 326708 w 2610992"/>
                        <a:gd name="connsiteY120" fmla="*/ 187166 h 354329"/>
                        <a:gd name="connsiteX121" fmla="*/ 344043 w 2610992"/>
                        <a:gd name="connsiteY121" fmla="*/ 187071 h 354329"/>
                        <a:gd name="connsiteX122" fmla="*/ 361379 w 2610992"/>
                        <a:gd name="connsiteY122" fmla="*/ 186785 h 354329"/>
                        <a:gd name="connsiteX123" fmla="*/ 430816 w 2610992"/>
                        <a:gd name="connsiteY123" fmla="*/ 184785 h 354329"/>
                        <a:gd name="connsiteX124" fmla="*/ 465582 w 2610992"/>
                        <a:gd name="connsiteY124" fmla="*/ 183071 h 354329"/>
                        <a:gd name="connsiteX125" fmla="*/ 482918 w 2610992"/>
                        <a:gd name="connsiteY125" fmla="*/ 182213 h 354329"/>
                        <a:gd name="connsiteX126" fmla="*/ 500348 w 2610992"/>
                        <a:gd name="connsiteY126" fmla="*/ 181165 h 354329"/>
                        <a:gd name="connsiteX127" fmla="*/ 779145 w 2610992"/>
                        <a:gd name="connsiteY127" fmla="*/ 159448 h 354329"/>
                        <a:gd name="connsiteX128" fmla="*/ 1042988 w 2610992"/>
                        <a:gd name="connsiteY128" fmla="*/ 158210 h 354329"/>
                        <a:gd name="connsiteX129" fmla="*/ 997458 w 2610992"/>
                        <a:gd name="connsiteY129" fmla="*/ 161925 h 354329"/>
                        <a:gd name="connsiteX130" fmla="*/ 1042988 w 2610992"/>
                        <a:gd name="connsiteY130" fmla="*/ 162878 h 354329"/>
                        <a:gd name="connsiteX131" fmla="*/ 783527 w 2610992"/>
                        <a:gd name="connsiteY131" fmla="*/ 190500 h 354329"/>
                        <a:gd name="connsiteX132" fmla="*/ 503682 w 2610992"/>
                        <a:gd name="connsiteY132" fmla="*/ 212312 h 354329"/>
                        <a:gd name="connsiteX133" fmla="*/ 486061 w 2610992"/>
                        <a:gd name="connsiteY133" fmla="*/ 213360 h 354329"/>
                        <a:gd name="connsiteX134" fmla="*/ 468440 w 2610992"/>
                        <a:gd name="connsiteY134" fmla="*/ 214217 h 354329"/>
                        <a:gd name="connsiteX135" fmla="*/ 433102 w 2610992"/>
                        <a:gd name="connsiteY135" fmla="*/ 215932 h 354329"/>
                        <a:gd name="connsiteX136" fmla="*/ 362141 w 2610992"/>
                        <a:gd name="connsiteY136" fmla="*/ 218027 h 354329"/>
                        <a:gd name="connsiteX137" fmla="*/ 344424 w 2610992"/>
                        <a:gd name="connsiteY137" fmla="*/ 218313 h 354329"/>
                        <a:gd name="connsiteX138" fmla="*/ 326612 w 2610992"/>
                        <a:gd name="connsiteY138" fmla="*/ 218504 h 354329"/>
                        <a:gd name="connsiteX139" fmla="*/ 290989 w 2610992"/>
                        <a:gd name="connsiteY139" fmla="*/ 218313 h 354329"/>
                        <a:gd name="connsiteX140" fmla="*/ 282131 w 2610992"/>
                        <a:gd name="connsiteY140" fmla="*/ 218313 h 354329"/>
                        <a:gd name="connsiteX141" fmla="*/ 273272 w 2610992"/>
                        <a:gd name="connsiteY141" fmla="*/ 218027 h 354329"/>
                        <a:gd name="connsiteX142" fmla="*/ 255461 w 2610992"/>
                        <a:gd name="connsiteY142" fmla="*/ 217551 h 354329"/>
                        <a:gd name="connsiteX143" fmla="*/ 219932 w 2610992"/>
                        <a:gd name="connsiteY143" fmla="*/ 216313 h 354329"/>
                        <a:gd name="connsiteX144" fmla="*/ 50483 w 2610992"/>
                        <a:gd name="connsiteY144" fmla="*/ 198311 h 354329"/>
                        <a:gd name="connsiteX145" fmla="*/ 571 w 2610992"/>
                        <a:gd name="connsiteY145" fmla="*/ 193643 h 354329"/>
                        <a:gd name="connsiteX146" fmla="*/ 190 w 2610992"/>
                        <a:gd name="connsiteY146" fmla="*/ 286036 h 354329"/>
                        <a:gd name="connsiteX147" fmla="*/ 138779 w 2610992"/>
                        <a:gd name="connsiteY147" fmla="*/ 288322 h 354329"/>
                        <a:gd name="connsiteX148" fmla="*/ 444246 w 2610992"/>
                        <a:gd name="connsiteY148" fmla="*/ 279940 h 354329"/>
                        <a:gd name="connsiteX149" fmla="*/ 586740 w 2610992"/>
                        <a:gd name="connsiteY149" fmla="*/ 270700 h 354329"/>
                        <a:gd name="connsiteX150" fmla="*/ 488633 w 2610992"/>
                        <a:gd name="connsiteY150" fmla="*/ 282130 h 354329"/>
                        <a:gd name="connsiteX151" fmla="*/ 586645 w 2610992"/>
                        <a:gd name="connsiteY151" fmla="*/ 275368 h 354329"/>
                        <a:gd name="connsiteX152" fmla="*/ 445103 w 2610992"/>
                        <a:gd name="connsiteY152" fmla="*/ 291274 h 354329"/>
                        <a:gd name="connsiteX153" fmla="*/ 138398 w 2610992"/>
                        <a:gd name="connsiteY153" fmla="*/ 299752 h 354329"/>
                        <a:gd name="connsiteX154" fmla="*/ 0 w 2610992"/>
                        <a:gd name="connsiteY154" fmla="*/ 292513 h 354329"/>
                        <a:gd name="connsiteX155" fmla="*/ 0 w 2610992"/>
                        <a:gd name="connsiteY155" fmla="*/ 328422 h 354329"/>
                        <a:gd name="connsiteX156" fmla="*/ 17621 w 2610992"/>
                        <a:gd name="connsiteY156" fmla="*/ 354330 h 354329"/>
                        <a:gd name="connsiteX157" fmla="*/ 2580799 w 2610992"/>
                        <a:gd name="connsiteY157" fmla="*/ 348139 h 354329"/>
                        <a:gd name="connsiteX158" fmla="*/ 2596610 w 2610992"/>
                        <a:gd name="connsiteY158" fmla="*/ 318230 h 354329"/>
                        <a:gd name="connsiteX159" fmla="*/ 2192369 w 2610992"/>
                        <a:gd name="connsiteY159" fmla="*/ 334518 h 354329"/>
                        <a:gd name="connsiteX160" fmla="*/ 1739456 w 2610992"/>
                        <a:gd name="connsiteY160" fmla="*/ 337375 h 354329"/>
                        <a:gd name="connsiteX161" fmla="*/ 1513237 w 2610992"/>
                        <a:gd name="connsiteY161" fmla="*/ 333185 h 354329"/>
                        <a:gd name="connsiteX162" fmla="*/ 1287399 w 2610992"/>
                        <a:gd name="connsiteY162" fmla="*/ 336899 h 354329"/>
                        <a:gd name="connsiteX163" fmla="*/ 1063466 w 2610992"/>
                        <a:gd name="connsiteY163" fmla="*/ 349948 h 354329"/>
                        <a:gd name="connsiteX164" fmla="*/ 1018318 w 2610992"/>
                        <a:gd name="connsiteY164" fmla="*/ 349948 h 354329"/>
                        <a:gd name="connsiteX165" fmla="*/ 1122712 w 2610992"/>
                        <a:gd name="connsiteY165" fmla="*/ 341090 h 354329"/>
                        <a:gd name="connsiteX166" fmla="*/ 1063466 w 2610992"/>
                        <a:gd name="connsiteY166" fmla="*/ 345281 h 354329"/>
                        <a:gd name="connsiteX167" fmla="*/ 1018318 w 2610992"/>
                        <a:gd name="connsiteY167" fmla="*/ 345281 h 354329"/>
                        <a:gd name="connsiteX168" fmla="*/ 1286732 w 2610992"/>
                        <a:gd name="connsiteY168" fmla="*/ 325564 h 354329"/>
                        <a:gd name="connsiteX169" fmla="*/ 1513332 w 2610992"/>
                        <a:gd name="connsiteY169" fmla="*/ 321850 h 354329"/>
                        <a:gd name="connsiteX170" fmla="*/ 2210943 w 2610992"/>
                        <a:gd name="connsiteY170" fmla="*/ 226028 h 354329"/>
                        <a:gd name="connsiteX171" fmla="*/ 2144363 w 2610992"/>
                        <a:gd name="connsiteY171" fmla="*/ 228505 h 354329"/>
                        <a:gd name="connsiteX172" fmla="*/ 2001965 w 2610992"/>
                        <a:gd name="connsiteY172" fmla="*/ 226600 h 354329"/>
                        <a:gd name="connsiteX173" fmla="*/ 1915478 w 2610992"/>
                        <a:gd name="connsiteY173" fmla="*/ 222123 h 354329"/>
                        <a:gd name="connsiteX174" fmla="*/ 1975676 w 2610992"/>
                        <a:gd name="connsiteY174" fmla="*/ 220599 h 354329"/>
                        <a:gd name="connsiteX175" fmla="*/ 1915478 w 2610992"/>
                        <a:gd name="connsiteY175" fmla="*/ 217456 h 354329"/>
                        <a:gd name="connsiteX176" fmla="*/ 2002155 w 2610992"/>
                        <a:gd name="connsiteY176" fmla="*/ 215265 h 354329"/>
                        <a:gd name="connsiteX177" fmla="*/ 2144554 w 2610992"/>
                        <a:gd name="connsiteY177" fmla="*/ 217170 h 354329"/>
                        <a:gd name="connsiteX178" fmla="*/ 2210943 w 2610992"/>
                        <a:gd name="connsiteY178" fmla="*/ 221361 h 354329"/>
                        <a:gd name="connsiteX179" fmla="*/ 2164747 w 2610992"/>
                        <a:gd name="connsiteY179" fmla="*/ 223075 h 354329"/>
                        <a:gd name="connsiteX180" fmla="*/ 2210943 w 2610992"/>
                        <a:gd name="connsiteY180" fmla="*/ 226028 h 354329"/>
                        <a:gd name="connsiteX181" fmla="*/ 1461897 w 2610992"/>
                        <a:gd name="connsiteY181" fmla="*/ 190214 h 354329"/>
                        <a:gd name="connsiteX182" fmla="*/ 1941290 w 2610992"/>
                        <a:gd name="connsiteY182" fmla="*/ 189071 h 354329"/>
                        <a:gd name="connsiteX183" fmla="*/ 2165128 w 2610992"/>
                        <a:gd name="connsiteY183" fmla="*/ 195167 h 354329"/>
                        <a:gd name="connsiteX184" fmla="*/ 2087309 w 2610992"/>
                        <a:gd name="connsiteY184" fmla="*/ 197644 h 354329"/>
                        <a:gd name="connsiteX185" fmla="*/ 2165128 w 2610992"/>
                        <a:gd name="connsiteY185" fmla="*/ 199739 h 354329"/>
                        <a:gd name="connsiteX186" fmla="*/ 1941195 w 2610992"/>
                        <a:gd name="connsiteY186" fmla="*/ 206978 h 354329"/>
                        <a:gd name="connsiteX187" fmla="*/ 1461802 w 2610992"/>
                        <a:gd name="connsiteY187" fmla="*/ 208121 h 354329"/>
                        <a:gd name="connsiteX188" fmla="*/ 1170337 w 2610992"/>
                        <a:gd name="connsiteY188" fmla="*/ 202216 h 354329"/>
                        <a:gd name="connsiteX189" fmla="*/ 1271683 w 2610992"/>
                        <a:gd name="connsiteY189" fmla="*/ 199644 h 354329"/>
                        <a:gd name="connsiteX190" fmla="*/ 1170337 w 2610992"/>
                        <a:gd name="connsiteY190" fmla="*/ 197548 h 354329"/>
                        <a:gd name="connsiteX191" fmla="*/ 1461897 w 2610992"/>
                        <a:gd name="connsiteY191" fmla="*/ 190214 h 354329"/>
                        <a:gd name="connsiteX192" fmla="*/ 1943005 w 2610992"/>
                        <a:gd name="connsiteY192" fmla="*/ 6667 h 354329"/>
                        <a:gd name="connsiteX193" fmla="*/ 1957864 w 2610992"/>
                        <a:gd name="connsiteY193" fmla="*/ 9620 h 354329"/>
                        <a:gd name="connsiteX194" fmla="*/ 1940052 w 2610992"/>
                        <a:gd name="connsiteY194" fmla="*/ 6667 h 354329"/>
                        <a:gd name="connsiteX195" fmla="*/ 1942910 w 2610992"/>
                        <a:gd name="connsiteY195" fmla="*/ 6667 h 354329"/>
                        <a:gd name="connsiteX196" fmla="*/ 1957864 w 2610992"/>
                        <a:gd name="connsiteY196" fmla="*/ 14288 h 354329"/>
                        <a:gd name="connsiteX197" fmla="*/ 1940052 w 2610992"/>
                        <a:gd name="connsiteY197" fmla="*/ 11335 h 354329"/>
                        <a:gd name="connsiteX198" fmla="*/ 1942910 w 2610992"/>
                        <a:gd name="connsiteY198" fmla="*/ 11335 h 354329"/>
                        <a:gd name="connsiteX199" fmla="*/ 1957769 w 2610992"/>
                        <a:gd name="connsiteY199" fmla="*/ 14288 h 354329"/>
                        <a:gd name="connsiteX200" fmla="*/ 812387 w 2610992"/>
                        <a:gd name="connsiteY200" fmla="*/ 9430 h 354329"/>
                        <a:gd name="connsiteX201" fmla="*/ 915162 w 2610992"/>
                        <a:gd name="connsiteY201" fmla="*/ 9144 h 354329"/>
                        <a:gd name="connsiteX202" fmla="*/ 1189387 w 2610992"/>
                        <a:gd name="connsiteY202" fmla="*/ 8477 h 354329"/>
                        <a:gd name="connsiteX203" fmla="*/ 1168622 w 2610992"/>
                        <a:gd name="connsiteY203" fmla="*/ 9906 h 354329"/>
                        <a:gd name="connsiteX204" fmla="*/ 1116806 w 2610992"/>
                        <a:gd name="connsiteY204" fmla="*/ 13240 h 354329"/>
                        <a:gd name="connsiteX205" fmla="*/ 1189387 w 2610992"/>
                        <a:gd name="connsiteY205" fmla="*/ 13049 h 354329"/>
                        <a:gd name="connsiteX206" fmla="*/ 1168622 w 2610992"/>
                        <a:gd name="connsiteY206" fmla="*/ 14478 h 354329"/>
                        <a:gd name="connsiteX207" fmla="*/ 989266 w 2610992"/>
                        <a:gd name="connsiteY207" fmla="*/ 24765 h 354329"/>
                        <a:gd name="connsiteX208" fmla="*/ 944309 w 2610992"/>
                        <a:gd name="connsiteY208" fmla="*/ 26384 h 354329"/>
                        <a:gd name="connsiteX209" fmla="*/ 899255 w 2610992"/>
                        <a:gd name="connsiteY209" fmla="*/ 27337 h 354329"/>
                        <a:gd name="connsiteX210" fmla="*/ 809054 w 2610992"/>
                        <a:gd name="connsiteY210" fmla="*/ 27337 h 354329"/>
                        <a:gd name="connsiteX211" fmla="*/ 598456 w 2610992"/>
                        <a:gd name="connsiteY211" fmla="*/ 14573 h 354329"/>
                        <a:gd name="connsiteX212" fmla="*/ 658463 w 2610992"/>
                        <a:gd name="connsiteY212" fmla="*/ 14383 h 354329"/>
                        <a:gd name="connsiteX213" fmla="*/ 598456 w 2610992"/>
                        <a:gd name="connsiteY213" fmla="*/ 9906 h 354329"/>
                        <a:gd name="connsiteX214" fmla="*/ 812387 w 2610992"/>
                        <a:gd name="connsiteY214" fmla="*/ 9430 h 354329"/>
                        <a:gd name="connsiteX215" fmla="*/ 2146459 w 2610992"/>
                        <a:gd name="connsiteY215" fmla="*/ 115348 h 354329"/>
                        <a:gd name="connsiteX216" fmla="*/ 2315623 w 2610992"/>
                        <a:gd name="connsiteY216" fmla="*/ 99155 h 354329"/>
                        <a:gd name="connsiteX217" fmla="*/ 2357533 w 2610992"/>
                        <a:gd name="connsiteY217" fmla="*/ 93536 h 354329"/>
                        <a:gd name="connsiteX218" fmla="*/ 2378393 w 2610992"/>
                        <a:gd name="connsiteY218" fmla="*/ 90488 h 354329"/>
                        <a:gd name="connsiteX219" fmla="*/ 2388775 w 2610992"/>
                        <a:gd name="connsiteY219" fmla="*/ 88963 h 354329"/>
                        <a:gd name="connsiteX220" fmla="*/ 2389442 w 2610992"/>
                        <a:gd name="connsiteY220" fmla="*/ 88963 h 354329"/>
                        <a:gd name="connsiteX221" fmla="*/ 2376011 w 2610992"/>
                        <a:gd name="connsiteY221" fmla="*/ 84391 h 354329"/>
                        <a:gd name="connsiteX222" fmla="*/ 2366772 w 2610992"/>
                        <a:gd name="connsiteY222" fmla="*/ 82963 h 354329"/>
                        <a:gd name="connsiteX223" fmla="*/ 2362105 w 2610992"/>
                        <a:gd name="connsiteY223" fmla="*/ 82582 h 354329"/>
                        <a:gd name="connsiteX224" fmla="*/ 2357152 w 2610992"/>
                        <a:gd name="connsiteY224" fmla="*/ 82296 h 354329"/>
                        <a:gd name="connsiteX225" fmla="*/ 2335816 w 2610992"/>
                        <a:gd name="connsiteY225" fmla="*/ 81534 h 354329"/>
                        <a:gd name="connsiteX226" fmla="*/ 1603819 w 2610992"/>
                        <a:gd name="connsiteY226" fmla="*/ 58103 h 354329"/>
                        <a:gd name="connsiteX227" fmla="*/ 870776 w 2610992"/>
                        <a:gd name="connsiteY227" fmla="*/ 58960 h 354329"/>
                        <a:gd name="connsiteX228" fmla="*/ 647795 w 2610992"/>
                        <a:gd name="connsiteY228" fmla="*/ 62103 h 354329"/>
                        <a:gd name="connsiteX229" fmla="*/ 424244 w 2610992"/>
                        <a:gd name="connsiteY229" fmla="*/ 57912 h 354329"/>
                        <a:gd name="connsiteX230" fmla="*/ 204216 w 2610992"/>
                        <a:gd name="connsiteY230" fmla="*/ 32861 h 354329"/>
                        <a:gd name="connsiteX231" fmla="*/ 86582 w 2610992"/>
                        <a:gd name="connsiteY231" fmla="*/ 15907 h 354329"/>
                        <a:gd name="connsiteX232" fmla="*/ 98489 w 2610992"/>
                        <a:gd name="connsiteY232" fmla="*/ 15907 h 354329"/>
                        <a:gd name="connsiteX233" fmla="*/ 205169 w 2610992"/>
                        <a:gd name="connsiteY233" fmla="*/ 29623 h 354329"/>
                        <a:gd name="connsiteX234" fmla="*/ 285369 w 2610992"/>
                        <a:gd name="connsiteY234" fmla="*/ 39243 h 354329"/>
                        <a:gd name="connsiteX235" fmla="*/ 204216 w 2610992"/>
                        <a:gd name="connsiteY235" fmla="*/ 28289 h 354329"/>
                        <a:gd name="connsiteX236" fmla="*/ 86582 w 2610992"/>
                        <a:gd name="connsiteY236" fmla="*/ 11335 h 354329"/>
                        <a:gd name="connsiteX237" fmla="*/ 98489 w 2610992"/>
                        <a:gd name="connsiteY237" fmla="*/ 11335 h 354329"/>
                        <a:gd name="connsiteX238" fmla="*/ 205169 w 2610992"/>
                        <a:gd name="connsiteY238" fmla="*/ 25051 h 354329"/>
                        <a:gd name="connsiteX239" fmla="*/ 425196 w 2610992"/>
                        <a:gd name="connsiteY239" fmla="*/ 46768 h 354329"/>
                        <a:gd name="connsiteX240" fmla="*/ 647414 w 2610992"/>
                        <a:gd name="connsiteY240" fmla="*/ 47625 h 354329"/>
                        <a:gd name="connsiteX241" fmla="*/ 870395 w 2610992"/>
                        <a:gd name="connsiteY241" fmla="*/ 41148 h 354329"/>
                        <a:gd name="connsiteX242" fmla="*/ 1604391 w 2610992"/>
                        <a:gd name="connsiteY242" fmla="*/ 40291 h 354329"/>
                        <a:gd name="connsiteX243" fmla="*/ 2337340 w 2610992"/>
                        <a:gd name="connsiteY243" fmla="*/ 63817 h 354329"/>
                        <a:gd name="connsiteX244" fmla="*/ 2358676 w 2610992"/>
                        <a:gd name="connsiteY244" fmla="*/ 65056 h 354329"/>
                        <a:gd name="connsiteX245" fmla="*/ 2364391 w 2610992"/>
                        <a:gd name="connsiteY245" fmla="*/ 65437 h 354329"/>
                        <a:gd name="connsiteX246" fmla="*/ 2370296 w 2610992"/>
                        <a:gd name="connsiteY246" fmla="*/ 66104 h 354329"/>
                        <a:gd name="connsiteX247" fmla="*/ 2381822 w 2610992"/>
                        <a:gd name="connsiteY247" fmla="*/ 68199 h 354329"/>
                        <a:gd name="connsiteX248" fmla="*/ 2393061 w 2610992"/>
                        <a:gd name="connsiteY248" fmla="*/ 71533 h 354329"/>
                        <a:gd name="connsiteX249" fmla="*/ 2403729 w 2610992"/>
                        <a:gd name="connsiteY249" fmla="*/ 76867 h 354329"/>
                        <a:gd name="connsiteX250" fmla="*/ 2406110 w 2610992"/>
                        <a:gd name="connsiteY250" fmla="*/ 78677 h 354329"/>
                        <a:gd name="connsiteX251" fmla="*/ 2408206 w 2610992"/>
                        <a:gd name="connsiteY251" fmla="*/ 80772 h 354329"/>
                        <a:gd name="connsiteX252" fmla="*/ 2410206 w 2610992"/>
                        <a:gd name="connsiteY252" fmla="*/ 83439 h 354329"/>
                        <a:gd name="connsiteX253" fmla="*/ 2411444 w 2610992"/>
                        <a:gd name="connsiteY253" fmla="*/ 86678 h 354329"/>
                        <a:gd name="connsiteX254" fmla="*/ 2411635 w 2610992"/>
                        <a:gd name="connsiteY254" fmla="*/ 92107 h 354329"/>
                        <a:gd name="connsiteX255" fmla="*/ 2411540 w 2610992"/>
                        <a:gd name="connsiteY255" fmla="*/ 97631 h 354329"/>
                        <a:gd name="connsiteX256" fmla="*/ 2410778 w 2610992"/>
                        <a:gd name="connsiteY256" fmla="*/ 100774 h 354329"/>
                        <a:gd name="connsiteX257" fmla="*/ 2410587 w 2610992"/>
                        <a:gd name="connsiteY257" fmla="*/ 101537 h 354329"/>
                        <a:gd name="connsiteX258" fmla="*/ 2410206 w 2610992"/>
                        <a:gd name="connsiteY258" fmla="*/ 101822 h 354329"/>
                        <a:gd name="connsiteX259" fmla="*/ 2409635 w 2610992"/>
                        <a:gd name="connsiteY259" fmla="*/ 101822 h 354329"/>
                        <a:gd name="connsiteX260" fmla="*/ 2407539 w 2610992"/>
                        <a:gd name="connsiteY260" fmla="*/ 102489 h 354329"/>
                        <a:gd name="connsiteX261" fmla="*/ 2403253 w 2610992"/>
                        <a:gd name="connsiteY261" fmla="*/ 103441 h 354329"/>
                        <a:gd name="connsiteX262" fmla="*/ 2398395 w 2610992"/>
                        <a:gd name="connsiteY262" fmla="*/ 104108 h 354329"/>
                        <a:gd name="connsiteX263" fmla="*/ 2392109 w 2610992"/>
                        <a:gd name="connsiteY263" fmla="*/ 104965 h 354329"/>
                        <a:gd name="connsiteX264" fmla="*/ 2381536 w 2610992"/>
                        <a:gd name="connsiteY264" fmla="*/ 106299 h 354329"/>
                        <a:gd name="connsiteX265" fmla="*/ 2360390 w 2610992"/>
                        <a:gd name="connsiteY265" fmla="*/ 108966 h 354329"/>
                        <a:gd name="connsiteX266" fmla="*/ 2317909 w 2610992"/>
                        <a:gd name="connsiteY266" fmla="*/ 113729 h 354329"/>
                        <a:gd name="connsiteX267" fmla="*/ 2147030 w 2610992"/>
                        <a:gd name="connsiteY267" fmla="*/ 126778 h 354329"/>
                        <a:gd name="connsiteX268" fmla="*/ 1804416 w 2610992"/>
                        <a:gd name="connsiteY268" fmla="*/ 122777 h 354329"/>
                        <a:gd name="connsiteX269" fmla="*/ 2042351 w 2610992"/>
                        <a:gd name="connsiteY269" fmla="*/ 124968 h 354329"/>
                        <a:gd name="connsiteX270" fmla="*/ 1804416 w 2610992"/>
                        <a:gd name="connsiteY270" fmla="*/ 118205 h 354329"/>
                        <a:gd name="connsiteX271" fmla="*/ 2146268 w 2610992"/>
                        <a:gd name="connsiteY271" fmla="*/ 115633 h 354329"/>
                        <a:gd name="connsiteX272" fmla="*/ 1544098 w 2610992"/>
                        <a:gd name="connsiteY272" fmla="*/ 119920 h 354329"/>
                        <a:gd name="connsiteX273" fmla="*/ 1650016 w 2610992"/>
                        <a:gd name="connsiteY273" fmla="*/ 125921 h 354329"/>
                        <a:gd name="connsiteX274" fmla="*/ 1699165 w 2610992"/>
                        <a:gd name="connsiteY274" fmla="*/ 131636 h 354329"/>
                        <a:gd name="connsiteX275" fmla="*/ 1664780 w 2610992"/>
                        <a:gd name="connsiteY275" fmla="*/ 132207 h 354329"/>
                        <a:gd name="connsiteX276" fmla="*/ 1699165 w 2610992"/>
                        <a:gd name="connsiteY276" fmla="*/ 136207 h 354329"/>
                        <a:gd name="connsiteX277" fmla="*/ 1649254 w 2610992"/>
                        <a:gd name="connsiteY277" fmla="*/ 137065 h 354329"/>
                        <a:gd name="connsiteX278" fmla="*/ 1543145 w 2610992"/>
                        <a:gd name="connsiteY278" fmla="*/ 131064 h 354329"/>
                        <a:gd name="connsiteX279" fmla="*/ 1479233 w 2610992"/>
                        <a:gd name="connsiteY279" fmla="*/ 123539 h 354329"/>
                        <a:gd name="connsiteX280" fmla="*/ 1523810 w 2610992"/>
                        <a:gd name="connsiteY280" fmla="*/ 124206 h 354329"/>
                        <a:gd name="connsiteX281" fmla="*/ 1479328 w 2610992"/>
                        <a:gd name="connsiteY281" fmla="*/ 118967 h 354329"/>
                        <a:gd name="connsiteX282" fmla="*/ 1544193 w 2610992"/>
                        <a:gd name="connsiteY282" fmla="*/ 119920 h 354329"/>
                        <a:gd name="connsiteX283" fmla="*/ 411575 w 2610992"/>
                        <a:gd name="connsiteY283" fmla="*/ 141732 h 354329"/>
                        <a:gd name="connsiteX284" fmla="*/ 261080 w 2610992"/>
                        <a:gd name="connsiteY284" fmla="*/ 150781 h 354329"/>
                        <a:gd name="connsiteX285" fmla="*/ 169164 w 2610992"/>
                        <a:gd name="connsiteY285" fmla="*/ 150304 h 354329"/>
                        <a:gd name="connsiteX286" fmla="*/ 232791 w 2610992"/>
                        <a:gd name="connsiteY286" fmla="*/ 146018 h 354329"/>
                        <a:gd name="connsiteX287" fmla="*/ 169164 w 2610992"/>
                        <a:gd name="connsiteY287" fmla="*/ 145637 h 354329"/>
                        <a:gd name="connsiteX288" fmla="*/ 260509 w 2610992"/>
                        <a:gd name="connsiteY288" fmla="*/ 139446 h 354329"/>
                        <a:gd name="connsiteX289" fmla="*/ 410527 w 2610992"/>
                        <a:gd name="connsiteY289" fmla="*/ 130397 h 354329"/>
                        <a:gd name="connsiteX290" fmla="*/ 481013 w 2610992"/>
                        <a:gd name="connsiteY290" fmla="*/ 127635 h 354329"/>
                        <a:gd name="connsiteX291" fmla="*/ 432816 w 2610992"/>
                        <a:gd name="connsiteY291" fmla="*/ 134207 h 354329"/>
                        <a:gd name="connsiteX292" fmla="*/ 481013 w 2610992"/>
                        <a:gd name="connsiteY292" fmla="*/ 132302 h 354329"/>
                        <a:gd name="connsiteX293" fmla="*/ 411671 w 2610992"/>
                        <a:gd name="connsiteY293" fmla="*/ 141732 h 354329"/>
                        <a:gd name="connsiteX294" fmla="*/ 1045655 w 2610992"/>
                        <a:gd name="connsiteY294" fmla="*/ 309563 h 354329"/>
                        <a:gd name="connsiteX295" fmla="*/ 804005 w 2610992"/>
                        <a:gd name="connsiteY295" fmla="*/ 336328 h 354329"/>
                        <a:gd name="connsiteX296" fmla="*/ 968978 w 2610992"/>
                        <a:gd name="connsiteY296" fmla="*/ 310610 h 354329"/>
                        <a:gd name="connsiteX297" fmla="*/ 804005 w 2610992"/>
                        <a:gd name="connsiteY297" fmla="*/ 331661 h 354329"/>
                        <a:gd name="connsiteX298" fmla="*/ 1044797 w 2610992"/>
                        <a:gd name="connsiteY298" fmla="*/ 298323 h 354329"/>
                        <a:gd name="connsiteX299" fmla="*/ 1448562 w 2610992"/>
                        <a:gd name="connsiteY299" fmla="*/ 295370 h 354329"/>
                        <a:gd name="connsiteX300" fmla="*/ 1636205 w 2610992"/>
                        <a:gd name="connsiteY300" fmla="*/ 306896 h 354329"/>
                        <a:gd name="connsiteX301" fmla="*/ 1505807 w 2610992"/>
                        <a:gd name="connsiteY301" fmla="*/ 303371 h 354329"/>
                        <a:gd name="connsiteX302" fmla="*/ 1636205 w 2610992"/>
                        <a:gd name="connsiteY302" fmla="*/ 311563 h 354329"/>
                        <a:gd name="connsiteX303" fmla="*/ 1447990 w 2610992"/>
                        <a:gd name="connsiteY303" fmla="*/ 306705 h 354329"/>
                        <a:gd name="connsiteX304" fmla="*/ 1045750 w 2610992"/>
                        <a:gd name="connsiteY304" fmla="*/ 309658 h 3543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992" h="354329">
                          <a:moveTo>
                            <a:pt x="1513046" y="321373"/>
                          </a:moveTo>
                          <a:cubicBezTo>
                            <a:pt x="1588580" y="322231"/>
                            <a:pt x="1663922" y="324612"/>
                            <a:pt x="1739265" y="325564"/>
                          </a:cubicBezTo>
                          <a:cubicBezTo>
                            <a:pt x="1890046" y="327565"/>
                            <a:pt x="2040827" y="326136"/>
                            <a:pt x="2191607" y="322707"/>
                          </a:cubicBezTo>
                          <a:cubicBezTo>
                            <a:pt x="2327243" y="320707"/>
                            <a:pt x="2462975" y="317087"/>
                            <a:pt x="2598611" y="312706"/>
                          </a:cubicBezTo>
                          <a:cubicBezTo>
                            <a:pt x="2602135" y="305657"/>
                            <a:pt x="2605754" y="298609"/>
                            <a:pt x="2609564" y="291751"/>
                          </a:cubicBezTo>
                          <a:lnTo>
                            <a:pt x="2609755" y="248221"/>
                          </a:lnTo>
                          <a:cubicBezTo>
                            <a:pt x="2536317" y="256032"/>
                            <a:pt x="2462689" y="263271"/>
                            <a:pt x="2388870" y="269748"/>
                          </a:cubicBezTo>
                          <a:cubicBezTo>
                            <a:pt x="2308955" y="276796"/>
                            <a:pt x="2228755" y="282797"/>
                            <a:pt x="2148459" y="288131"/>
                          </a:cubicBezTo>
                          <a:cubicBezTo>
                            <a:pt x="1976152" y="292417"/>
                            <a:pt x="1803654" y="292513"/>
                            <a:pt x="1631347" y="289084"/>
                          </a:cubicBezTo>
                          <a:cubicBezTo>
                            <a:pt x="1545241" y="287369"/>
                            <a:pt x="1459040" y="284416"/>
                            <a:pt x="1373219" y="280892"/>
                          </a:cubicBezTo>
                          <a:cubicBezTo>
                            <a:pt x="1287494" y="277273"/>
                            <a:pt x="1202912" y="273748"/>
                            <a:pt x="1118616" y="275844"/>
                          </a:cubicBezTo>
                          <a:cubicBezTo>
                            <a:pt x="1015746" y="274606"/>
                            <a:pt x="912019" y="279368"/>
                            <a:pt x="808482" y="287179"/>
                          </a:cubicBezTo>
                          <a:cubicBezTo>
                            <a:pt x="704945" y="294989"/>
                            <a:pt x="601409" y="305848"/>
                            <a:pt x="498062" y="316706"/>
                          </a:cubicBezTo>
                          <a:cubicBezTo>
                            <a:pt x="521303" y="312706"/>
                            <a:pt x="544640" y="308705"/>
                            <a:pt x="567976" y="304800"/>
                          </a:cubicBezTo>
                          <a:cubicBezTo>
                            <a:pt x="544735" y="307181"/>
                            <a:pt x="521399" y="309658"/>
                            <a:pt x="498158" y="312134"/>
                          </a:cubicBezTo>
                          <a:cubicBezTo>
                            <a:pt x="599599" y="294704"/>
                            <a:pt x="701231" y="277368"/>
                            <a:pt x="804101" y="262890"/>
                          </a:cubicBezTo>
                          <a:cubicBezTo>
                            <a:pt x="906971" y="248317"/>
                            <a:pt x="1011269" y="236791"/>
                            <a:pt x="1117283" y="231267"/>
                          </a:cubicBezTo>
                          <a:lnTo>
                            <a:pt x="1133666" y="230886"/>
                          </a:lnTo>
                          <a:lnTo>
                            <a:pt x="1150049" y="230886"/>
                          </a:lnTo>
                          <a:cubicBezTo>
                            <a:pt x="1161002" y="230696"/>
                            <a:pt x="1171861" y="230600"/>
                            <a:pt x="1182815" y="230600"/>
                          </a:cubicBezTo>
                          <a:cubicBezTo>
                            <a:pt x="1204627" y="230696"/>
                            <a:pt x="1226439" y="231077"/>
                            <a:pt x="1248156" y="231648"/>
                          </a:cubicBezTo>
                          <a:cubicBezTo>
                            <a:pt x="1291590" y="232791"/>
                            <a:pt x="1334643" y="234601"/>
                            <a:pt x="1377410" y="236411"/>
                          </a:cubicBezTo>
                          <a:cubicBezTo>
                            <a:pt x="1462850" y="239935"/>
                            <a:pt x="1548194" y="242888"/>
                            <a:pt x="1633728" y="244602"/>
                          </a:cubicBezTo>
                          <a:cubicBezTo>
                            <a:pt x="1804702" y="248031"/>
                            <a:pt x="1975866" y="247936"/>
                            <a:pt x="2146840" y="243649"/>
                          </a:cubicBezTo>
                          <a:cubicBezTo>
                            <a:pt x="2226850" y="244983"/>
                            <a:pt x="2307050" y="245650"/>
                            <a:pt x="2387251" y="245269"/>
                          </a:cubicBezTo>
                          <a:cubicBezTo>
                            <a:pt x="2461450" y="244983"/>
                            <a:pt x="2535650" y="243840"/>
                            <a:pt x="2609946" y="242221"/>
                          </a:cubicBezTo>
                          <a:lnTo>
                            <a:pt x="2609946" y="206502"/>
                          </a:lnTo>
                          <a:cubicBezTo>
                            <a:pt x="2537555" y="207264"/>
                            <a:pt x="2464975" y="207740"/>
                            <a:pt x="2392394" y="207645"/>
                          </a:cubicBezTo>
                          <a:cubicBezTo>
                            <a:pt x="2347341" y="206502"/>
                            <a:pt x="2302193" y="205264"/>
                            <a:pt x="2257235" y="203835"/>
                          </a:cubicBezTo>
                          <a:cubicBezTo>
                            <a:pt x="2288572" y="203263"/>
                            <a:pt x="2319909" y="202597"/>
                            <a:pt x="2351246" y="201930"/>
                          </a:cubicBezTo>
                          <a:cubicBezTo>
                            <a:pt x="2319909" y="201073"/>
                            <a:pt x="2288572" y="200215"/>
                            <a:pt x="2257235" y="199263"/>
                          </a:cubicBezTo>
                          <a:cubicBezTo>
                            <a:pt x="2302383" y="198501"/>
                            <a:pt x="2347436" y="197548"/>
                            <a:pt x="2392490" y="196501"/>
                          </a:cubicBezTo>
                          <a:cubicBezTo>
                            <a:pt x="2465070" y="196501"/>
                            <a:pt x="2537555" y="196024"/>
                            <a:pt x="2610136" y="195358"/>
                          </a:cubicBezTo>
                          <a:lnTo>
                            <a:pt x="2610326" y="147923"/>
                          </a:lnTo>
                          <a:cubicBezTo>
                            <a:pt x="2440972" y="161735"/>
                            <a:pt x="2270760" y="171069"/>
                            <a:pt x="2100263" y="174974"/>
                          </a:cubicBezTo>
                          <a:cubicBezTo>
                            <a:pt x="1994344" y="176784"/>
                            <a:pt x="1888427" y="176784"/>
                            <a:pt x="1782604" y="174784"/>
                          </a:cubicBezTo>
                          <a:cubicBezTo>
                            <a:pt x="1729740" y="173736"/>
                            <a:pt x="1676781" y="172307"/>
                            <a:pt x="1623917" y="170402"/>
                          </a:cubicBezTo>
                          <a:cubicBezTo>
                            <a:pt x="1571054" y="168497"/>
                            <a:pt x="1518285" y="166402"/>
                            <a:pt x="1465517" y="165259"/>
                          </a:cubicBezTo>
                          <a:cubicBezTo>
                            <a:pt x="1439132" y="164687"/>
                            <a:pt x="1412748" y="164402"/>
                            <a:pt x="1386364" y="164402"/>
                          </a:cubicBezTo>
                          <a:cubicBezTo>
                            <a:pt x="1359980" y="164497"/>
                            <a:pt x="1333595" y="164973"/>
                            <a:pt x="1307306" y="165925"/>
                          </a:cubicBezTo>
                          <a:cubicBezTo>
                            <a:pt x="1254633" y="167830"/>
                            <a:pt x="1202341" y="172498"/>
                            <a:pt x="1150334" y="178689"/>
                          </a:cubicBezTo>
                          <a:cubicBezTo>
                            <a:pt x="1098328" y="184880"/>
                            <a:pt x="1046607" y="192500"/>
                            <a:pt x="994886" y="200120"/>
                          </a:cubicBezTo>
                          <a:cubicBezTo>
                            <a:pt x="943166" y="207740"/>
                            <a:pt x="891254" y="215170"/>
                            <a:pt x="839057" y="221742"/>
                          </a:cubicBezTo>
                          <a:cubicBezTo>
                            <a:pt x="585216" y="252794"/>
                            <a:pt x="327279" y="267367"/>
                            <a:pt x="69914" y="265843"/>
                          </a:cubicBezTo>
                          <a:cubicBezTo>
                            <a:pt x="247650" y="265366"/>
                            <a:pt x="425387" y="256985"/>
                            <a:pt x="601599" y="241078"/>
                          </a:cubicBezTo>
                          <a:cubicBezTo>
                            <a:pt x="425101" y="255461"/>
                            <a:pt x="247460" y="262223"/>
                            <a:pt x="69914" y="261175"/>
                          </a:cubicBezTo>
                          <a:cubicBezTo>
                            <a:pt x="327279" y="260509"/>
                            <a:pt x="584645" y="243649"/>
                            <a:pt x="837343" y="210598"/>
                          </a:cubicBezTo>
                          <a:cubicBezTo>
                            <a:pt x="889349" y="204121"/>
                            <a:pt x="941070" y="196691"/>
                            <a:pt x="992886" y="189071"/>
                          </a:cubicBezTo>
                          <a:cubicBezTo>
                            <a:pt x="1044607" y="181451"/>
                            <a:pt x="1096423" y="173736"/>
                            <a:pt x="1148810" y="167545"/>
                          </a:cubicBezTo>
                          <a:cubicBezTo>
                            <a:pt x="1201103" y="161258"/>
                            <a:pt x="1253871" y="156591"/>
                            <a:pt x="1307021" y="154686"/>
                          </a:cubicBezTo>
                          <a:cubicBezTo>
                            <a:pt x="1333500" y="153733"/>
                            <a:pt x="1360075" y="153162"/>
                            <a:pt x="1386650" y="153067"/>
                          </a:cubicBezTo>
                          <a:cubicBezTo>
                            <a:pt x="1413129" y="153067"/>
                            <a:pt x="1439704" y="153353"/>
                            <a:pt x="1466183" y="153924"/>
                          </a:cubicBezTo>
                          <a:cubicBezTo>
                            <a:pt x="1519142" y="155067"/>
                            <a:pt x="1572006" y="157163"/>
                            <a:pt x="1624775" y="159067"/>
                          </a:cubicBezTo>
                          <a:cubicBezTo>
                            <a:pt x="1677543" y="160972"/>
                            <a:pt x="1730407" y="162401"/>
                            <a:pt x="1783175" y="163449"/>
                          </a:cubicBezTo>
                          <a:cubicBezTo>
                            <a:pt x="1888808" y="165449"/>
                            <a:pt x="1994630" y="165449"/>
                            <a:pt x="2100263" y="163639"/>
                          </a:cubicBezTo>
                          <a:cubicBezTo>
                            <a:pt x="2270570" y="161639"/>
                            <a:pt x="2440877" y="154210"/>
                            <a:pt x="2610517" y="142304"/>
                          </a:cubicBezTo>
                          <a:lnTo>
                            <a:pt x="2610898" y="42386"/>
                          </a:lnTo>
                          <a:cubicBezTo>
                            <a:pt x="2610898" y="42386"/>
                            <a:pt x="2610517" y="42386"/>
                            <a:pt x="2610326" y="42386"/>
                          </a:cubicBezTo>
                          <a:cubicBezTo>
                            <a:pt x="2535365" y="41434"/>
                            <a:pt x="2460403" y="39814"/>
                            <a:pt x="2385441" y="37624"/>
                          </a:cubicBezTo>
                          <a:cubicBezTo>
                            <a:pt x="2350580" y="34385"/>
                            <a:pt x="2315813" y="30956"/>
                            <a:pt x="2281142" y="27337"/>
                          </a:cubicBezTo>
                          <a:cubicBezTo>
                            <a:pt x="2293239" y="27051"/>
                            <a:pt x="2305431" y="26575"/>
                            <a:pt x="2317528" y="26289"/>
                          </a:cubicBezTo>
                          <a:cubicBezTo>
                            <a:pt x="2305431" y="25051"/>
                            <a:pt x="2293239" y="24003"/>
                            <a:pt x="2281142" y="22765"/>
                          </a:cubicBezTo>
                          <a:cubicBezTo>
                            <a:pt x="2316290" y="21907"/>
                            <a:pt x="2351342" y="20860"/>
                            <a:pt x="2386489" y="19717"/>
                          </a:cubicBezTo>
                          <a:cubicBezTo>
                            <a:pt x="2461260" y="22003"/>
                            <a:pt x="2536031" y="23527"/>
                            <a:pt x="2610803" y="24479"/>
                          </a:cubicBezTo>
                          <a:cubicBezTo>
                            <a:pt x="2610803" y="24479"/>
                            <a:pt x="2610898" y="24479"/>
                            <a:pt x="2610993" y="24479"/>
                          </a:cubicBezTo>
                          <a:lnTo>
                            <a:pt x="2610993" y="1714"/>
                          </a:lnTo>
                          <a:cubicBezTo>
                            <a:pt x="2590324" y="5715"/>
                            <a:pt x="2569464" y="9620"/>
                            <a:pt x="2548033" y="11144"/>
                          </a:cubicBezTo>
                          <a:cubicBezTo>
                            <a:pt x="2499360" y="14669"/>
                            <a:pt x="2448973" y="12287"/>
                            <a:pt x="2400300" y="10382"/>
                          </a:cubicBezTo>
                          <a:cubicBezTo>
                            <a:pt x="2339435" y="8001"/>
                            <a:pt x="2278761" y="4858"/>
                            <a:pt x="2217992" y="2191"/>
                          </a:cubicBezTo>
                          <a:cubicBezTo>
                            <a:pt x="2042065" y="4953"/>
                            <a:pt x="1866138" y="1905"/>
                            <a:pt x="1690211" y="2286"/>
                          </a:cubicBezTo>
                          <a:cubicBezTo>
                            <a:pt x="1685925" y="2286"/>
                            <a:pt x="1682210" y="1810"/>
                            <a:pt x="1678781" y="953"/>
                          </a:cubicBezTo>
                          <a:cubicBezTo>
                            <a:pt x="1633728" y="3238"/>
                            <a:pt x="1588770" y="5620"/>
                            <a:pt x="1543622" y="7334"/>
                          </a:cubicBezTo>
                          <a:cubicBezTo>
                            <a:pt x="1452944" y="10668"/>
                            <a:pt x="1362170" y="9715"/>
                            <a:pt x="1271492" y="8954"/>
                          </a:cubicBezTo>
                          <a:cubicBezTo>
                            <a:pt x="1180814" y="8096"/>
                            <a:pt x="1090422" y="8668"/>
                            <a:pt x="999935" y="3810"/>
                          </a:cubicBezTo>
                          <a:cubicBezTo>
                            <a:pt x="977075" y="2572"/>
                            <a:pt x="954214" y="1238"/>
                            <a:pt x="931259" y="0"/>
                          </a:cubicBezTo>
                          <a:lnTo>
                            <a:pt x="648938" y="667"/>
                          </a:lnTo>
                          <a:cubicBezTo>
                            <a:pt x="632270" y="1714"/>
                            <a:pt x="615696" y="2667"/>
                            <a:pt x="599027" y="3524"/>
                          </a:cubicBezTo>
                          <a:cubicBezTo>
                            <a:pt x="553879" y="5715"/>
                            <a:pt x="508635" y="6191"/>
                            <a:pt x="463487" y="6477"/>
                          </a:cubicBezTo>
                          <a:cubicBezTo>
                            <a:pt x="309277" y="7525"/>
                            <a:pt x="155162" y="3334"/>
                            <a:pt x="1048" y="2191"/>
                          </a:cubicBezTo>
                          <a:lnTo>
                            <a:pt x="667" y="98488"/>
                          </a:lnTo>
                          <a:cubicBezTo>
                            <a:pt x="69533" y="103251"/>
                            <a:pt x="138875" y="104870"/>
                            <a:pt x="208026" y="104204"/>
                          </a:cubicBezTo>
                          <a:cubicBezTo>
                            <a:pt x="299561" y="103441"/>
                            <a:pt x="390906" y="98965"/>
                            <a:pt x="482060" y="93250"/>
                          </a:cubicBezTo>
                          <a:cubicBezTo>
                            <a:pt x="632270" y="85725"/>
                            <a:pt x="782479" y="74962"/>
                            <a:pt x="933736" y="71914"/>
                          </a:cubicBezTo>
                          <a:cubicBezTo>
                            <a:pt x="1084993" y="68961"/>
                            <a:pt x="1235964" y="74104"/>
                            <a:pt x="1386459" y="79248"/>
                          </a:cubicBezTo>
                          <a:cubicBezTo>
                            <a:pt x="1526858" y="86296"/>
                            <a:pt x="1667161" y="93536"/>
                            <a:pt x="1808036" y="94393"/>
                          </a:cubicBezTo>
                          <a:cubicBezTo>
                            <a:pt x="1759172" y="95631"/>
                            <a:pt x="1710214" y="95917"/>
                            <a:pt x="1661255" y="95821"/>
                          </a:cubicBezTo>
                          <a:cubicBezTo>
                            <a:pt x="1710119" y="97346"/>
                            <a:pt x="1758982" y="98679"/>
                            <a:pt x="1808036" y="98965"/>
                          </a:cubicBezTo>
                          <a:cubicBezTo>
                            <a:pt x="1667161" y="102489"/>
                            <a:pt x="1526096" y="99727"/>
                            <a:pt x="1385411" y="97060"/>
                          </a:cubicBezTo>
                          <a:cubicBezTo>
                            <a:pt x="1234916" y="91916"/>
                            <a:pt x="1084517" y="86773"/>
                            <a:pt x="934307" y="89725"/>
                          </a:cubicBezTo>
                          <a:cubicBezTo>
                            <a:pt x="784098" y="92773"/>
                            <a:pt x="634079" y="103441"/>
                            <a:pt x="483489" y="111062"/>
                          </a:cubicBezTo>
                          <a:cubicBezTo>
                            <a:pt x="391763" y="114586"/>
                            <a:pt x="299847" y="116872"/>
                            <a:pt x="208026" y="115443"/>
                          </a:cubicBezTo>
                          <a:cubicBezTo>
                            <a:pt x="138684" y="114395"/>
                            <a:pt x="69342" y="111062"/>
                            <a:pt x="762" y="104680"/>
                          </a:cubicBezTo>
                          <a:lnTo>
                            <a:pt x="571" y="146209"/>
                          </a:lnTo>
                          <a:cubicBezTo>
                            <a:pt x="93059" y="152686"/>
                            <a:pt x="186119" y="155448"/>
                            <a:pt x="279083" y="154210"/>
                          </a:cubicBezTo>
                          <a:cubicBezTo>
                            <a:pt x="330137" y="154019"/>
                            <a:pt x="381286" y="152686"/>
                            <a:pt x="432245" y="150114"/>
                          </a:cubicBezTo>
                          <a:cubicBezTo>
                            <a:pt x="445008" y="149352"/>
                            <a:pt x="457772" y="148780"/>
                            <a:pt x="470440" y="147923"/>
                          </a:cubicBezTo>
                          <a:lnTo>
                            <a:pt x="508635" y="145447"/>
                          </a:lnTo>
                          <a:cubicBezTo>
                            <a:pt x="534067" y="143542"/>
                            <a:pt x="559499" y="141637"/>
                            <a:pt x="584835" y="139446"/>
                          </a:cubicBezTo>
                          <a:cubicBezTo>
                            <a:pt x="686467" y="130873"/>
                            <a:pt x="787908" y="120396"/>
                            <a:pt x="890302" y="115157"/>
                          </a:cubicBezTo>
                          <a:cubicBezTo>
                            <a:pt x="938213" y="113347"/>
                            <a:pt x="986219" y="112300"/>
                            <a:pt x="1034129" y="113633"/>
                          </a:cubicBezTo>
                          <a:cubicBezTo>
                            <a:pt x="1082040" y="114871"/>
                            <a:pt x="1129760" y="117920"/>
                            <a:pt x="1176909" y="123349"/>
                          </a:cubicBezTo>
                          <a:cubicBezTo>
                            <a:pt x="1129570" y="118967"/>
                            <a:pt x="1081754" y="117062"/>
                            <a:pt x="1034034" y="116967"/>
                          </a:cubicBezTo>
                          <a:cubicBezTo>
                            <a:pt x="1015365" y="116967"/>
                            <a:pt x="996696" y="117253"/>
                            <a:pt x="978122" y="117824"/>
                          </a:cubicBezTo>
                          <a:cubicBezTo>
                            <a:pt x="996791" y="117729"/>
                            <a:pt x="1015460" y="117824"/>
                            <a:pt x="1034129" y="118300"/>
                          </a:cubicBezTo>
                          <a:cubicBezTo>
                            <a:pt x="1082040" y="119539"/>
                            <a:pt x="1129760" y="122587"/>
                            <a:pt x="1176909" y="128016"/>
                          </a:cubicBezTo>
                          <a:cubicBezTo>
                            <a:pt x="1129570" y="123635"/>
                            <a:pt x="1081754" y="121729"/>
                            <a:pt x="1034034" y="121634"/>
                          </a:cubicBezTo>
                          <a:cubicBezTo>
                            <a:pt x="986314" y="121444"/>
                            <a:pt x="938594" y="123539"/>
                            <a:pt x="891064" y="126492"/>
                          </a:cubicBezTo>
                          <a:cubicBezTo>
                            <a:pt x="789146" y="131731"/>
                            <a:pt x="687800" y="142208"/>
                            <a:pt x="586073" y="150781"/>
                          </a:cubicBezTo>
                          <a:cubicBezTo>
                            <a:pt x="560642" y="152971"/>
                            <a:pt x="535115" y="154877"/>
                            <a:pt x="509683" y="156877"/>
                          </a:cubicBezTo>
                          <a:lnTo>
                            <a:pt x="471392" y="159448"/>
                          </a:lnTo>
                          <a:cubicBezTo>
                            <a:pt x="458629" y="160306"/>
                            <a:pt x="445770" y="160877"/>
                            <a:pt x="433007" y="161639"/>
                          </a:cubicBezTo>
                          <a:cubicBezTo>
                            <a:pt x="381857" y="164211"/>
                            <a:pt x="330518" y="165545"/>
                            <a:pt x="279178" y="165735"/>
                          </a:cubicBezTo>
                          <a:cubicBezTo>
                            <a:pt x="185928" y="165354"/>
                            <a:pt x="92869" y="160972"/>
                            <a:pt x="667" y="152781"/>
                          </a:cubicBezTo>
                          <a:lnTo>
                            <a:pt x="667" y="179451"/>
                          </a:lnTo>
                          <a:cubicBezTo>
                            <a:pt x="17907" y="179451"/>
                            <a:pt x="35147" y="179737"/>
                            <a:pt x="52387" y="180213"/>
                          </a:cubicBezTo>
                          <a:cubicBezTo>
                            <a:pt x="109633" y="181642"/>
                            <a:pt x="166592" y="184499"/>
                            <a:pt x="222885" y="184975"/>
                          </a:cubicBezTo>
                          <a:cubicBezTo>
                            <a:pt x="234410" y="185642"/>
                            <a:pt x="245936" y="185833"/>
                            <a:pt x="257461" y="186214"/>
                          </a:cubicBezTo>
                          <a:lnTo>
                            <a:pt x="274701" y="186690"/>
                          </a:lnTo>
                          <a:lnTo>
                            <a:pt x="283369" y="186976"/>
                          </a:lnTo>
                          <a:lnTo>
                            <a:pt x="292037" y="186976"/>
                          </a:lnTo>
                          <a:cubicBezTo>
                            <a:pt x="292037" y="186976"/>
                            <a:pt x="326708" y="187166"/>
                            <a:pt x="326708" y="187166"/>
                          </a:cubicBezTo>
                          <a:cubicBezTo>
                            <a:pt x="332518" y="187166"/>
                            <a:pt x="338233" y="187166"/>
                            <a:pt x="344043" y="187071"/>
                          </a:cubicBezTo>
                          <a:lnTo>
                            <a:pt x="361379" y="186785"/>
                          </a:lnTo>
                          <a:cubicBezTo>
                            <a:pt x="384524" y="186595"/>
                            <a:pt x="407670" y="185547"/>
                            <a:pt x="430816" y="184785"/>
                          </a:cubicBezTo>
                          <a:cubicBezTo>
                            <a:pt x="442436" y="184309"/>
                            <a:pt x="453962" y="183642"/>
                            <a:pt x="465582" y="183071"/>
                          </a:cubicBezTo>
                          <a:lnTo>
                            <a:pt x="482918" y="182213"/>
                          </a:lnTo>
                          <a:lnTo>
                            <a:pt x="500348" y="181165"/>
                          </a:lnTo>
                          <a:cubicBezTo>
                            <a:pt x="593122" y="175546"/>
                            <a:pt x="685800" y="166973"/>
                            <a:pt x="779145" y="159448"/>
                          </a:cubicBezTo>
                          <a:cubicBezTo>
                            <a:pt x="867061" y="156877"/>
                            <a:pt x="955358" y="155543"/>
                            <a:pt x="1042988" y="158210"/>
                          </a:cubicBezTo>
                          <a:cubicBezTo>
                            <a:pt x="1027748" y="159258"/>
                            <a:pt x="1012603" y="160591"/>
                            <a:pt x="997458" y="161925"/>
                          </a:cubicBezTo>
                          <a:cubicBezTo>
                            <a:pt x="1012603" y="162211"/>
                            <a:pt x="1027843" y="162401"/>
                            <a:pt x="1042988" y="162878"/>
                          </a:cubicBezTo>
                          <a:cubicBezTo>
                            <a:pt x="955643" y="168973"/>
                            <a:pt x="869442" y="179165"/>
                            <a:pt x="783527" y="190500"/>
                          </a:cubicBezTo>
                          <a:cubicBezTo>
                            <a:pt x="690658" y="197929"/>
                            <a:pt x="597599" y="206597"/>
                            <a:pt x="503682" y="212312"/>
                          </a:cubicBezTo>
                          <a:lnTo>
                            <a:pt x="486061" y="213360"/>
                          </a:lnTo>
                          <a:lnTo>
                            <a:pt x="468440" y="214217"/>
                          </a:lnTo>
                          <a:cubicBezTo>
                            <a:pt x="456629" y="214789"/>
                            <a:pt x="444913" y="215455"/>
                            <a:pt x="433102" y="215932"/>
                          </a:cubicBezTo>
                          <a:cubicBezTo>
                            <a:pt x="409480" y="216694"/>
                            <a:pt x="385858" y="217837"/>
                            <a:pt x="362141" y="218027"/>
                          </a:cubicBezTo>
                          <a:lnTo>
                            <a:pt x="344424" y="218313"/>
                          </a:lnTo>
                          <a:cubicBezTo>
                            <a:pt x="338519" y="218408"/>
                            <a:pt x="332613" y="218504"/>
                            <a:pt x="326612" y="218504"/>
                          </a:cubicBezTo>
                          <a:lnTo>
                            <a:pt x="290989" y="218313"/>
                          </a:lnTo>
                          <a:lnTo>
                            <a:pt x="282131" y="218313"/>
                          </a:lnTo>
                          <a:cubicBezTo>
                            <a:pt x="282131" y="218313"/>
                            <a:pt x="273272" y="218027"/>
                            <a:pt x="273272" y="218027"/>
                          </a:cubicBezTo>
                          <a:lnTo>
                            <a:pt x="255461" y="217551"/>
                          </a:lnTo>
                          <a:cubicBezTo>
                            <a:pt x="243554" y="217170"/>
                            <a:pt x="231743" y="216979"/>
                            <a:pt x="219932" y="216313"/>
                          </a:cubicBezTo>
                          <a:cubicBezTo>
                            <a:pt x="162592" y="211360"/>
                            <a:pt x="106585" y="204121"/>
                            <a:pt x="50483" y="198311"/>
                          </a:cubicBezTo>
                          <a:cubicBezTo>
                            <a:pt x="33909" y="196596"/>
                            <a:pt x="17240" y="195072"/>
                            <a:pt x="571" y="193643"/>
                          </a:cubicBezTo>
                          <a:lnTo>
                            <a:pt x="190" y="286036"/>
                          </a:lnTo>
                          <a:cubicBezTo>
                            <a:pt x="46387" y="287560"/>
                            <a:pt x="92583" y="288512"/>
                            <a:pt x="138779" y="288322"/>
                          </a:cubicBezTo>
                          <a:cubicBezTo>
                            <a:pt x="240697" y="289750"/>
                            <a:pt x="342805" y="286893"/>
                            <a:pt x="444246" y="279940"/>
                          </a:cubicBezTo>
                          <a:cubicBezTo>
                            <a:pt x="491776" y="277749"/>
                            <a:pt x="539306" y="274701"/>
                            <a:pt x="586740" y="270700"/>
                          </a:cubicBezTo>
                          <a:cubicBezTo>
                            <a:pt x="554165" y="274987"/>
                            <a:pt x="521494" y="278702"/>
                            <a:pt x="488633" y="282130"/>
                          </a:cubicBezTo>
                          <a:cubicBezTo>
                            <a:pt x="521303" y="280225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798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752"/>
                          </a:cubicBezTo>
                          <a:cubicBezTo>
                            <a:pt x="92107" y="298228"/>
                            <a:pt x="46006" y="295656"/>
                            <a:pt x="0" y="292513"/>
                          </a:cubicBezTo>
                          <a:lnTo>
                            <a:pt x="0" y="328422"/>
                          </a:lnTo>
                          <a:cubicBezTo>
                            <a:pt x="6287" y="336423"/>
                            <a:pt x="12097" y="345186"/>
                            <a:pt x="17621" y="354330"/>
                          </a:cubicBezTo>
                          <a:lnTo>
                            <a:pt x="2580799" y="348139"/>
                          </a:lnTo>
                          <a:cubicBezTo>
                            <a:pt x="2586419" y="338519"/>
                            <a:pt x="2591562" y="328422"/>
                            <a:pt x="2596610" y="318230"/>
                          </a:cubicBezTo>
                          <a:cubicBezTo>
                            <a:pt x="2461927" y="324612"/>
                            <a:pt x="2327243" y="330327"/>
                            <a:pt x="2192369" y="334518"/>
                          </a:cubicBezTo>
                          <a:cubicBezTo>
                            <a:pt x="2041493" y="337947"/>
                            <a:pt x="1890427" y="339376"/>
                            <a:pt x="1739456" y="337375"/>
                          </a:cubicBezTo>
                          <a:cubicBezTo>
                            <a:pt x="1663922" y="336518"/>
                            <a:pt x="1588580" y="334137"/>
                            <a:pt x="1513237" y="333185"/>
                          </a:cubicBezTo>
                          <a:cubicBezTo>
                            <a:pt x="1437894" y="332137"/>
                            <a:pt x="1362647" y="333661"/>
                            <a:pt x="1287399" y="336899"/>
                          </a:cubicBezTo>
                          <a:cubicBezTo>
                            <a:pt x="1212628" y="339662"/>
                            <a:pt x="1137952" y="344329"/>
                            <a:pt x="1063466" y="349948"/>
                          </a:cubicBezTo>
                          <a:lnTo>
                            <a:pt x="1018318" y="349948"/>
                          </a:lnTo>
                          <a:cubicBezTo>
                            <a:pt x="1053084" y="346805"/>
                            <a:pt x="1087850" y="343853"/>
                            <a:pt x="1122712" y="341090"/>
                          </a:cubicBezTo>
                          <a:cubicBezTo>
                            <a:pt x="1102995" y="342424"/>
                            <a:pt x="1083183" y="343853"/>
                            <a:pt x="1063466" y="345281"/>
                          </a:cubicBezTo>
                          <a:lnTo>
                            <a:pt x="1018318" y="345281"/>
                          </a:lnTo>
                          <a:cubicBezTo>
                            <a:pt x="1107472" y="337090"/>
                            <a:pt x="1196912" y="330041"/>
                            <a:pt x="1286732" y="325564"/>
                          </a:cubicBezTo>
                          <a:cubicBezTo>
                            <a:pt x="1362170" y="322326"/>
                            <a:pt x="1437799" y="320802"/>
                            <a:pt x="1513332" y="321850"/>
                          </a:cubicBezTo>
                          <a:close/>
                          <a:moveTo>
                            <a:pt x="2210943" y="226028"/>
                          </a:moveTo>
                          <a:lnTo>
                            <a:pt x="2144363" y="228505"/>
                          </a:lnTo>
                          <a:lnTo>
                            <a:pt x="2001965" y="226600"/>
                          </a:lnTo>
                          <a:lnTo>
                            <a:pt x="1915478" y="222123"/>
                          </a:lnTo>
                          <a:lnTo>
                            <a:pt x="1975676" y="220599"/>
                          </a:lnTo>
                          <a:lnTo>
                            <a:pt x="1915478" y="217456"/>
                          </a:lnTo>
                          <a:lnTo>
                            <a:pt x="2002155" y="215265"/>
                          </a:lnTo>
                          <a:lnTo>
                            <a:pt x="2144554" y="217170"/>
                          </a:lnTo>
                          <a:lnTo>
                            <a:pt x="2210943" y="221361"/>
                          </a:lnTo>
                          <a:lnTo>
                            <a:pt x="2164747" y="223075"/>
                          </a:lnTo>
                          <a:lnTo>
                            <a:pt x="2210943" y="226028"/>
                          </a:lnTo>
                          <a:close/>
                          <a:moveTo>
                            <a:pt x="1461897" y="190214"/>
                          </a:moveTo>
                          <a:lnTo>
                            <a:pt x="1941290" y="189071"/>
                          </a:lnTo>
                          <a:lnTo>
                            <a:pt x="2165128" y="195167"/>
                          </a:lnTo>
                          <a:lnTo>
                            <a:pt x="2087309" y="197644"/>
                          </a:lnTo>
                          <a:lnTo>
                            <a:pt x="2165128" y="199739"/>
                          </a:lnTo>
                          <a:lnTo>
                            <a:pt x="1941195" y="206978"/>
                          </a:lnTo>
                          <a:lnTo>
                            <a:pt x="1461802" y="208121"/>
                          </a:lnTo>
                          <a:lnTo>
                            <a:pt x="1170337" y="202216"/>
                          </a:lnTo>
                          <a:lnTo>
                            <a:pt x="1271683" y="199644"/>
                          </a:lnTo>
                          <a:lnTo>
                            <a:pt x="1170337" y="197548"/>
                          </a:lnTo>
                          <a:lnTo>
                            <a:pt x="1461897" y="190214"/>
                          </a:lnTo>
                          <a:close/>
                          <a:moveTo>
                            <a:pt x="1943005" y="6667"/>
                          </a:moveTo>
                          <a:cubicBezTo>
                            <a:pt x="1947958" y="7620"/>
                            <a:pt x="1953006" y="8572"/>
                            <a:pt x="1957864" y="9620"/>
                          </a:cubicBezTo>
                          <a:cubicBezTo>
                            <a:pt x="1951958" y="8572"/>
                            <a:pt x="1946053" y="7620"/>
                            <a:pt x="1940052" y="6667"/>
                          </a:cubicBezTo>
                          <a:lnTo>
                            <a:pt x="1942910" y="6667"/>
                          </a:lnTo>
                          <a:close/>
                          <a:moveTo>
                            <a:pt x="1957864" y="14288"/>
                          </a:moveTo>
                          <a:cubicBezTo>
                            <a:pt x="1951958" y="13240"/>
                            <a:pt x="1946053" y="12287"/>
                            <a:pt x="1940052" y="11335"/>
                          </a:cubicBezTo>
                          <a:lnTo>
                            <a:pt x="1942910" y="11335"/>
                          </a:lnTo>
                          <a:cubicBezTo>
                            <a:pt x="1947863" y="12287"/>
                            <a:pt x="1952911" y="13240"/>
                            <a:pt x="1957769" y="14288"/>
                          </a:cubicBezTo>
                          <a:close/>
                          <a:moveTo>
                            <a:pt x="812387" y="9430"/>
                          </a:moveTo>
                          <a:cubicBezTo>
                            <a:pt x="846677" y="10001"/>
                            <a:pt x="880872" y="9906"/>
                            <a:pt x="915162" y="9144"/>
                          </a:cubicBezTo>
                          <a:lnTo>
                            <a:pt x="1189387" y="8477"/>
                          </a:lnTo>
                          <a:cubicBezTo>
                            <a:pt x="1182434" y="8954"/>
                            <a:pt x="1175576" y="9430"/>
                            <a:pt x="1168622" y="9906"/>
                          </a:cubicBezTo>
                          <a:cubicBezTo>
                            <a:pt x="1151382" y="11144"/>
                            <a:pt x="1134047" y="12192"/>
                            <a:pt x="1116806" y="13240"/>
                          </a:cubicBezTo>
                          <a:lnTo>
                            <a:pt x="1189387" y="13049"/>
                          </a:lnTo>
                          <a:cubicBezTo>
                            <a:pt x="1182434" y="13525"/>
                            <a:pt x="1175576" y="14002"/>
                            <a:pt x="1168622" y="14478"/>
                          </a:cubicBezTo>
                          <a:cubicBezTo>
                            <a:pt x="1108996" y="18574"/>
                            <a:pt x="1049274" y="22384"/>
                            <a:pt x="989266" y="24765"/>
                          </a:cubicBezTo>
                          <a:cubicBezTo>
                            <a:pt x="974312" y="25432"/>
                            <a:pt x="959263" y="25813"/>
                            <a:pt x="944309" y="26384"/>
                          </a:cubicBezTo>
                          <a:cubicBezTo>
                            <a:pt x="929259" y="26670"/>
                            <a:pt x="914305" y="27241"/>
                            <a:pt x="899255" y="27337"/>
                          </a:cubicBezTo>
                          <a:cubicBezTo>
                            <a:pt x="869156" y="27908"/>
                            <a:pt x="839153" y="27718"/>
                            <a:pt x="809054" y="27337"/>
                          </a:cubicBezTo>
                          <a:cubicBezTo>
                            <a:pt x="738473" y="24860"/>
                            <a:pt x="668369" y="20098"/>
                            <a:pt x="598456" y="14573"/>
                          </a:cubicBezTo>
                          <a:lnTo>
                            <a:pt x="658463" y="14383"/>
                          </a:lnTo>
                          <a:cubicBezTo>
                            <a:pt x="638461" y="12954"/>
                            <a:pt x="618458" y="11525"/>
                            <a:pt x="598456" y="9906"/>
                          </a:cubicBezTo>
                          <a:lnTo>
                            <a:pt x="812387" y="9430"/>
                          </a:lnTo>
                          <a:close/>
                          <a:moveTo>
                            <a:pt x="2146459" y="115348"/>
                          </a:moveTo>
                          <a:cubicBezTo>
                            <a:pt x="2203228" y="111538"/>
                            <a:pt x="2259616" y="106108"/>
                            <a:pt x="2315623" y="99155"/>
                          </a:cubicBezTo>
                          <a:cubicBezTo>
                            <a:pt x="2329625" y="97536"/>
                            <a:pt x="2343531" y="95440"/>
                            <a:pt x="2357533" y="93536"/>
                          </a:cubicBezTo>
                          <a:cubicBezTo>
                            <a:pt x="2364486" y="92583"/>
                            <a:pt x="2371439" y="91535"/>
                            <a:pt x="2378393" y="90488"/>
                          </a:cubicBezTo>
                          <a:lnTo>
                            <a:pt x="2388775" y="88963"/>
                          </a:lnTo>
                          <a:lnTo>
                            <a:pt x="2389442" y="88963"/>
                          </a:lnTo>
                          <a:cubicBezTo>
                            <a:pt x="2385917" y="87058"/>
                            <a:pt x="2381155" y="85439"/>
                            <a:pt x="2376011" y="84391"/>
                          </a:cubicBezTo>
                          <a:cubicBezTo>
                            <a:pt x="2373059" y="83725"/>
                            <a:pt x="2369915" y="83344"/>
                            <a:pt x="2366772" y="82963"/>
                          </a:cubicBezTo>
                          <a:cubicBezTo>
                            <a:pt x="2365248" y="82772"/>
                            <a:pt x="2363629" y="82677"/>
                            <a:pt x="2362105" y="82582"/>
                          </a:cubicBezTo>
                          <a:cubicBezTo>
                            <a:pt x="2360581" y="82582"/>
                            <a:pt x="2359057" y="82391"/>
                            <a:pt x="2357152" y="82296"/>
                          </a:cubicBezTo>
                          <a:lnTo>
                            <a:pt x="2335816" y="81534"/>
                          </a:lnTo>
                          <a:cubicBezTo>
                            <a:pt x="2092166" y="69532"/>
                            <a:pt x="1848136" y="61817"/>
                            <a:pt x="1603819" y="58103"/>
                          </a:cubicBezTo>
                          <a:cubicBezTo>
                            <a:pt x="1359599" y="54292"/>
                            <a:pt x="1115092" y="54578"/>
                            <a:pt x="870776" y="58960"/>
                          </a:cubicBezTo>
                          <a:cubicBezTo>
                            <a:pt x="796481" y="59627"/>
                            <a:pt x="722186" y="61055"/>
                            <a:pt x="647795" y="62103"/>
                          </a:cubicBezTo>
                          <a:cubicBezTo>
                            <a:pt x="573405" y="63055"/>
                            <a:pt x="498634" y="62960"/>
                            <a:pt x="424244" y="57912"/>
                          </a:cubicBezTo>
                          <a:cubicBezTo>
                            <a:pt x="349949" y="52864"/>
                            <a:pt x="276797" y="43244"/>
                            <a:pt x="204216" y="32861"/>
                          </a:cubicBezTo>
                          <a:lnTo>
                            <a:pt x="86582" y="15907"/>
                          </a:lnTo>
                          <a:lnTo>
                            <a:pt x="98489" y="15907"/>
                          </a:lnTo>
                          <a:cubicBezTo>
                            <a:pt x="98489" y="15907"/>
                            <a:pt x="205169" y="29623"/>
                            <a:pt x="205169" y="29623"/>
                          </a:cubicBezTo>
                          <a:cubicBezTo>
                            <a:pt x="231839" y="33052"/>
                            <a:pt x="258604" y="36195"/>
                            <a:pt x="285369" y="39243"/>
                          </a:cubicBezTo>
                          <a:cubicBezTo>
                            <a:pt x="258223" y="35814"/>
                            <a:pt x="231172" y="32099"/>
                            <a:pt x="204216" y="28289"/>
                          </a:cubicBezTo>
                          <a:lnTo>
                            <a:pt x="86582" y="11335"/>
                          </a:lnTo>
                          <a:lnTo>
                            <a:pt x="98489" y="11335"/>
                          </a:lnTo>
                          <a:cubicBezTo>
                            <a:pt x="98489" y="11335"/>
                            <a:pt x="205169" y="25051"/>
                            <a:pt x="205169" y="25051"/>
                          </a:cubicBezTo>
                          <a:cubicBezTo>
                            <a:pt x="278130" y="34290"/>
                            <a:pt x="351377" y="42863"/>
                            <a:pt x="425196" y="46768"/>
                          </a:cubicBezTo>
                          <a:cubicBezTo>
                            <a:pt x="499015" y="50578"/>
                            <a:pt x="573215" y="49625"/>
                            <a:pt x="647414" y="47625"/>
                          </a:cubicBezTo>
                          <a:cubicBezTo>
                            <a:pt x="721614" y="45434"/>
                            <a:pt x="796004" y="42958"/>
                            <a:pt x="870395" y="41148"/>
                          </a:cubicBezTo>
                          <a:cubicBezTo>
                            <a:pt x="1114997" y="36671"/>
                            <a:pt x="1359789" y="36481"/>
                            <a:pt x="1604391" y="40291"/>
                          </a:cubicBezTo>
                          <a:cubicBezTo>
                            <a:pt x="1848993" y="44101"/>
                            <a:pt x="2093405" y="51816"/>
                            <a:pt x="2337340" y="63817"/>
                          </a:cubicBezTo>
                          <a:lnTo>
                            <a:pt x="2358676" y="65056"/>
                          </a:lnTo>
                          <a:cubicBezTo>
                            <a:pt x="2360390" y="65056"/>
                            <a:pt x="2362391" y="65246"/>
                            <a:pt x="2364391" y="65437"/>
                          </a:cubicBezTo>
                          <a:cubicBezTo>
                            <a:pt x="2366391" y="65627"/>
                            <a:pt x="2368296" y="65818"/>
                            <a:pt x="2370296" y="66104"/>
                          </a:cubicBezTo>
                          <a:cubicBezTo>
                            <a:pt x="2374202" y="66675"/>
                            <a:pt x="2378012" y="67246"/>
                            <a:pt x="2381822" y="68199"/>
                          </a:cubicBezTo>
                          <a:cubicBezTo>
                            <a:pt x="2385632" y="69056"/>
                            <a:pt x="2389346" y="70104"/>
                            <a:pt x="2393061" y="71533"/>
                          </a:cubicBezTo>
                          <a:cubicBezTo>
                            <a:pt x="2396776" y="72866"/>
                            <a:pt x="2400395" y="74581"/>
                            <a:pt x="2403729" y="76867"/>
                          </a:cubicBezTo>
                          <a:lnTo>
                            <a:pt x="2406110" y="78677"/>
                          </a:lnTo>
                          <a:cubicBezTo>
                            <a:pt x="2406872" y="79343"/>
                            <a:pt x="2407539" y="80105"/>
                            <a:pt x="2408206" y="80772"/>
                          </a:cubicBezTo>
                          <a:cubicBezTo>
                            <a:pt x="2408968" y="81439"/>
                            <a:pt x="2409349" y="82201"/>
                            <a:pt x="2410206" y="83439"/>
                          </a:cubicBezTo>
                          <a:cubicBezTo>
                            <a:pt x="2411063" y="84582"/>
                            <a:pt x="2411159" y="85630"/>
                            <a:pt x="2411444" y="86678"/>
                          </a:cubicBezTo>
                          <a:cubicBezTo>
                            <a:pt x="2412206" y="88582"/>
                            <a:pt x="2411825" y="90392"/>
                            <a:pt x="2411635" y="92107"/>
                          </a:cubicBezTo>
                          <a:cubicBezTo>
                            <a:pt x="2412111" y="94012"/>
                            <a:pt x="2411635" y="95821"/>
                            <a:pt x="2411540" y="97631"/>
                          </a:cubicBezTo>
                          <a:lnTo>
                            <a:pt x="2410778" y="100774"/>
                          </a:lnTo>
                          <a:lnTo>
                            <a:pt x="2410587" y="101537"/>
                          </a:lnTo>
                          <a:cubicBezTo>
                            <a:pt x="2410587" y="101537"/>
                            <a:pt x="2410397" y="101727"/>
                            <a:pt x="2410206" y="101822"/>
                          </a:cubicBezTo>
                          <a:lnTo>
                            <a:pt x="2409635" y="101822"/>
                          </a:lnTo>
                          <a:cubicBezTo>
                            <a:pt x="2409635" y="101822"/>
                            <a:pt x="2407539" y="102489"/>
                            <a:pt x="2407539" y="102489"/>
                          </a:cubicBezTo>
                          <a:cubicBezTo>
                            <a:pt x="2406110" y="102775"/>
                            <a:pt x="2404872" y="103251"/>
                            <a:pt x="2403253" y="103441"/>
                          </a:cubicBezTo>
                          <a:lnTo>
                            <a:pt x="2398395" y="104108"/>
                          </a:lnTo>
                          <a:lnTo>
                            <a:pt x="2392109" y="104965"/>
                          </a:lnTo>
                          <a:lnTo>
                            <a:pt x="2381536" y="106299"/>
                          </a:lnTo>
                          <a:cubicBezTo>
                            <a:pt x="2374487" y="107252"/>
                            <a:pt x="2367439" y="108204"/>
                            <a:pt x="2360390" y="108966"/>
                          </a:cubicBezTo>
                          <a:cubicBezTo>
                            <a:pt x="2346198" y="110585"/>
                            <a:pt x="2332101" y="112395"/>
                            <a:pt x="2317909" y="113729"/>
                          </a:cubicBezTo>
                          <a:cubicBezTo>
                            <a:pt x="2261235" y="119729"/>
                            <a:pt x="2204180" y="124015"/>
                            <a:pt x="2147030" y="126778"/>
                          </a:cubicBezTo>
                          <a:cubicBezTo>
                            <a:pt x="2032730" y="132112"/>
                            <a:pt x="1917954" y="130683"/>
                            <a:pt x="1804416" y="122777"/>
                          </a:cubicBezTo>
                          <a:cubicBezTo>
                            <a:pt x="1883664" y="126778"/>
                            <a:pt x="1963103" y="127349"/>
                            <a:pt x="2042351" y="124968"/>
                          </a:cubicBezTo>
                          <a:cubicBezTo>
                            <a:pt x="1962817" y="125825"/>
                            <a:pt x="1883283" y="123635"/>
                            <a:pt x="1804416" y="118205"/>
                          </a:cubicBezTo>
                          <a:cubicBezTo>
                            <a:pt x="1918240" y="123920"/>
                            <a:pt x="2032730" y="123063"/>
                            <a:pt x="2146268" y="115633"/>
                          </a:cubicBezTo>
                          <a:close/>
                          <a:moveTo>
                            <a:pt x="1544098" y="119920"/>
                          </a:moveTo>
                          <a:cubicBezTo>
                            <a:pt x="1579340" y="122111"/>
                            <a:pt x="1614678" y="124111"/>
                            <a:pt x="1650016" y="125921"/>
                          </a:cubicBezTo>
                          <a:lnTo>
                            <a:pt x="1699165" y="131636"/>
                          </a:lnTo>
                          <a:lnTo>
                            <a:pt x="1664780" y="132207"/>
                          </a:lnTo>
                          <a:lnTo>
                            <a:pt x="1699165" y="136207"/>
                          </a:lnTo>
                          <a:lnTo>
                            <a:pt x="1649254" y="137065"/>
                          </a:lnTo>
                          <a:cubicBezTo>
                            <a:pt x="1613916" y="135255"/>
                            <a:pt x="1578483" y="133255"/>
                            <a:pt x="1543145" y="131064"/>
                          </a:cubicBezTo>
                          <a:cubicBezTo>
                            <a:pt x="1521809" y="128588"/>
                            <a:pt x="1500569" y="126111"/>
                            <a:pt x="1479233" y="123539"/>
                          </a:cubicBezTo>
                          <a:cubicBezTo>
                            <a:pt x="1494092" y="123825"/>
                            <a:pt x="1508951" y="124015"/>
                            <a:pt x="1523810" y="124206"/>
                          </a:cubicBezTo>
                          <a:cubicBezTo>
                            <a:pt x="1508951" y="122491"/>
                            <a:pt x="1494092" y="120777"/>
                            <a:pt x="1479328" y="118967"/>
                          </a:cubicBezTo>
                          <a:cubicBezTo>
                            <a:pt x="1500950" y="119348"/>
                            <a:pt x="1522571" y="119634"/>
                            <a:pt x="1544193" y="119920"/>
                          </a:cubicBezTo>
                          <a:close/>
                          <a:moveTo>
                            <a:pt x="411575" y="141732"/>
                          </a:moveTo>
                          <a:cubicBezTo>
                            <a:pt x="361569" y="145637"/>
                            <a:pt x="311277" y="148685"/>
                            <a:pt x="261080" y="150781"/>
                          </a:cubicBezTo>
                          <a:cubicBezTo>
                            <a:pt x="230410" y="150971"/>
                            <a:pt x="199739" y="150781"/>
                            <a:pt x="169164" y="150304"/>
                          </a:cubicBezTo>
                          <a:cubicBezTo>
                            <a:pt x="190405" y="149066"/>
                            <a:pt x="211645" y="147542"/>
                            <a:pt x="232791" y="146018"/>
                          </a:cubicBezTo>
                          <a:cubicBezTo>
                            <a:pt x="211550" y="146018"/>
                            <a:pt x="190310" y="146018"/>
                            <a:pt x="169164" y="145637"/>
                          </a:cubicBezTo>
                          <a:cubicBezTo>
                            <a:pt x="199644" y="143923"/>
                            <a:pt x="230124" y="141827"/>
                            <a:pt x="260509" y="139446"/>
                          </a:cubicBezTo>
                          <a:cubicBezTo>
                            <a:pt x="310610" y="137350"/>
                            <a:pt x="360617" y="134303"/>
                            <a:pt x="410527" y="130397"/>
                          </a:cubicBezTo>
                          <a:cubicBezTo>
                            <a:pt x="433959" y="129635"/>
                            <a:pt x="457486" y="128778"/>
                            <a:pt x="481013" y="127635"/>
                          </a:cubicBezTo>
                          <a:cubicBezTo>
                            <a:pt x="465011" y="129921"/>
                            <a:pt x="448913" y="132016"/>
                            <a:pt x="432816" y="134207"/>
                          </a:cubicBezTo>
                          <a:cubicBezTo>
                            <a:pt x="448913" y="133636"/>
                            <a:pt x="464915" y="133064"/>
                            <a:pt x="481013" y="132302"/>
                          </a:cubicBezTo>
                          <a:cubicBezTo>
                            <a:pt x="457962" y="135636"/>
                            <a:pt x="434816" y="138779"/>
                            <a:pt x="411671" y="141732"/>
                          </a:cubicBezTo>
                          <a:close/>
                          <a:moveTo>
                            <a:pt x="1045655" y="309563"/>
                          </a:moveTo>
                          <a:cubicBezTo>
                            <a:pt x="964406" y="314039"/>
                            <a:pt x="883349" y="322516"/>
                            <a:pt x="804005" y="336328"/>
                          </a:cubicBezTo>
                          <a:cubicBezTo>
                            <a:pt x="858107" y="325374"/>
                            <a:pt x="913257" y="316992"/>
                            <a:pt x="968978" y="310610"/>
                          </a:cubicBezTo>
                          <a:cubicBezTo>
                            <a:pt x="913543" y="315468"/>
                            <a:pt x="858393" y="322231"/>
                            <a:pt x="804005" y="331661"/>
                          </a:cubicBezTo>
                          <a:cubicBezTo>
                            <a:pt x="882491" y="315754"/>
                            <a:pt x="963263" y="305086"/>
                            <a:pt x="1044797" y="298323"/>
                          </a:cubicBezTo>
                          <a:cubicBezTo>
                            <a:pt x="1179100" y="289179"/>
                            <a:pt x="1314260" y="290608"/>
                            <a:pt x="1448562" y="295370"/>
                          </a:cubicBezTo>
                          <a:cubicBezTo>
                            <a:pt x="1511237" y="298704"/>
                            <a:pt x="1573721" y="302800"/>
                            <a:pt x="1636205" y="306896"/>
                          </a:cubicBezTo>
                          <a:cubicBezTo>
                            <a:pt x="1592771" y="305562"/>
                            <a:pt x="1549241" y="304324"/>
                            <a:pt x="1505807" y="303371"/>
                          </a:cubicBezTo>
                          <a:cubicBezTo>
                            <a:pt x="1549337" y="305943"/>
                            <a:pt x="1592771" y="308705"/>
                            <a:pt x="1636205" y="311563"/>
                          </a:cubicBezTo>
                          <a:cubicBezTo>
                            <a:pt x="1573435" y="309658"/>
                            <a:pt x="1510665" y="307753"/>
                            <a:pt x="1447990" y="306705"/>
                          </a:cubicBezTo>
                          <a:cubicBezTo>
                            <a:pt x="1313974" y="301942"/>
                            <a:pt x="1179386" y="300514"/>
                            <a:pt x="1045750" y="30965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5" name="Vrije vorm: vorm 17484">
                      <a:extLst>
                        <a:ext uri="{FF2B5EF4-FFF2-40B4-BE49-F238E27FC236}">
                          <a16:creationId xmlns:a16="http://schemas.microsoft.com/office/drawing/2014/main" id="{635C8628-7420-2F39-4B64-DE725D6396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16921"/>
                      <a:ext cx="994791" cy="10572"/>
                    </a:xfrm>
                    <a:custGeom>
                      <a:avLst/>
                      <a:gdLst>
                        <a:gd name="connsiteX0" fmla="*/ 291560 w 994791"/>
                        <a:gd name="connsiteY0" fmla="*/ 5810 h 10572"/>
                        <a:gd name="connsiteX1" fmla="*/ 770954 w 994791"/>
                        <a:gd name="connsiteY1" fmla="*/ 4667 h 10572"/>
                        <a:gd name="connsiteX2" fmla="*/ 916972 w 994791"/>
                        <a:gd name="connsiteY2" fmla="*/ 8572 h 10572"/>
                        <a:gd name="connsiteX3" fmla="*/ 994791 w 994791"/>
                        <a:gd name="connsiteY3" fmla="*/ 6096 h 10572"/>
                        <a:gd name="connsiteX4" fmla="*/ 770954 w 994791"/>
                        <a:gd name="connsiteY4" fmla="*/ 0 h 10572"/>
                        <a:gd name="connsiteX5" fmla="*/ 291560 w 994791"/>
                        <a:gd name="connsiteY5" fmla="*/ 1143 h 10572"/>
                        <a:gd name="connsiteX6" fmla="*/ 0 w 994791"/>
                        <a:gd name="connsiteY6" fmla="*/ 8477 h 10572"/>
                        <a:gd name="connsiteX7" fmla="*/ 101346 w 994791"/>
                        <a:gd name="connsiteY7" fmla="*/ 10573 h 10572"/>
                        <a:gd name="connsiteX8" fmla="*/ 291560 w 994791"/>
                        <a:gd name="connsiteY8" fmla="*/ 5810 h 105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572">
                          <a:moveTo>
                            <a:pt x="291560" y="5810"/>
                          </a:moveTo>
                          <a:lnTo>
                            <a:pt x="770954" y="4667"/>
                          </a:lnTo>
                          <a:lnTo>
                            <a:pt x="916972" y="8572"/>
                          </a:lnTo>
                          <a:lnTo>
                            <a:pt x="994791" y="6096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lnTo>
                            <a:pt x="0" y="8477"/>
                          </a:lnTo>
                          <a:lnTo>
                            <a:pt x="101346" y="10573"/>
                          </a:lnTo>
                          <a:lnTo>
                            <a:pt x="291560" y="5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6" name="Vrije vorm: vorm 17485">
                      <a:extLst>
                        <a:ext uri="{FF2B5EF4-FFF2-40B4-BE49-F238E27FC236}">
                          <a16:creationId xmlns:a16="http://schemas.microsoft.com/office/drawing/2014/main" id="{3CD99ADD-C829-591E-7C40-F52DB27478C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858260"/>
                      <a:ext cx="2111692" cy="81438"/>
                    </a:xfrm>
                    <a:custGeom>
                      <a:avLst/>
                      <a:gdLst>
                        <a:gd name="connsiteX0" fmla="*/ 1648682 w 2111692"/>
                        <a:gd name="connsiteY0" fmla="*/ 13049 h 81438"/>
                        <a:gd name="connsiteX1" fmla="*/ 1135571 w 2111692"/>
                        <a:gd name="connsiteY1" fmla="*/ 14002 h 81438"/>
                        <a:gd name="connsiteX2" fmla="*/ 879253 w 2111692"/>
                        <a:gd name="connsiteY2" fmla="*/ 5810 h 81438"/>
                        <a:gd name="connsiteX3" fmla="*/ 749998 w 2111692"/>
                        <a:gd name="connsiteY3" fmla="*/ 1048 h 81438"/>
                        <a:gd name="connsiteX4" fmla="*/ 684657 w 2111692"/>
                        <a:gd name="connsiteY4" fmla="*/ 0 h 81438"/>
                        <a:gd name="connsiteX5" fmla="*/ 651891 w 2111692"/>
                        <a:gd name="connsiteY5" fmla="*/ 95 h 81438"/>
                        <a:gd name="connsiteX6" fmla="*/ 635508 w 2111692"/>
                        <a:gd name="connsiteY6" fmla="*/ 95 h 81438"/>
                        <a:gd name="connsiteX7" fmla="*/ 619125 w 2111692"/>
                        <a:gd name="connsiteY7" fmla="*/ 571 h 81438"/>
                        <a:gd name="connsiteX8" fmla="*/ 305943 w 2111692"/>
                        <a:gd name="connsiteY8" fmla="*/ 32195 h 81438"/>
                        <a:gd name="connsiteX9" fmla="*/ 0 w 2111692"/>
                        <a:gd name="connsiteY9" fmla="*/ 81439 h 81438"/>
                        <a:gd name="connsiteX10" fmla="*/ 69818 w 2111692"/>
                        <a:gd name="connsiteY10" fmla="*/ 74104 h 81438"/>
                        <a:gd name="connsiteX11" fmla="*/ 305848 w 2111692"/>
                        <a:gd name="connsiteY11" fmla="*/ 36766 h 81438"/>
                        <a:gd name="connsiteX12" fmla="*/ 619030 w 2111692"/>
                        <a:gd name="connsiteY12" fmla="*/ 5144 h 81438"/>
                        <a:gd name="connsiteX13" fmla="*/ 635413 w 2111692"/>
                        <a:gd name="connsiteY13" fmla="*/ 4763 h 81438"/>
                        <a:gd name="connsiteX14" fmla="*/ 651796 w 2111692"/>
                        <a:gd name="connsiteY14" fmla="*/ 4763 h 81438"/>
                        <a:gd name="connsiteX15" fmla="*/ 684562 w 2111692"/>
                        <a:gd name="connsiteY15" fmla="*/ 4477 h 81438"/>
                        <a:gd name="connsiteX16" fmla="*/ 749903 w 2111692"/>
                        <a:gd name="connsiteY16" fmla="*/ 5524 h 81438"/>
                        <a:gd name="connsiteX17" fmla="*/ 879158 w 2111692"/>
                        <a:gd name="connsiteY17" fmla="*/ 10287 h 81438"/>
                        <a:gd name="connsiteX18" fmla="*/ 1135475 w 2111692"/>
                        <a:gd name="connsiteY18" fmla="*/ 18479 h 81438"/>
                        <a:gd name="connsiteX19" fmla="*/ 1648587 w 2111692"/>
                        <a:gd name="connsiteY19" fmla="*/ 17526 h 81438"/>
                        <a:gd name="connsiteX20" fmla="*/ 1888998 w 2111692"/>
                        <a:gd name="connsiteY20" fmla="*/ 19145 h 81438"/>
                        <a:gd name="connsiteX21" fmla="*/ 2074450 w 2111692"/>
                        <a:gd name="connsiteY21" fmla="*/ 16764 h 81438"/>
                        <a:gd name="connsiteX22" fmla="*/ 2111693 w 2111692"/>
                        <a:gd name="connsiteY22" fmla="*/ 12954 h 81438"/>
                        <a:gd name="connsiteX23" fmla="*/ 2111693 w 2111692"/>
                        <a:gd name="connsiteY23" fmla="*/ 11430 h 81438"/>
                        <a:gd name="connsiteX24" fmla="*/ 1888998 w 2111692"/>
                        <a:gd name="connsiteY24" fmla="*/ 14478 h 81438"/>
                        <a:gd name="connsiteX25" fmla="*/ 1648587 w 2111692"/>
                        <a:gd name="connsiteY25" fmla="*/ 12859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648682" y="13049"/>
                          </a:move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4"/>
                            <a:pt x="879253" y="5810"/>
                          </a:cubicBezTo>
                          <a:cubicBezTo>
                            <a:pt x="836390" y="4000"/>
                            <a:pt x="793337" y="2191"/>
                            <a:pt x="749998" y="1048"/>
                          </a:cubicBezTo>
                          <a:cubicBezTo>
                            <a:pt x="728281" y="476"/>
                            <a:pt x="706564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718" y="17621"/>
                            <a:pt x="305943" y="32195"/>
                          </a:cubicBezTo>
                          <a:cubicBezTo>
                            <a:pt x="203073" y="46672"/>
                            <a:pt x="101537" y="64008"/>
                            <a:pt x="0" y="81439"/>
                          </a:cubicBezTo>
                          <a:cubicBezTo>
                            <a:pt x="23241" y="78962"/>
                            <a:pt x="46577" y="76581"/>
                            <a:pt x="69818" y="74104"/>
                          </a:cubicBezTo>
                          <a:cubicBezTo>
                            <a:pt x="148114" y="60865"/>
                            <a:pt x="226600" y="48006"/>
                            <a:pt x="305848" y="36766"/>
                          </a:cubicBezTo>
                          <a:cubicBezTo>
                            <a:pt x="408718" y="22193"/>
                            <a:pt x="513017" y="10668"/>
                            <a:pt x="619030" y="5144"/>
                          </a:cubicBezTo>
                          <a:lnTo>
                            <a:pt x="635413" y="4763"/>
                          </a:lnTo>
                          <a:lnTo>
                            <a:pt x="651796" y="4763"/>
                          </a:lnTo>
                          <a:cubicBezTo>
                            <a:pt x="662750" y="4572"/>
                            <a:pt x="673608" y="4477"/>
                            <a:pt x="684562" y="4477"/>
                          </a:cubicBezTo>
                          <a:cubicBezTo>
                            <a:pt x="706374" y="4572"/>
                            <a:pt x="728186" y="4953"/>
                            <a:pt x="749903" y="5524"/>
                          </a:cubicBezTo>
                          <a:cubicBezTo>
                            <a:pt x="793337" y="6667"/>
                            <a:pt x="836390" y="8477"/>
                            <a:pt x="879158" y="10287"/>
                          </a:cubicBezTo>
                          <a:cubicBezTo>
                            <a:pt x="964597" y="13811"/>
                            <a:pt x="1049941" y="16764"/>
                            <a:pt x="1135475" y="18479"/>
                          </a:cubicBezTo>
                          <a:cubicBezTo>
                            <a:pt x="1306449" y="21907"/>
                            <a:pt x="1477613" y="21812"/>
                            <a:pt x="1648587" y="17526"/>
                          </a:cubicBezTo>
                          <a:cubicBezTo>
                            <a:pt x="1728597" y="18859"/>
                            <a:pt x="1808798" y="19526"/>
                            <a:pt x="1888998" y="19145"/>
                          </a:cubicBezTo>
                          <a:cubicBezTo>
                            <a:pt x="1950815" y="18859"/>
                            <a:pt x="2012632" y="18002"/>
                            <a:pt x="2074450" y="16764"/>
                          </a:cubicBezTo>
                          <a:cubicBezTo>
                            <a:pt x="2086832" y="15526"/>
                            <a:pt x="2099310" y="14288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37398" y="13145"/>
                            <a:pt x="1963198" y="14192"/>
                            <a:pt x="1888998" y="14478"/>
                          </a:cubicBezTo>
                          <a:cubicBezTo>
                            <a:pt x="1808798" y="14859"/>
                            <a:pt x="1728597" y="14192"/>
                            <a:pt x="1648587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7" name="Vrije vorm: vorm 17486">
                      <a:extLst>
                        <a:ext uri="{FF2B5EF4-FFF2-40B4-BE49-F238E27FC236}">
                          <a16:creationId xmlns:a16="http://schemas.microsoft.com/office/drawing/2014/main" id="{487BE161-31E8-4767-3AF9-E25A2FA87B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980" y="3698803"/>
                      <a:ext cx="1809178" cy="37798"/>
                    </a:xfrm>
                    <a:custGeom>
                      <a:avLst/>
                      <a:gdLst>
                        <a:gd name="connsiteX0" fmla="*/ 125063 w 1809178"/>
                        <a:gd name="connsiteY0" fmla="*/ 37155 h 37798"/>
                        <a:gd name="connsiteX1" fmla="*/ 209169 w 1809178"/>
                        <a:gd name="connsiteY1" fmla="*/ 37727 h 37798"/>
                        <a:gd name="connsiteX2" fmla="*/ 483203 w 1809178"/>
                        <a:gd name="connsiteY2" fmla="*/ 26773 h 37798"/>
                        <a:gd name="connsiteX3" fmla="*/ 934879 w 1809178"/>
                        <a:gd name="connsiteY3" fmla="*/ 5437 h 37798"/>
                        <a:gd name="connsiteX4" fmla="*/ 1387602 w 1809178"/>
                        <a:gd name="connsiteY4" fmla="*/ 12771 h 37798"/>
                        <a:gd name="connsiteX5" fmla="*/ 1662398 w 1809178"/>
                        <a:gd name="connsiteY5" fmla="*/ 24773 h 37798"/>
                        <a:gd name="connsiteX6" fmla="*/ 1809178 w 1809178"/>
                        <a:gd name="connsiteY6" fmla="*/ 23344 h 37798"/>
                        <a:gd name="connsiteX7" fmla="*/ 1387602 w 1809178"/>
                        <a:gd name="connsiteY7" fmla="*/ 8199 h 37798"/>
                        <a:gd name="connsiteX8" fmla="*/ 934879 w 1809178"/>
                        <a:gd name="connsiteY8" fmla="*/ 865 h 37798"/>
                        <a:gd name="connsiteX9" fmla="*/ 483203 w 1809178"/>
                        <a:gd name="connsiteY9" fmla="*/ 22201 h 37798"/>
                        <a:gd name="connsiteX10" fmla="*/ 209169 w 1809178"/>
                        <a:gd name="connsiteY10" fmla="*/ 33155 h 37798"/>
                        <a:gd name="connsiteX11" fmla="*/ 1810 w 1809178"/>
                        <a:gd name="connsiteY11" fmla="*/ 27440 h 37798"/>
                        <a:gd name="connsiteX12" fmla="*/ 1810 w 1809178"/>
                        <a:gd name="connsiteY12" fmla="*/ 27440 h 37798"/>
                        <a:gd name="connsiteX13" fmla="*/ 0 w 1809178"/>
                        <a:gd name="connsiteY13" fmla="*/ 27249 h 37798"/>
                        <a:gd name="connsiteX14" fmla="*/ 0 w 1809178"/>
                        <a:gd name="connsiteY14" fmla="*/ 28869 h 37798"/>
                        <a:gd name="connsiteX15" fmla="*/ 1810 w 1809178"/>
                        <a:gd name="connsiteY15" fmla="*/ 29059 h 37798"/>
                        <a:gd name="connsiteX16" fmla="*/ 1810 w 1809178"/>
                        <a:gd name="connsiteY16" fmla="*/ 29059 h 37798"/>
                        <a:gd name="connsiteX17" fmla="*/ 124968 w 1809178"/>
                        <a:gd name="connsiteY17" fmla="*/ 37250 h 377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798">
                          <a:moveTo>
                            <a:pt x="125063" y="37155"/>
                          </a:moveTo>
                          <a:cubicBezTo>
                            <a:pt x="153067" y="37727"/>
                            <a:pt x="181166" y="37917"/>
                            <a:pt x="209169" y="37727"/>
                          </a:cubicBezTo>
                          <a:cubicBezTo>
                            <a:pt x="300704" y="36965"/>
                            <a:pt x="392049" y="32488"/>
                            <a:pt x="483203" y="26773"/>
                          </a:cubicBezTo>
                          <a:cubicBezTo>
                            <a:pt x="633413" y="19248"/>
                            <a:pt x="783622" y="8485"/>
                            <a:pt x="934879" y="5437"/>
                          </a:cubicBezTo>
                          <a:cubicBezTo>
                            <a:pt x="1086136" y="2484"/>
                            <a:pt x="1237107" y="7628"/>
                            <a:pt x="1387602" y="12771"/>
                          </a:cubicBezTo>
                          <a:cubicBezTo>
                            <a:pt x="1479137" y="17343"/>
                            <a:pt x="1570673" y="21820"/>
                            <a:pt x="1662398" y="24773"/>
                          </a:cubicBezTo>
                          <a:cubicBezTo>
                            <a:pt x="1711357" y="24773"/>
                            <a:pt x="1760315" y="24487"/>
                            <a:pt x="1809178" y="23344"/>
                          </a:cubicBezTo>
                          <a:cubicBezTo>
                            <a:pt x="1668304" y="22391"/>
                            <a:pt x="1528001" y="15248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40018" y="33726"/>
                            <a:pt x="70676" y="32202"/>
                            <a:pt x="1810" y="27440"/>
                          </a:cubicBezTo>
                          <a:cubicBezTo>
                            <a:pt x="1810" y="27440"/>
                            <a:pt x="1810" y="27440"/>
                            <a:pt x="1810" y="27440"/>
                          </a:cubicBez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42672" y="32869"/>
                            <a:pt x="83820" y="35441"/>
                            <a:pt x="124968" y="372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8" name="Vrije vorm: vorm 17487">
                      <a:extLst>
                        <a:ext uri="{FF2B5EF4-FFF2-40B4-BE49-F238E27FC236}">
                          <a16:creationId xmlns:a16="http://schemas.microsoft.com/office/drawing/2014/main" id="{89CE5349-93D1-92E6-4450-12F5FE0AAE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4247"/>
                      <a:ext cx="1044225" cy="35054"/>
                    </a:xfrm>
                    <a:custGeom>
                      <a:avLst/>
                      <a:gdLst>
                        <a:gd name="connsiteX0" fmla="*/ 53626 w 1044225"/>
                        <a:gd name="connsiteY0" fmla="*/ 28102 h 35054"/>
                        <a:gd name="connsiteX1" fmla="*/ 224123 w 1044225"/>
                        <a:gd name="connsiteY1" fmla="*/ 32864 h 35054"/>
                        <a:gd name="connsiteX2" fmla="*/ 258699 w 1044225"/>
                        <a:gd name="connsiteY2" fmla="*/ 34102 h 35054"/>
                        <a:gd name="connsiteX3" fmla="*/ 275939 w 1044225"/>
                        <a:gd name="connsiteY3" fmla="*/ 34578 h 35054"/>
                        <a:gd name="connsiteX4" fmla="*/ 284607 w 1044225"/>
                        <a:gd name="connsiteY4" fmla="*/ 34864 h 35054"/>
                        <a:gd name="connsiteX5" fmla="*/ 293275 w 1044225"/>
                        <a:gd name="connsiteY5" fmla="*/ 34864 h 35054"/>
                        <a:gd name="connsiteX6" fmla="*/ 327946 w 1044225"/>
                        <a:gd name="connsiteY6" fmla="*/ 35055 h 35054"/>
                        <a:gd name="connsiteX7" fmla="*/ 345281 w 1044225"/>
                        <a:gd name="connsiteY7" fmla="*/ 34960 h 35054"/>
                        <a:gd name="connsiteX8" fmla="*/ 362617 w 1044225"/>
                        <a:gd name="connsiteY8" fmla="*/ 34674 h 35054"/>
                        <a:gd name="connsiteX9" fmla="*/ 432054 w 1044225"/>
                        <a:gd name="connsiteY9" fmla="*/ 32674 h 35054"/>
                        <a:gd name="connsiteX10" fmla="*/ 466820 w 1044225"/>
                        <a:gd name="connsiteY10" fmla="*/ 30959 h 35054"/>
                        <a:gd name="connsiteX11" fmla="*/ 484156 w 1044225"/>
                        <a:gd name="connsiteY11" fmla="*/ 30102 h 35054"/>
                        <a:gd name="connsiteX12" fmla="*/ 501587 w 1044225"/>
                        <a:gd name="connsiteY12" fmla="*/ 29054 h 35054"/>
                        <a:gd name="connsiteX13" fmla="*/ 780383 w 1044225"/>
                        <a:gd name="connsiteY13" fmla="*/ 7337 h 35054"/>
                        <a:gd name="connsiteX14" fmla="*/ 998696 w 1044225"/>
                        <a:gd name="connsiteY14" fmla="*/ 5242 h 35054"/>
                        <a:gd name="connsiteX15" fmla="*/ 1044226 w 1044225"/>
                        <a:gd name="connsiteY15" fmla="*/ 1527 h 35054"/>
                        <a:gd name="connsiteX16" fmla="*/ 780383 w 1044225"/>
                        <a:gd name="connsiteY16" fmla="*/ 2765 h 35054"/>
                        <a:gd name="connsiteX17" fmla="*/ 501587 w 1044225"/>
                        <a:gd name="connsiteY17" fmla="*/ 24482 h 35054"/>
                        <a:gd name="connsiteX18" fmla="*/ 484156 w 1044225"/>
                        <a:gd name="connsiteY18" fmla="*/ 25530 h 35054"/>
                        <a:gd name="connsiteX19" fmla="*/ 466820 w 1044225"/>
                        <a:gd name="connsiteY19" fmla="*/ 26387 h 35054"/>
                        <a:gd name="connsiteX20" fmla="*/ 432054 w 1044225"/>
                        <a:gd name="connsiteY20" fmla="*/ 28102 h 35054"/>
                        <a:gd name="connsiteX21" fmla="*/ 362617 w 1044225"/>
                        <a:gd name="connsiteY21" fmla="*/ 30102 h 35054"/>
                        <a:gd name="connsiteX22" fmla="*/ 345281 w 1044225"/>
                        <a:gd name="connsiteY22" fmla="*/ 30387 h 35054"/>
                        <a:gd name="connsiteX23" fmla="*/ 327946 w 1044225"/>
                        <a:gd name="connsiteY23" fmla="*/ 30483 h 35054"/>
                        <a:gd name="connsiteX24" fmla="*/ 293275 w 1044225"/>
                        <a:gd name="connsiteY24" fmla="*/ 30292 h 35054"/>
                        <a:gd name="connsiteX25" fmla="*/ 284607 w 1044225"/>
                        <a:gd name="connsiteY25" fmla="*/ 30292 h 35054"/>
                        <a:gd name="connsiteX26" fmla="*/ 275939 w 1044225"/>
                        <a:gd name="connsiteY26" fmla="*/ 30007 h 35054"/>
                        <a:gd name="connsiteX27" fmla="*/ 258699 w 1044225"/>
                        <a:gd name="connsiteY27" fmla="*/ 29530 h 35054"/>
                        <a:gd name="connsiteX28" fmla="*/ 224123 w 1044225"/>
                        <a:gd name="connsiteY28" fmla="*/ 28292 h 35054"/>
                        <a:gd name="connsiteX29" fmla="*/ 53626 w 1044225"/>
                        <a:gd name="connsiteY29" fmla="*/ 23529 h 35054"/>
                        <a:gd name="connsiteX30" fmla="*/ 1810 w 1044225"/>
                        <a:gd name="connsiteY30" fmla="*/ 22768 h 35054"/>
                        <a:gd name="connsiteX31" fmla="*/ 1810 w 1044225"/>
                        <a:gd name="connsiteY31" fmla="*/ 22768 h 35054"/>
                        <a:gd name="connsiteX32" fmla="*/ 0 w 1044225"/>
                        <a:gd name="connsiteY32" fmla="*/ 22768 h 35054"/>
                        <a:gd name="connsiteX33" fmla="*/ 0 w 1044225"/>
                        <a:gd name="connsiteY33" fmla="*/ 27435 h 35054"/>
                        <a:gd name="connsiteX34" fmla="*/ 53626 w 1044225"/>
                        <a:gd name="connsiteY34" fmla="*/ 28197 h 350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054">
                          <a:moveTo>
                            <a:pt x="53626" y="28102"/>
                          </a:moveTo>
                          <a:cubicBezTo>
                            <a:pt x="110871" y="29530"/>
                            <a:pt x="167831" y="32388"/>
                            <a:pt x="224123" y="32864"/>
                          </a:cubicBezTo>
                          <a:cubicBezTo>
                            <a:pt x="235649" y="33531"/>
                            <a:pt x="247174" y="33721"/>
                            <a:pt x="258699" y="34102"/>
                          </a:cubicBezTo>
                          <a:lnTo>
                            <a:pt x="275939" y="34578"/>
                          </a:lnTo>
                          <a:lnTo>
                            <a:pt x="284607" y="34864"/>
                          </a:lnTo>
                          <a:lnTo>
                            <a:pt x="293275" y="34864"/>
                          </a:lnTo>
                          <a:cubicBezTo>
                            <a:pt x="293275" y="34864"/>
                            <a:pt x="327946" y="35055"/>
                            <a:pt x="327946" y="35055"/>
                          </a:cubicBezTo>
                          <a:cubicBezTo>
                            <a:pt x="333756" y="35055"/>
                            <a:pt x="339471" y="35055"/>
                            <a:pt x="345281" y="34960"/>
                          </a:cubicBezTo>
                          <a:lnTo>
                            <a:pt x="362617" y="34674"/>
                          </a:lnTo>
                          <a:cubicBezTo>
                            <a:pt x="385763" y="34483"/>
                            <a:pt x="408908" y="33436"/>
                            <a:pt x="432054" y="32674"/>
                          </a:cubicBezTo>
                          <a:cubicBezTo>
                            <a:pt x="443675" y="32197"/>
                            <a:pt x="455200" y="31531"/>
                            <a:pt x="466820" y="30959"/>
                          </a:cubicBezTo>
                          <a:lnTo>
                            <a:pt x="484156" y="30102"/>
                          </a:lnTo>
                          <a:lnTo>
                            <a:pt x="501587" y="29054"/>
                          </a:lnTo>
                          <a:cubicBezTo>
                            <a:pt x="594360" y="23434"/>
                            <a:pt x="687038" y="14862"/>
                            <a:pt x="780383" y="7337"/>
                          </a:cubicBezTo>
                          <a:cubicBezTo>
                            <a:pt x="853059" y="5146"/>
                            <a:pt x="926021" y="4003"/>
                            <a:pt x="998696" y="5242"/>
                          </a:cubicBezTo>
                          <a:cubicBezTo>
                            <a:pt x="1013841" y="3908"/>
                            <a:pt x="1028986" y="2575"/>
                            <a:pt x="1044226" y="1527"/>
                          </a:cubicBezTo>
                          <a:cubicBezTo>
                            <a:pt x="956596" y="-1235"/>
                            <a:pt x="868204" y="98"/>
                            <a:pt x="780383" y="2765"/>
                          </a:cubicBezTo>
                          <a:cubicBezTo>
                            <a:pt x="687038" y="10290"/>
                            <a:pt x="594360" y="18862"/>
                            <a:pt x="501587" y="24482"/>
                          </a:cubicBezTo>
                          <a:lnTo>
                            <a:pt x="484156" y="25530"/>
                          </a:lnTo>
                          <a:lnTo>
                            <a:pt x="466820" y="26387"/>
                          </a:lnTo>
                          <a:cubicBezTo>
                            <a:pt x="455200" y="26959"/>
                            <a:pt x="443675" y="27625"/>
                            <a:pt x="432054" y="28102"/>
                          </a:cubicBezTo>
                          <a:cubicBezTo>
                            <a:pt x="408908" y="28863"/>
                            <a:pt x="385667" y="29911"/>
                            <a:pt x="362617" y="30102"/>
                          </a:cubicBezTo>
                          <a:lnTo>
                            <a:pt x="345281" y="30387"/>
                          </a:lnTo>
                          <a:cubicBezTo>
                            <a:pt x="339471" y="30483"/>
                            <a:pt x="333661" y="30578"/>
                            <a:pt x="327946" y="30483"/>
                          </a:cubicBezTo>
                          <a:lnTo>
                            <a:pt x="293275" y="30292"/>
                          </a:lnTo>
                          <a:lnTo>
                            <a:pt x="284607" y="30292"/>
                          </a:lnTo>
                          <a:cubicBezTo>
                            <a:pt x="284607" y="30292"/>
                            <a:pt x="275939" y="30007"/>
                            <a:pt x="275939" y="30007"/>
                          </a:cubicBezTo>
                          <a:lnTo>
                            <a:pt x="258699" y="29530"/>
                          </a:lnTo>
                          <a:cubicBezTo>
                            <a:pt x="247174" y="29149"/>
                            <a:pt x="235649" y="28959"/>
                            <a:pt x="224123" y="28292"/>
                          </a:cubicBezTo>
                          <a:cubicBezTo>
                            <a:pt x="167831" y="27816"/>
                            <a:pt x="110871" y="25053"/>
                            <a:pt x="53626" y="23529"/>
                          </a:cubicBezTo>
                          <a:cubicBezTo>
                            <a:pt x="36386" y="23053"/>
                            <a:pt x="19050" y="22863"/>
                            <a:pt x="1810" y="22768"/>
                          </a:cubicBezTo>
                          <a:lnTo>
                            <a:pt x="1810" y="22768"/>
                          </a:lnTo>
                          <a:cubicBezTo>
                            <a:pt x="1238" y="22768"/>
                            <a:pt x="571" y="22768"/>
                            <a:pt x="0" y="22768"/>
                          </a:cubicBezTo>
                          <a:lnTo>
                            <a:pt x="0" y="27435"/>
                          </a:lnTo>
                          <a:cubicBezTo>
                            <a:pt x="17907" y="27435"/>
                            <a:pt x="35814" y="27720"/>
                            <a:pt x="53626" y="281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89" name="Vrije vorm: vorm 17488">
                      <a:extLst>
                        <a:ext uri="{FF2B5EF4-FFF2-40B4-BE49-F238E27FC236}">
                          <a16:creationId xmlns:a16="http://schemas.microsoft.com/office/drawing/2014/main" id="{865638BD-1D6B-636A-D7F5-C30515A7D0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38994"/>
                      <a:ext cx="2325317" cy="80867"/>
                    </a:xfrm>
                    <a:custGeom>
                      <a:avLst/>
                      <a:gdLst>
                        <a:gd name="connsiteX0" fmla="*/ 783812 w 2325317"/>
                        <a:gd name="connsiteY0" fmla="*/ 29813 h 80867"/>
                        <a:gd name="connsiteX1" fmla="*/ 560832 w 2325317"/>
                        <a:gd name="connsiteY1" fmla="*/ 36291 h 80867"/>
                        <a:gd name="connsiteX2" fmla="*/ 338614 w 2325317"/>
                        <a:gd name="connsiteY2" fmla="*/ 35433 h 80867"/>
                        <a:gd name="connsiteX3" fmla="*/ 118586 w 2325317"/>
                        <a:gd name="connsiteY3" fmla="*/ 13716 h 80867"/>
                        <a:gd name="connsiteX4" fmla="*/ 11906 w 2325317"/>
                        <a:gd name="connsiteY4" fmla="*/ 0 h 80867"/>
                        <a:gd name="connsiteX5" fmla="*/ 0 w 2325317"/>
                        <a:gd name="connsiteY5" fmla="*/ 0 h 80867"/>
                        <a:gd name="connsiteX6" fmla="*/ 117634 w 2325317"/>
                        <a:gd name="connsiteY6" fmla="*/ 17050 h 80867"/>
                        <a:gd name="connsiteX7" fmla="*/ 198787 w 2325317"/>
                        <a:gd name="connsiteY7" fmla="*/ 28004 h 80867"/>
                        <a:gd name="connsiteX8" fmla="*/ 338614 w 2325317"/>
                        <a:gd name="connsiteY8" fmla="*/ 40100 h 80867"/>
                        <a:gd name="connsiteX9" fmla="*/ 560832 w 2325317"/>
                        <a:gd name="connsiteY9" fmla="*/ 40958 h 80867"/>
                        <a:gd name="connsiteX10" fmla="*/ 783812 w 2325317"/>
                        <a:gd name="connsiteY10" fmla="*/ 34481 h 80867"/>
                        <a:gd name="connsiteX11" fmla="*/ 1517809 w 2325317"/>
                        <a:gd name="connsiteY11" fmla="*/ 33623 h 80867"/>
                        <a:gd name="connsiteX12" fmla="*/ 2250758 w 2325317"/>
                        <a:gd name="connsiteY12" fmla="*/ 57150 h 80867"/>
                        <a:gd name="connsiteX13" fmla="*/ 2272094 w 2325317"/>
                        <a:gd name="connsiteY13" fmla="*/ 58388 h 80867"/>
                        <a:gd name="connsiteX14" fmla="*/ 2277809 w 2325317"/>
                        <a:gd name="connsiteY14" fmla="*/ 58769 h 80867"/>
                        <a:gd name="connsiteX15" fmla="*/ 2283714 w 2325317"/>
                        <a:gd name="connsiteY15" fmla="*/ 59436 h 80867"/>
                        <a:gd name="connsiteX16" fmla="*/ 2295239 w 2325317"/>
                        <a:gd name="connsiteY16" fmla="*/ 61532 h 80867"/>
                        <a:gd name="connsiteX17" fmla="*/ 2306479 w 2325317"/>
                        <a:gd name="connsiteY17" fmla="*/ 64866 h 80867"/>
                        <a:gd name="connsiteX18" fmla="*/ 2317147 w 2325317"/>
                        <a:gd name="connsiteY18" fmla="*/ 70199 h 80867"/>
                        <a:gd name="connsiteX19" fmla="*/ 2319528 w 2325317"/>
                        <a:gd name="connsiteY19" fmla="*/ 72009 h 80867"/>
                        <a:gd name="connsiteX20" fmla="*/ 2321624 w 2325317"/>
                        <a:gd name="connsiteY20" fmla="*/ 74104 h 80867"/>
                        <a:gd name="connsiteX21" fmla="*/ 2323624 w 2325317"/>
                        <a:gd name="connsiteY21" fmla="*/ 76772 h 80867"/>
                        <a:gd name="connsiteX22" fmla="*/ 2324862 w 2325317"/>
                        <a:gd name="connsiteY22" fmla="*/ 80010 h 80867"/>
                        <a:gd name="connsiteX23" fmla="*/ 2325052 w 2325317"/>
                        <a:gd name="connsiteY23" fmla="*/ 80867 h 80867"/>
                        <a:gd name="connsiteX24" fmla="*/ 2324862 w 2325317"/>
                        <a:gd name="connsiteY24" fmla="*/ 75438 h 80867"/>
                        <a:gd name="connsiteX25" fmla="*/ 2323624 w 2325317"/>
                        <a:gd name="connsiteY25" fmla="*/ 72200 h 80867"/>
                        <a:gd name="connsiteX26" fmla="*/ 2321624 w 2325317"/>
                        <a:gd name="connsiteY26" fmla="*/ 69533 h 80867"/>
                        <a:gd name="connsiteX27" fmla="*/ 2319528 w 2325317"/>
                        <a:gd name="connsiteY27" fmla="*/ 67437 h 80867"/>
                        <a:gd name="connsiteX28" fmla="*/ 2317147 w 2325317"/>
                        <a:gd name="connsiteY28" fmla="*/ 65627 h 80867"/>
                        <a:gd name="connsiteX29" fmla="*/ 2306479 w 2325317"/>
                        <a:gd name="connsiteY29" fmla="*/ 60293 h 80867"/>
                        <a:gd name="connsiteX30" fmla="*/ 2295239 w 2325317"/>
                        <a:gd name="connsiteY30" fmla="*/ 56960 h 80867"/>
                        <a:gd name="connsiteX31" fmla="*/ 2283714 w 2325317"/>
                        <a:gd name="connsiteY31" fmla="*/ 54864 h 80867"/>
                        <a:gd name="connsiteX32" fmla="*/ 2277809 w 2325317"/>
                        <a:gd name="connsiteY32" fmla="*/ 54197 h 80867"/>
                        <a:gd name="connsiteX33" fmla="*/ 2272094 w 2325317"/>
                        <a:gd name="connsiteY33" fmla="*/ 53816 h 80867"/>
                        <a:gd name="connsiteX34" fmla="*/ 2250758 w 2325317"/>
                        <a:gd name="connsiteY34" fmla="*/ 52578 h 80867"/>
                        <a:gd name="connsiteX35" fmla="*/ 1517809 w 2325317"/>
                        <a:gd name="connsiteY35" fmla="*/ 29051 h 80867"/>
                        <a:gd name="connsiteX36" fmla="*/ 783812 w 2325317"/>
                        <a:gd name="connsiteY36" fmla="*/ 29909 h 808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867">
                          <a:moveTo>
                            <a:pt x="783812" y="29813"/>
                          </a:moveTo>
                          <a:cubicBezTo>
                            <a:pt x="709422" y="31623"/>
                            <a:pt x="635032" y="34100"/>
                            <a:pt x="560832" y="36291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44590" y="20860"/>
                            <a:pt x="171641" y="24575"/>
                            <a:pt x="198787" y="28004"/>
                          </a:cubicBezTo>
                          <a:cubicBezTo>
                            <a:pt x="245174" y="33242"/>
                            <a:pt x="291751" y="37624"/>
                            <a:pt x="338614" y="40100"/>
                          </a:cubicBezTo>
                          <a:cubicBezTo>
                            <a:pt x="412433" y="43910"/>
                            <a:pt x="486632" y="42958"/>
                            <a:pt x="560832" y="40958"/>
                          </a:cubicBezTo>
                          <a:cubicBezTo>
                            <a:pt x="635032" y="38767"/>
                            <a:pt x="709422" y="36291"/>
                            <a:pt x="783812" y="34481"/>
                          </a:cubicBezTo>
                          <a:cubicBezTo>
                            <a:pt x="1028414" y="30004"/>
                            <a:pt x="1273207" y="29813"/>
                            <a:pt x="1517809" y="33623"/>
                          </a:cubicBezTo>
                          <a:cubicBezTo>
                            <a:pt x="1762411" y="37433"/>
                            <a:pt x="2006822" y="45149"/>
                            <a:pt x="2250758" y="57150"/>
                          </a:cubicBezTo>
                          <a:lnTo>
                            <a:pt x="2272094" y="58388"/>
                          </a:lnTo>
                          <a:cubicBezTo>
                            <a:pt x="2273808" y="58388"/>
                            <a:pt x="2275808" y="58579"/>
                            <a:pt x="2277809" y="58769"/>
                          </a:cubicBezTo>
                          <a:cubicBezTo>
                            <a:pt x="2279809" y="58960"/>
                            <a:pt x="2281714" y="59150"/>
                            <a:pt x="2283714" y="59436"/>
                          </a:cubicBezTo>
                          <a:cubicBezTo>
                            <a:pt x="2287619" y="60008"/>
                            <a:pt x="2291429" y="60579"/>
                            <a:pt x="2295239" y="61532"/>
                          </a:cubicBezTo>
                          <a:cubicBezTo>
                            <a:pt x="2299049" y="62389"/>
                            <a:pt x="2302764" y="63437"/>
                            <a:pt x="2306479" y="64866"/>
                          </a:cubicBezTo>
                          <a:cubicBezTo>
                            <a:pt x="2310194" y="66199"/>
                            <a:pt x="2313813" y="67913"/>
                            <a:pt x="2317147" y="70199"/>
                          </a:cubicBezTo>
                          <a:lnTo>
                            <a:pt x="2319528" y="72009"/>
                          </a:lnTo>
                          <a:cubicBezTo>
                            <a:pt x="2320290" y="72676"/>
                            <a:pt x="2320957" y="73438"/>
                            <a:pt x="2321624" y="74104"/>
                          </a:cubicBezTo>
                          <a:cubicBezTo>
                            <a:pt x="2322385" y="74771"/>
                            <a:pt x="2322767" y="75533"/>
                            <a:pt x="2323624" y="76772"/>
                          </a:cubicBezTo>
                          <a:cubicBezTo>
                            <a:pt x="2324481" y="77915"/>
                            <a:pt x="2324576" y="78962"/>
                            <a:pt x="2324862" y="80010"/>
                          </a:cubicBezTo>
                          <a:cubicBezTo>
                            <a:pt x="2324957" y="80296"/>
                            <a:pt x="2324957" y="80582"/>
                            <a:pt x="2325052" y="80867"/>
                          </a:cubicBezTo>
                          <a:cubicBezTo>
                            <a:pt x="2325243" y="79058"/>
                            <a:pt x="2325624" y="77248"/>
                            <a:pt x="2324862" y="75438"/>
                          </a:cubicBezTo>
                          <a:cubicBezTo>
                            <a:pt x="2324576" y="74295"/>
                            <a:pt x="2324481" y="73247"/>
                            <a:pt x="2323624" y="72200"/>
                          </a:cubicBezTo>
                          <a:cubicBezTo>
                            <a:pt x="2322767" y="70961"/>
                            <a:pt x="2322385" y="70199"/>
                            <a:pt x="2321624" y="69533"/>
                          </a:cubicBezTo>
                          <a:cubicBezTo>
                            <a:pt x="2320957" y="68771"/>
                            <a:pt x="2320195" y="68104"/>
                            <a:pt x="2319528" y="67437"/>
                          </a:cubicBezTo>
                          <a:lnTo>
                            <a:pt x="2317147" y="65627"/>
                          </a:lnTo>
                          <a:cubicBezTo>
                            <a:pt x="2313813" y="63437"/>
                            <a:pt x="2310194" y="61627"/>
                            <a:pt x="2306479" y="60293"/>
                          </a:cubicBezTo>
                          <a:cubicBezTo>
                            <a:pt x="2302764" y="58865"/>
                            <a:pt x="2299049" y="57817"/>
                            <a:pt x="2295239" y="56960"/>
                          </a:cubicBezTo>
                          <a:cubicBezTo>
                            <a:pt x="2291429" y="56102"/>
                            <a:pt x="2287619" y="55436"/>
                            <a:pt x="2283714" y="54864"/>
                          </a:cubicBezTo>
                          <a:cubicBezTo>
                            <a:pt x="2281809" y="54578"/>
                            <a:pt x="2279809" y="54388"/>
                            <a:pt x="2277809" y="54197"/>
                          </a:cubicBezTo>
                          <a:cubicBezTo>
                            <a:pt x="2275808" y="54007"/>
                            <a:pt x="2273808" y="53912"/>
                            <a:pt x="2272094" y="53816"/>
                          </a:cubicBezTo>
                          <a:lnTo>
                            <a:pt x="2250758" y="52578"/>
                          </a:lnTo>
                          <a:cubicBezTo>
                            <a:pt x="2006822" y="40577"/>
                            <a:pt x="1762411" y="32861"/>
                            <a:pt x="1517809" y="29051"/>
                          </a:cubicBezTo>
                          <a:cubicBezTo>
                            <a:pt x="1273207" y="25241"/>
                            <a:pt x="1028510" y="25527"/>
                            <a:pt x="783812" y="2990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0" name="Vrije vorm: vorm 17489">
                      <a:extLst>
                        <a:ext uri="{FF2B5EF4-FFF2-40B4-BE49-F238E27FC236}">
                          <a16:creationId xmlns:a16="http://schemas.microsoft.com/office/drawing/2014/main" id="{9ADC3D98-6C35-5EC1-72F2-A5209CED26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08301" y="3716718"/>
                      <a:ext cx="589216" cy="35999"/>
                    </a:xfrm>
                    <a:custGeom>
                      <a:avLst/>
                      <a:gdLst>
                        <a:gd name="connsiteX0" fmla="*/ 510921 w 589216"/>
                        <a:gd name="connsiteY0" fmla="*/ 14859 h 35999"/>
                        <a:gd name="connsiteX1" fmla="*/ 552831 w 589216"/>
                        <a:gd name="connsiteY1" fmla="*/ 9239 h 35999"/>
                        <a:gd name="connsiteX2" fmla="*/ 573691 w 589216"/>
                        <a:gd name="connsiteY2" fmla="*/ 6191 h 35999"/>
                        <a:gd name="connsiteX3" fmla="*/ 584073 w 589216"/>
                        <a:gd name="connsiteY3" fmla="*/ 4667 h 35999"/>
                        <a:gd name="connsiteX4" fmla="*/ 586645 w 589216"/>
                        <a:gd name="connsiteY4" fmla="*/ 4286 h 35999"/>
                        <a:gd name="connsiteX5" fmla="*/ 587978 w 589216"/>
                        <a:gd name="connsiteY5" fmla="*/ 4096 h 35999"/>
                        <a:gd name="connsiteX6" fmla="*/ 588359 w 589216"/>
                        <a:gd name="connsiteY6" fmla="*/ 4096 h 35999"/>
                        <a:gd name="connsiteX7" fmla="*/ 589026 w 589216"/>
                        <a:gd name="connsiteY7" fmla="*/ 3905 h 35999"/>
                        <a:gd name="connsiteX8" fmla="*/ 589217 w 589216"/>
                        <a:gd name="connsiteY8" fmla="*/ 3524 h 35999"/>
                        <a:gd name="connsiteX9" fmla="*/ 589121 w 589216"/>
                        <a:gd name="connsiteY9" fmla="*/ 3143 h 35999"/>
                        <a:gd name="connsiteX10" fmla="*/ 589026 w 589216"/>
                        <a:gd name="connsiteY10" fmla="*/ 3048 h 35999"/>
                        <a:gd name="connsiteX11" fmla="*/ 588550 w 589216"/>
                        <a:gd name="connsiteY11" fmla="*/ 2572 h 35999"/>
                        <a:gd name="connsiteX12" fmla="*/ 587693 w 589216"/>
                        <a:gd name="connsiteY12" fmla="*/ 1715 h 35999"/>
                        <a:gd name="connsiteX13" fmla="*/ 586454 w 589216"/>
                        <a:gd name="connsiteY13" fmla="*/ 857 h 35999"/>
                        <a:gd name="connsiteX14" fmla="*/ 584835 w 589216"/>
                        <a:gd name="connsiteY14" fmla="*/ 0 h 35999"/>
                        <a:gd name="connsiteX15" fmla="*/ 584168 w 589216"/>
                        <a:gd name="connsiteY15" fmla="*/ 0 h 35999"/>
                        <a:gd name="connsiteX16" fmla="*/ 573786 w 589216"/>
                        <a:gd name="connsiteY16" fmla="*/ 1619 h 35999"/>
                        <a:gd name="connsiteX17" fmla="*/ 552926 w 589216"/>
                        <a:gd name="connsiteY17" fmla="*/ 4667 h 35999"/>
                        <a:gd name="connsiteX18" fmla="*/ 511016 w 589216"/>
                        <a:gd name="connsiteY18" fmla="*/ 10287 h 35999"/>
                        <a:gd name="connsiteX19" fmla="*/ 341852 w 589216"/>
                        <a:gd name="connsiteY19" fmla="*/ 26479 h 35999"/>
                        <a:gd name="connsiteX20" fmla="*/ 0 w 589216"/>
                        <a:gd name="connsiteY20" fmla="*/ 29051 h 35999"/>
                        <a:gd name="connsiteX21" fmla="*/ 237934 w 589216"/>
                        <a:gd name="connsiteY21" fmla="*/ 35814 h 35999"/>
                        <a:gd name="connsiteX22" fmla="*/ 341757 w 589216"/>
                        <a:gd name="connsiteY22" fmla="*/ 31052 h 35999"/>
                        <a:gd name="connsiteX23" fmla="*/ 510921 w 589216"/>
                        <a:gd name="connsiteY23" fmla="*/ 14859 h 35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5999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6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619"/>
                            <a:pt x="573786" y="1619"/>
                          </a:cubicBezTo>
                          <a:cubicBezTo>
                            <a:pt x="566833" y="2667"/>
                            <a:pt x="559880" y="3715"/>
                            <a:pt x="552926" y="4667"/>
                          </a:cubicBezTo>
                          <a:cubicBezTo>
                            <a:pt x="538925" y="6572"/>
                            <a:pt x="525018" y="8573"/>
                            <a:pt x="511016" y="10287"/>
                          </a:cubicBezTo>
                          <a:cubicBezTo>
                            <a:pt x="455009" y="17336"/>
                            <a:pt x="398526" y="22765"/>
                            <a:pt x="341852" y="26479"/>
                          </a:cubicBezTo>
                          <a:cubicBezTo>
                            <a:pt x="228409" y="34004"/>
                            <a:pt x="113919" y="34766"/>
                            <a:pt x="0" y="29051"/>
                          </a:cubicBezTo>
                          <a:cubicBezTo>
                            <a:pt x="78962" y="34576"/>
                            <a:pt x="158401" y="36671"/>
                            <a:pt x="237934" y="35814"/>
                          </a:cubicBezTo>
                          <a:cubicBezTo>
                            <a:pt x="272605" y="34766"/>
                            <a:pt x="307276" y="33338"/>
                            <a:pt x="341757" y="31052"/>
                          </a:cubicBezTo>
                          <a:cubicBezTo>
                            <a:pt x="398526" y="27242"/>
                            <a:pt x="454914" y="21812"/>
                            <a:pt x="510921" y="14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1" name="Vrije vorm: vorm 17490">
                      <a:extLst>
                        <a:ext uri="{FF2B5EF4-FFF2-40B4-BE49-F238E27FC236}">
                          <a16:creationId xmlns:a16="http://schemas.microsoft.com/office/drawing/2014/main" id="{BC73D7AE-8D61-0AF7-0FAA-EBC577B55D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959" y="3636327"/>
                      <a:ext cx="590931" cy="5905"/>
                    </a:xfrm>
                    <a:custGeom>
                      <a:avLst/>
                      <a:gdLst>
                        <a:gd name="connsiteX0" fmla="*/ 213931 w 590931"/>
                        <a:gd name="connsiteY0" fmla="*/ 5525 h 5905"/>
                        <a:gd name="connsiteX1" fmla="*/ 316706 w 590931"/>
                        <a:gd name="connsiteY1" fmla="*/ 5239 h 5905"/>
                        <a:gd name="connsiteX2" fmla="*/ 518350 w 590931"/>
                        <a:gd name="connsiteY2" fmla="*/ 4763 h 5905"/>
                        <a:gd name="connsiteX3" fmla="*/ 570166 w 590931"/>
                        <a:gd name="connsiteY3" fmla="*/ 1429 h 5905"/>
                        <a:gd name="connsiteX4" fmla="*/ 590931 w 590931"/>
                        <a:gd name="connsiteY4" fmla="*/ 0 h 5905"/>
                        <a:gd name="connsiteX5" fmla="*/ 316706 w 590931"/>
                        <a:gd name="connsiteY5" fmla="*/ 667 h 5905"/>
                        <a:gd name="connsiteX6" fmla="*/ 213931 w 590931"/>
                        <a:gd name="connsiteY6" fmla="*/ 953 h 5905"/>
                        <a:gd name="connsiteX7" fmla="*/ 0 w 590931"/>
                        <a:gd name="connsiteY7" fmla="*/ 1429 h 5905"/>
                        <a:gd name="connsiteX8" fmla="*/ 60007 w 590931"/>
                        <a:gd name="connsiteY8" fmla="*/ 5906 h 5905"/>
                        <a:gd name="connsiteX9" fmla="*/ 214027 w 590931"/>
                        <a:gd name="connsiteY9" fmla="*/ 5525 h 5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5905">
                          <a:moveTo>
                            <a:pt x="213931" y="5525"/>
                          </a:moveTo>
                          <a:cubicBezTo>
                            <a:pt x="248221" y="6096"/>
                            <a:pt x="282416" y="6001"/>
                            <a:pt x="316706" y="5239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6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lnTo>
                            <a:pt x="0" y="1429"/>
                          </a:lnTo>
                          <a:cubicBezTo>
                            <a:pt x="20002" y="3048"/>
                            <a:pt x="39910" y="4477"/>
                            <a:pt x="60007" y="5906"/>
                          </a:cubicBezTo>
                          <a:lnTo>
                            <a:pt x="214027" y="552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2" name="Vrije vorm: vorm 17491">
                      <a:extLst>
                        <a:ext uri="{FF2B5EF4-FFF2-40B4-BE49-F238E27FC236}">
                          <a16:creationId xmlns:a16="http://schemas.microsoft.com/office/drawing/2014/main" id="{43B20781-C097-FC17-754F-567BA2223B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4517"/>
                      <a:ext cx="17811" cy="2953"/>
                    </a:xfrm>
                    <a:custGeom>
                      <a:avLst/>
                      <a:gdLst>
                        <a:gd name="connsiteX0" fmla="*/ 2858 w 17811"/>
                        <a:gd name="connsiteY0" fmla="*/ 0 h 2953"/>
                        <a:gd name="connsiteX1" fmla="*/ 0 w 17811"/>
                        <a:gd name="connsiteY1" fmla="*/ 0 h 2953"/>
                        <a:gd name="connsiteX2" fmla="*/ 17812 w 17811"/>
                        <a:gd name="connsiteY2" fmla="*/ 2953 h 2953"/>
                        <a:gd name="connsiteX3" fmla="*/ 2953 w 17811"/>
                        <a:gd name="connsiteY3" fmla="*/ 0 h 2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3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3" name="Vrije vorm: vorm 17492">
                      <a:extLst>
                        <a:ext uri="{FF2B5EF4-FFF2-40B4-BE49-F238E27FC236}">
                          <a16:creationId xmlns:a16="http://schemas.microsoft.com/office/drawing/2014/main" id="{3319DCF8-7783-A319-23A8-D8C6FCE7966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47376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763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048 h 9334"/>
                        <a:gd name="connsiteX3" fmla="*/ 36385 w 329850"/>
                        <a:gd name="connsiteY3" fmla="*/ 6572 h 9334"/>
                        <a:gd name="connsiteX4" fmla="*/ 105346 w 329850"/>
                        <a:gd name="connsiteY4" fmla="*/ 4572 h 9334"/>
                        <a:gd name="connsiteX5" fmla="*/ 329660 w 329850"/>
                        <a:gd name="connsiteY5" fmla="*/ 9335 h 9334"/>
                        <a:gd name="connsiteX6" fmla="*/ 329851 w 329850"/>
                        <a:gd name="connsiteY6" fmla="*/ 9335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70294" y="1143"/>
                            <a:pt x="35147" y="2191"/>
                            <a:pt x="0" y="3048"/>
                          </a:cubicBezTo>
                          <a:cubicBezTo>
                            <a:pt x="12097" y="4286"/>
                            <a:pt x="24289" y="5429"/>
                            <a:pt x="36385" y="6572"/>
                          </a:cubicBezTo>
                          <a:cubicBezTo>
                            <a:pt x="59341" y="5905"/>
                            <a:pt x="82391" y="5334"/>
                            <a:pt x="105346" y="4572"/>
                          </a:cubicBezTo>
                          <a:cubicBezTo>
                            <a:pt x="180118" y="6858"/>
                            <a:pt x="254889" y="8382"/>
                            <a:pt x="329660" y="9335"/>
                          </a:cubicBezTo>
                          <a:cubicBezTo>
                            <a:pt x="329660" y="9335"/>
                            <a:pt x="329755" y="9335"/>
                            <a:pt x="329851" y="9335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4" name="Vrije vorm: vorm 17493">
                      <a:extLst>
                        <a:ext uri="{FF2B5EF4-FFF2-40B4-BE49-F238E27FC236}">
                          <a16:creationId xmlns:a16="http://schemas.microsoft.com/office/drawing/2014/main" id="{D1FDB0F4-346E-B726-C83E-8081B4B722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631" y="3940555"/>
                      <a:ext cx="1580578" cy="32194"/>
                    </a:xfrm>
                    <a:custGeom>
                      <a:avLst/>
                      <a:gdLst>
                        <a:gd name="connsiteX0" fmla="*/ 1580579 w 1580578"/>
                        <a:gd name="connsiteY0" fmla="*/ 0 h 32194"/>
                        <a:gd name="connsiteX1" fmla="*/ 1173575 w 1580578"/>
                        <a:gd name="connsiteY1" fmla="*/ 10001 h 32194"/>
                        <a:gd name="connsiteX2" fmla="*/ 721233 w 1580578"/>
                        <a:gd name="connsiteY2" fmla="*/ 12859 h 32194"/>
                        <a:gd name="connsiteX3" fmla="*/ 495014 w 1580578"/>
                        <a:gd name="connsiteY3" fmla="*/ 8668 h 32194"/>
                        <a:gd name="connsiteX4" fmla="*/ 268415 w 1580578"/>
                        <a:gd name="connsiteY4" fmla="*/ 12383 h 32194"/>
                        <a:gd name="connsiteX5" fmla="*/ 0 w 1580578"/>
                        <a:gd name="connsiteY5" fmla="*/ 32195 h 32194"/>
                        <a:gd name="connsiteX6" fmla="*/ 45148 w 1580578"/>
                        <a:gd name="connsiteY6" fmla="*/ 32195 h 32194"/>
                        <a:gd name="connsiteX7" fmla="*/ 104394 w 1580578"/>
                        <a:gd name="connsiteY7" fmla="*/ 27813 h 32194"/>
                        <a:gd name="connsiteX8" fmla="*/ 268510 w 1580578"/>
                        <a:gd name="connsiteY8" fmla="*/ 17050 h 32194"/>
                        <a:gd name="connsiteX9" fmla="*/ 495110 w 1580578"/>
                        <a:gd name="connsiteY9" fmla="*/ 13335 h 32194"/>
                        <a:gd name="connsiteX10" fmla="*/ 721328 w 1580578"/>
                        <a:gd name="connsiteY10" fmla="*/ 17526 h 32194"/>
                        <a:gd name="connsiteX11" fmla="*/ 1173671 w 1580578"/>
                        <a:gd name="connsiteY11" fmla="*/ 14669 h 32194"/>
                        <a:gd name="connsiteX12" fmla="*/ 1302830 w 1580578"/>
                        <a:gd name="connsiteY12" fmla="*/ 12287 h 32194"/>
                        <a:gd name="connsiteX13" fmla="*/ 1580483 w 1580578"/>
                        <a:gd name="connsiteY13" fmla="*/ 381 h 32194"/>
                        <a:gd name="connsiteX14" fmla="*/ 1580579 w 1580578"/>
                        <a:gd name="connsiteY14" fmla="*/ 95 h 3219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194">
                          <a:moveTo>
                            <a:pt x="1580579" y="0"/>
                          </a:moveTo>
                          <a:cubicBezTo>
                            <a:pt x="1444942" y="4286"/>
                            <a:pt x="1309307" y="7906"/>
                            <a:pt x="1173575" y="10001"/>
                          </a:cubicBezTo>
                          <a:cubicBezTo>
                            <a:pt x="1022795" y="13430"/>
                            <a:pt x="871919" y="14859"/>
                            <a:pt x="721233" y="12859"/>
                          </a:cubicBezTo>
                          <a:cubicBezTo>
                            <a:pt x="645890" y="12002"/>
                            <a:pt x="570548" y="9620"/>
                            <a:pt x="495014" y="8668"/>
                          </a:cubicBezTo>
                          <a:cubicBezTo>
                            <a:pt x="419481" y="7620"/>
                            <a:pt x="343757" y="9144"/>
                            <a:pt x="268415" y="12383"/>
                          </a:cubicBezTo>
                          <a:cubicBezTo>
                            <a:pt x="178498" y="16859"/>
                            <a:pt x="89154" y="23813"/>
                            <a:pt x="0" y="32195"/>
                          </a:cubicBezTo>
                          <a:lnTo>
                            <a:pt x="45148" y="32195"/>
                          </a:lnTo>
                          <a:cubicBezTo>
                            <a:pt x="64865" y="30575"/>
                            <a:pt x="84677" y="29146"/>
                            <a:pt x="104394" y="27813"/>
                          </a:cubicBezTo>
                          <a:cubicBezTo>
                            <a:pt x="158972" y="23432"/>
                            <a:pt x="213646" y="19717"/>
                            <a:pt x="268510" y="17050"/>
                          </a:cubicBezTo>
                          <a:cubicBezTo>
                            <a:pt x="343948" y="13811"/>
                            <a:pt x="419576" y="12287"/>
                            <a:pt x="495110" y="13335"/>
                          </a:cubicBezTo>
                          <a:cubicBezTo>
                            <a:pt x="570643" y="14192"/>
                            <a:pt x="645986" y="16574"/>
                            <a:pt x="721328" y="17526"/>
                          </a:cubicBezTo>
                          <a:cubicBezTo>
                            <a:pt x="872109" y="19526"/>
                            <a:pt x="1022890" y="18098"/>
                            <a:pt x="1173671" y="14669"/>
                          </a:cubicBezTo>
                          <a:cubicBezTo>
                            <a:pt x="1216724" y="14002"/>
                            <a:pt x="1259777" y="13145"/>
                            <a:pt x="1302830" y="12287"/>
                          </a:cubicBezTo>
                          <a:cubicBezTo>
                            <a:pt x="1395413" y="8858"/>
                            <a:pt x="1487996" y="4763"/>
                            <a:pt x="1580483" y="381"/>
                          </a:cubicBezTo>
                          <a:cubicBezTo>
                            <a:pt x="1580483" y="381"/>
                            <a:pt x="1580483" y="191"/>
                            <a:pt x="158057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5" name="Vrije vorm: vorm 17494">
                      <a:extLst>
                        <a:ext uri="{FF2B5EF4-FFF2-40B4-BE49-F238E27FC236}">
                          <a16:creationId xmlns:a16="http://schemas.microsoft.com/office/drawing/2014/main" id="{3CD87E19-BD34-72EB-1AF3-C6E31335D5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69868"/>
                      <a:ext cx="2540698" cy="119072"/>
                    </a:xfrm>
                    <a:custGeom>
                      <a:avLst/>
                      <a:gdLst>
                        <a:gd name="connsiteX0" fmla="*/ 2030349 w 2540698"/>
                        <a:gd name="connsiteY0" fmla="*/ 21431 h 119072"/>
                        <a:gd name="connsiteX1" fmla="*/ 1713262 w 2540698"/>
                        <a:gd name="connsiteY1" fmla="*/ 21241 h 119072"/>
                        <a:gd name="connsiteX2" fmla="*/ 1554861 w 2540698"/>
                        <a:gd name="connsiteY2" fmla="*/ 16859 h 119072"/>
                        <a:gd name="connsiteX3" fmla="*/ 1396270 w 2540698"/>
                        <a:gd name="connsiteY3" fmla="*/ 11716 h 119072"/>
                        <a:gd name="connsiteX4" fmla="*/ 1316736 w 2540698"/>
                        <a:gd name="connsiteY4" fmla="*/ 10858 h 119072"/>
                        <a:gd name="connsiteX5" fmla="*/ 1237107 w 2540698"/>
                        <a:gd name="connsiteY5" fmla="*/ 12478 h 119072"/>
                        <a:gd name="connsiteX6" fmla="*/ 1078897 w 2540698"/>
                        <a:gd name="connsiteY6" fmla="*/ 25337 h 119072"/>
                        <a:gd name="connsiteX7" fmla="*/ 922973 w 2540698"/>
                        <a:gd name="connsiteY7" fmla="*/ 46863 h 119072"/>
                        <a:gd name="connsiteX8" fmla="*/ 767429 w 2540698"/>
                        <a:gd name="connsiteY8" fmla="*/ 68389 h 119072"/>
                        <a:gd name="connsiteX9" fmla="*/ 0 w 2540698"/>
                        <a:gd name="connsiteY9" fmla="*/ 118967 h 119072"/>
                        <a:gd name="connsiteX10" fmla="*/ 531686 w 2540698"/>
                        <a:gd name="connsiteY10" fmla="*/ 98870 h 119072"/>
                        <a:gd name="connsiteX11" fmla="*/ 767429 w 2540698"/>
                        <a:gd name="connsiteY11" fmla="*/ 72962 h 119072"/>
                        <a:gd name="connsiteX12" fmla="*/ 922973 w 2540698"/>
                        <a:gd name="connsiteY12" fmla="*/ 51435 h 119072"/>
                        <a:gd name="connsiteX13" fmla="*/ 1078897 w 2540698"/>
                        <a:gd name="connsiteY13" fmla="*/ 29908 h 119072"/>
                        <a:gd name="connsiteX14" fmla="*/ 1237107 w 2540698"/>
                        <a:gd name="connsiteY14" fmla="*/ 17050 h 119072"/>
                        <a:gd name="connsiteX15" fmla="*/ 1316736 w 2540698"/>
                        <a:gd name="connsiteY15" fmla="*/ 15430 h 119072"/>
                        <a:gd name="connsiteX16" fmla="*/ 1396270 w 2540698"/>
                        <a:gd name="connsiteY16" fmla="*/ 16288 h 119072"/>
                        <a:gd name="connsiteX17" fmla="*/ 1554861 w 2540698"/>
                        <a:gd name="connsiteY17" fmla="*/ 21431 h 119072"/>
                        <a:gd name="connsiteX18" fmla="*/ 1713262 w 2540698"/>
                        <a:gd name="connsiteY18" fmla="*/ 25813 h 119072"/>
                        <a:gd name="connsiteX19" fmla="*/ 2030349 w 2540698"/>
                        <a:gd name="connsiteY19" fmla="*/ 26003 h 119072"/>
                        <a:gd name="connsiteX20" fmla="*/ 2211800 w 2540698"/>
                        <a:gd name="connsiteY20" fmla="*/ 21717 h 119072"/>
                        <a:gd name="connsiteX21" fmla="*/ 2540699 w 2540698"/>
                        <a:gd name="connsiteY21" fmla="*/ 953 h 119072"/>
                        <a:gd name="connsiteX22" fmla="*/ 2540699 w 2540698"/>
                        <a:gd name="connsiteY22" fmla="*/ 0 h 119072"/>
                        <a:gd name="connsiteX23" fmla="*/ 2030444 w 2540698"/>
                        <a:gd name="connsiteY23" fmla="*/ 21336 h 1190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19072">
                          <a:moveTo>
                            <a:pt x="2030349" y="21431"/>
                          </a:moveTo>
                          <a:cubicBezTo>
                            <a:pt x="1924622" y="23241"/>
                            <a:pt x="1818894" y="23241"/>
                            <a:pt x="1713262" y="21241"/>
                          </a:cubicBezTo>
                          <a:cubicBezTo>
                            <a:pt x="1660398" y="20193"/>
                            <a:pt x="1607630" y="18764"/>
                            <a:pt x="1554861" y="16859"/>
                          </a:cubicBezTo>
                          <a:cubicBezTo>
                            <a:pt x="1502093" y="14954"/>
                            <a:pt x="1449229" y="12859"/>
                            <a:pt x="1396270" y="11716"/>
                          </a:cubicBezTo>
                          <a:cubicBezTo>
                            <a:pt x="1369790" y="11144"/>
                            <a:pt x="1343311" y="10858"/>
                            <a:pt x="1316736" y="10858"/>
                          </a:cubicBezTo>
                          <a:cubicBezTo>
                            <a:pt x="1290257" y="10954"/>
                            <a:pt x="1263682" y="11430"/>
                            <a:pt x="1237107" y="12478"/>
                          </a:cubicBezTo>
                          <a:cubicBezTo>
                            <a:pt x="1184053" y="14478"/>
                            <a:pt x="1131189" y="19145"/>
                            <a:pt x="1078897" y="25337"/>
                          </a:cubicBezTo>
                          <a:cubicBezTo>
                            <a:pt x="1026605" y="31528"/>
                            <a:pt x="974789" y="39243"/>
                            <a:pt x="922973" y="46863"/>
                          </a:cubicBezTo>
                          <a:cubicBezTo>
                            <a:pt x="871252" y="54483"/>
                            <a:pt x="819531" y="61913"/>
                            <a:pt x="767429" y="68389"/>
                          </a:cubicBezTo>
                          <a:cubicBezTo>
                            <a:pt x="514731" y="101537"/>
                            <a:pt x="257366" y="118300"/>
                            <a:pt x="0" y="118967"/>
                          </a:cubicBezTo>
                          <a:cubicBezTo>
                            <a:pt x="177451" y="120015"/>
                            <a:pt x="355187" y="113252"/>
                            <a:pt x="531686" y="98870"/>
                          </a:cubicBezTo>
                          <a:cubicBezTo>
                            <a:pt x="610648" y="91726"/>
                            <a:pt x="689229" y="83248"/>
                            <a:pt x="767429" y="72962"/>
                          </a:cubicBezTo>
                          <a:cubicBezTo>
                            <a:pt x="819436" y="66484"/>
                            <a:pt x="871157" y="59055"/>
                            <a:pt x="922973" y="51435"/>
                          </a:cubicBezTo>
                          <a:cubicBezTo>
                            <a:pt x="974693" y="43815"/>
                            <a:pt x="1026509" y="36100"/>
                            <a:pt x="1078897" y="29908"/>
                          </a:cubicBezTo>
                          <a:cubicBezTo>
                            <a:pt x="1131189" y="23622"/>
                            <a:pt x="1183958" y="18955"/>
                            <a:pt x="1237107" y="17050"/>
                          </a:cubicBezTo>
                          <a:cubicBezTo>
                            <a:pt x="1263587" y="16097"/>
                            <a:pt x="1290161" y="15526"/>
                            <a:pt x="1316736" y="15430"/>
                          </a:cubicBezTo>
                          <a:cubicBezTo>
                            <a:pt x="1343216" y="15430"/>
                            <a:pt x="1369790" y="15716"/>
                            <a:pt x="1396270" y="16288"/>
                          </a:cubicBezTo>
                          <a:cubicBezTo>
                            <a:pt x="1449229" y="17431"/>
                            <a:pt x="1502093" y="19526"/>
                            <a:pt x="1554861" y="21431"/>
                          </a:cubicBezTo>
                          <a:cubicBezTo>
                            <a:pt x="1607630" y="23336"/>
                            <a:pt x="1660493" y="24765"/>
                            <a:pt x="1713262" y="25813"/>
                          </a:cubicBezTo>
                          <a:cubicBezTo>
                            <a:pt x="1818894" y="27813"/>
                            <a:pt x="1924717" y="27813"/>
                            <a:pt x="2030349" y="26003"/>
                          </a:cubicBezTo>
                          <a:cubicBezTo>
                            <a:pt x="2090833" y="25337"/>
                            <a:pt x="2151317" y="23717"/>
                            <a:pt x="2211800" y="21717"/>
                          </a:cubicBezTo>
                          <a:cubicBezTo>
                            <a:pt x="2321719" y="16859"/>
                            <a:pt x="2431352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1906"/>
                            <a:pt x="2200751" y="19336"/>
                            <a:pt x="2030444" y="2133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6" name="Vrije vorm: vorm 17495">
                      <a:extLst>
                        <a:ext uri="{FF2B5EF4-FFF2-40B4-BE49-F238E27FC236}">
                          <a16:creationId xmlns:a16="http://schemas.microsoft.com/office/drawing/2014/main" id="{08639AFC-9401-45FE-EE40-8AEE53FB1EB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408" y="3897979"/>
                      <a:ext cx="588359" cy="22646"/>
                    </a:xfrm>
                    <a:custGeom>
                      <a:avLst/>
                      <a:gdLst>
                        <a:gd name="connsiteX0" fmla="*/ 83344 w 588359"/>
                        <a:gd name="connsiteY0" fmla="*/ 21812 h 22646"/>
                        <a:gd name="connsiteX1" fmla="*/ 140303 w 588359"/>
                        <a:gd name="connsiteY1" fmla="*/ 22288 h 22646"/>
                        <a:gd name="connsiteX2" fmla="*/ 445770 w 588359"/>
                        <a:gd name="connsiteY2" fmla="*/ 13907 h 22646"/>
                        <a:gd name="connsiteX3" fmla="*/ 490252 w 588359"/>
                        <a:gd name="connsiteY3" fmla="*/ 11430 h 22646"/>
                        <a:gd name="connsiteX4" fmla="*/ 588359 w 588359"/>
                        <a:gd name="connsiteY4" fmla="*/ 0 h 22646"/>
                        <a:gd name="connsiteX5" fmla="*/ 445865 w 588359"/>
                        <a:gd name="connsiteY5" fmla="*/ 9239 h 22646"/>
                        <a:gd name="connsiteX6" fmla="*/ 140399 w 588359"/>
                        <a:gd name="connsiteY6" fmla="*/ 17621 h 22646"/>
                        <a:gd name="connsiteX7" fmla="*/ 1810 w 588359"/>
                        <a:gd name="connsiteY7" fmla="*/ 15335 h 22646"/>
                        <a:gd name="connsiteX8" fmla="*/ 1810 w 588359"/>
                        <a:gd name="connsiteY8" fmla="*/ 15335 h 22646"/>
                        <a:gd name="connsiteX9" fmla="*/ 0 w 588359"/>
                        <a:gd name="connsiteY9" fmla="*/ 15335 h 22646"/>
                        <a:gd name="connsiteX10" fmla="*/ 0 w 588359"/>
                        <a:gd name="connsiteY10" fmla="*/ 16954 h 22646"/>
                        <a:gd name="connsiteX11" fmla="*/ 1810 w 588359"/>
                        <a:gd name="connsiteY11" fmla="*/ 17050 h 22646"/>
                        <a:gd name="connsiteX12" fmla="*/ 1810 w 588359"/>
                        <a:gd name="connsiteY12" fmla="*/ 17050 h 22646"/>
                        <a:gd name="connsiteX13" fmla="*/ 83439 w 588359"/>
                        <a:gd name="connsiteY13" fmla="*/ 21812 h 22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22646">
                          <a:moveTo>
                            <a:pt x="83344" y="21812"/>
                          </a:moveTo>
                          <a:cubicBezTo>
                            <a:pt x="102299" y="22003"/>
                            <a:pt x="121349" y="22384"/>
                            <a:pt x="140303" y="22288"/>
                          </a:cubicBezTo>
                          <a:cubicBezTo>
                            <a:pt x="242221" y="23717"/>
                            <a:pt x="344329" y="20860"/>
                            <a:pt x="445770" y="13907"/>
                          </a:cubicBezTo>
                          <a:cubicBezTo>
                            <a:pt x="460629" y="13240"/>
                            <a:pt x="475393" y="12287"/>
                            <a:pt x="490252" y="11430"/>
                          </a:cubicBezTo>
                          <a:cubicBezTo>
                            <a:pt x="523018" y="8001"/>
                            <a:pt x="555784" y="4286"/>
                            <a:pt x="588359" y="0"/>
                          </a:cubicBezTo>
                          <a:cubicBezTo>
                            <a:pt x="540925" y="4001"/>
                            <a:pt x="493395" y="7049"/>
                            <a:pt x="445865" y="9239"/>
                          </a:cubicBezTo>
                          <a:cubicBezTo>
                            <a:pt x="344424" y="16288"/>
                            <a:pt x="242316" y="19050"/>
                            <a:pt x="140399" y="17621"/>
                          </a:cubicBezTo>
                          <a:cubicBezTo>
                            <a:pt x="94202" y="17812"/>
                            <a:pt x="48006" y="16859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28956" y="18955"/>
                            <a:pt x="56198" y="20479"/>
                            <a:pt x="83439" y="2181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7" name="Vrije vorm: vorm 17496">
                      <a:extLst>
                        <a:ext uri="{FF2B5EF4-FFF2-40B4-BE49-F238E27FC236}">
                          <a16:creationId xmlns:a16="http://schemas.microsoft.com/office/drawing/2014/main" id="{D23AD085-32DC-4044-FAB1-377298B419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19370"/>
                      <a:ext cx="832199" cy="40044"/>
                    </a:xfrm>
                    <a:custGeom>
                      <a:avLst/>
                      <a:gdLst>
                        <a:gd name="connsiteX0" fmla="*/ 240792 w 832199"/>
                        <a:gd name="connsiteY0" fmla="*/ 11374 h 40044"/>
                        <a:gd name="connsiteX1" fmla="*/ 644557 w 832199"/>
                        <a:gd name="connsiteY1" fmla="*/ 8422 h 40044"/>
                        <a:gd name="connsiteX2" fmla="*/ 701802 w 832199"/>
                        <a:gd name="connsiteY2" fmla="*/ 11755 h 40044"/>
                        <a:gd name="connsiteX3" fmla="*/ 832199 w 832199"/>
                        <a:gd name="connsiteY3" fmla="*/ 15280 h 40044"/>
                        <a:gd name="connsiteX4" fmla="*/ 644557 w 832199"/>
                        <a:gd name="connsiteY4" fmla="*/ 3754 h 40044"/>
                        <a:gd name="connsiteX5" fmla="*/ 240792 w 832199"/>
                        <a:gd name="connsiteY5" fmla="*/ 6707 h 40044"/>
                        <a:gd name="connsiteX6" fmla="*/ 0 w 832199"/>
                        <a:gd name="connsiteY6" fmla="*/ 40045 h 40044"/>
                        <a:gd name="connsiteX7" fmla="*/ 164973 w 832199"/>
                        <a:gd name="connsiteY7" fmla="*/ 18994 h 40044"/>
                        <a:gd name="connsiteX8" fmla="*/ 240697 w 832199"/>
                        <a:gd name="connsiteY8" fmla="*/ 11374 h 400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99" h="40044">
                          <a:moveTo>
                            <a:pt x="240792" y="11374"/>
                          </a:moveTo>
                          <a:cubicBezTo>
                            <a:pt x="375095" y="2230"/>
                            <a:pt x="510254" y="3659"/>
                            <a:pt x="644557" y="8422"/>
                          </a:cubicBezTo>
                          <a:cubicBezTo>
                            <a:pt x="663702" y="9469"/>
                            <a:pt x="682752" y="10612"/>
                            <a:pt x="701802" y="11755"/>
                          </a:cubicBezTo>
                          <a:cubicBezTo>
                            <a:pt x="745236" y="12803"/>
                            <a:pt x="788765" y="14041"/>
                            <a:pt x="832199" y="15280"/>
                          </a:cubicBezTo>
                          <a:cubicBezTo>
                            <a:pt x="769715" y="11184"/>
                            <a:pt x="707231" y="7088"/>
                            <a:pt x="644557" y="3754"/>
                          </a:cubicBezTo>
                          <a:cubicBezTo>
                            <a:pt x="510254" y="-1008"/>
                            <a:pt x="375190" y="-2437"/>
                            <a:pt x="240792" y="6707"/>
                          </a:cubicBezTo>
                          <a:cubicBezTo>
                            <a:pt x="159353" y="13470"/>
                            <a:pt x="78486" y="24138"/>
                            <a:pt x="0" y="40045"/>
                          </a:cubicBezTo>
                          <a:cubicBezTo>
                            <a:pt x="54388" y="30615"/>
                            <a:pt x="109538" y="23852"/>
                            <a:pt x="164973" y="18994"/>
                          </a:cubicBezTo>
                          <a:cubicBezTo>
                            <a:pt x="190119" y="16137"/>
                            <a:pt x="215360" y="13470"/>
                            <a:pt x="240697" y="113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8" name="Vrije vorm: vorm 17497">
                      <a:extLst>
                        <a:ext uri="{FF2B5EF4-FFF2-40B4-BE49-F238E27FC236}">
                          <a16:creationId xmlns:a16="http://schemas.microsoft.com/office/drawing/2014/main" id="{3FC14B44-5377-F7BF-0461-D5334E6041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2827"/>
                      <a:ext cx="352901" cy="6667"/>
                    </a:xfrm>
                    <a:custGeom>
                      <a:avLst/>
                      <a:gdLst>
                        <a:gd name="connsiteX0" fmla="*/ 135255 w 352901"/>
                        <a:gd name="connsiteY0" fmla="*/ 1238 h 6667"/>
                        <a:gd name="connsiteX1" fmla="*/ 0 w 352901"/>
                        <a:gd name="connsiteY1" fmla="*/ 4000 h 6667"/>
                        <a:gd name="connsiteX2" fmla="*/ 94012 w 352901"/>
                        <a:gd name="connsiteY2" fmla="*/ 6667 h 6667"/>
                        <a:gd name="connsiteX3" fmla="*/ 135255 w 352901"/>
                        <a:gd name="connsiteY3" fmla="*/ 5810 h 6667"/>
                        <a:gd name="connsiteX4" fmla="*/ 352901 w 352901"/>
                        <a:gd name="connsiteY4" fmla="*/ 4667 h 6667"/>
                        <a:gd name="connsiteX5" fmla="*/ 352901 w 352901"/>
                        <a:gd name="connsiteY5" fmla="*/ 0 h 6667"/>
                        <a:gd name="connsiteX6" fmla="*/ 135255 w 352901"/>
                        <a:gd name="connsiteY6" fmla="*/ 1143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667">
                          <a:moveTo>
                            <a:pt x="135255" y="1238"/>
                          </a:moveTo>
                          <a:cubicBezTo>
                            <a:pt x="90202" y="2286"/>
                            <a:pt x="45053" y="3238"/>
                            <a:pt x="0" y="4000"/>
                          </a:cubicBezTo>
                          <a:cubicBezTo>
                            <a:pt x="31337" y="4953"/>
                            <a:pt x="62675" y="5810"/>
                            <a:pt x="94012" y="6667"/>
                          </a:cubicBezTo>
                          <a:cubicBezTo>
                            <a:pt x="107728" y="6382"/>
                            <a:pt x="121539" y="6191"/>
                            <a:pt x="135255" y="5810"/>
                          </a:cubicBezTo>
                          <a:cubicBezTo>
                            <a:pt x="207835" y="5810"/>
                            <a:pt x="280321" y="5334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99" name="Vrije vorm: vorm 17498">
                      <a:extLst>
                        <a:ext uri="{FF2B5EF4-FFF2-40B4-BE49-F238E27FC236}">
                          <a16:creationId xmlns:a16="http://schemas.microsoft.com/office/drawing/2014/main" id="{4869004F-4F21-8504-D8F4-819600E83C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40691"/>
                      <a:ext cx="1178147" cy="46147"/>
                    </a:xfrm>
                    <a:custGeom>
                      <a:avLst/>
                      <a:gdLst>
                        <a:gd name="connsiteX0" fmla="*/ 166307 w 1178147"/>
                        <a:gd name="connsiteY0" fmla="*/ 45369 h 46147"/>
                        <a:gd name="connsiteX1" fmla="*/ 280416 w 1178147"/>
                        <a:gd name="connsiteY1" fmla="*/ 45846 h 46147"/>
                        <a:gd name="connsiteX2" fmla="*/ 433578 w 1178147"/>
                        <a:gd name="connsiteY2" fmla="*/ 41750 h 46147"/>
                        <a:gd name="connsiteX3" fmla="*/ 471773 w 1178147"/>
                        <a:gd name="connsiteY3" fmla="*/ 39559 h 46147"/>
                        <a:gd name="connsiteX4" fmla="*/ 509969 w 1178147"/>
                        <a:gd name="connsiteY4" fmla="*/ 37083 h 46147"/>
                        <a:gd name="connsiteX5" fmla="*/ 586169 w 1178147"/>
                        <a:gd name="connsiteY5" fmla="*/ 31082 h 46147"/>
                        <a:gd name="connsiteX6" fmla="*/ 891635 w 1178147"/>
                        <a:gd name="connsiteY6" fmla="*/ 6793 h 46147"/>
                        <a:gd name="connsiteX7" fmla="*/ 979361 w 1178147"/>
                        <a:gd name="connsiteY7" fmla="*/ 4793 h 46147"/>
                        <a:gd name="connsiteX8" fmla="*/ 1035272 w 1178147"/>
                        <a:gd name="connsiteY8" fmla="*/ 3936 h 46147"/>
                        <a:gd name="connsiteX9" fmla="*/ 1178147 w 1178147"/>
                        <a:gd name="connsiteY9" fmla="*/ 10317 h 46147"/>
                        <a:gd name="connsiteX10" fmla="*/ 1035368 w 1178147"/>
                        <a:gd name="connsiteY10" fmla="*/ 602 h 46147"/>
                        <a:gd name="connsiteX11" fmla="*/ 891540 w 1178147"/>
                        <a:gd name="connsiteY11" fmla="*/ 2126 h 46147"/>
                        <a:gd name="connsiteX12" fmla="*/ 586073 w 1178147"/>
                        <a:gd name="connsiteY12" fmla="*/ 26415 h 46147"/>
                        <a:gd name="connsiteX13" fmla="*/ 509873 w 1178147"/>
                        <a:gd name="connsiteY13" fmla="*/ 32415 h 46147"/>
                        <a:gd name="connsiteX14" fmla="*/ 471678 w 1178147"/>
                        <a:gd name="connsiteY14" fmla="*/ 34892 h 46147"/>
                        <a:gd name="connsiteX15" fmla="*/ 433483 w 1178147"/>
                        <a:gd name="connsiteY15" fmla="*/ 37083 h 46147"/>
                        <a:gd name="connsiteX16" fmla="*/ 280321 w 1178147"/>
                        <a:gd name="connsiteY16" fmla="*/ 41178 h 46147"/>
                        <a:gd name="connsiteX17" fmla="*/ 1810 w 1178147"/>
                        <a:gd name="connsiteY17" fmla="*/ 33177 h 46147"/>
                        <a:gd name="connsiteX18" fmla="*/ 1810 w 1178147"/>
                        <a:gd name="connsiteY18" fmla="*/ 33177 h 46147"/>
                        <a:gd name="connsiteX19" fmla="*/ 0 w 1178147"/>
                        <a:gd name="connsiteY19" fmla="*/ 33082 h 46147"/>
                        <a:gd name="connsiteX20" fmla="*/ 0 w 1178147"/>
                        <a:gd name="connsiteY20" fmla="*/ 34701 h 46147"/>
                        <a:gd name="connsiteX21" fmla="*/ 1810 w 1178147"/>
                        <a:gd name="connsiteY21" fmla="*/ 34892 h 46147"/>
                        <a:gd name="connsiteX22" fmla="*/ 1810 w 1178147"/>
                        <a:gd name="connsiteY22" fmla="*/ 34892 h 46147"/>
                        <a:gd name="connsiteX23" fmla="*/ 166116 w 1178147"/>
                        <a:gd name="connsiteY23" fmla="*/ 45274 h 461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147">
                          <a:moveTo>
                            <a:pt x="166307" y="45369"/>
                          </a:moveTo>
                          <a:cubicBezTo>
                            <a:pt x="204311" y="46131"/>
                            <a:pt x="242411" y="46417"/>
                            <a:pt x="280416" y="45846"/>
                          </a:cubicBezTo>
                          <a:cubicBezTo>
                            <a:pt x="331470" y="45655"/>
                            <a:pt x="382619" y="44322"/>
                            <a:pt x="433578" y="41750"/>
                          </a:cubicBezTo>
                          <a:cubicBezTo>
                            <a:pt x="446342" y="40988"/>
                            <a:pt x="459105" y="40416"/>
                            <a:pt x="471773" y="39559"/>
                          </a:cubicBezTo>
                          <a:lnTo>
                            <a:pt x="509969" y="37083"/>
                          </a:lnTo>
                          <a:cubicBezTo>
                            <a:pt x="535400" y="35178"/>
                            <a:pt x="560832" y="33273"/>
                            <a:pt x="586169" y="31082"/>
                          </a:cubicBezTo>
                          <a:cubicBezTo>
                            <a:pt x="687800" y="22509"/>
                            <a:pt x="789242" y="12032"/>
                            <a:pt x="891635" y="6793"/>
                          </a:cubicBezTo>
                          <a:cubicBezTo>
                            <a:pt x="920877" y="5650"/>
                            <a:pt x="950119" y="4888"/>
                            <a:pt x="979361" y="4793"/>
                          </a:cubicBezTo>
                          <a:cubicBezTo>
                            <a:pt x="998030" y="4222"/>
                            <a:pt x="1016603" y="3840"/>
                            <a:pt x="1035272" y="3936"/>
                          </a:cubicBezTo>
                          <a:cubicBezTo>
                            <a:pt x="1082993" y="4031"/>
                            <a:pt x="1130713" y="6031"/>
                            <a:pt x="1178147" y="10317"/>
                          </a:cubicBezTo>
                          <a:cubicBezTo>
                            <a:pt x="1130999" y="4888"/>
                            <a:pt x="1083278" y="1840"/>
                            <a:pt x="1035368" y="602"/>
                          </a:cubicBezTo>
                          <a:cubicBezTo>
                            <a:pt x="987457" y="-732"/>
                            <a:pt x="939451" y="316"/>
                            <a:pt x="891540" y="2126"/>
                          </a:cubicBezTo>
                          <a:cubicBezTo>
                            <a:pt x="789051" y="7365"/>
                            <a:pt x="687610" y="17842"/>
                            <a:pt x="586073" y="26415"/>
                          </a:cubicBezTo>
                          <a:cubicBezTo>
                            <a:pt x="560642" y="28606"/>
                            <a:pt x="535305" y="30510"/>
                            <a:pt x="509873" y="32415"/>
                          </a:cubicBezTo>
                          <a:lnTo>
                            <a:pt x="471678" y="34892"/>
                          </a:lnTo>
                          <a:cubicBezTo>
                            <a:pt x="458915" y="35749"/>
                            <a:pt x="446246" y="36321"/>
                            <a:pt x="433483" y="37083"/>
                          </a:cubicBezTo>
                          <a:cubicBezTo>
                            <a:pt x="382524" y="39655"/>
                            <a:pt x="331375" y="40988"/>
                            <a:pt x="280321" y="41178"/>
                          </a:cubicBezTo>
                          <a:cubicBezTo>
                            <a:pt x="187357" y="42512"/>
                            <a:pt x="94393" y="39750"/>
                            <a:pt x="1810" y="33177"/>
                          </a:cubicBezTo>
                          <a:lnTo>
                            <a:pt x="1810" y="33177"/>
                          </a:lnTo>
                          <a:cubicBezTo>
                            <a:pt x="1238" y="33177"/>
                            <a:pt x="571" y="33177"/>
                            <a:pt x="0" y="33082"/>
                          </a:cubicBezTo>
                          <a:lnTo>
                            <a:pt x="0" y="34701"/>
                          </a:lnTo>
                          <a:cubicBezTo>
                            <a:pt x="571" y="34701"/>
                            <a:pt x="1238" y="34797"/>
                            <a:pt x="1810" y="34892"/>
                          </a:cubicBezTo>
                          <a:lnTo>
                            <a:pt x="1810" y="34892"/>
                          </a:lnTo>
                          <a:cubicBezTo>
                            <a:pt x="56388" y="39750"/>
                            <a:pt x="111157" y="43179"/>
                            <a:pt x="166116" y="452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0" name="Vrije vorm: vorm 17499">
                      <a:extLst>
                        <a:ext uri="{FF2B5EF4-FFF2-40B4-BE49-F238E27FC236}">
                          <a16:creationId xmlns:a16="http://schemas.microsoft.com/office/drawing/2014/main" id="{0B1E954A-28A7-EF40-C1F3-A4EF983A98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46912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668 h 13239"/>
                        <a:gd name="connsiteX3" fmla="*/ 170783 w 219932"/>
                        <a:gd name="connsiteY3" fmla="*/ 6953 h 13239"/>
                        <a:gd name="connsiteX4" fmla="*/ 64865 w 219932"/>
                        <a:gd name="connsiteY4" fmla="*/ 953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4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668"/>
                          </a:lnTo>
                          <a:lnTo>
                            <a:pt x="170783" y="6953"/>
                          </a:lnTo>
                          <a:cubicBezTo>
                            <a:pt x="135446" y="5144"/>
                            <a:pt x="100108" y="3143"/>
                            <a:pt x="64865" y="953"/>
                          </a:cubicBezTo>
                          <a:cubicBezTo>
                            <a:pt x="43244" y="762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5" y="5239"/>
                            <a:pt x="58007" y="5429"/>
                            <a:pt x="64770" y="5524"/>
                          </a:cubicBezTo>
                          <a:cubicBezTo>
                            <a:pt x="100013" y="7715"/>
                            <a:pt x="135350" y="9715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1" name="Vrije vorm: vorm 17500">
                      <a:extLst>
                        <a:ext uri="{FF2B5EF4-FFF2-40B4-BE49-F238E27FC236}">
                          <a16:creationId xmlns:a16="http://schemas.microsoft.com/office/drawing/2014/main" id="{A76A032E-1AB2-A101-908E-6BC9DE5CEA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667" y="3755485"/>
                      <a:ext cx="311848" cy="18383"/>
                    </a:xfrm>
                    <a:custGeom>
                      <a:avLst/>
                      <a:gdLst>
                        <a:gd name="connsiteX0" fmla="*/ 241459 w 311848"/>
                        <a:gd name="connsiteY0" fmla="*/ 7429 h 18383"/>
                        <a:gd name="connsiteX1" fmla="*/ 263652 w 311848"/>
                        <a:gd name="connsiteY1" fmla="*/ 6572 h 18383"/>
                        <a:gd name="connsiteX2" fmla="*/ 311849 w 311848"/>
                        <a:gd name="connsiteY2" fmla="*/ 0 h 18383"/>
                        <a:gd name="connsiteX3" fmla="*/ 241364 w 311848"/>
                        <a:gd name="connsiteY3" fmla="*/ 2762 h 18383"/>
                        <a:gd name="connsiteX4" fmla="*/ 91345 w 311848"/>
                        <a:gd name="connsiteY4" fmla="*/ 11811 h 18383"/>
                        <a:gd name="connsiteX5" fmla="*/ 0 w 311848"/>
                        <a:gd name="connsiteY5" fmla="*/ 18002 h 18383"/>
                        <a:gd name="connsiteX6" fmla="*/ 63627 w 311848"/>
                        <a:gd name="connsiteY6" fmla="*/ 18383 h 18383"/>
                        <a:gd name="connsiteX7" fmla="*/ 91345 w 311848"/>
                        <a:gd name="connsiteY7" fmla="*/ 16478 h 18383"/>
                        <a:gd name="connsiteX8" fmla="*/ 241364 w 311848"/>
                        <a:gd name="connsiteY8" fmla="*/ 7429 h 183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383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2" y="6668"/>
                            <a:pt x="141446" y="9715"/>
                            <a:pt x="91345" y="11811"/>
                          </a:cubicBezTo>
                          <a:cubicBezTo>
                            <a:pt x="60960" y="14192"/>
                            <a:pt x="30480" y="16193"/>
                            <a:pt x="0" y="18002"/>
                          </a:cubicBezTo>
                          <a:cubicBezTo>
                            <a:pt x="21145" y="18383"/>
                            <a:pt x="42386" y="18288"/>
                            <a:pt x="63627" y="18383"/>
                          </a:cubicBezTo>
                          <a:cubicBezTo>
                            <a:pt x="72866" y="17717"/>
                            <a:pt x="82106" y="17240"/>
                            <a:pt x="91345" y="16478"/>
                          </a:cubicBezTo>
                          <a:cubicBezTo>
                            <a:pt x="141446" y="14383"/>
                            <a:pt x="191452" y="11335"/>
                            <a:pt x="241364" y="742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2" name="Vrije vorm: vorm 17501">
                      <a:extLst>
                        <a:ext uri="{FF2B5EF4-FFF2-40B4-BE49-F238E27FC236}">
                          <a16:creationId xmlns:a16="http://schemas.microsoft.com/office/drawing/2014/main" id="{B3EC952C-F5A1-F2CF-27F2-9822F0146D5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3115"/>
                      <a:ext cx="295465" cy="7810"/>
                    </a:xfrm>
                    <a:custGeom>
                      <a:avLst/>
                      <a:gdLst>
                        <a:gd name="connsiteX0" fmla="*/ 229076 w 295465"/>
                        <a:gd name="connsiteY0" fmla="*/ 1905 h 7810"/>
                        <a:gd name="connsiteX1" fmla="*/ 86678 w 295465"/>
                        <a:gd name="connsiteY1" fmla="*/ 0 h 7810"/>
                        <a:gd name="connsiteX2" fmla="*/ 0 w 295465"/>
                        <a:gd name="connsiteY2" fmla="*/ 2191 h 7810"/>
                        <a:gd name="connsiteX3" fmla="*/ 60198 w 295465"/>
                        <a:gd name="connsiteY3" fmla="*/ 5334 h 7810"/>
                        <a:gd name="connsiteX4" fmla="*/ 86678 w 295465"/>
                        <a:gd name="connsiteY4" fmla="*/ 4667 h 7810"/>
                        <a:gd name="connsiteX5" fmla="*/ 229076 w 295465"/>
                        <a:gd name="connsiteY5" fmla="*/ 6572 h 7810"/>
                        <a:gd name="connsiteX6" fmla="*/ 249269 w 295465"/>
                        <a:gd name="connsiteY6" fmla="*/ 7810 h 7810"/>
                        <a:gd name="connsiteX7" fmla="*/ 295466 w 295465"/>
                        <a:gd name="connsiteY7" fmla="*/ 6096 h 7810"/>
                        <a:gd name="connsiteX8" fmla="*/ 229076 w 295465"/>
                        <a:gd name="connsiteY8" fmla="*/ 1905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229076" y="1905"/>
                          </a:moveTo>
                          <a:lnTo>
                            <a:pt x="86678" y="0"/>
                          </a:lnTo>
                          <a:lnTo>
                            <a:pt x="0" y="2191"/>
                          </a:lnTo>
                          <a:lnTo>
                            <a:pt x="60198" y="5334"/>
                          </a:lnTo>
                          <a:lnTo>
                            <a:pt x="86678" y="4667"/>
                          </a:lnTo>
                          <a:lnTo>
                            <a:pt x="229076" y="6572"/>
                          </a:lnTo>
                          <a:lnTo>
                            <a:pt x="249269" y="7810"/>
                          </a:lnTo>
                          <a:lnTo>
                            <a:pt x="295466" y="6096"/>
                          </a:lnTo>
                          <a:lnTo>
                            <a:pt x="229076" y="1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3" name="Vrije vorm: vorm 17502">
                      <a:extLst>
                        <a:ext uri="{FF2B5EF4-FFF2-40B4-BE49-F238E27FC236}">
                          <a16:creationId xmlns:a16="http://schemas.microsoft.com/office/drawing/2014/main" id="{623379ED-E569-E22B-548D-D0C415C55B3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21588"/>
                      <a:ext cx="994791" cy="14382"/>
                    </a:xfrm>
                    <a:custGeom>
                      <a:avLst/>
                      <a:gdLst>
                        <a:gd name="connsiteX0" fmla="*/ 291560 w 994791"/>
                        <a:gd name="connsiteY0" fmla="*/ 1143 h 14382"/>
                        <a:gd name="connsiteX1" fmla="*/ 101346 w 994791"/>
                        <a:gd name="connsiteY1" fmla="*/ 5905 h 14382"/>
                        <a:gd name="connsiteX2" fmla="*/ 0 w 994791"/>
                        <a:gd name="connsiteY2" fmla="*/ 8477 h 14382"/>
                        <a:gd name="connsiteX3" fmla="*/ 291560 w 994791"/>
                        <a:gd name="connsiteY3" fmla="*/ 14383 h 14382"/>
                        <a:gd name="connsiteX4" fmla="*/ 770858 w 994791"/>
                        <a:gd name="connsiteY4" fmla="*/ 13240 h 14382"/>
                        <a:gd name="connsiteX5" fmla="*/ 994791 w 994791"/>
                        <a:gd name="connsiteY5" fmla="*/ 6096 h 14382"/>
                        <a:gd name="connsiteX6" fmla="*/ 916972 w 994791"/>
                        <a:gd name="connsiteY6" fmla="*/ 3905 h 14382"/>
                        <a:gd name="connsiteX7" fmla="*/ 770954 w 994791"/>
                        <a:gd name="connsiteY7" fmla="*/ 0 h 14382"/>
                        <a:gd name="connsiteX8" fmla="*/ 291560 w 994791"/>
                        <a:gd name="connsiteY8" fmla="*/ 1143 h 14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382">
                          <a:moveTo>
                            <a:pt x="291560" y="1143"/>
                          </a:moveTo>
                          <a:lnTo>
                            <a:pt x="101346" y="5905"/>
                          </a:lnTo>
                          <a:lnTo>
                            <a:pt x="0" y="8477"/>
                          </a:lnTo>
                          <a:lnTo>
                            <a:pt x="291560" y="14383"/>
                          </a:lnTo>
                          <a:lnTo>
                            <a:pt x="770858" y="13240"/>
                          </a:lnTo>
                          <a:lnTo>
                            <a:pt x="994791" y="6096"/>
                          </a:lnTo>
                          <a:lnTo>
                            <a:pt x="916972" y="3905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4" name="Vrije vorm: vorm 17503">
                      <a:extLst>
                        <a:ext uri="{FF2B5EF4-FFF2-40B4-BE49-F238E27FC236}">
                          <a16:creationId xmlns:a16="http://schemas.microsoft.com/office/drawing/2014/main" id="{73FB8EE0-AE90-F2C5-5AF5-EC149153A7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862927"/>
                      <a:ext cx="2111692" cy="81438"/>
                    </a:xfrm>
                    <a:custGeom>
                      <a:avLst/>
                      <a:gdLst>
                        <a:gd name="connsiteX0" fmla="*/ 1889093 w 2111692"/>
                        <a:gd name="connsiteY0" fmla="*/ 14669 h 81438"/>
                        <a:gd name="connsiteX1" fmla="*/ 1648682 w 2111692"/>
                        <a:gd name="connsiteY1" fmla="*/ 13049 h 81438"/>
                        <a:gd name="connsiteX2" fmla="*/ 1135571 w 2111692"/>
                        <a:gd name="connsiteY2" fmla="*/ 14002 h 81438"/>
                        <a:gd name="connsiteX3" fmla="*/ 879253 w 2111692"/>
                        <a:gd name="connsiteY3" fmla="*/ 5810 h 81438"/>
                        <a:gd name="connsiteX4" fmla="*/ 749999 w 2111692"/>
                        <a:gd name="connsiteY4" fmla="*/ 1048 h 81438"/>
                        <a:gd name="connsiteX5" fmla="*/ 684657 w 2111692"/>
                        <a:gd name="connsiteY5" fmla="*/ 0 h 81438"/>
                        <a:gd name="connsiteX6" fmla="*/ 651891 w 2111692"/>
                        <a:gd name="connsiteY6" fmla="*/ 95 h 81438"/>
                        <a:gd name="connsiteX7" fmla="*/ 635508 w 2111692"/>
                        <a:gd name="connsiteY7" fmla="*/ 95 h 81438"/>
                        <a:gd name="connsiteX8" fmla="*/ 619125 w 2111692"/>
                        <a:gd name="connsiteY8" fmla="*/ 571 h 81438"/>
                        <a:gd name="connsiteX9" fmla="*/ 305943 w 2111692"/>
                        <a:gd name="connsiteY9" fmla="*/ 32195 h 81438"/>
                        <a:gd name="connsiteX10" fmla="*/ 69914 w 2111692"/>
                        <a:gd name="connsiteY10" fmla="*/ 69533 h 81438"/>
                        <a:gd name="connsiteX11" fmla="*/ 0 w 2111692"/>
                        <a:gd name="connsiteY11" fmla="*/ 81439 h 81438"/>
                        <a:gd name="connsiteX12" fmla="*/ 310420 w 2111692"/>
                        <a:gd name="connsiteY12" fmla="*/ 51911 h 81438"/>
                        <a:gd name="connsiteX13" fmla="*/ 620554 w 2111692"/>
                        <a:gd name="connsiteY13" fmla="*/ 40577 h 81438"/>
                        <a:gd name="connsiteX14" fmla="*/ 875157 w 2111692"/>
                        <a:gd name="connsiteY14" fmla="*/ 45625 h 81438"/>
                        <a:gd name="connsiteX15" fmla="*/ 1133285 w 2111692"/>
                        <a:gd name="connsiteY15" fmla="*/ 53816 h 81438"/>
                        <a:gd name="connsiteX16" fmla="*/ 1650397 w 2111692"/>
                        <a:gd name="connsiteY16" fmla="*/ 52864 h 81438"/>
                        <a:gd name="connsiteX17" fmla="*/ 1890808 w 2111692"/>
                        <a:gd name="connsiteY17" fmla="*/ 34480 h 81438"/>
                        <a:gd name="connsiteX18" fmla="*/ 2111693 w 2111692"/>
                        <a:gd name="connsiteY18" fmla="*/ 12954 h 81438"/>
                        <a:gd name="connsiteX19" fmla="*/ 2111693 w 2111692"/>
                        <a:gd name="connsiteY19" fmla="*/ 11430 h 81438"/>
                        <a:gd name="connsiteX20" fmla="*/ 2074450 w 2111692"/>
                        <a:gd name="connsiteY20" fmla="*/ 12097 h 81438"/>
                        <a:gd name="connsiteX21" fmla="*/ 1888998 w 2111692"/>
                        <a:gd name="connsiteY21" fmla="*/ 14478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889093" y="14669"/>
                          </a:moveTo>
                          <a:cubicBezTo>
                            <a:pt x="1808893" y="15050"/>
                            <a:pt x="1728692" y="14383"/>
                            <a:pt x="1648682" y="13049"/>
                          </a:cubicBez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5"/>
                            <a:pt x="879253" y="5810"/>
                          </a:cubicBezTo>
                          <a:cubicBezTo>
                            <a:pt x="836390" y="4001"/>
                            <a:pt x="793337" y="2191"/>
                            <a:pt x="749999" y="1048"/>
                          </a:cubicBezTo>
                          <a:cubicBezTo>
                            <a:pt x="728282" y="476"/>
                            <a:pt x="706565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813" y="17621"/>
                            <a:pt x="305943" y="32195"/>
                          </a:cubicBezTo>
                          <a:cubicBezTo>
                            <a:pt x="226600" y="43339"/>
                            <a:pt x="148114" y="56197"/>
                            <a:pt x="69914" y="69533"/>
                          </a:cubicBezTo>
                          <a:cubicBezTo>
                            <a:pt x="46577" y="73438"/>
                            <a:pt x="23336" y="77438"/>
                            <a:pt x="0" y="81439"/>
                          </a:cubicBezTo>
                          <a:cubicBezTo>
                            <a:pt x="103442" y="70580"/>
                            <a:pt x="206883" y="59722"/>
                            <a:pt x="310420" y="51911"/>
                          </a:cubicBezTo>
                          <a:cubicBezTo>
                            <a:pt x="413957" y="44005"/>
                            <a:pt x="517684" y="39243"/>
                            <a:pt x="620554" y="40577"/>
                          </a:cubicBezTo>
                          <a:cubicBezTo>
                            <a:pt x="704850" y="38481"/>
                            <a:pt x="789432" y="42005"/>
                            <a:pt x="875157" y="45625"/>
                          </a:cubicBezTo>
                          <a:cubicBezTo>
                            <a:pt x="961073" y="49149"/>
                            <a:pt x="1047178" y="52102"/>
                            <a:pt x="1133285" y="53816"/>
                          </a:cubicBezTo>
                          <a:cubicBezTo>
                            <a:pt x="1305592" y="57245"/>
                            <a:pt x="1478090" y="57150"/>
                            <a:pt x="1650397" y="52864"/>
                          </a:cubicBezTo>
                          <a:cubicBezTo>
                            <a:pt x="1730693" y="47530"/>
                            <a:pt x="1810893" y="41529"/>
                            <a:pt x="1890808" y="34480"/>
                          </a:cubicBezTo>
                          <a:cubicBezTo>
                            <a:pt x="1964627" y="28004"/>
                            <a:pt x="2038255" y="20764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99310" y="11716"/>
                            <a:pt x="2086832" y="11906"/>
                            <a:pt x="2074450" y="12097"/>
                          </a:cubicBezTo>
                          <a:cubicBezTo>
                            <a:pt x="2012633" y="13335"/>
                            <a:pt x="1950720" y="14192"/>
                            <a:pt x="1888998" y="14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5" name="Vrije vorm: vorm 17504">
                      <a:extLst>
                        <a:ext uri="{FF2B5EF4-FFF2-40B4-BE49-F238E27FC236}">
                          <a16:creationId xmlns:a16="http://schemas.microsoft.com/office/drawing/2014/main" id="{D8C25C49-BF0A-DFBA-89CD-6CE95652CA6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884" y="3703375"/>
                      <a:ext cx="1809178" cy="40254"/>
                    </a:xfrm>
                    <a:custGeom>
                      <a:avLst/>
                      <a:gdLst>
                        <a:gd name="connsiteX0" fmla="*/ 209169 w 1809178"/>
                        <a:gd name="connsiteY0" fmla="*/ 39822 h 40254"/>
                        <a:gd name="connsiteX1" fmla="*/ 484632 w 1809178"/>
                        <a:gd name="connsiteY1" fmla="*/ 35441 h 40254"/>
                        <a:gd name="connsiteX2" fmla="*/ 935450 w 1809178"/>
                        <a:gd name="connsiteY2" fmla="*/ 14105 h 40254"/>
                        <a:gd name="connsiteX3" fmla="*/ 1386554 w 1809178"/>
                        <a:gd name="connsiteY3" fmla="*/ 21439 h 40254"/>
                        <a:gd name="connsiteX4" fmla="*/ 1809179 w 1809178"/>
                        <a:gd name="connsiteY4" fmla="*/ 23344 h 40254"/>
                        <a:gd name="connsiteX5" fmla="*/ 1662398 w 1809178"/>
                        <a:gd name="connsiteY5" fmla="*/ 20201 h 40254"/>
                        <a:gd name="connsiteX6" fmla="*/ 1387602 w 1809178"/>
                        <a:gd name="connsiteY6" fmla="*/ 8199 h 40254"/>
                        <a:gd name="connsiteX7" fmla="*/ 934879 w 1809178"/>
                        <a:gd name="connsiteY7" fmla="*/ 865 h 40254"/>
                        <a:gd name="connsiteX8" fmla="*/ 483203 w 1809178"/>
                        <a:gd name="connsiteY8" fmla="*/ 22201 h 40254"/>
                        <a:gd name="connsiteX9" fmla="*/ 209169 w 1809178"/>
                        <a:gd name="connsiteY9" fmla="*/ 33155 h 40254"/>
                        <a:gd name="connsiteX10" fmla="*/ 125063 w 1809178"/>
                        <a:gd name="connsiteY10" fmla="*/ 32583 h 40254"/>
                        <a:gd name="connsiteX11" fmla="*/ 1810 w 1809178"/>
                        <a:gd name="connsiteY11" fmla="*/ 27440 h 40254"/>
                        <a:gd name="connsiteX12" fmla="*/ 1810 w 1809178"/>
                        <a:gd name="connsiteY12" fmla="*/ 27440 h 40254"/>
                        <a:gd name="connsiteX13" fmla="*/ 0 w 1809178"/>
                        <a:gd name="connsiteY13" fmla="*/ 27249 h 40254"/>
                        <a:gd name="connsiteX14" fmla="*/ 0 w 1809178"/>
                        <a:gd name="connsiteY14" fmla="*/ 28869 h 40254"/>
                        <a:gd name="connsiteX15" fmla="*/ 1810 w 1809178"/>
                        <a:gd name="connsiteY15" fmla="*/ 29059 h 40254"/>
                        <a:gd name="connsiteX16" fmla="*/ 1810 w 1809178"/>
                        <a:gd name="connsiteY16" fmla="*/ 29059 h 40254"/>
                        <a:gd name="connsiteX17" fmla="*/ 209074 w 1809178"/>
                        <a:gd name="connsiteY17" fmla="*/ 39822 h 402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254">
                          <a:moveTo>
                            <a:pt x="209169" y="39822"/>
                          </a:moveTo>
                          <a:cubicBezTo>
                            <a:pt x="300990" y="41251"/>
                            <a:pt x="393002" y="38965"/>
                            <a:pt x="484632" y="35441"/>
                          </a:cubicBezTo>
                          <a:cubicBezTo>
                            <a:pt x="635222" y="27821"/>
                            <a:pt x="785241" y="17248"/>
                            <a:pt x="935450" y="14105"/>
                          </a:cubicBezTo>
                          <a:cubicBezTo>
                            <a:pt x="1085660" y="11152"/>
                            <a:pt x="1236155" y="16295"/>
                            <a:pt x="1386554" y="21439"/>
                          </a:cubicBezTo>
                          <a:cubicBezTo>
                            <a:pt x="1527334" y="24106"/>
                            <a:pt x="1668399" y="26868"/>
                            <a:pt x="1809179" y="23344"/>
                          </a:cubicBezTo>
                          <a:cubicBezTo>
                            <a:pt x="1760220" y="23058"/>
                            <a:pt x="1711262" y="21725"/>
                            <a:pt x="1662398" y="20201"/>
                          </a:cubicBezTo>
                          <a:cubicBezTo>
                            <a:pt x="1570768" y="17248"/>
                            <a:pt x="1479137" y="12771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81166" y="33441"/>
                            <a:pt x="153067" y="33155"/>
                            <a:pt x="125063" y="32583"/>
                          </a:cubicBezTo>
                          <a:cubicBezTo>
                            <a:pt x="83915" y="31821"/>
                            <a:pt x="42767" y="30202"/>
                            <a:pt x="1810" y="27440"/>
                          </a:cubicBezTo>
                          <a:lnTo>
                            <a:pt x="1810" y="27440"/>
                          </a:ln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70390" y="35441"/>
                            <a:pt x="139732" y="38775"/>
                            <a:pt x="209074" y="3982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6" name="Vrije vorm: vorm 17505">
                      <a:extLst>
                        <a:ext uri="{FF2B5EF4-FFF2-40B4-BE49-F238E27FC236}">
                          <a16:creationId xmlns:a16="http://schemas.microsoft.com/office/drawing/2014/main" id="{6C4BA4C4-F4B4-8323-403C-1FDA8D32BF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8751"/>
                      <a:ext cx="1044225" cy="57030"/>
                    </a:xfrm>
                    <a:custGeom>
                      <a:avLst/>
                      <a:gdLst>
                        <a:gd name="connsiteX0" fmla="*/ 51721 w 1044225"/>
                        <a:gd name="connsiteY0" fmla="*/ 36838 h 57030"/>
                        <a:gd name="connsiteX1" fmla="*/ 221171 w 1044225"/>
                        <a:gd name="connsiteY1" fmla="*/ 54840 h 57030"/>
                        <a:gd name="connsiteX2" fmla="*/ 256699 w 1044225"/>
                        <a:gd name="connsiteY2" fmla="*/ 56078 h 57030"/>
                        <a:gd name="connsiteX3" fmla="*/ 274511 w 1044225"/>
                        <a:gd name="connsiteY3" fmla="*/ 56554 h 57030"/>
                        <a:gd name="connsiteX4" fmla="*/ 283369 w 1044225"/>
                        <a:gd name="connsiteY4" fmla="*/ 56840 h 57030"/>
                        <a:gd name="connsiteX5" fmla="*/ 292227 w 1044225"/>
                        <a:gd name="connsiteY5" fmla="*/ 56840 h 57030"/>
                        <a:gd name="connsiteX6" fmla="*/ 327851 w 1044225"/>
                        <a:gd name="connsiteY6" fmla="*/ 57031 h 57030"/>
                        <a:gd name="connsiteX7" fmla="*/ 345662 w 1044225"/>
                        <a:gd name="connsiteY7" fmla="*/ 56840 h 57030"/>
                        <a:gd name="connsiteX8" fmla="*/ 363379 w 1044225"/>
                        <a:gd name="connsiteY8" fmla="*/ 56554 h 57030"/>
                        <a:gd name="connsiteX9" fmla="*/ 434340 w 1044225"/>
                        <a:gd name="connsiteY9" fmla="*/ 54459 h 57030"/>
                        <a:gd name="connsiteX10" fmla="*/ 469678 w 1044225"/>
                        <a:gd name="connsiteY10" fmla="*/ 52744 h 57030"/>
                        <a:gd name="connsiteX11" fmla="*/ 487299 w 1044225"/>
                        <a:gd name="connsiteY11" fmla="*/ 51887 h 57030"/>
                        <a:gd name="connsiteX12" fmla="*/ 504920 w 1044225"/>
                        <a:gd name="connsiteY12" fmla="*/ 50839 h 57030"/>
                        <a:gd name="connsiteX13" fmla="*/ 784765 w 1044225"/>
                        <a:gd name="connsiteY13" fmla="*/ 29027 h 57030"/>
                        <a:gd name="connsiteX14" fmla="*/ 1044226 w 1044225"/>
                        <a:gd name="connsiteY14" fmla="*/ 1405 h 57030"/>
                        <a:gd name="connsiteX15" fmla="*/ 998696 w 1044225"/>
                        <a:gd name="connsiteY15" fmla="*/ 452 h 57030"/>
                        <a:gd name="connsiteX16" fmla="*/ 780383 w 1044225"/>
                        <a:gd name="connsiteY16" fmla="*/ 2548 h 57030"/>
                        <a:gd name="connsiteX17" fmla="*/ 501587 w 1044225"/>
                        <a:gd name="connsiteY17" fmla="*/ 24265 h 57030"/>
                        <a:gd name="connsiteX18" fmla="*/ 484156 w 1044225"/>
                        <a:gd name="connsiteY18" fmla="*/ 25312 h 57030"/>
                        <a:gd name="connsiteX19" fmla="*/ 466820 w 1044225"/>
                        <a:gd name="connsiteY19" fmla="*/ 26169 h 57030"/>
                        <a:gd name="connsiteX20" fmla="*/ 432054 w 1044225"/>
                        <a:gd name="connsiteY20" fmla="*/ 27884 h 57030"/>
                        <a:gd name="connsiteX21" fmla="*/ 362617 w 1044225"/>
                        <a:gd name="connsiteY21" fmla="*/ 29884 h 57030"/>
                        <a:gd name="connsiteX22" fmla="*/ 345281 w 1044225"/>
                        <a:gd name="connsiteY22" fmla="*/ 30170 h 57030"/>
                        <a:gd name="connsiteX23" fmla="*/ 327946 w 1044225"/>
                        <a:gd name="connsiteY23" fmla="*/ 30265 h 57030"/>
                        <a:gd name="connsiteX24" fmla="*/ 293275 w 1044225"/>
                        <a:gd name="connsiteY24" fmla="*/ 30075 h 57030"/>
                        <a:gd name="connsiteX25" fmla="*/ 284607 w 1044225"/>
                        <a:gd name="connsiteY25" fmla="*/ 30075 h 57030"/>
                        <a:gd name="connsiteX26" fmla="*/ 275939 w 1044225"/>
                        <a:gd name="connsiteY26" fmla="*/ 29789 h 57030"/>
                        <a:gd name="connsiteX27" fmla="*/ 258699 w 1044225"/>
                        <a:gd name="connsiteY27" fmla="*/ 29313 h 57030"/>
                        <a:gd name="connsiteX28" fmla="*/ 224123 w 1044225"/>
                        <a:gd name="connsiteY28" fmla="*/ 28075 h 57030"/>
                        <a:gd name="connsiteX29" fmla="*/ 53626 w 1044225"/>
                        <a:gd name="connsiteY29" fmla="*/ 23312 h 57030"/>
                        <a:gd name="connsiteX30" fmla="*/ 0 w 1044225"/>
                        <a:gd name="connsiteY30" fmla="*/ 22550 h 57030"/>
                        <a:gd name="connsiteX31" fmla="*/ 0 w 1044225"/>
                        <a:gd name="connsiteY31" fmla="*/ 31789 h 57030"/>
                        <a:gd name="connsiteX32" fmla="*/ 1810 w 1044225"/>
                        <a:gd name="connsiteY32" fmla="*/ 31885 h 57030"/>
                        <a:gd name="connsiteX33" fmla="*/ 1810 w 1044225"/>
                        <a:gd name="connsiteY33" fmla="*/ 31885 h 57030"/>
                        <a:gd name="connsiteX34" fmla="*/ 51721 w 1044225"/>
                        <a:gd name="connsiteY34" fmla="*/ 36552 h 570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030">
                          <a:moveTo>
                            <a:pt x="51721" y="36838"/>
                          </a:moveTo>
                          <a:cubicBezTo>
                            <a:pt x="107823" y="42648"/>
                            <a:pt x="163830" y="49887"/>
                            <a:pt x="221171" y="54840"/>
                          </a:cubicBezTo>
                          <a:cubicBezTo>
                            <a:pt x="232982" y="55507"/>
                            <a:pt x="244888" y="55697"/>
                            <a:pt x="256699" y="56078"/>
                          </a:cubicBezTo>
                          <a:lnTo>
                            <a:pt x="274511" y="56554"/>
                          </a:lnTo>
                          <a:lnTo>
                            <a:pt x="283369" y="56840"/>
                          </a:lnTo>
                          <a:lnTo>
                            <a:pt x="292227" y="56840"/>
                          </a:lnTo>
                          <a:cubicBezTo>
                            <a:pt x="292227" y="56840"/>
                            <a:pt x="327851" y="57031"/>
                            <a:pt x="327851" y="57031"/>
                          </a:cubicBezTo>
                          <a:cubicBezTo>
                            <a:pt x="333756" y="57031"/>
                            <a:pt x="339662" y="57031"/>
                            <a:pt x="345662" y="56840"/>
                          </a:cubicBezTo>
                          <a:lnTo>
                            <a:pt x="363379" y="56554"/>
                          </a:lnTo>
                          <a:cubicBezTo>
                            <a:pt x="387096" y="56364"/>
                            <a:pt x="410623" y="55221"/>
                            <a:pt x="434340" y="54459"/>
                          </a:cubicBezTo>
                          <a:cubicBezTo>
                            <a:pt x="446151" y="53983"/>
                            <a:pt x="457867" y="53316"/>
                            <a:pt x="469678" y="52744"/>
                          </a:cubicBezTo>
                          <a:lnTo>
                            <a:pt x="487299" y="51887"/>
                          </a:lnTo>
                          <a:lnTo>
                            <a:pt x="504920" y="50839"/>
                          </a:lnTo>
                          <a:cubicBezTo>
                            <a:pt x="598932" y="45124"/>
                            <a:pt x="691991" y="36552"/>
                            <a:pt x="784765" y="29027"/>
                          </a:cubicBezTo>
                          <a:cubicBezTo>
                            <a:pt x="870776" y="17692"/>
                            <a:pt x="956882" y="7501"/>
                            <a:pt x="1044226" y="1405"/>
                          </a:cubicBezTo>
                          <a:cubicBezTo>
                            <a:pt x="1029081" y="928"/>
                            <a:pt x="1013841" y="738"/>
                            <a:pt x="998696" y="452"/>
                          </a:cubicBezTo>
                          <a:cubicBezTo>
                            <a:pt x="926021" y="-691"/>
                            <a:pt x="853059" y="452"/>
                            <a:pt x="780383" y="2548"/>
                          </a:cubicBezTo>
                          <a:cubicBezTo>
                            <a:pt x="687038" y="10072"/>
                            <a:pt x="594360" y="18645"/>
                            <a:pt x="501587" y="24265"/>
                          </a:cubicBezTo>
                          <a:lnTo>
                            <a:pt x="484156" y="25312"/>
                          </a:lnTo>
                          <a:lnTo>
                            <a:pt x="466820" y="26169"/>
                          </a:lnTo>
                          <a:cubicBezTo>
                            <a:pt x="455200" y="26741"/>
                            <a:pt x="443675" y="27408"/>
                            <a:pt x="432054" y="27884"/>
                          </a:cubicBezTo>
                          <a:cubicBezTo>
                            <a:pt x="408908" y="28646"/>
                            <a:pt x="385763" y="29694"/>
                            <a:pt x="362617" y="29884"/>
                          </a:cubicBezTo>
                          <a:lnTo>
                            <a:pt x="345281" y="30170"/>
                          </a:lnTo>
                          <a:cubicBezTo>
                            <a:pt x="339471" y="30265"/>
                            <a:pt x="333661" y="30360"/>
                            <a:pt x="327946" y="30265"/>
                          </a:cubicBezTo>
                          <a:lnTo>
                            <a:pt x="293275" y="30075"/>
                          </a:lnTo>
                          <a:lnTo>
                            <a:pt x="284607" y="30075"/>
                          </a:lnTo>
                          <a:cubicBezTo>
                            <a:pt x="284607" y="30075"/>
                            <a:pt x="275939" y="29789"/>
                            <a:pt x="275939" y="29789"/>
                          </a:cubicBezTo>
                          <a:lnTo>
                            <a:pt x="258699" y="29313"/>
                          </a:lnTo>
                          <a:cubicBezTo>
                            <a:pt x="247174" y="28932"/>
                            <a:pt x="235649" y="28741"/>
                            <a:pt x="224123" y="28075"/>
                          </a:cubicBezTo>
                          <a:cubicBezTo>
                            <a:pt x="167831" y="27598"/>
                            <a:pt x="110871" y="24836"/>
                            <a:pt x="53626" y="23312"/>
                          </a:cubicBezTo>
                          <a:cubicBezTo>
                            <a:pt x="35814" y="22836"/>
                            <a:pt x="17907" y="22645"/>
                            <a:pt x="0" y="22550"/>
                          </a:cubicBezTo>
                          <a:lnTo>
                            <a:pt x="0" y="31789"/>
                          </a:lnTo>
                          <a:cubicBezTo>
                            <a:pt x="571" y="31789"/>
                            <a:pt x="1143" y="31789"/>
                            <a:pt x="1810" y="31885"/>
                          </a:cubicBezTo>
                          <a:lnTo>
                            <a:pt x="1810" y="31885"/>
                          </a:lnTo>
                          <a:cubicBezTo>
                            <a:pt x="18479" y="33313"/>
                            <a:pt x="35147" y="34837"/>
                            <a:pt x="51721" y="365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7" name="Vrije vorm: vorm 17506">
                      <a:extLst>
                        <a:ext uri="{FF2B5EF4-FFF2-40B4-BE49-F238E27FC236}">
                          <a16:creationId xmlns:a16="http://schemas.microsoft.com/office/drawing/2014/main" id="{8341ED96-2855-D31C-2FAE-F1160272F9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43471"/>
                      <a:ext cx="2325472" cy="113853"/>
                    </a:xfrm>
                    <a:custGeom>
                      <a:avLst/>
                      <a:gdLst>
                        <a:gd name="connsiteX0" fmla="*/ 2323624 w 2325472"/>
                        <a:gd name="connsiteY0" fmla="*/ 72104 h 113853"/>
                        <a:gd name="connsiteX1" fmla="*/ 2321624 w 2325472"/>
                        <a:gd name="connsiteY1" fmla="*/ 69437 h 113853"/>
                        <a:gd name="connsiteX2" fmla="*/ 2319528 w 2325472"/>
                        <a:gd name="connsiteY2" fmla="*/ 67342 h 113853"/>
                        <a:gd name="connsiteX3" fmla="*/ 2317147 w 2325472"/>
                        <a:gd name="connsiteY3" fmla="*/ 65532 h 113853"/>
                        <a:gd name="connsiteX4" fmla="*/ 2306479 w 2325472"/>
                        <a:gd name="connsiteY4" fmla="*/ 60198 h 113853"/>
                        <a:gd name="connsiteX5" fmla="*/ 2295239 w 2325472"/>
                        <a:gd name="connsiteY5" fmla="*/ 56864 h 113853"/>
                        <a:gd name="connsiteX6" fmla="*/ 2283714 w 2325472"/>
                        <a:gd name="connsiteY6" fmla="*/ 54769 h 113853"/>
                        <a:gd name="connsiteX7" fmla="*/ 2277809 w 2325472"/>
                        <a:gd name="connsiteY7" fmla="*/ 54102 h 113853"/>
                        <a:gd name="connsiteX8" fmla="*/ 2272094 w 2325472"/>
                        <a:gd name="connsiteY8" fmla="*/ 53721 h 113853"/>
                        <a:gd name="connsiteX9" fmla="*/ 2250758 w 2325472"/>
                        <a:gd name="connsiteY9" fmla="*/ 52483 h 113853"/>
                        <a:gd name="connsiteX10" fmla="*/ 1517809 w 2325472"/>
                        <a:gd name="connsiteY10" fmla="*/ 28956 h 113853"/>
                        <a:gd name="connsiteX11" fmla="*/ 783812 w 2325472"/>
                        <a:gd name="connsiteY11" fmla="*/ 29813 h 113853"/>
                        <a:gd name="connsiteX12" fmla="*/ 560832 w 2325472"/>
                        <a:gd name="connsiteY12" fmla="*/ 36290 h 113853"/>
                        <a:gd name="connsiteX13" fmla="*/ 338614 w 2325472"/>
                        <a:gd name="connsiteY13" fmla="*/ 35433 h 113853"/>
                        <a:gd name="connsiteX14" fmla="*/ 198787 w 2325472"/>
                        <a:gd name="connsiteY14" fmla="*/ 23336 h 113853"/>
                        <a:gd name="connsiteX15" fmla="*/ 118586 w 2325472"/>
                        <a:gd name="connsiteY15" fmla="*/ 13716 h 113853"/>
                        <a:gd name="connsiteX16" fmla="*/ 11906 w 2325472"/>
                        <a:gd name="connsiteY16" fmla="*/ 0 h 113853"/>
                        <a:gd name="connsiteX17" fmla="*/ 0 w 2325472"/>
                        <a:gd name="connsiteY17" fmla="*/ 0 h 113853"/>
                        <a:gd name="connsiteX18" fmla="*/ 117634 w 2325472"/>
                        <a:gd name="connsiteY18" fmla="*/ 17050 h 113853"/>
                        <a:gd name="connsiteX19" fmla="*/ 337661 w 2325472"/>
                        <a:gd name="connsiteY19" fmla="*/ 42101 h 113853"/>
                        <a:gd name="connsiteX20" fmla="*/ 561213 w 2325472"/>
                        <a:gd name="connsiteY20" fmla="*/ 46292 h 113853"/>
                        <a:gd name="connsiteX21" fmla="*/ 784193 w 2325472"/>
                        <a:gd name="connsiteY21" fmla="*/ 43148 h 113853"/>
                        <a:gd name="connsiteX22" fmla="*/ 1517237 w 2325472"/>
                        <a:gd name="connsiteY22" fmla="*/ 42291 h 113853"/>
                        <a:gd name="connsiteX23" fmla="*/ 2249234 w 2325472"/>
                        <a:gd name="connsiteY23" fmla="*/ 65723 h 113853"/>
                        <a:gd name="connsiteX24" fmla="*/ 2270570 w 2325472"/>
                        <a:gd name="connsiteY24" fmla="*/ 66485 h 113853"/>
                        <a:gd name="connsiteX25" fmla="*/ 2275523 w 2325472"/>
                        <a:gd name="connsiteY25" fmla="*/ 66770 h 113853"/>
                        <a:gd name="connsiteX26" fmla="*/ 2280190 w 2325472"/>
                        <a:gd name="connsiteY26" fmla="*/ 67151 h 113853"/>
                        <a:gd name="connsiteX27" fmla="*/ 2289429 w 2325472"/>
                        <a:gd name="connsiteY27" fmla="*/ 68580 h 113853"/>
                        <a:gd name="connsiteX28" fmla="*/ 2302859 w 2325472"/>
                        <a:gd name="connsiteY28" fmla="*/ 73057 h 113853"/>
                        <a:gd name="connsiteX29" fmla="*/ 2304479 w 2325472"/>
                        <a:gd name="connsiteY29" fmla="*/ 73914 h 113853"/>
                        <a:gd name="connsiteX30" fmla="*/ 2305717 w 2325472"/>
                        <a:gd name="connsiteY30" fmla="*/ 74771 h 113853"/>
                        <a:gd name="connsiteX31" fmla="*/ 2306574 w 2325472"/>
                        <a:gd name="connsiteY31" fmla="*/ 75629 h 113853"/>
                        <a:gd name="connsiteX32" fmla="*/ 2307050 w 2325472"/>
                        <a:gd name="connsiteY32" fmla="*/ 76105 h 113853"/>
                        <a:gd name="connsiteX33" fmla="*/ 2307146 w 2325472"/>
                        <a:gd name="connsiteY33" fmla="*/ 76200 h 113853"/>
                        <a:gd name="connsiteX34" fmla="*/ 2307241 w 2325472"/>
                        <a:gd name="connsiteY34" fmla="*/ 76581 h 113853"/>
                        <a:gd name="connsiteX35" fmla="*/ 2307050 w 2325472"/>
                        <a:gd name="connsiteY35" fmla="*/ 76962 h 113853"/>
                        <a:gd name="connsiteX36" fmla="*/ 2306384 w 2325472"/>
                        <a:gd name="connsiteY36" fmla="*/ 77153 h 113853"/>
                        <a:gd name="connsiteX37" fmla="*/ 2306003 w 2325472"/>
                        <a:gd name="connsiteY37" fmla="*/ 77153 h 113853"/>
                        <a:gd name="connsiteX38" fmla="*/ 2304669 w 2325472"/>
                        <a:gd name="connsiteY38" fmla="*/ 77343 h 113853"/>
                        <a:gd name="connsiteX39" fmla="*/ 2302097 w 2325472"/>
                        <a:gd name="connsiteY39" fmla="*/ 77724 h 113853"/>
                        <a:gd name="connsiteX40" fmla="*/ 2291715 w 2325472"/>
                        <a:gd name="connsiteY40" fmla="*/ 79248 h 113853"/>
                        <a:gd name="connsiteX41" fmla="*/ 2270855 w 2325472"/>
                        <a:gd name="connsiteY41" fmla="*/ 82296 h 113853"/>
                        <a:gd name="connsiteX42" fmla="*/ 2228945 w 2325472"/>
                        <a:gd name="connsiteY42" fmla="*/ 87916 h 113853"/>
                        <a:gd name="connsiteX43" fmla="*/ 2059781 w 2325472"/>
                        <a:gd name="connsiteY43" fmla="*/ 104108 h 113853"/>
                        <a:gd name="connsiteX44" fmla="*/ 1955959 w 2325472"/>
                        <a:gd name="connsiteY44" fmla="*/ 108871 h 113853"/>
                        <a:gd name="connsiteX45" fmla="*/ 1718024 w 2325472"/>
                        <a:gd name="connsiteY45" fmla="*/ 106680 h 113853"/>
                        <a:gd name="connsiteX46" fmla="*/ 2060639 w 2325472"/>
                        <a:gd name="connsiteY46" fmla="*/ 110681 h 113853"/>
                        <a:gd name="connsiteX47" fmla="*/ 2231517 w 2325472"/>
                        <a:gd name="connsiteY47" fmla="*/ 97631 h 113853"/>
                        <a:gd name="connsiteX48" fmla="*/ 2273999 w 2325472"/>
                        <a:gd name="connsiteY48" fmla="*/ 92869 h 113853"/>
                        <a:gd name="connsiteX49" fmla="*/ 2295144 w 2325472"/>
                        <a:gd name="connsiteY49" fmla="*/ 90202 h 113853"/>
                        <a:gd name="connsiteX50" fmla="*/ 2305717 w 2325472"/>
                        <a:gd name="connsiteY50" fmla="*/ 88868 h 113853"/>
                        <a:gd name="connsiteX51" fmla="*/ 2312003 w 2325472"/>
                        <a:gd name="connsiteY51" fmla="*/ 88011 h 113853"/>
                        <a:gd name="connsiteX52" fmla="*/ 2316861 w 2325472"/>
                        <a:gd name="connsiteY52" fmla="*/ 87344 h 113853"/>
                        <a:gd name="connsiteX53" fmla="*/ 2321147 w 2325472"/>
                        <a:gd name="connsiteY53" fmla="*/ 86392 h 113853"/>
                        <a:gd name="connsiteX54" fmla="*/ 2323243 w 2325472"/>
                        <a:gd name="connsiteY54" fmla="*/ 85820 h 113853"/>
                        <a:gd name="connsiteX55" fmla="*/ 2323814 w 2325472"/>
                        <a:gd name="connsiteY55" fmla="*/ 85820 h 113853"/>
                        <a:gd name="connsiteX56" fmla="*/ 2324195 w 2325472"/>
                        <a:gd name="connsiteY56" fmla="*/ 85439 h 113853"/>
                        <a:gd name="connsiteX57" fmla="*/ 2324386 w 2325472"/>
                        <a:gd name="connsiteY57" fmla="*/ 84677 h 113853"/>
                        <a:gd name="connsiteX58" fmla="*/ 2325148 w 2325472"/>
                        <a:gd name="connsiteY58" fmla="*/ 81534 h 113853"/>
                        <a:gd name="connsiteX59" fmla="*/ 2325243 w 2325472"/>
                        <a:gd name="connsiteY59" fmla="*/ 76010 h 113853"/>
                        <a:gd name="connsiteX60" fmla="*/ 2325052 w 2325472"/>
                        <a:gd name="connsiteY60" fmla="*/ 75152 h 113853"/>
                        <a:gd name="connsiteX61" fmla="*/ 2323814 w 2325472"/>
                        <a:gd name="connsiteY61" fmla="*/ 71914 h 1138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853">
                          <a:moveTo>
                            <a:pt x="2323624" y="72104"/>
                          </a:moveTo>
                          <a:cubicBezTo>
                            <a:pt x="2322767" y="70866"/>
                            <a:pt x="2322385" y="70104"/>
                            <a:pt x="2321624" y="69437"/>
                          </a:cubicBezTo>
                          <a:cubicBezTo>
                            <a:pt x="2320957" y="68675"/>
                            <a:pt x="2320195" y="68009"/>
                            <a:pt x="2319528" y="67342"/>
                          </a:cubicBezTo>
                          <a:lnTo>
                            <a:pt x="2317147" y="65532"/>
                          </a:lnTo>
                          <a:cubicBezTo>
                            <a:pt x="2313813" y="63341"/>
                            <a:pt x="2310194" y="61532"/>
                            <a:pt x="2306479" y="60198"/>
                          </a:cubicBezTo>
                          <a:cubicBezTo>
                            <a:pt x="2302764" y="58769"/>
                            <a:pt x="2299049" y="57721"/>
                            <a:pt x="2295239" y="56864"/>
                          </a:cubicBezTo>
                          <a:cubicBezTo>
                            <a:pt x="2291429" y="56007"/>
                            <a:pt x="2287619" y="55340"/>
                            <a:pt x="2283714" y="54769"/>
                          </a:cubicBezTo>
                          <a:cubicBezTo>
                            <a:pt x="2281809" y="54483"/>
                            <a:pt x="2279809" y="54293"/>
                            <a:pt x="2277809" y="54102"/>
                          </a:cubicBezTo>
                          <a:cubicBezTo>
                            <a:pt x="2275808" y="53912"/>
                            <a:pt x="2273808" y="53816"/>
                            <a:pt x="2272094" y="53721"/>
                          </a:cubicBezTo>
                          <a:lnTo>
                            <a:pt x="2250758" y="52483"/>
                          </a:lnTo>
                          <a:cubicBezTo>
                            <a:pt x="2006822" y="40481"/>
                            <a:pt x="1762411" y="32766"/>
                            <a:pt x="1517809" y="28956"/>
                          </a:cubicBezTo>
                          <a:cubicBezTo>
                            <a:pt x="1273207" y="25146"/>
                            <a:pt x="1028510" y="25432"/>
                            <a:pt x="783812" y="29813"/>
                          </a:cubicBezTo>
                          <a:cubicBezTo>
                            <a:pt x="709422" y="31623"/>
                            <a:pt x="635032" y="34100"/>
                            <a:pt x="560832" y="36290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90310" y="27432"/>
                            <a:pt x="263366" y="37148"/>
                            <a:pt x="337661" y="42101"/>
                          </a:cubicBezTo>
                          <a:cubicBezTo>
                            <a:pt x="411956" y="47054"/>
                            <a:pt x="486728" y="47244"/>
                            <a:pt x="561213" y="46292"/>
                          </a:cubicBezTo>
                          <a:cubicBezTo>
                            <a:pt x="635699" y="45244"/>
                            <a:pt x="709898" y="43815"/>
                            <a:pt x="784193" y="43148"/>
                          </a:cubicBezTo>
                          <a:cubicBezTo>
                            <a:pt x="1028510" y="38671"/>
                            <a:pt x="1272921" y="38481"/>
                            <a:pt x="1517237" y="42291"/>
                          </a:cubicBezTo>
                          <a:cubicBezTo>
                            <a:pt x="1761458" y="46101"/>
                            <a:pt x="2005584" y="53816"/>
                            <a:pt x="2249234" y="65723"/>
                          </a:cubicBezTo>
                          <a:lnTo>
                            <a:pt x="2270570" y="66485"/>
                          </a:lnTo>
                          <a:cubicBezTo>
                            <a:pt x="2272475" y="66485"/>
                            <a:pt x="2273999" y="66675"/>
                            <a:pt x="2275523" y="66770"/>
                          </a:cubicBezTo>
                          <a:cubicBezTo>
                            <a:pt x="2277047" y="66866"/>
                            <a:pt x="2278666" y="67056"/>
                            <a:pt x="2280190" y="67151"/>
                          </a:cubicBezTo>
                          <a:cubicBezTo>
                            <a:pt x="2283333" y="67533"/>
                            <a:pt x="2286381" y="68009"/>
                            <a:pt x="2289429" y="68580"/>
                          </a:cubicBezTo>
                          <a:cubicBezTo>
                            <a:pt x="2294573" y="69628"/>
                            <a:pt x="2299335" y="71152"/>
                            <a:pt x="2302859" y="73057"/>
                          </a:cubicBezTo>
                          <a:cubicBezTo>
                            <a:pt x="2303431" y="73343"/>
                            <a:pt x="2304002" y="73628"/>
                            <a:pt x="2304479" y="73914"/>
                          </a:cubicBezTo>
                          <a:lnTo>
                            <a:pt x="2305717" y="74771"/>
                          </a:lnTo>
                          <a:cubicBezTo>
                            <a:pt x="2305717" y="74771"/>
                            <a:pt x="2306288" y="75343"/>
                            <a:pt x="2306574" y="75629"/>
                          </a:cubicBezTo>
                          <a:cubicBezTo>
                            <a:pt x="2306955" y="75914"/>
                            <a:pt x="2307050" y="76295"/>
                            <a:pt x="2307050" y="76105"/>
                          </a:cubicBezTo>
                          <a:cubicBezTo>
                            <a:pt x="2307050" y="76105"/>
                            <a:pt x="2307050" y="76105"/>
                            <a:pt x="2307146" y="76200"/>
                          </a:cubicBezTo>
                          <a:cubicBezTo>
                            <a:pt x="2307146" y="76295"/>
                            <a:pt x="2307241" y="76486"/>
                            <a:pt x="2307241" y="76581"/>
                          </a:cubicBezTo>
                          <a:cubicBezTo>
                            <a:pt x="2307241" y="76676"/>
                            <a:pt x="2307241" y="76962"/>
                            <a:pt x="2307050" y="76962"/>
                          </a:cubicBezTo>
                          <a:lnTo>
                            <a:pt x="2306384" y="77153"/>
                          </a:lnTo>
                          <a:cubicBezTo>
                            <a:pt x="2306384" y="77153"/>
                            <a:pt x="2306384" y="77153"/>
                            <a:pt x="2306003" y="77153"/>
                          </a:cubicBezTo>
                          <a:lnTo>
                            <a:pt x="2304669" y="77343"/>
                          </a:lnTo>
                          <a:lnTo>
                            <a:pt x="2302097" y="77724"/>
                          </a:lnTo>
                          <a:lnTo>
                            <a:pt x="2291715" y="79248"/>
                          </a:lnTo>
                          <a:cubicBezTo>
                            <a:pt x="2284762" y="80296"/>
                            <a:pt x="2277809" y="81344"/>
                            <a:pt x="2270855" y="82296"/>
                          </a:cubicBezTo>
                          <a:cubicBezTo>
                            <a:pt x="2256854" y="84201"/>
                            <a:pt x="2242947" y="86201"/>
                            <a:pt x="2228945" y="87916"/>
                          </a:cubicBezTo>
                          <a:cubicBezTo>
                            <a:pt x="2172938" y="94964"/>
                            <a:pt x="2116455" y="100394"/>
                            <a:pt x="2059781" y="104108"/>
                          </a:cubicBezTo>
                          <a:cubicBezTo>
                            <a:pt x="2025206" y="106394"/>
                            <a:pt x="1990630" y="107823"/>
                            <a:pt x="1955959" y="108871"/>
                          </a:cubicBezTo>
                          <a:cubicBezTo>
                            <a:pt x="1876711" y="111252"/>
                            <a:pt x="1797177" y="110681"/>
                            <a:pt x="1718024" y="106680"/>
                          </a:cubicBezTo>
                          <a:cubicBezTo>
                            <a:pt x="1831562" y="114586"/>
                            <a:pt x="1946339" y="116015"/>
                            <a:pt x="2060639" y="110681"/>
                          </a:cubicBezTo>
                          <a:cubicBezTo>
                            <a:pt x="2117789" y="108014"/>
                            <a:pt x="2174748" y="103632"/>
                            <a:pt x="2231517" y="97631"/>
                          </a:cubicBezTo>
                          <a:cubicBezTo>
                            <a:pt x="2245709" y="96203"/>
                            <a:pt x="2259806" y="94488"/>
                            <a:pt x="2273999" y="92869"/>
                          </a:cubicBezTo>
                          <a:cubicBezTo>
                            <a:pt x="2281047" y="92107"/>
                            <a:pt x="2288096" y="91154"/>
                            <a:pt x="2295144" y="90202"/>
                          </a:cubicBezTo>
                          <a:lnTo>
                            <a:pt x="2305717" y="88868"/>
                          </a:lnTo>
                          <a:lnTo>
                            <a:pt x="2312003" y="88011"/>
                          </a:lnTo>
                          <a:lnTo>
                            <a:pt x="2316861" y="87344"/>
                          </a:lnTo>
                          <a:cubicBezTo>
                            <a:pt x="2318480" y="87154"/>
                            <a:pt x="2319719" y="86678"/>
                            <a:pt x="2321147" y="86392"/>
                          </a:cubicBezTo>
                          <a:lnTo>
                            <a:pt x="2323243" y="85820"/>
                          </a:lnTo>
                          <a:lnTo>
                            <a:pt x="2323814" y="85820"/>
                          </a:lnTo>
                          <a:cubicBezTo>
                            <a:pt x="2323814" y="85820"/>
                            <a:pt x="2324195" y="85630"/>
                            <a:pt x="2324195" y="85439"/>
                          </a:cubicBezTo>
                          <a:lnTo>
                            <a:pt x="2324386" y="84677"/>
                          </a:lnTo>
                          <a:lnTo>
                            <a:pt x="2325148" y="81534"/>
                          </a:lnTo>
                          <a:cubicBezTo>
                            <a:pt x="2325339" y="79724"/>
                            <a:pt x="2325719" y="77915"/>
                            <a:pt x="2325243" y="76010"/>
                          </a:cubicBezTo>
                          <a:cubicBezTo>
                            <a:pt x="2325243" y="75724"/>
                            <a:pt x="2325148" y="75438"/>
                            <a:pt x="2325052" y="75152"/>
                          </a:cubicBezTo>
                          <a:cubicBezTo>
                            <a:pt x="2324767" y="74009"/>
                            <a:pt x="2324672" y="72962"/>
                            <a:pt x="2323814" y="7191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8" name="Vrije vorm: vorm 17507">
                      <a:extLst>
                        <a:ext uri="{FF2B5EF4-FFF2-40B4-BE49-F238E27FC236}">
                          <a16:creationId xmlns:a16="http://schemas.microsoft.com/office/drawing/2014/main" id="{D8600A4B-BD5E-D941-04A1-0226224A43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864" y="3640899"/>
                      <a:ext cx="590930" cy="14681"/>
                    </a:xfrm>
                    <a:custGeom>
                      <a:avLst/>
                      <a:gdLst>
                        <a:gd name="connsiteX0" fmla="*/ 214027 w 590930"/>
                        <a:gd name="connsiteY0" fmla="*/ 953 h 14681"/>
                        <a:gd name="connsiteX1" fmla="*/ 60007 w 590930"/>
                        <a:gd name="connsiteY1" fmla="*/ 1334 h 14681"/>
                        <a:gd name="connsiteX2" fmla="*/ 0 w 590930"/>
                        <a:gd name="connsiteY2" fmla="*/ 1524 h 14681"/>
                        <a:gd name="connsiteX3" fmla="*/ 210598 w 590930"/>
                        <a:gd name="connsiteY3" fmla="*/ 14288 h 14681"/>
                        <a:gd name="connsiteX4" fmla="*/ 300800 w 590930"/>
                        <a:gd name="connsiteY4" fmla="*/ 14288 h 14681"/>
                        <a:gd name="connsiteX5" fmla="*/ 345853 w 590930"/>
                        <a:gd name="connsiteY5" fmla="*/ 13335 h 14681"/>
                        <a:gd name="connsiteX6" fmla="*/ 390811 w 590930"/>
                        <a:gd name="connsiteY6" fmla="*/ 11716 h 14681"/>
                        <a:gd name="connsiteX7" fmla="*/ 570167 w 590930"/>
                        <a:gd name="connsiteY7" fmla="*/ 1429 h 14681"/>
                        <a:gd name="connsiteX8" fmla="*/ 590931 w 590930"/>
                        <a:gd name="connsiteY8" fmla="*/ 0 h 14681"/>
                        <a:gd name="connsiteX9" fmla="*/ 518350 w 590930"/>
                        <a:gd name="connsiteY9" fmla="*/ 190 h 14681"/>
                        <a:gd name="connsiteX10" fmla="*/ 316706 w 590930"/>
                        <a:gd name="connsiteY10" fmla="*/ 667 h 14681"/>
                        <a:gd name="connsiteX11" fmla="*/ 213931 w 590930"/>
                        <a:gd name="connsiteY11" fmla="*/ 953 h 146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681">
                          <a:moveTo>
                            <a:pt x="214027" y="953"/>
                          </a:moveTo>
                          <a:lnTo>
                            <a:pt x="60007" y="1334"/>
                          </a:lnTo>
                          <a:lnTo>
                            <a:pt x="0" y="1524"/>
                          </a:lnTo>
                          <a:cubicBezTo>
                            <a:pt x="69913" y="7048"/>
                            <a:pt x="140017" y="11811"/>
                            <a:pt x="210598" y="14288"/>
                          </a:cubicBezTo>
                          <a:cubicBezTo>
                            <a:pt x="240602" y="14764"/>
                            <a:pt x="270700" y="14859"/>
                            <a:pt x="300800" y="14288"/>
                          </a:cubicBezTo>
                          <a:cubicBezTo>
                            <a:pt x="315849" y="14192"/>
                            <a:pt x="330803" y="13621"/>
                            <a:pt x="345853" y="13335"/>
                          </a:cubicBezTo>
                          <a:cubicBezTo>
                            <a:pt x="360807" y="12859"/>
                            <a:pt x="375857" y="12382"/>
                            <a:pt x="390811" y="11716"/>
                          </a:cubicBezTo>
                          <a:cubicBezTo>
                            <a:pt x="450818" y="9239"/>
                            <a:pt x="510540" y="5524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0"/>
                          </a:ln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09" name="Vrije vorm: vorm 17508">
                      <a:extLst>
                        <a:ext uri="{FF2B5EF4-FFF2-40B4-BE49-F238E27FC236}">
                          <a16:creationId xmlns:a16="http://schemas.microsoft.com/office/drawing/2014/main" id="{1B159211-D237-7A91-B5AA-98BDB57287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9089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0" name="Vrije vorm: vorm 17509">
                      <a:extLst>
                        <a:ext uri="{FF2B5EF4-FFF2-40B4-BE49-F238E27FC236}">
                          <a16:creationId xmlns:a16="http://schemas.microsoft.com/office/drawing/2014/main" id="{46105EDF-EE19-A8AA-A68A-EE97AAC467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52043"/>
                      <a:ext cx="329755" cy="18097"/>
                    </a:xfrm>
                    <a:custGeom>
                      <a:avLst/>
                      <a:gdLst>
                        <a:gd name="connsiteX0" fmla="*/ 329660 w 329755"/>
                        <a:gd name="connsiteY0" fmla="*/ 4763 h 18097"/>
                        <a:gd name="connsiteX1" fmla="*/ 105346 w 329755"/>
                        <a:gd name="connsiteY1" fmla="*/ 0 h 18097"/>
                        <a:gd name="connsiteX2" fmla="*/ 36385 w 329755"/>
                        <a:gd name="connsiteY2" fmla="*/ 2000 h 18097"/>
                        <a:gd name="connsiteX3" fmla="*/ 0 w 329755"/>
                        <a:gd name="connsiteY3" fmla="*/ 3048 h 18097"/>
                        <a:gd name="connsiteX4" fmla="*/ 104299 w 329755"/>
                        <a:gd name="connsiteY4" fmla="*/ 13335 h 18097"/>
                        <a:gd name="connsiteX5" fmla="*/ 329184 w 329755"/>
                        <a:gd name="connsiteY5" fmla="*/ 18097 h 18097"/>
                        <a:gd name="connsiteX6" fmla="*/ 329755 w 329755"/>
                        <a:gd name="connsiteY6" fmla="*/ 18097 h 18097"/>
                        <a:gd name="connsiteX7" fmla="*/ 329755 w 329755"/>
                        <a:gd name="connsiteY7" fmla="*/ 4858 h 18097"/>
                        <a:gd name="connsiteX8" fmla="*/ 329660 w 329755"/>
                        <a:gd name="connsiteY8" fmla="*/ 4858 h 180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8097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333"/>
                            <a:pt x="36385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2" y="10001"/>
                            <a:pt x="104299" y="13335"/>
                          </a:cubicBezTo>
                          <a:cubicBezTo>
                            <a:pt x="179165" y="15621"/>
                            <a:pt x="254127" y="17145"/>
                            <a:pt x="329184" y="18097"/>
                          </a:cubicBezTo>
                          <a:cubicBezTo>
                            <a:pt x="329374" y="18097"/>
                            <a:pt x="329565" y="18097"/>
                            <a:pt x="329755" y="18097"/>
                          </a:cubicBezTo>
                          <a:lnTo>
                            <a:pt x="329755" y="4858"/>
                          </a:lnTo>
                          <a:cubicBezTo>
                            <a:pt x="329755" y="4858"/>
                            <a:pt x="329755" y="4858"/>
                            <a:pt x="329660" y="485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1" name="Vrije vorm: vorm 17510">
                      <a:extLst>
                        <a:ext uri="{FF2B5EF4-FFF2-40B4-BE49-F238E27FC236}">
                          <a16:creationId xmlns:a16="http://schemas.microsoft.com/office/drawing/2014/main" id="{B1411BCF-7061-DD3E-7F2C-B98BD55176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032"/>
                      <a:ext cx="1578483" cy="32099"/>
                    </a:xfrm>
                    <a:custGeom>
                      <a:avLst/>
                      <a:gdLst>
                        <a:gd name="connsiteX0" fmla="*/ 1578293 w 1578483"/>
                        <a:gd name="connsiteY0" fmla="*/ 191 h 32099"/>
                        <a:gd name="connsiteX1" fmla="*/ 1302830 w 1578483"/>
                        <a:gd name="connsiteY1" fmla="*/ 7620 h 32099"/>
                        <a:gd name="connsiteX2" fmla="*/ 1173671 w 1578483"/>
                        <a:gd name="connsiteY2" fmla="*/ 10001 h 32099"/>
                        <a:gd name="connsiteX3" fmla="*/ 721328 w 1578483"/>
                        <a:gd name="connsiteY3" fmla="*/ 12859 h 32099"/>
                        <a:gd name="connsiteX4" fmla="*/ 495109 w 1578483"/>
                        <a:gd name="connsiteY4" fmla="*/ 8668 h 32099"/>
                        <a:gd name="connsiteX5" fmla="*/ 268510 w 1578483"/>
                        <a:gd name="connsiteY5" fmla="*/ 12383 h 32099"/>
                        <a:gd name="connsiteX6" fmla="*/ 104394 w 1578483"/>
                        <a:gd name="connsiteY6" fmla="*/ 23146 h 32099"/>
                        <a:gd name="connsiteX7" fmla="*/ 0 w 1578483"/>
                        <a:gd name="connsiteY7" fmla="*/ 32099 h 32099"/>
                        <a:gd name="connsiteX8" fmla="*/ 45148 w 1578483"/>
                        <a:gd name="connsiteY8" fmla="*/ 32099 h 32099"/>
                        <a:gd name="connsiteX9" fmla="*/ 269081 w 1578483"/>
                        <a:gd name="connsiteY9" fmla="*/ 18955 h 32099"/>
                        <a:gd name="connsiteX10" fmla="*/ 494919 w 1578483"/>
                        <a:gd name="connsiteY10" fmla="*/ 15240 h 32099"/>
                        <a:gd name="connsiteX11" fmla="*/ 721138 w 1578483"/>
                        <a:gd name="connsiteY11" fmla="*/ 19431 h 32099"/>
                        <a:gd name="connsiteX12" fmla="*/ 1174052 w 1578483"/>
                        <a:gd name="connsiteY12" fmla="*/ 16574 h 32099"/>
                        <a:gd name="connsiteX13" fmla="*/ 1578293 w 1578483"/>
                        <a:gd name="connsiteY13" fmla="*/ 286 h 32099"/>
                        <a:gd name="connsiteX14" fmla="*/ 1578483 w 1578483"/>
                        <a:gd name="connsiteY14" fmla="*/ 0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578293" y="191"/>
                          </a:moveTo>
                          <a:cubicBezTo>
                            <a:pt x="1486472" y="3048"/>
                            <a:pt x="1394651" y="5715"/>
                            <a:pt x="1302830" y="7620"/>
                          </a:cubicBezTo>
                          <a:cubicBezTo>
                            <a:pt x="1259777" y="8572"/>
                            <a:pt x="1216724" y="9430"/>
                            <a:pt x="1173671" y="10001"/>
                          </a:cubicBezTo>
                          <a:cubicBezTo>
                            <a:pt x="1022890" y="13430"/>
                            <a:pt x="872014" y="14859"/>
                            <a:pt x="721328" y="12859"/>
                          </a:cubicBezTo>
                          <a:cubicBezTo>
                            <a:pt x="645986" y="12002"/>
                            <a:pt x="570643" y="9620"/>
                            <a:pt x="495109" y="8668"/>
                          </a:cubicBezTo>
                          <a:cubicBezTo>
                            <a:pt x="419576" y="7620"/>
                            <a:pt x="343853" y="9144"/>
                            <a:pt x="268510" y="12383"/>
                          </a:cubicBezTo>
                          <a:cubicBezTo>
                            <a:pt x="213646" y="15050"/>
                            <a:pt x="158972" y="18860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3"/>
                            <a:pt x="1174052" y="16574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2" name="Vrije vorm: vorm 17511">
                      <a:extLst>
                        <a:ext uri="{FF2B5EF4-FFF2-40B4-BE49-F238E27FC236}">
                          <a16:creationId xmlns:a16="http://schemas.microsoft.com/office/drawing/2014/main" id="{17895971-C2DC-2BE9-DA69-6F78864E84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74630"/>
                      <a:ext cx="2540412" cy="118979"/>
                    </a:xfrm>
                    <a:custGeom>
                      <a:avLst/>
                      <a:gdLst>
                        <a:gd name="connsiteX0" fmla="*/ 2211800 w 2540412"/>
                        <a:gd name="connsiteY0" fmla="*/ 16954 h 118979"/>
                        <a:gd name="connsiteX1" fmla="*/ 2030349 w 2540412"/>
                        <a:gd name="connsiteY1" fmla="*/ 21241 h 118979"/>
                        <a:gd name="connsiteX2" fmla="*/ 1713262 w 2540412"/>
                        <a:gd name="connsiteY2" fmla="*/ 21050 h 118979"/>
                        <a:gd name="connsiteX3" fmla="*/ 1554861 w 2540412"/>
                        <a:gd name="connsiteY3" fmla="*/ 16669 h 118979"/>
                        <a:gd name="connsiteX4" fmla="*/ 1396270 w 2540412"/>
                        <a:gd name="connsiteY4" fmla="*/ 11525 h 118979"/>
                        <a:gd name="connsiteX5" fmla="*/ 1316736 w 2540412"/>
                        <a:gd name="connsiteY5" fmla="*/ 10668 h 118979"/>
                        <a:gd name="connsiteX6" fmla="*/ 1237107 w 2540412"/>
                        <a:gd name="connsiteY6" fmla="*/ 12287 h 118979"/>
                        <a:gd name="connsiteX7" fmla="*/ 1078897 w 2540412"/>
                        <a:gd name="connsiteY7" fmla="*/ 25146 h 118979"/>
                        <a:gd name="connsiteX8" fmla="*/ 922973 w 2540412"/>
                        <a:gd name="connsiteY8" fmla="*/ 46672 h 118979"/>
                        <a:gd name="connsiteX9" fmla="*/ 767429 w 2540412"/>
                        <a:gd name="connsiteY9" fmla="*/ 68199 h 118979"/>
                        <a:gd name="connsiteX10" fmla="*/ 531686 w 2540412"/>
                        <a:gd name="connsiteY10" fmla="*/ 94107 h 118979"/>
                        <a:gd name="connsiteX11" fmla="*/ 0 w 2540412"/>
                        <a:gd name="connsiteY11" fmla="*/ 118872 h 118979"/>
                        <a:gd name="connsiteX12" fmla="*/ 769144 w 2540412"/>
                        <a:gd name="connsiteY12" fmla="*/ 74771 h 118979"/>
                        <a:gd name="connsiteX13" fmla="*/ 924973 w 2540412"/>
                        <a:gd name="connsiteY13" fmla="*/ 53149 h 118979"/>
                        <a:gd name="connsiteX14" fmla="*/ 1080421 w 2540412"/>
                        <a:gd name="connsiteY14" fmla="*/ 31718 h 118979"/>
                        <a:gd name="connsiteX15" fmla="*/ 1237393 w 2540412"/>
                        <a:gd name="connsiteY15" fmla="*/ 18955 h 118979"/>
                        <a:gd name="connsiteX16" fmla="*/ 1316450 w 2540412"/>
                        <a:gd name="connsiteY16" fmla="*/ 17431 h 118979"/>
                        <a:gd name="connsiteX17" fmla="*/ 1395603 w 2540412"/>
                        <a:gd name="connsiteY17" fmla="*/ 18288 h 118979"/>
                        <a:gd name="connsiteX18" fmla="*/ 1554004 w 2540412"/>
                        <a:gd name="connsiteY18" fmla="*/ 23431 h 118979"/>
                        <a:gd name="connsiteX19" fmla="*/ 1712690 w 2540412"/>
                        <a:gd name="connsiteY19" fmla="*/ 27813 h 118979"/>
                        <a:gd name="connsiteX20" fmla="*/ 2030349 w 2540412"/>
                        <a:gd name="connsiteY20" fmla="*/ 28004 h 118979"/>
                        <a:gd name="connsiteX21" fmla="*/ 2540413 w 2540412"/>
                        <a:gd name="connsiteY21" fmla="*/ 953 h 118979"/>
                        <a:gd name="connsiteX22" fmla="*/ 2540413 w 2540412"/>
                        <a:gd name="connsiteY22" fmla="*/ 0 h 118979"/>
                        <a:gd name="connsiteX23" fmla="*/ 2211610 w 2540412"/>
                        <a:gd name="connsiteY23" fmla="*/ 17050 h 1189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18979">
                          <a:moveTo>
                            <a:pt x="2211800" y="16954"/>
                          </a:moveTo>
                          <a:cubicBezTo>
                            <a:pt x="2151317" y="18955"/>
                            <a:pt x="2090833" y="20479"/>
                            <a:pt x="2030349" y="21241"/>
                          </a:cubicBezTo>
                          <a:cubicBezTo>
                            <a:pt x="1924622" y="23050"/>
                            <a:pt x="1818894" y="23050"/>
                            <a:pt x="1713262" y="21050"/>
                          </a:cubicBezTo>
                          <a:cubicBezTo>
                            <a:pt x="1660398" y="20003"/>
                            <a:pt x="1607630" y="18574"/>
                            <a:pt x="1554861" y="16669"/>
                          </a:cubicBezTo>
                          <a:cubicBezTo>
                            <a:pt x="1502093" y="14764"/>
                            <a:pt x="1449229" y="12668"/>
                            <a:pt x="1396270" y="11525"/>
                          </a:cubicBezTo>
                          <a:cubicBezTo>
                            <a:pt x="1369790" y="10954"/>
                            <a:pt x="1343311" y="10668"/>
                            <a:pt x="1316736" y="10668"/>
                          </a:cubicBezTo>
                          <a:cubicBezTo>
                            <a:pt x="1290161" y="10763"/>
                            <a:pt x="1263682" y="11239"/>
                            <a:pt x="1237107" y="12287"/>
                          </a:cubicBezTo>
                          <a:cubicBezTo>
                            <a:pt x="1184053" y="14288"/>
                            <a:pt x="1131189" y="18955"/>
                            <a:pt x="1078897" y="25146"/>
                          </a:cubicBezTo>
                          <a:cubicBezTo>
                            <a:pt x="1026605" y="31337"/>
                            <a:pt x="974789" y="39053"/>
                            <a:pt x="922973" y="46672"/>
                          </a:cubicBezTo>
                          <a:cubicBezTo>
                            <a:pt x="871252" y="54292"/>
                            <a:pt x="819531" y="61722"/>
                            <a:pt x="767429" y="68199"/>
                          </a:cubicBezTo>
                          <a:cubicBezTo>
                            <a:pt x="689229" y="78486"/>
                            <a:pt x="610648" y="86963"/>
                            <a:pt x="531686" y="94107"/>
                          </a:cubicBezTo>
                          <a:cubicBezTo>
                            <a:pt x="355473" y="110014"/>
                            <a:pt x="177832" y="118396"/>
                            <a:pt x="0" y="118872"/>
                          </a:cubicBezTo>
                          <a:cubicBezTo>
                            <a:pt x="257366" y="120396"/>
                            <a:pt x="515303" y="105823"/>
                            <a:pt x="769144" y="74771"/>
                          </a:cubicBezTo>
                          <a:cubicBezTo>
                            <a:pt x="821246" y="68294"/>
                            <a:pt x="873252" y="60865"/>
                            <a:pt x="924973" y="53149"/>
                          </a:cubicBezTo>
                          <a:cubicBezTo>
                            <a:pt x="976694" y="45529"/>
                            <a:pt x="1028414" y="37909"/>
                            <a:pt x="1080421" y="31718"/>
                          </a:cubicBezTo>
                          <a:cubicBezTo>
                            <a:pt x="1132427" y="25527"/>
                            <a:pt x="1184815" y="20860"/>
                            <a:pt x="1237393" y="18955"/>
                          </a:cubicBezTo>
                          <a:cubicBezTo>
                            <a:pt x="1263682" y="18002"/>
                            <a:pt x="1290066" y="17526"/>
                            <a:pt x="1316450" y="17431"/>
                          </a:cubicBezTo>
                          <a:cubicBezTo>
                            <a:pt x="1342834" y="17431"/>
                            <a:pt x="1369219" y="17716"/>
                            <a:pt x="1395603" y="18288"/>
                          </a:cubicBezTo>
                          <a:cubicBezTo>
                            <a:pt x="1448372" y="19431"/>
                            <a:pt x="1501140" y="21526"/>
                            <a:pt x="1554004" y="23431"/>
                          </a:cubicBezTo>
                          <a:cubicBezTo>
                            <a:pt x="1606868" y="25337"/>
                            <a:pt x="1659731" y="26765"/>
                            <a:pt x="1712690" y="27813"/>
                          </a:cubicBezTo>
                          <a:cubicBezTo>
                            <a:pt x="1818513" y="29813"/>
                            <a:pt x="1924431" y="29813"/>
                            <a:pt x="2030349" y="28004"/>
                          </a:cubicBezTo>
                          <a:cubicBezTo>
                            <a:pt x="2200847" y="24098"/>
                            <a:pt x="2371058" y="14764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430"/>
                            <a:pt x="2211610" y="1705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3" name="Vrije vorm: vorm 17512">
                      <a:extLst>
                        <a:ext uri="{FF2B5EF4-FFF2-40B4-BE49-F238E27FC236}">
                          <a16:creationId xmlns:a16="http://schemas.microsoft.com/office/drawing/2014/main" id="{78C98569-A63C-3A9D-3E84-70708D06AF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313" y="3902551"/>
                      <a:ext cx="588454" cy="24741"/>
                    </a:xfrm>
                    <a:custGeom>
                      <a:avLst/>
                      <a:gdLst>
                        <a:gd name="connsiteX0" fmla="*/ 140208 w 588454"/>
                        <a:gd name="connsiteY0" fmla="*/ 24384 h 24741"/>
                        <a:gd name="connsiteX1" fmla="*/ 446913 w 588454"/>
                        <a:gd name="connsiteY1" fmla="*/ 15907 h 24741"/>
                        <a:gd name="connsiteX2" fmla="*/ 588455 w 588454"/>
                        <a:gd name="connsiteY2" fmla="*/ 0 h 24741"/>
                        <a:gd name="connsiteX3" fmla="*/ 490442 w 588454"/>
                        <a:gd name="connsiteY3" fmla="*/ 6763 h 24741"/>
                        <a:gd name="connsiteX4" fmla="*/ 445961 w 588454"/>
                        <a:gd name="connsiteY4" fmla="*/ 9239 h 24741"/>
                        <a:gd name="connsiteX5" fmla="*/ 140494 w 588454"/>
                        <a:gd name="connsiteY5" fmla="*/ 17621 h 24741"/>
                        <a:gd name="connsiteX6" fmla="*/ 83534 w 588454"/>
                        <a:gd name="connsiteY6" fmla="*/ 17145 h 24741"/>
                        <a:gd name="connsiteX7" fmla="*/ 1810 w 588454"/>
                        <a:gd name="connsiteY7" fmla="*/ 15335 h 24741"/>
                        <a:gd name="connsiteX8" fmla="*/ 1810 w 588454"/>
                        <a:gd name="connsiteY8" fmla="*/ 15335 h 24741"/>
                        <a:gd name="connsiteX9" fmla="*/ 0 w 588454"/>
                        <a:gd name="connsiteY9" fmla="*/ 15335 h 24741"/>
                        <a:gd name="connsiteX10" fmla="*/ 0 w 588454"/>
                        <a:gd name="connsiteY10" fmla="*/ 16954 h 24741"/>
                        <a:gd name="connsiteX11" fmla="*/ 1810 w 588454"/>
                        <a:gd name="connsiteY11" fmla="*/ 17050 h 24741"/>
                        <a:gd name="connsiteX12" fmla="*/ 1810 w 588454"/>
                        <a:gd name="connsiteY12" fmla="*/ 17050 h 24741"/>
                        <a:gd name="connsiteX13" fmla="*/ 140208 w 588454"/>
                        <a:gd name="connsiteY13" fmla="*/ 24289 h 247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41">
                          <a:moveTo>
                            <a:pt x="140208" y="24384"/>
                          </a:moveTo>
                          <a:cubicBezTo>
                            <a:pt x="242506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858"/>
                            <a:pt x="490442" y="6763"/>
                          </a:cubicBezTo>
                          <a:cubicBezTo>
                            <a:pt x="475583" y="7620"/>
                            <a:pt x="460820" y="8572"/>
                            <a:pt x="445961" y="9239"/>
                          </a:cubicBezTo>
                          <a:cubicBezTo>
                            <a:pt x="344519" y="16288"/>
                            <a:pt x="242411" y="19050"/>
                            <a:pt x="140494" y="17621"/>
                          </a:cubicBezTo>
                          <a:cubicBezTo>
                            <a:pt x="121539" y="17621"/>
                            <a:pt x="102489" y="17336"/>
                            <a:pt x="83534" y="17145"/>
                          </a:cubicBezTo>
                          <a:cubicBezTo>
                            <a:pt x="56293" y="16859"/>
                            <a:pt x="29051" y="16193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47815" y="20193"/>
                            <a:pt x="93917" y="22860"/>
                            <a:pt x="140208" y="2428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4" name="Vrije vorm: vorm 17513">
                      <a:extLst>
                        <a:ext uri="{FF2B5EF4-FFF2-40B4-BE49-F238E27FC236}">
                          <a16:creationId xmlns:a16="http://schemas.microsoft.com/office/drawing/2014/main" id="{2C2FFE32-CC3B-74A4-A2DF-3D8899D8627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23942"/>
                      <a:ext cx="832103" cy="40139"/>
                    </a:xfrm>
                    <a:custGeom>
                      <a:avLst/>
                      <a:gdLst>
                        <a:gd name="connsiteX0" fmla="*/ 240697 w 832103"/>
                        <a:gd name="connsiteY0" fmla="*/ 6802 h 40139"/>
                        <a:gd name="connsiteX1" fmla="*/ 164973 w 832103"/>
                        <a:gd name="connsiteY1" fmla="*/ 14422 h 40139"/>
                        <a:gd name="connsiteX2" fmla="*/ 0 w 832103"/>
                        <a:gd name="connsiteY2" fmla="*/ 40140 h 40139"/>
                        <a:gd name="connsiteX3" fmla="*/ 241649 w 832103"/>
                        <a:gd name="connsiteY3" fmla="*/ 13375 h 40139"/>
                        <a:gd name="connsiteX4" fmla="*/ 643890 w 832103"/>
                        <a:gd name="connsiteY4" fmla="*/ 10422 h 40139"/>
                        <a:gd name="connsiteX5" fmla="*/ 832104 w 832103"/>
                        <a:gd name="connsiteY5" fmla="*/ 15280 h 40139"/>
                        <a:gd name="connsiteX6" fmla="*/ 701707 w 832103"/>
                        <a:gd name="connsiteY6" fmla="*/ 7088 h 40139"/>
                        <a:gd name="connsiteX7" fmla="*/ 644461 w 832103"/>
                        <a:gd name="connsiteY7" fmla="*/ 3754 h 40139"/>
                        <a:gd name="connsiteX8" fmla="*/ 240697 w 832103"/>
                        <a:gd name="connsiteY8" fmla="*/ 6707 h 401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3" h="40139">
                          <a:moveTo>
                            <a:pt x="240697" y="6802"/>
                          </a:moveTo>
                          <a:cubicBezTo>
                            <a:pt x="215360" y="8898"/>
                            <a:pt x="190119" y="11565"/>
                            <a:pt x="164973" y="14422"/>
                          </a:cubicBezTo>
                          <a:cubicBezTo>
                            <a:pt x="109252" y="20804"/>
                            <a:pt x="54007" y="29186"/>
                            <a:pt x="0" y="40140"/>
                          </a:cubicBezTo>
                          <a:cubicBezTo>
                            <a:pt x="79343" y="26329"/>
                            <a:pt x="160401" y="17947"/>
                            <a:pt x="241649" y="13375"/>
                          </a:cubicBezTo>
                          <a:cubicBezTo>
                            <a:pt x="375190" y="4231"/>
                            <a:pt x="509873" y="5659"/>
                            <a:pt x="643890" y="10422"/>
                          </a:cubicBezTo>
                          <a:cubicBezTo>
                            <a:pt x="706660" y="11565"/>
                            <a:pt x="769334" y="13375"/>
                            <a:pt x="832104" y="15280"/>
                          </a:cubicBezTo>
                          <a:cubicBezTo>
                            <a:pt x="788670" y="12422"/>
                            <a:pt x="745236" y="9660"/>
                            <a:pt x="701707" y="7088"/>
                          </a:cubicBezTo>
                          <a:cubicBezTo>
                            <a:pt x="682657" y="5945"/>
                            <a:pt x="663511" y="4802"/>
                            <a:pt x="644461" y="3754"/>
                          </a:cubicBezTo>
                          <a:cubicBezTo>
                            <a:pt x="510159" y="-1008"/>
                            <a:pt x="375094" y="-2437"/>
                            <a:pt x="240697" y="670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5" name="Vrije vorm: vorm 17514">
                      <a:extLst>
                        <a:ext uri="{FF2B5EF4-FFF2-40B4-BE49-F238E27FC236}">
                          <a16:creationId xmlns:a16="http://schemas.microsoft.com/office/drawing/2014/main" id="{2CBEF760-0187-F86E-C414-8DF7EECF580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7494"/>
                      <a:ext cx="352901" cy="7810"/>
                    </a:xfrm>
                    <a:custGeom>
                      <a:avLst/>
                      <a:gdLst>
                        <a:gd name="connsiteX0" fmla="*/ 135255 w 352901"/>
                        <a:gd name="connsiteY0" fmla="*/ 1238 h 7810"/>
                        <a:gd name="connsiteX1" fmla="*/ 94012 w 352901"/>
                        <a:gd name="connsiteY1" fmla="*/ 2096 h 7810"/>
                        <a:gd name="connsiteX2" fmla="*/ 0 w 352901"/>
                        <a:gd name="connsiteY2" fmla="*/ 4001 h 7810"/>
                        <a:gd name="connsiteX3" fmla="*/ 135160 w 352901"/>
                        <a:gd name="connsiteY3" fmla="*/ 7811 h 7810"/>
                        <a:gd name="connsiteX4" fmla="*/ 352901 w 352901"/>
                        <a:gd name="connsiteY4" fmla="*/ 6668 h 7810"/>
                        <a:gd name="connsiteX5" fmla="*/ 352901 w 352901"/>
                        <a:gd name="connsiteY5" fmla="*/ 0 h 7810"/>
                        <a:gd name="connsiteX6" fmla="*/ 135255 w 352901"/>
                        <a:gd name="connsiteY6" fmla="*/ 1143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810">
                          <a:moveTo>
                            <a:pt x="135255" y="1238"/>
                          </a:moveTo>
                          <a:cubicBezTo>
                            <a:pt x="121539" y="1524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01"/>
                          </a:cubicBezTo>
                          <a:cubicBezTo>
                            <a:pt x="45053" y="5429"/>
                            <a:pt x="90107" y="6763"/>
                            <a:pt x="135160" y="7811"/>
                          </a:cubicBezTo>
                          <a:cubicBezTo>
                            <a:pt x="207740" y="7811"/>
                            <a:pt x="280321" y="7334"/>
                            <a:pt x="352901" y="6668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6" name="Vrije vorm: vorm 17515">
                      <a:extLst>
                        <a:ext uri="{FF2B5EF4-FFF2-40B4-BE49-F238E27FC236}">
                          <a16:creationId xmlns:a16="http://schemas.microsoft.com/office/drawing/2014/main" id="{336176D6-8452-51CF-251F-9F851965DA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789" y="3745355"/>
                      <a:ext cx="1178052" cy="47943"/>
                    </a:xfrm>
                    <a:custGeom>
                      <a:avLst/>
                      <a:gdLst>
                        <a:gd name="connsiteX0" fmla="*/ 280321 w 1178052"/>
                        <a:gd name="connsiteY0" fmla="*/ 47944 h 47943"/>
                        <a:gd name="connsiteX1" fmla="*/ 434150 w 1178052"/>
                        <a:gd name="connsiteY1" fmla="*/ 43848 h 47943"/>
                        <a:gd name="connsiteX2" fmla="*/ 472535 w 1178052"/>
                        <a:gd name="connsiteY2" fmla="*/ 41657 h 47943"/>
                        <a:gd name="connsiteX3" fmla="*/ 510826 w 1178052"/>
                        <a:gd name="connsiteY3" fmla="*/ 39086 h 47943"/>
                        <a:gd name="connsiteX4" fmla="*/ 587216 w 1178052"/>
                        <a:gd name="connsiteY4" fmla="*/ 32990 h 47943"/>
                        <a:gd name="connsiteX5" fmla="*/ 892207 w 1178052"/>
                        <a:gd name="connsiteY5" fmla="*/ 8701 h 47943"/>
                        <a:gd name="connsiteX6" fmla="*/ 1035177 w 1178052"/>
                        <a:gd name="connsiteY6" fmla="*/ 3843 h 47943"/>
                        <a:gd name="connsiteX7" fmla="*/ 1178052 w 1178052"/>
                        <a:gd name="connsiteY7" fmla="*/ 10225 h 47943"/>
                        <a:gd name="connsiteX8" fmla="*/ 1035272 w 1178052"/>
                        <a:gd name="connsiteY8" fmla="*/ 509 h 47943"/>
                        <a:gd name="connsiteX9" fmla="*/ 979265 w 1178052"/>
                        <a:gd name="connsiteY9" fmla="*/ 33 h 47943"/>
                        <a:gd name="connsiteX10" fmla="*/ 891540 w 1178052"/>
                        <a:gd name="connsiteY10" fmla="*/ 2033 h 47943"/>
                        <a:gd name="connsiteX11" fmla="*/ 586073 w 1178052"/>
                        <a:gd name="connsiteY11" fmla="*/ 26322 h 47943"/>
                        <a:gd name="connsiteX12" fmla="*/ 509873 w 1178052"/>
                        <a:gd name="connsiteY12" fmla="*/ 32323 h 47943"/>
                        <a:gd name="connsiteX13" fmla="*/ 471678 w 1178052"/>
                        <a:gd name="connsiteY13" fmla="*/ 34799 h 47943"/>
                        <a:gd name="connsiteX14" fmla="*/ 433483 w 1178052"/>
                        <a:gd name="connsiteY14" fmla="*/ 36990 h 47943"/>
                        <a:gd name="connsiteX15" fmla="*/ 280321 w 1178052"/>
                        <a:gd name="connsiteY15" fmla="*/ 41086 h 47943"/>
                        <a:gd name="connsiteX16" fmla="*/ 166211 w 1178052"/>
                        <a:gd name="connsiteY16" fmla="*/ 40610 h 47943"/>
                        <a:gd name="connsiteX17" fmla="*/ 1810 w 1178052"/>
                        <a:gd name="connsiteY17" fmla="*/ 33180 h 47943"/>
                        <a:gd name="connsiteX18" fmla="*/ 1810 w 1178052"/>
                        <a:gd name="connsiteY18" fmla="*/ 33180 h 47943"/>
                        <a:gd name="connsiteX19" fmla="*/ 0 w 1178052"/>
                        <a:gd name="connsiteY19" fmla="*/ 33085 h 47943"/>
                        <a:gd name="connsiteX20" fmla="*/ 0 w 1178052"/>
                        <a:gd name="connsiteY20" fmla="*/ 34704 h 47943"/>
                        <a:gd name="connsiteX21" fmla="*/ 1810 w 1178052"/>
                        <a:gd name="connsiteY21" fmla="*/ 34895 h 47943"/>
                        <a:gd name="connsiteX22" fmla="*/ 1810 w 1178052"/>
                        <a:gd name="connsiteY22" fmla="*/ 34895 h 47943"/>
                        <a:gd name="connsiteX23" fmla="*/ 280321 w 1178052"/>
                        <a:gd name="connsiteY23" fmla="*/ 47849 h 479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7943">
                          <a:moveTo>
                            <a:pt x="280321" y="47944"/>
                          </a:moveTo>
                          <a:cubicBezTo>
                            <a:pt x="331661" y="47754"/>
                            <a:pt x="382905" y="46420"/>
                            <a:pt x="434150" y="43848"/>
                          </a:cubicBezTo>
                          <a:cubicBezTo>
                            <a:pt x="446913" y="43086"/>
                            <a:pt x="459772" y="42515"/>
                            <a:pt x="472535" y="41657"/>
                          </a:cubicBezTo>
                          <a:lnTo>
                            <a:pt x="510826" y="39086"/>
                          </a:lnTo>
                          <a:cubicBezTo>
                            <a:pt x="536353" y="37181"/>
                            <a:pt x="561785" y="35276"/>
                            <a:pt x="587216" y="32990"/>
                          </a:cubicBezTo>
                          <a:cubicBezTo>
                            <a:pt x="688943" y="24417"/>
                            <a:pt x="790289" y="13940"/>
                            <a:pt x="892207" y="8701"/>
                          </a:cubicBezTo>
                          <a:cubicBezTo>
                            <a:pt x="939737" y="5748"/>
                            <a:pt x="987457" y="3653"/>
                            <a:pt x="1035177" y="3843"/>
                          </a:cubicBezTo>
                          <a:cubicBezTo>
                            <a:pt x="1082897" y="3939"/>
                            <a:pt x="1130618" y="5939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033"/>
                          </a:cubicBezTo>
                          <a:cubicBezTo>
                            <a:pt x="789051" y="7272"/>
                            <a:pt x="687610" y="17750"/>
                            <a:pt x="586073" y="26322"/>
                          </a:cubicBezTo>
                          <a:cubicBezTo>
                            <a:pt x="560642" y="28513"/>
                            <a:pt x="535210" y="30418"/>
                            <a:pt x="509873" y="32323"/>
                          </a:cubicBezTo>
                          <a:lnTo>
                            <a:pt x="471678" y="34799"/>
                          </a:lnTo>
                          <a:cubicBezTo>
                            <a:pt x="458915" y="35657"/>
                            <a:pt x="446246" y="36228"/>
                            <a:pt x="433483" y="36990"/>
                          </a:cubicBezTo>
                          <a:cubicBezTo>
                            <a:pt x="382524" y="39562"/>
                            <a:pt x="331375" y="40896"/>
                            <a:pt x="280321" y="41086"/>
                          </a:cubicBezTo>
                          <a:cubicBezTo>
                            <a:pt x="242316" y="41657"/>
                            <a:pt x="204216" y="41372"/>
                            <a:pt x="166211" y="40610"/>
                          </a:cubicBezTo>
                          <a:cubicBezTo>
                            <a:pt x="111347" y="39467"/>
                            <a:pt x="56483" y="36990"/>
                            <a:pt x="1810" y="33180"/>
                          </a:cubicBezTo>
                          <a:lnTo>
                            <a:pt x="1810" y="33180"/>
                          </a:lnTo>
                          <a:cubicBezTo>
                            <a:pt x="1238" y="33180"/>
                            <a:pt x="571" y="33180"/>
                            <a:pt x="0" y="33085"/>
                          </a:cubicBezTo>
                          <a:lnTo>
                            <a:pt x="0" y="34704"/>
                          </a:lnTo>
                          <a:cubicBezTo>
                            <a:pt x="571" y="34704"/>
                            <a:pt x="1238" y="34799"/>
                            <a:pt x="1810" y="34895"/>
                          </a:cubicBezTo>
                          <a:lnTo>
                            <a:pt x="1810" y="34895"/>
                          </a:lnTo>
                          <a:cubicBezTo>
                            <a:pt x="94012" y="43086"/>
                            <a:pt x="187071" y="47468"/>
                            <a:pt x="280321" y="47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7" name="Vrije vorm: vorm 17516">
                      <a:extLst>
                        <a:ext uri="{FF2B5EF4-FFF2-40B4-BE49-F238E27FC236}">
                          <a16:creationId xmlns:a16="http://schemas.microsoft.com/office/drawing/2014/main" id="{23F5FB9B-7CAE-6EE2-F376-4192DC2C5F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51484"/>
                      <a:ext cx="219932" cy="13525"/>
                    </a:xfrm>
                    <a:custGeom>
                      <a:avLst/>
                      <a:gdLst>
                        <a:gd name="connsiteX0" fmla="*/ 170783 w 219932"/>
                        <a:gd name="connsiteY0" fmla="*/ 6953 h 13525"/>
                        <a:gd name="connsiteX1" fmla="*/ 64865 w 219932"/>
                        <a:gd name="connsiteY1" fmla="*/ 952 h 13525"/>
                        <a:gd name="connsiteX2" fmla="*/ 44577 w 219932"/>
                        <a:gd name="connsiteY2" fmla="*/ 667 h 13525"/>
                        <a:gd name="connsiteX3" fmla="*/ 0 w 219932"/>
                        <a:gd name="connsiteY3" fmla="*/ 0 h 13525"/>
                        <a:gd name="connsiteX4" fmla="*/ 63913 w 219932"/>
                        <a:gd name="connsiteY4" fmla="*/ 7525 h 13525"/>
                        <a:gd name="connsiteX5" fmla="*/ 170021 w 219932"/>
                        <a:gd name="connsiteY5" fmla="*/ 13525 h 13525"/>
                        <a:gd name="connsiteX6" fmla="*/ 219932 w 219932"/>
                        <a:gd name="connsiteY6" fmla="*/ 12668 h 13525"/>
                        <a:gd name="connsiteX7" fmla="*/ 185547 w 219932"/>
                        <a:gd name="connsiteY7" fmla="*/ 8667 h 13525"/>
                        <a:gd name="connsiteX8" fmla="*/ 170783 w 219932"/>
                        <a:gd name="connsiteY8" fmla="*/ 695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525">
                          <a:moveTo>
                            <a:pt x="170783" y="6953"/>
                          </a:moveTo>
                          <a:cubicBezTo>
                            <a:pt x="135446" y="5143"/>
                            <a:pt x="100108" y="3143"/>
                            <a:pt x="64865" y="952"/>
                          </a:cubicBezTo>
                          <a:cubicBezTo>
                            <a:pt x="58103" y="952"/>
                            <a:pt x="51340" y="762"/>
                            <a:pt x="44577" y="667"/>
                          </a:cubicBezTo>
                          <a:cubicBezTo>
                            <a:pt x="29718" y="476"/>
                            <a:pt x="14859" y="286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19932" y="12668"/>
                          </a:lnTo>
                          <a:lnTo>
                            <a:pt x="185547" y="8667"/>
                          </a:lnTo>
                          <a:lnTo>
                            <a:pt x="170783" y="6953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8" name="Vrije vorm: vorm 17517">
                      <a:extLst>
                        <a:ext uri="{FF2B5EF4-FFF2-40B4-BE49-F238E27FC236}">
                          <a16:creationId xmlns:a16="http://schemas.microsoft.com/office/drawing/2014/main" id="{782013B6-6618-7AC5-000E-3F8E2DCFA2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763" y="3760152"/>
                      <a:ext cx="311753" cy="18551"/>
                    </a:xfrm>
                    <a:custGeom>
                      <a:avLst/>
                      <a:gdLst>
                        <a:gd name="connsiteX0" fmla="*/ 241363 w 311753"/>
                        <a:gd name="connsiteY0" fmla="*/ 2762 h 18551"/>
                        <a:gd name="connsiteX1" fmla="*/ 91345 w 311753"/>
                        <a:gd name="connsiteY1" fmla="*/ 11811 h 18551"/>
                        <a:gd name="connsiteX2" fmla="*/ 63627 w 311753"/>
                        <a:gd name="connsiteY2" fmla="*/ 13716 h 18551"/>
                        <a:gd name="connsiteX3" fmla="*/ 0 w 311753"/>
                        <a:gd name="connsiteY3" fmla="*/ 18002 h 18551"/>
                        <a:gd name="connsiteX4" fmla="*/ 91916 w 311753"/>
                        <a:gd name="connsiteY4" fmla="*/ 18479 h 18551"/>
                        <a:gd name="connsiteX5" fmla="*/ 242411 w 311753"/>
                        <a:gd name="connsiteY5" fmla="*/ 9430 h 18551"/>
                        <a:gd name="connsiteX6" fmla="*/ 311753 w 311753"/>
                        <a:gd name="connsiteY6" fmla="*/ 0 h 18551"/>
                        <a:gd name="connsiteX7" fmla="*/ 263557 w 311753"/>
                        <a:gd name="connsiteY7" fmla="*/ 1905 h 18551"/>
                        <a:gd name="connsiteX8" fmla="*/ 241363 w 311753"/>
                        <a:gd name="connsiteY8" fmla="*/ 2762 h 185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551">
                          <a:moveTo>
                            <a:pt x="241363" y="2762"/>
                          </a:moveTo>
                          <a:cubicBezTo>
                            <a:pt x="191453" y="6668"/>
                            <a:pt x="141446" y="9716"/>
                            <a:pt x="91345" y="11811"/>
                          </a:cubicBezTo>
                          <a:cubicBezTo>
                            <a:pt x="82106" y="12573"/>
                            <a:pt x="72866" y="13049"/>
                            <a:pt x="63627" y="13716"/>
                          </a:cubicBezTo>
                          <a:cubicBezTo>
                            <a:pt x="42386" y="15240"/>
                            <a:pt x="21241" y="16764"/>
                            <a:pt x="0" y="18002"/>
                          </a:cubicBezTo>
                          <a:cubicBezTo>
                            <a:pt x="30575" y="18479"/>
                            <a:pt x="61246" y="18669"/>
                            <a:pt x="91916" y="18479"/>
                          </a:cubicBezTo>
                          <a:cubicBezTo>
                            <a:pt x="142208" y="16383"/>
                            <a:pt x="192405" y="13335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4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3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19" name="Vrije vorm: vorm 17518">
                      <a:extLst>
                        <a:ext uri="{FF2B5EF4-FFF2-40B4-BE49-F238E27FC236}">
                          <a16:creationId xmlns:a16="http://schemas.microsoft.com/office/drawing/2014/main" id="{4AF63A17-44F7-D9D5-75F4-387C355278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7782"/>
                      <a:ext cx="295465" cy="8477"/>
                    </a:xfrm>
                    <a:custGeom>
                      <a:avLst/>
                      <a:gdLst>
                        <a:gd name="connsiteX0" fmla="*/ 86678 w 295465"/>
                        <a:gd name="connsiteY0" fmla="*/ 0 h 8477"/>
                        <a:gd name="connsiteX1" fmla="*/ 60198 w 295465"/>
                        <a:gd name="connsiteY1" fmla="*/ 667 h 8477"/>
                        <a:gd name="connsiteX2" fmla="*/ 0 w 295465"/>
                        <a:gd name="connsiteY2" fmla="*/ 2191 h 8477"/>
                        <a:gd name="connsiteX3" fmla="*/ 86487 w 295465"/>
                        <a:gd name="connsiteY3" fmla="*/ 6668 h 8477"/>
                        <a:gd name="connsiteX4" fmla="*/ 228791 w 295465"/>
                        <a:gd name="connsiteY4" fmla="*/ 8477 h 8477"/>
                        <a:gd name="connsiteX5" fmla="*/ 295466 w 295465"/>
                        <a:gd name="connsiteY5" fmla="*/ 6096 h 8477"/>
                        <a:gd name="connsiteX6" fmla="*/ 249269 w 295465"/>
                        <a:gd name="connsiteY6" fmla="*/ 3143 h 8477"/>
                        <a:gd name="connsiteX7" fmla="*/ 229076 w 295465"/>
                        <a:gd name="connsiteY7" fmla="*/ 1905 h 8477"/>
                        <a:gd name="connsiteX8" fmla="*/ 86678 w 295465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8477">
                          <a:moveTo>
                            <a:pt x="86678" y="0"/>
                          </a:moveTo>
                          <a:lnTo>
                            <a:pt x="60198" y="667"/>
                          </a:lnTo>
                          <a:lnTo>
                            <a:pt x="0" y="2191"/>
                          </a:lnTo>
                          <a:lnTo>
                            <a:pt x="86487" y="6668"/>
                          </a:lnTo>
                          <a:lnTo>
                            <a:pt x="228791" y="8477"/>
                          </a:lnTo>
                          <a:lnTo>
                            <a:pt x="295466" y="6096"/>
                          </a:lnTo>
                          <a:lnTo>
                            <a:pt x="249269" y="3143"/>
                          </a:lnTo>
                          <a:lnTo>
                            <a:pt x="229076" y="1905"/>
                          </a:lnTo>
                          <a:lnTo>
                            <a:pt x="86678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0" name="Vrije vorm: vorm 17519">
                      <a:extLst>
                        <a:ext uri="{FF2B5EF4-FFF2-40B4-BE49-F238E27FC236}">
                          <a16:creationId xmlns:a16="http://schemas.microsoft.com/office/drawing/2014/main" id="{6F0ADB08-8F84-CB4A-01BF-9DBA9F2EC3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44747" y="3234753"/>
                      <a:ext cx="2536221" cy="25708"/>
                    </a:xfrm>
                    <a:custGeom>
                      <a:avLst/>
                      <a:gdLst>
                        <a:gd name="connsiteX0" fmla="*/ 2525649 w 2536221"/>
                        <a:gd name="connsiteY0" fmla="*/ 0 h 25708"/>
                        <a:gd name="connsiteX1" fmla="*/ 8001 w 2536221"/>
                        <a:gd name="connsiteY1" fmla="*/ 6096 h 25708"/>
                        <a:gd name="connsiteX2" fmla="*/ 0 w 2536221"/>
                        <a:gd name="connsiteY2" fmla="*/ 15145 h 25708"/>
                        <a:gd name="connsiteX3" fmla="*/ 94583 w 2536221"/>
                        <a:gd name="connsiteY3" fmla="*/ 14954 h 25708"/>
                        <a:gd name="connsiteX4" fmla="*/ 219837 w 2536221"/>
                        <a:gd name="connsiteY4" fmla="*/ 21526 h 25708"/>
                        <a:gd name="connsiteX5" fmla="*/ 517303 w 2536221"/>
                        <a:gd name="connsiteY5" fmla="*/ 19241 h 25708"/>
                        <a:gd name="connsiteX6" fmla="*/ 537972 w 2536221"/>
                        <a:gd name="connsiteY6" fmla="*/ 13907 h 25708"/>
                        <a:gd name="connsiteX7" fmla="*/ 568833 w 2536221"/>
                        <a:gd name="connsiteY7" fmla="*/ 13907 h 25708"/>
                        <a:gd name="connsiteX8" fmla="*/ 589502 w 2536221"/>
                        <a:gd name="connsiteY8" fmla="*/ 19050 h 25708"/>
                        <a:gd name="connsiteX9" fmla="*/ 924211 w 2536221"/>
                        <a:gd name="connsiteY9" fmla="*/ 25051 h 25708"/>
                        <a:gd name="connsiteX10" fmla="*/ 1105186 w 2536221"/>
                        <a:gd name="connsiteY10" fmla="*/ 12573 h 25708"/>
                        <a:gd name="connsiteX11" fmla="*/ 1362742 w 2536221"/>
                        <a:gd name="connsiteY11" fmla="*/ 11906 h 25708"/>
                        <a:gd name="connsiteX12" fmla="*/ 1377506 w 2536221"/>
                        <a:gd name="connsiteY12" fmla="*/ 14859 h 25708"/>
                        <a:gd name="connsiteX13" fmla="*/ 1758315 w 2536221"/>
                        <a:gd name="connsiteY13" fmla="*/ 20860 h 25708"/>
                        <a:gd name="connsiteX14" fmla="*/ 1773936 w 2536221"/>
                        <a:gd name="connsiteY14" fmla="*/ 18097 h 25708"/>
                        <a:gd name="connsiteX15" fmla="*/ 1794415 w 2536221"/>
                        <a:gd name="connsiteY15" fmla="*/ 23050 h 25708"/>
                        <a:gd name="connsiteX16" fmla="*/ 1969294 w 2536221"/>
                        <a:gd name="connsiteY16" fmla="*/ 10763 h 25708"/>
                        <a:gd name="connsiteX17" fmla="*/ 1972818 w 2536221"/>
                        <a:gd name="connsiteY17" fmla="*/ 10478 h 25708"/>
                        <a:gd name="connsiteX18" fmla="*/ 2536222 w 2536221"/>
                        <a:gd name="connsiteY18" fmla="*/ 9144 h 25708"/>
                        <a:gd name="connsiteX19" fmla="*/ 2536222 w 2536221"/>
                        <a:gd name="connsiteY19" fmla="*/ 9144 h 25708"/>
                        <a:gd name="connsiteX20" fmla="*/ 2525649 w 2536221"/>
                        <a:gd name="connsiteY20" fmla="*/ 191 h 257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5708">
                          <a:moveTo>
                            <a:pt x="2525649" y="0"/>
                          </a:moveTo>
                          <a:lnTo>
                            <a:pt x="8001" y="6096"/>
                          </a:lnTo>
                          <a:cubicBezTo>
                            <a:pt x="5334" y="9144"/>
                            <a:pt x="2667" y="12097"/>
                            <a:pt x="0" y="15145"/>
                          </a:cubicBezTo>
                          <a:lnTo>
                            <a:pt x="94583" y="14954"/>
                          </a:lnTo>
                          <a:cubicBezTo>
                            <a:pt x="136303" y="17526"/>
                            <a:pt x="177927" y="20288"/>
                            <a:pt x="219837" y="21526"/>
                          </a:cubicBezTo>
                          <a:cubicBezTo>
                            <a:pt x="318802" y="24384"/>
                            <a:pt x="418243" y="19526"/>
                            <a:pt x="517303" y="19241"/>
                          </a:cubicBezTo>
                          <a:cubicBezTo>
                            <a:pt x="526066" y="19241"/>
                            <a:pt x="532924" y="17145"/>
                            <a:pt x="537972" y="13907"/>
                          </a:cubicBezTo>
                          <a:lnTo>
                            <a:pt x="568833" y="13907"/>
                          </a:lnTo>
                          <a:cubicBezTo>
                            <a:pt x="573881" y="17050"/>
                            <a:pt x="580739" y="19050"/>
                            <a:pt x="589502" y="19050"/>
                          </a:cubicBezTo>
                          <a:cubicBezTo>
                            <a:pt x="701135" y="19050"/>
                            <a:pt x="812483" y="28194"/>
                            <a:pt x="924211" y="25051"/>
                          </a:cubicBezTo>
                          <a:cubicBezTo>
                            <a:pt x="984790" y="23336"/>
                            <a:pt x="1044893" y="17431"/>
                            <a:pt x="1105186" y="12573"/>
                          </a:cubicBezTo>
                          <a:lnTo>
                            <a:pt x="1362742" y="11906"/>
                          </a:lnTo>
                          <a:cubicBezTo>
                            <a:pt x="1366838" y="13525"/>
                            <a:pt x="1371791" y="14668"/>
                            <a:pt x="1377506" y="14859"/>
                          </a:cubicBezTo>
                          <a:cubicBezTo>
                            <a:pt x="1504379" y="19145"/>
                            <a:pt x="1631347" y="21146"/>
                            <a:pt x="1758315" y="20860"/>
                          </a:cubicBezTo>
                          <a:cubicBezTo>
                            <a:pt x="1764411" y="20860"/>
                            <a:pt x="1769650" y="19812"/>
                            <a:pt x="1773936" y="18097"/>
                          </a:cubicBezTo>
                          <a:cubicBezTo>
                            <a:pt x="1778984" y="21146"/>
                            <a:pt x="1785747" y="23146"/>
                            <a:pt x="1794415" y="23050"/>
                          </a:cubicBezTo>
                          <a:cubicBezTo>
                            <a:pt x="1853184" y="22670"/>
                            <a:pt x="1911191" y="16478"/>
                            <a:pt x="1969294" y="10763"/>
                          </a:cubicBezTo>
                          <a:cubicBezTo>
                            <a:pt x="1970437" y="10668"/>
                            <a:pt x="1971580" y="10573"/>
                            <a:pt x="1972818" y="10478"/>
                          </a:cubicBezTo>
                          <a:lnTo>
                            <a:pt x="2536222" y="9144"/>
                          </a:lnTo>
                          <a:lnTo>
                            <a:pt x="2536222" y="9144"/>
                          </a:lnTo>
                          <a:cubicBezTo>
                            <a:pt x="2532793" y="5810"/>
                            <a:pt x="2529173" y="2858"/>
                            <a:pt x="2525649" y="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1" name="Vrije vorm: vorm 17520">
                      <a:extLst>
                        <a:ext uri="{FF2B5EF4-FFF2-40B4-BE49-F238E27FC236}">
                          <a16:creationId xmlns:a16="http://schemas.microsoft.com/office/drawing/2014/main" id="{5061139E-EFD3-AC51-16A7-8CCD59F1AB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551" y="3527933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7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2" name="Vrije vorm: vorm 17521">
                      <a:extLst>
                        <a:ext uri="{FF2B5EF4-FFF2-40B4-BE49-F238E27FC236}">
                          <a16:creationId xmlns:a16="http://schemas.microsoft.com/office/drawing/2014/main" id="{D87E14AA-2D66-4BCC-FEF4-C8E72B58DF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4929" y="3553841"/>
                      <a:ext cx="1869376" cy="56483"/>
                    </a:xfrm>
                    <a:custGeom>
                      <a:avLst/>
                      <a:gdLst>
                        <a:gd name="connsiteX0" fmla="*/ 999077 w 1869376"/>
                        <a:gd name="connsiteY0" fmla="*/ 18192 h 56483"/>
                        <a:gd name="connsiteX1" fmla="*/ 772859 w 1869376"/>
                        <a:gd name="connsiteY1" fmla="*/ 14478 h 56483"/>
                        <a:gd name="connsiteX2" fmla="*/ 547021 w 1869376"/>
                        <a:gd name="connsiteY2" fmla="*/ 17907 h 56483"/>
                        <a:gd name="connsiteX3" fmla="*/ 0 w 1869376"/>
                        <a:gd name="connsiteY3" fmla="*/ 56483 h 56483"/>
                        <a:gd name="connsiteX4" fmla="*/ 1869281 w 1869376"/>
                        <a:gd name="connsiteY4" fmla="*/ 52006 h 56483"/>
                        <a:gd name="connsiteX5" fmla="*/ 1869281 w 1869376"/>
                        <a:gd name="connsiteY5" fmla="*/ 30480 h 56483"/>
                        <a:gd name="connsiteX6" fmla="*/ 1804892 w 1869376"/>
                        <a:gd name="connsiteY6" fmla="*/ 30956 h 56483"/>
                        <a:gd name="connsiteX7" fmla="*/ 1503236 w 1869376"/>
                        <a:gd name="connsiteY7" fmla="*/ 30480 h 56483"/>
                        <a:gd name="connsiteX8" fmla="*/ 1319213 w 1869376"/>
                        <a:gd name="connsiteY8" fmla="*/ 32194 h 56483"/>
                        <a:gd name="connsiteX9" fmla="*/ 1367981 w 1869376"/>
                        <a:gd name="connsiteY9" fmla="*/ 28099 h 56483"/>
                        <a:gd name="connsiteX10" fmla="*/ 1319213 w 1869376"/>
                        <a:gd name="connsiteY10" fmla="*/ 28956 h 56483"/>
                        <a:gd name="connsiteX11" fmla="*/ 1502569 w 1869376"/>
                        <a:gd name="connsiteY11" fmla="*/ 15049 h 56483"/>
                        <a:gd name="connsiteX12" fmla="*/ 1805940 w 1869376"/>
                        <a:gd name="connsiteY12" fmla="*/ 15526 h 56483"/>
                        <a:gd name="connsiteX13" fmla="*/ 1869377 w 1869376"/>
                        <a:gd name="connsiteY13" fmla="*/ 20479 h 56483"/>
                        <a:gd name="connsiteX14" fmla="*/ 1869377 w 1869376"/>
                        <a:gd name="connsiteY14" fmla="*/ 0 h 56483"/>
                        <a:gd name="connsiteX15" fmla="*/ 1451896 w 1869376"/>
                        <a:gd name="connsiteY15" fmla="*/ 15526 h 56483"/>
                        <a:gd name="connsiteX16" fmla="*/ 998982 w 1869376"/>
                        <a:gd name="connsiteY16" fmla="*/ 18192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6483">
                          <a:moveTo>
                            <a:pt x="999077" y="18192"/>
                          </a:moveTo>
                          <a:cubicBezTo>
                            <a:pt x="923544" y="17431"/>
                            <a:pt x="848201" y="15240"/>
                            <a:pt x="772859" y="14478"/>
                          </a:cubicBezTo>
                          <a:cubicBezTo>
                            <a:pt x="697516" y="13525"/>
                            <a:pt x="622268" y="14954"/>
                            <a:pt x="547021" y="17907"/>
                          </a:cubicBezTo>
                          <a:cubicBezTo>
                            <a:pt x="363855" y="24193"/>
                            <a:pt x="181832" y="40291"/>
                            <a:pt x="0" y="56483"/>
                          </a:cubicBezTo>
                          <a:lnTo>
                            <a:pt x="1869281" y="52006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0"/>
                            <a:pt x="1804892" y="30956"/>
                          </a:cubicBezTo>
                          <a:cubicBezTo>
                            <a:pt x="1704404" y="28099"/>
                            <a:pt x="1603724" y="27908"/>
                            <a:pt x="1503236" y="30480"/>
                          </a:cubicBezTo>
                          <a:cubicBezTo>
                            <a:pt x="1441990" y="30004"/>
                            <a:pt x="1380649" y="30575"/>
                            <a:pt x="1319213" y="32194"/>
                          </a:cubicBezTo>
                          <a:cubicBezTo>
                            <a:pt x="1335405" y="30670"/>
                            <a:pt x="1351693" y="29432"/>
                            <a:pt x="1367981" y="28099"/>
                          </a:cubicBezTo>
                          <a:cubicBezTo>
                            <a:pt x="1351693" y="28384"/>
                            <a:pt x="1335500" y="28575"/>
                            <a:pt x="1319213" y="28956"/>
                          </a:cubicBezTo>
                          <a:cubicBezTo>
                            <a:pt x="1380077" y="23336"/>
                            <a:pt x="1441133" y="18669"/>
                            <a:pt x="1502569" y="15049"/>
                          </a:cubicBezTo>
                          <a:cubicBezTo>
                            <a:pt x="1603724" y="12478"/>
                            <a:pt x="1704975" y="12573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096"/>
                            <a:pt x="1591151" y="11620"/>
                            <a:pt x="1451896" y="15526"/>
                          </a:cubicBezTo>
                          <a:cubicBezTo>
                            <a:pt x="1301020" y="18669"/>
                            <a:pt x="1149953" y="20002"/>
                            <a:pt x="998982" y="18192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3" name="Vrije vorm: vorm 17522">
                      <a:extLst>
                        <a:ext uri="{FF2B5EF4-FFF2-40B4-BE49-F238E27FC236}">
                          <a16:creationId xmlns:a16="http://schemas.microsoft.com/office/drawing/2014/main" id="{72A83569-CF40-264B-2FCC-0BABC9AD03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5218" y="3356482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715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715"/>
                          </a:moveTo>
                          <a:cubicBezTo>
                            <a:pt x="26194" y="3334"/>
                            <a:pt x="52483" y="4572"/>
                            <a:pt x="78772" y="5429"/>
                          </a:cubicBezTo>
                          <a:cubicBezTo>
                            <a:pt x="52388" y="4000"/>
                            <a:pt x="26099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4" name="Vrije vorm: vorm 17523">
                      <a:extLst>
                        <a:ext uri="{FF2B5EF4-FFF2-40B4-BE49-F238E27FC236}">
                          <a16:creationId xmlns:a16="http://schemas.microsoft.com/office/drawing/2014/main" id="{62BE12D7-4958-4E20-56D0-73C388887E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075" y="3243516"/>
                      <a:ext cx="2611183" cy="368046"/>
                    </a:xfrm>
                    <a:custGeom>
                      <a:avLst/>
                      <a:gdLst>
                        <a:gd name="connsiteX0" fmla="*/ 2393156 w 2611183"/>
                        <a:gd name="connsiteY0" fmla="*/ 210026 h 368046"/>
                        <a:gd name="connsiteX1" fmla="*/ 2257901 w 2611183"/>
                        <a:gd name="connsiteY1" fmla="*/ 206502 h 368046"/>
                        <a:gd name="connsiteX2" fmla="*/ 2330006 w 2611183"/>
                        <a:gd name="connsiteY2" fmla="*/ 205073 h 368046"/>
                        <a:gd name="connsiteX3" fmla="*/ 2257901 w 2611183"/>
                        <a:gd name="connsiteY3" fmla="*/ 203168 h 368046"/>
                        <a:gd name="connsiteX4" fmla="*/ 2393156 w 2611183"/>
                        <a:gd name="connsiteY4" fmla="*/ 200596 h 368046"/>
                        <a:gd name="connsiteX5" fmla="*/ 2610803 w 2611183"/>
                        <a:gd name="connsiteY5" fmla="*/ 199454 h 368046"/>
                        <a:gd name="connsiteX6" fmla="*/ 2610803 w 2611183"/>
                        <a:gd name="connsiteY6" fmla="*/ 178498 h 368046"/>
                        <a:gd name="connsiteX7" fmla="*/ 2603754 w 2611183"/>
                        <a:gd name="connsiteY7" fmla="*/ 168878 h 368046"/>
                        <a:gd name="connsiteX8" fmla="*/ 2611184 w 2611183"/>
                        <a:gd name="connsiteY8" fmla="*/ 94298 h 368046"/>
                        <a:gd name="connsiteX9" fmla="*/ 2611184 w 2611183"/>
                        <a:gd name="connsiteY9" fmla="*/ 58388 h 368046"/>
                        <a:gd name="connsiteX10" fmla="*/ 2610707 w 2611183"/>
                        <a:gd name="connsiteY10" fmla="*/ 58388 h 368046"/>
                        <a:gd name="connsiteX11" fmla="*/ 2385822 w 2611183"/>
                        <a:gd name="connsiteY11" fmla="*/ 54007 h 368046"/>
                        <a:gd name="connsiteX12" fmla="*/ 2281523 w 2611183"/>
                        <a:gd name="connsiteY12" fmla="*/ 44672 h 368046"/>
                        <a:gd name="connsiteX13" fmla="*/ 2309432 w 2611183"/>
                        <a:gd name="connsiteY13" fmla="*/ 43910 h 368046"/>
                        <a:gd name="connsiteX14" fmla="*/ 2281523 w 2611183"/>
                        <a:gd name="connsiteY14" fmla="*/ 41434 h 368046"/>
                        <a:gd name="connsiteX15" fmla="*/ 2386870 w 2611183"/>
                        <a:gd name="connsiteY15" fmla="*/ 38576 h 368046"/>
                        <a:gd name="connsiteX16" fmla="*/ 2607183 w 2611183"/>
                        <a:gd name="connsiteY16" fmla="*/ 42863 h 368046"/>
                        <a:gd name="connsiteX17" fmla="*/ 2576894 w 2611183"/>
                        <a:gd name="connsiteY17" fmla="*/ 0 h 368046"/>
                        <a:gd name="connsiteX18" fmla="*/ 2576894 w 2611183"/>
                        <a:gd name="connsiteY18" fmla="*/ 0 h 368046"/>
                        <a:gd name="connsiteX19" fmla="*/ 2013490 w 2611183"/>
                        <a:gd name="connsiteY19" fmla="*/ 1333 h 368046"/>
                        <a:gd name="connsiteX20" fmla="*/ 2009966 w 2611183"/>
                        <a:gd name="connsiteY20" fmla="*/ 1619 h 368046"/>
                        <a:gd name="connsiteX21" fmla="*/ 1835087 w 2611183"/>
                        <a:gd name="connsiteY21" fmla="*/ 13907 h 368046"/>
                        <a:gd name="connsiteX22" fmla="*/ 1814608 w 2611183"/>
                        <a:gd name="connsiteY22" fmla="*/ 8954 h 368046"/>
                        <a:gd name="connsiteX23" fmla="*/ 1798987 w 2611183"/>
                        <a:gd name="connsiteY23" fmla="*/ 11716 h 368046"/>
                        <a:gd name="connsiteX24" fmla="*/ 1418177 w 2611183"/>
                        <a:gd name="connsiteY24" fmla="*/ 5715 h 368046"/>
                        <a:gd name="connsiteX25" fmla="*/ 1403414 w 2611183"/>
                        <a:gd name="connsiteY25" fmla="*/ 2762 h 368046"/>
                        <a:gd name="connsiteX26" fmla="*/ 1145858 w 2611183"/>
                        <a:gd name="connsiteY26" fmla="*/ 3429 h 368046"/>
                        <a:gd name="connsiteX27" fmla="*/ 964883 w 2611183"/>
                        <a:gd name="connsiteY27" fmla="*/ 15907 h 368046"/>
                        <a:gd name="connsiteX28" fmla="*/ 630174 w 2611183"/>
                        <a:gd name="connsiteY28" fmla="*/ 9906 h 368046"/>
                        <a:gd name="connsiteX29" fmla="*/ 609505 w 2611183"/>
                        <a:gd name="connsiteY29" fmla="*/ 4667 h 368046"/>
                        <a:gd name="connsiteX30" fmla="*/ 578644 w 2611183"/>
                        <a:gd name="connsiteY30" fmla="*/ 4667 h 368046"/>
                        <a:gd name="connsiteX31" fmla="*/ 557975 w 2611183"/>
                        <a:gd name="connsiteY31" fmla="*/ 10001 h 368046"/>
                        <a:gd name="connsiteX32" fmla="*/ 260509 w 2611183"/>
                        <a:gd name="connsiteY32" fmla="*/ 12287 h 368046"/>
                        <a:gd name="connsiteX33" fmla="*/ 135255 w 2611183"/>
                        <a:gd name="connsiteY33" fmla="*/ 5715 h 368046"/>
                        <a:gd name="connsiteX34" fmla="*/ 40672 w 2611183"/>
                        <a:gd name="connsiteY34" fmla="*/ 5905 h 368046"/>
                        <a:gd name="connsiteX35" fmla="*/ 1238 w 2611183"/>
                        <a:gd name="connsiteY35" fmla="*/ 61532 h 368046"/>
                        <a:gd name="connsiteX36" fmla="*/ 1048 w 2611183"/>
                        <a:gd name="connsiteY36" fmla="*/ 110966 h 368046"/>
                        <a:gd name="connsiteX37" fmla="*/ 208407 w 2611183"/>
                        <a:gd name="connsiteY37" fmla="*/ 116205 h 368046"/>
                        <a:gd name="connsiteX38" fmla="*/ 482441 w 2611183"/>
                        <a:gd name="connsiteY38" fmla="*/ 106108 h 368046"/>
                        <a:gd name="connsiteX39" fmla="*/ 934117 w 2611183"/>
                        <a:gd name="connsiteY39" fmla="*/ 86487 h 368046"/>
                        <a:gd name="connsiteX40" fmla="*/ 1386840 w 2611183"/>
                        <a:gd name="connsiteY40" fmla="*/ 93154 h 368046"/>
                        <a:gd name="connsiteX41" fmla="*/ 1808417 w 2611183"/>
                        <a:gd name="connsiteY41" fmla="*/ 106966 h 368046"/>
                        <a:gd name="connsiteX42" fmla="*/ 1695831 w 2611183"/>
                        <a:gd name="connsiteY42" fmla="*/ 108395 h 368046"/>
                        <a:gd name="connsiteX43" fmla="*/ 1808417 w 2611183"/>
                        <a:gd name="connsiteY43" fmla="*/ 110204 h 368046"/>
                        <a:gd name="connsiteX44" fmla="*/ 1385792 w 2611183"/>
                        <a:gd name="connsiteY44" fmla="*/ 108585 h 368046"/>
                        <a:gd name="connsiteX45" fmla="*/ 934688 w 2611183"/>
                        <a:gd name="connsiteY45" fmla="*/ 101917 h 368046"/>
                        <a:gd name="connsiteX46" fmla="*/ 483870 w 2611183"/>
                        <a:gd name="connsiteY46" fmla="*/ 121539 h 368046"/>
                        <a:gd name="connsiteX47" fmla="*/ 208407 w 2611183"/>
                        <a:gd name="connsiteY47" fmla="*/ 125540 h 368046"/>
                        <a:gd name="connsiteX48" fmla="*/ 1143 w 2611183"/>
                        <a:gd name="connsiteY48" fmla="*/ 115729 h 368046"/>
                        <a:gd name="connsiteX49" fmla="*/ 476 w 2611183"/>
                        <a:gd name="connsiteY49" fmla="*/ 282416 h 368046"/>
                        <a:gd name="connsiteX50" fmla="*/ 139065 w 2611183"/>
                        <a:gd name="connsiteY50" fmla="*/ 284512 h 368046"/>
                        <a:gd name="connsiteX51" fmla="*/ 444532 w 2611183"/>
                        <a:gd name="connsiteY51" fmla="*/ 276701 h 368046"/>
                        <a:gd name="connsiteX52" fmla="*/ 587026 w 2611183"/>
                        <a:gd name="connsiteY52" fmla="*/ 268224 h 368046"/>
                        <a:gd name="connsiteX53" fmla="*/ 511874 w 2611183"/>
                        <a:gd name="connsiteY53" fmla="*/ 276511 h 368046"/>
                        <a:gd name="connsiteX54" fmla="*/ 587026 w 2611183"/>
                        <a:gd name="connsiteY54" fmla="*/ 271463 h 368046"/>
                        <a:gd name="connsiteX55" fmla="*/ 445484 w 2611183"/>
                        <a:gd name="connsiteY55" fmla="*/ 286036 h 368046"/>
                        <a:gd name="connsiteX56" fmla="*/ 138779 w 2611183"/>
                        <a:gd name="connsiteY56" fmla="*/ 293846 h 368046"/>
                        <a:gd name="connsiteX57" fmla="*/ 381 w 2611183"/>
                        <a:gd name="connsiteY57" fmla="*/ 287179 h 368046"/>
                        <a:gd name="connsiteX58" fmla="*/ 190 w 2611183"/>
                        <a:gd name="connsiteY58" fmla="*/ 332708 h 368046"/>
                        <a:gd name="connsiteX59" fmla="*/ 75914 w 2611183"/>
                        <a:gd name="connsiteY59" fmla="*/ 330041 h 368046"/>
                        <a:gd name="connsiteX60" fmla="*/ 484156 w 2611183"/>
                        <a:gd name="connsiteY60" fmla="*/ 325564 h 368046"/>
                        <a:gd name="connsiteX61" fmla="*/ 674942 w 2611183"/>
                        <a:gd name="connsiteY61" fmla="*/ 329565 h 368046"/>
                        <a:gd name="connsiteX62" fmla="*/ 624078 w 2611183"/>
                        <a:gd name="connsiteY62" fmla="*/ 331756 h 368046"/>
                        <a:gd name="connsiteX63" fmla="*/ 674846 w 2611183"/>
                        <a:gd name="connsiteY63" fmla="*/ 332804 h 368046"/>
                        <a:gd name="connsiteX64" fmla="*/ 484251 w 2611183"/>
                        <a:gd name="connsiteY64" fmla="*/ 340995 h 368046"/>
                        <a:gd name="connsiteX65" fmla="*/ 76009 w 2611183"/>
                        <a:gd name="connsiteY65" fmla="*/ 345472 h 368046"/>
                        <a:gd name="connsiteX66" fmla="*/ 0 w 2611183"/>
                        <a:gd name="connsiteY66" fmla="*/ 344424 h 368046"/>
                        <a:gd name="connsiteX67" fmla="*/ 0 w 2611183"/>
                        <a:gd name="connsiteY67" fmla="*/ 348710 h 368046"/>
                        <a:gd name="connsiteX68" fmla="*/ 0 w 2611183"/>
                        <a:gd name="connsiteY68" fmla="*/ 368046 h 368046"/>
                        <a:gd name="connsiteX69" fmla="*/ 740759 w 2611183"/>
                        <a:gd name="connsiteY69" fmla="*/ 366236 h 368046"/>
                        <a:gd name="connsiteX70" fmla="*/ 1029367 w 2611183"/>
                        <a:gd name="connsiteY70" fmla="*/ 338900 h 368046"/>
                        <a:gd name="connsiteX71" fmla="*/ 740759 w 2611183"/>
                        <a:gd name="connsiteY71" fmla="*/ 362998 h 368046"/>
                        <a:gd name="connsiteX72" fmla="*/ 1287209 w 2611183"/>
                        <a:gd name="connsiteY72" fmla="*/ 318421 h 368046"/>
                        <a:gd name="connsiteX73" fmla="*/ 1513808 w 2611183"/>
                        <a:gd name="connsiteY73" fmla="*/ 314992 h 368046"/>
                        <a:gd name="connsiteX74" fmla="*/ 1740027 w 2611183"/>
                        <a:gd name="connsiteY74" fmla="*/ 318706 h 368046"/>
                        <a:gd name="connsiteX75" fmla="*/ 2192369 w 2611183"/>
                        <a:gd name="connsiteY75" fmla="*/ 316039 h 368046"/>
                        <a:gd name="connsiteX76" fmla="*/ 2610231 w 2611183"/>
                        <a:gd name="connsiteY76" fmla="*/ 306514 h 368046"/>
                        <a:gd name="connsiteX77" fmla="*/ 2610612 w 2611183"/>
                        <a:gd name="connsiteY77" fmla="*/ 208407 h 368046"/>
                        <a:gd name="connsiteX78" fmla="*/ 2392871 w 2611183"/>
                        <a:gd name="connsiteY78" fmla="*/ 209550 h 368046"/>
                        <a:gd name="connsiteX79" fmla="*/ 2169700 w 2611183"/>
                        <a:gd name="connsiteY79" fmla="*/ 93726 h 368046"/>
                        <a:gd name="connsiteX80" fmla="*/ 2118551 w 2611183"/>
                        <a:gd name="connsiteY80" fmla="*/ 100108 h 368046"/>
                        <a:gd name="connsiteX81" fmla="*/ 2008727 w 2611183"/>
                        <a:gd name="connsiteY81" fmla="*/ 97536 h 368046"/>
                        <a:gd name="connsiteX82" fmla="*/ 1943291 w 2611183"/>
                        <a:gd name="connsiteY82" fmla="*/ 87821 h 368046"/>
                        <a:gd name="connsiteX83" fmla="*/ 1960912 w 2611183"/>
                        <a:gd name="connsiteY83" fmla="*/ 87154 h 368046"/>
                        <a:gd name="connsiteX84" fmla="*/ 1943386 w 2611183"/>
                        <a:gd name="connsiteY84" fmla="*/ 84582 h 368046"/>
                        <a:gd name="connsiteX85" fmla="*/ 2010347 w 2611183"/>
                        <a:gd name="connsiteY85" fmla="*/ 82105 h 368046"/>
                        <a:gd name="connsiteX86" fmla="*/ 2118932 w 2611183"/>
                        <a:gd name="connsiteY86" fmla="*/ 84582 h 368046"/>
                        <a:gd name="connsiteX87" fmla="*/ 2169890 w 2611183"/>
                        <a:gd name="connsiteY87" fmla="*/ 90392 h 368046"/>
                        <a:gd name="connsiteX88" fmla="*/ 2156270 w 2611183"/>
                        <a:gd name="connsiteY88" fmla="*/ 92107 h 368046"/>
                        <a:gd name="connsiteX89" fmla="*/ 2169890 w 2611183"/>
                        <a:gd name="connsiteY89" fmla="*/ 93631 h 368046"/>
                        <a:gd name="connsiteX90" fmla="*/ 872204 w 2611183"/>
                        <a:gd name="connsiteY90" fmla="*/ 27813 h 368046"/>
                        <a:gd name="connsiteX91" fmla="*/ 1084802 w 2611183"/>
                        <a:gd name="connsiteY91" fmla="*/ 31147 h 368046"/>
                        <a:gd name="connsiteX92" fmla="*/ 1297495 w 2611183"/>
                        <a:gd name="connsiteY92" fmla="*/ 32004 h 368046"/>
                        <a:gd name="connsiteX93" fmla="*/ 1723168 w 2611183"/>
                        <a:gd name="connsiteY93" fmla="*/ 28289 h 368046"/>
                        <a:gd name="connsiteX94" fmla="*/ 2120551 w 2611183"/>
                        <a:gd name="connsiteY94" fmla="*/ 41434 h 368046"/>
                        <a:gd name="connsiteX95" fmla="*/ 2014919 w 2611183"/>
                        <a:gd name="connsiteY95" fmla="*/ 38862 h 368046"/>
                        <a:gd name="connsiteX96" fmla="*/ 2120551 w 2611183"/>
                        <a:gd name="connsiteY96" fmla="*/ 44767 h 368046"/>
                        <a:gd name="connsiteX97" fmla="*/ 1723168 w 2611183"/>
                        <a:gd name="connsiteY97" fmla="*/ 43815 h 368046"/>
                        <a:gd name="connsiteX98" fmla="*/ 1297305 w 2611183"/>
                        <a:gd name="connsiteY98" fmla="*/ 47530 h 368046"/>
                        <a:gd name="connsiteX99" fmla="*/ 1084231 w 2611183"/>
                        <a:gd name="connsiteY99" fmla="*/ 46673 h 368046"/>
                        <a:gd name="connsiteX100" fmla="*/ 871252 w 2611183"/>
                        <a:gd name="connsiteY100" fmla="*/ 43244 h 368046"/>
                        <a:gd name="connsiteX101" fmla="*/ 354806 w 2611183"/>
                        <a:gd name="connsiteY101" fmla="*/ 18669 h 368046"/>
                        <a:gd name="connsiteX102" fmla="*/ 492062 w 2611183"/>
                        <a:gd name="connsiteY102" fmla="*/ 23336 h 368046"/>
                        <a:gd name="connsiteX103" fmla="*/ 354806 w 2611183"/>
                        <a:gd name="connsiteY103" fmla="*/ 15430 h 368046"/>
                        <a:gd name="connsiteX104" fmla="*/ 872014 w 2611183"/>
                        <a:gd name="connsiteY104" fmla="*/ 27813 h 368046"/>
                        <a:gd name="connsiteX105" fmla="*/ 1507045 w 2611183"/>
                        <a:gd name="connsiteY105" fmla="*/ 82487 h 368046"/>
                        <a:gd name="connsiteX106" fmla="*/ 720757 w 2611183"/>
                        <a:gd name="connsiteY106" fmla="*/ 86963 h 368046"/>
                        <a:gd name="connsiteX107" fmla="*/ 242602 w 2611183"/>
                        <a:gd name="connsiteY107" fmla="*/ 83629 h 368046"/>
                        <a:gd name="connsiteX108" fmla="*/ 370046 w 2611183"/>
                        <a:gd name="connsiteY108" fmla="*/ 81248 h 368046"/>
                        <a:gd name="connsiteX109" fmla="*/ 242602 w 2611183"/>
                        <a:gd name="connsiteY109" fmla="*/ 80391 h 368046"/>
                        <a:gd name="connsiteX110" fmla="*/ 720757 w 2611183"/>
                        <a:gd name="connsiteY110" fmla="*/ 71533 h 368046"/>
                        <a:gd name="connsiteX111" fmla="*/ 1507045 w 2611183"/>
                        <a:gd name="connsiteY111" fmla="*/ 67056 h 368046"/>
                        <a:gd name="connsiteX112" fmla="*/ 1874330 w 2611183"/>
                        <a:gd name="connsiteY112" fmla="*/ 71057 h 368046"/>
                        <a:gd name="connsiteX113" fmla="*/ 1776413 w 2611183"/>
                        <a:gd name="connsiteY113" fmla="*/ 73247 h 368046"/>
                        <a:gd name="connsiteX114" fmla="*/ 1874330 w 2611183"/>
                        <a:gd name="connsiteY114" fmla="*/ 74295 h 368046"/>
                        <a:gd name="connsiteX115" fmla="*/ 1507141 w 2611183"/>
                        <a:gd name="connsiteY115" fmla="*/ 82487 h 368046"/>
                        <a:gd name="connsiteX116" fmla="*/ 1544955 w 2611183"/>
                        <a:gd name="connsiteY116" fmla="*/ 130969 h 368046"/>
                        <a:gd name="connsiteX117" fmla="*/ 1650873 w 2611183"/>
                        <a:gd name="connsiteY117" fmla="*/ 136493 h 368046"/>
                        <a:gd name="connsiteX118" fmla="*/ 1700022 w 2611183"/>
                        <a:gd name="connsiteY118" fmla="*/ 141732 h 368046"/>
                        <a:gd name="connsiteX119" fmla="*/ 1673638 w 2611183"/>
                        <a:gd name="connsiteY119" fmla="*/ 142208 h 368046"/>
                        <a:gd name="connsiteX120" fmla="*/ 1699927 w 2611183"/>
                        <a:gd name="connsiteY120" fmla="*/ 145066 h 368046"/>
                        <a:gd name="connsiteX121" fmla="*/ 1649920 w 2611183"/>
                        <a:gd name="connsiteY121" fmla="*/ 145923 h 368046"/>
                        <a:gd name="connsiteX122" fmla="*/ 1543812 w 2611183"/>
                        <a:gd name="connsiteY122" fmla="*/ 140399 h 368046"/>
                        <a:gd name="connsiteX123" fmla="*/ 1479899 w 2611183"/>
                        <a:gd name="connsiteY123" fmla="*/ 133541 h 368046"/>
                        <a:gd name="connsiteX124" fmla="*/ 1514094 w 2611183"/>
                        <a:gd name="connsiteY124" fmla="*/ 134017 h 368046"/>
                        <a:gd name="connsiteX125" fmla="*/ 1479995 w 2611183"/>
                        <a:gd name="connsiteY125" fmla="*/ 130302 h 368046"/>
                        <a:gd name="connsiteX126" fmla="*/ 1544860 w 2611183"/>
                        <a:gd name="connsiteY126" fmla="*/ 131159 h 368046"/>
                        <a:gd name="connsiteX127" fmla="*/ 261461 w 2611183"/>
                        <a:gd name="connsiteY127" fmla="*/ 149162 h 368046"/>
                        <a:gd name="connsiteX128" fmla="*/ 411480 w 2611183"/>
                        <a:gd name="connsiteY128" fmla="*/ 140875 h 368046"/>
                        <a:gd name="connsiteX129" fmla="*/ 481965 w 2611183"/>
                        <a:gd name="connsiteY129" fmla="*/ 138303 h 368046"/>
                        <a:gd name="connsiteX130" fmla="*/ 445008 w 2611183"/>
                        <a:gd name="connsiteY130" fmla="*/ 142875 h 368046"/>
                        <a:gd name="connsiteX131" fmla="*/ 481965 w 2611183"/>
                        <a:gd name="connsiteY131" fmla="*/ 141542 h 368046"/>
                        <a:gd name="connsiteX132" fmla="*/ 412623 w 2611183"/>
                        <a:gd name="connsiteY132" fmla="*/ 150114 h 368046"/>
                        <a:gd name="connsiteX133" fmla="*/ 262128 w 2611183"/>
                        <a:gd name="connsiteY133" fmla="*/ 158401 h 368046"/>
                        <a:gd name="connsiteX134" fmla="*/ 170212 w 2611183"/>
                        <a:gd name="connsiteY134" fmla="*/ 157925 h 368046"/>
                        <a:gd name="connsiteX135" fmla="*/ 218980 w 2611183"/>
                        <a:gd name="connsiteY135" fmla="*/ 154877 h 368046"/>
                        <a:gd name="connsiteX136" fmla="*/ 170212 w 2611183"/>
                        <a:gd name="connsiteY136" fmla="*/ 154686 h 368046"/>
                        <a:gd name="connsiteX137" fmla="*/ 261557 w 2611183"/>
                        <a:gd name="connsiteY137" fmla="*/ 149066 h 368046"/>
                        <a:gd name="connsiteX138" fmla="*/ 264033 w 2611183"/>
                        <a:gd name="connsiteY138" fmla="*/ 254222 h 368046"/>
                        <a:gd name="connsiteX139" fmla="*/ 101441 w 2611183"/>
                        <a:gd name="connsiteY139" fmla="*/ 252698 h 368046"/>
                        <a:gd name="connsiteX140" fmla="*/ 2286 w 2611183"/>
                        <a:gd name="connsiteY140" fmla="*/ 247650 h 368046"/>
                        <a:gd name="connsiteX141" fmla="*/ 28670 w 2611183"/>
                        <a:gd name="connsiteY141" fmla="*/ 245745 h 368046"/>
                        <a:gd name="connsiteX142" fmla="*/ 2286 w 2611183"/>
                        <a:gd name="connsiteY142" fmla="*/ 244412 h 368046"/>
                        <a:gd name="connsiteX143" fmla="*/ 101441 w 2611183"/>
                        <a:gd name="connsiteY143" fmla="*/ 237268 h 368046"/>
                        <a:gd name="connsiteX144" fmla="*/ 264795 w 2611183"/>
                        <a:gd name="connsiteY144" fmla="*/ 238792 h 368046"/>
                        <a:gd name="connsiteX145" fmla="*/ 340424 w 2611183"/>
                        <a:gd name="connsiteY145" fmla="*/ 246983 h 368046"/>
                        <a:gd name="connsiteX146" fmla="*/ 320135 w 2611183"/>
                        <a:gd name="connsiteY146" fmla="*/ 248031 h 368046"/>
                        <a:gd name="connsiteX147" fmla="*/ 340328 w 2611183"/>
                        <a:gd name="connsiteY147" fmla="*/ 250222 h 368046"/>
                        <a:gd name="connsiteX148" fmla="*/ 263843 w 2611183"/>
                        <a:gd name="connsiteY148" fmla="*/ 254222 h 368046"/>
                        <a:gd name="connsiteX149" fmla="*/ 411194 w 2611183"/>
                        <a:gd name="connsiteY149" fmla="*/ 206216 h 368046"/>
                        <a:gd name="connsiteX150" fmla="*/ 235077 w 2611183"/>
                        <a:gd name="connsiteY150" fmla="*/ 215932 h 368046"/>
                        <a:gd name="connsiteX151" fmla="*/ 58484 w 2611183"/>
                        <a:gd name="connsiteY151" fmla="*/ 215455 h 368046"/>
                        <a:gd name="connsiteX152" fmla="*/ 234696 w 2611183"/>
                        <a:gd name="connsiteY152" fmla="*/ 212884 h 368046"/>
                        <a:gd name="connsiteX153" fmla="*/ 246031 w 2611183"/>
                        <a:gd name="connsiteY153" fmla="*/ 212217 h 368046"/>
                        <a:gd name="connsiteX154" fmla="*/ 235077 w 2611183"/>
                        <a:gd name="connsiteY154" fmla="*/ 212693 h 368046"/>
                        <a:gd name="connsiteX155" fmla="*/ 58484 w 2611183"/>
                        <a:gd name="connsiteY155" fmla="*/ 212217 h 368046"/>
                        <a:gd name="connsiteX156" fmla="*/ 234696 w 2611183"/>
                        <a:gd name="connsiteY156" fmla="*/ 209645 h 368046"/>
                        <a:gd name="connsiteX157" fmla="*/ 409956 w 2611183"/>
                        <a:gd name="connsiteY157" fmla="*/ 196882 h 368046"/>
                        <a:gd name="connsiteX158" fmla="*/ 585121 w 2611183"/>
                        <a:gd name="connsiteY158" fmla="*/ 182023 h 368046"/>
                        <a:gd name="connsiteX159" fmla="*/ 607124 w 2611183"/>
                        <a:gd name="connsiteY159" fmla="*/ 180404 h 368046"/>
                        <a:gd name="connsiteX160" fmla="*/ 629126 w 2611183"/>
                        <a:gd name="connsiteY160" fmla="*/ 178975 h 368046"/>
                        <a:gd name="connsiteX161" fmla="*/ 673227 w 2611183"/>
                        <a:gd name="connsiteY161" fmla="*/ 176308 h 368046"/>
                        <a:gd name="connsiteX162" fmla="*/ 761524 w 2611183"/>
                        <a:gd name="connsiteY162" fmla="*/ 172403 h 368046"/>
                        <a:gd name="connsiteX163" fmla="*/ 906780 w 2611183"/>
                        <a:gd name="connsiteY163" fmla="*/ 169450 h 368046"/>
                        <a:gd name="connsiteX164" fmla="*/ 1051846 w 2611183"/>
                        <a:gd name="connsiteY164" fmla="*/ 167164 h 368046"/>
                        <a:gd name="connsiteX165" fmla="*/ 1342073 w 2611183"/>
                        <a:gd name="connsiteY165" fmla="*/ 162496 h 368046"/>
                        <a:gd name="connsiteX166" fmla="*/ 1922526 w 2611183"/>
                        <a:gd name="connsiteY166" fmla="*/ 153162 h 368046"/>
                        <a:gd name="connsiteX167" fmla="*/ 2464975 w 2611183"/>
                        <a:gd name="connsiteY167" fmla="*/ 150590 h 368046"/>
                        <a:gd name="connsiteX168" fmla="*/ 2320481 w 2611183"/>
                        <a:gd name="connsiteY168" fmla="*/ 154496 h 368046"/>
                        <a:gd name="connsiteX169" fmla="*/ 2464975 w 2611183"/>
                        <a:gd name="connsiteY169" fmla="*/ 153829 h 368046"/>
                        <a:gd name="connsiteX170" fmla="*/ 1923002 w 2611183"/>
                        <a:gd name="connsiteY170" fmla="*/ 168593 h 368046"/>
                        <a:gd name="connsiteX171" fmla="*/ 1342549 w 2611183"/>
                        <a:gd name="connsiteY171" fmla="*/ 177927 h 368046"/>
                        <a:gd name="connsiteX172" fmla="*/ 1052322 w 2611183"/>
                        <a:gd name="connsiteY172" fmla="*/ 182594 h 368046"/>
                        <a:gd name="connsiteX173" fmla="*/ 907256 w 2611183"/>
                        <a:gd name="connsiteY173" fmla="*/ 184880 h 368046"/>
                        <a:gd name="connsiteX174" fmla="*/ 762381 w 2611183"/>
                        <a:gd name="connsiteY174" fmla="*/ 187833 h 368046"/>
                        <a:gd name="connsiteX175" fmla="*/ 674465 w 2611183"/>
                        <a:gd name="connsiteY175" fmla="*/ 190214 h 368046"/>
                        <a:gd name="connsiteX176" fmla="*/ 630555 w 2611183"/>
                        <a:gd name="connsiteY176" fmla="*/ 192119 h 368046"/>
                        <a:gd name="connsiteX177" fmla="*/ 608648 w 2611183"/>
                        <a:gd name="connsiteY177" fmla="*/ 193167 h 368046"/>
                        <a:gd name="connsiteX178" fmla="*/ 586740 w 2611183"/>
                        <a:gd name="connsiteY178" fmla="*/ 194405 h 368046"/>
                        <a:gd name="connsiteX179" fmla="*/ 411194 w 2611183"/>
                        <a:gd name="connsiteY179" fmla="*/ 206216 h 368046"/>
                        <a:gd name="connsiteX180" fmla="*/ 1916525 w 2611183"/>
                        <a:gd name="connsiteY180" fmla="*/ 220313 h 368046"/>
                        <a:gd name="connsiteX181" fmla="*/ 2003203 w 2611183"/>
                        <a:gd name="connsiteY181" fmla="*/ 218313 h 368046"/>
                        <a:gd name="connsiteX182" fmla="*/ 2145602 w 2611183"/>
                        <a:gd name="connsiteY182" fmla="*/ 220028 h 368046"/>
                        <a:gd name="connsiteX183" fmla="*/ 2211991 w 2611183"/>
                        <a:gd name="connsiteY183" fmla="*/ 223838 h 368046"/>
                        <a:gd name="connsiteX184" fmla="*/ 2176558 w 2611183"/>
                        <a:gd name="connsiteY184" fmla="*/ 225076 h 368046"/>
                        <a:gd name="connsiteX185" fmla="*/ 2211991 w 2611183"/>
                        <a:gd name="connsiteY185" fmla="*/ 227076 h 368046"/>
                        <a:gd name="connsiteX186" fmla="*/ 2145411 w 2611183"/>
                        <a:gd name="connsiteY186" fmla="*/ 229362 h 368046"/>
                        <a:gd name="connsiteX187" fmla="*/ 2003012 w 2611183"/>
                        <a:gd name="connsiteY187" fmla="*/ 227647 h 368046"/>
                        <a:gd name="connsiteX188" fmla="*/ 1916525 w 2611183"/>
                        <a:gd name="connsiteY188" fmla="*/ 223552 h 368046"/>
                        <a:gd name="connsiteX189" fmla="*/ 1962722 w 2611183"/>
                        <a:gd name="connsiteY189" fmla="*/ 222504 h 368046"/>
                        <a:gd name="connsiteX190" fmla="*/ 1916620 w 2611183"/>
                        <a:gd name="connsiteY190" fmla="*/ 220313 h 368046"/>
                        <a:gd name="connsiteX191" fmla="*/ 583502 w 2611183"/>
                        <a:gd name="connsiteY191" fmla="*/ 222695 h 368046"/>
                        <a:gd name="connsiteX192" fmla="*/ 656273 w 2611183"/>
                        <a:gd name="connsiteY192" fmla="*/ 219742 h 368046"/>
                        <a:gd name="connsiteX193" fmla="*/ 583502 w 2611183"/>
                        <a:gd name="connsiteY193" fmla="*/ 219456 h 368046"/>
                        <a:gd name="connsiteX194" fmla="*/ 856679 w 2611183"/>
                        <a:gd name="connsiteY194" fmla="*/ 209074 h 368046"/>
                        <a:gd name="connsiteX195" fmla="*/ 1306354 w 2611183"/>
                        <a:gd name="connsiteY195" fmla="*/ 208121 h 368046"/>
                        <a:gd name="connsiteX196" fmla="*/ 1516094 w 2611183"/>
                        <a:gd name="connsiteY196" fmla="*/ 216408 h 368046"/>
                        <a:gd name="connsiteX197" fmla="*/ 1460183 w 2611183"/>
                        <a:gd name="connsiteY197" fmla="*/ 217456 h 368046"/>
                        <a:gd name="connsiteX198" fmla="*/ 1516094 w 2611183"/>
                        <a:gd name="connsiteY198" fmla="*/ 219646 h 368046"/>
                        <a:gd name="connsiteX199" fmla="*/ 1306068 w 2611183"/>
                        <a:gd name="connsiteY199" fmla="*/ 223552 h 368046"/>
                        <a:gd name="connsiteX200" fmla="*/ 856964 w 2611183"/>
                        <a:gd name="connsiteY200" fmla="*/ 224504 h 368046"/>
                        <a:gd name="connsiteX201" fmla="*/ 583597 w 2611183"/>
                        <a:gd name="connsiteY201" fmla="*/ 222695 h 368046"/>
                        <a:gd name="connsiteX202" fmla="*/ 626078 w 2611183"/>
                        <a:gd name="connsiteY202" fmla="*/ 254794 h 368046"/>
                        <a:gd name="connsiteX203" fmla="*/ 738759 w 2611183"/>
                        <a:gd name="connsiteY203" fmla="*/ 248507 h 368046"/>
                        <a:gd name="connsiteX204" fmla="*/ 924116 w 2611183"/>
                        <a:gd name="connsiteY204" fmla="*/ 250222 h 368046"/>
                        <a:gd name="connsiteX205" fmla="*/ 1010221 w 2611183"/>
                        <a:gd name="connsiteY205" fmla="*/ 258032 h 368046"/>
                        <a:gd name="connsiteX206" fmla="*/ 987171 w 2611183"/>
                        <a:gd name="connsiteY206" fmla="*/ 259175 h 368046"/>
                        <a:gd name="connsiteX207" fmla="*/ 1010221 w 2611183"/>
                        <a:gd name="connsiteY207" fmla="*/ 261271 h 368046"/>
                        <a:gd name="connsiteX208" fmla="*/ 923449 w 2611183"/>
                        <a:gd name="connsiteY208" fmla="*/ 265652 h 368046"/>
                        <a:gd name="connsiteX209" fmla="*/ 738569 w 2611183"/>
                        <a:gd name="connsiteY209" fmla="*/ 263938 h 368046"/>
                        <a:gd name="connsiteX210" fmla="*/ 626078 w 2611183"/>
                        <a:gd name="connsiteY210" fmla="*/ 258032 h 368046"/>
                        <a:gd name="connsiteX211" fmla="*/ 656082 w 2611183"/>
                        <a:gd name="connsiteY211" fmla="*/ 256318 h 368046"/>
                        <a:gd name="connsiteX212" fmla="*/ 626078 w 2611183"/>
                        <a:gd name="connsiteY212" fmla="*/ 254698 h 368046"/>
                        <a:gd name="connsiteX213" fmla="*/ 699326 w 2611183"/>
                        <a:gd name="connsiteY213" fmla="*/ 306610 h 368046"/>
                        <a:gd name="connsiteX214" fmla="*/ 567881 w 2611183"/>
                        <a:gd name="connsiteY214" fmla="*/ 307277 h 368046"/>
                        <a:gd name="connsiteX215" fmla="*/ 488061 w 2611183"/>
                        <a:gd name="connsiteY215" fmla="*/ 300990 h 368046"/>
                        <a:gd name="connsiteX216" fmla="*/ 509397 w 2611183"/>
                        <a:gd name="connsiteY216" fmla="*/ 299466 h 368046"/>
                        <a:gd name="connsiteX217" fmla="*/ 488156 w 2611183"/>
                        <a:gd name="connsiteY217" fmla="*/ 297752 h 368046"/>
                        <a:gd name="connsiteX218" fmla="*/ 568071 w 2611183"/>
                        <a:gd name="connsiteY218" fmla="*/ 291846 h 368046"/>
                        <a:gd name="connsiteX219" fmla="*/ 699230 w 2611183"/>
                        <a:gd name="connsiteY219" fmla="*/ 291179 h 368046"/>
                        <a:gd name="connsiteX220" fmla="*/ 760667 w 2611183"/>
                        <a:gd name="connsiteY220" fmla="*/ 296513 h 368046"/>
                        <a:gd name="connsiteX221" fmla="*/ 744284 w 2611183"/>
                        <a:gd name="connsiteY221" fmla="*/ 298323 h 368046"/>
                        <a:gd name="connsiteX222" fmla="*/ 760667 w 2611183"/>
                        <a:gd name="connsiteY222" fmla="*/ 299752 h 368046"/>
                        <a:gd name="connsiteX223" fmla="*/ 699421 w 2611183"/>
                        <a:gd name="connsiteY223" fmla="*/ 306610 h 368046"/>
                        <a:gd name="connsiteX224" fmla="*/ 1448848 w 2611183"/>
                        <a:gd name="connsiteY224" fmla="*/ 301085 h 368046"/>
                        <a:gd name="connsiteX225" fmla="*/ 1046607 w 2611183"/>
                        <a:gd name="connsiteY225" fmla="*/ 303847 h 368046"/>
                        <a:gd name="connsiteX226" fmla="*/ 804958 w 2611183"/>
                        <a:gd name="connsiteY226" fmla="*/ 328422 h 368046"/>
                        <a:gd name="connsiteX227" fmla="*/ 931164 w 2611183"/>
                        <a:gd name="connsiteY227" fmla="*/ 309181 h 368046"/>
                        <a:gd name="connsiteX228" fmla="*/ 804958 w 2611183"/>
                        <a:gd name="connsiteY228" fmla="*/ 325184 h 368046"/>
                        <a:gd name="connsiteX229" fmla="*/ 1045655 w 2611183"/>
                        <a:gd name="connsiteY229" fmla="*/ 294608 h 368046"/>
                        <a:gd name="connsiteX230" fmla="*/ 1449419 w 2611183"/>
                        <a:gd name="connsiteY230" fmla="*/ 291846 h 368046"/>
                        <a:gd name="connsiteX231" fmla="*/ 1637062 w 2611183"/>
                        <a:gd name="connsiteY231" fmla="*/ 302419 h 368046"/>
                        <a:gd name="connsiteX232" fmla="*/ 1537145 w 2611183"/>
                        <a:gd name="connsiteY232" fmla="*/ 299847 h 368046"/>
                        <a:gd name="connsiteX233" fmla="*/ 1637062 w 2611183"/>
                        <a:gd name="connsiteY233" fmla="*/ 305753 h 368046"/>
                        <a:gd name="connsiteX234" fmla="*/ 1448848 w 2611183"/>
                        <a:gd name="connsiteY234" fmla="*/ 301276 h 368046"/>
                        <a:gd name="connsiteX235" fmla="*/ 2056067 w 2611183"/>
                        <a:gd name="connsiteY235" fmla="*/ 266890 h 368046"/>
                        <a:gd name="connsiteX236" fmla="*/ 1399508 w 2611183"/>
                        <a:gd name="connsiteY236" fmla="*/ 268510 h 368046"/>
                        <a:gd name="connsiteX237" fmla="*/ 1000220 w 2611183"/>
                        <a:gd name="connsiteY237" fmla="*/ 263366 h 368046"/>
                        <a:gd name="connsiteX238" fmla="*/ 1106615 w 2611183"/>
                        <a:gd name="connsiteY238" fmla="*/ 261461 h 368046"/>
                        <a:gd name="connsiteX239" fmla="*/ 1000220 w 2611183"/>
                        <a:gd name="connsiteY239" fmla="*/ 260128 h 368046"/>
                        <a:gd name="connsiteX240" fmla="*/ 1399508 w 2611183"/>
                        <a:gd name="connsiteY240" fmla="*/ 253079 h 368046"/>
                        <a:gd name="connsiteX241" fmla="*/ 2056067 w 2611183"/>
                        <a:gd name="connsiteY241" fmla="*/ 251460 h 368046"/>
                        <a:gd name="connsiteX242" fmla="*/ 2362676 w 2611183"/>
                        <a:gd name="connsiteY242" fmla="*/ 256794 h 368046"/>
                        <a:gd name="connsiteX243" fmla="*/ 2280952 w 2611183"/>
                        <a:gd name="connsiteY243" fmla="*/ 258604 h 368046"/>
                        <a:gd name="connsiteX244" fmla="*/ 2362676 w 2611183"/>
                        <a:gd name="connsiteY244" fmla="*/ 260032 h 368046"/>
                        <a:gd name="connsiteX245" fmla="*/ 2055971 w 2611183"/>
                        <a:gd name="connsiteY245" fmla="*/ 266890 h 3680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1183" h="368046">
                          <a:moveTo>
                            <a:pt x="2393156" y="210026"/>
                          </a:moveTo>
                          <a:cubicBezTo>
                            <a:pt x="2348103" y="208979"/>
                            <a:pt x="2302955" y="207836"/>
                            <a:pt x="2257901" y="206502"/>
                          </a:cubicBezTo>
                          <a:cubicBezTo>
                            <a:pt x="2281904" y="206121"/>
                            <a:pt x="2306003" y="205550"/>
                            <a:pt x="2330006" y="205073"/>
                          </a:cubicBezTo>
                          <a:cubicBezTo>
                            <a:pt x="2306003" y="204502"/>
                            <a:pt x="2281904" y="203930"/>
                            <a:pt x="2257901" y="203168"/>
                          </a:cubicBezTo>
                          <a:cubicBezTo>
                            <a:pt x="2303050" y="202406"/>
                            <a:pt x="2348103" y="201549"/>
                            <a:pt x="2393156" y="200596"/>
                          </a:cubicBezTo>
                          <a:cubicBezTo>
                            <a:pt x="2465737" y="200596"/>
                            <a:pt x="2538222" y="200120"/>
                            <a:pt x="2610803" y="199454"/>
                          </a:cubicBezTo>
                          <a:lnTo>
                            <a:pt x="2610803" y="178498"/>
                          </a:lnTo>
                          <a:cubicBezTo>
                            <a:pt x="2607850" y="176498"/>
                            <a:pt x="2605278" y="173355"/>
                            <a:pt x="2603754" y="168878"/>
                          </a:cubicBezTo>
                          <a:cubicBezTo>
                            <a:pt x="2592229" y="136112"/>
                            <a:pt x="2603754" y="122301"/>
                            <a:pt x="2611184" y="94298"/>
                          </a:cubicBezTo>
                          <a:lnTo>
                            <a:pt x="2611184" y="58388"/>
                          </a:lnTo>
                          <a:cubicBezTo>
                            <a:pt x="2611184" y="58388"/>
                            <a:pt x="2610898" y="58388"/>
                            <a:pt x="2610707" y="58388"/>
                          </a:cubicBezTo>
                          <a:cubicBezTo>
                            <a:pt x="2535746" y="57531"/>
                            <a:pt x="2460784" y="56102"/>
                            <a:pt x="2385822" y="54007"/>
                          </a:cubicBezTo>
                          <a:cubicBezTo>
                            <a:pt x="2350961" y="51054"/>
                            <a:pt x="2316194" y="47911"/>
                            <a:pt x="2281523" y="44672"/>
                          </a:cubicBezTo>
                          <a:cubicBezTo>
                            <a:pt x="2290858" y="44482"/>
                            <a:pt x="2300097" y="44196"/>
                            <a:pt x="2309432" y="43910"/>
                          </a:cubicBezTo>
                          <a:cubicBezTo>
                            <a:pt x="2300097" y="43053"/>
                            <a:pt x="2290858" y="42291"/>
                            <a:pt x="2281523" y="41434"/>
                          </a:cubicBezTo>
                          <a:cubicBezTo>
                            <a:pt x="2316671" y="40672"/>
                            <a:pt x="2351723" y="39719"/>
                            <a:pt x="2386870" y="38576"/>
                          </a:cubicBezTo>
                          <a:cubicBezTo>
                            <a:pt x="2460308" y="40577"/>
                            <a:pt x="2533745" y="42005"/>
                            <a:pt x="2607183" y="42863"/>
                          </a:cubicBezTo>
                          <a:cubicBezTo>
                            <a:pt x="2600325" y="26575"/>
                            <a:pt x="2589181" y="11621"/>
                            <a:pt x="2576894" y="0"/>
                          </a:cubicBezTo>
                          <a:lnTo>
                            <a:pt x="2576894" y="0"/>
                          </a:lnTo>
                          <a:lnTo>
                            <a:pt x="2013490" y="1333"/>
                          </a:lnTo>
                          <a:cubicBezTo>
                            <a:pt x="2012347" y="1429"/>
                            <a:pt x="2011204" y="1524"/>
                            <a:pt x="2009966" y="1619"/>
                          </a:cubicBezTo>
                          <a:cubicBezTo>
                            <a:pt x="1951863" y="7334"/>
                            <a:pt x="1893856" y="13525"/>
                            <a:pt x="1835087" y="13907"/>
                          </a:cubicBezTo>
                          <a:cubicBezTo>
                            <a:pt x="1826419" y="13907"/>
                            <a:pt x="1819656" y="12002"/>
                            <a:pt x="1814608" y="8954"/>
                          </a:cubicBezTo>
                          <a:cubicBezTo>
                            <a:pt x="1810322" y="10668"/>
                            <a:pt x="1805083" y="11716"/>
                            <a:pt x="1798987" y="11716"/>
                          </a:cubicBezTo>
                          <a:cubicBezTo>
                            <a:pt x="1672019" y="12002"/>
                            <a:pt x="1545050" y="9906"/>
                            <a:pt x="1418177" y="5715"/>
                          </a:cubicBezTo>
                          <a:cubicBezTo>
                            <a:pt x="1412462" y="5525"/>
                            <a:pt x="1407509" y="4477"/>
                            <a:pt x="1403414" y="2762"/>
                          </a:cubicBezTo>
                          <a:lnTo>
                            <a:pt x="1145858" y="3429"/>
                          </a:lnTo>
                          <a:cubicBezTo>
                            <a:pt x="1085660" y="8287"/>
                            <a:pt x="1025462" y="14192"/>
                            <a:pt x="964883" y="15907"/>
                          </a:cubicBezTo>
                          <a:cubicBezTo>
                            <a:pt x="853154" y="19050"/>
                            <a:pt x="741807" y="9811"/>
                            <a:pt x="630174" y="9906"/>
                          </a:cubicBezTo>
                          <a:cubicBezTo>
                            <a:pt x="621411" y="9906"/>
                            <a:pt x="614553" y="7906"/>
                            <a:pt x="609505" y="4667"/>
                          </a:cubicBezTo>
                          <a:lnTo>
                            <a:pt x="578644" y="4667"/>
                          </a:lnTo>
                          <a:cubicBezTo>
                            <a:pt x="573596" y="8001"/>
                            <a:pt x="566642" y="10001"/>
                            <a:pt x="557975" y="10001"/>
                          </a:cubicBezTo>
                          <a:cubicBezTo>
                            <a:pt x="458915" y="10287"/>
                            <a:pt x="359474" y="15145"/>
                            <a:pt x="260509" y="12287"/>
                          </a:cubicBezTo>
                          <a:cubicBezTo>
                            <a:pt x="218694" y="11049"/>
                            <a:pt x="176975" y="8382"/>
                            <a:pt x="135255" y="5715"/>
                          </a:cubicBezTo>
                          <a:lnTo>
                            <a:pt x="40672" y="5905"/>
                          </a:lnTo>
                          <a:cubicBezTo>
                            <a:pt x="25432" y="22955"/>
                            <a:pt x="10192" y="40196"/>
                            <a:pt x="1238" y="61532"/>
                          </a:cubicBezTo>
                          <a:lnTo>
                            <a:pt x="1048" y="110966"/>
                          </a:lnTo>
                          <a:cubicBezTo>
                            <a:pt x="69914" y="115348"/>
                            <a:pt x="139256" y="116777"/>
                            <a:pt x="208407" y="116205"/>
                          </a:cubicBezTo>
                          <a:cubicBezTo>
                            <a:pt x="299942" y="115443"/>
                            <a:pt x="391287" y="111347"/>
                            <a:pt x="482441" y="106108"/>
                          </a:cubicBezTo>
                          <a:cubicBezTo>
                            <a:pt x="632651" y="99155"/>
                            <a:pt x="782860" y="89345"/>
                            <a:pt x="934117" y="86487"/>
                          </a:cubicBezTo>
                          <a:cubicBezTo>
                            <a:pt x="1085374" y="83820"/>
                            <a:pt x="1236345" y="88392"/>
                            <a:pt x="1386840" y="93154"/>
                          </a:cubicBezTo>
                          <a:cubicBezTo>
                            <a:pt x="1527239" y="99632"/>
                            <a:pt x="1667542" y="106108"/>
                            <a:pt x="1808417" y="106966"/>
                          </a:cubicBezTo>
                          <a:cubicBezTo>
                            <a:pt x="1770888" y="107823"/>
                            <a:pt x="1733360" y="108204"/>
                            <a:pt x="1695831" y="108395"/>
                          </a:cubicBezTo>
                          <a:cubicBezTo>
                            <a:pt x="1733360" y="109347"/>
                            <a:pt x="1770793" y="110014"/>
                            <a:pt x="1808417" y="110204"/>
                          </a:cubicBezTo>
                          <a:cubicBezTo>
                            <a:pt x="1667542" y="113443"/>
                            <a:pt x="1526477" y="110966"/>
                            <a:pt x="1385792" y="108585"/>
                          </a:cubicBezTo>
                          <a:cubicBezTo>
                            <a:pt x="1235297" y="103823"/>
                            <a:pt x="1084898" y="99250"/>
                            <a:pt x="934688" y="101917"/>
                          </a:cubicBezTo>
                          <a:cubicBezTo>
                            <a:pt x="784479" y="104775"/>
                            <a:pt x="634460" y="114491"/>
                            <a:pt x="483870" y="121539"/>
                          </a:cubicBezTo>
                          <a:cubicBezTo>
                            <a:pt x="392144" y="124778"/>
                            <a:pt x="300228" y="126873"/>
                            <a:pt x="208407" y="125540"/>
                          </a:cubicBezTo>
                          <a:cubicBezTo>
                            <a:pt x="139065" y="124587"/>
                            <a:pt x="69723" y="121634"/>
                            <a:pt x="1143" y="115729"/>
                          </a:cubicBezTo>
                          <a:lnTo>
                            <a:pt x="476" y="282416"/>
                          </a:lnTo>
                          <a:cubicBezTo>
                            <a:pt x="46672" y="283845"/>
                            <a:pt x="92869" y="284702"/>
                            <a:pt x="139065" y="284512"/>
                          </a:cubicBezTo>
                          <a:cubicBezTo>
                            <a:pt x="240983" y="285750"/>
                            <a:pt x="343091" y="283178"/>
                            <a:pt x="444532" y="276701"/>
                          </a:cubicBezTo>
                          <a:cubicBezTo>
                            <a:pt x="492062" y="274701"/>
                            <a:pt x="539591" y="271844"/>
                            <a:pt x="587026" y="268224"/>
                          </a:cubicBezTo>
                          <a:cubicBezTo>
                            <a:pt x="562070" y="271272"/>
                            <a:pt x="537020" y="274034"/>
                            <a:pt x="511874" y="276511"/>
                          </a:cubicBezTo>
                          <a:cubicBezTo>
                            <a:pt x="536924" y="275082"/>
                            <a:pt x="561975" y="273368"/>
                            <a:pt x="587026" y="271463"/>
                          </a:cubicBezTo>
                          <a:cubicBezTo>
                            <a:pt x="540068" y="277178"/>
                            <a:pt x="492919" y="282035"/>
                            <a:pt x="445484" y="286036"/>
                          </a:cubicBezTo>
                          <a:cubicBezTo>
                            <a:pt x="343567" y="292513"/>
                            <a:pt x="241078" y="295085"/>
                            <a:pt x="138779" y="293846"/>
                          </a:cubicBezTo>
                          <a:cubicBezTo>
                            <a:pt x="92488" y="292513"/>
                            <a:pt x="46387" y="290131"/>
                            <a:pt x="381" y="287179"/>
                          </a:cubicBezTo>
                          <a:lnTo>
                            <a:pt x="190" y="332708"/>
                          </a:lnTo>
                          <a:lnTo>
                            <a:pt x="75914" y="330041"/>
                          </a:lnTo>
                          <a:lnTo>
                            <a:pt x="484156" y="325564"/>
                          </a:lnTo>
                          <a:lnTo>
                            <a:pt x="674942" y="329565"/>
                          </a:lnTo>
                          <a:lnTo>
                            <a:pt x="624078" y="331756"/>
                          </a:lnTo>
                          <a:lnTo>
                            <a:pt x="674846" y="332804"/>
                          </a:lnTo>
                          <a:lnTo>
                            <a:pt x="484251" y="340995"/>
                          </a:lnTo>
                          <a:lnTo>
                            <a:pt x="76009" y="345472"/>
                          </a:lnTo>
                          <a:lnTo>
                            <a:pt x="0" y="344424"/>
                          </a:lnTo>
                          <a:lnTo>
                            <a:pt x="0" y="348710"/>
                          </a:lnTo>
                          <a:cubicBezTo>
                            <a:pt x="0" y="348710"/>
                            <a:pt x="0" y="368046"/>
                            <a:pt x="0" y="368046"/>
                          </a:cubicBezTo>
                          <a:lnTo>
                            <a:pt x="740759" y="366236"/>
                          </a:lnTo>
                          <a:cubicBezTo>
                            <a:pt x="836771" y="356616"/>
                            <a:pt x="932974" y="347091"/>
                            <a:pt x="1029367" y="338900"/>
                          </a:cubicBezTo>
                          <a:cubicBezTo>
                            <a:pt x="932974" y="345948"/>
                            <a:pt x="836867" y="354425"/>
                            <a:pt x="740759" y="362998"/>
                          </a:cubicBezTo>
                          <a:cubicBezTo>
                            <a:pt x="922020" y="344900"/>
                            <a:pt x="1103662" y="326707"/>
                            <a:pt x="1287209" y="318421"/>
                          </a:cubicBezTo>
                          <a:cubicBezTo>
                            <a:pt x="1362647" y="315468"/>
                            <a:pt x="1438275" y="314039"/>
                            <a:pt x="1513808" y="314992"/>
                          </a:cubicBezTo>
                          <a:cubicBezTo>
                            <a:pt x="1589342" y="315754"/>
                            <a:pt x="1664684" y="317945"/>
                            <a:pt x="1740027" y="318706"/>
                          </a:cubicBezTo>
                          <a:cubicBezTo>
                            <a:pt x="1890808" y="320516"/>
                            <a:pt x="2041589" y="319183"/>
                            <a:pt x="2192369" y="316039"/>
                          </a:cubicBezTo>
                          <a:cubicBezTo>
                            <a:pt x="2331720" y="314135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074"/>
                            <a:pt x="2465451" y="209550"/>
                            <a:pt x="2392871" y="209550"/>
                          </a:cubicBezTo>
                          <a:close/>
                          <a:moveTo>
                            <a:pt x="2169700" y="93726"/>
                          </a:moveTo>
                          <a:cubicBezTo>
                            <a:pt x="2152745" y="96012"/>
                            <a:pt x="2135696" y="98108"/>
                            <a:pt x="2118551" y="100108"/>
                          </a:cubicBezTo>
                          <a:cubicBezTo>
                            <a:pt x="2081879" y="100013"/>
                            <a:pt x="2045303" y="99155"/>
                            <a:pt x="2008727" y="97536"/>
                          </a:cubicBezTo>
                          <a:cubicBezTo>
                            <a:pt x="1986724" y="94583"/>
                            <a:pt x="1964912" y="91345"/>
                            <a:pt x="1943291" y="87821"/>
                          </a:cubicBezTo>
                          <a:cubicBezTo>
                            <a:pt x="1949196" y="87630"/>
                            <a:pt x="1955006" y="87344"/>
                            <a:pt x="1960912" y="87154"/>
                          </a:cubicBezTo>
                          <a:cubicBezTo>
                            <a:pt x="1955102" y="86296"/>
                            <a:pt x="1949196" y="85534"/>
                            <a:pt x="1943386" y="84582"/>
                          </a:cubicBezTo>
                          <a:cubicBezTo>
                            <a:pt x="1965770" y="84011"/>
                            <a:pt x="1988058" y="83153"/>
                            <a:pt x="2010347" y="82105"/>
                          </a:cubicBezTo>
                          <a:cubicBezTo>
                            <a:pt x="2046446" y="83629"/>
                            <a:pt x="2082737" y="84487"/>
                            <a:pt x="2118932" y="84582"/>
                          </a:cubicBezTo>
                          <a:cubicBezTo>
                            <a:pt x="2135791" y="86678"/>
                            <a:pt x="2152841" y="88583"/>
                            <a:pt x="2169890" y="90392"/>
                          </a:cubicBezTo>
                          <a:cubicBezTo>
                            <a:pt x="2165414" y="90964"/>
                            <a:pt x="2160842" y="91535"/>
                            <a:pt x="2156270" y="92107"/>
                          </a:cubicBezTo>
                          <a:cubicBezTo>
                            <a:pt x="2160842" y="92583"/>
                            <a:pt x="2165318" y="93154"/>
                            <a:pt x="2169890" y="93631"/>
                          </a:cubicBezTo>
                          <a:close/>
                          <a:moveTo>
                            <a:pt x="872204" y="27813"/>
                          </a:moveTo>
                          <a:cubicBezTo>
                            <a:pt x="943070" y="29337"/>
                            <a:pt x="1013936" y="30480"/>
                            <a:pt x="1084802" y="31147"/>
                          </a:cubicBezTo>
                          <a:cubicBezTo>
                            <a:pt x="1155668" y="31813"/>
                            <a:pt x="1226630" y="32099"/>
                            <a:pt x="1297495" y="32004"/>
                          </a:cubicBezTo>
                          <a:cubicBezTo>
                            <a:pt x="1439323" y="32004"/>
                            <a:pt x="1581150" y="29242"/>
                            <a:pt x="1723168" y="28289"/>
                          </a:cubicBezTo>
                          <a:cubicBezTo>
                            <a:pt x="1855851" y="29528"/>
                            <a:pt x="1988820" y="32575"/>
                            <a:pt x="2120551" y="41434"/>
                          </a:cubicBezTo>
                          <a:cubicBezTo>
                            <a:pt x="2085308" y="40196"/>
                            <a:pt x="2050066" y="39338"/>
                            <a:pt x="2014919" y="38862"/>
                          </a:cubicBezTo>
                          <a:cubicBezTo>
                            <a:pt x="2050161" y="40481"/>
                            <a:pt x="2085404" y="42386"/>
                            <a:pt x="2120551" y="44767"/>
                          </a:cubicBezTo>
                          <a:cubicBezTo>
                            <a:pt x="1988153" y="40005"/>
                            <a:pt x="1855565" y="40958"/>
                            <a:pt x="1723168" y="43815"/>
                          </a:cubicBezTo>
                          <a:cubicBezTo>
                            <a:pt x="1581436" y="44767"/>
                            <a:pt x="1439418" y="47434"/>
                            <a:pt x="1297305" y="47530"/>
                          </a:cubicBezTo>
                          <a:cubicBezTo>
                            <a:pt x="1226249" y="47625"/>
                            <a:pt x="1155287" y="47339"/>
                            <a:pt x="1084231" y="46673"/>
                          </a:cubicBezTo>
                          <a:cubicBezTo>
                            <a:pt x="1013174" y="45911"/>
                            <a:pt x="942213" y="44767"/>
                            <a:pt x="871252" y="43244"/>
                          </a:cubicBezTo>
                          <a:cubicBezTo>
                            <a:pt x="698754" y="37529"/>
                            <a:pt x="526542" y="29242"/>
                            <a:pt x="354806" y="18669"/>
                          </a:cubicBezTo>
                          <a:cubicBezTo>
                            <a:pt x="400526" y="20383"/>
                            <a:pt x="446342" y="22003"/>
                            <a:pt x="492062" y="23336"/>
                          </a:cubicBezTo>
                          <a:cubicBezTo>
                            <a:pt x="446246" y="20860"/>
                            <a:pt x="400526" y="18193"/>
                            <a:pt x="354806" y="15430"/>
                          </a:cubicBezTo>
                          <a:cubicBezTo>
                            <a:pt x="527114" y="22003"/>
                            <a:pt x="699516" y="26099"/>
                            <a:pt x="872014" y="27813"/>
                          </a:cubicBezTo>
                          <a:close/>
                          <a:moveTo>
                            <a:pt x="1507045" y="82487"/>
                          </a:moveTo>
                          <a:lnTo>
                            <a:pt x="720757" y="86963"/>
                          </a:lnTo>
                          <a:lnTo>
                            <a:pt x="242602" y="83629"/>
                          </a:lnTo>
                          <a:lnTo>
                            <a:pt x="370046" y="81248"/>
                          </a:lnTo>
                          <a:lnTo>
                            <a:pt x="242602" y="80391"/>
                          </a:lnTo>
                          <a:lnTo>
                            <a:pt x="720757" y="71533"/>
                          </a:lnTo>
                          <a:lnTo>
                            <a:pt x="1507045" y="67056"/>
                          </a:lnTo>
                          <a:lnTo>
                            <a:pt x="1874330" y="71057"/>
                          </a:lnTo>
                          <a:lnTo>
                            <a:pt x="1776413" y="73247"/>
                          </a:lnTo>
                          <a:lnTo>
                            <a:pt x="1874330" y="74295"/>
                          </a:lnTo>
                          <a:lnTo>
                            <a:pt x="1507141" y="82487"/>
                          </a:lnTo>
                          <a:close/>
                          <a:moveTo>
                            <a:pt x="1544955" y="130969"/>
                          </a:moveTo>
                          <a:cubicBezTo>
                            <a:pt x="1580198" y="132969"/>
                            <a:pt x="1615535" y="134779"/>
                            <a:pt x="1650873" y="136493"/>
                          </a:cubicBezTo>
                          <a:lnTo>
                            <a:pt x="1700022" y="141732"/>
                          </a:lnTo>
                          <a:lnTo>
                            <a:pt x="1673638" y="142208"/>
                          </a:lnTo>
                          <a:lnTo>
                            <a:pt x="1699927" y="145066"/>
                          </a:lnTo>
                          <a:lnTo>
                            <a:pt x="1649920" y="145923"/>
                          </a:lnTo>
                          <a:cubicBezTo>
                            <a:pt x="1614583" y="144304"/>
                            <a:pt x="1579150" y="142399"/>
                            <a:pt x="1543812" y="140399"/>
                          </a:cubicBezTo>
                          <a:cubicBezTo>
                            <a:pt x="1522476" y="138208"/>
                            <a:pt x="1501140" y="135827"/>
                            <a:pt x="1479899" y="133541"/>
                          </a:cubicBezTo>
                          <a:cubicBezTo>
                            <a:pt x="1491329" y="133731"/>
                            <a:pt x="1502664" y="133826"/>
                            <a:pt x="1514094" y="134017"/>
                          </a:cubicBezTo>
                          <a:cubicBezTo>
                            <a:pt x="1502759" y="132779"/>
                            <a:pt x="1491329" y="131636"/>
                            <a:pt x="1479995" y="130302"/>
                          </a:cubicBezTo>
                          <a:cubicBezTo>
                            <a:pt x="1501616" y="130683"/>
                            <a:pt x="1523238" y="130874"/>
                            <a:pt x="1544860" y="131159"/>
                          </a:cubicBezTo>
                          <a:close/>
                          <a:moveTo>
                            <a:pt x="261461" y="149162"/>
                          </a:moveTo>
                          <a:cubicBezTo>
                            <a:pt x="311563" y="147257"/>
                            <a:pt x="361569" y="144494"/>
                            <a:pt x="411480" y="140875"/>
                          </a:cubicBezTo>
                          <a:cubicBezTo>
                            <a:pt x="434912" y="140208"/>
                            <a:pt x="458438" y="139351"/>
                            <a:pt x="481965" y="138303"/>
                          </a:cubicBezTo>
                          <a:cubicBezTo>
                            <a:pt x="469678" y="139922"/>
                            <a:pt x="457295" y="141351"/>
                            <a:pt x="445008" y="142875"/>
                          </a:cubicBezTo>
                          <a:cubicBezTo>
                            <a:pt x="457295" y="142399"/>
                            <a:pt x="469678" y="142113"/>
                            <a:pt x="481965" y="141542"/>
                          </a:cubicBezTo>
                          <a:cubicBezTo>
                            <a:pt x="458915" y="144590"/>
                            <a:pt x="435769" y="147447"/>
                            <a:pt x="412623" y="150114"/>
                          </a:cubicBezTo>
                          <a:cubicBezTo>
                            <a:pt x="362617" y="153734"/>
                            <a:pt x="312420" y="156496"/>
                            <a:pt x="262128" y="158401"/>
                          </a:cubicBezTo>
                          <a:cubicBezTo>
                            <a:pt x="231458" y="158591"/>
                            <a:pt x="200787" y="158401"/>
                            <a:pt x="170212" y="157925"/>
                          </a:cubicBezTo>
                          <a:cubicBezTo>
                            <a:pt x="186500" y="157067"/>
                            <a:pt x="202787" y="155924"/>
                            <a:pt x="218980" y="154877"/>
                          </a:cubicBezTo>
                          <a:cubicBezTo>
                            <a:pt x="202692" y="154877"/>
                            <a:pt x="186404" y="154877"/>
                            <a:pt x="170212" y="154686"/>
                          </a:cubicBezTo>
                          <a:cubicBezTo>
                            <a:pt x="200692" y="153067"/>
                            <a:pt x="231172" y="151257"/>
                            <a:pt x="261557" y="149066"/>
                          </a:cubicBezTo>
                          <a:close/>
                          <a:moveTo>
                            <a:pt x="264033" y="254222"/>
                          </a:moveTo>
                          <a:cubicBezTo>
                            <a:pt x="209836" y="252984"/>
                            <a:pt x="155639" y="252508"/>
                            <a:pt x="101441" y="252698"/>
                          </a:cubicBezTo>
                          <a:cubicBezTo>
                            <a:pt x="68485" y="250793"/>
                            <a:pt x="35433" y="249079"/>
                            <a:pt x="2286" y="247650"/>
                          </a:cubicBezTo>
                          <a:cubicBezTo>
                            <a:pt x="11049" y="246983"/>
                            <a:pt x="19907" y="246412"/>
                            <a:pt x="28670" y="245745"/>
                          </a:cubicBezTo>
                          <a:cubicBezTo>
                            <a:pt x="19812" y="245364"/>
                            <a:pt x="11049" y="244793"/>
                            <a:pt x="2286" y="244412"/>
                          </a:cubicBezTo>
                          <a:cubicBezTo>
                            <a:pt x="35243" y="241745"/>
                            <a:pt x="68294" y="239363"/>
                            <a:pt x="101441" y="237268"/>
                          </a:cubicBezTo>
                          <a:cubicBezTo>
                            <a:pt x="155924" y="237077"/>
                            <a:pt x="210407" y="237649"/>
                            <a:pt x="264795" y="238792"/>
                          </a:cubicBezTo>
                          <a:cubicBezTo>
                            <a:pt x="290036" y="241363"/>
                            <a:pt x="315278" y="244126"/>
                            <a:pt x="340424" y="246983"/>
                          </a:cubicBezTo>
                          <a:cubicBezTo>
                            <a:pt x="333661" y="247269"/>
                            <a:pt x="326898" y="247745"/>
                            <a:pt x="320135" y="248031"/>
                          </a:cubicBezTo>
                          <a:cubicBezTo>
                            <a:pt x="326898" y="248793"/>
                            <a:pt x="333661" y="249460"/>
                            <a:pt x="340328" y="250222"/>
                          </a:cubicBezTo>
                          <a:cubicBezTo>
                            <a:pt x="314801" y="251365"/>
                            <a:pt x="289274" y="252698"/>
                            <a:pt x="263843" y="254222"/>
                          </a:cubicBezTo>
                          <a:close/>
                          <a:moveTo>
                            <a:pt x="411194" y="206216"/>
                          </a:moveTo>
                          <a:cubicBezTo>
                            <a:pt x="352616" y="210217"/>
                            <a:pt x="293942" y="214027"/>
                            <a:pt x="235077" y="215932"/>
                          </a:cubicBezTo>
                          <a:cubicBezTo>
                            <a:pt x="176212" y="217837"/>
                            <a:pt x="117158" y="218122"/>
                            <a:pt x="58484" y="215455"/>
                          </a:cubicBezTo>
                          <a:cubicBezTo>
                            <a:pt x="117253" y="217170"/>
                            <a:pt x="176117" y="215837"/>
                            <a:pt x="234696" y="212884"/>
                          </a:cubicBezTo>
                          <a:cubicBezTo>
                            <a:pt x="238506" y="212693"/>
                            <a:pt x="242221" y="212407"/>
                            <a:pt x="246031" y="212217"/>
                          </a:cubicBezTo>
                          <a:cubicBezTo>
                            <a:pt x="242316" y="212312"/>
                            <a:pt x="238697" y="212503"/>
                            <a:pt x="235077" y="212693"/>
                          </a:cubicBezTo>
                          <a:cubicBezTo>
                            <a:pt x="176212" y="214598"/>
                            <a:pt x="117158" y="214884"/>
                            <a:pt x="58484" y="212217"/>
                          </a:cubicBezTo>
                          <a:cubicBezTo>
                            <a:pt x="117253" y="213931"/>
                            <a:pt x="176117" y="212598"/>
                            <a:pt x="234696" y="209645"/>
                          </a:cubicBezTo>
                          <a:cubicBezTo>
                            <a:pt x="293275" y="206693"/>
                            <a:pt x="351663" y="201930"/>
                            <a:pt x="409956" y="196882"/>
                          </a:cubicBezTo>
                          <a:cubicBezTo>
                            <a:pt x="468249" y="191834"/>
                            <a:pt x="526542" y="186404"/>
                            <a:pt x="585121" y="182023"/>
                          </a:cubicBezTo>
                          <a:lnTo>
                            <a:pt x="607124" y="180404"/>
                          </a:lnTo>
                          <a:lnTo>
                            <a:pt x="629126" y="178975"/>
                          </a:lnTo>
                          <a:cubicBezTo>
                            <a:pt x="643795" y="177927"/>
                            <a:pt x="658559" y="177070"/>
                            <a:pt x="673227" y="176308"/>
                          </a:cubicBezTo>
                          <a:cubicBezTo>
                            <a:pt x="702659" y="174688"/>
                            <a:pt x="732092" y="173450"/>
                            <a:pt x="761524" y="172403"/>
                          </a:cubicBezTo>
                          <a:cubicBezTo>
                            <a:pt x="810006" y="171069"/>
                            <a:pt x="858393" y="170212"/>
                            <a:pt x="906780" y="169450"/>
                          </a:cubicBezTo>
                          <a:lnTo>
                            <a:pt x="1051846" y="167164"/>
                          </a:lnTo>
                          <a:lnTo>
                            <a:pt x="1342073" y="162496"/>
                          </a:lnTo>
                          <a:lnTo>
                            <a:pt x="1922526" y="153162"/>
                          </a:lnTo>
                          <a:lnTo>
                            <a:pt x="2464975" y="150590"/>
                          </a:lnTo>
                          <a:lnTo>
                            <a:pt x="2320481" y="154496"/>
                          </a:lnTo>
                          <a:lnTo>
                            <a:pt x="2464975" y="153829"/>
                          </a:lnTo>
                          <a:lnTo>
                            <a:pt x="1923002" y="168593"/>
                          </a:lnTo>
                          <a:lnTo>
                            <a:pt x="1342549" y="177927"/>
                          </a:lnTo>
                          <a:lnTo>
                            <a:pt x="1052322" y="182594"/>
                          </a:lnTo>
                          <a:lnTo>
                            <a:pt x="907256" y="184880"/>
                          </a:lnTo>
                          <a:cubicBezTo>
                            <a:pt x="858869" y="185642"/>
                            <a:pt x="810578" y="186500"/>
                            <a:pt x="762381" y="187833"/>
                          </a:cubicBezTo>
                          <a:cubicBezTo>
                            <a:pt x="733044" y="188404"/>
                            <a:pt x="703707" y="189167"/>
                            <a:pt x="674465" y="190214"/>
                          </a:cubicBezTo>
                          <a:cubicBezTo>
                            <a:pt x="659797" y="190786"/>
                            <a:pt x="645224" y="191357"/>
                            <a:pt x="630555" y="192119"/>
                          </a:cubicBezTo>
                          <a:lnTo>
                            <a:pt x="608648" y="193167"/>
                          </a:lnTo>
                          <a:lnTo>
                            <a:pt x="586740" y="194405"/>
                          </a:lnTo>
                          <a:cubicBezTo>
                            <a:pt x="528257" y="197739"/>
                            <a:pt x="469773" y="202216"/>
                            <a:pt x="411194" y="206216"/>
                          </a:cubicBezTo>
                          <a:close/>
                          <a:moveTo>
                            <a:pt x="1916525" y="220313"/>
                          </a:moveTo>
                          <a:lnTo>
                            <a:pt x="2003203" y="218313"/>
                          </a:lnTo>
                          <a:lnTo>
                            <a:pt x="2145602" y="220028"/>
                          </a:lnTo>
                          <a:lnTo>
                            <a:pt x="2211991" y="223838"/>
                          </a:lnTo>
                          <a:lnTo>
                            <a:pt x="2176558" y="225076"/>
                          </a:lnTo>
                          <a:lnTo>
                            <a:pt x="2211991" y="227076"/>
                          </a:lnTo>
                          <a:lnTo>
                            <a:pt x="2145411" y="229362"/>
                          </a:lnTo>
                          <a:lnTo>
                            <a:pt x="2003012" y="227647"/>
                          </a:lnTo>
                          <a:lnTo>
                            <a:pt x="1916525" y="223552"/>
                          </a:lnTo>
                          <a:lnTo>
                            <a:pt x="1962722" y="222504"/>
                          </a:lnTo>
                          <a:lnTo>
                            <a:pt x="1916620" y="220313"/>
                          </a:lnTo>
                          <a:close/>
                          <a:moveTo>
                            <a:pt x="583502" y="222695"/>
                          </a:moveTo>
                          <a:cubicBezTo>
                            <a:pt x="607790" y="221647"/>
                            <a:pt x="632079" y="220694"/>
                            <a:pt x="656273" y="219742"/>
                          </a:cubicBezTo>
                          <a:cubicBezTo>
                            <a:pt x="631984" y="219646"/>
                            <a:pt x="607790" y="219456"/>
                            <a:pt x="583502" y="219456"/>
                          </a:cubicBezTo>
                          <a:cubicBezTo>
                            <a:pt x="674465" y="215551"/>
                            <a:pt x="765524" y="212027"/>
                            <a:pt x="856679" y="209074"/>
                          </a:cubicBezTo>
                          <a:cubicBezTo>
                            <a:pt x="1006602" y="207454"/>
                            <a:pt x="1156430" y="207169"/>
                            <a:pt x="1306354" y="208121"/>
                          </a:cubicBezTo>
                          <a:cubicBezTo>
                            <a:pt x="1376267" y="210598"/>
                            <a:pt x="1446181" y="213360"/>
                            <a:pt x="1516094" y="216408"/>
                          </a:cubicBezTo>
                          <a:cubicBezTo>
                            <a:pt x="1497425" y="216694"/>
                            <a:pt x="1478852" y="217170"/>
                            <a:pt x="1460183" y="217456"/>
                          </a:cubicBezTo>
                          <a:cubicBezTo>
                            <a:pt x="1478852" y="218218"/>
                            <a:pt x="1497425" y="218885"/>
                            <a:pt x="1516094" y="219646"/>
                          </a:cubicBezTo>
                          <a:cubicBezTo>
                            <a:pt x="1446086" y="220694"/>
                            <a:pt x="1376077" y="222028"/>
                            <a:pt x="1306068" y="223552"/>
                          </a:cubicBezTo>
                          <a:cubicBezTo>
                            <a:pt x="1156335" y="222599"/>
                            <a:pt x="1006602" y="222885"/>
                            <a:pt x="856964" y="224504"/>
                          </a:cubicBezTo>
                          <a:cubicBezTo>
                            <a:pt x="765905" y="223456"/>
                            <a:pt x="674751" y="222885"/>
                            <a:pt x="583597" y="222695"/>
                          </a:cubicBezTo>
                          <a:close/>
                          <a:moveTo>
                            <a:pt x="626078" y="254794"/>
                          </a:moveTo>
                          <a:cubicBezTo>
                            <a:pt x="663607" y="252508"/>
                            <a:pt x="701135" y="250412"/>
                            <a:pt x="738759" y="248507"/>
                          </a:cubicBezTo>
                          <a:cubicBezTo>
                            <a:pt x="800576" y="248698"/>
                            <a:pt x="862298" y="249269"/>
                            <a:pt x="924116" y="250222"/>
                          </a:cubicBezTo>
                          <a:cubicBezTo>
                            <a:pt x="952881" y="252698"/>
                            <a:pt x="981551" y="255365"/>
                            <a:pt x="1010221" y="258032"/>
                          </a:cubicBezTo>
                          <a:cubicBezTo>
                            <a:pt x="1002506" y="258413"/>
                            <a:pt x="994886" y="258794"/>
                            <a:pt x="987171" y="259175"/>
                          </a:cubicBezTo>
                          <a:cubicBezTo>
                            <a:pt x="994791" y="259842"/>
                            <a:pt x="1002506" y="260509"/>
                            <a:pt x="1010221" y="261271"/>
                          </a:cubicBezTo>
                          <a:cubicBezTo>
                            <a:pt x="981266" y="262604"/>
                            <a:pt x="952405" y="264128"/>
                            <a:pt x="923449" y="265652"/>
                          </a:cubicBezTo>
                          <a:cubicBezTo>
                            <a:pt x="861822" y="264605"/>
                            <a:pt x="800195" y="264033"/>
                            <a:pt x="738569" y="263938"/>
                          </a:cubicBezTo>
                          <a:cubicBezTo>
                            <a:pt x="701135" y="261842"/>
                            <a:pt x="663607" y="259842"/>
                            <a:pt x="626078" y="258032"/>
                          </a:cubicBezTo>
                          <a:cubicBezTo>
                            <a:pt x="636080" y="257461"/>
                            <a:pt x="646081" y="256889"/>
                            <a:pt x="656082" y="256318"/>
                          </a:cubicBezTo>
                          <a:cubicBezTo>
                            <a:pt x="646081" y="255842"/>
                            <a:pt x="636080" y="255270"/>
                            <a:pt x="626078" y="254698"/>
                          </a:cubicBezTo>
                          <a:close/>
                          <a:moveTo>
                            <a:pt x="699326" y="306610"/>
                          </a:moveTo>
                          <a:cubicBezTo>
                            <a:pt x="655511" y="307086"/>
                            <a:pt x="611696" y="307277"/>
                            <a:pt x="567881" y="307277"/>
                          </a:cubicBezTo>
                          <a:cubicBezTo>
                            <a:pt x="541211" y="305276"/>
                            <a:pt x="514636" y="303181"/>
                            <a:pt x="488061" y="300990"/>
                          </a:cubicBezTo>
                          <a:cubicBezTo>
                            <a:pt x="495205" y="300514"/>
                            <a:pt x="502253" y="299942"/>
                            <a:pt x="509397" y="299466"/>
                          </a:cubicBezTo>
                          <a:cubicBezTo>
                            <a:pt x="502349" y="298895"/>
                            <a:pt x="495205" y="298323"/>
                            <a:pt x="488156" y="297752"/>
                          </a:cubicBezTo>
                          <a:cubicBezTo>
                            <a:pt x="514826" y="295846"/>
                            <a:pt x="541496" y="293942"/>
                            <a:pt x="568071" y="291846"/>
                          </a:cubicBezTo>
                          <a:cubicBezTo>
                            <a:pt x="611791" y="291846"/>
                            <a:pt x="655511" y="291655"/>
                            <a:pt x="699230" y="291179"/>
                          </a:cubicBezTo>
                          <a:lnTo>
                            <a:pt x="760667" y="296513"/>
                          </a:lnTo>
                          <a:lnTo>
                            <a:pt x="744284" y="298323"/>
                          </a:lnTo>
                          <a:lnTo>
                            <a:pt x="760667" y="299752"/>
                          </a:lnTo>
                          <a:lnTo>
                            <a:pt x="699421" y="306610"/>
                          </a:lnTo>
                          <a:close/>
                          <a:moveTo>
                            <a:pt x="1448848" y="301085"/>
                          </a:moveTo>
                          <a:cubicBezTo>
                            <a:pt x="1314831" y="296799"/>
                            <a:pt x="1180148" y="295465"/>
                            <a:pt x="1046607" y="303847"/>
                          </a:cubicBezTo>
                          <a:cubicBezTo>
                            <a:pt x="965359" y="308038"/>
                            <a:pt x="884301" y="315754"/>
                            <a:pt x="804958" y="328422"/>
                          </a:cubicBezTo>
                          <a:cubicBezTo>
                            <a:pt x="846487" y="320707"/>
                            <a:pt x="888587" y="314420"/>
                            <a:pt x="931164" y="309181"/>
                          </a:cubicBezTo>
                          <a:cubicBezTo>
                            <a:pt x="888778" y="313277"/>
                            <a:pt x="846677" y="318516"/>
                            <a:pt x="804958" y="325184"/>
                          </a:cubicBezTo>
                          <a:cubicBezTo>
                            <a:pt x="883444" y="310610"/>
                            <a:pt x="964216" y="300800"/>
                            <a:pt x="1045655" y="294608"/>
                          </a:cubicBezTo>
                          <a:cubicBezTo>
                            <a:pt x="1179957" y="286131"/>
                            <a:pt x="1315117" y="287464"/>
                            <a:pt x="1449419" y="291846"/>
                          </a:cubicBezTo>
                          <a:cubicBezTo>
                            <a:pt x="1512094" y="294894"/>
                            <a:pt x="1574578" y="298609"/>
                            <a:pt x="1637062" y="302419"/>
                          </a:cubicBezTo>
                          <a:cubicBezTo>
                            <a:pt x="1603724" y="301466"/>
                            <a:pt x="1570387" y="300609"/>
                            <a:pt x="1537145" y="299847"/>
                          </a:cubicBezTo>
                          <a:cubicBezTo>
                            <a:pt x="1570482" y="301752"/>
                            <a:pt x="1603820" y="303657"/>
                            <a:pt x="1637062" y="305753"/>
                          </a:cubicBezTo>
                          <a:cubicBezTo>
                            <a:pt x="1574292" y="304038"/>
                            <a:pt x="1511522" y="302323"/>
                            <a:pt x="1448848" y="301276"/>
                          </a:cubicBezTo>
                          <a:close/>
                          <a:moveTo>
                            <a:pt x="2056067" y="266890"/>
                          </a:moveTo>
                          <a:lnTo>
                            <a:pt x="1399508" y="268510"/>
                          </a:lnTo>
                          <a:lnTo>
                            <a:pt x="1000220" y="263366"/>
                          </a:lnTo>
                          <a:lnTo>
                            <a:pt x="1106615" y="261461"/>
                          </a:lnTo>
                          <a:lnTo>
                            <a:pt x="1000220" y="260128"/>
                          </a:lnTo>
                          <a:lnTo>
                            <a:pt x="1399508" y="253079"/>
                          </a:lnTo>
                          <a:lnTo>
                            <a:pt x="2056067" y="251460"/>
                          </a:lnTo>
                          <a:lnTo>
                            <a:pt x="2362676" y="256794"/>
                          </a:lnTo>
                          <a:lnTo>
                            <a:pt x="2280952" y="258604"/>
                          </a:lnTo>
                          <a:lnTo>
                            <a:pt x="2362676" y="260032"/>
                          </a:lnTo>
                          <a:lnTo>
                            <a:pt x="2055971" y="26689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5" name="Vrije vorm: vorm 17524">
                      <a:extLst>
                        <a:ext uri="{FF2B5EF4-FFF2-40B4-BE49-F238E27FC236}">
                          <a16:creationId xmlns:a16="http://schemas.microsoft.com/office/drawing/2014/main" id="{31752584-4CB4-900D-2D95-10D13D6788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4278" y="3550602"/>
                      <a:ext cx="220217" cy="8953"/>
                    </a:xfrm>
                    <a:custGeom>
                      <a:avLst/>
                      <a:gdLst>
                        <a:gd name="connsiteX0" fmla="*/ 220218 w 220217"/>
                        <a:gd name="connsiteY0" fmla="*/ 3143 h 8953"/>
                        <a:gd name="connsiteX1" fmla="*/ 220218 w 220217"/>
                        <a:gd name="connsiteY1" fmla="*/ 0 h 8953"/>
                        <a:gd name="connsiteX2" fmla="*/ 0 w 220217"/>
                        <a:gd name="connsiteY2" fmla="*/ 8954 h 8953"/>
                        <a:gd name="connsiteX3" fmla="*/ 220218 w 220217"/>
                        <a:gd name="connsiteY3" fmla="*/ 3143 h 8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8953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6" y="3239"/>
                            <a:pt x="73438" y="6191"/>
                            <a:pt x="0" y="8954"/>
                          </a:cubicBezTo>
                          <a:cubicBezTo>
                            <a:pt x="73438" y="7239"/>
                            <a:pt x="146876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6" name="Vrije vorm: vorm 17525">
                      <a:extLst>
                        <a:ext uri="{FF2B5EF4-FFF2-40B4-BE49-F238E27FC236}">
                          <a16:creationId xmlns:a16="http://schemas.microsoft.com/office/drawing/2014/main" id="{5D1CB566-5FEA-62F2-B4E6-B030350EAD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408" y="3329700"/>
                      <a:ext cx="1809178" cy="33861"/>
                    </a:xfrm>
                    <a:custGeom>
                      <a:avLst/>
                      <a:gdLst>
                        <a:gd name="connsiteX0" fmla="*/ 1810 w 1809178"/>
                        <a:gd name="connsiteY0" fmla="*/ 26782 h 33861"/>
                        <a:gd name="connsiteX1" fmla="*/ 80582 w 1809178"/>
                        <a:gd name="connsiteY1" fmla="*/ 32211 h 33861"/>
                        <a:gd name="connsiteX2" fmla="*/ 209169 w 1809178"/>
                        <a:gd name="connsiteY2" fmla="*/ 33735 h 33861"/>
                        <a:gd name="connsiteX3" fmla="*/ 483203 w 1809178"/>
                        <a:gd name="connsiteY3" fmla="*/ 23639 h 33861"/>
                        <a:gd name="connsiteX4" fmla="*/ 934879 w 1809178"/>
                        <a:gd name="connsiteY4" fmla="*/ 4017 h 33861"/>
                        <a:gd name="connsiteX5" fmla="*/ 1387602 w 1809178"/>
                        <a:gd name="connsiteY5" fmla="*/ 10685 h 33861"/>
                        <a:gd name="connsiteX6" fmla="*/ 1696593 w 1809178"/>
                        <a:gd name="connsiteY6" fmla="*/ 22686 h 33861"/>
                        <a:gd name="connsiteX7" fmla="*/ 1809179 w 1809178"/>
                        <a:gd name="connsiteY7" fmla="*/ 21258 h 33861"/>
                        <a:gd name="connsiteX8" fmla="*/ 1387602 w 1809178"/>
                        <a:gd name="connsiteY8" fmla="*/ 7446 h 33861"/>
                        <a:gd name="connsiteX9" fmla="*/ 934879 w 1809178"/>
                        <a:gd name="connsiteY9" fmla="*/ 779 h 33861"/>
                        <a:gd name="connsiteX10" fmla="*/ 483203 w 1809178"/>
                        <a:gd name="connsiteY10" fmla="*/ 20400 h 33861"/>
                        <a:gd name="connsiteX11" fmla="*/ 209169 w 1809178"/>
                        <a:gd name="connsiteY11" fmla="*/ 30497 h 33861"/>
                        <a:gd name="connsiteX12" fmla="*/ 1810 w 1809178"/>
                        <a:gd name="connsiteY12" fmla="*/ 25258 h 33861"/>
                        <a:gd name="connsiteX13" fmla="*/ 1810 w 1809178"/>
                        <a:gd name="connsiteY13" fmla="*/ 25258 h 33861"/>
                        <a:gd name="connsiteX14" fmla="*/ 0 w 1809178"/>
                        <a:gd name="connsiteY14" fmla="*/ 25163 h 33861"/>
                        <a:gd name="connsiteX15" fmla="*/ 0 w 1809178"/>
                        <a:gd name="connsiteY15" fmla="*/ 26592 h 33861"/>
                        <a:gd name="connsiteX16" fmla="*/ 1810 w 1809178"/>
                        <a:gd name="connsiteY16" fmla="*/ 26782 h 33861"/>
                        <a:gd name="connsiteX17" fmla="*/ 1810 w 1809178"/>
                        <a:gd name="connsiteY17" fmla="*/ 26782 h 338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3861">
                          <a:moveTo>
                            <a:pt x="1810" y="26782"/>
                          </a:moveTo>
                          <a:cubicBezTo>
                            <a:pt x="28003" y="28973"/>
                            <a:pt x="54293" y="30783"/>
                            <a:pt x="80582" y="32211"/>
                          </a:cubicBezTo>
                          <a:cubicBezTo>
                            <a:pt x="123349" y="33640"/>
                            <a:pt x="166307" y="34116"/>
                            <a:pt x="209169" y="33735"/>
                          </a:cubicBezTo>
                          <a:cubicBezTo>
                            <a:pt x="300704" y="32973"/>
                            <a:pt x="392049" y="28878"/>
                            <a:pt x="483203" y="23639"/>
                          </a:cubicBezTo>
                          <a:cubicBezTo>
                            <a:pt x="633413" y="16686"/>
                            <a:pt x="783622" y="6875"/>
                            <a:pt x="934879" y="4017"/>
                          </a:cubicBezTo>
                          <a:cubicBezTo>
                            <a:pt x="1086136" y="1350"/>
                            <a:pt x="1237107" y="5922"/>
                            <a:pt x="1387602" y="10685"/>
                          </a:cubicBezTo>
                          <a:cubicBezTo>
                            <a:pt x="1490567" y="15447"/>
                            <a:pt x="1593437" y="20115"/>
                            <a:pt x="1696593" y="22686"/>
                          </a:cubicBezTo>
                          <a:cubicBezTo>
                            <a:pt x="1734122" y="22496"/>
                            <a:pt x="1771650" y="22115"/>
                            <a:pt x="1809179" y="21258"/>
                          </a:cubicBezTo>
                          <a:cubicBezTo>
                            <a:pt x="1668304" y="20400"/>
                            <a:pt x="1528001" y="13828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40018" y="31068"/>
                            <a:pt x="70676" y="29640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7" name="Vrije vorm: vorm 17526">
                      <a:extLst>
                        <a:ext uri="{FF2B5EF4-FFF2-40B4-BE49-F238E27FC236}">
                          <a16:creationId xmlns:a16="http://schemas.microsoft.com/office/drawing/2014/main" id="{E3972935-D739-1FFF-589E-714D685022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2283"/>
                      <a:ext cx="326993" cy="7524"/>
                    </a:xfrm>
                    <a:custGeom>
                      <a:avLst/>
                      <a:gdLst>
                        <a:gd name="connsiteX0" fmla="*/ 325660 w 326993"/>
                        <a:gd name="connsiteY0" fmla="*/ 4286 h 7524"/>
                        <a:gd name="connsiteX1" fmla="*/ 105346 w 326993"/>
                        <a:gd name="connsiteY1" fmla="*/ 0 h 7524"/>
                        <a:gd name="connsiteX2" fmla="*/ 0 w 326993"/>
                        <a:gd name="connsiteY2" fmla="*/ 2857 h 7524"/>
                        <a:gd name="connsiteX3" fmla="*/ 27908 w 326993"/>
                        <a:gd name="connsiteY3" fmla="*/ 5334 h 7524"/>
                        <a:gd name="connsiteX4" fmla="*/ 105346 w 326993"/>
                        <a:gd name="connsiteY4" fmla="*/ 3238 h 7524"/>
                        <a:gd name="connsiteX5" fmla="*/ 326993 w 326993"/>
                        <a:gd name="connsiteY5" fmla="*/ 7525 h 7524"/>
                        <a:gd name="connsiteX6" fmla="*/ 325660 w 326993"/>
                        <a:gd name="connsiteY6" fmla="*/ 4286 h 75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524">
                          <a:moveTo>
                            <a:pt x="325660" y="4286"/>
                          </a:moveTo>
                          <a:cubicBezTo>
                            <a:pt x="252222" y="3429"/>
                            <a:pt x="178784" y="2000"/>
                            <a:pt x="105346" y="0"/>
                          </a:cubicBezTo>
                          <a:cubicBezTo>
                            <a:pt x="70295" y="1048"/>
                            <a:pt x="35147" y="2000"/>
                            <a:pt x="0" y="2857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96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525"/>
                          </a:cubicBezTo>
                          <a:cubicBezTo>
                            <a:pt x="326612" y="6382"/>
                            <a:pt x="326136" y="5334"/>
                            <a:pt x="325660" y="4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8" name="Vrije vorm: vorm 17527">
                      <a:extLst>
                        <a:ext uri="{FF2B5EF4-FFF2-40B4-BE49-F238E27FC236}">
                          <a16:creationId xmlns:a16="http://schemas.microsoft.com/office/drawing/2014/main" id="{846B8B67-3C9E-AFEC-9790-967BFE54F0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025" y="3550507"/>
                      <a:ext cx="1869471" cy="56483"/>
                    </a:xfrm>
                    <a:custGeom>
                      <a:avLst/>
                      <a:gdLst>
                        <a:gd name="connsiteX0" fmla="*/ 999268 w 1869471"/>
                        <a:gd name="connsiteY0" fmla="*/ 12192 h 56483"/>
                        <a:gd name="connsiteX1" fmla="*/ 773049 w 1869471"/>
                        <a:gd name="connsiteY1" fmla="*/ 8477 h 56483"/>
                        <a:gd name="connsiteX2" fmla="*/ 546449 w 1869471"/>
                        <a:gd name="connsiteY2" fmla="*/ 11906 h 56483"/>
                        <a:gd name="connsiteX3" fmla="*/ 0 w 1869471"/>
                        <a:gd name="connsiteY3" fmla="*/ 56483 h 56483"/>
                        <a:gd name="connsiteX4" fmla="*/ 288608 w 1869471"/>
                        <a:gd name="connsiteY4" fmla="*/ 32385 h 56483"/>
                        <a:gd name="connsiteX5" fmla="*/ 546354 w 1869471"/>
                        <a:gd name="connsiteY5" fmla="*/ 15049 h 56483"/>
                        <a:gd name="connsiteX6" fmla="*/ 772954 w 1869471"/>
                        <a:gd name="connsiteY6" fmla="*/ 11621 h 56483"/>
                        <a:gd name="connsiteX7" fmla="*/ 999172 w 1869471"/>
                        <a:gd name="connsiteY7" fmla="*/ 15335 h 56483"/>
                        <a:gd name="connsiteX8" fmla="*/ 1451515 w 1869471"/>
                        <a:gd name="connsiteY8" fmla="*/ 12668 h 56483"/>
                        <a:gd name="connsiteX9" fmla="*/ 1649159 w 1869471"/>
                        <a:gd name="connsiteY9" fmla="*/ 8954 h 56483"/>
                        <a:gd name="connsiteX10" fmla="*/ 1869472 w 1869471"/>
                        <a:gd name="connsiteY10" fmla="*/ 0 h 56483"/>
                        <a:gd name="connsiteX11" fmla="*/ 1869472 w 1869471"/>
                        <a:gd name="connsiteY11" fmla="*/ 0 h 56483"/>
                        <a:gd name="connsiteX12" fmla="*/ 1451610 w 1869471"/>
                        <a:gd name="connsiteY12" fmla="*/ 9430 h 56483"/>
                        <a:gd name="connsiteX13" fmla="*/ 999268 w 1869471"/>
                        <a:gd name="connsiteY13" fmla="*/ 12097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6483">
                          <a:moveTo>
                            <a:pt x="999268" y="12192"/>
                          </a:moveTo>
                          <a:cubicBezTo>
                            <a:pt x="923925" y="11430"/>
                            <a:pt x="848582" y="9239"/>
                            <a:pt x="773049" y="8477"/>
                          </a:cubicBezTo>
                          <a:cubicBezTo>
                            <a:pt x="697516" y="7525"/>
                            <a:pt x="621792" y="8954"/>
                            <a:pt x="546449" y="11906"/>
                          </a:cubicBezTo>
                          <a:cubicBezTo>
                            <a:pt x="362998" y="20288"/>
                            <a:pt x="181356" y="38386"/>
                            <a:pt x="0" y="56483"/>
                          </a:cubicBezTo>
                          <a:cubicBezTo>
                            <a:pt x="96107" y="48006"/>
                            <a:pt x="192215" y="39529"/>
                            <a:pt x="288608" y="32385"/>
                          </a:cubicBezTo>
                          <a:cubicBezTo>
                            <a:pt x="374237" y="25146"/>
                            <a:pt x="460058" y="19050"/>
                            <a:pt x="546354" y="15049"/>
                          </a:cubicBezTo>
                          <a:cubicBezTo>
                            <a:pt x="621792" y="12097"/>
                            <a:pt x="697421" y="10668"/>
                            <a:pt x="772954" y="11621"/>
                          </a:cubicBezTo>
                          <a:cubicBezTo>
                            <a:pt x="848487" y="12382"/>
                            <a:pt x="923830" y="14573"/>
                            <a:pt x="999172" y="15335"/>
                          </a:cubicBezTo>
                          <a:cubicBezTo>
                            <a:pt x="1149953" y="17145"/>
                            <a:pt x="1300734" y="15812"/>
                            <a:pt x="1451515" y="12668"/>
                          </a:cubicBezTo>
                          <a:cubicBezTo>
                            <a:pt x="1517428" y="11716"/>
                            <a:pt x="1583246" y="10478"/>
                            <a:pt x="1649159" y="8954"/>
                          </a:cubicBezTo>
                          <a:cubicBezTo>
                            <a:pt x="1722596" y="6191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00"/>
                            <a:pt x="1590866" y="7525"/>
                            <a:pt x="1451610" y="9430"/>
                          </a:cubicBezTo>
                          <a:cubicBezTo>
                            <a:pt x="1300829" y="12573"/>
                            <a:pt x="1149953" y="13906"/>
                            <a:pt x="999268" y="12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29" name="Vrije vorm: vorm 17528">
                      <a:extLst>
                        <a:ext uri="{FF2B5EF4-FFF2-40B4-BE49-F238E27FC236}">
                          <a16:creationId xmlns:a16="http://schemas.microsoft.com/office/drawing/2014/main" id="{E5A0DAC0-D14C-1FC0-2BAE-FEAF04E4D8E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837" y="3512311"/>
                      <a:ext cx="588359" cy="19827"/>
                    </a:xfrm>
                    <a:custGeom>
                      <a:avLst/>
                      <a:gdLst>
                        <a:gd name="connsiteX0" fmla="*/ 1715 w 588359"/>
                        <a:gd name="connsiteY0" fmla="*/ 15716 h 19827"/>
                        <a:gd name="connsiteX1" fmla="*/ 53245 w 588359"/>
                        <a:gd name="connsiteY1" fmla="*/ 18860 h 19827"/>
                        <a:gd name="connsiteX2" fmla="*/ 140399 w 588359"/>
                        <a:gd name="connsiteY2" fmla="*/ 19526 h 19827"/>
                        <a:gd name="connsiteX3" fmla="*/ 445865 w 588359"/>
                        <a:gd name="connsiteY3" fmla="*/ 11716 h 19827"/>
                        <a:gd name="connsiteX4" fmla="*/ 513207 w 588359"/>
                        <a:gd name="connsiteY4" fmla="*/ 8287 h 19827"/>
                        <a:gd name="connsiteX5" fmla="*/ 588359 w 588359"/>
                        <a:gd name="connsiteY5" fmla="*/ 0 h 19827"/>
                        <a:gd name="connsiteX6" fmla="*/ 445865 w 588359"/>
                        <a:gd name="connsiteY6" fmla="*/ 8477 h 19827"/>
                        <a:gd name="connsiteX7" fmla="*/ 140399 w 588359"/>
                        <a:gd name="connsiteY7" fmla="*/ 16288 h 19827"/>
                        <a:gd name="connsiteX8" fmla="*/ 1810 w 588359"/>
                        <a:gd name="connsiteY8" fmla="*/ 14192 h 19827"/>
                        <a:gd name="connsiteX9" fmla="*/ 1810 w 588359"/>
                        <a:gd name="connsiteY9" fmla="*/ 14192 h 19827"/>
                        <a:gd name="connsiteX10" fmla="*/ 0 w 588359"/>
                        <a:gd name="connsiteY10" fmla="*/ 14192 h 19827"/>
                        <a:gd name="connsiteX11" fmla="*/ 0 w 588359"/>
                        <a:gd name="connsiteY11" fmla="*/ 15716 h 19827"/>
                        <a:gd name="connsiteX12" fmla="*/ 1810 w 588359"/>
                        <a:gd name="connsiteY12" fmla="*/ 15812 h 19827"/>
                        <a:gd name="connsiteX13" fmla="*/ 1810 w 588359"/>
                        <a:gd name="connsiteY13" fmla="*/ 15812 h 198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19827">
                          <a:moveTo>
                            <a:pt x="1715" y="15716"/>
                          </a:moveTo>
                          <a:cubicBezTo>
                            <a:pt x="18860" y="16764"/>
                            <a:pt x="36005" y="18002"/>
                            <a:pt x="53245" y="18860"/>
                          </a:cubicBezTo>
                          <a:cubicBezTo>
                            <a:pt x="82296" y="19336"/>
                            <a:pt x="111347" y="19621"/>
                            <a:pt x="140399" y="19526"/>
                          </a:cubicBezTo>
                          <a:cubicBezTo>
                            <a:pt x="242316" y="20764"/>
                            <a:pt x="344424" y="18193"/>
                            <a:pt x="445865" y="11716"/>
                          </a:cubicBezTo>
                          <a:cubicBezTo>
                            <a:pt x="468344" y="10763"/>
                            <a:pt x="490823" y="9620"/>
                            <a:pt x="513207" y="8287"/>
                          </a:cubicBezTo>
                          <a:cubicBezTo>
                            <a:pt x="538353" y="5715"/>
                            <a:pt x="563404" y="2953"/>
                            <a:pt x="588359" y="0"/>
                          </a:cubicBezTo>
                          <a:cubicBezTo>
                            <a:pt x="540925" y="3715"/>
                            <a:pt x="493395" y="6477"/>
                            <a:pt x="445865" y="8477"/>
                          </a:cubicBezTo>
                          <a:cubicBezTo>
                            <a:pt x="344424" y="14954"/>
                            <a:pt x="242316" y="17526"/>
                            <a:pt x="140399" y="16288"/>
                          </a:cubicBezTo>
                          <a:cubicBezTo>
                            <a:pt x="94202" y="16478"/>
                            <a:pt x="48006" y="15621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0" name="Vrije vorm: vorm 17529">
                      <a:extLst>
                        <a:ext uri="{FF2B5EF4-FFF2-40B4-BE49-F238E27FC236}">
                          <a16:creationId xmlns:a16="http://schemas.microsoft.com/office/drawing/2014/main" id="{7ED72F3F-5799-272B-3D19-C2EBC7D54C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9033" y="3531691"/>
                      <a:ext cx="832104" cy="36722"/>
                    </a:xfrm>
                    <a:custGeom>
                      <a:avLst/>
                      <a:gdLst>
                        <a:gd name="connsiteX0" fmla="*/ 644462 w 832104"/>
                        <a:gd name="connsiteY0" fmla="*/ 6718 h 36722"/>
                        <a:gd name="connsiteX1" fmla="*/ 732187 w 832104"/>
                        <a:gd name="connsiteY1" fmla="*/ 11386 h 36722"/>
                        <a:gd name="connsiteX2" fmla="*/ 832104 w 832104"/>
                        <a:gd name="connsiteY2" fmla="*/ 13957 h 36722"/>
                        <a:gd name="connsiteX3" fmla="*/ 644462 w 832104"/>
                        <a:gd name="connsiteY3" fmla="*/ 3385 h 36722"/>
                        <a:gd name="connsiteX4" fmla="*/ 240697 w 832104"/>
                        <a:gd name="connsiteY4" fmla="*/ 6147 h 36722"/>
                        <a:gd name="connsiteX5" fmla="*/ 0 w 832104"/>
                        <a:gd name="connsiteY5" fmla="*/ 36722 h 36722"/>
                        <a:gd name="connsiteX6" fmla="*/ 126206 w 832104"/>
                        <a:gd name="connsiteY6" fmla="*/ 20720 h 36722"/>
                        <a:gd name="connsiteX7" fmla="*/ 240792 w 832104"/>
                        <a:gd name="connsiteY7" fmla="*/ 9385 h 36722"/>
                        <a:gd name="connsiteX8" fmla="*/ 644557 w 832104"/>
                        <a:gd name="connsiteY8" fmla="*/ 6623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462" y="6718"/>
                          </a:moveTo>
                          <a:cubicBezTo>
                            <a:pt x="673703" y="8147"/>
                            <a:pt x="702945" y="9766"/>
                            <a:pt x="732187" y="11386"/>
                          </a:cubicBezTo>
                          <a:cubicBezTo>
                            <a:pt x="765524" y="12148"/>
                            <a:pt x="798862" y="13100"/>
                            <a:pt x="832104" y="13957"/>
                          </a:cubicBezTo>
                          <a:cubicBezTo>
                            <a:pt x="769620" y="10148"/>
                            <a:pt x="707136" y="6433"/>
                            <a:pt x="644462" y="3385"/>
                          </a:cubicBezTo>
                          <a:cubicBezTo>
                            <a:pt x="510159" y="-901"/>
                            <a:pt x="375094" y="-2235"/>
                            <a:pt x="240697" y="6147"/>
                          </a:cubicBezTo>
                          <a:cubicBezTo>
                            <a:pt x="159258" y="12338"/>
                            <a:pt x="78486" y="22149"/>
                            <a:pt x="0" y="36722"/>
                          </a:cubicBezTo>
                          <a:cubicBezTo>
                            <a:pt x="41624" y="30055"/>
                            <a:pt x="83820" y="24911"/>
                            <a:pt x="126206" y="20720"/>
                          </a:cubicBezTo>
                          <a:cubicBezTo>
                            <a:pt x="164116" y="16053"/>
                            <a:pt x="202406" y="12243"/>
                            <a:pt x="240792" y="9385"/>
                          </a:cubicBezTo>
                          <a:cubicBezTo>
                            <a:pt x="375094" y="908"/>
                            <a:pt x="510254" y="2242"/>
                            <a:pt x="644557" y="6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1" name="Vrije vorm: vorm 17530">
                      <a:extLst>
                        <a:ext uri="{FF2B5EF4-FFF2-40B4-BE49-F238E27FC236}">
                          <a16:creationId xmlns:a16="http://schemas.microsoft.com/office/drawing/2014/main" id="{98B2ABE1-74B7-0732-9344-21AAD7A77E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3065"/>
                      <a:ext cx="352901" cy="5619"/>
                    </a:xfrm>
                    <a:custGeom>
                      <a:avLst/>
                      <a:gdLst>
                        <a:gd name="connsiteX0" fmla="*/ 0 w 352901"/>
                        <a:gd name="connsiteY0" fmla="*/ 3715 h 5619"/>
                        <a:gd name="connsiteX1" fmla="*/ 72104 w 352901"/>
                        <a:gd name="connsiteY1" fmla="*/ 5620 h 5619"/>
                        <a:gd name="connsiteX2" fmla="*/ 135255 w 352901"/>
                        <a:gd name="connsiteY2" fmla="*/ 4381 h 5619"/>
                        <a:gd name="connsiteX3" fmla="*/ 352901 w 352901"/>
                        <a:gd name="connsiteY3" fmla="*/ 3238 h 5619"/>
                        <a:gd name="connsiteX4" fmla="*/ 352901 w 352901"/>
                        <a:gd name="connsiteY4" fmla="*/ 0 h 5619"/>
                        <a:gd name="connsiteX5" fmla="*/ 135255 w 352901"/>
                        <a:gd name="connsiteY5" fmla="*/ 1143 h 5619"/>
                        <a:gd name="connsiteX6" fmla="*/ 0 w 352901"/>
                        <a:gd name="connsiteY6" fmla="*/ 3715 h 56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619">
                          <a:moveTo>
                            <a:pt x="0" y="3715"/>
                          </a:moveTo>
                          <a:cubicBezTo>
                            <a:pt x="24003" y="4381"/>
                            <a:pt x="48006" y="4953"/>
                            <a:pt x="72104" y="5620"/>
                          </a:cubicBezTo>
                          <a:cubicBezTo>
                            <a:pt x="93154" y="5239"/>
                            <a:pt x="114205" y="4858"/>
                            <a:pt x="135255" y="4381"/>
                          </a:cubicBezTo>
                          <a:cubicBezTo>
                            <a:pt x="207835" y="4381"/>
                            <a:pt x="280321" y="3905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667"/>
                            <a:pt x="207835" y="1143"/>
                            <a:pt x="135255" y="1143"/>
                          </a:cubicBezTo>
                          <a:cubicBezTo>
                            <a:pt x="90202" y="2191"/>
                            <a:pt x="45053" y="3048"/>
                            <a:pt x="0" y="371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2" name="Vrije vorm: vorm 17531">
                      <a:extLst>
                        <a:ext uri="{FF2B5EF4-FFF2-40B4-BE49-F238E27FC236}">
                          <a16:creationId xmlns:a16="http://schemas.microsoft.com/office/drawing/2014/main" id="{6EAC5F5C-972E-0081-EDA4-5C9E42A89F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260" y="3373628"/>
                      <a:ext cx="219932" cy="12096"/>
                    </a:xfrm>
                    <a:custGeom>
                      <a:avLst/>
                      <a:gdLst>
                        <a:gd name="connsiteX0" fmla="*/ 64770 w 219932"/>
                        <a:gd name="connsiteY0" fmla="*/ 4096 h 12096"/>
                        <a:gd name="connsiteX1" fmla="*/ 170688 w 219932"/>
                        <a:gd name="connsiteY1" fmla="*/ 9620 h 12096"/>
                        <a:gd name="connsiteX2" fmla="*/ 193548 w 219932"/>
                        <a:gd name="connsiteY2" fmla="*/ 12097 h 12096"/>
                        <a:gd name="connsiteX3" fmla="*/ 219932 w 219932"/>
                        <a:gd name="connsiteY3" fmla="*/ 11621 h 12096"/>
                        <a:gd name="connsiteX4" fmla="*/ 170783 w 219932"/>
                        <a:gd name="connsiteY4" fmla="*/ 6382 h 12096"/>
                        <a:gd name="connsiteX5" fmla="*/ 64865 w 219932"/>
                        <a:gd name="connsiteY5" fmla="*/ 857 h 12096"/>
                        <a:gd name="connsiteX6" fmla="*/ 0 w 219932"/>
                        <a:gd name="connsiteY6" fmla="*/ 0 h 12096"/>
                        <a:gd name="connsiteX7" fmla="*/ 34100 w 219932"/>
                        <a:gd name="connsiteY7" fmla="*/ 3715 h 12096"/>
                        <a:gd name="connsiteX8" fmla="*/ 64770 w 219932"/>
                        <a:gd name="connsiteY8" fmla="*/ 4096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096">
                          <a:moveTo>
                            <a:pt x="64770" y="4096"/>
                          </a:moveTo>
                          <a:cubicBezTo>
                            <a:pt x="100013" y="6096"/>
                            <a:pt x="135350" y="7906"/>
                            <a:pt x="170688" y="9620"/>
                          </a:cubicBezTo>
                          <a:lnTo>
                            <a:pt x="193548" y="12097"/>
                          </a:lnTo>
                          <a:lnTo>
                            <a:pt x="219932" y="11621"/>
                          </a:lnTo>
                          <a:lnTo>
                            <a:pt x="170783" y="6382"/>
                          </a:lnTo>
                          <a:cubicBezTo>
                            <a:pt x="135446" y="4763"/>
                            <a:pt x="100108" y="285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3" name="Vrije vorm: vorm 17532">
                      <a:extLst>
                        <a:ext uri="{FF2B5EF4-FFF2-40B4-BE49-F238E27FC236}">
                          <a16:creationId xmlns:a16="http://schemas.microsoft.com/office/drawing/2014/main" id="{12A3A09D-58DA-E39C-A2AB-36A4D70F00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096" y="3381724"/>
                      <a:ext cx="311848" cy="16683"/>
                    </a:xfrm>
                    <a:custGeom>
                      <a:avLst/>
                      <a:gdLst>
                        <a:gd name="connsiteX0" fmla="*/ 91440 w 311848"/>
                        <a:gd name="connsiteY0" fmla="*/ 14097 h 16683"/>
                        <a:gd name="connsiteX1" fmla="*/ 241459 w 311848"/>
                        <a:gd name="connsiteY1" fmla="*/ 5810 h 16683"/>
                        <a:gd name="connsiteX2" fmla="*/ 274892 w 311848"/>
                        <a:gd name="connsiteY2" fmla="*/ 4572 h 16683"/>
                        <a:gd name="connsiteX3" fmla="*/ 311849 w 311848"/>
                        <a:gd name="connsiteY3" fmla="*/ 0 h 16683"/>
                        <a:gd name="connsiteX4" fmla="*/ 241364 w 311848"/>
                        <a:gd name="connsiteY4" fmla="*/ 2572 h 16683"/>
                        <a:gd name="connsiteX5" fmla="*/ 91345 w 311848"/>
                        <a:gd name="connsiteY5" fmla="*/ 10858 h 16683"/>
                        <a:gd name="connsiteX6" fmla="*/ 0 w 311848"/>
                        <a:gd name="connsiteY6" fmla="*/ 16478 h 16683"/>
                        <a:gd name="connsiteX7" fmla="*/ 48768 w 311848"/>
                        <a:gd name="connsiteY7" fmla="*/ 16669 h 16683"/>
                        <a:gd name="connsiteX8" fmla="*/ 91345 w 311848"/>
                        <a:gd name="connsiteY8" fmla="*/ 14002 h 166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683">
                          <a:moveTo>
                            <a:pt x="91440" y="14097"/>
                          </a:moveTo>
                          <a:cubicBezTo>
                            <a:pt x="141541" y="12192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4" y="2572"/>
                          </a:cubicBezTo>
                          <a:cubicBezTo>
                            <a:pt x="191453" y="6191"/>
                            <a:pt x="141446" y="8953"/>
                            <a:pt x="91345" y="10858"/>
                          </a:cubicBezTo>
                          <a:cubicBezTo>
                            <a:pt x="60960" y="13049"/>
                            <a:pt x="30480" y="14954"/>
                            <a:pt x="0" y="16478"/>
                          </a:cubicBezTo>
                          <a:cubicBezTo>
                            <a:pt x="16288" y="16764"/>
                            <a:pt x="32576" y="16669"/>
                            <a:pt x="48768" y="16669"/>
                          </a:cubicBezTo>
                          <a:cubicBezTo>
                            <a:pt x="62960" y="15811"/>
                            <a:pt x="77153" y="15049"/>
                            <a:pt x="91345" y="1400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4" name="Vrije vorm: vorm 17533">
                      <a:extLst>
                        <a:ext uri="{FF2B5EF4-FFF2-40B4-BE49-F238E27FC236}">
                          <a16:creationId xmlns:a16="http://schemas.microsoft.com/office/drawing/2014/main" id="{E06FB19D-A6C9-9F11-40C9-91BD72B265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1734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00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953 h 6667"/>
                        <a:gd name="connsiteX6" fmla="*/ 260033 w 295465"/>
                        <a:gd name="connsiteY6" fmla="*/ 6668 h 6667"/>
                        <a:gd name="connsiteX7" fmla="*/ 295465 w 295465"/>
                        <a:gd name="connsiteY7" fmla="*/ 5524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00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953"/>
                          </a:lnTo>
                          <a:lnTo>
                            <a:pt x="260033" y="6668"/>
                          </a:lnTo>
                          <a:lnTo>
                            <a:pt x="295465" y="5524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5" name="Vrije vorm: vorm 17534">
                      <a:extLst>
                        <a:ext uri="{FF2B5EF4-FFF2-40B4-BE49-F238E27FC236}">
                          <a16:creationId xmlns:a16="http://schemas.microsoft.com/office/drawing/2014/main" id="{52678B2D-EC41-5841-4827-965E0F7B25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4786"/>
                      <a:ext cx="1362456" cy="10001"/>
                    </a:xfrm>
                    <a:custGeom>
                      <a:avLst/>
                      <a:gdLst>
                        <a:gd name="connsiteX0" fmla="*/ 399288 w 1362456"/>
                        <a:gd name="connsiteY0" fmla="*/ 1619 h 10001"/>
                        <a:gd name="connsiteX1" fmla="*/ 0 w 1362456"/>
                        <a:gd name="connsiteY1" fmla="*/ 8668 h 10001"/>
                        <a:gd name="connsiteX2" fmla="*/ 106394 w 1362456"/>
                        <a:gd name="connsiteY2" fmla="*/ 10001 h 10001"/>
                        <a:gd name="connsiteX3" fmla="*/ 399288 w 1362456"/>
                        <a:gd name="connsiteY3" fmla="*/ 4858 h 10001"/>
                        <a:gd name="connsiteX4" fmla="*/ 1055846 w 1362456"/>
                        <a:gd name="connsiteY4" fmla="*/ 3238 h 10001"/>
                        <a:gd name="connsiteX5" fmla="*/ 1280732 w 1362456"/>
                        <a:gd name="connsiteY5" fmla="*/ 7144 h 10001"/>
                        <a:gd name="connsiteX6" fmla="*/ 1362456 w 1362456"/>
                        <a:gd name="connsiteY6" fmla="*/ 5334 h 10001"/>
                        <a:gd name="connsiteX7" fmla="*/ 1055846 w 1362456"/>
                        <a:gd name="connsiteY7" fmla="*/ 0 h 10001"/>
                        <a:gd name="connsiteX8" fmla="*/ 399288 w 1362456"/>
                        <a:gd name="connsiteY8" fmla="*/ 1619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0001">
                          <a:moveTo>
                            <a:pt x="399288" y="1619"/>
                          </a:moveTo>
                          <a:lnTo>
                            <a:pt x="0" y="8668"/>
                          </a:lnTo>
                          <a:lnTo>
                            <a:pt x="106394" y="10001"/>
                          </a:lnTo>
                          <a:lnTo>
                            <a:pt x="399288" y="4858"/>
                          </a:lnTo>
                          <a:lnTo>
                            <a:pt x="1055846" y="3238"/>
                          </a:lnTo>
                          <a:lnTo>
                            <a:pt x="1280732" y="7144"/>
                          </a:lnTo>
                          <a:lnTo>
                            <a:pt x="1362456" y="5334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6" name="Vrije vorm: vorm 17535">
                      <a:extLst>
                        <a:ext uri="{FF2B5EF4-FFF2-40B4-BE49-F238E27FC236}">
                          <a16:creationId xmlns:a16="http://schemas.microsoft.com/office/drawing/2014/main" id="{E5E8E405-B59F-FBB8-2758-F608D824CB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481" y="3450998"/>
                      <a:ext cx="932592" cy="12164"/>
                    </a:xfrm>
                    <a:custGeom>
                      <a:avLst/>
                      <a:gdLst>
                        <a:gd name="connsiteX0" fmla="*/ 722852 w 932592"/>
                        <a:gd name="connsiteY0" fmla="*/ 3783 h 12164"/>
                        <a:gd name="connsiteX1" fmla="*/ 876681 w 932592"/>
                        <a:gd name="connsiteY1" fmla="*/ 9879 h 12164"/>
                        <a:gd name="connsiteX2" fmla="*/ 932593 w 932592"/>
                        <a:gd name="connsiteY2" fmla="*/ 8831 h 12164"/>
                        <a:gd name="connsiteX3" fmla="*/ 722852 w 932592"/>
                        <a:gd name="connsiteY3" fmla="*/ 544 h 12164"/>
                        <a:gd name="connsiteX4" fmla="*/ 273177 w 932592"/>
                        <a:gd name="connsiteY4" fmla="*/ 1497 h 12164"/>
                        <a:gd name="connsiteX5" fmla="*/ 0 w 932592"/>
                        <a:gd name="connsiteY5" fmla="*/ 11879 h 12164"/>
                        <a:gd name="connsiteX6" fmla="*/ 72771 w 932592"/>
                        <a:gd name="connsiteY6" fmla="*/ 12165 h 12164"/>
                        <a:gd name="connsiteX7" fmla="*/ 273082 w 932592"/>
                        <a:gd name="connsiteY7" fmla="*/ 4735 h 12164"/>
                        <a:gd name="connsiteX8" fmla="*/ 722757 w 932592"/>
                        <a:gd name="connsiteY8" fmla="*/ 3783 h 121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164">
                          <a:moveTo>
                            <a:pt x="722852" y="3783"/>
                          </a:moveTo>
                          <a:cubicBezTo>
                            <a:pt x="774192" y="5592"/>
                            <a:pt x="825436" y="7688"/>
                            <a:pt x="876681" y="9879"/>
                          </a:cubicBezTo>
                          <a:cubicBezTo>
                            <a:pt x="895350" y="9593"/>
                            <a:pt x="913924" y="9117"/>
                            <a:pt x="932593" y="8831"/>
                          </a:cubicBezTo>
                          <a:cubicBezTo>
                            <a:pt x="862774" y="5783"/>
                            <a:pt x="792861" y="3021"/>
                            <a:pt x="722852" y="544"/>
                          </a:cubicBezTo>
                          <a:cubicBezTo>
                            <a:pt x="572929" y="-408"/>
                            <a:pt x="423100" y="-123"/>
                            <a:pt x="273177" y="1497"/>
                          </a:cubicBezTo>
                          <a:cubicBezTo>
                            <a:pt x="182023" y="4545"/>
                            <a:pt x="90964" y="7974"/>
                            <a:pt x="0" y="11879"/>
                          </a:cubicBezTo>
                          <a:cubicBezTo>
                            <a:pt x="24289" y="11879"/>
                            <a:pt x="48577" y="12069"/>
                            <a:pt x="72771" y="12165"/>
                          </a:cubicBezTo>
                          <a:cubicBezTo>
                            <a:pt x="139541" y="9498"/>
                            <a:pt x="206312" y="6926"/>
                            <a:pt x="273082" y="4735"/>
                          </a:cubicBezTo>
                          <a:cubicBezTo>
                            <a:pt x="423005" y="3116"/>
                            <a:pt x="572834" y="2830"/>
                            <a:pt x="722757" y="378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7" name="Vrije vorm: vorm 17536">
                      <a:extLst>
                        <a:ext uri="{FF2B5EF4-FFF2-40B4-BE49-F238E27FC236}">
                          <a16:creationId xmlns:a16="http://schemas.microsoft.com/office/drawing/2014/main" id="{6F18D018-8EBB-CF43-D0AF-4EC071DC7E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58946"/>
                      <a:ext cx="1765553" cy="26003"/>
                    </a:xfrm>
                    <a:custGeom>
                      <a:avLst/>
                      <a:gdLst>
                        <a:gd name="connsiteX0" fmla="*/ 517208 w 1765553"/>
                        <a:gd name="connsiteY0" fmla="*/ 15621 h 26003"/>
                        <a:gd name="connsiteX1" fmla="*/ 729806 w 1765553"/>
                        <a:gd name="connsiteY1" fmla="*/ 18955 h 26003"/>
                        <a:gd name="connsiteX2" fmla="*/ 942499 w 1765553"/>
                        <a:gd name="connsiteY2" fmla="*/ 19812 h 26003"/>
                        <a:gd name="connsiteX3" fmla="*/ 1368171 w 1765553"/>
                        <a:gd name="connsiteY3" fmla="*/ 16097 h 26003"/>
                        <a:gd name="connsiteX4" fmla="*/ 1659922 w 1765553"/>
                        <a:gd name="connsiteY4" fmla="*/ 23432 h 26003"/>
                        <a:gd name="connsiteX5" fmla="*/ 1765554 w 1765553"/>
                        <a:gd name="connsiteY5" fmla="*/ 26003 h 26003"/>
                        <a:gd name="connsiteX6" fmla="*/ 1368171 w 1765553"/>
                        <a:gd name="connsiteY6" fmla="*/ 12859 h 26003"/>
                        <a:gd name="connsiteX7" fmla="*/ 942499 w 1765553"/>
                        <a:gd name="connsiteY7" fmla="*/ 16574 h 26003"/>
                        <a:gd name="connsiteX8" fmla="*/ 729806 w 1765553"/>
                        <a:gd name="connsiteY8" fmla="*/ 15716 h 26003"/>
                        <a:gd name="connsiteX9" fmla="*/ 517208 w 1765553"/>
                        <a:gd name="connsiteY9" fmla="*/ 12383 h 26003"/>
                        <a:gd name="connsiteX10" fmla="*/ 0 w 1765553"/>
                        <a:gd name="connsiteY10" fmla="*/ 0 h 26003"/>
                        <a:gd name="connsiteX11" fmla="*/ 137255 w 1765553"/>
                        <a:gd name="connsiteY11" fmla="*/ 7906 h 26003"/>
                        <a:gd name="connsiteX12" fmla="*/ 517208 w 1765553"/>
                        <a:gd name="connsiteY12" fmla="*/ 15621 h 260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3" h="26003">
                          <a:moveTo>
                            <a:pt x="517208" y="15621"/>
                          </a:moveTo>
                          <a:cubicBezTo>
                            <a:pt x="588074" y="17145"/>
                            <a:pt x="658940" y="18288"/>
                            <a:pt x="729806" y="18955"/>
                          </a:cubicBezTo>
                          <a:cubicBezTo>
                            <a:pt x="800672" y="19622"/>
                            <a:pt x="871633" y="19907"/>
                            <a:pt x="942499" y="19812"/>
                          </a:cubicBezTo>
                          <a:cubicBezTo>
                            <a:pt x="1084326" y="19812"/>
                            <a:pt x="1226153" y="17050"/>
                            <a:pt x="1368171" y="16097"/>
                          </a:cubicBezTo>
                          <a:cubicBezTo>
                            <a:pt x="1465517" y="17050"/>
                            <a:pt x="1562957" y="18955"/>
                            <a:pt x="1659922" y="23432"/>
                          </a:cubicBezTo>
                          <a:cubicBezTo>
                            <a:pt x="1695164" y="24003"/>
                            <a:pt x="1730407" y="24765"/>
                            <a:pt x="1765554" y="26003"/>
                          </a:cubicBezTo>
                          <a:cubicBezTo>
                            <a:pt x="1633728" y="17145"/>
                            <a:pt x="1500854" y="14097"/>
                            <a:pt x="1368171" y="12859"/>
                          </a:cubicBezTo>
                          <a:cubicBezTo>
                            <a:pt x="1226058" y="13811"/>
                            <a:pt x="1084231" y="16478"/>
                            <a:pt x="942499" y="16574"/>
                          </a:cubicBez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44710" y="10668"/>
                            <a:pt x="172307" y="6572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3" y="11811"/>
                            <a:pt x="390525" y="14383"/>
                            <a:pt x="517208" y="1562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8" name="Vrije vorm: vorm 17537">
                      <a:extLst>
                        <a:ext uri="{FF2B5EF4-FFF2-40B4-BE49-F238E27FC236}">
                          <a16:creationId xmlns:a16="http://schemas.microsoft.com/office/drawing/2014/main" id="{AA316633-C254-2A30-B841-515403AF66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3916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3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2 h 63616"/>
                        <a:gd name="connsiteX8" fmla="*/ 351473 w 2406491"/>
                        <a:gd name="connsiteY8" fmla="*/ 46291 h 63616"/>
                        <a:gd name="connsiteX9" fmla="*/ 176213 w 2406491"/>
                        <a:gd name="connsiteY9" fmla="*/ 59055 h 63616"/>
                        <a:gd name="connsiteX10" fmla="*/ 0 w 2406491"/>
                        <a:gd name="connsiteY10" fmla="*/ 61627 h 63616"/>
                        <a:gd name="connsiteX11" fmla="*/ 176594 w 2406491"/>
                        <a:gd name="connsiteY11" fmla="*/ 62103 h 63616"/>
                        <a:gd name="connsiteX12" fmla="*/ 187547 w 2406491"/>
                        <a:gd name="connsiteY12" fmla="*/ 61627 h 63616"/>
                        <a:gd name="connsiteX13" fmla="*/ 351473 w 2406491"/>
                        <a:gd name="connsiteY13" fmla="*/ 49530 h 63616"/>
                        <a:gd name="connsiteX14" fmla="*/ 526637 w 2406491"/>
                        <a:gd name="connsiteY14" fmla="*/ 34671 h 63616"/>
                        <a:gd name="connsiteX15" fmla="*/ 548640 w 2406491"/>
                        <a:gd name="connsiteY15" fmla="*/ 33052 h 63616"/>
                        <a:gd name="connsiteX16" fmla="*/ 570643 w 2406491"/>
                        <a:gd name="connsiteY16" fmla="*/ 31623 h 63616"/>
                        <a:gd name="connsiteX17" fmla="*/ 614744 w 2406491"/>
                        <a:gd name="connsiteY17" fmla="*/ 28956 h 63616"/>
                        <a:gd name="connsiteX18" fmla="*/ 703040 w 2406491"/>
                        <a:gd name="connsiteY18" fmla="*/ 25051 h 63616"/>
                        <a:gd name="connsiteX19" fmla="*/ 848297 w 2406491"/>
                        <a:gd name="connsiteY19" fmla="*/ 22098 h 63616"/>
                        <a:gd name="connsiteX20" fmla="*/ 993362 w 2406491"/>
                        <a:gd name="connsiteY20" fmla="*/ 19812 h 63616"/>
                        <a:gd name="connsiteX21" fmla="*/ 1283589 w 2406491"/>
                        <a:gd name="connsiteY21" fmla="*/ 15145 h 63616"/>
                        <a:gd name="connsiteX22" fmla="*/ 1864043 w 2406491"/>
                        <a:gd name="connsiteY22" fmla="*/ 5810 h 63616"/>
                        <a:gd name="connsiteX23" fmla="*/ 2261997 w 2406491"/>
                        <a:gd name="connsiteY23" fmla="*/ 3905 h 63616"/>
                        <a:gd name="connsiteX24" fmla="*/ 2406491 w 2406491"/>
                        <a:gd name="connsiteY24" fmla="*/ 0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3"/>
                          </a:lnTo>
                          <a:lnTo>
                            <a:pt x="848297" y="18859"/>
                          </a:lnTo>
                          <a:cubicBezTo>
                            <a:pt x="799909" y="19621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081" y="24194"/>
                            <a:pt x="614744" y="25717"/>
                          </a:cubicBezTo>
                          <a:cubicBezTo>
                            <a:pt x="600075" y="26479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2"/>
                          </a:lnTo>
                          <a:cubicBezTo>
                            <a:pt x="468059" y="35814"/>
                            <a:pt x="409766" y="41243"/>
                            <a:pt x="351473" y="46291"/>
                          </a:cubicBezTo>
                          <a:cubicBezTo>
                            <a:pt x="293180" y="51245"/>
                            <a:pt x="234791" y="56102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180308" y="62008"/>
                            <a:pt x="183928" y="61817"/>
                            <a:pt x="187547" y="61627"/>
                          </a:cubicBezTo>
                          <a:cubicBezTo>
                            <a:pt x="242316" y="58674"/>
                            <a:pt x="296894" y="54197"/>
                            <a:pt x="351473" y="49530"/>
                          </a:cubicBezTo>
                          <a:cubicBezTo>
                            <a:pt x="409766" y="44482"/>
                            <a:pt x="468059" y="39053"/>
                            <a:pt x="526637" y="34671"/>
                          </a:cubicBezTo>
                          <a:lnTo>
                            <a:pt x="548640" y="33052"/>
                          </a:lnTo>
                          <a:lnTo>
                            <a:pt x="570643" y="31623"/>
                          </a:lnTo>
                          <a:cubicBezTo>
                            <a:pt x="585311" y="30575"/>
                            <a:pt x="600075" y="29718"/>
                            <a:pt x="614744" y="28956"/>
                          </a:cubicBezTo>
                          <a:cubicBezTo>
                            <a:pt x="644176" y="27337"/>
                            <a:pt x="673608" y="26098"/>
                            <a:pt x="703040" y="25051"/>
                          </a:cubicBezTo>
                          <a:cubicBezTo>
                            <a:pt x="751523" y="23717"/>
                            <a:pt x="799909" y="22860"/>
                            <a:pt x="848297" y="22098"/>
                          </a:cubicBezTo>
                          <a:lnTo>
                            <a:pt x="993362" y="19812"/>
                          </a:lnTo>
                          <a:lnTo>
                            <a:pt x="1283589" y="15145"/>
                          </a:lnTo>
                          <a:lnTo>
                            <a:pt x="1864043" y="5810"/>
                          </a:lnTo>
                          <a:lnTo>
                            <a:pt x="2261997" y="3905"/>
                          </a:lnTo>
                          <a:lnTo>
                            <a:pt x="2406491" y="0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39" name="Vrije vorm: vorm 17538">
                      <a:extLst>
                        <a:ext uri="{FF2B5EF4-FFF2-40B4-BE49-F238E27FC236}">
                          <a16:creationId xmlns:a16="http://schemas.microsoft.com/office/drawing/2014/main" id="{9FA3A225-2374-EDE0-4569-601F59621E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67051"/>
                      <a:ext cx="550164" cy="15745"/>
                    </a:xfrm>
                    <a:custGeom>
                      <a:avLst/>
                      <a:gdLst>
                        <a:gd name="connsiteX0" fmla="*/ 183356 w 550164"/>
                        <a:gd name="connsiteY0" fmla="*/ 1839 h 15745"/>
                        <a:gd name="connsiteX1" fmla="*/ 0 w 550164"/>
                        <a:gd name="connsiteY1" fmla="*/ 15746 h 15745"/>
                        <a:gd name="connsiteX2" fmla="*/ 48768 w 550164"/>
                        <a:gd name="connsiteY2" fmla="*/ 14888 h 15745"/>
                        <a:gd name="connsiteX3" fmla="*/ 183356 w 550164"/>
                        <a:gd name="connsiteY3" fmla="*/ 5078 h 15745"/>
                        <a:gd name="connsiteX4" fmla="*/ 486728 w 550164"/>
                        <a:gd name="connsiteY4" fmla="*/ 5554 h 15745"/>
                        <a:gd name="connsiteX5" fmla="*/ 550164 w 550164"/>
                        <a:gd name="connsiteY5" fmla="*/ 10507 h 15745"/>
                        <a:gd name="connsiteX6" fmla="*/ 550164 w 550164"/>
                        <a:gd name="connsiteY6" fmla="*/ 7268 h 15745"/>
                        <a:gd name="connsiteX7" fmla="*/ 486728 w 550164"/>
                        <a:gd name="connsiteY7" fmla="*/ 2315 h 15745"/>
                        <a:gd name="connsiteX8" fmla="*/ 183356 w 550164"/>
                        <a:gd name="connsiteY8" fmla="*/ 1839 h 157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4" h="15745">
                          <a:moveTo>
                            <a:pt x="183356" y="1839"/>
                          </a:moveTo>
                          <a:cubicBezTo>
                            <a:pt x="122015" y="5459"/>
                            <a:pt x="60865" y="10126"/>
                            <a:pt x="0" y="15746"/>
                          </a:cubicBezTo>
                          <a:cubicBezTo>
                            <a:pt x="16288" y="15365"/>
                            <a:pt x="32480" y="15174"/>
                            <a:pt x="48768" y="14888"/>
                          </a:cubicBezTo>
                          <a:cubicBezTo>
                            <a:pt x="93440" y="11174"/>
                            <a:pt x="138303" y="7745"/>
                            <a:pt x="183356" y="5078"/>
                          </a:cubicBezTo>
                          <a:cubicBezTo>
                            <a:pt x="284512" y="2506"/>
                            <a:pt x="385763" y="2601"/>
                            <a:pt x="486728" y="5554"/>
                          </a:cubicBezTo>
                          <a:cubicBezTo>
                            <a:pt x="507873" y="7078"/>
                            <a:pt x="529019" y="8792"/>
                            <a:pt x="550164" y="10507"/>
                          </a:cubicBezTo>
                          <a:lnTo>
                            <a:pt x="550164" y="7268"/>
                          </a:lnTo>
                          <a:cubicBezTo>
                            <a:pt x="529114" y="5459"/>
                            <a:pt x="507968" y="3839"/>
                            <a:pt x="486728" y="2315"/>
                          </a:cubicBezTo>
                          <a:cubicBezTo>
                            <a:pt x="385667" y="-637"/>
                            <a:pt x="284417" y="-733"/>
                            <a:pt x="183356" y="183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0" name="Vrije vorm: vorm 17539">
                      <a:extLst>
                        <a:ext uri="{FF2B5EF4-FFF2-40B4-BE49-F238E27FC236}">
                          <a16:creationId xmlns:a16="http://schemas.microsoft.com/office/drawing/2014/main" id="{03BE5BD1-58CB-2532-9A59-CF9E116E7E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69557"/>
                      <a:ext cx="676560" cy="10477"/>
                    </a:xfrm>
                    <a:custGeom>
                      <a:avLst/>
                      <a:gdLst>
                        <a:gd name="connsiteX0" fmla="*/ 77534 w 676560"/>
                        <a:gd name="connsiteY0" fmla="*/ 7715 h 10477"/>
                        <a:gd name="connsiteX1" fmla="*/ 485775 w 676560"/>
                        <a:gd name="connsiteY1" fmla="*/ 3238 h 10477"/>
                        <a:gd name="connsiteX2" fmla="*/ 625793 w 676560"/>
                        <a:gd name="connsiteY2" fmla="*/ 6191 h 10477"/>
                        <a:gd name="connsiteX3" fmla="*/ 676561 w 676560"/>
                        <a:gd name="connsiteY3" fmla="*/ 4000 h 10477"/>
                        <a:gd name="connsiteX4" fmla="*/ 485775 w 676560"/>
                        <a:gd name="connsiteY4" fmla="*/ 0 h 10477"/>
                        <a:gd name="connsiteX5" fmla="*/ 77534 w 676560"/>
                        <a:gd name="connsiteY5" fmla="*/ 4477 h 10477"/>
                        <a:gd name="connsiteX6" fmla="*/ 1810 w 676560"/>
                        <a:gd name="connsiteY6" fmla="*/ 7144 h 10477"/>
                        <a:gd name="connsiteX7" fmla="*/ 1810 w 676560"/>
                        <a:gd name="connsiteY7" fmla="*/ 7144 h 10477"/>
                        <a:gd name="connsiteX8" fmla="*/ 1810 w 676560"/>
                        <a:gd name="connsiteY8" fmla="*/ 7144 h 10477"/>
                        <a:gd name="connsiteX9" fmla="*/ 0 w 676560"/>
                        <a:gd name="connsiteY9" fmla="*/ 7239 h 10477"/>
                        <a:gd name="connsiteX10" fmla="*/ 0 w 676560"/>
                        <a:gd name="connsiteY10" fmla="*/ 10478 h 10477"/>
                        <a:gd name="connsiteX11" fmla="*/ 77534 w 676560"/>
                        <a:gd name="connsiteY11" fmla="*/ 7715 h 10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477">
                          <a:moveTo>
                            <a:pt x="77534" y="7715"/>
                          </a:moveTo>
                          <a:lnTo>
                            <a:pt x="485775" y="3238"/>
                          </a:lnTo>
                          <a:lnTo>
                            <a:pt x="625793" y="6191"/>
                          </a:lnTo>
                          <a:lnTo>
                            <a:pt x="676561" y="4000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0" y="7239"/>
                          </a:lnTo>
                          <a:lnTo>
                            <a:pt x="0" y="10478"/>
                          </a:lnTo>
                          <a:lnTo>
                            <a:pt x="77534" y="7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1" name="Vrije vorm: vorm 17540">
                      <a:extLst>
                        <a:ext uri="{FF2B5EF4-FFF2-40B4-BE49-F238E27FC236}">
                          <a16:creationId xmlns:a16="http://schemas.microsoft.com/office/drawing/2014/main" id="{21EE95DC-84C0-8B5C-D370-20A577145F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5621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6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048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572"/>
                            <a:pt x="50483" y="4001"/>
                            <a:pt x="66866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668"/>
                            <a:pt x="212788" y="10001"/>
                          </a:cubicBezTo>
                          <a:cubicBezTo>
                            <a:pt x="217360" y="9430"/>
                            <a:pt x="221933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2" name="Vrije vorm: vorm 17541">
                      <a:extLst>
                        <a:ext uri="{FF2B5EF4-FFF2-40B4-BE49-F238E27FC236}">
                          <a16:creationId xmlns:a16="http://schemas.microsoft.com/office/drawing/2014/main" id="{665EC223-70D7-4156-C3DA-9CD1ED45E4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0477"/>
                      <a:ext cx="1631632" cy="14192"/>
                    </a:xfrm>
                    <a:custGeom>
                      <a:avLst/>
                      <a:gdLst>
                        <a:gd name="connsiteX0" fmla="*/ 1264349 w 1631632"/>
                        <a:gd name="connsiteY0" fmla="*/ 3334 h 14192"/>
                        <a:gd name="connsiteX1" fmla="*/ 1533811 w 1631632"/>
                        <a:gd name="connsiteY1" fmla="*/ 6191 h 14192"/>
                        <a:gd name="connsiteX2" fmla="*/ 1631633 w 1631632"/>
                        <a:gd name="connsiteY2" fmla="*/ 4096 h 14192"/>
                        <a:gd name="connsiteX3" fmla="*/ 1264349 w 1631632"/>
                        <a:gd name="connsiteY3" fmla="*/ 0 h 14192"/>
                        <a:gd name="connsiteX4" fmla="*/ 478155 w 1631632"/>
                        <a:gd name="connsiteY4" fmla="*/ 4477 h 14192"/>
                        <a:gd name="connsiteX5" fmla="*/ 0 w 1631632"/>
                        <a:gd name="connsiteY5" fmla="*/ 13335 h 14192"/>
                        <a:gd name="connsiteX6" fmla="*/ 127445 w 1631632"/>
                        <a:gd name="connsiteY6" fmla="*/ 14192 h 14192"/>
                        <a:gd name="connsiteX7" fmla="*/ 478060 w 1631632"/>
                        <a:gd name="connsiteY7" fmla="*/ 7811 h 14192"/>
                        <a:gd name="connsiteX8" fmla="*/ 1264349 w 1631632"/>
                        <a:gd name="connsiteY8" fmla="*/ 3334 h 141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4192">
                          <a:moveTo>
                            <a:pt x="1264349" y="3334"/>
                          </a:moveTo>
                          <a:lnTo>
                            <a:pt x="1533811" y="6191"/>
                          </a:lnTo>
                          <a:lnTo>
                            <a:pt x="1631633" y="4096"/>
                          </a:lnTo>
                          <a:lnTo>
                            <a:pt x="1264349" y="0"/>
                          </a:lnTo>
                          <a:lnTo>
                            <a:pt x="478155" y="4477"/>
                          </a:lnTo>
                          <a:lnTo>
                            <a:pt x="0" y="13335"/>
                          </a:lnTo>
                          <a:lnTo>
                            <a:pt x="127445" y="14192"/>
                          </a:lnTo>
                          <a:lnTo>
                            <a:pt x="478060" y="7811"/>
                          </a:lnTo>
                          <a:lnTo>
                            <a:pt x="1264349" y="33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3" name="Vrije vorm: vorm 17542">
                      <a:extLst>
                        <a:ext uri="{FF2B5EF4-FFF2-40B4-BE49-F238E27FC236}">
                          <a16:creationId xmlns:a16="http://schemas.microsoft.com/office/drawing/2014/main" id="{8A5642EE-AD56-ABF2-1717-81C489064A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1928"/>
                      <a:ext cx="384143" cy="10667"/>
                    </a:xfrm>
                    <a:custGeom>
                      <a:avLst/>
                      <a:gdLst>
                        <a:gd name="connsiteX0" fmla="*/ 298037 w 384143"/>
                        <a:gd name="connsiteY0" fmla="*/ 4953 h 10667"/>
                        <a:gd name="connsiteX1" fmla="*/ 361093 w 384143"/>
                        <a:gd name="connsiteY1" fmla="*/ 10668 h 10667"/>
                        <a:gd name="connsiteX2" fmla="*/ 384143 w 384143"/>
                        <a:gd name="connsiteY2" fmla="*/ 9525 h 10667"/>
                        <a:gd name="connsiteX3" fmla="*/ 298037 w 384143"/>
                        <a:gd name="connsiteY3" fmla="*/ 1714 h 10667"/>
                        <a:gd name="connsiteX4" fmla="*/ 112681 w 384143"/>
                        <a:gd name="connsiteY4" fmla="*/ 0 h 10667"/>
                        <a:gd name="connsiteX5" fmla="*/ 0 w 384143"/>
                        <a:gd name="connsiteY5" fmla="*/ 6286 h 10667"/>
                        <a:gd name="connsiteX6" fmla="*/ 30004 w 384143"/>
                        <a:gd name="connsiteY6" fmla="*/ 7906 h 10667"/>
                        <a:gd name="connsiteX7" fmla="*/ 112681 w 384143"/>
                        <a:gd name="connsiteY7" fmla="*/ 3238 h 10667"/>
                        <a:gd name="connsiteX8" fmla="*/ 298037 w 384143"/>
                        <a:gd name="connsiteY8" fmla="*/ 4953 h 10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7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763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191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75057" y="1905"/>
                            <a:pt x="37529" y="4000"/>
                            <a:pt x="0" y="6286"/>
                          </a:cubicBezTo>
                          <a:cubicBezTo>
                            <a:pt x="10001" y="6763"/>
                            <a:pt x="20002" y="7334"/>
                            <a:pt x="30004" y="7906"/>
                          </a:cubicBezTo>
                          <a:cubicBezTo>
                            <a:pt x="57531" y="6286"/>
                            <a:pt x="85058" y="4667"/>
                            <a:pt x="112681" y="3238"/>
                          </a:cubicBezTo>
                          <a:cubicBezTo>
                            <a:pt x="174498" y="3429"/>
                            <a:pt x="236220" y="4000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4" name="Vrije vorm: vorm 17543">
                      <a:extLst>
                        <a:ext uri="{FF2B5EF4-FFF2-40B4-BE49-F238E27FC236}">
                          <a16:creationId xmlns:a16="http://schemas.microsoft.com/office/drawing/2014/main" id="{CC21E1FC-8124-38E0-CE62-792B241138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2041" y="3534505"/>
                      <a:ext cx="272510" cy="8286"/>
                    </a:xfrm>
                    <a:custGeom>
                      <a:avLst/>
                      <a:gdLst>
                        <a:gd name="connsiteX0" fmla="*/ 211074 w 272510"/>
                        <a:gd name="connsiteY0" fmla="*/ 3239 h 8286"/>
                        <a:gd name="connsiteX1" fmla="*/ 256127 w 272510"/>
                        <a:gd name="connsiteY1" fmla="*/ 7144 h 8286"/>
                        <a:gd name="connsiteX2" fmla="*/ 272510 w 272510"/>
                        <a:gd name="connsiteY2" fmla="*/ 5334 h 8286"/>
                        <a:gd name="connsiteX3" fmla="*/ 211074 w 272510"/>
                        <a:gd name="connsiteY3" fmla="*/ 0 h 8286"/>
                        <a:gd name="connsiteX4" fmla="*/ 79915 w 272510"/>
                        <a:gd name="connsiteY4" fmla="*/ 667 h 8286"/>
                        <a:gd name="connsiteX5" fmla="*/ 0 w 272510"/>
                        <a:gd name="connsiteY5" fmla="*/ 6572 h 8286"/>
                        <a:gd name="connsiteX6" fmla="*/ 21241 w 272510"/>
                        <a:gd name="connsiteY6" fmla="*/ 8287 h 8286"/>
                        <a:gd name="connsiteX7" fmla="*/ 79915 w 272510"/>
                        <a:gd name="connsiteY7" fmla="*/ 4001 h 8286"/>
                        <a:gd name="connsiteX8" fmla="*/ 211074 w 272510"/>
                        <a:gd name="connsiteY8" fmla="*/ 3334 h 82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286">
                          <a:moveTo>
                            <a:pt x="211074" y="3239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667"/>
                          </a:cubicBezTo>
                          <a:cubicBezTo>
                            <a:pt x="53340" y="2667"/>
                            <a:pt x="26670" y="4667"/>
                            <a:pt x="0" y="6572"/>
                          </a:cubicBezTo>
                          <a:cubicBezTo>
                            <a:pt x="7049" y="7144"/>
                            <a:pt x="14192" y="7716"/>
                            <a:pt x="21241" y="8287"/>
                          </a:cubicBezTo>
                          <a:cubicBezTo>
                            <a:pt x="40767" y="6858"/>
                            <a:pt x="60389" y="5429"/>
                            <a:pt x="79915" y="4001"/>
                          </a:cubicBezTo>
                          <a:cubicBezTo>
                            <a:pt x="123634" y="4001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5" name="Vrije vorm: vorm 17544">
                      <a:extLst>
                        <a:ext uri="{FF2B5EF4-FFF2-40B4-BE49-F238E27FC236}">
                          <a16:creationId xmlns:a16="http://schemas.microsoft.com/office/drawing/2014/main" id="{CB16CB78-2EBF-36DE-ADC2-A3764CE5FF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0648"/>
                      <a:ext cx="338137" cy="10803"/>
                    </a:xfrm>
                    <a:custGeom>
                      <a:avLst/>
                      <a:gdLst>
                        <a:gd name="connsiteX0" fmla="*/ 262414 w 338137"/>
                        <a:gd name="connsiteY0" fmla="*/ 4803 h 10803"/>
                        <a:gd name="connsiteX1" fmla="*/ 317849 w 338137"/>
                        <a:gd name="connsiteY1" fmla="*/ 10804 h 10803"/>
                        <a:gd name="connsiteX2" fmla="*/ 338138 w 338137"/>
                        <a:gd name="connsiteY2" fmla="*/ 9756 h 10803"/>
                        <a:gd name="connsiteX3" fmla="*/ 262509 w 338137"/>
                        <a:gd name="connsiteY3" fmla="*/ 1565 h 10803"/>
                        <a:gd name="connsiteX4" fmla="*/ 99155 w 338137"/>
                        <a:gd name="connsiteY4" fmla="*/ 41 h 10803"/>
                        <a:gd name="connsiteX5" fmla="*/ 0 w 338137"/>
                        <a:gd name="connsiteY5" fmla="*/ 7184 h 10803"/>
                        <a:gd name="connsiteX6" fmla="*/ 26384 w 338137"/>
                        <a:gd name="connsiteY6" fmla="*/ 8518 h 10803"/>
                        <a:gd name="connsiteX7" fmla="*/ 99060 w 338137"/>
                        <a:gd name="connsiteY7" fmla="*/ 3279 h 10803"/>
                        <a:gd name="connsiteX8" fmla="*/ 262414 w 338137"/>
                        <a:gd name="connsiteY8" fmla="*/ 4803 h 108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803">
                          <a:moveTo>
                            <a:pt x="262414" y="4803"/>
                          </a:moveTo>
                          <a:cubicBezTo>
                            <a:pt x="280892" y="6708"/>
                            <a:pt x="299371" y="8804"/>
                            <a:pt x="317849" y="10804"/>
                          </a:cubicBezTo>
                          <a:cubicBezTo>
                            <a:pt x="324612" y="10518"/>
                            <a:pt x="331375" y="10042"/>
                            <a:pt x="338138" y="9756"/>
                          </a:cubicBezTo>
                          <a:cubicBezTo>
                            <a:pt x="312992" y="6899"/>
                            <a:pt x="287750" y="4136"/>
                            <a:pt x="262509" y="1565"/>
                          </a:cubicBezTo>
                          <a:cubicBezTo>
                            <a:pt x="208121" y="326"/>
                            <a:pt x="153638" y="-150"/>
                            <a:pt x="99155" y="41"/>
                          </a:cubicBezTo>
                          <a:cubicBezTo>
                            <a:pt x="66008" y="2136"/>
                            <a:pt x="32957" y="4613"/>
                            <a:pt x="0" y="7184"/>
                          </a:cubicBezTo>
                          <a:cubicBezTo>
                            <a:pt x="8858" y="7565"/>
                            <a:pt x="17621" y="8137"/>
                            <a:pt x="26384" y="8518"/>
                          </a:cubicBezTo>
                          <a:cubicBezTo>
                            <a:pt x="50578" y="6708"/>
                            <a:pt x="74771" y="4803"/>
                            <a:pt x="99060" y="3279"/>
                          </a:cubicBezTo>
                          <a:cubicBezTo>
                            <a:pt x="153543" y="3089"/>
                            <a:pt x="208026" y="3660"/>
                            <a:pt x="262414" y="480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6" name="Vrije vorm: vorm 17545">
                      <a:extLst>
                        <a:ext uri="{FF2B5EF4-FFF2-40B4-BE49-F238E27FC236}">
                          <a16:creationId xmlns:a16="http://schemas.microsoft.com/office/drawing/2014/main" id="{360AED64-E86E-0E3B-C874-14DA1D068F6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313" y="3332939"/>
                      <a:ext cx="1809178" cy="36990"/>
                    </a:xfrm>
                    <a:custGeom>
                      <a:avLst/>
                      <a:gdLst>
                        <a:gd name="connsiteX0" fmla="*/ 1905 w 1809178"/>
                        <a:gd name="connsiteY0" fmla="*/ 26782 h 36990"/>
                        <a:gd name="connsiteX1" fmla="*/ 209169 w 1809178"/>
                        <a:gd name="connsiteY1" fmla="*/ 36593 h 36990"/>
                        <a:gd name="connsiteX2" fmla="*/ 484632 w 1809178"/>
                        <a:gd name="connsiteY2" fmla="*/ 32592 h 36990"/>
                        <a:gd name="connsiteX3" fmla="*/ 935450 w 1809178"/>
                        <a:gd name="connsiteY3" fmla="*/ 12971 h 36990"/>
                        <a:gd name="connsiteX4" fmla="*/ 1386554 w 1809178"/>
                        <a:gd name="connsiteY4" fmla="*/ 19638 h 36990"/>
                        <a:gd name="connsiteX5" fmla="*/ 1809179 w 1809178"/>
                        <a:gd name="connsiteY5" fmla="*/ 21258 h 36990"/>
                        <a:gd name="connsiteX6" fmla="*/ 1696593 w 1809178"/>
                        <a:gd name="connsiteY6" fmla="*/ 19448 h 36990"/>
                        <a:gd name="connsiteX7" fmla="*/ 1387602 w 1809178"/>
                        <a:gd name="connsiteY7" fmla="*/ 7446 h 36990"/>
                        <a:gd name="connsiteX8" fmla="*/ 934879 w 1809178"/>
                        <a:gd name="connsiteY8" fmla="*/ 779 h 36990"/>
                        <a:gd name="connsiteX9" fmla="*/ 483203 w 1809178"/>
                        <a:gd name="connsiteY9" fmla="*/ 20400 h 36990"/>
                        <a:gd name="connsiteX10" fmla="*/ 209169 w 1809178"/>
                        <a:gd name="connsiteY10" fmla="*/ 30497 h 36990"/>
                        <a:gd name="connsiteX11" fmla="*/ 80582 w 1809178"/>
                        <a:gd name="connsiteY11" fmla="*/ 28973 h 36990"/>
                        <a:gd name="connsiteX12" fmla="*/ 1810 w 1809178"/>
                        <a:gd name="connsiteY12" fmla="*/ 25258 h 36990"/>
                        <a:gd name="connsiteX13" fmla="*/ 1810 w 1809178"/>
                        <a:gd name="connsiteY13" fmla="*/ 25258 h 36990"/>
                        <a:gd name="connsiteX14" fmla="*/ 0 w 1809178"/>
                        <a:gd name="connsiteY14" fmla="*/ 25163 h 36990"/>
                        <a:gd name="connsiteX15" fmla="*/ 0 w 1809178"/>
                        <a:gd name="connsiteY15" fmla="*/ 26592 h 36990"/>
                        <a:gd name="connsiteX16" fmla="*/ 1810 w 1809178"/>
                        <a:gd name="connsiteY16" fmla="*/ 26782 h 36990"/>
                        <a:gd name="connsiteX17" fmla="*/ 1810 w 1809178"/>
                        <a:gd name="connsiteY17" fmla="*/ 26782 h 3699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6990">
                          <a:moveTo>
                            <a:pt x="1905" y="26782"/>
                          </a:moveTo>
                          <a:cubicBezTo>
                            <a:pt x="70485" y="32688"/>
                            <a:pt x="139827" y="35640"/>
                            <a:pt x="209169" y="36593"/>
                          </a:cubicBezTo>
                          <a:cubicBezTo>
                            <a:pt x="300990" y="37926"/>
                            <a:pt x="393002" y="35736"/>
                            <a:pt x="484632" y="32592"/>
                          </a:cubicBezTo>
                          <a:cubicBezTo>
                            <a:pt x="635222" y="25639"/>
                            <a:pt x="785146" y="15828"/>
                            <a:pt x="935450" y="12971"/>
                          </a:cubicBezTo>
                          <a:cubicBezTo>
                            <a:pt x="1085660" y="10304"/>
                            <a:pt x="1236155" y="14876"/>
                            <a:pt x="1386554" y="19638"/>
                          </a:cubicBezTo>
                          <a:cubicBezTo>
                            <a:pt x="1527334" y="22020"/>
                            <a:pt x="1668399" y="24496"/>
                            <a:pt x="1809179" y="21258"/>
                          </a:cubicBezTo>
                          <a:cubicBezTo>
                            <a:pt x="1771650" y="21067"/>
                            <a:pt x="1734122" y="20400"/>
                            <a:pt x="1696593" y="19448"/>
                          </a:cubicBezTo>
                          <a:cubicBezTo>
                            <a:pt x="1593437" y="16876"/>
                            <a:pt x="1490567" y="12114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66307" y="30878"/>
                            <a:pt x="123444" y="30306"/>
                            <a:pt x="80582" y="28973"/>
                          </a:cubicBezTo>
                          <a:cubicBezTo>
                            <a:pt x="54293" y="28116"/>
                            <a:pt x="28004" y="26973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7" name="Vrije vorm: vorm 17546">
                      <a:extLst>
                        <a:ext uri="{FF2B5EF4-FFF2-40B4-BE49-F238E27FC236}">
                          <a16:creationId xmlns:a16="http://schemas.microsoft.com/office/drawing/2014/main" id="{76BFAC72-AF77-4CA0-1E75-CB3736E982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5521"/>
                      <a:ext cx="329755" cy="16573"/>
                    </a:xfrm>
                    <a:custGeom>
                      <a:avLst/>
                      <a:gdLst>
                        <a:gd name="connsiteX0" fmla="*/ 329755 w 329755"/>
                        <a:gd name="connsiteY0" fmla="*/ 16574 h 16573"/>
                        <a:gd name="connsiteX1" fmla="*/ 329755 w 329755"/>
                        <a:gd name="connsiteY1" fmla="*/ 12859 h 16573"/>
                        <a:gd name="connsiteX2" fmla="*/ 326993 w 329755"/>
                        <a:gd name="connsiteY2" fmla="*/ 4286 h 16573"/>
                        <a:gd name="connsiteX3" fmla="*/ 105346 w 329755"/>
                        <a:gd name="connsiteY3" fmla="*/ 0 h 16573"/>
                        <a:gd name="connsiteX4" fmla="*/ 27908 w 329755"/>
                        <a:gd name="connsiteY4" fmla="*/ 2096 h 16573"/>
                        <a:gd name="connsiteX5" fmla="*/ 0 w 329755"/>
                        <a:gd name="connsiteY5" fmla="*/ 2858 h 16573"/>
                        <a:gd name="connsiteX6" fmla="*/ 104299 w 329755"/>
                        <a:gd name="connsiteY6" fmla="*/ 12192 h 16573"/>
                        <a:gd name="connsiteX7" fmla="*/ 329184 w 329755"/>
                        <a:gd name="connsiteY7" fmla="*/ 16574 h 16573"/>
                        <a:gd name="connsiteX8" fmla="*/ 329755 w 329755"/>
                        <a:gd name="connsiteY8" fmla="*/ 16574 h 16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573">
                          <a:moveTo>
                            <a:pt x="329755" y="16574"/>
                          </a:moveTo>
                          <a:lnTo>
                            <a:pt x="329755" y="12859"/>
                          </a:lnTo>
                          <a:cubicBezTo>
                            <a:pt x="328994" y="10001"/>
                            <a:pt x="328041" y="7144"/>
                            <a:pt x="326993" y="4286"/>
                          </a:cubicBezTo>
                          <a:cubicBezTo>
                            <a:pt x="253079" y="3429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671" y="6096"/>
                            <a:pt x="69533" y="9239"/>
                            <a:pt x="104299" y="12192"/>
                          </a:cubicBezTo>
                          <a:cubicBezTo>
                            <a:pt x="179165" y="14288"/>
                            <a:pt x="254127" y="15716"/>
                            <a:pt x="329184" y="16574"/>
                          </a:cubicBezTo>
                          <a:cubicBezTo>
                            <a:pt x="329374" y="16574"/>
                            <a:pt x="329565" y="16574"/>
                            <a:pt x="329755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8" name="Vrije vorm: vorm 17547">
                      <a:extLst>
                        <a:ext uri="{FF2B5EF4-FFF2-40B4-BE49-F238E27FC236}">
                          <a16:creationId xmlns:a16="http://schemas.microsoft.com/office/drawing/2014/main" id="{5C91706C-CB38-2E39-338B-7181D9F70D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120" y="3553841"/>
                      <a:ext cx="1869567" cy="56483"/>
                    </a:xfrm>
                    <a:custGeom>
                      <a:avLst/>
                      <a:gdLst>
                        <a:gd name="connsiteX0" fmla="*/ 1451515 w 1869567"/>
                        <a:gd name="connsiteY0" fmla="*/ 9430 h 56483"/>
                        <a:gd name="connsiteX1" fmla="*/ 999173 w 1869567"/>
                        <a:gd name="connsiteY1" fmla="*/ 12097 h 56483"/>
                        <a:gd name="connsiteX2" fmla="*/ 772954 w 1869567"/>
                        <a:gd name="connsiteY2" fmla="*/ 8382 h 56483"/>
                        <a:gd name="connsiteX3" fmla="*/ 546354 w 1869567"/>
                        <a:gd name="connsiteY3" fmla="*/ 11811 h 56483"/>
                        <a:gd name="connsiteX4" fmla="*/ 288607 w 1869567"/>
                        <a:gd name="connsiteY4" fmla="*/ 29146 h 56483"/>
                        <a:gd name="connsiteX5" fmla="*/ 0 w 1869567"/>
                        <a:gd name="connsiteY5" fmla="*/ 56483 h 56483"/>
                        <a:gd name="connsiteX6" fmla="*/ 0 w 1869567"/>
                        <a:gd name="connsiteY6" fmla="*/ 56483 h 56483"/>
                        <a:gd name="connsiteX7" fmla="*/ 547021 w 1869567"/>
                        <a:gd name="connsiteY7" fmla="*/ 17907 h 56483"/>
                        <a:gd name="connsiteX8" fmla="*/ 772858 w 1869567"/>
                        <a:gd name="connsiteY8" fmla="*/ 14478 h 56483"/>
                        <a:gd name="connsiteX9" fmla="*/ 999077 w 1869567"/>
                        <a:gd name="connsiteY9" fmla="*/ 18192 h 56483"/>
                        <a:gd name="connsiteX10" fmla="*/ 1451991 w 1869567"/>
                        <a:gd name="connsiteY10" fmla="*/ 15526 h 56483"/>
                        <a:gd name="connsiteX11" fmla="*/ 1869567 w 1869567"/>
                        <a:gd name="connsiteY11" fmla="*/ 0 h 56483"/>
                        <a:gd name="connsiteX12" fmla="*/ 1869567 w 1869567"/>
                        <a:gd name="connsiteY12" fmla="*/ 0 h 56483"/>
                        <a:gd name="connsiteX13" fmla="*/ 1649349 w 1869567"/>
                        <a:gd name="connsiteY13" fmla="*/ 5715 h 56483"/>
                        <a:gd name="connsiteX14" fmla="*/ 1451705 w 1869567"/>
                        <a:gd name="connsiteY14" fmla="*/ 9430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7" h="56483">
                          <a:moveTo>
                            <a:pt x="1451515" y="9430"/>
                          </a:moveTo>
                          <a:cubicBezTo>
                            <a:pt x="1300734" y="12573"/>
                            <a:pt x="1149858" y="13906"/>
                            <a:pt x="999173" y="12097"/>
                          </a:cubicBezTo>
                          <a:cubicBezTo>
                            <a:pt x="923830" y="11334"/>
                            <a:pt x="848487" y="9144"/>
                            <a:pt x="772954" y="8382"/>
                          </a:cubicBezTo>
                          <a:cubicBezTo>
                            <a:pt x="697420" y="7429"/>
                            <a:pt x="621697" y="8858"/>
                            <a:pt x="546354" y="11811"/>
                          </a:cubicBezTo>
                          <a:cubicBezTo>
                            <a:pt x="460057" y="15716"/>
                            <a:pt x="374237" y="21907"/>
                            <a:pt x="288607" y="29146"/>
                          </a:cubicBezTo>
                          <a:cubicBezTo>
                            <a:pt x="192119" y="37338"/>
                            <a:pt x="96012" y="46863"/>
                            <a:pt x="0" y="56483"/>
                          </a:cubicBezTo>
                          <a:lnTo>
                            <a:pt x="0" y="56483"/>
                          </a:lnTo>
                          <a:cubicBezTo>
                            <a:pt x="181737" y="40386"/>
                            <a:pt x="363855" y="24289"/>
                            <a:pt x="547021" y="17907"/>
                          </a:cubicBezTo>
                          <a:cubicBezTo>
                            <a:pt x="622268" y="14954"/>
                            <a:pt x="697516" y="13525"/>
                            <a:pt x="772858" y="14478"/>
                          </a:cubicBezTo>
                          <a:cubicBezTo>
                            <a:pt x="848201" y="15240"/>
                            <a:pt x="923544" y="17431"/>
                            <a:pt x="999077" y="18192"/>
                          </a:cubicBezTo>
                          <a:cubicBezTo>
                            <a:pt x="1150049" y="20002"/>
                            <a:pt x="1301115" y="18669"/>
                            <a:pt x="1451991" y="15526"/>
                          </a:cubicBezTo>
                          <a:cubicBezTo>
                            <a:pt x="1591342" y="11620"/>
                            <a:pt x="1730502" y="6096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5"/>
                            <a:pt x="1722691" y="4000"/>
                            <a:pt x="1649349" y="5715"/>
                          </a:cubicBezTo>
                          <a:cubicBezTo>
                            <a:pt x="1583531" y="7239"/>
                            <a:pt x="1517618" y="8572"/>
                            <a:pt x="1451705" y="94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49" name="Vrije vorm: vorm 17548">
                      <a:extLst>
                        <a:ext uri="{FF2B5EF4-FFF2-40B4-BE49-F238E27FC236}">
                          <a16:creationId xmlns:a16="http://schemas.microsoft.com/office/drawing/2014/main" id="{56DEEB8E-383B-443F-F971-A5943681A6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741" y="3515550"/>
                      <a:ext cx="588454" cy="22685"/>
                    </a:xfrm>
                    <a:custGeom>
                      <a:avLst/>
                      <a:gdLst>
                        <a:gd name="connsiteX0" fmla="*/ 1810 w 588454"/>
                        <a:gd name="connsiteY0" fmla="*/ 15716 h 22685"/>
                        <a:gd name="connsiteX1" fmla="*/ 140208 w 588454"/>
                        <a:gd name="connsiteY1" fmla="*/ 22384 h 22685"/>
                        <a:gd name="connsiteX2" fmla="*/ 446913 w 588454"/>
                        <a:gd name="connsiteY2" fmla="*/ 14573 h 22685"/>
                        <a:gd name="connsiteX3" fmla="*/ 588455 w 588454"/>
                        <a:gd name="connsiteY3" fmla="*/ 0 h 22685"/>
                        <a:gd name="connsiteX4" fmla="*/ 513302 w 588454"/>
                        <a:gd name="connsiteY4" fmla="*/ 5048 h 22685"/>
                        <a:gd name="connsiteX5" fmla="*/ 445961 w 588454"/>
                        <a:gd name="connsiteY5" fmla="*/ 8477 h 22685"/>
                        <a:gd name="connsiteX6" fmla="*/ 140494 w 588454"/>
                        <a:gd name="connsiteY6" fmla="*/ 16288 h 22685"/>
                        <a:gd name="connsiteX7" fmla="*/ 53340 w 588454"/>
                        <a:gd name="connsiteY7" fmla="*/ 15621 h 22685"/>
                        <a:gd name="connsiteX8" fmla="*/ 1810 w 588454"/>
                        <a:gd name="connsiteY8" fmla="*/ 14192 h 22685"/>
                        <a:gd name="connsiteX9" fmla="*/ 1810 w 588454"/>
                        <a:gd name="connsiteY9" fmla="*/ 14192 h 22685"/>
                        <a:gd name="connsiteX10" fmla="*/ 0 w 588454"/>
                        <a:gd name="connsiteY10" fmla="*/ 14192 h 22685"/>
                        <a:gd name="connsiteX11" fmla="*/ 0 w 588454"/>
                        <a:gd name="connsiteY11" fmla="*/ 15716 h 22685"/>
                        <a:gd name="connsiteX12" fmla="*/ 1810 w 588454"/>
                        <a:gd name="connsiteY12" fmla="*/ 15812 h 22685"/>
                        <a:gd name="connsiteX13" fmla="*/ 1810 w 588454"/>
                        <a:gd name="connsiteY13" fmla="*/ 15812 h 226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685">
                          <a:moveTo>
                            <a:pt x="1810" y="15716"/>
                          </a:moveTo>
                          <a:cubicBezTo>
                            <a:pt x="47816" y="18574"/>
                            <a:pt x="93917" y="20955"/>
                            <a:pt x="140208" y="22384"/>
                          </a:cubicBezTo>
                          <a:cubicBezTo>
                            <a:pt x="242507" y="23622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715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048"/>
                          </a:cubicBezTo>
                          <a:cubicBezTo>
                            <a:pt x="490823" y="6382"/>
                            <a:pt x="468344" y="7525"/>
                            <a:pt x="445961" y="8477"/>
                          </a:cubicBezTo>
                          <a:cubicBezTo>
                            <a:pt x="344519" y="14954"/>
                            <a:pt x="242411" y="17526"/>
                            <a:pt x="140494" y="16288"/>
                          </a:cubicBezTo>
                          <a:cubicBezTo>
                            <a:pt x="111443" y="16383"/>
                            <a:pt x="82391" y="16097"/>
                            <a:pt x="53340" y="15621"/>
                          </a:cubicBezTo>
                          <a:cubicBezTo>
                            <a:pt x="36195" y="15335"/>
                            <a:pt x="18955" y="14669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0" name="Vrije vorm: vorm 17549">
                      <a:extLst>
                        <a:ext uri="{FF2B5EF4-FFF2-40B4-BE49-F238E27FC236}">
                          <a16:creationId xmlns:a16="http://schemas.microsoft.com/office/drawing/2014/main" id="{4C3FD197-BB62-AC65-1FEE-5D44E0B01EE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8937" y="3535025"/>
                      <a:ext cx="832104" cy="36722"/>
                    </a:xfrm>
                    <a:custGeom>
                      <a:avLst/>
                      <a:gdLst>
                        <a:gd name="connsiteX0" fmla="*/ 644557 w 832104"/>
                        <a:gd name="connsiteY0" fmla="*/ 3385 h 36722"/>
                        <a:gd name="connsiteX1" fmla="*/ 240792 w 832104"/>
                        <a:gd name="connsiteY1" fmla="*/ 6147 h 36722"/>
                        <a:gd name="connsiteX2" fmla="*/ 126206 w 832104"/>
                        <a:gd name="connsiteY2" fmla="*/ 17482 h 36722"/>
                        <a:gd name="connsiteX3" fmla="*/ 0 w 832104"/>
                        <a:gd name="connsiteY3" fmla="*/ 36722 h 36722"/>
                        <a:gd name="connsiteX4" fmla="*/ 241649 w 832104"/>
                        <a:gd name="connsiteY4" fmla="*/ 12148 h 36722"/>
                        <a:gd name="connsiteX5" fmla="*/ 643890 w 832104"/>
                        <a:gd name="connsiteY5" fmla="*/ 9385 h 36722"/>
                        <a:gd name="connsiteX6" fmla="*/ 832104 w 832104"/>
                        <a:gd name="connsiteY6" fmla="*/ 13862 h 36722"/>
                        <a:gd name="connsiteX7" fmla="*/ 732187 w 832104"/>
                        <a:gd name="connsiteY7" fmla="*/ 7957 h 36722"/>
                        <a:gd name="connsiteX8" fmla="*/ 644461 w 832104"/>
                        <a:gd name="connsiteY8" fmla="*/ 3290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557" y="3385"/>
                          </a:moveTo>
                          <a:cubicBezTo>
                            <a:pt x="510254" y="-901"/>
                            <a:pt x="375190" y="-2235"/>
                            <a:pt x="240792" y="6147"/>
                          </a:cubicBezTo>
                          <a:cubicBezTo>
                            <a:pt x="202406" y="9100"/>
                            <a:pt x="164116" y="12910"/>
                            <a:pt x="126206" y="17482"/>
                          </a:cubicBezTo>
                          <a:cubicBezTo>
                            <a:pt x="83629" y="22720"/>
                            <a:pt x="41529" y="29007"/>
                            <a:pt x="0" y="36722"/>
                          </a:cubicBezTo>
                          <a:cubicBezTo>
                            <a:pt x="79343" y="24054"/>
                            <a:pt x="160401" y="16339"/>
                            <a:pt x="241649" y="12148"/>
                          </a:cubicBezTo>
                          <a:cubicBezTo>
                            <a:pt x="375190" y="3766"/>
                            <a:pt x="509873" y="5099"/>
                            <a:pt x="643890" y="9385"/>
                          </a:cubicBezTo>
                          <a:cubicBezTo>
                            <a:pt x="706660" y="10433"/>
                            <a:pt x="769334" y="12052"/>
                            <a:pt x="832104" y="13862"/>
                          </a:cubicBezTo>
                          <a:cubicBezTo>
                            <a:pt x="798767" y="11862"/>
                            <a:pt x="765524" y="9862"/>
                            <a:pt x="732187" y="7957"/>
                          </a:cubicBezTo>
                          <a:cubicBezTo>
                            <a:pt x="702945" y="6337"/>
                            <a:pt x="673703" y="4718"/>
                            <a:pt x="644461" y="329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1" name="Vrije vorm: vorm 17550">
                      <a:extLst>
                        <a:ext uri="{FF2B5EF4-FFF2-40B4-BE49-F238E27FC236}">
                          <a16:creationId xmlns:a16="http://schemas.microsoft.com/office/drawing/2014/main" id="{886808CA-99E1-BCC7-7AB7-9410586504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6398"/>
                      <a:ext cx="352996" cy="7239"/>
                    </a:xfrm>
                    <a:custGeom>
                      <a:avLst/>
                      <a:gdLst>
                        <a:gd name="connsiteX0" fmla="*/ 72104 w 352996"/>
                        <a:gd name="connsiteY0" fmla="*/ 2286 h 7239"/>
                        <a:gd name="connsiteX1" fmla="*/ 0 w 352996"/>
                        <a:gd name="connsiteY1" fmla="*/ 3715 h 7239"/>
                        <a:gd name="connsiteX2" fmla="*/ 135255 w 352996"/>
                        <a:gd name="connsiteY2" fmla="*/ 7239 h 7239"/>
                        <a:gd name="connsiteX3" fmla="*/ 352997 w 352996"/>
                        <a:gd name="connsiteY3" fmla="*/ 6096 h 7239"/>
                        <a:gd name="connsiteX4" fmla="*/ 352997 w 352996"/>
                        <a:gd name="connsiteY4" fmla="*/ 0 h 7239"/>
                        <a:gd name="connsiteX5" fmla="*/ 135350 w 352996"/>
                        <a:gd name="connsiteY5" fmla="*/ 1143 h 7239"/>
                        <a:gd name="connsiteX6" fmla="*/ 72200 w 352996"/>
                        <a:gd name="connsiteY6" fmla="*/ 2381 h 7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239">
                          <a:moveTo>
                            <a:pt x="72104" y="2286"/>
                          </a:moveTo>
                          <a:cubicBezTo>
                            <a:pt x="48101" y="2762"/>
                            <a:pt x="24003" y="3239"/>
                            <a:pt x="0" y="3715"/>
                          </a:cubicBezTo>
                          <a:cubicBezTo>
                            <a:pt x="45053" y="5049"/>
                            <a:pt x="90107" y="6191"/>
                            <a:pt x="135255" y="7239"/>
                          </a:cubicBezTo>
                          <a:cubicBezTo>
                            <a:pt x="207835" y="7239"/>
                            <a:pt x="280416" y="6763"/>
                            <a:pt x="352997" y="6096"/>
                          </a:cubicBezTo>
                          <a:lnTo>
                            <a:pt x="352997" y="0"/>
                          </a:lnTo>
                          <a:cubicBezTo>
                            <a:pt x="280511" y="667"/>
                            <a:pt x="207931" y="1143"/>
                            <a:pt x="135350" y="1143"/>
                          </a:cubicBezTo>
                          <a:cubicBezTo>
                            <a:pt x="114300" y="1619"/>
                            <a:pt x="93250" y="1905"/>
                            <a:pt x="72200" y="238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2" name="Vrije vorm: vorm 17551">
                      <a:extLst>
                        <a:ext uri="{FF2B5EF4-FFF2-40B4-BE49-F238E27FC236}">
                          <a16:creationId xmlns:a16="http://schemas.microsoft.com/office/drawing/2014/main" id="{A4651EF7-68E7-101A-3A69-51C42F50FC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165" y="3376866"/>
                      <a:ext cx="220027" cy="12382"/>
                    </a:xfrm>
                    <a:custGeom>
                      <a:avLst/>
                      <a:gdLst>
                        <a:gd name="connsiteX0" fmla="*/ 64865 w 220027"/>
                        <a:gd name="connsiteY0" fmla="*/ 857 h 12382"/>
                        <a:gd name="connsiteX1" fmla="*/ 34195 w 220027"/>
                        <a:gd name="connsiteY1" fmla="*/ 476 h 12382"/>
                        <a:gd name="connsiteX2" fmla="*/ 0 w 220027"/>
                        <a:gd name="connsiteY2" fmla="*/ 0 h 12382"/>
                        <a:gd name="connsiteX3" fmla="*/ 63913 w 220027"/>
                        <a:gd name="connsiteY3" fmla="*/ 6858 h 12382"/>
                        <a:gd name="connsiteX4" fmla="*/ 170021 w 220027"/>
                        <a:gd name="connsiteY4" fmla="*/ 12383 h 12382"/>
                        <a:gd name="connsiteX5" fmla="*/ 220027 w 220027"/>
                        <a:gd name="connsiteY5" fmla="*/ 11525 h 12382"/>
                        <a:gd name="connsiteX6" fmla="*/ 193738 w 220027"/>
                        <a:gd name="connsiteY6" fmla="*/ 8668 h 12382"/>
                        <a:gd name="connsiteX7" fmla="*/ 170878 w 220027"/>
                        <a:gd name="connsiteY7" fmla="*/ 6191 h 12382"/>
                        <a:gd name="connsiteX8" fmla="*/ 64960 w 220027"/>
                        <a:gd name="connsiteY8" fmla="*/ 667 h 12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2382">
                          <a:moveTo>
                            <a:pt x="64865" y="857"/>
                          </a:moveTo>
                          <a:cubicBezTo>
                            <a:pt x="54673" y="762"/>
                            <a:pt x="44386" y="571"/>
                            <a:pt x="34195" y="476"/>
                          </a:cubicBezTo>
                          <a:cubicBezTo>
                            <a:pt x="22765" y="286"/>
                            <a:pt x="11430" y="191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383"/>
                          </a:cubicBezTo>
                          <a:lnTo>
                            <a:pt x="220027" y="11525"/>
                          </a:lnTo>
                          <a:lnTo>
                            <a:pt x="193738" y="8668"/>
                          </a:lnTo>
                          <a:lnTo>
                            <a:pt x="170878" y="6191"/>
                          </a:lnTo>
                          <a:cubicBezTo>
                            <a:pt x="135541" y="4572"/>
                            <a:pt x="100203" y="2667"/>
                            <a:pt x="64960" y="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3" name="Vrije vorm: vorm 17552">
                      <a:extLst>
                        <a:ext uri="{FF2B5EF4-FFF2-40B4-BE49-F238E27FC236}">
                          <a16:creationId xmlns:a16="http://schemas.microsoft.com/office/drawing/2014/main" id="{9549F863-15EF-CAA6-2784-C67F395E733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191" y="3385153"/>
                      <a:ext cx="311753" cy="16892"/>
                    </a:xfrm>
                    <a:custGeom>
                      <a:avLst/>
                      <a:gdLst>
                        <a:gd name="connsiteX0" fmla="*/ 91345 w 311753"/>
                        <a:gd name="connsiteY0" fmla="*/ 10668 h 16892"/>
                        <a:gd name="connsiteX1" fmla="*/ 48768 w 311753"/>
                        <a:gd name="connsiteY1" fmla="*/ 13335 h 16892"/>
                        <a:gd name="connsiteX2" fmla="*/ 0 w 311753"/>
                        <a:gd name="connsiteY2" fmla="*/ 16383 h 16892"/>
                        <a:gd name="connsiteX3" fmla="*/ 91916 w 311753"/>
                        <a:gd name="connsiteY3" fmla="*/ 16859 h 16892"/>
                        <a:gd name="connsiteX4" fmla="*/ 242411 w 311753"/>
                        <a:gd name="connsiteY4" fmla="*/ 8573 h 16892"/>
                        <a:gd name="connsiteX5" fmla="*/ 311753 w 311753"/>
                        <a:gd name="connsiteY5" fmla="*/ 0 h 16892"/>
                        <a:gd name="connsiteX6" fmla="*/ 274796 w 311753"/>
                        <a:gd name="connsiteY6" fmla="*/ 1334 h 16892"/>
                        <a:gd name="connsiteX7" fmla="*/ 241364 w 311753"/>
                        <a:gd name="connsiteY7" fmla="*/ 2572 h 16892"/>
                        <a:gd name="connsiteX8" fmla="*/ 91345 w 311753"/>
                        <a:gd name="connsiteY8" fmla="*/ 10859 h 168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6892">
                          <a:moveTo>
                            <a:pt x="91345" y="10668"/>
                          </a:moveTo>
                          <a:cubicBezTo>
                            <a:pt x="77153" y="11716"/>
                            <a:pt x="62960" y="12383"/>
                            <a:pt x="48768" y="13335"/>
                          </a:cubicBezTo>
                          <a:cubicBezTo>
                            <a:pt x="32480" y="14383"/>
                            <a:pt x="16288" y="15526"/>
                            <a:pt x="0" y="16383"/>
                          </a:cubicBezTo>
                          <a:cubicBezTo>
                            <a:pt x="30575" y="16859"/>
                            <a:pt x="61246" y="16955"/>
                            <a:pt x="91916" y="16859"/>
                          </a:cubicBezTo>
                          <a:cubicBezTo>
                            <a:pt x="142208" y="14954"/>
                            <a:pt x="192405" y="12192"/>
                            <a:pt x="242411" y="8573"/>
                          </a:cubicBezTo>
                          <a:cubicBezTo>
                            <a:pt x="265652" y="5906"/>
                            <a:pt x="288703" y="3048"/>
                            <a:pt x="311753" y="0"/>
                          </a:cubicBezTo>
                          <a:cubicBezTo>
                            <a:pt x="299466" y="572"/>
                            <a:pt x="287084" y="857"/>
                            <a:pt x="274796" y="1334"/>
                          </a:cubicBezTo>
                          <a:cubicBezTo>
                            <a:pt x="263652" y="1715"/>
                            <a:pt x="252508" y="2191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85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4" name="Vrije vorm: vorm 17553">
                      <a:extLst>
                        <a:ext uri="{FF2B5EF4-FFF2-40B4-BE49-F238E27FC236}">
                          <a16:creationId xmlns:a16="http://schemas.microsoft.com/office/drawing/2014/main" id="{E4B8A7E5-C895-AB5E-D216-159D11A2BF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4972"/>
                      <a:ext cx="295465" cy="7810"/>
                    </a:xfrm>
                    <a:custGeom>
                      <a:avLst/>
                      <a:gdLst>
                        <a:gd name="connsiteX0" fmla="*/ 86677 w 295465"/>
                        <a:gd name="connsiteY0" fmla="*/ 0 h 7810"/>
                        <a:gd name="connsiteX1" fmla="*/ 46101 w 295465"/>
                        <a:gd name="connsiteY1" fmla="*/ 953 h 7810"/>
                        <a:gd name="connsiteX2" fmla="*/ 0 w 295465"/>
                        <a:gd name="connsiteY2" fmla="*/ 2000 h 7810"/>
                        <a:gd name="connsiteX3" fmla="*/ 86487 w 295465"/>
                        <a:gd name="connsiteY3" fmla="*/ 6096 h 7810"/>
                        <a:gd name="connsiteX4" fmla="*/ 228790 w 295465"/>
                        <a:gd name="connsiteY4" fmla="*/ 7811 h 7810"/>
                        <a:gd name="connsiteX5" fmla="*/ 295465 w 295465"/>
                        <a:gd name="connsiteY5" fmla="*/ 5525 h 7810"/>
                        <a:gd name="connsiteX6" fmla="*/ 260033 w 295465"/>
                        <a:gd name="connsiteY6" fmla="*/ 3429 h 7810"/>
                        <a:gd name="connsiteX7" fmla="*/ 229076 w 295465"/>
                        <a:gd name="connsiteY7" fmla="*/ 1714 h 7810"/>
                        <a:gd name="connsiteX8" fmla="*/ 86677 w 295465"/>
                        <a:gd name="connsiteY8" fmla="*/ 0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86677" y="0"/>
                          </a:moveTo>
                          <a:lnTo>
                            <a:pt x="46101" y="953"/>
                          </a:lnTo>
                          <a:lnTo>
                            <a:pt x="0" y="2000"/>
                          </a:lnTo>
                          <a:lnTo>
                            <a:pt x="86487" y="6096"/>
                          </a:lnTo>
                          <a:lnTo>
                            <a:pt x="228790" y="7811"/>
                          </a:lnTo>
                          <a:lnTo>
                            <a:pt x="295465" y="5525"/>
                          </a:lnTo>
                          <a:lnTo>
                            <a:pt x="260033" y="3429"/>
                          </a:lnTo>
                          <a:lnTo>
                            <a:pt x="229076" y="1714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5" name="Vrije vorm: vorm 17554">
                      <a:extLst>
                        <a:ext uri="{FF2B5EF4-FFF2-40B4-BE49-F238E27FC236}">
                          <a16:creationId xmlns:a16="http://schemas.microsoft.com/office/drawing/2014/main" id="{163C5C37-18C3-787F-6855-9481327B66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8024"/>
                      <a:ext cx="1362456" cy="13811"/>
                    </a:xfrm>
                    <a:custGeom>
                      <a:avLst/>
                      <a:gdLst>
                        <a:gd name="connsiteX0" fmla="*/ 399288 w 1362456"/>
                        <a:gd name="connsiteY0" fmla="*/ 1619 h 13811"/>
                        <a:gd name="connsiteX1" fmla="*/ 106394 w 1362456"/>
                        <a:gd name="connsiteY1" fmla="*/ 6763 h 13811"/>
                        <a:gd name="connsiteX2" fmla="*/ 0 w 1362456"/>
                        <a:gd name="connsiteY2" fmla="*/ 8668 h 13811"/>
                        <a:gd name="connsiteX3" fmla="*/ 399193 w 1362456"/>
                        <a:gd name="connsiteY3" fmla="*/ 13811 h 13811"/>
                        <a:gd name="connsiteX4" fmla="*/ 1055751 w 1362456"/>
                        <a:gd name="connsiteY4" fmla="*/ 12192 h 13811"/>
                        <a:gd name="connsiteX5" fmla="*/ 1362456 w 1362456"/>
                        <a:gd name="connsiteY5" fmla="*/ 5334 h 13811"/>
                        <a:gd name="connsiteX6" fmla="*/ 1280732 w 1362456"/>
                        <a:gd name="connsiteY6" fmla="*/ 3905 h 13811"/>
                        <a:gd name="connsiteX7" fmla="*/ 1055846 w 1362456"/>
                        <a:gd name="connsiteY7" fmla="*/ 0 h 13811"/>
                        <a:gd name="connsiteX8" fmla="*/ 399288 w 1362456"/>
                        <a:gd name="connsiteY8" fmla="*/ 1619 h 13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3811">
                          <a:moveTo>
                            <a:pt x="399288" y="1619"/>
                          </a:moveTo>
                          <a:lnTo>
                            <a:pt x="106394" y="6763"/>
                          </a:lnTo>
                          <a:lnTo>
                            <a:pt x="0" y="8668"/>
                          </a:lnTo>
                          <a:lnTo>
                            <a:pt x="399193" y="13811"/>
                          </a:lnTo>
                          <a:lnTo>
                            <a:pt x="1055751" y="12192"/>
                          </a:lnTo>
                          <a:lnTo>
                            <a:pt x="1362456" y="5334"/>
                          </a:lnTo>
                          <a:lnTo>
                            <a:pt x="1280732" y="3905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6" name="Vrije vorm: vorm 17555">
                      <a:extLst>
                        <a:ext uri="{FF2B5EF4-FFF2-40B4-BE49-F238E27FC236}">
                          <a16:creationId xmlns:a16="http://schemas.microsoft.com/office/drawing/2014/main" id="{4F08CAC6-09C3-EF73-B297-C387D7D03D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577" y="3454236"/>
                      <a:ext cx="932497" cy="13688"/>
                    </a:xfrm>
                    <a:custGeom>
                      <a:avLst/>
                      <a:gdLst>
                        <a:gd name="connsiteX0" fmla="*/ 722471 w 932497"/>
                        <a:gd name="connsiteY0" fmla="*/ 12736 h 13688"/>
                        <a:gd name="connsiteX1" fmla="*/ 932497 w 932497"/>
                        <a:gd name="connsiteY1" fmla="*/ 8831 h 13688"/>
                        <a:gd name="connsiteX2" fmla="*/ 876586 w 932497"/>
                        <a:gd name="connsiteY2" fmla="*/ 6640 h 13688"/>
                        <a:gd name="connsiteX3" fmla="*/ 722757 w 932497"/>
                        <a:gd name="connsiteY3" fmla="*/ 544 h 13688"/>
                        <a:gd name="connsiteX4" fmla="*/ 273082 w 932497"/>
                        <a:gd name="connsiteY4" fmla="*/ 1497 h 13688"/>
                        <a:gd name="connsiteX5" fmla="*/ 72771 w 932497"/>
                        <a:gd name="connsiteY5" fmla="*/ 8926 h 13688"/>
                        <a:gd name="connsiteX6" fmla="*/ 0 w 932497"/>
                        <a:gd name="connsiteY6" fmla="*/ 11879 h 13688"/>
                        <a:gd name="connsiteX7" fmla="*/ 273367 w 932497"/>
                        <a:gd name="connsiteY7" fmla="*/ 13689 h 13688"/>
                        <a:gd name="connsiteX8" fmla="*/ 722471 w 932497"/>
                        <a:gd name="connsiteY8" fmla="*/ 12736 h 1368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688">
                          <a:moveTo>
                            <a:pt x="722471" y="12736"/>
                          </a:moveTo>
                          <a:cubicBezTo>
                            <a:pt x="792480" y="11117"/>
                            <a:pt x="862489" y="9783"/>
                            <a:pt x="932497" y="8831"/>
                          </a:cubicBezTo>
                          <a:cubicBezTo>
                            <a:pt x="913829" y="8069"/>
                            <a:pt x="895255" y="7402"/>
                            <a:pt x="876586" y="6640"/>
                          </a:cubicBezTo>
                          <a:cubicBezTo>
                            <a:pt x="825341" y="4545"/>
                            <a:pt x="774097" y="2449"/>
                            <a:pt x="722757" y="544"/>
                          </a:cubicBezTo>
                          <a:cubicBezTo>
                            <a:pt x="572834" y="-408"/>
                            <a:pt x="423005" y="-122"/>
                            <a:pt x="273082" y="1497"/>
                          </a:cubicBezTo>
                          <a:cubicBezTo>
                            <a:pt x="206216" y="3687"/>
                            <a:pt x="139446" y="6259"/>
                            <a:pt x="72771" y="8926"/>
                          </a:cubicBezTo>
                          <a:cubicBezTo>
                            <a:pt x="48482" y="9879"/>
                            <a:pt x="24194" y="10831"/>
                            <a:pt x="0" y="11879"/>
                          </a:cubicBezTo>
                          <a:cubicBezTo>
                            <a:pt x="91154" y="11974"/>
                            <a:pt x="182309" y="12641"/>
                            <a:pt x="273367" y="13689"/>
                          </a:cubicBezTo>
                          <a:cubicBezTo>
                            <a:pt x="423100" y="12070"/>
                            <a:pt x="572834" y="11784"/>
                            <a:pt x="722471" y="1273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7" name="Vrije vorm: vorm 17556">
                      <a:extLst>
                        <a:ext uri="{FF2B5EF4-FFF2-40B4-BE49-F238E27FC236}">
                          <a16:creationId xmlns:a16="http://schemas.microsoft.com/office/drawing/2014/main" id="{E0054E1E-0839-4BF5-AA05-50A51FB8F1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62280"/>
                      <a:ext cx="1765744" cy="28878"/>
                    </a:xfrm>
                    <a:custGeom>
                      <a:avLst/>
                      <a:gdLst>
                        <a:gd name="connsiteX0" fmla="*/ 942499 w 1765744"/>
                        <a:gd name="connsiteY0" fmla="*/ 16574 h 28878"/>
                        <a:gd name="connsiteX1" fmla="*/ 729806 w 1765744"/>
                        <a:gd name="connsiteY1" fmla="*/ 15716 h 28878"/>
                        <a:gd name="connsiteX2" fmla="*/ 517208 w 1765744"/>
                        <a:gd name="connsiteY2" fmla="*/ 12383 h 28878"/>
                        <a:gd name="connsiteX3" fmla="*/ 137255 w 1765744"/>
                        <a:gd name="connsiteY3" fmla="*/ 4667 h 28878"/>
                        <a:gd name="connsiteX4" fmla="*/ 0 w 1765744"/>
                        <a:gd name="connsiteY4" fmla="*/ 0 h 28878"/>
                        <a:gd name="connsiteX5" fmla="*/ 516445 w 1765744"/>
                        <a:gd name="connsiteY5" fmla="*/ 24575 h 28878"/>
                        <a:gd name="connsiteX6" fmla="*/ 729425 w 1765744"/>
                        <a:gd name="connsiteY6" fmla="*/ 28004 h 28878"/>
                        <a:gd name="connsiteX7" fmla="*/ 942499 w 1765744"/>
                        <a:gd name="connsiteY7" fmla="*/ 28861 h 28878"/>
                        <a:gd name="connsiteX8" fmla="*/ 1368362 w 1765744"/>
                        <a:gd name="connsiteY8" fmla="*/ 25146 h 28878"/>
                        <a:gd name="connsiteX9" fmla="*/ 1765745 w 1765744"/>
                        <a:gd name="connsiteY9" fmla="*/ 26099 h 28878"/>
                        <a:gd name="connsiteX10" fmla="*/ 1660112 w 1765744"/>
                        <a:gd name="connsiteY10" fmla="*/ 20193 h 28878"/>
                        <a:gd name="connsiteX11" fmla="*/ 1368362 w 1765744"/>
                        <a:gd name="connsiteY11" fmla="*/ 12859 h 28878"/>
                        <a:gd name="connsiteX12" fmla="*/ 942689 w 1765744"/>
                        <a:gd name="connsiteY12" fmla="*/ 16574 h 288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878">
                          <a:moveTo>
                            <a:pt x="942499" y="16574"/>
                          </a:move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90525" y="11144"/>
                            <a:pt x="263843" y="8572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668"/>
                            <a:pt x="343853" y="18859"/>
                            <a:pt x="516445" y="24575"/>
                          </a:cubicBezTo>
                          <a:cubicBezTo>
                            <a:pt x="587407" y="26099"/>
                            <a:pt x="658368" y="27242"/>
                            <a:pt x="729425" y="28004"/>
                          </a:cubicBezTo>
                          <a:cubicBezTo>
                            <a:pt x="800481" y="28670"/>
                            <a:pt x="871442" y="28956"/>
                            <a:pt x="942499" y="28861"/>
                          </a:cubicBezTo>
                          <a:cubicBezTo>
                            <a:pt x="1084612" y="28861"/>
                            <a:pt x="1226630" y="26099"/>
                            <a:pt x="1368362" y="25146"/>
                          </a:cubicBezTo>
                          <a:cubicBezTo>
                            <a:pt x="1500759" y="22384"/>
                            <a:pt x="1633347" y="21336"/>
                            <a:pt x="1765745" y="26099"/>
                          </a:cubicBezTo>
                          <a:cubicBezTo>
                            <a:pt x="1730597" y="23717"/>
                            <a:pt x="1695355" y="21812"/>
                            <a:pt x="1660112" y="20193"/>
                          </a:cubicBezTo>
                          <a:cubicBezTo>
                            <a:pt x="1563053" y="15716"/>
                            <a:pt x="1465707" y="13811"/>
                            <a:pt x="1368362" y="12859"/>
                          </a:cubicBezTo>
                          <a:cubicBezTo>
                            <a:pt x="1226249" y="13811"/>
                            <a:pt x="1084421" y="16478"/>
                            <a:pt x="942689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8" name="Vrije vorm: vorm 17557">
                      <a:extLst>
                        <a:ext uri="{FF2B5EF4-FFF2-40B4-BE49-F238E27FC236}">
                          <a16:creationId xmlns:a16="http://schemas.microsoft.com/office/drawing/2014/main" id="{E23B0E40-2424-0547-C296-3B3D4484B5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7249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4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3 h 63616"/>
                        <a:gd name="connsiteX8" fmla="*/ 351473 w 2406491"/>
                        <a:gd name="connsiteY8" fmla="*/ 46292 h 63616"/>
                        <a:gd name="connsiteX9" fmla="*/ 187547 w 2406491"/>
                        <a:gd name="connsiteY9" fmla="*/ 58388 h 63616"/>
                        <a:gd name="connsiteX10" fmla="*/ 176213 w 2406491"/>
                        <a:gd name="connsiteY10" fmla="*/ 59055 h 63616"/>
                        <a:gd name="connsiteX11" fmla="*/ 0 w 2406491"/>
                        <a:gd name="connsiteY11" fmla="*/ 61627 h 63616"/>
                        <a:gd name="connsiteX12" fmla="*/ 176594 w 2406491"/>
                        <a:gd name="connsiteY12" fmla="*/ 62103 h 63616"/>
                        <a:gd name="connsiteX13" fmla="*/ 352711 w 2406491"/>
                        <a:gd name="connsiteY13" fmla="*/ 52388 h 63616"/>
                        <a:gd name="connsiteX14" fmla="*/ 528257 w 2406491"/>
                        <a:gd name="connsiteY14" fmla="*/ 40576 h 63616"/>
                        <a:gd name="connsiteX15" fmla="*/ 550164 w 2406491"/>
                        <a:gd name="connsiteY15" fmla="*/ 39338 h 63616"/>
                        <a:gd name="connsiteX16" fmla="*/ 572072 w 2406491"/>
                        <a:gd name="connsiteY16" fmla="*/ 38291 h 63616"/>
                        <a:gd name="connsiteX17" fmla="*/ 615982 w 2406491"/>
                        <a:gd name="connsiteY17" fmla="*/ 36385 h 63616"/>
                        <a:gd name="connsiteX18" fmla="*/ 703898 w 2406491"/>
                        <a:gd name="connsiteY18" fmla="*/ 34004 h 63616"/>
                        <a:gd name="connsiteX19" fmla="*/ 848773 w 2406491"/>
                        <a:gd name="connsiteY19" fmla="*/ 31051 h 63616"/>
                        <a:gd name="connsiteX20" fmla="*/ 993839 w 2406491"/>
                        <a:gd name="connsiteY20" fmla="*/ 28766 h 63616"/>
                        <a:gd name="connsiteX21" fmla="*/ 1284065 w 2406491"/>
                        <a:gd name="connsiteY21" fmla="*/ 24098 h 63616"/>
                        <a:gd name="connsiteX22" fmla="*/ 1864519 w 2406491"/>
                        <a:gd name="connsiteY22" fmla="*/ 14764 h 63616"/>
                        <a:gd name="connsiteX23" fmla="*/ 2406491 w 2406491"/>
                        <a:gd name="connsiteY23" fmla="*/ 0 h 63616"/>
                        <a:gd name="connsiteX24" fmla="*/ 2261997 w 2406491"/>
                        <a:gd name="connsiteY24" fmla="*/ 667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4"/>
                          </a:lnTo>
                          <a:lnTo>
                            <a:pt x="848297" y="18859"/>
                          </a:lnTo>
                          <a:cubicBezTo>
                            <a:pt x="799909" y="19622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176" y="24193"/>
                            <a:pt x="614744" y="25717"/>
                          </a:cubicBezTo>
                          <a:cubicBezTo>
                            <a:pt x="600075" y="26480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3"/>
                          </a:lnTo>
                          <a:cubicBezTo>
                            <a:pt x="468059" y="35814"/>
                            <a:pt x="409766" y="41243"/>
                            <a:pt x="351473" y="46292"/>
                          </a:cubicBezTo>
                          <a:cubicBezTo>
                            <a:pt x="296894" y="50959"/>
                            <a:pt x="242316" y="55435"/>
                            <a:pt x="187547" y="58388"/>
                          </a:cubicBezTo>
                          <a:cubicBezTo>
                            <a:pt x="183737" y="58579"/>
                            <a:pt x="180023" y="58865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235458" y="60198"/>
                            <a:pt x="294132" y="56388"/>
                            <a:pt x="352711" y="52388"/>
                          </a:cubicBezTo>
                          <a:cubicBezTo>
                            <a:pt x="411290" y="48387"/>
                            <a:pt x="469678" y="44006"/>
                            <a:pt x="528257" y="40576"/>
                          </a:cubicBezTo>
                          <a:lnTo>
                            <a:pt x="550164" y="39338"/>
                          </a:lnTo>
                          <a:lnTo>
                            <a:pt x="572072" y="38291"/>
                          </a:lnTo>
                          <a:cubicBezTo>
                            <a:pt x="586740" y="37529"/>
                            <a:pt x="601313" y="36957"/>
                            <a:pt x="615982" y="36385"/>
                          </a:cubicBezTo>
                          <a:cubicBezTo>
                            <a:pt x="645224" y="35338"/>
                            <a:pt x="674561" y="34576"/>
                            <a:pt x="703898" y="34004"/>
                          </a:cubicBezTo>
                          <a:cubicBezTo>
                            <a:pt x="752094" y="32671"/>
                            <a:pt x="800386" y="31909"/>
                            <a:pt x="848773" y="31051"/>
                          </a:cubicBezTo>
                          <a:lnTo>
                            <a:pt x="993839" y="28766"/>
                          </a:lnTo>
                          <a:lnTo>
                            <a:pt x="1284065" y="24098"/>
                          </a:lnTo>
                          <a:lnTo>
                            <a:pt x="1864519" y="14764"/>
                          </a:lnTo>
                          <a:lnTo>
                            <a:pt x="2406491" y="0"/>
                          </a:lnTo>
                          <a:lnTo>
                            <a:pt x="2261997" y="667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59" name="Vrije vorm: vorm 17558">
                      <a:extLst>
                        <a:ext uri="{FF2B5EF4-FFF2-40B4-BE49-F238E27FC236}">
                          <a16:creationId xmlns:a16="http://schemas.microsoft.com/office/drawing/2014/main" id="{D3A33D4E-1196-D824-BB92-0C6D7C434A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70385"/>
                      <a:ext cx="550068" cy="15650"/>
                    </a:xfrm>
                    <a:custGeom>
                      <a:avLst/>
                      <a:gdLst>
                        <a:gd name="connsiteX0" fmla="*/ 183356 w 550068"/>
                        <a:gd name="connsiteY0" fmla="*/ 1744 h 15650"/>
                        <a:gd name="connsiteX1" fmla="*/ 48768 w 550068"/>
                        <a:gd name="connsiteY1" fmla="*/ 11555 h 15650"/>
                        <a:gd name="connsiteX2" fmla="*/ 0 w 550068"/>
                        <a:gd name="connsiteY2" fmla="*/ 15650 h 15650"/>
                        <a:gd name="connsiteX3" fmla="*/ 184023 w 550068"/>
                        <a:gd name="connsiteY3" fmla="*/ 13936 h 15650"/>
                        <a:gd name="connsiteX4" fmla="*/ 485680 w 550068"/>
                        <a:gd name="connsiteY4" fmla="*/ 14412 h 15650"/>
                        <a:gd name="connsiteX5" fmla="*/ 550069 w 550068"/>
                        <a:gd name="connsiteY5" fmla="*/ 13936 h 15650"/>
                        <a:gd name="connsiteX6" fmla="*/ 550069 w 550068"/>
                        <a:gd name="connsiteY6" fmla="*/ 7269 h 15650"/>
                        <a:gd name="connsiteX7" fmla="*/ 486632 w 550068"/>
                        <a:gd name="connsiteY7" fmla="*/ 2315 h 15650"/>
                        <a:gd name="connsiteX8" fmla="*/ 183261 w 550068"/>
                        <a:gd name="connsiteY8" fmla="*/ 1839 h 15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650">
                          <a:moveTo>
                            <a:pt x="183356" y="1744"/>
                          </a:moveTo>
                          <a:cubicBezTo>
                            <a:pt x="138303" y="4411"/>
                            <a:pt x="93536" y="7840"/>
                            <a:pt x="48768" y="11555"/>
                          </a:cubicBezTo>
                          <a:cubicBezTo>
                            <a:pt x="32480" y="12888"/>
                            <a:pt x="16192" y="14126"/>
                            <a:pt x="0" y="15650"/>
                          </a:cubicBezTo>
                          <a:cubicBezTo>
                            <a:pt x="61436" y="14031"/>
                            <a:pt x="122777" y="13555"/>
                            <a:pt x="184023" y="13936"/>
                          </a:cubicBezTo>
                          <a:cubicBezTo>
                            <a:pt x="284512" y="11364"/>
                            <a:pt x="385286" y="11459"/>
                            <a:pt x="485680" y="14412"/>
                          </a:cubicBezTo>
                          <a:cubicBezTo>
                            <a:pt x="507111" y="14126"/>
                            <a:pt x="528638" y="13936"/>
                            <a:pt x="550069" y="13936"/>
                          </a:cubicBezTo>
                          <a:lnTo>
                            <a:pt x="550069" y="7269"/>
                          </a:lnTo>
                          <a:cubicBezTo>
                            <a:pt x="529019" y="5459"/>
                            <a:pt x="507873" y="3839"/>
                            <a:pt x="486632" y="2315"/>
                          </a:cubicBezTo>
                          <a:cubicBezTo>
                            <a:pt x="385572" y="-637"/>
                            <a:pt x="284321" y="-733"/>
                            <a:pt x="183261" y="183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0" name="Vrije vorm: vorm 17559">
                      <a:extLst>
                        <a:ext uri="{FF2B5EF4-FFF2-40B4-BE49-F238E27FC236}">
                          <a16:creationId xmlns:a16="http://schemas.microsoft.com/office/drawing/2014/main" id="{ADF9076D-D716-2753-FA34-5DB5BEF201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72795"/>
                      <a:ext cx="676560" cy="16668"/>
                    </a:xfrm>
                    <a:custGeom>
                      <a:avLst/>
                      <a:gdLst>
                        <a:gd name="connsiteX0" fmla="*/ 1810 w 676560"/>
                        <a:gd name="connsiteY0" fmla="*/ 15621 h 16668"/>
                        <a:gd name="connsiteX1" fmla="*/ 77819 w 676560"/>
                        <a:gd name="connsiteY1" fmla="*/ 16669 h 16668"/>
                        <a:gd name="connsiteX2" fmla="*/ 485966 w 676560"/>
                        <a:gd name="connsiteY2" fmla="*/ 12192 h 16668"/>
                        <a:gd name="connsiteX3" fmla="*/ 676561 w 676560"/>
                        <a:gd name="connsiteY3" fmla="*/ 4000 h 16668"/>
                        <a:gd name="connsiteX4" fmla="*/ 625793 w 676560"/>
                        <a:gd name="connsiteY4" fmla="*/ 2953 h 16668"/>
                        <a:gd name="connsiteX5" fmla="*/ 485775 w 676560"/>
                        <a:gd name="connsiteY5" fmla="*/ 0 h 16668"/>
                        <a:gd name="connsiteX6" fmla="*/ 77534 w 676560"/>
                        <a:gd name="connsiteY6" fmla="*/ 4477 h 16668"/>
                        <a:gd name="connsiteX7" fmla="*/ 0 w 676560"/>
                        <a:gd name="connsiteY7" fmla="*/ 7239 h 16668"/>
                        <a:gd name="connsiteX8" fmla="*/ 0 w 676560"/>
                        <a:gd name="connsiteY8" fmla="*/ 15621 h 16668"/>
                        <a:gd name="connsiteX9" fmla="*/ 1810 w 676560"/>
                        <a:gd name="connsiteY9" fmla="*/ 15621 h 16668"/>
                        <a:gd name="connsiteX10" fmla="*/ 1810 w 676560"/>
                        <a:gd name="connsiteY10" fmla="*/ 15621 h 16668"/>
                        <a:gd name="connsiteX11" fmla="*/ 1810 w 676560"/>
                        <a:gd name="connsiteY11" fmla="*/ 15621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668">
                          <a:moveTo>
                            <a:pt x="1810" y="15621"/>
                          </a:moveTo>
                          <a:lnTo>
                            <a:pt x="77819" y="16669"/>
                          </a:lnTo>
                          <a:lnTo>
                            <a:pt x="485966" y="12192"/>
                          </a:lnTo>
                          <a:lnTo>
                            <a:pt x="676561" y="4000"/>
                          </a:lnTo>
                          <a:lnTo>
                            <a:pt x="625793" y="2953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0" y="7239"/>
                          </a:lnTo>
                          <a:lnTo>
                            <a:pt x="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1" name="Vrije vorm: vorm 17560">
                      <a:extLst>
                        <a:ext uri="{FF2B5EF4-FFF2-40B4-BE49-F238E27FC236}">
                          <a16:creationId xmlns:a16="http://schemas.microsoft.com/office/drawing/2014/main" id="{08DC8E1F-EC13-0DA2-27F1-DD760CBC5C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8860"/>
                      <a:ext cx="226409" cy="14763"/>
                    </a:xfrm>
                    <a:custGeom>
                      <a:avLst/>
                      <a:gdLst>
                        <a:gd name="connsiteX0" fmla="*/ 66961 w 226409"/>
                        <a:gd name="connsiteY0" fmla="*/ 0 h 14763"/>
                        <a:gd name="connsiteX1" fmla="*/ 17621 w 226409"/>
                        <a:gd name="connsiteY1" fmla="*/ 1810 h 14763"/>
                        <a:gd name="connsiteX2" fmla="*/ 0 w 226409"/>
                        <a:gd name="connsiteY2" fmla="*/ 2476 h 14763"/>
                        <a:gd name="connsiteX3" fmla="*/ 65437 w 226409"/>
                        <a:gd name="connsiteY3" fmla="*/ 12192 h 14763"/>
                        <a:gd name="connsiteX4" fmla="*/ 175260 w 226409"/>
                        <a:gd name="connsiteY4" fmla="*/ 14764 h 14763"/>
                        <a:gd name="connsiteX5" fmla="*/ 226409 w 226409"/>
                        <a:gd name="connsiteY5" fmla="*/ 8382 h 14763"/>
                        <a:gd name="connsiteX6" fmla="*/ 212788 w 226409"/>
                        <a:gd name="connsiteY6" fmla="*/ 6858 h 14763"/>
                        <a:gd name="connsiteX7" fmla="*/ 175450 w 226409"/>
                        <a:gd name="connsiteY7" fmla="*/ 2572 h 14763"/>
                        <a:gd name="connsiteX8" fmla="*/ 66866 w 226409"/>
                        <a:gd name="connsiteY8" fmla="*/ 95 h 14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763">
                          <a:moveTo>
                            <a:pt x="66961" y="0"/>
                          </a:moveTo>
                          <a:cubicBezTo>
                            <a:pt x="50578" y="762"/>
                            <a:pt x="34100" y="1333"/>
                            <a:pt x="17621" y="1810"/>
                          </a:cubicBezTo>
                          <a:cubicBezTo>
                            <a:pt x="11716" y="2000"/>
                            <a:pt x="5905" y="2286"/>
                            <a:pt x="0" y="2476"/>
                          </a:cubicBezTo>
                          <a:cubicBezTo>
                            <a:pt x="21622" y="6001"/>
                            <a:pt x="43434" y="9144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764"/>
                          </a:cubicBezTo>
                          <a:cubicBezTo>
                            <a:pt x="192405" y="12763"/>
                            <a:pt x="209455" y="10668"/>
                            <a:pt x="226409" y="8382"/>
                          </a:cubicBezTo>
                          <a:cubicBezTo>
                            <a:pt x="221837" y="7906"/>
                            <a:pt x="217360" y="7334"/>
                            <a:pt x="212788" y="6858"/>
                          </a:cubicBezTo>
                          <a:cubicBezTo>
                            <a:pt x="200311" y="5525"/>
                            <a:pt x="187833" y="4096"/>
                            <a:pt x="175450" y="2572"/>
                          </a:cubicBezTo>
                          <a:cubicBezTo>
                            <a:pt x="139255" y="2476"/>
                            <a:pt x="102965" y="1619"/>
                            <a:pt x="66866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2" name="Vrije vorm: vorm 17561">
                      <a:extLst>
                        <a:ext uri="{FF2B5EF4-FFF2-40B4-BE49-F238E27FC236}">
                          <a16:creationId xmlns:a16="http://schemas.microsoft.com/office/drawing/2014/main" id="{3D2A0C88-A508-3300-E142-8347C27254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3811"/>
                      <a:ext cx="1631632" cy="16668"/>
                    </a:xfrm>
                    <a:custGeom>
                      <a:avLst/>
                      <a:gdLst>
                        <a:gd name="connsiteX0" fmla="*/ 1533811 w 1631632"/>
                        <a:gd name="connsiteY0" fmla="*/ 2858 h 16668"/>
                        <a:gd name="connsiteX1" fmla="*/ 1264349 w 1631632"/>
                        <a:gd name="connsiteY1" fmla="*/ 0 h 16668"/>
                        <a:gd name="connsiteX2" fmla="*/ 478060 w 1631632"/>
                        <a:gd name="connsiteY2" fmla="*/ 4477 h 16668"/>
                        <a:gd name="connsiteX3" fmla="*/ 127445 w 1631632"/>
                        <a:gd name="connsiteY3" fmla="*/ 10858 h 16668"/>
                        <a:gd name="connsiteX4" fmla="*/ 0 w 1631632"/>
                        <a:gd name="connsiteY4" fmla="*/ 13240 h 16668"/>
                        <a:gd name="connsiteX5" fmla="*/ 478155 w 1631632"/>
                        <a:gd name="connsiteY5" fmla="*/ 16669 h 16668"/>
                        <a:gd name="connsiteX6" fmla="*/ 1264444 w 1631632"/>
                        <a:gd name="connsiteY6" fmla="*/ 12192 h 16668"/>
                        <a:gd name="connsiteX7" fmla="*/ 1631633 w 1631632"/>
                        <a:gd name="connsiteY7" fmla="*/ 4000 h 16668"/>
                        <a:gd name="connsiteX8" fmla="*/ 1533811 w 1631632"/>
                        <a:gd name="connsiteY8" fmla="*/ 2858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6668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060" y="4477"/>
                          </a:lnTo>
                          <a:lnTo>
                            <a:pt x="127445" y="10858"/>
                          </a:lnTo>
                          <a:lnTo>
                            <a:pt x="0" y="13240"/>
                          </a:lnTo>
                          <a:lnTo>
                            <a:pt x="478155" y="16669"/>
                          </a:lnTo>
                          <a:lnTo>
                            <a:pt x="1264444" y="12192"/>
                          </a:lnTo>
                          <a:lnTo>
                            <a:pt x="1631633" y="4000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3" name="Vrije vorm: vorm 17562">
                      <a:extLst>
                        <a:ext uri="{FF2B5EF4-FFF2-40B4-BE49-F238E27FC236}">
                          <a16:creationId xmlns:a16="http://schemas.microsoft.com/office/drawing/2014/main" id="{05766B19-8EE9-3389-B1F0-DD50DE24EC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5167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287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382"/>
                            <a:pt x="235744" y="12954"/>
                            <a:pt x="297371" y="13906"/>
                          </a:cubicBezTo>
                          <a:cubicBezTo>
                            <a:pt x="326231" y="12382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1"/>
                            <a:pt x="361093" y="7429"/>
                          </a:cubicBezTo>
                          <a:cubicBezTo>
                            <a:pt x="340042" y="5524"/>
                            <a:pt x="319088" y="3524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1"/>
                            <a:pt x="75057" y="10192"/>
                            <a:pt x="112490" y="1228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4" name="Vrije vorm: vorm 17563">
                      <a:extLst>
                        <a:ext uri="{FF2B5EF4-FFF2-40B4-BE49-F238E27FC236}">
                          <a16:creationId xmlns:a16="http://schemas.microsoft.com/office/drawing/2014/main" id="{5122FA1B-9326-F8E2-D4BC-236731D40E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1946" y="3537743"/>
                      <a:ext cx="272605" cy="12763"/>
                    </a:xfrm>
                    <a:custGeom>
                      <a:avLst/>
                      <a:gdLst>
                        <a:gd name="connsiteX0" fmla="*/ 272606 w 272605"/>
                        <a:gd name="connsiteY0" fmla="*/ 5334 h 12763"/>
                        <a:gd name="connsiteX1" fmla="*/ 256223 w 272605"/>
                        <a:gd name="connsiteY1" fmla="*/ 3905 h 12763"/>
                        <a:gd name="connsiteX2" fmla="*/ 211169 w 272605"/>
                        <a:gd name="connsiteY2" fmla="*/ 0 h 12763"/>
                        <a:gd name="connsiteX3" fmla="*/ 80010 w 272605"/>
                        <a:gd name="connsiteY3" fmla="*/ 667 h 12763"/>
                        <a:gd name="connsiteX4" fmla="*/ 21336 w 272605"/>
                        <a:gd name="connsiteY4" fmla="*/ 4953 h 12763"/>
                        <a:gd name="connsiteX5" fmla="*/ 0 w 272605"/>
                        <a:gd name="connsiteY5" fmla="*/ 6477 h 12763"/>
                        <a:gd name="connsiteX6" fmla="*/ 79820 w 272605"/>
                        <a:gd name="connsiteY6" fmla="*/ 12763 h 12763"/>
                        <a:gd name="connsiteX7" fmla="*/ 211265 w 272605"/>
                        <a:gd name="connsiteY7" fmla="*/ 12097 h 12763"/>
                        <a:gd name="connsiteX8" fmla="*/ 272510 w 272605"/>
                        <a:gd name="connsiteY8" fmla="*/ 5239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763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667"/>
                          </a:cubicBezTo>
                          <a:cubicBezTo>
                            <a:pt x="60484" y="2191"/>
                            <a:pt x="40957" y="3524"/>
                            <a:pt x="21336" y="4953"/>
                          </a:cubicBezTo>
                          <a:cubicBezTo>
                            <a:pt x="14192" y="5429"/>
                            <a:pt x="7144" y="6001"/>
                            <a:pt x="0" y="6477"/>
                          </a:cubicBezTo>
                          <a:cubicBezTo>
                            <a:pt x="26575" y="8667"/>
                            <a:pt x="53149" y="10763"/>
                            <a:pt x="79820" y="12763"/>
                          </a:cubicBezTo>
                          <a:cubicBezTo>
                            <a:pt x="123635" y="12763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565" name="Vrije vorm: vorm 17564">
                      <a:extLst>
                        <a:ext uri="{FF2B5EF4-FFF2-40B4-BE49-F238E27FC236}">
                          <a16:creationId xmlns:a16="http://schemas.microsoft.com/office/drawing/2014/main" id="{0510555B-05F4-DBA8-4DFF-B3B15FCB7F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3886"/>
                      <a:ext cx="338232" cy="13756"/>
                    </a:xfrm>
                    <a:custGeom>
                      <a:avLst/>
                      <a:gdLst>
                        <a:gd name="connsiteX0" fmla="*/ 262414 w 338232"/>
                        <a:gd name="connsiteY0" fmla="*/ 1565 h 13756"/>
                        <a:gd name="connsiteX1" fmla="*/ 99060 w 338232"/>
                        <a:gd name="connsiteY1" fmla="*/ 41 h 13756"/>
                        <a:gd name="connsiteX2" fmla="*/ 26384 w 338232"/>
                        <a:gd name="connsiteY2" fmla="*/ 5279 h 13756"/>
                        <a:gd name="connsiteX3" fmla="*/ 0 w 338232"/>
                        <a:gd name="connsiteY3" fmla="*/ 7184 h 13756"/>
                        <a:gd name="connsiteX4" fmla="*/ 99155 w 338232"/>
                        <a:gd name="connsiteY4" fmla="*/ 12233 h 13756"/>
                        <a:gd name="connsiteX5" fmla="*/ 261747 w 338232"/>
                        <a:gd name="connsiteY5" fmla="*/ 13757 h 13756"/>
                        <a:gd name="connsiteX6" fmla="*/ 338233 w 338232"/>
                        <a:gd name="connsiteY6" fmla="*/ 9756 h 13756"/>
                        <a:gd name="connsiteX7" fmla="*/ 318040 w 338232"/>
                        <a:gd name="connsiteY7" fmla="*/ 7565 h 13756"/>
                        <a:gd name="connsiteX8" fmla="*/ 262604 w 338232"/>
                        <a:gd name="connsiteY8" fmla="*/ 1565 h 1375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6">
                          <a:moveTo>
                            <a:pt x="262414" y="1565"/>
                          </a:moveTo>
                          <a:cubicBezTo>
                            <a:pt x="208026" y="326"/>
                            <a:pt x="153543" y="-150"/>
                            <a:pt x="99060" y="41"/>
                          </a:cubicBezTo>
                          <a:cubicBezTo>
                            <a:pt x="74771" y="1565"/>
                            <a:pt x="50578" y="3470"/>
                            <a:pt x="26384" y="5279"/>
                          </a:cubicBezTo>
                          <a:cubicBezTo>
                            <a:pt x="17621" y="5946"/>
                            <a:pt x="8763" y="6518"/>
                            <a:pt x="0" y="7184"/>
                          </a:cubicBezTo>
                          <a:cubicBezTo>
                            <a:pt x="33147" y="8613"/>
                            <a:pt x="66199" y="10232"/>
                            <a:pt x="99155" y="12233"/>
                          </a:cubicBezTo>
                          <a:cubicBezTo>
                            <a:pt x="153353" y="12042"/>
                            <a:pt x="207550" y="12614"/>
                            <a:pt x="261747" y="13757"/>
                          </a:cubicBezTo>
                          <a:cubicBezTo>
                            <a:pt x="287179" y="12328"/>
                            <a:pt x="312706" y="10994"/>
                            <a:pt x="338233" y="9756"/>
                          </a:cubicBezTo>
                          <a:cubicBezTo>
                            <a:pt x="331470" y="8994"/>
                            <a:pt x="324707" y="8328"/>
                            <a:pt x="318040" y="7565"/>
                          </a:cubicBezTo>
                          <a:cubicBezTo>
                            <a:pt x="299561" y="5470"/>
                            <a:pt x="281178" y="3470"/>
                            <a:pt x="262604" y="156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17451" name="Graphic 8819">
                    <a:extLst>
                      <a:ext uri="{FF2B5EF4-FFF2-40B4-BE49-F238E27FC236}">
                        <a16:creationId xmlns:a16="http://schemas.microsoft.com/office/drawing/2014/main" id="{E40DCB88-0C6E-3658-2B89-B494F09FA02F}"/>
                      </a:ext>
                    </a:extLst>
                  </p:cNvPr>
                  <p:cNvGrpSpPr/>
                  <p:nvPr/>
                </p:nvGrpSpPr>
                <p:grpSpPr>
                  <a:xfrm>
                    <a:off x="7403122" y="3802729"/>
                    <a:ext cx="2610421" cy="193643"/>
                    <a:chOff x="7403122" y="3802729"/>
                    <a:chExt cx="2610421" cy="193643"/>
                  </a:xfrm>
                </p:grpSpPr>
                <p:sp>
                  <p:nvSpPr>
                    <p:cNvPr id="17452" name="Vrije vorm: vorm 17451">
                      <a:extLst>
                        <a:ext uri="{FF2B5EF4-FFF2-40B4-BE49-F238E27FC236}">
                          <a16:creationId xmlns:a16="http://schemas.microsoft.com/office/drawing/2014/main" id="{A26889C8-1DAE-3035-8DAB-458955C61E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3" name="Vrije vorm: vorm 17452">
                      <a:extLst>
                        <a:ext uri="{FF2B5EF4-FFF2-40B4-BE49-F238E27FC236}">
                          <a16:creationId xmlns:a16="http://schemas.microsoft.com/office/drawing/2014/main" id="{B05D3594-4CE0-0997-30E8-5E8D0F27580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4" name="Vrije vorm: vorm 17453">
                      <a:extLst>
                        <a:ext uri="{FF2B5EF4-FFF2-40B4-BE49-F238E27FC236}">
                          <a16:creationId xmlns:a16="http://schemas.microsoft.com/office/drawing/2014/main" id="{9B7B9540-8F67-06FF-358D-1DB285133E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5" name="Vrije vorm: vorm 17454">
                      <a:extLst>
                        <a:ext uri="{FF2B5EF4-FFF2-40B4-BE49-F238E27FC236}">
                          <a16:creationId xmlns:a16="http://schemas.microsoft.com/office/drawing/2014/main" id="{C173585D-A502-44F4-8C37-B53A9C3B0E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0016" y="3802729"/>
                      <a:ext cx="33528" cy="20478"/>
                    </a:xfrm>
                    <a:custGeom>
                      <a:avLst/>
                      <a:gdLst>
                        <a:gd name="connsiteX0" fmla="*/ 33528 w 33528"/>
                        <a:gd name="connsiteY0" fmla="*/ 20193 h 20478"/>
                        <a:gd name="connsiteX1" fmla="*/ 33528 w 33528"/>
                        <a:gd name="connsiteY1" fmla="*/ 0 h 20478"/>
                        <a:gd name="connsiteX2" fmla="*/ 0 w 33528"/>
                        <a:gd name="connsiteY2" fmla="*/ 20479 h 20478"/>
                        <a:gd name="connsiteX3" fmla="*/ 33528 w 33528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8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4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6" name="Vrije vorm: vorm 17455">
                      <a:extLst>
                        <a:ext uri="{FF2B5EF4-FFF2-40B4-BE49-F238E27FC236}">
                          <a16:creationId xmlns:a16="http://schemas.microsoft.com/office/drawing/2014/main" id="{F10C9C95-EC1E-051C-D49B-828FDD5B01F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29045" y="3834161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2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2"/>
                          </a:cubicBezTo>
                          <a:cubicBezTo>
                            <a:pt x="25718" y="34099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147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6" y="190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7" name="Vrije vorm: vorm 17456">
                      <a:extLst>
                        <a:ext uri="{FF2B5EF4-FFF2-40B4-BE49-F238E27FC236}">
                          <a16:creationId xmlns:a16="http://schemas.microsoft.com/office/drawing/2014/main" id="{3D790FFF-0082-DE7C-8D3A-1D8C7F3855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16673" y="3908571"/>
                      <a:ext cx="206406" cy="7315"/>
                    </a:xfrm>
                    <a:custGeom>
                      <a:avLst/>
                      <a:gdLst>
                        <a:gd name="connsiteX0" fmla="*/ 206407 w 206406"/>
                        <a:gd name="connsiteY0" fmla="*/ 76 h 7315"/>
                        <a:gd name="connsiteX1" fmla="*/ 0 w 206406"/>
                        <a:gd name="connsiteY1" fmla="*/ 7315 h 7315"/>
                        <a:gd name="connsiteX2" fmla="*/ 206407 w 206406"/>
                        <a:gd name="connsiteY2" fmla="*/ 76 h 73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315">
                          <a:moveTo>
                            <a:pt x="206407" y="76"/>
                          </a:moveTo>
                          <a:cubicBezTo>
                            <a:pt x="137636" y="-590"/>
                            <a:pt x="68770" y="3219"/>
                            <a:pt x="0" y="7315"/>
                          </a:cubicBezTo>
                          <a:cubicBezTo>
                            <a:pt x="68866" y="6839"/>
                            <a:pt x="137732" y="4362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8" name="Vrije vorm: vorm 17457">
                      <a:extLst>
                        <a:ext uri="{FF2B5EF4-FFF2-40B4-BE49-F238E27FC236}">
                          <a16:creationId xmlns:a16="http://schemas.microsoft.com/office/drawing/2014/main" id="{30DE5A15-B856-8661-6CE6-E27DDB22FB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2171"/>
                      <a:ext cx="2596610" cy="69341"/>
                    </a:xfrm>
                    <a:custGeom>
                      <a:avLst/>
                      <a:gdLst>
                        <a:gd name="connsiteX0" fmla="*/ 1739456 w 2596610"/>
                        <a:gd name="connsiteY0" fmla="*/ 52483 h 69341"/>
                        <a:gd name="connsiteX1" fmla="*/ 1513237 w 2596610"/>
                        <a:gd name="connsiteY1" fmla="*/ 48292 h 69341"/>
                        <a:gd name="connsiteX2" fmla="*/ 1287399 w 2596610"/>
                        <a:gd name="connsiteY2" fmla="*/ 52006 h 69341"/>
                        <a:gd name="connsiteX3" fmla="*/ 1063466 w 2596610"/>
                        <a:gd name="connsiteY3" fmla="*/ 65056 h 69341"/>
                        <a:gd name="connsiteX4" fmla="*/ 1018318 w 2596610"/>
                        <a:gd name="connsiteY4" fmla="*/ 65056 h 69341"/>
                        <a:gd name="connsiteX5" fmla="*/ 1122712 w 2596610"/>
                        <a:gd name="connsiteY5" fmla="*/ 56197 h 69341"/>
                        <a:gd name="connsiteX6" fmla="*/ 1063466 w 2596610"/>
                        <a:gd name="connsiteY6" fmla="*/ 60388 h 69341"/>
                        <a:gd name="connsiteX7" fmla="*/ 1018318 w 2596610"/>
                        <a:gd name="connsiteY7" fmla="*/ 60388 h 69341"/>
                        <a:gd name="connsiteX8" fmla="*/ 1164050 w 2596610"/>
                        <a:gd name="connsiteY8" fmla="*/ 48387 h 69341"/>
                        <a:gd name="connsiteX9" fmla="*/ 1080611 w 2596610"/>
                        <a:gd name="connsiteY9" fmla="*/ 48863 h 69341"/>
                        <a:gd name="connsiteX10" fmla="*/ 885063 w 2596610"/>
                        <a:gd name="connsiteY10" fmla="*/ 40005 h 69341"/>
                        <a:gd name="connsiteX11" fmla="*/ 804386 w 2596610"/>
                        <a:gd name="connsiteY11" fmla="*/ 51911 h 69341"/>
                        <a:gd name="connsiteX12" fmla="*/ 875252 w 2596610"/>
                        <a:gd name="connsiteY12" fmla="*/ 39148 h 69341"/>
                        <a:gd name="connsiteX13" fmla="*/ 863822 w 2596610"/>
                        <a:gd name="connsiteY13" fmla="*/ 38100 h 69341"/>
                        <a:gd name="connsiteX14" fmla="*/ 804291 w 2596610"/>
                        <a:gd name="connsiteY14" fmla="*/ 47244 h 69341"/>
                        <a:gd name="connsiteX15" fmla="*/ 857059 w 2596610"/>
                        <a:gd name="connsiteY15" fmla="*/ 37433 h 69341"/>
                        <a:gd name="connsiteX16" fmla="*/ 657511 w 2596610"/>
                        <a:gd name="connsiteY16" fmla="*/ 15907 h 69341"/>
                        <a:gd name="connsiteX17" fmla="*/ 498348 w 2596610"/>
                        <a:gd name="connsiteY17" fmla="*/ 32195 h 69341"/>
                        <a:gd name="connsiteX18" fmla="*/ 568262 w 2596610"/>
                        <a:gd name="connsiteY18" fmla="*/ 20288 h 69341"/>
                        <a:gd name="connsiteX19" fmla="*/ 498443 w 2596610"/>
                        <a:gd name="connsiteY19" fmla="*/ 27622 h 69341"/>
                        <a:gd name="connsiteX20" fmla="*/ 603504 w 2596610"/>
                        <a:gd name="connsiteY20" fmla="*/ 9811 h 69341"/>
                        <a:gd name="connsiteX21" fmla="*/ 533972 w 2596610"/>
                        <a:gd name="connsiteY21" fmla="*/ 2381 h 69341"/>
                        <a:gd name="connsiteX22" fmla="*/ 506635 w 2596610"/>
                        <a:gd name="connsiteY22" fmla="*/ 0 h 69341"/>
                        <a:gd name="connsiteX23" fmla="*/ 445103 w 2596610"/>
                        <a:gd name="connsiteY23" fmla="*/ 6287 h 69341"/>
                        <a:gd name="connsiteX24" fmla="*/ 138398 w 2596610"/>
                        <a:gd name="connsiteY24" fmla="*/ 14764 h 69341"/>
                        <a:gd name="connsiteX25" fmla="*/ 63818 w 2596610"/>
                        <a:gd name="connsiteY25" fmla="*/ 11430 h 69341"/>
                        <a:gd name="connsiteX26" fmla="*/ 6858 w 2596610"/>
                        <a:gd name="connsiteY26" fmla="*/ 12573 h 69341"/>
                        <a:gd name="connsiteX27" fmla="*/ 0 w 2596610"/>
                        <a:gd name="connsiteY27" fmla="*/ 12382 h 69341"/>
                        <a:gd name="connsiteX28" fmla="*/ 0 w 2596610"/>
                        <a:gd name="connsiteY28" fmla="*/ 43434 h 69341"/>
                        <a:gd name="connsiteX29" fmla="*/ 17621 w 2596610"/>
                        <a:gd name="connsiteY29" fmla="*/ 69342 h 69341"/>
                        <a:gd name="connsiteX30" fmla="*/ 2580799 w 2596610"/>
                        <a:gd name="connsiteY30" fmla="*/ 63151 h 69341"/>
                        <a:gd name="connsiteX31" fmla="*/ 2596610 w 2596610"/>
                        <a:gd name="connsiteY31" fmla="*/ 33242 h 69341"/>
                        <a:gd name="connsiteX32" fmla="*/ 2192369 w 2596610"/>
                        <a:gd name="connsiteY32" fmla="*/ 49530 h 69341"/>
                        <a:gd name="connsiteX33" fmla="*/ 1739456 w 2596610"/>
                        <a:gd name="connsiteY33" fmla="*/ 52388 h 693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341">
                          <a:moveTo>
                            <a:pt x="1739456" y="52483"/>
                          </a:moveTo>
                          <a:cubicBezTo>
                            <a:pt x="1663922" y="51625"/>
                            <a:pt x="1588580" y="49244"/>
                            <a:pt x="1513237" y="48292"/>
                          </a:cubicBezTo>
                          <a:cubicBezTo>
                            <a:pt x="1437894" y="47244"/>
                            <a:pt x="1362647" y="48768"/>
                            <a:pt x="1287399" y="52006"/>
                          </a:cubicBezTo>
                          <a:cubicBezTo>
                            <a:pt x="1212628" y="54769"/>
                            <a:pt x="1137952" y="59436"/>
                            <a:pt x="1063466" y="65056"/>
                          </a:cubicBezTo>
                          <a:lnTo>
                            <a:pt x="1018318" y="65056"/>
                          </a:lnTo>
                          <a:cubicBezTo>
                            <a:pt x="1053084" y="61913"/>
                            <a:pt x="1087850" y="58960"/>
                            <a:pt x="1122712" y="56197"/>
                          </a:cubicBezTo>
                          <a:cubicBezTo>
                            <a:pt x="1102995" y="57531"/>
                            <a:pt x="1083183" y="58960"/>
                            <a:pt x="1063466" y="60388"/>
                          </a:cubicBezTo>
                          <a:lnTo>
                            <a:pt x="1018318" y="60388"/>
                          </a:lnTo>
                          <a:cubicBezTo>
                            <a:pt x="1066800" y="56007"/>
                            <a:pt x="1115378" y="51911"/>
                            <a:pt x="1164050" y="48387"/>
                          </a:cubicBezTo>
                          <a:cubicBezTo>
                            <a:pt x="1136237" y="48673"/>
                            <a:pt x="1108424" y="48863"/>
                            <a:pt x="1080611" y="48863"/>
                          </a:cubicBezTo>
                          <a:cubicBezTo>
                            <a:pt x="1015079" y="48958"/>
                            <a:pt x="950024" y="45434"/>
                            <a:pt x="885063" y="40005"/>
                          </a:cubicBezTo>
                          <a:cubicBezTo>
                            <a:pt x="858012" y="43529"/>
                            <a:pt x="831056" y="47339"/>
                            <a:pt x="804386" y="51911"/>
                          </a:cubicBezTo>
                          <a:cubicBezTo>
                            <a:pt x="827818" y="47149"/>
                            <a:pt x="851535" y="42958"/>
                            <a:pt x="875252" y="39148"/>
                          </a:cubicBezTo>
                          <a:cubicBezTo>
                            <a:pt x="871442" y="38862"/>
                            <a:pt x="867632" y="38481"/>
                            <a:pt x="863822" y="38100"/>
                          </a:cubicBezTo>
                          <a:cubicBezTo>
                            <a:pt x="843915" y="40862"/>
                            <a:pt x="824008" y="43815"/>
                            <a:pt x="804291" y="47244"/>
                          </a:cubicBezTo>
                          <a:cubicBezTo>
                            <a:pt x="821722" y="43720"/>
                            <a:pt x="839343" y="40481"/>
                            <a:pt x="857059" y="37433"/>
                          </a:cubicBezTo>
                          <a:cubicBezTo>
                            <a:pt x="790480" y="31337"/>
                            <a:pt x="723995" y="23622"/>
                            <a:pt x="657511" y="15907"/>
                          </a:cubicBezTo>
                          <a:cubicBezTo>
                            <a:pt x="604457" y="21050"/>
                            <a:pt x="551402" y="26575"/>
                            <a:pt x="498348" y="32195"/>
                          </a:cubicBezTo>
                          <a:cubicBezTo>
                            <a:pt x="521589" y="28194"/>
                            <a:pt x="544925" y="24193"/>
                            <a:pt x="568262" y="20288"/>
                          </a:cubicBezTo>
                          <a:cubicBezTo>
                            <a:pt x="545021" y="22670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716"/>
                            <a:pt x="603504" y="9811"/>
                          </a:cubicBezTo>
                          <a:cubicBezTo>
                            <a:pt x="580358" y="7239"/>
                            <a:pt x="557213" y="4667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7"/>
                          </a:cubicBezTo>
                          <a:cubicBezTo>
                            <a:pt x="343186" y="13335"/>
                            <a:pt x="240697" y="16192"/>
                            <a:pt x="138398" y="14764"/>
                          </a:cubicBezTo>
                          <a:cubicBezTo>
                            <a:pt x="113538" y="14002"/>
                            <a:pt x="88678" y="12763"/>
                            <a:pt x="63818" y="11430"/>
                          </a:cubicBezTo>
                          <a:cubicBezTo>
                            <a:pt x="44768" y="12097"/>
                            <a:pt x="25813" y="12478"/>
                            <a:pt x="6858" y="12573"/>
                          </a:cubicBezTo>
                          <a:cubicBezTo>
                            <a:pt x="4572" y="12573"/>
                            <a:pt x="2286" y="12478"/>
                            <a:pt x="0" y="12382"/>
                          </a:cubicBezTo>
                          <a:lnTo>
                            <a:pt x="0" y="43434"/>
                          </a:lnTo>
                          <a:cubicBezTo>
                            <a:pt x="6287" y="51435"/>
                            <a:pt x="12097" y="60198"/>
                            <a:pt x="17621" y="69342"/>
                          </a:cubicBezTo>
                          <a:lnTo>
                            <a:pt x="2580799" y="63151"/>
                          </a:lnTo>
                          <a:cubicBezTo>
                            <a:pt x="2586419" y="53530"/>
                            <a:pt x="2591562" y="43434"/>
                            <a:pt x="2596610" y="33242"/>
                          </a:cubicBezTo>
                          <a:cubicBezTo>
                            <a:pt x="2461927" y="39624"/>
                            <a:pt x="2327243" y="45339"/>
                            <a:pt x="2192369" y="49530"/>
                          </a:cubicBezTo>
                          <a:cubicBezTo>
                            <a:pt x="2041493" y="52959"/>
                            <a:pt x="1890427" y="54388"/>
                            <a:pt x="1739456" y="52388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59" name="Vrije vorm: vorm 17458">
                      <a:extLst>
                        <a:ext uri="{FF2B5EF4-FFF2-40B4-BE49-F238E27FC236}">
                          <a16:creationId xmlns:a16="http://schemas.microsoft.com/office/drawing/2014/main" id="{F28E251C-2C9E-F1C0-C2D1-6717136F08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44839" y="3876071"/>
                      <a:ext cx="1068514" cy="78257"/>
                    </a:xfrm>
                    <a:custGeom>
                      <a:avLst/>
                      <a:gdLst>
                        <a:gd name="connsiteX0" fmla="*/ 847534 w 1068514"/>
                        <a:gd name="connsiteY0" fmla="*/ 21431 h 78257"/>
                        <a:gd name="connsiteX1" fmla="*/ 607124 w 1068514"/>
                        <a:gd name="connsiteY1" fmla="*/ 39814 h 78257"/>
                        <a:gd name="connsiteX2" fmla="*/ 361283 w 1068514"/>
                        <a:gd name="connsiteY2" fmla="*/ 43148 h 78257"/>
                        <a:gd name="connsiteX3" fmla="*/ 81915 w 1068514"/>
                        <a:gd name="connsiteY3" fmla="*/ 69152 h 78257"/>
                        <a:gd name="connsiteX4" fmla="*/ 0 w 1068514"/>
                        <a:gd name="connsiteY4" fmla="*/ 73628 h 78257"/>
                        <a:gd name="connsiteX5" fmla="*/ 198025 w 1068514"/>
                        <a:gd name="connsiteY5" fmla="*/ 77343 h 78257"/>
                        <a:gd name="connsiteX6" fmla="*/ 650367 w 1068514"/>
                        <a:gd name="connsiteY6" fmla="*/ 74486 h 78257"/>
                        <a:gd name="connsiteX7" fmla="*/ 1057370 w 1068514"/>
                        <a:gd name="connsiteY7" fmla="*/ 64484 h 78257"/>
                        <a:gd name="connsiteX8" fmla="*/ 1068324 w 1068514"/>
                        <a:gd name="connsiteY8" fmla="*/ 43529 h 78257"/>
                        <a:gd name="connsiteX9" fmla="*/ 1068514 w 1068514"/>
                        <a:gd name="connsiteY9" fmla="*/ 0 h 78257"/>
                        <a:gd name="connsiteX10" fmla="*/ 847630 w 1068514"/>
                        <a:gd name="connsiteY10" fmla="*/ 21527 h 782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257">
                          <a:moveTo>
                            <a:pt x="847534" y="21431"/>
                          </a:moveTo>
                          <a:cubicBezTo>
                            <a:pt x="767620" y="28480"/>
                            <a:pt x="687419" y="34480"/>
                            <a:pt x="607124" y="39814"/>
                          </a:cubicBezTo>
                          <a:cubicBezTo>
                            <a:pt x="525209" y="41910"/>
                            <a:pt x="443198" y="42863"/>
                            <a:pt x="361283" y="43148"/>
                          </a:cubicBezTo>
                          <a:cubicBezTo>
                            <a:pt x="268319" y="53530"/>
                            <a:pt x="175355" y="63532"/>
                            <a:pt x="81915" y="69152"/>
                          </a:cubicBezTo>
                          <a:cubicBezTo>
                            <a:pt x="54578" y="70771"/>
                            <a:pt x="27337" y="72295"/>
                            <a:pt x="0" y="73628"/>
                          </a:cubicBezTo>
                          <a:cubicBezTo>
                            <a:pt x="66104" y="74676"/>
                            <a:pt x="132017" y="76581"/>
                            <a:pt x="198025" y="77343"/>
                          </a:cubicBezTo>
                          <a:cubicBezTo>
                            <a:pt x="348805" y="79343"/>
                            <a:pt x="499586" y="77914"/>
                            <a:pt x="650367" y="74486"/>
                          </a:cubicBezTo>
                          <a:cubicBezTo>
                            <a:pt x="786003" y="72485"/>
                            <a:pt x="921734" y="68866"/>
                            <a:pt x="1057370" y="64484"/>
                          </a:cubicBezTo>
                          <a:cubicBezTo>
                            <a:pt x="1060895" y="57436"/>
                            <a:pt x="1064514" y="50387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1"/>
                            <a:pt x="921448" y="15049"/>
                            <a:pt x="847630" y="2152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0" name="Vrije vorm: vorm 17459">
                      <a:extLst>
                        <a:ext uri="{FF2B5EF4-FFF2-40B4-BE49-F238E27FC236}">
                          <a16:creationId xmlns:a16="http://schemas.microsoft.com/office/drawing/2014/main" id="{5B2A8249-B405-1349-C31B-C051C1D9A8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921886"/>
                      <a:ext cx="121443" cy="17907"/>
                    </a:xfrm>
                    <a:custGeom>
                      <a:avLst/>
                      <a:gdLst>
                        <a:gd name="connsiteX0" fmla="*/ 105061 w 121443"/>
                        <a:gd name="connsiteY0" fmla="*/ 95 h 17907"/>
                        <a:gd name="connsiteX1" fmla="*/ 0 w 121443"/>
                        <a:gd name="connsiteY1" fmla="*/ 17907 h 17907"/>
                        <a:gd name="connsiteX2" fmla="*/ 69818 w 121443"/>
                        <a:gd name="connsiteY2" fmla="*/ 10573 h 17907"/>
                        <a:gd name="connsiteX3" fmla="*/ 121444 w 121443"/>
                        <a:gd name="connsiteY3" fmla="*/ 1905 h 17907"/>
                        <a:gd name="connsiteX4" fmla="*/ 105061 w 121443"/>
                        <a:gd name="connsiteY4" fmla="*/ 0 h 1790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907">
                          <a:moveTo>
                            <a:pt x="105061" y="95"/>
                          </a:moveTo>
                          <a:cubicBezTo>
                            <a:pt x="70009" y="6001"/>
                            <a:pt x="34957" y="11906"/>
                            <a:pt x="0" y="17907"/>
                          </a:cubicBezTo>
                          <a:cubicBezTo>
                            <a:pt x="23241" y="15430"/>
                            <a:pt x="46577" y="13049"/>
                            <a:pt x="69818" y="10573"/>
                          </a:cubicBezTo>
                          <a:cubicBezTo>
                            <a:pt x="86963" y="7620"/>
                            <a:pt x="104203" y="4763"/>
                            <a:pt x="121444" y="1905"/>
                          </a:cubicBezTo>
                          <a:cubicBezTo>
                            <a:pt x="116015" y="1238"/>
                            <a:pt x="110490" y="667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1" name="Vrije vorm: vorm 17460">
                      <a:extLst>
                        <a:ext uri="{FF2B5EF4-FFF2-40B4-BE49-F238E27FC236}">
                          <a16:creationId xmlns:a16="http://schemas.microsoft.com/office/drawing/2014/main" id="{73AAA0EC-2AB6-07D7-3689-EE47383DF7D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2278" y="3869880"/>
                      <a:ext cx="221075" cy="7715"/>
                    </a:xfrm>
                    <a:custGeom>
                      <a:avLst/>
                      <a:gdLst>
                        <a:gd name="connsiteX0" fmla="*/ 36766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2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6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6" y="2762"/>
                          </a:moveTo>
                          <a:cubicBezTo>
                            <a:pt x="24479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1" y="6572"/>
                            <a:pt x="183832" y="5334"/>
                          </a:cubicBezTo>
                          <a:cubicBezTo>
                            <a:pt x="196215" y="4096"/>
                            <a:pt x="208693" y="2857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6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2" name="Vrije vorm: vorm 17461">
                      <a:extLst>
                        <a:ext uri="{FF2B5EF4-FFF2-40B4-BE49-F238E27FC236}">
                          <a16:creationId xmlns:a16="http://schemas.microsoft.com/office/drawing/2014/main" id="{422F8C26-626C-6860-76F1-B19A12932F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59225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3 h 13525"/>
                        <a:gd name="connsiteX1" fmla="*/ 0 w 239458"/>
                        <a:gd name="connsiteY1" fmla="*/ 13525 h 13525"/>
                        <a:gd name="connsiteX2" fmla="*/ 45148 w 239458"/>
                        <a:gd name="connsiteY2" fmla="*/ 13525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3"/>
                          </a:moveTo>
                          <a:cubicBezTo>
                            <a:pt x="97060" y="4858"/>
                            <a:pt x="48482" y="8954"/>
                            <a:pt x="0" y="13525"/>
                          </a:cubicBezTo>
                          <a:lnTo>
                            <a:pt x="45148" y="13525"/>
                          </a:lnTo>
                          <a:cubicBezTo>
                            <a:pt x="64865" y="11906"/>
                            <a:pt x="84677" y="10477"/>
                            <a:pt x="104394" y="9144"/>
                          </a:cubicBezTo>
                          <a:cubicBezTo>
                            <a:pt x="149352" y="5524"/>
                            <a:pt x="194310" y="2572"/>
                            <a:pt x="239459" y="0"/>
                          </a:cubicBezTo>
                          <a:cubicBezTo>
                            <a:pt x="208217" y="571"/>
                            <a:pt x="176975" y="1048"/>
                            <a:pt x="145733" y="133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3" name="Vrije vorm: vorm 17462">
                      <a:extLst>
                        <a:ext uri="{FF2B5EF4-FFF2-40B4-BE49-F238E27FC236}">
                          <a16:creationId xmlns:a16="http://schemas.microsoft.com/office/drawing/2014/main" id="{1EF9AE95-0F86-C271-91A3-86AF1BD8D6D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57590" y="3940651"/>
                      <a:ext cx="1144524" cy="18345"/>
                    </a:xfrm>
                    <a:custGeom>
                      <a:avLst/>
                      <a:gdLst>
                        <a:gd name="connsiteX0" fmla="*/ 285274 w 1144524"/>
                        <a:gd name="connsiteY0" fmla="*/ 12763 h 18345"/>
                        <a:gd name="connsiteX1" fmla="*/ 87249 w 1144524"/>
                        <a:gd name="connsiteY1" fmla="*/ 9049 h 18345"/>
                        <a:gd name="connsiteX2" fmla="*/ 0 w 1144524"/>
                        <a:gd name="connsiteY2" fmla="*/ 12954 h 18345"/>
                        <a:gd name="connsiteX3" fmla="*/ 59055 w 1144524"/>
                        <a:gd name="connsiteY3" fmla="*/ 13240 h 18345"/>
                        <a:gd name="connsiteX4" fmla="*/ 285274 w 1144524"/>
                        <a:gd name="connsiteY4" fmla="*/ 17431 h 18345"/>
                        <a:gd name="connsiteX5" fmla="*/ 737616 w 1144524"/>
                        <a:gd name="connsiteY5" fmla="*/ 14573 h 18345"/>
                        <a:gd name="connsiteX6" fmla="*/ 866775 w 1144524"/>
                        <a:gd name="connsiteY6" fmla="*/ 12192 h 18345"/>
                        <a:gd name="connsiteX7" fmla="*/ 1144429 w 1144524"/>
                        <a:gd name="connsiteY7" fmla="*/ 286 h 18345"/>
                        <a:gd name="connsiteX8" fmla="*/ 1144524 w 1144524"/>
                        <a:gd name="connsiteY8" fmla="*/ 0 h 18345"/>
                        <a:gd name="connsiteX9" fmla="*/ 737521 w 1144524"/>
                        <a:gd name="connsiteY9" fmla="*/ 10001 h 18345"/>
                        <a:gd name="connsiteX10" fmla="*/ 285179 w 1144524"/>
                        <a:gd name="connsiteY10" fmla="*/ 12859 h 183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4" h="18345">
                          <a:moveTo>
                            <a:pt x="285274" y="12763"/>
                          </a:moveTo>
                          <a:cubicBezTo>
                            <a:pt x="219266" y="12002"/>
                            <a:pt x="153353" y="10096"/>
                            <a:pt x="87249" y="9049"/>
                          </a:cubicBezTo>
                          <a:cubicBezTo>
                            <a:pt x="58198" y="10478"/>
                            <a:pt x="29051" y="11811"/>
                            <a:pt x="0" y="12954"/>
                          </a:cubicBezTo>
                          <a:cubicBezTo>
                            <a:pt x="19717" y="12954"/>
                            <a:pt x="39338" y="12954"/>
                            <a:pt x="59055" y="13240"/>
                          </a:cubicBezTo>
                          <a:cubicBezTo>
                            <a:pt x="134588" y="14097"/>
                            <a:pt x="209931" y="16478"/>
                            <a:pt x="285274" y="17431"/>
                          </a:cubicBezTo>
                          <a:cubicBezTo>
                            <a:pt x="436055" y="19431"/>
                            <a:pt x="586835" y="18002"/>
                            <a:pt x="737616" y="14573"/>
                          </a:cubicBezTo>
                          <a:cubicBezTo>
                            <a:pt x="780669" y="13906"/>
                            <a:pt x="823722" y="13049"/>
                            <a:pt x="866775" y="12192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286"/>
                            <a:pt x="873252" y="7906"/>
                            <a:pt x="737521" y="10001"/>
                          </a:cubicBezTo>
                          <a:cubicBezTo>
                            <a:pt x="586740" y="13430"/>
                            <a:pt x="435864" y="14859"/>
                            <a:pt x="285179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4" name="Vrije vorm: vorm 17463">
                      <a:extLst>
                        <a:ext uri="{FF2B5EF4-FFF2-40B4-BE49-F238E27FC236}">
                          <a16:creationId xmlns:a16="http://schemas.microsoft.com/office/drawing/2014/main" id="{34E235E8-5642-1E9E-31CE-B28050A41F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41997" y="3908647"/>
                      <a:ext cx="335660" cy="11978"/>
                    </a:xfrm>
                    <a:custGeom>
                      <a:avLst/>
                      <a:gdLst>
                        <a:gd name="connsiteX0" fmla="*/ 281083 w 335660"/>
                        <a:gd name="connsiteY0" fmla="*/ 0 h 11978"/>
                        <a:gd name="connsiteX1" fmla="*/ 74676 w 335660"/>
                        <a:gd name="connsiteY1" fmla="*/ 7239 h 11978"/>
                        <a:gd name="connsiteX2" fmla="*/ 0 w 335660"/>
                        <a:gd name="connsiteY2" fmla="*/ 11620 h 11978"/>
                        <a:gd name="connsiteX3" fmla="*/ 305276 w 335660"/>
                        <a:gd name="connsiteY3" fmla="*/ 3238 h 11978"/>
                        <a:gd name="connsiteX4" fmla="*/ 335661 w 335660"/>
                        <a:gd name="connsiteY4" fmla="*/ 1524 h 11978"/>
                        <a:gd name="connsiteX5" fmla="*/ 281178 w 335660"/>
                        <a:gd name="connsiteY5" fmla="*/ 0 h 119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0" h="11978">
                          <a:moveTo>
                            <a:pt x="281083" y="0"/>
                          </a:moveTo>
                          <a:cubicBezTo>
                            <a:pt x="212408" y="4286"/>
                            <a:pt x="143542" y="6858"/>
                            <a:pt x="74676" y="7239"/>
                          </a:cubicBezTo>
                          <a:cubicBezTo>
                            <a:pt x="49816" y="8763"/>
                            <a:pt x="24860" y="10287"/>
                            <a:pt x="0" y="11620"/>
                          </a:cubicBezTo>
                          <a:cubicBezTo>
                            <a:pt x="101822" y="13049"/>
                            <a:pt x="203835" y="10192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0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5" name="Vrije vorm: vorm 17464">
                      <a:extLst>
                        <a:ext uri="{FF2B5EF4-FFF2-40B4-BE49-F238E27FC236}">
                          <a16:creationId xmlns:a16="http://schemas.microsoft.com/office/drawing/2014/main" id="{F9454FAE-6F2C-6A53-80AD-10E8E1E2B5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49700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6" name="Vrije vorm: vorm 17465">
                      <a:extLst>
                        <a:ext uri="{FF2B5EF4-FFF2-40B4-BE49-F238E27FC236}">
                          <a16:creationId xmlns:a16="http://schemas.microsoft.com/office/drawing/2014/main" id="{FA01CC0F-548B-413F-57AA-E6CEF243937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1253" y="3822827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763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1" y="95"/>
                            <a:pt x="19907" y="190"/>
                            <a:pt x="8763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7" name="Vrije vorm: vorm 17466">
                      <a:extLst>
                        <a:ext uri="{FF2B5EF4-FFF2-40B4-BE49-F238E27FC236}">
                          <a16:creationId xmlns:a16="http://schemas.microsoft.com/office/drawing/2014/main" id="{8CAE47A3-C070-5E70-0CC1-CB93BEE75A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923887"/>
                      <a:ext cx="159162" cy="20574"/>
                    </a:xfrm>
                    <a:custGeom>
                      <a:avLst/>
                      <a:gdLst>
                        <a:gd name="connsiteX0" fmla="*/ 121539 w 159162"/>
                        <a:gd name="connsiteY0" fmla="*/ 0 h 20574"/>
                        <a:gd name="connsiteX1" fmla="*/ 69914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539" y="0"/>
                          </a:moveTo>
                          <a:cubicBezTo>
                            <a:pt x="104299" y="2858"/>
                            <a:pt x="87154" y="5715"/>
                            <a:pt x="69914" y="8668"/>
                          </a:cubicBezTo>
                          <a:cubicBezTo>
                            <a:pt x="46577" y="12573"/>
                            <a:pt x="23336" y="16574"/>
                            <a:pt x="0" y="20574"/>
                          </a:cubicBezTo>
                          <a:cubicBezTo>
                            <a:pt x="53054" y="14954"/>
                            <a:pt x="106108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8" name="Vrije vorm: vorm 17467">
                      <a:extLst>
                        <a:ext uri="{FF2B5EF4-FFF2-40B4-BE49-F238E27FC236}">
                          <a16:creationId xmlns:a16="http://schemas.microsoft.com/office/drawing/2014/main" id="{76A83A00-98AB-9193-F190-FB90E1FC33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06122" y="3874452"/>
                      <a:ext cx="707136" cy="44767"/>
                    </a:xfrm>
                    <a:custGeom>
                      <a:avLst/>
                      <a:gdLst>
                        <a:gd name="connsiteX0" fmla="*/ 669988 w 707136"/>
                        <a:gd name="connsiteY0" fmla="*/ 762 h 44767"/>
                        <a:gd name="connsiteX1" fmla="*/ 486156 w 707136"/>
                        <a:gd name="connsiteY1" fmla="*/ 3143 h 44767"/>
                        <a:gd name="connsiteX2" fmla="*/ 257937 w 707136"/>
                        <a:gd name="connsiteY2" fmla="*/ 18288 h 44767"/>
                        <a:gd name="connsiteX3" fmla="*/ 0 w 707136"/>
                        <a:gd name="connsiteY3" fmla="*/ 44768 h 44767"/>
                        <a:gd name="connsiteX4" fmla="*/ 245840 w 707136"/>
                        <a:gd name="connsiteY4" fmla="*/ 41434 h 44767"/>
                        <a:gd name="connsiteX5" fmla="*/ 486251 w 707136"/>
                        <a:gd name="connsiteY5" fmla="*/ 23051 h 44767"/>
                        <a:gd name="connsiteX6" fmla="*/ 707136 w 707136"/>
                        <a:gd name="connsiteY6" fmla="*/ 1524 h 44767"/>
                        <a:gd name="connsiteX7" fmla="*/ 707136 w 707136"/>
                        <a:gd name="connsiteY7" fmla="*/ 0 h 44767"/>
                        <a:gd name="connsiteX8" fmla="*/ 669893 w 707136"/>
                        <a:gd name="connsiteY8" fmla="*/ 762 h 447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767">
                          <a:moveTo>
                            <a:pt x="669988" y="762"/>
                          </a:moveTo>
                          <a:cubicBezTo>
                            <a:pt x="608647" y="2000"/>
                            <a:pt x="547402" y="2858"/>
                            <a:pt x="486156" y="3143"/>
                          </a:cubicBezTo>
                          <a:cubicBezTo>
                            <a:pt x="409956" y="12002"/>
                            <a:pt x="335947" y="11906"/>
                            <a:pt x="257937" y="18288"/>
                          </a:cubicBezTo>
                          <a:cubicBezTo>
                            <a:pt x="171831" y="25337"/>
                            <a:pt x="85916" y="35147"/>
                            <a:pt x="0" y="44768"/>
                          </a:cubicBezTo>
                          <a:cubicBezTo>
                            <a:pt x="81915" y="44577"/>
                            <a:pt x="163925" y="43529"/>
                            <a:pt x="245840" y="41434"/>
                          </a:cubicBezTo>
                          <a:cubicBezTo>
                            <a:pt x="326136" y="36100"/>
                            <a:pt x="406337" y="30099"/>
                            <a:pt x="486251" y="23051"/>
                          </a:cubicBezTo>
                          <a:cubicBezTo>
                            <a:pt x="560070" y="16574"/>
                            <a:pt x="633698" y="9335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69" name="Vrije vorm: vorm 17468">
                      <a:extLst>
                        <a:ext uri="{FF2B5EF4-FFF2-40B4-BE49-F238E27FC236}">
                          <a16:creationId xmlns:a16="http://schemas.microsoft.com/office/drawing/2014/main" id="{9A2F389D-2BE1-4F69-AA1F-113B67AB6B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223"/>
                      <a:ext cx="1578483" cy="32099"/>
                    </a:xfrm>
                    <a:custGeom>
                      <a:avLst/>
                      <a:gdLst>
                        <a:gd name="connsiteX0" fmla="*/ 1173671 w 1578483"/>
                        <a:gd name="connsiteY0" fmla="*/ 9906 h 32099"/>
                        <a:gd name="connsiteX1" fmla="*/ 721328 w 1578483"/>
                        <a:gd name="connsiteY1" fmla="*/ 12763 h 32099"/>
                        <a:gd name="connsiteX2" fmla="*/ 495109 w 1578483"/>
                        <a:gd name="connsiteY2" fmla="*/ 8572 h 32099"/>
                        <a:gd name="connsiteX3" fmla="*/ 436055 w 1578483"/>
                        <a:gd name="connsiteY3" fmla="*/ 8287 h 32099"/>
                        <a:gd name="connsiteX4" fmla="*/ 239459 w 1578483"/>
                        <a:gd name="connsiteY4" fmla="*/ 14002 h 32099"/>
                        <a:gd name="connsiteX5" fmla="*/ 104394 w 1578483"/>
                        <a:gd name="connsiteY5" fmla="*/ 23146 h 32099"/>
                        <a:gd name="connsiteX6" fmla="*/ 0 w 1578483"/>
                        <a:gd name="connsiteY6" fmla="*/ 32099 h 32099"/>
                        <a:gd name="connsiteX7" fmla="*/ 45148 w 1578483"/>
                        <a:gd name="connsiteY7" fmla="*/ 32099 h 32099"/>
                        <a:gd name="connsiteX8" fmla="*/ 269081 w 1578483"/>
                        <a:gd name="connsiteY8" fmla="*/ 18955 h 32099"/>
                        <a:gd name="connsiteX9" fmla="*/ 494919 w 1578483"/>
                        <a:gd name="connsiteY9" fmla="*/ 15240 h 32099"/>
                        <a:gd name="connsiteX10" fmla="*/ 721138 w 1578483"/>
                        <a:gd name="connsiteY10" fmla="*/ 19431 h 32099"/>
                        <a:gd name="connsiteX11" fmla="*/ 1174052 w 1578483"/>
                        <a:gd name="connsiteY11" fmla="*/ 16573 h 32099"/>
                        <a:gd name="connsiteX12" fmla="*/ 1578293 w 1578483"/>
                        <a:gd name="connsiteY12" fmla="*/ 286 h 32099"/>
                        <a:gd name="connsiteX13" fmla="*/ 1578483 w 1578483"/>
                        <a:gd name="connsiteY13" fmla="*/ 0 h 32099"/>
                        <a:gd name="connsiteX14" fmla="*/ 1303020 w 1578483"/>
                        <a:gd name="connsiteY14" fmla="*/ 7429 h 32099"/>
                        <a:gd name="connsiteX15" fmla="*/ 1173861 w 1578483"/>
                        <a:gd name="connsiteY15" fmla="*/ 9811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173671" y="9906"/>
                          </a:moveTo>
                          <a:cubicBezTo>
                            <a:pt x="1022890" y="13335"/>
                            <a:pt x="872014" y="14764"/>
                            <a:pt x="721328" y="12763"/>
                          </a:cubicBezTo>
                          <a:cubicBezTo>
                            <a:pt x="645986" y="11906"/>
                            <a:pt x="570643" y="9525"/>
                            <a:pt x="495109" y="8572"/>
                          </a:cubicBezTo>
                          <a:cubicBezTo>
                            <a:pt x="475488" y="8287"/>
                            <a:pt x="455771" y="8191"/>
                            <a:pt x="436055" y="8287"/>
                          </a:cubicBezTo>
                          <a:cubicBezTo>
                            <a:pt x="370522" y="10858"/>
                            <a:pt x="304991" y="12763"/>
                            <a:pt x="239459" y="14002"/>
                          </a:cubicBezTo>
                          <a:cubicBezTo>
                            <a:pt x="194310" y="16573"/>
                            <a:pt x="149352" y="19526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2"/>
                            <a:pt x="1174052" y="16573"/>
                          </a:cubicBezTo>
                          <a:cubicBezTo>
                            <a:pt x="1308926" y="12478"/>
                            <a:pt x="1443609" y="6667"/>
                            <a:pt x="1578293" y="286"/>
                          </a:cubicBezTo>
                          <a:cubicBezTo>
                            <a:pt x="1578293" y="190"/>
                            <a:pt x="1578388" y="95"/>
                            <a:pt x="1578483" y="0"/>
                          </a:cubicBezTo>
                          <a:cubicBezTo>
                            <a:pt x="1486662" y="2857"/>
                            <a:pt x="1394841" y="5524"/>
                            <a:pt x="1303020" y="7429"/>
                          </a:cubicBezTo>
                          <a:cubicBezTo>
                            <a:pt x="1259967" y="8382"/>
                            <a:pt x="1216914" y="9239"/>
                            <a:pt x="1173861" y="98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0" name="Vrije vorm: vorm 17469">
                      <a:extLst>
                        <a:ext uri="{FF2B5EF4-FFF2-40B4-BE49-F238E27FC236}">
                          <a16:creationId xmlns:a16="http://schemas.microsoft.com/office/drawing/2014/main" id="{D4120D2D-DDE4-3604-F610-CBC537DC2C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6845" y="3910171"/>
                      <a:ext cx="442817" cy="17121"/>
                    </a:xfrm>
                    <a:custGeom>
                      <a:avLst/>
                      <a:gdLst>
                        <a:gd name="connsiteX0" fmla="*/ 410718 w 442817"/>
                        <a:gd name="connsiteY0" fmla="*/ 0 h 17121"/>
                        <a:gd name="connsiteX1" fmla="*/ 380333 w 442817"/>
                        <a:gd name="connsiteY1" fmla="*/ 1715 h 17121"/>
                        <a:gd name="connsiteX2" fmla="*/ 75057 w 442817"/>
                        <a:gd name="connsiteY2" fmla="*/ 10096 h 17121"/>
                        <a:gd name="connsiteX3" fmla="*/ 0 w 442817"/>
                        <a:gd name="connsiteY3" fmla="*/ 13430 h 17121"/>
                        <a:gd name="connsiteX4" fmla="*/ 74581 w 442817"/>
                        <a:gd name="connsiteY4" fmla="*/ 16764 h 17121"/>
                        <a:gd name="connsiteX5" fmla="*/ 381286 w 442817"/>
                        <a:gd name="connsiteY5" fmla="*/ 8287 h 17121"/>
                        <a:gd name="connsiteX6" fmla="*/ 442817 w 442817"/>
                        <a:gd name="connsiteY6" fmla="*/ 2000 h 17121"/>
                        <a:gd name="connsiteX7" fmla="*/ 410623 w 442817"/>
                        <a:gd name="connsiteY7" fmla="*/ 0 h 1712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121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5"/>
                          </a:cubicBezTo>
                          <a:cubicBezTo>
                            <a:pt x="278892" y="8763"/>
                            <a:pt x="176879" y="11525"/>
                            <a:pt x="75057" y="10096"/>
                          </a:cubicBezTo>
                          <a:cubicBezTo>
                            <a:pt x="50006" y="11430"/>
                            <a:pt x="25051" y="12573"/>
                            <a:pt x="0" y="13430"/>
                          </a:cubicBezTo>
                          <a:cubicBezTo>
                            <a:pt x="24765" y="14764"/>
                            <a:pt x="49625" y="16002"/>
                            <a:pt x="74581" y="16764"/>
                          </a:cubicBezTo>
                          <a:cubicBezTo>
                            <a:pt x="176879" y="18193"/>
                            <a:pt x="279368" y="15335"/>
                            <a:pt x="381286" y="8287"/>
                          </a:cubicBezTo>
                          <a:cubicBezTo>
                            <a:pt x="401860" y="6382"/>
                            <a:pt x="422339" y="4191"/>
                            <a:pt x="442817" y="2000"/>
                          </a:cubicBezTo>
                          <a:cubicBezTo>
                            <a:pt x="432054" y="1143"/>
                            <a:pt x="421386" y="476"/>
                            <a:pt x="41062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1" name="Vrije vorm: vorm 17470">
                      <a:extLst>
                        <a:ext uri="{FF2B5EF4-FFF2-40B4-BE49-F238E27FC236}">
                          <a16:creationId xmlns:a16="http://schemas.microsoft.com/office/drawing/2014/main" id="{DC4E1C37-C7D5-F4DF-B365-271EA7E5804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51414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857 h 12763"/>
                        <a:gd name="connsiteX3" fmla="*/ 70866 w 80676"/>
                        <a:gd name="connsiteY3" fmla="*/ 95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857"/>
                          </a:cubicBezTo>
                          <a:cubicBezTo>
                            <a:pt x="77438" y="571"/>
                            <a:pt x="74104" y="381"/>
                            <a:pt x="70866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72" name="Vrije vorm: vorm 17471">
                      <a:extLst>
                        <a:ext uri="{FF2B5EF4-FFF2-40B4-BE49-F238E27FC236}">
                          <a16:creationId xmlns:a16="http://schemas.microsoft.com/office/drawing/2014/main" id="{76C4FA56-D377-8833-C441-DB932E2F44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57823" y="3827494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17449" name="Vrije vorm: vorm 17448">
                  <a:extLst>
                    <a:ext uri="{FF2B5EF4-FFF2-40B4-BE49-F238E27FC236}">
                      <a16:creationId xmlns:a16="http://schemas.microsoft.com/office/drawing/2014/main" id="{35028FD5-EC46-D9DA-236C-8A0656112323}"/>
                    </a:ext>
                  </a:extLst>
                </p:cNvPr>
                <p:cNvSpPr/>
                <p:nvPr/>
              </p:nvSpPr>
              <p:spPr>
                <a:xfrm>
                  <a:off x="7405504" y="3234658"/>
                  <a:ext cx="2608706" cy="82010"/>
                </a:xfrm>
                <a:custGeom>
                  <a:avLst/>
                  <a:gdLst>
                    <a:gd name="connsiteX0" fmla="*/ 104489 w 2608706"/>
                    <a:gd name="connsiteY0" fmla="*/ 58293 h 82010"/>
                    <a:gd name="connsiteX1" fmla="*/ 595408 w 2608706"/>
                    <a:gd name="connsiteY1" fmla="*/ 38100 h 82010"/>
                    <a:gd name="connsiteX2" fmla="*/ 1097375 w 2608706"/>
                    <a:gd name="connsiteY2" fmla="*/ 43148 h 82010"/>
                    <a:gd name="connsiteX3" fmla="*/ 2111693 w 2608706"/>
                    <a:gd name="connsiteY3" fmla="*/ 56483 h 82010"/>
                    <a:gd name="connsiteX4" fmla="*/ 2362295 w 2608706"/>
                    <a:gd name="connsiteY4" fmla="*/ 75057 h 82010"/>
                    <a:gd name="connsiteX5" fmla="*/ 2428113 w 2608706"/>
                    <a:gd name="connsiteY5" fmla="*/ 74009 h 82010"/>
                    <a:gd name="connsiteX6" fmla="*/ 2432399 w 2608706"/>
                    <a:gd name="connsiteY6" fmla="*/ 73723 h 82010"/>
                    <a:gd name="connsiteX7" fmla="*/ 2445925 w 2608706"/>
                    <a:gd name="connsiteY7" fmla="*/ 69247 h 82010"/>
                    <a:gd name="connsiteX8" fmla="*/ 2547747 w 2608706"/>
                    <a:gd name="connsiteY8" fmla="*/ 45529 h 82010"/>
                    <a:gd name="connsiteX9" fmla="*/ 2608707 w 2608706"/>
                    <a:gd name="connsiteY9" fmla="*/ 59341 h 82010"/>
                    <a:gd name="connsiteX10" fmla="*/ 2607278 w 2608706"/>
                    <a:gd name="connsiteY10" fmla="*/ 55054 h 82010"/>
                    <a:gd name="connsiteX11" fmla="*/ 2605945 w 2608706"/>
                    <a:gd name="connsiteY11" fmla="*/ 51816 h 82010"/>
                    <a:gd name="connsiteX12" fmla="*/ 2575655 w 2608706"/>
                    <a:gd name="connsiteY12" fmla="*/ 8954 h 82010"/>
                    <a:gd name="connsiteX13" fmla="*/ 2565083 w 2608706"/>
                    <a:gd name="connsiteY13" fmla="*/ 0 h 82010"/>
                    <a:gd name="connsiteX14" fmla="*/ 47435 w 2608706"/>
                    <a:gd name="connsiteY14" fmla="*/ 6096 h 82010"/>
                    <a:gd name="connsiteX15" fmla="*/ 39434 w 2608706"/>
                    <a:gd name="connsiteY15" fmla="*/ 15145 h 82010"/>
                    <a:gd name="connsiteX16" fmla="*/ 0 w 2608706"/>
                    <a:gd name="connsiteY16" fmla="*/ 70771 h 82010"/>
                    <a:gd name="connsiteX17" fmla="*/ 0 w 2608706"/>
                    <a:gd name="connsiteY17" fmla="*/ 82010 h 82010"/>
                    <a:gd name="connsiteX18" fmla="*/ 104585 w 2608706"/>
                    <a:gd name="connsiteY18" fmla="*/ 58198 h 820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08706" h="82010">
                      <a:moveTo>
                        <a:pt x="104489" y="58293"/>
                      </a:moveTo>
                      <a:cubicBezTo>
                        <a:pt x="267843" y="30099"/>
                        <a:pt x="431006" y="31909"/>
                        <a:pt x="595408" y="38100"/>
                      </a:cubicBezTo>
                      <a:cubicBezTo>
                        <a:pt x="762762" y="44482"/>
                        <a:pt x="929926" y="43815"/>
                        <a:pt x="1097375" y="43148"/>
                      </a:cubicBezTo>
                      <a:cubicBezTo>
                        <a:pt x="1435322" y="41910"/>
                        <a:pt x="1774222" y="38290"/>
                        <a:pt x="2111693" y="56483"/>
                      </a:cubicBezTo>
                      <a:cubicBezTo>
                        <a:pt x="2195322" y="61055"/>
                        <a:pt x="2278475" y="73247"/>
                        <a:pt x="2362295" y="75057"/>
                      </a:cubicBezTo>
                      <a:cubicBezTo>
                        <a:pt x="2384203" y="75533"/>
                        <a:pt x="2406206" y="75629"/>
                        <a:pt x="2428113" y="74009"/>
                      </a:cubicBezTo>
                      <a:cubicBezTo>
                        <a:pt x="2429923" y="73914"/>
                        <a:pt x="2431256" y="73819"/>
                        <a:pt x="2432399" y="73723"/>
                      </a:cubicBezTo>
                      <a:cubicBezTo>
                        <a:pt x="2436971" y="72295"/>
                        <a:pt x="2441448" y="70771"/>
                        <a:pt x="2445925" y="69247"/>
                      </a:cubicBezTo>
                      <a:cubicBezTo>
                        <a:pt x="2478786" y="57912"/>
                        <a:pt x="2513076" y="44767"/>
                        <a:pt x="2547747" y="45529"/>
                      </a:cubicBezTo>
                      <a:cubicBezTo>
                        <a:pt x="2569369" y="46006"/>
                        <a:pt x="2589848" y="50863"/>
                        <a:pt x="2608707" y="59341"/>
                      </a:cubicBezTo>
                      <a:cubicBezTo>
                        <a:pt x="2608231" y="57912"/>
                        <a:pt x="2607850" y="56483"/>
                        <a:pt x="2607278" y="55054"/>
                      </a:cubicBezTo>
                      <a:cubicBezTo>
                        <a:pt x="2606897" y="53911"/>
                        <a:pt x="2606421" y="52864"/>
                        <a:pt x="2605945" y="51816"/>
                      </a:cubicBezTo>
                      <a:cubicBezTo>
                        <a:pt x="2599087" y="35528"/>
                        <a:pt x="2587943" y="20574"/>
                        <a:pt x="2575655" y="8954"/>
                      </a:cubicBezTo>
                      <a:cubicBezTo>
                        <a:pt x="2572226" y="5620"/>
                        <a:pt x="2568607" y="2667"/>
                        <a:pt x="2565083" y="0"/>
                      </a:cubicBezTo>
                      <a:lnTo>
                        <a:pt x="47435" y="6096"/>
                      </a:lnTo>
                      <a:cubicBezTo>
                        <a:pt x="44768" y="9144"/>
                        <a:pt x="42101" y="12097"/>
                        <a:pt x="39434" y="15145"/>
                      </a:cubicBezTo>
                      <a:cubicBezTo>
                        <a:pt x="24194" y="32194"/>
                        <a:pt x="8954" y="49435"/>
                        <a:pt x="0" y="70771"/>
                      </a:cubicBezTo>
                      <a:lnTo>
                        <a:pt x="0" y="82010"/>
                      </a:lnTo>
                      <a:cubicBezTo>
                        <a:pt x="34481" y="72295"/>
                        <a:pt x="69342" y="64294"/>
                        <a:pt x="104585" y="58198"/>
                      </a:cubicBezTo>
                      <a:close/>
                    </a:path>
                  </a:pathLst>
                </a:custGeom>
                <a:solidFill>
                  <a:srgbClr val="D3C1B3">
                    <a:alpha val="61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7200" name="Graphic 8819">
                <a:extLst>
                  <a:ext uri="{FF2B5EF4-FFF2-40B4-BE49-F238E27FC236}">
                    <a16:creationId xmlns:a16="http://schemas.microsoft.com/office/drawing/2014/main" id="{7D74E4CA-9D94-3602-2311-D7D7FE8ADBDD}"/>
                  </a:ext>
                </a:extLst>
              </p:cNvPr>
              <p:cNvGrpSpPr/>
              <p:nvPr/>
            </p:nvGrpSpPr>
            <p:grpSpPr>
              <a:xfrm>
                <a:off x="7419410" y="2479135"/>
                <a:ext cx="2613945" cy="762571"/>
                <a:chOff x="7419410" y="2479135"/>
                <a:chExt cx="2613945" cy="762571"/>
              </a:xfrm>
            </p:grpSpPr>
            <p:grpSp>
              <p:nvGrpSpPr>
                <p:cNvPr id="17331" name="Graphic 8819">
                  <a:extLst>
                    <a:ext uri="{FF2B5EF4-FFF2-40B4-BE49-F238E27FC236}">
                      <a16:creationId xmlns:a16="http://schemas.microsoft.com/office/drawing/2014/main" id="{CEB1B974-B52A-9708-7BBA-40B68FB6F38C}"/>
                    </a:ext>
                  </a:extLst>
                </p:cNvPr>
                <p:cNvGrpSpPr/>
                <p:nvPr/>
              </p:nvGrpSpPr>
              <p:grpSpPr>
                <a:xfrm>
                  <a:off x="7419410" y="2479135"/>
                  <a:ext cx="2613945" cy="762571"/>
                  <a:chOff x="7419410" y="2479135"/>
                  <a:chExt cx="2613945" cy="762571"/>
                </a:xfrm>
              </p:grpSpPr>
              <p:grpSp>
                <p:nvGrpSpPr>
                  <p:cNvPr id="17333" name="Graphic 8819">
                    <a:extLst>
                      <a:ext uri="{FF2B5EF4-FFF2-40B4-BE49-F238E27FC236}">
                        <a16:creationId xmlns:a16="http://schemas.microsoft.com/office/drawing/2014/main" id="{04B9E6F2-8326-EA57-D85B-CBB3402F6834}"/>
                      </a:ext>
                    </a:extLst>
                  </p:cNvPr>
                  <p:cNvGrpSpPr/>
                  <p:nvPr/>
                </p:nvGrpSpPr>
                <p:grpSpPr>
                  <a:xfrm>
                    <a:off x="7419410" y="2479135"/>
                    <a:ext cx="2613945" cy="762571"/>
                    <a:chOff x="7419410" y="2479135"/>
                    <a:chExt cx="2613945" cy="762571"/>
                  </a:xfrm>
                </p:grpSpPr>
                <p:sp>
                  <p:nvSpPr>
                    <p:cNvPr id="17356" name="Vrije vorm: vorm 17355">
                      <a:extLst>
                        <a:ext uri="{FF2B5EF4-FFF2-40B4-BE49-F238E27FC236}">
                          <a16:creationId xmlns:a16="http://schemas.microsoft.com/office/drawing/2014/main" id="{12515C7B-3F57-230E-D734-08EC1AC0FE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33750"/>
                      <a:ext cx="2610421" cy="137731"/>
                    </a:xfrm>
                    <a:custGeom>
                      <a:avLst/>
                      <a:gdLst>
                        <a:gd name="connsiteX0" fmla="*/ 286 w 2610421"/>
                        <a:gd name="connsiteY0" fmla="*/ 41434 h 137731"/>
                        <a:gd name="connsiteX1" fmla="*/ 286 w 2610421"/>
                        <a:gd name="connsiteY1" fmla="*/ 41434 h 137731"/>
                        <a:gd name="connsiteX2" fmla="*/ 286 w 2610421"/>
                        <a:gd name="connsiteY2" fmla="*/ 41434 h 137731"/>
                        <a:gd name="connsiteX3" fmla="*/ 2610422 w 2610421"/>
                        <a:gd name="connsiteY3" fmla="*/ 34195 h 137731"/>
                        <a:gd name="connsiteX4" fmla="*/ 2610326 w 2610421"/>
                        <a:gd name="connsiteY4" fmla="*/ 40005 h 137731"/>
                        <a:gd name="connsiteX5" fmla="*/ 2610326 w 2610421"/>
                        <a:gd name="connsiteY5" fmla="*/ 40005 h 137731"/>
                        <a:gd name="connsiteX6" fmla="*/ 2610422 w 2610421"/>
                        <a:gd name="connsiteY6" fmla="*/ 16383 h 137731"/>
                        <a:gd name="connsiteX7" fmla="*/ 741140 w 2610421"/>
                        <a:gd name="connsiteY7" fmla="*/ 21622 h 137731"/>
                        <a:gd name="connsiteX8" fmla="*/ 741140 w 2610421"/>
                        <a:gd name="connsiteY8" fmla="*/ 21622 h 137731"/>
                        <a:gd name="connsiteX9" fmla="*/ 741140 w 2610421"/>
                        <a:gd name="connsiteY9" fmla="*/ 21622 h 137731"/>
                        <a:gd name="connsiteX10" fmla="*/ 381 w 2610421"/>
                        <a:gd name="connsiteY10" fmla="*/ 23622 h 137731"/>
                        <a:gd name="connsiteX11" fmla="*/ 476 w 2610421"/>
                        <a:gd name="connsiteY11" fmla="*/ 4286 h 137731"/>
                        <a:gd name="connsiteX12" fmla="*/ 476 w 2610421"/>
                        <a:gd name="connsiteY12" fmla="*/ 4286 h 137731"/>
                        <a:gd name="connsiteX13" fmla="*/ 476 w 2610421"/>
                        <a:gd name="connsiteY13" fmla="*/ 0 h 137731"/>
                        <a:gd name="connsiteX14" fmla="*/ 476 w 2610421"/>
                        <a:gd name="connsiteY14" fmla="*/ 0 h 137731"/>
                        <a:gd name="connsiteX15" fmla="*/ 0 w 2610421"/>
                        <a:gd name="connsiteY15" fmla="*/ 137732 h 137731"/>
                        <a:gd name="connsiteX16" fmla="*/ 0 w 2610421"/>
                        <a:gd name="connsiteY16" fmla="*/ 137732 h 137731"/>
                        <a:gd name="connsiteX17" fmla="*/ 286 w 2610421"/>
                        <a:gd name="connsiteY17" fmla="*/ 41434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421" h="137731">
                          <a:moveTo>
                            <a:pt x="286" y="41434"/>
                          </a:moveTo>
                          <a:lnTo>
                            <a:pt x="286" y="41434"/>
                          </a:lnTo>
                          <a:lnTo>
                            <a:pt x="286" y="41434"/>
                          </a:lnTo>
                          <a:lnTo>
                            <a:pt x="2610422" y="34195"/>
                          </a:lnTo>
                          <a:lnTo>
                            <a:pt x="2610326" y="40005"/>
                          </a:lnTo>
                          <a:lnTo>
                            <a:pt x="2610326" y="40005"/>
                          </a:lnTo>
                          <a:lnTo>
                            <a:pt x="2610422" y="16383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381" y="23622"/>
                          </a:lnTo>
                          <a:lnTo>
                            <a:pt x="476" y="4286"/>
                          </a:lnTo>
                          <a:lnTo>
                            <a:pt x="476" y="4286"/>
                          </a:lnTo>
                          <a:lnTo>
                            <a:pt x="476" y="0"/>
                          </a:lnTo>
                          <a:lnTo>
                            <a:pt x="476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286" y="414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7" name="Vrije vorm: vorm 17356">
                      <a:extLst>
                        <a:ext uri="{FF2B5EF4-FFF2-40B4-BE49-F238E27FC236}">
                          <a16:creationId xmlns:a16="http://schemas.microsoft.com/office/drawing/2014/main" id="{F9FC568F-80B2-1D81-FDB1-0E668FB2B3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01" y="3025679"/>
                      <a:ext cx="95" cy="26574"/>
                    </a:xfrm>
                    <a:custGeom>
                      <a:avLst/>
                      <a:gdLst>
                        <a:gd name="connsiteX0" fmla="*/ 95 w 95"/>
                        <a:gd name="connsiteY0" fmla="*/ 0 h 26574"/>
                        <a:gd name="connsiteX1" fmla="*/ 95 w 95"/>
                        <a:gd name="connsiteY1" fmla="*/ 0 h 26574"/>
                        <a:gd name="connsiteX2" fmla="*/ 0 w 95"/>
                        <a:gd name="connsiteY2" fmla="*/ 26575 h 26574"/>
                        <a:gd name="connsiteX3" fmla="*/ 0 w 95"/>
                        <a:gd name="connsiteY3" fmla="*/ 26575 h 26574"/>
                        <a:gd name="connsiteX4" fmla="*/ 95 w 95"/>
                        <a:gd name="connsiteY4" fmla="*/ 0 h 26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574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575"/>
                          </a:lnTo>
                          <a:lnTo>
                            <a:pt x="0" y="26575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8" name="Vrije vorm: vorm 17357">
                      <a:extLst>
                        <a:ext uri="{FF2B5EF4-FFF2-40B4-BE49-F238E27FC236}">
                          <a16:creationId xmlns:a16="http://schemas.microsoft.com/office/drawing/2014/main" id="{55C4BA48-DD13-3086-AEAB-F8E5AC3C64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9" name="Vrije vorm: vorm 17358">
                      <a:extLst>
                        <a:ext uri="{FF2B5EF4-FFF2-40B4-BE49-F238E27FC236}">
                          <a16:creationId xmlns:a16="http://schemas.microsoft.com/office/drawing/2014/main" id="{513C0939-C121-E46A-6289-4FE07846C7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868040"/>
                      <a:ext cx="2610040" cy="17080"/>
                    </a:xfrm>
                    <a:custGeom>
                      <a:avLst/>
                      <a:gdLst>
                        <a:gd name="connsiteX0" fmla="*/ 597980 w 2610040"/>
                        <a:gd name="connsiteY0" fmla="*/ 8192 h 17080"/>
                        <a:gd name="connsiteX1" fmla="*/ 647891 w 2610040"/>
                        <a:gd name="connsiteY1" fmla="*/ 5334 h 17080"/>
                        <a:gd name="connsiteX2" fmla="*/ 930211 w 2610040"/>
                        <a:gd name="connsiteY2" fmla="*/ 4572 h 17080"/>
                        <a:gd name="connsiteX3" fmla="*/ 998887 w 2610040"/>
                        <a:gd name="connsiteY3" fmla="*/ 8382 h 17080"/>
                        <a:gd name="connsiteX4" fmla="*/ 1270445 w 2610040"/>
                        <a:gd name="connsiteY4" fmla="*/ 13430 h 17080"/>
                        <a:gd name="connsiteX5" fmla="*/ 1542574 w 2610040"/>
                        <a:gd name="connsiteY5" fmla="*/ 11716 h 17080"/>
                        <a:gd name="connsiteX6" fmla="*/ 1677734 w 2610040"/>
                        <a:gd name="connsiteY6" fmla="*/ 5334 h 17080"/>
                        <a:gd name="connsiteX7" fmla="*/ 1689164 w 2610040"/>
                        <a:gd name="connsiteY7" fmla="*/ 6667 h 17080"/>
                        <a:gd name="connsiteX8" fmla="*/ 2216944 w 2610040"/>
                        <a:gd name="connsiteY8" fmla="*/ 6382 h 17080"/>
                        <a:gd name="connsiteX9" fmla="*/ 2399252 w 2610040"/>
                        <a:gd name="connsiteY9" fmla="*/ 14573 h 17080"/>
                        <a:gd name="connsiteX10" fmla="*/ 2546985 w 2610040"/>
                        <a:gd name="connsiteY10" fmla="*/ 15240 h 17080"/>
                        <a:gd name="connsiteX11" fmla="*/ 2610041 w 2610040"/>
                        <a:gd name="connsiteY11" fmla="*/ 5810 h 17080"/>
                        <a:gd name="connsiteX12" fmla="*/ 2610041 w 2610040"/>
                        <a:gd name="connsiteY12" fmla="*/ 0 h 17080"/>
                        <a:gd name="connsiteX13" fmla="*/ 0 w 2610040"/>
                        <a:gd name="connsiteY13" fmla="*/ 7239 h 17080"/>
                        <a:gd name="connsiteX14" fmla="*/ 0 w 2610040"/>
                        <a:gd name="connsiteY14" fmla="*/ 7239 h 17080"/>
                        <a:gd name="connsiteX15" fmla="*/ 462439 w 2610040"/>
                        <a:gd name="connsiteY15" fmla="*/ 11335 h 17080"/>
                        <a:gd name="connsiteX16" fmla="*/ 597980 w 2610040"/>
                        <a:gd name="connsiteY16" fmla="*/ 8287 h 170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80">
                          <a:moveTo>
                            <a:pt x="597980" y="8192"/>
                          </a:moveTo>
                          <a:cubicBezTo>
                            <a:pt x="614648" y="7334"/>
                            <a:pt x="631317" y="6382"/>
                            <a:pt x="647891" y="5334"/>
                          </a:cubicBezTo>
                          <a:lnTo>
                            <a:pt x="930211" y="4572"/>
                          </a:lnTo>
                          <a:cubicBezTo>
                            <a:pt x="953072" y="5810"/>
                            <a:pt x="975932" y="7144"/>
                            <a:pt x="998887" y="8382"/>
                          </a:cubicBezTo>
                          <a:cubicBezTo>
                            <a:pt x="1089374" y="13145"/>
                            <a:pt x="1179767" y="12668"/>
                            <a:pt x="1270445" y="13430"/>
                          </a:cubicBezTo>
                          <a:cubicBezTo>
                            <a:pt x="1361123" y="14192"/>
                            <a:pt x="1451896" y="15050"/>
                            <a:pt x="1542574" y="11716"/>
                          </a:cubicBezTo>
                          <a:cubicBezTo>
                            <a:pt x="1587722" y="10096"/>
                            <a:pt x="1632680" y="7620"/>
                            <a:pt x="1677734" y="5334"/>
                          </a:cubicBezTo>
                          <a:cubicBezTo>
                            <a:pt x="1681067" y="6191"/>
                            <a:pt x="1684877" y="6667"/>
                            <a:pt x="1689164" y="6667"/>
                          </a:cubicBezTo>
                          <a:cubicBezTo>
                            <a:pt x="1865090" y="6191"/>
                            <a:pt x="2041112" y="9144"/>
                            <a:pt x="2216944" y="6382"/>
                          </a:cubicBezTo>
                          <a:cubicBezTo>
                            <a:pt x="2277713" y="9049"/>
                            <a:pt x="2338388" y="12192"/>
                            <a:pt x="2399252" y="14573"/>
                          </a:cubicBezTo>
                          <a:cubicBezTo>
                            <a:pt x="2447925" y="16478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7239"/>
                            <a:pt x="0" y="7239"/>
                          </a:cubicBezTo>
                          <a:lnTo>
                            <a:pt x="0" y="7239"/>
                          </a:lnTo>
                          <a:cubicBezTo>
                            <a:pt x="154115" y="8287"/>
                            <a:pt x="308229" y="12478"/>
                            <a:pt x="462439" y="11335"/>
                          </a:cubicBezTo>
                          <a:cubicBezTo>
                            <a:pt x="507587" y="11049"/>
                            <a:pt x="552831" y="10573"/>
                            <a:pt x="597980" y="828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0" name="Vrije vorm: vorm 17359">
                      <a:extLst>
                        <a:ext uri="{FF2B5EF4-FFF2-40B4-BE49-F238E27FC236}">
                          <a16:creationId xmlns:a16="http://schemas.microsoft.com/office/drawing/2014/main" id="{726ECE99-741F-CC18-4DCA-4D69D90E01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220" y="3160363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1" name="Vrije vorm: vorm 17360">
                      <a:extLst>
                        <a:ext uri="{FF2B5EF4-FFF2-40B4-BE49-F238E27FC236}">
                          <a16:creationId xmlns:a16="http://schemas.microsoft.com/office/drawing/2014/main" id="{AC5A16AB-E495-7CD3-7698-0749CE7224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96" y="3021012"/>
                      <a:ext cx="164401" cy="10382"/>
                    </a:xfrm>
                    <a:custGeom>
                      <a:avLst/>
                      <a:gdLst>
                        <a:gd name="connsiteX0" fmla="*/ 0 w 164401"/>
                        <a:gd name="connsiteY0" fmla="*/ 0 h 10382"/>
                        <a:gd name="connsiteX1" fmla="*/ 0 w 164401"/>
                        <a:gd name="connsiteY1" fmla="*/ 2953 h 10382"/>
                        <a:gd name="connsiteX2" fmla="*/ 164402 w 164401"/>
                        <a:gd name="connsiteY2" fmla="*/ 10382 h 10382"/>
                        <a:gd name="connsiteX3" fmla="*/ 0 w 164401"/>
                        <a:gd name="connsiteY3" fmla="*/ 95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401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4" y="6763"/>
                            <a:pt x="109442" y="9239"/>
                            <a:pt x="164402" y="10382"/>
                          </a:cubicBezTo>
                          <a:cubicBezTo>
                            <a:pt x="109442" y="8287"/>
                            <a:pt x="54578" y="4858"/>
                            <a:pt x="0" y="95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2" name="Vrije vorm: vorm 17361">
                      <a:extLst>
                        <a:ext uri="{FF2B5EF4-FFF2-40B4-BE49-F238E27FC236}">
                          <a16:creationId xmlns:a16="http://schemas.microsoft.com/office/drawing/2014/main" id="{2598B7B7-6FAF-A13C-8CA8-2620E2DDD5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973101"/>
                      <a:ext cx="123158" cy="8096"/>
                    </a:xfrm>
                    <a:custGeom>
                      <a:avLst/>
                      <a:gdLst>
                        <a:gd name="connsiteX0" fmla="*/ 0 w 123158"/>
                        <a:gd name="connsiteY0" fmla="*/ 0 h 8096"/>
                        <a:gd name="connsiteX1" fmla="*/ 0 w 123158"/>
                        <a:gd name="connsiteY1" fmla="*/ 2953 h 8096"/>
                        <a:gd name="connsiteX2" fmla="*/ 123158 w 123158"/>
                        <a:gd name="connsiteY2" fmla="*/ 8096 h 8096"/>
                        <a:gd name="connsiteX3" fmla="*/ 0 w 123158"/>
                        <a:gd name="connsiteY3" fmla="*/ 0 h 8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096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40958" y="5810"/>
                            <a:pt x="82106" y="7334"/>
                            <a:pt x="123158" y="8096"/>
                          </a:cubicBezTo>
                          <a:cubicBezTo>
                            <a:pt x="81915" y="6287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3" name="Vrije vorm: vorm 17362">
                      <a:extLst>
                        <a:ext uri="{FF2B5EF4-FFF2-40B4-BE49-F238E27FC236}">
                          <a16:creationId xmlns:a16="http://schemas.microsoft.com/office/drawing/2014/main" id="{B33E21D6-06E5-B24C-4AA3-AD477BF3C3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4" name="Vrije vorm: vorm 17363">
                      <a:extLst>
                        <a:ext uri="{FF2B5EF4-FFF2-40B4-BE49-F238E27FC236}">
                          <a16:creationId xmlns:a16="http://schemas.microsoft.com/office/drawing/2014/main" id="{615F2584-8542-8980-6846-6A0EFD7A68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934" y="3015297"/>
                      <a:ext cx="328802" cy="20859"/>
                    </a:xfrm>
                    <a:custGeom>
                      <a:avLst/>
                      <a:gdLst>
                        <a:gd name="connsiteX0" fmla="*/ 0 w 328802"/>
                        <a:gd name="connsiteY0" fmla="*/ 20860 h 20859"/>
                        <a:gd name="connsiteX1" fmla="*/ 328803 w 328802"/>
                        <a:gd name="connsiteY1" fmla="*/ 3715 h 20859"/>
                        <a:gd name="connsiteX2" fmla="*/ 328803 w 328802"/>
                        <a:gd name="connsiteY2" fmla="*/ 0 h 20859"/>
                        <a:gd name="connsiteX3" fmla="*/ 0 w 328802"/>
                        <a:gd name="connsiteY3" fmla="*/ 20860 h 20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859">
                          <a:moveTo>
                            <a:pt x="0" y="20860"/>
                          </a:moveTo>
                          <a:cubicBezTo>
                            <a:pt x="109823" y="17240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6002"/>
                            <a:pt x="0" y="2086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5" name="Vrije vorm: vorm 17364">
                      <a:extLst>
                        <a:ext uri="{FF2B5EF4-FFF2-40B4-BE49-F238E27FC236}">
                          <a16:creationId xmlns:a16="http://schemas.microsoft.com/office/drawing/2014/main" id="{F2170778-C2D2-6228-EBDB-35E9A9340D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6" name="Vrije vorm: vorm 17365">
                      <a:extLst>
                        <a:ext uri="{FF2B5EF4-FFF2-40B4-BE49-F238E27FC236}">
                          <a16:creationId xmlns:a16="http://schemas.microsoft.com/office/drawing/2014/main" id="{AA91FB31-1497-DFBE-41CC-251F587446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72422"/>
                      <a:ext cx="2610707" cy="354425"/>
                    </a:xfrm>
                    <a:custGeom>
                      <a:avLst/>
                      <a:gdLst>
                        <a:gd name="connsiteX0" fmla="*/ 1512856 w 2610707"/>
                        <a:gd name="connsiteY0" fmla="*/ 321564 h 354425"/>
                        <a:gd name="connsiteX1" fmla="*/ 1739075 w 2610707"/>
                        <a:gd name="connsiteY1" fmla="*/ 325660 h 354425"/>
                        <a:gd name="connsiteX2" fmla="*/ 2191417 w 2610707"/>
                        <a:gd name="connsiteY2" fmla="*/ 322612 h 354425"/>
                        <a:gd name="connsiteX3" fmla="*/ 2598420 w 2610707"/>
                        <a:gd name="connsiteY3" fmla="*/ 312515 h 354425"/>
                        <a:gd name="connsiteX4" fmla="*/ 2609374 w 2610707"/>
                        <a:gd name="connsiteY4" fmla="*/ 291465 h 354425"/>
                        <a:gd name="connsiteX5" fmla="*/ 2609564 w 2610707"/>
                        <a:gd name="connsiteY5" fmla="*/ 247936 h 354425"/>
                        <a:gd name="connsiteX6" fmla="*/ 2388679 w 2610707"/>
                        <a:gd name="connsiteY6" fmla="*/ 269462 h 354425"/>
                        <a:gd name="connsiteX7" fmla="*/ 2148269 w 2610707"/>
                        <a:gd name="connsiteY7" fmla="*/ 287941 h 354425"/>
                        <a:gd name="connsiteX8" fmla="*/ 1631156 w 2610707"/>
                        <a:gd name="connsiteY8" fmla="*/ 289084 h 354425"/>
                        <a:gd name="connsiteX9" fmla="*/ 1373029 w 2610707"/>
                        <a:gd name="connsiteY9" fmla="*/ 280988 h 354425"/>
                        <a:gd name="connsiteX10" fmla="*/ 1118426 w 2610707"/>
                        <a:gd name="connsiteY10" fmla="*/ 276034 h 354425"/>
                        <a:gd name="connsiteX11" fmla="*/ 808292 w 2610707"/>
                        <a:gd name="connsiteY11" fmla="*/ 287560 h 354425"/>
                        <a:gd name="connsiteX12" fmla="*/ 497872 w 2610707"/>
                        <a:gd name="connsiteY12" fmla="*/ 317182 h 354425"/>
                        <a:gd name="connsiteX13" fmla="*/ 567690 w 2610707"/>
                        <a:gd name="connsiteY13" fmla="*/ 305276 h 354425"/>
                        <a:gd name="connsiteX14" fmla="*/ 497872 w 2610707"/>
                        <a:gd name="connsiteY14" fmla="*/ 312610 h 354425"/>
                        <a:gd name="connsiteX15" fmla="*/ 803815 w 2610707"/>
                        <a:gd name="connsiteY15" fmla="*/ 263271 h 354425"/>
                        <a:gd name="connsiteX16" fmla="*/ 1116997 w 2610707"/>
                        <a:gd name="connsiteY16" fmla="*/ 231553 h 354425"/>
                        <a:gd name="connsiteX17" fmla="*/ 1133380 w 2610707"/>
                        <a:gd name="connsiteY17" fmla="*/ 231172 h 354425"/>
                        <a:gd name="connsiteX18" fmla="*/ 1149763 w 2610707"/>
                        <a:gd name="connsiteY18" fmla="*/ 231172 h 354425"/>
                        <a:gd name="connsiteX19" fmla="*/ 1182529 w 2610707"/>
                        <a:gd name="connsiteY19" fmla="*/ 230886 h 354425"/>
                        <a:gd name="connsiteX20" fmla="*/ 1247870 w 2610707"/>
                        <a:gd name="connsiteY20" fmla="*/ 231838 h 354425"/>
                        <a:gd name="connsiteX21" fmla="*/ 1377125 w 2610707"/>
                        <a:gd name="connsiteY21" fmla="*/ 236506 h 354425"/>
                        <a:gd name="connsiteX22" fmla="*/ 1633442 w 2610707"/>
                        <a:gd name="connsiteY22" fmla="*/ 244602 h 354425"/>
                        <a:gd name="connsiteX23" fmla="*/ 2146554 w 2610707"/>
                        <a:gd name="connsiteY23" fmla="*/ 243459 h 354425"/>
                        <a:gd name="connsiteX24" fmla="*/ 2386965 w 2610707"/>
                        <a:gd name="connsiteY24" fmla="*/ 244983 h 354425"/>
                        <a:gd name="connsiteX25" fmla="*/ 2609660 w 2610707"/>
                        <a:gd name="connsiteY25" fmla="*/ 241840 h 354425"/>
                        <a:gd name="connsiteX26" fmla="*/ 2609660 w 2610707"/>
                        <a:gd name="connsiteY26" fmla="*/ 206121 h 354425"/>
                        <a:gd name="connsiteX27" fmla="*/ 2392109 w 2610707"/>
                        <a:gd name="connsiteY27" fmla="*/ 207359 h 354425"/>
                        <a:gd name="connsiteX28" fmla="*/ 2256949 w 2610707"/>
                        <a:gd name="connsiteY28" fmla="*/ 203549 h 354425"/>
                        <a:gd name="connsiteX29" fmla="*/ 2350961 w 2610707"/>
                        <a:gd name="connsiteY29" fmla="*/ 201549 h 354425"/>
                        <a:gd name="connsiteX30" fmla="*/ 2256949 w 2610707"/>
                        <a:gd name="connsiteY30" fmla="*/ 198882 h 354425"/>
                        <a:gd name="connsiteX31" fmla="*/ 2392204 w 2610707"/>
                        <a:gd name="connsiteY31" fmla="*/ 196024 h 354425"/>
                        <a:gd name="connsiteX32" fmla="*/ 2609850 w 2610707"/>
                        <a:gd name="connsiteY32" fmla="*/ 194786 h 354425"/>
                        <a:gd name="connsiteX33" fmla="*/ 2610041 w 2610707"/>
                        <a:gd name="connsiteY33" fmla="*/ 147352 h 354425"/>
                        <a:gd name="connsiteX34" fmla="*/ 2099977 w 2610707"/>
                        <a:gd name="connsiteY34" fmla="*/ 174593 h 354425"/>
                        <a:gd name="connsiteX35" fmla="*/ 1782318 w 2610707"/>
                        <a:gd name="connsiteY35" fmla="*/ 174593 h 354425"/>
                        <a:gd name="connsiteX36" fmla="*/ 1623631 w 2610707"/>
                        <a:gd name="connsiteY36" fmla="*/ 170212 h 354425"/>
                        <a:gd name="connsiteX37" fmla="*/ 1465231 w 2610707"/>
                        <a:gd name="connsiteY37" fmla="*/ 165163 h 354425"/>
                        <a:gd name="connsiteX38" fmla="*/ 1386078 w 2610707"/>
                        <a:gd name="connsiteY38" fmla="*/ 164401 h 354425"/>
                        <a:gd name="connsiteX39" fmla="*/ 1307021 w 2610707"/>
                        <a:gd name="connsiteY39" fmla="*/ 166021 h 354425"/>
                        <a:gd name="connsiteX40" fmla="*/ 1150049 w 2610707"/>
                        <a:gd name="connsiteY40" fmla="*/ 178879 h 354425"/>
                        <a:gd name="connsiteX41" fmla="*/ 994601 w 2610707"/>
                        <a:gd name="connsiteY41" fmla="*/ 200406 h 354425"/>
                        <a:gd name="connsiteX42" fmla="*/ 838772 w 2610707"/>
                        <a:gd name="connsiteY42" fmla="*/ 222028 h 354425"/>
                        <a:gd name="connsiteX43" fmla="*/ 69628 w 2610707"/>
                        <a:gd name="connsiteY43" fmla="*/ 266414 h 354425"/>
                        <a:gd name="connsiteX44" fmla="*/ 601313 w 2610707"/>
                        <a:gd name="connsiteY44" fmla="*/ 241459 h 354425"/>
                        <a:gd name="connsiteX45" fmla="*/ 69628 w 2610707"/>
                        <a:gd name="connsiteY45" fmla="*/ 261747 h 354425"/>
                        <a:gd name="connsiteX46" fmla="*/ 837057 w 2610707"/>
                        <a:gd name="connsiteY46" fmla="*/ 210884 h 354425"/>
                        <a:gd name="connsiteX47" fmla="*/ 992600 w 2610707"/>
                        <a:gd name="connsiteY47" fmla="*/ 189262 h 354425"/>
                        <a:gd name="connsiteX48" fmla="*/ 1148525 w 2610707"/>
                        <a:gd name="connsiteY48" fmla="*/ 167735 h 354425"/>
                        <a:gd name="connsiteX49" fmla="*/ 1306735 w 2610707"/>
                        <a:gd name="connsiteY49" fmla="*/ 154781 h 354425"/>
                        <a:gd name="connsiteX50" fmla="*/ 1386364 w 2610707"/>
                        <a:gd name="connsiteY50" fmla="*/ 153162 h 354425"/>
                        <a:gd name="connsiteX51" fmla="*/ 1465898 w 2610707"/>
                        <a:gd name="connsiteY51" fmla="*/ 153924 h 354425"/>
                        <a:gd name="connsiteX52" fmla="*/ 1624489 w 2610707"/>
                        <a:gd name="connsiteY52" fmla="*/ 158972 h 354425"/>
                        <a:gd name="connsiteX53" fmla="*/ 1782890 w 2610707"/>
                        <a:gd name="connsiteY53" fmla="*/ 163354 h 354425"/>
                        <a:gd name="connsiteX54" fmla="*/ 2099977 w 2610707"/>
                        <a:gd name="connsiteY54" fmla="*/ 163354 h 354425"/>
                        <a:gd name="connsiteX55" fmla="*/ 2610231 w 2610707"/>
                        <a:gd name="connsiteY55" fmla="*/ 141827 h 354425"/>
                        <a:gd name="connsiteX56" fmla="*/ 2610612 w 2610707"/>
                        <a:gd name="connsiteY56" fmla="*/ 41910 h 354425"/>
                        <a:gd name="connsiteX57" fmla="*/ 2610041 w 2610707"/>
                        <a:gd name="connsiteY57" fmla="*/ 41910 h 354425"/>
                        <a:gd name="connsiteX58" fmla="*/ 2385155 w 2610707"/>
                        <a:gd name="connsiteY58" fmla="*/ 37243 h 354425"/>
                        <a:gd name="connsiteX59" fmla="*/ 2280857 w 2610707"/>
                        <a:gd name="connsiteY59" fmla="*/ 27051 h 354425"/>
                        <a:gd name="connsiteX60" fmla="*/ 2317242 w 2610707"/>
                        <a:gd name="connsiteY60" fmla="*/ 26003 h 354425"/>
                        <a:gd name="connsiteX61" fmla="*/ 2280857 w 2610707"/>
                        <a:gd name="connsiteY61" fmla="*/ 22479 h 354425"/>
                        <a:gd name="connsiteX62" fmla="*/ 2386203 w 2610707"/>
                        <a:gd name="connsiteY62" fmla="*/ 19336 h 354425"/>
                        <a:gd name="connsiteX63" fmla="*/ 2610517 w 2610707"/>
                        <a:gd name="connsiteY63" fmla="*/ 24003 h 354425"/>
                        <a:gd name="connsiteX64" fmla="*/ 2610708 w 2610707"/>
                        <a:gd name="connsiteY64" fmla="*/ 24003 h 354425"/>
                        <a:gd name="connsiteX65" fmla="*/ 2610708 w 2610707"/>
                        <a:gd name="connsiteY65" fmla="*/ 1238 h 354425"/>
                        <a:gd name="connsiteX66" fmla="*/ 2547747 w 2610707"/>
                        <a:gd name="connsiteY66" fmla="*/ 10668 h 354425"/>
                        <a:gd name="connsiteX67" fmla="*/ 2400014 w 2610707"/>
                        <a:gd name="connsiteY67" fmla="*/ 10001 h 354425"/>
                        <a:gd name="connsiteX68" fmla="*/ 2217706 w 2610707"/>
                        <a:gd name="connsiteY68" fmla="*/ 1810 h 354425"/>
                        <a:gd name="connsiteX69" fmla="*/ 1689926 w 2610707"/>
                        <a:gd name="connsiteY69" fmla="*/ 2096 h 354425"/>
                        <a:gd name="connsiteX70" fmla="*/ 1678496 w 2610707"/>
                        <a:gd name="connsiteY70" fmla="*/ 762 h 354425"/>
                        <a:gd name="connsiteX71" fmla="*/ 1543336 w 2610707"/>
                        <a:gd name="connsiteY71" fmla="*/ 7144 h 354425"/>
                        <a:gd name="connsiteX72" fmla="*/ 1271206 w 2610707"/>
                        <a:gd name="connsiteY72" fmla="*/ 8858 h 354425"/>
                        <a:gd name="connsiteX73" fmla="*/ 999649 w 2610707"/>
                        <a:gd name="connsiteY73" fmla="*/ 3810 h 354425"/>
                        <a:gd name="connsiteX74" fmla="*/ 930974 w 2610707"/>
                        <a:gd name="connsiteY74" fmla="*/ 0 h 354425"/>
                        <a:gd name="connsiteX75" fmla="*/ 648653 w 2610707"/>
                        <a:gd name="connsiteY75" fmla="*/ 762 h 354425"/>
                        <a:gd name="connsiteX76" fmla="*/ 598742 w 2610707"/>
                        <a:gd name="connsiteY76" fmla="*/ 3619 h 354425"/>
                        <a:gd name="connsiteX77" fmla="*/ 463201 w 2610707"/>
                        <a:gd name="connsiteY77" fmla="*/ 6667 h 354425"/>
                        <a:gd name="connsiteX78" fmla="*/ 762 w 2610707"/>
                        <a:gd name="connsiteY78" fmla="*/ 2572 h 354425"/>
                        <a:gd name="connsiteX79" fmla="*/ 476 w 2610707"/>
                        <a:gd name="connsiteY79" fmla="*/ 98869 h 354425"/>
                        <a:gd name="connsiteX80" fmla="*/ 207836 w 2610707"/>
                        <a:gd name="connsiteY80" fmla="*/ 104584 h 354425"/>
                        <a:gd name="connsiteX81" fmla="*/ 481870 w 2610707"/>
                        <a:gd name="connsiteY81" fmla="*/ 93535 h 354425"/>
                        <a:gd name="connsiteX82" fmla="*/ 933545 w 2610707"/>
                        <a:gd name="connsiteY82" fmla="*/ 72009 h 354425"/>
                        <a:gd name="connsiteX83" fmla="*/ 1386269 w 2610707"/>
                        <a:gd name="connsiteY83" fmla="*/ 79248 h 354425"/>
                        <a:gd name="connsiteX84" fmla="*/ 1807845 w 2610707"/>
                        <a:gd name="connsiteY84" fmla="*/ 94297 h 354425"/>
                        <a:gd name="connsiteX85" fmla="*/ 1661065 w 2610707"/>
                        <a:gd name="connsiteY85" fmla="*/ 95821 h 354425"/>
                        <a:gd name="connsiteX86" fmla="*/ 1807845 w 2610707"/>
                        <a:gd name="connsiteY86" fmla="*/ 98965 h 354425"/>
                        <a:gd name="connsiteX87" fmla="*/ 1385221 w 2610707"/>
                        <a:gd name="connsiteY87" fmla="*/ 97250 h 354425"/>
                        <a:gd name="connsiteX88" fmla="*/ 934117 w 2610707"/>
                        <a:gd name="connsiteY88" fmla="*/ 90106 h 354425"/>
                        <a:gd name="connsiteX89" fmla="*/ 483299 w 2610707"/>
                        <a:gd name="connsiteY89" fmla="*/ 111538 h 354425"/>
                        <a:gd name="connsiteX90" fmla="*/ 207836 w 2610707"/>
                        <a:gd name="connsiteY90" fmla="*/ 116014 h 354425"/>
                        <a:gd name="connsiteX91" fmla="*/ 571 w 2610707"/>
                        <a:gd name="connsiteY91" fmla="*/ 105346 h 354425"/>
                        <a:gd name="connsiteX92" fmla="*/ 381 w 2610707"/>
                        <a:gd name="connsiteY92" fmla="*/ 146875 h 354425"/>
                        <a:gd name="connsiteX93" fmla="*/ 278892 w 2610707"/>
                        <a:gd name="connsiteY93" fmla="*/ 154781 h 354425"/>
                        <a:gd name="connsiteX94" fmla="*/ 432054 w 2610707"/>
                        <a:gd name="connsiteY94" fmla="*/ 150590 h 354425"/>
                        <a:gd name="connsiteX95" fmla="*/ 470249 w 2610707"/>
                        <a:gd name="connsiteY95" fmla="*/ 148399 h 354425"/>
                        <a:gd name="connsiteX96" fmla="*/ 508445 w 2610707"/>
                        <a:gd name="connsiteY96" fmla="*/ 145828 h 354425"/>
                        <a:gd name="connsiteX97" fmla="*/ 584645 w 2610707"/>
                        <a:gd name="connsiteY97" fmla="*/ 139732 h 354425"/>
                        <a:gd name="connsiteX98" fmla="*/ 890111 w 2610707"/>
                        <a:gd name="connsiteY98" fmla="*/ 115348 h 354425"/>
                        <a:gd name="connsiteX99" fmla="*/ 1033939 w 2610707"/>
                        <a:gd name="connsiteY99" fmla="*/ 113728 h 354425"/>
                        <a:gd name="connsiteX100" fmla="*/ 1176719 w 2610707"/>
                        <a:gd name="connsiteY100" fmla="*/ 123444 h 354425"/>
                        <a:gd name="connsiteX101" fmla="*/ 1033844 w 2610707"/>
                        <a:gd name="connsiteY101" fmla="*/ 117062 h 354425"/>
                        <a:gd name="connsiteX102" fmla="*/ 977932 w 2610707"/>
                        <a:gd name="connsiteY102" fmla="*/ 117919 h 354425"/>
                        <a:gd name="connsiteX103" fmla="*/ 1033939 w 2610707"/>
                        <a:gd name="connsiteY103" fmla="*/ 118396 h 354425"/>
                        <a:gd name="connsiteX104" fmla="*/ 1176719 w 2610707"/>
                        <a:gd name="connsiteY104" fmla="*/ 128111 h 354425"/>
                        <a:gd name="connsiteX105" fmla="*/ 1033844 w 2610707"/>
                        <a:gd name="connsiteY105" fmla="*/ 121729 h 354425"/>
                        <a:gd name="connsiteX106" fmla="*/ 890873 w 2610707"/>
                        <a:gd name="connsiteY106" fmla="*/ 126682 h 354425"/>
                        <a:gd name="connsiteX107" fmla="*/ 585883 w 2610707"/>
                        <a:gd name="connsiteY107" fmla="*/ 151067 h 354425"/>
                        <a:gd name="connsiteX108" fmla="*/ 509492 w 2610707"/>
                        <a:gd name="connsiteY108" fmla="*/ 157163 h 354425"/>
                        <a:gd name="connsiteX109" fmla="*/ 471202 w 2610707"/>
                        <a:gd name="connsiteY109" fmla="*/ 159734 h 354425"/>
                        <a:gd name="connsiteX110" fmla="*/ 432816 w 2610707"/>
                        <a:gd name="connsiteY110" fmla="*/ 161925 h 354425"/>
                        <a:gd name="connsiteX111" fmla="*/ 278987 w 2610707"/>
                        <a:gd name="connsiteY111" fmla="*/ 166116 h 354425"/>
                        <a:gd name="connsiteX112" fmla="*/ 476 w 2610707"/>
                        <a:gd name="connsiteY112" fmla="*/ 153257 h 354425"/>
                        <a:gd name="connsiteX113" fmla="*/ 476 w 2610707"/>
                        <a:gd name="connsiteY113" fmla="*/ 179927 h 354425"/>
                        <a:gd name="connsiteX114" fmla="*/ 52197 w 2610707"/>
                        <a:gd name="connsiteY114" fmla="*/ 180594 h 354425"/>
                        <a:gd name="connsiteX115" fmla="*/ 222694 w 2610707"/>
                        <a:gd name="connsiteY115" fmla="*/ 185261 h 354425"/>
                        <a:gd name="connsiteX116" fmla="*/ 257270 w 2610707"/>
                        <a:gd name="connsiteY116" fmla="*/ 186499 h 354425"/>
                        <a:gd name="connsiteX117" fmla="*/ 274511 w 2610707"/>
                        <a:gd name="connsiteY117" fmla="*/ 186976 h 354425"/>
                        <a:gd name="connsiteX118" fmla="*/ 283178 w 2610707"/>
                        <a:gd name="connsiteY118" fmla="*/ 187261 h 354425"/>
                        <a:gd name="connsiteX119" fmla="*/ 291846 w 2610707"/>
                        <a:gd name="connsiteY119" fmla="*/ 187261 h 354425"/>
                        <a:gd name="connsiteX120" fmla="*/ 326517 w 2610707"/>
                        <a:gd name="connsiteY120" fmla="*/ 187452 h 354425"/>
                        <a:gd name="connsiteX121" fmla="*/ 343853 w 2610707"/>
                        <a:gd name="connsiteY121" fmla="*/ 187261 h 354425"/>
                        <a:gd name="connsiteX122" fmla="*/ 361188 w 2610707"/>
                        <a:gd name="connsiteY122" fmla="*/ 186976 h 354425"/>
                        <a:gd name="connsiteX123" fmla="*/ 430625 w 2610707"/>
                        <a:gd name="connsiteY123" fmla="*/ 184975 h 354425"/>
                        <a:gd name="connsiteX124" fmla="*/ 465392 w 2610707"/>
                        <a:gd name="connsiteY124" fmla="*/ 183261 h 354425"/>
                        <a:gd name="connsiteX125" fmla="*/ 482727 w 2610707"/>
                        <a:gd name="connsiteY125" fmla="*/ 182404 h 354425"/>
                        <a:gd name="connsiteX126" fmla="*/ 500158 w 2610707"/>
                        <a:gd name="connsiteY126" fmla="*/ 181356 h 354425"/>
                        <a:gd name="connsiteX127" fmla="*/ 778955 w 2610707"/>
                        <a:gd name="connsiteY127" fmla="*/ 159544 h 354425"/>
                        <a:gd name="connsiteX128" fmla="*/ 1042797 w 2610707"/>
                        <a:gd name="connsiteY128" fmla="*/ 158210 h 354425"/>
                        <a:gd name="connsiteX129" fmla="*/ 997268 w 2610707"/>
                        <a:gd name="connsiteY129" fmla="*/ 161925 h 354425"/>
                        <a:gd name="connsiteX130" fmla="*/ 1042797 w 2610707"/>
                        <a:gd name="connsiteY130" fmla="*/ 162877 h 354425"/>
                        <a:gd name="connsiteX131" fmla="*/ 783336 w 2610707"/>
                        <a:gd name="connsiteY131" fmla="*/ 190595 h 354425"/>
                        <a:gd name="connsiteX132" fmla="*/ 503492 w 2610707"/>
                        <a:gd name="connsiteY132" fmla="*/ 212503 h 354425"/>
                        <a:gd name="connsiteX133" fmla="*/ 485870 w 2610707"/>
                        <a:gd name="connsiteY133" fmla="*/ 213646 h 354425"/>
                        <a:gd name="connsiteX134" fmla="*/ 468249 w 2610707"/>
                        <a:gd name="connsiteY134" fmla="*/ 214503 h 354425"/>
                        <a:gd name="connsiteX135" fmla="*/ 432911 w 2610707"/>
                        <a:gd name="connsiteY135" fmla="*/ 216217 h 354425"/>
                        <a:gd name="connsiteX136" fmla="*/ 361950 w 2610707"/>
                        <a:gd name="connsiteY136" fmla="*/ 218313 h 354425"/>
                        <a:gd name="connsiteX137" fmla="*/ 344234 w 2610707"/>
                        <a:gd name="connsiteY137" fmla="*/ 218599 h 354425"/>
                        <a:gd name="connsiteX138" fmla="*/ 326422 w 2610707"/>
                        <a:gd name="connsiteY138" fmla="*/ 218789 h 354425"/>
                        <a:gd name="connsiteX139" fmla="*/ 290798 w 2610707"/>
                        <a:gd name="connsiteY139" fmla="*/ 218599 h 354425"/>
                        <a:gd name="connsiteX140" fmla="*/ 281940 w 2610707"/>
                        <a:gd name="connsiteY140" fmla="*/ 218599 h 354425"/>
                        <a:gd name="connsiteX141" fmla="*/ 273082 w 2610707"/>
                        <a:gd name="connsiteY141" fmla="*/ 218313 h 354425"/>
                        <a:gd name="connsiteX142" fmla="*/ 255270 w 2610707"/>
                        <a:gd name="connsiteY142" fmla="*/ 217837 h 354425"/>
                        <a:gd name="connsiteX143" fmla="*/ 219742 w 2610707"/>
                        <a:gd name="connsiteY143" fmla="*/ 216598 h 354425"/>
                        <a:gd name="connsiteX144" fmla="*/ 50292 w 2610707"/>
                        <a:gd name="connsiteY144" fmla="*/ 198596 h 354425"/>
                        <a:gd name="connsiteX145" fmla="*/ 381 w 2610707"/>
                        <a:gd name="connsiteY145" fmla="*/ 194024 h 354425"/>
                        <a:gd name="connsiteX146" fmla="*/ 95 w 2610707"/>
                        <a:gd name="connsiteY146" fmla="*/ 286417 h 354425"/>
                        <a:gd name="connsiteX147" fmla="*/ 138779 w 2610707"/>
                        <a:gd name="connsiteY147" fmla="*/ 288703 h 354425"/>
                        <a:gd name="connsiteX148" fmla="*/ 444246 w 2610707"/>
                        <a:gd name="connsiteY148" fmla="*/ 280130 h 354425"/>
                        <a:gd name="connsiteX149" fmla="*/ 586740 w 2610707"/>
                        <a:gd name="connsiteY149" fmla="*/ 270796 h 354425"/>
                        <a:gd name="connsiteX150" fmla="*/ 488633 w 2610707"/>
                        <a:gd name="connsiteY150" fmla="*/ 282226 h 354425"/>
                        <a:gd name="connsiteX151" fmla="*/ 586645 w 2610707"/>
                        <a:gd name="connsiteY151" fmla="*/ 275368 h 354425"/>
                        <a:gd name="connsiteX152" fmla="*/ 445103 w 2610707"/>
                        <a:gd name="connsiteY152" fmla="*/ 291274 h 354425"/>
                        <a:gd name="connsiteX153" fmla="*/ 138398 w 2610707"/>
                        <a:gd name="connsiteY153" fmla="*/ 299847 h 354425"/>
                        <a:gd name="connsiteX154" fmla="*/ 0 w 2610707"/>
                        <a:gd name="connsiteY154" fmla="*/ 292608 h 354425"/>
                        <a:gd name="connsiteX155" fmla="*/ 0 w 2610707"/>
                        <a:gd name="connsiteY155" fmla="*/ 328517 h 354425"/>
                        <a:gd name="connsiteX156" fmla="*/ 17621 w 2610707"/>
                        <a:gd name="connsiteY156" fmla="*/ 354425 h 354425"/>
                        <a:gd name="connsiteX157" fmla="*/ 2580799 w 2610707"/>
                        <a:gd name="connsiteY157" fmla="*/ 347281 h 354425"/>
                        <a:gd name="connsiteX158" fmla="*/ 2596610 w 2610707"/>
                        <a:gd name="connsiteY158" fmla="*/ 317373 h 354425"/>
                        <a:gd name="connsiteX159" fmla="*/ 2192369 w 2610707"/>
                        <a:gd name="connsiteY159" fmla="*/ 333756 h 354425"/>
                        <a:gd name="connsiteX160" fmla="*/ 1739456 w 2610707"/>
                        <a:gd name="connsiteY160" fmla="*/ 336804 h 354425"/>
                        <a:gd name="connsiteX161" fmla="*/ 1513237 w 2610707"/>
                        <a:gd name="connsiteY161" fmla="*/ 332708 h 354425"/>
                        <a:gd name="connsiteX162" fmla="*/ 1287399 w 2610707"/>
                        <a:gd name="connsiteY162" fmla="*/ 336518 h 354425"/>
                        <a:gd name="connsiteX163" fmla="*/ 1063466 w 2610707"/>
                        <a:gd name="connsiteY163" fmla="*/ 349663 h 354425"/>
                        <a:gd name="connsiteX164" fmla="*/ 1018318 w 2610707"/>
                        <a:gd name="connsiteY164" fmla="*/ 349663 h 354425"/>
                        <a:gd name="connsiteX165" fmla="*/ 1122712 w 2610707"/>
                        <a:gd name="connsiteY165" fmla="*/ 340805 h 354425"/>
                        <a:gd name="connsiteX166" fmla="*/ 1063466 w 2610707"/>
                        <a:gd name="connsiteY166" fmla="*/ 345091 h 354425"/>
                        <a:gd name="connsiteX167" fmla="*/ 1018318 w 2610707"/>
                        <a:gd name="connsiteY167" fmla="*/ 345091 h 354425"/>
                        <a:gd name="connsiteX168" fmla="*/ 1286732 w 2610707"/>
                        <a:gd name="connsiteY168" fmla="*/ 325374 h 354425"/>
                        <a:gd name="connsiteX169" fmla="*/ 1513332 w 2610707"/>
                        <a:gd name="connsiteY169" fmla="*/ 321564 h 354425"/>
                        <a:gd name="connsiteX170" fmla="*/ 2210753 w 2610707"/>
                        <a:gd name="connsiteY170" fmla="*/ 225933 h 354425"/>
                        <a:gd name="connsiteX171" fmla="*/ 2144173 w 2610707"/>
                        <a:gd name="connsiteY171" fmla="*/ 228409 h 354425"/>
                        <a:gd name="connsiteX172" fmla="*/ 2001774 w 2610707"/>
                        <a:gd name="connsiteY172" fmla="*/ 226600 h 354425"/>
                        <a:gd name="connsiteX173" fmla="*/ 1915287 w 2610707"/>
                        <a:gd name="connsiteY173" fmla="*/ 222123 h 354425"/>
                        <a:gd name="connsiteX174" fmla="*/ 1975485 w 2610707"/>
                        <a:gd name="connsiteY174" fmla="*/ 220599 h 354425"/>
                        <a:gd name="connsiteX175" fmla="*/ 1915287 w 2610707"/>
                        <a:gd name="connsiteY175" fmla="*/ 217551 h 354425"/>
                        <a:gd name="connsiteX176" fmla="*/ 2001965 w 2610707"/>
                        <a:gd name="connsiteY176" fmla="*/ 215360 h 354425"/>
                        <a:gd name="connsiteX177" fmla="*/ 2144363 w 2610707"/>
                        <a:gd name="connsiteY177" fmla="*/ 217170 h 354425"/>
                        <a:gd name="connsiteX178" fmla="*/ 2210753 w 2610707"/>
                        <a:gd name="connsiteY178" fmla="*/ 221361 h 354425"/>
                        <a:gd name="connsiteX179" fmla="*/ 2164556 w 2610707"/>
                        <a:gd name="connsiteY179" fmla="*/ 223075 h 354425"/>
                        <a:gd name="connsiteX180" fmla="*/ 2210753 w 2610707"/>
                        <a:gd name="connsiteY180" fmla="*/ 226028 h 354425"/>
                        <a:gd name="connsiteX181" fmla="*/ 1461611 w 2610707"/>
                        <a:gd name="connsiteY181" fmla="*/ 190405 h 354425"/>
                        <a:gd name="connsiteX182" fmla="*/ 1941005 w 2610707"/>
                        <a:gd name="connsiteY182" fmla="*/ 189071 h 354425"/>
                        <a:gd name="connsiteX183" fmla="*/ 2164842 w 2610707"/>
                        <a:gd name="connsiteY183" fmla="*/ 195072 h 354425"/>
                        <a:gd name="connsiteX184" fmla="*/ 2087023 w 2610707"/>
                        <a:gd name="connsiteY184" fmla="*/ 197644 h 354425"/>
                        <a:gd name="connsiteX185" fmla="*/ 2164842 w 2610707"/>
                        <a:gd name="connsiteY185" fmla="*/ 199739 h 354425"/>
                        <a:gd name="connsiteX186" fmla="*/ 1940909 w 2610707"/>
                        <a:gd name="connsiteY186" fmla="*/ 206978 h 354425"/>
                        <a:gd name="connsiteX187" fmla="*/ 1461516 w 2610707"/>
                        <a:gd name="connsiteY187" fmla="*/ 208312 h 354425"/>
                        <a:gd name="connsiteX188" fmla="*/ 1170051 w 2610707"/>
                        <a:gd name="connsiteY188" fmla="*/ 202501 h 354425"/>
                        <a:gd name="connsiteX189" fmla="*/ 1271397 w 2610707"/>
                        <a:gd name="connsiteY189" fmla="*/ 199930 h 354425"/>
                        <a:gd name="connsiteX190" fmla="*/ 1170051 w 2610707"/>
                        <a:gd name="connsiteY190" fmla="*/ 197929 h 354425"/>
                        <a:gd name="connsiteX191" fmla="*/ 1461611 w 2610707"/>
                        <a:gd name="connsiteY191" fmla="*/ 190500 h 354425"/>
                        <a:gd name="connsiteX192" fmla="*/ 1942624 w 2610707"/>
                        <a:gd name="connsiteY192" fmla="*/ 6667 h 354425"/>
                        <a:gd name="connsiteX193" fmla="*/ 1957483 w 2610707"/>
                        <a:gd name="connsiteY193" fmla="*/ 9620 h 354425"/>
                        <a:gd name="connsiteX194" fmla="*/ 1939671 w 2610707"/>
                        <a:gd name="connsiteY194" fmla="*/ 6667 h 354425"/>
                        <a:gd name="connsiteX195" fmla="*/ 1942529 w 2610707"/>
                        <a:gd name="connsiteY195" fmla="*/ 6667 h 354425"/>
                        <a:gd name="connsiteX196" fmla="*/ 1957483 w 2610707"/>
                        <a:gd name="connsiteY196" fmla="*/ 14288 h 354425"/>
                        <a:gd name="connsiteX197" fmla="*/ 1939671 w 2610707"/>
                        <a:gd name="connsiteY197" fmla="*/ 11335 h 354425"/>
                        <a:gd name="connsiteX198" fmla="*/ 1942529 w 2610707"/>
                        <a:gd name="connsiteY198" fmla="*/ 11335 h 354425"/>
                        <a:gd name="connsiteX199" fmla="*/ 1957388 w 2610707"/>
                        <a:gd name="connsiteY199" fmla="*/ 14288 h 354425"/>
                        <a:gd name="connsiteX200" fmla="*/ 812006 w 2610707"/>
                        <a:gd name="connsiteY200" fmla="*/ 9811 h 354425"/>
                        <a:gd name="connsiteX201" fmla="*/ 914781 w 2610707"/>
                        <a:gd name="connsiteY201" fmla="*/ 9525 h 354425"/>
                        <a:gd name="connsiteX202" fmla="*/ 1189006 w 2610707"/>
                        <a:gd name="connsiteY202" fmla="*/ 8763 h 354425"/>
                        <a:gd name="connsiteX203" fmla="*/ 1168241 w 2610707"/>
                        <a:gd name="connsiteY203" fmla="*/ 10192 h 354425"/>
                        <a:gd name="connsiteX204" fmla="*/ 1116425 w 2610707"/>
                        <a:gd name="connsiteY204" fmla="*/ 13525 h 354425"/>
                        <a:gd name="connsiteX205" fmla="*/ 1189006 w 2610707"/>
                        <a:gd name="connsiteY205" fmla="*/ 13335 h 354425"/>
                        <a:gd name="connsiteX206" fmla="*/ 1168241 w 2610707"/>
                        <a:gd name="connsiteY206" fmla="*/ 14764 h 354425"/>
                        <a:gd name="connsiteX207" fmla="*/ 988886 w 2610707"/>
                        <a:gd name="connsiteY207" fmla="*/ 25146 h 354425"/>
                        <a:gd name="connsiteX208" fmla="*/ 943928 w 2610707"/>
                        <a:gd name="connsiteY208" fmla="*/ 26765 h 354425"/>
                        <a:gd name="connsiteX209" fmla="*/ 898874 w 2610707"/>
                        <a:gd name="connsiteY209" fmla="*/ 27718 h 354425"/>
                        <a:gd name="connsiteX210" fmla="*/ 808673 w 2610707"/>
                        <a:gd name="connsiteY210" fmla="*/ 27718 h 354425"/>
                        <a:gd name="connsiteX211" fmla="*/ 598075 w 2610707"/>
                        <a:gd name="connsiteY211" fmla="*/ 15049 h 354425"/>
                        <a:gd name="connsiteX212" fmla="*/ 658082 w 2610707"/>
                        <a:gd name="connsiteY212" fmla="*/ 14859 h 354425"/>
                        <a:gd name="connsiteX213" fmla="*/ 598075 w 2610707"/>
                        <a:gd name="connsiteY213" fmla="*/ 10382 h 354425"/>
                        <a:gd name="connsiteX214" fmla="*/ 812006 w 2610707"/>
                        <a:gd name="connsiteY214" fmla="*/ 9811 h 354425"/>
                        <a:gd name="connsiteX215" fmla="*/ 2146078 w 2610707"/>
                        <a:gd name="connsiteY215" fmla="*/ 115252 h 354425"/>
                        <a:gd name="connsiteX216" fmla="*/ 2315242 w 2610707"/>
                        <a:gd name="connsiteY216" fmla="*/ 98965 h 354425"/>
                        <a:gd name="connsiteX217" fmla="*/ 2357152 w 2610707"/>
                        <a:gd name="connsiteY217" fmla="*/ 93345 h 354425"/>
                        <a:gd name="connsiteX218" fmla="*/ 2378012 w 2610707"/>
                        <a:gd name="connsiteY218" fmla="*/ 90297 h 354425"/>
                        <a:gd name="connsiteX219" fmla="*/ 2388394 w 2610707"/>
                        <a:gd name="connsiteY219" fmla="*/ 88773 h 354425"/>
                        <a:gd name="connsiteX220" fmla="*/ 2389061 w 2610707"/>
                        <a:gd name="connsiteY220" fmla="*/ 88773 h 354425"/>
                        <a:gd name="connsiteX221" fmla="*/ 2375630 w 2610707"/>
                        <a:gd name="connsiteY221" fmla="*/ 84201 h 354425"/>
                        <a:gd name="connsiteX222" fmla="*/ 2366391 w 2610707"/>
                        <a:gd name="connsiteY222" fmla="*/ 82772 h 354425"/>
                        <a:gd name="connsiteX223" fmla="*/ 2361724 w 2610707"/>
                        <a:gd name="connsiteY223" fmla="*/ 82391 h 354425"/>
                        <a:gd name="connsiteX224" fmla="*/ 2356771 w 2610707"/>
                        <a:gd name="connsiteY224" fmla="*/ 82201 h 354425"/>
                        <a:gd name="connsiteX225" fmla="*/ 2335435 w 2610707"/>
                        <a:gd name="connsiteY225" fmla="*/ 81439 h 354425"/>
                        <a:gd name="connsiteX226" fmla="*/ 1603439 w 2610707"/>
                        <a:gd name="connsiteY226" fmla="*/ 58198 h 354425"/>
                        <a:gd name="connsiteX227" fmla="*/ 870395 w 2610707"/>
                        <a:gd name="connsiteY227" fmla="*/ 59341 h 354425"/>
                        <a:gd name="connsiteX228" fmla="*/ 647414 w 2610707"/>
                        <a:gd name="connsiteY228" fmla="*/ 62579 h 354425"/>
                        <a:gd name="connsiteX229" fmla="*/ 423863 w 2610707"/>
                        <a:gd name="connsiteY229" fmla="*/ 58483 h 354425"/>
                        <a:gd name="connsiteX230" fmla="*/ 203835 w 2610707"/>
                        <a:gd name="connsiteY230" fmla="*/ 33433 h 354425"/>
                        <a:gd name="connsiteX231" fmla="*/ 86201 w 2610707"/>
                        <a:gd name="connsiteY231" fmla="*/ 16478 h 354425"/>
                        <a:gd name="connsiteX232" fmla="*/ 98108 w 2610707"/>
                        <a:gd name="connsiteY232" fmla="*/ 16478 h 354425"/>
                        <a:gd name="connsiteX233" fmla="*/ 204788 w 2610707"/>
                        <a:gd name="connsiteY233" fmla="*/ 30194 h 354425"/>
                        <a:gd name="connsiteX234" fmla="*/ 284988 w 2610707"/>
                        <a:gd name="connsiteY234" fmla="*/ 39814 h 354425"/>
                        <a:gd name="connsiteX235" fmla="*/ 203835 w 2610707"/>
                        <a:gd name="connsiteY235" fmla="*/ 28861 h 354425"/>
                        <a:gd name="connsiteX236" fmla="*/ 86201 w 2610707"/>
                        <a:gd name="connsiteY236" fmla="*/ 11906 h 354425"/>
                        <a:gd name="connsiteX237" fmla="*/ 98108 w 2610707"/>
                        <a:gd name="connsiteY237" fmla="*/ 11906 h 354425"/>
                        <a:gd name="connsiteX238" fmla="*/ 204788 w 2610707"/>
                        <a:gd name="connsiteY238" fmla="*/ 25622 h 354425"/>
                        <a:gd name="connsiteX239" fmla="*/ 424815 w 2610707"/>
                        <a:gd name="connsiteY239" fmla="*/ 47244 h 354425"/>
                        <a:gd name="connsiteX240" fmla="*/ 647033 w 2610707"/>
                        <a:gd name="connsiteY240" fmla="*/ 48006 h 354425"/>
                        <a:gd name="connsiteX241" fmla="*/ 870014 w 2610707"/>
                        <a:gd name="connsiteY241" fmla="*/ 41434 h 354425"/>
                        <a:gd name="connsiteX242" fmla="*/ 1604010 w 2610707"/>
                        <a:gd name="connsiteY242" fmla="*/ 40291 h 354425"/>
                        <a:gd name="connsiteX243" fmla="*/ 2336959 w 2610707"/>
                        <a:gd name="connsiteY243" fmla="*/ 63532 h 354425"/>
                        <a:gd name="connsiteX244" fmla="*/ 2358295 w 2610707"/>
                        <a:gd name="connsiteY244" fmla="*/ 64770 h 354425"/>
                        <a:gd name="connsiteX245" fmla="*/ 2364010 w 2610707"/>
                        <a:gd name="connsiteY245" fmla="*/ 65151 h 354425"/>
                        <a:gd name="connsiteX246" fmla="*/ 2369915 w 2610707"/>
                        <a:gd name="connsiteY246" fmla="*/ 65818 h 354425"/>
                        <a:gd name="connsiteX247" fmla="*/ 2381441 w 2610707"/>
                        <a:gd name="connsiteY247" fmla="*/ 67913 h 354425"/>
                        <a:gd name="connsiteX248" fmla="*/ 2392680 w 2610707"/>
                        <a:gd name="connsiteY248" fmla="*/ 71247 h 354425"/>
                        <a:gd name="connsiteX249" fmla="*/ 2403348 w 2610707"/>
                        <a:gd name="connsiteY249" fmla="*/ 76581 h 354425"/>
                        <a:gd name="connsiteX250" fmla="*/ 2405729 w 2610707"/>
                        <a:gd name="connsiteY250" fmla="*/ 78391 h 354425"/>
                        <a:gd name="connsiteX251" fmla="*/ 2407825 w 2610707"/>
                        <a:gd name="connsiteY251" fmla="*/ 80486 h 354425"/>
                        <a:gd name="connsiteX252" fmla="*/ 2409825 w 2610707"/>
                        <a:gd name="connsiteY252" fmla="*/ 83153 h 354425"/>
                        <a:gd name="connsiteX253" fmla="*/ 2411063 w 2610707"/>
                        <a:gd name="connsiteY253" fmla="*/ 86392 h 354425"/>
                        <a:gd name="connsiteX254" fmla="*/ 2411254 w 2610707"/>
                        <a:gd name="connsiteY254" fmla="*/ 91821 h 354425"/>
                        <a:gd name="connsiteX255" fmla="*/ 2411159 w 2610707"/>
                        <a:gd name="connsiteY255" fmla="*/ 97346 h 354425"/>
                        <a:gd name="connsiteX256" fmla="*/ 2410397 w 2610707"/>
                        <a:gd name="connsiteY256" fmla="*/ 100489 h 354425"/>
                        <a:gd name="connsiteX257" fmla="*/ 2410206 w 2610707"/>
                        <a:gd name="connsiteY257" fmla="*/ 101251 h 354425"/>
                        <a:gd name="connsiteX258" fmla="*/ 2409825 w 2610707"/>
                        <a:gd name="connsiteY258" fmla="*/ 101536 h 354425"/>
                        <a:gd name="connsiteX259" fmla="*/ 2409254 w 2610707"/>
                        <a:gd name="connsiteY259" fmla="*/ 101536 h 354425"/>
                        <a:gd name="connsiteX260" fmla="*/ 2407158 w 2610707"/>
                        <a:gd name="connsiteY260" fmla="*/ 102203 h 354425"/>
                        <a:gd name="connsiteX261" fmla="*/ 2402872 w 2610707"/>
                        <a:gd name="connsiteY261" fmla="*/ 103156 h 354425"/>
                        <a:gd name="connsiteX262" fmla="*/ 2398014 w 2610707"/>
                        <a:gd name="connsiteY262" fmla="*/ 103822 h 354425"/>
                        <a:gd name="connsiteX263" fmla="*/ 2391728 w 2610707"/>
                        <a:gd name="connsiteY263" fmla="*/ 104680 h 354425"/>
                        <a:gd name="connsiteX264" fmla="*/ 2381155 w 2610707"/>
                        <a:gd name="connsiteY264" fmla="*/ 106013 h 354425"/>
                        <a:gd name="connsiteX265" fmla="*/ 2360009 w 2610707"/>
                        <a:gd name="connsiteY265" fmla="*/ 108680 h 354425"/>
                        <a:gd name="connsiteX266" fmla="*/ 2317528 w 2610707"/>
                        <a:gd name="connsiteY266" fmla="*/ 113538 h 354425"/>
                        <a:gd name="connsiteX267" fmla="*/ 2146649 w 2610707"/>
                        <a:gd name="connsiteY267" fmla="*/ 126587 h 354425"/>
                        <a:gd name="connsiteX268" fmla="*/ 1804035 w 2610707"/>
                        <a:gd name="connsiteY268" fmla="*/ 122682 h 354425"/>
                        <a:gd name="connsiteX269" fmla="*/ 2041970 w 2610707"/>
                        <a:gd name="connsiteY269" fmla="*/ 124777 h 354425"/>
                        <a:gd name="connsiteX270" fmla="*/ 1804035 w 2610707"/>
                        <a:gd name="connsiteY270" fmla="*/ 118015 h 354425"/>
                        <a:gd name="connsiteX271" fmla="*/ 2145887 w 2610707"/>
                        <a:gd name="connsiteY271" fmla="*/ 115252 h 354425"/>
                        <a:gd name="connsiteX272" fmla="*/ 1543717 w 2610707"/>
                        <a:gd name="connsiteY272" fmla="*/ 120015 h 354425"/>
                        <a:gd name="connsiteX273" fmla="*/ 1649635 w 2610707"/>
                        <a:gd name="connsiteY273" fmla="*/ 126016 h 354425"/>
                        <a:gd name="connsiteX274" fmla="*/ 1698784 w 2610707"/>
                        <a:gd name="connsiteY274" fmla="*/ 131731 h 354425"/>
                        <a:gd name="connsiteX275" fmla="*/ 1664399 w 2610707"/>
                        <a:gd name="connsiteY275" fmla="*/ 132397 h 354425"/>
                        <a:gd name="connsiteX276" fmla="*/ 1698784 w 2610707"/>
                        <a:gd name="connsiteY276" fmla="*/ 136398 h 354425"/>
                        <a:gd name="connsiteX277" fmla="*/ 1648777 w 2610707"/>
                        <a:gd name="connsiteY277" fmla="*/ 137350 h 354425"/>
                        <a:gd name="connsiteX278" fmla="*/ 1542669 w 2610707"/>
                        <a:gd name="connsiteY278" fmla="*/ 131350 h 354425"/>
                        <a:gd name="connsiteX279" fmla="*/ 1478756 w 2610707"/>
                        <a:gd name="connsiteY279" fmla="*/ 123825 h 354425"/>
                        <a:gd name="connsiteX280" fmla="*/ 1523333 w 2610707"/>
                        <a:gd name="connsiteY280" fmla="*/ 124396 h 354425"/>
                        <a:gd name="connsiteX281" fmla="*/ 1478852 w 2610707"/>
                        <a:gd name="connsiteY281" fmla="*/ 119158 h 354425"/>
                        <a:gd name="connsiteX282" fmla="*/ 1543717 w 2610707"/>
                        <a:gd name="connsiteY282" fmla="*/ 120015 h 354425"/>
                        <a:gd name="connsiteX283" fmla="*/ 411290 w 2610707"/>
                        <a:gd name="connsiteY283" fmla="*/ 142208 h 354425"/>
                        <a:gd name="connsiteX284" fmla="*/ 260794 w 2610707"/>
                        <a:gd name="connsiteY284" fmla="*/ 151352 h 354425"/>
                        <a:gd name="connsiteX285" fmla="*/ 168878 w 2610707"/>
                        <a:gd name="connsiteY285" fmla="*/ 150876 h 354425"/>
                        <a:gd name="connsiteX286" fmla="*/ 232505 w 2610707"/>
                        <a:gd name="connsiteY286" fmla="*/ 146590 h 354425"/>
                        <a:gd name="connsiteX287" fmla="*/ 168878 w 2610707"/>
                        <a:gd name="connsiteY287" fmla="*/ 146304 h 354425"/>
                        <a:gd name="connsiteX288" fmla="*/ 260223 w 2610707"/>
                        <a:gd name="connsiteY288" fmla="*/ 140113 h 354425"/>
                        <a:gd name="connsiteX289" fmla="*/ 410242 w 2610707"/>
                        <a:gd name="connsiteY289" fmla="*/ 131064 h 354425"/>
                        <a:gd name="connsiteX290" fmla="*/ 480727 w 2610707"/>
                        <a:gd name="connsiteY290" fmla="*/ 128302 h 354425"/>
                        <a:gd name="connsiteX291" fmla="*/ 432530 w 2610707"/>
                        <a:gd name="connsiteY291" fmla="*/ 134874 h 354425"/>
                        <a:gd name="connsiteX292" fmla="*/ 480727 w 2610707"/>
                        <a:gd name="connsiteY292" fmla="*/ 132969 h 354425"/>
                        <a:gd name="connsiteX293" fmla="*/ 411385 w 2610707"/>
                        <a:gd name="connsiteY293" fmla="*/ 142399 h 354425"/>
                        <a:gd name="connsiteX294" fmla="*/ 1045369 w 2610707"/>
                        <a:gd name="connsiteY294" fmla="*/ 309848 h 354425"/>
                        <a:gd name="connsiteX295" fmla="*/ 803720 w 2610707"/>
                        <a:gd name="connsiteY295" fmla="*/ 336709 h 354425"/>
                        <a:gd name="connsiteX296" fmla="*/ 968693 w 2610707"/>
                        <a:gd name="connsiteY296" fmla="*/ 310896 h 354425"/>
                        <a:gd name="connsiteX297" fmla="*/ 803720 w 2610707"/>
                        <a:gd name="connsiteY297" fmla="*/ 332042 h 354425"/>
                        <a:gd name="connsiteX298" fmla="*/ 1044416 w 2610707"/>
                        <a:gd name="connsiteY298" fmla="*/ 298609 h 354425"/>
                        <a:gd name="connsiteX299" fmla="*/ 1448181 w 2610707"/>
                        <a:gd name="connsiteY299" fmla="*/ 295561 h 354425"/>
                        <a:gd name="connsiteX300" fmla="*/ 1635824 w 2610707"/>
                        <a:gd name="connsiteY300" fmla="*/ 306991 h 354425"/>
                        <a:gd name="connsiteX301" fmla="*/ 1505426 w 2610707"/>
                        <a:gd name="connsiteY301" fmla="*/ 303467 h 354425"/>
                        <a:gd name="connsiteX302" fmla="*/ 1635824 w 2610707"/>
                        <a:gd name="connsiteY302" fmla="*/ 311658 h 354425"/>
                        <a:gd name="connsiteX303" fmla="*/ 1447610 w 2610707"/>
                        <a:gd name="connsiteY303" fmla="*/ 306800 h 354425"/>
                        <a:gd name="connsiteX304" fmla="*/ 1045369 w 2610707"/>
                        <a:gd name="connsiteY304" fmla="*/ 309848 h 3544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707" h="354425">
                          <a:moveTo>
                            <a:pt x="1512856" y="321564"/>
                          </a:moveTo>
                          <a:cubicBezTo>
                            <a:pt x="1588389" y="322421"/>
                            <a:pt x="1663732" y="324802"/>
                            <a:pt x="1739075" y="325660"/>
                          </a:cubicBezTo>
                          <a:cubicBezTo>
                            <a:pt x="1889855" y="327565"/>
                            <a:pt x="2040636" y="326136"/>
                            <a:pt x="2191417" y="322612"/>
                          </a:cubicBezTo>
                          <a:cubicBezTo>
                            <a:pt x="2327053" y="320516"/>
                            <a:pt x="2462784" y="316897"/>
                            <a:pt x="2598420" y="312515"/>
                          </a:cubicBezTo>
                          <a:cubicBezTo>
                            <a:pt x="2601944" y="305467"/>
                            <a:pt x="2605564" y="298418"/>
                            <a:pt x="2609374" y="291465"/>
                          </a:cubicBezTo>
                          <a:lnTo>
                            <a:pt x="2609564" y="247936"/>
                          </a:lnTo>
                          <a:cubicBezTo>
                            <a:pt x="2536127" y="255746"/>
                            <a:pt x="2462498" y="262985"/>
                            <a:pt x="2388679" y="269462"/>
                          </a:cubicBezTo>
                          <a:cubicBezTo>
                            <a:pt x="2308765" y="276511"/>
                            <a:pt x="2228564" y="282511"/>
                            <a:pt x="2148269" y="287941"/>
                          </a:cubicBezTo>
                          <a:cubicBezTo>
                            <a:pt x="1975961" y="292322"/>
                            <a:pt x="1803464" y="292417"/>
                            <a:pt x="1631156" y="289084"/>
                          </a:cubicBezTo>
                          <a:cubicBezTo>
                            <a:pt x="1545050" y="287369"/>
                            <a:pt x="1458849" y="284417"/>
                            <a:pt x="1373029" y="280988"/>
                          </a:cubicBezTo>
                          <a:cubicBezTo>
                            <a:pt x="1287209" y="277368"/>
                            <a:pt x="1202722" y="273844"/>
                            <a:pt x="1118426" y="276034"/>
                          </a:cubicBezTo>
                          <a:cubicBezTo>
                            <a:pt x="1015556" y="274796"/>
                            <a:pt x="911828" y="279559"/>
                            <a:pt x="808292" y="287560"/>
                          </a:cubicBezTo>
                          <a:cubicBezTo>
                            <a:pt x="704755" y="295465"/>
                            <a:pt x="601313" y="306324"/>
                            <a:pt x="497872" y="317182"/>
                          </a:cubicBezTo>
                          <a:cubicBezTo>
                            <a:pt x="521113" y="313182"/>
                            <a:pt x="544449" y="309181"/>
                            <a:pt x="567690" y="305276"/>
                          </a:cubicBezTo>
                          <a:cubicBezTo>
                            <a:pt x="544449" y="307657"/>
                            <a:pt x="521113" y="310134"/>
                            <a:pt x="497872" y="312610"/>
                          </a:cubicBezTo>
                          <a:cubicBezTo>
                            <a:pt x="599313" y="295180"/>
                            <a:pt x="700945" y="277844"/>
                            <a:pt x="803815" y="263271"/>
                          </a:cubicBezTo>
                          <a:cubicBezTo>
                            <a:pt x="906685" y="248698"/>
                            <a:pt x="1010984" y="237077"/>
                            <a:pt x="1116997" y="231553"/>
                          </a:cubicBezTo>
                          <a:lnTo>
                            <a:pt x="1133380" y="231172"/>
                          </a:lnTo>
                          <a:lnTo>
                            <a:pt x="1149763" y="231172"/>
                          </a:lnTo>
                          <a:cubicBezTo>
                            <a:pt x="1160717" y="230981"/>
                            <a:pt x="1171575" y="230886"/>
                            <a:pt x="1182529" y="230886"/>
                          </a:cubicBezTo>
                          <a:cubicBezTo>
                            <a:pt x="1204341" y="230886"/>
                            <a:pt x="1226153" y="231362"/>
                            <a:pt x="1247870" y="231838"/>
                          </a:cubicBezTo>
                          <a:cubicBezTo>
                            <a:pt x="1291304" y="232886"/>
                            <a:pt x="1334357" y="234791"/>
                            <a:pt x="1377125" y="236506"/>
                          </a:cubicBezTo>
                          <a:cubicBezTo>
                            <a:pt x="1462564" y="240030"/>
                            <a:pt x="1547908" y="242888"/>
                            <a:pt x="1633442" y="244602"/>
                          </a:cubicBezTo>
                          <a:cubicBezTo>
                            <a:pt x="1804416" y="247936"/>
                            <a:pt x="1975580" y="247840"/>
                            <a:pt x="2146554" y="243459"/>
                          </a:cubicBezTo>
                          <a:cubicBezTo>
                            <a:pt x="2226564" y="244792"/>
                            <a:pt x="2306765" y="245459"/>
                            <a:pt x="2386965" y="244983"/>
                          </a:cubicBezTo>
                          <a:cubicBezTo>
                            <a:pt x="2461165" y="244602"/>
                            <a:pt x="2535365" y="243554"/>
                            <a:pt x="2609660" y="241840"/>
                          </a:cubicBezTo>
                          <a:lnTo>
                            <a:pt x="2609660" y="206121"/>
                          </a:lnTo>
                          <a:cubicBezTo>
                            <a:pt x="2537174" y="206883"/>
                            <a:pt x="2464689" y="207359"/>
                            <a:pt x="2392109" y="207359"/>
                          </a:cubicBezTo>
                          <a:cubicBezTo>
                            <a:pt x="2347055" y="206216"/>
                            <a:pt x="2301907" y="204978"/>
                            <a:pt x="2256949" y="203549"/>
                          </a:cubicBezTo>
                          <a:cubicBezTo>
                            <a:pt x="2288286" y="202978"/>
                            <a:pt x="2319623" y="202311"/>
                            <a:pt x="2350961" y="201549"/>
                          </a:cubicBezTo>
                          <a:cubicBezTo>
                            <a:pt x="2319623" y="200692"/>
                            <a:pt x="2288286" y="199930"/>
                            <a:pt x="2256949" y="198882"/>
                          </a:cubicBezTo>
                          <a:cubicBezTo>
                            <a:pt x="2302097" y="198120"/>
                            <a:pt x="2347151" y="197167"/>
                            <a:pt x="2392204" y="196024"/>
                          </a:cubicBezTo>
                          <a:cubicBezTo>
                            <a:pt x="2464784" y="196024"/>
                            <a:pt x="2537270" y="195548"/>
                            <a:pt x="2609850" y="194786"/>
                          </a:cubicBezTo>
                          <a:lnTo>
                            <a:pt x="2610041" y="147352"/>
                          </a:lnTo>
                          <a:cubicBezTo>
                            <a:pt x="2440686" y="161258"/>
                            <a:pt x="2270474" y="170593"/>
                            <a:pt x="2099977" y="174593"/>
                          </a:cubicBezTo>
                          <a:cubicBezTo>
                            <a:pt x="1994059" y="176403"/>
                            <a:pt x="1888141" y="176498"/>
                            <a:pt x="1782318" y="174593"/>
                          </a:cubicBezTo>
                          <a:cubicBezTo>
                            <a:pt x="1729359" y="173546"/>
                            <a:pt x="1676495" y="172117"/>
                            <a:pt x="1623631" y="170212"/>
                          </a:cubicBezTo>
                          <a:cubicBezTo>
                            <a:pt x="1570768" y="168307"/>
                            <a:pt x="1517999" y="166211"/>
                            <a:pt x="1465231" y="165163"/>
                          </a:cubicBezTo>
                          <a:cubicBezTo>
                            <a:pt x="1438847" y="164592"/>
                            <a:pt x="1412462" y="164306"/>
                            <a:pt x="1386078" y="164401"/>
                          </a:cubicBezTo>
                          <a:cubicBezTo>
                            <a:pt x="1359694" y="164497"/>
                            <a:pt x="1333310" y="164973"/>
                            <a:pt x="1307021" y="166021"/>
                          </a:cubicBezTo>
                          <a:cubicBezTo>
                            <a:pt x="1254347" y="168021"/>
                            <a:pt x="1202055" y="172688"/>
                            <a:pt x="1150049" y="178879"/>
                          </a:cubicBezTo>
                          <a:cubicBezTo>
                            <a:pt x="1098042" y="185071"/>
                            <a:pt x="1046321" y="192786"/>
                            <a:pt x="994601" y="200406"/>
                          </a:cubicBezTo>
                          <a:cubicBezTo>
                            <a:pt x="942880" y="208121"/>
                            <a:pt x="890969" y="215551"/>
                            <a:pt x="838772" y="222028"/>
                          </a:cubicBezTo>
                          <a:cubicBezTo>
                            <a:pt x="584930" y="253174"/>
                            <a:pt x="326993" y="267843"/>
                            <a:pt x="69628" y="266414"/>
                          </a:cubicBezTo>
                          <a:cubicBezTo>
                            <a:pt x="247364" y="265938"/>
                            <a:pt x="425101" y="257461"/>
                            <a:pt x="601313" y="241459"/>
                          </a:cubicBezTo>
                          <a:cubicBezTo>
                            <a:pt x="424815" y="255937"/>
                            <a:pt x="247174" y="262795"/>
                            <a:pt x="69628" y="261747"/>
                          </a:cubicBezTo>
                          <a:cubicBezTo>
                            <a:pt x="326993" y="260985"/>
                            <a:pt x="584359" y="244030"/>
                            <a:pt x="837057" y="210884"/>
                          </a:cubicBezTo>
                          <a:cubicBezTo>
                            <a:pt x="889064" y="204406"/>
                            <a:pt x="940784" y="196977"/>
                            <a:pt x="992600" y="189262"/>
                          </a:cubicBezTo>
                          <a:cubicBezTo>
                            <a:pt x="1044321" y="181642"/>
                            <a:pt x="1096137" y="173926"/>
                            <a:pt x="1148525" y="167735"/>
                          </a:cubicBezTo>
                          <a:cubicBezTo>
                            <a:pt x="1200817" y="161449"/>
                            <a:pt x="1253585" y="156781"/>
                            <a:pt x="1306735" y="154781"/>
                          </a:cubicBezTo>
                          <a:cubicBezTo>
                            <a:pt x="1333214" y="153734"/>
                            <a:pt x="1359789" y="153257"/>
                            <a:pt x="1386364" y="153162"/>
                          </a:cubicBezTo>
                          <a:cubicBezTo>
                            <a:pt x="1412843" y="153162"/>
                            <a:pt x="1439418" y="153448"/>
                            <a:pt x="1465898" y="153924"/>
                          </a:cubicBezTo>
                          <a:cubicBezTo>
                            <a:pt x="1518856" y="155067"/>
                            <a:pt x="1571720" y="157163"/>
                            <a:pt x="1624489" y="158972"/>
                          </a:cubicBezTo>
                          <a:cubicBezTo>
                            <a:pt x="1677257" y="160877"/>
                            <a:pt x="1730121" y="162211"/>
                            <a:pt x="1782890" y="163354"/>
                          </a:cubicBezTo>
                          <a:cubicBezTo>
                            <a:pt x="1888522" y="165259"/>
                            <a:pt x="1994345" y="165259"/>
                            <a:pt x="2099977" y="163354"/>
                          </a:cubicBezTo>
                          <a:cubicBezTo>
                            <a:pt x="2270284" y="161258"/>
                            <a:pt x="2440591" y="153829"/>
                            <a:pt x="2610231" y="141827"/>
                          </a:cubicBezTo>
                          <a:lnTo>
                            <a:pt x="2610612" y="41910"/>
                          </a:lnTo>
                          <a:cubicBezTo>
                            <a:pt x="2610612" y="41910"/>
                            <a:pt x="2610231" y="41910"/>
                            <a:pt x="2610041" y="41910"/>
                          </a:cubicBezTo>
                          <a:cubicBezTo>
                            <a:pt x="2535079" y="40957"/>
                            <a:pt x="2460117" y="39433"/>
                            <a:pt x="2385155" y="37243"/>
                          </a:cubicBezTo>
                          <a:cubicBezTo>
                            <a:pt x="2350294" y="34004"/>
                            <a:pt x="2315528" y="30575"/>
                            <a:pt x="2280857" y="27051"/>
                          </a:cubicBezTo>
                          <a:cubicBezTo>
                            <a:pt x="2292953" y="26765"/>
                            <a:pt x="2305145" y="26289"/>
                            <a:pt x="2317242" y="26003"/>
                          </a:cubicBezTo>
                          <a:cubicBezTo>
                            <a:pt x="2305145" y="24765"/>
                            <a:pt x="2292953" y="23717"/>
                            <a:pt x="2280857" y="22479"/>
                          </a:cubicBezTo>
                          <a:cubicBezTo>
                            <a:pt x="2316004" y="21622"/>
                            <a:pt x="2351056" y="20574"/>
                            <a:pt x="2386203" y="19336"/>
                          </a:cubicBezTo>
                          <a:cubicBezTo>
                            <a:pt x="2460974" y="21526"/>
                            <a:pt x="2535746" y="23146"/>
                            <a:pt x="2610517" y="24003"/>
                          </a:cubicBezTo>
                          <a:cubicBezTo>
                            <a:pt x="2610517" y="24003"/>
                            <a:pt x="2610612" y="24003"/>
                            <a:pt x="2610708" y="24003"/>
                          </a:cubicBezTo>
                          <a:lnTo>
                            <a:pt x="2610708" y="1238"/>
                          </a:lnTo>
                          <a:cubicBezTo>
                            <a:pt x="2590038" y="5239"/>
                            <a:pt x="2569178" y="9144"/>
                            <a:pt x="2547747" y="10668"/>
                          </a:cubicBezTo>
                          <a:cubicBezTo>
                            <a:pt x="2499074" y="14192"/>
                            <a:pt x="2448687" y="11906"/>
                            <a:pt x="2400014" y="10001"/>
                          </a:cubicBezTo>
                          <a:cubicBezTo>
                            <a:pt x="2339150" y="7620"/>
                            <a:pt x="2278475" y="4477"/>
                            <a:pt x="2217706" y="1810"/>
                          </a:cubicBezTo>
                          <a:cubicBezTo>
                            <a:pt x="2041779" y="4572"/>
                            <a:pt x="1865852" y="1714"/>
                            <a:pt x="1689926" y="2096"/>
                          </a:cubicBezTo>
                          <a:cubicBezTo>
                            <a:pt x="1685639" y="2096"/>
                            <a:pt x="1681925" y="1619"/>
                            <a:pt x="1678496" y="762"/>
                          </a:cubicBezTo>
                          <a:cubicBezTo>
                            <a:pt x="1633442" y="3048"/>
                            <a:pt x="1588484" y="5524"/>
                            <a:pt x="1543336" y="7144"/>
                          </a:cubicBezTo>
                          <a:cubicBezTo>
                            <a:pt x="1452658" y="10477"/>
                            <a:pt x="1361885" y="9620"/>
                            <a:pt x="1271206" y="8858"/>
                          </a:cubicBezTo>
                          <a:cubicBezTo>
                            <a:pt x="1180529" y="8096"/>
                            <a:pt x="1090136" y="8572"/>
                            <a:pt x="999649" y="3810"/>
                          </a:cubicBezTo>
                          <a:cubicBezTo>
                            <a:pt x="976789" y="2572"/>
                            <a:pt x="953929" y="1238"/>
                            <a:pt x="930974" y="0"/>
                          </a:cubicBezTo>
                          <a:lnTo>
                            <a:pt x="648653" y="762"/>
                          </a:lnTo>
                          <a:cubicBezTo>
                            <a:pt x="631984" y="1810"/>
                            <a:pt x="615410" y="2762"/>
                            <a:pt x="598742" y="3619"/>
                          </a:cubicBezTo>
                          <a:cubicBezTo>
                            <a:pt x="553593" y="5905"/>
                            <a:pt x="508349" y="6382"/>
                            <a:pt x="463201" y="6667"/>
                          </a:cubicBezTo>
                          <a:cubicBezTo>
                            <a:pt x="308991" y="7810"/>
                            <a:pt x="154877" y="3619"/>
                            <a:pt x="762" y="2572"/>
                          </a:cubicBezTo>
                          <a:lnTo>
                            <a:pt x="476" y="98869"/>
                          </a:lnTo>
                          <a:cubicBezTo>
                            <a:pt x="69342" y="103632"/>
                            <a:pt x="138684" y="105156"/>
                            <a:pt x="207836" y="104584"/>
                          </a:cubicBezTo>
                          <a:cubicBezTo>
                            <a:pt x="299371" y="103727"/>
                            <a:pt x="390716" y="99250"/>
                            <a:pt x="481870" y="93535"/>
                          </a:cubicBezTo>
                          <a:cubicBezTo>
                            <a:pt x="632079" y="85915"/>
                            <a:pt x="782288" y="75152"/>
                            <a:pt x="933545" y="72009"/>
                          </a:cubicBezTo>
                          <a:cubicBezTo>
                            <a:pt x="1084802" y="69056"/>
                            <a:pt x="1235774" y="74104"/>
                            <a:pt x="1386269" y="79248"/>
                          </a:cubicBezTo>
                          <a:cubicBezTo>
                            <a:pt x="1526667" y="86296"/>
                            <a:pt x="1666970" y="93440"/>
                            <a:pt x="1807845" y="94297"/>
                          </a:cubicBezTo>
                          <a:cubicBezTo>
                            <a:pt x="1758982" y="95536"/>
                            <a:pt x="1710023" y="95821"/>
                            <a:pt x="1661065" y="95821"/>
                          </a:cubicBezTo>
                          <a:cubicBezTo>
                            <a:pt x="1709928" y="97346"/>
                            <a:pt x="1758791" y="98584"/>
                            <a:pt x="1807845" y="98965"/>
                          </a:cubicBezTo>
                          <a:cubicBezTo>
                            <a:pt x="1666970" y="102489"/>
                            <a:pt x="1525905" y="99822"/>
                            <a:pt x="1385221" y="97250"/>
                          </a:cubicBezTo>
                          <a:cubicBezTo>
                            <a:pt x="1234726" y="92107"/>
                            <a:pt x="1084326" y="87154"/>
                            <a:pt x="934117" y="90106"/>
                          </a:cubicBezTo>
                          <a:cubicBezTo>
                            <a:pt x="783908" y="93250"/>
                            <a:pt x="633889" y="103918"/>
                            <a:pt x="483299" y="111538"/>
                          </a:cubicBezTo>
                          <a:cubicBezTo>
                            <a:pt x="391573" y="115062"/>
                            <a:pt x="299657" y="117348"/>
                            <a:pt x="207836" y="116014"/>
                          </a:cubicBezTo>
                          <a:cubicBezTo>
                            <a:pt x="138494" y="114967"/>
                            <a:pt x="69152" y="111728"/>
                            <a:pt x="571" y="105346"/>
                          </a:cubicBezTo>
                          <a:lnTo>
                            <a:pt x="381" y="146875"/>
                          </a:lnTo>
                          <a:cubicBezTo>
                            <a:pt x="92869" y="153352"/>
                            <a:pt x="185928" y="156019"/>
                            <a:pt x="278892" y="154781"/>
                          </a:cubicBezTo>
                          <a:cubicBezTo>
                            <a:pt x="329946" y="154591"/>
                            <a:pt x="381095" y="153162"/>
                            <a:pt x="432054" y="150590"/>
                          </a:cubicBezTo>
                          <a:cubicBezTo>
                            <a:pt x="444818" y="149828"/>
                            <a:pt x="457486" y="149257"/>
                            <a:pt x="470249" y="148399"/>
                          </a:cubicBezTo>
                          <a:lnTo>
                            <a:pt x="508445" y="145828"/>
                          </a:lnTo>
                          <a:cubicBezTo>
                            <a:pt x="533876" y="143923"/>
                            <a:pt x="559308" y="141922"/>
                            <a:pt x="584645" y="139732"/>
                          </a:cubicBezTo>
                          <a:cubicBezTo>
                            <a:pt x="686276" y="131159"/>
                            <a:pt x="787718" y="120586"/>
                            <a:pt x="890111" y="115348"/>
                          </a:cubicBezTo>
                          <a:cubicBezTo>
                            <a:pt x="938022" y="113538"/>
                            <a:pt x="986028" y="112395"/>
                            <a:pt x="1033939" y="113728"/>
                          </a:cubicBezTo>
                          <a:cubicBezTo>
                            <a:pt x="1081850" y="114967"/>
                            <a:pt x="1129570" y="118015"/>
                            <a:pt x="1176719" y="123444"/>
                          </a:cubicBezTo>
                          <a:cubicBezTo>
                            <a:pt x="1129379" y="119158"/>
                            <a:pt x="1081564" y="117157"/>
                            <a:pt x="1033844" y="117062"/>
                          </a:cubicBezTo>
                          <a:cubicBezTo>
                            <a:pt x="1015175" y="117062"/>
                            <a:pt x="996506" y="117348"/>
                            <a:pt x="977932" y="117919"/>
                          </a:cubicBezTo>
                          <a:cubicBezTo>
                            <a:pt x="996601" y="117824"/>
                            <a:pt x="1015270" y="117919"/>
                            <a:pt x="1033939" y="118396"/>
                          </a:cubicBezTo>
                          <a:cubicBezTo>
                            <a:pt x="1081850" y="119634"/>
                            <a:pt x="1129570" y="122682"/>
                            <a:pt x="1176719" y="128111"/>
                          </a:cubicBezTo>
                          <a:cubicBezTo>
                            <a:pt x="1129379" y="123825"/>
                            <a:pt x="1081564" y="121825"/>
                            <a:pt x="1033844" y="121729"/>
                          </a:cubicBezTo>
                          <a:cubicBezTo>
                            <a:pt x="986123" y="121539"/>
                            <a:pt x="938403" y="123730"/>
                            <a:pt x="890873" y="126682"/>
                          </a:cubicBezTo>
                          <a:cubicBezTo>
                            <a:pt x="788956" y="131921"/>
                            <a:pt x="687610" y="142399"/>
                            <a:pt x="585883" y="151067"/>
                          </a:cubicBezTo>
                          <a:cubicBezTo>
                            <a:pt x="560451" y="153257"/>
                            <a:pt x="534924" y="155257"/>
                            <a:pt x="509492" y="157163"/>
                          </a:cubicBezTo>
                          <a:lnTo>
                            <a:pt x="471202" y="159734"/>
                          </a:lnTo>
                          <a:cubicBezTo>
                            <a:pt x="458438" y="160592"/>
                            <a:pt x="445580" y="161163"/>
                            <a:pt x="432816" y="161925"/>
                          </a:cubicBezTo>
                          <a:cubicBezTo>
                            <a:pt x="381667" y="164497"/>
                            <a:pt x="330327" y="165830"/>
                            <a:pt x="278987" y="166116"/>
                          </a:cubicBezTo>
                          <a:cubicBezTo>
                            <a:pt x="185738" y="165735"/>
                            <a:pt x="92678" y="161449"/>
                            <a:pt x="476" y="153257"/>
                          </a:cubicBezTo>
                          <a:lnTo>
                            <a:pt x="476" y="179927"/>
                          </a:lnTo>
                          <a:cubicBezTo>
                            <a:pt x="17717" y="179927"/>
                            <a:pt x="34957" y="180213"/>
                            <a:pt x="52197" y="180594"/>
                          </a:cubicBezTo>
                          <a:cubicBezTo>
                            <a:pt x="109442" y="182023"/>
                            <a:pt x="166402" y="184785"/>
                            <a:pt x="222694" y="185261"/>
                          </a:cubicBezTo>
                          <a:cubicBezTo>
                            <a:pt x="234220" y="185928"/>
                            <a:pt x="245745" y="186118"/>
                            <a:pt x="257270" y="186499"/>
                          </a:cubicBezTo>
                          <a:lnTo>
                            <a:pt x="274511" y="186976"/>
                          </a:lnTo>
                          <a:lnTo>
                            <a:pt x="283178" y="187261"/>
                          </a:lnTo>
                          <a:lnTo>
                            <a:pt x="291846" y="187261"/>
                          </a:lnTo>
                          <a:cubicBezTo>
                            <a:pt x="291846" y="187261"/>
                            <a:pt x="326517" y="187452"/>
                            <a:pt x="326517" y="187452"/>
                          </a:cubicBezTo>
                          <a:cubicBezTo>
                            <a:pt x="332327" y="187452"/>
                            <a:pt x="338042" y="187452"/>
                            <a:pt x="343853" y="187261"/>
                          </a:cubicBezTo>
                          <a:lnTo>
                            <a:pt x="361188" y="186976"/>
                          </a:lnTo>
                          <a:cubicBezTo>
                            <a:pt x="384334" y="186785"/>
                            <a:pt x="407480" y="185738"/>
                            <a:pt x="430625" y="184975"/>
                          </a:cubicBezTo>
                          <a:cubicBezTo>
                            <a:pt x="442246" y="184499"/>
                            <a:pt x="453771" y="183832"/>
                            <a:pt x="465392" y="183261"/>
                          </a:cubicBezTo>
                          <a:lnTo>
                            <a:pt x="482727" y="182404"/>
                          </a:lnTo>
                          <a:lnTo>
                            <a:pt x="500158" y="181356"/>
                          </a:lnTo>
                          <a:cubicBezTo>
                            <a:pt x="592931" y="175736"/>
                            <a:pt x="685610" y="167068"/>
                            <a:pt x="778955" y="159544"/>
                          </a:cubicBezTo>
                          <a:cubicBezTo>
                            <a:pt x="866870" y="156877"/>
                            <a:pt x="955167" y="155543"/>
                            <a:pt x="1042797" y="158210"/>
                          </a:cubicBezTo>
                          <a:cubicBezTo>
                            <a:pt x="1027557" y="159258"/>
                            <a:pt x="1012412" y="160592"/>
                            <a:pt x="997268" y="161925"/>
                          </a:cubicBezTo>
                          <a:cubicBezTo>
                            <a:pt x="1012508" y="162211"/>
                            <a:pt x="1027652" y="162401"/>
                            <a:pt x="1042797" y="162877"/>
                          </a:cubicBezTo>
                          <a:cubicBezTo>
                            <a:pt x="955453" y="169069"/>
                            <a:pt x="869347" y="179165"/>
                            <a:pt x="783336" y="190595"/>
                          </a:cubicBezTo>
                          <a:cubicBezTo>
                            <a:pt x="690467" y="198120"/>
                            <a:pt x="597408" y="206692"/>
                            <a:pt x="503492" y="212503"/>
                          </a:cubicBezTo>
                          <a:lnTo>
                            <a:pt x="485870" y="213646"/>
                          </a:lnTo>
                          <a:lnTo>
                            <a:pt x="468249" y="214503"/>
                          </a:lnTo>
                          <a:cubicBezTo>
                            <a:pt x="456438" y="215074"/>
                            <a:pt x="444722" y="215741"/>
                            <a:pt x="432911" y="216217"/>
                          </a:cubicBezTo>
                          <a:cubicBezTo>
                            <a:pt x="409289" y="216979"/>
                            <a:pt x="385667" y="218122"/>
                            <a:pt x="361950" y="218313"/>
                          </a:cubicBezTo>
                          <a:lnTo>
                            <a:pt x="344234" y="218599"/>
                          </a:lnTo>
                          <a:cubicBezTo>
                            <a:pt x="338328" y="218694"/>
                            <a:pt x="332423" y="218789"/>
                            <a:pt x="326422" y="218789"/>
                          </a:cubicBezTo>
                          <a:lnTo>
                            <a:pt x="290798" y="218599"/>
                          </a:lnTo>
                          <a:lnTo>
                            <a:pt x="281940" y="218599"/>
                          </a:lnTo>
                          <a:cubicBezTo>
                            <a:pt x="281940" y="218599"/>
                            <a:pt x="273082" y="218313"/>
                            <a:pt x="273082" y="218313"/>
                          </a:cubicBezTo>
                          <a:lnTo>
                            <a:pt x="255270" y="217837"/>
                          </a:lnTo>
                          <a:cubicBezTo>
                            <a:pt x="243364" y="217456"/>
                            <a:pt x="231553" y="217265"/>
                            <a:pt x="219742" y="216598"/>
                          </a:cubicBezTo>
                          <a:cubicBezTo>
                            <a:pt x="162401" y="211646"/>
                            <a:pt x="106394" y="204406"/>
                            <a:pt x="50292" y="198596"/>
                          </a:cubicBezTo>
                          <a:cubicBezTo>
                            <a:pt x="33719" y="196882"/>
                            <a:pt x="17050" y="195358"/>
                            <a:pt x="381" y="194024"/>
                          </a:cubicBezTo>
                          <a:lnTo>
                            <a:pt x="95" y="286417"/>
                          </a:lnTo>
                          <a:cubicBezTo>
                            <a:pt x="46291" y="287941"/>
                            <a:pt x="92488" y="288893"/>
                            <a:pt x="138779" y="288703"/>
                          </a:cubicBezTo>
                          <a:cubicBezTo>
                            <a:pt x="240697" y="290036"/>
                            <a:pt x="342805" y="287179"/>
                            <a:pt x="444246" y="280130"/>
                          </a:cubicBezTo>
                          <a:cubicBezTo>
                            <a:pt x="491776" y="277939"/>
                            <a:pt x="539306" y="274892"/>
                            <a:pt x="586740" y="270796"/>
                          </a:cubicBezTo>
                          <a:cubicBezTo>
                            <a:pt x="554165" y="275082"/>
                            <a:pt x="521494" y="278797"/>
                            <a:pt x="488633" y="282226"/>
                          </a:cubicBezTo>
                          <a:cubicBezTo>
                            <a:pt x="521303" y="280321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893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847"/>
                          </a:cubicBezTo>
                          <a:cubicBezTo>
                            <a:pt x="92107" y="298418"/>
                            <a:pt x="46006" y="295751"/>
                            <a:pt x="0" y="292608"/>
                          </a:cubicBezTo>
                          <a:lnTo>
                            <a:pt x="0" y="328517"/>
                          </a:lnTo>
                          <a:cubicBezTo>
                            <a:pt x="6286" y="336518"/>
                            <a:pt x="12097" y="345281"/>
                            <a:pt x="17621" y="354425"/>
                          </a:cubicBezTo>
                          <a:lnTo>
                            <a:pt x="2580799" y="347281"/>
                          </a:lnTo>
                          <a:cubicBezTo>
                            <a:pt x="2586419" y="337661"/>
                            <a:pt x="2591562" y="327565"/>
                            <a:pt x="2596610" y="317373"/>
                          </a:cubicBezTo>
                          <a:cubicBezTo>
                            <a:pt x="2461927" y="323755"/>
                            <a:pt x="2327243" y="329565"/>
                            <a:pt x="2192369" y="333756"/>
                          </a:cubicBezTo>
                          <a:cubicBezTo>
                            <a:pt x="2041493" y="337185"/>
                            <a:pt x="1890427" y="338709"/>
                            <a:pt x="1739456" y="336804"/>
                          </a:cubicBezTo>
                          <a:cubicBezTo>
                            <a:pt x="1663922" y="335947"/>
                            <a:pt x="1588580" y="333565"/>
                            <a:pt x="1513237" y="332708"/>
                          </a:cubicBezTo>
                          <a:cubicBezTo>
                            <a:pt x="1437894" y="331756"/>
                            <a:pt x="1362647" y="333280"/>
                            <a:pt x="1287399" y="336518"/>
                          </a:cubicBezTo>
                          <a:cubicBezTo>
                            <a:pt x="1212628" y="339376"/>
                            <a:pt x="1137952" y="343948"/>
                            <a:pt x="1063466" y="349663"/>
                          </a:cubicBezTo>
                          <a:lnTo>
                            <a:pt x="1018318" y="349663"/>
                          </a:lnTo>
                          <a:cubicBezTo>
                            <a:pt x="1053084" y="346519"/>
                            <a:pt x="1087850" y="343567"/>
                            <a:pt x="1122712" y="340805"/>
                          </a:cubicBezTo>
                          <a:cubicBezTo>
                            <a:pt x="1102995" y="342138"/>
                            <a:pt x="1083183" y="343567"/>
                            <a:pt x="1063466" y="345091"/>
                          </a:cubicBezTo>
                          <a:lnTo>
                            <a:pt x="1018318" y="345091"/>
                          </a:lnTo>
                          <a:cubicBezTo>
                            <a:pt x="1107472" y="336899"/>
                            <a:pt x="1196912" y="329851"/>
                            <a:pt x="1286732" y="325374"/>
                          </a:cubicBezTo>
                          <a:cubicBezTo>
                            <a:pt x="1362170" y="322135"/>
                            <a:pt x="1437799" y="320611"/>
                            <a:pt x="1513332" y="321564"/>
                          </a:cubicBezTo>
                          <a:close/>
                          <a:moveTo>
                            <a:pt x="2210753" y="225933"/>
                          </a:moveTo>
                          <a:lnTo>
                            <a:pt x="2144173" y="228409"/>
                          </a:lnTo>
                          <a:lnTo>
                            <a:pt x="2001774" y="226600"/>
                          </a:lnTo>
                          <a:lnTo>
                            <a:pt x="1915287" y="222123"/>
                          </a:lnTo>
                          <a:lnTo>
                            <a:pt x="1975485" y="220599"/>
                          </a:lnTo>
                          <a:lnTo>
                            <a:pt x="1915287" y="217551"/>
                          </a:lnTo>
                          <a:lnTo>
                            <a:pt x="2001965" y="215360"/>
                          </a:lnTo>
                          <a:lnTo>
                            <a:pt x="2144363" y="217170"/>
                          </a:lnTo>
                          <a:lnTo>
                            <a:pt x="2210753" y="221361"/>
                          </a:lnTo>
                          <a:lnTo>
                            <a:pt x="2164556" y="223075"/>
                          </a:lnTo>
                          <a:lnTo>
                            <a:pt x="2210753" y="226028"/>
                          </a:lnTo>
                          <a:close/>
                          <a:moveTo>
                            <a:pt x="1461611" y="190405"/>
                          </a:moveTo>
                          <a:lnTo>
                            <a:pt x="1941005" y="189071"/>
                          </a:lnTo>
                          <a:lnTo>
                            <a:pt x="2164842" y="195072"/>
                          </a:lnTo>
                          <a:lnTo>
                            <a:pt x="2087023" y="197644"/>
                          </a:lnTo>
                          <a:lnTo>
                            <a:pt x="2164842" y="199739"/>
                          </a:lnTo>
                          <a:lnTo>
                            <a:pt x="1940909" y="206978"/>
                          </a:lnTo>
                          <a:lnTo>
                            <a:pt x="1461516" y="208312"/>
                          </a:lnTo>
                          <a:lnTo>
                            <a:pt x="1170051" y="202501"/>
                          </a:lnTo>
                          <a:lnTo>
                            <a:pt x="1271397" y="199930"/>
                          </a:lnTo>
                          <a:lnTo>
                            <a:pt x="1170051" y="197929"/>
                          </a:lnTo>
                          <a:lnTo>
                            <a:pt x="1461611" y="190500"/>
                          </a:lnTo>
                          <a:close/>
                          <a:moveTo>
                            <a:pt x="1942624" y="6667"/>
                          </a:moveTo>
                          <a:cubicBezTo>
                            <a:pt x="1947577" y="7620"/>
                            <a:pt x="1952530" y="8572"/>
                            <a:pt x="1957483" y="9620"/>
                          </a:cubicBezTo>
                          <a:cubicBezTo>
                            <a:pt x="1951577" y="8572"/>
                            <a:pt x="1945672" y="7620"/>
                            <a:pt x="1939671" y="6667"/>
                          </a:cubicBezTo>
                          <a:lnTo>
                            <a:pt x="1942529" y="6667"/>
                          </a:lnTo>
                          <a:close/>
                          <a:moveTo>
                            <a:pt x="1957483" y="14288"/>
                          </a:moveTo>
                          <a:cubicBezTo>
                            <a:pt x="1951577" y="13240"/>
                            <a:pt x="1945672" y="12287"/>
                            <a:pt x="1939671" y="11335"/>
                          </a:cubicBezTo>
                          <a:lnTo>
                            <a:pt x="1942529" y="11335"/>
                          </a:lnTo>
                          <a:cubicBezTo>
                            <a:pt x="1947481" y="12287"/>
                            <a:pt x="1952530" y="13240"/>
                            <a:pt x="1957388" y="14288"/>
                          </a:cubicBezTo>
                          <a:close/>
                          <a:moveTo>
                            <a:pt x="812006" y="9811"/>
                          </a:moveTo>
                          <a:cubicBezTo>
                            <a:pt x="846296" y="10382"/>
                            <a:pt x="880491" y="10192"/>
                            <a:pt x="914781" y="9525"/>
                          </a:cubicBezTo>
                          <a:lnTo>
                            <a:pt x="1189006" y="8763"/>
                          </a:lnTo>
                          <a:cubicBezTo>
                            <a:pt x="1182052" y="9239"/>
                            <a:pt x="1175195" y="9715"/>
                            <a:pt x="1168241" y="10192"/>
                          </a:cubicBezTo>
                          <a:cubicBezTo>
                            <a:pt x="1151001" y="11430"/>
                            <a:pt x="1133666" y="12478"/>
                            <a:pt x="1116425" y="13525"/>
                          </a:cubicBezTo>
                          <a:lnTo>
                            <a:pt x="1189006" y="13335"/>
                          </a:lnTo>
                          <a:cubicBezTo>
                            <a:pt x="1182052" y="13811"/>
                            <a:pt x="1175195" y="14288"/>
                            <a:pt x="1168241" y="14764"/>
                          </a:cubicBezTo>
                          <a:cubicBezTo>
                            <a:pt x="1108615" y="18955"/>
                            <a:pt x="1048893" y="22669"/>
                            <a:pt x="988886" y="25146"/>
                          </a:cubicBezTo>
                          <a:cubicBezTo>
                            <a:pt x="973931" y="25813"/>
                            <a:pt x="958882" y="26194"/>
                            <a:pt x="943928" y="26765"/>
                          </a:cubicBezTo>
                          <a:cubicBezTo>
                            <a:pt x="928878" y="27051"/>
                            <a:pt x="913924" y="27622"/>
                            <a:pt x="898874" y="27718"/>
                          </a:cubicBezTo>
                          <a:cubicBezTo>
                            <a:pt x="868775" y="28289"/>
                            <a:pt x="838772" y="28099"/>
                            <a:pt x="808673" y="27718"/>
                          </a:cubicBezTo>
                          <a:cubicBezTo>
                            <a:pt x="738092" y="25241"/>
                            <a:pt x="667988" y="20574"/>
                            <a:pt x="598075" y="15049"/>
                          </a:cubicBezTo>
                          <a:lnTo>
                            <a:pt x="658082" y="14859"/>
                          </a:lnTo>
                          <a:cubicBezTo>
                            <a:pt x="638080" y="13430"/>
                            <a:pt x="618077" y="12001"/>
                            <a:pt x="598075" y="10382"/>
                          </a:cubicBezTo>
                          <a:lnTo>
                            <a:pt x="812006" y="9811"/>
                          </a:lnTo>
                          <a:close/>
                          <a:moveTo>
                            <a:pt x="2146078" y="115252"/>
                          </a:moveTo>
                          <a:cubicBezTo>
                            <a:pt x="2202847" y="111442"/>
                            <a:pt x="2259235" y="106013"/>
                            <a:pt x="2315242" y="98965"/>
                          </a:cubicBezTo>
                          <a:cubicBezTo>
                            <a:pt x="2329244" y="97346"/>
                            <a:pt x="2343150" y="95250"/>
                            <a:pt x="2357152" y="93345"/>
                          </a:cubicBezTo>
                          <a:cubicBezTo>
                            <a:pt x="2364105" y="92392"/>
                            <a:pt x="2371058" y="91345"/>
                            <a:pt x="2378012" y="90297"/>
                          </a:cubicBezTo>
                          <a:lnTo>
                            <a:pt x="2388394" y="88773"/>
                          </a:lnTo>
                          <a:lnTo>
                            <a:pt x="2389061" y="88773"/>
                          </a:lnTo>
                          <a:cubicBezTo>
                            <a:pt x="2385536" y="86868"/>
                            <a:pt x="2380774" y="85249"/>
                            <a:pt x="2375630" y="84201"/>
                          </a:cubicBezTo>
                          <a:cubicBezTo>
                            <a:pt x="2372678" y="83534"/>
                            <a:pt x="2369534" y="83153"/>
                            <a:pt x="2366391" y="82772"/>
                          </a:cubicBezTo>
                          <a:cubicBezTo>
                            <a:pt x="2364867" y="82582"/>
                            <a:pt x="2363248" y="82486"/>
                            <a:pt x="2361724" y="82391"/>
                          </a:cubicBezTo>
                          <a:cubicBezTo>
                            <a:pt x="2360200" y="82391"/>
                            <a:pt x="2358676" y="82201"/>
                            <a:pt x="2356771" y="82201"/>
                          </a:cubicBezTo>
                          <a:lnTo>
                            <a:pt x="2335435" y="81439"/>
                          </a:lnTo>
                          <a:cubicBezTo>
                            <a:pt x="2091785" y="69532"/>
                            <a:pt x="1847755" y="61913"/>
                            <a:pt x="1603439" y="58198"/>
                          </a:cubicBezTo>
                          <a:cubicBezTo>
                            <a:pt x="1359218" y="54483"/>
                            <a:pt x="1114711" y="54864"/>
                            <a:pt x="870395" y="59341"/>
                          </a:cubicBezTo>
                          <a:cubicBezTo>
                            <a:pt x="796100" y="60103"/>
                            <a:pt x="721805" y="61436"/>
                            <a:pt x="647414" y="62579"/>
                          </a:cubicBezTo>
                          <a:cubicBezTo>
                            <a:pt x="573024" y="63532"/>
                            <a:pt x="498253" y="63436"/>
                            <a:pt x="423863" y="58483"/>
                          </a:cubicBezTo>
                          <a:cubicBezTo>
                            <a:pt x="349568" y="53530"/>
                            <a:pt x="276416" y="43815"/>
                            <a:pt x="203835" y="33433"/>
                          </a:cubicBezTo>
                          <a:lnTo>
                            <a:pt x="86201" y="16478"/>
                          </a:lnTo>
                          <a:lnTo>
                            <a:pt x="98108" y="16478"/>
                          </a:lnTo>
                          <a:cubicBezTo>
                            <a:pt x="98108" y="16478"/>
                            <a:pt x="204788" y="30194"/>
                            <a:pt x="204788" y="30194"/>
                          </a:cubicBezTo>
                          <a:cubicBezTo>
                            <a:pt x="231458" y="33623"/>
                            <a:pt x="258223" y="36767"/>
                            <a:pt x="284988" y="39814"/>
                          </a:cubicBezTo>
                          <a:cubicBezTo>
                            <a:pt x="257842" y="36385"/>
                            <a:pt x="230791" y="32671"/>
                            <a:pt x="203835" y="28861"/>
                          </a:cubicBezTo>
                          <a:lnTo>
                            <a:pt x="86201" y="11906"/>
                          </a:lnTo>
                          <a:lnTo>
                            <a:pt x="98108" y="11906"/>
                          </a:lnTo>
                          <a:cubicBezTo>
                            <a:pt x="98108" y="11906"/>
                            <a:pt x="204788" y="25622"/>
                            <a:pt x="204788" y="25622"/>
                          </a:cubicBezTo>
                          <a:cubicBezTo>
                            <a:pt x="277749" y="34861"/>
                            <a:pt x="350996" y="43434"/>
                            <a:pt x="424815" y="47244"/>
                          </a:cubicBezTo>
                          <a:cubicBezTo>
                            <a:pt x="498634" y="51054"/>
                            <a:pt x="572834" y="50101"/>
                            <a:pt x="647033" y="48006"/>
                          </a:cubicBezTo>
                          <a:cubicBezTo>
                            <a:pt x="721233" y="45815"/>
                            <a:pt x="795623" y="43243"/>
                            <a:pt x="870014" y="41434"/>
                          </a:cubicBezTo>
                          <a:cubicBezTo>
                            <a:pt x="1114616" y="36957"/>
                            <a:pt x="1359408" y="36576"/>
                            <a:pt x="1604010" y="40291"/>
                          </a:cubicBezTo>
                          <a:cubicBezTo>
                            <a:pt x="1848612" y="44005"/>
                            <a:pt x="2093024" y="51625"/>
                            <a:pt x="2336959" y="63532"/>
                          </a:cubicBezTo>
                          <a:lnTo>
                            <a:pt x="2358295" y="64770"/>
                          </a:lnTo>
                          <a:cubicBezTo>
                            <a:pt x="2360009" y="64770"/>
                            <a:pt x="2362010" y="64960"/>
                            <a:pt x="2364010" y="65151"/>
                          </a:cubicBezTo>
                          <a:cubicBezTo>
                            <a:pt x="2366010" y="65342"/>
                            <a:pt x="2367915" y="65532"/>
                            <a:pt x="2369915" y="65818"/>
                          </a:cubicBezTo>
                          <a:cubicBezTo>
                            <a:pt x="2373821" y="66389"/>
                            <a:pt x="2377631" y="66961"/>
                            <a:pt x="2381441" y="67913"/>
                          </a:cubicBezTo>
                          <a:cubicBezTo>
                            <a:pt x="2385251" y="68771"/>
                            <a:pt x="2388966" y="69818"/>
                            <a:pt x="2392680" y="71247"/>
                          </a:cubicBezTo>
                          <a:cubicBezTo>
                            <a:pt x="2396395" y="72580"/>
                            <a:pt x="2400014" y="74295"/>
                            <a:pt x="2403348" y="76581"/>
                          </a:cubicBezTo>
                          <a:lnTo>
                            <a:pt x="2405729" y="78391"/>
                          </a:lnTo>
                          <a:cubicBezTo>
                            <a:pt x="2406491" y="79057"/>
                            <a:pt x="2407158" y="79819"/>
                            <a:pt x="2407825" y="80486"/>
                          </a:cubicBezTo>
                          <a:cubicBezTo>
                            <a:pt x="2408587" y="81153"/>
                            <a:pt x="2408968" y="81915"/>
                            <a:pt x="2409825" y="83153"/>
                          </a:cubicBezTo>
                          <a:cubicBezTo>
                            <a:pt x="2410683" y="84296"/>
                            <a:pt x="2410778" y="85344"/>
                            <a:pt x="2411063" y="86392"/>
                          </a:cubicBezTo>
                          <a:cubicBezTo>
                            <a:pt x="2411825" y="88297"/>
                            <a:pt x="2411444" y="90106"/>
                            <a:pt x="2411254" y="91821"/>
                          </a:cubicBezTo>
                          <a:cubicBezTo>
                            <a:pt x="2411730" y="93726"/>
                            <a:pt x="2411254" y="95536"/>
                            <a:pt x="2411159" y="97346"/>
                          </a:cubicBezTo>
                          <a:lnTo>
                            <a:pt x="2410397" y="100489"/>
                          </a:lnTo>
                          <a:lnTo>
                            <a:pt x="2410206" y="101251"/>
                          </a:lnTo>
                          <a:cubicBezTo>
                            <a:pt x="2410206" y="101251"/>
                            <a:pt x="2410016" y="101441"/>
                            <a:pt x="2409825" y="101536"/>
                          </a:cubicBezTo>
                          <a:lnTo>
                            <a:pt x="2409254" y="101536"/>
                          </a:lnTo>
                          <a:cubicBezTo>
                            <a:pt x="2409254" y="101536"/>
                            <a:pt x="2407158" y="102203"/>
                            <a:pt x="2407158" y="102203"/>
                          </a:cubicBezTo>
                          <a:cubicBezTo>
                            <a:pt x="2405729" y="102489"/>
                            <a:pt x="2404491" y="102965"/>
                            <a:pt x="2402872" y="103156"/>
                          </a:cubicBezTo>
                          <a:lnTo>
                            <a:pt x="2398014" y="103822"/>
                          </a:lnTo>
                          <a:lnTo>
                            <a:pt x="2391728" y="104680"/>
                          </a:lnTo>
                          <a:lnTo>
                            <a:pt x="2381155" y="106013"/>
                          </a:lnTo>
                          <a:cubicBezTo>
                            <a:pt x="2374106" y="106966"/>
                            <a:pt x="2367058" y="107918"/>
                            <a:pt x="2360009" y="108680"/>
                          </a:cubicBezTo>
                          <a:cubicBezTo>
                            <a:pt x="2345817" y="110299"/>
                            <a:pt x="2331720" y="112109"/>
                            <a:pt x="2317528" y="113538"/>
                          </a:cubicBezTo>
                          <a:cubicBezTo>
                            <a:pt x="2260854" y="119539"/>
                            <a:pt x="2203799" y="123920"/>
                            <a:pt x="2146649" y="126587"/>
                          </a:cubicBezTo>
                          <a:cubicBezTo>
                            <a:pt x="2032349" y="131921"/>
                            <a:pt x="1917573" y="130588"/>
                            <a:pt x="1804035" y="122682"/>
                          </a:cubicBezTo>
                          <a:cubicBezTo>
                            <a:pt x="1883283" y="126587"/>
                            <a:pt x="1962722" y="127159"/>
                            <a:pt x="2041970" y="124777"/>
                          </a:cubicBezTo>
                          <a:cubicBezTo>
                            <a:pt x="1962436" y="125635"/>
                            <a:pt x="1882902" y="123539"/>
                            <a:pt x="1804035" y="118015"/>
                          </a:cubicBezTo>
                          <a:cubicBezTo>
                            <a:pt x="1917859" y="123730"/>
                            <a:pt x="2032349" y="122872"/>
                            <a:pt x="2145887" y="115252"/>
                          </a:cubicBezTo>
                          <a:close/>
                          <a:moveTo>
                            <a:pt x="1543717" y="120015"/>
                          </a:moveTo>
                          <a:cubicBezTo>
                            <a:pt x="1578959" y="122206"/>
                            <a:pt x="1614297" y="124206"/>
                            <a:pt x="1649635" y="126016"/>
                          </a:cubicBezTo>
                          <a:lnTo>
                            <a:pt x="1698784" y="131731"/>
                          </a:lnTo>
                          <a:lnTo>
                            <a:pt x="1664399" y="132397"/>
                          </a:lnTo>
                          <a:lnTo>
                            <a:pt x="1698784" y="136398"/>
                          </a:lnTo>
                          <a:lnTo>
                            <a:pt x="1648777" y="137350"/>
                          </a:lnTo>
                          <a:cubicBezTo>
                            <a:pt x="1613440" y="135541"/>
                            <a:pt x="1578007" y="133540"/>
                            <a:pt x="1542669" y="131350"/>
                          </a:cubicBezTo>
                          <a:cubicBezTo>
                            <a:pt x="1521333" y="128873"/>
                            <a:pt x="1499997" y="126397"/>
                            <a:pt x="1478756" y="123825"/>
                          </a:cubicBezTo>
                          <a:cubicBezTo>
                            <a:pt x="1493615" y="124111"/>
                            <a:pt x="1508474" y="124206"/>
                            <a:pt x="1523333" y="124396"/>
                          </a:cubicBezTo>
                          <a:cubicBezTo>
                            <a:pt x="1508474" y="122682"/>
                            <a:pt x="1493615" y="120967"/>
                            <a:pt x="1478852" y="119158"/>
                          </a:cubicBezTo>
                          <a:cubicBezTo>
                            <a:pt x="1500473" y="119539"/>
                            <a:pt x="1522095" y="119824"/>
                            <a:pt x="1543717" y="120015"/>
                          </a:cubicBezTo>
                          <a:close/>
                          <a:moveTo>
                            <a:pt x="411290" y="142208"/>
                          </a:moveTo>
                          <a:cubicBezTo>
                            <a:pt x="361283" y="146113"/>
                            <a:pt x="311087" y="149161"/>
                            <a:pt x="260794" y="151352"/>
                          </a:cubicBezTo>
                          <a:cubicBezTo>
                            <a:pt x="230124" y="151543"/>
                            <a:pt x="199454" y="151352"/>
                            <a:pt x="168878" y="150876"/>
                          </a:cubicBezTo>
                          <a:cubicBezTo>
                            <a:pt x="190119" y="149638"/>
                            <a:pt x="211360" y="148114"/>
                            <a:pt x="232505" y="146590"/>
                          </a:cubicBezTo>
                          <a:cubicBezTo>
                            <a:pt x="211265" y="146590"/>
                            <a:pt x="190024" y="146590"/>
                            <a:pt x="168878" y="146304"/>
                          </a:cubicBezTo>
                          <a:cubicBezTo>
                            <a:pt x="199358" y="144589"/>
                            <a:pt x="229838" y="142494"/>
                            <a:pt x="260223" y="140113"/>
                          </a:cubicBezTo>
                          <a:cubicBezTo>
                            <a:pt x="310325" y="138017"/>
                            <a:pt x="360331" y="134969"/>
                            <a:pt x="410242" y="131064"/>
                          </a:cubicBezTo>
                          <a:cubicBezTo>
                            <a:pt x="433673" y="130302"/>
                            <a:pt x="457200" y="129349"/>
                            <a:pt x="480727" y="128302"/>
                          </a:cubicBezTo>
                          <a:cubicBezTo>
                            <a:pt x="464725" y="130588"/>
                            <a:pt x="448628" y="132683"/>
                            <a:pt x="432530" y="134874"/>
                          </a:cubicBezTo>
                          <a:cubicBezTo>
                            <a:pt x="448628" y="134302"/>
                            <a:pt x="464630" y="133731"/>
                            <a:pt x="480727" y="132969"/>
                          </a:cubicBezTo>
                          <a:cubicBezTo>
                            <a:pt x="457676" y="136303"/>
                            <a:pt x="434531" y="139446"/>
                            <a:pt x="411385" y="142399"/>
                          </a:cubicBezTo>
                          <a:close/>
                          <a:moveTo>
                            <a:pt x="1045369" y="309848"/>
                          </a:moveTo>
                          <a:cubicBezTo>
                            <a:pt x="964121" y="314420"/>
                            <a:pt x="883063" y="322897"/>
                            <a:pt x="803720" y="336709"/>
                          </a:cubicBezTo>
                          <a:cubicBezTo>
                            <a:pt x="857822" y="325755"/>
                            <a:pt x="912971" y="317373"/>
                            <a:pt x="968693" y="310896"/>
                          </a:cubicBezTo>
                          <a:cubicBezTo>
                            <a:pt x="913257" y="315754"/>
                            <a:pt x="858107" y="322612"/>
                            <a:pt x="803720" y="332042"/>
                          </a:cubicBezTo>
                          <a:cubicBezTo>
                            <a:pt x="882206" y="316135"/>
                            <a:pt x="962978" y="305371"/>
                            <a:pt x="1044416" y="298609"/>
                          </a:cubicBezTo>
                          <a:cubicBezTo>
                            <a:pt x="1178719" y="289369"/>
                            <a:pt x="1313879" y="290798"/>
                            <a:pt x="1448181" y="295561"/>
                          </a:cubicBezTo>
                          <a:cubicBezTo>
                            <a:pt x="1510856" y="298894"/>
                            <a:pt x="1573340" y="302895"/>
                            <a:pt x="1635824" y="306991"/>
                          </a:cubicBezTo>
                          <a:cubicBezTo>
                            <a:pt x="1592390" y="305657"/>
                            <a:pt x="1548860" y="304514"/>
                            <a:pt x="1505426" y="303467"/>
                          </a:cubicBezTo>
                          <a:cubicBezTo>
                            <a:pt x="1548956" y="306038"/>
                            <a:pt x="1592390" y="308800"/>
                            <a:pt x="1635824" y="311658"/>
                          </a:cubicBezTo>
                          <a:cubicBezTo>
                            <a:pt x="1573054" y="309753"/>
                            <a:pt x="1510284" y="307943"/>
                            <a:pt x="1447610" y="306800"/>
                          </a:cubicBezTo>
                          <a:cubicBezTo>
                            <a:pt x="1313593" y="302133"/>
                            <a:pt x="1178909" y="300704"/>
                            <a:pt x="1045369" y="3098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7" name="Vrije vorm: vorm 17366">
                      <a:extLst>
                        <a:ext uri="{FF2B5EF4-FFF2-40B4-BE49-F238E27FC236}">
                          <a16:creationId xmlns:a16="http://schemas.microsoft.com/office/drawing/2014/main" id="{18C9BF93-FC48-EC30-7685-4A5BEE5518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1589"/>
                      <a:ext cx="994791" cy="10763"/>
                    </a:xfrm>
                    <a:custGeom>
                      <a:avLst/>
                      <a:gdLst>
                        <a:gd name="connsiteX0" fmla="*/ 291560 w 994791"/>
                        <a:gd name="connsiteY0" fmla="*/ 5905 h 10763"/>
                        <a:gd name="connsiteX1" fmla="*/ 770858 w 994791"/>
                        <a:gd name="connsiteY1" fmla="*/ 4572 h 10763"/>
                        <a:gd name="connsiteX2" fmla="*/ 916972 w 994791"/>
                        <a:gd name="connsiteY2" fmla="*/ 8572 h 10763"/>
                        <a:gd name="connsiteX3" fmla="*/ 994791 w 994791"/>
                        <a:gd name="connsiteY3" fmla="*/ 6001 h 10763"/>
                        <a:gd name="connsiteX4" fmla="*/ 770954 w 994791"/>
                        <a:gd name="connsiteY4" fmla="*/ 0 h 10763"/>
                        <a:gd name="connsiteX5" fmla="*/ 291560 w 994791"/>
                        <a:gd name="connsiteY5" fmla="*/ 1333 h 10763"/>
                        <a:gd name="connsiteX6" fmla="*/ 0 w 994791"/>
                        <a:gd name="connsiteY6" fmla="*/ 8763 h 10763"/>
                        <a:gd name="connsiteX7" fmla="*/ 101346 w 994791"/>
                        <a:gd name="connsiteY7" fmla="*/ 10763 h 10763"/>
                        <a:gd name="connsiteX8" fmla="*/ 291560 w 994791"/>
                        <a:gd name="connsiteY8" fmla="*/ 5905 h 10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763">
                          <a:moveTo>
                            <a:pt x="291560" y="5905"/>
                          </a:moveTo>
                          <a:lnTo>
                            <a:pt x="770858" y="4572"/>
                          </a:lnTo>
                          <a:lnTo>
                            <a:pt x="916972" y="8572"/>
                          </a:lnTo>
                          <a:lnTo>
                            <a:pt x="994791" y="6001"/>
                          </a:lnTo>
                          <a:lnTo>
                            <a:pt x="770954" y="0"/>
                          </a:lnTo>
                          <a:lnTo>
                            <a:pt x="291560" y="1333"/>
                          </a:lnTo>
                          <a:lnTo>
                            <a:pt x="0" y="8763"/>
                          </a:lnTo>
                          <a:lnTo>
                            <a:pt x="101346" y="10763"/>
                          </a:lnTo>
                          <a:lnTo>
                            <a:pt x="291560" y="5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8" name="Vrije vorm: vorm 17367">
                      <a:extLst>
                        <a:ext uri="{FF2B5EF4-FFF2-40B4-BE49-F238E27FC236}">
                          <a16:creationId xmlns:a16="http://schemas.microsoft.com/office/drawing/2014/main" id="{7198709A-23A4-A7AD-E6A9-E7D312E091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3308"/>
                      <a:ext cx="2111692" cy="81724"/>
                    </a:xfrm>
                    <a:custGeom>
                      <a:avLst/>
                      <a:gdLst>
                        <a:gd name="connsiteX0" fmla="*/ 1648682 w 2111692"/>
                        <a:gd name="connsiteY0" fmla="*/ 12573 h 81724"/>
                        <a:gd name="connsiteX1" fmla="*/ 1135571 w 2111692"/>
                        <a:gd name="connsiteY1" fmla="*/ 13716 h 81724"/>
                        <a:gd name="connsiteX2" fmla="*/ 879253 w 2111692"/>
                        <a:gd name="connsiteY2" fmla="*/ 5620 h 81724"/>
                        <a:gd name="connsiteX3" fmla="*/ 749999 w 2111692"/>
                        <a:gd name="connsiteY3" fmla="*/ 953 h 81724"/>
                        <a:gd name="connsiteX4" fmla="*/ 684657 w 2111692"/>
                        <a:gd name="connsiteY4" fmla="*/ 0 h 81724"/>
                        <a:gd name="connsiteX5" fmla="*/ 651891 w 2111692"/>
                        <a:gd name="connsiteY5" fmla="*/ 191 h 81724"/>
                        <a:gd name="connsiteX6" fmla="*/ 635508 w 2111692"/>
                        <a:gd name="connsiteY6" fmla="*/ 191 h 81724"/>
                        <a:gd name="connsiteX7" fmla="*/ 619125 w 2111692"/>
                        <a:gd name="connsiteY7" fmla="*/ 667 h 81724"/>
                        <a:gd name="connsiteX8" fmla="*/ 305943 w 2111692"/>
                        <a:gd name="connsiteY8" fmla="*/ 32385 h 81724"/>
                        <a:gd name="connsiteX9" fmla="*/ 0 w 2111692"/>
                        <a:gd name="connsiteY9" fmla="*/ 81725 h 81724"/>
                        <a:gd name="connsiteX10" fmla="*/ 69818 w 2111692"/>
                        <a:gd name="connsiteY10" fmla="*/ 74390 h 81724"/>
                        <a:gd name="connsiteX11" fmla="*/ 305848 w 2111692"/>
                        <a:gd name="connsiteY11" fmla="*/ 36957 h 81724"/>
                        <a:gd name="connsiteX12" fmla="*/ 619030 w 2111692"/>
                        <a:gd name="connsiteY12" fmla="*/ 5239 h 81724"/>
                        <a:gd name="connsiteX13" fmla="*/ 635413 w 2111692"/>
                        <a:gd name="connsiteY13" fmla="*/ 4858 h 81724"/>
                        <a:gd name="connsiteX14" fmla="*/ 651796 w 2111692"/>
                        <a:gd name="connsiteY14" fmla="*/ 4858 h 81724"/>
                        <a:gd name="connsiteX15" fmla="*/ 684562 w 2111692"/>
                        <a:gd name="connsiteY15" fmla="*/ 4572 h 81724"/>
                        <a:gd name="connsiteX16" fmla="*/ 749903 w 2111692"/>
                        <a:gd name="connsiteY16" fmla="*/ 5525 h 81724"/>
                        <a:gd name="connsiteX17" fmla="*/ 879158 w 2111692"/>
                        <a:gd name="connsiteY17" fmla="*/ 10192 h 81724"/>
                        <a:gd name="connsiteX18" fmla="*/ 1135475 w 2111692"/>
                        <a:gd name="connsiteY18" fmla="*/ 18288 h 81724"/>
                        <a:gd name="connsiteX19" fmla="*/ 1648587 w 2111692"/>
                        <a:gd name="connsiteY19" fmla="*/ 17145 h 81724"/>
                        <a:gd name="connsiteX20" fmla="*/ 1888998 w 2111692"/>
                        <a:gd name="connsiteY20" fmla="*/ 18669 h 81724"/>
                        <a:gd name="connsiteX21" fmla="*/ 2074450 w 2111692"/>
                        <a:gd name="connsiteY21" fmla="*/ 16192 h 81724"/>
                        <a:gd name="connsiteX22" fmla="*/ 2111693 w 2111692"/>
                        <a:gd name="connsiteY22" fmla="*/ 12383 h 81724"/>
                        <a:gd name="connsiteX23" fmla="*/ 2111693 w 2111692"/>
                        <a:gd name="connsiteY23" fmla="*/ 10858 h 81724"/>
                        <a:gd name="connsiteX24" fmla="*/ 1888998 w 2111692"/>
                        <a:gd name="connsiteY24" fmla="*/ 14002 h 81724"/>
                        <a:gd name="connsiteX25" fmla="*/ 1648587 w 2111692"/>
                        <a:gd name="connsiteY25" fmla="*/ 12478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648682" y="12573"/>
                          </a:moveTo>
                          <a:cubicBezTo>
                            <a:pt x="1477709" y="16954"/>
                            <a:pt x="1306544" y="17050"/>
                            <a:pt x="1135571" y="13716"/>
                          </a:cubicBezTo>
                          <a:cubicBezTo>
                            <a:pt x="1050036" y="12002"/>
                            <a:pt x="964692" y="9144"/>
                            <a:pt x="879253" y="5620"/>
                          </a:cubicBezTo>
                          <a:cubicBezTo>
                            <a:pt x="836390" y="3810"/>
                            <a:pt x="793337" y="2000"/>
                            <a:pt x="749999" y="953"/>
                          </a:cubicBezTo>
                          <a:cubicBezTo>
                            <a:pt x="728282" y="381"/>
                            <a:pt x="706565" y="0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191"/>
                          </a:cubicBezTo>
                          <a:lnTo>
                            <a:pt x="635508" y="191"/>
                          </a:lnTo>
                          <a:cubicBezTo>
                            <a:pt x="635508" y="191"/>
                            <a:pt x="619125" y="667"/>
                            <a:pt x="619125" y="667"/>
                          </a:cubicBezTo>
                          <a:cubicBezTo>
                            <a:pt x="513112" y="6191"/>
                            <a:pt x="408813" y="17812"/>
                            <a:pt x="305943" y="32385"/>
                          </a:cubicBezTo>
                          <a:cubicBezTo>
                            <a:pt x="203073" y="46958"/>
                            <a:pt x="101537" y="64294"/>
                            <a:pt x="0" y="81725"/>
                          </a:cubicBezTo>
                          <a:cubicBezTo>
                            <a:pt x="23241" y="79248"/>
                            <a:pt x="46577" y="76867"/>
                            <a:pt x="69818" y="74390"/>
                          </a:cubicBezTo>
                          <a:cubicBezTo>
                            <a:pt x="148114" y="61055"/>
                            <a:pt x="226600" y="48196"/>
                            <a:pt x="305848" y="36957"/>
                          </a:cubicBezTo>
                          <a:cubicBezTo>
                            <a:pt x="408718" y="22384"/>
                            <a:pt x="513016" y="10763"/>
                            <a:pt x="619030" y="5239"/>
                          </a:cubicBezTo>
                          <a:lnTo>
                            <a:pt x="635413" y="4858"/>
                          </a:lnTo>
                          <a:lnTo>
                            <a:pt x="651796" y="4858"/>
                          </a:lnTo>
                          <a:cubicBezTo>
                            <a:pt x="662750" y="4667"/>
                            <a:pt x="673608" y="4572"/>
                            <a:pt x="684562" y="4572"/>
                          </a:cubicBezTo>
                          <a:cubicBezTo>
                            <a:pt x="706374" y="4572"/>
                            <a:pt x="728186" y="5048"/>
                            <a:pt x="749903" y="5525"/>
                          </a:cubicBezTo>
                          <a:cubicBezTo>
                            <a:pt x="793337" y="6572"/>
                            <a:pt x="836390" y="8477"/>
                            <a:pt x="879158" y="10192"/>
                          </a:cubicBezTo>
                          <a:cubicBezTo>
                            <a:pt x="964597" y="13716"/>
                            <a:pt x="1049941" y="16574"/>
                            <a:pt x="1135475" y="18288"/>
                          </a:cubicBezTo>
                          <a:cubicBezTo>
                            <a:pt x="1306449" y="21622"/>
                            <a:pt x="1477613" y="21527"/>
                            <a:pt x="1648587" y="17145"/>
                          </a:cubicBezTo>
                          <a:cubicBezTo>
                            <a:pt x="1728597" y="18479"/>
                            <a:pt x="1808798" y="19145"/>
                            <a:pt x="1888998" y="18669"/>
                          </a:cubicBezTo>
                          <a:cubicBezTo>
                            <a:pt x="1950815" y="18383"/>
                            <a:pt x="2012633" y="17431"/>
                            <a:pt x="2074450" y="16192"/>
                          </a:cubicBezTo>
                          <a:cubicBezTo>
                            <a:pt x="2086832" y="14954"/>
                            <a:pt x="2099310" y="13716"/>
                            <a:pt x="2111693" y="12383"/>
                          </a:cubicBezTo>
                          <a:lnTo>
                            <a:pt x="2111693" y="10858"/>
                          </a:lnTo>
                          <a:cubicBezTo>
                            <a:pt x="2037397" y="12573"/>
                            <a:pt x="1963198" y="13621"/>
                            <a:pt x="1888998" y="14002"/>
                          </a:cubicBezTo>
                          <a:cubicBezTo>
                            <a:pt x="1808798" y="14383"/>
                            <a:pt x="1728597" y="13716"/>
                            <a:pt x="1648587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69" name="Vrije vorm: vorm 17368">
                      <a:extLst>
                        <a:ext uri="{FF2B5EF4-FFF2-40B4-BE49-F238E27FC236}">
                          <a16:creationId xmlns:a16="http://schemas.microsoft.com/office/drawing/2014/main" id="{B33F3BBF-2C1E-D468-73E7-EA846F1CE7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982" y="2943746"/>
                      <a:ext cx="1809178" cy="38189"/>
                    </a:xfrm>
                    <a:custGeom>
                      <a:avLst/>
                      <a:gdLst>
                        <a:gd name="connsiteX0" fmla="*/ 125063 w 1809178"/>
                        <a:gd name="connsiteY0" fmla="*/ 37547 h 38189"/>
                        <a:gd name="connsiteX1" fmla="*/ 209169 w 1809178"/>
                        <a:gd name="connsiteY1" fmla="*/ 38118 h 38189"/>
                        <a:gd name="connsiteX2" fmla="*/ 483203 w 1809178"/>
                        <a:gd name="connsiteY2" fmla="*/ 27069 h 38189"/>
                        <a:gd name="connsiteX3" fmla="*/ 934879 w 1809178"/>
                        <a:gd name="connsiteY3" fmla="*/ 5543 h 38189"/>
                        <a:gd name="connsiteX4" fmla="*/ 1387602 w 1809178"/>
                        <a:gd name="connsiteY4" fmla="*/ 12782 h 38189"/>
                        <a:gd name="connsiteX5" fmla="*/ 1662398 w 1809178"/>
                        <a:gd name="connsiteY5" fmla="*/ 24688 h 38189"/>
                        <a:gd name="connsiteX6" fmla="*/ 1809179 w 1809178"/>
                        <a:gd name="connsiteY6" fmla="*/ 23164 h 38189"/>
                        <a:gd name="connsiteX7" fmla="*/ 1387602 w 1809178"/>
                        <a:gd name="connsiteY7" fmla="*/ 8114 h 38189"/>
                        <a:gd name="connsiteX8" fmla="*/ 934879 w 1809178"/>
                        <a:gd name="connsiteY8" fmla="*/ 875 h 38189"/>
                        <a:gd name="connsiteX9" fmla="*/ 483203 w 1809178"/>
                        <a:gd name="connsiteY9" fmla="*/ 22402 h 38189"/>
                        <a:gd name="connsiteX10" fmla="*/ 209169 w 1809178"/>
                        <a:gd name="connsiteY10" fmla="*/ 33451 h 38189"/>
                        <a:gd name="connsiteX11" fmla="*/ 1810 w 1809178"/>
                        <a:gd name="connsiteY11" fmla="*/ 27736 h 38189"/>
                        <a:gd name="connsiteX12" fmla="*/ 1810 w 1809178"/>
                        <a:gd name="connsiteY12" fmla="*/ 27736 h 38189"/>
                        <a:gd name="connsiteX13" fmla="*/ 0 w 1809178"/>
                        <a:gd name="connsiteY13" fmla="*/ 27545 h 38189"/>
                        <a:gd name="connsiteX14" fmla="*/ 0 w 1809178"/>
                        <a:gd name="connsiteY14" fmla="*/ 29165 h 38189"/>
                        <a:gd name="connsiteX15" fmla="*/ 1810 w 1809178"/>
                        <a:gd name="connsiteY15" fmla="*/ 29355 h 38189"/>
                        <a:gd name="connsiteX16" fmla="*/ 1810 w 1809178"/>
                        <a:gd name="connsiteY16" fmla="*/ 29355 h 38189"/>
                        <a:gd name="connsiteX17" fmla="*/ 124968 w 1809178"/>
                        <a:gd name="connsiteY17" fmla="*/ 37451 h 381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8189">
                          <a:moveTo>
                            <a:pt x="125063" y="37547"/>
                          </a:moveTo>
                          <a:cubicBezTo>
                            <a:pt x="153067" y="38118"/>
                            <a:pt x="181166" y="38309"/>
                            <a:pt x="209169" y="38118"/>
                          </a:cubicBezTo>
                          <a:cubicBezTo>
                            <a:pt x="300704" y="37261"/>
                            <a:pt x="392049" y="32784"/>
                            <a:pt x="483203" y="27069"/>
                          </a:cubicBezTo>
                          <a:cubicBezTo>
                            <a:pt x="633413" y="19449"/>
                            <a:pt x="783622" y="8686"/>
                            <a:pt x="934879" y="5543"/>
                          </a:cubicBezTo>
                          <a:cubicBezTo>
                            <a:pt x="1086136" y="2590"/>
                            <a:pt x="1237107" y="7638"/>
                            <a:pt x="1387602" y="12782"/>
                          </a:cubicBezTo>
                          <a:cubicBezTo>
                            <a:pt x="1479137" y="17354"/>
                            <a:pt x="1570673" y="21830"/>
                            <a:pt x="1662398" y="24688"/>
                          </a:cubicBezTo>
                          <a:cubicBezTo>
                            <a:pt x="1711357" y="24688"/>
                            <a:pt x="1760315" y="24402"/>
                            <a:pt x="1809179" y="23164"/>
                          </a:cubicBezTo>
                          <a:cubicBezTo>
                            <a:pt x="1668304" y="22307"/>
                            <a:pt x="1528001" y="15163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40018" y="34118"/>
                            <a:pt x="70676" y="32498"/>
                            <a:pt x="1810" y="27736"/>
                          </a:cubicBezTo>
                          <a:cubicBezTo>
                            <a:pt x="1810" y="27736"/>
                            <a:pt x="1810" y="27736"/>
                            <a:pt x="1810" y="27736"/>
                          </a:cubicBez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42672" y="33165"/>
                            <a:pt x="83820" y="35737"/>
                            <a:pt x="124968" y="3745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0" name="Vrije vorm: vorm 17369">
                      <a:extLst>
                        <a:ext uri="{FF2B5EF4-FFF2-40B4-BE49-F238E27FC236}">
                          <a16:creationId xmlns:a16="http://schemas.microsoft.com/office/drawing/2014/main" id="{AC8B6AAE-7D2F-AC83-B68D-3B740F4615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3029179"/>
                      <a:ext cx="1044225" cy="35267"/>
                    </a:xfrm>
                    <a:custGeom>
                      <a:avLst/>
                      <a:gdLst>
                        <a:gd name="connsiteX0" fmla="*/ 53626 w 1044225"/>
                        <a:gd name="connsiteY0" fmla="*/ 28409 h 35267"/>
                        <a:gd name="connsiteX1" fmla="*/ 224123 w 1044225"/>
                        <a:gd name="connsiteY1" fmla="*/ 33077 h 35267"/>
                        <a:gd name="connsiteX2" fmla="*/ 258699 w 1044225"/>
                        <a:gd name="connsiteY2" fmla="*/ 34315 h 35267"/>
                        <a:gd name="connsiteX3" fmla="*/ 275939 w 1044225"/>
                        <a:gd name="connsiteY3" fmla="*/ 34791 h 35267"/>
                        <a:gd name="connsiteX4" fmla="*/ 284607 w 1044225"/>
                        <a:gd name="connsiteY4" fmla="*/ 35077 h 35267"/>
                        <a:gd name="connsiteX5" fmla="*/ 293275 w 1044225"/>
                        <a:gd name="connsiteY5" fmla="*/ 35077 h 35267"/>
                        <a:gd name="connsiteX6" fmla="*/ 327946 w 1044225"/>
                        <a:gd name="connsiteY6" fmla="*/ 35267 h 35267"/>
                        <a:gd name="connsiteX7" fmla="*/ 345281 w 1044225"/>
                        <a:gd name="connsiteY7" fmla="*/ 35077 h 35267"/>
                        <a:gd name="connsiteX8" fmla="*/ 362617 w 1044225"/>
                        <a:gd name="connsiteY8" fmla="*/ 34791 h 35267"/>
                        <a:gd name="connsiteX9" fmla="*/ 432054 w 1044225"/>
                        <a:gd name="connsiteY9" fmla="*/ 32791 h 35267"/>
                        <a:gd name="connsiteX10" fmla="*/ 466820 w 1044225"/>
                        <a:gd name="connsiteY10" fmla="*/ 31077 h 35267"/>
                        <a:gd name="connsiteX11" fmla="*/ 484156 w 1044225"/>
                        <a:gd name="connsiteY11" fmla="*/ 30219 h 35267"/>
                        <a:gd name="connsiteX12" fmla="*/ 501587 w 1044225"/>
                        <a:gd name="connsiteY12" fmla="*/ 29171 h 35267"/>
                        <a:gd name="connsiteX13" fmla="*/ 780383 w 1044225"/>
                        <a:gd name="connsiteY13" fmla="*/ 7359 h 35267"/>
                        <a:gd name="connsiteX14" fmla="*/ 998696 w 1044225"/>
                        <a:gd name="connsiteY14" fmla="*/ 5169 h 35267"/>
                        <a:gd name="connsiteX15" fmla="*/ 1044226 w 1044225"/>
                        <a:gd name="connsiteY15" fmla="*/ 1454 h 35267"/>
                        <a:gd name="connsiteX16" fmla="*/ 780383 w 1044225"/>
                        <a:gd name="connsiteY16" fmla="*/ 2787 h 35267"/>
                        <a:gd name="connsiteX17" fmla="*/ 501587 w 1044225"/>
                        <a:gd name="connsiteY17" fmla="*/ 24599 h 35267"/>
                        <a:gd name="connsiteX18" fmla="*/ 484156 w 1044225"/>
                        <a:gd name="connsiteY18" fmla="*/ 25647 h 35267"/>
                        <a:gd name="connsiteX19" fmla="*/ 466820 w 1044225"/>
                        <a:gd name="connsiteY19" fmla="*/ 26504 h 35267"/>
                        <a:gd name="connsiteX20" fmla="*/ 432054 w 1044225"/>
                        <a:gd name="connsiteY20" fmla="*/ 28219 h 35267"/>
                        <a:gd name="connsiteX21" fmla="*/ 362617 w 1044225"/>
                        <a:gd name="connsiteY21" fmla="*/ 30219 h 35267"/>
                        <a:gd name="connsiteX22" fmla="*/ 345281 w 1044225"/>
                        <a:gd name="connsiteY22" fmla="*/ 30505 h 35267"/>
                        <a:gd name="connsiteX23" fmla="*/ 327946 w 1044225"/>
                        <a:gd name="connsiteY23" fmla="*/ 30695 h 35267"/>
                        <a:gd name="connsiteX24" fmla="*/ 293275 w 1044225"/>
                        <a:gd name="connsiteY24" fmla="*/ 30505 h 35267"/>
                        <a:gd name="connsiteX25" fmla="*/ 284607 w 1044225"/>
                        <a:gd name="connsiteY25" fmla="*/ 30505 h 35267"/>
                        <a:gd name="connsiteX26" fmla="*/ 275939 w 1044225"/>
                        <a:gd name="connsiteY26" fmla="*/ 30219 h 35267"/>
                        <a:gd name="connsiteX27" fmla="*/ 258699 w 1044225"/>
                        <a:gd name="connsiteY27" fmla="*/ 29743 h 35267"/>
                        <a:gd name="connsiteX28" fmla="*/ 224123 w 1044225"/>
                        <a:gd name="connsiteY28" fmla="*/ 28505 h 35267"/>
                        <a:gd name="connsiteX29" fmla="*/ 53626 w 1044225"/>
                        <a:gd name="connsiteY29" fmla="*/ 23837 h 35267"/>
                        <a:gd name="connsiteX30" fmla="*/ 1810 w 1044225"/>
                        <a:gd name="connsiteY30" fmla="*/ 23171 h 35267"/>
                        <a:gd name="connsiteX31" fmla="*/ 1810 w 1044225"/>
                        <a:gd name="connsiteY31" fmla="*/ 23171 h 35267"/>
                        <a:gd name="connsiteX32" fmla="*/ 0 w 1044225"/>
                        <a:gd name="connsiteY32" fmla="*/ 23171 h 35267"/>
                        <a:gd name="connsiteX33" fmla="*/ 0 w 1044225"/>
                        <a:gd name="connsiteY33" fmla="*/ 27838 h 35267"/>
                        <a:gd name="connsiteX34" fmla="*/ 53626 w 1044225"/>
                        <a:gd name="connsiteY34" fmla="*/ 28505 h 352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267">
                          <a:moveTo>
                            <a:pt x="53626" y="28409"/>
                          </a:moveTo>
                          <a:cubicBezTo>
                            <a:pt x="110871" y="29838"/>
                            <a:pt x="167831" y="32600"/>
                            <a:pt x="224123" y="33077"/>
                          </a:cubicBezTo>
                          <a:cubicBezTo>
                            <a:pt x="235649" y="33744"/>
                            <a:pt x="247174" y="33934"/>
                            <a:pt x="258699" y="34315"/>
                          </a:cubicBezTo>
                          <a:lnTo>
                            <a:pt x="275939" y="34791"/>
                          </a:lnTo>
                          <a:lnTo>
                            <a:pt x="284607" y="35077"/>
                          </a:lnTo>
                          <a:lnTo>
                            <a:pt x="293275" y="35077"/>
                          </a:lnTo>
                          <a:cubicBezTo>
                            <a:pt x="293275" y="35077"/>
                            <a:pt x="327946" y="35267"/>
                            <a:pt x="327946" y="35267"/>
                          </a:cubicBezTo>
                          <a:cubicBezTo>
                            <a:pt x="333756" y="35267"/>
                            <a:pt x="339471" y="35267"/>
                            <a:pt x="345281" y="35077"/>
                          </a:cubicBezTo>
                          <a:lnTo>
                            <a:pt x="362617" y="34791"/>
                          </a:lnTo>
                          <a:cubicBezTo>
                            <a:pt x="385763" y="34601"/>
                            <a:pt x="408908" y="33458"/>
                            <a:pt x="432054" y="32791"/>
                          </a:cubicBezTo>
                          <a:cubicBezTo>
                            <a:pt x="443675" y="32315"/>
                            <a:pt x="455200" y="31648"/>
                            <a:pt x="466820" y="31077"/>
                          </a:cubicBezTo>
                          <a:lnTo>
                            <a:pt x="484156" y="30219"/>
                          </a:lnTo>
                          <a:lnTo>
                            <a:pt x="501587" y="29171"/>
                          </a:lnTo>
                          <a:cubicBezTo>
                            <a:pt x="594265" y="23552"/>
                            <a:pt x="687038" y="14884"/>
                            <a:pt x="780383" y="7359"/>
                          </a:cubicBezTo>
                          <a:cubicBezTo>
                            <a:pt x="853059" y="5169"/>
                            <a:pt x="926021" y="4025"/>
                            <a:pt x="998696" y="5169"/>
                          </a:cubicBezTo>
                          <a:cubicBezTo>
                            <a:pt x="1013841" y="3835"/>
                            <a:pt x="1028986" y="2502"/>
                            <a:pt x="1044226" y="1454"/>
                          </a:cubicBezTo>
                          <a:cubicBezTo>
                            <a:pt x="956596" y="-1213"/>
                            <a:pt x="868204" y="120"/>
                            <a:pt x="780383" y="2787"/>
                          </a:cubicBezTo>
                          <a:cubicBezTo>
                            <a:pt x="687038" y="10312"/>
                            <a:pt x="594360" y="18884"/>
                            <a:pt x="501587" y="24599"/>
                          </a:cubicBezTo>
                          <a:lnTo>
                            <a:pt x="484156" y="25647"/>
                          </a:lnTo>
                          <a:lnTo>
                            <a:pt x="466820" y="26504"/>
                          </a:lnTo>
                          <a:cubicBezTo>
                            <a:pt x="455200" y="27076"/>
                            <a:pt x="443675" y="27743"/>
                            <a:pt x="432054" y="28219"/>
                          </a:cubicBezTo>
                          <a:cubicBezTo>
                            <a:pt x="408908" y="28981"/>
                            <a:pt x="385763" y="30029"/>
                            <a:pt x="362617" y="30219"/>
                          </a:cubicBezTo>
                          <a:lnTo>
                            <a:pt x="345281" y="30505"/>
                          </a:lnTo>
                          <a:cubicBezTo>
                            <a:pt x="339471" y="30600"/>
                            <a:pt x="333661" y="30695"/>
                            <a:pt x="327946" y="30695"/>
                          </a:cubicBezTo>
                          <a:lnTo>
                            <a:pt x="293275" y="30505"/>
                          </a:lnTo>
                          <a:lnTo>
                            <a:pt x="284607" y="30505"/>
                          </a:lnTo>
                          <a:cubicBezTo>
                            <a:pt x="284607" y="30505"/>
                            <a:pt x="275939" y="30219"/>
                            <a:pt x="275939" y="30219"/>
                          </a:cubicBezTo>
                          <a:lnTo>
                            <a:pt x="258699" y="29743"/>
                          </a:lnTo>
                          <a:cubicBezTo>
                            <a:pt x="247174" y="29362"/>
                            <a:pt x="235649" y="29171"/>
                            <a:pt x="224123" y="28505"/>
                          </a:cubicBezTo>
                          <a:cubicBezTo>
                            <a:pt x="167831" y="28028"/>
                            <a:pt x="110871" y="25266"/>
                            <a:pt x="53626" y="23837"/>
                          </a:cubicBezTo>
                          <a:cubicBezTo>
                            <a:pt x="36386" y="23361"/>
                            <a:pt x="19050" y="23171"/>
                            <a:pt x="1810" y="23171"/>
                          </a:cubicBezTo>
                          <a:lnTo>
                            <a:pt x="1810" y="23171"/>
                          </a:lnTo>
                          <a:cubicBezTo>
                            <a:pt x="1238" y="23171"/>
                            <a:pt x="571" y="23171"/>
                            <a:pt x="0" y="23171"/>
                          </a:cubicBezTo>
                          <a:lnTo>
                            <a:pt x="0" y="27838"/>
                          </a:lnTo>
                          <a:cubicBezTo>
                            <a:pt x="17907" y="27838"/>
                            <a:pt x="35814" y="28124"/>
                            <a:pt x="53626" y="285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1" name="Vrije vorm: vorm 17370">
                      <a:extLst>
                        <a:ext uri="{FF2B5EF4-FFF2-40B4-BE49-F238E27FC236}">
                          <a16:creationId xmlns:a16="http://schemas.microsoft.com/office/drawing/2014/main" id="{65DAA456-4DFF-2BA6-32C6-E058A0BB93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4233"/>
                      <a:ext cx="2325317" cy="80010"/>
                    </a:xfrm>
                    <a:custGeom>
                      <a:avLst/>
                      <a:gdLst>
                        <a:gd name="connsiteX0" fmla="*/ 783812 w 2325317"/>
                        <a:gd name="connsiteY0" fmla="*/ 29528 h 80010"/>
                        <a:gd name="connsiteX1" fmla="*/ 560832 w 2325317"/>
                        <a:gd name="connsiteY1" fmla="*/ 36100 h 80010"/>
                        <a:gd name="connsiteX2" fmla="*/ 338614 w 2325317"/>
                        <a:gd name="connsiteY2" fmla="*/ 35338 h 80010"/>
                        <a:gd name="connsiteX3" fmla="*/ 118586 w 2325317"/>
                        <a:gd name="connsiteY3" fmla="*/ 13716 h 80010"/>
                        <a:gd name="connsiteX4" fmla="*/ 11906 w 2325317"/>
                        <a:gd name="connsiteY4" fmla="*/ 0 h 80010"/>
                        <a:gd name="connsiteX5" fmla="*/ 0 w 2325317"/>
                        <a:gd name="connsiteY5" fmla="*/ 0 h 80010"/>
                        <a:gd name="connsiteX6" fmla="*/ 117634 w 2325317"/>
                        <a:gd name="connsiteY6" fmla="*/ 16954 h 80010"/>
                        <a:gd name="connsiteX7" fmla="*/ 198787 w 2325317"/>
                        <a:gd name="connsiteY7" fmla="*/ 27908 h 80010"/>
                        <a:gd name="connsiteX8" fmla="*/ 338614 w 2325317"/>
                        <a:gd name="connsiteY8" fmla="*/ 40005 h 80010"/>
                        <a:gd name="connsiteX9" fmla="*/ 560832 w 2325317"/>
                        <a:gd name="connsiteY9" fmla="*/ 40767 h 80010"/>
                        <a:gd name="connsiteX10" fmla="*/ 783812 w 2325317"/>
                        <a:gd name="connsiteY10" fmla="*/ 34195 h 80010"/>
                        <a:gd name="connsiteX11" fmla="*/ 1517809 w 2325317"/>
                        <a:gd name="connsiteY11" fmla="*/ 33052 h 80010"/>
                        <a:gd name="connsiteX12" fmla="*/ 2250758 w 2325317"/>
                        <a:gd name="connsiteY12" fmla="*/ 56293 h 80010"/>
                        <a:gd name="connsiteX13" fmla="*/ 2272094 w 2325317"/>
                        <a:gd name="connsiteY13" fmla="*/ 57531 h 80010"/>
                        <a:gd name="connsiteX14" fmla="*/ 2277809 w 2325317"/>
                        <a:gd name="connsiteY14" fmla="*/ 57912 h 80010"/>
                        <a:gd name="connsiteX15" fmla="*/ 2283714 w 2325317"/>
                        <a:gd name="connsiteY15" fmla="*/ 58579 h 80010"/>
                        <a:gd name="connsiteX16" fmla="*/ 2295239 w 2325317"/>
                        <a:gd name="connsiteY16" fmla="*/ 60674 h 80010"/>
                        <a:gd name="connsiteX17" fmla="*/ 2306479 w 2325317"/>
                        <a:gd name="connsiteY17" fmla="*/ 64008 h 80010"/>
                        <a:gd name="connsiteX18" fmla="*/ 2317147 w 2325317"/>
                        <a:gd name="connsiteY18" fmla="*/ 69342 h 80010"/>
                        <a:gd name="connsiteX19" fmla="*/ 2319528 w 2325317"/>
                        <a:gd name="connsiteY19" fmla="*/ 71152 h 80010"/>
                        <a:gd name="connsiteX20" fmla="*/ 2321624 w 2325317"/>
                        <a:gd name="connsiteY20" fmla="*/ 73247 h 80010"/>
                        <a:gd name="connsiteX21" fmla="*/ 2323624 w 2325317"/>
                        <a:gd name="connsiteY21" fmla="*/ 75914 h 80010"/>
                        <a:gd name="connsiteX22" fmla="*/ 2324862 w 2325317"/>
                        <a:gd name="connsiteY22" fmla="*/ 79153 h 80010"/>
                        <a:gd name="connsiteX23" fmla="*/ 2325053 w 2325317"/>
                        <a:gd name="connsiteY23" fmla="*/ 80010 h 80010"/>
                        <a:gd name="connsiteX24" fmla="*/ 2324862 w 2325317"/>
                        <a:gd name="connsiteY24" fmla="*/ 74581 h 80010"/>
                        <a:gd name="connsiteX25" fmla="*/ 2323624 w 2325317"/>
                        <a:gd name="connsiteY25" fmla="*/ 71342 h 80010"/>
                        <a:gd name="connsiteX26" fmla="*/ 2321624 w 2325317"/>
                        <a:gd name="connsiteY26" fmla="*/ 68675 h 80010"/>
                        <a:gd name="connsiteX27" fmla="*/ 2319528 w 2325317"/>
                        <a:gd name="connsiteY27" fmla="*/ 66580 h 80010"/>
                        <a:gd name="connsiteX28" fmla="*/ 2317147 w 2325317"/>
                        <a:gd name="connsiteY28" fmla="*/ 64770 h 80010"/>
                        <a:gd name="connsiteX29" fmla="*/ 2306479 w 2325317"/>
                        <a:gd name="connsiteY29" fmla="*/ 59436 h 80010"/>
                        <a:gd name="connsiteX30" fmla="*/ 2295239 w 2325317"/>
                        <a:gd name="connsiteY30" fmla="*/ 56102 h 80010"/>
                        <a:gd name="connsiteX31" fmla="*/ 2283714 w 2325317"/>
                        <a:gd name="connsiteY31" fmla="*/ 54007 h 80010"/>
                        <a:gd name="connsiteX32" fmla="*/ 2277809 w 2325317"/>
                        <a:gd name="connsiteY32" fmla="*/ 53340 h 80010"/>
                        <a:gd name="connsiteX33" fmla="*/ 2272094 w 2325317"/>
                        <a:gd name="connsiteY33" fmla="*/ 52959 h 80010"/>
                        <a:gd name="connsiteX34" fmla="*/ 2250758 w 2325317"/>
                        <a:gd name="connsiteY34" fmla="*/ 51721 h 80010"/>
                        <a:gd name="connsiteX35" fmla="*/ 1517809 w 2325317"/>
                        <a:gd name="connsiteY35" fmla="*/ 28480 h 80010"/>
                        <a:gd name="connsiteX36" fmla="*/ 783812 w 2325317"/>
                        <a:gd name="connsiteY36" fmla="*/ 29623 h 800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010">
                          <a:moveTo>
                            <a:pt x="783812" y="29528"/>
                          </a:moveTo>
                          <a:cubicBezTo>
                            <a:pt x="709422" y="31337"/>
                            <a:pt x="635032" y="33909"/>
                            <a:pt x="560832" y="36100"/>
                          </a:cubicBezTo>
                          <a:cubicBezTo>
                            <a:pt x="486632" y="38195"/>
                            <a:pt x="412433" y="39148"/>
                            <a:pt x="338614" y="35338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44590" y="20765"/>
                            <a:pt x="171640" y="24479"/>
                            <a:pt x="198787" y="27908"/>
                          </a:cubicBezTo>
                          <a:cubicBezTo>
                            <a:pt x="245174" y="33147"/>
                            <a:pt x="291751" y="37529"/>
                            <a:pt x="338614" y="40005"/>
                          </a:cubicBezTo>
                          <a:cubicBezTo>
                            <a:pt x="412433" y="43815"/>
                            <a:pt x="486632" y="42863"/>
                            <a:pt x="560832" y="40767"/>
                          </a:cubicBezTo>
                          <a:cubicBezTo>
                            <a:pt x="635032" y="38576"/>
                            <a:pt x="709422" y="36004"/>
                            <a:pt x="783812" y="34195"/>
                          </a:cubicBezTo>
                          <a:cubicBezTo>
                            <a:pt x="1028414" y="29718"/>
                            <a:pt x="1273207" y="29337"/>
                            <a:pt x="1517809" y="33052"/>
                          </a:cubicBezTo>
                          <a:cubicBezTo>
                            <a:pt x="1762411" y="36767"/>
                            <a:pt x="2006822" y="44387"/>
                            <a:pt x="2250758" y="56293"/>
                          </a:cubicBezTo>
                          <a:lnTo>
                            <a:pt x="2272094" y="57531"/>
                          </a:lnTo>
                          <a:cubicBezTo>
                            <a:pt x="2273808" y="57531"/>
                            <a:pt x="2275808" y="57721"/>
                            <a:pt x="2277809" y="57912"/>
                          </a:cubicBezTo>
                          <a:cubicBezTo>
                            <a:pt x="2279809" y="58103"/>
                            <a:pt x="2281714" y="58293"/>
                            <a:pt x="2283714" y="58579"/>
                          </a:cubicBezTo>
                          <a:cubicBezTo>
                            <a:pt x="2287619" y="59150"/>
                            <a:pt x="2291429" y="59722"/>
                            <a:pt x="2295239" y="60674"/>
                          </a:cubicBezTo>
                          <a:cubicBezTo>
                            <a:pt x="2299049" y="61532"/>
                            <a:pt x="2302764" y="62579"/>
                            <a:pt x="2306479" y="64008"/>
                          </a:cubicBezTo>
                          <a:cubicBezTo>
                            <a:pt x="2310194" y="65342"/>
                            <a:pt x="2313813" y="67056"/>
                            <a:pt x="2317147" y="69342"/>
                          </a:cubicBezTo>
                          <a:lnTo>
                            <a:pt x="2319528" y="71152"/>
                          </a:lnTo>
                          <a:cubicBezTo>
                            <a:pt x="2320290" y="71819"/>
                            <a:pt x="2320957" y="72581"/>
                            <a:pt x="2321624" y="73247"/>
                          </a:cubicBezTo>
                          <a:cubicBezTo>
                            <a:pt x="2322386" y="73914"/>
                            <a:pt x="2322767" y="74676"/>
                            <a:pt x="2323624" y="75914"/>
                          </a:cubicBezTo>
                          <a:cubicBezTo>
                            <a:pt x="2324481" y="77057"/>
                            <a:pt x="2324576" y="78105"/>
                            <a:pt x="2324862" y="79153"/>
                          </a:cubicBezTo>
                          <a:cubicBezTo>
                            <a:pt x="2324957" y="79438"/>
                            <a:pt x="2325053" y="79724"/>
                            <a:pt x="2325053" y="80010"/>
                          </a:cubicBezTo>
                          <a:cubicBezTo>
                            <a:pt x="2325243" y="78200"/>
                            <a:pt x="2325624" y="76391"/>
                            <a:pt x="2324862" y="74581"/>
                          </a:cubicBezTo>
                          <a:cubicBezTo>
                            <a:pt x="2324576" y="73438"/>
                            <a:pt x="2324481" y="72390"/>
                            <a:pt x="2323624" y="71342"/>
                          </a:cubicBez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60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1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414" y="25146"/>
                            <a:pt x="783812" y="29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2" name="Vrije vorm: vorm 17371">
                      <a:extLst>
                        <a:ext uri="{FF2B5EF4-FFF2-40B4-BE49-F238E27FC236}">
                          <a16:creationId xmlns:a16="http://schemas.microsoft.com/office/drawing/2014/main" id="{EC43F065-25CE-6E36-1DE5-6B5E9E0B7A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26303" y="2961195"/>
                      <a:ext cx="589216" cy="36375"/>
                    </a:xfrm>
                    <a:custGeom>
                      <a:avLst/>
                      <a:gdLst>
                        <a:gd name="connsiteX0" fmla="*/ 510921 w 589216"/>
                        <a:gd name="connsiteY0" fmla="*/ 14859 h 36375"/>
                        <a:gd name="connsiteX1" fmla="*/ 552831 w 589216"/>
                        <a:gd name="connsiteY1" fmla="*/ 9239 h 36375"/>
                        <a:gd name="connsiteX2" fmla="*/ 573691 w 589216"/>
                        <a:gd name="connsiteY2" fmla="*/ 6191 h 36375"/>
                        <a:gd name="connsiteX3" fmla="*/ 584073 w 589216"/>
                        <a:gd name="connsiteY3" fmla="*/ 4667 h 36375"/>
                        <a:gd name="connsiteX4" fmla="*/ 586645 w 589216"/>
                        <a:gd name="connsiteY4" fmla="*/ 4286 h 36375"/>
                        <a:gd name="connsiteX5" fmla="*/ 587978 w 589216"/>
                        <a:gd name="connsiteY5" fmla="*/ 4096 h 36375"/>
                        <a:gd name="connsiteX6" fmla="*/ 588359 w 589216"/>
                        <a:gd name="connsiteY6" fmla="*/ 4096 h 36375"/>
                        <a:gd name="connsiteX7" fmla="*/ 589026 w 589216"/>
                        <a:gd name="connsiteY7" fmla="*/ 3905 h 36375"/>
                        <a:gd name="connsiteX8" fmla="*/ 589217 w 589216"/>
                        <a:gd name="connsiteY8" fmla="*/ 3524 h 36375"/>
                        <a:gd name="connsiteX9" fmla="*/ 589121 w 589216"/>
                        <a:gd name="connsiteY9" fmla="*/ 3143 h 36375"/>
                        <a:gd name="connsiteX10" fmla="*/ 589026 w 589216"/>
                        <a:gd name="connsiteY10" fmla="*/ 3048 h 36375"/>
                        <a:gd name="connsiteX11" fmla="*/ 588550 w 589216"/>
                        <a:gd name="connsiteY11" fmla="*/ 2572 h 36375"/>
                        <a:gd name="connsiteX12" fmla="*/ 587693 w 589216"/>
                        <a:gd name="connsiteY12" fmla="*/ 1715 h 36375"/>
                        <a:gd name="connsiteX13" fmla="*/ 586454 w 589216"/>
                        <a:gd name="connsiteY13" fmla="*/ 857 h 36375"/>
                        <a:gd name="connsiteX14" fmla="*/ 584835 w 589216"/>
                        <a:gd name="connsiteY14" fmla="*/ 0 h 36375"/>
                        <a:gd name="connsiteX15" fmla="*/ 584168 w 589216"/>
                        <a:gd name="connsiteY15" fmla="*/ 0 h 36375"/>
                        <a:gd name="connsiteX16" fmla="*/ 573786 w 589216"/>
                        <a:gd name="connsiteY16" fmla="*/ 1715 h 36375"/>
                        <a:gd name="connsiteX17" fmla="*/ 552926 w 589216"/>
                        <a:gd name="connsiteY17" fmla="*/ 4763 h 36375"/>
                        <a:gd name="connsiteX18" fmla="*/ 511016 w 589216"/>
                        <a:gd name="connsiteY18" fmla="*/ 10382 h 36375"/>
                        <a:gd name="connsiteX19" fmla="*/ 341852 w 589216"/>
                        <a:gd name="connsiteY19" fmla="*/ 26670 h 36375"/>
                        <a:gd name="connsiteX20" fmla="*/ 0 w 589216"/>
                        <a:gd name="connsiteY20" fmla="*/ 29432 h 36375"/>
                        <a:gd name="connsiteX21" fmla="*/ 237934 w 589216"/>
                        <a:gd name="connsiteY21" fmla="*/ 36195 h 36375"/>
                        <a:gd name="connsiteX22" fmla="*/ 341757 w 589216"/>
                        <a:gd name="connsiteY22" fmla="*/ 31337 h 36375"/>
                        <a:gd name="connsiteX23" fmla="*/ 510921 w 589216"/>
                        <a:gd name="connsiteY23" fmla="*/ 15050 h 363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6375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7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715"/>
                            <a:pt x="573786" y="1715"/>
                          </a:cubicBezTo>
                          <a:cubicBezTo>
                            <a:pt x="566833" y="2762"/>
                            <a:pt x="559880" y="3810"/>
                            <a:pt x="552926" y="4763"/>
                          </a:cubicBezTo>
                          <a:cubicBezTo>
                            <a:pt x="538925" y="6667"/>
                            <a:pt x="525018" y="8668"/>
                            <a:pt x="511016" y="10382"/>
                          </a:cubicBezTo>
                          <a:cubicBezTo>
                            <a:pt x="455009" y="17431"/>
                            <a:pt x="398526" y="22860"/>
                            <a:pt x="341852" y="26670"/>
                          </a:cubicBezTo>
                          <a:cubicBezTo>
                            <a:pt x="228409" y="34195"/>
                            <a:pt x="113919" y="35052"/>
                            <a:pt x="0" y="29432"/>
                          </a:cubicBezTo>
                          <a:cubicBezTo>
                            <a:pt x="78962" y="34862"/>
                            <a:pt x="158401" y="37052"/>
                            <a:pt x="237934" y="36195"/>
                          </a:cubicBezTo>
                          <a:cubicBezTo>
                            <a:pt x="272605" y="35147"/>
                            <a:pt x="307276" y="33623"/>
                            <a:pt x="341757" y="31337"/>
                          </a:cubicBezTo>
                          <a:cubicBezTo>
                            <a:pt x="398526" y="27527"/>
                            <a:pt x="454914" y="22098"/>
                            <a:pt x="510921" y="150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3" name="Vrije vorm: vorm 17372">
                      <a:extLst>
                        <a:ext uri="{FF2B5EF4-FFF2-40B4-BE49-F238E27FC236}">
                          <a16:creationId xmlns:a16="http://schemas.microsoft.com/office/drawing/2014/main" id="{FAAF02B5-F633-1470-7671-A41EA086B2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962" y="2881280"/>
                      <a:ext cx="590931" cy="6095"/>
                    </a:xfrm>
                    <a:custGeom>
                      <a:avLst/>
                      <a:gdLst>
                        <a:gd name="connsiteX0" fmla="*/ 213931 w 590931"/>
                        <a:gd name="connsiteY0" fmla="*/ 5620 h 6095"/>
                        <a:gd name="connsiteX1" fmla="*/ 316706 w 590931"/>
                        <a:gd name="connsiteY1" fmla="*/ 5334 h 6095"/>
                        <a:gd name="connsiteX2" fmla="*/ 518350 w 590931"/>
                        <a:gd name="connsiteY2" fmla="*/ 4763 h 6095"/>
                        <a:gd name="connsiteX3" fmla="*/ 570167 w 590931"/>
                        <a:gd name="connsiteY3" fmla="*/ 1429 h 6095"/>
                        <a:gd name="connsiteX4" fmla="*/ 590931 w 590931"/>
                        <a:gd name="connsiteY4" fmla="*/ 0 h 6095"/>
                        <a:gd name="connsiteX5" fmla="*/ 316706 w 590931"/>
                        <a:gd name="connsiteY5" fmla="*/ 762 h 6095"/>
                        <a:gd name="connsiteX6" fmla="*/ 213931 w 590931"/>
                        <a:gd name="connsiteY6" fmla="*/ 1048 h 6095"/>
                        <a:gd name="connsiteX7" fmla="*/ 0 w 590931"/>
                        <a:gd name="connsiteY7" fmla="*/ 1619 h 6095"/>
                        <a:gd name="connsiteX8" fmla="*/ 60007 w 590931"/>
                        <a:gd name="connsiteY8" fmla="*/ 6096 h 6095"/>
                        <a:gd name="connsiteX9" fmla="*/ 214027 w 590931"/>
                        <a:gd name="connsiteY9" fmla="*/ 5715 h 60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6095">
                          <a:moveTo>
                            <a:pt x="213931" y="5620"/>
                          </a:moveTo>
                          <a:cubicBezTo>
                            <a:pt x="248221" y="6191"/>
                            <a:pt x="282416" y="6001"/>
                            <a:pt x="316706" y="5334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lnTo>
                            <a:pt x="0" y="1619"/>
                          </a:lnTo>
                          <a:cubicBezTo>
                            <a:pt x="20002" y="3238"/>
                            <a:pt x="39910" y="4667"/>
                            <a:pt x="60007" y="6096"/>
                          </a:cubicBezTo>
                          <a:lnTo>
                            <a:pt x="214027" y="5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4" name="Vrije vorm: vorm 17373">
                      <a:extLst>
                        <a:ext uri="{FF2B5EF4-FFF2-40B4-BE49-F238E27FC236}">
                          <a16:creationId xmlns:a16="http://schemas.microsoft.com/office/drawing/2014/main" id="{FF840123-80BC-7209-0045-9698C9F565D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79090"/>
                      <a:ext cx="17811" cy="2952"/>
                    </a:xfrm>
                    <a:custGeom>
                      <a:avLst/>
                      <a:gdLst>
                        <a:gd name="connsiteX0" fmla="*/ 2858 w 17811"/>
                        <a:gd name="connsiteY0" fmla="*/ 0 h 2952"/>
                        <a:gd name="connsiteX1" fmla="*/ 0 w 17811"/>
                        <a:gd name="connsiteY1" fmla="*/ 0 h 2952"/>
                        <a:gd name="connsiteX2" fmla="*/ 17812 w 17811"/>
                        <a:gd name="connsiteY2" fmla="*/ 2953 h 2952"/>
                        <a:gd name="connsiteX3" fmla="*/ 2953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2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2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5" name="Vrije vorm: vorm 17374">
                      <a:extLst>
                        <a:ext uri="{FF2B5EF4-FFF2-40B4-BE49-F238E27FC236}">
                          <a16:creationId xmlns:a16="http://schemas.microsoft.com/office/drawing/2014/main" id="{F3B13B63-C786-B648-479D-6BCC3C6CF6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1853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667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143 h 9334"/>
                        <a:gd name="connsiteX3" fmla="*/ 36386 w 329850"/>
                        <a:gd name="connsiteY3" fmla="*/ 6667 h 9334"/>
                        <a:gd name="connsiteX4" fmla="*/ 105346 w 329850"/>
                        <a:gd name="connsiteY4" fmla="*/ 4667 h 9334"/>
                        <a:gd name="connsiteX5" fmla="*/ 329660 w 329850"/>
                        <a:gd name="connsiteY5" fmla="*/ 9334 h 9334"/>
                        <a:gd name="connsiteX6" fmla="*/ 329851 w 329850"/>
                        <a:gd name="connsiteY6" fmla="*/ 9334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667"/>
                          </a:moveTo>
                          <a:cubicBezTo>
                            <a:pt x="254889" y="3715"/>
                            <a:pt x="180022" y="2191"/>
                            <a:pt x="105346" y="0"/>
                          </a:cubicBezTo>
                          <a:cubicBezTo>
                            <a:pt x="70295" y="1143"/>
                            <a:pt x="35147" y="2191"/>
                            <a:pt x="0" y="3143"/>
                          </a:cubicBezTo>
                          <a:cubicBezTo>
                            <a:pt x="12097" y="4382"/>
                            <a:pt x="24289" y="5525"/>
                            <a:pt x="36386" y="6667"/>
                          </a:cubicBezTo>
                          <a:cubicBezTo>
                            <a:pt x="59341" y="6001"/>
                            <a:pt x="82391" y="5429"/>
                            <a:pt x="105346" y="4667"/>
                          </a:cubicBezTo>
                          <a:cubicBezTo>
                            <a:pt x="180118" y="6858"/>
                            <a:pt x="254889" y="8477"/>
                            <a:pt x="329660" y="9334"/>
                          </a:cubicBezTo>
                          <a:cubicBezTo>
                            <a:pt x="329660" y="9334"/>
                            <a:pt x="329755" y="9334"/>
                            <a:pt x="329851" y="9334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6" name="Vrije vorm: vorm 17375">
                      <a:extLst>
                        <a:ext uri="{FF2B5EF4-FFF2-40B4-BE49-F238E27FC236}">
                          <a16:creationId xmlns:a16="http://schemas.microsoft.com/office/drawing/2014/main" id="{5F5D3B20-969B-95E7-C0DF-643AA1BE212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728" y="3184937"/>
                      <a:ext cx="1580578" cy="32766"/>
                    </a:xfrm>
                    <a:custGeom>
                      <a:avLst/>
                      <a:gdLst>
                        <a:gd name="connsiteX0" fmla="*/ 1580579 w 1580578"/>
                        <a:gd name="connsiteY0" fmla="*/ 0 h 32766"/>
                        <a:gd name="connsiteX1" fmla="*/ 1173575 w 1580578"/>
                        <a:gd name="connsiteY1" fmla="*/ 10096 h 32766"/>
                        <a:gd name="connsiteX2" fmla="*/ 721233 w 1580578"/>
                        <a:gd name="connsiteY2" fmla="*/ 13144 h 32766"/>
                        <a:gd name="connsiteX3" fmla="*/ 495014 w 1580578"/>
                        <a:gd name="connsiteY3" fmla="*/ 9049 h 32766"/>
                        <a:gd name="connsiteX4" fmla="*/ 268414 w 1580578"/>
                        <a:gd name="connsiteY4" fmla="*/ 12859 h 32766"/>
                        <a:gd name="connsiteX5" fmla="*/ 0 w 1580578"/>
                        <a:gd name="connsiteY5" fmla="*/ 32766 h 32766"/>
                        <a:gd name="connsiteX6" fmla="*/ 45148 w 1580578"/>
                        <a:gd name="connsiteY6" fmla="*/ 32766 h 32766"/>
                        <a:gd name="connsiteX7" fmla="*/ 104394 w 1580578"/>
                        <a:gd name="connsiteY7" fmla="*/ 28384 h 32766"/>
                        <a:gd name="connsiteX8" fmla="*/ 268510 w 1580578"/>
                        <a:gd name="connsiteY8" fmla="*/ 17526 h 32766"/>
                        <a:gd name="connsiteX9" fmla="*/ 495109 w 1580578"/>
                        <a:gd name="connsiteY9" fmla="*/ 13716 h 32766"/>
                        <a:gd name="connsiteX10" fmla="*/ 721328 w 1580578"/>
                        <a:gd name="connsiteY10" fmla="*/ 17812 h 32766"/>
                        <a:gd name="connsiteX11" fmla="*/ 1173671 w 1580578"/>
                        <a:gd name="connsiteY11" fmla="*/ 14764 h 32766"/>
                        <a:gd name="connsiteX12" fmla="*/ 1302830 w 1580578"/>
                        <a:gd name="connsiteY12" fmla="*/ 12287 h 32766"/>
                        <a:gd name="connsiteX13" fmla="*/ 1580483 w 1580578"/>
                        <a:gd name="connsiteY13" fmla="*/ 286 h 32766"/>
                        <a:gd name="connsiteX14" fmla="*/ 1580579 w 1580578"/>
                        <a:gd name="connsiteY14" fmla="*/ 0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766">
                          <a:moveTo>
                            <a:pt x="1580579" y="0"/>
                          </a:moveTo>
                          <a:cubicBezTo>
                            <a:pt x="1444943" y="4381"/>
                            <a:pt x="1309306" y="8001"/>
                            <a:pt x="1173575" y="10096"/>
                          </a:cubicBezTo>
                          <a:cubicBezTo>
                            <a:pt x="1022795" y="13525"/>
                            <a:pt x="871918" y="15050"/>
                            <a:pt x="721233" y="13144"/>
                          </a:cubicBezTo>
                          <a:cubicBezTo>
                            <a:pt x="645890" y="12287"/>
                            <a:pt x="570547" y="9906"/>
                            <a:pt x="495014" y="9049"/>
                          </a:cubicBezTo>
                          <a:cubicBezTo>
                            <a:pt x="419481" y="8096"/>
                            <a:pt x="343757" y="9620"/>
                            <a:pt x="268414" y="12859"/>
                          </a:cubicBezTo>
                          <a:cubicBezTo>
                            <a:pt x="178498" y="17335"/>
                            <a:pt x="89154" y="24384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64865" y="31147"/>
                            <a:pt x="84677" y="29718"/>
                            <a:pt x="104394" y="28384"/>
                          </a:cubicBezTo>
                          <a:cubicBezTo>
                            <a:pt x="158972" y="24003"/>
                            <a:pt x="213646" y="20288"/>
                            <a:pt x="268510" y="17526"/>
                          </a:cubicBezTo>
                          <a:cubicBezTo>
                            <a:pt x="343948" y="14288"/>
                            <a:pt x="419576" y="12763"/>
                            <a:pt x="495109" y="13716"/>
                          </a:cubicBezTo>
                          <a:cubicBezTo>
                            <a:pt x="570643" y="14573"/>
                            <a:pt x="645985" y="16954"/>
                            <a:pt x="721328" y="17812"/>
                          </a:cubicBezTo>
                          <a:cubicBezTo>
                            <a:pt x="872109" y="19717"/>
                            <a:pt x="1022890" y="18288"/>
                            <a:pt x="1173671" y="14764"/>
                          </a:cubicBezTo>
                          <a:cubicBezTo>
                            <a:pt x="1216723" y="14097"/>
                            <a:pt x="1259777" y="13240"/>
                            <a:pt x="1302830" y="12287"/>
                          </a:cubicBezTo>
                          <a:cubicBezTo>
                            <a:pt x="1395413" y="8763"/>
                            <a:pt x="1487996" y="4667"/>
                            <a:pt x="1580483" y="286"/>
                          </a:cubicBezTo>
                          <a:cubicBezTo>
                            <a:pt x="1580483" y="286"/>
                            <a:pt x="1580483" y="95"/>
                            <a:pt x="158057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7" name="Vrije vorm: vorm 17376">
                      <a:extLst>
                        <a:ext uri="{FF2B5EF4-FFF2-40B4-BE49-F238E27FC236}">
                          <a16:creationId xmlns:a16="http://schemas.microsoft.com/office/drawing/2014/main" id="{4359DA6A-86DC-1563-04E0-33530823E2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4345"/>
                      <a:ext cx="2540698" cy="120022"/>
                    </a:xfrm>
                    <a:custGeom>
                      <a:avLst/>
                      <a:gdLst>
                        <a:gd name="connsiteX0" fmla="*/ 2030349 w 2540698"/>
                        <a:gd name="connsiteY0" fmla="*/ 21526 h 120022"/>
                        <a:gd name="connsiteX1" fmla="*/ 1713262 w 2540698"/>
                        <a:gd name="connsiteY1" fmla="*/ 21526 h 120022"/>
                        <a:gd name="connsiteX2" fmla="*/ 1554861 w 2540698"/>
                        <a:gd name="connsiteY2" fmla="*/ 17145 h 120022"/>
                        <a:gd name="connsiteX3" fmla="*/ 1396270 w 2540698"/>
                        <a:gd name="connsiteY3" fmla="*/ 12097 h 120022"/>
                        <a:gd name="connsiteX4" fmla="*/ 1316736 w 2540698"/>
                        <a:gd name="connsiteY4" fmla="*/ 11335 h 120022"/>
                        <a:gd name="connsiteX5" fmla="*/ 1237107 w 2540698"/>
                        <a:gd name="connsiteY5" fmla="*/ 12954 h 120022"/>
                        <a:gd name="connsiteX6" fmla="*/ 1078897 w 2540698"/>
                        <a:gd name="connsiteY6" fmla="*/ 25908 h 120022"/>
                        <a:gd name="connsiteX7" fmla="*/ 922973 w 2540698"/>
                        <a:gd name="connsiteY7" fmla="*/ 47434 h 120022"/>
                        <a:gd name="connsiteX8" fmla="*/ 767429 w 2540698"/>
                        <a:gd name="connsiteY8" fmla="*/ 69056 h 120022"/>
                        <a:gd name="connsiteX9" fmla="*/ 0 w 2540698"/>
                        <a:gd name="connsiteY9" fmla="*/ 119920 h 120022"/>
                        <a:gd name="connsiteX10" fmla="*/ 531686 w 2540698"/>
                        <a:gd name="connsiteY10" fmla="*/ 99632 h 120022"/>
                        <a:gd name="connsiteX11" fmla="*/ 767429 w 2540698"/>
                        <a:gd name="connsiteY11" fmla="*/ 73628 h 120022"/>
                        <a:gd name="connsiteX12" fmla="*/ 922973 w 2540698"/>
                        <a:gd name="connsiteY12" fmla="*/ 52007 h 120022"/>
                        <a:gd name="connsiteX13" fmla="*/ 1078897 w 2540698"/>
                        <a:gd name="connsiteY13" fmla="*/ 30480 h 120022"/>
                        <a:gd name="connsiteX14" fmla="*/ 1237107 w 2540698"/>
                        <a:gd name="connsiteY14" fmla="*/ 17526 h 120022"/>
                        <a:gd name="connsiteX15" fmla="*/ 1316736 w 2540698"/>
                        <a:gd name="connsiteY15" fmla="*/ 15907 h 120022"/>
                        <a:gd name="connsiteX16" fmla="*/ 1396270 w 2540698"/>
                        <a:gd name="connsiteY16" fmla="*/ 16669 h 120022"/>
                        <a:gd name="connsiteX17" fmla="*/ 1554861 w 2540698"/>
                        <a:gd name="connsiteY17" fmla="*/ 21717 h 120022"/>
                        <a:gd name="connsiteX18" fmla="*/ 1713262 w 2540698"/>
                        <a:gd name="connsiteY18" fmla="*/ 26099 h 120022"/>
                        <a:gd name="connsiteX19" fmla="*/ 2030349 w 2540698"/>
                        <a:gd name="connsiteY19" fmla="*/ 26099 h 120022"/>
                        <a:gd name="connsiteX20" fmla="*/ 2211800 w 2540698"/>
                        <a:gd name="connsiteY20" fmla="*/ 21812 h 120022"/>
                        <a:gd name="connsiteX21" fmla="*/ 2540699 w 2540698"/>
                        <a:gd name="connsiteY21" fmla="*/ 953 h 120022"/>
                        <a:gd name="connsiteX22" fmla="*/ 2540699 w 2540698"/>
                        <a:gd name="connsiteY22" fmla="*/ 0 h 120022"/>
                        <a:gd name="connsiteX23" fmla="*/ 2030444 w 2540698"/>
                        <a:gd name="connsiteY23" fmla="*/ 21526 h 1200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20022">
                          <a:moveTo>
                            <a:pt x="2030349" y="21526"/>
                          </a:moveTo>
                          <a:cubicBezTo>
                            <a:pt x="1924622" y="23336"/>
                            <a:pt x="1818894" y="23432"/>
                            <a:pt x="1713262" y="21526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39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4"/>
                            <a:pt x="922973" y="47434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514731" y="102299"/>
                            <a:pt x="257461" y="119158"/>
                            <a:pt x="0" y="119920"/>
                          </a:cubicBezTo>
                          <a:cubicBezTo>
                            <a:pt x="177451" y="120967"/>
                            <a:pt x="355187" y="114014"/>
                            <a:pt x="531686" y="99632"/>
                          </a:cubicBezTo>
                          <a:cubicBezTo>
                            <a:pt x="610648" y="92488"/>
                            <a:pt x="689229" y="83915"/>
                            <a:pt x="767429" y="73628"/>
                          </a:cubicBezTo>
                          <a:cubicBezTo>
                            <a:pt x="819436" y="67151"/>
                            <a:pt x="871157" y="59722"/>
                            <a:pt x="922973" y="52007"/>
                          </a:cubicBezTo>
                          <a:cubicBezTo>
                            <a:pt x="974693" y="44387"/>
                            <a:pt x="1026509" y="36671"/>
                            <a:pt x="1078897" y="30480"/>
                          </a:cubicBezTo>
                          <a:cubicBezTo>
                            <a:pt x="1131189" y="24193"/>
                            <a:pt x="1183958" y="19526"/>
                            <a:pt x="1237107" y="17526"/>
                          </a:cubicBezTo>
                          <a:cubicBezTo>
                            <a:pt x="1263587" y="16478"/>
                            <a:pt x="1290161" y="16002"/>
                            <a:pt x="1316736" y="15907"/>
                          </a:cubicBezTo>
                          <a:cubicBezTo>
                            <a:pt x="1343216" y="15907"/>
                            <a:pt x="1369790" y="16192"/>
                            <a:pt x="1396270" y="16669"/>
                          </a:cubicBezTo>
                          <a:cubicBezTo>
                            <a:pt x="1449229" y="17812"/>
                            <a:pt x="1502093" y="19907"/>
                            <a:pt x="1554861" y="21717"/>
                          </a:cubicBezTo>
                          <a:cubicBezTo>
                            <a:pt x="1607630" y="23622"/>
                            <a:pt x="1660493" y="24955"/>
                            <a:pt x="1713262" y="26099"/>
                          </a:cubicBezTo>
                          <a:cubicBezTo>
                            <a:pt x="1818894" y="28004"/>
                            <a:pt x="1924717" y="28004"/>
                            <a:pt x="2030349" y="26099"/>
                          </a:cubicBezTo>
                          <a:cubicBezTo>
                            <a:pt x="2090833" y="25337"/>
                            <a:pt x="2151317" y="23813"/>
                            <a:pt x="2211800" y="21812"/>
                          </a:cubicBezTo>
                          <a:cubicBezTo>
                            <a:pt x="2321719" y="16954"/>
                            <a:pt x="2431351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2001"/>
                            <a:pt x="2200751" y="19431"/>
                            <a:pt x="2030444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8" name="Vrije vorm: vorm 17377">
                      <a:extLst>
                        <a:ext uri="{FF2B5EF4-FFF2-40B4-BE49-F238E27FC236}">
                          <a16:creationId xmlns:a16="http://schemas.microsoft.com/office/drawing/2014/main" id="{E16F062A-0C30-2F09-AC14-8C7DC4FF18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3123"/>
                      <a:ext cx="588454" cy="22797"/>
                    </a:xfrm>
                    <a:custGeom>
                      <a:avLst/>
                      <a:gdLst>
                        <a:gd name="connsiteX0" fmla="*/ 83439 w 588454"/>
                        <a:gd name="connsiteY0" fmla="*/ 22003 h 22797"/>
                        <a:gd name="connsiteX1" fmla="*/ 140399 w 588454"/>
                        <a:gd name="connsiteY1" fmla="*/ 22479 h 22797"/>
                        <a:gd name="connsiteX2" fmla="*/ 445865 w 588454"/>
                        <a:gd name="connsiteY2" fmla="*/ 13906 h 22797"/>
                        <a:gd name="connsiteX3" fmla="*/ 490347 w 588454"/>
                        <a:gd name="connsiteY3" fmla="*/ 11430 h 22797"/>
                        <a:gd name="connsiteX4" fmla="*/ 588455 w 588454"/>
                        <a:gd name="connsiteY4" fmla="*/ 0 h 22797"/>
                        <a:gd name="connsiteX5" fmla="*/ 445961 w 588454"/>
                        <a:gd name="connsiteY5" fmla="*/ 9334 h 22797"/>
                        <a:gd name="connsiteX6" fmla="*/ 140494 w 588454"/>
                        <a:gd name="connsiteY6" fmla="*/ 17907 h 22797"/>
                        <a:gd name="connsiteX7" fmla="*/ 1810 w 588454"/>
                        <a:gd name="connsiteY7" fmla="*/ 15621 h 22797"/>
                        <a:gd name="connsiteX8" fmla="*/ 0 w 588454"/>
                        <a:gd name="connsiteY8" fmla="*/ 15621 h 22797"/>
                        <a:gd name="connsiteX9" fmla="*/ 0 w 588454"/>
                        <a:gd name="connsiteY9" fmla="*/ 17240 h 22797"/>
                        <a:gd name="connsiteX10" fmla="*/ 1810 w 588454"/>
                        <a:gd name="connsiteY10" fmla="*/ 17335 h 22797"/>
                        <a:gd name="connsiteX11" fmla="*/ 1810 w 588454"/>
                        <a:gd name="connsiteY11" fmla="*/ 17335 h 22797"/>
                        <a:gd name="connsiteX12" fmla="*/ 83439 w 588454"/>
                        <a:gd name="connsiteY12" fmla="*/ 22098 h 22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588454" h="22797">
                          <a:moveTo>
                            <a:pt x="83439" y="22003"/>
                          </a:moveTo>
                          <a:cubicBezTo>
                            <a:pt x="102394" y="22193"/>
                            <a:pt x="121444" y="22574"/>
                            <a:pt x="140399" y="22479"/>
                          </a:cubicBezTo>
                          <a:cubicBezTo>
                            <a:pt x="242316" y="23813"/>
                            <a:pt x="344424" y="20955"/>
                            <a:pt x="445865" y="13906"/>
                          </a:cubicBezTo>
                          <a:cubicBezTo>
                            <a:pt x="460724" y="13240"/>
                            <a:pt x="475488" y="12287"/>
                            <a:pt x="490347" y="11430"/>
                          </a:cubicBezTo>
                          <a:cubicBezTo>
                            <a:pt x="523113" y="8001"/>
                            <a:pt x="555879" y="4286"/>
                            <a:pt x="588455" y="0"/>
                          </a:cubicBezTo>
                          <a:cubicBezTo>
                            <a:pt x="541020" y="4000"/>
                            <a:pt x="493490" y="7144"/>
                            <a:pt x="445961" y="9334"/>
                          </a:cubicBezTo>
                          <a:cubicBezTo>
                            <a:pt x="344519" y="16383"/>
                            <a:pt x="242411" y="19240"/>
                            <a:pt x="140494" y="17907"/>
                          </a:cubicBezTo>
                          <a:cubicBezTo>
                            <a:pt x="94298" y="18097"/>
                            <a:pt x="48101" y="17145"/>
                            <a:pt x="1810" y="15621"/>
                          </a:cubicBezTo>
                          <a:lnTo>
                            <a:pt x="0" y="15621"/>
                          </a:lnTo>
                          <a:cubicBezTo>
                            <a:pt x="0" y="15621"/>
                            <a:pt x="0" y="17240"/>
                            <a:pt x="0" y="17240"/>
                          </a:cubicBezTo>
                          <a:cubicBezTo>
                            <a:pt x="571" y="17240"/>
                            <a:pt x="1238" y="17240"/>
                            <a:pt x="1810" y="17335"/>
                          </a:cubicBezTo>
                          <a:lnTo>
                            <a:pt x="1810" y="17335"/>
                          </a:lnTo>
                          <a:cubicBezTo>
                            <a:pt x="28956" y="19240"/>
                            <a:pt x="56198" y="20764"/>
                            <a:pt x="83439" y="2209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79" name="Vrije vorm: vorm 17378">
                      <a:extLst>
                        <a:ext uri="{FF2B5EF4-FFF2-40B4-BE49-F238E27FC236}">
                          <a16:creationId xmlns:a16="http://schemas.microsoft.com/office/drawing/2014/main" id="{7D94B0ED-DE8F-56BB-4A17-DBB08381041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4405"/>
                      <a:ext cx="832104" cy="40153"/>
                    </a:xfrm>
                    <a:custGeom>
                      <a:avLst/>
                      <a:gdLst>
                        <a:gd name="connsiteX0" fmla="*/ 240697 w 832104"/>
                        <a:gd name="connsiteY0" fmla="*/ 11293 h 40153"/>
                        <a:gd name="connsiteX1" fmla="*/ 644462 w 832104"/>
                        <a:gd name="connsiteY1" fmla="*/ 8245 h 40153"/>
                        <a:gd name="connsiteX2" fmla="*/ 701707 w 832104"/>
                        <a:gd name="connsiteY2" fmla="*/ 11579 h 40153"/>
                        <a:gd name="connsiteX3" fmla="*/ 832104 w 832104"/>
                        <a:gd name="connsiteY3" fmla="*/ 15103 h 40153"/>
                        <a:gd name="connsiteX4" fmla="*/ 644462 w 832104"/>
                        <a:gd name="connsiteY4" fmla="*/ 3673 h 40153"/>
                        <a:gd name="connsiteX5" fmla="*/ 240697 w 832104"/>
                        <a:gd name="connsiteY5" fmla="*/ 6721 h 40153"/>
                        <a:gd name="connsiteX6" fmla="*/ 0 w 832104"/>
                        <a:gd name="connsiteY6" fmla="*/ 40154 h 40153"/>
                        <a:gd name="connsiteX7" fmla="*/ 164973 w 832104"/>
                        <a:gd name="connsiteY7" fmla="*/ 19008 h 40153"/>
                        <a:gd name="connsiteX8" fmla="*/ 240697 w 832104"/>
                        <a:gd name="connsiteY8" fmla="*/ 11388 h 401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153">
                          <a:moveTo>
                            <a:pt x="240697" y="11293"/>
                          </a:moveTo>
                          <a:cubicBezTo>
                            <a:pt x="374999" y="2054"/>
                            <a:pt x="510159" y="3483"/>
                            <a:pt x="644462" y="8245"/>
                          </a:cubicBezTo>
                          <a:cubicBezTo>
                            <a:pt x="663607" y="9293"/>
                            <a:pt x="682657" y="10436"/>
                            <a:pt x="701707" y="11579"/>
                          </a:cubicBezTo>
                          <a:cubicBezTo>
                            <a:pt x="745141" y="12627"/>
                            <a:pt x="788670" y="13770"/>
                            <a:pt x="832104" y="15103"/>
                          </a:cubicBezTo>
                          <a:cubicBezTo>
                            <a:pt x="769620" y="11008"/>
                            <a:pt x="707136" y="6912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ubicBezTo>
                            <a:pt x="159258" y="13484"/>
                            <a:pt x="78486" y="24247"/>
                            <a:pt x="0" y="40154"/>
                          </a:cubicBezTo>
                          <a:cubicBezTo>
                            <a:pt x="54388" y="30724"/>
                            <a:pt x="109538" y="23866"/>
                            <a:pt x="164973" y="19008"/>
                          </a:cubicBezTo>
                          <a:cubicBezTo>
                            <a:pt x="190119" y="16056"/>
                            <a:pt x="215360" y="13484"/>
                            <a:pt x="240697" y="1138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0" name="Vrije vorm: vorm 17379">
                      <a:extLst>
                        <a:ext uri="{FF2B5EF4-FFF2-40B4-BE49-F238E27FC236}">
                          <a16:creationId xmlns:a16="http://schemas.microsoft.com/office/drawing/2014/main" id="{8F405674-74DF-DAC1-98F3-BD9112C3C2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67303"/>
                      <a:ext cx="352901" cy="6762"/>
                    </a:xfrm>
                    <a:custGeom>
                      <a:avLst/>
                      <a:gdLst>
                        <a:gd name="connsiteX0" fmla="*/ 135255 w 352901"/>
                        <a:gd name="connsiteY0" fmla="*/ 1238 h 6762"/>
                        <a:gd name="connsiteX1" fmla="*/ 0 w 352901"/>
                        <a:gd name="connsiteY1" fmla="*/ 4096 h 6762"/>
                        <a:gd name="connsiteX2" fmla="*/ 94012 w 352901"/>
                        <a:gd name="connsiteY2" fmla="*/ 6763 h 6762"/>
                        <a:gd name="connsiteX3" fmla="*/ 135255 w 352901"/>
                        <a:gd name="connsiteY3" fmla="*/ 5905 h 6762"/>
                        <a:gd name="connsiteX4" fmla="*/ 352901 w 352901"/>
                        <a:gd name="connsiteY4" fmla="*/ 4667 h 6762"/>
                        <a:gd name="connsiteX5" fmla="*/ 352901 w 352901"/>
                        <a:gd name="connsiteY5" fmla="*/ 0 h 6762"/>
                        <a:gd name="connsiteX6" fmla="*/ 135255 w 352901"/>
                        <a:gd name="connsiteY6" fmla="*/ 1238 h 6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762">
                          <a:moveTo>
                            <a:pt x="135255" y="1238"/>
                          </a:moveTo>
                          <a:cubicBezTo>
                            <a:pt x="90202" y="2381"/>
                            <a:pt x="45053" y="3334"/>
                            <a:pt x="0" y="4096"/>
                          </a:cubicBezTo>
                          <a:cubicBezTo>
                            <a:pt x="31337" y="5048"/>
                            <a:pt x="62675" y="5905"/>
                            <a:pt x="94012" y="6763"/>
                          </a:cubicBezTo>
                          <a:cubicBezTo>
                            <a:pt x="107728" y="6477"/>
                            <a:pt x="121539" y="6191"/>
                            <a:pt x="135255" y="5905"/>
                          </a:cubicBezTo>
                          <a:cubicBezTo>
                            <a:pt x="207835" y="5905"/>
                            <a:pt x="280321" y="5429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1" name="Vrije vorm: vorm 17380">
                      <a:extLst>
                        <a:ext uri="{FF2B5EF4-FFF2-40B4-BE49-F238E27FC236}">
                          <a16:creationId xmlns:a16="http://schemas.microsoft.com/office/drawing/2014/main" id="{FE9BB9B4-0867-D624-6FF6-E1D412BA01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2985551"/>
                      <a:ext cx="1178147" cy="46620"/>
                    </a:xfrm>
                    <a:custGeom>
                      <a:avLst/>
                      <a:gdLst>
                        <a:gd name="connsiteX0" fmla="*/ 166307 w 1178147"/>
                        <a:gd name="connsiteY0" fmla="*/ 45843 h 46620"/>
                        <a:gd name="connsiteX1" fmla="*/ 280416 w 1178147"/>
                        <a:gd name="connsiteY1" fmla="*/ 46319 h 46620"/>
                        <a:gd name="connsiteX2" fmla="*/ 433578 w 1178147"/>
                        <a:gd name="connsiteY2" fmla="*/ 42128 h 46620"/>
                        <a:gd name="connsiteX3" fmla="*/ 471773 w 1178147"/>
                        <a:gd name="connsiteY3" fmla="*/ 39937 h 46620"/>
                        <a:gd name="connsiteX4" fmla="*/ 509969 w 1178147"/>
                        <a:gd name="connsiteY4" fmla="*/ 37366 h 46620"/>
                        <a:gd name="connsiteX5" fmla="*/ 586169 w 1178147"/>
                        <a:gd name="connsiteY5" fmla="*/ 31270 h 46620"/>
                        <a:gd name="connsiteX6" fmla="*/ 891635 w 1178147"/>
                        <a:gd name="connsiteY6" fmla="*/ 6886 h 46620"/>
                        <a:gd name="connsiteX7" fmla="*/ 979361 w 1178147"/>
                        <a:gd name="connsiteY7" fmla="*/ 4790 h 46620"/>
                        <a:gd name="connsiteX8" fmla="*/ 1035272 w 1178147"/>
                        <a:gd name="connsiteY8" fmla="*/ 3933 h 46620"/>
                        <a:gd name="connsiteX9" fmla="*/ 1178147 w 1178147"/>
                        <a:gd name="connsiteY9" fmla="*/ 10315 h 46620"/>
                        <a:gd name="connsiteX10" fmla="*/ 1035368 w 1178147"/>
                        <a:gd name="connsiteY10" fmla="*/ 599 h 46620"/>
                        <a:gd name="connsiteX11" fmla="*/ 891540 w 1178147"/>
                        <a:gd name="connsiteY11" fmla="*/ 2218 h 46620"/>
                        <a:gd name="connsiteX12" fmla="*/ 586073 w 1178147"/>
                        <a:gd name="connsiteY12" fmla="*/ 26602 h 46620"/>
                        <a:gd name="connsiteX13" fmla="*/ 509873 w 1178147"/>
                        <a:gd name="connsiteY13" fmla="*/ 32698 h 46620"/>
                        <a:gd name="connsiteX14" fmla="*/ 471678 w 1178147"/>
                        <a:gd name="connsiteY14" fmla="*/ 35270 h 46620"/>
                        <a:gd name="connsiteX15" fmla="*/ 433483 w 1178147"/>
                        <a:gd name="connsiteY15" fmla="*/ 37461 h 46620"/>
                        <a:gd name="connsiteX16" fmla="*/ 280321 w 1178147"/>
                        <a:gd name="connsiteY16" fmla="*/ 41652 h 46620"/>
                        <a:gd name="connsiteX17" fmla="*/ 1810 w 1178147"/>
                        <a:gd name="connsiteY17" fmla="*/ 33746 h 46620"/>
                        <a:gd name="connsiteX18" fmla="*/ 1810 w 1178147"/>
                        <a:gd name="connsiteY18" fmla="*/ 33746 h 46620"/>
                        <a:gd name="connsiteX19" fmla="*/ 0 w 1178147"/>
                        <a:gd name="connsiteY19" fmla="*/ 33651 h 46620"/>
                        <a:gd name="connsiteX20" fmla="*/ 0 w 1178147"/>
                        <a:gd name="connsiteY20" fmla="*/ 35270 h 46620"/>
                        <a:gd name="connsiteX21" fmla="*/ 1810 w 1178147"/>
                        <a:gd name="connsiteY21" fmla="*/ 35461 h 46620"/>
                        <a:gd name="connsiteX22" fmla="*/ 1810 w 1178147"/>
                        <a:gd name="connsiteY22" fmla="*/ 35461 h 46620"/>
                        <a:gd name="connsiteX23" fmla="*/ 166211 w 1178147"/>
                        <a:gd name="connsiteY23" fmla="*/ 45748 h 466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620">
                          <a:moveTo>
                            <a:pt x="166307" y="45843"/>
                          </a:moveTo>
                          <a:cubicBezTo>
                            <a:pt x="204311" y="46605"/>
                            <a:pt x="242411" y="46891"/>
                            <a:pt x="280416" y="46319"/>
                          </a:cubicBezTo>
                          <a:cubicBezTo>
                            <a:pt x="331470" y="46129"/>
                            <a:pt x="382619" y="44700"/>
                            <a:pt x="433578" y="42128"/>
                          </a:cubicBezTo>
                          <a:cubicBezTo>
                            <a:pt x="446342" y="41366"/>
                            <a:pt x="459105" y="40795"/>
                            <a:pt x="471773" y="39937"/>
                          </a:cubicBezTo>
                          <a:lnTo>
                            <a:pt x="509969" y="37366"/>
                          </a:lnTo>
                          <a:cubicBezTo>
                            <a:pt x="535400" y="35461"/>
                            <a:pt x="560832" y="33460"/>
                            <a:pt x="586169" y="31270"/>
                          </a:cubicBezTo>
                          <a:cubicBezTo>
                            <a:pt x="687800" y="22697"/>
                            <a:pt x="789242" y="12124"/>
                            <a:pt x="891635" y="6886"/>
                          </a:cubicBezTo>
                          <a:cubicBezTo>
                            <a:pt x="920877" y="5743"/>
                            <a:pt x="950119" y="4981"/>
                            <a:pt x="979361" y="4790"/>
                          </a:cubicBezTo>
                          <a:cubicBezTo>
                            <a:pt x="998030" y="4219"/>
                            <a:pt x="1016603" y="3838"/>
                            <a:pt x="1035272" y="3933"/>
                          </a:cubicBezTo>
                          <a:cubicBezTo>
                            <a:pt x="1082993" y="3933"/>
                            <a:pt x="1130713" y="5933"/>
                            <a:pt x="1178147" y="10315"/>
                          </a:cubicBezTo>
                          <a:cubicBezTo>
                            <a:pt x="1130999" y="4885"/>
                            <a:pt x="1083278" y="1837"/>
                            <a:pt x="1035368" y="599"/>
                          </a:cubicBezTo>
                          <a:cubicBezTo>
                            <a:pt x="987457" y="-734"/>
                            <a:pt x="939451" y="313"/>
                            <a:pt x="891540" y="2218"/>
                          </a:cubicBezTo>
                          <a:cubicBezTo>
                            <a:pt x="789051" y="7457"/>
                            <a:pt x="687610" y="18030"/>
                            <a:pt x="586073" y="26602"/>
                          </a:cubicBezTo>
                          <a:cubicBezTo>
                            <a:pt x="560642" y="28793"/>
                            <a:pt x="535305" y="30793"/>
                            <a:pt x="509873" y="32698"/>
                          </a:cubicBezTo>
                          <a:lnTo>
                            <a:pt x="471678" y="35270"/>
                          </a:lnTo>
                          <a:cubicBezTo>
                            <a:pt x="458915" y="36127"/>
                            <a:pt x="446246" y="36699"/>
                            <a:pt x="433483" y="37461"/>
                          </a:cubicBezTo>
                          <a:cubicBezTo>
                            <a:pt x="382524" y="40033"/>
                            <a:pt x="331375" y="41366"/>
                            <a:pt x="280321" y="41652"/>
                          </a:cubicBezTo>
                          <a:cubicBezTo>
                            <a:pt x="187357" y="42985"/>
                            <a:pt x="94393" y="40223"/>
                            <a:pt x="1810" y="33746"/>
                          </a:cubicBezTo>
                          <a:lnTo>
                            <a:pt x="1810" y="33746"/>
                          </a:lnTo>
                          <a:cubicBezTo>
                            <a:pt x="1238" y="33746"/>
                            <a:pt x="571" y="33746"/>
                            <a:pt x="0" y="33651"/>
                          </a:cubicBezTo>
                          <a:lnTo>
                            <a:pt x="0" y="35270"/>
                          </a:lnTo>
                          <a:cubicBezTo>
                            <a:pt x="571" y="35270"/>
                            <a:pt x="1238" y="35365"/>
                            <a:pt x="1810" y="35461"/>
                          </a:cubicBezTo>
                          <a:lnTo>
                            <a:pt x="1810" y="35461"/>
                          </a:lnTo>
                          <a:cubicBezTo>
                            <a:pt x="56388" y="40223"/>
                            <a:pt x="111157" y="43652"/>
                            <a:pt x="166211" y="457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2" name="Vrije vorm: vorm 17381">
                      <a:extLst>
                        <a:ext uri="{FF2B5EF4-FFF2-40B4-BE49-F238E27FC236}">
                          <a16:creationId xmlns:a16="http://schemas.microsoft.com/office/drawing/2014/main" id="{B85C21C8-1F73-6C8F-252B-A51CFFBC07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1580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573 h 13239"/>
                        <a:gd name="connsiteX3" fmla="*/ 170783 w 219932"/>
                        <a:gd name="connsiteY3" fmla="*/ 6858 h 13239"/>
                        <a:gd name="connsiteX4" fmla="*/ 64865 w 219932"/>
                        <a:gd name="connsiteY4" fmla="*/ 857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5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573"/>
                          </a:lnTo>
                          <a:lnTo>
                            <a:pt x="170783" y="6858"/>
                          </a:ln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4" y="5239"/>
                            <a:pt x="58007" y="5429"/>
                            <a:pt x="64770" y="5525"/>
                          </a:cubicBezTo>
                          <a:cubicBezTo>
                            <a:pt x="100013" y="7715"/>
                            <a:pt x="135350" y="9716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3" name="Vrije vorm: vorm 17382">
                      <a:extLst>
                        <a:ext uri="{FF2B5EF4-FFF2-40B4-BE49-F238E27FC236}">
                          <a16:creationId xmlns:a16="http://schemas.microsoft.com/office/drawing/2014/main" id="{5E252A3D-31AD-9083-DC88-DB288E90D3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670" y="3000628"/>
                      <a:ext cx="311848" cy="18298"/>
                    </a:xfrm>
                    <a:custGeom>
                      <a:avLst/>
                      <a:gdLst>
                        <a:gd name="connsiteX0" fmla="*/ 241459 w 311848"/>
                        <a:gd name="connsiteY0" fmla="*/ 7429 h 18298"/>
                        <a:gd name="connsiteX1" fmla="*/ 263652 w 311848"/>
                        <a:gd name="connsiteY1" fmla="*/ 6572 h 18298"/>
                        <a:gd name="connsiteX2" fmla="*/ 311849 w 311848"/>
                        <a:gd name="connsiteY2" fmla="*/ 0 h 18298"/>
                        <a:gd name="connsiteX3" fmla="*/ 241364 w 311848"/>
                        <a:gd name="connsiteY3" fmla="*/ 2762 h 18298"/>
                        <a:gd name="connsiteX4" fmla="*/ 91345 w 311848"/>
                        <a:gd name="connsiteY4" fmla="*/ 11811 h 18298"/>
                        <a:gd name="connsiteX5" fmla="*/ 0 w 311848"/>
                        <a:gd name="connsiteY5" fmla="*/ 18002 h 18298"/>
                        <a:gd name="connsiteX6" fmla="*/ 63627 w 311848"/>
                        <a:gd name="connsiteY6" fmla="*/ 18288 h 18298"/>
                        <a:gd name="connsiteX7" fmla="*/ 91345 w 311848"/>
                        <a:gd name="connsiteY7" fmla="*/ 16383 h 18298"/>
                        <a:gd name="connsiteX8" fmla="*/ 241364 w 311848"/>
                        <a:gd name="connsiteY8" fmla="*/ 7334 h 182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298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3" y="6667"/>
                            <a:pt x="141446" y="9716"/>
                            <a:pt x="91345" y="11811"/>
                          </a:cubicBezTo>
                          <a:cubicBezTo>
                            <a:pt x="60960" y="14192"/>
                            <a:pt x="30480" y="16288"/>
                            <a:pt x="0" y="18002"/>
                          </a:cubicBezTo>
                          <a:cubicBezTo>
                            <a:pt x="21241" y="18383"/>
                            <a:pt x="42386" y="18288"/>
                            <a:pt x="63627" y="18288"/>
                          </a:cubicBezTo>
                          <a:cubicBezTo>
                            <a:pt x="72866" y="17621"/>
                            <a:pt x="82106" y="17145"/>
                            <a:pt x="91345" y="16383"/>
                          </a:cubicBezTo>
                          <a:cubicBezTo>
                            <a:pt x="141446" y="14288"/>
                            <a:pt x="191453" y="11240"/>
                            <a:pt x="241364" y="7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4" name="Vrije vorm: vorm 17383">
                      <a:extLst>
                        <a:ext uri="{FF2B5EF4-FFF2-40B4-BE49-F238E27FC236}">
                          <a16:creationId xmlns:a16="http://schemas.microsoft.com/office/drawing/2014/main" id="{86E6979B-EE37-FFB3-E09C-A222CB329C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87782"/>
                      <a:ext cx="295465" cy="7715"/>
                    </a:xfrm>
                    <a:custGeom>
                      <a:avLst/>
                      <a:gdLst>
                        <a:gd name="connsiteX0" fmla="*/ 229076 w 295465"/>
                        <a:gd name="connsiteY0" fmla="*/ 1810 h 7715"/>
                        <a:gd name="connsiteX1" fmla="*/ 86677 w 295465"/>
                        <a:gd name="connsiteY1" fmla="*/ 0 h 7715"/>
                        <a:gd name="connsiteX2" fmla="*/ 0 w 295465"/>
                        <a:gd name="connsiteY2" fmla="*/ 2191 h 7715"/>
                        <a:gd name="connsiteX3" fmla="*/ 60103 w 295465"/>
                        <a:gd name="connsiteY3" fmla="*/ 5334 h 7715"/>
                        <a:gd name="connsiteX4" fmla="*/ 86677 w 295465"/>
                        <a:gd name="connsiteY4" fmla="*/ 4572 h 7715"/>
                        <a:gd name="connsiteX5" fmla="*/ 229076 w 295465"/>
                        <a:gd name="connsiteY5" fmla="*/ 6382 h 7715"/>
                        <a:gd name="connsiteX6" fmla="*/ 249174 w 295465"/>
                        <a:gd name="connsiteY6" fmla="*/ 7715 h 7715"/>
                        <a:gd name="connsiteX7" fmla="*/ 295465 w 295465"/>
                        <a:gd name="connsiteY7" fmla="*/ 6001 h 7715"/>
                        <a:gd name="connsiteX8" fmla="*/ 229076 w 295465"/>
                        <a:gd name="connsiteY8" fmla="*/ 181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229076" y="1810"/>
                          </a:moveTo>
                          <a:lnTo>
                            <a:pt x="86677" y="0"/>
                          </a:lnTo>
                          <a:lnTo>
                            <a:pt x="0" y="2191"/>
                          </a:lnTo>
                          <a:lnTo>
                            <a:pt x="60103" y="5334"/>
                          </a:lnTo>
                          <a:lnTo>
                            <a:pt x="86677" y="4572"/>
                          </a:lnTo>
                          <a:lnTo>
                            <a:pt x="229076" y="6382"/>
                          </a:lnTo>
                          <a:lnTo>
                            <a:pt x="249174" y="7715"/>
                          </a:lnTo>
                          <a:lnTo>
                            <a:pt x="295465" y="6001"/>
                          </a:lnTo>
                          <a:lnTo>
                            <a:pt x="229076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5" name="Vrije vorm: vorm 17384">
                      <a:extLst>
                        <a:ext uri="{FF2B5EF4-FFF2-40B4-BE49-F238E27FC236}">
                          <a16:creationId xmlns:a16="http://schemas.microsoft.com/office/drawing/2014/main" id="{FEEA5AA4-AF6D-EE1E-BF49-97DEA8E90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6161"/>
                      <a:ext cx="994791" cy="14668"/>
                    </a:xfrm>
                    <a:custGeom>
                      <a:avLst/>
                      <a:gdLst>
                        <a:gd name="connsiteX0" fmla="*/ 291560 w 994791"/>
                        <a:gd name="connsiteY0" fmla="*/ 1333 h 14668"/>
                        <a:gd name="connsiteX1" fmla="*/ 101346 w 994791"/>
                        <a:gd name="connsiteY1" fmla="*/ 6191 h 14668"/>
                        <a:gd name="connsiteX2" fmla="*/ 0 w 994791"/>
                        <a:gd name="connsiteY2" fmla="*/ 8763 h 14668"/>
                        <a:gd name="connsiteX3" fmla="*/ 291465 w 994791"/>
                        <a:gd name="connsiteY3" fmla="*/ 14668 h 14668"/>
                        <a:gd name="connsiteX4" fmla="*/ 770858 w 994791"/>
                        <a:gd name="connsiteY4" fmla="*/ 13335 h 14668"/>
                        <a:gd name="connsiteX5" fmla="*/ 994791 w 994791"/>
                        <a:gd name="connsiteY5" fmla="*/ 6096 h 14668"/>
                        <a:gd name="connsiteX6" fmla="*/ 916972 w 994791"/>
                        <a:gd name="connsiteY6" fmla="*/ 4000 h 14668"/>
                        <a:gd name="connsiteX7" fmla="*/ 770858 w 994791"/>
                        <a:gd name="connsiteY7" fmla="*/ 0 h 14668"/>
                        <a:gd name="connsiteX8" fmla="*/ 291560 w 994791"/>
                        <a:gd name="connsiteY8" fmla="*/ 1333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668">
                          <a:moveTo>
                            <a:pt x="291560" y="1333"/>
                          </a:moveTo>
                          <a:lnTo>
                            <a:pt x="101346" y="6191"/>
                          </a:lnTo>
                          <a:lnTo>
                            <a:pt x="0" y="8763"/>
                          </a:lnTo>
                          <a:lnTo>
                            <a:pt x="291465" y="14668"/>
                          </a:lnTo>
                          <a:lnTo>
                            <a:pt x="770858" y="13335"/>
                          </a:lnTo>
                          <a:lnTo>
                            <a:pt x="994791" y="6096"/>
                          </a:lnTo>
                          <a:lnTo>
                            <a:pt x="916972" y="4000"/>
                          </a:lnTo>
                          <a:lnTo>
                            <a:pt x="770858" y="0"/>
                          </a:lnTo>
                          <a:lnTo>
                            <a:pt x="291560" y="133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6" name="Vrije vorm: vorm 17385">
                      <a:extLst>
                        <a:ext uri="{FF2B5EF4-FFF2-40B4-BE49-F238E27FC236}">
                          <a16:creationId xmlns:a16="http://schemas.microsoft.com/office/drawing/2014/main" id="{F9513041-F09B-E00F-34C7-6DFE4679CB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7975"/>
                      <a:ext cx="2111692" cy="81724"/>
                    </a:xfrm>
                    <a:custGeom>
                      <a:avLst/>
                      <a:gdLst>
                        <a:gd name="connsiteX0" fmla="*/ 1888998 w 2111692"/>
                        <a:gd name="connsiteY0" fmla="*/ 14097 h 81724"/>
                        <a:gd name="connsiteX1" fmla="*/ 1648587 w 2111692"/>
                        <a:gd name="connsiteY1" fmla="*/ 12573 h 81724"/>
                        <a:gd name="connsiteX2" fmla="*/ 1135475 w 2111692"/>
                        <a:gd name="connsiteY2" fmla="*/ 13716 h 81724"/>
                        <a:gd name="connsiteX3" fmla="*/ 879158 w 2111692"/>
                        <a:gd name="connsiteY3" fmla="*/ 5620 h 81724"/>
                        <a:gd name="connsiteX4" fmla="*/ 749903 w 2111692"/>
                        <a:gd name="connsiteY4" fmla="*/ 952 h 81724"/>
                        <a:gd name="connsiteX5" fmla="*/ 684562 w 2111692"/>
                        <a:gd name="connsiteY5" fmla="*/ 0 h 81724"/>
                        <a:gd name="connsiteX6" fmla="*/ 651796 w 2111692"/>
                        <a:gd name="connsiteY6" fmla="*/ 191 h 81724"/>
                        <a:gd name="connsiteX7" fmla="*/ 635413 w 2111692"/>
                        <a:gd name="connsiteY7" fmla="*/ 191 h 81724"/>
                        <a:gd name="connsiteX8" fmla="*/ 619030 w 2111692"/>
                        <a:gd name="connsiteY8" fmla="*/ 667 h 81724"/>
                        <a:gd name="connsiteX9" fmla="*/ 305848 w 2111692"/>
                        <a:gd name="connsiteY9" fmla="*/ 32385 h 81724"/>
                        <a:gd name="connsiteX10" fmla="*/ 69818 w 2111692"/>
                        <a:gd name="connsiteY10" fmla="*/ 69818 h 81724"/>
                        <a:gd name="connsiteX11" fmla="*/ 0 w 2111692"/>
                        <a:gd name="connsiteY11" fmla="*/ 81725 h 81724"/>
                        <a:gd name="connsiteX12" fmla="*/ 310420 w 2111692"/>
                        <a:gd name="connsiteY12" fmla="*/ 52102 h 81724"/>
                        <a:gd name="connsiteX13" fmla="*/ 620554 w 2111692"/>
                        <a:gd name="connsiteY13" fmla="*/ 40576 h 81724"/>
                        <a:gd name="connsiteX14" fmla="*/ 875157 w 2111692"/>
                        <a:gd name="connsiteY14" fmla="*/ 45529 h 81724"/>
                        <a:gd name="connsiteX15" fmla="*/ 1133285 w 2111692"/>
                        <a:gd name="connsiteY15" fmla="*/ 53626 h 81724"/>
                        <a:gd name="connsiteX16" fmla="*/ 1650397 w 2111692"/>
                        <a:gd name="connsiteY16" fmla="*/ 52483 h 81724"/>
                        <a:gd name="connsiteX17" fmla="*/ 1890808 w 2111692"/>
                        <a:gd name="connsiteY17" fmla="*/ 34004 h 81724"/>
                        <a:gd name="connsiteX18" fmla="*/ 2111693 w 2111692"/>
                        <a:gd name="connsiteY18" fmla="*/ 12478 h 81724"/>
                        <a:gd name="connsiteX19" fmla="*/ 2111693 w 2111692"/>
                        <a:gd name="connsiteY19" fmla="*/ 10954 h 81724"/>
                        <a:gd name="connsiteX20" fmla="*/ 2074450 w 2111692"/>
                        <a:gd name="connsiteY20" fmla="*/ 11716 h 81724"/>
                        <a:gd name="connsiteX21" fmla="*/ 1888998 w 2111692"/>
                        <a:gd name="connsiteY21" fmla="*/ 14192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888998" y="14097"/>
                          </a:moveTo>
                          <a:cubicBezTo>
                            <a:pt x="1808798" y="14478"/>
                            <a:pt x="1728597" y="13811"/>
                            <a:pt x="1648587" y="12573"/>
                          </a:cubicBezTo>
                          <a:cubicBezTo>
                            <a:pt x="1477613" y="16954"/>
                            <a:pt x="1306449" y="17050"/>
                            <a:pt x="1135475" y="13716"/>
                          </a:cubicBezTo>
                          <a:cubicBezTo>
                            <a:pt x="1049941" y="12097"/>
                            <a:pt x="964597" y="9144"/>
                            <a:pt x="879158" y="5620"/>
                          </a:cubicBezTo>
                          <a:cubicBezTo>
                            <a:pt x="836295" y="3810"/>
                            <a:pt x="793242" y="2000"/>
                            <a:pt x="749903" y="952"/>
                          </a:cubicBezTo>
                          <a:cubicBezTo>
                            <a:pt x="728186" y="381"/>
                            <a:pt x="706469" y="0"/>
                            <a:pt x="684562" y="0"/>
                          </a:cubicBezTo>
                          <a:cubicBezTo>
                            <a:pt x="673608" y="0"/>
                            <a:pt x="662750" y="95"/>
                            <a:pt x="651796" y="191"/>
                          </a:cubicBezTo>
                          <a:lnTo>
                            <a:pt x="635413" y="191"/>
                          </a:lnTo>
                          <a:cubicBezTo>
                            <a:pt x="635413" y="191"/>
                            <a:pt x="619030" y="667"/>
                            <a:pt x="619030" y="667"/>
                          </a:cubicBezTo>
                          <a:cubicBezTo>
                            <a:pt x="513016" y="6191"/>
                            <a:pt x="408718" y="17812"/>
                            <a:pt x="305848" y="32385"/>
                          </a:cubicBezTo>
                          <a:cubicBezTo>
                            <a:pt x="226600" y="43625"/>
                            <a:pt x="148114" y="56483"/>
                            <a:pt x="69818" y="69818"/>
                          </a:cubicBezTo>
                          <a:cubicBezTo>
                            <a:pt x="46482" y="73819"/>
                            <a:pt x="23241" y="77724"/>
                            <a:pt x="0" y="81725"/>
                          </a:cubicBezTo>
                          <a:cubicBezTo>
                            <a:pt x="103441" y="70771"/>
                            <a:pt x="206883" y="60008"/>
                            <a:pt x="310420" y="52102"/>
                          </a:cubicBezTo>
                          <a:cubicBezTo>
                            <a:pt x="413957" y="44196"/>
                            <a:pt x="517684" y="39433"/>
                            <a:pt x="620554" y="40576"/>
                          </a:cubicBezTo>
                          <a:cubicBezTo>
                            <a:pt x="704850" y="38481"/>
                            <a:pt x="789432" y="42005"/>
                            <a:pt x="875157" y="45529"/>
                          </a:cubicBezTo>
                          <a:cubicBezTo>
                            <a:pt x="961073" y="49054"/>
                            <a:pt x="1047179" y="52006"/>
                            <a:pt x="1133285" y="53626"/>
                          </a:cubicBezTo>
                          <a:cubicBezTo>
                            <a:pt x="1305592" y="56959"/>
                            <a:pt x="1478090" y="56864"/>
                            <a:pt x="1650397" y="52483"/>
                          </a:cubicBezTo>
                          <a:cubicBezTo>
                            <a:pt x="1730692" y="47149"/>
                            <a:pt x="1810893" y="41148"/>
                            <a:pt x="1890808" y="34004"/>
                          </a:cubicBezTo>
                          <a:cubicBezTo>
                            <a:pt x="1964627" y="27527"/>
                            <a:pt x="2038255" y="20288"/>
                            <a:pt x="2111693" y="12478"/>
                          </a:cubicBezTo>
                          <a:lnTo>
                            <a:pt x="2111693" y="10954"/>
                          </a:lnTo>
                          <a:cubicBezTo>
                            <a:pt x="2099310" y="11239"/>
                            <a:pt x="2086832" y="11430"/>
                            <a:pt x="2074450" y="11716"/>
                          </a:cubicBezTo>
                          <a:cubicBezTo>
                            <a:pt x="2012633" y="12954"/>
                            <a:pt x="1950720" y="13811"/>
                            <a:pt x="1888998" y="14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7" name="Vrije vorm: vorm 17386">
                      <a:extLst>
                        <a:ext uri="{FF2B5EF4-FFF2-40B4-BE49-F238E27FC236}">
                          <a16:creationId xmlns:a16="http://schemas.microsoft.com/office/drawing/2014/main" id="{ADAF4534-627C-9AD0-DE7E-49A6493917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48223"/>
                      <a:ext cx="1809178" cy="40634"/>
                    </a:xfrm>
                    <a:custGeom>
                      <a:avLst/>
                      <a:gdLst>
                        <a:gd name="connsiteX0" fmla="*/ 209169 w 1809178"/>
                        <a:gd name="connsiteY0" fmla="*/ 40214 h 40634"/>
                        <a:gd name="connsiteX1" fmla="*/ 484632 w 1809178"/>
                        <a:gd name="connsiteY1" fmla="*/ 35737 h 40634"/>
                        <a:gd name="connsiteX2" fmla="*/ 935450 w 1809178"/>
                        <a:gd name="connsiteY2" fmla="*/ 14306 h 40634"/>
                        <a:gd name="connsiteX3" fmla="*/ 1386554 w 1809178"/>
                        <a:gd name="connsiteY3" fmla="*/ 21449 h 40634"/>
                        <a:gd name="connsiteX4" fmla="*/ 1809179 w 1809178"/>
                        <a:gd name="connsiteY4" fmla="*/ 23164 h 40634"/>
                        <a:gd name="connsiteX5" fmla="*/ 1662398 w 1809178"/>
                        <a:gd name="connsiteY5" fmla="*/ 20021 h 40634"/>
                        <a:gd name="connsiteX6" fmla="*/ 1387602 w 1809178"/>
                        <a:gd name="connsiteY6" fmla="*/ 8114 h 40634"/>
                        <a:gd name="connsiteX7" fmla="*/ 934879 w 1809178"/>
                        <a:gd name="connsiteY7" fmla="*/ 875 h 40634"/>
                        <a:gd name="connsiteX8" fmla="*/ 483203 w 1809178"/>
                        <a:gd name="connsiteY8" fmla="*/ 22402 h 40634"/>
                        <a:gd name="connsiteX9" fmla="*/ 209169 w 1809178"/>
                        <a:gd name="connsiteY9" fmla="*/ 33451 h 40634"/>
                        <a:gd name="connsiteX10" fmla="*/ 125063 w 1809178"/>
                        <a:gd name="connsiteY10" fmla="*/ 32879 h 40634"/>
                        <a:gd name="connsiteX11" fmla="*/ 1810 w 1809178"/>
                        <a:gd name="connsiteY11" fmla="*/ 27736 h 40634"/>
                        <a:gd name="connsiteX12" fmla="*/ 1810 w 1809178"/>
                        <a:gd name="connsiteY12" fmla="*/ 27736 h 40634"/>
                        <a:gd name="connsiteX13" fmla="*/ 0 w 1809178"/>
                        <a:gd name="connsiteY13" fmla="*/ 27545 h 40634"/>
                        <a:gd name="connsiteX14" fmla="*/ 0 w 1809178"/>
                        <a:gd name="connsiteY14" fmla="*/ 29165 h 40634"/>
                        <a:gd name="connsiteX15" fmla="*/ 1810 w 1809178"/>
                        <a:gd name="connsiteY15" fmla="*/ 29355 h 40634"/>
                        <a:gd name="connsiteX16" fmla="*/ 1810 w 1809178"/>
                        <a:gd name="connsiteY16" fmla="*/ 29355 h 40634"/>
                        <a:gd name="connsiteX17" fmla="*/ 209074 w 1809178"/>
                        <a:gd name="connsiteY17" fmla="*/ 40023 h 406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634">
                          <a:moveTo>
                            <a:pt x="209169" y="40214"/>
                          </a:moveTo>
                          <a:cubicBezTo>
                            <a:pt x="300990" y="41642"/>
                            <a:pt x="393002" y="39261"/>
                            <a:pt x="484632" y="35737"/>
                          </a:cubicBezTo>
                          <a:cubicBezTo>
                            <a:pt x="635222" y="28117"/>
                            <a:pt x="785146" y="17354"/>
                            <a:pt x="935450" y="14306"/>
                          </a:cubicBezTo>
                          <a:cubicBezTo>
                            <a:pt x="1085660" y="11353"/>
                            <a:pt x="1236155" y="16401"/>
                            <a:pt x="1386554" y="21449"/>
                          </a:cubicBezTo>
                          <a:cubicBezTo>
                            <a:pt x="1527334" y="24021"/>
                            <a:pt x="1668399" y="26783"/>
                            <a:pt x="1809179" y="23164"/>
                          </a:cubicBezTo>
                          <a:cubicBezTo>
                            <a:pt x="1760220" y="22878"/>
                            <a:pt x="1711262" y="21640"/>
                            <a:pt x="1662398" y="20021"/>
                          </a:cubicBezTo>
                          <a:cubicBezTo>
                            <a:pt x="1570673" y="17068"/>
                            <a:pt x="1479137" y="12686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81166" y="33737"/>
                            <a:pt x="153067" y="33451"/>
                            <a:pt x="125063" y="32879"/>
                          </a:cubicBezTo>
                          <a:cubicBezTo>
                            <a:pt x="83915" y="32117"/>
                            <a:pt x="42767" y="30593"/>
                            <a:pt x="1810" y="27736"/>
                          </a:cubicBezTo>
                          <a:lnTo>
                            <a:pt x="1810" y="27736"/>
                          </a:ln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70390" y="35737"/>
                            <a:pt x="139732" y="38975"/>
                            <a:pt x="209074" y="4002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8" name="Vrije vorm: vorm 17387">
                      <a:extLst>
                        <a:ext uri="{FF2B5EF4-FFF2-40B4-BE49-F238E27FC236}">
                          <a16:creationId xmlns:a16="http://schemas.microsoft.com/office/drawing/2014/main" id="{82257C4F-CF2B-F24D-4E85-3A3F0FD3F6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696" y="3033801"/>
                      <a:ext cx="1044225" cy="57314"/>
                    </a:xfrm>
                    <a:custGeom>
                      <a:avLst/>
                      <a:gdLst>
                        <a:gd name="connsiteX0" fmla="*/ 51721 w 1044225"/>
                        <a:gd name="connsiteY0" fmla="*/ 37122 h 57314"/>
                        <a:gd name="connsiteX1" fmla="*/ 221171 w 1044225"/>
                        <a:gd name="connsiteY1" fmla="*/ 55124 h 57314"/>
                        <a:gd name="connsiteX2" fmla="*/ 256699 w 1044225"/>
                        <a:gd name="connsiteY2" fmla="*/ 56362 h 57314"/>
                        <a:gd name="connsiteX3" fmla="*/ 274510 w 1044225"/>
                        <a:gd name="connsiteY3" fmla="*/ 56838 h 57314"/>
                        <a:gd name="connsiteX4" fmla="*/ 283369 w 1044225"/>
                        <a:gd name="connsiteY4" fmla="*/ 57124 h 57314"/>
                        <a:gd name="connsiteX5" fmla="*/ 292227 w 1044225"/>
                        <a:gd name="connsiteY5" fmla="*/ 57124 h 57314"/>
                        <a:gd name="connsiteX6" fmla="*/ 327851 w 1044225"/>
                        <a:gd name="connsiteY6" fmla="*/ 57314 h 57314"/>
                        <a:gd name="connsiteX7" fmla="*/ 345662 w 1044225"/>
                        <a:gd name="connsiteY7" fmla="*/ 57124 h 57314"/>
                        <a:gd name="connsiteX8" fmla="*/ 363379 w 1044225"/>
                        <a:gd name="connsiteY8" fmla="*/ 56838 h 57314"/>
                        <a:gd name="connsiteX9" fmla="*/ 434340 w 1044225"/>
                        <a:gd name="connsiteY9" fmla="*/ 54743 h 57314"/>
                        <a:gd name="connsiteX10" fmla="*/ 469678 w 1044225"/>
                        <a:gd name="connsiteY10" fmla="*/ 53028 h 57314"/>
                        <a:gd name="connsiteX11" fmla="*/ 487299 w 1044225"/>
                        <a:gd name="connsiteY11" fmla="*/ 52171 h 57314"/>
                        <a:gd name="connsiteX12" fmla="*/ 504920 w 1044225"/>
                        <a:gd name="connsiteY12" fmla="*/ 51028 h 57314"/>
                        <a:gd name="connsiteX13" fmla="*/ 784765 w 1044225"/>
                        <a:gd name="connsiteY13" fmla="*/ 29121 h 57314"/>
                        <a:gd name="connsiteX14" fmla="*/ 1044226 w 1044225"/>
                        <a:gd name="connsiteY14" fmla="*/ 1403 h 57314"/>
                        <a:gd name="connsiteX15" fmla="*/ 998696 w 1044225"/>
                        <a:gd name="connsiteY15" fmla="*/ 450 h 57314"/>
                        <a:gd name="connsiteX16" fmla="*/ 780383 w 1044225"/>
                        <a:gd name="connsiteY16" fmla="*/ 2641 h 57314"/>
                        <a:gd name="connsiteX17" fmla="*/ 501587 w 1044225"/>
                        <a:gd name="connsiteY17" fmla="*/ 24453 h 57314"/>
                        <a:gd name="connsiteX18" fmla="*/ 484156 w 1044225"/>
                        <a:gd name="connsiteY18" fmla="*/ 25501 h 57314"/>
                        <a:gd name="connsiteX19" fmla="*/ 466820 w 1044225"/>
                        <a:gd name="connsiteY19" fmla="*/ 26358 h 57314"/>
                        <a:gd name="connsiteX20" fmla="*/ 432054 w 1044225"/>
                        <a:gd name="connsiteY20" fmla="*/ 28073 h 57314"/>
                        <a:gd name="connsiteX21" fmla="*/ 362617 w 1044225"/>
                        <a:gd name="connsiteY21" fmla="*/ 30073 h 57314"/>
                        <a:gd name="connsiteX22" fmla="*/ 345281 w 1044225"/>
                        <a:gd name="connsiteY22" fmla="*/ 30359 h 57314"/>
                        <a:gd name="connsiteX23" fmla="*/ 327946 w 1044225"/>
                        <a:gd name="connsiteY23" fmla="*/ 30549 h 57314"/>
                        <a:gd name="connsiteX24" fmla="*/ 293275 w 1044225"/>
                        <a:gd name="connsiteY24" fmla="*/ 30359 h 57314"/>
                        <a:gd name="connsiteX25" fmla="*/ 284607 w 1044225"/>
                        <a:gd name="connsiteY25" fmla="*/ 30359 h 57314"/>
                        <a:gd name="connsiteX26" fmla="*/ 275939 w 1044225"/>
                        <a:gd name="connsiteY26" fmla="*/ 30073 h 57314"/>
                        <a:gd name="connsiteX27" fmla="*/ 258699 w 1044225"/>
                        <a:gd name="connsiteY27" fmla="*/ 29597 h 57314"/>
                        <a:gd name="connsiteX28" fmla="*/ 224123 w 1044225"/>
                        <a:gd name="connsiteY28" fmla="*/ 28359 h 57314"/>
                        <a:gd name="connsiteX29" fmla="*/ 53626 w 1044225"/>
                        <a:gd name="connsiteY29" fmla="*/ 23691 h 57314"/>
                        <a:gd name="connsiteX30" fmla="*/ 0 w 1044225"/>
                        <a:gd name="connsiteY30" fmla="*/ 23025 h 57314"/>
                        <a:gd name="connsiteX31" fmla="*/ 0 w 1044225"/>
                        <a:gd name="connsiteY31" fmla="*/ 32264 h 57314"/>
                        <a:gd name="connsiteX32" fmla="*/ 1810 w 1044225"/>
                        <a:gd name="connsiteY32" fmla="*/ 32359 h 57314"/>
                        <a:gd name="connsiteX33" fmla="*/ 1810 w 1044225"/>
                        <a:gd name="connsiteY33" fmla="*/ 32359 h 57314"/>
                        <a:gd name="connsiteX34" fmla="*/ 51721 w 1044225"/>
                        <a:gd name="connsiteY34" fmla="*/ 36931 h 5731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314">
                          <a:moveTo>
                            <a:pt x="51721" y="37122"/>
                          </a:moveTo>
                          <a:cubicBezTo>
                            <a:pt x="107823" y="42932"/>
                            <a:pt x="163830" y="50171"/>
                            <a:pt x="221171" y="55124"/>
                          </a:cubicBezTo>
                          <a:cubicBezTo>
                            <a:pt x="232982" y="55790"/>
                            <a:pt x="244888" y="55981"/>
                            <a:pt x="256699" y="56362"/>
                          </a:cubicBezTo>
                          <a:lnTo>
                            <a:pt x="274510" y="56838"/>
                          </a:lnTo>
                          <a:lnTo>
                            <a:pt x="283369" y="57124"/>
                          </a:lnTo>
                          <a:lnTo>
                            <a:pt x="292227" y="57124"/>
                          </a:lnTo>
                          <a:cubicBezTo>
                            <a:pt x="292227" y="57124"/>
                            <a:pt x="327851" y="57314"/>
                            <a:pt x="327851" y="57314"/>
                          </a:cubicBezTo>
                          <a:cubicBezTo>
                            <a:pt x="333756" y="57314"/>
                            <a:pt x="339662" y="57314"/>
                            <a:pt x="345662" y="57124"/>
                          </a:cubicBezTo>
                          <a:lnTo>
                            <a:pt x="363379" y="56838"/>
                          </a:lnTo>
                          <a:cubicBezTo>
                            <a:pt x="387096" y="56648"/>
                            <a:pt x="410623" y="55505"/>
                            <a:pt x="434340" y="54743"/>
                          </a:cubicBezTo>
                          <a:cubicBezTo>
                            <a:pt x="446151" y="54267"/>
                            <a:pt x="457867" y="53600"/>
                            <a:pt x="469678" y="53028"/>
                          </a:cubicBezTo>
                          <a:lnTo>
                            <a:pt x="487299" y="52171"/>
                          </a:lnTo>
                          <a:lnTo>
                            <a:pt x="504920" y="51028"/>
                          </a:lnTo>
                          <a:cubicBezTo>
                            <a:pt x="598932" y="45313"/>
                            <a:pt x="691991" y="36645"/>
                            <a:pt x="784765" y="29121"/>
                          </a:cubicBezTo>
                          <a:cubicBezTo>
                            <a:pt x="870776" y="17690"/>
                            <a:pt x="956882" y="7594"/>
                            <a:pt x="1044226" y="1403"/>
                          </a:cubicBezTo>
                          <a:cubicBezTo>
                            <a:pt x="1029081" y="927"/>
                            <a:pt x="1013841" y="736"/>
                            <a:pt x="998696" y="450"/>
                          </a:cubicBezTo>
                          <a:cubicBezTo>
                            <a:pt x="926021" y="-693"/>
                            <a:pt x="853059" y="450"/>
                            <a:pt x="780383" y="2641"/>
                          </a:cubicBezTo>
                          <a:cubicBezTo>
                            <a:pt x="687038" y="10166"/>
                            <a:pt x="594360" y="18738"/>
                            <a:pt x="501587" y="24453"/>
                          </a:cubicBezTo>
                          <a:lnTo>
                            <a:pt x="484156" y="25501"/>
                          </a:lnTo>
                          <a:lnTo>
                            <a:pt x="466820" y="26358"/>
                          </a:lnTo>
                          <a:cubicBezTo>
                            <a:pt x="455200" y="26930"/>
                            <a:pt x="443675" y="27597"/>
                            <a:pt x="432054" y="28073"/>
                          </a:cubicBezTo>
                          <a:cubicBezTo>
                            <a:pt x="408908" y="28835"/>
                            <a:pt x="385763" y="29882"/>
                            <a:pt x="362617" y="30073"/>
                          </a:cubicBezTo>
                          <a:lnTo>
                            <a:pt x="345281" y="30359"/>
                          </a:lnTo>
                          <a:cubicBezTo>
                            <a:pt x="339471" y="30454"/>
                            <a:pt x="333661" y="30549"/>
                            <a:pt x="327946" y="30549"/>
                          </a:cubicBezTo>
                          <a:lnTo>
                            <a:pt x="293275" y="30359"/>
                          </a:lnTo>
                          <a:lnTo>
                            <a:pt x="284607" y="30359"/>
                          </a:lnTo>
                          <a:cubicBezTo>
                            <a:pt x="284607" y="30359"/>
                            <a:pt x="275939" y="30073"/>
                            <a:pt x="275939" y="30073"/>
                          </a:cubicBezTo>
                          <a:lnTo>
                            <a:pt x="258699" y="29597"/>
                          </a:lnTo>
                          <a:cubicBezTo>
                            <a:pt x="247174" y="29216"/>
                            <a:pt x="235649" y="29025"/>
                            <a:pt x="224123" y="28359"/>
                          </a:cubicBezTo>
                          <a:cubicBezTo>
                            <a:pt x="167831" y="27882"/>
                            <a:pt x="110871" y="25120"/>
                            <a:pt x="53626" y="23691"/>
                          </a:cubicBezTo>
                          <a:cubicBezTo>
                            <a:pt x="35814" y="23215"/>
                            <a:pt x="17907" y="23025"/>
                            <a:pt x="0" y="23025"/>
                          </a:cubicBezTo>
                          <a:lnTo>
                            <a:pt x="0" y="32264"/>
                          </a:lnTo>
                          <a:cubicBezTo>
                            <a:pt x="571" y="32264"/>
                            <a:pt x="1143" y="32264"/>
                            <a:pt x="1810" y="32359"/>
                          </a:cubicBezTo>
                          <a:lnTo>
                            <a:pt x="1810" y="32359"/>
                          </a:lnTo>
                          <a:cubicBezTo>
                            <a:pt x="18479" y="33693"/>
                            <a:pt x="35147" y="35217"/>
                            <a:pt x="51721" y="3693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89" name="Vrije vorm: vorm 17388">
                      <a:extLst>
                        <a:ext uri="{FF2B5EF4-FFF2-40B4-BE49-F238E27FC236}">
                          <a16:creationId xmlns:a16="http://schemas.microsoft.com/office/drawing/2014/main" id="{70B20D5A-2709-8F91-EABC-6FD8C4F005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8710"/>
                      <a:ext cx="2325472" cy="113220"/>
                    </a:xfrm>
                    <a:custGeom>
                      <a:avLst/>
                      <a:gdLst>
                        <a:gd name="connsiteX0" fmla="*/ 2323624 w 2325472"/>
                        <a:gd name="connsiteY0" fmla="*/ 71342 h 113220"/>
                        <a:gd name="connsiteX1" fmla="*/ 2321624 w 2325472"/>
                        <a:gd name="connsiteY1" fmla="*/ 68675 h 113220"/>
                        <a:gd name="connsiteX2" fmla="*/ 2319528 w 2325472"/>
                        <a:gd name="connsiteY2" fmla="*/ 66580 h 113220"/>
                        <a:gd name="connsiteX3" fmla="*/ 2317147 w 2325472"/>
                        <a:gd name="connsiteY3" fmla="*/ 64770 h 113220"/>
                        <a:gd name="connsiteX4" fmla="*/ 2306479 w 2325472"/>
                        <a:gd name="connsiteY4" fmla="*/ 59436 h 113220"/>
                        <a:gd name="connsiteX5" fmla="*/ 2295239 w 2325472"/>
                        <a:gd name="connsiteY5" fmla="*/ 56102 h 113220"/>
                        <a:gd name="connsiteX6" fmla="*/ 2283714 w 2325472"/>
                        <a:gd name="connsiteY6" fmla="*/ 54007 h 113220"/>
                        <a:gd name="connsiteX7" fmla="*/ 2277809 w 2325472"/>
                        <a:gd name="connsiteY7" fmla="*/ 53340 h 113220"/>
                        <a:gd name="connsiteX8" fmla="*/ 2272094 w 2325472"/>
                        <a:gd name="connsiteY8" fmla="*/ 52959 h 113220"/>
                        <a:gd name="connsiteX9" fmla="*/ 2250758 w 2325472"/>
                        <a:gd name="connsiteY9" fmla="*/ 51721 h 113220"/>
                        <a:gd name="connsiteX10" fmla="*/ 1517809 w 2325472"/>
                        <a:gd name="connsiteY10" fmla="*/ 28480 h 113220"/>
                        <a:gd name="connsiteX11" fmla="*/ 783812 w 2325472"/>
                        <a:gd name="connsiteY11" fmla="*/ 29623 h 113220"/>
                        <a:gd name="connsiteX12" fmla="*/ 560832 w 2325472"/>
                        <a:gd name="connsiteY12" fmla="*/ 36195 h 113220"/>
                        <a:gd name="connsiteX13" fmla="*/ 338614 w 2325472"/>
                        <a:gd name="connsiteY13" fmla="*/ 35433 h 113220"/>
                        <a:gd name="connsiteX14" fmla="*/ 198787 w 2325472"/>
                        <a:gd name="connsiteY14" fmla="*/ 23336 h 113220"/>
                        <a:gd name="connsiteX15" fmla="*/ 118586 w 2325472"/>
                        <a:gd name="connsiteY15" fmla="*/ 13716 h 113220"/>
                        <a:gd name="connsiteX16" fmla="*/ 11906 w 2325472"/>
                        <a:gd name="connsiteY16" fmla="*/ 0 h 113220"/>
                        <a:gd name="connsiteX17" fmla="*/ 0 w 2325472"/>
                        <a:gd name="connsiteY17" fmla="*/ 0 h 113220"/>
                        <a:gd name="connsiteX18" fmla="*/ 117634 w 2325472"/>
                        <a:gd name="connsiteY18" fmla="*/ 16954 h 113220"/>
                        <a:gd name="connsiteX19" fmla="*/ 337661 w 2325472"/>
                        <a:gd name="connsiteY19" fmla="*/ 42005 h 113220"/>
                        <a:gd name="connsiteX20" fmla="*/ 561213 w 2325472"/>
                        <a:gd name="connsiteY20" fmla="*/ 46101 h 113220"/>
                        <a:gd name="connsiteX21" fmla="*/ 784193 w 2325472"/>
                        <a:gd name="connsiteY21" fmla="*/ 42863 h 113220"/>
                        <a:gd name="connsiteX22" fmla="*/ 1517237 w 2325472"/>
                        <a:gd name="connsiteY22" fmla="*/ 41720 h 113220"/>
                        <a:gd name="connsiteX23" fmla="*/ 2249234 w 2325472"/>
                        <a:gd name="connsiteY23" fmla="*/ 64961 h 113220"/>
                        <a:gd name="connsiteX24" fmla="*/ 2270570 w 2325472"/>
                        <a:gd name="connsiteY24" fmla="*/ 65723 h 113220"/>
                        <a:gd name="connsiteX25" fmla="*/ 2275523 w 2325472"/>
                        <a:gd name="connsiteY25" fmla="*/ 65913 h 113220"/>
                        <a:gd name="connsiteX26" fmla="*/ 2280190 w 2325472"/>
                        <a:gd name="connsiteY26" fmla="*/ 66294 h 113220"/>
                        <a:gd name="connsiteX27" fmla="*/ 2289429 w 2325472"/>
                        <a:gd name="connsiteY27" fmla="*/ 67723 h 113220"/>
                        <a:gd name="connsiteX28" fmla="*/ 2302860 w 2325472"/>
                        <a:gd name="connsiteY28" fmla="*/ 72200 h 113220"/>
                        <a:gd name="connsiteX29" fmla="*/ 2304479 w 2325472"/>
                        <a:gd name="connsiteY29" fmla="*/ 73057 h 113220"/>
                        <a:gd name="connsiteX30" fmla="*/ 2305717 w 2325472"/>
                        <a:gd name="connsiteY30" fmla="*/ 73914 h 113220"/>
                        <a:gd name="connsiteX31" fmla="*/ 2306574 w 2325472"/>
                        <a:gd name="connsiteY31" fmla="*/ 74771 h 113220"/>
                        <a:gd name="connsiteX32" fmla="*/ 2307050 w 2325472"/>
                        <a:gd name="connsiteY32" fmla="*/ 75248 h 113220"/>
                        <a:gd name="connsiteX33" fmla="*/ 2307146 w 2325472"/>
                        <a:gd name="connsiteY33" fmla="*/ 75343 h 113220"/>
                        <a:gd name="connsiteX34" fmla="*/ 2307241 w 2325472"/>
                        <a:gd name="connsiteY34" fmla="*/ 75724 h 113220"/>
                        <a:gd name="connsiteX35" fmla="*/ 2307050 w 2325472"/>
                        <a:gd name="connsiteY35" fmla="*/ 76105 h 113220"/>
                        <a:gd name="connsiteX36" fmla="*/ 2306384 w 2325472"/>
                        <a:gd name="connsiteY36" fmla="*/ 76295 h 113220"/>
                        <a:gd name="connsiteX37" fmla="*/ 2306003 w 2325472"/>
                        <a:gd name="connsiteY37" fmla="*/ 76295 h 113220"/>
                        <a:gd name="connsiteX38" fmla="*/ 2304669 w 2325472"/>
                        <a:gd name="connsiteY38" fmla="*/ 76486 h 113220"/>
                        <a:gd name="connsiteX39" fmla="*/ 2302097 w 2325472"/>
                        <a:gd name="connsiteY39" fmla="*/ 76867 h 113220"/>
                        <a:gd name="connsiteX40" fmla="*/ 2291715 w 2325472"/>
                        <a:gd name="connsiteY40" fmla="*/ 78391 h 113220"/>
                        <a:gd name="connsiteX41" fmla="*/ 2270855 w 2325472"/>
                        <a:gd name="connsiteY41" fmla="*/ 81439 h 113220"/>
                        <a:gd name="connsiteX42" fmla="*/ 2228945 w 2325472"/>
                        <a:gd name="connsiteY42" fmla="*/ 87058 h 113220"/>
                        <a:gd name="connsiteX43" fmla="*/ 2059781 w 2325472"/>
                        <a:gd name="connsiteY43" fmla="*/ 103346 h 113220"/>
                        <a:gd name="connsiteX44" fmla="*/ 1955959 w 2325472"/>
                        <a:gd name="connsiteY44" fmla="*/ 108204 h 113220"/>
                        <a:gd name="connsiteX45" fmla="*/ 1718024 w 2325472"/>
                        <a:gd name="connsiteY45" fmla="*/ 106108 h 113220"/>
                        <a:gd name="connsiteX46" fmla="*/ 2060639 w 2325472"/>
                        <a:gd name="connsiteY46" fmla="*/ 110014 h 113220"/>
                        <a:gd name="connsiteX47" fmla="*/ 2231517 w 2325472"/>
                        <a:gd name="connsiteY47" fmla="*/ 96965 h 113220"/>
                        <a:gd name="connsiteX48" fmla="*/ 2273999 w 2325472"/>
                        <a:gd name="connsiteY48" fmla="*/ 92107 h 113220"/>
                        <a:gd name="connsiteX49" fmla="*/ 2295144 w 2325472"/>
                        <a:gd name="connsiteY49" fmla="*/ 89440 h 113220"/>
                        <a:gd name="connsiteX50" fmla="*/ 2305717 w 2325472"/>
                        <a:gd name="connsiteY50" fmla="*/ 88106 h 113220"/>
                        <a:gd name="connsiteX51" fmla="*/ 2312003 w 2325472"/>
                        <a:gd name="connsiteY51" fmla="*/ 87249 h 113220"/>
                        <a:gd name="connsiteX52" fmla="*/ 2316861 w 2325472"/>
                        <a:gd name="connsiteY52" fmla="*/ 86582 h 113220"/>
                        <a:gd name="connsiteX53" fmla="*/ 2321147 w 2325472"/>
                        <a:gd name="connsiteY53" fmla="*/ 85630 h 113220"/>
                        <a:gd name="connsiteX54" fmla="*/ 2323243 w 2325472"/>
                        <a:gd name="connsiteY54" fmla="*/ 85058 h 113220"/>
                        <a:gd name="connsiteX55" fmla="*/ 2323814 w 2325472"/>
                        <a:gd name="connsiteY55" fmla="*/ 85058 h 113220"/>
                        <a:gd name="connsiteX56" fmla="*/ 2324195 w 2325472"/>
                        <a:gd name="connsiteY56" fmla="*/ 84677 h 113220"/>
                        <a:gd name="connsiteX57" fmla="*/ 2324386 w 2325472"/>
                        <a:gd name="connsiteY57" fmla="*/ 83915 h 113220"/>
                        <a:gd name="connsiteX58" fmla="*/ 2325148 w 2325472"/>
                        <a:gd name="connsiteY58" fmla="*/ 80772 h 113220"/>
                        <a:gd name="connsiteX59" fmla="*/ 2325243 w 2325472"/>
                        <a:gd name="connsiteY59" fmla="*/ 75248 h 113220"/>
                        <a:gd name="connsiteX60" fmla="*/ 2325053 w 2325472"/>
                        <a:gd name="connsiteY60" fmla="*/ 74390 h 113220"/>
                        <a:gd name="connsiteX61" fmla="*/ 2323814 w 2325472"/>
                        <a:gd name="connsiteY61" fmla="*/ 71152 h 1132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220">
                          <a:moveTo>
                            <a:pt x="2323624" y="71342"/>
                          </a:move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59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0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510" y="25146"/>
                            <a:pt x="783812" y="29623"/>
                          </a:cubicBezTo>
                          <a:cubicBezTo>
                            <a:pt x="709422" y="31433"/>
                            <a:pt x="635032" y="34004"/>
                            <a:pt x="560832" y="36195"/>
                          </a:cubicBezTo>
                          <a:cubicBezTo>
                            <a:pt x="486632" y="38291"/>
                            <a:pt x="412433" y="39243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90310" y="27337"/>
                            <a:pt x="263366" y="36957"/>
                            <a:pt x="337661" y="42005"/>
                          </a:cubicBezTo>
                          <a:cubicBezTo>
                            <a:pt x="411956" y="46958"/>
                            <a:pt x="486728" y="47054"/>
                            <a:pt x="561213" y="46101"/>
                          </a:cubicBezTo>
                          <a:cubicBezTo>
                            <a:pt x="635699" y="44958"/>
                            <a:pt x="709898" y="43625"/>
                            <a:pt x="784193" y="42863"/>
                          </a:cubicBezTo>
                          <a:cubicBezTo>
                            <a:pt x="1028510" y="38386"/>
                            <a:pt x="1272921" y="38005"/>
                            <a:pt x="1517237" y="41720"/>
                          </a:cubicBezTo>
                          <a:cubicBezTo>
                            <a:pt x="1761458" y="45434"/>
                            <a:pt x="2005584" y="53054"/>
                            <a:pt x="2249234" y="64961"/>
                          </a:cubicBezTo>
                          <a:lnTo>
                            <a:pt x="2270570" y="65723"/>
                          </a:lnTo>
                          <a:cubicBezTo>
                            <a:pt x="2272475" y="65723"/>
                            <a:pt x="2273999" y="65913"/>
                            <a:pt x="2275523" y="65913"/>
                          </a:cubicBezTo>
                          <a:cubicBezTo>
                            <a:pt x="2277047" y="66008"/>
                            <a:pt x="2278666" y="66199"/>
                            <a:pt x="2280190" y="66294"/>
                          </a:cubicBezTo>
                          <a:cubicBezTo>
                            <a:pt x="2283333" y="66675"/>
                            <a:pt x="2286381" y="67151"/>
                            <a:pt x="2289429" y="67723"/>
                          </a:cubicBezTo>
                          <a:cubicBezTo>
                            <a:pt x="2294573" y="68771"/>
                            <a:pt x="2299335" y="70295"/>
                            <a:pt x="2302860" y="72200"/>
                          </a:cubicBezTo>
                          <a:cubicBezTo>
                            <a:pt x="2303431" y="72485"/>
                            <a:pt x="2304002" y="72771"/>
                            <a:pt x="2304479" y="73057"/>
                          </a:cubicBezTo>
                          <a:lnTo>
                            <a:pt x="2305717" y="73914"/>
                          </a:lnTo>
                          <a:cubicBezTo>
                            <a:pt x="2305717" y="73914"/>
                            <a:pt x="2306288" y="74486"/>
                            <a:pt x="2306574" y="74771"/>
                          </a:cubicBezTo>
                          <a:cubicBezTo>
                            <a:pt x="2306955" y="75057"/>
                            <a:pt x="2307050" y="75438"/>
                            <a:pt x="2307050" y="75248"/>
                          </a:cubicBezTo>
                          <a:cubicBezTo>
                            <a:pt x="2307050" y="75248"/>
                            <a:pt x="2307050" y="75248"/>
                            <a:pt x="2307146" y="75343"/>
                          </a:cubicBezTo>
                          <a:cubicBezTo>
                            <a:pt x="2307146" y="75438"/>
                            <a:pt x="2307241" y="75629"/>
                            <a:pt x="2307241" y="75724"/>
                          </a:cubicBezTo>
                          <a:cubicBezTo>
                            <a:pt x="2307241" y="75819"/>
                            <a:pt x="2307241" y="76105"/>
                            <a:pt x="2307050" y="76105"/>
                          </a:cubicBezTo>
                          <a:lnTo>
                            <a:pt x="2306384" y="76295"/>
                          </a:lnTo>
                          <a:cubicBezTo>
                            <a:pt x="2306384" y="76295"/>
                            <a:pt x="2306384" y="76295"/>
                            <a:pt x="2306003" y="76295"/>
                          </a:cubicBezTo>
                          <a:lnTo>
                            <a:pt x="2304669" y="76486"/>
                          </a:lnTo>
                          <a:lnTo>
                            <a:pt x="2302097" y="76867"/>
                          </a:lnTo>
                          <a:lnTo>
                            <a:pt x="2291715" y="78391"/>
                          </a:lnTo>
                          <a:cubicBezTo>
                            <a:pt x="2284762" y="79438"/>
                            <a:pt x="2277809" y="80486"/>
                            <a:pt x="2270855" y="81439"/>
                          </a:cubicBezTo>
                          <a:cubicBezTo>
                            <a:pt x="2256854" y="83344"/>
                            <a:pt x="2242947" y="85344"/>
                            <a:pt x="2228945" y="87058"/>
                          </a:cubicBezTo>
                          <a:cubicBezTo>
                            <a:pt x="2172938" y="94107"/>
                            <a:pt x="2116455" y="99536"/>
                            <a:pt x="2059781" y="103346"/>
                          </a:cubicBezTo>
                          <a:cubicBezTo>
                            <a:pt x="2025206" y="105632"/>
                            <a:pt x="1990630" y="107156"/>
                            <a:pt x="1955959" y="108204"/>
                          </a:cubicBezTo>
                          <a:cubicBezTo>
                            <a:pt x="1876711" y="110680"/>
                            <a:pt x="1797177" y="110014"/>
                            <a:pt x="1718024" y="106108"/>
                          </a:cubicBezTo>
                          <a:cubicBezTo>
                            <a:pt x="1831562" y="114014"/>
                            <a:pt x="1946339" y="115348"/>
                            <a:pt x="2060639" y="110014"/>
                          </a:cubicBezTo>
                          <a:cubicBezTo>
                            <a:pt x="2117789" y="107252"/>
                            <a:pt x="2174748" y="102965"/>
                            <a:pt x="2231517" y="96965"/>
                          </a:cubicBezTo>
                          <a:cubicBezTo>
                            <a:pt x="2245709" y="95536"/>
                            <a:pt x="2259806" y="93726"/>
                            <a:pt x="2273999" y="92107"/>
                          </a:cubicBezTo>
                          <a:cubicBezTo>
                            <a:pt x="2281047" y="91345"/>
                            <a:pt x="2288096" y="90392"/>
                            <a:pt x="2295144" y="89440"/>
                          </a:cubicBezTo>
                          <a:lnTo>
                            <a:pt x="2305717" y="88106"/>
                          </a:lnTo>
                          <a:lnTo>
                            <a:pt x="2312003" y="87249"/>
                          </a:lnTo>
                          <a:lnTo>
                            <a:pt x="2316861" y="86582"/>
                          </a:lnTo>
                          <a:cubicBezTo>
                            <a:pt x="2318480" y="86392"/>
                            <a:pt x="2319719" y="85916"/>
                            <a:pt x="2321147" y="85630"/>
                          </a:cubicBezTo>
                          <a:lnTo>
                            <a:pt x="2323243" y="85058"/>
                          </a:lnTo>
                          <a:lnTo>
                            <a:pt x="2323814" y="85058"/>
                          </a:lnTo>
                          <a:cubicBezTo>
                            <a:pt x="2323814" y="85058"/>
                            <a:pt x="2324195" y="84868"/>
                            <a:pt x="2324195" y="84677"/>
                          </a:cubicBezTo>
                          <a:lnTo>
                            <a:pt x="2324386" y="83915"/>
                          </a:lnTo>
                          <a:lnTo>
                            <a:pt x="2325148" y="80772"/>
                          </a:lnTo>
                          <a:cubicBezTo>
                            <a:pt x="2325338" y="78962"/>
                            <a:pt x="2325719" y="77153"/>
                            <a:pt x="2325243" y="75248"/>
                          </a:cubicBezTo>
                          <a:cubicBezTo>
                            <a:pt x="2325243" y="74962"/>
                            <a:pt x="2325148" y="74676"/>
                            <a:pt x="2325053" y="74390"/>
                          </a:cubicBezTo>
                          <a:cubicBezTo>
                            <a:pt x="2324767" y="73247"/>
                            <a:pt x="2324672" y="72200"/>
                            <a:pt x="2323814" y="711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0" name="Vrije vorm: vorm 17389">
                      <a:extLst>
                        <a:ext uri="{FF2B5EF4-FFF2-40B4-BE49-F238E27FC236}">
                          <a16:creationId xmlns:a16="http://schemas.microsoft.com/office/drawing/2014/main" id="{C3B3D78D-3C2F-921E-21D9-296BAC3821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866" y="2885757"/>
                      <a:ext cx="590930" cy="14776"/>
                    </a:xfrm>
                    <a:custGeom>
                      <a:avLst/>
                      <a:gdLst>
                        <a:gd name="connsiteX0" fmla="*/ 214027 w 590930"/>
                        <a:gd name="connsiteY0" fmla="*/ 1143 h 14776"/>
                        <a:gd name="connsiteX1" fmla="*/ 60008 w 590930"/>
                        <a:gd name="connsiteY1" fmla="*/ 1524 h 14776"/>
                        <a:gd name="connsiteX2" fmla="*/ 0 w 590930"/>
                        <a:gd name="connsiteY2" fmla="*/ 1714 h 14776"/>
                        <a:gd name="connsiteX3" fmla="*/ 210598 w 590930"/>
                        <a:gd name="connsiteY3" fmla="*/ 14383 h 14776"/>
                        <a:gd name="connsiteX4" fmla="*/ 300800 w 590930"/>
                        <a:gd name="connsiteY4" fmla="*/ 14383 h 14776"/>
                        <a:gd name="connsiteX5" fmla="*/ 345853 w 590930"/>
                        <a:gd name="connsiteY5" fmla="*/ 13430 h 14776"/>
                        <a:gd name="connsiteX6" fmla="*/ 390811 w 590930"/>
                        <a:gd name="connsiteY6" fmla="*/ 11811 h 14776"/>
                        <a:gd name="connsiteX7" fmla="*/ 570167 w 590930"/>
                        <a:gd name="connsiteY7" fmla="*/ 1429 h 14776"/>
                        <a:gd name="connsiteX8" fmla="*/ 590931 w 590930"/>
                        <a:gd name="connsiteY8" fmla="*/ 0 h 14776"/>
                        <a:gd name="connsiteX9" fmla="*/ 518350 w 590930"/>
                        <a:gd name="connsiteY9" fmla="*/ 191 h 14776"/>
                        <a:gd name="connsiteX10" fmla="*/ 316706 w 590930"/>
                        <a:gd name="connsiteY10" fmla="*/ 762 h 14776"/>
                        <a:gd name="connsiteX11" fmla="*/ 213931 w 590930"/>
                        <a:gd name="connsiteY11" fmla="*/ 1048 h 147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776">
                          <a:moveTo>
                            <a:pt x="214027" y="1143"/>
                          </a:moveTo>
                          <a:lnTo>
                            <a:pt x="60008" y="1524"/>
                          </a:lnTo>
                          <a:lnTo>
                            <a:pt x="0" y="1714"/>
                          </a:lnTo>
                          <a:cubicBezTo>
                            <a:pt x="69913" y="7239"/>
                            <a:pt x="140017" y="11906"/>
                            <a:pt x="210598" y="14383"/>
                          </a:cubicBezTo>
                          <a:cubicBezTo>
                            <a:pt x="240602" y="14859"/>
                            <a:pt x="270700" y="14954"/>
                            <a:pt x="300800" y="14383"/>
                          </a:cubicBezTo>
                          <a:cubicBezTo>
                            <a:pt x="315849" y="14288"/>
                            <a:pt x="330803" y="13716"/>
                            <a:pt x="345853" y="13430"/>
                          </a:cubicBezTo>
                          <a:cubicBezTo>
                            <a:pt x="360807" y="12954"/>
                            <a:pt x="375857" y="12478"/>
                            <a:pt x="390811" y="11811"/>
                          </a:cubicBezTo>
                          <a:cubicBezTo>
                            <a:pt x="450818" y="9334"/>
                            <a:pt x="510540" y="5620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1"/>
                          </a:ln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1" name="Vrije vorm: vorm 17390">
                      <a:extLst>
                        <a:ext uri="{FF2B5EF4-FFF2-40B4-BE49-F238E27FC236}">
                          <a16:creationId xmlns:a16="http://schemas.microsoft.com/office/drawing/2014/main" id="{B31BF655-4269-5C18-0045-627E94C99C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83757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2" name="Vrije vorm: vorm 17391">
                      <a:extLst>
                        <a:ext uri="{FF2B5EF4-FFF2-40B4-BE49-F238E27FC236}">
                          <a16:creationId xmlns:a16="http://schemas.microsoft.com/office/drawing/2014/main" id="{039D969D-9494-A959-EC2C-BCD3B4DB29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6520"/>
                      <a:ext cx="329755" cy="17906"/>
                    </a:xfrm>
                    <a:custGeom>
                      <a:avLst/>
                      <a:gdLst>
                        <a:gd name="connsiteX0" fmla="*/ 329660 w 329755"/>
                        <a:gd name="connsiteY0" fmla="*/ 4667 h 17906"/>
                        <a:gd name="connsiteX1" fmla="*/ 105346 w 329755"/>
                        <a:gd name="connsiteY1" fmla="*/ 0 h 17906"/>
                        <a:gd name="connsiteX2" fmla="*/ 36386 w 329755"/>
                        <a:gd name="connsiteY2" fmla="*/ 2000 h 17906"/>
                        <a:gd name="connsiteX3" fmla="*/ 0 w 329755"/>
                        <a:gd name="connsiteY3" fmla="*/ 3048 h 17906"/>
                        <a:gd name="connsiteX4" fmla="*/ 104299 w 329755"/>
                        <a:gd name="connsiteY4" fmla="*/ 13240 h 17906"/>
                        <a:gd name="connsiteX5" fmla="*/ 329184 w 329755"/>
                        <a:gd name="connsiteY5" fmla="*/ 17907 h 17906"/>
                        <a:gd name="connsiteX6" fmla="*/ 329755 w 329755"/>
                        <a:gd name="connsiteY6" fmla="*/ 17907 h 17906"/>
                        <a:gd name="connsiteX7" fmla="*/ 329755 w 329755"/>
                        <a:gd name="connsiteY7" fmla="*/ 4667 h 17906"/>
                        <a:gd name="connsiteX8" fmla="*/ 329660 w 329755"/>
                        <a:gd name="connsiteY8" fmla="*/ 4667 h 17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7906">
                          <a:moveTo>
                            <a:pt x="329660" y="4667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429"/>
                            <a:pt x="36386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3" y="10001"/>
                            <a:pt x="104299" y="13240"/>
                          </a:cubicBezTo>
                          <a:cubicBezTo>
                            <a:pt x="179165" y="15430"/>
                            <a:pt x="254127" y="17050"/>
                            <a:pt x="329184" y="17907"/>
                          </a:cubicBezTo>
                          <a:cubicBezTo>
                            <a:pt x="329374" y="17907"/>
                            <a:pt x="329565" y="17907"/>
                            <a:pt x="329755" y="17907"/>
                          </a:cubicBezTo>
                          <a:lnTo>
                            <a:pt x="329755" y="4667"/>
                          </a:lnTo>
                          <a:cubicBezTo>
                            <a:pt x="329755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3" name="Vrije vorm: vorm 17392">
                      <a:extLst>
                        <a:ext uri="{FF2B5EF4-FFF2-40B4-BE49-F238E27FC236}">
                          <a16:creationId xmlns:a16="http://schemas.microsoft.com/office/drawing/2014/main" id="{60797BEA-EE0F-7A99-5B47-D860588D6F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766"/>
                    </a:xfrm>
                    <a:custGeom>
                      <a:avLst/>
                      <a:gdLst>
                        <a:gd name="connsiteX0" fmla="*/ 1578293 w 1578482"/>
                        <a:gd name="connsiteY0" fmla="*/ 0 h 32766"/>
                        <a:gd name="connsiteX1" fmla="*/ 1302830 w 1578482"/>
                        <a:gd name="connsiteY1" fmla="*/ 7620 h 32766"/>
                        <a:gd name="connsiteX2" fmla="*/ 1173671 w 1578482"/>
                        <a:gd name="connsiteY2" fmla="*/ 10097 h 32766"/>
                        <a:gd name="connsiteX3" fmla="*/ 721328 w 1578482"/>
                        <a:gd name="connsiteY3" fmla="*/ 13145 h 32766"/>
                        <a:gd name="connsiteX4" fmla="*/ 495110 w 1578482"/>
                        <a:gd name="connsiteY4" fmla="*/ 9049 h 32766"/>
                        <a:gd name="connsiteX5" fmla="*/ 268510 w 1578482"/>
                        <a:gd name="connsiteY5" fmla="*/ 12859 h 32766"/>
                        <a:gd name="connsiteX6" fmla="*/ 104394 w 1578482"/>
                        <a:gd name="connsiteY6" fmla="*/ 23717 h 32766"/>
                        <a:gd name="connsiteX7" fmla="*/ 0 w 1578482"/>
                        <a:gd name="connsiteY7" fmla="*/ 32766 h 32766"/>
                        <a:gd name="connsiteX8" fmla="*/ 45148 w 1578482"/>
                        <a:gd name="connsiteY8" fmla="*/ 32766 h 32766"/>
                        <a:gd name="connsiteX9" fmla="*/ 269081 w 1578482"/>
                        <a:gd name="connsiteY9" fmla="*/ 19526 h 32766"/>
                        <a:gd name="connsiteX10" fmla="*/ 494919 w 1578482"/>
                        <a:gd name="connsiteY10" fmla="*/ 15716 h 32766"/>
                        <a:gd name="connsiteX11" fmla="*/ 721138 w 1578482"/>
                        <a:gd name="connsiteY11" fmla="*/ 19812 h 32766"/>
                        <a:gd name="connsiteX12" fmla="*/ 1174052 w 1578482"/>
                        <a:gd name="connsiteY12" fmla="*/ 16764 h 32766"/>
                        <a:gd name="connsiteX13" fmla="*/ 1578293 w 1578482"/>
                        <a:gd name="connsiteY13" fmla="*/ 381 h 32766"/>
                        <a:gd name="connsiteX14" fmla="*/ 1578483 w 1578482"/>
                        <a:gd name="connsiteY14" fmla="*/ 95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2" h="32766">
                          <a:moveTo>
                            <a:pt x="1578293" y="0"/>
                          </a:moveTo>
                          <a:cubicBezTo>
                            <a:pt x="1486471" y="2953"/>
                            <a:pt x="1394651" y="5525"/>
                            <a:pt x="1302830" y="7620"/>
                          </a:cubicBezTo>
                          <a:cubicBezTo>
                            <a:pt x="1259777" y="8573"/>
                            <a:pt x="1216724" y="9430"/>
                            <a:pt x="1173671" y="10097"/>
                          </a:cubicBez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19576" y="8096"/>
                            <a:pt x="343853" y="9620"/>
                            <a:pt x="268510" y="12859"/>
                          </a:cubicBezTo>
                          <a:cubicBezTo>
                            <a:pt x="213646" y="15621"/>
                            <a:pt x="158972" y="19336"/>
                            <a:pt x="104394" y="23717"/>
                          </a:cubicBezTo>
                          <a:cubicBezTo>
                            <a:pt x="69533" y="26479"/>
                            <a:pt x="34766" y="29432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119634" y="26956"/>
                            <a:pt x="194215" y="22384"/>
                            <a:pt x="269081" y="19526"/>
                          </a:cubicBezTo>
                          <a:cubicBezTo>
                            <a:pt x="344329" y="16288"/>
                            <a:pt x="419576" y="14764"/>
                            <a:pt x="494919" y="15716"/>
                          </a:cubicBezTo>
                          <a:cubicBezTo>
                            <a:pt x="570262" y="16574"/>
                            <a:pt x="645605" y="18955"/>
                            <a:pt x="721138" y="19812"/>
                          </a:cubicBezTo>
                          <a:cubicBezTo>
                            <a:pt x="872109" y="21717"/>
                            <a:pt x="1023176" y="20288"/>
                            <a:pt x="1174052" y="16764"/>
                          </a:cubicBezTo>
                          <a:cubicBezTo>
                            <a:pt x="1308926" y="12573"/>
                            <a:pt x="1443609" y="6763"/>
                            <a:pt x="1578293" y="381"/>
                          </a:cubicBezTo>
                          <a:cubicBezTo>
                            <a:pt x="1578293" y="286"/>
                            <a:pt x="1578388" y="191"/>
                            <a:pt x="1578483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4" name="Vrije vorm: vorm 17393">
                      <a:extLst>
                        <a:ext uri="{FF2B5EF4-FFF2-40B4-BE49-F238E27FC236}">
                          <a16:creationId xmlns:a16="http://schemas.microsoft.com/office/drawing/2014/main" id="{095AF7ED-666E-E983-A34C-BE8A60D0F6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8916"/>
                      <a:ext cx="2540412" cy="120110"/>
                    </a:xfrm>
                    <a:custGeom>
                      <a:avLst/>
                      <a:gdLst>
                        <a:gd name="connsiteX0" fmla="*/ 2211800 w 2540412"/>
                        <a:gd name="connsiteY0" fmla="*/ 17240 h 120110"/>
                        <a:gd name="connsiteX1" fmla="*/ 2030349 w 2540412"/>
                        <a:gd name="connsiteY1" fmla="*/ 21527 h 120110"/>
                        <a:gd name="connsiteX2" fmla="*/ 1713262 w 2540412"/>
                        <a:gd name="connsiteY2" fmla="*/ 21527 h 120110"/>
                        <a:gd name="connsiteX3" fmla="*/ 1554861 w 2540412"/>
                        <a:gd name="connsiteY3" fmla="*/ 17145 h 120110"/>
                        <a:gd name="connsiteX4" fmla="*/ 1396270 w 2540412"/>
                        <a:gd name="connsiteY4" fmla="*/ 12097 h 120110"/>
                        <a:gd name="connsiteX5" fmla="*/ 1316736 w 2540412"/>
                        <a:gd name="connsiteY5" fmla="*/ 11335 h 120110"/>
                        <a:gd name="connsiteX6" fmla="*/ 1237107 w 2540412"/>
                        <a:gd name="connsiteY6" fmla="*/ 12954 h 120110"/>
                        <a:gd name="connsiteX7" fmla="*/ 1078897 w 2540412"/>
                        <a:gd name="connsiteY7" fmla="*/ 25908 h 120110"/>
                        <a:gd name="connsiteX8" fmla="*/ 922973 w 2540412"/>
                        <a:gd name="connsiteY8" fmla="*/ 47435 h 120110"/>
                        <a:gd name="connsiteX9" fmla="*/ 767429 w 2540412"/>
                        <a:gd name="connsiteY9" fmla="*/ 69056 h 120110"/>
                        <a:gd name="connsiteX10" fmla="*/ 531686 w 2540412"/>
                        <a:gd name="connsiteY10" fmla="*/ 95060 h 120110"/>
                        <a:gd name="connsiteX11" fmla="*/ 0 w 2540412"/>
                        <a:gd name="connsiteY11" fmla="*/ 120015 h 120110"/>
                        <a:gd name="connsiteX12" fmla="*/ 769144 w 2540412"/>
                        <a:gd name="connsiteY12" fmla="*/ 75629 h 120110"/>
                        <a:gd name="connsiteX13" fmla="*/ 924973 w 2540412"/>
                        <a:gd name="connsiteY13" fmla="*/ 54007 h 120110"/>
                        <a:gd name="connsiteX14" fmla="*/ 1080421 w 2540412"/>
                        <a:gd name="connsiteY14" fmla="*/ 32480 h 120110"/>
                        <a:gd name="connsiteX15" fmla="*/ 1237393 w 2540412"/>
                        <a:gd name="connsiteY15" fmla="*/ 19621 h 120110"/>
                        <a:gd name="connsiteX16" fmla="*/ 1316450 w 2540412"/>
                        <a:gd name="connsiteY16" fmla="*/ 18002 h 120110"/>
                        <a:gd name="connsiteX17" fmla="*/ 1395603 w 2540412"/>
                        <a:gd name="connsiteY17" fmla="*/ 18764 h 120110"/>
                        <a:gd name="connsiteX18" fmla="*/ 1554004 w 2540412"/>
                        <a:gd name="connsiteY18" fmla="*/ 23813 h 120110"/>
                        <a:gd name="connsiteX19" fmla="*/ 1712690 w 2540412"/>
                        <a:gd name="connsiteY19" fmla="*/ 28194 h 120110"/>
                        <a:gd name="connsiteX20" fmla="*/ 2030349 w 2540412"/>
                        <a:gd name="connsiteY20" fmla="*/ 28194 h 120110"/>
                        <a:gd name="connsiteX21" fmla="*/ 2540413 w 2540412"/>
                        <a:gd name="connsiteY21" fmla="*/ 953 h 120110"/>
                        <a:gd name="connsiteX22" fmla="*/ 2540413 w 2540412"/>
                        <a:gd name="connsiteY22" fmla="*/ 0 h 120110"/>
                        <a:gd name="connsiteX23" fmla="*/ 2211610 w 2540412"/>
                        <a:gd name="connsiteY23" fmla="*/ 17145 h 1201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20110">
                          <a:moveTo>
                            <a:pt x="2211800" y="17240"/>
                          </a:moveTo>
                          <a:cubicBezTo>
                            <a:pt x="2151317" y="19241"/>
                            <a:pt x="2090833" y="20860"/>
                            <a:pt x="2030349" y="21527"/>
                          </a:cubicBezTo>
                          <a:cubicBezTo>
                            <a:pt x="1924622" y="23336"/>
                            <a:pt x="1818894" y="23432"/>
                            <a:pt x="1713262" y="21527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40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5"/>
                            <a:pt x="922973" y="47435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689229" y="79343"/>
                            <a:pt x="610648" y="87821"/>
                            <a:pt x="531686" y="95060"/>
                          </a:cubicBezTo>
                          <a:cubicBezTo>
                            <a:pt x="355473" y="111062"/>
                            <a:pt x="177832" y="119444"/>
                            <a:pt x="0" y="120015"/>
                          </a:cubicBezTo>
                          <a:cubicBezTo>
                            <a:pt x="257365" y="121444"/>
                            <a:pt x="515302" y="106775"/>
                            <a:pt x="769144" y="75629"/>
                          </a:cubicBezTo>
                          <a:cubicBezTo>
                            <a:pt x="821246" y="69152"/>
                            <a:pt x="873252" y="61627"/>
                            <a:pt x="924973" y="54007"/>
                          </a:cubicBezTo>
                          <a:cubicBezTo>
                            <a:pt x="976694" y="46387"/>
                            <a:pt x="1028414" y="38671"/>
                            <a:pt x="1080421" y="32480"/>
                          </a:cubicBezTo>
                          <a:cubicBezTo>
                            <a:pt x="1132427" y="26289"/>
                            <a:pt x="1184815" y="21622"/>
                            <a:pt x="1237393" y="19621"/>
                          </a:cubicBezTo>
                          <a:cubicBezTo>
                            <a:pt x="1263682" y="18669"/>
                            <a:pt x="1290066" y="18098"/>
                            <a:pt x="1316450" y="18002"/>
                          </a:cubicBezTo>
                          <a:cubicBezTo>
                            <a:pt x="1342835" y="18002"/>
                            <a:pt x="1369219" y="18288"/>
                            <a:pt x="1395603" y="18764"/>
                          </a:cubicBezTo>
                          <a:cubicBezTo>
                            <a:pt x="1448372" y="19907"/>
                            <a:pt x="1501140" y="22003"/>
                            <a:pt x="1554004" y="23813"/>
                          </a:cubicBezTo>
                          <a:cubicBezTo>
                            <a:pt x="1606868" y="25717"/>
                            <a:pt x="1659731" y="27051"/>
                            <a:pt x="1712690" y="28194"/>
                          </a:cubicBezTo>
                          <a:cubicBezTo>
                            <a:pt x="1818513" y="30099"/>
                            <a:pt x="1924431" y="30099"/>
                            <a:pt x="2030349" y="28194"/>
                          </a:cubicBezTo>
                          <a:cubicBezTo>
                            <a:pt x="2200847" y="24194"/>
                            <a:pt x="2371058" y="14859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525"/>
                            <a:pt x="2211610" y="1714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5" name="Vrije vorm: vorm 17394">
                      <a:extLst>
                        <a:ext uri="{FF2B5EF4-FFF2-40B4-BE49-F238E27FC236}">
                          <a16:creationId xmlns:a16="http://schemas.microsoft.com/office/drawing/2014/main" id="{DBA5EFF0-C4DA-B0D1-5A50-3463938FA5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7790"/>
                      <a:ext cx="588454" cy="24797"/>
                    </a:xfrm>
                    <a:custGeom>
                      <a:avLst/>
                      <a:gdLst>
                        <a:gd name="connsiteX0" fmla="*/ 140208 w 588454"/>
                        <a:gd name="connsiteY0" fmla="*/ 24479 h 24797"/>
                        <a:gd name="connsiteX1" fmla="*/ 446913 w 588454"/>
                        <a:gd name="connsiteY1" fmla="*/ 15907 h 24797"/>
                        <a:gd name="connsiteX2" fmla="*/ 588455 w 588454"/>
                        <a:gd name="connsiteY2" fmla="*/ 0 h 24797"/>
                        <a:gd name="connsiteX3" fmla="*/ 490442 w 588454"/>
                        <a:gd name="connsiteY3" fmla="*/ 6858 h 24797"/>
                        <a:gd name="connsiteX4" fmla="*/ 445961 w 588454"/>
                        <a:gd name="connsiteY4" fmla="*/ 9335 h 24797"/>
                        <a:gd name="connsiteX5" fmla="*/ 140494 w 588454"/>
                        <a:gd name="connsiteY5" fmla="*/ 17907 h 24797"/>
                        <a:gd name="connsiteX6" fmla="*/ 83534 w 588454"/>
                        <a:gd name="connsiteY6" fmla="*/ 17431 h 24797"/>
                        <a:gd name="connsiteX7" fmla="*/ 1810 w 588454"/>
                        <a:gd name="connsiteY7" fmla="*/ 15621 h 24797"/>
                        <a:gd name="connsiteX8" fmla="*/ 1810 w 588454"/>
                        <a:gd name="connsiteY8" fmla="*/ 15621 h 24797"/>
                        <a:gd name="connsiteX9" fmla="*/ 0 w 588454"/>
                        <a:gd name="connsiteY9" fmla="*/ 15621 h 24797"/>
                        <a:gd name="connsiteX10" fmla="*/ 0 w 588454"/>
                        <a:gd name="connsiteY10" fmla="*/ 17240 h 24797"/>
                        <a:gd name="connsiteX11" fmla="*/ 1810 w 588454"/>
                        <a:gd name="connsiteY11" fmla="*/ 17336 h 24797"/>
                        <a:gd name="connsiteX12" fmla="*/ 1810 w 588454"/>
                        <a:gd name="connsiteY12" fmla="*/ 17336 h 24797"/>
                        <a:gd name="connsiteX13" fmla="*/ 140208 w 588454"/>
                        <a:gd name="connsiteY13" fmla="*/ 24575 h 24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97">
                          <a:moveTo>
                            <a:pt x="140208" y="24479"/>
                          </a:moveTo>
                          <a:cubicBezTo>
                            <a:pt x="242507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953"/>
                            <a:pt x="490442" y="6858"/>
                          </a:cubicBezTo>
                          <a:cubicBezTo>
                            <a:pt x="475583" y="7715"/>
                            <a:pt x="460820" y="8668"/>
                            <a:pt x="445961" y="9335"/>
                          </a:cubicBezTo>
                          <a:cubicBezTo>
                            <a:pt x="344519" y="16383"/>
                            <a:pt x="242411" y="19241"/>
                            <a:pt x="140494" y="17907"/>
                          </a:cubicBezTo>
                          <a:cubicBezTo>
                            <a:pt x="121539" y="17907"/>
                            <a:pt x="102489" y="17621"/>
                            <a:pt x="83534" y="17431"/>
                          </a:cubicBezTo>
                          <a:cubicBezTo>
                            <a:pt x="56293" y="17145"/>
                            <a:pt x="29051" y="16478"/>
                            <a:pt x="1810" y="15621"/>
                          </a:cubicBezTo>
                          <a:lnTo>
                            <a:pt x="1810" y="15621"/>
                          </a:lnTo>
                          <a:cubicBezTo>
                            <a:pt x="1238" y="15621"/>
                            <a:pt x="571" y="15621"/>
                            <a:pt x="0" y="15621"/>
                          </a:cubicBezTo>
                          <a:lnTo>
                            <a:pt x="0" y="17240"/>
                          </a:lnTo>
                          <a:cubicBezTo>
                            <a:pt x="571" y="17240"/>
                            <a:pt x="1238" y="17240"/>
                            <a:pt x="1810" y="17336"/>
                          </a:cubicBezTo>
                          <a:lnTo>
                            <a:pt x="1810" y="17336"/>
                          </a:lnTo>
                          <a:cubicBezTo>
                            <a:pt x="47816" y="20479"/>
                            <a:pt x="93917" y="23050"/>
                            <a:pt x="140208" y="2457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6" name="Vrije vorm: vorm 17395">
                      <a:extLst>
                        <a:ext uri="{FF2B5EF4-FFF2-40B4-BE49-F238E27FC236}">
                          <a16:creationId xmlns:a16="http://schemas.microsoft.com/office/drawing/2014/main" id="{C276DB19-7238-99EA-C49C-056326F8BC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8882"/>
                      <a:ext cx="832104" cy="40249"/>
                    </a:xfrm>
                    <a:custGeom>
                      <a:avLst/>
                      <a:gdLst>
                        <a:gd name="connsiteX0" fmla="*/ 240697 w 832104"/>
                        <a:gd name="connsiteY0" fmla="*/ 6816 h 40249"/>
                        <a:gd name="connsiteX1" fmla="*/ 164973 w 832104"/>
                        <a:gd name="connsiteY1" fmla="*/ 14437 h 40249"/>
                        <a:gd name="connsiteX2" fmla="*/ 0 w 832104"/>
                        <a:gd name="connsiteY2" fmla="*/ 40249 h 40249"/>
                        <a:gd name="connsiteX3" fmla="*/ 241649 w 832104"/>
                        <a:gd name="connsiteY3" fmla="*/ 13389 h 40249"/>
                        <a:gd name="connsiteX4" fmla="*/ 643890 w 832104"/>
                        <a:gd name="connsiteY4" fmla="*/ 10341 h 40249"/>
                        <a:gd name="connsiteX5" fmla="*/ 832104 w 832104"/>
                        <a:gd name="connsiteY5" fmla="*/ 15199 h 40249"/>
                        <a:gd name="connsiteX6" fmla="*/ 701707 w 832104"/>
                        <a:gd name="connsiteY6" fmla="*/ 7007 h 40249"/>
                        <a:gd name="connsiteX7" fmla="*/ 644462 w 832104"/>
                        <a:gd name="connsiteY7" fmla="*/ 3673 h 40249"/>
                        <a:gd name="connsiteX8" fmla="*/ 240697 w 832104"/>
                        <a:gd name="connsiteY8" fmla="*/ 6721 h 402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249">
                          <a:moveTo>
                            <a:pt x="240697" y="6816"/>
                          </a:moveTo>
                          <a:cubicBezTo>
                            <a:pt x="215360" y="8912"/>
                            <a:pt x="190119" y="11579"/>
                            <a:pt x="164973" y="14437"/>
                          </a:cubicBezTo>
                          <a:cubicBezTo>
                            <a:pt x="109252" y="20913"/>
                            <a:pt x="54007" y="29200"/>
                            <a:pt x="0" y="40249"/>
                          </a:cubicBezTo>
                          <a:cubicBezTo>
                            <a:pt x="79343" y="26438"/>
                            <a:pt x="160401" y="17961"/>
                            <a:pt x="241649" y="13389"/>
                          </a:cubicBezTo>
                          <a:cubicBezTo>
                            <a:pt x="375190" y="4245"/>
                            <a:pt x="509873" y="5578"/>
                            <a:pt x="643890" y="10341"/>
                          </a:cubicBezTo>
                          <a:cubicBezTo>
                            <a:pt x="706660" y="11388"/>
                            <a:pt x="769430" y="13293"/>
                            <a:pt x="832104" y="15199"/>
                          </a:cubicBezTo>
                          <a:cubicBezTo>
                            <a:pt x="788670" y="12341"/>
                            <a:pt x="745236" y="9579"/>
                            <a:pt x="701707" y="7007"/>
                          </a:cubicBezTo>
                          <a:cubicBezTo>
                            <a:pt x="682657" y="5864"/>
                            <a:pt x="663512" y="4721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7" name="Vrije vorm: vorm 17396">
                      <a:extLst>
                        <a:ext uri="{FF2B5EF4-FFF2-40B4-BE49-F238E27FC236}">
                          <a16:creationId xmlns:a16="http://schemas.microsoft.com/office/drawing/2014/main" id="{34586520-AEC9-8D14-2F44-BAC58D1D7B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71971"/>
                      <a:ext cx="352901" cy="7905"/>
                    </a:xfrm>
                    <a:custGeom>
                      <a:avLst/>
                      <a:gdLst>
                        <a:gd name="connsiteX0" fmla="*/ 135255 w 352901"/>
                        <a:gd name="connsiteY0" fmla="*/ 1238 h 7905"/>
                        <a:gd name="connsiteX1" fmla="*/ 94012 w 352901"/>
                        <a:gd name="connsiteY1" fmla="*/ 2096 h 7905"/>
                        <a:gd name="connsiteX2" fmla="*/ 0 w 352901"/>
                        <a:gd name="connsiteY2" fmla="*/ 4096 h 7905"/>
                        <a:gd name="connsiteX3" fmla="*/ 135160 w 352901"/>
                        <a:gd name="connsiteY3" fmla="*/ 7906 h 7905"/>
                        <a:gd name="connsiteX4" fmla="*/ 352901 w 352901"/>
                        <a:gd name="connsiteY4" fmla="*/ 6667 h 7905"/>
                        <a:gd name="connsiteX5" fmla="*/ 352901 w 352901"/>
                        <a:gd name="connsiteY5" fmla="*/ 0 h 7905"/>
                        <a:gd name="connsiteX6" fmla="*/ 135255 w 352901"/>
                        <a:gd name="connsiteY6" fmla="*/ 1238 h 7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905">
                          <a:moveTo>
                            <a:pt x="135255" y="1238"/>
                          </a:moveTo>
                          <a:cubicBezTo>
                            <a:pt x="121539" y="1619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96"/>
                          </a:cubicBezTo>
                          <a:cubicBezTo>
                            <a:pt x="45053" y="5525"/>
                            <a:pt x="90107" y="6763"/>
                            <a:pt x="135160" y="7906"/>
                          </a:cubicBezTo>
                          <a:cubicBezTo>
                            <a:pt x="207740" y="7906"/>
                            <a:pt x="280321" y="7429"/>
                            <a:pt x="352901" y="6667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8" name="Vrije vorm: vorm 17397">
                      <a:extLst>
                        <a:ext uri="{FF2B5EF4-FFF2-40B4-BE49-F238E27FC236}">
                          <a16:creationId xmlns:a16="http://schemas.microsoft.com/office/drawing/2014/main" id="{EDCA7C1F-6C68-A9D5-4911-4FF2E17879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90213"/>
                      <a:ext cx="1178052" cy="48229"/>
                    </a:xfrm>
                    <a:custGeom>
                      <a:avLst/>
                      <a:gdLst>
                        <a:gd name="connsiteX0" fmla="*/ 280321 w 1178052"/>
                        <a:gd name="connsiteY0" fmla="*/ 48230 h 48229"/>
                        <a:gd name="connsiteX1" fmla="*/ 434150 w 1178052"/>
                        <a:gd name="connsiteY1" fmla="*/ 44039 h 48229"/>
                        <a:gd name="connsiteX2" fmla="*/ 472535 w 1178052"/>
                        <a:gd name="connsiteY2" fmla="*/ 41848 h 48229"/>
                        <a:gd name="connsiteX3" fmla="*/ 510826 w 1178052"/>
                        <a:gd name="connsiteY3" fmla="*/ 39276 h 48229"/>
                        <a:gd name="connsiteX4" fmla="*/ 587216 w 1178052"/>
                        <a:gd name="connsiteY4" fmla="*/ 33180 h 48229"/>
                        <a:gd name="connsiteX5" fmla="*/ 892207 w 1178052"/>
                        <a:gd name="connsiteY5" fmla="*/ 8796 h 48229"/>
                        <a:gd name="connsiteX6" fmla="*/ 1035177 w 1178052"/>
                        <a:gd name="connsiteY6" fmla="*/ 3843 h 48229"/>
                        <a:gd name="connsiteX7" fmla="*/ 1178052 w 1178052"/>
                        <a:gd name="connsiteY7" fmla="*/ 10225 h 48229"/>
                        <a:gd name="connsiteX8" fmla="*/ 1035272 w 1178052"/>
                        <a:gd name="connsiteY8" fmla="*/ 509 h 48229"/>
                        <a:gd name="connsiteX9" fmla="*/ 979265 w 1178052"/>
                        <a:gd name="connsiteY9" fmla="*/ 33 h 48229"/>
                        <a:gd name="connsiteX10" fmla="*/ 891540 w 1178052"/>
                        <a:gd name="connsiteY10" fmla="*/ 2129 h 48229"/>
                        <a:gd name="connsiteX11" fmla="*/ 586073 w 1178052"/>
                        <a:gd name="connsiteY11" fmla="*/ 26513 h 48229"/>
                        <a:gd name="connsiteX12" fmla="*/ 509873 w 1178052"/>
                        <a:gd name="connsiteY12" fmla="*/ 32609 h 48229"/>
                        <a:gd name="connsiteX13" fmla="*/ 471678 w 1178052"/>
                        <a:gd name="connsiteY13" fmla="*/ 35180 h 48229"/>
                        <a:gd name="connsiteX14" fmla="*/ 433483 w 1178052"/>
                        <a:gd name="connsiteY14" fmla="*/ 37371 h 48229"/>
                        <a:gd name="connsiteX15" fmla="*/ 280321 w 1178052"/>
                        <a:gd name="connsiteY15" fmla="*/ 41562 h 48229"/>
                        <a:gd name="connsiteX16" fmla="*/ 166211 w 1178052"/>
                        <a:gd name="connsiteY16" fmla="*/ 41086 h 48229"/>
                        <a:gd name="connsiteX17" fmla="*/ 1810 w 1178052"/>
                        <a:gd name="connsiteY17" fmla="*/ 33656 h 48229"/>
                        <a:gd name="connsiteX18" fmla="*/ 1810 w 1178052"/>
                        <a:gd name="connsiteY18" fmla="*/ 33656 h 48229"/>
                        <a:gd name="connsiteX19" fmla="*/ 0 w 1178052"/>
                        <a:gd name="connsiteY19" fmla="*/ 33561 h 48229"/>
                        <a:gd name="connsiteX20" fmla="*/ 0 w 1178052"/>
                        <a:gd name="connsiteY20" fmla="*/ 35180 h 48229"/>
                        <a:gd name="connsiteX21" fmla="*/ 1810 w 1178052"/>
                        <a:gd name="connsiteY21" fmla="*/ 35371 h 48229"/>
                        <a:gd name="connsiteX22" fmla="*/ 1810 w 1178052"/>
                        <a:gd name="connsiteY22" fmla="*/ 35371 h 48229"/>
                        <a:gd name="connsiteX23" fmla="*/ 280321 w 1178052"/>
                        <a:gd name="connsiteY23" fmla="*/ 48230 h 482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8229">
                          <a:moveTo>
                            <a:pt x="280321" y="48230"/>
                          </a:moveTo>
                          <a:cubicBezTo>
                            <a:pt x="331661" y="48039"/>
                            <a:pt x="382905" y="46610"/>
                            <a:pt x="434150" y="44039"/>
                          </a:cubicBezTo>
                          <a:cubicBezTo>
                            <a:pt x="446913" y="43277"/>
                            <a:pt x="459772" y="42705"/>
                            <a:pt x="472535" y="41848"/>
                          </a:cubicBezTo>
                          <a:lnTo>
                            <a:pt x="510826" y="39276"/>
                          </a:lnTo>
                          <a:cubicBezTo>
                            <a:pt x="536353" y="37371"/>
                            <a:pt x="561785" y="35371"/>
                            <a:pt x="587216" y="33180"/>
                          </a:cubicBezTo>
                          <a:cubicBezTo>
                            <a:pt x="688943" y="24608"/>
                            <a:pt x="790289" y="14035"/>
                            <a:pt x="892207" y="8796"/>
                          </a:cubicBezTo>
                          <a:cubicBezTo>
                            <a:pt x="939737" y="5843"/>
                            <a:pt x="987457" y="3653"/>
                            <a:pt x="1035177" y="3843"/>
                          </a:cubicBezTo>
                          <a:cubicBezTo>
                            <a:pt x="1082897" y="3843"/>
                            <a:pt x="1130618" y="5843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129"/>
                          </a:cubicBezTo>
                          <a:cubicBezTo>
                            <a:pt x="789051" y="7367"/>
                            <a:pt x="687610" y="17940"/>
                            <a:pt x="586073" y="26513"/>
                          </a:cubicBezTo>
                          <a:cubicBezTo>
                            <a:pt x="560642" y="28703"/>
                            <a:pt x="535305" y="30704"/>
                            <a:pt x="509873" y="32609"/>
                          </a:cubicBezTo>
                          <a:lnTo>
                            <a:pt x="471678" y="35180"/>
                          </a:lnTo>
                          <a:cubicBezTo>
                            <a:pt x="458915" y="36038"/>
                            <a:pt x="446246" y="36609"/>
                            <a:pt x="433483" y="37371"/>
                          </a:cubicBezTo>
                          <a:cubicBezTo>
                            <a:pt x="382524" y="39943"/>
                            <a:pt x="331375" y="41276"/>
                            <a:pt x="280321" y="41562"/>
                          </a:cubicBezTo>
                          <a:cubicBezTo>
                            <a:pt x="242316" y="42134"/>
                            <a:pt x="204216" y="41848"/>
                            <a:pt x="166211" y="41086"/>
                          </a:cubicBezTo>
                          <a:cubicBezTo>
                            <a:pt x="111347" y="39943"/>
                            <a:pt x="56483" y="37466"/>
                            <a:pt x="1810" y="33656"/>
                          </a:cubicBezTo>
                          <a:lnTo>
                            <a:pt x="1810" y="33656"/>
                          </a:lnTo>
                          <a:cubicBezTo>
                            <a:pt x="1238" y="33656"/>
                            <a:pt x="571" y="33656"/>
                            <a:pt x="0" y="33561"/>
                          </a:cubicBezTo>
                          <a:lnTo>
                            <a:pt x="0" y="35180"/>
                          </a:lnTo>
                          <a:cubicBezTo>
                            <a:pt x="571" y="35180"/>
                            <a:pt x="1238" y="35276"/>
                            <a:pt x="1810" y="35371"/>
                          </a:cubicBezTo>
                          <a:lnTo>
                            <a:pt x="1810" y="35371"/>
                          </a:lnTo>
                          <a:cubicBezTo>
                            <a:pt x="94012" y="43467"/>
                            <a:pt x="187071" y="47849"/>
                            <a:pt x="280321" y="482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99" name="Vrije vorm: vorm 17398">
                      <a:extLst>
                        <a:ext uri="{FF2B5EF4-FFF2-40B4-BE49-F238E27FC236}">
                          <a16:creationId xmlns:a16="http://schemas.microsoft.com/office/drawing/2014/main" id="{F0980834-C208-0B95-5505-17B492D346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6247"/>
                      <a:ext cx="220027" cy="13525"/>
                    </a:xfrm>
                    <a:custGeom>
                      <a:avLst/>
                      <a:gdLst>
                        <a:gd name="connsiteX0" fmla="*/ 170783 w 220027"/>
                        <a:gd name="connsiteY0" fmla="*/ 6858 h 13525"/>
                        <a:gd name="connsiteX1" fmla="*/ 64865 w 220027"/>
                        <a:gd name="connsiteY1" fmla="*/ 857 h 13525"/>
                        <a:gd name="connsiteX2" fmla="*/ 44577 w 220027"/>
                        <a:gd name="connsiteY2" fmla="*/ 571 h 13525"/>
                        <a:gd name="connsiteX3" fmla="*/ 0 w 220027"/>
                        <a:gd name="connsiteY3" fmla="*/ 0 h 13525"/>
                        <a:gd name="connsiteX4" fmla="*/ 63913 w 220027"/>
                        <a:gd name="connsiteY4" fmla="*/ 7525 h 13525"/>
                        <a:gd name="connsiteX5" fmla="*/ 170021 w 220027"/>
                        <a:gd name="connsiteY5" fmla="*/ 13525 h 13525"/>
                        <a:gd name="connsiteX6" fmla="*/ 220027 w 220027"/>
                        <a:gd name="connsiteY6" fmla="*/ 12573 h 13525"/>
                        <a:gd name="connsiteX7" fmla="*/ 185642 w 220027"/>
                        <a:gd name="connsiteY7" fmla="*/ 8572 h 13525"/>
                        <a:gd name="connsiteX8" fmla="*/ 170878 w 220027"/>
                        <a:gd name="connsiteY8" fmla="*/ 6858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3525">
                          <a:moveTo>
                            <a:pt x="170783" y="6858"/>
                          </a:move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58102" y="857"/>
                            <a:pt x="51340" y="667"/>
                            <a:pt x="44577" y="571"/>
                          </a:cubicBezTo>
                          <a:cubicBezTo>
                            <a:pt x="29718" y="381"/>
                            <a:pt x="14859" y="190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20027" y="12573"/>
                          </a:lnTo>
                          <a:lnTo>
                            <a:pt x="185642" y="8572"/>
                          </a:lnTo>
                          <a:lnTo>
                            <a:pt x="170878" y="6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0" name="Vrije vorm: vorm 17399">
                      <a:extLst>
                        <a:ext uri="{FF2B5EF4-FFF2-40B4-BE49-F238E27FC236}">
                          <a16:creationId xmlns:a16="http://schemas.microsoft.com/office/drawing/2014/main" id="{32740E75-0622-99B0-8904-1D1127E72A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765" y="3005200"/>
                      <a:ext cx="311753" cy="18646"/>
                    </a:xfrm>
                    <a:custGeom>
                      <a:avLst/>
                      <a:gdLst>
                        <a:gd name="connsiteX0" fmla="*/ 241364 w 311753"/>
                        <a:gd name="connsiteY0" fmla="*/ 2858 h 18646"/>
                        <a:gd name="connsiteX1" fmla="*/ 91345 w 311753"/>
                        <a:gd name="connsiteY1" fmla="*/ 11906 h 18646"/>
                        <a:gd name="connsiteX2" fmla="*/ 63627 w 311753"/>
                        <a:gd name="connsiteY2" fmla="*/ 13811 h 18646"/>
                        <a:gd name="connsiteX3" fmla="*/ 0 w 311753"/>
                        <a:gd name="connsiteY3" fmla="*/ 18098 h 18646"/>
                        <a:gd name="connsiteX4" fmla="*/ 91916 w 311753"/>
                        <a:gd name="connsiteY4" fmla="*/ 18574 h 18646"/>
                        <a:gd name="connsiteX5" fmla="*/ 242411 w 311753"/>
                        <a:gd name="connsiteY5" fmla="*/ 9430 h 18646"/>
                        <a:gd name="connsiteX6" fmla="*/ 311753 w 311753"/>
                        <a:gd name="connsiteY6" fmla="*/ 0 h 18646"/>
                        <a:gd name="connsiteX7" fmla="*/ 263557 w 311753"/>
                        <a:gd name="connsiteY7" fmla="*/ 1905 h 18646"/>
                        <a:gd name="connsiteX8" fmla="*/ 241364 w 311753"/>
                        <a:gd name="connsiteY8" fmla="*/ 2762 h 18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646">
                          <a:moveTo>
                            <a:pt x="241364" y="2858"/>
                          </a:moveTo>
                          <a:cubicBezTo>
                            <a:pt x="191453" y="6763"/>
                            <a:pt x="141446" y="9811"/>
                            <a:pt x="91345" y="11906"/>
                          </a:cubicBezTo>
                          <a:cubicBezTo>
                            <a:pt x="82106" y="12668"/>
                            <a:pt x="72866" y="13145"/>
                            <a:pt x="63627" y="13811"/>
                          </a:cubicBezTo>
                          <a:cubicBezTo>
                            <a:pt x="42386" y="15335"/>
                            <a:pt x="21241" y="16955"/>
                            <a:pt x="0" y="18098"/>
                          </a:cubicBezTo>
                          <a:cubicBezTo>
                            <a:pt x="30575" y="18574"/>
                            <a:pt x="61246" y="18764"/>
                            <a:pt x="91916" y="18574"/>
                          </a:cubicBezTo>
                          <a:cubicBezTo>
                            <a:pt x="142208" y="16478"/>
                            <a:pt x="192405" y="13430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3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4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1" name="Vrije vorm: vorm 17400">
                      <a:extLst>
                        <a:ext uri="{FF2B5EF4-FFF2-40B4-BE49-F238E27FC236}">
                          <a16:creationId xmlns:a16="http://schemas.microsoft.com/office/drawing/2014/main" id="{075789B3-52AE-3869-B7E0-C3C2531255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92354"/>
                      <a:ext cx="295370" cy="8477"/>
                    </a:xfrm>
                    <a:custGeom>
                      <a:avLst/>
                      <a:gdLst>
                        <a:gd name="connsiteX0" fmla="*/ 86677 w 295370"/>
                        <a:gd name="connsiteY0" fmla="*/ 0 h 8477"/>
                        <a:gd name="connsiteX1" fmla="*/ 60103 w 295370"/>
                        <a:gd name="connsiteY1" fmla="*/ 762 h 8477"/>
                        <a:gd name="connsiteX2" fmla="*/ 0 w 295370"/>
                        <a:gd name="connsiteY2" fmla="*/ 2286 h 8477"/>
                        <a:gd name="connsiteX3" fmla="*/ 86392 w 295370"/>
                        <a:gd name="connsiteY3" fmla="*/ 6667 h 8477"/>
                        <a:gd name="connsiteX4" fmla="*/ 228790 w 295370"/>
                        <a:gd name="connsiteY4" fmla="*/ 8477 h 8477"/>
                        <a:gd name="connsiteX5" fmla="*/ 295370 w 295370"/>
                        <a:gd name="connsiteY5" fmla="*/ 6001 h 8477"/>
                        <a:gd name="connsiteX6" fmla="*/ 249174 w 295370"/>
                        <a:gd name="connsiteY6" fmla="*/ 3143 h 8477"/>
                        <a:gd name="connsiteX7" fmla="*/ 229076 w 295370"/>
                        <a:gd name="connsiteY7" fmla="*/ 1810 h 8477"/>
                        <a:gd name="connsiteX8" fmla="*/ 86677 w 295370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370" h="8477">
                          <a:moveTo>
                            <a:pt x="86677" y="0"/>
                          </a:moveTo>
                          <a:lnTo>
                            <a:pt x="60103" y="762"/>
                          </a:lnTo>
                          <a:lnTo>
                            <a:pt x="0" y="2286"/>
                          </a:lnTo>
                          <a:lnTo>
                            <a:pt x="86392" y="6667"/>
                          </a:lnTo>
                          <a:lnTo>
                            <a:pt x="228790" y="8477"/>
                          </a:lnTo>
                          <a:lnTo>
                            <a:pt x="295370" y="6001"/>
                          </a:lnTo>
                          <a:lnTo>
                            <a:pt x="249174" y="3143"/>
                          </a:lnTo>
                          <a:lnTo>
                            <a:pt x="229076" y="1810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2" name="Vrije vorm: vorm 17401">
                      <a:extLst>
                        <a:ext uri="{FF2B5EF4-FFF2-40B4-BE49-F238E27FC236}">
                          <a16:creationId xmlns:a16="http://schemas.microsoft.com/office/drawing/2014/main" id="{133ACE49-193A-F7D0-8EC1-70A4A3A353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2479135"/>
                      <a:ext cx="2536221" cy="26185"/>
                    </a:xfrm>
                    <a:custGeom>
                      <a:avLst/>
                      <a:gdLst>
                        <a:gd name="connsiteX0" fmla="*/ 2525649 w 2536221"/>
                        <a:gd name="connsiteY0" fmla="*/ 0 h 26185"/>
                        <a:gd name="connsiteX1" fmla="*/ 8001 w 2536221"/>
                        <a:gd name="connsiteY1" fmla="*/ 6953 h 26185"/>
                        <a:gd name="connsiteX2" fmla="*/ 0 w 2536221"/>
                        <a:gd name="connsiteY2" fmla="*/ 16002 h 26185"/>
                        <a:gd name="connsiteX3" fmla="*/ 94583 w 2536221"/>
                        <a:gd name="connsiteY3" fmla="*/ 15716 h 26185"/>
                        <a:gd name="connsiteX4" fmla="*/ 219837 w 2536221"/>
                        <a:gd name="connsiteY4" fmla="*/ 22193 h 26185"/>
                        <a:gd name="connsiteX5" fmla="*/ 517303 w 2536221"/>
                        <a:gd name="connsiteY5" fmla="*/ 19812 h 26185"/>
                        <a:gd name="connsiteX6" fmla="*/ 537972 w 2536221"/>
                        <a:gd name="connsiteY6" fmla="*/ 14478 h 26185"/>
                        <a:gd name="connsiteX7" fmla="*/ 568833 w 2536221"/>
                        <a:gd name="connsiteY7" fmla="*/ 14478 h 26185"/>
                        <a:gd name="connsiteX8" fmla="*/ 589502 w 2536221"/>
                        <a:gd name="connsiteY8" fmla="*/ 19621 h 26185"/>
                        <a:gd name="connsiteX9" fmla="*/ 924211 w 2536221"/>
                        <a:gd name="connsiteY9" fmla="*/ 25527 h 26185"/>
                        <a:gd name="connsiteX10" fmla="*/ 1105186 w 2536221"/>
                        <a:gd name="connsiteY10" fmla="*/ 12954 h 26185"/>
                        <a:gd name="connsiteX11" fmla="*/ 1362742 w 2536221"/>
                        <a:gd name="connsiteY11" fmla="*/ 12287 h 26185"/>
                        <a:gd name="connsiteX12" fmla="*/ 1377506 w 2536221"/>
                        <a:gd name="connsiteY12" fmla="*/ 15145 h 26185"/>
                        <a:gd name="connsiteX13" fmla="*/ 1758315 w 2536221"/>
                        <a:gd name="connsiteY13" fmla="*/ 21050 h 26185"/>
                        <a:gd name="connsiteX14" fmla="*/ 1773936 w 2536221"/>
                        <a:gd name="connsiteY14" fmla="*/ 18288 h 26185"/>
                        <a:gd name="connsiteX15" fmla="*/ 1794415 w 2536221"/>
                        <a:gd name="connsiteY15" fmla="*/ 23241 h 26185"/>
                        <a:gd name="connsiteX16" fmla="*/ 1969294 w 2536221"/>
                        <a:gd name="connsiteY16" fmla="*/ 10858 h 26185"/>
                        <a:gd name="connsiteX17" fmla="*/ 1972818 w 2536221"/>
                        <a:gd name="connsiteY17" fmla="*/ 10478 h 26185"/>
                        <a:gd name="connsiteX18" fmla="*/ 2536222 w 2536221"/>
                        <a:gd name="connsiteY18" fmla="*/ 8954 h 26185"/>
                        <a:gd name="connsiteX19" fmla="*/ 2536222 w 2536221"/>
                        <a:gd name="connsiteY19" fmla="*/ 8954 h 26185"/>
                        <a:gd name="connsiteX20" fmla="*/ 2525649 w 2536221"/>
                        <a:gd name="connsiteY20" fmla="*/ 0 h 261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6185">
                          <a:moveTo>
                            <a:pt x="2525649" y="0"/>
                          </a:moveTo>
                          <a:lnTo>
                            <a:pt x="8001" y="6953"/>
                          </a:lnTo>
                          <a:cubicBezTo>
                            <a:pt x="5334" y="10001"/>
                            <a:pt x="2667" y="12954"/>
                            <a:pt x="0" y="16002"/>
                          </a:cubicBezTo>
                          <a:lnTo>
                            <a:pt x="94583" y="15716"/>
                          </a:lnTo>
                          <a:cubicBezTo>
                            <a:pt x="136303" y="18288"/>
                            <a:pt x="177927" y="20955"/>
                            <a:pt x="219837" y="22193"/>
                          </a:cubicBezTo>
                          <a:cubicBezTo>
                            <a:pt x="318802" y="25051"/>
                            <a:pt x="418243" y="20098"/>
                            <a:pt x="517303" y="19812"/>
                          </a:cubicBezTo>
                          <a:cubicBezTo>
                            <a:pt x="526066" y="19812"/>
                            <a:pt x="532924" y="17717"/>
                            <a:pt x="537972" y="14478"/>
                          </a:cubicBezTo>
                          <a:lnTo>
                            <a:pt x="568833" y="14478"/>
                          </a:lnTo>
                          <a:cubicBezTo>
                            <a:pt x="573881" y="17621"/>
                            <a:pt x="580739" y="19621"/>
                            <a:pt x="589502" y="19621"/>
                          </a:cubicBezTo>
                          <a:cubicBezTo>
                            <a:pt x="701135" y="19526"/>
                            <a:pt x="812483" y="28670"/>
                            <a:pt x="924211" y="25527"/>
                          </a:cubicBezTo>
                          <a:cubicBezTo>
                            <a:pt x="984790" y="23813"/>
                            <a:pt x="1044893" y="17812"/>
                            <a:pt x="1105186" y="12954"/>
                          </a:cubicBezTo>
                          <a:lnTo>
                            <a:pt x="1362742" y="12287"/>
                          </a:lnTo>
                          <a:cubicBezTo>
                            <a:pt x="1366838" y="13907"/>
                            <a:pt x="1371791" y="14954"/>
                            <a:pt x="1377506" y="15145"/>
                          </a:cubicBezTo>
                          <a:cubicBezTo>
                            <a:pt x="1504379" y="19336"/>
                            <a:pt x="1631347" y="21336"/>
                            <a:pt x="1758315" y="21050"/>
                          </a:cubicBezTo>
                          <a:cubicBezTo>
                            <a:pt x="1764411" y="21050"/>
                            <a:pt x="1769650" y="20003"/>
                            <a:pt x="1773936" y="18288"/>
                          </a:cubicBezTo>
                          <a:cubicBezTo>
                            <a:pt x="1778984" y="21336"/>
                            <a:pt x="1785747" y="23336"/>
                            <a:pt x="1794415" y="23241"/>
                          </a:cubicBezTo>
                          <a:cubicBezTo>
                            <a:pt x="1853184" y="22860"/>
                            <a:pt x="1911191" y="16669"/>
                            <a:pt x="1969294" y="10858"/>
                          </a:cubicBezTo>
                          <a:cubicBezTo>
                            <a:pt x="1970437" y="10763"/>
                            <a:pt x="1971580" y="10668"/>
                            <a:pt x="1972818" y="10478"/>
                          </a:cubicBezTo>
                          <a:lnTo>
                            <a:pt x="2536222" y="8954"/>
                          </a:lnTo>
                          <a:cubicBezTo>
                            <a:pt x="2536222" y="8954"/>
                            <a:pt x="2536222" y="8954"/>
                            <a:pt x="2536222" y="8954"/>
                          </a:cubicBezTo>
                          <a:cubicBezTo>
                            <a:pt x="2532698" y="5620"/>
                            <a:pt x="2529174" y="2667"/>
                            <a:pt x="25256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3" name="Vrije vorm: vorm 17402">
                      <a:extLst>
                        <a:ext uri="{FF2B5EF4-FFF2-40B4-BE49-F238E27FC236}">
                          <a16:creationId xmlns:a16="http://schemas.microsoft.com/office/drawing/2014/main" id="{DB29A570-6E94-7763-7708-CD3580648D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554" y="2773267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8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4" name="Vrije vorm: vorm 17403">
                      <a:extLst>
                        <a:ext uri="{FF2B5EF4-FFF2-40B4-BE49-F238E27FC236}">
                          <a16:creationId xmlns:a16="http://schemas.microsoft.com/office/drawing/2014/main" id="{7AC7D1C6-A191-A307-1286-9EC1442334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2932" y="2798222"/>
                      <a:ext cx="1869376" cy="57150"/>
                    </a:xfrm>
                    <a:custGeom>
                      <a:avLst/>
                      <a:gdLst>
                        <a:gd name="connsiteX0" fmla="*/ 999077 w 1869376"/>
                        <a:gd name="connsiteY0" fmla="*/ 18574 h 57150"/>
                        <a:gd name="connsiteX1" fmla="*/ 772859 w 1869376"/>
                        <a:gd name="connsiteY1" fmla="*/ 14859 h 57150"/>
                        <a:gd name="connsiteX2" fmla="*/ 547021 w 1869376"/>
                        <a:gd name="connsiteY2" fmla="*/ 18383 h 57150"/>
                        <a:gd name="connsiteX3" fmla="*/ 0 w 1869376"/>
                        <a:gd name="connsiteY3" fmla="*/ 57150 h 57150"/>
                        <a:gd name="connsiteX4" fmla="*/ 1869281 w 1869376"/>
                        <a:gd name="connsiteY4" fmla="*/ 52007 h 57150"/>
                        <a:gd name="connsiteX5" fmla="*/ 1869281 w 1869376"/>
                        <a:gd name="connsiteY5" fmla="*/ 30480 h 57150"/>
                        <a:gd name="connsiteX6" fmla="*/ 1804892 w 1869376"/>
                        <a:gd name="connsiteY6" fmla="*/ 31052 h 57150"/>
                        <a:gd name="connsiteX7" fmla="*/ 1503236 w 1869376"/>
                        <a:gd name="connsiteY7" fmla="*/ 30671 h 57150"/>
                        <a:gd name="connsiteX8" fmla="*/ 1319213 w 1869376"/>
                        <a:gd name="connsiteY8" fmla="*/ 32480 h 57150"/>
                        <a:gd name="connsiteX9" fmla="*/ 1367981 w 1869376"/>
                        <a:gd name="connsiteY9" fmla="*/ 28384 h 57150"/>
                        <a:gd name="connsiteX10" fmla="*/ 1319213 w 1869376"/>
                        <a:gd name="connsiteY10" fmla="*/ 29242 h 57150"/>
                        <a:gd name="connsiteX11" fmla="*/ 1502569 w 1869376"/>
                        <a:gd name="connsiteY11" fmla="*/ 15240 h 57150"/>
                        <a:gd name="connsiteX12" fmla="*/ 1805940 w 1869376"/>
                        <a:gd name="connsiteY12" fmla="*/ 15526 h 57150"/>
                        <a:gd name="connsiteX13" fmla="*/ 1869377 w 1869376"/>
                        <a:gd name="connsiteY13" fmla="*/ 20479 h 57150"/>
                        <a:gd name="connsiteX14" fmla="*/ 1869377 w 1869376"/>
                        <a:gd name="connsiteY14" fmla="*/ 0 h 57150"/>
                        <a:gd name="connsiteX15" fmla="*/ 1451896 w 1869376"/>
                        <a:gd name="connsiteY15" fmla="*/ 15716 h 57150"/>
                        <a:gd name="connsiteX16" fmla="*/ 998982 w 1869376"/>
                        <a:gd name="connsiteY16" fmla="*/ 18574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7150">
                          <a:moveTo>
                            <a:pt x="999077" y="18574"/>
                          </a:moveTo>
                          <a:cubicBezTo>
                            <a:pt x="923544" y="17812"/>
                            <a:pt x="848201" y="15716"/>
                            <a:pt x="772859" y="14859"/>
                          </a:cubicBezTo>
                          <a:cubicBezTo>
                            <a:pt x="697516" y="14002"/>
                            <a:pt x="622268" y="15430"/>
                            <a:pt x="547021" y="18383"/>
                          </a:cubicBezTo>
                          <a:cubicBezTo>
                            <a:pt x="363855" y="24765"/>
                            <a:pt x="181832" y="40958"/>
                            <a:pt x="0" y="57150"/>
                          </a:cubicBezTo>
                          <a:lnTo>
                            <a:pt x="1869281" y="52007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1"/>
                            <a:pt x="1804892" y="31052"/>
                          </a:cubicBezTo>
                          <a:cubicBezTo>
                            <a:pt x="1704404" y="28194"/>
                            <a:pt x="1603724" y="28099"/>
                            <a:pt x="1503236" y="30671"/>
                          </a:cubicBezTo>
                          <a:cubicBezTo>
                            <a:pt x="1441990" y="30290"/>
                            <a:pt x="1380649" y="30861"/>
                            <a:pt x="1319213" y="32480"/>
                          </a:cubicBezTo>
                          <a:cubicBezTo>
                            <a:pt x="1335405" y="30956"/>
                            <a:pt x="1351693" y="29718"/>
                            <a:pt x="1367981" y="28384"/>
                          </a:cubicBezTo>
                          <a:cubicBezTo>
                            <a:pt x="1351693" y="28670"/>
                            <a:pt x="1335500" y="28861"/>
                            <a:pt x="1319213" y="29242"/>
                          </a:cubicBezTo>
                          <a:cubicBezTo>
                            <a:pt x="1380077" y="23622"/>
                            <a:pt x="1441133" y="18955"/>
                            <a:pt x="1502569" y="15240"/>
                          </a:cubicBezTo>
                          <a:cubicBezTo>
                            <a:pt x="1603724" y="12573"/>
                            <a:pt x="1704975" y="12668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191"/>
                            <a:pt x="1591151" y="11716"/>
                            <a:pt x="1451896" y="15716"/>
                          </a:cubicBezTo>
                          <a:cubicBezTo>
                            <a:pt x="1301020" y="18955"/>
                            <a:pt x="1149953" y="20288"/>
                            <a:pt x="998982" y="1857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5" name="Vrije vorm: vorm 17404">
                      <a:extLst>
                        <a:ext uri="{FF2B5EF4-FFF2-40B4-BE49-F238E27FC236}">
                          <a16:creationId xmlns:a16="http://schemas.microsoft.com/office/drawing/2014/main" id="{4B5BE8D2-9603-B0C0-A49E-63D0EFBCBD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3125" y="2601721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810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810"/>
                          </a:moveTo>
                          <a:cubicBezTo>
                            <a:pt x="26194" y="3429"/>
                            <a:pt x="52483" y="4572"/>
                            <a:pt x="78772" y="5429"/>
                          </a:cubicBezTo>
                          <a:cubicBezTo>
                            <a:pt x="52388" y="4001"/>
                            <a:pt x="26098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6" name="Vrije vorm: vorm 17405">
                      <a:extLst>
                        <a:ext uri="{FF2B5EF4-FFF2-40B4-BE49-F238E27FC236}">
                          <a16:creationId xmlns:a16="http://schemas.microsoft.com/office/drawing/2014/main" id="{8C359E0C-4FAE-84A2-2FCA-F5F86E9590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487993"/>
                      <a:ext cx="2610993" cy="368903"/>
                    </a:xfrm>
                    <a:custGeom>
                      <a:avLst/>
                      <a:gdLst>
                        <a:gd name="connsiteX0" fmla="*/ 2392966 w 2610993"/>
                        <a:gd name="connsiteY0" fmla="*/ 210026 h 368903"/>
                        <a:gd name="connsiteX1" fmla="*/ 2257711 w 2610993"/>
                        <a:gd name="connsiteY1" fmla="*/ 206597 h 368903"/>
                        <a:gd name="connsiteX2" fmla="*/ 2329815 w 2610993"/>
                        <a:gd name="connsiteY2" fmla="*/ 205168 h 368903"/>
                        <a:gd name="connsiteX3" fmla="*/ 2257711 w 2610993"/>
                        <a:gd name="connsiteY3" fmla="*/ 203359 h 368903"/>
                        <a:gd name="connsiteX4" fmla="*/ 2392966 w 2610993"/>
                        <a:gd name="connsiteY4" fmla="*/ 200692 h 368903"/>
                        <a:gd name="connsiteX5" fmla="*/ 2610612 w 2610993"/>
                        <a:gd name="connsiteY5" fmla="*/ 199453 h 368903"/>
                        <a:gd name="connsiteX6" fmla="*/ 2610612 w 2610993"/>
                        <a:gd name="connsiteY6" fmla="*/ 178498 h 368903"/>
                        <a:gd name="connsiteX7" fmla="*/ 2603564 w 2610993"/>
                        <a:gd name="connsiteY7" fmla="*/ 168878 h 368903"/>
                        <a:gd name="connsiteX8" fmla="*/ 2610993 w 2610993"/>
                        <a:gd name="connsiteY8" fmla="*/ 94297 h 368903"/>
                        <a:gd name="connsiteX9" fmla="*/ 2610993 w 2610993"/>
                        <a:gd name="connsiteY9" fmla="*/ 58388 h 368903"/>
                        <a:gd name="connsiteX10" fmla="*/ 2610517 w 2610993"/>
                        <a:gd name="connsiteY10" fmla="*/ 58388 h 368903"/>
                        <a:gd name="connsiteX11" fmla="*/ 2385632 w 2610993"/>
                        <a:gd name="connsiteY11" fmla="*/ 54102 h 368903"/>
                        <a:gd name="connsiteX12" fmla="*/ 2281333 w 2610993"/>
                        <a:gd name="connsiteY12" fmla="*/ 44767 h 368903"/>
                        <a:gd name="connsiteX13" fmla="*/ 2309241 w 2610993"/>
                        <a:gd name="connsiteY13" fmla="*/ 44005 h 368903"/>
                        <a:gd name="connsiteX14" fmla="*/ 2281333 w 2610993"/>
                        <a:gd name="connsiteY14" fmla="*/ 41529 h 368903"/>
                        <a:gd name="connsiteX15" fmla="*/ 2386679 w 2610993"/>
                        <a:gd name="connsiteY15" fmla="*/ 38671 h 368903"/>
                        <a:gd name="connsiteX16" fmla="*/ 2606993 w 2610993"/>
                        <a:gd name="connsiteY16" fmla="*/ 42863 h 368903"/>
                        <a:gd name="connsiteX17" fmla="*/ 2576703 w 2610993"/>
                        <a:gd name="connsiteY17" fmla="*/ 0 h 368903"/>
                        <a:gd name="connsiteX18" fmla="*/ 2576703 w 2610993"/>
                        <a:gd name="connsiteY18" fmla="*/ 0 h 368903"/>
                        <a:gd name="connsiteX19" fmla="*/ 2013299 w 2610993"/>
                        <a:gd name="connsiteY19" fmla="*/ 1524 h 368903"/>
                        <a:gd name="connsiteX20" fmla="*/ 2009775 w 2610993"/>
                        <a:gd name="connsiteY20" fmla="*/ 1905 h 368903"/>
                        <a:gd name="connsiteX21" fmla="*/ 1834896 w 2610993"/>
                        <a:gd name="connsiteY21" fmla="*/ 14288 h 368903"/>
                        <a:gd name="connsiteX22" fmla="*/ 1814417 w 2610993"/>
                        <a:gd name="connsiteY22" fmla="*/ 9334 h 368903"/>
                        <a:gd name="connsiteX23" fmla="*/ 1798796 w 2610993"/>
                        <a:gd name="connsiteY23" fmla="*/ 12097 h 368903"/>
                        <a:gd name="connsiteX24" fmla="*/ 1417987 w 2610993"/>
                        <a:gd name="connsiteY24" fmla="*/ 6191 h 368903"/>
                        <a:gd name="connsiteX25" fmla="*/ 1403223 w 2610993"/>
                        <a:gd name="connsiteY25" fmla="*/ 3334 h 368903"/>
                        <a:gd name="connsiteX26" fmla="*/ 1145667 w 2610993"/>
                        <a:gd name="connsiteY26" fmla="*/ 4000 h 368903"/>
                        <a:gd name="connsiteX27" fmla="*/ 964692 w 2610993"/>
                        <a:gd name="connsiteY27" fmla="*/ 16573 h 368903"/>
                        <a:gd name="connsiteX28" fmla="*/ 629984 w 2610993"/>
                        <a:gd name="connsiteY28" fmla="*/ 10668 h 368903"/>
                        <a:gd name="connsiteX29" fmla="*/ 609314 w 2610993"/>
                        <a:gd name="connsiteY29" fmla="*/ 5429 h 368903"/>
                        <a:gd name="connsiteX30" fmla="*/ 578453 w 2610993"/>
                        <a:gd name="connsiteY30" fmla="*/ 5429 h 368903"/>
                        <a:gd name="connsiteX31" fmla="*/ 557784 w 2610993"/>
                        <a:gd name="connsiteY31" fmla="*/ 10858 h 368903"/>
                        <a:gd name="connsiteX32" fmla="*/ 260318 w 2610993"/>
                        <a:gd name="connsiteY32" fmla="*/ 13240 h 368903"/>
                        <a:gd name="connsiteX33" fmla="*/ 135065 w 2610993"/>
                        <a:gd name="connsiteY33" fmla="*/ 6763 h 368903"/>
                        <a:gd name="connsiteX34" fmla="*/ 40481 w 2610993"/>
                        <a:gd name="connsiteY34" fmla="*/ 7048 h 368903"/>
                        <a:gd name="connsiteX35" fmla="*/ 1143 w 2610993"/>
                        <a:gd name="connsiteY35" fmla="*/ 62675 h 368903"/>
                        <a:gd name="connsiteX36" fmla="*/ 952 w 2610993"/>
                        <a:gd name="connsiteY36" fmla="*/ 112109 h 368903"/>
                        <a:gd name="connsiteX37" fmla="*/ 208312 w 2610993"/>
                        <a:gd name="connsiteY37" fmla="*/ 117253 h 368903"/>
                        <a:gd name="connsiteX38" fmla="*/ 482346 w 2610993"/>
                        <a:gd name="connsiteY38" fmla="*/ 107061 h 368903"/>
                        <a:gd name="connsiteX39" fmla="*/ 934022 w 2610993"/>
                        <a:gd name="connsiteY39" fmla="*/ 87249 h 368903"/>
                        <a:gd name="connsiteX40" fmla="*/ 1386745 w 2610993"/>
                        <a:gd name="connsiteY40" fmla="*/ 93726 h 368903"/>
                        <a:gd name="connsiteX41" fmla="*/ 1808321 w 2610993"/>
                        <a:gd name="connsiteY41" fmla="*/ 107442 h 368903"/>
                        <a:gd name="connsiteX42" fmla="*/ 1695736 w 2610993"/>
                        <a:gd name="connsiteY42" fmla="*/ 108871 h 368903"/>
                        <a:gd name="connsiteX43" fmla="*/ 1808321 w 2610993"/>
                        <a:gd name="connsiteY43" fmla="*/ 110680 h 368903"/>
                        <a:gd name="connsiteX44" fmla="*/ 1385602 w 2610993"/>
                        <a:gd name="connsiteY44" fmla="*/ 109156 h 368903"/>
                        <a:gd name="connsiteX45" fmla="*/ 934498 w 2610993"/>
                        <a:gd name="connsiteY45" fmla="*/ 102679 h 368903"/>
                        <a:gd name="connsiteX46" fmla="*/ 483680 w 2610993"/>
                        <a:gd name="connsiteY46" fmla="*/ 122396 h 368903"/>
                        <a:gd name="connsiteX47" fmla="*/ 208217 w 2610993"/>
                        <a:gd name="connsiteY47" fmla="*/ 126492 h 368903"/>
                        <a:gd name="connsiteX48" fmla="*/ 952 w 2610993"/>
                        <a:gd name="connsiteY48" fmla="*/ 116776 h 368903"/>
                        <a:gd name="connsiteX49" fmla="*/ 381 w 2610993"/>
                        <a:gd name="connsiteY49" fmla="*/ 283464 h 368903"/>
                        <a:gd name="connsiteX50" fmla="*/ 139065 w 2610993"/>
                        <a:gd name="connsiteY50" fmla="*/ 285464 h 368903"/>
                        <a:gd name="connsiteX51" fmla="*/ 444532 w 2610993"/>
                        <a:gd name="connsiteY51" fmla="*/ 277559 h 368903"/>
                        <a:gd name="connsiteX52" fmla="*/ 587026 w 2610993"/>
                        <a:gd name="connsiteY52" fmla="*/ 268986 h 368903"/>
                        <a:gd name="connsiteX53" fmla="*/ 511873 w 2610993"/>
                        <a:gd name="connsiteY53" fmla="*/ 277368 h 368903"/>
                        <a:gd name="connsiteX54" fmla="*/ 587026 w 2610993"/>
                        <a:gd name="connsiteY54" fmla="*/ 272225 h 368903"/>
                        <a:gd name="connsiteX55" fmla="*/ 445484 w 2610993"/>
                        <a:gd name="connsiteY55" fmla="*/ 286798 h 368903"/>
                        <a:gd name="connsiteX56" fmla="*/ 138779 w 2610993"/>
                        <a:gd name="connsiteY56" fmla="*/ 294703 h 368903"/>
                        <a:gd name="connsiteX57" fmla="*/ 381 w 2610993"/>
                        <a:gd name="connsiteY57" fmla="*/ 288131 h 368903"/>
                        <a:gd name="connsiteX58" fmla="*/ 190 w 2610993"/>
                        <a:gd name="connsiteY58" fmla="*/ 333661 h 368903"/>
                        <a:gd name="connsiteX59" fmla="*/ 75914 w 2610993"/>
                        <a:gd name="connsiteY59" fmla="*/ 330898 h 368903"/>
                        <a:gd name="connsiteX60" fmla="*/ 484156 w 2610993"/>
                        <a:gd name="connsiteY60" fmla="*/ 326231 h 368903"/>
                        <a:gd name="connsiteX61" fmla="*/ 674942 w 2610993"/>
                        <a:gd name="connsiteY61" fmla="*/ 330136 h 368903"/>
                        <a:gd name="connsiteX62" fmla="*/ 624078 w 2610993"/>
                        <a:gd name="connsiteY62" fmla="*/ 332327 h 368903"/>
                        <a:gd name="connsiteX63" fmla="*/ 674846 w 2610993"/>
                        <a:gd name="connsiteY63" fmla="*/ 333375 h 368903"/>
                        <a:gd name="connsiteX64" fmla="*/ 484251 w 2610993"/>
                        <a:gd name="connsiteY64" fmla="*/ 341662 h 368903"/>
                        <a:gd name="connsiteX65" fmla="*/ 76010 w 2610993"/>
                        <a:gd name="connsiteY65" fmla="*/ 346329 h 368903"/>
                        <a:gd name="connsiteX66" fmla="*/ 0 w 2610993"/>
                        <a:gd name="connsiteY66" fmla="*/ 345281 h 368903"/>
                        <a:gd name="connsiteX67" fmla="*/ 0 w 2610993"/>
                        <a:gd name="connsiteY67" fmla="*/ 349567 h 368903"/>
                        <a:gd name="connsiteX68" fmla="*/ 0 w 2610993"/>
                        <a:gd name="connsiteY68" fmla="*/ 368903 h 368903"/>
                        <a:gd name="connsiteX69" fmla="*/ 740759 w 2610993"/>
                        <a:gd name="connsiteY69" fmla="*/ 366808 h 368903"/>
                        <a:gd name="connsiteX70" fmla="*/ 1029367 w 2610993"/>
                        <a:gd name="connsiteY70" fmla="*/ 339376 h 368903"/>
                        <a:gd name="connsiteX71" fmla="*/ 740759 w 2610993"/>
                        <a:gd name="connsiteY71" fmla="*/ 363569 h 368903"/>
                        <a:gd name="connsiteX72" fmla="*/ 1287209 w 2610993"/>
                        <a:gd name="connsiteY72" fmla="*/ 318802 h 368903"/>
                        <a:gd name="connsiteX73" fmla="*/ 1513808 w 2610993"/>
                        <a:gd name="connsiteY73" fmla="*/ 315277 h 368903"/>
                        <a:gd name="connsiteX74" fmla="*/ 1740027 w 2610993"/>
                        <a:gd name="connsiteY74" fmla="*/ 318992 h 368903"/>
                        <a:gd name="connsiteX75" fmla="*/ 2192369 w 2610993"/>
                        <a:gd name="connsiteY75" fmla="*/ 316135 h 368903"/>
                        <a:gd name="connsiteX76" fmla="*/ 2610231 w 2610993"/>
                        <a:gd name="connsiteY76" fmla="*/ 306514 h 368903"/>
                        <a:gd name="connsiteX77" fmla="*/ 2610612 w 2610993"/>
                        <a:gd name="connsiteY77" fmla="*/ 208407 h 368903"/>
                        <a:gd name="connsiteX78" fmla="*/ 2392870 w 2610993"/>
                        <a:gd name="connsiteY78" fmla="*/ 209645 h 368903"/>
                        <a:gd name="connsiteX79" fmla="*/ 2169509 w 2610993"/>
                        <a:gd name="connsiteY79" fmla="*/ 93821 h 368903"/>
                        <a:gd name="connsiteX80" fmla="*/ 2118360 w 2610993"/>
                        <a:gd name="connsiteY80" fmla="*/ 100203 h 368903"/>
                        <a:gd name="connsiteX81" fmla="*/ 2008537 w 2610993"/>
                        <a:gd name="connsiteY81" fmla="*/ 97726 h 368903"/>
                        <a:gd name="connsiteX82" fmla="*/ 1943100 w 2610993"/>
                        <a:gd name="connsiteY82" fmla="*/ 88106 h 368903"/>
                        <a:gd name="connsiteX83" fmla="*/ 1960626 w 2610993"/>
                        <a:gd name="connsiteY83" fmla="*/ 87439 h 368903"/>
                        <a:gd name="connsiteX84" fmla="*/ 1943100 w 2610993"/>
                        <a:gd name="connsiteY84" fmla="*/ 84868 h 368903"/>
                        <a:gd name="connsiteX85" fmla="*/ 2010061 w 2610993"/>
                        <a:gd name="connsiteY85" fmla="*/ 82391 h 368903"/>
                        <a:gd name="connsiteX86" fmla="*/ 2118646 w 2610993"/>
                        <a:gd name="connsiteY86" fmla="*/ 84868 h 368903"/>
                        <a:gd name="connsiteX87" fmla="*/ 2169605 w 2610993"/>
                        <a:gd name="connsiteY87" fmla="*/ 90678 h 368903"/>
                        <a:gd name="connsiteX88" fmla="*/ 2155984 w 2610993"/>
                        <a:gd name="connsiteY88" fmla="*/ 92392 h 368903"/>
                        <a:gd name="connsiteX89" fmla="*/ 2169605 w 2610993"/>
                        <a:gd name="connsiteY89" fmla="*/ 93917 h 368903"/>
                        <a:gd name="connsiteX90" fmla="*/ 872014 w 2610993"/>
                        <a:gd name="connsiteY90" fmla="*/ 28384 h 368903"/>
                        <a:gd name="connsiteX91" fmla="*/ 1084612 w 2610993"/>
                        <a:gd name="connsiteY91" fmla="*/ 31718 h 368903"/>
                        <a:gd name="connsiteX92" fmla="*/ 1297305 w 2610993"/>
                        <a:gd name="connsiteY92" fmla="*/ 32480 h 368903"/>
                        <a:gd name="connsiteX93" fmla="*/ 1722977 w 2610993"/>
                        <a:gd name="connsiteY93" fmla="*/ 28670 h 368903"/>
                        <a:gd name="connsiteX94" fmla="*/ 2120360 w 2610993"/>
                        <a:gd name="connsiteY94" fmla="*/ 41719 h 368903"/>
                        <a:gd name="connsiteX95" fmla="*/ 2014728 w 2610993"/>
                        <a:gd name="connsiteY95" fmla="*/ 39148 h 368903"/>
                        <a:gd name="connsiteX96" fmla="*/ 2120360 w 2610993"/>
                        <a:gd name="connsiteY96" fmla="*/ 44958 h 368903"/>
                        <a:gd name="connsiteX97" fmla="*/ 1722977 w 2610993"/>
                        <a:gd name="connsiteY97" fmla="*/ 44101 h 368903"/>
                        <a:gd name="connsiteX98" fmla="*/ 1297114 w 2610993"/>
                        <a:gd name="connsiteY98" fmla="*/ 47911 h 368903"/>
                        <a:gd name="connsiteX99" fmla="*/ 1084040 w 2610993"/>
                        <a:gd name="connsiteY99" fmla="*/ 47149 h 368903"/>
                        <a:gd name="connsiteX100" fmla="*/ 871061 w 2610993"/>
                        <a:gd name="connsiteY100" fmla="*/ 43815 h 368903"/>
                        <a:gd name="connsiteX101" fmla="*/ 354616 w 2610993"/>
                        <a:gd name="connsiteY101" fmla="*/ 19431 h 368903"/>
                        <a:gd name="connsiteX102" fmla="*/ 491871 w 2610993"/>
                        <a:gd name="connsiteY102" fmla="*/ 24098 h 368903"/>
                        <a:gd name="connsiteX103" fmla="*/ 354616 w 2610993"/>
                        <a:gd name="connsiteY103" fmla="*/ 16192 h 368903"/>
                        <a:gd name="connsiteX104" fmla="*/ 871823 w 2610993"/>
                        <a:gd name="connsiteY104" fmla="*/ 28384 h 368903"/>
                        <a:gd name="connsiteX105" fmla="*/ 1506855 w 2610993"/>
                        <a:gd name="connsiteY105" fmla="*/ 82772 h 368903"/>
                        <a:gd name="connsiteX106" fmla="*/ 720566 w 2610993"/>
                        <a:gd name="connsiteY106" fmla="*/ 87535 h 368903"/>
                        <a:gd name="connsiteX107" fmla="*/ 242411 w 2610993"/>
                        <a:gd name="connsiteY107" fmla="*/ 84296 h 368903"/>
                        <a:gd name="connsiteX108" fmla="*/ 369856 w 2610993"/>
                        <a:gd name="connsiteY108" fmla="*/ 81915 h 368903"/>
                        <a:gd name="connsiteX109" fmla="*/ 242411 w 2610993"/>
                        <a:gd name="connsiteY109" fmla="*/ 81058 h 368903"/>
                        <a:gd name="connsiteX110" fmla="*/ 720566 w 2610993"/>
                        <a:gd name="connsiteY110" fmla="*/ 72104 h 368903"/>
                        <a:gd name="connsiteX111" fmla="*/ 1506855 w 2610993"/>
                        <a:gd name="connsiteY111" fmla="*/ 67342 h 368903"/>
                        <a:gd name="connsiteX112" fmla="*/ 1874139 w 2610993"/>
                        <a:gd name="connsiteY112" fmla="*/ 71247 h 368903"/>
                        <a:gd name="connsiteX113" fmla="*/ 1776222 w 2610993"/>
                        <a:gd name="connsiteY113" fmla="*/ 73438 h 368903"/>
                        <a:gd name="connsiteX114" fmla="*/ 1874139 w 2610993"/>
                        <a:gd name="connsiteY114" fmla="*/ 74485 h 368903"/>
                        <a:gd name="connsiteX115" fmla="*/ 1506950 w 2610993"/>
                        <a:gd name="connsiteY115" fmla="*/ 82772 h 368903"/>
                        <a:gd name="connsiteX116" fmla="*/ 1544860 w 2610993"/>
                        <a:gd name="connsiteY116" fmla="*/ 131254 h 368903"/>
                        <a:gd name="connsiteX117" fmla="*/ 1650778 w 2610993"/>
                        <a:gd name="connsiteY117" fmla="*/ 136684 h 368903"/>
                        <a:gd name="connsiteX118" fmla="*/ 1699927 w 2610993"/>
                        <a:gd name="connsiteY118" fmla="*/ 141922 h 368903"/>
                        <a:gd name="connsiteX119" fmla="*/ 1673543 w 2610993"/>
                        <a:gd name="connsiteY119" fmla="*/ 142399 h 368903"/>
                        <a:gd name="connsiteX120" fmla="*/ 1699832 w 2610993"/>
                        <a:gd name="connsiteY120" fmla="*/ 145161 h 368903"/>
                        <a:gd name="connsiteX121" fmla="*/ 1649921 w 2610993"/>
                        <a:gd name="connsiteY121" fmla="*/ 146018 h 368903"/>
                        <a:gd name="connsiteX122" fmla="*/ 1543812 w 2610993"/>
                        <a:gd name="connsiteY122" fmla="*/ 140589 h 368903"/>
                        <a:gd name="connsiteX123" fmla="*/ 1479899 w 2610993"/>
                        <a:gd name="connsiteY123" fmla="*/ 133731 h 368903"/>
                        <a:gd name="connsiteX124" fmla="*/ 1514094 w 2610993"/>
                        <a:gd name="connsiteY124" fmla="*/ 134112 h 368903"/>
                        <a:gd name="connsiteX125" fmla="*/ 1479995 w 2610993"/>
                        <a:gd name="connsiteY125" fmla="*/ 130397 h 368903"/>
                        <a:gd name="connsiteX126" fmla="*/ 1544860 w 2610993"/>
                        <a:gd name="connsiteY126" fmla="*/ 131159 h 368903"/>
                        <a:gd name="connsiteX127" fmla="*/ 261366 w 2610993"/>
                        <a:gd name="connsiteY127" fmla="*/ 149923 h 368903"/>
                        <a:gd name="connsiteX128" fmla="*/ 411385 w 2610993"/>
                        <a:gd name="connsiteY128" fmla="*/ 141542 h 368903"/>
                        <a:gd name="connsiteX129" fmla="*/ 481870 w 2610993"/>
                        <a:gd name="connsiteY129" fmla="*/ 138970 h 368903"/>
                        <a:gd name="connsiteX130" fmla="*/ 444913 w 2610993"/>
                        <a:gd name="connsiteY130" fmla="*/ 143542 h 368903"/>
                        <a:gd name="connsiteX131" fmla="*/ 481870 w 2610993"/>
                        <a:gd name="connsiteY131" fmla="*/ 142208 h 368903"/>
                        <a:gd name="connsiteX132" fmla="*/ 412528 w 2610993"/>
                        <a:gd name="connsiteY132" fmla="*/ 150876 h 368903"/>
                        <a:gd name="connsiteX133" fmla="*/ 262033 w 2610993"/>
                        <a:gd name="connsiteY133" fmla="*/ 159258 h 368903"/>
                        <a:gd name="connsiteX134" fmla="*/ 170117 w 2610993"/>
                        <a:gd name="connsiteY134" fmla="*/ 158877 h 368903"/>
                        <a:gd name="connsiteX135" fmla="*/ 218885 w 2610993"/>
                        <a:gd name="connsiteY135" fmla="*/ 155829 h 368903"/>
                        <a:gd name="connsiteX136" fmla="*/ 170117 w 2610993"/>
                        <a:gd name="connsiteY136" fmla="*/ 155638 h 368903"/>
                        <a:gd name="connsiteX137" fmla="*/ 261461 w 2610993"/>
                        <a:gd name="connsiteY137" fmla="*/ 149923 h 368903"/>
                        <a:gd name="connsiteX138" fmla="*/ 263938 w 2610993"/>
                        <a:gd name="connsiteY138" fmla="*/ 254984 h 368903"/>
                        <a:gd name="connsiteX139" fmla="*/ 101346 w 2610993"/>
                        <a:gd name="connsiteY139" fmla="*/ 253460 h 368903"/>
                        <a:gd name="connsiteX140" fmla="*/ 2191 w 2610993"/>
                        <a:gd name="connsiteY140" fmla="*/ 248507 h 368903"/>
                        <a:gd name="connsiteX141" fmla="*/ 28575 w 2610993"/>
                        <a:gd name="connsiteY141" fmla="*/ 246602 h 368903"/>
                        <a:gd name="connsiteX142" fmla="*/ 2191 w 2610993"/>
                        <a:gd name="connsiteY142" fmla="*/ 245269 h 368903"/>
                        <a:gd name="connsiteX143" fmla="*/ 101346 w 2610993"/>
                        <a:gd name="connsiteY143" fmla="*/ 238030 h 368903"/>
                        <a:gd name="connsiteX144" fmla="*/ 264700 w 2610993"/>
                        <a:gd name="connsiteY144" fmla="*/ 239554 h 368903"/>
                        <a:gd name="connsiteX145" fmla="*/ 340328 w 2610993"/>
                        <a:gd name="connsiteY145" fmla="*/ 247745 h 368903"/>
                        <a:gd name="connsiteX146" fmla="*/ 320040 w 2610993"/>
                        <a:gd name="connsiteY146" fmla="*/ 248793 h 368903"/>
                        <a:gd name="connsiteX147" fmla="*/ 340233 w 2610993"/>
                        <a:gd name="connsiteY147" fmla="*/ 250984 h 368903"/>
                        <a:gd name="connsiteX148" fmla="*/ 263747 w 2610993"/>
                        <a:gd name="connsiteY148" fmla="*/ 254984 h 368903"/>
                        <a:gd name="connsiteX149" fmla="*/ 411099 w 2610993"/>
                        <a:gd name="connsiteY149" fmla="*/ 206883 h 368903"/>
                        <a:gd name="connsiteX150" fmla="*/ 234982 w 2610993"/>
                        <a:gd name="connsiteY150" fmla="*/ 216694 h 368903"/>
                        <a:gd name="connsiteX151" fmla="*/ 58388 w 2610993"/>
                        <a:gd name="connsiteY151" fmla="*/ 216217 h 368903"/>
                        <a:gd name="connsiteX152" fmla="*/ 234601 w 2610993"/>
                        <a:gd name="connsiteY152" fmla="*/ 213646 h 368903"/>
                        <a:gd name="connsiteX153" fmla="*/ 245936 w 2610993"/>
                        <a:gd name="connsiteY153" fmla="*/ 212979 h 368903"/>
                        <a:gd name="connsiteX154" fmla="*/ 234982 w 2610993"/>
                        <a:gd name="connsiteY154" fmla="*/ 213455 h 368903"/>
                        <a:gd name="connsiteX155" fmla="*/ 58388 w 2610993"/>
                        <a:gd name="connsiteY155" fmla="*/ 212979 h 368903"/>
                        <a:gd name="connsiteX156" fmla="*/ 234601 w 2610993"/>
                        <a:gd name="connsiteY156" fmla="*/ 210407 h 368903"/>
                        <a:gd name="connsiteX157" fmla="*/ 409861 w 2610993"/>
                        <a:gd name="connsiteY157" fmla="*/ 197644 h 368903"/>
                        <a:gd name="connsiteX158" fmla="*/ 585026 w 2610993"/>
                        <a:gd name="connsiteY158" fmla="*/ 182785 h 368903"/>
                        <a:gd name="connsiteX159" fmla="*/ 607028 w 2610993"/>
                        <a:gd name="connsiteY159" fmla="*/ 181165 h 368903"/>
                        <a:gd name="connsiteX160" fmla="*/ 629031 w 2610993"/>
                        <a:gd name="connsiteY160" fmla="*/ 179642 h 368903"/>
                        <a:gd name="connsiteX161" fmla="*/ 673132 w 2610993"/>
                        <a:gd name="connsiteY161" fmla="*/ 176975 h 368903"/>
                        <a:gd name="connsiteX162" fmla="*/ 761429 w 2610993"/>
                        <a:gd name="connsiteY162" fmla="*/ 172974 h 368903"/>
                        <a:gd name="connsiteX163" fmla="*/ 906685 w 2610993"/>
                        <a:gd name="connsiteY163" fmla="*/ 170021 h 368903"/>
                        <a:gd name="connsiteX164" fmla="*/ 1051751 w 2610993"/>
                        <a:gd name="connsiteY164" fmla="*/ 167640 h 368903"/>
                        <a:gd name="connsiteX165" fmla="*/ 1341977 w 2610993"/>
                        <a:gd name="connsiteY165" fmla="*/ 162877 h 368903"/>
                        <a:gd name="connsiteX166" fmla="*/ 1922431 w 2610993"/>
                        <a:gd name="connsiteY166" fmla="*/ 153352 h 368903"/>
                        <a:gd name="connsiteX167" fmla="*/ 2464880 w 2610993"/>
                        <a:gd name="connsiteY167" fmla="*/ 150590 h 368903"/>
                        <a:gd name="connsiteX168" fmla="*/ 2320385 w 2610993"/>
                        <a:gd name="connsiteY168" fmla="*/ 154591 h 368903"/>
                        <a:gd name="connsiteX169" fmla="*/ 2464880 w 2610993"/>
                        <a:gd name="connsiteY169" fmla="*/ 153829 h 368903"/>
                        <a:gd name="connsiteX170" fmla="*/ 1922907 w 2610993"/>
                        <a:gd name="connsiteY170" fmla="*/ 168783 h 368903"/>
                        <a:gd name="connsiteX171" fmla="*/ 1342454 w 2610993"/>
                        <a:gd name="connsiteY171" fmla="*/ 178308 h 368903"/>
                        <a:gd name="connsiteX172" fmla="*/ 1052227 w 2610993"/>
                        <a:gd name="connsiteY172" fmla="*/ 183071 h 368903"/>
                        <a:gd name="connsiteX173" fmla="*/ 907161 w 2610993"/>
                        <a:gd name="connsiteY173" fmla="*/ 185452 h 368903"/>
                        <a:gd name="connsiteX174" fmla="*/ 762286 w 2610993"/>
                        <a:gd name="connsiteY174" fmla="*/ 188404 h 368903"/>
                        <a:gd name="connsiteX175" fmla="*/ 674370 w 2610993"/>
                        <a:gd name="connsiteY175" fmla="*/ 190881 h 368903"/>
                        <a:gd name="connsiteX176" fmla="*/ 630460 w 2610993"/>
                        <a:gd name="connsiteY176" fmla="*/ 192786 h 368903"/>
                        <a:gd name="connsiteX177" fmla="*/ 608552 w 2610993"/>
                        <a:gd name="connsiteY177" fmla="*/ 193834 h 368903"/>
                        <a:gd name="connsiteX178" fmla="*/ 586645 w 2610993"/>
                        <a:gd name="connsiteY178" fmla="*/ 195072 h 368903"/>
                        <a:gd name="connsiteX179" fmla="*/ 411099 w 2610993"/>
                        <a:gd name="connsiteY179" fmla="*/ 206978 h 368903"/>
                        <a:gd name="connsiteX180" fmla="*/ 1916430 w 2610993"/>
                        <a:gd name="connsiteY180" fmla="*/ 220409 h 368903"/>
                        <a:gd name="connsiteX181" fmla="*/ 2003108 w 2610993"/>
                        <a:gd name="connsiteY181" fmla="*/ 218313 h 368903"/>
                        <a:gd name="connsiteX182" fmla="*/ 2145506 w 2610993"/>
                        <a:gd name="connsiteY182" fmla="*/ 219932 h 368903"/>
                        <a:gd name="connsiteX183" fmla="*/ 2211896 w 2610993"/>
                        <a:gd name="connsiteY183" fmla="*/ 223742 h 368903"/>
                        <a:gd name="connsiteX184" fmla="*/ 2176463 w 2610993"/>
                        <a:gd name="connsiteY184" fmla="*/ 224980 h 368903"/>
                        <a:gd name="connsiteX185" fmla="*/ 2211896 w 2610993"/>
                        <a:gd name="connsiteY185" fmla="*/ 226981 h 368903"/>
                        <a:gd name="connsiteX186" fmla="*/ 2145316 w 2610993"/>
                        <a:gd name="connsiteY186" fmla="*/ 229267 h 368903"/>
                        <a:gd name="connsiteX187" fmla="*/ 2002917 w 2610993"/>
                        <a:gd name="connsiteY187" fmla="*/ 227647 h 368903"/>
                        <a:gd name="connsiteX188" fmla="*/ 1916430 w 2610993"/>
                        <a:gd name="connsiteY188" fmla="*/ 223647 h 368903"/>
                        <a:gd name="connsiteX189" fmla="*/ 1962626 w 2610993"/>
                        <a:gd name="connsiteY189" fmla="*/ 222599 h 368903"/>
                        <a:gd name="connsiteX190" fmla="*/ 1916525 w 2610993"/>
                        <a:gd name="connsiteY190" fmla="*/ 220409 h 368903"/>
                        <a:gd name="connsiteX191" fmla="*/ 583406 w 2610993"/>
                        <a:gd name="connsiteY191" fmla="*/ 223266 h 368903"/>
                        <a:gd name="connsiteX192" fmla="*/ 656177 w 2610993"/>
                        <a:gd name="connsiteY192" fmla="*/ 220313 h 368903"/>
                        <a:gd name="connsiteX193" fmla="*/ 583406 w 2610993"/>
                        <a:gd name="connsiteY193" fmla="*/ 220027 h 368903"/>
                        <a:gd name="connsiteX194" fmla="*/ 856583 w 2610993"/>
                        <a:gd name="connsiteY194" fmla="*/ 209550 h 368903"/>
                        <a:gd name="connsiteX195" fmla="*/ 1306259 w 2610993"/>
                        <a:gd name="connsiteY195" fmla="*/ 208407 h 368903"/>
                        <a:gd name="connsiteX196" fmla="*/ 1515999 w 2610993"/>
                        <a:gd name="connsiteY196" fmla="*/ 216598 h 368903"/>
                        <a:gd name="connsiteX197" fmla="*/ 1460087 w 2610993"/>
                        <a:gd name="connsiteY197" fmla="*/ 217646 h 368903"/>
                        <a:gd name="connsiteX198" fmla="*/ 1515999 w 2610993"/>
                        <a:gd name="connsiteY198" fmla="*/ 219837 h 368903"/>
                        <a:gd name="connsiteX199" fmla="*/ 1305973 w 2610993"/>
                        <a:gd name="connsiteY199" fmla="*/ 223838 h 368903"/>
                        <a:gd name="connsiteX200" fmla="*/ 856869 w 2610993"/>
                        <a:gd name="connsiteY200" fmla="*/ 224980 h 368903"/>
                        <a:gd name="connsiteX201" fmla="*/ 583502 w 2610993"/>
                        <a:gd name="connsiteY201" fmla="*/ 223266 h 368903"/>
                        <a:gd name="connsiteX202" fmla="*/ 625983 w 2610993"/>
                        <a:gd name="connsiteY202" fmla="*/ 255270 h 368903"/>
                        <a:gd name="connsiteX203" fmla="*/ 738664 w 2610993"/>
                        <a:gd name="connsiteY203" fmla="*/ 248888 h 368903"/>
                        <a:gd name="connsiteX204" fmla="*/ 924020 w 2610993"/>
                        <a:gd name="connsiteY204" fmla="*/ 250603 h 368903"/>
                        <a:gd name="connsiteX205" fmla="*/ 1010126 w 2610993"/>
                        <a:gd name="connsiteY205" fmla="*/ 258413 h 368903"/>
                        <a:gd name="connsiteX206" fmla="*/ 987076 w 2610993"/>
                        <a:gd name="connsiteY206" fmla="*/ 259556 h 368903"/>
                        <a:gd name="connsiteX207" fmla="*/ 1010126 w 2610993"/>
                        <a:gd name="connsiteY207" fmla="*/ 261652 h 368903"/>
                        <a:gd name="connsiteX208" fmla="*/ 923354 w 2610993"/>
                        <a:gd name="connsiteY208" fmla="*/ 266033 h 368903"/>
                        <a:gd name="connsiteX209" fmla="*/ 738473 w 2610993"/>
                        <a:gd name="connsiteY209" fmla="*/ 264319 h 368903"/>
                        <a:gd name="connsiteX210" fmla="*/ 625983 w 2610993"/>
                        <a:gd name="connsiteY210" fmla="*/ 258509 h 368903"/>
                        <a:gd name="connsiteX211" fmla="*/ 655987 w 2610993"/>
                        <a:gd name="connsiteY211" fmla="*/ 256794 h 368903"/>
                        <a:gd name="connsiteX212" fmla="*/ 625983 w 2610993"/>
                        <a:gd name="connsiteY212" fmla="*/ 255270 h 368903"/>
                        <a:gd name="connsiteX213" fmla="*/ 699230 w 2610993"/>
                        <a:gd name="connsiteY213" fmla="*/ 306991 h 368903"/>
                        <a:gd name="connsiteX214" fmla="*/ 567785 w 2610993"/>
                        <a:gd name="connsiteY214" fmla="*/ 307753 h 368903"/>
                        <a:gd name="connsiteX215" fmla="*/ 487966 w 2610993"/>
                        <a:gd name="connsiteY215" fmla="*/ 301466 h 368903"/>
                        <a:gd name="connsiteX216" fmla="*/ 509302 w 2610993"/>
                        <a:gd name="connsiteY216" fmla="*/ 299847 h 368903"/>
                        <a:gd name="connsiteX217" fmla="*/ 488061 w 2610993"/>
                        <a:gd name="connsiteY217" fmla="*/ 298132 h 368903"/>
                        <a:gd name="connsiteX218" fmla="*/ 567976 w 2610993"/>
                        <a:gd name="connsiteY218" fmla="*/ 292227 h 368903"/>
                        <a:gd name="connsiteX219" fmla="*/ 699135 w 2610993"/>
                        <a:gd name="connsiteY219" fmla="*/ 291465 h 368903"/>
                        <a:gd name="connsiteX220" fmla="*/ 760571 w 2610993"/>
                        <a:gd name="connsiteY220" fmla="*/ 296799 h 368903"/>
                        <a:gd name="connsiteX221" fmla="*/ 744188 w 2610993"/>
                        <a:gd name="connsiteY221" fmla="*/ 298609 h 368903"/>
                        <a:gd name="connsiteX222" fmla="*/ 760571 w 2610993"/>
                        <a:gd name="connsiteY222" fmla="*/ 300038 h 368903"/>
                        <a:gd name="connsiteX223" fmla="*/ 699326 w 2610993"/>
                        <a:gd name="connsiteY223" fmla="*/ 306896 h 368903"/>
                        <a:gd name="connsiteX224" fmla="*/ 1448753 w 2610993"/>
                        <a:gd name="connsiteY224" fmla="*/ 301180 h 368903"/>
                        <a:gd name="connsiteX225" fmla="*/ 1046512 w 2610993"/>
                        <a:gd name="connsiteY225" fmla="*/ 304038 h 368903"/>
                        <a:gd name="connsiteX226" fmla="*/ 804863 w 2610993"/>
                        <a:gd name="connsiteY226" fmla="*/ 328708 h 368903"/>
                        <a:gd name="connsiteX227" fmla="*/ 931069 w 2610993"/>
                        <a:gd name="connsiteY227" fmla="*/ 309467 h 368903"/>
                        <a:gd name="connsiteX228" fmla="*/ 804958 w 2610993"/>
                        <a:gd name="connsiteY228" fmla="*/ 325469 h 368903"/>
                        <a:gd name="connsiteX229" fmla="*/ 1045655 w 2610993"/>
                        <a:gd name="connsiteY229" fmla="*/ 294799 h 368903"/>
                        <a:gd name="connsiteX230" fmla="*/ 1449419 w 2610993"/>
                        <a:gd name="connsiteY230" fmla="*/ 291846 h 368903"/>
                        <a:gd name="connsiteX231" fmla="*/ 1637062 w 2610993"/>
                        <a:gd name="connsiteY231" fmla="*/ 302323 h 368903"/>
                        <a:gd name="connsiteX232" fmla="*/ 1537145 w 2610993"/>
                        <a:gd name="connsiteY232" fmla="*/ 299752 h 368903"/>
                        <a:gd name="connsiteX233" fmla="*/ 1637062 w 2610993"/>
                        <a:gd name="connsiteY233" fmla="*/ 305562 h 368903"/>
                        <a:gd name="connsiteX234" fmla="*/ 1448848 w 2610993"/>
                        <a:gd name="connsiteY234" fmla="*/ 301180 h 368903"/>
                        <a:gd name="connsiteX235" fmla="*/ 2055971 w 2610993"/>
                        <a:gd name="connsiteY235" fmla="*/ 266700 h 368903"/>
                        <a:gd name="connsiteX236" fmla="*/ 1399413 w 2610993"/>
                        <a:gd name="connsiteY236" fmla="*/ 268510 h 368903"/>
                        <a:gd name="connsiteX237" fmla="*/ 1000125 w 2610993"/>
                        <a:gd name="connsiteY237" fmla="*/ 263557 h 368903"/>
                        <a:gd name="connsiteX238" fmla="*/ 1106519 w 2610993"/>
                        <a:gd name="connsiteY238" fmla="*/ 261652 h 368903"/>
                        <a:gd name="connsiteX239" fmla="*/ 1000125 w 2610993"/>
                        <a:gd name="connsiteY239" fmla="*/ 260318 h 368903"/>
                        <a:gd name="connsiteX240" fmla="*/ 1399413 w 2610993"/>
                        <a:gd name="connsiteY240" fmla="*/ 253079 h 368903"/>
                        <a:gd name="connsiteX241" fmla="*/ 2055971 w 2610993"/>
                        <a:gd name="connsiteY241" fmla="*/ 251269 h 368903"/>
                        <a:gd name="connsiteX242" fmla="*/ 2362581 w 2610993"/>
                        <a:gd name="connsiteY242" fmla="*/ 256508 h 368903"/>
                        <a:gd name="connsiteX243" fmla="*/ 2280857 w 2610993"/>
                        <a:gd name="connsiteY243" fmla="*/ 258318 h 368903"/>
                        <a:gd name="connsiteX244" fmla="*/ 2362581 w 2610993"/>
                        <a:gd name="connsiteY244" fmla="*/ 259747 h 368903"/>
                        <a:gd name="connsiteX245" fmla="*/ 2055876 w 2610993"/>
                        <a:gd name="connsiteY245" fmla="*/ 266700 h 3689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0993" h="368903">
                          <a:moveTo>
                            <a:pt x="2392966" y="210026"/>
                          </a:moveTo>
                          <a:cubicBezTo>
                            <a:pt x="2347913" y="208978"/>
                            <a:pt x="2302764" y="207835"/>
                            <a:pt x="2257711" y="206597"/>
                          </a:cubicBezTo>
                          <a:cubicBezTo>
                            <a:pt x="2281714" y="206216"/>
                            <a:pt x="2305812" y="205645"/>
                            <a:pt x="2329815" y="205168"/>
                          </a:cubicBezTo>
                          <a:cubicBezTo>
                            <a:pt x="2305812" y="204597"/>
                            <a:pt x="2281714" y="204025"/>
                            <a:pt x="2257711" y="203359"/>
                          </a:cubicBezTo>
                          <a:cubicBezTo>
                            <a:pt x="2302859" y="202597"/>
                            <a:pt x="2347913" y="201739"/>
                            <a:pt x="2392966" y="200692"/>
                          </a:cubicBezTo>
                          <a:cubicBezTo>
                            <a:pt x="2465546" y="200692"/>
                            <a:pt x="2538032" y="200215"/>
                            <a:pt x="2610612" y="199453"/>
                          </a:cubicBezTo>
                          <a:lnTo>
                            <a:pt x="2610612" y="178498"/>
                          </a:lnTo>
                          <a:cubicBezTo>
                            <a:pt x="2607659" y="176498"/>
                            <a:pt x="2605087" y="173355"/>
                            <a:pt x="2603564" y="168878"/>
                          </a:cubicBezTo>
                          <a:cubicBezTo>
                            <a:pt x="2592038" y="136112"/>
                            <a:pt x="2603564" y="122301"/>
                            <a:pt x="2610993" y="94297"/>
                          </a:cubicBezTo>
                          <a:lnTo>
                            <a:pt x="2610993" y="58388"/>
                          </a:lnTo>
                          <a:cubicBezTo>
                            <a:pt x="2610993" y="58388"/>
                            <a:pt x="2610707" y="58388"/>
                            <a:pt x="2610517" y="58388"/>
                          </a:cubicBezTo>
                          <a:cubicBezTo>
                            <a:pt x="2535555" y="57531"/>
                            <a:pt x="2460593" y="56197"/>
                            <a:pt x="2385632" y="54102"/>
                          </a:cubicBezTo>
                          <a:cubicBezTo>
                            <a:pt x="2350770" y="51149"/>
                            <a:pt x="2316004" y="48006"/>
                            <a:pt x="2281333" y="44767"/>
                          </a:cubicBezTo>
                          <a:cubicBezTo>
                            <a:pt x="2290667" y="44577"/>
                            <a:pt x="2299907" y="44291"/>
                            <a:pt x="2309241" y="44005"/>
                          </a:cubicBezTo>
                          <a:cubicBezTo>
                            <a:pt x="2299907" y="43148"/>
                            <a:pt x="2290667" y="42386"/>
                            <a:pt x="2281333" y="41529"/>
                          </a:cubicBezTo>
                          <a:cubicBezTo>
                            <a:pt x="2316480" y="40672"/>
                            <a:pt x="2351532" y="39719"/>
                            <a:pt x="2386679" y="38671"/>
                          </a:cubicBezTo>
                          <a:cubicBezTo>
                            <a:pt x="2460117" y="40672"/>
                            <a:pt x="2533555" y="42005"/>
                            <a:pt x="2606993" y="42863"/>
                          </a:cubicBezTo>
                          <a:cubicBezTo>
                            <a:pt x="2600135" y="26575"/>
                            <a:pt x="2588991" y="11621"/>
                            <a:pt x="2576703" y="0"/>
                          </a:cubicBezTo>
                          <a:cubicBezTo>
                            <a:pt x="2576703" y="0"/>
                            <a:pt x="2576703" y="0"/>
                            <a:pt x="2576703" y="0"/>
                          </a:cubicBezTo>
                          <a:lnTo>
                            <a:pt x="2013299" y="1524"/>
                          </a:lnTo>
                          <a:cubicBezTo>
                            <a:pt x="2012156" y="1619"/>
                            <a:pt x="2011013" y="1714"/>
                            <a:pt x="2009775" y="1905"/>
                          </a:cubicBezTo>
                          <a:cubicBezTo>
                            <a:pt x="1951673" y="7715"/>
                            <a:pt x="1893665" y="13906"/>
                            <a:pt x="1834896" y="14288"/>
                          </a:cubicBezTo>
                          <a:cubicBezTo>
                            <a:pt x="1826228" y="14288"/>
                            <a:pt x="1819466" y="12382"/>
                            <a:pt x="1814417" y="9334"/>
                          </a:cubicBezTo>
                          <a:cubicBezTo>
                            <a:pt x="1810131" y="11049"/>
                            <a:pt x="1804892" y="12097"/>
                            <a:pt x="1798796" y="12097"/>
                          </a:cubicBezTo>
                          <a:cubicBezTo>
                            <a:pt x="1671733" y="12382"/>
                            <a:pt x="1544860" y="10382"/>
                            <a:pt x="1417987" y="6191"/>
                          </a:cubicBezTo>
                          <a:cubicBezTo>
                            <a:pt x="1412272" y="6001"/>
                            <a:pt x="1407319" y="4953"/>
                            <a:pt x="1403223" y="3334"/>
                          </a:cubicBezTo>
                          <a:lnTo>
                            <a:pt x="1145667" y="4000"/>
                          </a:lnTo>
                          <a:cubicBezTo>
                            <a:pt x="1085469" y="8858"/>
                            <a:pt x="1025271" y="14859"/>
                            <a:pt x="964692" y="16573"/>
                          </a:cubicBezTo>
                          <a:cubicBezTo>
                            <a:pt x="852964" y="19717"/>
                            <a:pt x="741617" y="10573"/>
                            <a:pt x="629984" y="10668"/>
                          </a:cubicBezTo>
                          <a:cubicBezTo>
                            <a:pt x="621221" y="10668"/>
                            <a:pt x="614363" y="8668"/>
                            <a:pt x="609314" y="5429"/>
                          </a:cubicBezTo>
                          <a:lnTo>
                            <a:pt x="578453" y="5429"/>
                          </a:lnTo>
                          <a:cubicBezTo>
                            <a:pt x="573405" y="8763"/>
                            <a:pt x="566452" y="10763"/>
                            <a:pt x="557784" y="10858"/>
                          </a:cubicBezTo>
                          <a:cubicBezTo>
                            <a:pt x="458724" y="11239"/>
                            <a:pt x="359283" y="16097"/>
                            <a:pt x="260318" y="13240"/>
                          </a:cubicBezTo>
                          <a:cubicBezTo>
                            <a:pt x="218503" y="12001"/>
                            <a:pt x="176784" y="9334"/>
                            <a:pt x="135065" y="6763"/>
                          </a:cubicBezTo>
                          <a:lnTo>
                            <a:pt x="40481" y="7048"/>
                          </a:lnTo>
                          <a:cubicBezTo>
                            <a:pt x="25241" y="24193"/>
                            <a:pt x="10001" y="41338"/>
                            <a:pt x="1143" y="62675"/>
                          </a:cubicBezTo>
                          <a:lnTo>
                            <a:pt x="952" y="112109"/>
                          </a:lnTo>
                          <a:cubicBezTo>
                            <a:pt x="69818" y="116396"/>
                            <a:pt x="139160" y="117824"/>
                            <a:pt x="208312" y="117253"/>
                          </a:cubicBezTo>
                          <a:cubicBezTo>
                            <a:pt x="299847" y="116491"/>
                            <a:pt x="391192" y="112300"/>
                            <a:pt x="482346" y="107061"/>
                          </a:cubicBezTo>
                          <a:cubicBezTo>
                            <a:pt x="632555" y="100013"/>
                            <a:pt x="782765" y="90202"/>
                            <a:pt x="934022" y="87249"/>
                          </a:cubicBezTo>
                          <a:cubicBezTo>
                            <a:pt x="1085279" y="84487"/>
                            <a:pt x="1236250" y="89059"/>
                            <a:pt x="1386745" y="93726"/>
                          </a:cubicBezTo>
                          <a:cubicBezTo>
                            <a:pt x="1527143" y="100108"/>
                            <a:pt x="1667447" y="106585"/>
                            <a:pt x="1808321" y="107442"/>
                          </a:cubicBezTo>
                          <a:cubicBezTo>
                            <a:pt x="1770793" y="108299"/>
                            <a:pt x="1733264" y="108775"/>
                            <a:pt x="1695736" y="108871"/>
                          </a:cubicBezTo>
                          <a:cubicBezTo>
                            <a:pt x="1733264" y="109823"/>
                            <a:pt x="1770698" y="110395"/>
                            <a:pt x="1808321" y="110680"/>
                          </a:cubicBezTo>
                          <a:cubicBezTo>
                            <a:pt x="1667447" y="114014"/>
                            <a:pt x="1526381" y="111538"/>
                            <a:pt x="1385602" y="109156"/>
                          </a:cubicBezTo>
                          <a:cubicBezTo>
                            <a:pt x="1235107" y="104489"/>
                            <a:pt x="1084707" y="99917"/>
                            <a:pt x="934498" y="102679"/>
                          </a:cubicBezTo>
                          <a:cubicBezTo>
                            <a:pt x="784289" y="105537"/>
                            <a:pt x="634270" y="115348"/>
                            <a:pt x="483680" y="122396"/>
                          </a:cubicBezTo>
                          <a:cubicBezTo>
                            <a:pt x="391954" y="125635"/>
                            <a:pt x="300038" y="127825"/>
                            <a:pt x="208217" y="126492"/>
                          </a:cubicBezTo>
                          <a:cubicBezTo>
                            <a:pt x="138875" y="125539"/>
                            <a:pt x="69533" y="122587"/>
                            <a:pt x="952" y="116776"/>
                          </a:cubicBezTo>
                          <a:lnTo>
                            <a:pt x="381" y="283464"/>
                          </a:lnTo>
                          <a:cubicBezTo>
                            <a:pt x="46577" y="284797"/>
                            <a:pt x="92774" y="285655"/>
                            <a:pt x="139065" y="285464"/>
                          </a:cubicBezTo>
                          <a:cubicBezTo>
                            <a:pt x="240983" y="286702"/>
                            <a:pt x="343091" y="284035"/>
                            <a:pt x="444532" y="277559"/>
                          </a:cubicBezTo>
                          <a:cubicBezTo>
                            <a:pt x="492062" y="275558"/>
                            <a:pt x="539591" y="272701"/>
                            <a:pt x="587026" y="268986"/>
                          </a:cubicBezTo>
                          <a:cubicBezTo>
                            <a:pt x="562070" y="272034"/>
                            <a:pt x="537020" y="274796"/>
                            <a:pt x="511873" y="277368"/>
                          </a:cubicBezTo>
                          <a:cubicBezTo>
                            <a:pt x="536924" y="275939"/>
                            <a:pt x="561975" y="274225"/>
                            <a:pt x="587026" y="272225"/>
                          </a:cubicBezTo>
                          <a:cubicBezTo>
                            <a:pt x="540068" y="277939"/>
                            <a:pt x="492919" y="282797"/>
                            <a:pt x="445484" y="286798"/>
                          </a:cubicBezTo>
                          <a:cubicBezTo>
                            <a:pt x="343567" y="293275"/>
                            <a:pt x="241078" y="295942"/>
                            <a:pt x="138779" y="294703"/>
                          </a:cubicBezTo>
                          <a:cubicBezTo>
                            <a:pt x="92488" y="293370"/>
                            <a:pt x="46387" y="290989"/>
                            <a:pt x="381" y="288131"/>
                          </a:cubicBezTo>
                          <a:lnTo>
                            <a:pt x="190" y="333661"/>
                          </a:lnTo>
                          <a:lnTo>
                            <a:pt x="75914" y="330898"/>
                          </a:lnTo>
                          <a:lnTo>
                            <a:pt x="484156" y="326231"/>
                          </a:lnTo>
                          <a:lnTo>
                            <a:pt x="674942" y="330136"/>
                          </a:lnTo>
                          <a:lnTo>
                            <a:pt x="624078" y="332327"/>
                          </a:lnTo>
                          <a:lnTo>
                            <a:pt x="674846" y="333375"/>
                          </a:lnTo>
                          <a:lnTo>
                            <a:pt x="484251" y="341662"/>
                          </a:lnTo>
                          <a:lnTo>
                            <a:pt x="76010" y="346329"/>
                          </a:lnTo>
                          <a:lnTo>
                            <a:pt x="0" y="345281"/>
                          </a:lnTo>
                          <a:lnTo>
                            <a:pt x="0" y="349567"/>
                          </a:lnTo>
                          <a:cubicBezTo>
                            <a:pt x="0" y="349567"/>
                            <a:pt x="0" y="368903"/>
                            <a:pt x="0" y="368903"/>
                          </a:cubicBezTo>
                          <a:lnTo>
                            <a:pt x="740759" y="366808"/>
                          </a:lnTo>
                          <a:cubicBezTo>
                            <a:pt x="836771" y="357188"/>
                            <a:pt x="932974" y="347567"/>
                            <a:pt x="1029367" y="339376"/>
                          </a:cubicBezTo>
                          <a:cubicBezTo>
                            <a:pt x="932974" y="346519"/>
                            <a:pt x="836867" y="354997"/>
                            <a:pt x="740759" y="363569"/>
                          </a:cubicBezTo>
                          <a:cubicBezTo>
                            <a:pt x="922020" y="345376"/>
                            <a:pt x="1103662" y="327184"/>
                            <a:pt x="1287209" y="318802"/>
                          </a:cubicBezTo>
                          <a:cubicBezTo>
                            <a:pt x="1362647" y="315849"/>
                            <a:pt x="1438275" y="314420"/>
                            <a:pt x="1513808" y="315277"/>
                          </a:cubicBezTo>
                          <a:cubicBezTo>
                            <a:pt x="1589342" y="316039"/>
                            <a:pt x="1664684" y="318230"/>
                            <a:pt x="1740027" y="318992"/>
                          </a:cubicBezTo>
                          <a:cubicBezTo>
                            <a:pt x="1890808" y="320707"/>
                            <a:pt x="2041589" y="319373"/>
                            <a:pt x="2192369" y="316135"/>
                          </a:cubicBezTo>
                          <a:cubicBezTo>
                            <a:pt x="2331625" y="314134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169"/>
                            <a:pt x="2465451" y="209645"/>
                            <a:pt x="2392870" y="209645"/>
                          </a:cubicBezTo>
                          <a:close/>
                          <a:moveTo>
                            <a:pt x="2169509" y="93821"/>
                          </a:moveTo>
                          <a:cubicBezTo>
                            <a:pt x="2152555" y="96107"/>
                            <a:pt x="2135505" y="98203"/>
                            <a:pt x="2118360" y="100203"/>
                          </a:cubicBezTo>
                          <a:cubicBezTo>
                            <a:pt x="2081689" y="100108"/>
                            <a:pt x="2045113" y="99250"/>
                            <a:pt x="2008537" y="97726"/>
                          </a:cubicBezTo>
                          <a:cubicBezTo>
                            <a:pt x="1986534" y="94774"/>
                            <a:pt x="1964722" y="91535"/>
                            <a:pt x="1943100" y="88106"/>
                          </a:cubicBezTo>
                          <a:cubicBezTo>
                            <a:pt x="1949006" y="87916"/>
                            <a:pt x="1954816" y="87630"/>
                            <a:pt x="1960626" y="87439"/>
                          </a:cubicBezTo>
                          <a:cubicBezTo>
                            <a:pt x="1954816" y="86582"/>
                            <a:pt x="1948910" y="85820"/>
                            <a:pt x="1943100" y="84868"/>
                          </a:cubicBezTo>
                          <a:cubicBezTo>
                            <a:pt x="1965484" y="84296"/>
                            <a:pt x="1987772" y="83439"/>
                            <a:pt x="2010061" y="82391"/>
                          </a:cubicBezTo>
                          <a:cubicBezTo>
                            <a:pt x="2046160" y="83915"/>
                            <a:pt x="2082451" y="84772"/>
                            <a:pt x="2118646" y="84868"/>
                          </a:cubicBezTo>
                          <a:cubicBezTo>
                            <a:pt x="2135505" y="86963"/>
                            <a:pt x="2152555" y="88868"/>
                            <a:pt x="2169605" y="90678"/>
                          </a:cubicBezTo>
                          <a:cubicBezTo>
                            <a:pt x="2165128" y="91250"/>
                            <a:pt x="2160556" y="91821"/>
                            <a:pt x="2155984" y="92392"/>
                          </a:cubicBezTo>
                          <a:cubicBezTo>
                            <a:pt x="2160556" y="92869"/>
                            <a:pt x="2165033" y="93440"/>
                            <a:pt x="2169605" y="93917"/>
                          </a:cubicBezTo>
                          <a:close/>
                          <a:moveTo>
                            <a:pt x="872014" y="28384"/>
                          </a:moveTo>
                          <a:cubicBezTo>
                            <a:pt x="942880" y="29908"/>
                            <a:pt x="1013746" y="30956"/>
                            <a:pt x="1084612" y="31718"/>
                          </a:cubicBezTo>
                          <a:cubicBezTo>
                            <a:pt x="1155478" y="32385"/>
                            <a:pt x="1226439" y="32671"/>
                            <a:pt x="1297305" y="32480"/>
                          </a:cubicBezTo>
                          <a:cubicBezTo>
                            <a:pt x="1439132" y="32385"/>
                            <a:pt x="1580960" y="29623"/>
                            <a:pt x="1722977" y="28670"/>
                          </a:cubicBezTo>
                          <a:cubicBezTo>
                            <a:pt x="1855660" y="29908"/>
                            <a:pt x="1988630" y="32861"/>
                            <a:pt x="2120360" y="41719"/>
                          </a:cubicBezTo>
                          <a:cubicBezTo>
                            <a:pt x="2085118" y="40481"/>
                            <a:pt x="2049875" y="39624"/>
                            <a:pt x="2014728" y="39148"/>
                          </a:cubicBezTo>
                          <a:cubicBezTo>
                            <a:pt x="2049971" y="40767"/>
                            <a:pt x="2085213" y="42672"/>
                            <a:pt x="2120360" y="44958"/>
                          </a:cubicBezTo>
                          <a:cubicBezTo>
                            <a:pt x="1987963" y="40196"/>
                            <a:pt x="1855375" y="41243"/>
                            <a:pt x="1722977" y="44101"/>
                          </a:cubicBezTo>
                          <a:cubicBezTo>
                            <a:pt x="1581245" y="45053"/>
                            <a:pt x="1439228" y="47815"/>
                            <a:pt x="1297114" y="47911"/>
                          </a:cubicBezTo>
                          <a:cubicBezTo>
                            <a:pt x="1226058" y="48006"/>
                            <a:pt x="1155097" y="47815"/>
                            <a:pt x="1084040" y="47149"/>
                          </a:cubicBezTo>
                          <a:cubicBezTo>
                            <a:pt x="1012984" y="46482"/>
                            <a:pt x="942023" y="45339"/>
                            <a:pt x="871061" y="43815"/>
                          </a:cubicBezTo>
                          <a:cubicBezTo>
                            <a:pt x="698564" y="38100"/>
                            <a:pt x="526352" y="30004"/>
                            <a:pt x="354616" y="19431"/>
                          </a:cubicBezTo>
                          <a:cubicBezTo>
                            <a:pt x="400336" y="21146"/>
                            <a:pt x="446151" y="22669"/>
                            <a:pt x="491871" y="24098"/>
                          </a:cubicBezTo>
                          <a:cubicBezTo>
                            <a:pt x="446056" y="21622"/>
                            <a:pt x="400336" y="19050"/>
                            <a:pt x="354616" y="16192"/>
                          </a:cubicBezTo>
                          <a:cubicBezTo>
                            <a:pt x="526923" y="22669"/>
                            <a:pt x="699326" y="26765"/>
                            <a:pt x="871823" y="28384"/>
                          </a:cubicBezTo>
                          <a:close/>
                          <a:moveTo>
                            <a:pt x="1506855" y="82772"/>
                          </a:moveTo>
                          <a:lnTo>
                            <a:pt x="720566" y="87535"/>
                          </a:lnTo>
                          <a:lnTo>
                            <a:pt x="242411" y="84296"/>
                          </a:lnTo>
                          <a:lnTo>
                            <a:pt x="369856" y="81915"/>
                          </a:lnTo>
                          <a:lnTo>
                            <a:pt x="242411" y="81058"/>
                          </a:lnTo>
                          <a:lnTo>
                            <a:pt x="720566" y="72104"/>
                          </a:lnTo>
                          <a:lnTo>
                            <a:pt x="1506855" y="67342"/>
                          </a:lnTo>
                          <a:lnTo>
                            <a:pt x="1874139" y="71247"/>
                          </a:lnTo>
                          <a:lnTo>
                            <a:pt x="1776222" y="73438"/>
                          </a:lnTo>
                          <a:lnTo>
                            <a:pt x="1874139" y="74485"/>
                          </a:lnTo>
                          <a:lnTo>
                            <a:pt x="1506950" y="82772"/>
                          </a:lnTo>
                          <a:close/>
                          <a:moveTo>
                            <a:pt x="1544860" y="131254"/>
                          </a:moveTo>
                          <a:cubicBezTo>
                            <a:pt x="1580102" y="133255"/>
                            <a:pt x="1615440" y="135064"/>
                            <a:pt x="1650778" y="136684"/>
                          </a:cubicBezTo>
                          <a:lnTo>
                            <a:pt x="1699927" y="141922"/>
                          </a:lnTo>
                          <a:lnTo>
                            <a:pt x="1673543" y="142399"/>
                          </a:lnTo>
                          <a:lnTo>
                            <a:pt x="1699832" y="145161"/>
                          </a:lnTo>
                          <a:lnTo>
                            <a:pt x="1649921" y="146018"/>
                          </a:lnTo>
                          <a:cubicBezTo>
                            <a:pt x="1614583" y="144399"/>
                            <a:pt x="1579150" y="142589"/>
                            <a:pt x="1543812" y="140589"/>
                          </a:cubicBezTo>
                          <a:cubicBezTo>
                            <a:pt x="1522476" y="138398"/>
                            <a:pt x="1501140" y="136112"/>
                            <a:pt x="1479899" y="133731"/>
                          </a:cubicBezTo>
                          <a:cubicBezTo>
                            <a:pt x="1491329" y="133921"/>
                            <a:pt x="1502664" y="134017"/>
                            <a:pt x="1514094" y="134112"/>
                          </a:cubicBezTo>
                          <a:cubicBezTo>
                            <a:pt x="1502759" y="132874"/>
                            <a:pt x="1491329" y="131731"/>
                            <a:pt x="1479995" y="130397"/>
                          </a:cubicBezTo>
                          <a:cubicBezTo>
                            <a:pt x="1501616" y="130683"/>
                            <a:pt x="1523238" y="130969"/>
                            <a:pt x="1544860" y="131159"/>
                          </a:cubicBezTo>
                          <a:close/>
                          <a:moveTo>
                            <a:pt x="261366" y="149923"/>
                          </a:moveTo>
                          <a:cubicBezTo>
                            <a:pt x="311468" y="148018"/>
                            <a:pt x="361474" y="145161"/>
                            <a:pt x="411385" y="141542"/>
                          </a:cubicBezTo>
                          <a:cubicBezTo>
                            <a:pt x="434816" y="140875"/>
                            <a:pt x="458343" y="140017"/>
                            <a:pt x="481870" y="138970"/>
                          </a:cubicBezTo>
                          <a:cubicBezTo>
                            <a:pt x="469583" y="140589"/>
                            <a:pt x="457200" y="142018"/>
                            <a:pt x="444913" y="143542"/>
                          </a:cubicBezTo>
                          <a:cubicBezTo>
                            <a:pt x="457200" y="143065"/>
                            <a:pt x="469583" y="142780"/>
                            <a:pt x="481870" y="142208"/>
                          </a:cubicBezTo>
                          <a:cubicBezTo>
                            <a:pt x="458819" y="145256"/>
                            <a:pt x="435673" y="148114"/>
                            <a:pt x="412528" y="150876"/>
                          </a:cubicBezTo>
                          <a:cubicBezTo>
                            <a:pt x="362521" y="154496"/>
                            <a:pt x="312325" y="157258"/>
                            <a:pt x="262033" y="159258"/>
                          </a:cubicBezTo>
                          <a:cubicBezTo>
                            <a:pt x="231362" y="159448"/>
                            <a:pt x="200692" y="159258"/>
                            <a:pt x="170117" y="158877"/>
                          </a:cubicBezTo>
                          <a:cubicBezTo>
                            <a:pt x="186404" y="158020"/>
                            <a:pt x="202692" y="156877"/>
                            <a:pt x="218885" y="155829"/>
                          </a:cubicBezTo>
                          <a:cubicBezTo>
                            <a:pt x="202597" y="155829"/>
                            <a:pt x="186309" y="155829"/>
                            <a:pt x="170117" y="155638"/>
                          </a:cubicBezTo>
                          <a:cubicBezTo>
                            <a:pt x="200597" y="154019"/>
                            <a:pt x="231077" y="152114"/>
                            <a:pt x="261461" y="149923"/>
                          </a:cubicBezTo>
                          <a:close/>
                          <a:moveTo>
                            <a:pt x="263938" y="254984"/>
                          </a:moveTo>
                          <a:cubicBezTo>
                            <a:pt x="209740" y="253841"/>
                            <a:pt x="155543" y="253270"/>
                            <a:pt x="101346" y="253460"/>
                          </a:cubicBezTo>
                          <a:cubicBezTo>
                            <a:pt x="68390" y="251555"/>
                            <a:pt x="35338" y="249841"/>
                            <a:pt x="2191" y="248507"/>
                          </a:cubicBezTo>
                          <a:cubicBezTo>
                            <a:pt x="10954" y="247840"/>
                            <a:pt x="19812" y="247269"/>
                            <a:pt x="28575" y="246602"/>
                          </a:cubicBezTo>
                          <a:cubicBezTo>
                            <a:pt x="19717" y="246221"/>
                            <a:pt x="10954" y="245650"/>
                            <a:pt x="2191" y="245269"/>
                          </a:cubicBezTo>
                          <a:cubicBezTo>
                            <a:pt x="35147" y="242602"/>
                            <a:pt x="68199" y="240221"/>
                            <a:pt x="101346" y="238030"/>
                          </a:cubicBezTo>
                          <a:cubicBezTo>
                            <a:pt x="155829" y="237839"/>
                            <a:pt x="210312" y="238315"/>
                            <a:pt x="264700" y="239554"/>
                          </a:cubicBezTo>
                          <a:cubicBezTo>
                            <a:pt x="289941" y="242125"/>
                            <a:pt x="315182" y="244888"/>
                            <a:pt x="340328" y="247745"/>
                          </a:cubicBezTo>
                          <a:cubicBezTo>
                            <a:pt x="333566" y="248031"/>
                            <a:pt x="326803" y="248507"/>
                            <a:pt x="320040" y="248793"/>
                          </a:cubicBezTo>
                          <a:cubicBezTo>
                            <a:pt x="326803" y="249555"/>
                            <a:pt x="333566" y="250222"/>
                            <a:pt x="340233" y="250984"/>
                          </a:cubicBezTo>
                          <a:cubicBezTo>
                            <a:pt x="314706" y="252127"/>
                            <a:pt x="289179" y="253460"/>
                            <a:pt x="263747" y="254984"/>
                          </a:cubicBezTo>
                          <a:close/>
                          <a:moveTo>
                            <a:pt x="411099" y="206883"/>
                          </a:moveTo>
                          <a:cubicBezTo>
                            <a:pt x="352520" y="210884"/>
                            <a:pt x="293846" y="214693"/>
                            <a:pt x="234982" y="216694"/>
                          </a:cubicBezTo>
                          <a:cubicBezTo>
                            <a:pt x="176117" y="218694"/>
                            <a:pt x="117062" y="218980"/>
                            <a:pt x="58388" y="216217"/>
                          </a:cubicBezTo>
                          <a:cubicBezTo>
                            <a:pt x="117158" y="217837"/>
                            <a:pt x="176022" y="216598"/>
                            <a:pt x="234601" y="213646"/>
                          </a:cubicBezTo>
                          <a:cubicBezTo>
                            <a:pt x="238411" y="213455"/>
                            <a:pt x="242126" y="213169"/>
                            <a:pt x="245936" y="212979"/>
                          </a:cubicBezTo>
                          <a:cubicBezTo>
                            <a:pt x="242221" y="213074"/>
                            <a:pt x="238601" y="213265"/>
                            <a:pt x="234982" y="213455"/>
                          </a:cubicBezTo>
                          <a:cubicBezTo>
                            <a:pt x="176117" y="215455"/>
                            <a:pt x="117062" y="215741"/>
                            <a:pt x="58388" y="212979"/>
                          </a:cubicBezTo>
                          <a:cubicBezTo>
                            <a:pt x="117158" y="214598"/>
                            <a:pt x="176022" y="213360"/>
                            <a:pt x="234601" y="210407"/>
                          </a:cubicBezTo>
                          <a:cubicBezTo>
                            <a:pt x="293180" y="207454"/>
                            <a:pt x="351568" y="202597"/>
                            <a:pt x="409861" y="197644"/>
                          </a:cubicBezTo>
                          <a:cubicBezTo>
                            <a:pt x="468154" y="192596"/>
                            <a:pt x="526447" y="187166"/>
                            <a:pt x="585026" y="182785"/>
                          </a:cubicBezTo>
                          <a:lnTo>
                            <a:pt x="607028" y="181165"/>
                          </a:lnTo>
                          <a:lnTo>
                            <a:pt x="629031" y="179642"/>
                          </a:lnTo>
                          <a:cubicBezTo>
                            <a:pt x="643700" y="178594"/>
                            <a:pt x="658463" y="177736"/>
                            <a:pt x="673132" y="176975"/>
                          </a:cubicBezTo>
                          <a:cubicBezTo>
                            <a:pt x="702564" y="175355"/>
                            <a:pt x="731996" y="174117"/>
                            <a:pt x="761429" y="172974"/>
                          </a:cubicBezTo>
                          <a:cubicBezTo>
                            <a:pt x="809911" y="171640"/>
                            <a:pt x="858298" y="170783"/>
                            <a:pt x="906685" y="170021"/>
                          </a:cubicBezTo>
                          <a:lnTo>
                            <a:pt x="1051751" y="167640"/>
                          </a:lnTo>
                          <a:lnTo>
                            <a:pt x="1341977" y="162877"/>
                          </a:lnTo>
                          <a:lnTo>
                            <a:pt x="1922431" y="153352"/>
                          </a:lnTo>
                          <a:lnTo>
                            <a:pt x="2464880" y="150590"/>
                          </a:lnTo>
                          <a:lnTo>
                            <a:pt x="2320385" y="154591"/>
                          </a:lnTo>
                          <a:lnTo>
                            <a:pt x="2464880" y="153829"/>
                          </a:lnTo>
                          <a:lnTo>
                            <a:pt x="1922907" y="168783"/>
                          </a:lnTo>
                          <a:lnTo>
                            <a:pt x="1342454" y="178308"/>
                          </a:lnTo>
                          <a:lnTo>
                            <a:pt x="1052227" y="183071"/>
                          </a:lnTo>
                          <a:lnTo>
                            <a:pt x="907161" y="185452"/>
                          </a:lnTo>
                          <a:cubicBezTo>
                            <a:pt x="858774" y="186214"/>
                            <a:pt x="810482" y="187071"/>
                            <a:pt x="762286" y="188404"/>
                          </a:cubicBezTo>
                          <a:cubicBezTo>
                            <a:pt x="732949" y="188976"/>
                            <a:pt x="703612" y="189738"/>
                            <a:pt x="674370" y="190881"/>
                          </a:cubicBezTo>
                          <a:cubicBezTo>
                            <a:pt x="659702" y="191452"/>
                            <a:pt x="645128" y="192024"/>
                            <a:pt x="630460" y="192786"/>
                          </a:cubicBezTo>
                          <a:lnTo>
                            <a:pt x="608552" y="193834"/>
                          </a:lnTo>
                          <a:lnTo>
                            <a:pt x="586645" y="195072"/>
                          </a:lnTo>
                          <a:cubicBezTo>
                            <a:pt x="528161" y="198501"/>
                            <a:pt x="469678" y="202882"/>
                            <a:pt x="411099" y="206978"/>
                          </a:cubicBezTo>
                          <a:close/>
                          <a:moveTo>
                            <a:pt x="1916430" y="220409"/>
                          </a:moveTo>
                          <a:lnTo>
                            <a:pt x="2003108" y="218313"/>
                          </a:lnTo>
                          <a:lnTo>
                            <a:pt x="2145506" y="219932"/>
                          </a:lnTo>
                          <a:lnTo>
                            <a:pt x="2211896" y="223742"/>
                          </a:lnTo>
                          <a:lnTo>
                            <a:pt x="2176463" y="224980"/>
                          </a:lnTo>
                          <a:lnTo>
                            <a:pt x="2211896" y="226981"/>
                          </a:lnTo>
                          <a:lnTo>
                            <a:pt x="2145316" y="229267"/>
                          </a:lnTo>
                          <a:lnTo>
                            <a:pt x="2002917" y="227647"/>
                          </a:lnTo>
                          <a:lnTo>
                            <a:pt x="1916430" y="223647"/>
                          </a:lnTo>
                          <a:lnTo>
                            <a:pt x="1962626" y="222599"/>
                          </a:lnTo>
                          <a:lnTo>
                            <a:pt x="1916525" y="220409"/>
                          </a:lnTo>
                          <a:close/>
                          <a:moveTo>
                            <a:pt x="583406" y="223266"/>
                          </a:moveTo>
                          <a:cubicBezTo>
                            <a:pt x="607695" y="222218"/>
                            <a:pt x="631984" y="221266"/>
                            <a:pt x="656177" y="220313"/>
                          </a:cubicBezTo>
                          <a:cubicBezTo>
                            <a:pt x="631889" y="220313"/>
                            <a:pt x="607695" y="220123"/>
                            <a:pt x="583406" y="220027"/>
                          </a:cubicBezTo>
                          <a:cubicBezTo>
                            <a:pt x="674370" y="216027"/>
                            <a:pt x="765429" y="212598"/>
                            <a:pt x="856583" y="209550"/>
                          </a:cubicBezTo>
                          <a:cubicBezTo>
                            <a:pt x="1006507" y="207931"/>
                            <a:pt x="1156335" y="207550"/>
                            <a:pt x="1306259" y="208407"/>
                          </a:cubicBezTo>
                          <a:cubicBezTo>
                            <a:pt x="1376172" y="210884"/>
                            <a:pt x="1446085" y="213550"/>
                            <a:pt x="1515999" y="216598"/>
                          </a:cubicBezTo>
                          <a:cubicBezTo>
                            <a:pt x="1497330" y="216884"/>
                            <a:pt x="1478756" y="217360"/>
                            <a:pt x="1460087" y="217646"/>
                          </a:cubicBezTo>
                          <a:cubicBezTo>
                            <a:pt x="1478756" y="218408"/>
                            <a:pt x="1497330" y="218980"/>
                            <a:pt x="1515999" y="219837"/>
                          </a:cubicBezTo>
                          <a:cubicBezTo>
                            <a:pt x="1445990" y="220885"/>
                            <a:pt x="1375982" y="222218"/>
                            <a:pt x="1305973" y="223838"/>
                          </a:cubicBezTo>
                          <a:cubicBezTo>
                            <a:pt x="1156240" y="222980"/>
                            <a:pt x="1006507" y="223361"/>
                            <a:pt x="856869" y="224980"/>
                          </a:cubicBezTo>
                          <a:cubicBezTo>
                            <a:pt x="765810" y="223933"/>
                            <a:pt x="674656" y="223361"/>
                            <a:pt x="583502" y="223266"/>
                          </a:cubicBezTo>
                          <a:close/>
                          <a:moveTo>
                            <a:pt x="625983" y="255270"/>
                          </a:moveTo>
                          <a:cubicBezTo>
                            <a:pt x="663511" y="252984"/>
                            <a:pt x="701040" y="250888"/>
                            <a:pt x="738664" y="248888"/>
                          </a:cubicBezTo>
                          <a:cubicBezTo>
                            <a:pt x="800481" y="248984"/>
                            <a:pt x="862203" y="249555"/>
                            <a:pt x="924020" y="250603"/>
                          </a:cubicBezTo>
                          <a:cubicBezTo>
                            <a:pt x="952786" y="253079"/>
                            <a:pt x="981456" y="255651"/>
                            <a:pt x="1010126" y="258413"/>
                          </a:cubicBezTo>
                          <a:cubicBezTo>
                            <a:pt x="1002411" y="258794"/>
                            <a:pt x="994791" y="259175"/>
                            <a:pt x="987076" y="259556"/>
                          </a:cubicBezTo>
                          <a:cubicBezTo>
                            <a:pt x="994696" y="260223"/>
                            <a:pt x="1002411" y="260890"/>
                            <a:pt x="1010126" y="261652"/>
                          </a:cubicBezTo>
                          <a:cubicBezTo>
                            <a:pt x="981170" y="263080"/>
                            <a:pt x="952309" y="264509"/>
                            <a:pt x="923354" y="266033"/>
                          </a:cubicBezTo>
                          <a:cubicBezTo>
                            <a:pt x="861727" y="265081"/>
                            <a:pt x="800100" y="264509"/>
                            <a:pt x="738473" y="264319"/>
                          </a:cubicBezTo>
                          <a:cubicBezTo>
                            <a:pt x="701040" y="262223"/>
                            <a:pt x="663511" y="260223"/>
                            <a:pt x="625983" y="258509"/>
                          </a:cubicBezTo>
                          <a:cubicBezTo>
                            <a:pt x="635984" y="257937"/>
                            <a:pt x="645986" y="257365"/>
                            <a:pt x="655987" y="256794"/>
                          </a:cubicBezTo>
                          <a:cubicBezTo>
                            <a:pt x="645986" y="256318"/>
                            <a:pt x="635984" y="255746"/>
                            <a:pt x="625983" y="255270"/>
                          </a:cubicBezTo>
                          <a:close/>
                          <a:moveTo>
                            <a:pt x="699230" y="306991"/>
                          </a:moveTo>
                          <a:cubicBezTo>
                            <a:pt x="655415" y="307467"/>
                            <a:pt x="611600" y="307657"/>
                            <a:pt x="567785" y="307753"/>
                          </a:cubicBezTo>
                          <a:cubicBezTo>
                            <a:pt x="541115" y="305752"/>
                            <a:pt x="514541" y="303657"/>
                            <a:pt x="487966" y="301466"/>
                          </a:cubicBezTo>
                          <a:cubicBezTo>
                            <a:pt x="495110" y="300990"/>
                            <a:pt x="502158" y="300418"/>
                            <a:pt x="509302" y="299847"/>
                          </a:cubicBezTo>
                          <a:cubicBezTo>
                            <a:pt x="502253" y="299275"/>
                            <a:pt x="495110" y="298704"/>
                            <a:pt x="488061" y="298132"/>
                          </a:cubicBezTo>
                          <a:cubicBezTo>
                            <a:pt x="514731" y="296227"/>
                            <a:pt x="541401" y="294227"/>
                            <a:pt x="567976" y="292227"/>
                          </a:cubicBezTo>
                          <a:cubicBezTo>
                            <a:pt x="611696" y="292227"/>
                            <a:pt x="655415" y="291941"/>
                            <a:pt x="699135" y="291465"/>
                          </a:cubicBezTo>
                          <a:lnTo>
                            <a:pt x="760571" y="296799"/>
                          </a:lnTo>
                          <a:lnTo>
                            <a:pt x="744188" y="298609"/>
                          </a:lnTo>
                          <a:lnTo>
                            <a:pt x="760571" y="300038"/>
                          </a:lnTo>
                          <a:lnTo>
                            <a:pt x="699326" y="306896"/>
                          </a:lnTo>
                          <a:close/>
                          <a:moveTo>
                            <a:pt x="1448753" y="301180"/>
                          </a:moveTo>
                          <a:cubicBezTo>
                            <a:pt x="1314736" y="296894"/>
                            <a:pt x="1180052" y="295656"/>
                            <a:pt x="1046512" y="304038"/>
                          </a:cubicBezTo>
                          <a:cubicBezTo>
                            <a:pt x="965264" y="308229"/>
                            <a:pt x="884206" y="316039"/>
                            <a:pt x="804863" y="328708"/>
                          </a:cubicBezTo>
                          <a:cubicBezTo>
                            <a:pt x="846296" y="320992"/>
                            <a:pt x="888492" y="314706"/>
                            <a:pt x="931069" y="309467"/>
                          </a:cubicBezTo>
                          <a:cubicBezTo>
                            <a:pt x="888683" y="313563"/>
                            <a:pt x="846582" y="318802"/>
                            <a:pt x="804958" y="325469"/>
                          </a:cubicBezTo>
                          <a:cubicBezTo>
                            <a:pt x="883444" y="310801"/>
                            <a:pt x="964216" y="300990"/>
                            <a:pt x="1045655" y="294799"/>
                          </a:cubicBezTo>
                          <a:cubicBezTo>
                            <a:pt x="1179957" y="286321"/>
                            <a:pt x="1315117" y="287560"/>
                            <a:pt x="1449419" y="291846"/>
                          </a:cubicBezTo>
                          <a:cubicBezTo>
                            <a:pt x="1512094" y="294894"/>
                            <a:pt x="1574578" y="298513"/>
                            <a:pt x="1637062" y="302323"/>
                          </a:cubicBezTo>
                          <a:cubicBezTo>
                            <a:pt x="1603724" y="301371"/>
                            <a:pt x="1570387" y="300514"/>
                            <a:pt x="1537145" y="299752"/>
                          </a:cubicBezTo>
                          <a:cubicBezTo>
                            <a:pt x="1570482" y="301657"/>
                            <a:pt x="1603820" y="303562"/>
                            <a:pt x="1637062" y="305562"/>
                          </a:cubicBezTo>
                          <a:cubicBezTo>
                            <a:pt x="1574292" y="303847"/>
                            <a:pt x="1511522" y="302133"/>
                            <a:pt x="1448848" y="301180"/>
                          </a:cubicBezTo>
                          <a:close/>
                          <a:moveTo>
                            <a:pt x="2055971" y="266700"/>
                          </a:moveTo>
                          <a:lnTo>
                            <a:pt x="1399413" y="268510"/>
                          </a:lnTo>
                          <a:lnTo>
                            <a:pt x="1000125" y="263557"/>
                          </a:lnTo>
                          <a:lnTo>
                            <a:pt x="1106519" y="261652"/>
                          </a:lnTo>
                          <a:lnTo>
                            <a:pt x="1000125" y="260318"/>
                          </a:lnTo>
                          <a:lnTo>
                            <a:pt x="1399413" y="253079"/>
                          </a:lnTo>
                          <a:lnTo>
                            <a:pt x="2055971" y="251269"/>
                          </a:lnTo>
                          <a:lnTo>
                            <a:pt x="2362581" y="256508"/>
                          </a:lnTo>
                          <a:lnTo>
                            <a:pt x="2280857" y="258318"/>
                          </a:lnTo>
                          <a:lnTo>
                            <a:pt x="2362581" y="259747"/>
                          </a:lnTo>
                          <a:lnTo>
                            <a:pt x="2055876" y="26670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7" name="Vrije vorm: vorm 17406">
                      <a:extLst>
                        <a:ext uri="{FF2B5EF4-FFF2-40B4-BE49-F238E27FC236}">
                          <a16:creationId xmlns:a16="http://schemas.microsoft.com/office/drawing/2014/main" id="{8262A700-4044-C71A-13B4-9855272B96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2281" y="2794984"/>
                      <a:ext cx="220217" cy="9048"/>
                    </a:xfrm>
                    <a:custGeom>
                      <a:avLst/>
                      <a:gdLst>
                        <a:gd name="connsiteX0" fmla="*/ 220218 w 220217"/>
                        <a:gd name="connsiteY0" fmla="*/ 3143 h 9048"/>
                        <a:gd name="connsiteX1" fmla="*/ 220218 w 220217"/>
                        <a:gd name="connsiteY1" fmla="*/ 0 h 9048"/>
                        <a:gd name="connsiteX2" fmla="*/ 0 w 220217"/>
                        <a:gd name="connsiteY2" fmla="*/ 9049 h 9048"/>
                        <a:gd name="connsiteX3" fmla="*/ 220218 w 220217"/>
                        <a:gd name="connsiteY3" fmla="*/ 3143 h 9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9048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5" y="3238"/>
                            <a:pt x="73438" y="6287"/>
                            <a:pt x="0" y="9049"/>
                          </a:cubicBezTo>
                          <a:cubicBezTo>
                            <a:pt x="73438" y="7334"/>
                            <a:pt x="146875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8" name="Vrije vorm: vorm 17407">
                      <a:extLst>
                        <a:ext uri="{FF2B5EF4-FFF2-40B4-BE49-F238E27FC236}">
                          <a16:creationId xmlns:a16="http://schemas.microsoft.com/office/drawing/2014/main" id="{C602FB2C-F777-1714-FDF7-B2449EA4F1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4691"/>
                      <a:ext cx="1809178" cy="34195"/>
                    </a:xfrm>
                    <a:custGeom>
                      <a:avLst/>
                      <a:gdLst>
                        <a:gd name="connsiteX0" fmla="*/ 1810 w 1809178"/>
                        <a:gd name="connsiteY0" fmla="*/ 27126 h 34195"/>
                        <a:gd name="connsiteX1" fmla="*/ 80581 w 1809178"/>
                        <a:gd name="connsiteY1" fmla="*/ 32555 h 34195"/>
                        <a:gd name="connsiteX2" fmla="*/ 209169 w 1809178"/>
                        <a:gd name="connsiteY2" fmla="*/ 34079 h 34195"/>
                        <a:gd name="connsiteX3" fmla="*/ 483203 w 1809178"/>
                        <a:gd name="connsiteY3" fmla="*/ 23888 h 34195"/>
                        <a:gd name="connsiteX4" fmla="*/ 934879 w 1809178"/>
                        <a:gd name="connsiteY4" fmla="*/ 4076 h 34195"/>
                        <a:gd name="connsiteX5" fmla="*/ 1387602 w 1809178"/>
                        <a:gd name="connsiteY5" fmla="*/ 10552 h 34195"/>
                        <a:gd name="connsiteX6" fmla="*/ 1696593 w 1809178"/>
                        <a:gd name="connsiteY6" fmla="*/ 22459 h 34195"/>
                        <a:gd name="connsiteX7" fmla="*/ 1809179 w 1809178"/>
                        <a:gd name="connsiteY7" fmla="*/ 21030 h 34195"/>
                        <a:gd name="connsiteX8" fmla="*/ 1387602 w 1809178"/>
                        <a:gd name="connsiteY8" fmla="*/ 7314 h 34195"/>
                        <a:gd name="connsiteX9" fmla="*/ 934879 w 1809178"/>
                        <a:gd name="connsiteY9" fmla="*/ 837 h 34195"/>
                        <a:gd name="connsiteX10" fmla="*/ 483203 w 1809178"/>
                        <a:gd name="connsiteY10" fmla="*/ 20649 h 34195"/>
                        <a:gd name="connsiteX11" fmla="*/ 209169 w 1809178"/>
                        <a:gd name="connsiteY11" fmla="*/ 30841 h 34195"/>
                        <a:gd name="connsiteX12" fmla="*/ 1810 w 1809178"/>
                        <a:gd name="connsiteY12" fmla="*/ 25697 h 34195"/>
                        <a:gd name="connsiteX13" fmla="*/ 1810 w 1809178"/>
                        <a:gd name="connsiteY13" fmla="*/ 25697 h 34195"/>
                        <a:gd name="connsiteX14" fmla="*/ 0 w 1809178"/>
                        <a:gd name="connsiteY14" fmla="*/ 25602 h 34195"/>
                        <a:gd name="connsiteX15" fmla="*/ 0 w 1809178"/>
                        <a:gd name="connsiteY15" fmla="*/ 27031 h 34195"/>
                        <a:gd name="connsiteX16" fmla="*/ 1810 w 1809178"/>
                        <a:gd name="connsiteY16" fmla="*/ 27221 h 34195"/>
                        <a:gd name="connsiteX17" fmla="*/ 1810 w 1809178"/>
                        <a:gd name="connsiteY17" fmla="*/ 27221 h 341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4195">
                          <a:moveTo>
                            <a:pt x="1810" y="27126"/>
                          </a:moveTo>
                          <a:cubicBezTo>
                            <a:pt x="28004" y="29317"/>
                            <a:pt x="54293" y="31126"/>
                            <a:pt x="80581" y="32555"/>
                          </a:cubicBezTo>
                          <a:cubicBezTo>
                            <a:pt x="123349" y="33889"/>
                            <a:pt x="166307" y="34460"/>
                            <a:pt x="209169" y="34079"/>
                          </a:cubicBezTo>
                          <a:cubicBezTo>
                            <a:pt x="300704" y="33317"/>
                            <a:pt x="392049" y="29126"/>
                            <a:pt x="483203" y="23888"/>
                          </a:cubicBezTo>
                          <a:cubicBezTo>
                            <a:pt x="633412" y="16839"/>
                            <a:pt x="783622" y="7028"/>
                            <a:pt x="934879" y="4076"/>
                          </a:cubicBezTo>
                          <a:cubicBezTo>
                            <a:pt x="1086136" y="1313"/>
                            <a:pt x="1237107" y="5885"/>
                            <a:pt x="1387602" y="10552"/>
                          </a:cubicBezTo>
                          <a:cubicBezTo>
                            <a:pt x="1490567" y="15220"/>
                            <a:pt x="1593437" y="19982"/>
                            <a:pt x="1696593" y="22459"/>
                          </a:cubicBezTo>
                          <a:cubicBezTo>
                            <a:pt x="1734122" y="22268"/>
                            <a:pt x="1771650" y="21887"/>
                            <a:pt x="1809179" y="21030"/>
                          </a:cubicBezTo>
                          <a:cubicBezTo>
                            <a:pt x="1668304" y="20268"/>
                            <a:pt x="1528001" y="13696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1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40018" y="31412"/>
                            <a:pt x="70676" y="29984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09" name="Vrije vorm: vorm 17408">
                      <a:extLst>
                        <a:ext uri="{FF2B5EF4-FFF2-40B4-BE49-F238E27FC236}">
                          <a16:creationId xmlns:a16="http://schemas.microsoft.com/office/drawing/2014/main" id="{61378A80-63EC-E372-6F59-D534F21B1B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6760"/>
                      <a:ext cx="326993" cy="7429"/>
                    </a:xfrm>
                    <a:custGeom>
                      <a:avLst/>
                      <a:gdLst>
                        <a:gd name="connsiteX0" fmla="*/ 325660 w 326993"/>
                        <a:gd name="connsiteY0" fmla="*/ 4191 h 7429"/>
                        <a:gd name="connsiteX1" fmla="*/ 105346 w 326993"/>
                        <a:gd name="connsiteY1" fmla="*/ 0 h 7429"/>
                        <a:gd name="connsiteX2" fmla="*/ 0 w 326993"/>
                        <a:gd name="connsiteY2" fmla="*/ 2858 h 7429"/>
                        <a:gd name="connsiteX3" fmla="*/ 27908 w 326993"/>
                        <a:gd name="connsiteY3" fmla="*/ 5334 h 7429"/>
                        <a:gd name="connsiteX4" fmla="*/ 105346 w 326993"/>
                        <a:gd name="connsiteY4" fmla="*/ 3238 h 7429"/>
                        <a:gd name="connsiteX5" fmla="*/ 326993 w 326993"/>
                        <a:gd name="connsiteY5" fmla="*/ 7429 h 7429"/>
                        <a:gd name="connsiteX6" fmla="*/ 325660 w 326993"/>
                        <a:gd name="connsiteY6" fmla="*/ 4191 h 7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429">
                          <a:moveTo>
                            <a:pt x="325660" y="4191"/>
                          </a:moveTo>
                          <a:cubicBezTo>
                            <a:pt x="252222" y="3334"/>
                            <a:pt x="178784" y="2000"/>
                            <a:pt x="105346" y="0"/>
                          </a:cubicBezTo>
                          <a:cubicBezTo>
                            <a:pt x="70294" y="1048"/>
                            <a:pt x="35147" y="2000"/>
                            <a:pt x="0" y="2858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00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429"/>
                          </a:cubicBezTo>
                          <a:cubicBezTo>
                            <a:pt x="326612" y="6287"/>
                            <a:pt x="326136" y="5239"/>
                            <a:pt x="325660" y="4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0" name="Vrije vorm: vorm 17409">
                      <a:extLst>
                        <a:ext uri="{FF2B5EF4-FFF2-40B4-BE49-F238E27FC236}">
                          <a16:creationId xmlns:a16="http://schemas.microsoft.com/office/drawing/2014/main" id="{82787BDC-A85B-A27D-3C92-88DB26FF4C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027" y="2794889"/>
                      <a:ext cx="1869471" cy="57150"/>
                    </a:xfrm>
                    <a:custGeom>
                      <a:avLst/>
                      <a:gdLst>
                        <a:gd name="connsiteX0" fmla="*/ 999268 w 1869471"/>
                        <a:gd name="connsiteY0" fmla="*/ 12573 h 57150"/>
                        <a:gd name="connsiteX1" fmla="*/ 773049 w 1869471"/>
                        <a:gd name="connsiteY1" fmla="*/ 8858 h 57150"/>
                        <a:gd name="connsiteX2" fmla="*/ 546449 w 1869471"/>
                        <a:gd name="connsiteY2" fmla="*/ 12382 h 57150"/>
                        <a:gd name="connsiteX3" fmla="*/ 0 w 1869471"/>
                        <a:gd name="connsiteY3" fmla="*/ 57150 h 57150"/>
                        <a:gd name="connsiteX4" fmla="*/ 288608 w 1869471"/>
                        <a:gd name="connsiteY4" fmla="*/ 32956 h 57150"/>
                        <a:gd name="connsiteX5" fmla="*/ 546354 w 1869471"/>
                        <a:gd name="connsiteY5" fmla="*/ 15526 h 57150"/>
                        <a:gd name="connsiteX6" fmla="*/ 772954 w 1869471"/>
                        <a:gd name="connsiteY6" fmla="*/ 12001 h 57150"/>
                        <a:gd name="connsiteX7" fmla="*/ 999172 w 1869471"/>
                        <a:gd name="connsiteY7" fmla="*/ 15716 h 57150"/>
                        <a:gd name="connsiteX8" fmla="*/ 1451515 w 1869471"/>
                        <a:gd name="connsiteY8" fmla="*/ 12859 h 57150"/>
                        <a:gd name="connsiteX9" fmla="*/ 1649159 w 1869471"/>
                        <a:gd name="connsiteY9" fmla="*/ 9049 h 57150"/>
                        <a:gd name="connsiteX10" fmla="*/ 1869472 w 1869471"/>
                        <a:gd name="connsiteY10" fmla="*/ 0 h 57150"/>
                        <a:gd name="connsiteX11" fmla="*/ 1869472 w 1869471"/>
                        <a:gd name="connsiteY11" fmla="*/ 0 h 57150"/>
                        <a:gd name="connsiteX12" fmla="*/ 1451610 w 1869471"/>
                        <a:gd name="connsiteY12" fmla="*/ 9620 h 57150"/>
                        <a:gd name="connsiteX13" fmla="*/ 999268 w 1869471"/>
                        <a:gd name="connsiteY13" fmla="*/ 12478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7150">
                          <a:moveTo>
                            <a:pt x="999268" y="12573"/>
                          </a:moveTo>
                          <a:cubicBezTo>
                            <a:pt x="923925" y="11811"/>
                            <a:pt x="848582" y="9715"/>
                            <a:pt x="773049" y="8858"/>
                          </a:cubicBezTo>
                          <a:cubicBezTo>
                            <a:pt x="697516" y="8001"/>
                            <a:pt x="621792" y="9430"/>
                            <a:pt x="546449" y="12382"/>
                          </a:cubicBezTo>
                          <a:cubicBezTo>
                            <a:pt x="362998" y="20764"/>
                            <a:pt x="181356" y="38957"/>
                            <a:pt x="0" y="57150"/>
                          </a:cubicBezTo>
                          <a:cubicBezTo>
                            <a:pt x="96107" y="48577"/>
                            <a:pt x="192215" y="40100"/>
                            <a:pt x="288608" y="32956"/>
                          </a:cubicBezTo>
                          <a:cubicBezTo>
                            <a:pt x="374237" y="25717"/>
                            <a:pt x="460058" y="19526"/>
                            <a:pt x="546354" y="15526"/>
                          </a:cubicBezTo>
                          <a:cubicBezTo>
                            <a:pt x="621792" y="12573"/>
                            <a:pt x="697421" y="11144"/>
                            <a:pt x="772954" y="12001"/>
                          </a:cubicBezTo>
                          <a:cubicBezTo>
                            <a:pt x="848487" y="12763"/>
                            <a:pt x="923830" y="14954"/>
                            <a:pt x="999172" y="15716"/>
                          </a:cubicBezTo>
                          <a:cubicBezTo>
                            <a:pt x="1149953" y="17431"/>
                            <a:pt x="1300734" y="16097"/>
                            <a:pt x="1451515" y="12859"/>
                          </a:cubicBezTo>
                          <a:cubicBezTo>
                            <a:pt x="1517428" y="11906"/>
                            <a:pt x="1583246" y="10573"/>
                            <a:pt x="1649159" y="9049"/>
                          </a:cubicBezTo>
                          <a:cubicBezTo>
                            <a:pt x="1722596" y="6286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96"/>
                            <a:pt x="1590961" y="7620"/>
                            <a:pt x="1451610" y="9620"/>
                          </a:cubicBezTo>
                          <a:cubicBezTo>
                            <a:pt x="1300829" y="12859"/>
                            <a:pt x="1149953" y="14192"/>
                            <a:pt x="999268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1" name="Vrije vorm: vorm 17410">
                      <a:extLst>
                        <a:ext uri="{FF2B5EF4-FFF2-40B4-BE49-F238E27FC236}">
                          <a16:creationId xmlns:a16="http://schemas.microsoft.com/office/drawing/2014/main" id="{94FDF8FD-C106-2F3D-80DC-7371D97D4C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57360"/>
                      <a:ext cx="588454" cy="20011"/>
                    </a:xfrm>
                    <a:custGeom>
                      <a:avLst/>
                      <a:gdLst>
                        <a:gd name="connsiteX0" fmla="*/ 1810 w 588454"/>
                        <a:gd name="connsiteY0" fmla="*/ 15907 h 20011"/>
                        <a:gd name="connsiteX1" fmla="*/ 53340 w 588454"/>
                        <a:gd name="connsiteY1" fmla="*/ 19050 h 20011"/>
                        <a:gd name="connsiteX2" fmla="*/ 140494 w 588454"/>
                        <a:gd name="connsiteY2" fmla="*/ 19717 h 20011"/>
                        <a:gd name="connsiteX3" fmla="*/ 445961 w 588454"/>
                        <a:gd name="connsiteY3" fmla="*/ 11811 h 20011"/>
                        <a:gd name="connsiteX4" fmla="*/ 513302 w 588454"/>
                        <a:gd name="connsiteY4" fmla="*/ 8382 h 20011"/>
                        <a:gd name="connsiteX5" fmla="*/ 588455 w 588454"/>
                        <a:gd name="connsiteY5" fmla="*/ 0 h 20011"/>
                        <a:gd name="connsiteX6" fmla="*/ 445961 w 588454"/>
                        <a:gd name="connsiteY6" fmla="*/ 8572 h 20011"/>
                        <a:gd name="connsiteX7" fmla="*/ 140494 w 588454"/>
                        <a:gd name="connsiteY7" fmla="*/ 16478 h 20011"/>
                        <a:gd name="connsiteX8" fmla="*/ 1810 w 588454"/>
                        <a:gd name="connsiteY8" fmla="*/ 14478 h 20011"/>
                        <a:gd name="connsiteX9" fmla="*/ 1810 w 588454"/>
                        <a:gd name="connsiteY9" fmla="*/ 14478 h 20011"/>
                        <a:gd name="connsiteX10" fmla="*/ 0 w 588454"/>
                        <a:gd name="connsiteY10" fmla="*/ 14478 h 20011"/>
                        <a:gd name="connsiteX11" fmla="*/ 0 w 588454"/>
                        <a:gd name="connsiteY11" fmla="*/ 16002 h 20011"/>
                        <a:gd name="connsiteX12" fmla="*/ 1810 w 588454"/>
                        <a:gd name="connsiteY12" fmla="*/ 16097 h 20011"/>
                        <a:gd name="connsiteX13" fmla="*/ 1810 w 588454"/>
                        <a:gd name="connsiteY13" fmla="*/ 16097 h 200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0011">
                          <a:moveTo>
                            <a:pt x="1810" y="15907"/>
                          </a:moveTo>
                          <a:cubicBezTo>
                            <a:pt x="18955" y="16954"/>
                            <a:pt x="36100" y="18193"/>
                            <a:pt x="53340" y="19050"/>
                          </a:cubicBezTo>
                          <a:cubicBezTo>
                            <a:pt x="82391" y="19526"/>
                            <a:pt x="111443" y="19812"/>
                            <a:pt x="140494" y="19717"/>
                          </a:cubicBezTo>
                          <a:cubicBezTo>
                            <a:pt x="242411" y="20955"/>
                            <a:pt x="344519" y="18288"/>
                            <a:pt x="445961" y="11811"/>
                          </a:cubicBezTo>
                          <a:cubicBezTo>
                            <a:pt x="468440" y="10858"/>
                            <a:pt x="490919" y="9715"/>
                            <a:pt x="513302" y="8382"/>
                          </a:cubicBezTo>
                          <a:cubicBezTo>
                            <a:pt x="538448" y="5810"/>
                            <a:pt x="563499" y="3048"/>
                            <a:pt x="588455" y="0"/>
                          </a:cubicBezTo>
                          <a:cubicBezTo>
                            <a:pt x="541020" y="3715"/>
                            <a:pt x="493490" y="6572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94298" y="16669"/>
                            <a:pt x="48101" y="15811"/>
                            <a:pt x="1810" y="14478"/>
                          </a:cubicBezTo>
                          <a:lnTo>
                            <a:pt x="1810" y="14478"/>
                          </a:lnTo>
                          <a:cubicBezTo>
                            <a:pt x="1238" y="14478"/>
                            <a:pt x="571" y="14478"/>
                            <a:pt x="0" y="14478"/>
                          </a:cubicBezTo>
                          <a:lnTo>
                            <a:pt x="0" y="16002"/>
                          </a:lnTo>
                          <a:cubicBezTo>
                            <a:pt x="571" y="16002"/>
                            <a:pt x="1238" y="16002"/>
                            <a:pt x="1810" y="16097"/>
                          </a:cubicBezTo>
                          <a:lnTo>
                            <a:pt x="1810" y="1609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2" name="Vrije vorm: vorm 17411">
                      <a:extLst>
                        <a:ext uri="{FF2B5EF4-FFF2-40B4-BE49-F238E27FC236}">
                          <a16:creationId xmlns:a16="http://schemas.microsoft.com/office/drawing/2014/main" id="{71531B01-350D-DDCE-269F-08D4F65D36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7035" y="2776602"/>
                      <a:ext cx="832104" cy="36955"/>
                    </a:xfrm>
                    <a:custGeom>
                      <a:avLst/>
                      <a:gdLst>
                        <a:gd name="connsiteX0" fmla="*/ 644462 w 832104"/>
                        <a:gd name="connsiteY0" fmla="*/ 6570 h 36955"/>
                        <a:gd name="connsiteX1" fmla="*/ 732187 w 832104"/>
                        <a:gd name="connsiteY1" fmla="*/ 11238 h 36955"/>
                        <a:gd name="connsiteX2" fmla="*/ 832104 w 832104"/>
                        <a:gd name="connsiteY2" fmla="*/ 13809 h 36955"/>
                        <a:gd name="connsiteX3" fmla="*/ 644462 w 832104"/>
                        <a:gd name="connsiteY3" fmla="*/ 3332 h 36955"/>
                        <a:gd name="connsiteX4" fmla="*/ 240697 w 832104"/>
                        <a:gd name="connsiteY4" fmla="*/ 6285 h 36955"/>
                        <a:gd name="connsiteX5" fmla="*/ 0 w 832104"/>
                        <a:gd name="connsiteY5" fmla="*/ 36955 h 36955"/>
                        <a:gd name="connsiteX6" fmla="*/ 126111 w 832104"/>
                        <a:gd name="connsiteY6" fmla="*/ 20953 h 36955"/>
                        <a:gd name="connsiteX7" fmla="*/ 240697 w 832104"/>
                        <a:gd name="connsiteY7" fmla="*/ 9523 h 36955"/>
                        <a:gd name="connsiteX8" fmla="*/ 644462 w 832104"/>
                        <a:gd name="connsiteY8" fmla="*/ 6570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462" y="6570"/>
                          </a:moveTo>
                          <a:cubicBezTo>
                            <a:pt x="673703" y="7999"/>
                            <a:pt x="702945" y="9523"/>
                            <a:pt x="732187" y="11238"/>
                          </a:cubicBezTo>
                          <a:cubicBezTo>
                            <a:pt x="765524" y="12000"/>
                            <a:pt x="798862" y="12857"/>
                            <a:pt x="832104" y="13809"/>
                          </a:cubicBezTo>
                          <a:cubicBezTo>
                            <a:pt x="769620" y="10095"/>
                            <a:pt x="707136" y="6380"/>
                            <a:pt x="644462" y="3332"/>
                          </a:cubicBezTo>
                          <a:cubicBezTo>
                            <a:pt x="510159" y="-954"/>
                            <a:pt x="375095" y="-2193"/>
                            <a:pt x="240697" y="6285"/>
                          </a:cubicBezTo>
                          <a:cubicBezTo>
                            <a:pt x="159258" y="12476"/>
                            <a:pt x="78486" y="22382"/>
                            <a:pt x="0" y="36955"/>
                          </a:cubicBezTo>
                          <a:cubicBezTo>
                            <a:pt x="41624" y="30288"/>
                            <a:pt x="83820" y="25049"/>
                            <a:pt x="126111" y="20953"/>
                          </a:cubicBezTo>
                          <a:cubicBezTo>
                            <a:pt x="164021" y="16286"/>
                            <a:pt x="202311" y="12476"/>
                            <a:pt x="240697" y="9523"/>
                          </a:cubicBezTo>
                          <a:cubicBezTo>
                            <a:pt x="374999" y="1046"/>
                            <a:pt x="510159" y="2284"/>
                            <a:pt x="644462" y="657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3" name="Vrije vorm: vorm 17412">
                      <a:extLst>
                        <a:ext uri="{FF2B5EF4-FFF2-40B4-BE49-F238E27FC236}">
                          <a16:creationId xmlns:a16="http://schemas.microsoft.com/office/drawing/2014/main" id="{6374C9C6-105A-2073-9878-359CE1C2FF8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87351"/>
                      <a:ext cx="352901" cy="5715"/>
                    </a:xfrm>
                    <a:custGeom>
                      <a:avLst/>
                      <a:gdLst>
                        <a:gd name="connsiteX0" fmla="*/ 0 w 352901"/>
                        <a:gd name="connsiteY0" fmla="*/ 3905 h 5715"/>
                        <a:gd name="connsiteX1" fmla="*/ 72104 w 352901"/>
                        <a:gd name="connsiteY1" fmla="*/ 5715 h 5715"/>
                        <a:gd name="connsiteX2" fmla="*/ 135255 w 352901"/>
                        <a:gd name="connsiteY2" fmla="*/ 4477 h 5715"/>
                        <a:gd name="connsiteX3" fmla="*/ 352901 w 352901"/>
                        <a:gd name="connsiteY3" fmla="*/ 3238 h 5715"/>
                        <a:gd name="connsiteX4" fmla="*/ 352901 w 352901"/>
                        <a:gd name="connsiteY4" fmla="*/ 0 h 5715"/>
                        <a:gd name="connsiteX5" fmla="*/ 135255 w 352901"/>
                        <a:gd name="connsiteY5" fmla="*/ 1238 h 5715"/>
                        <a:gd name="connsiteX6" fmla="*/ 0 w 352901"/>
                        <a:gd name="connsiteY6" fmla="*/ 3905 h 5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715">
                          <a:moveTo>
                            <a:pt x="0" y="3905"/>
                          </a:moveTo>
                          <a:cubicBezTo>
                            <a:pt x="24003" y="4572"/>
                            <a:pt x="48006" y="5144"/>
                            <a:pt x="72104" y="5715"/>
                          </a:cubicBezTo>
                          <a:cubicBezTo>
                            <a:pt x="93154" y="5334"/>
                            <a:pt x="114205" y="4953"/>
                            <a:pt x="135255" y="4477"/>
                          </a:cubicBezTo>
                          <a:cubicBezTo>
                            <a:pt x="207836" y="4477"/>
                            <a:pt x="280321" y="4000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6" y="1238"/>
                            <a:pt x="135255" y="1238"/>
                          </a:cubicBezTo>
                          <a:cubicBezTo>
                            <a:pt x="90202" y="2286"/>
                            <a:pt x="45053" y="3143"/>
                            <a:pt x="0" y="39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4" name="Vrije vorm: vorm 17413">
                      <a:extLst>
                        <a:ext uri="{FF2B5EF4-FFF2-40B4-BE49-F238E27FC236}">
                          <a16:creationId xmlns:a16="http://schemas.microsoft.com/office/drawing/2014/main" id="{EB4D2DA7-F5CB-FE9F-67BE-F26145B569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262" y="2618486"/>
                      <a:ext cx="219932" cy="11906"/>
                    </a:xfrm>
                    <a:custGeom>
                      <a:avLst/>
                      <a:gdLst>
                        <a:gd name="connsiteX0" fmla="*/ 64770 w 219932"/>
                        <a:gd name="connsiteY0" fmla="*/ 4000 h 11906"/>
                        <a:gd name="connsiteX1" fmla="*/ 170688 w 219932"/>
                        <a:gd name="connsiteY1" fmla="*/ 9430 h 11906"/>
                        <a:gd name="connsiteX2" fmla="*/ 193548 w 219932"/>
                        <a:gd name="connsiteY2" fmla="*/ 11906 h 11906"/>
                        <a:gd name="connsiteX3" fmla="*/ 219932 w 219932"/>
                        <a:gd name="connsiteY3" fmla="*/ 11430 h 11906"/>
                        <a:gd name="connsiteX4" fmla="*/ 170783 w 219932"/>
                        <a:gd name="connsiteY4" fmla="*/ 6191 h 11906"/>
                        <a:gd name="connsiteX5" fmla="*/ 64865 w 219932"/>
                        <a:gd name="connsiteY5" fmla="*/ 762 h 11906"/>
                        <a:gd name="connsiteX6" fmla="*/ 0 w 219932"/>
                        <a:gd name="connsiteY6" fmla="*/ 0 h 11906"/>
                        <a:gd name="connsiteX7" fmla="*/ 34100 w 219932"/>
                        <a:gd name="connsiteY7" fmla="*/ 3715 h 11906"/>
                        <a:gd name="connsiteX8" fmla="*/ 64770 w 219932"/>
                        <a:gd name="connsiteY8" fmla="*/ 4096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1906">
                          <a:moveTo>
                            <a:pt x="64770" y="4000"/>
                          </a:moveTo>
                          <a:cubicBezTo>
                            <a:pt x="100013" y="6001"/>
                            <a:pt x="135350" y="7810"/>
                            <a:pt x="170688" y="9430"/>
                          </a:cubicBezTo>
                          <a:lnTo>
                            <a:pt x="193548" y="11906"/>
                          </a:lnTo>
                          <a:lnTo>
                            <a:pt x="219932" y="11430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ubicBezTo>
                            <a:pt x="43243" y="571"/>
                            <a:pt x="21622" y="286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5" name="Vrije vorm: vorm 17414">
                      <a:extLst>
                        <a:ext uri="{FF2B5EF4-FFF2-40B4-BE49-F238E27FC236}">
                          <a16:creationId xmlns:a16="http://schemas.microsoft.com/office/drawing/2014/main" id="{38D6FB1B-D0A7-DB6B-C7AB-A58F78FAAD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03" y="2626868"/>
                      <a:ext cx="311848" cy="16859"/>
                    </a:xfrm>
                    <a:custGeom>
                      <a:avLst/>
                      <a:gdLst>
                        <a:gd name="connsiteX0" fmla="*/ 91440 w 311848"/>
                        <a:gd name="connsiteY0" fmla="*/ 14192 h 16859"/>
                        <a:gd name="connsiteX1" fmla="*/ 241459 w 311848"/>
                        <a:gd name="connsiteY1" fmla="*/ 5810 h 16859"/>
                        <a:gd name="connsiteX2" fmla="*/ 274892 w 311848"/>
                        <a:gd name="connsiteY2" fmla="*/ 4572 h 16859"/>
                        <a:gd name="connsiteX3" fmla="*/ 311849 w 311848"/>
                        <a:gd name="connsiteY3" fmla="*/ 0 h 16859"/>
                        <a:gd name="connsiteX4" fmla="*/ 241363 w 311848"/>
                        <a:gd name="connsiteY4" fmla="*/ 2572 h 16859"/>
                        <a:gd name="connsiteX5" fmla="*/ 91345 w 311848"/>
                        <a:gd name="connsiteY5" fmla="*/ 10954 h 16859"/>
                        <a:gd name="connsiteX6" fmla="*/ 0 w 311848"/>
                        <a:gd name="connsiteY6" fmla="*/ 16669 h 16859"/>
                        <a:gd name="connsiteX7" fmla="*/ 48768 w 311848"/>
                        <a:gd name="connsiteY7" fmla="*/ 16859 h 16859"/>
                        <a:gd name="connsiteX8" fmla="*/ 91345 w 311848"/>
                        <a:gd name="connsiteY8" fmla="*/ 14192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859">
                          <a:moveTo>
                            <a:pt x="91440" y="14192"/>
                          </a:moveTo>
                          <a:cubicBezTo>
                            <a:pt x="141541" y="12287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3" y="2572"/>
                          </a:cubicBezTo>
                          <a:cubicBezTo>
                            <a:pt x="191453" y="6191"/>
                            <a:pt x="141446" y="8953"/>
                            <a:pt x="91345" y="10954"/>
                          </a:cubicBezTo>
                          <a:cubicBezTo>
                            <a:pt x="60960" y="13144"/>
                            <a:pt x="30480" y="15049"/>
                            <a:pt x="0" y="16669"/>
                          </a:cubicBezTo>
                          <a:cubicBezTo>
                            <a:pt x="16288" y="16859"/>
                            <a:pt x="32576" y="16859"/>
                            <a:pt x="48768" y="16859"/>
                          </a:cubicBezTo>
                          <a:cubicBezTo>
                            <a:pt x="62960" y="16002"/>
                            <a:pt x="77153" y="15240"/>
                            <a:pt x="91345" y="1419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6" name="Vrije vorm: vorm 17415">
                      <a:extLst>
                        <a:ext uri="{FF2B5EF4-FFF2-40B4-BE49-F238E27FC236}">
                          <a16:creationId xmlns:a16="http://schemas.microsoft.com/office/drawing/2014/main" id="{C6D62F47-5D6C-70A0-8631-4B96CF9510B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507" y="2706306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96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858 h 6667"/>
                        <a:gd name="connsiteX6" fmla="*/ 259937 w 295465"/>
                        <a:gd name="connsiteY6" fmla="*/ 6667 h 6667"/>
                        <a:gd name="connsiteX7" fmla="*/ 295466 w 295465"/>
                        <a:gd name="connsiteY7" fmla="*/ 5429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96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858"/>
                          </a:lnTo>
                          <a:lnTo>
                            <a:pt x="259937" y="6667"/>
                          </a:lnTo>
                          <a:lnTo>
                            <a:pt x="295466" y="5429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7" name="Vrije vorm: vorm 17416">
                      <a:extLst>
                        <a:ext uri="{FF2B5EF4-FFF2-40B4-BE49-F238E27FC236}">
                          <a16:creationId xmlns:a16="http://schemas.microsoft.com/office/drawing/2014/main" id="{AB91A678-C0C8-F2D5-E07E-392178907B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39358"/>
                      <a:ext cx="1362551" cy="10382"/>
                    </a:xfrm>
                    <a:custGeom>
                      <a:avLst/>
                      <a:gdLst>
                        <a:gd name="connsiteX0" fmla="*/ 399383 w 1362551"/>
                        <a:gd name="connsiteY0" fmla="*/ 1810 h 10382"/>
                        <a:gd name="connsiteX1" fmla="*/ 0 w 1362551"/>
                        <a:gd name="connsiteY1" fmla="*/ 9049 h 10382"/>
                        <a:gd name="connsiteX2" fmla="*/ 106490 w 1362551"/>
                        <a:gd name="connsiteY2" fmla="*/ 10382 h 10382"/>
                        <a:gd name="connsiteX3" fmla="*/ 399288 w 1362551"/>
                        <a:gd name="connsiteY3" fmla="*/ 5048 h 10382"/>
                        <a:gd name="connsiteX4" fmla="*/ 1055846 w 1362551"/>
                        <a:gd name="connsiteY4" fmla="*/ 3238 h 10382"/>
                        <a:gd name="connsiteX5" fmla="*/ 1280827 w 1362551"/>
                        <a:gd name="connsiteY5" fmla="*/ 7144 h 10382"/>
                        <a:gd name="connsiteX6" fmla="*/ 1362551 w 1362551"/>
                        <a:gd name="connsiteY6" fmla="*/ 5239 h 10382"/>
                        <a:gd name="connsiteX7" fmla="*/ 1055846 w 1362551"/>
                        <a:gd name="connsiteY7" fmla="*/ 0 h 10382"/>
                        <a:gd name="connsiteX8" fmla="*/ 399383 w 1362551"/>
                        <a:gd name="connsiteY8" fmla="*/ 181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0382">
                          <a:moveTo>
                            <a:pt x="399383" y="1810"/>
                          </a:moveTo>
                          <a:lnTo>
                            <a:pt x="0" y="9049"/>
                          </a:lnTo>
                          <a:lnTo>
                            <a:pt x="106490" y="10382"/>
                          </a:lnTo>
                          <a:lnTo>
                            <a:pt x="399288" y="5048"/>
                          </a:lnTo>
                          <a:lnTo>
                            <a:pt x="1055846" y="3238"/>
                          </a:lnTo>
                          <a:lnTo>
                            <a:pt x="1280827" y="7144"/>
                          </a:lnTo>
                          <a:lnTo>
                            <a:pt x="1362551" y="5239"/>
                          </a:lnTo>
                          <a:lnTo>
                            <a:pt x="1055846" y="0"/>
                          </a:lnTo>
                          <a:lnTo>
                            <a:pt x="399383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8" name="Vrije vorm: vorm 17417">
                      <a:extLst>
                        <a:ext uri="{FF2B5EF4-FFF2-40B4-BE49-F238E27FC236}">
                          <a16:creationId xmlns:a16="http://schemas.microsoft.com/office/drawing/2014/main" id="{DCA20F5F-118C-A9EA-ADD1-79E27ACE3F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5955"/>
                      <a:ext cx="932592" cy="12351"/>
                    </a:xfrm>
                    <a:custGeom>
                      <a:avLst/>
                      <a:gdLst>
                        <a:gd name="connsiteX0" fmla="*/ 722852 w 932592"/>
                        <a:gd name="connsiteY0" fmla="*/ 3684 h 12351"/>
                        <a:gd name="connsiteX1" fmla="*/ 876681 w 932592"/>
                        <a:gd name="connsiteY1" fmla="*/ 9684 h 12351"/>
                        <a:gd name="connsiteX2" fmla="*/ 932593 w 932592"/>
                        <a:gd name="connsiteY2" fmla="*/ 8637 h 12351"/>
                        <a:gd name="connsiteX3" fmla="*/ 722852 w 932592"/>
                        <a:gd name="connsiteY3" fmla="*/ 445 h 12351"/>
                        <a:gd name="connsiteX4" fmla="*/ 273177 w 932592"/>
                        <a:gd name="connsiteY4" fmla="*/ 1588 h 12351"/>
                        <a:gd name="connsiteX5" fmla="*/ 0 w 932592"/>
                        <a:gd name="connsiteY5" fmla="*/ 12066 h 12351"/>
                        <a:gd name="connsiteX6" fmla="*/ 72771 w 932592"/>
                        <a:gd name="connsiteY6" fmla="*/ 12351 h 12351"/>
                        <a:gd name="connsiteX7" fmla="*/ 273082 w 932592"/>
                        <a:gd name="connsiteY7" fmla="*/ 4827 h 12351"/>
                        <a:gd name="connsiteX8" fmla="*/ 722757 w 932592"/>
                        <a:gd name="connsiteY8" fmla="*/ 3684 h 123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351">
                          <a:moveTo>
                            <a:pt x="722852" y="3684"/>
                          </a:moveTo>
                          <a:cubicBezTo>
                            <a:pt x="774192" y="5493"/>
                            <a:pt x="825436" y="7589"/>
                            <a:pt x="876681" y="9684"/>
                          </a:cubicBezTo>
                          <a:cubicBezTo>
                            <a:pt x="895350" y="9399"/>
                            <a:pt x="913924" y="8922"/>
                            <a:pt x="932593" y="8637"/>
                          </a:cubicBezTo>
                          <a:cubicBezTo>
                            <a:pt x="862774" y="5684"/>
                            <a:pt x="792861" y="2922"/>
                            <a:pt x="722852" y="445"/>
                          </a:cubicBezTo>
                          <a:cubicBezTo>
                            <a:pt x="572929" y="-412"/>
                            <a:pt x="423100" y="-31"/>
                            <a:pt x="273177" y="1588"/>
                          </a:cubicBezTo>
                          <a:cubicBezTo>
                            <a:pt x="182023" y="4636"/>
                            <a:pt x="90964" y="8160"/>
                            <a:pt x="0" y="12066"/>
                          </a:cubicBezTo>
                          <a:cubicBezTo>
                            <a:pt x="24289" y="12066"/>
                            <a:pt x="48577" y="12256"/>
                            <a:pt x="72771" y="12351"/>
                          </a:cubicBezTo>
                          <a:cubicBezTo>
                            <a:pt x="139541" y="9589"/>
                            <a:pt x="206312" y="7017"/>
                            <a:pt x="273082" y="4827"/>
                          </a:cubicBezTo>
                          <a:cubicBezTo>
                            <a:pt x="423005" y="3207"/>
                            <a:pt x="572834" y="2826"/>
                            <a:pt x="722757" y="368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19" name="Vrije vorm: vorm 17418">
                      <a:extLst>
                        <a:ext uri="{FF2B5EF4-FFF2-40B4-BE49-F238E27FC236}">
                          <a16:creationId xmlns:a16="http://schemas.microsoft.com/office/drawing/2014/main" id="{23CCB015-E737-1925-7EE7-E26A71EA2F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4186"/>
                      <a:ext cx="1765554" cy="25526"/>
                    </a:xfrm>
                    <a:custGeom>
                      <a:avLst/>
                      <a:gdLst>
                        <a:gd name="connsiteX0" fmla="*/ 517208 w 1765554"/>
                        <a:gd name="connsiteY0" fmla="*/ 15430 h 25526"/>
                        <a:gd name="connsiteX1" fmla="*/ 729806 w 1765554"/>
                        <a:gd name="connsiteY1" fmla="*/ 18764 h 25526"/>
                        <a:gd name="connsiteX2" fmla="*/ 942499 w 1765554"/>
                        <a:gd name="connsiteY2" fmla="*/ 19526 h 25526"/>
                        <a:gd name="connsiteX3" fmla="*/ 1368171 w 1765554"/>
                        <a:gd name="connsiteY3" fmla="*/ 15716 h 25526"/>
                        <a:gd name="connsiteX4" fmla="*/ 1659922 w 1765554"/>
                        <a:gd name="connsiteY4" fmla="*/ 22955 h 25526"/>
                        <a:gd name="connsiteX5" fmla="*/ 1765554 w 1765554"/>
                        <a:gd name="connsiteY5" fmla="*/ 25527 h 25526"/>
                        <a:gd name="connsiteX6" fmla="*/ 1368171 w 1765554"/>
                        <a:gd name="connsiteY6" fmla="*/ 12478 h 25526"/>
                        <a:gd name="connsiteX7" fmla="*/ 942499 w 1765554"/>
                        <a:gd name="connsiteY7" fmla="*/ 16288 h 25526"/>
                        <a:gd name="connsiteX8" fmla="*/ 729806 w 1765554"/>
                        <a:gd name="connsiteY8" fmla="*/ 15526 h 25526"/>
                        <a:gd name="connsiteX9" fmla="*/ 517208 w 1765554"/>
                        <a:gd name="connsiteY9" fmla="*/ 12192 h 25526"/>
                        <a:gd name="connsiteX10" fmla="*/ 0 w 1765554"/>
                        <a:gd name="connsiteY10" fmla="*/ 0 h 25526"/>
                        <a:gd name="connsiteX11" fmla="*/ 137255 w 1765554"/>
                        <a:gd name="connsiteY11" fmla="*/ 7906 h 25526"/>
                        <a:gd name="connsiteX12" fmla="*/ 517208 w 1765554"/>
                        <a:gd name="connsiteY12" fmla="*/ 15430 h 2552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4" h="25526">
                          <a:moveTo>
                            <a:pt x="517208" y="15430"/>
                          </a:moveTo>
                          <a:cubicBezTo>
                            <a:pt x="588074" y="16954"/>
                            <a:pt x="658940" y="18002"/>
                            <a:pt x="729806" y="18764"/>
                          </a:cubicBezTo>
                          <a:cubicBezTo>
                            <a:pt x="800672" y="19431"/>
                            <a:pt x="871633" y="19717"/>
                            <a:pt x="942499" y="19526"/>
                          </a:cubicBezTo>
                          <a:cubicBezTo>
                            <a:pt x="1084326" y="19431"/>
                            <a:pt x="1226153" y="16669"/>
                            <a:pt x="1368171" y="15716"/>
                          </a:cubicBezTo>
                          <a:cubicBezTo>
                            <a:pt x="1465517" y="16573"/>
                            <a:pt x="1562957" y="18479"/>
                            <a:pt x="1659922" y="22955"/>
                          </a:cubicBezTo>
                          <a:cubicBezTo>
                            <a:pt x="1695164" y="23431"/>
                            <a:pt x="1730407" y="24289"/>
                            <a:pt x="1765554" y="25527"/>
                          </a:cubicBezTo>
                          <a:cubicBezTo>
                            <a:pt x="1633728" y="16764"/>
                            <a:pt x="1500854" y="13716"/>
                            <a:pt x="1368171" y="12478"/>
                          </a:cubicBezTo>
                          <a:cubicBezTo>
                            <a:pt x="1226058" y="13430"/>
                            <a:pt x="1084231" y="16192"/>
                            <a:pt x="942499" y="16288"/>
                          </a:cubicBez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44710" y="10573"/>
                            <a:pt x="172307" y="6477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2" y="11716"/>
                            <a:pt x="390525" y="14288"/>
                            <a:pt x="517208" y="1543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0" name="Vrije vorm: vorm 17419">
                      <a:extLst>
                        <a:ext uri="{FF2B5EF4-FFF2-40B4-BE49-F238E27FC236}">
                          <a16:creationId xmlns:a16="http://schemas.microsoft.com/office/drawing/2014/main" id="{DCE214EB-2A35-3132-BF88-8D9E00F318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656" y="2638393"/>
                      <a:ext cx="2406491" cy="64342"/>
                    </a:xfrm>
                    <a:custGeom>
                      <a:avLst/>
                      <a:gdLst>
                        <a:gd name="connsiteX0" fmla="*/ 1283589 w 2406491"/>
                        <a:gd name="connsiteY0" fmla="*/ 12287 h 64342"/>
                        <a:gd name="connsiteX1" fmla="*/ 993362 w 2406491"/>
                        <a:gd name="connsiteY1" fmla="*/ 17050 h 64342"/>
                        <a:gd name="connsiteX2" fmla="*/ 848297 w 2406491"/>
                        <a:gd name="connsiteY2" fmla="*/ 19431 h 64342"/>
                        <a:gd name="connsiteX3" fmla="*/ 703040 w 2406491"/>
                        <a:gd name="connsiteY3" fmla="*/ 22384 h 64342"/>
                        <a:gd name="connsiteX4" fmla="*/ 614744 w 2406491"/>
                        <a:gd name="connsiteY4" fmla="*/ 26384 h 64342"/>
                        <a:gd name="connsiteX5" fmla="*/ 570643 w 2406491"/>
                        <a:gd name="connsiteY5" fmla="*/ 29051 h 64342"/>
                        <a:gd name="connsiteX6" fmla="*/ 548640 w 2406491"/>
                        <a:gd name="connsiteY6" fmla="*/ 30575 h 64342"/>
                        <a:gd name="connsiteX7" fmla="*/ 526637 w 2406491"/>
                        <a:gd name="connsiteY7" fmla="*/ 32195 h 64342"/>
                        <a:gd name="connsiteX8" fmla="*/ 351473 w 2406491"/>
                        <a:gd name="connsiteY8" fmla="*/ 47054 h 64342"/>
                        <a:gd name="connsiteX9" fmla="*/ 176213 w 2406491"/>
                        <a:gd name="connsiteY9" fmla="*/ 59817 h 64342"/>
                        <a:gd name="connsiteX10" fmla="*/ 0 w 2406491"/>
                        <a:gd name="connsiteY10" fmla="*/ 62389 h 64342"/>
                        <a:gd name="connsiteX11" fmla="*/ 176594 w 2406491"/>
                        <a:gd name="connsiteY11" fmla="*/ 62865 h 64342"/>
                        <a:gd name="connsiteX12" fmla="*/ 187547 w 2406491"/>
                        <a:gd name="connsiteY12" fmla="*/ 62389 h 64342"/>
                        <a:gd name="connsiteX13" fmla="*/ 351473 w 2406491"/>
                        <a:gd name="connsiteY13" fmla="*/ 50292 h 64342"/>
                        <a:gd name="connsiteX14" fmla="*/ 526637 w 2406491"/>
                        <a:gd name="connsiteY14" fmla="*/ 35433 h 64342"/>
                        <a:gd name="connsiteX15" fmla="*/ 548640 w 2406491"/>
                        <a:gd name="connsiteY15" fmla="*/ 33814 h 64342"/>
                        <a:gd name="connsiteX16" fmla="*/ 570643 w 2406491"/>
                        <a:gd name="connsiteY16" fmla="*/ 32290 h 64342"/>
                        <a:gd name="connsiteX17" fmla="*/ 614744 w 2406491"/>
                        <a:gd name="connsiteY17" fmla="*/ 29623 h 64342"/>
                        <a:gd name="connsiteX18" fmla="*/ 703040 w 2406491"/>
                        <a:gd name="connsiteY18" fmla="*/ 25622 h 64342"/>
                        <a:gd name="connsiteX19" fmla="*/ 848297 w 2406491"/>
                        <a:gd name="connsiteY19" fmla="*/ 22670 h 64342"/>
                        <a:gd name="connsiteX20" fmla="*/ 993362 w 2406491"/>
                        <a:gd name="connsiteY20" fmla="*/ 20288 h 64342"/>
                        <a:gd name="connsiteX21" fmla="*/ 1283589 w 2406491"/>
                        <a:gd name="connsiteY21" fmla="*/ 15526 h 64342"/>
                        <a:gd name="connsiteX22" fmla="*/ 1864043 w 2406491"/>
                        <a:gd name="connsiteY22" fmla="*/ 6001 h 64342"/>
                        <a:gd name="connsiteX23" fmla="*/ 2261997 w 2406491"/>
                        <a:gd name="connsiteY23" fmla="*/ 4000 h 64342"/>
                        <a:gd name="connsiteX24" fmla="*/ 2406491 w 2406491"/>
                        <a:gd name="connsiteY24" fmla="*/ 0 h 64342"/>
                        <a:gd name="connsiteX25" fmla="*/ 1864043 w 2406491"/>
                        <a:gd name="connsiteY25" fmla="*/ 2762 h 64342"/>
                        <a:gd name="connsiteX26" fmla="*/ 1283589 w 2406491"/>
                        <a:gd name="connsiteY26" fmla="*/ 12287 h 643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342">
                          <a:moveTo>
                            <a:pt x="1283589" y="12287"/>
                          </a:moveTo>
                          <a:lnTo>
                            <a:pt x="993362" y="17050"/>
                          </a:lnTo>
                          <a:lnTo>
                            <a:pt x="848297" y="19431"/>
                          </a:lnTo>
                          <a:cubicBezTo>
                            <a:pt x="799910" y="20193"/>
                            <a:pt x="751523" y="21050"/>
                            <a:pt x="703040" y="22384"/>
                          </a:cubicBezTo>
                          <a:cubicBezTo>
                            <a:pt x="673608" y="23527"/>
                            <a:pt x="644176" y="24765"/>
                            <a:pt x="614744" y="26384"/>
                          </a:cubicBezTo>
                          <a:cubicBezTo>
                            <a:pt x="600075" y="27146"/>
                            <a:pt x="585311" y="28099"/>
                            <a:pt x="570643" y="29051"/>
                          </a:cubicBezTo>
                          <a:lnTo>
                            <a:pt x="548640" y="30575"/>
                          </a:lnTo>
                          <a:lnTo>
                            <a:pt x="526637" y="32195"/>
                          </a:lnTo>
                          <a:cubicBezTo>
                            <a:pt x="468059" y="36576"/>
                            <a:pt x="409766" y="42005"/>
                            <a:pt x="351473" y="47054"/>
                          </a:cubicBezTo>
                          <a:cubicBezTo>
                            <a:pt x="293180" y="52102"/>
                            <a:pt x="234887" y="56864"/>
                            <a:pt x="176213" y="59817"/>
                          </a:cubicBezTo>
                          <a:cubicBezTo>
                            <a:pt x="117634" y="62770"/>
                            <a:pt x="58769" y="64103"/>
                            <a:pt x="0" y="62389"/>
                          </a:cubicBezTo>
                          <a:cubicBezTo>
                            <a:pt x="58674" y="65056"/>
                            <a:pt x="117729" y="64770"/>
                            <a:pt x="176594" y="62865"/>
                          </a:cubicBezTo>
                          <a:cubicBezTo>
                            <a:pt x="180308" y="62770"/>
                            <a:pt x="183928" y="62579"/>
                            <a:pt x="187547" y="62389"/>
                          </a:cubicBezTo>
                          <a:cubicBezTo>
                            <a:pt x="242316" y="59436"/>
                            <a:pt x="296894" y="54959"/>
                            <a:pt x="351473" y="50292"/>
                          </a:cubicBezTo>
                          <a:cubicBezTo>
                            <a:pt x="409766" y="45244"/>
                            <a:pt x="468059" y="39815"/>
                            <a:pt x="526637" y="35433"/>
                          </a:cubicBezTo>
                          <a:lnTo>
                            <a:pt x="548640" y="33814"/>
                          </a:lnTo>
                          <a:lnTo>
                            <a:pt x="570643" y="32290"/>
                          </a:lnTo>
                          <a:cubicBezTo>
                            <a:pt x="585311" y="31242"/>
                            <a:pt x="600075" y="30385"/>
                            <a:pt x="614744" y="29623"/>
                          </a:cubicBezTo>
                          <a:cubicBezTo>
                            <a:pt x="644176" y="28004"/>
                            <a:pt x="673608" y="26765"/>
                            <a:pt x="703040" y="25622"/>
                          </a:cubicBezTo>
                          <a:cubicBezTo>
                            <a:pt x="751523" y="24289"/>
                            <a:pt x="799910" y="23432"/>
                            <a:pt x="848297" y="22670"/>
                          </a:cubicBezTo>
                          <a:lnTo>
                            <a:pt x="993362" y="20288"/>
                          </a:lnTo>
                          <a:lnTo>
                            <a:pt x="1283589" y="15526"/>
                          </a:lnTo>
                          <a:lnTo>
                            <a:pt x="1864043" y="6001"/>
                          </a:lnTo>
                          <a:lnTo>
                            <a:pt x="2261997" y="4000"/>
                          </a:lnTo>
                          <a:lnTo>
                            <a:pt x="2406491" y="0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1" name="Vrije vorm: vorm 17420">
                      <a:extLst>
                        <a:ext uri="{FF2B5EF4-FFF2-40B4-BE49-F238E27FC236}">
                          <a16:creationId xmlns:a16="http://schemas.microsoft.com/office/drawing/2014/main" id="{E8052039-6282-7BA1-8011-61FD37DA71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1626"/>
                      <a:ext cx="550163" cy="15742"/>
                    </a:xfrm>
                    <a:custGeom>
                      <a:avLst/>
                      <a:gdLst>
                        <a:gd name="connsiteX0" fmla="*/ 183356 w 550163"/>
                        <a:gd name="connsiteY0" fmla="*/ 1741 h 15742"/>
                        <a:gd name="connsiteX1" fmla="*/ 0 w 550163"/>
                        <a:gd name="connsiteY1" fmla="*/ 15743 h 15742"/>
                        <a:gd name="connsiteX2" fmla="*/ 48768 w 550163"/>
                        <a:gd name="connsiteY2" fmla="*/ 14885 h 15742"/>
                        <a:gd name="connsiteX3" fmla="*/ 183356 w 550163"/>
                        <a:gd name="connsiteY3" fmla="*/ 5075 h 15742"/>
                        <a:gd name="connsiteX4" fmla="*/ 486727 w 550163"/>
                        <a:gd name="connsiteY4" fmla="*/ 5455 h 15742"/>
                        <a:gd name="connsiteX5" fmla="*/ 550164 w 550163"/>
                        <a:gd name="connsiteY5" fmla="*/ 10409 h 15742"/>
                        <a:gd name="connsiteX6" fmla="*/ 550164 w 550163"/>
                        <a:gd name="connsiteY6" fmla="*/ 7170 h 15742"/>
                        <a:gd name="connsiteX7" fmla="*/ 486727 w 550163"/>
                        <a:gd name="connsiteY7" fmla="*/ 2217 h 15742"/>
                        <a:gd name="connsiteX8" fmla="*/ 183356 w 550163"/>
                        <a:gd name="connsiteY8" fmla="*/ 1931 h 157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3" h="15742">
                          <a:moveTo>
                            <a:pt x="183356" y="1741"/>
                          </a:moveTo>
                          <a:cubicBezTo>
                            <a:pt x="122015" y="5360"/>
                            <a:pt x="60865" y="10028"/>
                            <a:pt x="0" y="15743"/>
                          </a:cubicBezTo>
                          <a:cubicBezTo>
                            <a:pt x="16288" y="15362"/>
                            <a:pt x="32480" y="15171"/>
                            <a:pt x="48768" y="14885"/>
                          </a:cubicBezTo>
                          <a:cubicBezTo>
                            <a:pt x="93440" y="11171"/>
                            <a:pt x="138303" y="7742"/>
                            <a:pt x="183356" y="5075"/>
                          </a:cubicBezTo>
                          <a:cubicBezTo>
                            <a:pt x="284512" y="2408"/>
                            <a:pt x="385763" y="2503"/>
                            <a:pt x="486727" y="5455"/>
                          </a:cubicBezTo>
                          <a:cubicBezTo>
                            <a:pt x="507873" y="6980"/>
                            <a:pt x="529018" y="8694"/>
                            <a:pt x="550164" y="10409"/>
                          </a:cubicBezTo>
                          <a:lnTo>
                            <a:pt x="550164" y="7170"/>
                          </a:lnTo>
                          <a:cubicBezTo>
                            <a:pt x="529114" y="5455"/>
                            <a:pt x="507968" y="3741"/>
                            <a:pt x="486727" y="2217"/>
                          </a:cubicBezTo>
                          <a:cubicBezTo>
                            <a:pt x="385667" y="-641"/>
                            <a:pt x="284417" y="-736"/>
                            <a:pt x="183356" y="193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2" name="Vrije vorm: vorm 17421">
                      <a:extLst>
                        <a:ext uri="{FF2B5EF4-FFF2-40B4-BE49-F238E27FC236}">
                          <a16:creationId xmlns:a16="http://schemas.microsoft.com/office/drawing/2014/main" id="{45B90D32-BB15-2EA3-97ED-AB32E768026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4700"/>
                      <a:ext cx="676560" cy="10668"/>
                    </a:xfrm>
                    <a:custGeom>
                      <a:avLst/>
                      <a:gdLst>
                        <a:gd name="connsiteX0" fmla="*/ 77534 w 676560"/>
                        <a:gd name="connsiteY0" fmla="*/ 7906 h 10668"/>
                        <a:gd name="connsiteX1" fmla="*/ 485775 w 676560"/>
                        <a:gd name="connsiteY1" fmla="*/ 3239 h 10668"/>
                        <a:gd name="connsiteX2" fmla="*/ 625697 w 676560"/>
                        <a:gd name="connsiteY2" fmla="*/ 6096 h 10668"/>
                        <a:gd name="connsiteX3" fmla="*/ 676561 w 676560"/>
                        <a:gd name="connsiteY3" fmla="*/ 3905 h 10668"/>
                        <a:gd name="connsiteX4" fmla="*/ 485775 w 676560"/>
                        <a:gd name="connsiteY4" fmla="*/ 0 h 10668"/>
                        <a:gd name="connsiteX5" fmla="*/ 77534 w 676560"/>
                        <a:gd name="connsiteY5" fmla="*/ 4572 h 10668"/>
                        <a:gd name="connsiteX6" fmla="*/ 1810 w 676560"/>
                        <a:gd name="connsiteY6" fmla="*/ 7334 h 10668"/>
                        <a:gd name="connsiteX7" fmla="*/ 1810 w 676560"/>
                        <a:gd name="connsiteY7" fmla="*/ 7334 h 10668"/>
                        <a:gd name="connsiteX8" fmla="*/ 1810 w 676560"/>
                        <a:gd name="connsiteY8" fmla="*/ 7334 h 10668"/>
                        <a:gd name="connsiteX9" fmla="*/ 0 w 676560"/>
                        <a:gd name="connsiteY9" fmla="*/ 7430 h 10668"/>
                        <a:gd name="connsiteX10" fmla="*/ 0 w 676560"/>
                        <a:gd name="connsiteY10" fmla="*/ 10668 h 10668"/>
                        <a:gd name="connsiteX11" fmla="*/ 77534 w 676560"/>
                        <a:gd name="connsiteY11" fmla="*/ 7906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668">
                          <a:moveTo>
                            <a:pt x="77534" y="7906"/>
                          </a:moveTo>
                          <a:lnTo>
                            <a:pt x="485775" y="3239"/>
                          </a:lnTo>
                          <a:lnTo>
                            <a:pt x="625697" y="6096"/>
                          </a:lnTo>
                          <a:lnTo>
                            <a:pt x="676561" y="3905"/>
                          </a:lnTo>
                          <a:lnTo>
                            <a:pt x="485775" y="0"/>
                          </a:lnTo>
                          <a:lnTo>
                            <a:pt x="77534" y="4572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0" y="7430"/>
                          </a:lnTo>
                          <a:lnTo>
                            <a:pt x="0" y="10668"/>
                          </a:lnTo>
                          <a:lnTo>
                            <a:pt x="77534" y="7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3" name="Vrije vorm: vorm 17422">
                      <a:extLst>
                        <a:ext uri="{FF2B5EF4-FFF2-40B4-BE49-F238E27FC236}">
                          <a16:creationId xmlns:a16="http://schemas.microsoft.com/office/drawing/2014/main" id="{DEA5DACE-2625-EDA7-FD41-BAF24C571F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177" y="2570194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5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143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477"/>
                            <a:pt x="50482" y="4000"/>
                            <a:pt x="66865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573"/>
                            <a:pt x="212788" y="10001"/>
                          </a:cubicBezTo>
                          <a:cubicBezTo>
                            <a:pt x="217360" y="9430"/>
                            <a:pt x="221932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4" name="Vrije vorm: vorm 17423">
                      <a:extLst>
                        <a:ext uri="{FF2B5EF4-FFF2-40B4-BE49-F238E27FC236}">
                          <a16:creationId xmlns:a16="http://schemas.microsoft.com/office/drawing/2014/main" id="{4EDDEB0F-09E1-6FE2-68F5-F78CF348D5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5335"/>
                      <a:ext cx="1631727" cy="14573"/>
                    </a:xfrm>
                    <a:custGeom>
                      <a:avLst/>
                      <a:gdLst>
                        <a:gd name="connsiteX0" fmla="*/ 1264349 w 1631727"/>
                        <a:gd name="connsiteY0" fmla="*/ 3238 h 14573"/>
                        <a:gd name="connsiteX1" fmla="*/ 1533811 w 1631727"/>
                        <a:gd name="connsiteY1" fmla="*/ 6096 h 14573"/>
                        <a:gd name="connsiteX2" fmla="*/ 1631728 w 1631727"/>
                        <a:gd name="connsiteY2" fmla="*/ 3810 h 14573"/>
                        <a:gd name="connsiteX3" fmla="*/ 1264444 w 1631727"/>
                        <a:gd name="connsiteY3" fmla="*/ 0 h 14573"/>
                        <a:gd name="connsiteX4" fmla="*/ 478155 w 1631727"/>
                        <a:gd name="connsiteY4" fmla="*/ 4763 h 14573"/>
                        <a:gd name="connsiteX5" fmla="*/ 0 w 1631727"/>
                        <a:gd name="connsiteY5" fmla="*/ 13716 h 14573"/>
                        <a:gd name="connsiteX6" fmla="*/ 127444 w 1631727"/>
                        <a:gd name="connsiteY6" fmla="*/ 14573 h 14573"/>
                        <a:gd name="connsiteX7" fmla="*/ 478155 w 1631727"/>
                        <a:gd name="connsiteY7" fmla="*/ 8001 h 14573"/>
                        <a:gd name="connsiteX8" fmla="*/ 1264349 w 1631727"/>
                        <a:gd name="connsiteY8" fmla="*/ 3238 h 14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4573">
                          <a:moveTo>
                            <a:pt x="1264349" y="3238"/>
                          </a:moveTo>
                          <a:lnTo>
                            <a:pt x="1533811" y="6096"/>
                          </a:lnTo>
                          <a:lnTo>
                            <a:pt x="1631728" y="3810"/>
                          </a:lnTo>
                          <a:lnTo>
                            <a:pt x="1264444" y="0"/>
                          </a:lnTo>
                          <a:lnTo>
                            <a:pt x="478155" y="4763"/>
                          </a:lnTo>
                          <a:lnTo>
                            <a:pt x="0" y="13716"/>
                          </a:lnTo>
                          <a:lnTo>
                            <a:pt x="127444" y="14573"/>
                          </a:lnTo>
                          <a:lnTo>
                            <a:pt x="478155" y="8001"/>
                          </a:lnTo>
                          <a:lnTo>
                            <a:pt x="1264349" y="3238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5" name="Vrije vorm: vorm 17424">
                      <a:extLst>
                        <a:ext uri="{FF2B5EF4-FFF2-40B4-BE49-F238E27FC236}">
                          <a16:creationId xmlns:a16="http://schemas.microsoft.com/office/drawing/2014/main" id="{00C7ABDE-663B-A08F-9626-098BCD6FC1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36881"/>
                      <a:ext cx="384143" cy="10668"/>
                    </a:xfrm>
                    <a:custGeom>
                      <a:avLst/>
                      <a:gdLst>
                        <a:gd name="connsiteX0" fmla="*/ 298037 w 384143"/>
                        <a:gd name="connsiteY0" fmla="*/ 4953 h 10668"/>
                        <a:gd name="connsiteX1" fmla="*/ 361093 w 384143"/>
                        <a:gd name="connsiteY1" fmla="*/ 10668 h 10668"/>
                        <a:gd name="connsiteX2" fmla="*/ 384143 w 384143"/>
                        <a:gd name="connsiteY2" fmla="*/ 9525 h 10668"/>
                        <a:gd name="connsiteX3" fmla="*/ 298037 w 384143"/>
                        <a:gd name="connsiteY3" fmla="*/ 1715 h 10668"/>
                        <a:gd name="connsiteX4" fmla="*/ 112681 w 384143"/>
                        <a:gd name="connsiteY4" fmla="*/ 0 h 10668"/>
                        <a:gd name="connsiteX5" fmla="*/ 0 w 384143"/>
                        <a:gd name="connsiteY5" fmla="*/ 6382 h 10668"/>
                        <a:gd name="connsiteX6" fmla="*/ 30004 w 384143"/>
                        <a:gd name="connsiteY6" fmla="*/ 7906 h 10668"/>
                        <a:gd name="connsiteX7" fmla="*/ 112681 w 384143"/>
                        <a:gd name="connsiteY7" fmla="*/ 3239 h 10668"/>
                        <a:gd name="connsiteX8" fmla="*/ 298037 w 384143"/>
                        <a:gd name="connsiteY8" fmla="*/ 4953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8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668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286"/>
                            <a:pt x="298037" y="1715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75057" y="2000"/>
                            <a:pt x="37529" y="4096"/>
                            <a:pt x="0" y="6382"/>
                          </a:cubicBezTo>
                          <a:cubicBezTo>
                            <a:pt x="10001" y="6858"/>
                            <a:pt x="20002" y="7429"/>
                            <a:pt x="30004" y="7906"/>
                          </a:cubicBezTo>
                          <a:cubicBezTo>
                            <a:pt x="57531" y="6287"/>
                            <a:pt x="85058" y="4667"/>
                            <a:pt x="112681" y="3239"/>
                          </a:cubicBezTo>
                          <a:cubicBezTo>
                            <a:pt x="174498" y="3334"/>
                            <a:pt x="236220" y="3905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6" name="Vrije vorm: vorm 17425">
                      <a:extLst>
                        <a:ext uri="{FF2B5EF4-FFF2-40B4-BE49-F238E27FC236}">
                          <a16:creationId xmlns:a16="http://schemas.microsoft.com/office/drawing/2014/main" id="{AE1506F8-B519-E53D-CAC1-BF6D9BC3FA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0043" y="2779649"/>
                      <a:ext cx="272510" cy="8382"/>
                    </a:xfrm>
                    <a:custGeom>
                      <a:avLst/>
                      <a:gdLst>
                        <a:gd name="connsiteX0" fmla="*/ 211074 w 272510"/>
                        <a:gd name="connsiteY0" fmla="*/ 3238 h 8382"/>
                        <a:gd name="connsiteX1" fmla="*/ 256127 w 272510"/>
                        <a:gd name="connsiteY1" fmla="*/ 7144 h 8382"/>
                        <a:gd name="connsiteX2" fmla="*/ 272510 w 272510"/>
                        <a:gd name="connsiteY2" fmla="*/ 5334 h 8382"/>
                        <a:gd name="connsiteX3" fmla="*/ 211074 w 272510"/>
                        <a:gd name="connsiteY3" fmla="*/ 0 h 8382"/>
                        <a:gd name="connsiteX4" fmla="*/ 79915 w 272510"/>
                        <a:gd name="connsiteY4" fmla="*/ 762 h 8382"/>
                        <a:gd name="connsiteX5" fmla="*/ 0 w 272510"/>
                        <a:gd name="connsiteY5" fmla="*/ 6667 h 8382"/>
                        <a:gd name="connsiteX6" fmla="*/ 21241 w 272510"/>
                        <a:gd name="connsiteY6" fmla="*/ 8382 h 8382"/>
                        <a:gd name="connsiteX7" fmla="*/ 79915 w 272510"/>
                        <a:gd name="connsiteY7" fmla="*/ 4096 h 8382"/>
                        <a:gd name="connsiteX8" fmla="*/ 211074 w 272510"/>
                        <a:gd name="connsiteY8" fmla="*/ 3334 h 8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382">
                          <a:moveTo>
                            <a:pt x="211074" y="3238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762"/>
                          </a:cubicBezTo>
                          <a:cubicBezTo>
                            <a:pt x="53340" y="2762"/>
                            <a:pt x="26670" y="4763"/>
                            <a:pt x="0" y="6667"/>
                          </a:cubicBezTo>
                          <a:cubicBezTo>
                            <a:pt x="7048" y="7239"/>
                            <a:pt x="14192" y="7810"/>
                            <a:pt x="21241" y="8382"/>
                          </a:cubicBezTo>
                          <a:cubicBezTo>
                            <a:pt x="40767" y="6953"/>
                            <a:pt x="60388" y="5525"/>
                            <a:pt x="79915" y="4096"/>
                          </a:cubicBezTo>
                          <a:cubicBezTo>
                            <a:pt x="123634" y="4096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7" name="Vrije vorm: vorm 17426">
                      <a:extLst>
                        <a:ext uri="{FF2B5EF4-FFF2-40B4-BE49-F238E27FC236}">
                          <a16:creationId xmlns:a16="http://schemas.microsoft.com/office/drawing/2014/main" id="{318BAA56-693E-06CB-21D3-A2A3B54473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5891"/>
                      <a:ext cx="338137" cy="10799"/>
                    </a:xfrm>
                    <a:custGeom>
                      <a:avLst/>
                      <a:gdLst>
                        <a:gd name="connsiteX0" fmla="*/ 262414 w 338137"/>
                        <a:gd name="connsiteY0" fmla="*/ 4799 h 10799"/>
                        <a:gd name="connsiteX1" fmla="*/ 317849 w 338137"/>
                        <a:gd name="connsiteY1" fmla="*/ 10799 h 10799"/>
                        <a:gd name="connsiteX2" fmla="*/ 338138 w 338137"/>
                        <a:gd name="connsiteY2" fmla="*/ 9752 h 10799"/>
                        <a:gd name="connsiteX3" fmla="*/ 262509 w 338137"/>
                        <a:gd name="connsiteY3" fmla="*/ 1560 h 10799"/>
                        <a:gd name="connsiteX4" fmla="*/ 99155 w 338137"/>
                        <a:gd name="connsiteY4" fmla="*/ 36 h 10799"/>
                        <a:gd name="connsiteX5" fmla="*/ 0 w 338137"/>
                        <a:gd name="connsiteY5" fmla="*/ 7275 h 10799"/>
                        <a:gd name="connsiteX6" fmla="*/ 26384 w 338137"/>
                        <a:gd name="connsiteY6" fmla="*/ 8609 h 10799"/>
                        <a:gd name="connsiteX7" fmla="*/ 99060 w 338137"/>
                        <a:gd name="connsiteY7" fmla="*/ 3275 h 10799"/>
                        <a:gd name="connsiteX8" fmla="*/ 262414 w 338137"/>
                        <a:gd name="connsiteY8" fmla="*/ 4799 h 107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799">
                          <a:moveTo>
                            <a:pt x="262414" y="4799"/>
                          </a:moveTo>
                          <a:cubicBezTo>
                            <a:pt x="280892" y="6704"/>
                            <a:pt x="299371" y="8704"/>
                            <a:pt x="317849" y="10799"/>
                          </a:cubicBezTo>
                          <a:cubicBezTo>
                            <a:pt x="324612" y="10418"/>
                            <a:pt x="331375" y="10037"/>
                            <a:pt x="338138" y="9752"/>
                          </a:cubicBezTo>
                          <a:cubicBezTo>
                            <a:pt x="312992" y="6894"/>
                            <a:pt x="287750" y="4132"/>
                            <a:pt x="262509" y="1560"/>
                          </a:cubicBezTo>
                          <a:cubicBezTo>
                            <a:pt x="208121" y="417"/>
                            <a:pt x="153638" y="-154"/>
                            <a:pt x="99155" y="36"/>
                          </a:cubicBezTo>
                          <a:cubicBezTo>
                            <a:pt x="66008" y="2227"/>
                            <a:pt x="32957" y="4608"/>
                            <a:pt x="0" y="7275"/>
                          </a:cubicBezTo>
                          <a:cubicBezTo>
                            <a:pt x="8858" y="7656"/>
                            <a:pt x="17621" y="8228"/>
                            <a:pt x="26384" y="8609"/>
                          </a:cubicBezTo>
                          <a:cubicBezTo>
                            <a:pt x="50578" y="6799"/>
                            <a:pt x="74771" y="4894"/>
                            <a:pt x="99060" y="3275"/>
                          </a:cubicBezTo>
                          <a:cubicBezTo>
                            <a:pt x="153543" y="3084"/>
                            <a:pt x="208026" y="3560"/>
                            <a:pt x="262414" y="479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8" name="Vrije vorm: vorm 17427">
                      <a:extLst>
                        <a:ext uri="{FF2B5EF4-FFF2-40B4-BE49-F238E27FC236}">
                          <a16:creationId xmlns:a16="http://schemas.microsoft.com/office/drawing/2014/main" id="{1D3CBFCA-35A2-0B51-119C-E3B71C4712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7929"/>
                      <a:ext cx="1809178" cy="37201"/>
                    </a:xfrm>
                    <a:custGeom>
                      <a:avLst/>
                      <a:gdLst>
                        <a:gd name="connsiteX0" fmla="*/ 1810 w 1809178"/>
                        <a:gd name="connsiteY0" fmla="*/ 27126 h 37201"/>
                        <a:gd name="connsiteX1" fmla="*/ 209074 w 1809178"/>
                        <a:gd name="connsiteY1" fmla="*/ 36841 h 37201"/>
                        <a:gd name="connsiteX2" fmla="*/ 484537 w 1809178"/>
                        <a:gd name="connsiteY2" fmla="*/ 32746 h 37201"/>
                        <a:gd name="connsiteX3" fmla="*/ 935355 w 1809178"/>
                        <a:gd name="connsiteY3" fmla="*/ 13029 h 37201"/>
                        <a:gd name="connsiteX4" fmla="*/ 1386459 w 1809178"/>
                        <a:gd name="connsiteY4" fmla="*/ 19506 h 37201"/>
                        <a:gd name="connsiteX5" fmla="*/ 1809179 w 1809178"/>
                        <a:gd name="connsiteY5" fmla="*/ 21030 h 37201"/>
                        <a:gd name="connsiteX6" fmla="*/ 1696593 w 1809178"/>
                        <a:gd name="connsiteY6" fmla="*/ 19220 h 37201"/>
                        <a:gd name="connsiteX7" fmla="*/ 1387602 w 1809178"/>
                        <a:gd name="connsiteY7" fmla="*/ 7314 h 37201"/>
                        <a:gd name="connsiteX8" fmla="*/ 934879 w 1809178"/>
                        <a:gd name="connsiteY8" fmla="*/ 837 h 37201"/>
                        <a:gd name="connsiteX9" fmla="*/ 483203 w 1809178"/>
                        <a:gd name="connsiteY9" fmla="*/ 20649 h 37201"/>
                        <a:gd name="connsiteX10" fmla="*/ 209169 w 1809178"/>
                        <a:gd name="connsiteY10" fmla="*/ 30841 h 37201"/>
                        <a:gd name="connsiteX11" fmla="*/ 80581 w 1809178"/>
                        <a:gd name="connsiteY11" fmla="*/ 29317 h 37201"/>
                        <a:gd name="connsiteX12" fmla="*/ 1810 w 1809178"/>
                        <a:gd name="connsiteY12" fmla="*/ 25697 h 37201"/>
                        <a:gd name="connsiteX13" fmla="*/ 1810 w 1809178"/>
                        <a:gd name="connsiteY13" fmla="*/ 25697 h 37201"/>
                        <a:gd name="connsiteX14" fmla="*/ 0 w 1809178"/>
                        <a:gd name="connsiteY14" fmla="*/ 25602 h 37201"/>
                        <a:gd name="connsiteX15" fmla="*/ 0 w 1809178"/>
                        <a:gd name="connsiteY15" fmla="*/ 27031 h 37201"/>
                        <a:gd name="connsiteX16" fmla="*/ 1810 w 1809178"/>
                        <a:gd name="connsiteY16" fmla="*/ 27221 h 37201"/>
                        <a:gd name="connsiteX17" fmla="*/ 1810 w 1809178"/>
                        <a:gd name="connsiteY17" fmla="*/ 27221 h 372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201">
                          <a:moveTo>
                            <a:pt x="1810" y="27126"/>
                          </a:moveTo>
                          <a:cubicBezTo>
                            <a:pt x="70390" y="32936"/>
                            <a:pt x="139732" y="35889"/>
                            <a:pt x="209074" y="36841"/>
                          </a:cubicBezTo>
                          <a:cubicBezTo>
                            <a:pt x="300895" y="38080"/>
                            <a:pt x="392906" y="35984"/>
                            <a:pt x="484537" y="32746"/>
                          </a:cubicBezTo>
                          <a:cubicBezTo>
                            <a:pt x="635127" y="25697"/>
                            <a:pt x="785051" y="15886"/>
                            <a:pt x="935355" y="13029"/>
                          </a:cubicBezTo>
                          <a:cubicBezTo>
                            <a:pt x="1085564" y="10267"/>
                            <a:pt x="1236059" y="14839"/>
                            <a:pt x="1386459" y="19506"/>
                          </a:cubicBezTo>
                          <a:cubicBezTo>
                            <a:pt x="1527239" y="21792"/>
                            <a:pt x="1668304" y="24268"/>
                            <a:pt x="1809179" y="21030"/>
                          </a:cubicBezTo>
                          <a:cubicBezTo>
                            <a:pt x="1771650" y="20839"/>
                            <a:pt x="1734122" y="20173"/>
                            <a:pt x="1696593" y="19220"/>
                          </a:cubicBezTo>
                          <a:cubicBezTo>
                            <a:pt x="1593437" y="16744"/>
                            <a:pt x="1490567" y="11981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0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66307" y="31222"/>
                            <a:pt x="123444" y="30745"/>
                            <a:pt x="80581" y="29317"/>
                          </a:cubicBezTo>
                          <a:cubicBezTo>
                            <a:pt x="54293" y="28459"/>
                            <a:pt x="28004" y="27316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29" name="Vrije vorm: vorm 17428">
                      <a:extLst>
                        <a:ext uri="{FF2B5EF4-FFF2-40B4-BE49-F238E27FC236}">
                          <a16:creationId xmlns:a16="http://schemas.microsoft.com/office/drawing/2014/main" id="{3423A37E-1973-BFD8-535B-A9F46FB823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9998"/>
                      <a:ext cx="329755" cy="16478"/>
                    </a:xfrm>
                    <a:custGeom>
                      <a:avLst/>
                      <a:gdLst>
                        <a:gd name="connsiteX0" fmla="*/ 329755 w 329755"/>
                        <a:gd name="connsiteY0" fmla="*/ 16478 h 16478"/>
                        <a:gd name="connsiteX1" fmla="*/ 329755 w 329755"/>
                        <a:gd name="connsiteY1" fmla="*/ 12764 h 16478"/>
                        <a:gd name="connsiteX2" fmla="*/ 326993 w 329755"/>
                        <a:gd name="connsiteY2" fmla="*/ 4191 h 16478"/>
                        <a:gd name="connsiteX3" fmla="*/ 105346 w 329755"/>
                        <a:gd name="connsiteY3" fmla="*/ 0 h 16478"/>
                        <a:gd name="connsiteX4" fmla="*/ 27908 w 329755"/>
                        <a:gd name="connsiteY4" fmla="*/ 2096 h 16478"/>
                        <a:gd name="connsiteX5" fmla="*/ 0 w 329755"/>
                        <a:gd name="connsiteY5" fmla="*/ 2858 h 16478"/>
                        <a:gd name="connsiteX6" fmla="*/ 104299 w 329755"/>
                        <a:gd name="connsiteY6" fmla="*/ 12192 h 16478"/>
                        <a:gd name="connsiteX7" fmla="*/ 329184 w 329755"/>
                        <a:gd name="connsiteY7" fmla="*/ 16478 h 16478"/>
                        <a:gd name="connsiteX8" fmla="*/ 329755 w 329755"/>
                        <a:gd name="connsiteY8" fmla="*/ 16478 h 16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478">
                          <a:moveTo>
                            <a:pt x="329755" y="16478"/>
                          </a:moveTo>
                          <a:lnTo>
                            <a:pt x="329755" y="12764"/>
                          </a:lnTo>
                          <a:cubicBezTo>
                            <a:pt x="328994" y="9906"/>
                            <a:pt x="328041" y="7049"/>
                            <a:pt x="326993" y="4191"/>
                          </a:cubicBezTo>
                          <a:cubicBezTo>
                            <a:pt x="253079" y="3334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766" y="6096"/>
                            <a:pt x="69532" y="9239"/>
                            <a:pt x="104299" y="12192"/>
                          </a:cubicBezTo>
                          <a:cubicBezTo>
                            <a:pt x="179165" y="14192"/>
                            <a:pt x="254127" y="15621"/>
                            <a:pt x="329184" y="16478"/>
                          </a:cubicBezTo>
                          <a:cubicBezTo>
                            <a:pt x="329374" y="16478"/>
                            <a:pt x="329565" y="16478"/>
                            <a:pt x="329755" y="16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0" name="Vrije vorm: vorm 17429">
                      <a:extLst>
                        <a:ext uri="{FF2B5EF4-FFF2-40B4-BE49-F238E27FC236}">
                          <a16:creationId xmlns:a16="http://schemas.microsoft.com/office/drawing/2014/main" id="{ADE1839E-5A1A-12B5-C021-39FBA3427C1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122" y="2798222"/>
                      <a:ext cx="1869566" cy="57150"/>
                    </a:xfrm>
                    <a:custGeom>
                      <a:avLst/>
                      <a:gdLst>
                        <a:gd name="connsiteX0" fmla="*/ 1451515 w 1869566"/>
                        <a:gd name="connsiteY0" fmla="*/ 9620 h 57150"/>
                        <a:gd name="connsiteX1" fmla="*/ 999173 w 1869566"/>
                        <a:gd name="connsiteY1" fmla="*/ 12478 h 57150"/>
                        <a:gd name="connsiteX2" fmla="*/ 772954 w 1869566"/>
                        <a:gd name="connsiteY2" fmla="*/ 8763 h 57150"/>
                        <a:gd name="connsiteX3" fmla="*/ 546354 w 1869566"/>
                        <a:gd name="connsiteY3" fmla="*/ 12287 h 57150"/>
                        <a:gd name="connsiteX4" fmla="*/ 288607 w 1869566"/>
                        <a:gd name="connsiteY4" fmla="*/ 29718 h 57150"/>
                        <a:gd name="connsiteX5" fmla="*/ 0 w 1869566"/>
                        <a:gd name="connsiteY5" fmla="*/ 57150 h 57150"/>
                        <a:gd name="connsiteX6" fmla="*/ 0 w 1869566"/>
                        <a:gd name="connsiteY6" fmla="*/ 57150 h 57150"/>
                        <a:gd name="connsiteX7" fmla="*/ 547021 w 1869566"/>
                        <a:gd name="connsiteY7" fmla="*/ 18383 h 57150"/>
                        <a:gd name="connsiteX8" fmla="*/ 772858 w 1869566"/>
                        <a:gd name="connsiteY8" fmla="*/ 14859 h 57150"/>
                        <a:gd name="connsiteX9" fmla="*/ 999077 w 1869566"/>
                        <a:gd name="connsiteY9" fmla="*/ 18574 h 57150"/>
                        <a:gd name="connsiteX10" fmla="*/ 1451991 w 1869566"/>
                        <a:gd name="connsiteY10" fmla="*/ 15716 h 57150"/>
                        <a:gd name="connsiteX11" fmla="*/ 1869567 w 1869566"/>
                        <a:gd name="connsiteY11" fmla="*/ 0 h 57150"/>
                        <a:gd name="connsiteX12" fmla="*/ 1869567 w 1869566"/>
                        <a:gd name="connsiteY12" fmla="*/ 0 h 57150"/>
                        <a:gd name="connsiteX13" fmla="*/ 1649349 w 1869566"/>
                        <a:gd name="connsiteY13" fmla="*/ 5810 h 57150"/>
                        <a:gd name="connsiteX14" fmla="*/ 1451705 w 1869566"/>
                        <a:gd name="connsiteY14" fmla="*/ 9620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6" h="57150">
                          <a:moveTo>
                            <a:pt x="1451515" y="9620"/>
                          </a:moveTo>
                          <a:cubicBezTo>
                            <a:pt x="1300734" y="12859"/>
                            <a:pt x="1149858" y="14192"/>
                            <a:pt x="999173" y="12478"/>
                          </a:cubicBezTo>
                          <a:cubicBezTo>
                            <a:pt x="923830" y="11716"/>
                            <a:pt x="848487" y="9620"/>
                            <a:pt x="772954" y="8763"/>
                          </a:cubicBezTo>
                          <a:cubicBezTo>
                            <a:pt x="697420" y="7906"/>
                            <a:pt x="621697" y="9334"/>
                            <a:pt x="546354" y="12287"/>
                          </a:cubicBezTo>
                          <a:cubicBezTo>
                            <a:pt x="460057" y="16288"/>
                            <a:pt x="374237" y="22384"/>
                            <a:pt x="288607" y="29718"/>
                          </a:cubicBezTo>
                          <a:cubicBezTo>
                            <a:pt x="192119" y="37909"/>
                            <a:pt x="96012" y="47530"/>
                            <a:pt x="0" y="57150"/>
                          </a:cubicBezTo>
                          <a:lnTo>
                            <a:pt x="0" y="57150"/>
                          </a:lnTo>
                          <a:cubicBezTo>
                            <a:pt x="181737" y="40958"/>
                            <a:pt x="363855" y="24765"/>
                            <a:pt x="547021" y="18383"/>
                          </a:cubicBezTo>
                          <a:cubicBezTo>
                            <a:pt x="622268" y="15430"/>
                            <a:pt x="697516" y="14002"/>
                            <a:pt x="772858" y="14859"/>
                          </a:cubicBezTo>
                          <a:cubicBezTo>
                            <a:pt x="848201" y="15621"/>
                            <a:pt x="923544" y="17812"/>
                            <a:pt x="999077" y="18574"/>
                          </a:cubicBezTo>
                          <a:cubicBezTo>
                            <a:pt x="1150049" y="20288"/>
                            <a:pt x="1301115" y="18955"/>
                            <a:pt x="1451991" y="15716"/>
                          </a:cubicBezTo>
                          <a:cubicBezTo>
                            <a:pt x="1591342" y="11716"/>
                            <a:pt x="1730502" y="6191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6"/>
                            <a:pt x="1722692" y="4096"/>
                            <a:pt x="1649349" y="5810"/>
                          </a:cubicBezTo>
                          <a:cubicBezTo>
                            <a:pt x="1583531" y="7334"/>
                            <a:pt x="1517618" y="8668"/>
                            <a:pt x="1451705" y="962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1" name="Vrije vorm: vorm 17430">
                      <a:extLst>
                        <a:ext uri="{FF2B5EF4-FFF2-40B4-BE49-F238E27FC236}">
                          <a16:creationId xmlns:a16="http://schemas.microsoft.com/office/drawing/2014/main" id="{8DD0747D-52B8-58F9-6C2E-E5424A4DEB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60599"/>
                      <a:ext cx="588454" cy="22773"/>
                    </a:xfrm>
                    <a:custGeom>
                      <a:avLst/>
                      <a:gdLst>
                        <a:gd name="connsiteX0" fmla="*/ 1810 w 588454"/>
                        <a:gd name="connsiteY0" fmla="*/ 15907 h 22773"/>
                        <a:gd name="connsiteX1" fmla="*/ 140208 w 588454"/>
                        <a:gd name="connsiteY1" fmla="*/ 22479 h 22773"/>
                        <a:gd name="connsiteX2" fmla="*/ 446913 w 588454"/>
                        <a:gd name="connsiteY2" fmla="*/ 14573 h 22773"/>
                        <a:gd name="connsiteX3" fmla="*/ 588455 w 588454"/>
                        <a:gd name="connsiteY3" fmla="*/ 0 h 22773"/>
                        <a:gd name="connsiteX4" fmla="*/ 513302 w 588454"/>
                        <a:gd name="connsiteY4" fmla="*/ 5143 h 22773"/>
                        <a:gd name="connsiteX5" fmla="*/ 445961 w 588454"/>
                        <a:gd name="connsiteY5" fmla="*/ 8572 h 22773"/>
                        <a:gd name="connsiteX6" fmla="*/ 140494 w 588454"/>
                        <a:gd name="connsiteY6" fmla="*/ 16478 h 22773"/>
                        <a:gd name="connsiteX7" fmla="*/ 53340 w 588454"/>
                        <a:gd name="connsiteY7" fmla="*/ 15812 h 22773"/>
                        <a:gd name="connsiteX8" fmla="*/ 1810 w 588454"/>
                        <a:gd name="connsiteY8" fmla="*/ 14383 h 22773"/>
                        <a:gd name="connsiteX9" fmla="*/ 1810 w 588454"/>
                        <a:gd name="connsiteY9" fmla="*/ 14383 h 22773"/>
                        <a:gd name="connsiteX10" fmla="*/ 0 w 588454"/>
                        <a:gd name="connsiteY10" fmla="*/ 14383 h 22773"/>
                        <a:gd name="connsiteX11" fmla="*/ 0 w 588454"/>
                        <a:gd name="connsiteY11" fmla="*/ 15907 h 22773"/>
                        <a:gd name="connsiteX12" fmla="*/ 1810 w 588454"/>
                        <a:gd name="connsiteY12" fmla="*/ 16002 h 22773"/>
                        <a:gd name="connsiteX13" fmla="*/ 1810 w 588454"/>
                        <a:gd name="connsiteY13" fmla="*/ 16002 h 227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773">
                          <a:moveTo>
                            <a:pt x="1810" y="15907"/>
                          </a:moveTo>
                          <a:cubicBezTo>
                            <a:pt x="47815" y="18764"/>
                            <a:pt x="93917" y="21146"/>
                            <a:pt x="140208" y="22479"/>
                          </a:cubicBezTo>
                          <a:cubicBezTo>
                            <a:pt x="242507" y="23717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620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143"/>
                          </a:cubicBezTo>
                          <a:cubicBezTo>
                            <a:pt x="490823" y="6477"/>
                            <a:pt x="468440" y="7620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111443" y="16574"/>
                            <a:pt x="82391" y="16383"/>
                            <a:pt x="53340" y="15812"/>
                          </a:cubicBezTo>
                          <a:cubicBezTo>
                            <a:pt x="36195" y="15526"/>
                            <a:pt x="18955" y="14954"/>
                            <a:pt x="1810" y="14383"/>
                          </a:cubicBezTo>
                          <a:lnTo>
                            <a:pt x="1810" y="14383"/>
                          </a:lnTo>
                          <a:cubicBezTo>
                            <a:pt x="1238" y="14383"/>
                            <a:pt x="571" y="14383"/>
                            <a:pt x="0" y="14383"/>
                          </a:cubicBezTo>
                          <a:lnTo>
                            <a:pt x="0" y="15907"/>
                          </a:lnTo>
                          <a:cubicBezTo>
                            <a:pt x="571" y="15907"/>
                            <a:pt x="1238" y="15907"/>
                            <a:pt x="1810" y="16002"/>
                          </a:cubicBezTo>
                          <a:lnTo>
                            <a:pt x="1810" y="1600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2" name="Vrije vorm: vorm 17431">
                      <a:extLst>
                        <a:ext uri="{FF2B5EF4-FFF2-40B4-BE49-F238E27FC236}">
                          <a16:creationId xmlns:a16="http://schemas.microsoft.com/office/drawing/2014/main" id="{76B3D220-00E2-A35A-EDC7-410A8CA131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6940" y="2779841"/>
                      <a:ext cx="832104" cy="36955"/>
                    </a:xfrm>
                    <a:custGeom>
                      <a:avLst/>
                      <a:gdLst>
                        <a:gd name="connsiteX0" fmla="*/ 644557 w 832104"/>
                        <a:gd name="connsiteY0" fmla="*/ 3332 h 36955"/>
                        <a:gd name="connsiteX1" fmla="*/ 240792 w 832104"/>
                        <a:gd name="connsiteY1" fmla="*/ 6285 h 36955"/>
                        <a:gd name="connsiteX2" fmla="*/ 126206 w 832104"/>
                        <a:gd name="connsiteY2" fmla="*/ 17715 h 36955"/>
                        <a:gd name="connsiteX3" fmla="*/ 0 w 832104"/>
                        <a:gd name="connsiteY3" fmla="*/ 36955 h 36955"/>
                        <a:gd name="connsiteX4" fmla="*/ 241649 w 832104"/>
                        <a:gd name="connsiteY4" fmla="*/ 12285 h 36955"/>
                        <a:gd name="connsiteX5" fmla="*/ 643890 w 832104"/>
                        <a:gd name="connsiteY5" fmla="*/ 9428 h 36955"/>
                        <a:gd name="connsiteX6" fmla="*/ 832104 w 832104"/>
                        <a:gd name="connsiteY6" fmla="*/ 13809 h 36955"/>
                        <a:gd name="connsiteX7" fmla="*/ 732187 w 832104"/>
                        <a:gd name="connsiteY7" fmla="*/ 7999 h 36955"/>
                        <a:gd name="connsiteX8" fmla="*/ 644461 w 832104"/>
                        <a:gd name="connsiteY8" fmla="*/ 3332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557" y="3332"/>
                          </a:moveTo>
                          <a:cubicBezTo>
                            <a:pt x="510254" y="-954"/>
                            <a:pt x="375190" y="-2193"/>
                            <a:pt x="240792" y="6285"/>
                          </a:cubicBezTo>
                          <a:cubicBezTo>
                            <a:pt x="202406" y="9237"/>
                            <a:pt x="164211" y="13047"/>
                            <a:pt x="126206" y="17715"/>
                          </a:cubicBezTo>
                          <a:cubicBezTo>
                            <a:pt x="83629" y="22953"/>
                            <a:pt x="41529" y="29240"/>
                            <a:pt x="0" y="36955"/>
                          </a:cubicBezTo>
                          <a:cubicBezTo>
                            <a:pt x="79343" y="24287"/>
                            <a:pt x="160401" y="16476"/>
                            <a:pt x="241649" y="12285"/>
                          </a:cubicBezTo>
                          <a:cubicBezTo>
                            <a:pt x="375190" y="3808"/>
                            <a:pt x="509873" y="5142"/>
                            <a:pt x="643890" y="9428"/>
                          </a:cubicBezTo>
                          <a:cubicBezTo>
                            <a:pt x="706660" y="10380"/>
                            <a:pt x="769334" y="12095"/>
                            <a:pt x="832104" y="13809"/>
                          </a:cubicBezTo>
                          <a:cubicBezTo>
                            <a:pt x="798767" y="11809"/>
                            <a:pt x="765524" y="9809"/>
                            <a:pt x="732187" y="7999"/>
                          </a:cubicBezTo>
                          <a:cubicBezTo>
                            <a:pt x="702945" y="6380"/>
                            <a:pt x="673703" y="4761"/>
                            <a:pt x="644461" y="333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3" name="Vrije vorm: vorm 17432">
                      <a:extLst>
                        <a:ext uri="{FF2B5EF4-FFF2-40B4-BE49-F238E27FC236}">
                          <a16:creationId xmlns:a16="http://schemas.microsoft.com/office/drawing/2014/main" id="{DDD80982-F0BE-2DC5-B770-EABE0D0984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90685"/>
                      <a:ext cx="352996" cy="7334"/>
                    </a:xfrm>
                    <a:custGeom>
                      <a:avLst/>
                      <a:gdLst>
                        <a:gd name="connsiteX0" fmla="*/ 72104 w 352996"/>
                        <a:gd name="connsiteY0" fmla="*/ 2476 h 7334"/>
                        <a:gd name="connsiteX1" fmla="*/ 0 w 352996"/>
                        <a:gd name="connsiteY1" fmla="*/ 3905 h 7334"/>
                        <a:gd name="connsiteX2" fmla="*/ 135255 w 352996"/>
                        <a:gd name="connsiteY2" fmla="*/ 7334 h 7334"/>
                        <a:gd name="connsiteX3" fmla="*/ 352996 w 352996"/>
                        <a:gd name="connsiteY3" fmla="*/ 6096 h 7334"/>
                        <a:gd name="connsiteX4" fmla="*/ 352996 w 352996"/>
                        <a:gd name="connsiteY4" fmla="*/ 0 h 7334"/>
                        <a:gd name="connsiteX5" fmla="*/ 135350 w 352996"/>
                        <a:gd name="connsiteY5" fmla="*/ 1238 h 7334"/>
                        <a:gd name="connsiteX6" fmla="*/ 72200 w 352996"/>
                        <a:gd name="connsiteY6" fmla="*/ 2476 h 7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334">
                          <a:moveTo>
                            <a:pt x="72104" y="2476"/>
                          </a:moveTo>
                          <a:cubicBezTo>
                            <a:pt x="48101" y="2953"/>
                            <a:pt x="24098" y="3524"/>
                            <a:pt x="0" y="3905"/>
                          </a:cubicBezTo>
                          <a:cubicBezTo>
                            <a:pt x="45053" y="5239"/>
                            <a:pt x="90107" y="6382"/>
                            <a:pt x="135255" y="7334"/>
                          </a:cubicBezTo>
                          <a:cubicBezTo>
                            <a:pt x="207836" y="7334"/>
                            <a:pt x="280416" y="6858"/>
                            <a:pt x="352996" y="6096"/>
                          </a:cubicBezTo>
                          <a:lnTo>
                            <a:pt x="352996" y="0"/>
                          </a:lnTo>
                          <a:cubicBezTo>
                            <a:pt x="280511" y="762"/>
                            <a:pt x="207931" y="1238"/>
                            <a:pt x="135350" y="1238"/>
                          </a:cubicBezTo>
                          <a:cubicBezTo>
                            <a:pt x="114300" y="1714"/>
                            <a:pt x="93250" y="2096"/>
                            <a:pt x="72200" y="247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4" name="Vrije vorm: vorm 17433">
                      <a:extLst>
                        <a:ext uri="{FF2B5EF4-FFF2-40B4-BE49-F238E27FC236}">
                          <a16:creationId xmlns:a16="http://schemas.microsoft.com/office/drawing/2014/main" id="{D56B24D4-A925-6CBC-5996-CB1032A9FC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167" y="2621724"/>
                      <a:ext cx="219932" cy="12287"/>
                    </a:xfrm>
                    <a:custGeom>
                      <a:avLst/>
                      <a:gdLst>
                        <a:gd name="connsiteX0" fmla="*/ 64865 w 219932"/>
                        <a:gd name="connsiteY0" fmla="*/ 762 h 12287"/>
                        <a:gd name="connsiteX1" fmla="*/ 34195 w 219932"/>
                        <a:gd name="connsiteY1" fmla="*/ 381 h 12287"/>
                        <a:gd name="connsiteX2" fmla="*/ 0 w 219932"/>
                        <a:gd name="connsiteY2" fmla="*/ 0 h 12287"/>
                        <a:gd name="connsiteX3" fmla="*/ 63913 w 219932"/>
                        <a:gd name="connsiteY3" fmla="*/ 6858 h 12287"/>
                        <a:gd name="connsiteX4" fmla="*/ 170021 w 219932"/>
                        <a:gd name="connsiteY4" fmla="*/ 12287 h 12287"/>
                        <a:gd name="connsiteX5" fmla="*/ 219932 w 219932"/>
                        <a:gd name="connsiteY5" fmla="*/ 11430 h 12287"/>
                        <a:gd name="connsiteX6" fmla="*/ 193643 w 219932"/>
                        <a:gd name="connsiteY6" fmla="*/ 8668 h 12287"/>
                        <a:gd name="connsiteX7" fmla="*/ 170783 w 219932"/>
                        <a:gd name="connsiteY7" fmla="*/ 6191 h 12287"/>
                        <a:gd name="connsiteX8" fmla="*/ 64865 w 219932"/>
                        <a:gd name="connsiteY8" fmla="*/ 762 h 1228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287">
                          <a:moveTo>
                            <a:pt x="64865" y="762"/>
                          </a:moveTo>
                          <a:cubicBezTo>
                            <a:pt x="54673" y="667"/>
                            <a:pt x="44386" y="476"/>
                            <a:pt x="34195" y="381"/>
                          </a:cubicBezTo>
                          <a:cubicBezTo>
                            <a:pt x="22765" y="286"/>
                            <a:pt x="11430" y="95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287"/>
                          </a:cubicBezTo>
                          <a:lnTo>
                            <a:pt x="219932" y="11430"/>
                          </a:lnTo>
                          <a:lnTo>
                            <a:pt x="193643" y="8668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5" name="Vrije vorm: vorm 17434">
                      <a:extLst>
                        <a:ext uri="{FF2B5EF4-FFF2-40B4-BE49-F238E27FC236}">
                          <a16:creationId xmlns:a16="http://schemas.microsoft.com/office/drawing/2014/main" id="{4775D4D0-57A7-9D0B-225B-C5CD0136DE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99" y="2630106"/>
                      <a:ext cx="311753" cy="17141"/>
                    </a:xfrm>
                    <a:custGeom>
                      <a:avLst/>
                      <a:gdLst>
                        <a:gd name="connsiteX0" fmla="*/ 91345 w 311753"/>
                        <a:gd name="connsiteY0" fmla="*/ 10954 h 17141"/>
                        <a:gd name="connsiteX1" fmla="*/ 48768 w 311753"/>
                        <a:gd name="connsiteY1" fmla="*/ 13621 h 17141"/>
                        <a:gd name="connsiteX2" fmla="*/ 0 w 311753"/>
                        <a:gd name="connsiteY2" fmla="*/ 16669 h 17141"/>
                        <a:gd name="connsiteX3" fmla="*/ 91916 w 311753"/>
                        <a:gd name="connsiteY3" fmla="*/ 17050 h 17141"/>
                        <a:gd name="connsiteX4" fmla="*/ 242411 w 311753"/>
                        <a:gd name="connsiteY4" fmla="*/ 8668 h 17141"/>
                        <a:gd name="connsiteX5" fmla="*/ 311753 w 311753"/>
                        <a:gd name="connsiteY5" fmla="*/ 0 h 17141"/>
                        <a:gd name="connsiteX6" fmla="*/ 274796 w 311753"/>
                        <a:gd name="connsiteY6" fmla="*/ 1333 h 17141"/>
                        <a:gd name="connsiteX7" fmla="*/ 241364 w 311753"/>
                        <a:gd name="connsiteY7" fmla="*/ 2572 h 17141"/>
                        <a:gd name="connsiteX8" fmla="*/ 91345 w 311753"/>
                        <a:gd name="connsiteY8" fmla="*/ 10954 h 171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7141">
                          <a:moveTo>
                            <a:pt x="91345" y="10954"/>
                          </a:moveTo>
                          <a:cubicBezTo>
                            <a:pt x="77152" y="12001"/>
                            <a:pt x="62960" y="12668"/>
                            <a:pt x="48768" y="13621"/>
                          </a:cubicBezTo>
                          <a:cubicBezTo>
                            <a:pt x="32480" y="14668"/>
                            <a:pt x="16288" y="15812"/>
                            <a:pt x="0" y="16669"/>
                          </a:cubicBezTo>
                          <a:cubicBezTo>
                            <a:pt x="30575" y="17145"/>
                            <a:pt x="61246" y="17240"/>
                            <a:pt x="91916" y="17050"/>
                          </a:cubicBezTo>
                          <a:cubicBezTo>
                            <a:pt x="142208" y="15050"/>
                            <a:pt x="192405" y="12287"/>
                            <a:pt x="242411" y="8668"/>
                          </a:cubicBezTo>
                          <a:cubicBezTo>
                            <a:pt x="265652" y="6001"/>
                            <a:pt x="288703" y="3048"/>
                            <a:pt x="311753" y="0"/>
                          </a:cubicBezTo>
                          <a:cubicBezTo>
                            <a:pt x="299466" y="571"/>
                            <a:pt x="287084" y="952"/>
                            <a:pt x="274796" y="1333"/>
                          </a:cubicBezTo>
                          <a:cubicBezTo>
                            <a:pt x="263652" y="1714"/>
                            <a:pt x="252508" y="2286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95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6" name="Vrije vorm: vorm 17435">
                      <a:extLst>
                        <a:ext uri="{FF2B5EF4-FFF2-40B4-BE49-F238E27FC236}">
                          <a16:creationId xmlns:a16="http://schemas.microsoft.com/office/drawing/2014/main" id="{C8EBA3BC-BECA-D982-20A7-1B13F2D77C0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412" y="2709545"/>
                      <a:ext cx="295465" cy="7715"/>
                    </a:xfrm>
                    <a:custGeom>
                      <a:avLst/>
                      <a:gdLst>
                        <a:gd name="connsiteX0" fmla="*/ 86773 w 295465"/>
                        <a:gd name="connsiteY0" fmla="*/ 0 h 7715"/>
                        <a:gd name="connsiteX1" fmla="*/ 46196 w 295465"/>
                        <a:gd name="connsiteY1" fmla="*/ 953 h 7715"/>
                        <a:gd name="connsiteX2" fmla="*/ 0 w 295465"/>
                        <a:gd name="connsiteY2" fmla="*/ 2096 h 7715"/>
                        <a:gd name="connsiteX3" fmla="*/ 86487 w 295465"/>
                        <a:gd name="connsiteY3" fmla="*/ 6096 h 7715"/>
                        <a:gd name="connsiteX4" fmla="*/ 228886 w 295465"/>
                        <a:gd name="connsiteY4" fmla="*/ 7715 h 7715"/>
                        <a:gd name="connsiteX5" fmla="*/ 295466 w 295465"/>
                        <a:gd name="connsiteY5" fmla="*/ 5429 h 7715"/>
                        <a:gd name="connsiteX6" fmla="*/ 260033 w 295465"/>
                        <a:gd name="connsiteY6" fmla="*/ 3429 h 7715"/>
                        <a:gd name="connsiteX7" fmla="*/ 229172 w 295465"/>
                        <a:gd name="connsiteY7" fmla="*/ 1619 h 7715"/>
                        <a:gd name="connsiteX8" fmla="*/ 86773 w 295465"/>
                        <a:gd name="connsiteY8" fmla="*/ 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86773" y="0"/>
                          </a:moveTo>
                          <a:lnTo>
                            <a:pt x="46196" y="953"/>
                          </a:lnTo>
                          <a:lnTo>
                            <a:pt x="0" y="2096"/>
                          </a:lnTo>
                          <a:lnTo>
                            <a:pt x="86487" y="6096"/>
                          </a:lnTo>
                          <a:lnTo>
                            <a:pt x="228886" y="7715"/>
                          </a:lnTo>
                          <a:lnTo>
                            <a:pt x="295466" y="5429"/>
                          </a:lnTo>
                          <a:lnTo>
                            <a:pt x="260033" y="3429"/>
                          </a:lnTo>
                          <a:lnTo>
                            <a:pt x="229172" y="1619"/>
                          </a:lnTo>
                          <a:lnTo>
                            <a:pt x="86773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7" name="Vrije vorm: vorm 17436">
                      <a:extLst>
                        <a:ext uri="{FF2B5EF4-FFF2-40B4-BE49-F238E27FC236}">
                          <a16:creationId xmlns:a16="http://schemas.microsoft.com/office/drawing/2014/main" id="{D73D0219-156C-D02C-C29C-0474A60F5E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42596"/>
                      <a:ext cx="1362551" cy="14001"/>
                    </a:xfrm>
                    <a:custGeom>
                      <a:avLst/>
                      <a:gdLst>
                        <a:gd name="connsiteX0" fmla="*/ 399288 w 1362551"/>
                        <a:gd name="connsiteY0" fmla="*/ 1810 h 14001"/>
                        <a:gd name="connsiteX1" fmla="*/ 106490 w 1362551"/>
                        <a:gd name="connsiteY1" fmla="*/ 7144 h 14001"/>
                        <a:gd name="connsiteX2" fmla="*/ 0 w 1362551"/>
                        <a:gd name="connsiteY2" fmla="*/ 9049 h 14001"/>
                        <a:gd name="connsiteX3" fmla="*/ 399288 w 1362551"/>
                        <a:gd name="connsiteY3" fmla="*/ 14002 h 14001"/>
                        <a:gd name="connsiteX4" fmla="*/ 1055846 w 1362551"/>
                        <a:gd name="connsiteY4" fmla="*/ 12192 h 14001"/>
                        <a:gd name="connsiteX5" fmla="*/ 1362551 w 1362551"/>
                        <a:gd name="connsiteY5" fmla="*/ 5239 h 14001"/>
                        <a:gd name="connsiteX6" fmla="*/ 1280827 w 1362551"/>
                        <a:gd name="connsiteY6" fmla="*/ 3905 h 14001"/>
                        <a:gd name="connsiteX7" fmla="*/ 1055846 w 1362551"/>
                        <a:gd name="connsiteY7" fmla="*/ 0 h 14001"/>
                        <a:gd name="connsiteX8" fmla="*/ 399288 w 1362551"/>
                        <a:gd name="connsiteY8" fmla="*/ 1810 h 14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4001">
                          <a:moveTo>
                            <a:pt x="399288" y="1810"/>
                          </a:moveTo>
                          <a:lnTo>
                            <a:pt x="106490" y="7144"/>
                          </a:lnTo>
                          <a:lnTo>
                            <a:pt x="0" y="9049"/>
                          </a:lnTo>
                          <a:lnTo>
                            <a:pt x="399288" y="14002"/>
                          </a:lnTo>
                          <a:lnTo>
                            <a:pt x="1055846" y="12192"/>
                          </a:lnTo>
                          <a:lnTo>
                            <a:pt x="1362551" y="5239"/>
                          </a:lnTo>
                          <a:lnTo>
                            <a:pt x="1280827" y="3905"/>
                          </a:lnTo>
                          <a:lnTo>
                            <a:pt x="1055846" y="0"/>
                          </a:lnTo>
                          <a:lnTo>
                            <a:pt x="399288" y="181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8" name="Vrije vorm: vorm 17437">
                      <a:extLst>
                        <a:ext uri="{FF2B5EF4-FFF2-40B4-BE49-F238E27FC236}">
                          <a16:creationId xmlns:a16="http://schemas.microsoft.com/office/drawing/2014/main" id="{FCD65121-CDE8-7250-0BBE-A39311E105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9193"/>
                      <a:ext cx="932497" cy="13780"/>
                    </a:xfrm>
                    <a:custGeom>
                      <a:avLst/>
                      <a:gdLst>
                        <a:gd name="connsiteX0" fmla="*/ 722471 w 932497"/>
                        <a:gd name="connsiteY0" fmla="*/ 12637 h 13780"/>
                        <a:gd name="connsiteX1" fmla="*/ 932498 w 932497"/>
                        <a:gd name="connsiteY1" fmla="*/ 8637 h 13780"/>
                        <a:gd name="connsiteX2" fmla="*/ 876586 w 932497"/>
                        <a:gd name="connsiteY2" fmla="*/ 6446 h 13780"/>
                        <a:gd name="connsiteX3" fmla="*/ 722757 w 932497"/>
                        <a:gd name="connsiteY3" fmla="*/ 445 h 13780"/>
                        <a:gd name="connsiteX4" fmla="*/ 273082 w 932497"/>
                        <a:gd name="connsiteY4" fmla="*/ 1588 h 13780"/>
                        <a:gd name="connsiteX5" fmla="*/ 72771 w 932497"/>
                        <a:gd name="connsiteY5" fmla="*/ 9113 h 13780"/>
                        <a:gd name="connsiteX6" fmla="*/ 0 w 932497"/>
                        <a:gd name="connsiteY6" fmla="*/ 12066 h 13780"/>
                        <a:gd name="connsiteX7" fmla="*/ 273368 w 932497"/>
                        <a:gd name="connsiteY7" fmla="*/ 13780 h 13780"/>
                        <a:gd name="connsiteX8" fmla="*/ 722471 w 932497"/>
                        <a:gd name="connsiteY8" fmla="*/ 12637 h 137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780">
                          <a:moveTo>
                            <a:pt x="722471" y="12637"/>
                          </a:moveTo>
                          <a:cubicBezTo>
                            <a:pt x="792480" y="11018"/>
                            <a:pt x="862489" y="9684"/>
                            <a:pt x="932498" y="8637"/>
                          </a:cubicBezTo>
                          <a:cubicBezTo>
                            <a:pt x="913828" y="7875"/>
                            <a:pt x="895255" y="7208"/>
                            <a:pt x="876586" y="6446"/>
                          </a:cubicBezTo>
                          <a:cubicBezTo>
                            <a:pt x="825341" y="4350"/>
                            <a:pt x="774097" y="2255"/>
                            <a:pt x="722757" y="445"/>
                          </a:cubicBezTo>
                          <a:cubicBezTo>
                            <a:pt x="572834" y="-412"/>
                            <a:pt x="423005" y="-31"/>
                            <a:pt x="273082" y="1588"/>
                          </a:cubicBezTo>
                          <a:cubicBezTo>
                            <a:pt x="206216" y="3779"/>
                            <a:pt x="139446" y="6351"/>
                            <a:pt x="72771" y="9113"/>
                          </a:cubicBezTo>
                          <a:cubicBezTo>
                            <a:pt x="48482" y="10065"/>
                            <a:pt x="24194" y="11018"/>
                            <a:pt x="0" y="12066"/>
                          </a:cubicBezTo>
                          <a:cubicBezTo>
                            <a:pt x="91154" y="12161"/>
                            <a:pt x="182309" y="12732"/>
                            <a:pt x="273368" y="13780"/>
                          </a:cubicBezTo>
                          <a:cubicBezTo>
                            <a:pt x="423100" y="12161"/>
                            <a:pt x="572834" y="11780"/>
                            <a:pt x="722471" y="1263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39" name="Vrije vorm: vorm 17438">
                      <a:extLst>
                        <a:ext uri="{FF2B5EF4-FFF2-40B4-BE49-F238E27FC236}">
                          <a16:creationId xmlns:a16="http://schemas.microsoft.com/office/drawing/2014/main" id="{10FBDD88-F31B-9234-D5DC-60080A6D5A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7424"/>
                      <a:ext cx="1765744" cy="28537"/>
                    </a:xfrm>
                    <a:custGeom>
                      <a:avLst/>
                      <a:gdLst>
                        <a:gd name="connsiteX0" fmla="*/ 942499 w 1765744"/>
                        <a:gd name="connsiteY0" fmla="*/ 16288 h 28537"/>
                        <a:gd name="connsiteX1" fmla="*/ 729806 w 1765744"/>
                        <a:gd name="connsiteY1" fmla="*/ 15526 h 28537"/>
                        <a:gd name="connsiteX2" fmla="*/ 517208 w 1765744"/>
                        <a:gd name="connsiteY2" fmla="*/ 12192 h 28537"/>
                        <a:gd name="connsiteX3" fmla="*/ 137255 w 1765744"/>
                        <a:gd name="connsiteY3" fmla="*/ 4667 h 28537"/>
                        <a:gd name="connsiteX4" fmla="*/ 0 w 1765744"/>
                        <a:gd name="connsiteY4" fmla="*/ 0 h 28537"/>
                        <a:gd name="connsiteX5" fmla="*/ 516446 w 1765744"/>
                        <a:gd name="connsiteY5" fmla="*/ 24384 h 28537"/>
                        <a:gd name="connsiteX6" fmla="*/ 729425 w 1765744"/>
                        <a:gd name="connsiteY6" fmla="*/ 27718 h 28537"/>
                        <a:gd name="connsiteX7" fmla="*/ 942499 w 1765744"/>
                        <a:gd name="connsiteY7" fmla="*/ 28480 h 28537"/>
                        <a:gd name="connsiteX8" fmla="*/ 1368362 w 1765744"/>
                        <a:gd name="connsiteY8" fmla="*/ 24670 h 28537"/>
                        <a:gd name="connsiteX9" fmla="*/ 1765745 w 1765744"/>
                        <a:gd name="connsiteY9" fmla="*/ 25527 h 28537"/>
                        <a:gd name="connsiteX10" fmla="*/ 1660112 w 1765744"/>
                        <a:gd name="connsiteY10" fmla="*/ 19717 h 28537"/>
                        <a:gd name="connsiteX11" fmla="*/ 1368362 w 1765744"/>
                        <a:gd name="connsiteY11" fmla="*/ 12478 h 28537"/>
                        <a:gd name="connsiteX12" fmla="*/ 942689 w 1765744"/>
                        <a:gd name="connsiteY12" fmla="*/ 16288 h 285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537">
                          <a:moveTo>
                            <a:pt x="942499" y="16288"/>
                          </a:move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90525" y="10954"/>
                            <a:pt x="263842" y="8477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573"/>
                            <a:pt x="343948" y="18669"/>
                            <a:pt x="516446" y="24384"/>
                          </a:cubicBezTo>
                          <a:cubicBezTo>
                            <a:pt x="587407" y="25908"/>
                            <a:pt x="658368" y="26956"/>
                            <a:pt x="729425" y="27718"/>
                          </a:cubicBezTo>
                          <a:cubicBezTo>
                            <a:pt x="800481" y="28384"/>
                            <a:pt x="871442" y="28670"/>
                            <a:pt x="942499" y="28480"/>
                          </a:cubicBezTo>
                          <a:cubicBezTo>
                            <a:pt x="1084612" y="28384"/>
                            <a:pt x="1226630" y="25622"/>
                            <a:pt x="1368362" y="24670"/>
                          </a:cubicBezTo>
                          <a:cubicBezTo>
                            <a:pt x="1500759" y="21812"/>
                            <a:pt x="1633347" y="20765"/>
                            <a:pt x="1765745" y="25527"/>
                          </a:cubicBezTo>
                          <a:cubicBezTo>
                            <a:pt x="1730597" y="23146"/>
                            <a:pt x="1695355" y="21336"/>
                            <a:pt x="1660112" y="19717"/>
                          </a:cubicBezTo>
                          <a:cubicBezTo>
                            <a:pt x="1563053" y="15335"/>
                            <a:pt x="1465707" y="13430"/>
                            <a:pt x="1368362" y="12478"/>
                          </a:cubicBezTo>
                          <a:cubicBezTo>
                            <a:pt x="1226249" y="13430"/>
                            <a:pt x="1084421" y="16192"/>
                            <a:pt x="942689" y="1628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0" name="Vrije vorm: vorm 17439">
                      <a:extLst>
                        <a:ext uri="{FF2B5EF4-FFF2-40B4-BE49-F238E27FC236}">
                          <a16:creationId xmlns:a16="http://schemas.microsoft.com/office/drawing/2014/main" id="{50EE0391-F3D7-73ED-D460-A0C3242927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561" y="2641536"/>
                      <a:ext cx="2406491" cy="64437"/>
                    </a:xfrm>
                    <a:custGeom>
                      <a:avLst/>
                      <a:gdLst>
                        <a:gd name="connsiteX0" fmla="*/ 1283589 w 2406491"/>
                        <a:gd name="connsiteY0" fmla="*/ 12383 h 64437"/>
                        <a:gd name="connsiteX1" fmla="*/ 993362 w 2406491"/>
                        <a:gd name="connsiteY1" fmla="*/ 17145 h 64437"/>
                        <a:gd name="connsiteX2" fmla="*/ 848297 w 2406491"/>
                        <a:gd name="connsiteY2" fmla="*/ 19526 h 64437"/>
                        <a:gd name="connsiteX3" fmla="*/ 703040 w 2406491"/>
                        <a:gd name="connsiteY3" fmla="*/ 22479 h 64437"/>
                        <a:gd name="connsiteX4" fmla="*/ 614744 w 2406491"/>
                        <a:gd name="connsiteY4" fmla="*/ 26479 h 64437"/>
                        <a:gd name="connsiteX5" fmla="*/ 570643 w 2406491"/>
                        <a:gd name="connsiteY5" fmla="*/ 29146 h 64437"/>
                        <a:gd name="connsiteX6" fmla="*/ 548640 w 2406491"/>
                        <a:gd name="connsiteY6" fmla="*/ 30671 h 64437"/>
                        <a:gd name="connsiteX7" fmla="*/ 526637 w 2406491"/>
                        <a:gd name="connsiteY7" fmla="*/ 32290 h 64437"/>
                        <a:gd name="connsiteX8" fmla="*/ 351473 w 2406491"/>
                        <a:gd name="connsiteY8" fmla="*/ 47149 h 64437"/>
                        <a:gd name="connsiteX9" fmla="*/ 187547 w 2406491"/>
                        <a:gd name="connsiteY9" fmla="*/ 59246 h 64437"/>
                        <a:gd name="connsiteX10" fmla="*/ 176213 w 2406491"/>
                        <a:gd name="connsiteY10" fmla="*/ 59912 h 64437"/>
                        <a:gd name="connsiteX11" fmla="*/ 0 w 2406491"/>
                        <a:gd name="connsiteY11" fmla="*/ 62484 h 64437"/>
                        <a:gd name="connsiteX12" fmla="*/ 176594 w 2406491"/>
                        <a:gd name="connsiteY12" fmla="*/ 62960 h 64437"/>
                        <a:gd name="connsiteX13" fmla="*/ 352711 w 2406491"/>
                        <a:gd name="connsiteY13" fmla="*/ 53150 h 64437"/>
                        <a:gd name="connsiteX14" fmla="*/ 528257 w 2406491"/>
                        <a:gd name="connsiteY14" fmla="*/ 41243 h 64437"/>
                        <a:gd name="connsiteX15" fmla="*/ 550164 w 2406491"/>
                        <a:gd name="connsiteY15" fmla="*/ 40005 h 64437"/>
                        <a:gd name="connsiteX16" fmla="*/ 572072 w 2406491"/>
                        <a:gd name="connsiteY16" fmla="*/ 38957 h 64437"/>
                        <a:gd name="connsiteX17" fmla="*/ 615982 w 2406491"/>
                        <a:gd name="connsiteY17" fmla="*/ 37052 h 64437"/>
                        <a:gd name="connsiteX18" fmla="*/ 703898 w 2406491"/>
                        <a:gd name="connsiteY18" fmla="*/ 34576 h 64437"/>
                        <a:gd name="connsiteX19" fmla="*/ 848773 w 2406491"/>
                        <a:gd name="connsiteY19" fmla="*/ 31623 h 64437"/>
                        <a:gd name="connsiteX20" fmla="*/ 993839 w 2406491"/>
                        <a:gd name="connsiteY20" fmla="*/ 29242 h 64437"/>
                        <a:gd name="connsiteX21" fmla="*/ 1284065 w 2406491"/>
                        <a:gd name="connsiteY21" fmla="*/ 24479 h 64437"/>
                        <a:gd name="connsiteX22" fmla="*/ 1864519 w 2406491"/>
                        <a:gd name="connsiteY22" fmla="*/ 14954 h 64437"/>
                        <a:gd name="connsiteX23" fmla="*/ 2406492 w 2406491"/>
                        <a:gd name="connsiteY23" fmla="*/ 0 h 64437"/>
                        <a:gd name="connsiteX24" fmla="*/ 2261997 w 2406491"/>
                        <a:gd name="connsiteY24" fmla="*/ 762 h 64437"/>
                        <a:gd name="connsiteX25" fmla="*/ 1864043 w 2406491"/>
                        <a:gd name="connsiteY25" fmla="*/ 2762 h 64437"/>
                        <a:gd name="connsiteX26" fmla="*/ 1283589 w 2406491"/>
                        <a:gd name="connsiteY26" fmla="*/ 12287 h 644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437">
                          <a:moveTo>
                            <a:pt x="1283589" y="12383"/>
                          </a:moveTo>
                          <a:lnTo>
                            <a:pt x="993362" y="17145"/>
                          </a:lnTo>
                          <a:lnTo>
                            <a:pt x="848297" y="19526"/>
                          </a:lnTo>
                          <a:cubicBezTo>
                            <a:pt x="799910" y="20288"/>
                            <a:pt x="751523" y="21146"/>
                            <a:pt x="703040" y="22479"/>
                          </a:cubicBezTo>
                          <a:cubicBezTo>
                            <a:pt x="673608" y="23527"/>
                            <a:pt x="644176" y="24860"/>
                            <a:pt x="614744" y="26479"/>
                          </a:cubicBezTo>
                          <a:cubicBezTo>
                            <a:pt x="600075" y="27242"/>
                            <a:pt x="585311" y="28194"/>
                            <a:pt x="570643" y="29146"/>
                          </a:cubicBezTo>
                          <a:lnTo>
                            <a:pt x="548640" y="30671"/>
                          </a:lnTo>
                          <a:lnTo>
                            <a:pt x="526637" y="32290"/>
                          </a:lnTo>
                          <a:cubicBezTo>
                            <a:pt x="468059" y="36671"/>
                            <a:pt x="409766" y="42100"/>
                            <a:pt x="351473" y="47149"/>
                          </a:cubicBezTo>
                          <a:cubicBezTo>
                            <a:pt x="296894" y="51816"/>
                            <a:pt x="242316" y="56293"/>
                            <a:pt x="187547" y="59246"/>
                          </a:cubicBezTo>
                          <a:cubicBezTo>
                            <a:pt x="183737" y="59436"/>
                            <a:pt x="180023" y="59722"/>
                            <a:pt x="176213" y="59912"/>
                          </a:cubicBezTo>
                          <a:cubicBezTo>
                            <a:pt x="117634" y="62865"/>
                            <a:pt x="58769" y="64199"/>
                            <a:pt x="0" y="62484"/>
                          </a:cubicBezTo>
                          <a:cubicBezTo>
                            <a:pt x="58674" y="65151"/>
                            <a:pt x="117729" y="64865"/>
                            <a:pt x="176594" y="62960"/>
                          </a:cubicBezTo>
                          <a:cubicBezTo>
                            <a:pt x="235458" y="61055"/>
                            <a:pt x="294132" y="57150"/>
                            <a:pt x="352711" y="53150"/>
                          </a:cubicBezTo>
                          <a:cubicBezTo>
                            <a:pt x="411290" y="49054"/>
                            <a:pt x="469678" y="44672"/>
                            <a:pt x="528257" y="41243"/>
                          </a:cubicBezTo>
                          <a:lnTo>
                            <a:pt x="550164" y="40005"/>
                          </a:lnTo>
                          <a:lnTo>
                            <a:pt x="572072" y="38957"/>
                          </a:lnTo>
                          <a:cubicBezTo>
                            <a:pt x="586740" y="38195"/>
                            <a:pt x="601313" y="37624"/>
                            <a:pt x="615982" y="37052"/>
                          </a:cubicBezTo>
                          <a:cubicBezTo>
                            <a:pt x="645224" y="36004"/>
                            <a:pt x="674561" y="35242"/>
                            <a:pt x="703898" y="34576"/>
                          </a:cubicBezTo>
                          <a:cubicBezTo>
                            <a:pt x="752094" y="33242"/>
                            <a:pt x="800386" y="32385"/>
                            <a:pt x="848773" y="31623"/>
                          </a:cubicBezTo>
                          <a:lnTo>
                            <a:pt x="993839" y="29242"/>
                          </a:lnTo>
                          <a:lnTo>
                            <a:pt x="1284065" y="24479"/>
                          </a:lnTo>
                          <a:lnTo>
                            <a:pt x="1864519" y="14954"/>
                          </a:lnTo>
                          <a:lnTo>
                            <a:pt x="2406492" y="0"/>
                          </a:lnTo>
                          <a:lnTo>
                            <a:pt x="2261997" y="762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1" name="Vrije vorm: vorm 17440">
                      <a:extLst>
                        <a:ext uri="{FF2B5EF4-FFF2-40B4-BE49-F238E27FC236}">
                          <a16:creationId xmlns:a16="http://schemas.microsoft.com/office/drawing/2014/main" id="{6F93DEA9-BFB2-9F99-28B2-40937C28DB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4661"/>
                      <a:ext cx="550068" cy="15851"/>
                    </a:xfrm>
                    <a:custGeom>
                      <a:avLst/>
                      <a:gdLst>
                        <a:gd name="connsiteX0" fmla="*/ 183356 w 550068"/>
                        <a:gd name="connsiteY0" fmla="*/ 1945 h 15851"/>
                        <a:gd name="connsiteX1" fmla="*/ 48768 w 550068"/>
                        <a:gd name="connsiteY1" fmla="*/ 11755 h 15851"/>
                        <a:gd name="connsiteX2" fmla="*/ 0 w 550068"/>
                        <a:gd name="connsiteY2" fmla="*/ 15851 h 15851"/>
                        <a:gd name="connsiteX3" fmla="*/ 184023 w 550068"/>
                        <a:gd name="connsiteY3" fmla="*/ 14041 h 15851"/>
                        <a:gd name="connsiteX4" fmla="*/ 485680 w 550068"/>
                        <a:gd name="connsiteY4" fmla="*/ 14422 h 15851"/>
                        <a:gd name="connsiteX5" fmla="*/ 550069 w 550068"/>
                        <a:gd name="connsiteY5" fmla="*/ 13851 h 15851"/>
                        <a:gd name="connsiteX6" fmla="*/ 550069 w 550068"/>
                        <a:gd name="connsiteY6" fmla="*/ 7183 h 15851"/>
                        <a:gd name="connsiteX7" fmla="*/ 486632 w 550068"/>
                        <a:gd name="connsiteY7" fmla="*/ 2230 h 15851"/>
                        <a:gd name="connsiteX8" fmla="*/ 183261 w 550068"/>
                        <a:gd name="connsiteY8" fmla="*/ 1849 h 158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851">
                          <a:moveTo>
                            <a:pt x="183356" y="1945"/>
                          </a:moveTo>
                          <a:cubicBezTo>
                            <a:pt x="138398" y="4612"/>
                            <a:pt x="93536" y="8041"/>
                            <a:pt x="48768" y="11755"/>
                          </a:cubicBezTo>
                          <a:cubicBezTo>
                            <a:pt x="32480" y="13089"/>
                            <a:pt x="16192" y="14327"/>
                            <a:pt x="0" y="15851"/>
                          </a:cubicBezTo>
                          <a:cubicBezTo>
                            <a:pt x="61436" y="14232"/>
                            <a:pt x="122777" y="13660"/>
                            <a:pt x="184023" y="14041"/>
                          </a:cubicBezTo>
                          <a:cubicBezTo>
                            <a:pt x="284512" y="11374"/>
                            <a:pt x="385286" y="11470"/>
                            <a:pt x="485680" y="14422"/>
                          </a:cubicBezTo>
                          <a:cubicBezTo>
                            <a:pt x="507111" y="14137"/>
                            <a:pt x="528638" y="13946"/>
                            <a:pt x="550069" y="13851"/>
                          </a:cubicBezTo>
                          <a:lnTo>
                            <a:pt x="550069" y="7183"/>
                          </a:lnTo>
                          <a:cubicBezTo>
                            <a:pt x="529018" y="5469"/>
                            <a:pt x="507873" y="3754"/>
                            <a:pt x="486632" y="2230"/>
                          </a:cubicBezTo>
                          <a:cubicBezTo>
                            <a:pt x="385572" y="-627"/>
                            <a:pt x="284321" y="-722"/>
                            <a:pt x="183261" y="1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2" name="Vrije vorm: vorm 17441">
                      <a:extLst>
                        <a:ext uri="{FF2B5EF4-FFF2-40B4-BE49-F238E27FC236}">
                          <a16:creationId xmlns:a16="http://schemas.microsoft.com/office/drawing/2014/main" id="{8BC13CD7-C6ED-7298-BBDF-5F45D877AA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7939"/>
                      <a:ext cx="676560" cy="16859"/>
                    </a:xfrm>
                    <a:custGeom>
                      <a:avLst/>
                      <a:gdLst>
                        <a:gd name="connsiteX0" fmla="*/ 1810 w 676560"/>
                        <a:gd name="connsiteY0" fmla="*/ 15811 h 16859"/>
                        <a:gd name="connsiteX1" fmla="*/ 77819 w 676560"/>
                        <a:gd name="connsiteY1" fmla="*/ 16859 h 16859"/>
                        <a:gd name="connsiteX2" fmla="*/ 485966 w 676560"/>
                        <a:gd name="connsiteY2" fmla="*/ 12192 h 16859"/>
                        <a:gd name="connsiteX3" fmla="*/ 676561 w 676560"/>
                        <a:gd name="connsiteY3" fmla="*/ 3905 h 16859"/>
                        <a:gd name="connsiteX4" fmla="*/ 625697 w 676560"/>
                        <a:gd name="connsiteY4" fmla="*/ 2857 h 16859"/>
                        <a:gd name="connsiteX5" fmla="*/ 485775 w 676560"/>
                        <a:gd name="connsiteY5" fmla="*/ 0 h 16859"/>
                        <a:gd name="connsiteX6" fmla="*/ 77534 w 676560"/>
                        <a:gd name="connsiteY6" fmla="*/ 4667 h 16859"/>
                        <a:gd name="connsiteX7" fmla="*/ 0 w 676560"/>
                        <a:gd name="connsiteY7" fmla="*/ 7429 h 16859"/>
                        <a:gd name="connsiteX8" fmla="*/ 0 w 676560"/>
                        <a:gd name="connsiteY8" fmla="*/ 15811 h 16859"/>
                        <a:gd name="connsiteX9" fmla="*/ 1810 w 676560"/>
                        <a:gd name="connsiteY9" fmla="*/ 15811 h 16859"/>
                        <a:gd name="connsiteX10" fmla="*/ 1810 w 676560"/>
                        <a:gd name="connsiteY10" fmla="*/ 15811 h 16859"/>
                        <a:gd name="connsiteX11" fmla="*/ 1810 w 676560"/>
                        <a:gd name="connsiteY11" fmla="*/ 15811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859">
                          <a:moveTo>
                            <a:pt x="1810" y="15811"/>
                          </a:moveTo>
                          <a:lnTo>
                            <a:pt x="77819" y="16859"/>
                          </a:lnTo>
                          <a:lnTo>
                            <a:pt x="485966" y="12192"/>
                          </a:lnTo>
                          <a:lnTo>
                            <a:pt x="676561" y="3905"/>
                          </a:lnTo>
                          <a:lnTo>
                            <a:pt x="625697" y="2857"/>
                          </a:lnTo>
                          <a:lnTo>
                            <a:pt x="485775" y="0"/>
                          </a:lnTo>
                          <a:lnTo>
                            <a:pt x="77534" y="4667"/>
                          </a:lnTo>
                          <a:lnTo>
                            <a:pt x="0" y="7429"/>
                          </a:lnTo>
                          <a:lnTo>
                            <a:pt x="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3" name="Vrije vorm: vorm 17442">
                      <a:extLst>
                        <a:ext uri="{FF2B5EF4-FFF2-40B4-BE49-F238E27FC236}">
                          <a16:creationId xmlns:a16="http://schemas.microsoft.com/office/drawing/2014/main" id="{5624AA25-985F-13D4-80BF-1D7159146A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273" y="2573337"/>
                      <a:ext cx="226409" cy="14668"/>
                    </a:xfrm>
                    <a:custGeom>
                      <a:avLst/>
                      <a:gdLst>
                        <a:gd name="connsiteX0" fmla="*/ 66866 w 226409"/>
                        <a:gd name="connsiteY0" fmla="*/ 95 h 14668"/>
                        <a:gd name="connsiteX1" fmla="*/ 17526 w 226409"/>
                        <a:gd name="connsiteY1" fmla="*/ 1905 h 14668"/>
                        <a:gd name="connsiteX2" fmla="*/ 0 w 226409"/>
                        <a:gd name="connsiteY2" fmla="*/ 2572 h 14668"/>
                        <a:gd name="connsiteX3" fmla="*/ 65437 w 226409"/>
                        <a:gd name="connsiteY3" fmla="*/ 12192 h 14668"/>
                        <a:gd name="connsiteX4" fmla="*/ 175260 w 226409"/>
                        <a:gd name="connsiteY4" fmla="*/ 14669 h 14668"/>
                        <a:gd name="connsiteX5" fmla="*/ 226409 w 226409"/>
                        <a:gd name="connsiteY5" fmla="*/ 8287 h 14668"/>
                        <a:gd name="connsiteX6" fmla="*/ 212788 w 226409"/>
                        <a:gd name="connsiteY6" fmla="*/ 6763 h 14668"/>
                        <a:gd name="connsiteX7" fmla="*/ 175450 w 226409"/>
                        <a:gd name="connsiteY7" fmla="*/ 2477 h 14668"/>
                        <a:gd name="connsiteX8" fmla="*/ 66866 w 226409"/>
                        <a:gd name="connsiteY8" fmla="*/ 0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668">
                          <a:moveTo>
                            <a:pt x="66866" y="95"/>
                          </a:moveTo>
                          <a:cubicBezTo>
                            <a:pt x="50483" y="857"/>
                            <a:pt x="34004" y="1429"/>
                            <a:pt x="17526" y="1905"/>
                          </a:cubicBezTo>
                          <a:cubicBezTo>
                            <a:pt x="11621" y="2096"/>
                            <a:pt x="5810" y="2381"/>
                            <a:pt x="0" y="2572"/>
                          </a:cubicBezTo>
                          <a:cubicBezTo>
                            <a:pt x="21622" y="6001"/>
                            <a:pt x="43434" y="9239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669"/>
                          </a:cubicBezTo>
                          <a:cubicBezTo>
                            <a:pt x="192405" y="12668"/>
                            <a:pt x="209455" y="10573"/>
                            <a:pt x="226409" y="8287"/>
                          </a:cubicBezTo>
                          <a:cubicBezTo>
                            <a:pt x="221837" y="7811"/>
                            <a:pt x="217360" y="7239"/>
                            <a:pt x="212788" y="6763"/>
                          </a:cubicBezTo>
                          <a:cubicBezTo>
                            <a:pt x="200311" y="5429"/>
                            <a:pt x="187833" y="4000"/>
                            <a:pt x="175450" y="2477"/>
                          </a:cubicBezTo>
                          <a:cubicBezTo>
                            <a:pt x="139255" y="2381"/>
                            <a:pt x="102965" y="1524"/>
                            <a:pt x="66866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4" name="Vrije vorm: vorm 17443">
                      <a:extLst>
                        <a:ext uri="{FF2B5EF4-FFF2-40B4-BE49-F238E27FC236}">
                          <a16:creationId xmlns:a16="http://schemas.microsoft.com/office/drawing/2014/main" id="{5D186F69-7718-7988-CC2B-48C27300CA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8573"/>
                      <a:ext cx="1631727" cy="16954"/>
                    </a:xfrm>
                    <a:custGeom>
                      <a:avLst/>
                      <a:gdLst>
                        <a:gd name="connsiteX0" fmla="*/ 1533811 w 1631727"/>
                        <a:gd name="connsiteY0" fmla="*/ 2858 h 16954"/>
                        <a:gd name="connsiteX1" fmla="*/ 1264349 w 1631727"/>
                        <a:gd name="connsiteY1" fmla="*/ 0 h 16954"/>
                        <a:gd name="connsiteX2" fmla="*/ 478155 w 1631727"/>
                        <a:gd name="connsiteY2" fmla="*/ 4763 h 16954"/>
                        <a:gd name="connsiteX3" fmla="*/ 127444 w 1631727"/>
                        <a:gd name="connsiteY3" fmla="*/ 11335 h 16954"/>
                        <a:gd name="connsiteX4" fmla="*/ 0 w 1631727"/>
                        <a:gd name="connsiteY4" fmla="*/ 13716 h 16954"/>
                        <a:gd name="connsiteX5" fmla="*/ 478155 w 1631727"/>
                        <a:gd name="connsiteY5" fmla="*/ 16954 h 16954"/>
                        <a:gd name="connsiteX6" fmla="*/ 1264444 w 1631727"/>
                        <a:gd name="connsiteY6" fmla="*/ 12192 h 16954"/>
                        <a:gd name="connsiteX7" fmla="*/ 1631728 w 1631727"/>
                        <a:gd name="connsiteY7" fmla="*/ 3905 h 16954"/>
                        <a:gd name="connsiteX8" fmla="*/ 1533811 w 1631727"/>
                        <a:gd name="connsiteY8" fmla="*/ 2858 h 169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6954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155" y="4763"/>
                          </a:lnTo>
                          <a:lnTo>
                            <a:pt x="127444" y="11335"/>
                          </a:lnTo>
                          <a:lnTo>
                            <a:pt x="0" y="13716"/>
                          </a:lnTo>
                          <a:lnTo>
                            <a:pt x="478155" y="16954"/>
                          </a:lnTo>
                          <a:lnTo>
                            <a:pt x="1264444" y="12192"/>
                          </a:lnTo>
                          <a:lnTo>
                            <a:pt x="1631728" y="3905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5" name="Vrije vorm: vorm 17444">
                      <a:extLst>
                        <a:ext uri="{FF2B5EF4-FFF2-40B4-BE49-F238E27FC236}">
                          <a16:creationId xmlns:a16="http://schemas.microsoft.com/office/drawing/2014/main" id="{86166B49-FE96-700D-E402-AF92DD2987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40215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192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287"/>
                            <a:pt x="235744" y="12859"/>
                            <a:pt x="297371" y="13906"/>
                          </a:cubicBezTo>
                          <a:cubicBezTo>
                            <a:pt x="326231" y="12383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2"/>
                            <a:pt x="361093" y="7429"/>
                          </a:cubicBezTo>
                          <a:cubicBezTo>
                            <a:pt x="340042" y="5525"/>
                            <a:pt x="319088" y="3524"/>
                            <a:pt x="298037" y="1714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2"/>
                            <a:pt x="75057" y="10096"/>
                            <a:pt x="112490" y="12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6" name="Vrije vorm: vorm 17445">
                      <a:extLst>
                        <a:ext uri="{FF2B5EF4-FFF2-40B4-BE49-F238E27FC236}">
                          <a16:creationId xmlns:a16="http://schemas.microsoft.com/office/drawing/2014/main" id="{3A5E94FF-24FC-A145-E3C1-BEB62185DF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9948" y="2782792"/>
                      <a:ext cx="272605" cy="12858"/>
                    </a:xfrm>
                    <a:custGeom>
                      <a:avLst/>
                      <a:gdLst>
                        <a:gd name="connsiteX0" fmla="*/ 272606 w 272605"/>
                        <a:gd name="connsiteY0" fmla="*/ 5334 h 12858"/>
                        <a:gd name="connsiteX1" fmla="*/ 256223 w 272605"/>
                        <a:gd name="connsiteY1" fmla="*/ 3905 h 12858"/>
                        <a:gd name="connsiteX2" fmla="*/ 211169 w 272605"/>
                        <a:gd name="connsiteY2" fmla="*/ 0 h 12858"/>
                        <a:gd name="connsiteX3" fmla="*/ 80010 w 272605"/>
                        <a:gd name="connsiteY3" fmla="*/ 762 h 12858"/>
                        <a:gd name="connsiteX4" fmla="*/ 21336 w 272605"/>
                        <a:gd name="connsiteY4" fmla="*/ 5048 h 12858"/>
                        <a:gd name="connsiteX5" fmla="*/ 0 w 272605"/>
                        <a:gd name="connsiteY5" fmla="*/ 6572 h 12858"/>
                        <a:gd name="connsiteX6" fmla="*/ 79819 w 272605"/>
                        <a:gd name="connsiteY6" fmla="*/ 12859 h 12858"/>
                        <a:gd name="connsiteX7" fmla="*/ 211265 w 272605"/>
                        <a:gd name="connsiteY7" fmla="*/ 12097 h 12858"/>
                        <a:gd name="connsiteX8" fmla="*/ 272510 w 272605"/>
                        <a:gd name="connsiteY8" fmla="*/ 5239 h 128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858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762"/>
                          </a:cubicBezTo>
                          <a:cubicBezTo>
                            <a:pt x="60484" y="2286"/>
                            <a:pt x="40957" y="3715"/>
                            <a:pt x="21336" y="5048"/>
                          </a:cubicBezTo>
                          <a:cubicBezTo>
                            <a:pt x="14192" y="5525"/>
                            <a:pt x="7144" y="6096"/>
                            <a:pt x="0" y="6572"/>
                          </a:cubicBezTo>
                          <a:cubicBezTo>
                            <a:pt x="26575" y="8763"/>
                            <a:pt x="53150" y="10858"/>
                            <a:pt x="79819" y="12859"/>
                          </a:cubicBezTo>
                          <a:cubicBezTo>
                            <a:pt x="123635" y="12859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447" name="Vrije vorm: vorm 17446">
                      <a:extLst>
                        <a:ext uri="{FF2B5EF4-FFF2-40B4-BE49-F238E27FC236}">
                          <a16:creationId xmlns:a16="http://schemas.microsoft.com/office/drawing/2014/main" id="{B0F97425-A609-D5D5-CEED-0A2905EE31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9130"/>
                      <a:ext cx="338232" cy="13752"/>
                    </a:xfrm>
                    <a:custGeom>
                      <a:avLst/>
                      <a:gdLst>
                        <a:gd name="connsiteX0" fmla="*/ 262414 w 338232"/>
                        <a:gd name="connsiteY0" fmla="*/ 1560 h 13752"/>
                        <a:gd name="connsiteX1" fmla="*/ 99060 w 338232"/>
                        <a:gd name="connsiteY1" fmla="*/ 36 h 13752"/>
                        <a:gd name="connsiteX2" fmla="*/ 26384 w 338232"/>
                        <a:gd name="connsiteY2" fmla="*/ 5370 h 13752"/>
                        <a:gd name="connsiteX3" fmla="*/ 0 w 338232"/>
                        <a:gd name="connsiteY3" fmla="*/ 7275 h 13752"/>
                        <a:gd name="connsiteX4" fmla="*/ 99155 w 338232"/>
                        <a:gd name="connsiteY4" fmla="*/ 12228 h 13752"/>
                        <a:gd name="connsiteX5" fmla="*/ 261747 w 338232"/>
                        <a:gd name="connsiteY5" fmla="*/ 13752 h 13752"/>
                        <a:gd name="connsiteX6" fmla="*/ 338233 w 338232"/>
                        <a:gd name="connsiteY6" fmla="*/ 9752 h 13752"/>
                        <a:gd name="connsiteX7" fmla="*/ 318040 w 338232"/>
                        <a:gd name="connsiteY7" fmla="*/ 7561 h 13752"/>
                        <a:gd name="connsiteX8" fmla="*/ 262604 w 338232"/>
                        <a:gd name="connsiteY8" fmla="*/ 1560 h 137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2">
                          <a:moveTo>
                            <a:pt x="262414" y="1560"/>
                          </a:moveTo>
                          <a:cubicBezTo>
                            <a:pt x="208026" y="417"/>
                            <a:pt x="153543" y="-154"/>
                            <a:pt x="99060" y="36"/>
                          </a:cubicBezTo>
                          <a:cubicBezTo>
                            <a:pt x="74771" y="1655"/>
                            <a:pt x="50578" y="3465"/>
                            <a:pt x="26384" y="5370"/>
                          </a:cubicBezTo>
                          <a:cubicBezTo>
                            <a:pt x="17621" y="6037"/>
                            <a:pt x="8763" y="6608"/>
                            <a:pt x="0" y="7275"/>
                          </a:cubicBezTo>
                          <a:cubicBezTo>
                            <a:pt x="33147" y="8704"/>
                            <a:pt x="66199" y="10323"/>
                            <a:pt x="99155" y="12228"/>
                          </a:cubicBezTo>
                          <a:cubicBezTo>
                            <a:pt x="153353" y="12038"/>
                            <a:pt x="207550" y="12514"/>
                            <a:pt x="261747" y="13752"/>
                          </a:cubicBezTo>
                          <a:cubicBezTo>
                            <a:pt x="287179" y="12228"/>
                            <a:pt x="312706" y="10895"/>
                            <a:pt x="338233" y="9752"/>
                          </a:cubicBezTo>
                          <a:cubicBezTo>
                            <a:pt x="331470" y="8990"/>
                            <a:pt x="324707" y="8323"/>
                            <a:pt x="318040" y="7561"/>
                          </a:cubicBezTo>
                          <a:cubicBezTo>
                            <a:pt x="299561" y="5465"/>
                            <a:pt x="281178" y="3465"/>
                            <a:pt x="262604" y="156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17334" name="Graphic 8819">
                    <a:extLst>
                      <a:ext uri="{FF2B5EF4-FFF2-40B4-BE49-F238E27FC236}">
                        <a16:creationId xmlns:a16="http://schemas.microsoft.com/office/drawing/2014/main" id="{2625E346-45DF-C6FF-2335-7E416FA3134E}"/>
                      </a:ext>
                    </a:extLst>
                  </p:cNvPr>
                  <p:cNvGrpSpPr/>
                  <p:nvPr/>
                </p:nvGrpSpPr>
                <p:grpSpPr>
                  <a:xfrm>
                    <a:off x="7421029" y="3047111"/>
                    <a:ext cx="2610516" cy="194595"/>
                    <a:chOff x="7421029" y="3047111"/>
                    <a:chExt cx="2610516" cy="194595"/>
                  </a:xfrm>
                  <a:solidFill>
                    <a:srgbClr val="4B2A2B"/>
                  </a:solidFill>
                </p:grpSpPr>
                <p:sp>
                  <p:nvSpPr>
                    <p:cNvPr id="17335" name="Vrije vorm: vorm 17334">
                      <a:extLst>
                        <a:ext uri="{FF2B5EF4-FFF2-40B4-BE49-F238E27FC236}">
                          <a16:creationId xmlns:a16="http://schemas.microsoft.com/office/drawing/2014/main" id="{B7223A58-AF79-458F-0AD7-F86666FE140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36" name="Vrije vorm: vorm 17335">
                      <a:extLst>
                        <a:ext uri="{FF2B5EF4-FFF2-40B4-BE49-F238E27FC236}">
                          <a16:creationId xmlns:a16="http://schemas.microsoft.com/office/drawing/2014/main" id="{443266F3-574F-D926-76B7-DE09EFEEEF9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37" name="Vrije vorm: vorm 17336">
                      <a:extLst>
                        <a:ext uri="{FF2B5EF4-FFF2-40B4-BE49-F238E27FC236}">
                          <a16:creationId xmlns:a16="http://schemas.microsoft.com/office/drawing/2014/main" id="{334264A1-9AAA-589B-6855-94CC0619C0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38" name="Vrije vorm: vorm 17337">
                      <a:extLst>
                        <a:ext uri="{FF2B5EF4-FFF2-40B4-BE49-F238E27FC236}">
                          <a16:creationId xmlns:a16="http://schemas.microsoft.com/office/drawing/2014/main" id="{986EC5A7-E07B-8D15-9AF8-7FBFFA2A6D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8018" y="3047111"/>
                      <a:ext cx="33527" cy="20478"/>
                    </a:xfrm>
                    <a:custGeom>
                      <a:avLst/>
                      <a:gdLst>
                        <a:gd name="connsiteX0" fmla="*/ 33528 w 33527"/>
                        <a:gd name="connsiteY0" fmla="*/ 20193 h 20478"/>
                        <a:gd name="connsiteX1" fmla="*/ 33528 w 33527"/>
                        <a:gd name="connsiteY1" fmla="*/ 0 h 20478"/>
                        <a:gd name="connsiteX2" fmla="*/ 0 w 33527"/>
                        <a:gd name="connsiteY2" fmla="*/ 20479 h 20478"/>
                        <a:gd name="connsiteX3" fmla="*/ 33528 w 33527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7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3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39" name="Vrije vorm: vorm 17338">
                      <a:extLst>
                        <a:ext uri="{FF2B5EF4-FFF2-40B4-BE49-F238E27FC236}">
                          <a16:creationId xmlns:a16="http://schemas.microsoft.com/office/drawing/2014/main" id="{F340DBC3-6DC2-6BD3-D620-03D94AB5EF7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47142" y="3078638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3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3"/>
                          </a:cubicBezTo>
                          <a:cubicBezTo>
                            <a:pt x="25717" y="34100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052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5" y="191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0" name="Vrije vorm: vorm 17339">
                      <a:extLst>
                        <a:ext uri="{FF2B5EF4-FFF2-40B4-BE49-F238E27FC236}">
                          <a16:creationId xmlns:a16="http://schemas.microsoft.com/office/drawing/2014/main" id="{CDDDD961-1452-2E7D-86F1-8782E4D4B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34771" y="3153809"/>
                      <a:ext cx="206406" cy="7410"/>
                    </a:xfrm>
                    <a:custGeom>
                      <a:avLst/>
                      <a:gdLst>
                        <a:gd name="connsiteX0" fmla="*/ 206407 w 206406"/>
                        <a:gd name="connsiteY0" fmla="*/ 76 h 7410"/>
                        <a:gd name="connsiteX1" fmla="*/ 0 w 206406"/>
                        <a:gd name="connsiteY1" fmla="*/ 7411 h 7410"/>
                        <a:gd name="connsiteX2" fmla="*/ 206407 w 206406"/>
                        <a:gd name="connsiteY2" fmla="*/ 76 h 74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410">
                          <a:moveTo>
                            <a:pt x="206407" y="76"/>
                          </a:moveTo>
                          <a:cubicBezTo>
                            <a:pt x="137636" y="-590"/>
                            <a:pt x="68771" y="3220"/>
                            <a:pt x="0" y="7411"/>
                          </a:cubicBezTo>
                          <a:cubicBezTo>
                            <a:pt x="68866" y="6934"/>
                            <a:pt x="137731" y="4363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1" name="Vrije vorm: vorm 17340">
                      <a:extLst>
                        <a:ext uri="{FF2B5EF4-FFF2-40B4-BE49-F238E27FC236}">
                          <a16:creationId xmlns:a16="http://schemas.microsoft.com/office/drawing/2014/main" id="{F9F74323-B836-789D-B146-5E979D4C4D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029" y="3157410"/>
                      <a:ext cx="2596610" cy="69532"/>
                    </a:xfrm>
                    <a:custGeom>
                      <a:avLst/>
                      <a:gdLst>
                        <a:gd name="connsiteX0" fmla="*/ 1739646 w 2596610"/>
                        <a:gd name="connsiteY0" fmla="*/ 51911 h 69532"/>
                        <a:gd name="connsiteX1" fmla="*/ 1513427 w 2596610"/>
                        <a:gd name="connsiteY1" fmla="*/ 47815 h 69532"/>
                        <a:gd name="connsiteX2" fmla="*/ 1287590 w 2596610"/>
                        <a:gd name="connsiteY2" fmla="*/ 51625 h 69532"/>
                        <a:gd name="connsiteX3" fmla="*/ 1063657 w 2596610"/>
                        <a:gd name="connsiteY3" fmla="*/ 64770 h 69532"/>
                        <a:gd name="connsiteX4" fmla="*/ 1018508 w 2596610"/>
                        <a:gd name="connsiteY4" fmla="*/ 64770 h 69532"/>
                        <a:gd name="connsiteX5" fmla="*/ 1122902 w 2596610"/>
                        <a:gd name="connsiteY5" fmla="*/ 55912 h 69532"/>
                        <a:gd name="connsiteX6" fmla="*/ 1063657 w 2596610"/>
                        <a:gd name="connsiteY6" fmla="*/ 60198 h 69532"/>
                        <a:gd name="connsiteX7" fmla="*/ 1018508 w 2596610"/>
                        <a:gd name="connsiteY7" fmla="*/ 60198 h 69532"/>
                        <a:gd name="connsiteX8" fmla="*/ 1164241 w 2596610"/>
                        <a:gd name="connsiteY8" fmla="*/ 48101 h 69532"/>
                        <a:gd name="connsiteX9" fmla="*/ 1080802 w 2596610"/>
                        <a:gd name="connsiteY9" fmla="*/ 48577 h 69532"/>
                        <a:gd name="connsiteX10" fmla="*/ 885254 w 2596610"/>
                        <a:gd name="connsiteY10" fmla="*/ 39814 h 69532"/>
                        <a:gd name="connsiteX11" fmla="*/ 804577 w 2596610"/>
                        <a:gd name="connsiteY11" fmla="*/ 51816 h 69532"/>
                        <a:gd name="connsiteX12" fmla="*/ 875443 w 2596610"/>
                        <a:gd name="connsiteY12" fmla="*/ 39052 h 69532"/>
                        <a:gd name="connsiteX13" fmla="*/ 864013 w 2596610"/>
                        <a:gd name="connsiteY13" fmla="*/ 38005 h 69532"/>
                        <a:gd name="connsiteX14" fmla="*/ 804482 w 2596610"/>
                        <a:gd name="connsiteY14" fmla="*/ 47149 h 69532"/>
                        <a:gd name="connsiteX15" fmla="*/ 857250 w 2596610"/>
                        <a:gd name="connsiteY15" fmla="*/ 37338 h 69532"/>
                        <a:gd name="connsiteX16" fmla="*/ 657606 w 2596610"/>
                        <a:gd name="connsiteY16" fmla="*/ 15907 h 69532"/>
                        <a:gd name="connsiteX17" fmla="*/ 498443 w 2596610"/>
                        <a:gd name="connsiteY17" fmla="*/ 32194 h 69532"/>
                        <a:gd name="connsiteX18" fmla="*/ 568262 w 2596610"/>
                        <a:gd name="connsiteY18" fmla="*/ 20288 h 69532"/>
                        <a:gd name="connsiteX19" fmla="*/ 498443 w 2596610"/>
                        <a:gd name="connsiteY19" fmla="*/ 27622 h 69532"/>
                        <a:gd name="connsiteX20" fmla="*/ 603504 w 2596610"/>
                        <a:gd name="connsiteY20" fmla="*/ 9811 h 69532"/>
                        <a:gd name="connsiteX21" fmla="*/ 533972 w 2596610"/>
                        <a:gd name="connsiteY21" fmla="*/ 2381 h 69532"/>
                        <a:gd name="connsiteX22" fmla="*/ 506635 w 2596610"/>
                        <a:gd name="connsiteY22" fmla="*/ 0 h 69532"/>
                        <a:gd name="connsiteX23" fmla="*/ 445103 w 2596610"/>
                        <a:gd name="connsiteY23" fmla="*/ 6286 h 69532"/>
                        <a:gd name="connsiteX24" fmla="*/ 138398 w 2596610"/>
                        <a:gd name="connsiteY24" fmla="*/ 14859 h 69532"/>
                        <a:gd name="connsiteX25" fmla="*/ 63818 w 2596610"/>
                        <a:gd name="connsiteY25" fmla="*/ 11525 h 69532"/>
                        <a:gd name="connsiteX26" fmla="*/ 6858 w 2596610"/>
                        <a:gd name="connsiteY26" fmla="*/ 12763 h 69532"/>
                        <a:gd name="connsiteX27" fmla="*/ 0 w 2596610"/>
                        <a:gd name="connsiteY27" fmla="*/ 12573 h 69532"/>
                        <a:gd name="connsiteX28" fmla="*/ 0 w 2596610"/>
                        <a:gd name="connsiteY28" fmla="*/ 43625 h 69532"/>
                        <a:gd name="connsiteX29" fmla="*/ 17621 w 2596610"/>
                        <a:gd name="connsiteY29" fmla="*/ 69533 h 69532"/>
                        <a:gd name="connsiteX30" fmla="*/ 2580799 w 2596610"/>
                        <a:gd name="connsiteY30" fmla="*/ 62389 h 69532"/>
                        <a:gd name="connsiteX31" fmla="*/ 2596610 w 2596610"/>
                        <a:gd name="connsiteY31" fmla="*/ 32480 h 69532"/>
                        <a:gd name="connsiteX32" fmla="*/ 2192369 w 2596610"/>
                        <a:gd name="connsiteY32" fmla="*/ 48863 h 69532"/>
                        <a:gd name="connsiteX33" fmla="*/ 1739456 w 2596610"/>
                        <a:gd name="connsiteY33" fmla="*/ 51911 h 6953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532">
                          <a:moveTo>
                            <a:pt x="1739646" y="51911"/>
                          </a:moveTo>
                          <a:cubicBezTo>
                            <a:pt x="1664113" y="51054"/>
                            <a:pt x="1588770" y="48673"/>
                            <a:pt x="1513427" y="47815"/>
                          </a:cubicBezTo>
                          <a:cubicBezTo>
                            <a:pt x="1438085" y="46863"/>
                            <a:pt x="1362837" y="48387"/>
                            <a:pt x="1287590" y="51625"/>
                          </a:cubicBezTo>
                          <a:cubicBezTo>
                            <a:pt x="1212818" y="54483"/>
                            <a:pt x="1138142" y="59055"/>
                            <a:pt x="1063657" y="64770"/>
                          </a:cubicBezTo>
                          <a:lnTo>
                            <a:pt x="1018508" y="64770"/>
                          </a:lnTo>
                          <a:cubicBezTo>
                            <a:pt x="1053275" y="61627"/>
                            <a:pt x="1088041" y="58674"/>
                            <a:pt x="1122902" y="55912"/>
                          </a:cubicBezTo>
                          <a:cubicBezTo>
                            <a:pt x="1103186" y="57245"/>
                            <a:pt x="1083374" y="58674"/>
                            <a:pt x="1063657" y="60198"/>
                          </a:cubicBezTo>
                          <a:lnTo>
                            <a:pt x="1018508" y="60198"/>
                          </a:lnTo>
                          <a:cubicBezTo>
                            <a:pt x="1066991" y="55817"/>
                            <a:pt x="1115568" y="51721"/>
                            <a:pt x="1164241" y="48101"/>
                          </a:cubicBezTo>
                          <a:cubicBezTo>
                            <a:pt x="1136428" y="48387"/>
                            <a:pt x="1108615" y="48577"/>
                            <a:pt x="1080802" y="48577"/>
                          </a:cubicBezTo>
                          <a:cubicBezTo>
                            <a:pt x="1015270" y="48673"/>
                            <a:pt x="950214" y="45148"/>
                            <a:pt x="885254" y="39814"/>
                          </a:cubicBezTo>
                          <a:cubicBezTo>
                            <a:pt x="858202" y="43339"/>
                            <a:pt x="831247" y="47149"/>
                            <a:pt x="804577" y="51816"/>
                          </a:cubicBezTo>
                          <a:cubicBezTo>
                            <a:pt x="828008" y="47054"/>
                            <a:pt x="851630" y="42863"/>
                            <a:pt x="875443" y="39052"/>
                          </a:cubicBezTo>
                          <a:cubicBezTo>
                            <a:pt x="871633" y="38767"/>
                            <a:pt x="867823" y="38386"/>
                            <a:pt x="864013" y="38005"/>
                          </a:cubicBezTo>
                          <a:cubicBezTo>
                            <a:pt x="844106" y="40767"/>
                            <a:pt x="824198" y="43720"/>
                            <a:pt x="804482" y="47149"/>
                          </a:cubicBezTo>
                          <a:cubicBezTo>
                            <a:pt x="821912" y="43625"/>
                            <a:pt x="839534" y="40386"/>
                            <a:pt x="857250" y="37338"/>
                          </a:cubicBezTo>
                          <a:cubicBezTo>
                            <a:pt x="790670" y="31242"/>
                            <a:pt x="724186" y="23527"/>
                            <a:pt x="657606" y="15907"/>
                          </a:cubicBezTo>
                          <a:cubicBezTo>
                            <a:pt x="604552" y="21050"/>
                            <a:pt x="551498" y="26670"/>
                            <a:pt x="498443" y="32194"/>
                          </a:cubicBezTo>
                          <a:cubicBezTo>
                            <a:pt x="521684" y="28194"/>
                            <a:pt x="545021" y="24193"/>
                            <a:pt x="568262" y="20288"/>
                          </a:cubicBezTo>
                          <a:cubicBezTo>
                            <a:pt x="545021" y="22669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621"/>
                            <a:pt x="603504" y="9811"/>
                          </a:cubicBezTo>
                          <a:cubicBezTo>
                            <a:pt x="580358" y="7239"/>
                            <a:pt x="557213" y="4763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6"/>
                          </a:cubicBezTo>
                          <a:cubicBezTo>
                            <a:pt x="343186" y="13335"/>
                            <a:pt x="240697" y="16192"/>
                            <a:pt x="138398" y="14859"/>
                          </a:cubicBezTo>
                          <a:cubicBezTo>
                            <a:pt x="113538" y="14097"/>
                            <a:pt x="88678" y="12954"/>
                            <a:pt x="63818" y="11525"/>
                          </a:cubicBezTo>
                          <a:cubicBezTo>
                            <a:pt x="44768" y="12192"/>
                            <a:pt x="25813" y="12573"/>
                            <a:pt x="6858" y="12763"/>
                          </a:cubicBezTo>
                          <a:cubicBezTo>
                            <a:pt x="4572" y="12763"/>
                            <a:pt x="2286" y="12668"/>
                            <a:pt x="0" y="12573"/>
                          </a:cubicBezTo>
                          <a:lnTo>
                            <a:pt x="0" y="43625"/>
                          </a:lnTo>
                          <a:cubicBezTo>
                            <a:pt x="6382" y="51625"/>
                            <a:pt x="12097" y="60388"/>
                            <a:pt x="17621" y="69533"/>
                          </a:cubicBezTo>
                          <a:lnTo>
                            <a:pt x="2580799" y="62389"/>
                          </a:lnTo>
                          <a:cubicBezTo>
                            <a:pt x="2586419" y="52768"/>
                            <a:pt x="2591562" y="42672"/>
                            <a:pt x="2596610" y="32480"/>
                          </a:cubicBezTo>
                          <a:cubicBezTo>
                            <a:pt x="2461927" y="38862"/>
                            <a:pt x="2327243" y="44672"/>
                            <a:pt x="2192369" y="48863"/>
                          </a:cubicBezTo>
                          <a:cubicBezTo>
                            <a:pt x="2041493" y="52292"/>
                            <a:pt x="1890427" y="53816"/>
                            <a:pt x="1739456" y="519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2" name="Vrije vorm: vorm 17341">
                      <a:extLst>
                        <a:ext uri="{FF2B5EF4-FFF2-40B4-BE49-F238E27FC236}">
                          <a16:creationId xmlns:a16="http://schemas.microsoft.com/office/drawing/2014/main" id="{E3225EAB-27E1-FBE7-2956-C33C7111665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62936" y="3120358"/>
                      <a:ext cx="1068514" cy="78571"/>
                    </a:xfrm>
                    <a:custGeom>
                      <a:avLst/>
                      <a:gdLst>
                        <a:gd name="connsiteX0" fmla="*/ 847535 w 1068514"/>
                        <a:gd name="connsiteY0" fmla="*/ 21622 h 78571"/>
                        <a:gd name="connsiteX1" fmla="*/ 607124 w 1068514"/>
                        <a:gd name="connsiteY1" fmla="*/ 40100 h 78571"/>
                        <a:gd name="connsiteX2" fmla="*/ 361283 w 1068514"/>
                        <a:gd name="connsiteY2" fmla="*/ 43529 h 78571"/>
                        <a:gd name="connsiteX3" fmla="*/ 81915 w 1068514"/>
                        <a:gd name="connsiteY3" fmla="*/ 69628 h 78571"/>
                        <a:gd name="connsiteX4" fmla="*/ 0 w 1068514"/>
                        <a:gd name="connsiteY4" fmla="*/ 74104 h 78571"/>
                        <a:gd name="connsiteX5" fmla="*/ 198025 w 1068514"/>
                        <a:gd name="connsiteY5" fmla="*/ 77724 h 78571"/>
                        <a:gd name="connsiteX6" fmla="*/ 650367 w 1068514"/>
                        <a:gd name="connsiteY6" fmla="*/ 74676 h 78571"/>
                        <a:gd name="connsiteX7" fmla="*/ 1057370 w 1068514"/>
                        <a:gd name="connsiteY7" fmla="*/ 64579 h 78571"/>
                        <a:gd name="connsiteX8" fmla="*/ 1068324 w 1068514"/>
                        <a:gd name="connsiteY8" fmla="*/ 43529 h 78571"/>
                        <a:gd name="connsiteX9" fmla="*/ 1068514 w 1068514"/>
                        <a:gd name="connsiteY9" fmla="*/ 0 h 78571"/>
                        <a:gd name="connsiteX10" fmla="*/ 847630 w 1068514"/>
                        <a:gd name="connsiteY10" fmla="*/ 21526 h 785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571">
                          <a:moveTo>
                            <a:pt x="847535" y="21622"/>
                          </a:moveTo>
                          <a:cubicBezTo>
                            <a:pt x="767620" y="28670"/>
                            <a:pt x="687419" y="34671"/>
                            <a:pt x="607124" y="40100"/>
                          </a:cubicBezTo>
                          <a:cubicBezTo>
                            <a:pt x="525209" y="42196"/>
                            <a:pt x="443198" y="43243"/>
                            <a:pt x="361283" y="43529"/>
                          </a:cubicBezTo>
                          <a:cubicBezTo>
                            <a:pt x="268319" y="53911"/>
                            <a:pt x="175355" y="63913"/>
                            <a:pt x="81915" y="69628"/>
                          </a:cubicBezTo>
                          <a:cubicBezTo>
                            <a:pt x="54578" y="71247"/>
                            <a:pt x="27337" y="72771"/>
                            <a:pt x="0" y="74104"/>
                          </a:cubicBezTo>
                          <a:cubicBezTo>
                            <a:pt x="66104" y="75152"/>
                            <a:pt x="132017" y="76962"/>
                            <a:pt x="198025" y="77724"/>
                          </a:cubicBezTo>
                          <a:cubicBezTo>
                            <a:pt x="348806" y="79629"/>
                            <a:pt x="499586" y="78200"/>
                            <a:pt x="650367" y="74676"/>
                          </a:cubicBezTo>
                          <a:cubicBezTo>
                            <a:pt x="786003" y="72580"/>
                            <a:pt x="921734" y="68961"/>
                            <a:pt x="1057370" y="64579"/>
                          </a:cubicBezTo>
                          <a:cubicBezTo>
                            <a:pt x="1060895" y="57531"/>
                            <a:pt x="1064514" y="50482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0"/>
                            <a:pt x="921448" y="15050"/>
                            <a:pt x="847630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3" name="Vrije vorm: vorm 17342">
                      <a:extLst>
                        <a:ext uri="{FF2B5EF4-FFF2-40B4-BE49-F238E27FC236}">
                          <a16:creationId xmlns:a16="http://schemas.microsoft.com/office/drawing/2014/main" id="{5FF5823A-4A0E-6738-34E6-A825EF2C02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7125"/>
                      <a:ext cx="121443" cy="17811"/>
                    </a:xfrm>
                    <a:custGeom>
                      <a:avLst/>
                      <a:gdLst>
                        <a:gd name="connsiteX0" fmla="*/ 105061 w 121443"/>
                        <a:gd name="connsiteY0" fmla="*/ 0 h 17811"/>
                        <a:gd name="connsiteX1" fmla="*/ 0 w 121443"/>
                        <a:gd name="connsiteY1" fmla="*/ 17812 h 17811"/>
                        <a:gd name="connsiteX2" fmla="*/ 69818 w 121443"/>
                        <a:gd name="connsiteY2" fmla="*/ 10478 h 17811"/>
                        <a:gd name="connsiteX3" fmla="*/ 121444 w 121443"/>
                        <a:gd name="connsiteY3" fmla="*/ 1810 h 17811"/>
                        <a:gd name="connsiteX4" fmla="*/ 105061 w 121443"/>
                        <a:gd name="connsiteY4" fmla="*/ 0 h 17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811">
                          <a:moveTo>
                            <a:pt x="105061" y="0"/>
                          </a:moveTo>
                          <a:cubicBezTo>
                            <a:pt x="70009" y="5906"/>
                            <a:pt x="34957" y="11811"/>
                            <a:pt x="0" y="17812"/>
                          </a:cubicBezTo>
                          <a:cubicBezTo>
                            <a:pt x="23241" y="15335"/>
                            <a:pt x="46577" y="12954"/>
                            <a:pt x="69818" y="10478"/>
                          </a:cubicBezTo>
                          <a:cubicBezTo>
                            <a:pt x="86963" y="7525"/>
                            <a:pt x="104203" y="4667"/>
                            <a:pt x="121444" y="1810"/>
                          </a:cubicBezTo>
                          <a:cubicBezTo>
                            <a:pt x="116014" y="1238"/>
                            <a:pt x="110490" y="572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4" name="Vrije vorm: vorm 17343">
                      <a:extLst>
                        <a:ext uri="{FF2B5EF4-FFF2-40B4-BE49-F238E27FC236}">
                          <a16:creationId xmlns:a16="http://schemas.microsoft.com/office/drawing/2014/main" id="{A23D516F-2F9F-A6DC-4A0C-85DDDBA680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0376" y="3114357"/>
                      <a:ext cx="221075" cy="7715"/>
                    </a:xfrm>
                    <a:custGeom>
                      <a:avLst/>
                      <a:gdLst>
                        <a:gd name="connsiteX0" fmla="*/ 36767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3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7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7" y="2762"/>
                          </a:moveTo>
                          <a:cubicBezTo>
                            <a:pt x="24384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2" y="6477"/>
                            <a:pt x="183833" y="5334"/>
                          </a:cubicBezTo>
                          <a:cubicBezTo>
                            <a:pt x="196215" y="4096"/>
                            <a:pt x="208693" y="2858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7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5" name="Vrije vorm: vorm 17344">
                      <a:extLst>
                        <a:ext uri="{FF2B5EF4-FFF2-40B4-BE49-F238E27FC236}">
                          <a16:creationId xmlns:a16="http://schemas.microsoft.com/office/drawing/2014/main" id="{914148D1-6758-9449-8478-A7AD9713DC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204178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4 h 13525"/>
                        <a:gd name="connsiteX1" fmla="*/ 0 w 239458"/>
                        <a:gd name="connsiteY1" fmla="*/ 13526 h 13525"/>
                        <a:gd name="connsiteX2" fmla="*/ 45148 w 239458"/>
                        <a:gd name="connsiteY2" fmla="*/ 13526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4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4"/>
                          </a:moveTo>
                          <a:cubicBezTo>
                            <a:pt x="97060" y="4858"/>
                            <a:pt x="48482" y="8954"/>
                            <a:pt x="0" y="13526"/>
                          </a:cubicBezTo>
                          <a:lnTo>
                            <a:pt x="45148" y="13526"/>
                          </a:lnTo>
                          <a:cubicBezTo>
                            <a:pt x="64865" y="11906"/>
                            <a:pt x="84677" y="10478"/>
                            <a:pt x="104394" y="9144"/>
                          </a:cubicBezTo>
                          <a:cubicBezTo>
                            <a:pt x="149352" y="5525"/>
                            <a:pt x="194310" y="2477"/>
                            <a:pt x="239459" y="0"/>
                          </a:cubicBezTo>
                          <a:cubicBezTo>
                            <a:pt x="208216" y="572"/>
                            <a:pt x="176974" y="1048"/>
                            <a:pt x="145733" y="1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6" name="Vrije vorm: vorm 17345">
                      <a:extLst>
                        <a:ext uri="{FF2B5EF4-FFF2-40B4-BE49-F238E27FC236}">
                          <a16:creationId xmlns:a16="http://schemas.microsoft.com/office/drawing/2014/main" id="{5B66D381-A9D6-AACF-2B88-D6CE6A7DA84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75688" y="3184937"/>
                      <a:ext cx="1144523" cy="18659"/>
                    </a:xfrm>
                    <a:custGeom>
                      <a:avLst/>
                      <a:gdLst>
                        <a:gd name="connsiteX0" fmla="*/ 285274 w 1144523"/>
                        <a:gd name="connsiteY0" fmla="*/ 13144 h 18659"/>
                        <a:gd name="connsiteX1" fmla="*/ 87249 w 1144523"/>
                        <a:gd name="connsiteY1" fmla="*/ 9525 h 18659"/>
                        <a:gd name="connsiteX2" fmla="*/ 0 w 1144523"/>
                        <a:gd name="connsiteY2" fmla="*/ 13430 h 18659"/>
                        <a:gd name="connsiteX3" fmla="*/ 59055 w 1144523"/>
                        <a:gd name="connsiteY3" fmla="*/ 13716 h 18659"/>
                        <a:gd name="connsiteX4" fmla="*/ 285274 w 1144523"/>
                        <a:gd name="connsiteY4" fmla="*/ 17812 h 18659"/>
                        <a:gd name="connsiteX5" fmla="*/ 737616 w 1144523"/>
                        <a:gd name="connsiteY5" fmla="*/ 14764 h 18659"/>
                        <a:gd name="connsiteX6" fmla="*/ 866775 w 1144523"/>
                        <a:gd name="connsiteY6" fmla="*/ 12287 h 18659"/>
                        <a:gd name="connsiteX7" fmla="*/ 1144429 w 1144523"/>
                        <a:gd name="connsiteY7" fmla="*/ 286 h 18659"/>
                        <a:gd name="connsiteX8" fmla="*/ 1144524 w 1144523"/>
                        <a:gd name="connsiteY8" fmla="*/ 0 h 18659"/>
                        <a:gd name="connsiteX9" fmla="*/ 737521 w 1144523"/>
                        <a:gd name="connsiteY9" fmla="*/ 10096 h 18659"/>
                        <a:gd name="connsiteX10" fmla="*/ 285178 w 1144523"/>
                        <a:gd name="connsiteY10" fmla="*/ 13144 h 186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3" h="18659">
                          <a:moveTo>
                            <a:pt x="285274" y="13144"/>
                          </a:moveTo>
                          <a:cubicBezTo>
                            <a:pt x="219265" y="12383"/>
                            <a:pt x="153352" y="10573"/>
                            <a:pt x="87249" y="9525"/>
                          </a:cubicBezTo>
                          <a:cubicBezTo>
                            <a:pt x="58198" y="10954"/>
                            <a:pt x="29051" y="12287"/>
                            <a:pt x="0" y="13430"/>
                          </a:cubicBezTo>
                          <a:cubicBezTo>
                            <a:pt x="19717" y="13430"/>
                            <a:pt x="39338" y="13430"/>
                            <a:pt x="59055" y="13716"/>
                          </a:cubicBezTo>
                          <a:cubicBezTo>
                            <a:pt x="134588" y="14573"/>
                            <a:pt x="209931" y="16954"/>
                            <a:pt x="285274" y="17812"/>
                          </a:cubicBezTo>
                          <a:cubicBezTo>
                            <a:pt x="436055" y="19717"/>
                            <a:pt x="586835" y="18288"/>
                            <a:pt x="737616" y="14764"/>
                          </a:cubicBezTo>
                          <a:cubicBezTo>
                            <a:pt x="780669" y="14097"/>
                            <a:pt x="823722" y="13240"/>
                            <a:pt x="866775" y="12287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381"/>
                            <a:pt x="873252" y="8001"/>
                            <a:pt x="737521" y="10096"/>
                          </a:cubicBezTo>
                          <a:cubicBezTo>
                            <a:pt x="586740" y="13525"/>
                            <a:pt x="435864" y="15050"/>
                            <a:pt x="285178" y="1314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7" name="Vrije vorm: vorm 17346">
                      <a:extLst>
                        <a:ext uri="{FF2B5EF4-FFF2-40B4-BE49-F238E27FC236}">
                          <a16:creationId xmlns:a16="http://schemas.microsoft.com/office/drawing/2014/main" id="{6C6D1E94-A8B5-F4C2-4713-C3C1BD4E67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60095" y="3153790"/>
                      <a:ext cx="335661" cy="12129"/>
                    </a:xfrm>
                    <a:custGeom>
                      <a:avLst/>
                      <a:gdLst>
                        <a:gd name="connsiteX0" fmla="*/ 281083 w 335661"/>
                        <a:gd name="connsiteY0" fmla="*/ 95 h 12129"/>
                        <a:gd name="connsiteX1" fmla="*/ 74676 w 335661"/>
                        <a:gd name="connsiteY1" fmla="*/ 7429 h 12129"/>
                        <a:gd name="connsiteX2" fmla="*/ 0 w 335661"/>
                        <a:gd name="connsiteY2" fmla="*/ 11811 h 12129"/>
                        <a:gd name="connsiteX3" fmla="*/ 305276 w 335661"/>
                        <a:gd name="connsiteY3" fmla="*/ 3238 h 12129"/>
                        <a:gd name="connsiteX4" fmla="*/ 335661 w 335661"/>
                        <a:gd name="connsiteY4" fmla="*/ 1524 h 12129"/>
                        <a:gd name="connsiteX5" fmla="*/ 281178 w 335661"/>
                        <a:gd name="connsiteY5" fmla="*/ 0 h 121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1" h="12129">
                          <a:moveTo>
                            <a:pt x="281083" y="95"/>
                          </a:moveTo>
                          <a:cubicBezTo>
                            <a:pt x="212408" y="4382"/>
                            <a:pt x="143542" y="6953"/>
                            <a:pt x="74676" y="7429"/>
                          </a:cubicBezTo>
                          <a:cubicBezTo>
                            <a:pt x="49816" y="8954"/>
                            <a:pt x="24860" y="10478"/>
                            <a:pt x="0" y="11811"/>
                          </a:cubicBezTo>
                          <a:cubicBezTo>
                            <a:pt x="101822" y="13145"/>
                            <a:pt x="203835" y="10287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1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8" name="Vrije vorm: vorm 17347">
                      <a:extLst>
                        <a:ext uri="{FF2B5EF4-FFF2-40B4-BE49-F238E27FC236}">
                          <a16:creationId xmlns:a16="http://schemas.microsoft.com/office/drawing/2014/main" id="{A1F5625E-725D-3E91-CC80-957F643D3F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606" y="3194748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49" name="Vrije vorm: vorm 17348">
                      <a:extLst>
                        <a:ext uri="{FF2B5EF4-FFF2-40B4-BE49-F238E27FC236}">
                          <a16:creationId xmlns:a16="http://schemas.microsoft.com/office/drawing/2014/main" id="{80EA8C46-CFA5-99CA-0334-B74C79CC45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9351" y="3067208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668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2" y="95"/>
                            <a:pt x="19907" y="191"/>
                            <a:pt x="8668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0" name="Vrije vorm: vorm 17349">
                      <a:extLst>
                        <a:ext uri="{FF2B5EF4-FFF2-40B4-BE49-F238E27FC236}">
                          <a16:creationId xmlns:a16="http://schemas.microsoft.com/office/drawing/2014/main" id="{70549CAF-59AE-F6D2-A95D-94ABD4B5791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8935"/>
                      <a:ext cx="159162" cy="20574"/>
                    </a:xfrm>
                    <a:custGeom>
                      <a:avLst/>
                      <a:gdLst>
                        <a:gd name="connsiteX0" fmla="*/ 121444 w 159162"/>
                        <a:gd name="connsiteY0" fmla="*/ 0 h 20574"/>
                        <a:gd name="connsiteX1" fmla="*/ 69818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444" y="0"/>
                          </a:moveTo>
                          <a:cubicBezTo>
                            <a:pt x="104203" y="2858"/>
                            <a:pt x="87059" y="5715"/>
                            <a:pt x="69818" y="8668"/>
                          </a:cubicBezTo>
                          <a:cubicBezTo>
                            <a:pt x="46482" y="12668"/>
                            <a:pt x="23241" y="16574"/>
                            <a:pt x="0" y="20574"/>
                          </a:cubicBezTo>
                          <a:cubicBezTo>
                            <a:pt x="53054" y="14954"/>
                            <a:pt x="106109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1" name="Vrije vorm: vorm 17350">
                      <a:extLst>
                        <a:ext uri="{FF2B5EF4-FFF2-40B4-BE49-F238E27FC236}">
                          <a16:creationId xmlns:a16="http://schemas.microsoft.com/office/drawing/2014/main" id="{06537E7A-F6A6-60B1-A632-1DBEA86132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4124" y="3118834"/>
                      <a:ext cx="707136" cy="44958"/>
                    </a:xfrm>
                    <a:custGeom>
                      <a:avLst/>
                      <a:gdLst>
                        <a:gd name="connsiteX0" fmla="*/ 669989 w 707136"/>
                        <a:gd name="connsiteY0" fmla="*/ 857 h 44958"/>
                        <a:gd name="connsiteX1" fmla="*/ 486156 w 707136"/>
                        <a:gd name="connsiteY1" fmla="*/ 3238 h 44958"/>
                        <a:gd name="connsiteX2" fmla="*/ 257937 w 707136"/>
                        <a:gd name="connsiteY2" fmla="*/ 18479 h 44958"/>
                        <a:gd name="connsiteX3" fmla="*/ 0 w 707136"/>
                        <a:gd name="connsiteY3" fmla="*/ 44958 h 44958"/>
                        <a:gd name="connsiteX4" fmla="*/ 245840 w 707136"/>
                        <a:gd name="connsiteY4" fmla="*/ 41529 h 44958"/>
                        <a:gd name="connsiteX5" fmla="*/ 486251 w 707136"/>
                        <a:gd name="connsiteY5" fmla="*/ 23050 h 44958"/>
                        <a:gd name="connsiteX6" fmla="*/ 707136 w 707136"/>
                        <a:gd name="connsiteY6" fmla="*/ 1524 h 44958"/>
                        <a:gd name="connsiteX7" fmla="*/ 707136 w 707136"/>
                        <a:gd name="connsiteY7" fmla="*/ 0 h 44958"/>
                        <a:gd name="connsiteX8" fmla="*/ 669893 w 707136"/>
                        <a:gd name="connsiteY8" fmla="*/ 762 h 449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958">
                          <a:moveTo>
                            <a:pt x="669989" y="857"/>
                          </a:moveTo>
                          <a:cubicBezTo>
                            <a:pt x="608648" y="2096"/>
                            <a:pt x="547402" y="2953"/>
                            <a:pt x="486156" y="3238"/>
                          </a:cubicBezTo>
                          <a:cubicBezTo>
                            <a:pt x="409956" y="12097"/>
                            <a:pt x="335947" y="12097"/>
                            <a:pt x="257937" y="18479"/>
                          </a:cubicBezTo>
                          <a:cubicBezTo>
                            <a:pt x="171831" y="25527"/>
                            <a:pt x="85916" y="35433"/>
                            <a:pt x="0" y="44958"/>
                          </a:cubicBezTo>
                          <a:cubicBezTo>
                            <a:pt x="81915" y="44672"/>
                            <a:pt x="163925" y="43625"/>
                            <a:pt x="245840" y="41529"/>
                          </a:cubicBezTo>
                          <a:cubicBezTo>
                            <a:pt x="326136" y="36195"/>
                            <a:pt x="406337" y="30194"/>
                            <a:pt x="486251" y="23050"/>
                          </a:cubicBezTo>
                          <a:cubicBezTo>
                            <a:pt x="560070" y="16574"/>
                            <a:pt x="633698" y="9334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2" name="Vrije vorm: vorm 17351">
                      <a:extLst>
                        <a:ext uri="{FF2B5EF4-FFF2-40B4-BE49-F238E27FC236}">
                          <a16:creationId xmlns:a16="http://schemas.microsoft.com/office/drawing/2014/main" id="{E61F6D2F-CED1-FBD0-2DD9-A7886C7436F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670"/>
                    </a:xfrm>
                    <a:custGeom>
                      <a:avLst/>
                      <a:gdLst>
                        <a:gd name="connsiteX0" fmla="*/ 1173671 w 1578482"/>
                        <a:gd name="connsiteY0" fmla="*/ 10097 h 32670"/>
                        <a:gd name="connsiteX1" fmla="*/ 721328 w 1578482"/>
                        <a:gd name="connsiteY1" fmla="*/ 13145 h 32670"/>
                        <a:gd name="connsiteX2" fmla="*/ 495110 w 1578482"/>
                        <a:gd name="connsiteY2" fmla="*/ 9049 h 32670"/>
                        <a:gd name="connsiteX3" fmla="*/ 436055 w 1578482"/>
                        <a:gd name="connsiteY3" fmla="*/ 8763 h 32670"/>
                        <a:gd name="connsiteX4" fmla="*/ 239459 w 1578482"/>
                        <a:gd name="connsiteY4" fmla="*/ 14478 h 32670"/>
                        <a:gd name="connsiteX5" fmla="*/ 104394 w 1578482"/>
                        <a:gd name="connsiteY5" fmla="*/ 23622 h 32670"/>
                        <a:gd name="connsiteX6" fmla="*/ 0 w 1578482"/>
                        <a:gd name="connsiteY6" fmla="*/ 32671 h 32670"/>
                        <a:gd name="connsiteX7" fmla="*/ 45148 w 1578482"/>
                        <a:gd name="connsiteY7" fmla="*/ 32671 h 32670"/>
                        <a:gd name="connsiteX8" fmla="*/ 269081 w 1578482"/>
                        <a:gd name="connsiteY8" fmla="*/ 19431 h 32670"/>
                        <a:gd name="connsiteX9" fmla="*/ 494919 w 1578482"/>
                        <a:gd name="connsiteY9" fmla="*/ 15621 h 32670"/>
                        <a:gd name="connsiteX10" fmla="*/ 721138 w 1578482"/>
                        <a:gd name="connsiteY10" fmla="*/ 19717 h 32670"/>
                        <a:gd name="connsiteX11" fmla="*/ 1174052 w 1578482"/>
                        <a:gd name="connsiteY11" fmla="*/ 16669 h 32670"/>
                        <a:gd name="connsiteX12" fmla="*/ 1578293 w 1578482"/>
                        <a:gd name="connsiteY12" fmla="*/ 286 h 32670"/>
                        <a:gd name="connsiteX13" fmla="*/ 1578483 w 1578482"/>
                        <a:gd name="connsiteY13" fmla="*/ 0 h 32670"/>
                        <a:gd name="connsiteX14" fmla="*/ 1303020 w 1578482"/>
                        <a:gd name="connsiteY14" fmla="*/ 7620 h 32670"/>
                        <a:gd name="connsiteX15" fmla="*/ 1173861 w 1578482"/>
                        <a:gd name="connsiteY15" fmla="*/ 10097 h 326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2" h="32670">
                          <a:moveTo>
                            <a:pt x="1173671" y="10097"/>
                          </a:move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75488" y="8763"/>
                            <a:pt x="455771" y="8763"/>
                            <a:pt x="436055" y="8763"/>
                          </a:cubicBezTo>
                          <a:cubicBezTo>
                            <a:pt x="370523" y="11430"/>
                            <a:pt x="304990" y="13335"/>
                            <a:pt x="239459" y="14478"/>
                          </a:cubicBezTo>
                          <a:cubicBezTo>
                            <a:pt x="194310" y="17050"/>
                            <a:pt x="149352" y="20098"/>
                            <a:pt x="104394" y="23622"/>
                          </a:cubicBezTo>
                          <a:cubicBezTo>
                            <a:pt x="69533" y="26384"/>
                            <a:pt x="34766" y="29337"/>
                            <a:pt x="0" y="32671"/>
                          </a:cubicBezTo>
                          <a:lnTo>
                            <a:pt x="45148" y="32671"/>
                          </a:lnTo>
                          <a:cubicBezTo>
                            <a:pt x="119634" y="26861"/>
                            <a:pt x="194215" y="22289"/>
                            <a:pt x="269081" y="19431"/>
                          </a:cubicBezTo>
                          <a:cubicBezTo>
                            <a:pt x="344329" y="16193"/>
                            <a:pt x="419576" y="14669"/>
                            <a:pt x="494919" y="15621"/>
                          </a:cubicBezTo>
                          <a:cubicBezTo>
                            <a:pt x="570262" y="16478"/>
                            <a:pt x="645605" y="18860"/>
                            <a:pt x="721138" y="19717"/>
                          </a:cubicBezTo>
                          <a:cubicBezTo>
                            <a:pt x="872109" y="21622"/>
                            <a:pt x="1023176" y="20193"/>
                            <a:pt x="1174052" y="16669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ubicBezTo>
                            <a:pt x="1486662" y="2953"/>
                            <a:pt x="1394841" y="5525"/>
                            <a:pt x="1303020" y="7620"/>
                          </a:cubicBezTo>
                          <a:cubicBezTo>
                            <a:pt x="1259967" y="8573"/>
                            <a:pt x="1216914" y="9430"/>
                            <a:pt x="1173861" y="10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3" name="Vrije vorm: vorm 17352">
                      <a:extLst>
                        <a:ext uri="{FF2B5EF4-FFF2-40B4-BE49-F238E27FC236}">
                          <a16:creationId xmlns:a16="http://schemas.microsoft.com/office/drawing/2014/main" id="{C5D989EB-F489-7820-1426-1FA6846C64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4942" y="3155315"/>
                      <a:ext cx="442817" cy="17272"/>
                    </a:xfrm>
                    <a:custGeom>
                      <a:avLst/>
                      <a:gdLst>
                        <a:gd name="connsiteX0" fmla="*/ 410718 w 442817"/>
                        <a:gd name="connsiteY0" fmla="*/ 0 h 17272"/>
                        <a:gd name="connsiteX1" fmla="*/ 380333 w 442817"/>
                        <a:gd name="connsiteY1" fmla="*/ 1714 h 17272"/>
                        <a:gd name="connsiteX2" fmla="*/ 75057 w 442817"/>
                        <a:gd name="connsiteY2" fmla="*/ 10287 h 17272"/>
                        <a:gd name="connsiteX3" fmla="*/ 0 w 442817"/>
                        <a:gd name="connsiteY3" fmla="*/ 13621 h 17272"/>
                        <a:gd name="connsiteX4" fmla="*/ 74581 w 442817"/>
                        <a:gd name="connsiteY4" fmla="*/ 16954 h 17272"/>
                        <a:gd name="connsiteX5" fmla="*/ 381286 w 442817"/>
                        <a:gd name="connsiteY5" fmla="*/ 8382 h 17272"/>
                        <a:gd name="connsiteX6" fmla="*/ 442817 w 442817"/>
                        <a:gd name="connsiteY6" fmla="*/ 2096 h 17272"/>
                        <a:gd name="connsiteX7" fmla="*/ 410623 w 442817"/>
                        <a:gd name="connsiteY7" fmla="*/ 95 h 172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272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4"/>
                          </a:cubicBezTo>
                          <a:cubicBezTo>
                            <a:pt x="278892" y="8763"/>
                            <a:pt x="176879" y="11621"/>
                            <a:pt x="75057" y="10287"/>
                          </a:cubicBezTo>
                          <a:cubicBezTo>
                            <a:pt x="50006" y="11621"/>
                            <a:pt x="25051" y="12859"/>
                            <a:pt x="0" y="13621"/>
                          </a:cubicBezTo>
                          <a:cubicBezTo>
                            <a:pt x="24765" y="14954"/>
                            <a:pt x="49625" y="16097"/>
                            <a:pt x="74581" y="16954"/>
                          </a:cubicBezTo>
                          <a:cubicBezTo>
                            <a:pt x="176879" y="18288"/>
                            <a:pt x="279368" y="15430"/>
                            <a:pt x="381286" y="8382"/>
                          </a:cubicBezTo>
                          <a:cubicBezTo>
                            <a:pt x="401860" y="6477"/>
                            <a:pt x="422339" y="4286"/>
                            <a:pt x="442817" y="2096"/>
                          </a:cubicBezTo>
                          <a:cubicBezTo>
                            <a:pt x="432054" y="1238"/>
                            <a:pt x="421386" y="667"/>
                            <a:pt x="410623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4" name="Vrije vorm: vorm 17353">
                      <a:extLst>
                        <a:ext uri="{FF2B5EF4-FFF2-40B4-BE49-F238E27FC236}">
                          <a16:creationId xmlns:a16="http://schemas.microsoft.com/office/drawing/2014/main" id="{C973A50A-A0A7-8C91-1CB1-E2F7C9BF17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96367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762 h 12763"/>
                        <a:gd name="connsiteX3" fmla="*/ 70866 w 80676"/>
                        <a:gd name="connsiteY3" fmla="*/ 0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762"/>
                          </a:cubicBezTo>
                          <a:cubicBezTo>
                            <a:pt x="77438" y="476"/>
                            <a:pt x="74104" y="286"/>
                            <a:pt x="70866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7355" name="Vrije vorm: vorm 17354">
                      <a:extLst>
                        <a:ext uri="{FF2B5EF4-FFF2-40B4-BE49-F238E27FC236}">
                          <a16:creationId xmlns:a16="http://schemas.microsoft.com/office/drawing/2014/main" id="{84353BA3-29DC-2A58-D534-2DC69CE2C8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5920" y="3071875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17332" name="Vrije vorm: vorm 17331">
                  <a:extLst>
                    <a:ext uri="{FF2B5EF4-FFF2-40B4-BE49-F238E27FC236}">
                      <a16:creationId xmlns:a16="http://schemas.microsoft.com/office/drawing/2014/main" id="{AA104C07-3DF7-55A4-91F2-37D6D3F90E35}"/>
                    </a:ext>
                  </a:extLst>
                </p:cNvPr>
                <p:cNvSpPr/>
                <p:nvPr/>
              </p:nvSpPr>
              <p:spPr>
                <a:xfrm>
                  <a:off x="7423220" y="2479230"/>
                  <a:ext cx="2598705" cy="121634"/>
                </a:xfrm>
                <a:custGeom>
                  <a:avLst/>
                  <a:gdLst>
                    <a:gd name="connsiteX0" fmla="*/ 2575751 w 2598705"/>
                    <a:gd name="connsiteY0" fmla="*/ 8953 h 121634"/>
                    <a:gd name="connsiteX1" fmla="*/ 2565178 w 2598705"/>
                    <a:gd name="connsiteY1" fmla="*/ 0 h 121634"/>
                    <a:gd name="connsiteX2" fmla="*/ 47530 w 2598705"/>
                    <a:gd name="connsiteY2" fmla="*/ 6953 h 121634"/>
                    <a:gd name="connsiteX3" fmla="*/ 39529 w 2598705"/>
                    <a:gd name="connsiteY3" fmla="*/ 16002 h 121634"/>
                    <a:gd name="connsiteX4" fmla="*/ 190 w 2598705"/>
                    <a:gd name="connsiteY4" fmla="*/ 71628 h 121634"/>
                    <a:gd name="connsiteX5" fmla="*/ 0 w 2598705"/>
                    <a:gd name="connsiteY5" fmla="*/ 121063 h 121634"/>
                    <a:gd name="connsiteX6" fmla="*/ 11525 w 2598705"/>
                    <a:gd name="connsiteY6" fmla="*/ 121634 h 121634"/>
                    <a:gd name="connsiteX7" fmla="*/ 50197 w 2598705"/>
                    <a:gd name="connsiteY7" fmla="*/ 96869 h 121634"/>
                    <a:gd name="connsiteX8" fmla="*/ 373190 w 2598705"/>
                    <a:gd name="connsiteY8" fmla="*/ 39338 h 121634"/>
                    <a:gd name="connsiteX9" fmla="*/ 1291209 w 2598705"/>
                    <a:gd name="connsiteY9" fmla="*/ 43339 h 121634"/>
                    <a:gd name="connsiteX10" fmla="*/ 1318070 w 2598705"/>
                    <a:gd name="connsiteY10" fmla="*/ 41053 h 121634"/>
                    <a:gd name="connsiteX11" fmla="*/ 1296353 w 2598705"/>
                    <a:gd name="connsiteY11" fmla="*/ 41148 h 121634"/>
                    <a:gd name="connsiteX12" fmla="*/ 1083659 w 2598705"/>
                    <a:gd name="connsiteY12" fmla="*/ 40386 h 121634"/>
                    <a:gd name="connsiteX13" fmla="*/ 871061 w 2598705"/>
                    <a:gd name="connsiteY13" fmla="*/ 37052 h 121634"/>
                    <a:gd name="connsiteX14" fmla="*/ 806387 w 2598705"/>
                    <a:gd name="connsiteY14" fmla="*/ 36195 h 121634"/>
                    <a:gd name="connsiteX15" fmla="*/ 612362 w 2598705"/>
                    <a:gd name="connsiteY15" fmla="*/ 32766 h 121634"/>
                    <a:gd name="connsiteX16" fmla="*/ 806387 w 2598705"/>
                    <a:gd name="connsiteY16" fmla="*/ 36195 h 121634"/>
                    <a:gd name="connsiteX17" fmla="*/ 871061 w 2598705"/>
                    <a:gd name="connsiteY17" fmla="*/ 37052 h 121634"/>
                    <a:gd name="connsiteX18" fmla="*/ 1083659 w 2598705"/>
                    <a:gd name="connsiteY18" fmla="*/ 40386 h 121634"/>
                    <a:gd name="connsiteX19" fmla="*/ 1296353 w 2598705"/>
                    <a:gd name="connsiteY19" fmla="*/ 41148 h 121634"/>
                    <a:gd name="connsiteX20" fmla="*/ 1318070 w 2598705"/>
                    <a:gd name="connsiteY20" fmla="*/ 41053 h 121634"/>
                    <a:gd name="connsiteX21" fmla="*/ 1890427 w 2598705"/>
                    <a:gd name="connsiteY21" fmla="*/ 41815 h 121634"/>
                    <a:gd name="connsiteX22" fmla="*/ 1959864 w 2598705"/>
                    <a:gd name="connsiteY22" fmla="*/ 14288 h 121634"/>
                    <a:gd name="connsiteX23" fmla="*/ 2278571 w 2598705"/>
                    <a:gd name="connsiteY23" fmla="*/ 36576 h 121634"/>
                    <a:gd name="connsiteX24" fmla="*/ 2598706 w 2598705"/>
                    <a:gd name="connsiteY24" fmla="*/ 37528 h 121634"/>
                    <a:gd name="connsiteX25" fmla="*/ 2575751 w 2598705"/>
                    <a:gd name="connsiteY25" fmla="*/ 8858 h 121634"/>
                    <a:gd name="connsiteX26" fmla="*/ 438817 w 2598705"/>
                    <a:gd name="connsiteY26" fmla="*/ 27813 h 121634"/>
                    <a:gd name="connsiteX27" fmla="*/ 353759 w 2598705"/>
                    <a:gd name="connsiteY27" fmla="*/ 24860 h 121634"/>
                    <a:gd name="connsiteX28" fmla="*/ 353759 w 2598705"/>
                    <a:gd name="connsiteY28" fmla="*/ 24860 h 121634"/>
                    <a:gd name="connsiteX29" fmla="*/ 438817 w 2598705"/>
                    <a:gd name="connsiteY29" fmla="*/ 27813 h 121634"/>
                    <a:gd name="connsiteX30" fmla="*/ 353759 w 2598705"/>
                    <a:gd name="connsiteY30" fmla="*/ 28194 h 121634"/>
                    <a:gd name="connsiteX31" fmla="*/ 353759 w 2598705"/>
                    <a:gd name="connsiteY31" fmla="*/ 28194 h 121634"/>
                    <a:gd name="connsiteX32" fmla="*/ 491014 w 2598705"/>
                    <a:gd name="connsiteY32" fmla="*/ 32861 h 121634"/>
                    <a:gd name="connsiteX33" fmla="*/ 491014 w 2598705"/>
                    <a:gd name="connsiteY33" fmla="*/ 32861 h 121634"/>
                    <a:gd name="connsiteX34" fmla="*/ 353759 w 2598705"/>
                    <a:gd name="connsiteY34" fmla="*/ 28194 h 1216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2598705" h="121634">
                      <a:moveTo>
                        <a:pt x="2575751" y="8953"/>
                      </a:moveTo>
                      <a:cubicBezTo>
                        <a:pt x="2572226" y="5620"/>
                        <a:pt x="2568702" y="2667"/>
                        <a:pt x="2565178" y="0"/>
                      </a:cubicBezTo>
                      <a:lnTo>
                        <a:pt x="47530" y="6953"/>
                      </a:lnTo>
                      <a:cubicBezTo>
                        <a:pt x="44863" y="10001"/>
                        <a:pt x="42196" y="12954"/>
                        <a:pt x="39529" y="16002"/>
                      </a:cubicBezTo>
                      <a:cubicBezTo>
                        <a:pt x="24289" y="33147"/>
                        <a:pt x="9049" y="50292"/>
                        <a:pt x="190" y="71628"/>
                      </a:cubicBezTo>
                      <a:lnTo>
                        <a:pt x="0" y="121063"/>
                      </a:lnTo>
                      <a:cubicBezTo>
                        <a:pt x="3810" y="121348"/>
                        <a:pt x="7715" y="121444"/>
                        <a:pt x="11525" y="121634"/>
                      </a:cubicBezTo>
                      <a:cubicBezTo>
                        <a:pt x="23432" y="112395"/>
                        <a:pt x="36386" y="104108"/>
                        <a:pt x="50197" y="96869"/>
                      </a:cubicBezTo>
                      <a:cubicBezTo>
                        <a:pt x="151162" y="44386"/>
                        <a:pt x="262795" y="38290"/>
                        <a:pt x="373190" y="39338"/>
                      </a:cubicBezTo>
                      <a:cubicBezTo>
                        <a:pt x="679514" y="23431"/>
                        <a:pt x="984790" y="68866"/>
                        <a:pt x="1291209" y="43339"/>
                      </a:cubicBezTo>
                      <a:cubicBezTo>
                        <a:pt x="1300163" y="42577"/>
                        <a:pt x="1309116" y="41815"/>
                        <a:pt x="1318070" y="41053"/>
                      </a:cubicBezTo>
                      <a:cubicBezTo>
                        <a:pt x="1310831" y="41053"/>
                        <a:pt x="1303592" y="41148"/>
                        <a:pt x="1296353" y="41148"/>
                      </a:cubicBezTo>
                      <a:cubicBezTo>
                        <a:pt x="1225487" y="41243"/>
                        <a:pt x="1154525" y="41053"/>
                        <a:pt x="1083659" y="40386"/>
                      </a:cubicBezTo>
                      <a:cubicBezTo>
                        <a:pt x="1012793" y="39719"/>
                        <a:pt x="941927" y="38576"/>
                        <a:pt x="871061" y="37052"/>
                      </a:cubicBezTo>
                      <a:cubicBezTo>
                        <a:pt x="849535" y="36862"/>
                        <a:pt x="827913" y="36481"/>
                        <a:pt x="806387" y="36195"/>
                      </a:cubicBezTo>
                      <a:cubicBezTo>
                        <a:pt x="741712" y="35338"/>
                        <a:pt x="677037" y="34290"/>
                        <a:pt x="612362" y="32766"/>
                      </a:cubicBezTo>
                      <a:cubicBezTo>
                        <a:pt x="677037" y="34290"/>
                        <a:pt x="741712" y="35338"/>
                        <a:pt x="806387" y="36195"/>
                      </a:cubicBezTo>
                      <a:cubicBezTo>
                        <a:pt x="827913" y="36481"/>
                        <a:pt x="849535" y="36862"/>
                        <a:pt x="871061" y="37052"/>
                      </a:cubicBezTo>
                      <a:cubicBezTo>
                        <a:pt x="941927" y="38576"/>
                        <a:pt x="1012793" y="39624"/>
                        <a:pt x="1083659" y="40386"/>
                      </a:cubicBezTo>
                      <a:cubicBezTo>
                        <a:pt x="1154525" y="41053"/>
                        <a:pt x="1225487" y="41338"/>
                        <a:pt x="1296353" y="41148"/>
                      </a:cubicBezTo>
                      <a:cubicBezTo>
                        <a:pt x="1303592" y="41148"/>
                        <a:pt x="1310831" y="41148"/>
                        <a:pt x="1318070" y="41053"/>
                      </a:cubicBezTo>
                      <a:cubicBezTo>
                        <a:pt x="1503807" y="25146"/>
                        <a:pt x="1703546" y="5810"/>
                        <a:pt x="1890427" y="41815"/>
                      </a:cubicBezTo>
                      <a:cubicBezTo>
                        <a:pt x="1910048" y="24574"/>
                        <a:pt x="1934147" y="14192"/>
                        <a:pt x="1959864" y="14288"/>
                      </a:cubicBezTo>
                      <a:cubicBezTo>
                        <a:pt x="2065687" y="14478"/>
                        <a:pt x="2172653" y="21526"/>
                        <a:pt x="2278571" y="36576"/>
                      </a:cubicBezTo>
                      <a:cubicBezTo>
                        <a:pt x="2385251" y="38957"/>
                        <a:pt x="2492026" y="37909"/>
                        <a:pt x="2598706" y="37528"/>
                      </a:cubicBezTo>
                      <a:cubicBezTo>
                        <a:pt x="2592324" y="26860"/>
                        <a:pt x="2584323" y="16954"/>
                        <a:pt x="2575751" y="8858"/>
                      </a:cubicBezTo>
                      <a:close/>
                      <a:moveTo>
                        <a:pt x="438817" y="27813"/>
                      </a:moveTo>
                      <a:cubicBezTo>
                        <a:pt x="410432" y="26860"/>
                        <a:pt x="382143" y="26003"/>
                        <a:pt x="353759" y="24860"/>
                      </a:cubicBezTo>
                      <a:cubicBezTo>
                        <a:pt x="353759" y="24860"/>
                        <a:pt x="353759" y="24860"/>
                        <a:pt x="353759" y="24860"/>
                      </a:cubicBezTo>
                      <a:cubicBezTo>
                        <a:pt x="382143" y="25908"/>
                        <a:pt x="410432" y="26860"/>
                        <a:pt x="438817" y="27813"/>
                      </a:cubicBezTo>
                      <a:close/>
                      <a:moveTo>
                        <a:pt x="353759" y="28194"/>
                      </a:moveTo>
                      <a:cubicBezTo>
                        <a:pt x="353759" y="28194"/>
                        <a:pt x="353759" y="28194"/>
                        <a:pt x="353759" y="28194"/>
                      </a:cubicBezTo>
                      <a:cubicBezTo>
                        <a:pt x="399479" y="29908"/>
                        <a:pt x="445294" y="31432"/>
                        <a:pt x="491014" y="32861"/>
                      </a:cubicBezTo>
                      <a:cubicBezTo>
                        <a:pt x="491014" y="32861"/>
                        <a:pt x="491014" y="32861"/>
                        <a:pt x="491014" y="32861"/>
                      </a:cubicBezTo>
                      <a:cubicBezTo>
                        <a:pt x="445294" y="31432"/>
                        <a:pt x="399479" y="29908"/>
                        <a:pt x="353759" y="28194"/>
                      </a:cubicBezTo>
                      <a:close/>
                    </a:path>
                  </a:pathLst>
                </a:custGeom>
                <a:solidFill>
                  <a:srgbClr val="D3C1B3">
                    <a:alpha val="52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7201" name="Graphic 8819">
                <a:extLst>
                  <a:ext uri="{FF2B5EF4-FFF2-40B4-BE49-F238E27FC236}">
                    <a16:creationId xmlns:a16="http://schemas.microsoft.com/office/drawing/2014/main" id="{6AA58D01-D840-C854-072F-8EDA4B52B97F}"/>
                  </a:ext>
                </a:extLst>
              </p:cNvPr>
              <p:cNvGrpSpPr/>
              <p:nvPr/>
            </p:nvGrpSpPr>
            <p:grpSpPr>
              <a:xfrm>
                <a:off x="7436746" y="1743614"/>
                <a:ext cx="2612421" cy="760666"/>
                <a:chOff x="7436746" y="1743614"/>
                <a:chExt cx="2612421" cy="760666"/>
              </a:xfrm>
            </p:grpSpPr>
            <p:grpSp>
              <p:nvGrpSpPr>
                <p:cNvPr id="17202" name="Graphic 8819">
                  <a:extLst>
                    <a:ext uri="{FF2B5EF4-FFF2-40B4-BE49-F238E27FC236}">
                      <a16:creationId xmlns:a16="http://schemas.microsoft.com/office/drawing/2014/main" id="{3F1CA0C9-E80B-BB1F-A926-3BB86BEBC82E}"/>
                    </a:ext>
                  </a:extLst>
                </p:cNvPr>
                <p:cNvGrpSpPr/>
                <p:nvPr/>
              </p:nvGrpSpPr>
              <p:grpSpPr>
                <a:xfrm>
                  <a:off x="7436746" y="1743614"/>
                  <a:ext cx="2612421" cy="760666"/>
                  <a:chOff x="7436746" y="1743614"/>
                  <a:chExt cx="2612421" cy="760666"/>
                </a:xfrm>
              </p:grpSpPr>
              <p:sp>
                <p:nvSpPr>
                  <p:cNvPr id="17220" name="Vrije vorm: vorm 17219">
                    <a:extLst>
                      <a:ext uri="{FF2B5EF4-FFF2-40B4-BE49-F238E27FC236}">
                        <a16:creationId xmlns:a16="http://schemas.microsoft.com/office/drawing/2014/main" id="{2DB97939-0958-472A-AA2A-590E16507AA3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45544"/>
                    <a:ext cx="1809" cy="6095"/>
                  </a:xfrm>
                  <a:custGeom>
                    <a:avLst/>
                    <a:gdLst>
                      <a:gd name="connsiteX0" fmla="*/ 0 w 1809"/>
                      <a:gd name="connsiteY0" fmla="*/ 6001 h 6095"/>
                      <a:gd name="connsiteX1" fmla="*/ 1810 w 1809"/>
                      <a:gd name="connsiteY1" fmla="*/ 6096 h 6095"/>
                      <a:gd name="connsiteX2" fmla="*/ 1810 w 1809"/>
                      <a:gd name="connsiteY2" fmla="*/ 95 h 6095"/>
                      <a:gd name="connsiteX3" fmla="*/ 0 w 1809"/>
                      <a:gd name="connsiteY3" fmla="*/ 0 h 6095"/>
                      <a:gd name="connsiteX4" fmla="*/ 0 w 1809"/>
                      <a:gd name="connsiteY4" fmla="*/ 6001 h 60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6095">
                        <a:moveTo>
                          <a:pt x="0" y="6001"/>
                        </a:moveTo>
                        <a:cubicBezTo>
                          <a:pt x="571" y="6001"/>
                          <a:pt x="1238" y="6001"/>
                          <a:pt x="1810" y="6096"/>
                        </a:cubicBezTo>
                        <a:lnTo>
                          <a:pt x="1810" y="95"/>
                        </a:lnTo>
                        <a:cubicBezTo>
                          <a:pt x="1238" y="95"/>
                          <a:pt x="571" y="95"/>
                          <a:pt x="0" y="0"/>
                        </a:cubicBezTo>
                        <a:lnTo>
                          <a:pt x="0" y="600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1" name="Vrije vorm: vorm 17220">
                    <a:extLst>
                      <a:ext uri="{FF2B5EF4-FFF2-40B4-BE49-F238E27FC236}">
                        <a16:creationId xmlns:a16="http://schemas.microsoft.com/office/drawing/2014/main" id="{DBBA7093-A7D7-72A5-98CD-C0966C6119B7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97538"/>
                    <a:ext cx="1809" cy="47148"/>
                  </a:xfrm>
                  <a:custGeom>
                    <a:avLst/>
                    <a:gdLst>
                      <a:gd name="connsiteX0" fmla="*/ 0 w 1809"/>
                      <a:gd name="connsiteY0" fmla="*/ 47054 h 47148"/>
                      <a:gd name="connsiteX1" fmla="*/ 1810 w 1809"/>
                      <a:gd name="connsiteY1" fmla="*/ 47149 h 47148"/>
                      <a:gd name="connsiteX2" fmla="*/ 1810 w 1809"/>
                      <a:gd name="connsiteY2" fmla="*/ 0 h 47148"/>
                      <a:gd name="connsiteX3" fmla="*/ 0 w 1809"/>
                      <a:gd name="connsiteY3" fmla="*/ 0 h 47148"/>
                      <a:gd name="connsiteX4" fmla="*/ 0 w 1809"/>
                      <a:gd name="connsiteY4" fmla="*/ 47054 h 471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47148">
                        <a:moveTo>
                          <a:pt x="0" y="47054"/>
                        </a:moveTo>
                        <a:cubicBezTo>
                          <a:pt x="571" y="47054"/>
                          <a:pt x="1238" y="47054"/>
                          <a:pt x="1810" y="47149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470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2" name="Vrije vorm: vorm 17221">
                    <a:extLst>
                      <a:ext uri="{FF2B5EF4-FFF2-40B4-BE49-F238E27FC236}">
                        <a16:creationId xmlns:a16="http://schemas.microsoft.com/office/drawing/2014/main" id="{B4B042F8-7F2F-D775-5566-A086DD602D5E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8484"/>
                    <a:ext cx="1809" cy="35147"/>
                  </a:xfrm>
                  <a:custGeom>
                    <a:avLst/>
                    <a:gdLst>
                      <a:gd name="connsiteX0" fmla="*/ 0 w 1809"/>
                      <a:gd name="connsiteY0" fmla="*/ 35147 h 35147"/>
                      <a:gd name="connsiteX1" fmla="*/ 1810 w 1809"/>
                      <a:gd name="connsiteY1" fmla="*/ 35147 h 35147"/>
                      <a:gd name="connsiteX2" fmla="*/ 1810 w 1809"/>
                      <a:gd name="connsiteY2" fmla="*/ 0 h 35147"/>
                      <a:gd name="connsiteX3" fmla="*/ 0 w 1809"/>
                      <a:gd name="connsiteY3" fmla="*/ 0 h 35147"/>
                      <a:gd name="connsiteX4" fmla="*/ 0 w 1809"/>
                      <a:gd name="connsiteY4" fmla="*/ 35147 h 35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35147">
                        <a:moveTo>
                          <a:pt x="0" y="35147"/>
                        </a:moveTo>
                        <a:cubicBezTo>
                          <a:pt x="571" y="35147"/>
                          <a:pt x="1238" y="35147"/>
                          <a:pt x="1810" y="35147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35147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3" name="Vrije vorm: vorm 17222">
                    <a:extLst>
                      <a:ext uri="{FF2B5EF4-FFF2-40B4-BE49-F238E27FC236}">
                        <a16:creationId xmlns:a16="http://schemas.microsoft.com/office/drawing/2014/main" id="{5680A7A4-96F3-C2BE-07E3-D29C593ABCFD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4" name="Vrije vorm: vorm 17223">
                    <a:extLst>
                      <a:ext uri="{FF2B5EF4-FFF2-40B4-BE49-F238E27FC236}">
                        <a16:creationId xmlns:a16="http://schemas.microsoft.com/office/drawing/2014/main" id="{C2E27C58-B65E-F1ED-47DE-44A183B7BD7D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5" name="Vrije vorm: vorm 17224">
                    <a:extLst>
                      <a:ext uri="{FF2B5EF4-FFF2-40B4-BE49-F238E27FC236}">
                        <a16:creationId xmlns:a16="http://schemas.microsoft.com/office/drawing/2014/main" id="{D0D0D890-A60D-8111-AA73-75F4E80D25AB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1626"/>
                    <a:ext cx="1809" cy="5524"/>
                  </a:xfrm>
                  <a:custGeom>
                    <a:avLst/>
                    <a:gdLst>
                      <a:gd name="connsiteX0" fmla="*/ 0 w 1809"/>
                      <a:gd name="connsiteY0" fmla="*/ 5334 h 5524"/>
                      <a:gd name="connsiteX1" fmla="*/ 1810 w 1809"/>
                      <a:gd name="connsiteY1" fmla="*/ 5525 h 5524"/>
                      <a:gd name="connsiteX2" fmla="*/ 1810 w 1809"/>
                      <a:gd name="connsiteY2" fmla="*/ 0 h 5524"/>
                      <a:gd name="connsiteX3" fmla="*/ 0 w 1809"/>
                      <a:gd name="connsiteY3" fmla="*/ 0 h 5524"/>
                      <a:gd name="connsiteX4" fmla="*/ 0 w 1809"/>
                      <a:gd name="connsiteY4" fmla="*/ 5334 h 5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5524">
                        <a:moveTo>
                          <a:pt x="0" y="5334"/>
                        </a:moveTo>
                        <a:cubicBezTo>
                          <a:pt x="571" y="5334"/>
                          <a:pt x="1238" y="5429"/>
                          <a:pt x="1810" y="5525"/>
                        </a:cubicBezTo>
                        <a:lnTo>
                          <a:pt x="1810" y="0"/>
                        </a:lnTo>
                        <a:cubicBezTo>
                          <a:pt x="1238" y="0"/>
                          <a:pt x="571" y="0"/>
                          <a:pt x="0" y="0"/>
                        </a:cubicBezTo>
                        <a:lnTo>
                          <a:pt x="0" y="533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6" name="Vrije vorm: vorm 17225">
                    <a:extLst>
                      <a:ext uri="{FF2B5EF4-FFF2-40B4-BE49-F238E27FC236}">
                        <a16:creationId xmlns:a16="http://schemas.microsoft.com/office/drawing/2014/main" id="{1164DE78-8592-E30A-1079-48C92B4CDB7B}"/>
                      </a:ext>
                    </a:extLst>
                  </p:cNvPr>
                  <p:cNvSpPr/>
                  <p:nvPr/>
                </p:nvSpPr>
                <p:spPr>
                  <a:xfrm>
                    <a:off x="7439032" y="2075370"/>
                    <a:ext cx="2609945" cy="150875"/>
                  </a:xfrm>
                  <a:custGeom>
                    <a:avLst/>
                    <a:gdLst>
                      <a:gd name="connsiteX0" fmla="*/ 2603468 w 2609945"/>
                      <a:gd name="connsiteY0" fmla="*/ 45910 h 150875"/>
                      <a:gd name="connsiteX1" fmla="*/ 2603468 w 2609945"/>
                      <a:gd name="connsiteY1" fmla="*/ 45910 h 150875"/>
                      <a:gd name="connsiteX2" fmla="*/ 2603468 w 2609945"/>
                      <a:gd name="connsiteY2" fmla="*/ 150876 h 150875"/>
                      <a:gd name="connsiteX3" fmla="*/ 2609946 w 2609945"/>
                      <a:gd name="connsiteY3" fmla="*/ 150304 h 150875"/>
                      <a:gd name="connsiteX4" fmla="*/ 2609946 w 2609945"/>
                      <a:gd name="connsiteY4" fmla="*/ 0 h 150875"/>
                      <a:gd name="connsiteX5" fmla="*/ 2608040 w 2609945"/>
                      <a:gd name="connsiteY5" fmla="*/ 95 h 150875"/>
                      <a:gd name="connsiteX6" fmla="*/ 2608040 w 2609945"/>
                      <a:gd name="connsiteY6" fmla="*/ 19717 h 150875"/>
                      <a:gd name="connsiteX7" fmla="*/ 1942624 w 2609945"/>
                      <a:gd name="connsiteY7" fmla="*/ 25051 h 150875"/>
                      <a:gd name="connsiteX8" fmla="*/ 1940338 w 2609945"/>
                      <a:gd name="connsiteY8" fmla="*/ 25527 h 150875"/>
                      <a:gd name="connsiteX9" fmla="*/ 1937480 w 2609945"/>
                      <a:gd name="connsiteY9" fmla="*/ 25527 h 150875"/>
                      <a:gd name="connsiteX10" fmla="*/ 1940147 w 2609945"/>
                      <a:gd name="connsiteY10" fmla="*/ 25051 h 150875"/>
                      <a:gd name="connsiteX11" fmla="*/ 1180052 w 2609945"/>
                      <a:gd name="connsiteY11" fmla="*/ 31147 h 150875"/>
                      <a:gd name="connsiteX12" fmla="*/ 1186815 w 2609945"/>
                      <a:gd name="connsiteY12" fmla="*/ 31528 h 150875"/>
                      <a:gd name="connsiteX13" fmla="*/ 912590 w 2609945"/>
                      <a:gd name="connsiteY13" fmla="*/ 33719 h 150875"/>
                      <a:gd name="connsiteX14" fmla="*/ 862775 w 2609945"/>
                      <a:gd name="connsiteY14" fmla="*/ 33719 h 150875"/>
                      <a:gd name="connsiteX15" fmla="*/ 859631 w 2609945"/>
                      <a:gd name="connsiteY15" fmla="*/ 33719 h 150875"/>
                      <a:gd name="connsiteX16" fmla="*/ 809816 w 2609945"/>
                      <a:gd name="connsiteY16" fmla="*/ 34576 h 150875"/>
                      <a:gd name="connsiteX17" fmla="*/ 595884 w 2609945"/>
                      <a:gd name="connsiteY17" fmla="*/ 36290 h 150875"/>
                      <a:gd name="connsiteX18" fmla="*/ 601694 w 2609945"/>
                      <a:gd name="connsiteY18" fmla="*/ 35814 h 150875"/>
                      <a:gd name="connsiteX19" fmla="*/ 99536 w 2609945"/>
                      <a:gd name="connsiteY19" fmla="*/ 39815 h 150875"/>
                      <a:gd name="connsiteX20" fmla="*/ 96107 w 2609945"/>
                      <a:gd name="connsiteY20" fmla="*/ 40291 h 150875"/>
                      <a:gd name="connsiteX21" fmla="*/ 84201 w 2609945"/>
                      <a:gd name="connsiteY21" fmla="*/ 40291 h 150875"/>
                      <a:gd name="connsiteX22" fmla="*/ 87344 w 2609945"/>
                      <a:gd name="connsiteY22" fmla="*/ 39910 h 150875"/>
                      <a:gd name="connsiteX23" fmla="*/ 0 w 2609945"/>
                      <a:gd name="connsiteY23" fmla="*/ 40577 h 150875"/>
                      <a:gd name="connsiteX24" fmla="*/ 0 w 2609945"/>
                      <a:gd name="connsiteY24" fmla="*/ 57626 h 150875"/>
                      <a:gd name="connsiteX25" fmla="*/ 2603754 w 2609945"/>
                      <a:gd name="connsiteY25" fmla="*/ 36862 h 150875"/>
                      <a:gd name="connsiteX26" fmla="*/ 2603754 w 2609945"/>
                      <a:gd name="connsiteY26" fmla="*/ 45815 h 150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609945" h="150875">
                        <a:moveTo>
                          <a:pt x="2603468" y="45910"/>
                        </a:moveTo>
                        <a:lnTo>
                          <a:pt x="2603468" y="45910"/>
                        </a:lnTo>
                        <a:lnTo>
                          <a:pt x="2603468" y="150876"/>
                        </a:lnTo>
                        <a:cubicBezTo>
                          <a:pt x="2605659" y="150686"/>
                          <a:pt x="2607755" y="150495"/>
                          <a:pt x="2609946" y="150304"/>
                        </a:cubicBezTo>
                        <a:lnTo>
                          <a:pt x="2609946" y="0"/>
                        </a:lnTo>
                        <a:cubicBezTo>
                          <a:pt x="2609279" y="0"/>
                          <a:pt x="2608612" y="0"/>
                          <a:pt x="2608040" y="95"/>
                        </a:cubicBezTo>
                        <a:lnTo>
                          <a:pt x="2608040" y="19717"/>
                        </a:lnTo>
                        <a:cubicBezTo>
                          <a:pt x="2608040" y="19717"/>
                          <a:pt x="1942624" y="25051"/>
                          <a:pt x="1942624" y="25051"/>
                        </a:cubicBezTo>
                        <a:cubicBezTo>
                          <a:pt x="1941862" y="25241"/>
                          <a:pt x="1941100" y="25337"/>
                          <a:pt x="1940338" y="25527"/>
                        </a:cubicBezTo>
                        <a:lnTo>
                          <a:pt x="1937480" y="25527"/>
                        </a:lnTo>
                        <a:cubicBezTo>
                          <a:pt x="1938338" y="25432"/>
                          <a:pt x="1939290" y="25241"/>
                          <a:pt x="1940147" y="25051"/>
                        </a:cubicBezTo>
                        <a:lnTo>
                          <a:pt x="1180052" y="31147"/>
                        </a:lnTo>
                        <a:cubicBezTo>
                          <a:pt x="1182338" y="31242"/>
                          <a:pt x="1184529" y="31433"/>
                          <a:pt x="1186815" y="31528"/>
                        </a:cubicBezTo>
                        <a:lnTo>
                          <a:pt x="912590" y="33719"/>
                        </a:lnTo>
                        <a:cubicBezTo>
                          <a:pt x="896017" y="33528"/>
                          <a:pt x="879348" y="33528"/>
                          <a:pt x="862775" y="33719"/>
                        </a:cubicBezTo>
                        <a:lnTo>
                          <a:pt x="859631" y="33719"/>
                        </a:lnTo>
                        <a:cubicBezTo>
                          <a:pt x="843058" y="33909"/>
                          <a:pt x="826389" y="34195"/>
                          <a:pt x="809816" y="34576"/>
                        </a:cubicBezTo>
                        <a:lnTo>
                          <a:pt x="595884" y="36290"/>
                        </a:lnTo>
                        <a:cubicBezTo>
                          <a:pt x="597789" y="36100"/>
                          <a:pt x="599789" y="35909"/>
                          <a:pt x="601694" y="35814"/>
                        </a:cubicBezTo>
                        <a:lnTo>
                          <a:pt x="99536" y="39815"/>
                        </a:lnTo>
                        <a:lnTo>
                          <a:pt x="96107" y="40291"/>
                        </a:lnTo>
                        <a:lnTo>
                          <a:pt x="84201" y="40291"/>
                        </a:lnTo>
                        <a:cubicBezTo>
                          <a:pt x="84201" y="40291"/>
                          <a:pt x="87344" y="39910"/>
                          <a:pt x="87344" y="39910"/>
                        </a:cubicBezTo>
                        <a:lnTo>
                          <a:pt x="0" y="40577"/>
                        </a:lnTo>
                        <a:lnTo>
                          <a:pt x="0" y="57626"/>
                        </a:lnTo>
                        <a:cubicBezTo>
                          <a:pt x="0" y="57626"/>
                          <a:pt x="2603754" y="36862"/>
                          <a:pt x="2603754" y="36862"/>
                        </a:cubicBezTo>
                        <a:lnTo>
                          <a:pt x="2603754" y="458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7" name="Vrije vorm: vorm 17226">
                    <a:extLst>
                      <a:ext uri="{FF2B5EF4-FFF2-40B4-BE49-F238E27FC236}">
                        <a16:creationId xmlns:a16="http://schemas.microsoft.com/office/drawing/2014/main" id="{4571EB39-792C-F45B-1E49-5935508A902C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776380"/>
                    <a:ext cx="1905" cy="63817"/>
                  </a:xfrm>
                  <a:custGeom>
                    <a:avLst/>
                    <a:gdLst>
                      <a:gd name="connsiteX0" fmla="*/ 0 w 1905"/>
                      <a:gd name="connsiteY0" fmla="*/ 0 h 63817"/>
                      <a:gd name="connsiteX1" fmla="*/ 0 w 1905"/>
                      <a:gd name="connsiteY1" fmla="*/ 63627 h 63817"/>
                      <a:gd name="connsiteX2" fmla="*/ 1905 w 1905"/>
                      <a:gd name="connsiteY2" fmla="*/ 63818 h 63817"/>
                      <a:gd name="connsiteX3" fmla="*/ 1905 w 1905"/>
                      <a:gd name="connsiteY3" fmla="*/ 6287 h 63817"/>
                      <a:gd name="connsiteX4" fmla="*/ 0 w 1905"/>
                      <a:gd name="connsiteY4" fmla="*/ 0 h 638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63817">
                        <a:moveTo>
                          <a:pt x="0" y="0"/>
                        </a:moveTo>
                        <a:lnTo>
                          <a:pt x="0" y="63627"/>
                        </a:lnTo>
                        <a:cubicBezTo>
                          <a:pt x="667" y="63627"/>
                          <a:pt x="1238" y="63722"/>
                          <a:pt x="1905" y="63818"/>
                        </a:cubicBezTo>
                        <a:lnTo>
                          <a:pt x="1905" y="6287"/>
                        </a:lnTo>
                        <a:cubicBezTo>
                          <a:pt x="1334" y="4191"/>
                          <a:pt x="667" y="2096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8" name="Vrije vorm: vorm 17227">
                    <a:extLst>
                      <a:ext uri="{FF2B5EF4-FFF2-40B4-BE49-F238E27FC236}">
                        <a16:creationId xmlns:a16="http://schemas.microsoft.com/office/drawing/2014/main" id="{2A2A87B3-87C4-BD7E-BD76-C67234F313BB}"/>
                      </a:ext>
                    </a:extLst>
                  </p:cNvPr>
                  <p:cNvSpPr/>
                  <p:nvPr/>
                </p:nvSpPr>
                <p:spPr>
                  <a:xfrm>
                    <a:off x="8572888" y="1743709"/>
                    <a:ext cx="1449323" cy="11525"/>
                  </a:xfrm>
                  <a:custGeom>
                    <a:avLst/>
                    <a:gdLst>
                      <a:gd name="connsiteX0" fmla="*/ 1449324 w 1449323"/>
                      <a:gd name="connsiteY0" fmla="*/ 0 h 11525"/>
                      <a:gd name="connsiteX1" fmla="*/ 0 w 1449323"/>
                      <a:gd name="connsiteY1" fmla="*/ 11525 h 11525"/>
                      <a:gd name="connsiteX2" fmla="*/ 0 w 1449323"/>
                      <a:gd name="connsiteY2" fmla="*/ 11525 h 11525"/>
                      <a:gd name="connsiteX3" fmla="*/ 1449324 w 1449323"/>
                      <a:gd name="connsiteY3" fmla="*/ 0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49323" h="11525">
                        <a:moveTo>
                          <a:pt x="1449324" y="0"/>
                        </a:moveTo>
                        <a:cubicBezTo>
                          <a:pt x="965835" y="3239"/>
                          <a:pt x="488251" y="6382"/>
                          <a:pt x="0" y="11525"/>
                        </a:cubicBezTo>
                        <a:cubicBezTo>
                          <a:pt x="44482" y="11144"/>
                          <a:pt x="762" y="11525"/>
                          <a:pt x="0" y="11525"/>
                        </a:cubicBezTo>
                        <a:cubicBezTo>
                          <a:pt x="488251" y="6287"/>
                          <a:pt x="965835" y="3239"/>
                          <a:pt x="1449324" y="0"/>
                        </a:cubicBezTo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29" name="Vrije vorm: vorm 17228">
                    <a:extLst>
                      <a:ext uri="{FF2B5EF4-FFF2-40B4-BE49-F238E27FC236}">
                        <a16:creationId xmlns:a16="http://schemas.microsoft.com/office/drawing/2014/main" id="{A7CE1863-A82A-5626-D651-89F91E6AFBB3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27103"/>
                    <a:ext cx="6381" cy="2476"/>
                  </a:xfrm>
                  <a:custGeom>
                    <a:avLst/>
                    <a:gdLst>
                      <a:gd name="connsiteX0" fmla="*/ 0 w 6381"/>
                      <a:gd name="connsiteY0" fmla="*/ 2476 h 2476"/>
                      <a:gd name="connsiteX1" fmla="*/ 6382 w 6381"/>
                      <a:gd name="connsiteY1" fmla="*/ 1905 h 2476"/>
                      <a:gd name="connsiteX2" fmla="*/ 6382 w 6381"/>
                      <a:gd name="connsiteY2" fmla="*/ 0 h 2476"/>
                      <a:gd name="connsiteX3" fmla="*/ 0 w 6381"/>
                      <a:gd name="connsiteY3" fmla="*/ 667 h 2476"/>
                      <a:gd name="connsiteX4" fmla="*/ 0 w 6381"/>
                      <a:gd name="connsiteY4" fmla="*/ 2381 h 2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476">
                        <a:moveTo>
                          <a:pt x="0" y="2476"/>
                        </a:moveTo>
                        <a:cubicBezTo>
                          <a:pt x="2096" y="2286"/>
                          <a:pt x="4286" y="2096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476"/>
                          <a:pt x="0" y="667"/>
                        </a:cubicBezTo>
                        <a:lnTo>
                          <a:pt x="0" y="238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0" name="Vrije vorm: vorm 17229">
                    <a:extLst>
                      <a:ext uri="{FF2B5EF4-FFF2-40B4-BE49-F238E27FC236}">
                        <a16:creationId xmlns:a16="http://schemas.microsoft.com/office/drawing/2014/main" id="{9117BE43-439A-20A3-BCE0-46E421EF7BF2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52402"/>
                    <a:ext cx="1905" cy="102393"/>
                  </a:xfrm>
                  <a:custGeom>
                    <a:avLst/>
                    <a:gdLst>
                      <a:gd name="connsiteX0" fmla="*/ 95 w 1905"/>
                      <a:gd name="connsiteY0" fmla="*/ 102394 h 102393"/>
                      <a:gd name="connsiteX1" fmla="*/ 1905 w 1905"/>
                      <a:gd name="connsiteY1" fmla="*/ 102394 h 102393"/>
                      <a:gd name="connsiteX2" fmla="*/ 1905 w 1905"/>
                      <a:gd name="connsiteY2" fmla="*/ 95 h 102393"/>
                      <a:gd name="connsiteX3" fmla="*/ 0 w 1905"/>
                      <a:gd name="connsiteY3" fmla="*/ 0 h 102393"/>
                      <a:gd name="connsiteX4" fmla="*/ 0 w 1905"/>
                      <a:gd name="connsiteY4" fmla="*/ 102298 h 1023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102393">
                        <a:moveTo>
                          <a:pt x="95" y="102394"/>
                        </a:moveTo>
                        <a:cubicBezTo>
                          <a:pt x="667" y="102394"/>
                          <a:pt x="1334" y="102394"/>
                          <a:pt x="1905" y="102394"/>
                        </a:cubicBezTo>
                        <a:lnTo>
                          <a:pt x="1905" y="95"/>
                        </a:lnTo>
                        <a:cubicBezTo>
                          <a:pt x="1238" y="95"/>
                          <a:pt x="667" y="95"/>
                          <a:pt x="0" y="0"/>
                        </a:cubicBezTo>
                        <a:lnTo>
                          <a:pt x="0" y="102298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1" name="Vrije vorm: vorm 17230">
                    <a:extLst>
                      <a:ext uri="{FF2B5EF4-FFF2-40B4-BE49-F238E27FC236}">
                        <a16:creationId xmlns:a16="http://schemas.microsoft.com/office/drawing/2014/main" id="{E39874B3-2D08-C607-0AB1-8BF86F60E3EC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30342"/>
                    <a:ext cx="6476" cy="167449"/>
                  </a:xfrm>
                  <a:custGeom>
                    <a:avLst/>
                    <a:gdLst>
                      <a:gd name="connsiteX0" fmla="*/ 95 w 6476"/>
                      <a:gd name="connsiteY0" fmla="*/ 167450 h 167449"/>
                      <a:gd name="connsiteX1" fmla="*/ 6477 w 6476"/>
                      <a:gd name="connsiteY1" fmla="*/ 167164 h 167449"/>
                      <a:gd name="connsiteX2" fmla="*/ 6477 w 6476"/>
                      <a:gd name="connsiteY2" fmla="*/ 0 h 167449"/>
                      <a:gd name="connsiteX3" fmla="*/ 0 w 6476"/>
                      <a:gd name="connsiteY3" fmla="*/ 667 h 167449"/>
                      <a:gd name="connsiteX4" fmla="*/ 0 w 6476"/>
                      <a:gd name="connsiteY4" fmla="*/ 167354 h 16744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476" h="167449">
                        <a:moveTo>
                          <a:pt x="95" y="167450"/>
                        </a:moveTo>
                        <a:cubicBezTo>
                          <a:pt x="2191" y="167450"/>
                          <a:pt x="4381" y="167259"/>
                          <a:pt x="6477" y="167164"/>
                        </a:cubicBezTo>
                        <a:lnTo>
                          <a:pt x="6477" y="0"/>
                        </a:lnTo>
                        <a:cubicBezTo>
                          <a:pt x="4286" y="191"/>
                          <a:pt x="2191" y="476"/>
                          <a:pt x="0" y="667"/>
                        </a:cubicBezTo>
                        <a:lnTo>
                          <a:pt x="0" y="1673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2" name="Vrije vorm: vorm 17231">
                    <a:extLst>
                      <a:ext uri="{FF2B5EF4-FFF2-40B4-BE49-F238E27FC236}">
                        <a16:creationId xmlns:a16="http://schemas.microsoft.com/office/drawing/2014/main" id="{80047FDE-9E48-53D3-A4EE-1133C5E3AF02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398839"/>
                    <a:ext cx="6381" cy="2190"/>
                  </a:xfrm>
                  <a:custGeom>
                    <a:avLst/>
                    <a:gdLst>
                      <a:gd name="connsiteX0" fmla="*/ 0 w 6381"/>
                      <a:gd name="connsiteY0" fmla="*/ 2191 h 2190"/>
                      <a:gd name="connsiteX1" fmla="*/ 6382 w 6381"/>
                      <a:gd name="connsiteY1" fmla="*/ 1905 h 2190"/>
                      <a:gd name="connsiteX2" fmla="*/ 6382 w 6381"/>
                      <a:gd name="connsiteY2" fmla="*/ 0 h 2190"/>
                      <a:gd name="connsiteX3" fmla="*/ 0 w 6381"/>
                      <a:gd name="connsiteY3" fmla="*/ 476 h 2190"/>
                      <a:gd name="connsiteX4" fmla="*/ 0 w 6381"/>
                      <a:gd name="connsiteY4" fmla="*/ 2191 h 2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190">
                        <a:moveTo>
                          <a:pt x="0" y="2191"/>
                        </a:moveTo>
                        <a:cubicBezTo>
                          <a:pt x="2096" y="2191"/>
                          <a:pt x="4286" y="2000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286"/>
                          <a:pt x="0" y="476"/>
                        </a:cubicBezTo>
                        <a:lnTo>
                          <a:pt x="0" y="219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3" name="Vrije vorm: vorm 17232">
                    <a:extLst>
                      <a:ext uri="{FF2B5EF4-FFF2-40B4-BE49-F238E27FC236}">
                        <a16:creationId xmlns:a16="http://schemas.microsoft.com/office/drawing/2014/main" id="{1E8BCF59-E41E-36CF-B9E4-0E9AACFCD567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402173"/>
                    <a:ext cx="6381" cy="46101"/>
                  </a:xfrm>
                  <a:custGeom>
                    <a:avLst/>
                    <a:gdLst>
                      <a:gd name="connsiteX0" fmla="*/ 0 w 6381"/>
                      <a:gd name="connsiteY0" fmla="*/ 45911 h 46101"/>
                      <a:gd name="connsiteX1" fmla="*/ 6382 w 6381"/>
                      <a:gd name="connsiteY1" fmla="*/ 46101 h 46101"/>
                      <a:gd name="connsiteX2" fmla="*/ 6382 w 6381"/>
                      <a:gd name="connsiteY2" fmla="*/ 0 h 46101"/>
                      <a:gd name="connsiteX3" fmla="*/ 0 w 6381"/>
                      <a:gd name="connsiteY3" fmla="*/ 476 h 46101"/>
                      <a:gd name="connsiteX4" fmla="*/ 0 w 6381"/>
                      <a:gd name="connsiteY4" fmla="*/ 45911 h 461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46101">
                        <a:moveTo>
                          <a:pt x="0" y="45911"/>
                        </a:moveTo>
                        <a:lnTo>
                          <a:pt x="6382" y="46101"/>
                        </a:lnTo>
                        <a:lnTo>
                          <a:pt x="6382" y="0"/>
                        </a:lnTo>
                        <a:cubicBezTo>
                          <a:pt x="4191" y="191"/>
                          <a:pt x="2096" y="286"/>
                          <a:pt x="0" y="476"/>
                        </a:cubicBezTo>
                        <a:lnTo>
                          <a:pt x="0" y="4591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4" name="Vrije vorm: vorm 17233">
                    <a:extLst>
                      <a:ext uri="{FF2B5EF4-FFF2-40B4-BE49-F238E27FC236}">
                        <a16:creationId xmlns:a16="http://schemas.microsoft.com/office/drawing/2014/main" id="{387D42B9-7AE0-5856-6289-5018594BD785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19719"/>
                    <a:ext cx="138398" cy="9048"/>
                  </a:xfrm>
                  <a:custGeom>
                    <a:avLst/>
                    <a:gdLst>
                      <a:gd name="connsiteX0" fmla="*/ 0 w 138398"/>
                      <a:gd name="connsiteY0" fmla="*/ 8287 h 9048"/>
                      <a:gd name="connsiteX1" fmla="*/ 0 w 138398"/>
                      <a:gd name="connsiteY1" fmla="*/ 9049 h 9048"/>
                      <a:gd name="connsiteX2" fmla="*/ 138398 w 138398"/>
                      <a:gd name="connsiteY2" fmla="*/ 0 h 9048"/>
                      <a:gd name="connsiteX3" fmla="*/ 3334 w 138398"/>
                      <a:gd name="connsiteY3" fmla="*/ 3715 h 9048"/>
                      <a:gd name="connsiteX4" fmla="*/ 0 w 138398"/>
                      <a:gd name="connsiteY4" fmla="*/ 8192 h 90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8398" h="9048">
                        <a:moveTo>
                          <a:pt x="0" y="8287"/>
                        </a:moveTo>
                        <a:lnTo>
                          <a:pt x="0" y="9049"/>
                        </a:lnTo>
                        <a:cubicBezTo>
                          <a:pt x="46006" y="5239"/>
                          <a:pt x="92107" y="2096"/>
                          <a:pt x="138398" y="0"/>
                        </a:cubicBezTo>
                        <a:cubicBezTo>
                          <a:pt x="93440" y="286"/>
                          <a:pt x="48387" y="1715"/>
                          <a:pt x="3334" y="3715"/>
                        </a:cubicBezTo>
                        <a:cubicBezTo>
                          <a:pt x="2191" y="5239"/>
                          <a:pt x="1048" y="6667"/>
                          <a:pt x="0" y="819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5" name="Vrije vorm: vorm 17234">
                    <a:extLst>
                      <a:ext uri="{FF2B5EF4-FFF2-40B4-BE49-F238E27FC236}">
                        <a16:creationId xmlns:a16="http://schemas.microsoft.com/office/drawing/2014/main" id="{8CA31C74-3463-20AA-160F-D01F03D41DE2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6" name="Vrije vorm: vorm 17235">
                    <a:extLst>
                      <a:ext uri="{FF2B5EF4-FFF2-40B4-BE49-F238E27FC236}">
                        <a16:creationId xmlns:a16="http://schemas.microsoft.com/office/drawing/2014/main" id="{71490CEC-6D2F-7DF3-7174-C3EBB8D20DD0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7" name="Vrije vorm: vorm 17236">
                    <a:extLst>
                      <a:ext uri="{FF2B5EF4-FFF2-40B4-BE49-F238E27FC236}">
                        <a16:creationId xmlns:a16="http://schemas.microsoft.com/office/drawing/2014/main" id="{BA69EC35-0FE5-41C1-8030-8C430B7BDCDB}"/>
                      </a:ext>
                    </a:extLst>
                  </p:cNvPr>
                  <p:cNvSpPr/>
                  <p:nvPr/>
                </p:nvSpPr>
                <p:spPr>
                  <a:xfrm>
                    <a:off x="8572983" y="1743614"/>
                    <a:ext cx="1471517" cy="24479"/>
                  </a:xfrm>
                  <a:custGeom>
                    <a:avLst/>
                    <a:gdLst>
                      <a:gd name="connsiteX0" fmla="*/ 1465802 w 1471517"/>
                      <a:gd name="connsiteY0" fmla="*/ 8763 h 24479"/>
                      <a:gd name="connsiteX1" fmla="*/ 1454944 w 1471517"/>
                      <a:gd name="connsiteY1" fmla="*/ 0 h 24479"/>
                      <a:gd name="connsiteX2" fmla="*/ 0 w 1471517"/>
                      <a:gd name="connsiteY2" fmla="*/ 11621 h 24479"/>
                      <a:gd name="connsiteX3" fmla="*/ 151543 w 1471517"/>
                      <a:gd name="connsiteY3" fmla="*/ 18288 h 24479"/>
                      <a:gd name="connsiteX4" fmla="*/ 377381 w 1471517"/>
                      <a:gd name="connsiteY4" fmla="*/ 19812 h 24479"/>
                      <a:gd name="connsiteX5" fmla="*/ 603599 w 1471517"/>
                      <a:gd name="connsiteY5" fmla="*/ 13145 h 24479"/>
                      <a:gd name="connsiteX6" fmla="*/ 1056513 w 1471517"/>
                      <a:gd name="connsiteY6" fmla="*/ 11335 h 24479"/>
                      <a:gd name="connsiteX7" fmla="*/ 1471517 w 1471517"/>
                      <a:gd name="connsiteY7" fmla="*/ 24479 h 24479"/>
                      <a:gd name="connsiteX8" fmla="*/ 1465897 w 1471517"/>
                      <a:gd name="connsiteY8" fmla="*/ 8763 h 24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471517" h="24479">
                        <a:moveTo>
                          <a:pt x="1465802" y="8763"/>
                        </a:moveTo>
                        <a:cubicBezTo>
                          <a:pt x="1462469" y="5429"/>
                          <a:pt x="1458849" y="2572"/>
                          <a:pt x="1454944" y="0"/>
                        </a:cubicBezTo>
                        <a:lnTo>
                          <a:pt x="0" y="11621"/>
                        </a:lnTo>
                        <a:cubicBezTo>
                          <a:pt x="50482" y="14573"/>
                          <a:pt x="100965" y="16859"/>
                          <a:pt x="151543" y="18288"/>
                        </a:cubicBezTo>
                        <a:cubicBezTo>
                          <a:pt x="226790" y="20860"/>
                          <a:pt x="302038" y="21622"/>
                          <a:pt x="377381" y="19812"/>
                        </a:cubicBezTo>
                        <a:cubicBezTo>
                          <a:pt x="452723" y="18098"/>
                          <a:pt x="528066" y="14764"/>
                          <a:pt x="603599" y="13145"/>
                        </a:cubicBezTo>
                        <a:cubicBezTo>
                          <a:pt x="754570" y="9525"/>
                          <a:pt x="905637" y="9335"/>
                          <a:pt x="1056513" y="11335"/>
                        </a:cubicBezTo>
                        <a:cubicBezTo>
                          <a:pt x="1195007" y="14288"/>
                          <a:pt x="1333310" y="19050"/>
                          <a:pt x="1471517" y="24479"/>
                        </a:cubicBezTo>
                        <a:cubicBezTo>
                          <a:pt x="1469803" y="19241"/>
                          <a:pt x="1467898" y="14002"/>
                          <a:pt x="1465897" y="876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8" name="Vrije vorm: vorm 17237">
                    <a:extLst>
                      <a:ext uri="{FF2B5EF4-FFF2-40B4-BE49-F238E27FC236}">
                        <a16:creationId xmlns:a16="http://schemas.microsoft.com/office/drawing/2014/main" id="{6A4992B7-8195-1AB1-0173-D29954904CCD}"/>
                      </a:ext>
                    </a:extLst>
                  </p:cNvPr>
                  <p:cNvSpPr/>
                  <p:nvPr/>
                </p:nvSpPr>
                <p:spPr>
                  <a:xfrm>
                    <a:off x="8298568" y="2109184"/>
                    <a:ext cx="3143" cy="9525"/>
                  </a:xfrm>
                  <a:custGeom>
                    <a:avLst/>
                    <a:gdLst>
                      <a:gd name="connsiteX0" fmla="*/ 0 w 3143"/>
                      <a:gd name="connsiteY0" fmla="*/ 0 h 9525"/>
                      <a:gd name="connsiteX1" fmla="*/ 3143 w 3143"/>
                      <a:gd name="connsiteY1" fmla="*/ 0 h 9525"/>
                      <a:gd name="connsiteX2" fmla="*/ 0 w 3143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43" h="9525">
                        <a:moveTo>
                          <a:pt x="0" y="0"/>
                        </a:moveTo>
                        <a:lnTo>
                          <a:pt x="3143" y="0"/>
                        </a:lnTo>
                        <a:cubicBezTo>
                          <a:pt x="2095" y="0"/>
                          <a:pt x="1048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39" name="Vrije vorm: vorm 17238">
                    <a:extLst>
                      <a:ext uri="{FF2B5EF4-FFF2-40B4-BE49-F238E27FC236}">
                        <a16:creationId xmlns:a16="http://schemas.microsoft.com/office/drawing/2014/main" id="{984A6A86-5D9C-CF6A-2262-A1C399F04413}"/>
                      </a:ext>
                    </a:extLst>
                  </p:cNvPr>
                  <p:cNvSpPr/>
                  <p:nvPr/>
                </p:nvSpPr>
                <p:spPr>
                  <a:xfrm>
                    <a:off x="9629496" y="1761902"/>
                    <a:ext cx="417099" cy="13144"/>
                  </a:xfrm>
                  <a:custGeom>
                    <a:avLst/>
                    <a:gdLst>
                      <a:gd name="connsiteX0" fmla="*/ 414909 w 417099"/>
                      <a:gd name="connsiteY0" fmla="*/ 6286 h 13144"/>
                      <a:gd name="connsiteX1" fmla="*/ 0 w 417099"/>
                      <a:gd name="connsiteY1" fmla="*/ 0 h 13144"/>
                      <a:gd name="connsiteX2" fmla="*/ 417100 w 417099"/>
                      <a:gd name="connsiteY2" fmla="*/ 13144 h 13144"/>
                      <a:gd name="connsiteX3" fmla="*/ 415004 w 417099"/>
                      <a:gd name="connsiteY3" fmla="*/ 6286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17099" h="13144">
                        <a:moveTo>
                          <a:pt x="414909" y="6286"/>
                        </a:moveTo>
                        <a:cubicBezTo>
                          <a:pt x="276606" y="3143"/>
                          <a:pt x="138303" y="667"/>
                          <a:pt x="0" y="0"/>
                        </a:cubicBezTo>
                        <a:cubicBezTo>
                          <a:pt x="139160" y="2953"/>
                          <a:pt x="278130" y="7715"/>
                          <a:pt x="417100" y="13144"/>
                        </a:cubicBezTo>
                        <a:cubicBezTo>
                          <a:pt x="416433" y="10858"/>
                          <a:pt x="415671" y="8573"/>
                          <a:pt x="415004" y="628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0" name="Vrije vorm: vorm 17239">
                    <a:extLst>
                      <a:ext uri="{FF2B5EF4-FFF2-40B4-BE49-F238E27FC236}">
                        <a16:creationId xmlns:a16="http://schemas.microsoft.com/office/drawing/2014/main" id="{A8DEB96D-E99F-3294-67F6-FACBA4FCAE71}"/>
                      </a:ext>
                    </a:extLst>
                  </p:cNvPr>
                  <p:cNvSpPr/>
                  <p:nvPr/>
                </p:nvSpPr>
                <p:spPr>
                  <a:xfrm>
                    <a:off x="7575430" y="1818767"/>
                    <a:ext cx="76580" cy="1047"/>
                  </a:xfrm>
                  <a:custGeom>
                    <a:avLst/>
                    <a:gdLst>
                      <a:gd name="connsiteX0" fmla="*/ 0 w 76580"/>
                      <a:gd name="connsiteY0" fmla="*/ 1048 h 1047"/>
                      <a:gd name="connsiteX1" fmla="*/ 0 w 76580"/>
                      <a:gd name="connsiteY1" fmla="*/ 1048 h 1047"/>
                      <a:gd name="connsiteX2" fmla="*/ 76581 w 76580"/>
                      <a:gd name="connsiteY2" fmla="*/ 0 h 1047"/>
                      <a:gd name="connsiteX3" fmla="*/ 95 w 76580"/>
                      <a:gd name="connsiteY3" fmla="*/ 1048 h 1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6580" h="1047">
                        <a:moveTo>
                          <a:pt x="0" y="1048"/>
                        </a:moveTo>
                        <a:cubicBezTo>
                          <a:pt x="0" y="1048"/>
                          <a:pt x="0" y="1048"/>
                          <a:pt x="0" y="1048"/>
                        </a:cubicBezTo>
                        <a:cubicBezTo>
                          <a:pt x="25527" y="381"/>
                          <a:pt x="51054" y="95"/>
                          <a:pt x="76581" y="0"/>
                        </a:cubicBezTo>
                        <a:cubicBezTo>
                          <a:pt x="51054" y="0"/>
                          <a:pt x="25622" y="476"/>
                          <a:pt x="95" y="1048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1" name="Vrije vorm: vorm 17240">
                    <a:extLst>
                      <a:ext uri="{FF2B5EF4-FFF2-40B4-BE49-F238E27FC236}">
                        <a16:creationId xmlns:a16="http://schemas.microsoft.com/office/drawing/2014/main" id="{2A7957D9-861E-C2AD-3E05-949839BB9A04}"/>
                      </a:ext>
                    </a:extLst>
                  </p:cNvPr>
                  <p:cNvSpPr/>
                  <p:nvPr/>
                </p:nvSpPr>
                <p:spPr>
                  <a:xfrm>
                    <a:off x="7437127" y="1755425"/>
                    <a:ext cx="2610326" cy="360521"/>
                  </a:xfrm>
                  <a:custGeom>
                    <a:avLst/>
                    <a:gdLst>
                      <a:gd name="connsiteX0" fmla="*/ 2609755 w 2610326"/>
                      <a:gd name="connsiteY0" fmla="*/ 320135 h 360521"/>
                      <a:gd name="connsiteX1" fmla="*/ 2385441 w 2610326"/>
                      <a:gd name="connsiteY1" fmla="*/ 327469 h 360521"/>
                      <a:gd name="connsiteX2" fmla="*/ 2280095 w 2610326"/>
                      <a:gd name="connsiteY2" fmla="*/ 325374 h 360521"/>
                      <a:gd name="connsiteX3" fmla="*/ 2332387 w 2610326"/>
                      <a:gd name="connsiteY3" fmla="*/ 319469 h 360521"/>
                      <a:gd name="connsiteX4" fmla="*/ 2280095 w 2610326"/>
                      <a:gd name="connsiteY4" fmla="*/ 318421 h 360521"/>
                      <a:gd name="connsiteX5" fmla="*/ 2384393 w 2610326"/>
                      <a:gd name="connsiteY5" fmla="*/ 306610 h 360521"/>
                      <a:gd name="connsiteX6" fmla="*/ 2609279 w 2610326"/>
                      <a:gd name="connsiteY6" fmla="*/ 299275 h 360521"/>
                      <a:gd name="connsiteX7" fmla="*/ 2609850 w 2610326"/>
                      <a:gd name="connsiteY7" fmla="*/ 299275 h 360521"/>
                      <a:gd name="connsiteX8" fmla="*/ 2609850 w 2610326"/>
                      <a:gd name="connsiteY8" fmla="*/ 196977 h 360521"/>
                      <a:gd name="connsiteX9" fmla="*/ 2099596 w 2610326"/>
                      <a:gd name="connsiteY9" fmla="*/ 180403 h 360521"/>
                      <a:gd name="connsiteX10" fmla="*/ 1782413 w 2610326"/>
                      <a:gd name="connsiteY10" fmla="*/ 183928 h 360521"/>
                      <a:gd name="connsiteX11" fmla="*/ 1624012 w 2610326"/>
                      <a:gd name="connsiteY11" fmla="*/ 190214 h 360521"/>
                      <a:gd name="connsiteX12" fmla="*/ 1465421 w 2610326"/>
                      <a:gd name="connsiteY12" fmla="*/ 197263 h 360521"/>
                      <a:gd name="connsiteX13" fmla="*/ 1385887 w 2610326"/>
                      <a:gd name="connsiteY13" fmla="*/ 198977 h 360521"/>
                      <a:gd name="connsiteX14" fmla="*/ 1306259 w 2610326"/>
                      <a:gd name="connsiteY14" fmla="*/ 198120 h 360521"/>
                      <a:gd name="connsiteX15" fmla="*/ 1148144 w 2610326"/>
                      <a:gd name="connsiteY15" fmla="*/ 186309 h 360521"/>
                      <a:gd name="connsiteX16" fmla="*/ 992315 w 2610326"/>
                      <a:gd name="connsiteY16" fmla="*/ 165544 h 360521"/>
                      <a:gd name="connsiteX17" fmla="*/ 836867 w 2610326"/>
                      <a:gd name="connsiteY17" fmla="*/ 144685 h 360521"/>
                      <a:gd name="connsiteX18" fmla="*/ 69628 w 2610326"/>
                      <a:gd name="connsiteY18" fmla="*/ 99917 h 360521"/>
                      <a:gd name="connsiteX19" fmla="*/ 826865 w 2610326"/>
                      <a:gd name="connsiteY19" fmla="*/ 136493 h 360521"/>
                      <a:gd name="connsiteX20" fmla="*/ 69628 w 2610326"/>
                      <a:gd name="connsiteY20" fmla="*/ 92964 h 360521"/>
                      <a:gd name="connsiteX21" fmla="*/ 838676 w 2610326"/>
                      <a:gd name="connsiteY21" fmla="*/ 130873 h 360521"/>
                      <a:gd name="connsiteX22" fmla="*/ 994410 w 2610326"/>
                      <a:gd name="connsiteY22" fmla="*/ 151733 h 360521"/>
                      <a:gd name="connsiteX23" fmla="*/ 1149858 w 2610326"/>
                      <a:gd name="connsiteY23" fmla="*/ 172498 h 360521"/>
                      <a:gd name="connsiteX24" fmla="*/ 1306830 w 2610326"/>
                      <a:gd name="connsiteY24" fmla="*/ 184213 h 360521"/>
                      <a:gd name="connsiteX25" fmla="*/ 1385887 w 2610326"/>
                      <a:gd name="connsiteY25" fmla="*/ 185071 h 360521"/>
                      <a:gd name="connsiteX26" fmla="*/ 1465040 w 2610326"/>
                      <a:gd name="connsiteY26" fmla="*/ 183356 h 360521"/>
                      <a:gd name="connsiteX27" fmla="*/ 1623441 w 2610326"/>
                      <a:gd name="connsiteY27" fmla="*/ 176308 h 360521"/>
                      <a:gd name="connsiteX28" fmla="*/ 1782128 w 2610326"/>
                      <a:gd name="connsiteY28" fmla="*/ 170021 h 360521"/>
                      <a:gd name="connsiteX29" fmla="*/ 2099786 w 2610326"/>
                      <a:gd name="connsiteY29" fmla="*/ 166497 h 360521"/>
                      <a:gd name="connsiteX30" fmla="*/ 2609850 w 2610326"/>
                      <a:gd name="connsiteY30" fmla="*/ 189071 h 360521"/>
                      <a:gd name="connsiteX31" fmla="*/ 2609850 w 2610326"/>
                      <a:gd name="connsiteY31" fmla="*/ 142018 h 360521"/>
                      <a:gd name="connsiteX32" fmla="*/ 2392204 w 2610326"/>
                      <a:gd name="connsiteY32" fmla="*/ 143065 h 360521"/>
                      <a:gd name="connsiteX33" fmla="*/ 2256949 w 2610326"/>
                      <a:gd name="connsiteY33" fmla="*/ 141542 h 360521"/>
                      <a:gd name="connsiteX34" fmla="*/ 2392204 w 2610326"/>
                      <a:gd name="connsiteY34" fmla="*/ 136112 h 360521"/>
                      <a:gd name="connsiteX35" fmla="*/ 2536984 w 2610326"/>
                      <a:gd name="connsiteY35" fmla="*/ 135065 h 360521"/>
                      <a:gd name="connsiteX36" fmla="*/ 2392204 w 2610326"/>
                      <a:gd name="connsiteY36" fmla="*/ 136112 h 360521"/>
                      <a:gd name="connsiteX37" fmla="*/ 2256949 w 2610326"/>
                      <a:gd name="connsiteY37" fmla="*/ 134588 h 360521"/>
                      <a:gd name="connsiteX38" fmla="*/ 2392204 w 2610326"/>
                      <a:gd name="connsiteY38" fmla="*/ 129159 h 360521"/>
                      <a:gd name="connsiteX39" fmla="*/ 2609945 w 2610326"/>
                      <a:gd name="connsiteY39" fmla="*/ 128111 h 360521"/>
                      <a:gd name="connsiteX40" fmla="*/ 2609945 w 2610326"/>
                      <a:gd name="connsiteY40" fmla="*/ 92964 h 360521"/>
                      <a:gd name="connsiteX41" fmla="*/ 2387251 w 2610326"/>
                      <a:gd name="connsiteY41" fmla="*/ 92107 h 360521"/>
                      <a:gd name="connsiteX42" fmla="*/ 2146840 w 2610326"/>
                      <a:gd name="connsiteY42" fmla="*/ 96298 h 360521"/>
                      <a:gd name="connsiteX43" fmla="*/ 1633728 w 2610326"/>
                      <a:gd name="connsiteY43" fmla="*/ 100679 h 360521"/>
                      <a:gd name="connsiteX44" fmla="*/ 1377410 w 2610326"/>
                      <a:gd name="connsiteY44" fmla="*/ 111919 h 360521"/>
                      <a:gd name="connsiteX45" fmla="*/ 1248156 w 2610326"/>
                      <a:gd name="connsiteY45" fmla="*/ 118205 h 360521"/>
                      <a:gd name="connsiteX46" fmla="*/ 1182815 w 2610326"/>
                      <a:gd name="connsiteY46" fmla="*/ 119920 h 360521"/>
                      <a:gd name="connsiteX47" fmla="*/ 1150049 w 2610326"/>
                      <a:gd name="connsiteY47" fmla="*/ 120110 h 360521"/>
                      <a:gd name="connsiteX48" fmla="*/ 1133666 w 2610326"/>
                      <a:gd name="connsiteY48" fmla="*/ 120110 h 360521"/>
                      <a:gd name="connsiteX49" fmla="*/ 1117283 w 2610326"/>
                      <a:gd name="connsiteY49" fmla="*/ 119920 h 360521"/>
                      <a:gd name="connsiteX50" fmla="*/ 804196 w 2610326"/>
                      <a:gd name="connsiteY50" fmla="*/ 90297 h 360521"/>
                      <a:gd name="connsiteX51" fmla="*/ 498443 w 2610326"/>
                      <a:gd name="connsiteY51" fmla="*/ 42196 h 360521"/>
                      <a:gd name="connsiteX52" fmla="*/ 599027 w 2610326"/>
                      <a:gd name="connsiteY52" fmla="*/ 52006 h 360521"/>
                      <a:gd name="connsiteX53" fmla="*/ 498443 w 2610326"/>
                      <a:gd name="connsiteY53" fmla="*/ 35242 h 360521"/>
                      <a:gd name="connsiteX54" fmla="*/ 808768 w 2610326"/>
                      <a:gd name="connsiteY54" fmla="*/ 62770 h 360521"/>
                      <a:gd name="connsiteX55" fmla="*/ 1118902 w 2610326"/>
                      <a:gd name="connsiteY55" fmla="*/ 71342 h 360521"/>
                      <a:gd name="connsiteX56" fmla="*/ 1373505 w 2610326"/>
                      <a:gd name="connsiteY56" fmla="*/ 63341 h 360521"/>
                      <a:gd name="connsiteX57" fmla="*/ 1631728 w 2610326"/>
                      <a:gd name="connsiteY57" fmla="*/ 52102 h 360521"/>
                      <a:gd name="connsiteX58" fmla="*/ 2148840 w 2610326"/>
                      <a:gd name="connsiteY58" fmla="*/ 47720 h 360521"/>
                      <a:gd name="connsiteX59" fmla="*/ 2389156 w 2610326"/>
                      <a:gd name="connsiteY59" fmla="*/ 64294 h 360521"/>
                      <a:gd name="connsiteX60" fmla="*/ 2610041 w 2610326"/>
                      <a:gd name="connsiteY60" fmla="*/ 84392 h 360521"/>
                      <a:gd name="connsiteX61" fmla="*/ 2610041 w 2610326"/>
                      <a:gd name="connsiteY61" fmla="*/ 20765 h 360521"/>
                      <a:gd name="connsiteX62" fmla="*/ 2609660 w 2610326"/>
                      <a:gd name="connsiteY62" fmla="*/ 19621 h 360521"/>
                      <a:gd name="connsiteX63" fmla="*/ 2192179 w 2610326"/>
                      <a:gd name="connsiteY63" fmla="*/ 13240 h 360521"/>
                      <a:gd name="connsiteX64" fmla="*/ 1739837 w 2610326"/>
                      <a:gd name="connsiteY64" fmla="*/ 15050 h 360521"/>
                      <a:gd name="connsiteX65" fmla="*/ 1513618 w 2610326"/>
                      <a:gd name="connsiteY65" fmla="*/ 21717 h 360521"/>
                      <a:gd name="connsiteX66" fmla="*/ 1287018 w 2610326"/>
                      <a:gd name="connsiteY66" fmla="*/ 20193 h 360521"/>
                      <a:gd name="connsiteX67" fmla="*/ 1018604 w 2610326"/>
                      <a:gd name="connsiteY67" fmla="*/ 2381 h 360521"/>
                      <a:gd name="connsiteX68" fmla="*/ 1063752 w 2610326"/>
                      <a:gd name="connsiteY68" fmla="*/ 2000 h 360521"/>
                      <a:gd name="connsiteX69" fmla="*/ 1286161 w 2610326"/>
                      <a:gd name="connsiteY69" fmla="*/ 13144 h 360521"/>
                      <a:gd name="connsiteX70" fmla="*/ 1074992 w 2610326"/>
                      <a:gd name="connsiteY70" fmla="*/ 0 h 360521"/>
                      <a:gd name="connsiteX71" fmla="*/ 144113 w 2610326"/>
                      <a:gd name="connsiteY71" fmla="*/ 7429 h 360521"/>
                      <a:gd name="connsiteX72" fmla="*/ 142399 w 2610326"/>
                      <a:gd name="connsiteY72" fmla="*/ 7620 h 360521"/>
                      <a:gd name="connsiteX73" fmla="*/ 4858 w 2610326"/>
                      <a:gd name="connsiteY73" fmla="*/ 65818 h 360521"/>
                      <a:gd name="connsiteX74" fmla="*/ 138398 w 2610326"/>
                      <a:gd name="connsiteY74" fmla="*/ 57150 h 360521"/>
                      <a:gd name="connsiteX75" fmla="*/ 445103 w 2610326"/>
                      <a:gd name="connsiteY75" fmla="*/ 62770 h 360521"/>
                      <a:gd name="connsiteX76" fmla="*/ 586645 w 2610326"/>
                      <a:gd name="connsiteY76" fmla="*/ 77819 h 360521"/>
                      <a:gd name="connsiteX77" fmla="*/ 445580 w 2610326"/>
                      <a:gd name="connsiteY77" fmla="*/ 69723 h 360521"/>
                      <a:gd name="connsiteX78" fmla="*/ 586645 w 2610326"/>
                      <a:gd name="connsiteY78" fmla="*/ 84773 h 360521"/>
                      <a:gd name="connsiteX79" fmla="*/ 444151 w 2610326"/>
                      <a:gd name="connsiteY79" fmla="*/ 76676 h 360521"/>
                      <a:gd name="connsiteX80" fmla="*/ 138684 w 2610326"/>
                      <a:gd name="connsiteY80" fmla="*/ 71056 h 360521"/>
                      <a:gd name="connsiteX81" fmla="*/ 0 w 2610326"/>
                      <a:gd name="connsiteY81" fmla="*/ 74962 h 360521"/>
                      <a:gd name="connsiteX82" fmla="*/ 0 w 2610326"/>
                      <a:gd name="connsiteY82" fmla="*/ 169164 h 360521"/>
                      <a:gd name="connsiteX83" fmla="*/ 49911 w 2610326"/>
                      <a:gd name="connsiteY83" fmla="*/ 163830 h 360521"/>
                      <a:gd name="connsiteX84" fmla="*/ 219361 w 2610326"/>
                      <a:gd name="connsiteY84" fmla="*/ 143256 h 360521"/>
                      <a:gd name="connsiteX85" fmla="*/ 254984 w 2610326"/>
                      <a:gd name="connsiteY85" fmla="*/ 141542 h 360521"/>
                      <a:gd name="connsiteX86" fmla="*/ 272796 w 2610326"/>
                      <a:gd name="connsiteY86" fmla="*/ 140779 h 360521"/>
                      <a:gd name="connsiteX87" fmla="*/ 281654 w 2610326"/>
                      <a:gd name="connsiteY87" fmla="*/ 140398 h 360521"/>
                      <a:gd name="connsiteX88" fmla="*/ 290513 w 2610326"/>
                      <a:gd name="connsiteY88" fmla="*/ 140398 h 360521"/>
                      <a:gd name="connsiteX89" fmla="*/ 326136 w 2610326"/>
                      <a:gd name="connsiteY89" fmla="*/ 139732 h 360521"/>
                      <a:gd name="connsiteX90" fmla="*/ 343948 w 2610326"/>
                      <a:gd name="connsiteY90" fmla="*/ 139732 h 360521"/>
                      <a:gd name="connsiteX91" fmla="*/ 361664 w 2610326"/>
                      <a:gd name="connsiteY91" fmla="*/ 139732 h 360521"/>
                      <a:gd name="connsiteX92" fmla="*/ 432626 w 2610326"/>
                      <a:gd name="connsiteY92" fmla="*/ 141256 h 360521"/>
                      <a:gd name="connsiteX93" fmla="*/ 467963 w 2610326"/>
                      <a:gd name="connsiteY93" fmla="*/ 142684 h 360521"/>
                      <a:gd name="connsiteX94" fmla="*/ 485585 w 2610326"/>
                      <a:gd name="connsiteY94" fmla="*/ 143446 h 360521"/>
                      <a:gd name="connsiteX95" fmla="*/ 503206 w 2610326"/>
                      <a:gd name="connsiteY95" fmla="*/ 144399 h 360521"/>
                      <a:gd name="connsiteX96" fmla="*/ 783050 w 2610326"/>
                      <a:gd name="connsiteY96" fmla="*/ 164211 h 360521"/>
                      <a:gd name="connsiteX97" fmla="*/ 1042416 w 2610326"/>
                      <a:gd name="connsiteY97" fmla="*/ 190309 h 360521"/>
                      <a:gd name="connsiteX98" fmla="*/ 976979 w 2610326"/>
                      <a:gd name="connsiteY98" fmla="*/ 192405 h 360521"/>
                      <a:gd name="connsiteX99" fmla="*/ 1042416 w 2610326"/>
                      <a:gd name="connsiteY99" fmla="*/ 197263 h 360521"/>
                      <a:gd name="connsiteX100" fmla="*/ 778574 w 2610326"/>
                      <a:gd name="connsiteY100" fmla="*/ 198787 h 360521"/>
                      <a:gd name="connsiteX101" fmla="*/ 499872 w 2610326"/>
                      <a:gd name="connsiteY101" fmla="*/ 179070 h 360521"/>
                      <a:gd name="connsiteX102" fmla="*/ 482537 w 2610326"/>
                      <a:gd name="connsiteY102" fmla="*/ 178117 h 360521"/>
                      <a:gd name="connsiteX103" fmla="*/ 465201 w 2610326"/>
                      <a:gd name="connsiteY103" fmla="*/ 177355 h 360521"/>
                      <a:gd name="connsiteX104" fmla="*/ 430435 w 2610326"/>
                      <a:gd name="connsiteY104" fmla="*/ 175927 h 360521"/>
                      <a:gd name="connsiteX105" fmla="*/ 360998 w 2610326"/>
                      <a:gd name="connsiteY105" fmla="*/ 174593 h 360521"/>
                      <a:gd name="connsiteX106" fmla="*/ 343662 w 2610326"/>
                      <a:gd name="connsiteY106" fmla="*/ 174593 h 360521"/>
                      <a:gd name="connsiteX107" fmla="*/ 326327 w 2610326"/>
                      <a:gd name="connsiteY107" fmla="*/ 174593 h 360521"/>
                      <a:gd name="connsiteX108" fmla="*/ 291656 w 2610326"/>
                      <a:gd name="connsiteY108" fmla="*/ 175165 h 360521"/>
                      <a:gd name="connsiteX109" fmla="*/ 282988 w 2610326"/>
                      <a:gd name="connsiteY109" fmla="*/ 175165 h 360521"/>
                      <a:gd name="connsiteX110" fmla="*/ 274320 w 2610326"/>
                      <a:gd name="connsiteY110" fmla="*/ 175641 h 360521"/>
                      <a:gd name="connsiteX111" fmla="*/ 257080 w 2610326"/>
                      <a:gd name="connsiteY111" fmla="*/ 176308 h 360521"/>
                      <a:gd name="connsiteX112" fmla="*/ 222504 w 2610326"/>
                      <a:gd name="connsiteY112" fmla="*/ 177927 h 360521"/>
                      <a:gd name="connsiteX113" fmla="*/ 52007 w 2610326"/>
                      <a:gd name="connsiteY113" fmla="*/ 184690 h 360521"/>
                      <a:gd name="connsiteX114" fmla="*/ 190 w 2610326"/>
                      <a:gd name="connsiteY114" fmla="*/ 186023 h 360521"/>
                      <a:gd name="connsiteX115" fmla="*/ 190 w 2610326"/>
                      <a:gd name="connsiteY115" fmla="*/ 211741 h 360521"/>
                      <a:gd name="connsiteX116" fmla="*/ 278702 w 2610326"/>
                      <a:gd name="connsiteY116" fmla="*/ 195358 h 360521"/>
                      <a:gd name="connsiteX117" fmla="*/ 432530 w 2610326"/>
                      <a:gd name="connsiteY117" fmla="*/ 198025 h 360521"/>
                      <a:gd name="connsiteX118" fmla="*/ 470916 w 2610326"/>
                      <a:gd name="connsiteY118" fmla="*/ 199834 h 360521"/>
                      <a:gd name="connsiteX119" fmla="*/ 509207 w 2610326"/>
                      <a:gd name="connsiteY119" fmla="*/ 202025 h 360521"/>
                      <a:gd name="connsiteX120" fmla="*/ 585597 w 2610326"/>
                      <a:gd name="connsiteY120" fmla="*/ 207550 h 360521"/>
                      <a:gd name="connsiteX121" fmla="*/ 890588 w 2610326"/>
                      <a:gd name="connsiteY121" fmla="*/ 229648 h 360521"/>
                      <a:gd name="connsiteX122" fmla="*/ 1033558 w 2610326"/>
                      <a:gd name="connsiteY122" fmla="*/ 233267 h 360521"/>
                      <a:gd name="connsiteX123" fmla="*/ 1176433 w 2610326"/>
                      <a:gd name="connsiteY123" fmla="*/ 225076 h 360521"/>
                      <a:gd name="connsiteX124" fmla="*/ 1033653 w 2610326"/>
                      <a:gd name="connsiteY124" fmla="*/ 236696 h 360521"/>
                      <a:gd name="connsiteX125" fmla="*/ 890778 w 2610326"/>
                      <a:gd name="connsiteY125" fmla="*/ 236696 h 360521"/>
                      <a:gd name="connsiteX126" fmla="*/ 1033558 w 2610326"/>
                      <a:gd name="connsiteY126" fmla="*/ 240221 h 360521"/>
                      <a:gd name="connsiteX127" fmla="*/ 1176433 w 2610326"/>
                      <a:gd name="connsiteY127" fmla="*/ 232029 h 360521"/>
                      <a:gd name="connsiteX128" fmla="*/ 1033653 w 2610326"/>
                      <a:gd name="connsiteY128" fmla="*/ 243650 h 360521"/>
                      <a:gd name="connsiteX129" fmla="*/ 889826 w 2610326"/>
                      <a:gd name="connsiteY129" fmla="*/ 243554 h 360521"/>
                      <a:gd name="connsiteX130" fmla="*/ 584359 w 2610326"/>
                      <a:gd name="connsiteY130" fmla="*/ 221456 h 360521"/>
                      <a:gd name="connsiteX131" fmla="*/ 508159 w 2610326"/>
                      <a:gd name="connsiteY131" fmla="*/ 215932 h 360521"/>
                      <a:gd name="connsiteX132" fmla="*/ 469964 w 2610326"/>
                      <a:gd name="connsiteY132" fmla="*/ 213741 h 360521"/>
                      <a:gd name="connsiteX133" fmla="*/ 431768 w 2610326"/>
                      <a:gd name="connsiteY133" fmla="*/ 211931 h 360521"/>
                      <a:gd name="connsiteX134" fmla="*/ 278606 w 2610326"/>
                      <a:gd name="connsiteY134" fmla="*/ 209264 h 360521"/>
                      <a:gd name="connsiteX135" fmla="*/ 95 w 2610326"/>
                      <a:gd name="connsiteY135" fmla="*/ 220504 h 360521"/>
                      <a:gd name="connsiteX136" fmla="*/ 95 w 2610326"/>
                      <a:gd name="connsiteY136" fmla="*/ 261747 h 360521"/>
                      <a:gd name="connsiteX137" fmla="*/ 207359 w 2610326"/>
                      <a:gd name="connsiteY137" fmla="*/ 248317 h 360521"/>
                      <a:gd name="connsiteX138" fmla="*/ 482822 w 2610326"/>
                      <a:gd name="connsiteY138" fmla="*/ 249936 h 360521"/>
                      <a:gd name="connsiteX139" fmla="*/ 933545 w 2610326"/>
                      <a:gd name="connsiteY139" fmla="*/ 267367 h 360521"/>
                      <a:gd name="connsiteX140" fmla="*/ 1384745 w 2610326"/>
                      <a:gd name="connsiteY140" fmla="*/ 254984 h 360521"/>
                      <a:gd name="connsiteX141" fmla="*/ 1807464 w 2610326"/>
                      <a:gd name="connsiteY141" fmla="*/ 248602 h 360521"/>
                      <a:gd name="connsiteX142" fmla="*/ 1596390 w 2610326"/>
                      <a:gd name="connsiteY142" fmla="*/ 256318 h 360521"/>
                      <a:gd name="connsiteX143" fmla="*/ 1807464 w 2610326"/>
                      <a:gd name="connsiteY143" fmla="*/ 255556 h 360521"/>
                      <a:gd name="connsiteX144" fmla="*/ 1385887 w 2610326"/>
                      <a:gd name="connsiteY144" fmla="*/ 275844 h 360521"/>
                      <a:gd name="connsiteX145" fmla="*/ 933164 w 2610326"/>
                      <a:gd name="connsiteY145" fmla="*/ 288226 h 360521"/>
                      <a:gd name="connsiteX146" fmla="*/ 481489 w 2610326"/>
                      <a:gd name="connsiteY146" fmla="*/ 270700 h 360521"/>
                      <a:gd name="connsiteX147" fmla="*/ 207455 w 2610326"/>
                      <a:gd name="connsiteY147" fmla="*/ 262128 h 360521"/>
                      <a:gd name="connsiteX148" fmla="*/ 95 w 2610326"/>
                      <a:gd name="connsiteY148" fmla="*/ 270319 h 360521"/>
                      <a:gd name="connsiteX149" fmla="*/ 95 w 2610326"/>
                      <a:gd name="connsiteY149" fmla="*/ 360521 h 360521"/>
                      <a:gd name="connsiteX150" fmla="*/ 2000 w 2610326"/>
                      <a:gd name="connsiteY150" fmla="*/ 360521 h 360521"/>
                      <a:gd name="connsiteX151" fmla="*/ 89345 w 2610326"/>
                      <a:gd name="connsiteY151" fmla="*/ 359855 h 360521"/>
                      <a:gd name="connsiteX152" fmla="*/ 203930 w 2610326"/>
                      <a:gd name="connsiteY152" fmla="*/ 341376 h 360521"/>
                      <a:gd name="connsiteX153" fmla="*/ 421767 w 2610326"/>
                      <a:gd name="connsiteY153" fmla="*/ 313087 h 360521"/>
                      <a:gd name="connsiteX154" fmla="*/ 204883 w 2610326"/>
                      <a:gd name="connsiteY154" fmla="*/ 337757 h 360521"/>
                      <a:gd name="connsiteX155" fmla="*/ 98108 w 2610326"/>
                      <a:gd name="connsiteY155" fmla="*/ 353187 h 360521"/>
                      <a:gd name="connsiteX156" fmla="*/ 86201 w 2610326"/>
                      <a:gd name="connsiteY156" fmla="*/ 353187 h 360521"/>
                      <a:gd name="connsiteX157" fmla="*/ 203930 w 2610326"/>
                      <a:gd name="connsiteY157" fmla="*/ 334328 h 360521"/>
                      <a:gd name="connsiteX158" fmla="*/ 424053 w 2610326"/>
                      <a:gd name="connsiteY158" fmla="*/ 305848 h 360521"/>
                      <a:gd name="connsiteX159" fmla="*/ 647605 w 2610326"/>
                      <a:gd name="connsiteY159" fmla="*/ 299180 h 360521"/>
                      <a:gd name="connsiteX160" fmla="*/ 870585 w 2610326"/>
                      <a:gd name="connsiteY160" fmla="*/ 300133 h 360521"/>
                      <a:gd name="connsiteX161" fmla="*/ 1603629 w 2610326"/>
                      <a:gd name="connsiteY161" fmla="*/ 293370 h 360521"/>
                      <a:gd name="connsiteX162" fmla="*/ 2335721 w 2610326"/>
                      <a:gd name="connsiteY162" fmla="*/ 261175 h 360521"/>
                      <a:gd name="connsiteX163" fmla="*/ 2357057 w 2610326"/>
                      <a:gd name="connsiteY163" fmla="*/ 260128 h 360521"/>
                      <a:gd name="connsiteX164" fmla="*/ 2362010 w 2610326"/>
                      <a:gd name="connsiteY164" fmla="*/ 259842 h 360521"/>
                      <a:gd name="connsiteX165" fmla="*/ 2366677 w 2610326"/>
                      <a:gd name="connsiteY165" fmla="*/ 259366 h 360521"/>
                      <a:gd name="connsiteX166" fmla="*/ 2375916 w 2610326"/>
                      <a:gd name="connsiteY166" fmla="*/ 257746 h 360521"/>
                      <a:gd name="connsiteX167" fmla="*/ 2386013 w 2610326"/>
                      <a:gd name="connsiteY167" fmla="*/ 254603 h 360521"/>
                      <a:gd name="connsiteX168" fmla="*/ 2378297 w 2610326"/>
                      <a:gd name="connsiteY168" fmla="*/ 253460 h 360521"/>
                      <a:gd name="connsiteX169" fmla="*/ 2357438 w 2610326"/>
                      <a:gd name="connsiteY169" fmla="*/ 250507 h 360521"/>
                      <a:gd name="connsiteX170" fmla="*/ 2315528 w 2610326"/>
                      <a:gd name="connsiteY170" fmla="*/ 245173 h 360521"/>
                      <a:gd name="connsiteX171" fmla="*/ 2146364 w 2610326"/>
                      <a:gd name="connsiteY171" fmla="*/ 230029 h 360521"/>
                      <a:gd name="connsiteX172" fmla="*/ 1804511 w 2610326"/>
                      <a:gd name="connsiteY172" fmla="*/ 230886 h 360521"/>
                      <a:gd name="connsiteX173" fmla="*/ 2145983 w 2610326"/>
                      <a:gd name="connsiteY173" fmla="*/ 223075 h 360521"/>
                      <a:gd name="connsiteX174" fmla="*/ 1804511 w 2610326"/>
                      <a:gd name="connsiteY174" fmla="*/ 223933 h 360521"/>
                      <a:gd name="connsiteX175" fmla="*/ 2147126 w 2610326"/>
                      <a:gd name="connsiteY175" fmla="*/ 216122 h 360521"/>
                      <a:gd name="connsiteX176" fmla="*/ 2317909 w 2610326"/>
                      <a:gd name="connsiteY176" fmla="*/ 227933 h 360521"/>
                      <a:gd name="connsiteX177" fmla="*/ 2360390 w 2610326"/>
                      <a:gd name="connsiteY177" fmla="*/ 232505 h 360521"/>
                      <a:gd name="connsiteX178" fmla="*/ 2381536 w 2610326"/>
                      <a:gd name="connsiteY178" fmla="*/ 235077 h 360521"/>
                      <a:gd name="connsiteX179" fmla="*/ 2392109 w 2610326"/>
                      <a:gd name="connsiteY179" fmla="*/ 236411 h 360521"/>
                      <a:gd name="connsiteX180" fmla="*/ 2398395 w 2610326"/>
                      <a:gd name="connsiteY180" fmla="*/ 237173 h 360521"/>
                      <a:gd name="connsiteX181" fmla="*/ 2403253 w 2610326"/>
                      <a:gd name="connsiteY181" fmla="*/ 237839 h 360521"/>
                      <a:gd name="connsiteX182" fmla="*/ 2407539 w 2610326"/>
                      <a:gd name="connsiteY182" fmla="*/ 238792 h 360521"/>
                      <a:gd name="connsiteX183" fmla="*/ 2409635 w 2610326"/>
                      <a:gd name="connsiteY183" fmla="*/ 239363 h 360521"/>
                      <a:gd name="connsiteX184" fmla="*/ 2410206 w 2610326"/>
                      <a:gd name="connsiteY184" fmla="*/ 239363 h 360521"/>
                      <a:gd name="connsiteX185" fmla="*/ 2410587 w 2610326"/>
                      <a:gd name="connsiteY185" fmla="*/ 239744 h 360521"/>
                      <a:gd name="connsiteX186" fmla="*/ 2410778 w 2610326"/>
                      <a:gd name="connsiteY186" fmla="*/ 240601 h 360521"/>
                      <a:gd name="connsiteX187" fmla="*/ 2411539 w 2610326"/>
                      <a:gd name="connsiteY187" fmla="*/ 243840 h 360521"/>
                      <a:gd name="connsiteX188" fmla="*/ 2411539 w 2610326"/>
                      <a:gd name="connsiteY188" fmla="*/ 250412 h 360521"/>
                      <a:gd name="connsiteX189" fmla="*/ 2411539 w 2610326"/>
                      <a:gd name="connsiteY189" fmla="*/ 250793 h 360521"/>
                      <a:gd name="connsiteX190" fmla="*/ 2411539 w 2610326"/>
                      <a:gd name="connsiteY190" fmla="*/ 257461 h 360521"/>
                      <a:gd name="connsiteX191" fmla="*/ 2410301 w 2610326"/>
                      <a:gd name="connsiteY191" fmla="*/ 260890 h 360521"/>
                      <a:gd name="connsiteX192" fmla="*/ 2408301 w 2610326"/>
                      <a:gd name="connsiteY192" fmla="*/ 263747 h 360521"/>
                      <a:gd name="connsiteX193" fmla="*/ 2406110 w 2610326"/>
                      <a:gd name="connsiteY193" fmla="*/ 265938 h 360521"/>
                      <a:gd name="connsiteX194" fmla="*/ 2403729 w 2610326"/>
                      <a:gd name="connsiteY194" fmla="*/ 267843 h 360521"/>
                      <a:gd name="connsiteX195" fmla="*/ 2393061 w 2610326"/>
                      <a:gd name="connsiteY195" fmla="*/ 273463 h 360521"/>
                      <a:gd name="connsiteX196" fmla="*/ 2381822 w 2610326"/>
                      <a:gd name="connsiteY196" fmla="*/ 276987 h 360521"/>
                      <a:gd name="connsiteX197" fmla="*/ 2370296 w 2610326"/>
                      <a:gd name="connsiteY197" fmla="*/ 279273 h 360521"/>
                      <a:gd name="connsiteX198" fmla="*/ 2364391 w 2610326"/>
                      <a:gd name="connsiteY198" fmla="*/ 280035 h 360521"/>
                      <a:gd name="connsiteX199" fmla="*/ 2358676 w 2610326"/>
                      <a:gd name="connsiteY199" fmla="*/ 280511 h 360521"/>
                      <a:gd name="connsiteX200" fmla="*/ 2337340 w 2610326"/>
                      <a:gd name="connsiteY200" fmla="*/ 282035 h 360521"/>
                      <a:gd name="connsiteX201" fmla="*/ 1604296 w 2610326"/>
                      <a:gd name="connsiteY201" fmla="*/ 314230 h 360521"/>
                      <a:gd name="connsiteX202" fmla="*/ 870299 w 2610326"/>
                      <a:gd name="connsiteY202" fmla="*/ 320992 h 360521"/>
                      <a:gd name="connsiteX203" fmla="*/ 647319 w 2610326"/>
                      <a:gd name="connsiteY203" fmla="*/ 316516 h 360521"/>
                      <a:gd name="connsiteX204" fmla="*/ 425101 w 2610326"/>
                      <a:gd name="connsiteY204" fmla="*/ 319754 h 360521"/>
                      <a:gd name="connsiteX205" fmla="*/ 205073 w 2610326"/>
                      <a:gd name="connsiteY205" fmla="*/ 344710 h 360521"/>
                      <a:gd name="connsiteX206" fmla="*/ 101727 w 2610326"/>
                      <a:gd name="connsiteY206" fmla="*/ 359664 h 360521"/>
                      <a:gd name="connsiteX207" fmla="*/ 603885 w 2610326"/>
                      <a:gd name="connsiteY207" fmla="*/ 355663 h 360521"/>
                      <a:gd name="connsiteX208" fmla="*/ 687134 w 2610326"/>
                      <a:gd name="connsiteY208" fmla="*/ 348520 h 360521"/>
                      <a:gd name="connsiteX209" fmla="*/ 598075 w 2610326"/>
                      <a:gd name="connsiteY209" fmla="*/ 349186 h 360521"/>
                      <a:gd name="connsiteX210" fmla="*/ 808768 w 2610326"/>
                      <a:gd name="connsiteY210" fmla="*/ 333661 h 360521"/>
                      <a:gd name="connsiteX211" fmla="*/ 898970 w 2610326"/>
                      <a:gd name="connsiteY211" fmla="*/ 332613 h 360521"/>
                      <a:gd name="connsiteX212" fmla="*/ 944023 w 2610326"/>
                      <a:gd name="connsiteY212" fmla="*/ 333089 h 360521"/>
                      <a:gd name="connsiteX213" fmla="*/ 988981 w 2610326"/>
                      <a:gd name="connsiteY213" fmla="*/ 334232 h 360521"/>
                      <a:gd name="connsiteX214" fmla="*/ 1168337 w 2610326"/>
                      <a:gd name="connsiteY214" fmla="*/ 343090 h 360521"/>
                      <a:gd name="connsiteX215" fmla="*/ 1189101 w 2610326"/>
                      <a:gd name="connsiteY215" fmla="*/ 344424 h 360521"/>
                      <a:gd name="connsiteX216" fmla="*/ 1083945 w 2610326"/>
                      <a:gd name="connsiteY216" fmla="*/ 345281 h 360521"/>
                      <a:gd name="connsiteX217" fmla="*/ 1168337 w 2610326"/>
                      <a:gd name="connsiteY217" fmla="*/ 350044 h 360521"/>
                      <a:gd name="connsiteX218" fmla="*/ 1182338 w 2610326"/>
                      <a:gd name="connsiteY218" fmla="*/ 350901 h 360521"/>
                      <a:gd name="connsiteX219" fmla="*/ 1942433 w 2610326"/>
                      <a:gd name="connsiteY219" fmla="*/ 344805 h 360521"/>
                      <a:gd name="connsiteX220" fmla="*/ 1957578 w 2610326"/>
                      <a:gd name="connsiteY220" fmla="*/ 342043 h 360521"/>
                      <a:gd name="connsiteX221" fmla="*/ 1944910 w 2610326"/>
                      <a:gd name="connsiteY221" fmla="*/ 344805 h 360521"/>
                      <a:gd name="connsiteX222" fmla="*/ 2610326 w 2610326"/>
                      <a:gd name="connsiteY222" fmla="*/ 339471 h 360521"/>
                      <a:gd name="connsiteX223" fmla="*/ 2610326 w 2610326"/>
                      <a:gd name="connsiteY223" fmla="*/ 319850 h 360521"/>
                      <a:gd name="connsiteX224" fmla="*/ 2610136 w 2610326"/>
                      <a:gd name="connsiteY224" fmla="*/ 319850 h 360521"/>
                      <a:gd name="connsiteX225" fmla="*/ 2001965 w 2610326"/>
                      <a:gd name="connsiteY225" fmla="*/ 113443 h 360521"/>
                      <a:gd name="connsiteX226" fmla="*/ 2144363 w 2610326"/>
                      <a:gd name="connsiteY226" fmla="*/ 110014 h 360521"/>
                      <a:gd name="connsiteX227" fmla="*/ 2210943 w 2610326"/>
                      <a:gd name="connsiteY227" fmla="*/ 111919 h 360521"/>
                      <a:gd name="connsiteX228" fmla="*/ 2144554 w 2610326"/>
                      <a:gd name="connsiteY228" fmla="*/ 116967 h 360521"/>
                      <a:gd name="connsiteX229" fmla="*/ 2144363 w 2610326"/>
                      <a:gd name="connsiteY229" fmla="*/ 116967 h 360521"/>
                      <a:gd name="connsiteX230" fmla="*/ 2210943 w 2610326"/>
                      <a:gd name="connsiteY230" fmla="*/ 118872 h 360521"/>
                      <a:gd name="connsiteX231" fmla="*/ 2144554 w 2610326"/>
                      <a:gd name="connsiteY231" fmla="*/ 123920 h 360521"/>
                      <a:gd name="connsiteX232" fmla="*/ 2002155 w 2610326"/>
                      <a:gd name="connsiteY232" fmla="*/ 127349 h 360521"/>
                      <a:gd name="connsiteX233" fmla="*/ 1915478 w 2610326"/>
                      <a:gd name="connsiteY233" fmla="*/ 126016 h 360521"/>
                      <a:gd name="connsiteX234" fmla="*/ 2001965 w 2610326"/>
                      <a:gd name="connsiteY234" fmla="*/ 120491 h 360521"/>
                      <a:gd name="connsiteX235" fmla="*/ 2002155 w 2610326"/>
                      <a:gd name="connsiteY235" fmla="*/ 120491 h 360521"/>
                      <a:gd name="connsiteX236" fmla="*/ 1915478 w 2610326"/>
                      <a:gd name="connsiteY236" fmla="*/ 119063 h 360521"/>
                      <a:gd name="connsiteX237" fmla="*/ 2001965 w 2610326"/>
                      <a:gd name="connsiteY237" fmla="*/ 113538 h 360521"/>
                      <a:gd name="connsiteX238" fmla="*/ 1461707 w 2610326"/>
                      <a:gd name="connsiteY238" fmla="*/ 138303 h 360521"/>
                      <a:gd name="connsiteX239" fmla="*/ 1941100 w 2610326"/>
                      <a:gd name="connsiteY239" fmla="*/ 134493 h 360521"/>
                      <a:gd name="connsiteX240" fmla="*/ 2165033 w 2610326"/>
                      <a:gd name="connsiteY240" fmla="*/ 139636 h 360521"/>
                      <a:gd name="connsiteX241" fmla="*/ 2053114 w 2610326"/>
                      <a:gd name="connsiteY241" fmla="*/ 144018 h 360521"/>
                      <a:gd name="connsiteX242" fmla="*/ 2165033 w 2610326"/>
                      <a:gd name="connsiteY242" fmla="*/ 146590 h 360521"/>
                      <a:gd name="connsiteX243" fmla="*/ 1941100 w 2610326"/>
                      <a:gd name="connsiteY243" fmla="*/ 155353 h 360521"/>
                      <a:gd name="connsiteX244" fmla="*/ 1461707 w 2610326"/>
                      <a:gd name="connsiteY244" fmla="*/ 159163 h 360521"/>
                      <a:gd name="connsiteX245" fmla="*/ 1170146 w 2610326"/>
                      <a:gd name="connsiteY245" fmla="*/ 154591 h 360521"/>
                      <a:gd name="connsiteX246" fmla="*/ 1315879 w 2610326"/>
                      <a:gd name="connsiteY246" fmla="*/ 149923 h 360521"/>
                      <a:gd name="connsiteX247" fmla="*/ 1170146 w 2610326"/>
                      <a:gd name="connsiteY247" fmla="*/ 147638 h 360521"/>
                      <a:gd name="connsiteX248" fmla="*/ 1461707 w 2610326"/>
                      <a:gd name="connsiteY248" fmla="*/ 138398 h 360521"/>
                      <a:gd name="connsiteX249" fmla="*/ 1045845 w 2610326"/>
                      <a:gd name="connsiteY249" fmla="*/ 36957 h 360521"/>
                      <a:gd name="connsiteX250" fmla="*/ 1448086 w 2610326"/>
                      <a:gd name="connsiteY250" fmla="*/ 35814 h 360521"/>
                      <a:gd name="connsiteX251" fmla="*/ 1636300 w 2610326"/>
                      <a:gd name="connsiteY251" fmla="*/ 28765 h 360521"/>
                      <a:gd name="connsiteX252" fmla="*/ 1448657 w 2610326"/>
                      <a:gd name="connsiteY252" fmla="*/ 42767 h 360521"/>
                      <a:gd name="connsiteX253" fmla="*/ 1636300 w 2610326"/>
                      <a:gd name="connsiteY253" fmla="*/ 35719 h 360521"/>
                      <a:gd name="connsiteX254" fmla="*/ 1448562 w 2610326"/>
                      <a:gd name="connsiteY254" fmla="*/ 49721 h 360521"/>
                      <a:gd name="connsiteX255" fmla="*/ 1044797 w 2610326"/>
                      <a:gd name="connsiteY255" fmla="*/ 50863 h 360521"/>
                      <a:gd name="connsiteX256" fmla="*/ 804196 w 2610326"/>
                      <a:gd name="connsiteY256" fmla="*/ 18574 h 360521"/>
                      <a:gd name="connsiteX257" fmla="*/ 1043654 w 2610326"/>
                      <a:gd name="connsiteY257" fmla="*/ 43815 h 360521"/>
                      <a:gd name="connsiteX258" fmla="*/ 804196 w 2610326"/>
                      <a:gd name="connsiteY258" fmla="*/ 11621 h 360521"/>
                      <a:gd name="connsiteX259" fmla="*/ 1045845 w 2610326"/>
                      <a:gd name="connsiteY259" fmla="*/ 36957 h 360521"/>
                      <a:gd name="connsiteX260" fmla="*/ 410147 w 2610326"/>
                      <a:gd name="connsiteY260" fmla="*/ 232505 h 360521"/>
                      <a:gd name="connsiteX261" fmla="*/ 260128 w 2610326"/>
                      <a:gd name="connsiteY261" fmla="*/ 224695 h 360521"/>
                      <a:gd name="connsiteX262" fmla="*/ 168783 w 2610326"/>
                      <a:gd name="connsiteY262" fmla="*/ 219265 h 360521"/>
                      <a:gd name="connsiteX263" fmla="*/ 260414 w 2610326"/>
                      <a:gd name="connsiteY263" fmla="*/ 217742 h 360521"/>
                      <a:gd name="connsiteX264" fmla="*/ 260128 w 2610326"/>
                      <a:gd name="connsiteY264" fmla="*/ 217742 h 360521"/>
                      <a:gd name="connsiteX265" fmla="*/ 168783 w 2610326"/>
                      <a:gd name="connsiteY265" fmla="*/ 212312 h 360521"/>
                      <a:gd name="connsiteX266" fmla="*/ 260699 w 2610326"/>
                      <a:gd name="connsiteY266" fmla="*/ 210788 h 360521"/>
                      <a:gd name="connsiteX267" fmla="*/ 411194 w 2610326"/>
                      <a:gd name="connsiteY267" fmla="*/ 218694 h 360521"/>
                      <a:gd name="connsiteX268" fmla="*/ 480536 w 2610326"/>
                      <a:gd name="connsiteY268" fmla="*/ 227743 h 360521"/>
                      <a:gd name="connsiteX269" fmla="*/ 411194 w 2610326"/>
                      <a:gd name="connsiteY269" fmla="*/ 225647 h 360521"/>
                      <a:gd name="connsiteX270" fmla="*/ 411194 w 2610326"/>
                      <a:gd name="connsiteY270" fmla="*/ 225647 h 360521"/>
                      <a:gd name="connsiteX271" fmla="*/ 480536 w 2610326"/>
                      <a:gd name="connsiteY271" fmla="*/ 234696 h 360521"/>
                      <a:gd name="connsiteX272" fmla="*/ 410051 w 2610326"/>
                      <a:gd name="connsiteY272" fmla="*/ 232505 h 360521"/>
                      <a:gd name="connsiteX273" fmla="*/ 1649635 w 2610326"/>
                      <a:gd name="connsiteY273" fmla="*/ 224219 h 360521"/>
                      <a:gd name="connsiteX274" fmla="*/ 1543717 w 2610326"/>
                      <a:gd name="connsiteY274" fmla="*/ 231648 h 360521"/>
                      <a:gd name="connsiteX275" fmla="*/ 1478852 w 2610326"/>
                      <a:gd name="connsiteY275" fmla="*/ 233267 h 360521"/>
                      <a:gd name="connsiteX276" fmla="*/ 1542764 w 2610326"/>
                      <a:gd name="connsiteY276" fmla="*/ 224695 h 360521"/>
                      <a:gd name="connsiteX277" fmla="*/ 1543145 w 2610326"/>
                      <a:gd name="connsiteY277" fmla="*/ 224695 h 360521"/>
                      <a:gd name="connsiteX278" fmla="*/ 1478852 w 2610326"/>
                      <a:gd name="connsiteY278" fmla="*/ 226314 h 360521"/>
                      <a:gd name="connsiteX279" fmla="*/ 1542764 w 2610326"/>
                      <a:gd name="connsiteY279" fmla="*/ 217742 h 360521"/>
                      <a:gd name="connsiteX280" fmla="*/ 1648873 w 2610326"/>
                      <a:gd name="connsiteY280" fmla="*/ 210312 h 360521"/>
                      <a:gd name="connsiteX281" fmla="*/ 1698784 w 2610326"/>
                      <a:gd name="connsiteY281" fmla="*/ 210693 h 360521"/>
                      <a:gd name="connsiteX282" fmla="*/ 1649635 w 2610326"/>
                      <a:gd name="connsiteY282" fmla="*/ 217170 h 360521"/>
                      <a:gd name="connsiteX283" fmla="*/ 1649159 w 2610326"/>
                      <a:gd name="connsiteY283" fmla="*/ 217170 h 360521"/>
                      <a:gd name="connsiteX284" fmla="*/ 1698784 w 2610326"/>
                      <a:gd name="connsiteY284" fmla="*/ 217551 h 360521"/>
                      <a:gd name="connsiteX285" fmla="*/ 1649635 w 2610326"/>
                      <a:gd name="connsiteY285" fmla="*/ 224028 h 360521"/>
                      <a:gd name="connsiteX286" fmla="*/ 1942243 w 2610326"/>
                      <a:gd name="connsiteY286" fmla="*/ 338614 h 360521"/>
                      <a:gd name="connsiteX287" fmla="*/ 1939385 w 2610326"/>
                      <a:gd name="connsiteY287" fmla="*/ 338614 h 360521"/>
                      <a:gd name="connsiteX288" fmla="*/ 1957197 w 2610326"/>
                      <a:gd name="connsiteY288" fmla="*/ 335375 h 360521"/>
                      <a:gd name="connsiteX289" fmla="*/ 1942243 w 2610326"/>
                      <a:gd name="connsiteY289" fmla="*/ 338614 h 360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  <a:cxn ang="0">
                        <a:pos x="connsiteX258" y="connsiteY258"/>
                      </a:cxn>
                      <a:cxn ang="0">
                        <a:pos x="connsiteX259" y="connsiteY259"/>
                      </a:cxn>
                      <a:cxn ang="0">
                        <a:pos x="connsiteX260" y="connsiteY260"/>
                      </a:cxn>
                      <a:cxn ang="0">
                        <a:pos x="connsiteX261" y="connsiteY261"/>
                      </a:cxn>
                      <a:cxn ang="0">
                        <a:pos x="connsiteX262" y="connsiteY262"/>
                      </a:cxn>
                      <a:cxn ang="0">
                        <a:pos x="connsiteX263" y="connsiteY263"/>
                      </a:cxn>
                      <a:cxn ang="0">
                        <a:pos x="connsiteX264" y="connsiteY264"/>
                      </a:cxn>
                      <a:cxn ang="0">
                        <a:pos x="connsiteX265" y="connsiteY265"/>
                      </a:cxn>
                      <a:cxn ang="0">
                        <a:pos x="connsiteX266" y="connsiteY266"/>
                      </a:cxn>
                      <a:cxn ang="0">
                        <a:pos x="connsiteX267" y="connsiteY267"/>
                      </a:cxn>
                      <a:cxn ang="0">
                        <a:pos x="connsiteX268" y="connsiteY268"/>
                      </a:cxn>
                      <a:cxn ang="0">
                        <a:pos x="connsiteX269" y="connsiteY269"/>
                      </a:cxn>
                      <a:cxn ang="0">
                        <a:pos x="connsiteX270" y="connsiteY270"/>
                      </a:cxn>
                      <a:cxn ang="0">
                        <a:pos x="connsiteX271" y="connsiteY271"/>
                      </a:cxn>
                      <a:cxn ang="0">
                        <a:pos x="connsiteX272" y="connsiteY272"/>
                      </a:cxn>
                      <a:cxn ang="0">
                        <a:pos x="connsiteX273" y="connsiteY273"/>
                      </a:cxn>
                      <a:cxn ang="0">
                        <a:pos x="connsiteX274" y="connsiteY274"/>
                      </a:cxn>
                      <a:cxn ang="0">
                        <a:pos x="connsiteX275" y="connsiteY275"/>
                      </a:cxn>
                      <a:cxn ang="0">
                        <a:pos x="connsiteX276" y="connsiteY276"/>
                      </a:cxn>
                      <a:cxn ang="0">
                        <a:pos x="connsiteX277" y="connsiteY277"/>
                      </a:cxn>
                      <a:cxn ang="0">
                        <a:pos x="connsiteX278" y="connsiteY278"/>
                      </a:cxn>
                      <a:cxn ang="0">
                        <a:pos x="connsiteX279" y="connsiteY279"/>
                      </a:cxn>
                      <a:cxn ang="0">
                        <a:pos x="connsiteX280" y="connsiteY280"/>
                      </a:cxn>
                      <a:cxn ang="0">
                        <a:pos x="connsiteX281" y="connsiteY281"/>
                      </a:cxn>
                      <a:cxn ang="0">
                        <a:pos x="connsiteX282" y="connsiteY282"/>
                      </a:cxn>
                      <a:cxn ang="0">
                        <a:pos x="connsiteX283" y="connsiteY283"/>
                      </a:cxn>
                      <a:cxn ang="0">
                        <a:pos x="connsiteX284" y="connsiteY284"/>
                      </a:cxn>
                      <a:cxn ang="0">
                        <a:pos x="connsiteX285" y="connsiteY285"/>
                      </a:cxn>
                      <a:cxn ang="0">
                        <a:pos x="connsiteX286" y="connsiteY286"/>
                      </a:cxn>
                      <a:cxn ang="0">
                        <a:pos x="connsiteX287" y="connsiteY287"/>
                      </a:cxn>
                      <a:cxn ang="0">
                        <a:pos x="connsiteX288" y="connsiteY288"/>
                      </a:cxn>
                      <a:cxn ang="0">
                        <a:pos x="connsiteX289" y="connsiteY289"/>
                      </a:cxn>
                    </a:cxnLst>
                    <a:rect l="l" t="t" r="r" b="b"/>
                    <a:pathLst>
                      <a:path w="2610326" h="360521">
                        <a:moveTo>
                          <a:pt x="2609755" y="320135"/>
                        </a:moveTo>
                        <a:cubicBezTo>
                          <a:pt x="2534984" y="321850"/>
                          <a:pt x="2460117" y="324326"/>
                          <a:pt x="2385441" y="327469"/>
                        </a:cubicBezTo>
                        <a:cubicBezTo>
                          <a:pt x="2350389" y="326612"/>
                          <a:pt x="2315242" y="325946"/>
                          <a:pt x="2280095" y="325374"/>
                        </a:cubicBezTo>
                        <a:cubicBezTo>
                          <a:pt x="2297525" y="323374"/>
                          <a:pt x="2314956" y="321469"/>
                          <a:pt x="2332387" y="319469"/>
                        </a:cubicBezTo>
                        <a:cubicBezTo>
                          <a:pt x="2314956" y="319088"/>
                          <a:pt x="2297525" y="318707"/>
                          <a:pt x="2280095" y="318421"/>
                        </a:cubicBezTo>
                        <a:cubicBezTo>
                          <a:pt x="2314861" y="314325"/>
                          <a:pt x="2349627" y="310420"/>
                          <a:pt x="2384393" y="306610"/>
                        </a:cubicBezTo>
                        <a:cubicBezTo>
                          <a:pt x="2459355" y="303467"/>
                          <a:pt x="2534317" y="300990"/>
                          <a:pt x="2609279" y="299275"/>
                        </a:cubicBezTo>
                        <a:cubicBezTo>
                          <a:pt x="2609469" y="299275"/>
                          <a:pt x="2609660" y="299275"/>
                          <a:pt x="2609850" y="299275"/>
                        </a:cubicBezTo>
                        <a:lnTo>
                          <a:pt x="2609850" y="196977"/>
                        </a:lnTo>
                        <a:cubicBezTo>
                          <a:pt x="2440210" y="186309"/>
                          <a:pt x="2269903" y="180689"/>
                          <a:pt x="2099596" y="180403"/>
                        </a:cubicBezTo>
                        <a:cubicBezTo>
                          <a:pt x="1993868" y="179642"/>
                          <a:pt x="1888141" y="180784"/>
                          <a:pt x="1782413" y="183928"/>
                        </a:cubicBezTo>
                        <a:cubicBezTo>
                          <a:pt x="1729550" y="185642"/>
                          <a:pt x="1676781" y="187642"/>
                          <a:pt x="1624012" y="190214"/>
                        </a:cubicBezTo>
                        <a:cubicBezTo>
                          <a:pt x="1571244" y="192691"/>
                          <a:pt x="1518380" y="195453"/>
                          <a:pt x="1465421" y="197263"/>
                        </a:cubicBezTo>
                        <a:cubicBezTo>
                          <a:pt x="1438942" y="198120"/>
                          <a:pt x="1412462" y="198787"/>
                          <a:pt x="1385887" y="198977"/>
                        </a:cubicBezTo>
                        <a:cubicBezTo>
                          <a:pt x="1359313" y="199168"/>
                          <a:pt x="1332833" y="198977"/>
                          <a:pt x="1306259" y="198120"/>
                        </a:cubicBezTo>
                        <a:cubicBezTo>
                          <a:pt x="1253204" y="196596"/>
                          <a:pt x="1200341" y="192310"/>
                          <a:pt x="1148144" y="186309"/>
                        </a:cubicBezTo>
                        <a:cubicBezTo>
                          <a:pt x="1095851" y="180403"/>
                          <a:pt x="1044035" y="172879"/>
                          <a:pt x="992315" y="165544"/>
                        </a:cubicBezTo>
                        <a:cubicBezTo>
                          <a:pt x="940594" y="158115"/>
                          <a:pt x="888873" y="150876"/>
                          <a:pt x="836867" y="144685"/>
                        </a:cubicBezTo>
                        <a:cubicBezTo>
                          <a:pt x="584264" y="112776"/>
                          <a:pt x="326993" y="97917"/>
                          <a:pt x="69628" y="99917"/>
                        </a:cubicBezTo>
                        <a:cubicBezTo>
                          <a:pt x="322993" y="95631"/>
                          <a:pt x="576929" y="107823"/>
                          <a:pt x="826865" y="136493"/>
                        </a:cubicBezTo>
                        <a:cubicBezTo>
                          <a:pt x="577501" y="105442"/>
                          <a:pt x="323660" y="90964"/>
                          <a:pt x="69628" y="92964"/>
                        </a:cubicBezTo>
                        <a:cubicBezTo>
                          <a:pt x="326993" y="88678"/>
                          <a:pt x="584930" y="101155"/>
                          <a:pt x="838676" y="130873"/>
                        </a:cubicBezTo>
                        <a:cubicBezTo>
                          <a:pt x="890778" y="137065"/>
                          <a:pt x="942689" y="144304"/>
                          <a:pt x="994410" y="151733"/>
                        </a:cubicBezTo>
                        <a:cubicBezTo>
                          <a:pt x="1046131" y="159163"/>
                          <a:pt x="1097852" y="166592"/>
                          <a:pt x="1149858" y="172498"/>
                        </a:cubicBezTo>
                        <a:cubicBezTo>
                          <a:pt x="1201865" y="178403"/>
                          <a:pt x="1254157" y="182690"/>
                          <a:pt x="1306830" y="184213"/>
                        </a:cubicBezTo>
                        <a:cubicBezTo>
                          <a:pt x="1333119" y="184975"/>
                          <a:pt x="1359503" y="185166"/>
                          <a:pt x="1385887" y="185071"/>
                        </a:cubicBezTo>
                        <a:cubicBezTo>
                          <a:pt x="1412272" y="184880"/>
                          <a:pt x="1438656" y="184213"/>
                          <a:pt x="1465040" y="183356"/>
                        </a:cubicBezTo>
                        <a:cubicBezTo>
                          <a:pt x="1517809" y="181642"/>
                          <a:pt x="1570577" y="178879"/>
                          <a:pt x="1623441" y="176308"/>
                        </a:cubicBezTo>
                        <a:cubicBezTo>
                          <a:pt x="1676305" y="173736"/>
                          <a:pt x="1729169" y="171736"/>
                          <a:pt x="1782128" y="170021"/>
                        </a:cubicBezTo>
                        <a:cubicBezTo>
                          <a:pt x="1887950" y="166878"/>
                          <a:pt x="1993964" y="165735"/>
                          <a:pt x="2099786" y="166497"/>
                        </a:cubicBezTo>
                        <a:cubicBezTo>
                          <a:pt x="2270284" y="168783"/>
                          <a:pt x="2440496" y="176403"/>
                          <a:pt x="2609850" y="189071"/>
                        </a:cubicBezTo>
                        <a:lnTo>
                          <a:pt x="2609850" y="142018"/>
                        </a:lnTo>
                        <a:cubicBezTo>
                          <a:pt x="2537270" y="142018"/>
                          <a:pt x="2464689" y="142303"/>
                          <a:pt x="2392204" y="143065"/>
                        </a:cubicBezTo>
                        <a:cubicBezTo>
                          <a:pt x="2347151" y="142399"/>
                          <a:pt x="2302002" y="141923"/>
                          <a:pt x="2256949" y="141542"/>
                        </a:cubicBezTo>
                        <a:cubicBezTo>
                          <a:pt x="2302002" y="139541"/>
                          <a:pt x="2347055" y="137731"/>
                          <a:pt x="2392204" y="136112"/>
                        </a:cubicBezTo>
                        <a:cubicBezTo>
                          <a:pt x="2440496" y="135541"/>
                          <a:pt x="2488692" y="135255"/>
                          <a:pt x="2536984" y="135065"/>
                        </a:cubicBezTo>
                        <a:cubicBezTo>
                          <a:pt x="2488692" y="135255"/>
                          <a:pt x="2440496" y="135636"/>
                          <a:pt x="2392204" y="136112"/>
                        </a:cubicBezTo>
                        <a:cubicBezTo>
                          <a:pt x="2347151" y="135446"/>
                          <a:pt x="2302002" y="134969"/>
                          <a:pt x="2256949" y="134588"/>
                        </a:cubicBezTo>
                        <a:cubicBezTo>
                          <a:pt x="2302002" y="132588"/>
                          <a:pt x="2347055" y="130778"/>
                          <a:pt x="2392204" y="129159"/>
                        </a:cubicBezTo>
                        <a:cubicBezTo>
                          <a:pt x="2464784" y="128397"/>
                          <a:pt x="2537365" y="128111"/>
                          <a:pt x="2609945" y="128111"/>
                        </a:cubicBezTo>
                        <a:lnTo>
                          <a:pt x="2609945" y="92964"/>
                        </a:lnTo>
                        <a:cubicBezTo>
                          <a:pt x="2535651" y="92011"/>
                          <a:pt x="2461355" y="91630"/>
                          <a:pt x="2387251" y="92107"/>
                        </a:cubicBezTo>
                        <a:cubicBezTo>
                          <a:pt x="2307050" y="92583"/>
                          <a:pt x="2226850" y="94107"/>
                          <a:pt x="2146840" y="96298"/>
                        </a:cubicBezTo>
                        <a:cubicBezTo>
                          <a:pt x="1975866" y="93631"/>
                          <a:pt x="1804702" y="95345"/>
                          <a:pt x="1633728" y="100679"/>
                        </a:cubicBezTo>
                        <a:cubicBezTo>
                          <a:pt x="1548194" y="103346"/>
                          <a:pt x="1462850" y="107347"/>
                          <a:pt x="1377410" y="111919"/>
                        </a:cubicBezTo>
                        <a:cubicBezTo>
                          <a:pt x="1334548" y="114205"/>
                          <a:pt x="1291495" y="116586"/>
                          <a:pt x="1248156" y="118205"/>
                        </a:cubicBezTo>
                        <a:cubicBezTo>
                          <a:pt x="1226439" y="118967"/>
                          <a:pt x="1204722" y="119634"/>
                          <a:pt x="1182815" y="119920"/>
                        </a:cubicBezTo>
                        <a:cubicBezTo>
                          <a:pt x="1171861" y="120015"/>
                          <a:pt x="1161002" y="120015"/>
                          <a:pt x="1150049" y="120110"/>
                        </a:cubicBezTo>
                        <a:lnTo>
                          <a:pt x="1133666" y="120110"/>
                        </a:lnTo>
                        <a:cubicBezTo>
                          <a:pt x="1133666" y="120110"/>
                          <a:pt x="1117283" y="119920"/>
                          <a:pt x="1117283" y="119920"/>
                        </a:cubicBezTo>
                        <a:cubicBezTo>
                          <a:pt x="1011269" y="115348"/>
                          <a:pt x="906971" y="104394"/>
                          <a:pt x="804196" y="90297"/>
                        </a:cubicBezTo>
                        <a:cubicBezTo>
                          <a:pt x="701326" y="76295"/>
                          <a:pt x="599885" y="59246"/>
                          <a:pt x="498443" y="42196"/>
                        </a:cubicBezTo>
                        <a:cubicBezTo>
                          <a:pt x="531971" y="45529"/>
                          <a:pt x="565499" y="48768"/>
                          <a:pt x="599027" y="52006"/>
                        </a:cubicBezTo>
                        <a:cubicBezTo>
                          <a:pt x="565499" y="46482"/>
                          <a:pt x="531971" y="40862"/>
                          <a:pt x="498443" y="35242"/>
                        </a:cubicBezTo>
                        <a:cubicBezTo>
                          <a:pt x="601790" y="45529"/>
                          <a:pt x="705231" y="55721"/>
                          <a:pt x="808768" y="62770"/>
                        </a:cubicBezTo>
                        <a:cubicBezTo>
                          <a:pt x="912305" y="69913"/>
                          <a:pt x="1016032" y="73819"/>
                          <a:pt x="1118902" y="71342"/>
                        </a:cubicBezTo>
                        <a:cubicBezTo>
                          <a:pt x="1203198" y="72676"/>
                          <a:pt x="1287780" y="68008"/>
                          <a:pt x="1373505" y="63341"/>
                        </a:cubicBezTo>
                        <a:cubicBezTo>
                          <a:pt x="1459421" y="58769"/>
                          <a:pt x="1545527" y="54769"/>
                          <a:pt x="1631728" y="52102"/>
                        </a:cubicBezTo>
                        <a:cubicBezTo>
                          <a:pt x="1804035" y="46673"/>
                          <a:pt x="1976533" y="44958"/>
                          <a:pt x="2148840" y="47720"/>
                        </a:cubicBezTo>
                        <a:cubicBezTo>
                          <a:pt x="2229136" y="52483"/>
                          <a:pt x="2309336" y="57817"/>
                          <a:pt x="2389156" y="64294"/>
                        </a:cubicBezTo>
                        <a:cubicBezTo>
                          <a:pt x="2462975" y="70294"/>
                          <a:pt x="2536603" y="77057"/>
                          <a:pt x="2610041" y="84392"/>
                        </a:cubicBezTo>
                        <a:lnTo>
                          <a:pt x="2610041" y="20765"/>
                        </a:lnTo>
                        <a:cubicBezTo>
                          <a:pt x="2610041" y="20765"/>
                          <a:pt x="2609755" y="20002"/>
                          <a:pt x="2609660" y="19621"/>
                        </a:cubicBezTo>
                        <a:cubicBezTo>
                          <a:pt x="2470499" y="16478"/>
                          <a:pt x="2331339" y="14002"/>
                          <a:pt x="2192179" y="13240"/>
                        </a:cubicBezTo>
                        <a:cubicBezTo>
                          <a:pt x="2041398" y="11240"/>
                          <a:pt x="1890522" y="11430"/>
                          <a:pt x="1739837" y="15050"/>
                        </a:cubicBezTo>
                        <a:cubicBezTo>
                          <a:pt x="1664494" y="16764"/>
                          <a:pt x="1589151" y="20002"/>
                          <a:pt x="1513618" y="21717"/>
                        </a:cubicBezTo>
                        <a:cubicBezTo>
                          <a:pt x="1438085" y="23527"/>
                          <a:pt x="1362361" y="22765"/>
                          <a:pt x="1287018" y="20193"/>
                        </a:cubicBezTo>
                        <a:cubicBezTo>
                          <a:pt x="1197197" y="16478"/>
                          <a:pt x="1107758" y="10096"/>
                          <a:pt x="1018604" y="2381"/>
                        </a:cubicBezTo>
                        <a:lnTo>
                          <a:pt x="1063752" y="2000"/>
                        </a:lnTo>
                        <a:cubicBezTo>
                          <a:pt x="1137761" y="7048"/>
                          <a:pt x="1211866" y="11049"/>
                          <a:pt x="1286161" y="13144"/>
                        </a:cubicBezTo>
                        <a:cubicBezTo>
                          <a:pt x="1215485" y="10192"/>
                          <a:pt x="1145191" y="5620"/>
                          <a:pt x="1074992" y="0"/>
                        </a:cubicBezTo>
                        <a:lnTo>
                          <a:pt x="144113" y="7429"/>
                        </a:lnTo>
                        <a:cubicBezTo>
                          <a:pt x="143542" y="7429"/>
                          <a:pt x="143066" y="7620"/>
                          <a:pt x="142399" y="7620"/>
                        </a:cubicBezTo>
                        <a:cubicBezTo>
                          <a:pt x="90964" y="6096"/>
                          <a:pt x="37910" y="22574"/>
                          <a:pt x="4858" y="65818"/>
                        </a:cubicBezTo>
                        <a:cubicBezTo>
                          <a:pt x="49244" y="62198"/>
                          <a:pt x="93726" y="59150"/>
                          <a:pt x="138398" y="57150"/>
                        </a:cubicBezTo>
                        <a:cubicBezTo>
                          <a:pt x="240697" y="54578"/>
                          <a:pt x="343186" y="56483"/>
                          <a:pt x="445103" y="62770"/>
                        </a:cubicBezTo>
                        <a:cubicBezTo>
                          <a:pt x="492538" y="66865"/>
                          <a:pt x="539687" y="71914"/>
                          <a:pt x="586645" y="77819"/>
                        </a:cubicBezTo>
                        <a:cubicBezTo>
                          <a:pt x="539687" y="74200"/>
                          <a:pt x="492633" y="71533"/>
                          <a:pt x="445580" y="69723"/>
                        </a:cubicBezTo>
                        <a:cubicBezTo>
                          <a:pt x="492823" y="73819"/>
                          <a:pt x="539877" y="78772"/>
                          <a:pt x="586645" y="84773"/>
                        </a:cubicBezTo>
                        <a:cubicBezTo>
                          <a:pt x="539210" y="81058"/>
                          <a:pt x="491681" y="78391"/>
                          <a:pt x="444151" y="76676"/>
                        </a:cubicBezTo>
                        <a:cubicBezTo>
                          <a:pt x="342710" y="70390"/>
                          <a:pt x="240601" y="68580"/>
                          <a:pt x="138684" y="71056"/>
                        </a:cubicBezTo>
                        <a:cubicBezTo>
                          <a:pt x="92488" y="71342"/>
                          <a:pt x="46292" y="72866"/>
                          <a:pt x="0" y="74962"/>
                        </a:cubicBezTo>
                        <a:lnTo>
                          <a:pt x="0" y="169164"/>
                        </a:lnTo>
                        <a:cubicBezTo>
                          <a:pt x="16669" y="167545"/>
                          <a:pt x="33338" y="165830"/>
                          <a:pt x="49911" y="163830"/>
                        </a:cubicBezTo>
                        <a:cubicBezTo>
                          <a:pt x="106013" y="157163"/>
                          <a:pt x="162020" y="149066"/>
                          <a:pt x="219361" y="143256"/>
                        </a:cubicBezTo>
                        <a:cubicBezTo>
                          <a:pt x="231172" y="142399"/>
                          <a:pt x="243078" y="142113"/>
                          <a:pt x="254984" y="141542"/>
                        </a:cubicBezTo>
                        <a:lnTo>
                          <a:pt x="272796" y="140779"/>
                        </a:lnTo>
                        <a:lnTo>
                          <a:pt x="281654" y="140398"/>
                        </a:lnTo>
                        <a:lnTo>
                          <a:pt x="290513" y="140398"/>
                        </a:lnTo>
                        <a:cubicBezTo>
                          <a:pt x="290513" y="140398"/>
                          <a:pt x="326136" y="139732"/>
                          <a:pt x="326136" y="139732"/>
                        </a:cubicBezTo>
                        <a:cubicBezTo>
                          <a:pt x="332042" y="139541"/>
                          <a:pt x="337947" y="139732"/>
                          <a:pt x="343948" y="139732"/>
                        </a:cubicBezTo>
                        <a:lnTo>
                          <a:pt x="361664" y="139732"/>
                        </a:lnTo>
                        <a:cubicBezTo>
                          <a:pt x="385382" y="139732"/>
                          <a:pt x="408908" y="140684"/>
                          <a:pt x="432626" y="141256"/>
                        </a:cubicBezTo>
                        <a:cubicBezTo>
                          <a:pt x="444437" y="141637"/>
                          <a:pt x="456152" y="142208"/>
                          <a:pt x="467963" y="142684"/>
                        </a:cubicBezTo>
                        <a:lnTo>
                          <a:pt x="485585" y="143446"/>
                        </a:lnTo>
                        <a:lnTo>
                          <a:pt x="503206" y="144399"/>
                        </a:lnTo>
                        <a:cubicBezTo>
                          <a:pt x="597122" y="149352"/>
                          <a:pt x="690182" y="157353"/>
                          <a:pt x="783050" y="164211"/>
                        </a:cubicBezTo>
                        <a:cubicBezTo>
                          <a:pt x="868966" y="175165"/>
                          <a:pt x="955072" y="184880"/>
                          <a:pt x="1042416" y="190309"/>
                        </a:cubicBezTo>
                        <a:cubicBezTo>
                          <a:pt x="1020604" y="191262"/>
                          <a:pt x="998792" y="191929"/>
                          <a:pt x="976979" y="192405"/>
                        </a:cubicBezTo>
                        <a:cubicBezTo>
                          <a:pt x="998696" y="194215"/>
                          <a:pt x="1020509" y="195929"/>
                          <a:pt x="1042416" y="197263"/>
                        </a:cubicBezTo>
                        <a:cubicBezTo>
                          <a:pt x="954786" y="201073"/>
                          <a:pt x="866394" y="200596"/>
                          <a:pt x="778574" y="198787"/>
                        </a:cubicBezTo>
                        <a:cubicBezTo>
                          <a:pt x="685324" y="191929"/>
                          <a:pt x="592550" y="184023"/>
                          <a:pt x="499872" y="179070"/>
                        </a:cubicBezTo>
                        <a:lnTo>
                          <a:pt x="482537" y="178117"/>
                        </a:lnTo>
                        <a:lnTo>
                          <a:pt x="465201" y="177355"/>
                        </a:lnTo>
                        <a:cubicBezTo>
                          <a:pt x="453581" y="176879"/>
                          <a:pt x="442055" y="176308"/>
                          <a:pt x="430435" y="175927"/>
                        </a:cubicBezTo>
                        <a:cubicBezTo>
                          <a:pt x="407289" y="175355"/>
                          <a:pt x="384143" y="174498"/>
                          <a:pt x="360998" y="174593"/>
                        </a:cubicBezTo>
                        <a:lnTo>
                          <a:pt x="343662" y="174593"/>
                        </a:lnTo>
                        <a:cubicBezTo>
                          <a:pt x="337852" y="174403"/>
                          <a:pt x="332042" y="174403"/>
                          <a:pt x="326327" y="174593"/>
                        </a:cubicBezTo>
                        <a:lnTo>
                          <a:pt x="291656" y="175165"/>
                        </a:lnTo>
                        <a:lnTo>
                          <a:pt x="282988" y="175165"/>
                        </a:lnTo>
                        <a:cubicBezTo>
                          <a:pt x="282988" y="175165"/>
                          <a:pt x="274320" y="175641"/>
                          <a:pt x="274320" y="175641"/>
                        </a:cubicBezTo>
                        <a:lnTo>
                          <a:pt x="257080" y="176308"/>
                        </a:lnTo>
                        <a:cubicBezTo>
                          <a:pt x="245555" y="176784"/>
                          <a:pt x="234029" y="177165"/>
                          <a:pt x="222504" y="177927"/>
                        </a:cubicBezTo>
                        <a:cubicBezTo>
                          <a:pt x="166211" y="178975"/>
                          <a:pt x="109252" y="182499"/>
                          <a:pt x="52007" y="184690"/>
                        </a:cubicBezTo>
                        <a:cubicBezTo>
                          <a:pt x="34766" y="185356"/>
                          <a:pt x="17431" y="185738"/>
                          <a:pt x="190" y="186023"/>
                        </a:cubicBezTo>
                        <a:lnTo>
                          <a:pt x="190" y="211741"/>
                        </a:lnTo>
                        <a:cubicBezTo>
                          <a:pt x="92488" y="202311"/>
                          <a:pt x="185547" y="196691"/>
                          <a:pt x="278702" y="195358"/>
                        </a:cubicBezTo>
                        <a:cubicBezTo>
                          <a:pt x="330041" y="195072"/>
                          <a:pt x="381286" y="195929"/>
                          <a:pt x="432530" y="198025"/>
                        </a:cubicBezTo>
                        <a:cubicBezTo>
                          <a:pt x="445294" y="198692"/>
                          <a:pt x="458153" y="199168"/>
                          <a:pt x="470916" y="199834"/>
                        </a:cubicBezTo>
                        <a:lnTo>
                          <a:pt x="509207" y="202025"/>
                        </a:lnTo>
                        <a:cubicBezTo>
                          <a:pt x="534734" y="203740"/>
                          <a:pt x="560165" y="205550"/>
                          <a:pt x="585597" y="207550"/>
                        </a:cubicBezTo>
                        <a:cubicBezTo>
                          <a:pt x="687324" y="215455"/>
                          <a:pt x="788670" y="225266"/>
                          <a:pt x="890588" y="229648"/>
                        </a:cubicBezTo>
                        <a:cubicBezTo>
                          <a:pt x="938117" y="232219"/>
                          <a:pt x="985838" y="233934"/>
                          <a:pt x="1033558" y="233267"/>
                        </a:cubicBezTo>
                        <a:cubicBezTo>
                          <a:pt x="1081278" y="232696"/>
                          <a:pt x="1128998" y="230124"/>
                          <a:pt x="1176433" y="225076"/>
                        </a:cubicBezTo>
                        <a:cubicBezTo>
                          <a:pt x="1129284" y="231267"/>
                          <a:pt x="1081564" y="234982"/>
                          <a:pt x="1033653" y="236696"/>
                        </a:cubicBezTo>
                        <a:cubicBezTo>
                          <a:pt x="986028" y="238601"/>
                          <a:pt x="938308" y="238030"/>
                          <a:pt x="890778" y="236696"/>
                        </a:cubicBezTo>
                        <a:cubicBezTo>
                          <a:pt x="938213" y="239268"/>
                          <a:pt x="985838" y="240982"/>
                          <a:pt x="1033558" y="240221"/>
                        </a:cubicBezTo>
                        <a:cubicBezTo>
                          <a:pt x="1081278" y="239649"/>
                          <a:pt x="1128998" y="237077"/>
                          <a:pt x="1176433" y="232029"/>
                        </a:cubicBezTo>
                        <a:cubicBezTo>
                          <a:pt x="1129284" y="238220"/>
                          <a:pt x="1081564" y="241935"/>
                          <a:pt x="1033653" y="243650"/>
                        </a:cubicBezTo>
                        <a:cubicBezTo>
                          <a:pt x="985742" y="245554"/>
                          <a:pt x="937736" y="244983"/>
                          <a:pt x="889826" y="243554"/>
                        </a:cubicBezTo>
                        <a:cubicBezTo>
                          <a:pt x="787432" y="239173"/>
                          <a:pt x="685991" y="229267"/>
                          <a:pt x="584359" y="221456"/>
                        </a:cubicBezTo>
                        <a:cubicBezTo>
                          <a:pt x="558927" y="219456"/>
                          <a:pt x="533591" y="217646"/>
                          <a:pt x="508159" y="215932"/>
                        </a:cubicBezTo>
                        <a:lnTo>
                          <a:pt x="469964" y="213741"/>
                        </a:lnTo>
                        <a:cubicBezTo>
                          <a:pt x="457200" y="212979"/>
                          <a:pt x="444532" y="212503"/>
                          <a:pt x="431768" y="211931"/>
                        </a:cubicBezTo>
                        <a:cubicBezTo>
                          <a:pt x="380810" y="209740"/>
                          <a:pt x="329756" y="208978"/>
                          <a:pt x="278606" y="209264"/>
                        </a:cubicBezTo>
                        <a:cubicBezTo>
                          <a:pt x="185642" y="208883"/>
                          <a:pt x="92583" y="212693"/>
                          <a:pt x="95" y="220504"/>
                        </a:cubicBezTo>
                        <a:lnTo>
                          <a:pt x="95" y="261747"/>
                        </a:lnTo>
                        <a:cubicBezTo>
                          <a:pt x="68675" y="254317"/>
                          <a:pt x="138017" y="250222"/>
                          <a:pt x="207359" y="248317"/>
                        </a:cubicBezTo>
                        <a:cubicBezTo>
                          <a:pt x="299276" y="245840"/>
                          <a:pt x="391192" y="247269"/>
                          <a:pt x="482822" y="249936"/>
                        </a:cubicBezTo>
                        <a:cubicBezTo>
                          <a:pt x="633413" y="256318"/>
                          <a:pt x="783336" y="265843"/>
                          <a:pt x="933545" y="267367"/>
                        </a:cubicBezTo>
                        <a:cubicBezTo>
                          <a:pt x="1083755" y="268796"/>
                          <a:pt x="1234250" y="261938"/>
                          <a:pt x="1384745" y="254984"/>
                        </a:cubicBezTo>
                        <a:cubicBezTo>
                          <a:pt x="1525524" y="250793"/>
                          <a:pt x="1666589" y="246412"/>
                          <a:pt x="1807464" y="248602"/>
                        </a:cubicBezTo>
                        <a:cubicBezTo>
                          <a:pt x="1736979" y="249841"/>
                          <a:pt x="1666685" y="252698"/>
                          <a:pt x="1596390" y="256318"/>
                        </a:cubicBezTo>
                        <a:cubicBezTo>
                          <a:pt x="1666780" y="254984"/>
                          <a:pt x="1737170" y="254413"/>
                          <a:pt x="1807464" y="255556"/>
                        </a:cubicBezTo>
                        <a:cubicBezTo>
                          <a:pt x="1666589" y="258032"/>
                          <a:pt x="1526286" y="266986"/>
                          <a:pt x="1385887" y="275844"/>
                        </a:cubicBezTo>
                        <a:cubicBezTo>
                          <a:pt x="1235393" y="282797"/>
                          <a:pt x="1084421" y="289750"/>
                          <a:pt x="933164" y="288226"/>
                        </a:cubicBezTo>
                        <a:cubicBezTo>
                          <a:pt x="781907" y="286607"/>
                          <a:pt x="631698" y="277082"/>
                          <a:pt x="481489" y="270700"/>
                        </a:cubicBezTo>
                        <a:cubicBezTo>
                          <a:pt x="390335" y="265748"/>
                          <a:pt x="298990" y="262033"/>
                          <a:pt x="207455" y="262128"/>
                        </a:cubicBezTo>
                        <a:cubicBezTo>
                          <a:pt x="138303" y="262223"/>
                          <a:pt x="68961" y="264605"/>
                          <a:pt x="95" y="270319"/>
                        </a:cubicBezTo>
                        <a:lnTo>
                          <a:pt x="95" y="360521"/>
                        </a:lnTo>
                        <a:cubicBezTo>
                          <a:pt x="95" y="360521"/>
                          <a:pt x="2000" y="360521"/>
                          <a:pt x="2000" y="360521"/>
                        </a:cubicBezTo>
                        <a:lnTo>
                          <a:pt x="89345" y="359855"/>
                        </a:lnTo>
                        <a:lnTo>
                          <a:pt x="203930" y="341376"/>
                        </a:lnTo>
                        <a:cubicBezTo>
                          <a:pt x="275844" y="329946"/>
                          <a:pt x="348234" y="319183"/>
                          <a:pt x="421767" y="313087"/>
                        </a:cubicBezTo>
                        <a:cubicBezTo>
                          <a:pt x="348996" y="317944"/>
                          <a:pt x="276797" y="327469"/>
                          <a:pt x="204883" y="337757"/>
                        </a:cubicBezTo>
                        <a:lnTo>
                          <a:pt x="98108" y="353187"/>
                        </a:lnTo>
                        <a:lnTo>
                          <a:pt x="86201" y="353187"/>
                        </a:lnTo>
                        <a:cubicBezTo>
                          <a:pt x="86201" y="353187"/>
                          <a:pt x="203930" y="334328"/>
                          <a:pt x="203930" y="334328"/>
                        </a:cubicBezTo>
                        <a:cubicBezTo>
                          <a:pt x="276606" y="322707"/>
                          <a:pt x="349758" y="311848"/>
                          <a:pt x="424053" y="305848"/>
                        </a:cubicBezTo>
                        <a:cubicBezTo>
                          <a:pt x="498348" y="299847"/>
                          <a:pt x="573119" y="298894"/>
                          <a:pt x="647605" y="299180"/>
                        </a:cubicBezTo>
                        <a:cubicBezTo>
                          <a:pt x="722090" y="299561"/>
                          <a:pt x="796290" y="300228"/>
                          <a:pt x="870585" y="300133"/>
                        </a:cubicBezTo>
                        <a:cubicBezTo>
                          <a:pt x="1114901" y="302228"/>
                          <a:pt x="1359313" y="299847"/>
                          <a:pt x="1603629" y="293370"/>
                        </a:cubicBezTo>
                        <a:cubicBezTo>
                          <a:pt x="1847945" y="286798"/>
                          <a:pt x="2092071" y="276225"/>
                          <a:pt x="2335721" y="261175"/>
                        </a:cubicBezTo>
                        <a:lnTo>
                          <a:pt x="2357057" y="260128"/>
                        </a:lnTo>
                        <a:cubicBezTo>
                          <a:pt x="2358962" y="260128"/>
                          <a:pt x="2360486" y="259937"/>
                          <a:pt x="2362010" y="259842"/>
                        </a:cubicBezTo>
                        <a:cubicBezTo>
                          <a:pt x="2363534" y="259747"/>
                          <a:pt x="2365153" y="259556"/>
                          <a:pt x="2366677" y="259366"/>
                        </a:cubicBezTo>
                        <a:cubicBezTo>
                          <a:pt x="2369820" y="258985"/>
                          <a:pt x="2372868" y="258413"/>
                          <a:pt x="2375916" y="257746"/>
                        </a:cubicBezTo>
                        <a:cubicBezTo>
                          <a:pt x="2379536" y="256984"/>
                          <a:pt x="2383060" y="255842"/>
                          <a:pt x="2386013" y="254603"/>
                        </a:cubicBezTo>
                        <a:lnTo>
                          <a:pt x="2378297" y="253460"/>
                        </a:lnTo>
                        <a:cubicBezTo>
                          <a:pt x="2371344" y="252413"/>
                          <a:pt x="2364391" y="251365"/>
                          <a:pt x="2357438" y="250507"/>
                        </a:cubicBezTo>
                        <a:cubicBezTo>
                          <a:pt x="2343436" y="248698"/>
                          <a:pt x="2329529" y="246698"/>
                          <a:pt x="2315528" y="245173"/>
                        </a:cubicBezTo>
                        <a:cubicBezTo>
                          <a:pt x="2259521" y="238411"/>
                          <a:pt x="2203133" y="233363"/>
                          <a:pt x="2146364" y="230029"/>
                        </a:cubicBezTo>
                        <a:cubicBezTo>
                          <a:pt x="2032921" y="223361"/>
                          <a:pt x="1918430" y="223742"/>
                          <a:pt x="1804511" y="230886"/>
                        </a:cubicBezTo>
                        <a:cubicBezTo>
                          <a:pt x="1917668" y="221456"/>
                          <a:pt x="2032064" y="218789"/>
                          <a:pt x="2145983" y="223075"/>
                        </a:cubicBezTo>
                        <a:cubicBezTo>
                          <a:pt x="2032635" y="216408"/>
                          <a:pt x="1918240" y="216789"/>
                          <a:pt x="1804511" y="223933"/>
                        </a:cubicBezTo>
                        <a:cubicBezTo>
                          <a:pt x="1918049" y="214503"/>
                          <a:pt x="2032826" y="211741"/>
                          <a:pt x="2147126" y="216122"/>
                        </a:cubicBezTo>
                        <a:cubicBezTo>
                          <a:pt x="2204276" y="218313"/>
                          <a:pt x="2261235" y="222313"/>
                          <a:pt x="2317909" y="227933"/>
                        </a:cubicBezTo>
                        <a:cubicBezTo>
                          <a:pt x="2332101" y="229267"/>
                          <a:pt x="2346198" y="230981"/>
                          <a:pt x="2360390" y="232505"/>
                        </a:cubicBezTo>
                        <a:cubicBezTo>
                          <a:pt x="2367439" y="233267"/>
                          <a:pt x="2374487" y="234220"/>
                          <a:pt x="2381536" y="235077"/>
                        </a:cubicBezTo>
                        <a:lnTo>
                          <a:pt x="2392109" y="236411"/>
                        </a:lnTo>
                        <a:lnTo>
                          <a:pt x="2398395" y="237173"/>
                        </a:lnTo>
                        <a:lnTo>
                          <a:pt x="2403253" y="237839"/>
                        </a:lnTo>
                        <a:cubicBezTo>
                          <a:pt x="2404872" y="238030"/>
                          <a:pt x="2406110" y="238506"/>
                          <a:pt x="2407539" y="238792"/>
                        </a:cubicBezTo>
                        <a:lnTo>
                          <a:pt x="2409635" y="239363"/>
                        </a:lnTo>
                        <a:lnTo>
                          <a:pt x="2410206" y="239363"/>
                        </a:lnTo>
                        <a:cubicBezTo>
                          <a:pt x="2410206" y="239363"/>
                          <a:pt x="2410587" y="239554"/>
                          <a:pt x="2410587" y="239744"/>
                        </a:cubicBezTo>
                        <a:lnTo>
                          <a:pt x="2410778" y="240601"/>
                        </a:lnTo>
                        <a:lnTo>
                          <a:pt x="2411539" y="243840"/>
                        </a:lnTo>
                        <a:cubicBezTo>
                          <a:pt x="2411730" y="246031"/>
                          <a:pt x="2412302" y="248126"/>
                          <a:pt x="2411539" y="250412"/>
                        </a:cubicBezTo>
                        <a:lnTo>
                          <a:pt x="2411539" y="250793"/>
                        </a:lnTo>
                        <a:cubicBezTo>
                          <a:pt x="2411826" y="252984"/>
                          <a:pt x="2412397" y="255175"/>
                          <a:pt x="2411539" y="257461"/>
                        </a:cubicBezTo>
                        <a:cubicBezTo>
                          <a:pt x="2411254" y="258604"/>
                          <a:pt x="2411159" y="259747"/>
                          <a:pt x="2410301" y="260890"/>
                        </a:cubicBezTo>
                        <a:cubicBezTo>
                          <a:pt x="2409444" y="262223"/>
                          <a:pt x="2409063" y="262985"/>
                          <a:pt x="2408301" y="263747"/>
                        </a:cubicBezTo>
                        <a:cubicBezTo>
                          <a:pt x="2407634" y="264509"/>
                          <a:pt x="2406872" y="265271"/>
                          <a:pt x="2406110" y="265938"/>
                        </a:cubicBezTo>
                        <a:lnTo>
                          <a:pt x="2403729" y="267843"/>
                        </a:lnTo>
                        <a:cubicBezTo>
                          <a:pt x="2400395" y="270224"/>
                          <a:pt x="2396776" y="272129"/>
                          <a:pt x="2393061" y="273463"/>
                        </a:cubicBezTo>
                        <a:cubicBezTo>
                          <a:pt x="2389346" y="274987"/>
                          <a:pt x="2385632" y="276130"/>
                          <a:pt x="2381822" y="276987"/>
                        </a:cubicBezTo>
                        <a:cubicBezTo>
                          <a:pt x="2378012" y="277940"/>
                          <a:pt x="2374202" y="278701"/>
                          <a:pt x="2370296" y="279273"/>
                        </a:cubicBezTo>
                        <a:cubicBezTo>
                          <a:pt x="2368391" y="279559"/>
                          <a:pt x="2366391" y="279844"/>
                          <a:pt x="2364391" y="280035"/>
                        </a:cubicBezTo>
                        <a:cubicBezTo>
                          <a:pt x="2362391" y="280225"/>
                          <a:pt x="2360390" y="280416"/>
                          <a:pt x="2358676" y="280511"/>
                        </a:cubicBezTo>
                        <a:lnTo>
                          <a:pt x="2337340" y="282035"/>
                        </a:lnTo>
                        <a:cubicBezTo>
                          <a:pt x="2093405" y="297085"/>
                          <a:pt x="1848898" y="307753"/>
                          <a:pt x="1604296" y="314230"/>
                        </a:cubicBezTo>
                        <a:cubicBezTo>
                          <a:pt x="1359694" y="320802"/>
                          <a:pt x="1114901" y="323088"/>
                          <a:pt x="870299" y="320992"/>
                        </a:cubicBezTo>
                        <a:cubicBezTo>
                          <a:pt x="795909" y="319850"/>
                          <a:pt x="721519" y="318040"/>
                          <a:pt x="647319" y="316516"/>
                        </a:cubicBezTo>
                        <a:cubicBezTo>
                          <a:pt x="573119" y="315182"/>
                          <a:pt x="498920" y="314896"/>
                          <a:pt x="425101" y="319754"/>
                        </a:cubicBezTo>
                        <a:cubicBezTo>
                          <a:pt x="351282" y="324517"/>
                          <a:pt x="278035" y="334232"/>
                          <a:pt x="205073" y="344710"/>
                        </a:cubicBezTo>
                        <a:lnTo>
                          <a:pt x="101727" y="359664"/>
                        </a:lnTo>
                        <a:lnTo>
                          <a:pt x="603885" y="355663"/>
                        </a:lnTo>
                        <a:cubicBezTo>
                          <a:pt x="631603" y="353092"/>
                          <a:pt x="659321" y="350711"/>
                          <a:pt x="687134" y="348520"/>
                        </a:cubicBezTo>
                        <a:lnTo>
                          <a:pt x="598075" y="349186"/>
                        </a:lnTo>
                        <a:cubicBezTo>
                          <a:pt x="667988" y="342709"/>
                          <a:pt x="738092" y="336994"/>
                          <a:pt x="808768" y="333661"/>
                        </a:cubicBezTo>
                        <a:cubicBezTo>
                          <a:pt x="838772" y="332899"/>
                          <a:pt x="868871" y="332423"/>
                          <a:pt x="898970" y="332613"/>
                        </a:cubicBezTo>
                        <a:cubicBezTo>
                          <a:pt x="914019" y="332613"/>
                          <a:pt x="928973" y="332899"/>
                          <a:pt x="944023" y="333089"/>
                        </a:cubicBezTo>
                        <a:cubicBezTo>
                          <a:pt x="958977" y="333470"/>
                          <a:pt x="974027" y="333756"/>
                          <a:pt x="988981" y="334232"/>
                        </a:cubicBezTo>
                        <a:cubicBezTo>
                          <a:pt x="1048893" y="336137"/>
                          <a:pt x="1108710" y="339376"/>
                          <a:pt x="1168337" y="343090"/>
                        </a:cubicBezTo>
                        <a:cubicBezTo>
                          <a:pt x="1175290" y="343471"/>
                          <a:pt x="1182148" y="343948"/>
                          <a:pt x="1189101" y="344424"/>
                        </a:cubicBezTo>
                        <a:lnTo>
                          <a:pt x="1083945" y="345281"/>
                        </a:lnTo>
                        <a:cubicBezTo>
                          <a:pt x="1112139" y="346710"/>
                          <a:pt x="1140238" y="348329"/>
                          <a:pt x="1168337" y="350044"/>
                        </a:cubicBezTo>
                        <a:cubicBezTo>
                          <a:pt x="1173004" y="350330"/>
                          <a:pt x="1177671" y="350615"/>
                          <a:pt x="1182338" y="350901"/>
                        </a:cubicBezTo>
                        <a:lnTo>
                          <a:pt x="1942433" y="344805"/>
                        </a:lnTo>
                        <a:cubicBezTo>
                          <a:pt x="1947482" y="343853"/>
                          <a:pt x="1952530" y="342995"/>
                          <a:pt x="1957578" y="342043"/>
                        </a:cubicBezTo>
                        <a:cubicBezTo>
                          <a:pt x="1953387" y="342995"/>
                          <a:pt x="1949101" y="343853"/>
                          <a:pt x="1944910" y="344805"/>
                        </a:cubicBezTo>
                        <a:lnTo>
                          <a:pt x="2610326" y="339471"/>
                        </a:lnTo>
                        <a:lnTo>
                          <a:pt x="2610326" y="319850"/>
                        </a:lnTo>
                        <a:cubicBezTo>
                          <a:pt x="2610326" y="319850"/>
                          <a:pt x="2610231" y="319850"/>
                          <a:pt x="2610136" y="319850"/>
                        </a:cubicBezTo>
                        <a:close/>
                        <a:moveTo>
                          <a:pt x="2001965" y="113443"/>
                        </a:moveTo>
                        <a:lnTo>
                          <a:pt x="2144363" y="110014"/>
                        </a:lnTo>
                        <a:lnTo>
                          <a:pt x="2210943" y="111919"/>
                        </a:lnTo>
                        <a:lnTo>
                          <a:pt x="2144554" y="116967"/>
                        </a:lnTo>
                        <a:lnTo>
                          <a:pt x="2144363" y="116967"/>
                        </a:lnTo>
                        <a:cubicBezTo>
                          <a:pt x="2144363" y="116967"/>
                          <a:pt x="2210943" y="118872"/>
                          <a:pt x="2210943" y="118872"/>
                        </a:cubicBezTo>
                        <a:lnTo>
                          <a:pt x="2144554" y="123920"/>
                        </a:lnTo>
                        <a:lnTo>
                          <a:pt x="2002155" y="127349"/>
                        </a:lnTo>
                        <a:lnTo>
                          <a:pt x="1915478" y="126016"/>
                        </a:lnTo>
                        <a:lnTo>
                          <a:pt x="2001965" y="120491"/>
                        </a:lnTo>
                        <a:lnTo>
                          <a:pt x="2002155" y="120491"/>
                        </a:lnTo>
                        <a:cubicBezTo>
                          <a:pt x="2002155" y="120491"/>
                          <a:pt x="1915478" y="119063"/>
                          <a:pt x="1915478" y="119063"/>
                        </a:cubicBezTo>
                        <a:lnTo>
                          <a:pt x="2001965" y="113538"/>
                        </a:lnTo>
                        <a:close/>
                        <a:moveTo>
                          <a:pt x="1461707" y="138303"/>
                        </a:moveTo>
                        <a:lnTo>
                          <a:pt x="1941100" y="134493"/>
                        </a:lnTo>
                        <a:lnTo>
                          <a:pt x="2165033" y="139636"/>
                        </a:lnTo>
                        <a:lnTo>
                          <a:pt x="2053114" y="144018"/>
                        </a:lnTo>
                        <a:lnTo>
                          <a:pt x="2165033" y="146590"/>
                        </a:lnTo>
                        <a:lnTo>
                          <a:pt x="1941100" y="155353"/>
                        </a:lnTo>
                        <a:lnTo>
                          <a:pt x="1461707" y="159163"/>
                        </a:lnTo>
                        <a:lnTo>
                          <a:pt x="1170146" y="154591"/>
                        </a:lnTo>
                        <a:lnTo>
                          <a:pt x="1315879" y="149923"/>
                        </a:lnTo>
                        <a:lnTo>
                          <a:pt x="1170146" y="147638"/>
                        </a:lnTo>
                        <a:lnTo>
                          <a:pt x="1461707" y="138398"/>
                        </a:lnTo>
                        <a:close/>
                        <a:moveTo>
                          <a:pt x="1045845" y="36957"/>
                        </a:moveTo>
                        <a:cubicBezTo>
                          <a:pt x="1179386" y="45053"/>
                          <a:pt x="1313974" y="42100"/>
                          <a:pt x="1448086" y="35814"/>
                        </a:cubicBezTo>
                        <a:cubicBezTo>
                          <a:pt x="1510856" y="34004"/>
                          <a:pt x="1573625" y="31432"/>
                          <a:pt x="1636300" y="28765"/>
                        </a:cubicBezTo>
                        <a:cubicBezTo>
                          <a:pt x="1573816" y="33719"/>
                          <a:pt x="1511332" y="38576"/>
                          <a:pt x="1448657" y="42767"/>
                        </a:cubicBezTo>
                        <a:cubicBezTo>
                          <a:pt x="1511141" y="40957"/>
                          <a:pt x="1573721" y="38386"/>
                          <a:pt x="1636300" y="35719"/>
                        </a:cubicBezTo>
                        <a:cubicBezTo>
                          <a:pt x="1573816" y="40672"/>
                          <a:pt x="1511237" y="45625"/>
                          <a:pt x="1448562" y="49721"/>
                        </a:cubicBezTo>
                        <a:cubicBezTo>
                          <a:pt x="1314260" y="56102"/>
                          <a:pt x="1179100" y="59055"/>
                          <a:pt x="1044797" y="50863"/>
                        </a:cubicBezTo>
                        <a:cubicBezTo>
                          <a:pt x="963359" y="44672"/>
                          <a:pt x="882586" y="34385"/>
                          <a:pt x="804196" y="18574"/>
                        </a:cubicBezTo>
                        <a:cubicBezTo>
                          <a:pt x="882872" y="32004"/>
                          <a:pt x="963073" y="39910"/>
                          <a:pt x="1043654" y="43815"/>
                        </a:cubicBezTo>
                        <a:cubicBezTo>
                          <a:pt x="962597" y="37624"/>
                          <a:pt x="882206" y="27337"/>
                          <a:pt x="804196" y="11621"/>
                        </a:cubicBezTo>
                        <a:cubicBezTo>
                          <a:pt x="883539" y="25146"/>
                          <a:pt x="964502" y="33147"/>
                          <a:pt x="1045845" y="36957"/>
                        </a:cubicBezTo>
                        <a:close/>
                        <a:moveTo>
                          <a:pt x="410147" y="232505"/>
                        </a:moveTo>
                        <a:cubicBezTo>
                          <a:pt x="360236" y="228981"/>
                          <a:pt x="310229" y="226314"/>
                          <a:pt x="260128" y="224695"/>
                        </a:cubicBezTo>
                        <a:cubicBezTo>
                          <a:pt x="229743" y="222504"/>
                          <a:pt x="199263" y="220694"/>
                          <a:pt x="168783" y="219265"/>
                        </a:cubicBezTo>
                        <a:cubicBezTo>
                          <a:pt x="199263" y="218408"/>
                          <a:pt x="229838" y="217932"/>
                          <a:pt x="260414" y="217742"/>
                        </a:cubicBezTo>
                        <a:cubicBezTo>
                          <a:pt x="260318" y="217742"/>
                          <a:pt x="260223" y="217742"/>
                          <a:pt x="260128" y="217742"/>
                        </a:cubicBezTo>
                        <a:cubicBezTo>
                          <a:pt x="229743" y="215551"/>
                          <a:pt x="199263" y="213741"/>
                          <a:pt x="168783" y="212312"/>
                        </a:cubicBezTo>
                        <a:cubicBezTo>
                          <a:pt x="199358" y="211455"/>
                          <a:pt x="230029" y="210979"/>
                          <a:pt x="260699" y="210788"/>
                        </a:cubicBezTo>
                        <a:cubicBezTo>
                          <a:pt x="310991" y="212503"/>
                          <a:pt x="361188" y="215075"/>
                          <a:pt x="411194" y="218694"/>
                        </a:cubicBezTo>
                        <a:cubicBezTo>
                          <a:pt x="434340" y="221551"/>
                          <a:pt x="457486" y="224504"/>
                          <a:pt x="480536" y="227743"/>
                        </a:cubicBezTo>
                        <a:cubicBezTo>
                          <a:pt x="457391" y="226790"/>
                          <a:pt x="434245" y="226123"/>
                          <a:pt x="411194" y="225647"/>
                        </a:cubicBezTo>
                        <a:cubicBezTo>
                          <a:pt x="411194" y="225647"/>
                          <a:pt x="411194" y="225647"/>
                          <a:pt x="411194" y="225647"/>
                        </a:cubicBezTo>
                        <a:cubicBezTo>
                          <a:pt x="434340" y="228505"/>
                          <a:pt x="457486" y="231457"/>
                          <a:pt x="480536" y="234696"/>
                        </a:cubicBezTo>
                        <a:cubicBezTo>
                          <a:pt x="457010" y="233744"/>
                          <a:pt x="433578" y="233077"/>
                          <a:pt x="410051" y="232505"/>
                        </a:cubicBezTo>
                        <a:close/>
                        <a:moveTo>
                          <a:pt x="1649635" y="224219"/>
                        </a:moveTo>
                        <a:cubicBezTo>
                          <a:pt x="1614297" y="226504"/>
                          <a:pt x="1578959" y="228981"/>
                          <a:pt x="1543717" y="231648"/>
                        </a:cubicBezTo>
                        <a:cubicBezTo>
                          <a:pt x="1522095" y="232124"/>
                          <a:pt x="1500473" y="232696"/>
                          <a:pt x="1478852" y="233267"/>
                        </a:cubicBezTo>
                        <a:cubicBezTo>
                          <a:pt x="1500092" y="230315"/>
                          <a:pt x="1521428" y="227552"/>
                          <a:pt x="1542764" y="224695"/>
                        </a:cubicBezTo>
                        <a:cubicBezTo>
                          <a:pt x="1542860" y="224695"/>
                          <a:pt x="1543050" y="224695"/>
                          <a:pt x="1543145" y="224695"/>
                        </a:cubicBezTo>
                        <a:cubicBezTo>
                          <a:pt x="1521714" y="225171"/>
                          <a:pt x="1500283" y="225742"/>
                          <a:pt x="1478852" y="226314"/>
                        </a:cubicBezTo>
                        <a:cubicBezTo>
                          <a:pt x="1500092" y="223361"/>
                          <a:pt x="1521428" y="220599"/>
                          <a:pt x="1542764" y="217742"/>
                        </a:cubicBezTo>
                        <a:cubicBezTo>
                          <a:pt x="1578102" y="215075"/>
                          <a:pt x="1613440" y="212598"/>
                          <a:pt x="1648873" y="210312"/>
                        </a:cubicBezTo>
                        <a:lnTo>
                          <a:pt x="1698784" y="210693"/>
                        </a:lnTo>
                        <a:lnTo>
                          <a:pt x="1649635" y="217170"/>
                        </a:lnTo>
                        <a:cubicBezTo>
                          <a:pt x="1649635" y="217170"/>
                          <a:pt x="1649349" y="217170"/>
                          <a:pt x="1649159" y="217170"/>
                        </a:cubicBezTo>
                        <a:lnTo>
                          <a:pt x="1698784" y="217551"/>
                        </a:lnTo>
                        <a:lnTo>
                          <a:pt x="1649635" y="224028"/>
                        </a:lnTo>
                        <a:close/>
                        <a:moveTo>
                          <a:pt x="1942243" y="338614"/>
                        </a:moveTo>
                        <a:lnTo>
                          <a:pt x="1939385" y="338614"/>
                        </a:lnTo>
                        <a:cubicBezTo>
                          <a:pt x="1945291" y="337566"/>
                          <a:pt x="1951292" y="336518"/>
                          <a:pt x="1957197" y="335375"/>
                        </a:cubicBezTo>
                        <a:cubicBezTo>
                          <a:pt x="1952244" y="336518"/>
                          <a:pt x="1947291" y="337566"/>
                          <a:pt x="1942243" y="338614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2" name="Vrije vorm: vorm 17241">
                    <a:extLst>
                      <a:ext uri="{FF2B5EF4-FFF2-40B4-BE49-F238E27FC236}">
                        <a16:creationId xmlns:a16="http://schemas.microsoft.com/office/drawing/2014/main" id="{2AF40A49-F349-F3A6-2664-40A7CBE42D3F}"/>
                      </a:ext>
                    </a:extLst>
                  </p:cNvPr>
                  <p:cNvSpPr/>
                  <p:nvPr/>
                </p:nvSpPr>
                <p:spPr>
                  <a:xfrm>
                    <a:off x="9537103" y="1928971"/>
                    <a:ext cx="509873" cy="22574"/>
                  </a:xfrm>
                  <a:custGeom>
                    <a:avLst/>
                    <a:gdLst>
                      <a:gd name="connsiteX0" fmla="*/ 509873 w 509873"/>
                      <a:gd name="connsiteY0" fmla="*/ 16573 h 22574"/>
                      <a:gd name="connsiteX1" fmla="*/ 0 w 509873"/>
                      <a:gd name="connsiteY1" fmla="*/ 0 h 22574"/>
                      <a:gd name="connsiteX2" fmla="*/ 509873 w 509873"/>
                      <a:gd name="connsiteY2" fmla="*/ 22574 h 22574"/>
                      <a:gd name="connsiteX3" fmla="*/ 509873 w 509873"/>
                      <a:gd name="connsiteY3" fmla="*/ 16573 h 225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09873" h="22574">
                        <a:moveTo>
                          <a:pt x="509873" y="16573"/>
                        </a:moveTo>
                        <a:cubicBezTo>
                          <a:pt x="340328" y="5905"/>
                          <a:pt x="170212" y="286"/>
                          <a:pt x="0" y="0"/>
                        </a:cubicBezTo>
                        <a:cubicBezTo>
                          <a:pt x="170498" y="2286"/>
                          <a:pt x="340614" y="9906"/>
                          <a:pt x="509873" y="22574"/>
                        </a:cubicBezTo>
                        <a:lnTo>
                          <a:pt x="509873" y="16573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3" name="Vrije vorm: vorm 17242">
                    <a:extLst>
                      <a:ext uri="{FF2B5EF4-FFF2-40B4-BE49-F238E27FC236}">
                        <a16:creationId xmlns:a16="http://schemas.microsoft.com/office/drawing/2014/main" id="{2543F218-5247-2783-ABBB-95A619B95224}"/>
                      </a:ext>
                    </a:extLst>
                  </p:cNvPr>
                  <p:cNvSpPr/>
                  <p:nvPr/>
                </p:nvSpPr>
                <p:spPr>
                  <a:xfrm>
                    <a:off x="9176677" y="1762950"/>
                    <a:ext cx="39242" cy="761"/>
                  </a:xfrm>
                  <a:custGeom>
                    <a:avLst/>
                    <a:gdLst>
                      <a:gd name="connsiteX0" fmla="*/ 0 w 39242"/>
                      <a:gd name="connsiteY0" fmla="*/ 762 h 761"/>
                      <a:gd name="connsiteX1" fmla="*/ 0 w 39242"/>
                      <a:gd name="connsiteY1" fmla="*/ 762 h 761"/>
                      <a:gd name="connsiteX2" fmla="*/ 39243 w 39242"/>
                      <a:gd name="connsiteY2" fmla="*/ 0 h 761"/>
                      <a:gd name="connsiteX3" fmla="*/ 0 w 39242"/>
                      <a:gd name="connsiteY3" fmla="*/ 762 h 7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9242" h="761">
                        <a:moveTo>
                          <a:pt x="0" y="762"/>
                        </a:moveTo>
                        <a:cubicBezTo>
                          <a:pt x="0" y="762"/>
                          <a:pt x="0" y="762"/>
                          <a:pt x="0" y="762"/>
                        </a:cubicBezTo>
                        <a:cubicBezTo>
                          <a:pt x="13049" y="476"/>
                          <a:pt x="26194" y="286"/>
                          <a:pt x="39243" y="0"/>
                        </a:cubicBezTo>
                        <a:cubicBezTo>
                          <a:pt x="26194" y="286"/>
                          <a:pt x="13049" y="381"/>
                          <a:pt x="0" y="76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4" name="Vrije vorm: vorm 17243">
                    <a:extLst>
                      <a:ext uri="{FF2B5EF4-FFF2-40B4-BE49-F238E27FC236}">
                        <a16:creationId xmlns:a16="http://schemas.microsoft.com/office/drawing/2014/main" id="{5F42C4A8-DEB7-3A2F-BD0C-61AB5B5A6A47}"/>
                      </a:ext>
                    </a:extLst>
                  </p:cNvPr>
                  <p:cNvSpPr/>
                  <p:nvPr/>
                </p:nvSpPr>
                <p:spPr>
                  <a:xfrm>
                    <a:off x="9378227" y="1929066"/>
                    <a:ext cx="26670" cy="190"/>
                  </a:xfrm>
                  <a:custGeom>
                    <a:avLst/>
                    <a:gdLst>
                      <a:gd name="connsiteX0" fmla="*/ 0 w 26670"/>
                      <a:gd name="connsiteY0" fmla="*/ 191 h 190"/>
                      <a:gd name="connsiteX1" fmla="*/ 26670 w 26670"/>
                      <a:gd name="connsiteY1" fmla="*/ 0 h 190"/>
                      <a:gd name="connsiteX2" fmla="*/ 0 w 26670"/>
                      <a:gd name="connsiteY2" fmla="*/ 191 h 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6670" h="190">
                        <a:moveTo>
                          <a:pt x="0" y="191"/>
                        </a:moveTo>
                        <a:cubicBezTo>
                          <a:pt x="8858" y="95"/>
                          <a:pt x="17717" y="95"/>
                          <a:pt x="26670" y="0"/>
                        </a:cubicBezTo>
                        <a:cubicBezTo>
                          <a:pt x="17812" y="0"/>
                          <a:pt x="8954" y="0"/>
                          <a:pt x="0" y="191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5" name="Vrije vorm: vorm 17244">
                    <a:extLst>
                      <a:ext uri="{FF2B5EF4-FFF2-40B4-BE49-F238E27FC236}">
                        <a16:creationId xmlns:a16="http://schemas.microsoft.com/office/drawing/2014/main" id="{D77B8FA3-A0B4-A8E4-2FA1-A6F84F1F7010}"/>
                      </a:ext>
                    </a:extLst>
                  </p:cNvPr>
                  <p:cNvSpPr/>
                  <p:nvPr/>
                </p:nvSpPr>
                <p:spPr>
                  <a:xfrm>
                    <a:off x="8823014" y="1947354"/>
                    <a:ext cx="4857" cy="95"/>
                  </a:xfrm>
                  <a:custGeom>
                    <a:avLst/>
                    <a:gdLst>
                      <a:gd name="connsiteX0" fmla="*/ 4858 w 4857"/>
                      <a:gd name="connsiteY0" fmla="*/ 0 h 95"/>
                      <a:gd name="connsiteX1" fmla="*/ 0 w 4857"/>
                      <a:gd name="connsiteY1" fmla="*/ 95 h 95"/>
                      <a:gd name="connsiteX2" fmla="*/ 0 w 4857"/>
                      <a:gd name="connsiteY2" fmla="*/ 95 h 95"/>
                      <a:gd name="connsiteX3" fmla="*/ 4858 w 4857"/>
                      <a:gd name="connsiteY3" fmla="*/ 0 h 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857" h="95">
                        <a:moveTo>
                          <a:pt x="4858" y="0"/>
                        </a:moveTo>
                        <a:cubicBezTo>
                          <a:pt x="3239" y="0"/>
                          <a:pt x="1619" y="0"/>
                          <a:pt x="0" y="95"/>
                        </a:cubicBezTo>
                        <a:lnTo>
                          <a:pt x="0" y="95"/>
                        </a:lnTo>
                        <a:cubicBezTo>
                          <a:pt x="1619" y="95"/>
                          <a:pt x="3239" y="95"/>
                          <a:pt x="4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6" name="Vrije vorm: vorm 17245">
                    <a:extLst>
                      <a:ext uri="{FF2B5EF4-FFF2-40B4-BE49-F238E27FC236}">
                        <a16:creationId xmlns:a16="http://schemas.microsoft.com/office/drawing/2014/main" id="{3D9283FA-D6FD-74AA-C19D-4B21A85688F4}"/>
                      </a:ext>
                    </a:extLst>
                  </p:cNvPr>
                  <p:cNvSpPr/>
                  <p:nvPr/>
                </p:nvSpPr>
                <p:spPr>
                  <a:xfrm>
                    <a:off x="8633657" y="1804288"/>
                    <a:ext cx="43814" cy="42"/>
                  </a:xfrm>
                  <a:custGeom>
                    <a:avLst/>
                    <a:gdLst>
                      <a:gd name="connsiteX0" fmla="*/ 0 w 43814"/>
                      <a:gd name="connsiteY0" fmla="*/ 0 h 42"/>
                      <a:gd name="connsiteX1" fmla="*/ 43815 w 43814"/>
                      <a:gd name="connsiteY1" fmla="*/ 0 h 42"/>
                      <a:gd name="connsiteX2" fmla="*/ 0 w 43814"/>
                      <a:gd name="connsiteY2" fmla="*/ 0 h 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4" h="42">
                        <a:moveTo>
                          <a:pt x="0" y="0"/>
                        </a:moveTo>
                        <a:cubicBezTo>
                          <a:pt x="14573" y="95"/>
                          <a:pt x="29242" y="0"/>
                          <a:pt x="43815" y="0"/>
                        </a:cubicBezTo>
                        <a:cubicBezTo>
                          <a:pt x="29242" y="0"/>
                          <a:pt x="14573" y="95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7" name="Vrije vorm: vorm 17246">
                    <a:extLst>
                      <a:ext uri="{FF2B5EF4-FFF2-40B4-BE49-F238E27FC236}">
                        <a16:creationId xmlns:a16="http://schemas.microsoft.com/office/drawing/2014/main" id="{9D31A61C-AF51-95A9-D271-D4669D82FF0E}"/>
                      </a:ext>
                    </a:extLst>
                  </p:cNvPr>
                  <p:cNvSpPr/>
                  <p:nvPr/>
                </p:nvSpPr>
                <p:spPr>
                  <a:xfrm>
                    <a:off x="7436936" y="2010695"/>
                    <a:ext cx="207264" cy="13430"/>
                  </a:xfrm>
                  <a:custGeom>
                    <a:avLst/>
                    <a:gdLst>
                      <a:gd name="connsiteX0" fmla="*/ 207264 w 207264"/>
                      <a:gd name="connsiteY0" fmla="*/ 0 h 13430"/>
                      <a:gd name="connsiteX1" fmla="*/ 0 w 207264"/>
                      <a:gd name="connsiteY1" fmla="*/ 8192 h 13430"/>
                      <a:gd name="connsiteX2" fmla="*/ 0 w 207264"/>
                      <a:gd name="connsiteY2" fmla="*/ 13430 h 13430"/>
                      <a:gd name="connsiteX3" fmla="*/ 207264 w 207264"/>
                      <a:gd name="connsiteY3" fmla="*/ 0 h 13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07264" h="13430">
                        <a:moveTo>
                          <a:pt x="207264" y="0"/>
                        </a:moveTo>
                        <a:cubicBezTo>
                          <a:pt x="138113" y="95"/>
                          <a:pt x="68866" y="2477"/>
                          <a:pt x="0" y="8192"/>
                        </a:cubicBezTo>
                        <a:lnTo>
                          <a:pt x="0" y="13430"/>
                        </a:lnTo>
                        <a:cubicBezTo>
                          <a:pt x="68580" y="6001"/>
                          <a:pt x="137922" y="1905"/>
                          <a:pt x="207264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8" name="Vrije vorm: vorm 17247">
                    <a:extLst>
                      <a:ext uri="{FF2B5EF4-FFF2-40B4-BE49-F238E27FC236}">
                        <a16:creationId xmlns:a16="http://schemas.microsoft.com/office/drawing/2014/main" id="{E735F7A4-47AD-7125-0CAD-AD7B16D5E22F}"/>
                      </a:ext>
                    </a:extLst>
                  </p:cNvPr>
                  <p:cNvSpPr/>
                  <p:nvPr/>
                </p:nvSpPr>
                <p:spPr>
                  <a:xfrm>
                    <a:off x="9985445" y="1840960"/>
                    <a:ext cx="61531" cy="5905"/>
                  </a:xfrm>
                  <a:custGeom>
                    <a:avLst/>
                    <a:gdLst>
                      <a:gd name="connsiteX0" fmla="*/ 61531 w 61531"/>
                      <a:gd name="connsiteY0" fmla="*/ 572 h 5905"/>
                      <a:gd name="connsiteX1" fmla="*/ 0 w 61531"/>
                      <a:gd name="connsiteY1" fmla="*/ 0 h 5905"/>
                      <a:gd name="connsiteX2" fmla="*/ 61531 w 61531"/>
                      <a:gd name="connsiteY2" fmla="*/ 5906 h 5905"/>
                      <a:gd name="connsiteX3" fmla="*/ 61531 w 61531"/>
                      <a:gd name="connsiteY3" fmla="*/ 572 h 59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1531" h="5905">
                        <a:moveTo>
                          <a:pt x="61531" y="572"/>
                        </a:moveTo>
                        <a:cubicBezTo>
                          <a:pt x="41053" y="286"/>
                          <a:pt x="20479" y="191"/>
                          <a:pt x="0" y="0"/>
                        </a:cubicBezTo>
                        <a:cubicBezTo>
                          <a:pt x="20479" y="1905"/>
                          <a:pt x="41053" y="3905"/>
                          <a:pt x="61531" y="5906"/>
                        </a:cubicBezTo>
                        <a:lnTo>
                          <a:pt x="61531" y="572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49" name="Vrije vorm: vorm 17248">
                    <a:extLst>
                      <a:ext uri="{FF2B5EF4-FFF2-40B4-BE49-F238E27FC236}">
                        <a16:creationId xmlns:a16="http://schemas.microsoft.com/office/drawing/2014/main" id="{764833FA-559B-9357-DB3A-D25A5B718342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7710"/>
                    <a:ext cx="278511" cy="16409"/>
                  </a:xfrm>
                  <a:custGeom>
                    <a:avLst/>
                    <a:gdLst>
                      <a:gd name="connsiteX0" fmla="*/ 278511 w 278511"/>
                      <a:gd name="connsiteY0" fmla="*/ 26 h 16409"/>
                      <a:gd name="connsiteX1" fmla="*/ 278511 w 278511"/>
                      <a:gd name="connsiteY1" fmla="*/ 26 h 16409"/>
                      <a:gd name="connsiteX2" fmla="*/ 0 w 278511"/>
                      <a:gd name="connsiteY2" fmla="*/ 11265 h 16409"/>
                      <a:gd name="connsiteX3" fmla="*/ 0 w 278511"/>
                      <a:gd name="connsiteY3" fmla="*/ 16409 h 16409"/>
                      <a:gd name="connsiteX4" fmla="*/ 278511 w 278511"/>
                      <a:gd name="connsiteY4" fmla="*/ 26 h 164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78511" h="16409">
                        <a:moveTo>
                          <a:pt x="278511" y="26"/>
                        </a:moveTo>
                        <a:cubicBezTo>
                          <a:pt x="278511" y="26"/>
                          <a:pt x="278511" y="26"/>
                          <a:pt x="278511" y="26"/>
                        </a:cubicBezTo>
                        <a:cubicBezTo>
                          <a:pt x="185547" y="-355"/>
                          <a:pt x="92488" y="3455"/>
                          <a:pt x="0" y="11265"/>
                        </a:cubicBezTo>
                        <a:lnTo>
                          <a:pt x="0" y="16409"/>
                        </a:lnTo>
                        <a:cubicBezTo>
                          <a:pt x="92202" y="6979"/>
                          <a:pt x="185357" y="1359"/>
                          <a:pt x="278511" y="2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0" name="Vrije vorm: vorm 17249">
                    <a:extLst>
                      <a:ext uri="{FF2B5EF4-FFF2-40B4-BE49-F238E27FC236}">
                        <a16:creationId xmlns:a16="http://schemas.microsoft.com/office/drawing/2014/main" id="{4BA89CA2-D1A1-A5ED-EFF1-36C5453EF2EC}"/>
                      </a:ext>
                    </a:extLst>
                  </p:cNvPr>
                  <p:cNvSpPr/>
                  <p:nvPr/>
                </p:nvSpPr>
                <p:spPr>
                  <a:xfrm>
                    <a:off x="8683949" y="1804193"/>
                    <a:ext cx="2857" cy="9525"/>
                  </a:xfrm>
                  <a:custGeom>
                    <a:avLst/>
                    <a:gdLst>
                      <a:gd name="connsiteX0" fmla="*/ 2858 w 2857"/>
                      <a:gd name="connsiteY0" fmla="*/ 0 h 9525"/>
                      <a:gd name="connsiteX1" fmla="*/ 0 w 2857"/>
                      <a:gd name="connsiteY1" fmla="*/ 0 h 9525"/>
                      <a:gd name="connsiteX2" fmla="*/ 2858 w 2857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857" h="9525">
                        <a:moveTo>
                          <a:pt x="2858" y="0"/>
                        </a:moveTo>
                        <a:cubicBezTo>
                          <a:pt x="1905" y="0"/>
                          <a:pt x="952" y="0"/>
                          <a:pt x="0" y="0"/>
                        </a:cubicBezTo>
                        <a:cubicBezTo>
                          <a:pt x="952" y="0"/>
                          <a:pt x="1905" y="0"/>
                          <a:pt x="2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1" name="Vrije vorm: vorm 17250">
                    <a:extLst>
                      <a:ext uri="{FF2B5EF4-FFF2-40B4-BE49-F238E27FC236}">
                        <a16:creationId xmlns:a16="http://schemas.microsoft.com/office/drawing/2014/main" id="{2B057BEF-1BD8-1304-229F-052526C7411C}"/>
                      </a:ext>
                    </a:extLst>
                  </p:cNvPr>
                  <p:cNvSpPr/>
                  <p:nvPr/>
                </p:nvSpPr>
                <p:spPr>
                  <a:xfrm>
                    <a:off x="8607273" y="1889918"/>
                    <a:ext cx="994886" cy="15430"/>
                  </a:xfrm>
                  <a:custGeom>
                    <a:avLst/>
                    <a:gdLst>
                      <a:gd name="connsiteX0" fmla="*/ 291560 w 994886"/>
                      <a:gd name="connsiteY0" fmla="*/ 10763 h 15430"/>
                      <a:gd name="connsiteX1" fmla="*/ 770954 w 994886"/>
                      <a:gd name="connsiteY1" fmla="*/ 6953 h 15430"/>
                      <a:gd name="connsiteX2" fmla="*/ 882872 w 994886"/>
                      <a:gd name="connsiteY2" fmla="*/ 9525 h 15430"/>
                      <a:gd name="connsiteX3" fmla="*/ 994886 w 994886"/>
                      <a:gd name="connsiteY3" fmla="*/ 5239 h 15430"/>
                      <a:gd name="connsiteX4" fmla="*/ 770954 w 994886"/>
                      <a:gd name="connsiteY4" fmla="*/ 0 h 15430"/>
                      <a:gd name="connsiteX5" fmla="*/ 291560 w 994886"/>
                      <a:gd name="connsiteY5" fmla="*/ 3905 h 15430"/>
                      <a:gd name="connsiteX6" fmla="*/ 0 w 994886"/>
                      <a:gd name="connsiteY6" fmla="*/ 13145 h 15430"/>
                      <a:gd name="connsiteX7" fmla="*/ 145828 w 994886"/>
                      <a:gd name="connsiteY7" fmla="*/ 15431 h 15430"/>
                      <a:gd name="connsiteX8" fmla="*/ 291560 w 994886"/>
                      <a:gd name="connsiteY8" fmla="*/ 10763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886" h="15430">
                        <a:moveTo>
                          <a:pt x="291560" y="10763"/>
                        </a:moveTo>
                        <a:lnTo>
                          <a:pt x="770954" y="6953"/>
                        </a:lnTo>
                        <a:lnTo>
                          <a:pt x="882872" y="9525"/>
                        </a:lnTo>
                        <a:lnTo>
                          <a:pt x="994886" y="5239"/>
                        </a:lnTo>
                        <a:lnTo>
                          <a:pt x="770954" y="0"/>
                        </a:lnTo>
                        <a:lnTo>
                          <a:pt x="291560" y="3905"/>
                        </a:lnTo>
                        <a:lnTo>
                          <a:pt x="0" y="13145"/>
                        </a:lnTo>
                        <a:lnTo>
                          <a:pt x="145828" y="15431"/>
                        </a:lnTo>
                        <a:lnTo>
                          <a:pt x="291560" y="1076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2" name="Vrije vorm: vorm 17251">
                    <a:extLst>
                      <a:ext uri="{FF2B5EF4-FFF2-40B4-BE49-F238E27FC236}">
                        <a16:creationId xmlns:a16="http://schemas.microsoft.com/office/drawing/2014/main" id="{7D631402-7EFE-579D-D4BC-7F5E03A91D4C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0858"/>
                    <a:ext cx="2113406" cy="50768"/>
                  </a:xfrm>
                  <a:custGeom>
                    <a:avLst/>
                    <a:gdLst>
                      <a:gd name="connsiteX0" fmla="*/ 1890712 w 2113406"/>
                      <a:gd name="connsiteY0" fmla="*/ 29051 h 50768"/>
                      <a:gd name="connsiteX1" fmla="*/ 1650397 w 2113406"/>
                      <a:gd name="connsiteY1" fmla="*/ 12478 h 50768"/>
                      <a:gd name="connsiteX2" fmla="*/ 1133285 w 2113406"/>
                      <a:gd name="connsiteY2" fmla="*/ 16859 h 50768"/>
                      <a:gd name="connsiteX3" fmla="*/ 875062 w 2113406"/>
                      <a:gd name="connsiteY3" fmla="*/ 28099 h 50768"/>
                      <a:gd name="connsiteX4" fmla="*/ 620458 w 2113406"/>
                      <a:gd name="connsiteY4" fmla="*/ 36100 h 50768"/>
                      <a:gd name="connsiteX5" fmla="*/ 310324 w 2113406"/>
                      <a:gd name="connsiteY5" fmla="*/ 27527 h 50768"/>
                      <a:gd name="connsiteX6" fmla="*/ 0 w 2113406"/>
                      <a:gd name="connsiteY6" fmla="*/ 0 h 50768"/>
                      <a:gd name="connsiteX7" fmla="*/ 100584 w 2113406"/>
                      <a:gd name="connsiteY7" fmla="*/ 16764 h 50768"/>
                      <a:gd name="connsiteX8" fmla="*/ 310324 w 2113406"/>
                      <a:gd name="connsiteY8" fmla="*/ 34480 h 50768"/>
                      <a:gd name="connsiteX9" fmla="*/ 620458 w 2113406"/>
                      <a:gd name="connsiteY9" fmla="*/ 43053 h 50768"/>
                      <a:gd name="connsiteX10" fmla="*/ 875062 w 2113406"/>
                      <a:gd name="connsiteY10" fmla="*/ 35052 h 50768"/>
                      <a:gd name="connsiteX11" fmla="*/ 1133285 w 2113406"/>
                      <a:gd name="connsiteY11" fmla="*/ 23813 h 50768"/>
                      <a:gd name="connsiteX12" fmla="*/ 1650397 w 2113406"/>
                      <a:gd name="connsiteY12" fmla="*/ 19431 h 50768"/>
                      <a:gd name="connsiteX13" fmla="*/ 1890712 w 2113406"/>
                      <a:gd name="connsiteY13" fmla="*/ 36004 h 50768"/>
                      <a:gd name="connsiteX14" fmla="*/ 2050066 w 2113406"/>
                      <a:gd name="connsiteY14" fmla="*/ 50197 h 50768"/>
                      <a:gd name="connsiteX15" fmla="*/ 2111597 w 2113406"/>
                      <a:gd name="connsiteY15" fmla="*/ 50768 h 50768"/>
                      <a:gd name="connsiteX16" fmla="*/ 2113407 w 2113406"/>
                      <a:gd name="connsiteY16" fmla="*/ 50768 h 50768"/>
                      <a:gd name="connsiteX17" fmla="*/ 2113407 w 2113406"/>
                      <a:gd name="connsiteY17" fmla="*/ 49340 h 50768"/>
                      <a:gd name="connsiteX18" fmla="*/ 2111597 w 2113406"/>
                      <a:gd name="connsiteY18" fmla="*/ 49149 h 50768"/>
                      <a:gd name="connsiteX19" fmla="*/ 1890712 w 2113406"/>
                      <a:gd name="connsiteY19" fmla="*/ 29051 h 507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113406" h="50768">
                        <a:moveTo>
                          <a:pt x="1890712" y="29051"/>
                        </a:move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06788" y="20479"/>
                          <a:pt x="103346" y="10287"/>
                          <a:pt x="0" y="0"/>
                        </a:cubicBezTo>
                        <a:cubicBezTo>
                          <a:pt x="33528" y="5620"/>
                          <a:pt x="67056" y="11240"/>
                          <a:pt x="100584" y="16764"/>
                        </a:cubicBezTo>
                        <a:cubicBezTo>
                          <a:pt x="170497" y="23431"/>
                          <a:pt x="240411" y="29718"/>
                          <a:pt x="310324" y="34480"/>
                        </a:cubicBezTo>
                        <a:cubicBezTo>
                          <a:pt x="413861" y="41624"/>
                          <a:pt x="517589" y="45529"/>
                          <a:pt x="620458" y="43053"/>
                        </a:cubicBezTo>
                        <a:cubicBezTo>
                          <a:pt x="704755" y="44386"/>
                          <a:pt x="789337" y="39719"/>
                          <a:pt x="875062" y="35052"/>
                        </a:cubicBezTo>
                        <a:cubicBezTo>
                          <a:pt x="960977" y="30480"/>
                          <a:pt x="1047083" y="26479"/>
                          <a:pt x="1133285" y="23813"/>
                        </a:cubicBezTo>
                        <a:cubicBezTo>
                          <a:pt x="1305592" y="18478"/>
                          <a:pt x="1478090" y="16669"/>
                          <a:pt x="1650397" y="19431"/>
                        </a:cubicBezTo>
                        <a:cubicBezTo>
                          <a:pt x="1730693" y="24193"/>
                          <a:pt x="1810893" y="29527"/>
                          <a:pt x="1890712" y="36004"/>
                        </a:cubicBezTo>
                        <a:cubicBezTo>
                          <a:pt x="1943957" y="40291"/>
                          <a:pt x="1997011" y="45148"/>
                          <a:pt x="2050066" y="50197"/>
                        </a:cubicBezTo>
                        <a:cubicBezTo>
                          <a:pt x="2070545" y="50387"/>
                          <a:pt x="2091023" y="50482"/>
                          <a:pt x="2111597" y="50768"/>
                        </a:cubicBezTo>
                        <a:cubicBezTo>
                          <a:pt x="2112169" y="50768"/>
                          <a:pt x="2112836" y="50768"/>
                          <a:pt x="2113407" y="50768"/>
                        </a:cubicBezTo>
                        <a:lnTo>
                          <a:pt x="2113407" y="49340"/>
                        </a:lnTo>
                        <a:cubicBezTo>
                          <a:pt x="2112836" y="49340"/>
                          <a:pt x="2112169" y="49244"/>
                          <a:pt x="2111597" y="49149"/>
                        </a:cubicBezTo>
                        <a:cubicBezTo>
                          <a:pt x="2038160" y="41815"/>
                          <a:pt x="1964531" y="35052"/>
                          <a:pt x="1890712" y="2905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3" name="Vrije vorm: vorm 17252">
                    <a:extLst>
                      <a:ext uri="{FF2B5EF4-FFF2-40B4-BE49-F238E27FC236}">
                        <a16:creationId xmlns:a16="http://schemas.microsoft.com/office/drawing/2014/main" id="{F2C4BB63-46A8-08DD-9E65-EE490841E755}"/>
                      </a:ext>
                    </a:extLst>
                  </p:cNvPr>
                  <p:cNvSpPr/>
                  <p:nvPr/>
                </p:nvSpPr>
                <p:spPr>
                  <a:xfrm>
                    <a:off x="7436841" y="2002461"/>
                    <a:ext cx="1807368" cy="27474"/>
                  </a:xfrm>
                  <a:custGeom>
                    <a:avLst/>
                    <a:gdLst>
                      <a:gd name="connsiteX0" fmla="*/ 207359 w 1807368"/>
                      <a:gd name="connsiteY0" fmla="*/ 8234 h 27474"/>
                      <a:gd name="connsiteX1" fmla="*/ 207359 w 1807368"/>
                      <a:gd name="connsiteY1" fmla="*/ 8234 h 27474"/>
                      <a:gd name="connsiteX2" fmla="*/ 482822 w 1807368"/>
                      <a:gd name="connsiteY2" fmla="*/ 9853 h 27474"/>
                      <a:gd name="connsiteX3" fmla="*/ 933545 w 1807368"/>
                      <a:gd name="connsiteY3" fmla="*/ 27284 h 27474"/>
                      <a:gd name="connsiteX4" fmla="*/ 1384649 w 1807368"/>
                      <a:gd name="connsiteY4" fmla="*/ 14901 h 27474"/>
                      <a:gd name="connsiteX5" fmla="*/ 1596295 w 1807368"/>
                      <a:gd name="connsiteY5" fmla="*/ 9282 h 27474"/>
                      <a:gd name="connsiteX6" fmla="*/ 1807369 w 1807368"/>
                      <a:gd name="connsiteY6" fmla="*/ 1566 h 27474"/>
                      <a:gd name="connsiteX7" fmla="*/ 1384649 w 1807368"/>
                      <a:gd name="connsiteY7" fmla="*/ 7948 h 27474"/>
                      <a:gd name="connsiteX8" fmla="*/ 933450 w 1807368"/>
                      <a:gd name="connsiteY8" fmla="*/ 20331 h 27474"/>
                      <a:gd name="connsiteX9" fmla="*/ 482727 w 1807368"/>
                      <a:gd name="connsiteY9" fmla="*/ 2900 h 27474"/>
                      <a:gd name="connsiteX10" fmla="*/ 207264 w 1807368"/>
                      <a:gd name="connsiteY10" fmla="*/ 1281 h 27474"/>
                      <a:gd name="connsiteX11" fmla="*/ 0 w 1807368"/>
                      <a:gd name="connsiteY11" fmla="*/ 14711 h 27474"/>
                      <a:gd name="connsiteX12" fmla="*/ 0 w 1807368"/>
                      <a:gd name="connsiteY12" fmla="*/ 14711 h 27474"/>
                      <a:gd name="connsiteX13" fmla="*/ 0 w 1807368"/>
                      <a:gd name="connsiteY13" fmla="*/ 16425 h 27474"/>
                      <a:gd name="connsiteX14" fmla="*/ 0 w 1807368"/>
                      <a:gd name="connsiteY14" fmla="*/ 16425 h 27474"/>
                      <a:gd name="connsiteX15" fmla="*/ 207264 w 1807368"/>
                      <a:gd name="connsiteY15" fmla="*/ 8234 h 274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368" h="27474">
                        <a:moveTo>
                          <a:pt x="207359" y="8234"/>
                        </a:moveTo>
                        <a:cubicBezTo>
                          <a:pt x="207359" y="8234"/>
                          <a:pt x="207359" y="8234"/>
                          <a:pt x="207359" y="8234"/>
                        </a:cubicBezTo>
                        <a:cubicBezTo>
                          <a:pt x="299276" y="5757"/>
                          <a:pt x="391192" y="7186"/>
                          <a:pt x="482822" y="9853"/>
                        </a:cubicBezTo>
                        <a:cubicBezTo>
                          <a:pt x="633413" y="16235"/>
                          <a:pt x="783336" y="25760"/>
                          <a:pt x="933545" y="27284"/>
                        </a:cubicBezTo>
                        <a:cubicBezTo>
                          <a:pt x="1083755" y="28713"/>
                          <a:pt x="1234250" y="21855"/>
                          <a:pt x="1384649" y="14901"/>
                        </a:cubicBezTo>
                        <a:cubicBezTo>
                          <a:pt x="1455134" y="12806"/>
                          <a:pt x="1525715" y="10615"/>
                          <a:pt x="1596295" y="9282"/>
                        </a:cubicBezTo>
                        <a:cubicBezTo>
                          <a:pt x="1666589" y="5662"/>
                          <a:pt x="1736884" y="2805"/>
                          <a:pt x="1807369" y="1566"/>
                        </a:cubicBezTo>
                        <a:cubicBezTo>
                          <a:pt x="1666589" y="-624"/>
                          <a:pt x="1525429" y="3757"/>
                          <a:pt x="1384649" y="7948"/>
                        </a:cubicBezTo>
                        <a:cubicBezTo>
                          <a:pt x="1234154" y="14901"/>
                          <a:pt x="1083755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01" y="233"/>
                          <a:pt x="299085" y="-1196"/>
                          <a:pt x="207264" y="1281"/>
                        </a:cubicBezTo>
                        <a:cubicBezTo>
                          <a:pt x="137922" y="3090"/>
                          <a:pt x="68580" y="7281"/>
                          <a:pt x="0" y="14711"/>
                        </a:cubicBezTo>
                        <a:lnTo>
                          <a:pt x="0" y="14711"/>
                        </a:lnTo>
                        <a:lnTo>
                          <a:pt x="0" y="16425"/>
                        </a:lnTo>
                        <a:cubicBezTo>
                          <a:pt x="0" y="16425"/>
                          <a:pt x="0" y="16425"/>
                          <a:pt x="0" y="16425"/>
                        </a:cubicBezTo>
                        <a:cubicBezTo>
                          <a:pt x="68866" y="10710"/>
                          <a:pt x="138113" y="8329"/>
                          <a:pt x="207264" y="82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4" name="Vrije vorm: vorm 17253">
                    <a:extLst>
                      <a:ext uri="{FF2B5EF4-FFF2-40B4-BE49-F238E27FC236}">
                        <a16:creationId xmlns:a16="http://schemas.microsoft.com/office/drawing/2014/main" id="{0BB7A7A6-12B4-8B00-8D9E-E1FDC04939C2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95300"/>
                    <a:ext cx="1042415" cy="52720"/>
                  </a:xfrm>
                  <a:custGeom>
                    <a:avLst/>
                    <a:gdLst>
                      <a:gd name="connsiteX0" fmla="*/ 49911 w 1042415"/>
                      <a:gd name="connsiteY0" fmla="*/ 31099 h 52720"/>
                      <a:gd name="connsiteX1" fmla="*/ 219361 w 1042415"/>
                      <a:gd name="connsiteY1" fmla="*/ 10525 h 52720"/>
                      <a:gd name="connsiteX2" fmla="*/ 254984 w 1042415"/>
                      <a:gd name="connsiteY2" fmla="*/ 8811 h 52720"/>
                      <a:gd name="connsiteX3" fmla="*/ 272796 w 1042415"/>
                      <a:gd name="connsiteY3" fmla="*/ 8049 h 52720"/>
                      <a:gd name="connsiteX4" fmla="*/ 281654 w 1042415"/>
                      <a:gd name="connsiteY4" fmla="*/ 7668 h 52720"/>
                      <a:gd name="connsiteX5" fmla="*/ 290513 w 1042415"/>
                      <a:gd name="connsiteY5" fmla="*/ 7668 h 52720"/>
                      <a:gd name="connsiteX6" fmla="*/ 326136 w 1042415"/>
                      <a:gd name="connsiteY6" fmla="*/ 7001 h 52720"/>
                      <a:gd name="connsiteX7" fmla="*/ 343948 w 1042415"/>
                      <a:gd name="connsiteY7" fmla="*/ 7001 h 52720"/>
                      <a:gd name="connsiteX8" fmla="*/ 361664 w 1042415"/>
                      <a:gd name="connsiteY8" fmla="*/ 7001 h 52720"/>
                      <a:gd name="connsiteX9" fmla="*/ 432626 w 1042415"/>
                      <a:gd name="connsiteY9" fmla="*/ 8525 h 52720"/>
                      <a:gd name="connsiteX10" fmla="*/ 467963 w 1042415"/>
                      <a:gd name="connsiteY10" fmla="*/ 9954 h 52720"/>
                      <a:gd name="connsiteX11" fmla="*/ 485585 w 1042415"/>
                      <a:gd name="connsiteY11" fmla="*/ 10716 h 52720"/>
                      <a:gd name="connsiteX12" fmla="*/ 503206 w 1042415"/>
                      <a:gd name="connsiteY12" fmla="*/ 11668 h 52720"/>
                      <a:gd name="connsiteX13" fmla="*/ 783050 w 1042415"/>
                      <a:gd name="connsiteY13" fmla="*/ 31480 h 52720"/>
                      <a:gd name="connsiteX14" fmla="*/ 976979 w 1042415"/>
                      <a:gd name="connsiteY14" fmla="*/ 52721 h 52720"/>
                      <a:gd name="connsiteX15" fmla="*/ 1042416 w 1042415"/>
                      <a:gd name="connsiteY15" fmla="*/ 50625 h 52720"/>
                      <a:gd name="connsiteX16" fmla="*/ 783050 w 1042415"/>
                      <a:gd name="connsiteY16" fmla="*/ 24527 h 52720"/>
                      <a:gd name="connsiteX17" fmla="*/ 503206 w 1042415"/>
                      <a:gd name="connsiteY17" fmla="*/ 4715 h 52720"/>
                      <a:gd name="connsiteX18" fmla="*/ 485585 w 1042415"/>
                      <a:gd name="connsiteY18" fmla="*/ 3762 h 52720"/>
                      <a:gd name="connsiteX19" fmla="*/ 467963 w 1042415"/>
                      <a:gd name="connsiteY19" fmla="*/ 3000 h 52720"/>
                      <a:gd name="connsiteX20" fmla="*/ 432626 w 1042415"/>
                      <a:gd name="connsiteY20" fmla="*/ 1572 h 52720"/>
                      <a:gd name="connsiteX21" fmla="*/ 361664 w 1042415"/>
                      <a:gd name="connsiteY21" fmla="*/ 143 h 52720"/>
                      <a:gd name="connsiteX22" fmla="*/ 343948 w 1042415"/>
                      <a:gd name="connsiteY22" fmla="*/ 143 h 52720"/>
                      <a:gd name="connsiteX23" fmla="*/ 326136 w 1042415"/>
                      <a:gd name="connsiteY23" fmla="*/ 143 h 52720"/>
                      <a:gd name="connsiteX24" fmla="*/ 290513 w 1042415"/>
                      <a:gd name="connsiteY24" fmla="*/ 714 h 52720"/>
                      <a:gd name="connsiteX25" fmla="*/ 281654 w 1042415"/>
                      <a:gd name="connsiteY25" fmla="*/ 714 h 52720"/>
                      <a:gd name="connsiteX26" fmla="*/ 272796 w 1042415"/>
                      <a:gd name="connsiteY26" fmla="*/ 1191 h 52720"/>
                      <a:gd name="connsiteX27" fmla="*/ 254984 w 1042415"/>
                      <a:gd name="connsiteY27" fmla="*/ 1953 h 52720"/>
                      <a:gd name="connsiteX28" fmla="*/ 219361 w 1042415"/>
                      <a:gd name="connsiteY28" fmla="*/ 3667 h 52720"/>
                      <a:gd name="connsiteX29" fmla="*/ 49911 w 1042415"/>
                      <a:gd name="connsiteY29" fmla="*/ 24241 h 52720"/>
                      <a:gd name="connsiteX30" fmla="*/ 0 w 1042415"/>
                      <a:gd name="connsiteY30" fmla="*/ 29575 h 52720"/>
                      <a:gd name="connsiteX31" fmla="*/ 0 w 1042415"/>
                      <a:gd name="connsiteY31" fmla="*/ 29575 h 52720"/>
                      <a:gd name="connsiteX32" fmla="*/ 0 w 1042415"/>
                      <a:gd name="connsiteY32" fmla="*/ 36528 h 52720"/>
                      <a:gd name="connsiteX33" fmla="*/ 49911 w 1042415"/>
                      <a:gd name="connsiteY33" fmla="*/ 31194 h 5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5" h="52720">
                        <a:moveTo>
                          <a:pt x="49911" y="31099"/>
                        </a:moveTo>
                        <a:cubicBezTo>
                          <a:pt x="106013" y="24432"/>
                          <a:pt x="162020" y="16335"/>
                          <a:pt x="219361" y="10525"/>
                        </a:cubicBezTo>
                        <a:cubicBezTo>
                          <a:pt x="231172" y="9668"/>
                          <a:pt x="243078" y="9382"/>
                          <a:pt x="254984" y="8811"/>
                        </a:cubicBezTo>
                        <a:lnTo>
                          <a:pt x="272796" y="8049"/>
                        </a:lnTo>
                        <a:lnTo>
                          <a:pt x="281654" y="7668"/>
                        </a:lnTo>
                        <a:lnTo>
                          <a:pt x="290513" y="7668"/>
                        </a:lnTo>
                        <a:cubicBezTo>
                          <a:pt x="290513" y="7668"/>
                          <a:pt x="326136" y="7001"/>
                          <a:pt x="326136" y="7001"/>
                        </a:cubicBezTo>
                        <a:cubicBezTo>
                          <a:pt x="332041" y="6810"/>
                          <a:pt x="337947" y="7001"/>
                          <a:pt x="343948" y="7001"/>
                        </a:cubicBezTo>
                        <a:lnTo>
                          <a:pt x="361664" y="7001"/>
                        </a:lnTo>
                        <a:cubicBezTo>
                          <a:pt x="385382" y="7001"/>
                          <a:pt x="408908" y="7953"/>
                          <a:pt x="432626" y="8525"/>
                        </a:cubicBezTo>
                        <a:cubicBezTo>
                          <a:pt x="444437" y="8906"/>
                          <a:pt x="456152" y="9477"/>
                          <a:pt x="467963" y="9954"/>
                        </a:cubicBezTo>
                        <a:lnTo>
                          <a:pt x="485585" y="10716"/>
                        </a:lnTo>
                        <a:lnTo>
                          <a:pt x="503206" y="11668"/>
                        </a:lnTo>
                        <a:cubicBezTo>
                          <a:pt x="597122" y="16621"/>
                          <a:pt x="690182" y="24622"/>
                          <a:pt x="783050" y="31480"/>
                        </a:cubicBezTo>
                        <a:cubicBezTo>
                          <a:pt x="847439" y="39672"/>
                          <a:pt x="911924" y="47196"/>
                          <a:pt x="976979" y="52721"/>
                        </a:cubicBezTo>
                        <a:cubicBezTo>
                          <a:pt x="998792" y="52245"/>
                          <a:pt x="1020699" y="51578"/>
                          <a:pt x="1042416" y="50625"/>
                        </a:cubicBezTo>
                        <a:cubicBezTo>
                          <a:pt x="955072" y="45101"/>
                          <a:pt x="868966" y="35481"/>
                          <a:pt x="783050" y="24527"/>
                        </a:cubicBezTo>
                        <a:cubicBezTo>
                          <a:pt x="690277" y="17764"/>
                          <a:pt x="597218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7" y="26241"/>
                          <a:pt x="16669" y="27956"/>
                          <a:pt x="0" y="29575"/>
                        </a:cubicBezTo>
                        <a:lnTo>
                          <a:pt x="0" y="29575"/>
                        </a:lnTo>
                        <a:lnTo>
                          <a:pt x="0" y="36528"/>
                        </a:lnTo>
                        <a:cubicBezTo>
                          <a:pt x="16669" y="34909"/>
                          <a:pt x="33337" y="33099"/>
                          <a:pt x="49911" y="311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5" name="Vrije vorm: vorm 17254">
                    <a:extLst>
                      <a:ext uri="{FF2B5EF4-FFF2-40B4-BE49-F238E27FC236}">
                        <a16:creationId xmlns:a16="http://schemas.microsoft.com/office/drawing/2014/main" id="{D137C983-CD9A-D9D4-8C72-C02AA07DFDD0}"/>
                      </a:ext>
                    </a:extLst>
                  </p:cNvPr>
                  <p:cNvSpPr/>
                  <p:nvPr/>
                </p:nvSpPr>
                <p:spPr>
                  <a:xfrm>
                    <a:off x="7522947" y="2010124"/>
                    <a:ext cx="2307621" cy="98679"/>
                  </a:xfrm>
                  <a:custGeom>
                    <a:avLst/>
                    <a:gdLst>
                      <a:gd name="connsiteX0" fmla="*/ 561499 w 2307621"/>
                      <a:gd name="connsiteY0" fmla="*/ 51530 h 98679"/>
                      <a:gd name="connsiteX1" fmla="*/ 784479 w 2307621"/>
                      <a:gd name="connsiteY1" fmla="*/ 52483 h 98679"/>
                      <a:gd name="connsiteX2" fmla="*/ 1517523 w 2307621"/>
                      <a:gd name="connsiteY2" fmla="*/ 45720 h 98679"/>
                      <a:gd name="connsiteX3" fmla="*/ 2249615 w 2307621"/>
                      <a:gd name="connsiteY3" fmla="*/ 13525 h 98679"/>
                      <a:gd name="connsiteX4" fmla="*/ 2270951 w 2307621"/>
                      <a:gd name="connsiteY4" fmla="*/ 12478 h 98679"/>
                      <a:gd name="connsiteX5" fmla="*/ 2275904 w 2307621"/>
                      <a:gd name="connsiteY5" fmla="*/ 12192 h 98679"/>
                      <a:gd name="connsiteX6" fmla="*/ 2280571 w 2307621"/>
                      <a:gd name="connsiteY6" fmla="*/ 11716 h 98679"/>
                      <a:gd name="connsiteX7" fmla="*/ 2289810 w 2307621"/>
                      <a:gd name="connsiteY7" fmla="*/ 10096 h 98679"/>
                      <a:gd name="connsiteX8" fmla="*/ 2304860 w 2307621"/>
                      <a:gd name="connsiteY8" fmla="*/ 4381 h 98679"/>
                      <a:gd name="connsiteX9" fmla="*/ 2306098 w 2307621"/>
                      <a:gd name="connsiteY9" fmla="*/ 3524 h 98679"/>
                      <a:gd name="connsiteX10" fmla="*/ 2306955 w 2307621"/>
                      <a:gd name="connsiteY10" fmla="*/ 2667 h 98679"/>
                      <a:gd name="connsiteX11" fmla="*/ 2307431 w 2307621"/>
                      <a:gd name="connsiteY11" fmla="*/ 2096 h 98679"/>
                      <a:gd name="connsiteX12" fmla="*/ 2307527 w 2307621"/>
                      <a:gd name="connsiteY12" fmla="*/ 2000 h 98679"/>
                      <a:gd name="connsiteX13" fmla="*/ 2307622 w 2307621"/>
                      <a:gd name="connsiteY13" fmla="*/ 1524 h 98679"/>
                      <a:gd name="connsiteX14" fmla="*/ 2307431 w 2307621"/>
                      <a:gd name="connsiteY14" fmla="*/ 1143 h 98679"/>
                      <a:gd name="connsiteX15" fmla="*/ 2306765 w 2307621"/>
                      <a:gd name="connsiteY15" fmla="*/ 952 h 98679"/>
                      <a:gd name="connsiteX16" fmla="*/ 2306384 w 2307621"/>
                      <a:gd name="connsiteY16" fmla="*/ 952 h 98679"/>
                      <a:gd name="connsiteX17" fmla="*/ 2305050 w 2307621"/>
                      <a:gd name="connsiteY17" fmla="*/ 762 h 98679"/>
                      <a:gd name="connsiteX18" fmla="*/ 2302479 w 2307621"/>
                      <a:gd name="connsiteY18" fmla="*/ 381 h 98679"/>
                      <a:gd name="connsiteX19" fmla="*/ 2299812 w 2307621"/>
                      <a:gd name="connsiteY19" fmla="*/ 0 h 98679"/>
                      <a:gd name="connsiteX20" fmla="*/ 2289715 w 2307621"/>
                      <a:gd name="connsiteY20" fmla="*/ 3143 h 98679"/>
                      <a:gd name="connsiteX21" fmla="*/ 2280476 w 2307621"/>
                      <a:gd name="connsiteY21" fmla="*/ 4763 h 98679"/>
                      <a:gd name="connsiteX22" fmla="*/ 2275808 w 2307621"/>
                      <a:gd name="connsiteY22" fmla="*/ 5239 h 98679"/>
                      <a:gd name="connsiteX23" fmla="*/ 2270855 w 2307621"/>
                      <a:gd name="connsiteY23" fmla="*/ 5525 h 98679"/>
                      <a:gd name="connsiteX24" fmla="*/ 2249519 w 2307621"/>
                      <a:gd name="connsiteY24" fmla="*/ 6572 h 98679"/>
                      <a:gd name="connsiteX25" fmla="*/ 1517428 w 2307621"/>
                      <a:gd name="connsiteY25" fmla="*/ 38767 h 98679"/>
                      <a:gd name="connsiteX26" fmla="*/ 784384 w 2307621"/>
                      <a:gd name="connsiteY26" fmla="*/ 45529 h 98679"/>
                      <a:gd name="connsiteX27" fmla="*/ 561404 w 2307621"/>
                      <a:gd name="connsiteY27" fmla="*/ 44577 h 98679"/>
                      <a:gd name="connsiteX28" fmla="*/ 337852 w 2307621"/>
                      <a:gd name="connsiteY28" fmla="*/ 51244 h 98679"/>
                      <a:gd name="connsiteX29" fmla="*/ 117729 w 2307621"/>
                      <a:gd name="connsiteY29" fmla="*/ 79724 h 98679"/>
                      <a:gd name="connsiteX30" fmla="*/ 0 w 2307621"/>
                      <a:gd name="connsiteY30" fmla="*/ 98679 h 98679"/>
                      <a:gd name="connsiteX31" fmla="*/ 11906 w 2307621"/>
                      <a:gd name="connsiteY31" fmla="*/ 98679 h 98679"/>
                      <a:gd name="connsiteX32" fmla="*/ 118682 w 2307621"/>
                      <a:gd name="connsiteY32" fmla="*/ 83153 h 98679"/>
                      <a:gd name="connsiteX33" fmla="*/ 335566 w 2307621"/>
                      <a:gd name="connsiteY33" fmla="*/ 58483 h 98679"/>
                      <a:gd name="connsiteX34" fmla="*/ 337852 w 2307621"/>
                      <a:gd name="connsiteY34" fmla="*/ 58293 h 98679"/>
                      <a:gd name="connsiteX35" fmla="*/ 561404 w 2307621"/>
                      <a:gd name="connsiteY35" fmla="*/ 51625 h 986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</a:cxnLst>
                    <a:rect l="l" t="t" r="r" b="b"/>
                    <a:pathLst>
                      <a:path w="2307621" h="98679">
                        <a:moveTo>
                          <a:pt x="561499" y="51530"/>
                        </a:moveTo>
                        <a:cubicBezTo>
                          <a:pt x="635984" y="51911"/>
                          <a:pt x="710184" y="52578"/>
                          <a:pt x="784479" y="52483"/>
                        </a:cubicBezTo>
                        <a:cubicBezTo>
                          <a:pt x="1028795" y="54578"/>
                          <a:pt x="1273207" y="52197"/>
                          <a:pt x="1517523" y="45720"/>
                        </a:cubicBezTo>
                        <a:cubicBezTo>
                          <a:pt x="1761839" y="39148"/>
                          <a:pt x="2005965" y="28575"/>
                          <a:pt x="2249615" y="13525"/>
                        </a:cubicBezTo>
                        <a:lnTo>
                          <a:pt x="2270951" y="12478"/>
                        </a:lnTo>
                        <a:cubicBezTo>
                          <a:pt x="2272856" y="12478"/>
                          <a:pt x="2274380" y="12287"/>
                          <a:pt x="2275904" y="12192"/>
                        </a:cubicBezTo>
                        <a:cubicBezTo>
                          <a:pt x="2277428" y="12097"/>
                          <a:pt x="2279047" y="11906"/>
                          <a:pt x="2280571" y="11716"/>
                        </a:cubicBezTo>
                        <a:cubicBezTo>
                          <a:pt x="2283714" y="11335"/>
                          <a:pt x="2286762" y="10763"/>
                          <a:pt x="2289810" y="10096"/>
                        </a:cubicBezTo>
                        <a:cubicBezTo>
                          <a:pt x="2295716" y="8763"/>
                          <a:pt x="2301335" y="6763"/>
                          <a:pt x="2304860" y="4381"/>
                        </a:cubicBezTo>
                        <a:lnTo>
                          <a:pt x="2306098" y="3524"/>
                        </a:lnTo>
                        <a:cubicBezTo>
                          <a:pt x="2306098" y="3524"/>
                          <a:pt x="2306669" y="2953"/>
                          <a:pt x="2306955" y="2667"/>
                        </a:cubicBezTo>
                        <a:cubicBezTo>
                          <a:pt x="2307336" y="2381"/>
                          <a:pt x="2307431" y="1905"/>
                          <a:pt x="2307431" y="2096"/>
                        </a:cubicBezTo>
                        <a:cubicBezTo>
                          <a:pt x="2307431" y="2096"/>
                          <a:pt x="2307431" y="2096"/>
                          <a:pt x="2307527" y="2000"/>
                        </a:cubicBezTo>
                        <a:cubicBezTo>
                          <a:pt x="2307527" y="1905"/>
                          <a:pt x="2307622" y="1715"/>
                          <a:pt x="2307622" y="1524"/>
                        </a:cubicBezTo>
                        <a:cubicBezTo>
                          <a:pt x="2307622" y="1333"/>
                          <a:pt x="2307622" y="1143"/>
                          <a:pt x="2307431" y="1143"/>
                        </a:cubicBezTo>
                        <a:lnTo>
                          <a:pt x="2306765" y="952"/>
                        </a:lnTo>
                        <a:cubicBezTo>
                          <a:pt x="2306765" y="952"/>
                          <a:pt x="2306765" y="952"/>
                          <a:pt x="2306384" y="952"/>
                        </a:cubicBezTo>
                        <a:lnTo>
                          <a:pt x="2305050" y="762"/>
                        </a:lnTo>
                        <a:lnTo>
                          <a:pt x="2302479" y="381"/>
                        </a:lnTo>
                        <a:lnTo>
                          <a:pt x="2299812" y="0"/>
                        </a:lnTo>
                        <a:cubicBezTo>
                          <a:pt x="2296859" y="1238"/>
                          <a:pt x="2293334" y="2381"/>
                          <a:pt x="2289715" y="3143"/>
                        </a:cubicBezTo>
                        <a:cubicBezTo>
                          <a:pt x="2286762" y="3810"/>
                          <a:pt x="2283619" y="4381"/>
                          <a:pt x="2280476" y="4763"/>
                        </a:cubicBezTo>
                        <a:cubicBezTo>
                          <a:pt x="2278952" y="4953"/>
                          <a:pt x="2277332" y="5144"/>
                          <a:pt x="2275808" y="5239"/>
                        </a:cubicBezTo>
                        <a:cubicBezTo>
                          <a:pt x="2274284" y="5334"/>
                          <a:pt x="2272760" y="5429"/>
                          <a:pt x="2270855" y="5525"/>
                        </a:cubicBezTo>
                        <a:lnTo>
                          <a:pt x="2249519" y="6572"/>
                        </a:lnTo>
                        <a:cubicBezTo>
                          <a:pt x="2005870" y="21622"/>
                          <a:pt x="1761744" y="32194"/>
                          <a:pt x="1517428" y="38767"/>
                        </a:cubicBezTo>
                        <a:cubicBezTo>
                          <a:pt x="1273112" y="45244"/>
                          <a:pt x="1028700" y="47625"/>
                          <a:pt x="784384" y="45529"/>
                        </a:cubicBezTo>
                        <a:cubicBezTo>
                          <a:pt x="710089" y="45529"/>
                          <a:pt x="635794" y="44958"/>
                          <a:pt x="561404" y="44577"/>
                        </a:cubicBezTo>
                        <a:cubicBezTo>
                          <a:pt x="487013" y="44387"/>
                          <a:pt x="412147" y="45339"/>
                          <a:pt x="337852" y="51244"/>
                        </a:cubicBezTo>
                        <a:cubicBezTo>
                          <a:pt x="263557" y="57245"/>
                          <a:pt x="190405" y="68104"/>
                          <a:pt x="117729" y="79724"/>
                        </a:cubicBezTo>
                        <a:lnTo>
                          <a:pt x="0" y="98679"/>
                        </a:lnTo>
                        <a:lnTo>
                          <a:pt x="11906" y="98679"/>
                        </a:lnTo>
                        <a:cubicBezTo>
                          <a:pt x="11906" y="98679"/>
                          <a:pt x="118682" y="83153"/>
                          <a:pt x="118682" y="83153"/>
                        </a:cubicBezTo>
                        <a:cubicBezTo>
                          <a:pt x="190595" y="72866"/>
                          <a:pt x="262795" y="63341"/>
                          <a:pt x="335566" y="58483"/>
                        </a:cubicBezTo>
                        <a:cubicBezTo>
                          <a:pt x="336328" y="58483"/>
                          <a:pt x="337090" y="58293"/>
                          <a:pt x="337852" y="58293"/>
                        </a:cubicBezTo>
                        <a:cubicBezTo>
                          <a:pt x="412147" y="52292"/>
                          <a:pt x="486918" y="51340"/>
                          <a:pt x="561404" y="5162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6" name="Vrije vorm: vorm 17255">
                    <a:extLst>
                      <a:ext uri="{FF2B5EF4-FFF2-40B4-BE49-F238E27FC236}">
                        <a16:creationId xmlns:a16="http://schemas.microsoft.com/office/drawing/2014/main" id="{ADBF5115-FF16-DDA2-6599-0C80C3D3C37C}"/>
                      </a:ext>
                    </a:extLst>
                  </p:cNvPr>
                  <p:cNvSpPr/>
                  <p:nvPr/>
                </p:nvSpPr>
                <p:spPr>
                  <a:xfrm>
                    <a:off x="9241352" y="1969709"/>
                    <a:ext cx="607480" cy="36319"/>
                  </a:xfrm>
                  <a:custGeom>
                    <a:avLst/>
                    <a:gdLst>
                      <a:gd name="connsiteX0" fmla="*/ 513493 w 607480"/>
                      <a:gd name="connsiteY0" fmla="*/ 20698 h 36319"/>
                      <a:gd name="connsiteX1" fmla="*/ 555974 w 607480"/>
                      <a:gd name="connsiteY1" fmla="*/ 25270 h 36319"/>
                      <a:gd name="connsiteX2" fmla="*/ 577120 w 607480"/>
                      <a:gd name="connsiteY2" fmla="*/ 27842 h 36319"/>
                      <a:gd name="connsiteX3" fmla="*/ 587692 w 607480"/>
                      <a:gd name="connsiteY3" fmla="*/ 29176 h 36319"/>
                      <a:gd name="connsiteX4" fmla="*/ 593979 w 607480"/>
                      <a:gd name="connsiteY4" fmla="*/ 29938 h 36319"/>
                      <a:gd name="connsiteX5" fmla="*/ 598837 w 607480"/>
                      <a:gd name="connsiteY5" fmla="*/ 30604 h 36319"/>
                      <a:gd name="connsiteX6" fmla="*/ 603123 w 607480"/>
                      <a:gd name="connsiteY6" fmla="*/ 31557 h 36319"/>
                      <a:gd name="connsiteX7" fmla="*/ 605219 w 607480"/>
                      <a:gd name="connsiteY7" fmla="*/ 32128 h 36319"/>
                      <a:gd name="connsiteX8" fmla="*/ 605790 w 607480"/>
                      <a:gd name="connsiteY8" fmla="*/ 32128 h 36319"/>
                      <a:gd name="connsiteX9" fmla="*/ 606171 w 607480"/>
                      <a:gd name="connsiteY9" fmla="*/ 32509 h 36319"/>
                      <a:gd name="connsiteX10" fmla="*/ 606362 w 607480"/>
                      <a:gd name="connsiteY10" fmla="*/ 33367 h 36319"/>
                      <a:gd name="connsiteX11" fmla="*/ 607028 w 607480"/>
                      <a:gd name="connsiteY11" fmla="*/ 36319 h 36319"/>
                      <a:gd name="connsiteX12" fmla="*/ 607028 w 607480"/>
                      <a:gd name="connsiteY12" fmla="*/ 29747 h 36319"/>
                      <a:gd name="connsiteX13" fmla="*/ 606266 w 607480"/>
                      <a:gd name="connsiteY13" fmla="*/ 26509 h 36319"/>
                      <a:gd name="connsiteX14" fmla="*/ 606076 w 607480"/>
                      <a:gd name="connsiteY14" fmla="*/ 25651 h 36319"/>
                      <a:gd name="connsiteX15" fmla="*/ 605695 w 607480"/>
                      <a:gd name="connsiteY15" fmla="*/ 25366 h 36319"/>
                      <a:gd name="connsiteX16" fmla="*/ 605123 w 607480"/>
                      <a:gd name="connsiteY16" fmla="*/ 25366 h 36319"/>
                      <a:gd name="connsiteX17" fmla="*/ 603028 w 607480"/>
                      <a:gd name="connsiteY17" fmla="*/ 24699 h 36319"/>
                      <a:gd name="connsiteX18" fmla="*/ 598741 w 607480"/>
                      <a:gd name="connsiteY18" fmla="*/ 23746 h 36319"/>
                      <a:gd name="connsiteX19" fmla="*/ 593884 w 607480"/>
                      <a:gd name="connsiteY19" fmla="*/ 23080 h 36319"/>
                      <a:gd name="connsiteX20" fmla="*/ 587597 w 607480"/>
                      <a:gd name="connsiteY20" fmla="*/ 22318 h 36319"/>
                      <a:gd name="connsiteX21" fmla="*/ 577024 w 607480"/>
                      <a:gd name="connsiteY21" fmla="*/ 20984 h 36319"/>
                      <a:gd name="connsiteX22" fmla="*/ 555879 w 607480"/>
                      <a:gd name="connsiteY22" fmla="*/ 18412 h 36319"/>
                      <a:gd name="connsiteX23" fmla="*/ 513397 w 607480"/>
                      <a:gd name="connsiteY23" fmla="*/ 13840 h 36319"/>
                      <a:gd name="connsiteX24" fmla="*/ 342614 w 607480"/>
                      <a:gd name="connsiteY24" fmla="*/ 2029 h 36319"/>
                      <a:gd name="connsiteX25" fmla="*/ 0 w 607480"/>
                      <a:gd name="connsiteY25" fmla="*/ 9840 h 36319"/>
                      <a:gd name="connsiteX26" fmla="*/ 341471 w 607480"/>
                      <a:gd name="connsiteY26" fmla="*/ 8983 h 36319"/>
                      <a:gd name="connsiteX27" fmla="*/ 342614 w 607480"/>
                      <a:gd name="connsiteY27" fmla="*/ 8983 h 36319"/>
                      <a:gd name="connsiteX28" fmla="*/ 513397 w 607480"/>
                      <a:gd name="connsiteY28" fmla="*/ 20794 h 363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607480" h="36319">
                        <a:moveTo>
                          <a:pt x="513493" y="20698"/>
                        </a:moveTo>
                        <a:cubicBezTo>
                          <a:pt x="527685" y="22032"/>
                          <a:pt x="541782" y="23746"/>
                          <a:pt x="555974" y="25270"/>
                        </a:cubicBezTo>
                        <a:cubicBezTo>
                          <a:pt x="563023" y="26032"/>
                          <a:pt x="570071" y="26985"/>
                          <a:pt x="577120" y="27842"/>
                        </a:cubicBezTo>
                        <a:lnTo>
                          <a:pt x="587692" y="29176"/>
                        </a:lnTo>
                        <a:lnTo>
                          <a:pt x="593979" y="29938"/>
                        </a:lnTo>
                        <a:lnTo>
                          <a:pt x="598837" y="30604"/>
                        </a:lnTo>
                        <a:cubicBezTo>
                          <a:pt x="600456" y="30795"/>
                          <a:pt x="601694" y="31271"/>
                          <a:pt x="603123" y="31557"/>
                        </a:cubicBezTo>
                        <a:lnTo>
                          <a:pt x="605219" y="32128"/>
                        </a:lnTo>
                        <a:lnTo>
                          <a:pt x="605790" y="32128"/>
                        </a:lnTo>
                        <a:cubicBezTo>
                          <a:pt x="605790" y="32128"/>
                          <a:pt x="606171" y="32319"/>
                          <a:pt x="606171" y="32509"/>
                        </a:cubicBezTo>
                        <a:lnTo>
                          <a:pt x="606362" y="33367"/>
                        </a:lnTo>
                        <a:lnTo>
                          <a:pt x="607028" y="36319"/>
                        </a:lnTo>
                        <a:cubicBezTo>
                          <a:pt x="607886" y="34033"/>
                          <a:pt x="607314" y="31938"/>
                          <a:pt x="607028" y="29747"/>
                        </a:cubicBezTo>
                        <a:lnTo>
                          <a:pt x="606266" y="26509"/>
                        </a:lnTo>
                        <a:lnTo>
                          <a:pt x="606076" y="25651"/>
                        </a:lnTo>
                        <a:cubicBezTo>
                          <a:pt x="606076" y="25651"/>
                          <a:pt x="605885" y="25461"/>
                          <a:pt x="605695" y="25366"/>
                        </a:cubicBezTo>
                        <a:lnTo>
                          <a:pt x="605123" y="25366"/>
                        </a:lnTo>
                        <a:cubicBezTo>
                          <a:pt x="605123" y="25366"/>
                          <a:pt x="603028" y="24699"/>
                          <a:pt x="603028" y="24699"/>
                        </a:cubicBezTo>
                        <a:cubicBezTo>
                          <a:pt x="601599" y="24413"/>
                          <a:pt x="600361" y="23937"/>
                          <a:pt x="598741" y="23746"/>
                        </a:cubicBezTo>
                        <a:lnTo>
                          <a:pt x="593884" y="23080"/>
                        </a:lnTo>
                        <a:lnTo>
                          <a:pt x="587597" y="22318"/>
                        </a:lnTo>
                        <a:lnTo>
                          <a:pt x="577024" y="20984"/>
                        </a:lnTo>
                        <a:cubicBezTo>
                          <a:pt x="569976" y="20127"/>
                          <a:pt x="562927" y="19174"/>
                          <a:pt x="555879" y="18412"/>
                        </a:cubicBezTo>
                        <a:cubicBezTo>
                          <a:pt x="541687" y="16888"/>
                          <a:pt x="527590" y="15174"/>
                          <a:pt x="513397" y="13840"/>
                        </a:cubicBezTo>
                        <a:cubicBezTo>
                          <a:pt x="456724" y="8221"/>
                          <a:pt x="399764" y="4220"/>
                          <a:pt x="342614" y="2029"/>
                        </a:cubicBezTo>
                        <a:cubicBezTo>
                          <a:pt x="228314" y="-2352"/>
                          <a:pt x="113538" y="410"/>
                          <a:pt x="0" y="9840"/>
                        </a:cubicBezTo>
                        <a:cubicBezTo>
                          <a:pt x="113728" y="2696"/>
                          <a:pt x="228124" y="2315"/>
                          <a:pt x="341471" y="8983"/>
                        </a:cubicBezTo>
                        <a:cubicBezTo>
                          <a:pt x="341852" y="8983"/>
                          <a:pt x="342233" y="8983"/>
                          <a:pt x="342614" y="8983"/>
                        </a:cubicBezTo>
                        <a:cubicBezTo>
                          <a:pt x="399764" y="11173"/>
                          <a:pt x="456724" y="15174"/>
                          <a:pt x="513397" y="207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7" name="Vrije vorm: vorm 17256">
                    <a:extLst>
                      <a:ext uri="{FF2B5EF4-FFF2-40B4-BE49-F238E27FC236}">
                        <a16:creationId xmlns:a16="http://schemas.microsoft.com/office/drawing/2014/main" id="{FEAF5DDC-37C4-866F-E400-9DB901C0AD08}"/>
                      </a:ext>
                    </a:extLst>
                  </p:cNvPr>
                  <p:cNvSpPr/>
                  <p:nvPr/>
                </p:nvSpPr>
                <p:spPr>
                  <a:xfrm>
                    <a:off x="8034725" y="2088187"/>
                    <a:ext cx="591026" cy="16615"/>
                  </a:xfrm>
                  <a:custGeom>
                    <a:avLst/>
                    <a:gdLst>
                      <a:gd name="connsiteX0" fmla="*/ 300895 w 591026"/>
                      <a:gd name="connsiteY0" fmla="*/ 6995 h 16615"/>
                      <a:gd name="connsiteX1" fmla="*/ 345948 w 591026"/>
                      <a:gd name="connsiteY1" fmla="*/ 7472 h 16615"/>
                      <a:gd name="connsiteX2" fmla="*/ 390906 w 591026"/>
                      <a:gd name="connsiteY2" fmla="*/ 8615 h 16615"/>
                      <a:gd name="connsiteX3" fmla="*/ 485870 w 591026"/>
                      <a:gd name="connsiteY3" fmla="*/ 12710 h 16615"/>
                      <a:gd name="connsiteX4" fmla="*/ 591026 w 591026"/>
                      <a:gd name="connsiteY4" fmla="*/ 11853 h 16615"/>
                      <a:gd name="connsiteX5" fmla="*/ 570262 w 591026"/>
                      <a:gd name="connsiteY5" fmla="*/ 10520 h 16615"/>
                      <a:gd name="connsiteX6" fmla="*/ 390906 w 591026"/>
                      <a:gd name="connsiteY6" fmla="*/ 1661 h 16615"/>
                      <a:gd name="connsiteX7" fmla="*/ 345948 w 591026"/>
                      <a:gd name="connsiteY7" fmla="*/ 518 h 16615"/>
                      <a:gd name="connsiteX8" fmla="*/ 300895 w 591026"/>
                      <a:gd name="connsiteY8" fmla="*/ 42 h 16615"/>
                      <a:gd name="connsiteX9" fmla="*/ 210693 w 591026"/>
                      <a:gd name="connsiteY9" fmla="*/ 1090 h 16615"/>
                      <a:gd name="connsiteX10" fmla="*/ 0 w 591026"/>
                      <a:gd name="connsiteY10" fmla="*/ 16616 h 16615"/>
                      <a:gd name="connsiteX11" fmla="*/ 89059 w 591026"/>
                      <a:gd name="connsiteY11" fmla="*/ 15949 h 16615"/>
                      <a:gd name="connsiteX12" fmla="*/ 210693 w 591026"/>
                      <a:gd name="connsiteY12" fmla="*/ 8043 h 16615"/>
                      <a:gd name="connsiteX13" fmla="*/ 300895 w 591026"/>
                      <a:gd name="connsiteY13" fmla="*/ 6995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91026" h="16615">
                        <a:moveTo>
                          <a:pt x="300895" y="6995"/>
                        </a:moveTo>
                        <a:cubicBezTo>
                          <a:pt x="315944" y="6995"/>
                          <a:pt x="330899" y="7281"/>
                          <a:pt x="345948" y="7472"/>
                        </a:cubicBezTo>
                        <a:cubicBezTo>
                          <a:pt x="360902" y="7852"/>
                          <a:pt x="375952" y="8138"/>
                          <a:pt x="390906" y="8615"/>
                        </a:cubicBezTo>
                        <a:cubicBezTo>
                          <a:pt x="422624" y="9662"/>
                          <a:pt x="454247" y="10996"/>
                          <a:pt x="485870" y="12710"/>
                        </a:cubicBezTo>
                        <a:lnTo>
                          <a:pt x="591026" y="11853"/>
                        </a:lnTo>
                        <a:cubicBezTo>
                          <a:pt x="584073" y="11377"/>
                          <a:pt x="577215" y="10996"/>
                          <a:pt x="570262" y="10520"/>
                        </a:cubicBezTo>
                        <a:cubicBezTo>
                          <a:pt x="510635" y="6805"/>
                          <a:pt x="450914" y="3566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9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40113" y="4424"/>
                          <a:pt x="69914" y="10139"/>
                          <a:pt x="0" y="16616"/>
                        </a:cubicBezTo>
                        <a:lnTo>
                          <a:pt x="89059" y="15949"/>
                        </a:lnTo>
                        <a:cubicBezTo>
                          <a:pt x="129445" y="12806"/>
                          <a:pt x="170021" y="10043"/>
                          <a:pt x="210693" y="8043"/>
                        </a:cubicBezTo>
                        <a:cubicBezTo>
                          <a:pt x="240697" y="7281"/>
                          <a:pt x="270796" y="6805"/>
                          <a:pt x="300895" y="69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8" name="Vrije vorm: vorm 17257">
                    <a:extLst>
                      <a:ext uri="{FF2B5EF4-FFF2-40B4-BE49-F238E27FC236}">
                        <a16:creationId xmlns:a16="http://schemas.microsoft.com/office/drawing/2014/main" id="{B1CC54F5-2BB0-BC12-6AF7-9EB4E8E57811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0801"/>
                    <a:ext cx="17811" cy="3238"/>
                  </a:xfrm>
                  <a:custGeom>
                    <a:avLst/>
                    <a:gdLst>
                      <a:gd name="connsiteX0" fmla="*/ 2858 w 17811"/>
                      <a:gd name="connsiteY0" fmla="*/ 3238 h 3238"/>
                      <a:gd name="connsiteX1" fmla="*/ 17812 w 17811"/>
                      <a:gd name="connsiteY1" fmla="*/ 0 h 3238"/>
                      <a:gd name="connsiteX2" fmla="*/ 0 w 17811"/>
                      <a:gd name="connsiteY2" fmla="*/ 3238 h 3238"/>
                      <a:gd name="connsiteX3" fmla="*/ 2858 w 17811"/>
                      <a:gd name="connsiteY3" fmla="*/ 3238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811" h="3238">
                        <a:moveTo>
                          <a:pt x="2858" y="3238"/>
                        </a:moveTo>
                        <a:cubicBezTo>
                          <a:pt x="7811" y="2191"/>
                          <a:pt x="12859" y="1143"/>
                          <a:pt x="17812" y="0"/>
                        </a:cubicBezTo>
                        <a:cubicBezTo>
                          <a:pt x="11906" y="1143"/>
                          <a:pt x="5906" y="2191"/>
                          <a:pt x="0" y="3238"/>
                        </a:cubicBezTo>
                        <a:lnTo>
                          <a:pt x="2858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59" name="Vrije vorm: vorm 17258">
                    <a:extLst>
                      <a:ext uri="{FF2B5EF4-FFF2-40B4-BE49-F238E27FC236}">
                        <a16:creationId xmlns:a16="http://schemas.microsoft.com/office/drawing/2014/main" id="{C487BFB4-4484-8815-611B-03206446C8C8}"/>
                      </a:ext>
                    </a:extLst>
                  </p:cNvPr>
                  <p:cNvSpPr/>
                  <p:nvPr/>
                </p:nvSpPr>
                <p:spPr>
                  <a:xfrm>
                    <a:off x="9717221" y="2054796"/>
                    <a:ext cx="331660" cy="20192"/>
                  </a:xfrm>
                  <a:custGeom>
                    <a:avLst/>
                    <a:gdLst>
                      <a:gd name="connsiteX0" fmla="*/ 329184 w 331660"/>
                      <a:gd name="connsiteY0" fmla="*/ 0 h 20192"/>
                      <a:gd name="connsiteX1" fmla="*/ 104299 w 331660"/>
                      <a:gd name="connsiteY1" fmla="*/ 7334 h 20192"/>
                      <a:gd name="connsiteX2" fmla="*/ 0 w 331660"/>
                      <a:gd name="connsiteY2" fmla="*/ 19145 h 20192"/>
                      <a:gd name="connsiteX3" fmla="*/ 52292 w 331660"/>
                      <a:gd name="connsiteY3" fmla="*/ 20193 h 20192"/>
                      <a:gd name="connsiteX4" fmla="*/ 104299 w 331660"/>
                      <a:gd name="connsiteY4" fmla="*/ 14288 h 20192"/>
                      <a:gd name="connsiteX5" fmla="*/ 329184 w 331660"/>
                      <a:gd name="connsiteY5" fmla="*/ 6953 h 20192"/>
                      <a:gd name="connsiteX6" fmla="*/ 331661 w 331660"/>
                      <a:gd name="connsiteY6" fmla="*/ 6953 h 20192"/>
                      <a:gd name="connsiteX7" fmla="*/ 331661 w 331660"/>
                      <a:gd name="connsiteY7" fmla="*/ 0 h 20192"/>
                      <a:gd name="connsiteX8" fmla="*/ 329851 w 331660"/>
                      <a:gd name="connsiteY8" fmla="*/ 0 h 20192"/>
                      <a:gd name="connsiteX9" fmla="*/ 329279 w 331660"/>
                      <a:gd name="connsiteY9" fmla="*/ 0 h 201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0192">
                        <a:moveTo>
                          <a:pt x="329184" y="0"/>
                        </a:moveTo>
                        <a:cubicBezTo>
                          <a:pt x="254222" y="1810"/>
                          <a:pt x="179261" y="4191"/>
                          <a:pt x="104299" y="7334"/>
                        </a:cubicBezTo>
                        <a:cubicBezTo>
                          <a:pt x="69437" y="11144"/>
                          <a:pt x="34671" y="15049"/>
                          <a:pt x="0" y="19145"/>
                        </a:cubicBezTo>
                        <a:cubicBezTo>
                          <a:pt x="17431" y="19431"/>
                          <a:pt x="34862" y="19812"/>
                          <a:pt x="52292" y="20193"/>
                        </a:cubicBezTo>
                        <a:cubicBezTo>
                          <a:pt x="69628" y="18193"/>
                          <a:pt x="86963" y="16192"/>
                          <a:pt x="104299" y="14288"/>
                        </a:cubicBezTo>
                        <a:cubicBezTo>
                          <a:pt x="179261" y="11144"/>
                          <a:pt x="254222" y="8668"/>
                          <a:pt x="329184" y="6953"/>
                        </a:cubicBezTo>
                        <a:cubicBezTo>
                          <a:pt x="330041" y="6953"/>
                          <a:pt x="330803" y="6953"/>
                          <a:pt x="331661" y="6953"/>
                        </a:cubicBezTo>
                        <a:lnTo>
                          <a:pt x="331661" y="0"/>
                        </a:lnTo>
                        <a:cubicBezTo>
                          <a:pt x="331089" y="0"/>
                          <a:pt x="330422" y="0"/>
                          <a:pt x="329851" y="0"/>
                        </a:cubicBezTo>
                        <a:cubicBezTo>
                          <a:pt x="329660" y="0"/>
                          <a:pt x="329470" y="0"/>
                          <a:pt x="329279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0" name="Vrije vorm: vorm 17259">
                    <a:extLst>
                      <a:ext uri="{FF2B5EF4-FFF2-40B4-BE49-F238E27FC236}">
                        <a16:creationId xmlns:a16="http://schemas.microsoft.com/office/drawing/2014/main" id="{E00C624D-A937-15F5-F37A-09A3D6E94AD0}"/>
                      </a:ext>
                    </a:extLst>
                  </p:cNvPr>
                  <p:cNvSpPr/>
                  <p:nvPr/>
                </p:nvSpPr>
                <p:spPr>
                  <a:xfrm>
                    <a:off x="8511737" y="1753650"/>
                    <a:ext cx="1532667" cy="17696"/>
                  </a:xfrm>
                  <a:custGeom>
                    <a:avLst/>
                    <a:gdLst>
                      <a:gd name="connsiteX0" fmla="*/ 1532668 w 1532667"/>
                      <a:gd name="connsiteY0" fmla="*/ 14443 h 17696"/>
                      <a:gd name="connsiteX1" fmla="*/ 1117664 w 1532667"/>
                      <a:gd name="connsiteY1" fmla="*/ 1299 h 17696"/>
                      <a:gd name="connsiteX2" fmla="*/ 664750 w 1532667"/>
                      <a:gd name="connsiteY2" fmla="*/ 3108 h 17696"/>
                      <a:gd name="connsiteX3" fmla="*/ 438531 w 1532667"/>
                      <a:gd name="connsiteY3" fmla="*/ 9776 h 17696"/>
                      <a:gd name="connsiteX4" fmla="*/ 212693 w 1532667"/>
                      <a:gd name="connsiteY4" fmla="*/ 8252 h 17696"/>
                      <a:gd name="connsiteX5" fmla="*/ 61150 w 1532667"/>
                      <a:gd name="connsiteY5" fmla="*/ 1584 h 17696"/>
                      <a:gd name="connsiteX6" fmla="*/ 61150 w 1532667"/>
                      <a:gd name="connsiteY6" fmla="*/ 1584 h 17696"/>
                      <a:gd name="connsiteX7" fmla="*/ 0 w 1532667"/>
                      <a:gd name="connsiteY7" fmla="*/ 2061 h 17696"/>
                      <a:gd name="connsiteX8" fmla="*/ 0 w 1532667"/>
                      <a:gd name="connsiteY8" fmla="*/ 2061 h 17696"/>
                      <a:gd name="connsiteX9" fmla="*/ 211169 w 1532667"/>
                      <a:gd name="connsiteY9" fmla="*/ 15205 h 17696"/>
                      <a:gd name="connsiteX10" fmla="*/ 212693 w 1532667"/>
                      <a:gd name="connsiteY10" fmla="*/ 15205 h 17696"/>
                      <a:gd name="connsiteX11" fmla="*/ 325564 w 1532667"/>
                      <a:gd name="connsiteY11" fmla="*/ 17586 h 17696"/>
                      <a:gd name="connsiteX12" fmla="*/ 382048 w 1532667"/>
                      <a:gd name="connsiteY12" fmla="*/ 17586 h 17696"/>
                      <a:gd name="connsiteX13" fmla="*/ 438531 w 1532667"/>
                      <a:gd name="connsiteY13" fmla="*/ 16634 h 17696"/>
                      <a:gd name="connsiteX14" fmla="*/ 664750 w 1532667"/>
                      <a:gd name="connsiteY14" fmla="*/ 9966 h 17696"/>
                      <a:gd name="connsiteX15" fmla="*/ 664940 w 1532667"/>
                      <a:gd name="connsiteY15" fmla="*/ 9966 h 17696"/>
                      <a:gd name="connsiteX16" fmla="*/ 664940 w 1532667"/>
                      <a:gd name="connsiteY16" fmla="*/ 9966 h 17696"/>
                      <a:gd name="connsiteX17" fmla="*/ 704183 w 1532667"/>
                      <a:gd name="connsiteY17" fmla="*/ 9204 h 17696"/>
                      <a:gd name="connsiteX18" fmla="*/ 778002 w 1532667"/>
                      <a:gd name="connsiteY18" fmla="*/ 7871 h 17696"/>
                      <a:gd name="connsiteX19" fmla="*/ 891159 w 1532667"/>
                      <a:gd name="connsiteY19" fmla="*/ 6918 h 17696"/>
                      <a:gd name="connsiteX20" fmla="*/ 1117664 w 1532667"/>
                      <a:gd name="connsiteY20" fmla="*/ 8157 h 17696"/>
                      <a:gd name="connsiteX21" fmla="*/ 1117664 w 1532667"/>
                      <a:gd name="connsiteY21" fmla="*/ 8157 h 17696"/>
                      <a:gd name="connsiteX22" fmla="*/ 1532573 w 1532667"/>
                      <a:gd name="connsiteY22" fmla="*/ 14443 h 17696"/>
                      <a:gd name="connsiteX23" fmla="*/ 1532573 w 1532667"/>
                      <a:gd name="connsiteY23" fmla="*/ 14348 h 176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1532667" h="17696">
                        <a:moveTo>
                          <a:pt x="1532668" y="14443"/>
                        </a:moveTo>
                        <a:cubicBezTo>
                          <a:pt x="1394460" y="9014"/>
                          <a:pt x="1256157" y="4251"/>
                          <a:pt x="1117664" y="1299"/>
                        </a:cubicBezTo>
                        <a:cubicBezTo>
                          <a:pt x="966788" y="-702"/>
                          <a:pt x="815721" y="-606"/>
                          <a:pt x="664750" y="3108"/>
                        </a:cubicBezTo>
                        <a:cubicBezTo>
                          <a:pt x="589217" y="4823"/>
                          <a:pt x="513874" y="8061"/>
                          <a:pt x="438531" y="9776"/>
                        </a:cubicBezTo>
                        <a:cubicBezTo>
                          <a:pt x="363188" y="11586"/>
                          <a:pt x="287941" y="10824"/>
                          <a:pt x="212693" y="8252"/>
                        </a:cubicBezTo>
                        <a:cubicBezTo>
                          <a:pt x="162116" y="6823"/>
                          <a:pt x="111633" y="4442"/>
                          <a:pt x="61150" y="1584"/>
                        </a:cubicBezTo>
                        <a:lnTo>
                          <a:pt x="61150" y="1584"/>
                        </a:lnTo>
                        <a:lnTo>
                          <a:pt x="0" y="2061"/>
                        </a:lnTo>
                        <a:lnTo>
                          <a:pt x="0" y="2061"/>
                        </a:lnTo>
                        <a:cubicBezTo>
                          <a:pt x="70199" y="7680"/>
                          <a:pt x="140494" y="12252"/>
                          <a:pt x="211169" y="15205"/>
                        </a:cubicBezTo>
                        <a:cubicBezTo>
                          <a:pt x="211646" y="15205"/>
                          <a:pt x="212217" y="15205"/>
                          <a:pt x="212693" y="15205"/>
                        </a:cubicBezTo>
                        <a:cubicBezTo>
                          <a:pt x="250317" y="16443"/>
                          <a:pt x="287941" y="17301"/>
                          <a:pt x="325564" y="17586"/>
                        </a:cubicBezTo>
                        <a:cubicBezTo>
                          <a:pt x="344424" y="17682"/>
                          <a:pt x="363188" y="17777"/>
                          <a:pt x="382048" y="17586"/>
                        </a:cubicBezTo>
                        <a:cubicBezTo>
                          <a:pt x="400907" y="17396"/>
                          <a:pt x="419671" y="17110"/>
                          <a:pt x="438531" y="16634"/>
                        </a:cubicBezTo>
                        <a:cubicBezTo>
                          <a:pt x="513874" y="14919"/>
                          <a:pt x="589217" y="11681"/>
                          <a:pt x="664750" y="9966"/>
                        </a:cubicBezTo>
                        <a:cubicBezTo>
                          <a:pt x="664750" y="9966"/>
                          <a:pt x="664940" y="9966"/>
                          <a:pt x="664940" y="9966"/>
                        </a:cubicBezTo>
                        <a:lnTo>
                          <a:pt x="664940" y="9966"/>
                        </a:lnTo>
                        <a:cubicBezTo>
                          <a:pt x="677989" y="9681"/>
                          <a:pt x="691134" y="9490"/>
                          <a:pt x="704183" y="9204"/>
                        </a:cubicBezTo>
                        <a:cubicBezTo>
                          <a:pt x="728758" y="8728"/>
                          <a:pt x="753332" y="8157"/>
                          <a:pt x="778002" y="7871"/>
                        </a:cubicBezTo>
                        <a:cubicBezTo>
                          <a:pt x="815721" y="7395"/>
                          <a:pt x="853440" y="7109"/>
                          <a:pt x="891159" y="6918"/>
                        </a:cubicBezTo>
                        <a:cubicBezTo>
                          <a:pt x="966692" y="6728"/>
                          <a:pt x="1042130" y="7109"/>
                          <a:pt x="1117664" y="8157"/>
                        </a:cubicBezTo>
                        <a:lnTo>
                          <a:pt x="1117664" y="8157"/>
                        </a:lnTo>
                        <a:cubicBezTo>
                          <a:pt x="1255967" y="8823"/>
                          <a:pt x="1394365" y="11300"/>
                          <a:pt x="1532573" y="14443"/>
                        </a:cubicBezTo>
                        <a:cubicBezTo>
                          <a:pt x="1532573" y="14443"/>
                          <a:pt x="1532573" y="14443"/>
                          <a:pt x="1532573" y="143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1" name="Vrije vorm: vorm 17260">
                    <a:extLst>
                      <a:ext uri="{FF2B5EF4-FFF2-40B4-BE49-F238E27FC236}">
                        <a16:creationId xmlns:a16="http://schemas.microsoft.com/office/drawing/2014/main" id="{5D74ACD9-88D8-BEC9-653C-5CAD455D2580}"/>
                      </a:ext>
                    </a:extLst>
                  </p:cNvPr>
                  <p:cNvSpPr/>
                  <p:nvPr/>
                </p:nvSpPr>
                <p:spPr>
                  <a:xfrm>
                    <a:off x="7506850" y="1847664"/>
                    <a:ext cx="2542032" cy="99759"/>
                  </a:xfrm>
                  <a:custGeom>
                    <a:avLst/>
                    <a:gdLst>
                      <a:gd name="connsiteX0" fmla="*/ 2030159 w 2542032"/>
                      <a:gd name="connsiteY0" fmla="*/ 74354 h 99759"/>
                      <a:gd name="connsiteX1" fmla="*/ 1712500 w 2542032"/>
                      <a:gd name="connsiteY1" fmla="*/ 77878 h 99759"/>
                      <a:gd name="connsiteX2" fmla="*/ 1553813 w 2542032"/>
                      <a:gd name="connsiteY2" fmla="*/ 84165 h 99759"/>
                      <a:gd name="connsiteX3" fmla="*/ 1395413 w 2542032"/>
                      <a:gd name="connsiteY3" fmla="*/ 91213 h 99759"/>
                      <a:gd name="connsiteX4" fmla="*/ 1316260 w 2542032"/>
                      <a:gd name="connsiteY4" fmla="*/ 92928 h 99759"/>
                      <a:gd name="connsiteX5" fmla="*/ 1237202 w 2542032"/>
                      <a:gd name="connsiteY5" fmla="*/ 92070 h 99759"/>
                      <a:gd name="connsiteX6" fmla="*/ 1080230 w 2542032"/>
                      <a:gd name="connsiteY6" fmla="*/ 80355 h 99759"/>
                      <a:gd name="connsiteX7" fmla="*/ 924782 w 2542032"/>
                      <a:gd name="connsiteY7" fmla="*/ 59590 h 99759"/>
                      <a:gd name="connsiteX8" fmla="*/ 769049 w 2542032"/>
                      <a:gd name="connsiteY8" fmla="*/ 38730 h 99759"/>
                      <a:gd name="connsiteX9" fmla="*/ 0 w 2542032"/>
                      <a:gd name="connsiteY9" fmla="*/ 821 h 99759"/>
                      <a:gd name="connsiteX10" fmla="*/ 757238 w 2542032"/>
                      <a:gd name="connsiteY10" fmla="*/ 44350 h 99759"/>
                      <a:gd name="connsiteX11" fmla="*/ 769049 w 2542032"/>
                      <a:gd name="connsiteY11" fmla="*/ 45588 h 99759"/>
                      <a:gd name="connsiteX12" fmla="*/ 924782 w 2542032"/>
                      <a:gd name="connsiteY12" fmla="*/ 66448 h 99759"/>
                      <a:gd name="connsiteX13" fmla="*/ 1080230 w 2542032"/>
                      <a:gd name="connsiteY13" fmla="*/ 87213 h 99759"/>
                      <a:gd name="connsiteX14" fmla="*/ 1237202 w 2542032"/>
                      <a:gd name="connsiteY14" fmla="*/ 98928 h 99759"/>
                      <a:gd name="connsiteX15" fmla="*/ 1316260 w 2542032"/>
                      <a:gd name="connsiteY15" fmla="*/ 99690 h 99759"/>
                      <a:gd name="connsiteX16" fmla="*/ 1321118 w 2542032"/>
                      <a:gd name="connsiteY16" fmla="*/ 99595 h 99759"/>
                      <a:gd name="connsiteX17" fmla="*/ 1395413 w 2542032"/>
                      <a:gd name="connsiteY17" fmla="*/ 97976 h 99759"/>
                      <a:gd name="connsiteX18" fmla="*/ 1553813 w 2542032"/>
                      <a:gd name="connsiteY18" fmla="*/ 90927 h 99759"/>
                      <a:gd name="connsiteX19" fmla="*/ 1712500 w 2542032"/>
                      <a:gd name="connsiteY19" fmla="*/ 84641 h 99759"/>
                      <a:gd name="connsiteX20" fmla="*/ 1871377 w 2542032"/>
                      <a:gd name="connsiteY20" fmla="*/ 81402 h 99759"/>
                      <a:gd name="connsiteX21" fmla="*/ 1898047 w 2542032"/>
                      <a:gd name="connsiteY21" fmla="*/ 81212 h 99759"/>
                      <a:gd name="connsiteX22" fmla="*/ 2030254 w 2542032"/>
                      <a:gd name="connsiteY22" fmla="*/ 81117 h 99759"/>
                      <a:gd name="connsiteX23" fmla="*/ 2030349 w 2542032"/>
                      <a:gd name="connsiteY23" fmla="*/ 81117 h 99759"/>
                      <a:gd name="connsiteX24" fmla="*/ 2540222 w 2542032"/>
                      <a:gd name="connsiteY24" fmla="*/ 97690 h 99759"/>
                      <a:gd name="connsiteX25" fmla="*/ 2542032 w 2542032"/>
                      <a:gd name="connsiteY25" fmla="*/ 97785 h 99759"/>
                      <a:gd name="connsiteX26" fmla="*/ 2542032 w 2542032"/>
                      <a:gd name="connsiteY26" fmla="*/ 96833 h 99759"/>
                      <a:gd name="connsiteX27" fmla="*/ 2540222 w 2542032"/>
                      <a:gd name="connsiteY27" fmla="*/ 96738 h 99759"/>
                      <a:gd name="connsiteX28" fmla="*/ 2030159 w 2542032"/>
                      <a:gd name="connsiteY28" fmla="*/ 74163 h 997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2542032" h="99759">
                        <a:moveTo>
                          <a:pt x="2030159" y="74354"/>
                        </a:moveTo>
                        <a:cubicBezTo>
                          <a:pt x="1924241" y="73592"/>
                          <a:pt x="1818323" y="74735"/>
                          <a:pt x="1712500" y="77878"/>
                        </a:cubicBezTo>
                        <a:cubicBezTo>
                          <a:pt x="1659541" y="79593"/>
                          <a:pt x="1606677" y="81593"/>
                          <a:pt x="1553813" y="84165"/>
                        </a:cubicBezTo>
                        <a:cubicBezTo>
                          <a:pt x="1500950" y="86736"/>
                          <a:pt x="1448181" y="89403"/>
                          <a:pt x="1395413" y="91213"/>
                        </a:cubicBezTo>
                        <a:cubicBezTo>
                          <a:pt x="1369028" y="92070"/>
                          <a:pt x="1342644" y="92642"/>
                          <a:pt x="1316260" y="92928"/>
                        </a:cubicBezTo>
                        <a:cubicBezTo>
                          <a:pt x="1289876" y="93118"/>
                          <a:pt x="1263491" y="92928"/>
                          <a:pt x="1237202" y="92070"/>
                        </a:cubicBezTo>
                        <a:cubicBezTo>
                          <a:pt x="1184529" y="90546"/>
                          <a:pt x="1132237" y="86260"/>
                          <a:pt x="1080230" y="80355"/>
                        </a:cubicBezTo>
                        <a:cubicBezTo>
                          <a:pt x="1028224" y="74449"/>
                          <a:pt x="976503" y="67020"/>
                          <a:pt x="924782" y="59590"/>
                        </a:cubicBezTo>
                        <a:cubicBezTo>
                          <a:pt x="873062" y="52161"/>
                          <a:pt x="821150" y="44922"/>
                          <a:pt x="769049" y="38730"/>
                        </a:cubicBezTo>
                        <a:cubicBezTo>
                          <a:pt x="515303" y="9012"/>
                          <a:pt x="257366" y="-3465"/>
                          <a:pt x="0" y="821"/>
                        </a:cubicBezTo>
                        <a:cubicBezTo>
                          <a:pt x="254032" y="-1179"/>
                          <a:pt x="507873" y="13394"/>
                          <a:pt x="757238" y="44350"/>
                        </a:cubicBezTo>
                        <a:cubicBezTo>
                          <a:pt x="761143" y="44826"/>
                          <a:pt x="765143" y="45207"/>
                          <a:pt x="769049" y="45588"/>
                        </a:cubicBezTo>
                        <a:cubicBezTo>
                          <a:pt x="821150" y="51780"/>
                          <a:pt x="873062" y="59019"/>
                          <a:pt x="924782" y="66448"/>
                        </a:cubicBezTo>
                        <a:cubicBezTo>
                          <a:pt x="976503" y="73878"/>
                          <a:pt x="1028224" y="81307"/>
                          <a:pt x="1080230" y="87213"/>
                        </a:cubicBezTo>
                        <a:cubicBezTo>
                          <a:pt x="1132237" y="93118"/>
                          <a:pt x="1184529" y="97404"/>
                          <a:pt x="1237202" y="98928"/>
                        </a:cubicBezTo>
                        <a:cubicBezTo>
                          <a:pt x="1263491" y="99690"/>
                          <a:pt x="1289876" y="99881"/>
                          <a:pt x="1316260" y="99690"/>
                        </a:cubicBezTo>
                        <a:cubicBezTo>
                          <a:pt x="1317879" y="99690"/>
                          <a:pt x="1319498" y="99690"/>
                          <a:pt x="1321118" y="99595"/>
                        </a:cubicBezTo>
                        <a:cubicBezTo>
                          <a:pt x="1345883" y="99309"/>
                          <a:pt x="1370648" y="98833"/>
                          <a:pt x="1395413" y="97976"/>
                        </a:cubicBezTo>
                        <a:cubicBezTo>
                          <a:pt x="1448181" y="96261"/>
                          <a:pt x="1500950" y="93499"/>
                          <a:pt x="1553813" y="90927"/>
                        </a:cubicBezTo>
                        <a:cubicBezTo>
                          <a:pt x="1606677" y="88356"/>
                          <a:pt x="1659541" y="86355"/>
                          <a:pt x="1712500" y="84641"/>
                        </a:cubicBezTo>
                        <a:cubicBezTo>
                          <a:pt x="1765459" y="83022"/>
                          <a:pt x="1818418" y="81974"/>
                          <a:pt x="1871377" y="81402"/>
                        </a:cubicBezTo>
                        <a:cubicBezTo>
                          <a:pt x="1880235" y="81307"/>
                          <a:pt x="1889093" y="81307"/>
                          <a:pt x="1898047" y="81212"/>
                        </a:cubicBezTo>
                        <a:cubicBezTo>
                          <a:pt x="1942148" y="80831"/>
                          <a:pt x="1986153" y="80736"/>
                          <a:pt x="2030254" y="81117"/>
                        </a:cubicBezTo>
                        <a:cubicBezTo>
                          <a:pt x="2030254" y="81117"/>
                          <a:pt x="2030254" y="81117"/>
                          <a:pt x="2030349" y="81117"/>
                        </a:cubicBezTo>
                        <a:cubicBezTo>
                          <a:pt x="2200561" y="81402"/>
                          <a:pt x="2370773" y="87022"/>
                          <a:pt x="2540222" y="97690"/>
                        </a:cubicBezTo>
                        <a:cubicBezTo>
                          <a:pt x="2540794" y="97690"/>
                          <a:pt x="2541461" y="97690"/>
                          <a:pt x="2542032" y="97785"/>
                        </a:cubicBezTo>
                        <a:lnTo>
                          <a:pt x="2542032" y="96833"/>
                        </a:lnTo>
                        <a:cubicBezTo>
                          <a:pt x="2541461" y="96833"/>
                          <a:pt x="2540794" y="96833"/>
                          <a:pt x="2540222" y="96738"/>
                        </a:cubicBezTo>
                        <a:cubicBezTo>
                          <a:pt x="2370868" y="84069"/>
                          <a:pt x="2200751" y="76449"/>
                          <a:pt x="2030159" y="7416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2" name="Vrije vorm: vorm 17261">
                    <a:extLst>
                      <a:ext uri="{FF2B5EF4-FFF2-40B4-BE49-F238E27FC236}">
                        <a16:creationId xmlns:a16="http://schemas.microsoft.com/office/drawing/2014/main" id="{AC630EAE-9977-F63B-F613-0E3F0CE2D86C}"/>
                      </a:ext>
                    </a:extLst>
                  </p:cNvPr>
                  <p:cNvSpPr/>
                  <p:nvPr/>
                </p:nvSpPr>
                <p:spPr>
                  <a:xfrm>
                    <a:off x="7440175" y="1811792"/>
                    <a:ext cx="583120" cy="21737"/>
                  </a:xfrm>
                  <a:custGeom>
                    <a:avLst/>
                    <a:gdLst>
                      <a:gd name="connsiteX0" fmla="*/ 441770 w 583120"/>
                      <a:gd name="connsiteY0" fmla="*/ 6688 h 21737"/>
                      <a:gd name="connsiteX1" fmla="*/ 135065 w 583120"/>
                      <a:gd name="connsiteY1" fmla="*/ 1069 h 21737"/>
                      <a:gd name="connsiteX2" fmla="*/ 1524 w 583120"/>
                      <a:gd name="connsiteY2" fmla="*/ 9736 h 21737"/>
                      <a:gd name="connsiteX3" fmla="*/ 0 w 583120"/>
                      <a:gd name="connsiteY3" fmla="*/ 11737 h 21737"/>
                      <a:gd name="connsiteX4" fmla="*/ 135065 w 583120"/>
                      <a:gd name="connsiteY4" fmla="*/ 8022 h 21737"/>
                      <a:gd name="connsiteX5" fmla="*/ 135065 w 583120"/>
                      <a:gd name="connsiteY5" fmla="*/ 8022 h 21737"/>
                      <a:gd name="connsiteX6" fmla="*/ 135255 w 583120"/>
                      <a:gd name="connsiteY6" fmla="*/ 8022 h 21737"/>
                      <a:gd name="connsiteX7" fmla="*/ 135255 w 583120"/>
                      <a:gd name="connsiteY7" fmla="*/ 8022 h 21737"/>
                      <a:gd name="connsiteX8" fmla="*/ 211741 w 583120"/>
                      <a:gd name="connsiteY8" fmla="*/ 6974 h 21737"/>
                      <a:gd name="connsiteX9" fmla="*/ 441674 w 583120"/>
                      <a:gd name="connsiteY9" fmla="*/ 13642 h 21737"/>
                      <a:gd name="connsiteX10" fmla="*/ 442055 w 583120"/>
                      <a:gd name="connsiteY10" fmla="*/ 13642 h 21737"/>
                      <a:gd name="connsiteX11" fmla="*/ 583121 w 583120"/>
                      <a:gd name="connsiteY11" fmla="*/ 21738 h 21737"/>
                      <a:gd name="connsiteX12" fmla="*/ 441579 w 583120"/>
                      <a:gd name="connsiteY12" fmla="*/ 6688 h 217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583120" h="21737">
                        <a:moveTo>
                          <a:pt x="441770" y="6688"/>
                        </a:moveTo>
                        <a:cubicBezTo>
                          <a:pt x="339852" y="402"/>
                          <a:pt x="237458" y="-1408"/>
                          <a:pt x="135065" y="1069"/>
                        </a:cubicBezTo>
                        <a:cubicBezTo>
                          <a:pt x="90392" y="3069"/>
                          <a:pt x="45910" y="6117"/>
                          <a:pt x="1524" y="9736"/>
                        </a:cubicBezTo>
                        <a:cubicBezTo>
                          <a:pt x="1048" y="10403"/>
                          <a:pt x="476" y="11070"/>
                          <a:pt x="0" y="11737"/>
                        </a:cubicBezTo>
                        <a:cubicBezTo>
                          <a:pt x="44958" y="9736"/>
                          <a:pt x="90011" y="8308"/>
                          <a:pt x="135065" y="8022"/>
                        </a:cubicBezTo>
                        <a:lnTo>
                          <a:pt x="135065" y="8022"/>
                        </a:lnTo>
                        <a:cubicBezTo>
                          <a:pt x="135065" y="8022"/>
                          <a:pt x="135160" y="8022"/>
                          <a:pt x="135255" y="8022"/>
                        </a:cubicBezTo>
                        <a:cubicBezTo>
                          <a:pt x="135255" y="8022"/>
                          <a:pt x="135255" y="8022"/>
                          <a:pt x="135255" y="8022"/>
                        </a:cubicBezTo>
                        <a:cubicBezTo>
                          <a:pt x="160782" y="7355"/>
                          <a:pt x="186214" y="7069"/>
                          <a:pt x="211741" y="6974"/>
                        </a:cubicBezTo>
                        <a:cubicBezTo>
                          <a:pt x="288512" y="6688"/>
                          <a:pt x="365284" y="8974"/>
                          <a:pt x="441674" y="13642"/>
                        </a:cubicBezTo>
                        <a:cubicBezTo>
                          <a:pt x="441770" y="13642"/>
                          <a:pt x="441960" y="13642"/>
                          <a:pt x="442055" y="13642"/>
                        </a:cubicBezTo>
                        <a:cubicBezTo>
                          <a:pt x="489109" y="15451"/>
                          <a:pt x="536162" y="18118"/>
                          <a:pt x="583121" y="21738"/>
                        </a:cubicBezTo>
                        <a:cubicBezTo>
                          <a:pt x="536258" y="15737"/>
                          <a:pt x="489014" y="10784"/>
                          <a:pt x="441579" y="668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3" name="Vrije vorm: vorm 17262">
                    <a:extLst>
                      <a:ext uri="{FF2B5EF4-FFF2-40B4-BE49-F238E27FC236}">
                        <a16:creationId xmlns:a16="http://schemas.microsoft.com/office/drawing/2014/main" id="{39BBF402-AC31-1FEC-7625-626AF1211042}"/>
                      </a:ext>
                    </a:extLst>
                  </p:cNvPr>
                  <p:cNvSpPr/>
                  <p:nvPr/>
                </p:nvSpPr>
                <p:spPr>
                  <a:xfrm>
                    <a:off x="8241418" y="1767141"/>
                    <a:ext cx="832103" cy="37189"/>
                  </a:xfrm>
                  <a:custGeom>
                    <a:avLst/>
                    <a:gdLst>
                      <a:gd name="connsiteX0" fmla="*/ 241649 w 832103"/>
                      <a:gd name="connsiteY0" fmla="*/ 32290 h 37189"/>
                      <a:gd name="connsiteX1" fmla="*/ 392240 w 832103"/>
                      <a:gd name="connsiteY1" fmla="*/ 37148 h 37189"/>
                      <a:gd name="connsiteX2" fmla="*/ 436054 w 832103"/>
                      <a:gd name="connsiteY2" fmla="*/ 37148 h 37189"/>
                      <a:gd name="connsiteX3" fmla="*/ 442532 w 832103"/>
                      <a:gd name="connsiteY3" fmla="*/ 37148 h 37189"/>
                      <a:gd name="connsiteX4" fmla="*/ 445389 w 832103"/>
                      <a:gd name="connsiteY4" fmla="*/ 37148 h 37189"/>
                      <a:gd name="connsiteX5" fmla="*/ 643795 w 832103"/>
                      <a:gd name="connsiteY5" fmla="*/ 31147 h 37189"/>
                      <a:gd name="connsiteX6" fmla="*/ 644461 w 832103"/>
                      <a:gd name="connsiteY6" fmla="*/ 31147 h 37189"/>
                      <a:gd name="connsiteX7" fmla="*/ 832104 w 832103"/>
                      <a:gd name="connsiteY7" fmla="*/ 17145 h 37189"/>
                      <a:gd name="connsiteX8" fmla="*/ 643890 w 832103"/>
                      <a:gd name="connsiteY8" fmla="*/ 24194 h 37189"/>
                      <a:gd name="connsiteX9" fmla="*/ 241649 w 832103"/>
                      <a:gd name="connsiteY9" fmla="*/ 25337 h 37189"/>
                      <a:gd name="connsiteX10" fmla="*/ 0 w 832103"/>
                      <a:gd name="connsiteY10" fmla="*/ 0 h 37189"/>
                      <a:gd name="connsiteX11" fmla="*/ 239459 w 832103"/>
                      <a:gd name="connsiteY11" fmla="*/ 32195 h 37189"/>
                      <a:gd name="connsiteX12" fmla="*/ 241554 w 832103"/>
                      <a:gd name="connsiteY12" fmla="*/ 32290 h 371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3" h="37189">
                        <a:moveTo>
                          <a:pt x="241649" y="32290"/>
                        </a:moveTo>
                        <a:cubicBezTo>
                          <a:pt x="291751" y="35338"/>
                          <a:pt x="341947" y="36862"/>
                          <a:pt x="392240" y="37148"/>
                        </a:cubicBezTo>
                        <a:cubicBezTo>
                          <a:pt x="406813" y="37243"/>
                          <a:pt x="421481" y="37148"/>
                          <a:pt x="436054" y="37148"/>
                        </a:cubicBezTo>
                        <a:cubicBezTo>
                          <a:pt x="438245" y="37148"/>
                          <a:pt x="440341" y="37148"/>
                          <a:pt x="442532" y="37148"/>
                        </a:cubicBezTo>
                        <a:cubicBezTo>
                          <a:pt x="443484" y="37148"/>
                          <a:pt x="444436" y="37148"/>
                          <a:pt x="445389" y="37148"/>
                        </a:cubicBezTo>
                        <a:cubicBezTo>
                          <a:pt x="511493" y="36576"/>
                          <a:pt x="577786" y="34290"/>
                          <a:pt x="643795" y="31147"/>
                        </a:cubicBezTo>
                        <a:cubicBezTo>
                          <a:pt x="643985" y="31147"/>
                          <a:pt x="644271" y="31147"/>
                          <a:pt x="644461" y="31147"/>
                        </a:cubicBezTo>
                        <a:cubicBezTo>
                          <a:pt x="707136" y="27051"/>
                          <a:pt x="769620" y="22098"/>
                          <a:pt x="832104" y="17145"/>
                        </a:cubicBezTo>
                        <a:cubicBezTo>
                          <a:pt x="769334" y="19812"/>
                          <a:pt x="706565" y="22384"/>
                          <a:pt x="643890" y="24194"/>
                        </a:cubicBezTo>
                        <a:cubicBezTo>
                          <a:pt x="509873" y="30575"/>
                          <a:pt x="375190" y="33528"/>
                          <a:pt x="241649" y="25337"/>
                        </a:cubicBezTo>
                        <a:cubicBezTo>
                          <a:pt x="160401" y="21527"/>
                          <a:pt x="79343" y="13526"/>
                          <a:pt x="0" y="0"/>
                        </a:cubicBezTo>
                        <a:cubicBezTo>
                          <a:pt x="78105" y="15716"/>
                          <a:pt x="158496" y="26003"/>
                          <a:pt x="239459" y="32195"/>
                        </a:cubicBezTo>
                        <a:cubicBezTo>
                          <a:pt x="240125" y="32195"/>
                          <a:pt x="240887" y="32195"/>
                          <a:pt x="241554" y="3229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4" name="Vrije vorm: vorm 17263">
                    <a:extLst>
                      <a:ext uri="{FF2B5EF4-FFF2-40B4-BE49-F238E27FC236}">
                        <a16:creationId xmlns:a16="http://schemas.microsoft.com/office/drawing/2014/main" id="{21742025-5906-A2EB-06D3-925CF15C59FD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83632"/>
                    <a:ext cx="354806" cy="8000"/>
                  </a:xfrm>
                  <a:custGeom>
                    <a:avLst/>
                    <a:gdLst>
                      <a:gd name="connsiteX0" fmla="*/ 135255 w 354806"/>
                      <a:gd name="connsiteY0" fmla="*/ 1048 h 8000"/>
                      <a:gd name="connsiteX1" fmla="*/ 0 w 354806"/>
                      <a:gd name="connsiteY1" fmla="*/ 6477 h 8000"/>
                      <a:gd name="connsiteX2" fmla="*/ 135255 w 354806"/>
                      <a:gd name="connsiteY2" fmla="*/ 8001 h 8000"/>
                      <a:gd name="connsiteX3" fmla="*/ 280035 w 354806"/>
                      <a:gd name="connsiteY3" fmla="*/ 6953 h 8000"/>
                      <a:gd name="connsiteX4" fmla="*/ 354806 w 354806"/>
                      <a:gd name="connsiteY4" fmla="*/ 6953 h 8000"/>
                      <a:gd name="connsiteX5" fmla="*/ 354806 w 354806"/>
                      <a:gd name="connsiteY5" fmla="*/ 0 h 8000"/>
                      <a:gd name="connsiteX6" fmla="*/ 352996 w 354806"/>
                      <a:gd name="connsiteY6" fmla="*/ 0 h 8000"/>
                      <a:gd name="connsiteX7" fmla="*/ 135255 w 354806"/>
                      <a:gd name="connsiteY7" fmla="*/ 1048 h 8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806" h="8000">
                        <a:moveTo>
                          <a:pt x="135255" y="1048"/>
                        </a:moveTo>
                        <a:cubicBezTo>
                          <a:pt x="90202" y="2667"/>
                          <a:pt x="45053" y="4477"/>
                          <a:pt x="0" y="6477"/>
                        </a:cubicBezTo>
                        <a:cubicBezTo>
                          <a:pt x="45149" y="6858"/>
                          <a:pt x="90202" y="7334"/>
                          <a:pt x="135255" y="8001"/>
                        </a:cubicBezTo>
                        <a:cubicBezTo>
                          <a:pt x="183547" y="7429"/>
                          <a:pt x="231743" y="7144"/>
                          <a:pt x="280035" y="6953"/>
                        </a:cubicBezTo>
                        <a:cubicBezTo>
                          <a:pt x="304991" y="6953"/>
                          <a:pt x="329851" y="6953"/>
                          <a:pt x="354806" y="6953"/>
                        </a:cubicBezTo>
                        <a:lnTo>
                          <a:pt x="354806" y="0"/>
                        </a:lnTo>
                        <a:cubicBezTo>
                          <a:pt x="354235" y="0"/>
                          <a:pt x="353568" y="0"/>
                          <a:pt x="352996" y="0"/>
                        </a:cubicBezTo>
                        <a:cubicBezTo>
                          <a:pt x="280416" y="0"/>
                          <a:pt x="207836" y="286"/>
                          <a:pt x="135255" y="1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5" name="Vrije vorm: vorm 17264">
                    <a:extLst>
                      <a:ext uri="{FF2B5EF4-FFF2-40B4-BE49-F238E27FC236}">
                        <a16:creationId xmlns:a16="http://schemas.microsoft.com/office/drawing/2014/main" id="{81C782CC-C959-9EAA-202E-C7BC2C835680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0600"/>
                    <a:ext cx="1176242" cy="42720"/>
                  </a:xfrm>
                  <a:custGeom>
                    <a:avLst/>
                    <a:gdLst>
                      <a:gd name="connsiteX0" fmla="*/ 278511 w 1176242"/>
                      <a:gd name="connsiteY0" fmla="*/ 7136 h 42720"/>
                      <a:gd name="connsiteX1" fmla="*/ 278511 w 1176242"/>
                      <a:gd name="connsiteY1" fmla="*/ 7136 h 42720"/>
                      <a:gd name="connsiteX2" fmla="*/ 278511 w 1176242"/>
                      <a:gd name="connsiteY2" fmla="*/ 7136 h 42720"/>
                      <a:gd name="connsiteX3" fmla="*/ 432340 w 1176242"/>
                      <a:gd name="connsiteY3" fmla="*/ 9803 h 42720"/>
                      <a:gd name="connsiteX4" fmla="*/ 470726 w 1176242"/>
                      <a:gd name="connsiteY4" fmla="*/ 11613 h 42720"/>
                      <a:gd name="connsiteX5" fmla="*/ 509016 w 1176242"/>
                      <a:gd name="connsiteY5" fmla="*/ 13804 h 42720"/>
                      <a:gd name="connsiteX6" fmla="*/ 585407 w 1176242"/>
                      <a:gd name="connsiteY6" fmla="*/ 19328 h 42720"/>
                      <a:gd name="connsiteX7" fmla="*/ 890397 w 1176242"/>
                      <a:gd name="connsiteY7" fmla="*/ 41426 h 42720"/>
                      <a:gd name="connsiteX8" fmla="*/ 890588 w 1176242"/>
                      <a:gd name="connsiteY8" fmla="*/ 41426 h 42720"/>
                      <a:gd name="connsiteX9" fmla="*/ 1033463 w 1176242"/>
                      <a:gd name="connsiteY9" fmla="*/ 41426 h 42720"/>
                      <a:gd name="connsiteX10" fmla="*/ 1176242 w 1176242"/>
                      <a:gd name="connsiteY10" fmla="*/ 29806 h 42720"/>
                      <a:gd name="connsiteX11" fmla="*/ 1033367 w 1176242"/>
                      <a:gd name="connsiteY11" fmla="*/ 37997 h 42720"/>
                      <a:gd name="connsiteX12" fmla="*/ 890397 w 1176242"/>
                      <a:gd name="connsiteY12" fmla="*/ 34378 h 42720"/>
                      <a:gd name="connsiteX13" fmla="*/ 585407 w 1176242"/>
                      <a:gd name="connsiteY13" fmla="*/ 12280 h 42720"/>
                      <a:gd name="connsiteX14" fmla="*/ 509016 w 1176242"/>
                      <a:gd name="connsiteY14" fmla="*/ 6755 h 42720"/>
                      <a:gd name="connsiteX15" fmla="*/ 470726 w 1176242"/>
                      <a:gd name="connsiteY15" fmla="*/ 4564 h 42720"/>
                      <a:gd name="connsiteX16" fmla="*/ 432340 w 1176242"/>
                      <a:gd name="connsiteY16" fmla="*/ 2755 h 42720"/>
                      <a:gd name="connsiteX17" fmla="*/ 278511 w 1176242"/>
                      <a:gd name="connsiteY17" fmla="*/ 88 h 42720"/>
                      <a:gd name="connsiteX18" fmla="*/ 0 w 1176242"/>
                      <a:gd name="connsiteY18" fmla="*/ 16471 h 42720"/>
                      <a:gd name="connsiteX19" fmla="*/ 0 w 1176242"/>
                      <a:gd name="connsiteY19" fmla="*/ 16471 h 42720"/>
                      <a:gd name="connsiteX20" fmla="*/ 0 w 1176242"/>
                      <a:gd name="connsiteY20" fmla="*/ 18280 h 42720"/>
                      <a:gd name="connsiteX21" fmla="*/ 0 w 1176242"/>
                      <a:gd name="connsiteY21" fmla="*/ 18280 h 42720"/>
                      <a:gd name="connsiteX22" fmla="*/ 278511 w 1176242"/>
                      <a:gd name="connsiteY22" fmla="*/ 7041 h 4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1176242" h="42720">
                        <a:moveTo>
                          <a:pt x="278511" y="7136"/>
                        </a:move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329851" y="6850"/>
                          <a:pt x="381095" y="7708"/>
                          <a:pt x="432340" y="9803"/>
                        </a:cubicBezTo>
                        <a:cubicBezTo>
                          <a:pt x="445103" y="10470"/>
                          <a:pt x="457962" y="10946"/>
                          <a:pt x="470726" y="11613"/>
                        </a:cubicBezTo>
                        <a:lnTo>
                          <a:pt x="509016" y="13804"/>
                        </a:lnTo>
                        <a:cubicBezTo>
                          <a:pt x="534543" y="15518"/>
                          <a:pt x="559975" y="17328"/>
                          <a:pt x="585407" y="19328"/>
                        </a:cubicBezTo>
                        <a:cubicBezTo>
                          <a:pt x="687134" y="27234"/>
                          <a:pt x="788480" y="37045"/>
                          <a:pt x="890397" y="41426"/>
                        </a:cubicBezTo>
                        <a:cubicBezTo>
                          <a:pt x="890397" y="41426"/>
                          <a:pt x="890492" y="41426"/>
                          <a:pt x="890588" y="41426"/>
                        </a:cubicBezTo>
                        <a:cubicBezTo>
                          <a:pt x="938117" y="42855"/>
                          <a:pt x="985838" y="43426"/>
                          <a:pt x="1033463" y="41426"/>
                        </a:cubicBezTo>
                        <a:cubicBezTo>
                          <a:pt x="1081373" y="39616"/>
                          <a:pt x="1129094" y="35902"/>
                          <a:pt x="1176242" y="29806"/>
                        </a:cubicBezTo>
                        <a:cubicBezTo>
                          <a:pt x="1128808" y="34854"/>
                          <a:pt x="1081088" y="37426"/>
                          <a:pt x="1033367" y="37997"/>
                        </a:cubicBezTo>
                        <a:cubicBezTo>
                          <a:pt x="985647" y="38759"/>
                          <a:pt x="937927" y="36949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cubicBezTo>
                          <a:pt x="0" y="16471"/>
                          <a:pt x="0" y="16471"/>
                          <a:pt x="0" y="16471"/>
                        </a:cubicBezTo>
                        <a:lnTo>
                          <a:pt x="0" y="18280"/>
                        </a:lnTo>
                        <a:lnTo>
                          <a:pt x="0" y="18280"/>
                        </a:ln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6" name="Vrije vorm: vorm 17265">
                    <a:extLst>
                      <a:ext uri="{FF2B5EF4-FFF2-40B4-BE49-F238E27FC236}">
                        <a16:creationId xmlns:a16="http://schemas.microsoft.com/office/drawing/2014/main" id="{BF19CDA6-14A5-0683-C191-C80C15CC4648}"/>
                      </a:ext>
                    </a:extLst>
                  </p:cNvPr>
                  <p:cNvSpPr/>
                  <p:nvPr/>
                </p:nvSpPr>
                <p:spPr>
                  <a:xfrm>
                    <a:off x="8916073" y="1965928"/>
                    <a:ext cx="219932" cy="16002"/>
                  </a:xfrm>
                  <a:custGeom>
                    <a:avLst/>
                    <a:gdLst>
                      <a:gd name="connsiteX0" fmla="*/ 170307 w 219932"/>
                      <a:gd name="connsiteY0" fmla="*/ 6858 h 16002"/>
                      <a:gd name="connsiteX1" fmla="*/ 170783 w 219932"/>
                      <a:gd name="connsiteY1" fmla="*/ 6858 h 16002"/>
                      <a:gd name="connsiteX2" fmla="*/ 219932 w 219932"/>
                      <a:gd name="connsiteY2" fmla="*/ 381 h 16002"/>
                      <a:gd name="connsiteX3" fmla="*/ 170021 w 219932"/>
                      <a:gd name="connsiteY3" fmla="*/ 0 h 16002"/>
                      <a:gd name="connsiteX4" fmla="*/ 63913 w 219932"/>
                      <a:gd name="connsiteY4" fmla="*/ 7429 h 16002"/>
                      <a:gd name="connsiteX5" fmla="*/ 0 w 219932"/>
                      <a:gd name="connsiteY5" fmla="*/ 16002 h 16002"/>
                      <a:gd name="connsiteX6" fmla="*/ 64294 w 219932"/>
                      <a:gd name="connsiteY6" fmla="*/ 14383 h 16002"/>
                      <a:gd name="connsiteX7" fmla="*/ 170021 w 219932"/>
                      <a:gd name="connsiteY7" fmla="*/ 6953 h 16002"/>
                      <a:gd name="connsiteX8" fmla="*/ 170402 w 219932"/>
                      <a:gd name="connsiteY8" fmla="*/ 6953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307" y="6858"/>
                        </a:moveTo>
                        <a:cubicBezTo>
                          <a:pt x="170307" y="6858"/>
                          <a:pt x="170593" y="6858"/>
                          <a:pt x="170783" y="6858"/>
                        </a:cubicBezTo>
                        <a:lnTo>
                          <a:pt x="219932" y="381"/>
                        </a:lnTo>
                        <a:lnTo>
                          <a:pt x="170021" y="0"/>
                        </a:lnTo>
                        <a:cubicBezTo>
                          <a:pt x="134588" y="2286"/>
                          <a:pt x="99250" y="4763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431" y="15431"/>
                          <a:pt x="42863" y="14859"/>
                          <a:pt x="64294" y="14383"/>
                        </a:cubicBezTo>
                        <a:cubicBezTo>
                          <a:pt x="99536" y="11716"/>
                          <a:pt x="134779" y="9239"/>
                          <a:pt x="170021" y="6953"/>
                        </a:cubicBezTo>
                        <a:lnTo>
                          <a:pt x="170402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7" name="Vrije vorm: vorm 17266">
                    <a:extLst>
                      <a:ext uri="{FF2B5EF4-FFF2-40B4-BE49-F238E27FC236}">
                        <a16:creationId xmlns:a16="http://schemas.microsoft.com/office/drawing/2014/main" id="{517A6EEE-9752-C291-9EA2-F646EFFCAF98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66213"/>
                    <a:ext cx="311753" cy="16954"/>
                  </a:xfrm>
                  <a:custGeom>
                    <a:avLst/>
                    <a:gdLst>
                      <a:gd name="connsiteX0" fmla="*/ 242411 w 311753"/>
                      <a:gd name="connsiteY0" fmla="*/ 14859 h 16954"/>
                      <a:gd name="connsiteX1" fmla="*/ 311753 w 311753"/>
                      <a:gd name="connsiteY1" fmla="*/ 16954 h 16954"/>
                      <a:gd name="connsiteX2" fmla="*/ 242411 w 311753"/>
                      <a:gd name="connsiteY2" fmla="*/ 7906 h 16954"/>
                      <a:gd name="connsiteX3" fmla="*/ 91916 w 311753"/>
                      <a:gd name="connsiteY3" fmla="*/ 0 h 16954"/>
                      <a:gd name="connsiteX4" fmla="*/ 0 w 311753"/>
                      <a:gd name="connsiteY4" fmla="*/ 1524 h 16954"/>
                      <a:gd name="connsiteX5" fmla="*/ 91345 w 311753"/>
                      <a:gd name="connsiteY5" fmla="*/ 6953 h 16954"/>
                      <a:gd name="connsiteX6" fmla="*/ 91630 w 311753"/>
                      <a:gd name="connsiteY6" fmla="*/ 6953 h 16954"/>
                      <a:gd name="connsiteX7" fmla="*/ 91916 w 311753"/>
                      <a:gd name="connsiteY7" fmla="*/ 6953 h 16954"/>
                      <a:gd name="connsiteX8" fmla="*/ 242411 w 311753"/>
                      <a:gd name="connsiteY8" fmla="*/ 14859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6954">
                        <a:moveTo>
                          <a:pt x="242411" y="14859"/>
                        </a:moveTo>
                        <a:cubicBezTo>
                          <a:pt x="265557" y="15335"/>
                          <a:pt x="288608" y="16097"/>
                          <a:pt x="311753" y="16954"/>
                        </a:cubicBezTo>
                        <a:cubicBezTo>
                          <a:pt x="288703" y="13716"/>
                          <a:pt x="265557" y="10668"/>
                          <a:pt x="242411" y="7906"/>
                        </a:cubicBez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61246" y="191"/>
                          <a:pt x="30575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91345" y="6953"/>
                          <a:pt x="91535" y="6953"/>
                          <a:pt x="91630" y="6953"/>
                        </a:cubicBezTo>
                        <a:cubicBezTo>
                          <a:pt x="91726" y="6953"/>
                          <a:pt x="91821" y="6953"/>
                          <a:pt x="91916" y="6953"/>
                        </a:cubicBezTo>
                        <a:cubicBezTo>
                          <a:pt x="142208" y="8573"/>
                          <a:pt x="192310" y="11240"/>
                          <a:pt x="242411" y="1485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8" name="Vrije vorm: vorm 17267">
                    <a:extLst>
                      <a:ext uri="{FF2B5EF4-FFF2-40B4-BE49-F238E27FC236}">
                        <a16:creationId xmlns:a16="http://schemas.microsoft.com/office/drawing/2014/main" id="{D15279F1-0839-0A5A-17B4-FE4592A62210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65439"/>
                    <a:ext cx="295465" cy="10382"/>
                  </a:xfrm>
                  <a:custGeom>
                    <a:avLst/>
                    <a:gdLst>
                      <a:gd name="connsiteX0" fmla="*/ 228886 w 295465"/>
                      <a:gd name="connsiteY0" fmla="*/ 6953 h 10382"/>
                      <a:gd name="connsiteX1" fmla="*/ 228886 w 295465"/>
                      <a:gd name="connsiteY1" fmla="*/ 6953 h 10382"/>
                      <a:gd name="connsiteX2" fmla="*/ 229076 w 295465"/>
                      <a:gd name="connsiteY2" fmla="*/ 6953 h 10382"/>
                      <a:gd name="connsiteX3" fmla="*/ 295466 w 295465"/>
                      <a:gd name="connsiteY3" fmla="*/ 1905 h 10382"/>
                      <a:gd name="connsiteX4" fmla="*/ 228886 w 295465"/>
                      <a:gd name="connsiteY4" fmla="*/ 0 h 10382"/>
                      <a:gd name="connsiteX5" fmla="*/ 86487 w 295465"/>
                      <a:gd name="connsiteY5" fmla="*/ 3429 h 10382"/>
                      <a:gd name="connsiteX6" fmla="*/ 0 w 295465"/>
                      <a:gd name="connsiteY6" fmla="*/ 9049 h 10382"/>
                      <a:gd name="connsiteX7" fmla="*/ 86678 w 295465"/>
                      <a:gd name="connsiteY7" fmla="*/ 10382 h 10382"/>
                      <a:gd name="connsiteX8" fmla="*/ 228886 w 295465"/>
                      <a:gd name="connsiteY8" fmla="*/ 6953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228886" y="6953"/>
                        </a:moveTo>
                        <a:lnTo>
                          <a:pt x="228886" y="6953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8886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69" name="Vrije vorm: vorm 17268">
                    <a:extLst>
                      <a:ext uri="{FF2B5EF4-FFF2-40B4-BE49-F238E27FC236}">
                        <a16:creationId xmlns:a16="http://schemas.microsoft.com/office/drawing/2014/main" id="{0E0ECB66-43B0-E563-716F-22AD86701E36}"/>
                      </a:ext>
                    </a:extLst>
                  </p:cNvPr>
                  <p:cNvSpPr/>
                  <p:nvPr/>
                </p:nvSpPr>
                <p:spPr>
                  <a:xfrm>
                    <a:off x="8607368" y="1896872"/>
                    <a:ext cx="994791" cy="17716"/>
                  </a:xfrm>
                  <a:custGeom>
                    <a:avLst/>
                    <a:gdLst>
                      <a:gd name="connsiteX0" fmla="*/ 291465 w 994791"/>
                      <a:gd name="connsiteY0" fmla="*/ 3810 h 17716"/>
                      <a:gd name="connsiteX1" fmla="*/ 145733 w 994791"/>
                      <a:gd name="connsiteY1" fmla="*/ 8477 h 17716"/>
                      <a:gd name="connsiteX2" fmla="*/ 0 w 994791"/>
                      <a:gd name="connsiteY2" fmla="*/ 13144 h 17716"/>
                      <a:gd name="connsiteX3" fmla="*/ 291465 w 994791"/>
                      <a:gd name="connsiteY3" fmla="*/ 17717 h 17716"/>
                      <a:gd name="connsiteX4" fmla="*/ 770858 w 994791"/>
                      <a:gd name="connsiteY4" fmla="*/ 13906 h 17716"/>
                      <a:gd name="connsiteX5" fmla="*/ 994791 w 994791"/>
                      <a:gd name="connsiteY5" fmla="*/ 5144 h 17716"/>
                      <a:gd name="connsiteX6" fmla="*/ 882777 w 994791"/>
                      <a:gd name="connsiteY6" fmla="*/ 2572 h 17716"/>
                      <a:gd name="connsiteX7" fmla="*/ 770858 w 994791"/>
                      <a:gd name="connsiteY7" fmla="*/ 0 h 17716"/>
                      <a:gd name="connsiteX8" fmla="*/ 291465 w 994791"/>
                      <a:gd name="connsiteY8" fmla="*/ 3810 h 17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791" h="17716">
                        <a:moveTo>
                          <a:pt x="291465" y="3810"/>
                        </a:moveTo>
                        <a:lnTo>
                          <a:pt x="145733" y="8477"/>
                        </a:lnTo>
                        <a:lnTo>
                          <a:pt x="0" y="13144"/>
                        </a:lnTo>
                        <a:lnTo>
                          <a:pt x="291465" y="17717"/>
                        </a:lnTo>
                        <a:lnTo>
                          <a:pt x="770858" y="13906"/>
                        </a:lnTo>
                        <a:lnTo>
                          <a:pt x="994791" y="5144"/>
                        </a:lnTo>
                        <a:lnTo>
                          <a:pt x="882777" y="2572"/>
                        </a:lnTo>
                        <a:lnTo>
                          <a:pt x="770858" y="0"/>
                        </a:lnTo>
                        <a:lnTo>
                          <a:pt x="291465" y="381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0" name="Vrije vorm: vorm 17269">
                    <a:extLst>
                      <a:ext uri="{FF2B5EF4-FFF2-40B4-BE49-F238E27FC236}">
                        <a16:creationId xmlns:a16="http://schemas.microsoft.com/office/drawing/2014/main" id="{052812D1-0E9F-C501-0836-3945A331FD86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7716"/>
                    <a:ext cx="2113311" cy="77914"/>
                  </a:xfrm>
                  <a:custGeom>
                    <a:avLst/>
                    <a:gdLst>
                      <a:gd name="connsiteX0" fmla="*/ 2050066 w 2113311"/>
                      <a:gd name="connsiteY0" fmla="*/ 43244 h 77914"/>
                      <a:gd name="connsiteX1" fmla="*/ 1890712 w 2113311"/>
                      <a:gd name="connsiteY1" fmla="*/ 29051 h 77914"/>
                      <a:gd name="connsiteX2" fmla="*/ 1650397 w 2113311"/>
                      <a:gd name="connsiteY2" fmla="*/ 12478 h 77914"/>
                      <a:gd name="connsiteX3" fmla="*/ 1133285 w 2113311"/>
                      <a:gd name="connsiteY3" fmla="*/ 16859 h 77914"/>
                      <a:gd name="connsiteX4" fmla="*/ 875062 w 2113311"/>
                      <a:gd name="connsiteY4" fmla="*/ 28099 h 77914"/>
                      <a:gd name="connsiteX5" fmla="*/ 620458 w 2113311"/>
                      <a:gd name="connsiteY5" fmla="*/ 36100 h 77914"/>
                      <a:gd name="connsiteX6" fmla="*/ 310324 w 2113311"/>
                      <a:gd name="connsiteY6" fmla="*/ 27527 h 77914"/>
                      <a:gd name="connsiteX7" fmla="*/ 100584 w 2113311"/>
                      <a:gd name="connsiteY7" fmla="*/ 9811 h 77914"/>
                      <a:gd name="connsiteX8" fmla="*/ 0 w 2113311"/>
                      <a:gd name="connsiteY8" fmla="*/ 0 h 77914"/>
                      <a:gd name="connsiteX9" fmla="*/ 305752 w 2113311"/>
                      <a:gd name="connsiteY9" fmla="*/ 48101 h 77914"/>
                      <a:gd name="connsiteX10" fmla="*/ 618839 w 2113311"/>
                      <a:gd name="connsiteY10" fmla="*/ 77724 h 77914"/>
                      <a:gd name="connsiteX11" fmla="*/ 635222 w 2113311"/>
                      <a:gd name="connsiteY11" fmla="*/ 77915 h 77914"/>
                      <a:gd name="connsiteX12" fmla="*/ 651605 w 2113311"/>
                      <a:gd name="connsiteY12" fmla="*/ 77915 h 77914"/>
                      <a:gd name="connsiteX13" fmla="*/ 684371 w 2113311"/>
                      <a:gd name="connsiteY13" fmla="*/ 77629 h 77914"/>
                      <a:gd name="connsiteX14" fmla="*/ 749713 w 2113311"/>
                      <a:gd name="connsiteY14" fmla="*/ 75914 h 77914"/>
                      <a:gd name="connsiteX15" fmla="*/ 878967 w 2113311"/>
                      <a:gd name="connsiteY15" fmla="*/ 69628 h 77914"/>
                      <a:gd name="connsiteX16" fmla="*/ 1135285 w 2113311"/>
                      <a:gd name="connsiteY16" fmla="*/ 58388 h 77914"/>
                      <a:gd name="connsiteX17" fmla="*/ 1648397 w 2113311"/>
                      <a:gd name="connsiteY17" fmla="*/ 54007 h 77914"/>
                      <a:gd name="connsiteX18" fmla="*/ 1888808 w 2113311"/>
                      <a:gd name="connsiteY18" fmla="*/ 49816 h 77914"/>
                      <a:gd name="connsiteX19" fmla="*/ 2111502 w 2113311"/>
                      <a:gd name="connsiteY19" fmla="*/ 50673 h 77914"/>
                      <a:gd name="connsiteX20" fmla="*/ 2113312 w 2113311"/>
                      <a:gd name="connsiteY20" fmla="*/ 50673 h 77914"/>
                      <a:gd name="connsiteX21" fmla="*/ 2113312 w 2113311"/>
                      <a:gd name="connsiteY21" fmla="*/ 49244 h 77914"/>
                      <a:gd name="connsiteX22" fmla="*/ 2111502 w 2113311"/>
                      <a:gd name="connsiteY22" fmla="*/ 49054 h 77914"/>
                      <a:gd name="connsiteX23" fmla="*/ 2049970 w 2113311"/>
                      <a:gd name="connsiteY23" fmla="*/ 43148 h 779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113311" h="77914">
                        <a:moveTo>
                          <a:pt x="2050066" y="43244"/>
                        </a:moveTo>
                        <a:cubicBezTo>
                          <a:pt x="1997011" y="38195"/>
                          <a:pt x="1943957" y="33433"/>
                          <a:pt x="1890712" y="29051"/>
                        </a:cubicBez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40316" y="22765"/>
                          <a:pt x="170402" y="16478"/>
                          <a:pt x="100584" y="9811"/>
                        </a:cubicBezTo>
                        <a:cubicBezTo>
                          <a:pt x="67056" y="6572"/>
                          <a:pt x="33528" y="3334"/>
                          <a:pt x="0" y="0"/>
                        </a:cubicBezTo>
                        <a:cubicBezTo>
                          <a:pt x="101441" y="17050"/>
                          <a:pt x="202978" y="34100"/>
                          <a:pt x="305752" y="48101"/>
                        </a:cubicBezTo>
                        <a:cubicBezTo>
                          <a:pt x="408527" y="62198"/>
                          <a:pt x="512826" y="73152"/>
                          <a:pt x="618839" y="77724"/>
                        </a:cubicBezTo>
                        <a:lnTo>
                          <a:pt x="635222" y="77915"/>
                        </a:lnTo>
                        <a:lnTo>
                          <a:pt x="651605" y="77915"/>
                        </a:lnTo>
                        <a:cubicBezTo>
                          <a:pt x="662559" y="77819"/>
                          <a:pt x="673418" y="77819"/>
                          <a:pt x="684371" y="77629"/>
                        </a:cubicBezTo>
                        <a:cubicBezTo>
                          <a:pt x="706184" y="77343"/>
                          <a:pt x="727996" y="76676"/>
                          <a:pt x="749713" y="75914"/>
                        </a:cubicBezTo>
                        <a:cubicBezTo>
                          <a:pt x="793147" y="74295"/>
                          <a:pt x="836200" y="71914"/>
                          <a:pt x="878967" y="69628"/>
                        </a:cubicBezTo>
                        <a:cubicBezTo>
                          <a:pt x="964502" y="65056"/>
                          <a:pt x="1049750" y="61055"/>
                          <a:pt x="1135285" y="58388"/>
                        </a:cubicBezTo>
                        <a:cubicBezTo>
                          <a:pt x="1306259" y="53054"/>
                          <a:pt x="1477423" y="51340"/>
                          <a:pt x="1648397" y="54007"/>
                        </a:cubicBezTo>
                        <a:cubicBezTo>
                          <a:pt x="1728407" y="51816"/>
                          <a:pt x="1808607" y="50197"/>
                          <a:pt x="1888808" y="49816"/>
                        </a:cubicBezTo>
                        <a:cubicBezTo>
                          <a:pt x="1963007" y="49340"/>
                          <a:pt x="2037207" y="49816"/>
                          <a:pt x="2111502" y="50673"/>
                        </a:cubicBezTo>
                        <a:cubicBezTo>
                          <a:pt x="2112074" y="50673"/>
                          <a:pt x="2112740" y="50673"/>
                          <a:pt x="2113312" y="50673"/>
                        </a:cubicBezTo>
                        <a:lnTo>
                          <a:pt x="2113312" y="49244"/>
                        </a:lnTo>
                        <a:cubicBezTo>
                          <a:pt x="2112740" y="49244"/>
                          <a:pt x="2112074" y="49149"/>
                          <a:pt x="2111502" y="49054"/>
                        </a:cubicBezTo>
                        <a:cubicBezTo>
                          <a:pt x="2091023" y="46958"/>
                          <a:pt x="2070545" y="45053"/>
                          <a:pt x="2049970" y="43148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1" name="Vrije vorm: vorm 17270">
                    <a:extLst>
                      <a:ext uri="{FF2B5EF4-FFF2-40B4-BE49-F238E27FC236}">
                        <a16:creationId xmlns:a16="http://schemas.microsoft.com/office/drawing/2014/main" id="{3DD47C07-EA66-AAC2-6F52-B65E651A5D4D}"/>
                      </a:ext>
                    </a:extLst>
                  </p:cNvPr>
                  <p:cNvSpPr/>
                  <p:nvPr/>
                </p:nvSpPr>
                <p:spPr>
                  <a:xfrm>
                    <a:off x="7437032" y="2009510"/>
                    <a:ext cx="1807273" cy="34427"/>
                  </a:xfrm>
                  <a:custGeom>
                    <a:avLst/>
                    <a:gdLst>
                      <a:gd name="connsiteX0" fmla="*/ 207264 w 1807273"/>
                      <a:gd name="connsiteY0" fmla="*/ 8139 h 34427"/>
                      <a:gd name="connsiteX1" fmla="*/ 481298 w 1807273"/>
                      <a:gd name="connsiteY1" fmla="*/ 16711 h 34427"/>
                      <a:gd name="connsiteX2" fmla="*/ 932974 w 1807273"/>
                      <a:gd name="connsiteY2" fmla="*/ 34237 h 34427"/>
                      <a:gd name="connsiteX3" fmla="*/ 1385697 w 1807273"/>
                      <a:gd name="connsiteY3" fmla="*/ 21855 h 34427"/>
                      <a:gd name="connsiteX4" fmla="*/ 1807274 w 1807273"/>
                      <a:gd name="connsiteY4" fmla="*/ 1566 h 34427"/>
                      <a:gd name="connsiteX5" fmla="*/ 1596200 w 1807273"/>
                      <a:gd name="connsiteY5" fmla="*/ 2328 h 34427"/>
                      <a:gd name="connsiteX6" fmla="*/ 1384554 w 1807273"/>
                      <a:gd name="connsiteY6" fmla="*/ 7948 h 34427"/>
                      <a:gd name="connsiteX7" fmla="*/ 933450 w 1807273"/>
                      <a:gd name="connsiteY7" fmla="*/ 20331 h 34427"/>
                      <a:gd name="connsiteX8" fmla="*/ 482727 w 1807273"/>
                      <a:gd name="connsiteY8" fmla="*/ 2900 h 34427"/>
                      <a:gd name="connsiteX9" fmla="*/ 207264 w 1807273"/>
                      <a:gd name="connsiteY9" fmla="*/ 1281 h 34427"/>
                      <a:gd name="connsiteX10" fmla="*/ 207264 w 1807273"/>
                      <a:gd name="connsiteY10" fmla="*/ 1281 h 34427"/>
                      <a:gd name="connsiteX11" fmla="*/ 0 w 1807273"/>
                      <a:gd name="connsiteY11" fmla="*/ 14711 h 34427"/>
                      <a:gd name="connsiteX12" fmla="*/ 0 w 1807273"/>
                      <a:gd name="connsiteY12" fmla="*/ 14711 h 34427"/>
                      <a:gd name="connsiteX13" fmla="*/ 0 w 1807273"/>
                      <a:gd name="connsiteY13" fmla="*/ 16426 h 34427"/>
                      <a:gd name="connsiteX14" fmla="*/ 0 w 1807273"/>
                      <a:gd name="connsiteY14" fmla="*/ 16426 h 34427"/>
                      <a:gd name="connsiteX15" fmla="*/ 207359 w 1807273"/>
                      <a:gd name="connsiteY15" fmla="*/ 8234 h 34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273" h="34427">
                        <a:moveTo>
                          <a:pt x="207264" y="8139"/>
                        </a:moveTo>
                        <a:cubicBezTo>
                          <a:pt x="298799" y="8043"/>
                          <a:pt x="390049" y="11758"/>
                          <a:pt x="481298" y="16711"/>
                        </a:cubicBezTo>
                        <a:cubicBezTo>
                          <a:pt x="631412" y="22998"/>
                          <a:pt x="781717" y="32618"/>
                          <a:pt x="932974" y="34237"/>
                        </a:cubicBezTo>
                        <a:cubicBezTo>
                          <a:pt x="1084231" y="35666"/>
                          <a:pt x="1235202" y="28808"/>
                          <a:pt x="1385697" y="21855"/>
                        </a:cubicBezTo>
                        <a:cubicBezTo>
                          <a:pt x="1526096" y="12997"/>
                          <a:pt x="1666399" y="4043"/>
                          <a:pt x="1807274" y="1566"/>
                        </a:cubicBezTo>
                        <a:cubicBezTo>
                          <a:pt x="1736979" y="519"/>
                          <a:pt x="1666589" y="995"/>
                          <a:pt x="1596200" y="2328"/>
                        </a:cubicBezTo>
                        <a:cubicBezTo>
                          <a:pt x="1525619" y="3662"/>
                          <a:pt x="1455039" y="5853"/>
                          <a:pt x="1384554" y="7948"/>
                        </a:cubicBezTo>
                        <a:cubicBezTo>
                          <a:pt x="1234059" y="14901"/>
                          <a:pt x="1083659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97" y="233"/>
                          <a:pt x="299085" y="-1196"/>
                          <a:pt x="207264" y="1281"/>
                        </a:cubicBezTo>
                        <a:cubicBezTo>
                          <a:pt x="207264" y="1281"/>
                          <a:pt x="207264" y="1281"/>
                          <a:pt x="207264" y="1281"/>
                        </a:cubicBezTo>
                        <a:cubicBezTo>
                          <a:pt x="137922" y="3091"/>
                          <a:pt x="68580" y="7281"/>
                          <a:pt x="0" y="14711"/>
                        </a:cubicBezTo>
                        <a:cubicBezTo>
                          <a:pt x="0" y="14711"/>
                          <a:pt x="0" y="14711"/>
                          <a:pt x="0" y="14711"/>
                        </a:cubicBezTo>
                        <a:lnTo>
                          <a:pt x="0" y="16426"/>
                        </a:lnTo>
                        <a:lnTo>
                          <a:pt x="0" y="16426"/>
                        </a:lnTo>
                        <a:cubicBezTo>
                          <a:pt x="68866" y="10710"/>
                          <a:pt x="138208" y="8329"/>
                          <a:pt x="207359" y="823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2" name="Vrije vorm: vorm 17271">
                    <a:extLst>
                      <a:ext uri="{FF2B5EF4-FFF2-40B4-BE49-F238E27FC236}">
                        <a16:creationId xmlns:a16="http://schemas.microsoft.com/office/drawing/2014/main" id="{5440839A-C848-D145-CF53-A0AC8575CF8A}"/>
                      </a:ext>
                    </a:extLst>
                  </p:cNvPr>
                  <p:cNvSpPr/>
                  <p:nvPr/>
                </p:nvSpPr>
                <p:spPr>
                  <a:xfrm>
                    <a:off x="7436746" y="1902348"/>
                    <a:ext cx="1042416" cy="53513"/>
                  </a:xfrm>
                  <a:custGeom>
                    <a:avLst/>
                    <a:gdLst>
                      <a:gd name="connsiteX0" fmla="*/ 52007 w 1042416"/>
                      <a:gd name="connsiteY0" fmla="*/ 37862 h 53513"/>
                      <a:gd name="connsiteX1" fmla="*/ 222504 w 1042416"/>
                      <a:gd name="connsiteY1" fmla="*/ 31099 h 53513"/>
                      <a:gd name="connsiteX2" fmla="*/ 257080 w 1042416"/>
                      <a:gd name="connsiteY2" fmla="*/ 29480 h 53513"/>
                      <a:gd name="connsiteX3" fmla="*/ 274320 w 1042416"/>
                      <a:gd name="connsiteY3" fmla="*/ 28813 h 53513"/>
                      <a:gd name="connsiteX4" fmla="*/ 282988 w 1042416"/>
                      <a:gd name="connsiteY4" fmla="*/ 28432 h 53513"/>
                      <a:gd name="connsiteX5" fmla="*/ 291656 w 1042416"/>
                      <a:gd name="connsiteY5" fmla="*/ 28432 h 53513"/>
                      <a:gd name="connsiteX6" fmla="*/ 326327 w 1042416"/>
                      <a:gd name="connsiteY6" fmla="*/ 27765 h 53513"/>
                      <a:gd name="connsiteX7" fmla="*/ 343662 w 1042416"/>
                      <a:gd name="connsiteY7" fmla="*/ 27765 h 53513"/>
                      <a:gd name="connsiteX8" fmla="*/ 360998 w 1042416"/>
                      <a:gd name="connsiteY8" fmla="*/ 27765 h 53513"/>
                      <a:gd name="connsiteX9" fmla="*/ 430435 w 1042416"/>
                      <a:gd name="connsiteY9" fmla="*/ 29289 h 53513"/>
                      <a:gd name="connsiteX10" fmla="*/ 465201 w 1042416"/>
                      <a:gd name="connsiteY10" fmla="*/ 30718 h 53513"/>
                      <a:gd name="connsiteX11" fmla="*/ 482537 w 1042416"/>
                      <a:gd name="connsiteY11" fmla="*/ 31480 h 53513"/>
                      <a:gd name="connsiteX12" fmla="*/ 499872 w 1042416"/>
                      <a:gd name="connsiteY12" fmla="*/ 32433 h 53513"/>
                      <a:gd name="connsiteX13" fmla="*/ 778574 w 1042416"/>
                      <a:gd name="connsiteY13" fmla="*/ 52149 h 53513"/>
                      <a:gd name="connsiteX14" fmla="*/ 1042416 w 1042416"/>
                      <a:gd name="connsiteY14" fmla="*/ 50625 h 53513"/>
                      <a:gd name="connsiteX15" fmla="*/ 976979 w 1042416"/>
                      <a:gd name="connsiteY15" fmla="*/ 45768 h 53513"/>
                      <a:gd name="connsiteX16" fmla="*/ 783050 w 1042416"/>
                      <a:gd name="connsiteY16" fmla="*/ 24527 h 53513"/>
                      <a:gd name="connsiteX17" fmla="*/ 503206 w 1042416"/>
                      <a:gd name="connsiteY17" fmla="*/ 4715 h 53513"/>
                      <a:gd name="connsiteX18" fmla="*/ 485585 w 1042416"/>
                      <a:gd name="connsiteY18" fmla="*/ 3762 h 53513"/>
                      <a:gd name="connsiteX19" fmla="*/ 467963 w 1042416"/>
                      <a:gd name="connsiteY19" fmla="*/ 3000 h 53513"/>
                      <a:gd name="connsiteX20" fmla="*/ 432626 w 1042416"/>
                      <a:gd name="connsiteY20" fmla="*/ 1572 h 53513"/>
                      <a:gd name="connsiteX21" fmla="*/ 361664 w 1042416"/>
                      <a:gd name="connsiteY21" fmla="*/ 143 h 53513"/>
                      <a:gd name="connsiteX22" fmla="*/ 343948 w 1042416"/>
                      <a:gd name="connsiteY22" fmla="*/ 143 h 53513"/>
                      <a:gd name="connsiteX23" fmla="*/ 326136 w 1042416"/>
                      <a:gd name="connsiteY23" fmla="*/ 143 h 53513"/>
                      <a:gd name="connsiteX24" fmla="*/ 290513 w 1042416"/>
                      <a:gd name="connsiteY24" fmla="*/ 714 h 53513"/>
                      <a:gd name="connsiteX25" fmla="*/ 281654 w 1042416"/>
                      <a:gd name="connsiteY25" fmla="*/ 714 h 53513"/>
                      <a:gd name="connsiteX26" fmla="*/ 272796 w 1042416"/>
                      <a:gd name="connsiteY26" fmla="*/ 1191 h 53513"/>
                      <a:gd name="connsiteX27" fmla="*/ 254984 w 1042416"/>
                      <a:gd name="connsiteY27" fmla="*/ 1953 h 53513"/>
                      <a:gd name="connsiteX28" fmla="*/ 219361 w 1042416"/>
                      <a:gd name="connsiteY28" fmla="*/ 3667 h 53513"/>
                      <a:gd name="connsiteX29" fmla="*/ 49911 w 1042416"/>
                      <a:gd name="connsiteY29" fmla="*/ 24241 h 53513"/>
                      <a:gd name="connsiteX30" fmla="*/ 0 w 1042416"/>
                      <a:gd name="connsiteY30" fmla="*/ 29575 h 53513"/>
                      <a:gd name="connsiteX31" fmla="*/ 0 w 1042416"/>
                      <a:gd name="connsiteY31" fmla="*/ 39291 h 53513"/>
                      <a:gd name="connsiteX32" fmla="*/ 0 w 1042416"/>
                      <a:gd name="connsiteY32" fmla="*/ 39291 h 53513"/>
                      <a:gd name="connsiteX33" fmla="*/ 51816 w 1042416"/>
                      <a:gd name="connsiteY33" fmla="*/ 37957 h 535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6" h="53513">
                        <a:moveTo>
                          <a:pt x="52007" y="37862"/>
                        </a:moveTo>
                        <a:cubicBezTo>
                          <a:pt x="109252" y="35766"/>
                          <a:pt x="166211" y="32242"/>
                          <a:pt x="222504" y="31099"/>
                        </a:cubicBezTo>
                        <a:cubicBezTo>
                          <a:pt x="234029" y="30337"/>
                          <a:pt x="245554" y="29956"/>
                          <a:pt x="257080" y="29480"/>
                        </a:cubicBezTo>
                        <a:lnTo>
                          <a:pt x="274320" y="28813"/>
                        </a:lnTo>
                        <a:lnTo>
                          <a:pt x="282988" y="28432"/>
                        </a:lnTo>
                        <a:lnTo>
                          <a:pt x="291656" y="28432"/>
                        </a:lnTo>
                        <a:cubicBezTo>
                          <a:pt x="291656" y="28432"/>
                          <a:pt x="326327" y="27765"/>
                          <a:pt x="326327" y="27765"/>
                        </a:cubicBezTo>
                        <a:cubicBezTo>
                          <a:pt x="332137" y="27575"/>
                          <a:pt x="337852" y="27765"/>
                          <a:pt x="343662" y="27765"/>
                        </a:cubicBezTo>
                        <a:lnTo>
                          <a:pt x="360998" y="27765"/>
                        </a:lnTo>
                        <a:cubicBezTo>
                          <a:pt x="384143" y="27765"/>
                          <a:pt x="407289" y="28718"/>
                          <a:pt x="430435" y="29289"/>
                        </a:cubicBezTo>
                        <a:cubicBezTo>
                          <a:pt x="442055" y="29670"/>
                          <a:pt x="453581" y="30242"/>
                          <a:pt x="465201" y="30718"/>
                        </a:cubicBezTo>
                        <a:lnTo>
                          <a:pt x="482537" y="31480"/>
                        </a:lnTo>
                        <a:lnTo>
                          <a:pt x="499872" y="32433"/>
                        </a:lnTo>
                        <a:cubicBezTo>
                          <a:pt x="592550" y="37290"/>
                          <a:pt x="685324" y="45291"/>
                          <a:pt x="778574" y="52149"/>
                        </a:cubicBezTo>
                        <a:cubicBezTo>
                          <a:pt x="866489" y="53959"/>
                          <a:pt x="954786" y="54435"/>
                          <a:pt x="1042416" y="50625"/>
                        </a:cubicBezTo>
                        <a:cubicBezTo>
                          <a:pt x="1020509" y="49292"/>
                          <a:pt x="998696" y="47577"/>
                          <a:pt x="976979" y="45768"/>
                        </a:cubicBezTo>
                        <a:cubicBezTo>
                          <a:pt x="911924" y="40243"/>
                          <a:pt x="847439" y="32718"/>
                          <a:pt x="783050" y="24527"/>
                        </a:cubicBezTo>
                        <a:cubicBezTo>
                          <a:pt x="690277" y="17764"/>
                          <a:pt x="597217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8" y="26241"/>
                          <a:pt x="16669" y="27956"/>
                          <a:pt x="0" y="29575"/>
                        </a:cubicBezTo>
                        <a:lnTo>
                          <a:pt x="0" y="39291"/>
                        </a:lnTo>
                        <a:lnTo>
                          <a:pt x="0" y="39291"/>
                        </a:lnTo>
                        <a:cubicBezTo>
                          <a:pt x="17336" y="39005"/>
                          <a:pt x="34576" y="38624"/>
                          <a:pt x="51816" y="3795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3" name="Vrije vorm: vorm 17272">
                    <a:extLst>
                      <a:ext uri="{FF2B5EF4-FFF2-40B4-BE49-F238E27FC236}">
                        <a16:creationId xmlns:a16="http://schemas.microsoft.com/office/drawing/2014/main" id="{EB01EB78-E3D3-71DA-C1AC-2A20E1446F09}"/>
                      </a:ext>
                    </a:extLst>
                  </p:cNvPr>
                  <p:cNvSpPr/>
                  <p:nvPr/>
                </p:nvSpPr>
                <p:spPr>
                  <a:xfrm>
                    <a:off x="7523138" y="1976513"/>
                    <a:ext cx="2325606" cy="139147"/>
                  </a:xfrm>
                  <a:custGeom>
                    <a:avLst/>
                    <a:gdLst>
                      <a:gd name="connsiteX0" fmla="*/ 338709 w 2325606"/>
                      <a:gd name="connsiteY0" fmla="*/ 98761 h 139147"/>
                      <a:gd name="connsiteX1" fmla="*/ 560927 w 2325606"/>
                      <a:gd name="connsiteY1" fmla="*/ 95523 h 139147"/>
                      <a:gd name="connsiteX2" fmla="*/ 783908 w 2325606"/>
                      <a:gd name="connsiteY2" fmla="*/ 100000 h 139147"/>
                      <a:gd name="connsiteX3" fmla="*/ 1517904 w 2325606"/>
                      <a:gd name="connsiteY3" fmla="*/ 93237 h 139147"/>
                      <a:gd name="connsiteX4" fmla="*/ 2250948 w 2325606"/>
                      <a:gd name="connsiteY4" fmla="*/ 61042 h 139147"/>
                      <a:gd name="connsiteX5" fmla="*/ 2272284 w 2325606"/>
                      <a:gd name="connsiteY5" fmla="*/ 59518 h 139147"/>
                      <a:gd name="connsiteX6" fmla="*/ 2277999 w 2325606"/>
                      <a:gd name="connsiteY6" fmla="*/ 59042 h 139147"/>
                      <a:gd name="connsiteX7" fmla="*/ 2283905 w 2325606"/>
                      <a:gd name="connsiteY7" fmla="*/ 58280 h 139147"/>
                      <a:gd name="connsiteX8" fmla="*/ 2295430 w 2325606"/>
                      <a:gd name="connsiteY8" fmla="*/ 55994 h 139147"/>
                      <a:gd name="connsiteX9" fmla="*/ 2306669 w 2325606"/>
                      <a:gd name="connsiteY9" fmla="*/ 52470 h 139147"/>
                      <a:gd name="connsiteX10" fmla="*/ 2317337 w 2325606"/>
                      <a:gd name="connsiteY10" fmla="*/ 46850 h 139147"/>
                      <a:gd name="connsiteX11" fmla="*/ 2319719 w 2325606"/>
                      <a:gd name="connsiteY11" fmla="*/ 44945 h 139147"/>
                      <a:gd name="connsiteX12" fmla="*/ 2321909 w 2325606"/>
                      <a:gd name="connsiteY12" fmla="*/ 42754 h 139147"/>
                      <a:gd name="connsiteX13" fmla="*/ 2323910 w 2325606"/>
                      <a:gd name="connsiteY13" fmla="*/ 39897 h 139147"/>
                      <a:gd name="connsiteX14" fmla="*/ 2325148 w 2325606"/>
                      <a:gd name="connsiteY14" fmla="*/ 36468 h 139147"/>
                      <a:gd name="connsiteX15" fmla="*/ 2325243 w 2325606"/>
                      <a:gd name="connsiteY15" fmla="*/ 29800 h 139147"/>
                      <a:gd name="connsiteX16" fmla="*/ 2325243 w 2325606"/>
                      <a:gd name="connsiteY16" fmla="*/ 29419 h 139147"/>
                      <a:gd name="connsiteX17" fmla="*/ 2324481 w 2325606"/>
                      <a:gd name="connsiteY17" fmla="*/ 26467 h 139147"/>
                      <a:gd name="connsiteX18" fmla="*/ 2324291 w 2325606"/>
                      <a:gd name="connsiteY18" fmla="*/ 25609 h 139147"/>
                      <a:gd name="connsiteX19" fmla="*/ 2323910 w 2325606"/>
                      <a:gd name="connsiteY19" fmla="*/ 25323 h 139147"/>
                      <a:gd name="connsiteX20" fmla="*/ 2323338 w 2325606"/>
                      <a:gd name="connsiteY20" fmla="*/ 25323 h 139147"/>
                      <a:gd name="connsiteX21" fmla="*/ 2321243 w 2325606"/>
                      <a:gd name="connsiteY21" fmla="*/ 24657 h 139147"/>
                      <a:gd name="connsiteX22" fmla="*/ 2316956 w 2325606"/>
                      <a:gd name="connsiteY22" fmla="*/ 23704 h 139147"/>
                      <a:gd name="connsiteX23" fmla="*/ 2312099 w 2325606"/>
                      <a:gd name="connsiteY23" fmla="*/ 23037 h 139147"/>
                      <a:gd name="connsiteX24" fmla="*/ 2305812 w 2325606"/>
                      <a:gd name="connsiteY24" fmla="*/ 22275 h 139147"/>
                      <a:gd name="connsiteX25" fmla="*/ 2295239 w 2325606"/>
                      <a:gd name="connsiteY25" fmla="*/ 20942 h 139147"/>
                      <a:gd name="connsiteX26" fmla="*/ 2274094 w 2325606"/>
                      <a:gd name="connsiteY26" fmla="*/ 18370 h 139147"/>
                      <a:gd name="connsiteX27" fmla="*/ 2231612 w 2325606"/>
                      <a:gd name="connsiteY27" fmla="*/ 13798 h 139147"/>
                      <a:gd name="connsiteX28" fmla="*/ 2060829 w 2325606"/>
                      <a:gd name="connsiteY28" fmla="*/ 1987 h 139147"/>
                      <a:gd name="connsiteX29" fmla="*/ 2059686 w 2325606"/>
                      <a:gd name="connsiteY29" fmla="*/ 1987 h 139147"/>
                      <a:gd name="connsiteX30" fmla="*/ 1718215 w 2325606"/>
                      <a:gd name="connsiteY30" fmla="*/ 9798 h 139147"/>
                      <a:gd name="connsiteX31" fmla="*/ 2060067 w 2325606"/>
                      <a:gd name="connsiteY31" fmla="*/ 8941 h 139147"/>
                      <a:gd name="connsiteX32" fmla="*/ 2229231 w 2325606"/>
                      <a:gd name="connsiteY32" fmla="*/ 24085 h 139147"/>
                      <a:gd name="connsiteX33" fmla="*/ 2271141 w 2325606"/>
                      <a:gd name="connsiteY33" fmla="*/ 29419 h 139147"/>
                      <a:gd name="connsiteX34" fmla="*/ 2292001 w 2325606"/>
                      <a:gd name="connsiteY34" fmla="*/ 32372 h 139147"/>
                      <a:gd name="connsiteX35" fmla="*/ 2299716 w 2325606"/>
                      <a:gd name="connsiteY35" fmla="*/ 33515 h 139147"/>
                      <a:gd name="connsiteX36" fmla="*/ 2302383 w 2325606"/>
                      <a:gd name="connsiteY36" fmla="*/ 33896 h 139147"/>
                      <a:gd name="connsiteX37" fmla="*/ 2304955 w 2325606"/>
                      <a:gd name="connsiteY37" fmla="*/ 34277 h 139147"/>
                      <a:gd name="connsiteX38" fmla="*/ 2306288 w 2325606"/>
                      <a:gd name="connsiteY38" fmla="*/ 34468 h 139147"/>
                      <a:gd name="connsiteX39" fmla="*/ 2306669 w 2325606"/>
                      <a:gd name="connsiteY39" fmla="*/ 34468 h 139147"/>
                      <a:gd name="connsiteX40" fmla="*/ 2307336 w 2325606"/>
                      <a:gd name="connsiteY40" fmla="*/ 34658 h 139147"/>
                      <a:gd name="connsiteX41" fmla="*/ 2307527 w 2325606"/>
                      <a:gd name="connsiteY41" fmla="*/ 35039 h 139147"/>
                      <a:gd name="connsiteX42" fmla="*/ 2307431 w 2325606"/>
                      <a:gd name="connsiteY42" fmla="*/ 35515 h 139147"/>
                      <a:gd name="connsiteX43" fmla="*/ 2307336 w 2325606"/>
                      <a:gd name="connsiteY43" fmla="*/ 35610 h 139147"/>
                      <a:gd name="connsiteX44" fmla="*/ 2306860 w 2325606"/>
                      <a:gd name="connsiteY44" fmla="*/ 36182 h 139147"/>
                      <a:gd name="connsiteX45" fmla="*/ 2306003 w 2325606"/>
                      <a:gd name="connsiteY45" fmla="*/ 37039 h 139147"/>
                      <a:gd name="connsiteX46" fmla="*/ 2304764 w 2325606"/>
                      <a:gd name="connsiteY46" fmla="*/ 37896 h 139147"/>
                      <a:gd name="connsiteX47" fmla="*/ 2289715 w 2325606"/>
                      <a:gd name="connsiteY47" fmla="*/ 43612 h 139147"/>
                      <a:gd name="connsiteX48" fmla="*/ 2280476 w 2325606"/>
                      <a:gd name="connsiteY48" fmla="*/ 45231 h 139147"/>
                      <a:gd name="connsiteX49" fmla="*/ 2275808 w 2325606"/>
                      <a:gd name="connsiteY49" fmla="*/ 45707 h 139147"/>
                      <a:gd name="connsiteX50" fmla="*/ 2270855 w 2325606"/>
                      <a:gd name="connsiteY50" fmla="*/ 45993 h 139147"/>
                      <a:gd name="connsiteX51" fmla="*/ 2249519 w 2325606"/>
                      <a:gd name="connsiteY51" fmla="*/ 47041 h 139147"/>
                      <a:gd name="connsiteX52" fmla="*/ 1517428 w 2325606"/>
                      <a:gd name="connsiteY52" fmla="*/ 79235 h 139147"/>
                      <a:gd name="connsiteX53" fmla="*/ 784384 w 2325606"/>
                      <a:gd name="connsiteY53" fmla="*/ 85998 h 139147"/>
                      <a:gd name="connsiteX54" fmla="*/ 561404 w 2325606"/>
                      <a:gd name="connsiteY54" fmla="*/ 85045 h 139147"/>
                      <a:gd name="connsiteX55" fmla="*/ 337852 w 2325606"/>
                      <a:gd name="connsiteY55" fmla="*/ 91713 h 139147"/>
                      <a:gd name="connsiteX56" fmla="*/ 335566 w 2325606"/>
                      <a:gd name="connsiteY56" fmla="*/ 91903 h 139147"/>
                      <a:gd name="connsiteX57" fmla="*/ 117729 w 2325606"/>
                      <a:gd name="connsiteY57" fmla="*/ 120193 h 139147"/>
                      <a:gd name="connsiteX58" fmla="*/ 3143 w 2325606"/>
                      <a:gd name="connsiteY58" fmla="*/ 138671 h 139147"/>
                      <a:gd name="connsiteX59" fmla="*/ 0 w 2325606"/>
                      <a:gd name="connsiteY59" fmla="*/ 139147 h 139147"/>
                      <a:gd name="connsiteX60" fmla="*/ 11906 w 2325606"/>
                      <a:gd name="connsiteY60" fmla="*/ 139147 h 139147"/>
                      <a:gd name="connsiteX61" fmla="*/ 15335 w 2325606"/>
                      <a:gd name="connsiteY61" fmla="*/ 138576 h 139147"/>
                      <a:gd name="connsiteX62" fmla="*/ 118682 w 2325606"/>
                      <a:gd name="connsiteY62" fmla="*/ 123621 h 139147"/>
                      <a:gd name="connsiteX63" fmla="*/ 338709 w 2325606"/>
                      <a:gd name="connsiteY63" fmla="*/ 98666 h 139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</a:cxnLst>
                    <a:rect l="l" t="t" r="r" b="b"/>
                    <a:pathLst>
                      <a:path w="2325606" h="139147">
                        <a:moveTo>
                          <a:pt x="338709" y="98761"/>
                        </a:moveTo>
                        <a:cubicBezTo>
                          <a:pt x="412528" y="93999"/>
                          <a:pt x="486823" y="94189"/>
                          <a:pt x="560927" y="95523"/>
                        </a:cubicBezTo>
                        <a:cubicBezTo>
                          <a:pt x="635127" y="97047"/>
                          <a:pt x="709517" y="98856"/>
                          <a:pt x="783908" y="100000"/>
                        </a:cubicBezTo>
                        <a:cubicBezTo>
                          <a:pt x="1028510" y="102095"/>
                          <a:pt x="1273302" y="99714"/>
                          <a:pt x="1517904" y="93237"/>
                        </a:cubicBezTo>
                        <a:cubicBezTo>
                          <a:pt x="1762506" y="86665"/>
                          <a:pt x="2006918" y="76092"/>
                          <a:pt x="2250948" y="61042"/>
                        </a:cubicBezTo>
                        <a:lnTo>
                          <a:pt x="2272284" y="59518"/>
                        </a:lnTo>
                        <a:cubicBezTo>
                          <a:pt x="2273999" y="59423"/>
                          <a:pt x="2275999" y="59233"/>
                          <a:pt x="2277999" y="59042"/>
                        </a:cubicBezTo>
                        <a:cubicBezTo>
                          <a:pt x="2279999" y="58852"/>
                          <a:pt x="2281904" y="58566"/>
                          <a:pt x="2283905" y="58280"/>
                        </a:cubicBezTo>
                        <a:cubicBezTo>
                          <a:pt x="2287810" y="57708"/>
                          <a:pt x="2291620" y="56946"/>
                          <a:pt x="2295430" y="55994"/>
                        </a:cubicBezTo>
                        <a:cubicBezTo>
                          <a:pt x="2299240" y="55042"/>
                          <a:pt x="2302955" y="53898"/>
                          <a:pt x="2306669" y="52470"/>
                        </a:cubicBezTo>
                        <a:cubicBezTo>
                          <a:pt x="2310384" y="51041"/>
                          <a:pt x="2314004" y="49136"/>
                          <a:pt x="2317337" y="46850"/>
                        </a:cubicBezTo>
                        <a:lnTo>
                          <a:pt x="2319719" y="44945"/>
                        </a:lnTo>
                        <a:cubicBezTo>
                          <a:pt x="2320480" y="44183"/>
                          <a:pt x="2321147" y="43421"/>
                          <a:pt x="2321909" y="42754"/>
                        </a:cubicBezTo>
                        <a:cubicBezTo>
                          <a:pt x="2322671" y="41992"/>
                          <a:pt x="2323052" y="41230"/>
                          <a:pt x="2323910" y="39897"/>
                        </a:cubicBezTo>
                        <a:cubicBezTo>
                          <a:pt x="2324767" y="38658"/>
                          <a:pt x="2324862" y="37611"/>
                          <a:pt x="2325148" y="36468"/>
                        </a:cubicBezTo>
                        <a:cubicBezTo>
                          <a:pt x="2326005" y="34182"/>
                          <a:pt x="2325434" y="31991"/>
                          <a:pt x="2325243" y="29800"/>
                        </a:cubicBezTo>
                        <a:lnTo>
                          <a:pt x="2325243" y="29419"/>
                        </a:lnTo>
                        <a:cubicBezTo>
                          <a:pt x="2325243" y="29419"/>
                          <a:pt x="2324481" y="26467"/>
                          <a:pt x="2324481" y="26467"/>
                        </a:cubicBezTo>
                        <a:lnTo>
                          <a:pt x="2324291" y="25609"/>
                        </a:lnTo>
                        <a:cubicBezTo>
                          <a:pt x="2324291" y="25609"/>
                          <a:pt x="2324100" y="25419"/>
                          <a:pt x="2323910" y="25323"/>
                        </a:cubicBezTo>
                        <a:lnTo>
                          <a:pt x="2323338" y="25323"/>
                        </a:lnTo>
                        <a:cubicBezTo>
                          <a:pt x="2323338" y="25323"/>
                          <a:pt x="2321243" y="24657"/>
                          <a:pt x="2321243" y="24657"/>
                        </a:cubicBezTo>
                        <a:cubicBezTo>
                          <a:pt x="2319814" y="24371"/>
                          <a:pt x="2318576" y="23895"/>
                          <a:pt x="2316956" y="23704"/>
                        </a:cubicBezTo>
                        <a:lnTo>
                          <a:pt x="2312099" y="23037"/>
                        </a:lnTo>
                        <a:lnTo>
                          <a:pt x="2305812" y="22275"/>
                        </a:lnTo>
                        <a:lnTo>
                          <a:pt x="2295239" y="20942"/>
                        </a:lnTo>
                        <a:cubicBezTo>
                          <a:pt x="2288191" y="20085"/>
                          <a:pt x="2281142" y="19132"/>
                          <a:pt x="2274094" y="18370"/>
                        </a:cubicBezTo>
                        <a:cubicBezTo>
                          <a:pt x="2259902" y="16846"/>
                          <a:pt x="2245805" y="15132"/>
                          <a:pt x="2231612" y="13798"/>
                        </a:cubicBezTo>
                        <a:cubicBezTo>
                          <a:pt x="2174939" y="8179"/>
                          <a:pt x="2117979" y="4178"/>
                          <a:pt x="2060829" y="1987"/>
                        </a:cubicBezTo>
                        <a:cubicBezTo>
                          <a:pt x="2060448" y="1987"/>
                          <a:pt x="2060067" y="1987"/>
                          <a:pt x="2059686" y="1987"/>
                        </a:cubicBezTo>
                        <a:cubicBezTo>
                          <a:pt x="1945767" y="-2299"/>
                          <a:pt x="1831372" y="368"/>
                          <a:pt x="1718215" y="9798"/>
                        </a:cubicBezTo>
                        <a:cubicBezTo>
                          <a:pt x="1832134" y="2654"/>
                          <a:pt x="1946624" y="2273"/>
                          <a:pt x="2060067" y="8941"/>
                        </a:cubicBezTo>
                        <a:cubicBezTo>
                          <a:pt x="2116741" y="12274"/>
                          <a:pt x="2173224" y="17323"/>
                          <a:pt x="2229231" y="24085"/>
                        </a:cubicBezTo>
                        <a:cubicBezTo>
                          <a:pt x="2243233" y="25609"/>
                          <a:pt x="2257139" y="27610"/>
                          <a:pt x="2271141" y="29419"/>
                        </a:cubicBezTo>
                        <a:cubicBezTo>
                          <a:pt x="2278094" y="30277"/>
                          <a:pt x="2285048" y="31324"/>
                          <a:pt x="2292001" y="32372"/>
                        </a:cubicBezTo>
                        <a:lnTo>
                          <a:pt x="2299716" y="33515"/>
                        </a:lnTo>
                        <a:lnTo>
                          <a:pt x="2302383" y="33896"/>
                        </a:lnTo>
                        <a:lnTo>
                          <a:pt x="2304955" y="34277"/>
                        </a:lnTo>
                        <a:lnTo>
                          <a:pt x="2306288" y="34468"/>
                        </a:lnTo>
                        <a:cubicBezTo>
                          <a:pt x="2306288" y="34468"/>
                          <a:pt x="2306479" y="34468"/>
                          <a:pt x="2306669" y="34468"/>
                        </a:cubicBezTo>
                        <a:lnTo>
                          <a:pt x="2307336" y="34658"/>
                        </a:lnTo>
                        <a:cubicBezTo>
                          <a:pt x="2307336" y="34658"/>
                          <a:pt x="2307527" y="34848"/>
                          <a:pt x="2307527" y="35039"/>
                        </a:cubicBezTo>
                        <a:cubicBezTo>
                          <a:pt x="2307527" y="35229"/>
                          <a:pt x="2307527" y="35325"/>
                          <a:pt x="2307431" y="35515"/>
                        </a:cubicBezTo>
                        <a:cubicBezTo>
                          <a:pt x="2307431" y="35515"/>
                          <a:pt x="2307336" y="35706"/>
                          <a:pt x="2307336" y="35610"/>
                        </a:cubicBezTo>
                        <a:cubicBezTo>
                          <a:pt x="2307336" y="35420"/>
                          <a:pt x="2307241" y="35896"/>
                          <a:pt x="2306860" y="36182"/>
                        </a:cubicBezTo>
                        <a:cubicBezTo>
                          <a:pt x="2306574" y="36468"/>
                          <a:pt x="2306288" y="36754"/>
                          <a:pt x="2306003" y="37039"/>
                        </a:cubicBezTo>
                        <a:lnTo>
                          <a:pt x="2304764" y="37896"/>
                        </a:lnTo>
                        <a:cubicBezTo>
                          <a:pt x="2301240" y="40278"/>
                          <a:pt x="2295620" y="42278"/>
                          <a:pt x="2289715" y="43612"/>
                        </a:cubicBezTo>
                        <a:cubicBezTo>
                          <a:pt x="2286762" y="44278"/>
                          <a:pt x="2283619" y="44850"/>
                          <a:pt x="2280476" y="45231"/>
                        </a:cubicBezTo>
                        <a:cubicBezTo>
                          <a:pt x="2278952" y="45421"/>
                          <a:pt x="2277332" y="45612"/>
                          <a:pt x="2275808" y="45707"/>
                        </a:cubicBezTo>
                        <a:cubicBezTo>
                          <a:pt x="2274284" y="45802"/>
                          <a:pt x="2272760" y="45898"/>
                          <a:pt x="2270855" y="45993"/>
                        </a:cubicBezTo>
                        <a:lnTo>
                          <a:pt x="2249519" y="47041"/>
                        </a:lnTo>
                        <a:cubicBezTo>
                          <a:pt x="2005870" y="62090"/>
                          <a:pt x="1761744" y="72663"/>
                          <a:pt x="1517428" y="79235"/>
                        </a:cubicBezTo>
                        <a:cubicBezTo>
                          <a:pt x="1273112" y="85712"/>
                          <a:pt x="1028700" y="88093"/>
                          <a:pt x="784384" y="85998"/>
                        </a:cubicBezTo>
                        <a:cubicBezTo>
                          <a:pt x="710089" y="85998"/>
                          <a:pt x="635794" y="85426"/>
                          <a:pt x="561404" y="85045"/>
                        </a:cubicBezTo>
                        <a:cubicBezTo>
                          <a:pt x="487013" y="84855"/>
                          <a:pt x="412147" y="85807"/>
                          <a:pt x="337852" y="91713"/>
                        </a:cubicBezTo>
                        <a:cubicBezTo>
                          <a:pt x="337090" y="91713"/>
                          <a:pt x="336328" y="91903"/>
                          <a:pt x="335566" y="91903"/>
                        </a:cubicBezTo>
                        <a:cubicBezTo>
                          <a:pt x="262033" y="97904"/>
                          <a:pt x="189643" y="108667"/>
                          <a:pt x="117729" y="120193"/>
                        </a:cubicBezTo>
                        <a:lnTo>
                          <a:pt x="3143" y="138671"/>
                        </a:lnTo>
                        <a:lnTo>
                          <a:pt x="0" y="139147"/>
                        </a:lnTo>
                        <a:lnTo>
                          <a:pt x="11906" y="139147"/>
                        </a:lnTo>
                        <a:cubicBezTo>
                          <a:pt x="11906" y="139147"/>
                          <a:pt x="15335" y="138576"/>
                          <a:pt x="15335" y="138576"/>
                        </a:cubicBezTo>
                        <a:lnTo>
                          <a:pt x="118682" y="123621"/>
                        </a:lnTo>
                        <a:cubicBezTo>
                          <a:pt x="191643" y="113144"/>
                          <a:pt x="264890" y="103429"/>
                          <a:pt x="338709" y="9866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4" name="Vrije vorm: vorm 17273">
                    <a:extLst>
                      <a:ext uri="{FF2B5EF4-FFF2-40B4-BE49-F238E27FC236}">
                        <a16:creationId xmlns:a16="http://schemas.microsoft.com/office/drawing/2014/main" id="{EAFE3562-C261-A7F6-EF49-CDBFEAA0C18A}"/>
                      </a:ext>
                    </a:extLst>
                  </p:cNvPr>
                  <p:cNvSpPr/>
                  <p:nvPr/>
                </p:nvSpPr>
                <p:spPr>
                  <a:xfrm>
                    <a:off x="8034821" y="2095140"/>
                    <a:ext cx="590931" cy="16615"/>
                  </a:xfrm>
                  <a:custGeom>
                    <a:avLst/>
                    <a:gdLst>
                      <a:gd name="connsiteX0" fmla="*/ 485870 w 590931"/>
                      <a:gd name="connsiteY0" fmla="*/ 5757 h 16615"/>
                      <a:gd name="connsiteX1" fmla="*/ 390906 w 590931"/>
                      <a:gd name="connsiteY1" fmla="*/ 1661 h 16615"/>
                      <a:gd name="connsiteX2" fmla="*/ 345948 w 590931"/>
                      <a:gd name="connsiteY2" fmla="*/ 518 h 16615"/>
                      <a:gd name="connsiteX3" fmla="*/ 300895 w 590931"/>
                      <a:gd name="connsiteY3" fmla="*/ 42 h 16615"/>
                      <a:gd name="connsiteX4" fmla="*/ 210693 w 590931"/>
                      <a:gd name="connsiteY4" fmla="*/ 1090 h 16615"/>
                      <a:gd name="connsiteX5" fmla="*/ 89059 w 590931"/>
                      <a:gd name="connsiteY5" fmla="*/ 8996 h 16615"/>
                      <a:gd name="connsiteX6" fmla="*/ 5810 w 590931"/>
                      <a:gd name="connsiteY6" fmla="*/ 16139 h 16615"/>
                      <a:gd name="connsiteX7" fmla="*/ 0 w 590931"/>
                      <a:gd name="connsiteY7" fmla="*/ 16615 h 16615"/>
                      <a:gd name="connsiteX8" fmla="*/ 213931 w 590931"/>
                      <a:gd name="connsiteY8" fmla="*/ 14901 h 16615"/>
                      <a:gd name="connsiteX9" fmla="*/ 263747 w 590931"/>
                      <a:gd name="connsiteY9" fmla="*/ 14044 h 16615"/>
                      <a:gd name="connsiteX10" fmla="*/ 266890 w 590931"/>
                      <a:gd name="connsiteY10" fmla="*/ 14044 h 16615"/>
                      <a:gd name="connsiteX11" fmla="*/ 316706 w 590931"/>
                      <a:gd name="connsiteY11" fmla="*/ 14044 h 16615"/>
                      <a:gd name="connsiteX12" fmla="*/ 590931 w 590931"/>
                      <a:gd name="connsiteY12" fmla="*/ 11853 h 16615"/>
                      <a:gd name="connsiteX13" fmla="*/ 584168 w 590931"/>
                      <a:gd name="connsiteY13" fmla="*/ 11472 h 16615"/>
                      <a:gd name="connsiteX14" fmla="*/ 570166 w 590931"/>
                      <a:gd name="connsiteY14" fmla="*/ 10615 h 16615"/>
                      <a:gd name="connsiteX15" fmla="*/ 485775 w 590931"/>
                      <a:gd name="connsiteY15" fmla="*/ 5852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590931" h="16615">
                        <a:moveTo>
                          <a:pt x="485870" y="5757"/>
                        </a:moveTo>
                        <a:cubicBezTo>
                          <a:pt x="454247" y="4138"/>
                          <a:pt x="422624" y="2709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8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70021" y="2995"/>
                          <a:pt x="129540" y="5757"/>
                          <a:pt x="89059" y="8996"/>
                        </a:cubicBezTo>
                        <a:cubicBezTo>
                          <a:pt x="61246" y="11186"/>
                          <a:pt x="33528" y="13567"/>
                          <a:pt x="5810" y="16139"/>
                        </a:cubicBezTo>
                        <a:cubicBezTo>
                          <a:pt x="3905" y="16330"/>
                          <a:pt x="1905" y="16520"/>
                          <a:pt x="0" y="16615"/>
                        </a:cubicBezTo>
                        <a:lnTo>
                          <a:pt x="213931" y="14901"/>
                        </a:lnTo>
                        <a:cubicBezTo>
                          <a:pt x="230505" y="14425"/>
                          <a:pt x="247174" y="14139"/>
                          <a:pt x="263747" y="14044"/>
                        </a:cubicBezTo>
                        <a:cubicBezTo>
                          <a:pt x="264795" y="14044"/>
                          <a:pt x="265843" y="14044"/>
                          <a:pt x="266890" y="14044"/>
                        </a:cubicBezTo>
                        <a:cubicBezTo>
                          <a:pt x="283464" y="13948"/>
                          <a:pt x="300133" y="14044"/>
                          <a:pt x="316706" y="14044"/>
                        </a:cubicBezTo>
                        <a:lnTo>
                          <a:pt x="590931" y="11853"/>
                        </a:lnTo>
                        <a:cubicBezTo>
                          <a:pt x="588645" y="11758"/>
                          <a:pt x="586454" y="11567"/>
                          <a:pt x="584168" y="11472"/>
                        </a:cubicBezTo>
                        <a:cubicBezTo>
                          <a:pt x="579501" y="11186"/>
                          <a:pt x="574834" y="10900"/>
                          <a:pt x="570166" y="10615"/>
                        </a:cubicBezTo>
                        <a:cubicBezTo>
                          <a:pt x="542068" y="8900"/>
                          <a:pt x="513969" y="7281"/>
                          <a:pt x="485775" y="585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5" name="Vrije vorm: vorm 17274">
                    <a:extLst>
                      <a:ext uri="{FF2B5EF4-FFF2-40B4-BE49-F238E27FC236}">
                        <a16:creationId xmlns:a16="http://schemas.microsoft.com/office/drawing/2014/main" id="{9E34BFD3-463D-22F9-AB72-A5EAF0DB51F7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7754"/>
                    <a:ext cx="17811" cy="3238"/>
                  </a:xfrm>
                  <a:custGeom>
                    <a:avLst/>
                    <a:gdLst>
                      <a:gd name="connsiteX0" fmla="*/ 2667 w 17811"/>
                      <a:gd name="connsiteY0" fmla="*/ 2762 h 3238"/>
                      <a:gd name="connsiteX1" fmla="*/ 0 w 17811"/>
                      <a:gd name="connsiteY1" fmla="*/ 3239 h 3238"/>
                      <a:gd name="connsiteX2" fmla="*/ 2858 w 17811"/>
                      <a:gd name="connsiteY2" fmla="*/ 3239 h 3238"/>
                      <a:gd name="connsiteX3" fmla="*/ 5144 w 17811"/>
                      <a:gd name="connsiteY3" fmla="*/ 2762 h 3238"/>
                      <a:gd name="connsiteX4" fmla="*/ 17812 w 17811"/>
                      <a:gd name="connsiteY4" fmla="*/ 0 h 3238"/>
                      <a:gd name="connsiteX5" fmla="*/ 2667 w 17811"/>
                      <a:gd name="connsiteY5" fmla="*/ 2762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7811" h="3238">
                        <a:moveTo>
                          <a:pt x="2667" y="2762"/>
                        </a:moveTo>
                        <a:cubicBezTo>
                          <a:pt x="1810" y="2953"/>
                          <a:pt x="857" y="3143"/>
                          <a:pt x="0" y="3239"/>
                        </a:cubicBezTo>
                        <a:lnTo>
                          <a:pt x="2858" y="3239"/>
                        </a:lnTo>
                        <a:cubicBezTo>
                          <a:pt x="3620" y="3048"/>
                          <a:pt x="4382" y="2858"/>
                          <a:pt x="5144" y="2762"/>
                        </a:cubicBezTo>
                        <a:cubicBezTo>
                          <a:pt x="9335" y="1810"/>
                          <a:pt x="13621" y="953"/>
                          <a:pt x="17812" y="0"/>
                        </a:cubicBezTo>
                        <a:cubicBezTo>
                          <a:pt x="12764" y="953"/>
                          <a:pt x="7715" y="1905"/>
                          <a:pt x="2667" y="276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6" name="Vrije vorm: vorm 17275">
                    <a:extLst>
                      <a:ext uri="{FF2B5EF4-FFF2-40B4-BE49-F238E27FC236}">
                        <a16:creationId xmlns:a16="http://schemas.microsoft.com/office/drawing/2014/main" id="{56D8995A-9DEB-5661-8235-747E9A902DFB}"/>
                      </a:ext>
                    </a:extLst>
                  </p:cNvPr>
                  <p:cNvSpPr/>
                  <p:nvPr/>
                </p:nvSpPr>
                <p:spPr>
                  <a:xfrm>
                    <a:off x="9717317" y="2061749"/>
                    <a:ext cx="331660" cy="21240"/>
                  </a:xfrm>
                  <a:custGeom>
                    <a:avLst/>
                    <a:gdLst>
                      <a:gd name="connsiteX0" fmla="*/ 329184 w 331660"/>
                      <a:gd name="connsiteY0" fmla="*/ 0 h 21240"/>
                      <a:gd name="connsiteX1" fmla="*/ 104299 w 331660"/>
                      <a:gd name="connsiteY1" fmla="*/ 7334 h 21240"/>
                      <a:gd name="connsiteX2" fmla="*/ 52292 w 331660"/>
                      <a:gd name="connsiteY2" fmla="*/ 13240 h 21240"/>
                      <a:gd name="connsiteX3" fmla="*/ 0 w 331660"/>
                      <a:gd name="connsiteY3" fmla="*/ 19145 h 21240"/>
                      <a:gd name="connsiteX4" fmla="*/ 105346 w 331660"/>
                      <a:gd name="connsiteY4" fmla="*/ 21241 h 21240"/>
                      <a:gd name="connsiteX5" fmla="*/ 329660 w 331660"/>
                      <a:gd name="connsiteY5" fmla="*/ 13906 h 21240"/>
                      <a:gd name="connsiteX6" fmla="*/ 329851 w 331660"/>
                      <a:gd name="connsiteY6" fmla="*/ 13906 h 21240"/>
                      <a:gd name="connsiteX7" fmla="*/ 331661 w 331660"/>
                      <a:gd name="connsiteY7" fmla="*/ 13811 h 21240"/>
                      <a:gd name="connsiteX8" fmla="*/ 331661 w 331660"/>
                      <a:gd name="connsiteY8" fmla="*/ 191 h 21240"/>
                      <a:gd name="connsiteX9" fmla="*/ 329184 w 331660"/>
                      <a:gd name="connsiteY9" fmla="*/ 191 h 21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1240">
                        <a:moveTo>
                          <a:pt x="329184" y="0"/>
                        </a:moveTo>
                        <a:cubicBezTo>
                          <a:pt x="254222" y="1715"/>
                          <a:pt x="179261" y="4191"/>
                          <a:pt x="104299" y="7334"/>
                        </a:cubicBezTo>
                        <a:cubicBezTo>
                          <a:pt x="86963" y="9239"/>
                          <a:pt x="69628" y="11240"/>
                          <a:pt x="52292" y="13240"/>
                        </a:cubicBezTo>
                        <a:cubicBezTo>
                          <a:pt x="34861" y="15240"/>
                          <a:pt x="17335" y="17145"/>
                          <a:pt x="0" y="19145"/>
                        </a:cubicBezTo>
                        <a:cubicBezTo>
                          <a:pt x="35147" y="19717"/>
                          <a:pt x="70199" y="20383"/>
                          <a:pt x="105346" y="21241"/>
                        </a:cubicBezTo>
                        <a:cubicBezTo>
                          <a:pt x="180118" y="18098"/>
                          <a:pt x="254889" y="15621"/>
                          <a:pt x="329660" y="13906"/>
                        </a:cubicBezTo>
                        <a:cubicBezTo>
                          <a:pt x="329660" y="13906"/>
                          <a:pt x="329755" y="13906"/>
                          <a:pt x="329851" y="13906"/>
                        </a:cubicBezTo>
                        <a:cubicBezTo>
                          <a:pt x="330422" y="13906"/>
                          <a:pt x="331089" y="13906"/>
                          <a:pt x="331661" y="13811"/>
                        </a:cubicBezTo>
                        <a:lnTo>
                          <a:pt x="331661" y="191"/>
                        </a:lnTo>
                        <a:cubicBezTo>
                          <a:pt x="330803" y="191"/>
                          <a:pt x="330041" y="191"/>
                          <a:pt x="329184" y="19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7" name="Vrije vorm: vorm 17276">
                    <a:extLst>
                      <a:ext uri="{FF2B5EF4-FFF2-40B4-BE49-F238E27FC236}">
                        <a16:creationId xmlns:a16="http://schemas.microsoft.com/office/drawing/2014/main" id="{F3DC6809-FF55-D439-D42B-D8134E532BB0}"/>
                      </a:ext>
                    </a:extLst>
                  </p:cNvPr>
                  <p:cNvSpPr/>
                  <p:nvPr/>
                </p:nvSpPr>
                <p:spPr>
                  <a:xfrm>
                    <a:off x="8455444" y="1757807"/>
                    <a:ext cx="1591151" cy="20707"/>
                  </a:xfrm>
                  <a:custGeom>
                    <a:avLst/>
                    <a:gdLst>
                      <a:gd name="connsiteX0" fmla="*/ 1591151 w 1591151"/>
                      <a:gd name="connsiteY0" fmla="*/ 17240 h 20707"/>
                      <a:gd name="connsiteX1" fmla="*/ 1174052 w 1591151"/>
                      <a:gd name="connsiteY1" fmla="*/ 4096 h 20707"/>
                      <a:gd name="connsiteX2" fmla="*/ 1174052 w 1591151"/>
                      <a:gd name="connsiteY2" fmla="*/ 4096 h 20707"/>
                      <a:gd name="connsiteX3" fmla="*/ 947547 w 1591151"/>
                      <a:gd name="connsiteY3" fmla="*/ 2857 h 20707"/>
                      <a:gd name="connsiteX4" fmla="*/ 834390 w 1591151"/>
                      <a:gd name="connsiteY4" fmla="*/ 3810 h 20707"/>
                      <a:gd name="connsiteX5" fmla="*/ 760571 w 1591151"/>
                      <a:gd name="connsiteY5" fmla="*/ 5144 h 20707"/>
                      <a:gd name="connsiteX6" fmla="*/ 721328 w 1591151"/>
                      <a:gd name="connsiteY6" fmla="*/ 5905 h 20707"/>
                      <a:gd name="connsiteX7" fmla="*/ 721138 w 1591151"/>
                      <a:gd name="connsiteY7" fmla="*/ 5905 h 20707"/>
                      <a:gd name="connsiteX8" fmla="*/ 494919 w 1591151"/>
                      <a:gd name="connsiteY8" fmla="*/ 12573 h 20707"/>
                      <a:gd name="connsiteX9" fmla="*/ 438436 w 1591151"/>
                      <a:gd name="connsiteY9" fmla="*/ 13525 h 20707"/>
                      <a:gd name="connsiteX10" fmla="*/ 381953 w 1591151"/>
                      <a:gd name="connsiteY10" fmla="*/ 13525 h 20707"/>
                      <a:gd name="connsiteX11" fmla="*/ 269081 w 1591151"/>
                      <a:gd name="connsiteY11" fmla="*/ 11144 h 20707"/>
                      <a:gd name="connsiteX12" fmla="*/ 267557 w 1591151"/>
                      <a:gd name="connsiteY12" fmla="*/ 11144 h 20707"/>
                      <a:gd name="connsiteX13" fmla="*/ 45149 w 1591151"/>
                      <a:gd name="connsiteY13" fmla="*/ 0 h 20707"/>
                      <a:gd name="connsiteX14" fmla="*/ 0 w 1591151"/>
                      <a:gd name="connsiteY14" fmla="*/ 381 h 20707"/>
                      <a:gd name="connsiteX15" fmla="*/ 268415 w 1591151"/>
                      <a:gd name="connsiteY15" fmla="*/ 18193 h 20707"/>
                      <a:gd name="connsiteX16" fmla="*/ 495014 w 1591151"/>
                      <a:gd name="connsiteY16" fmla="*/ 19717 h 20707"/>
                      <a:gd name="connsiteX17" fmla="*/ 721233 w 1591151"/>
                      <a:gd name="connsiteY17" fmla="*/ 13049 h 20707"/>
                      <a:gd name="connsiteX18" fmla="*/ 1173575 w 1591151"/>
                      <a:gd name="connsiteY18" fmla="*/ 11240 h 20707"/>
                      <a:gd name="connsiteX19" fmla="*/ 1591056 w 1591151"/>
                      <a:gd name="connsiteY19" fmla="*/ 17621 h 20707"/>
                      <a:gd name="connsiteX20" fmla="*/ 1591056 w 1591151"/>
                      <a:gd name="connsiteY20" fmla="*/ 17621 h 207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</a:cxnLst>
                    <a:rect l="l" t="t" r="r" b="b"/>
                    <a:pathLst>
                      <a:path w="1591151" h="20707">
                        <a:moveTo>
                          <a:pt x="1591151" y="17240"/>
                        </a:moveTo>
                        <a:cubicBezTo>
                          <a:pt x="1452277" y="11811"/>
                          <a:pt x="1313212" y="7048"/>
                          <a:pt x="1174052" y="4096"/>
                        </a:cubicBezTo>
                        <a:lnTo>
                          <a:pt x="1174052" y="4096"/>
                        </a:lnTo>
                        <a:cubicBezTo>
                          <a:pt x="1098614" y="3143"/>
                          <a:pt x="1023080" y="2667"/>
                          <a:pt x="947547" y="2857"/>
                        </a:cubicBezTo>
                        <a:cubicBezTo>
                          <a:pt x="909828" y="2953"/>
                          <a:pt x="872109" y="3238"/>
                          <a:pt x="834390" y="3810"/>
                        </a:cubicBezTo>
                        <a:cubicBezTo>
                          <a:pt x="809816" y="4096"/>
                          <a:pt x="785241" y="4667"/>
                          <a:pt x="760571" y="5144"/>
                        </a:cubicBezTo>
                        <a:cubicBezTo>
                          <a:pt x="747522" y="5429"/>
                          <a:pt x="734378" y="5525"/>
                          <a:pt x="721328" y="5905"/>
                        </a:cubicBezTo>
                        <a:cubicBezTo>
                          <a:pt x="721328" y="5905"/>
                          <a:pt x="721138" y="5905"/>
                          <a:pt x="721138" y="5905"/>
                        </a:cubicBezTo>
                        <a:cubicBezTo>
                          <a:pt x="645605" y="7620"/>
                          <a:pt x="570262" y="10858"/>
                          <a:pt x="494919" y="12573"/>
                        </a:cubicBezTo>
                        <a:cubicBezTo>
                          <a:pt x="476060" y="13049"/>
                          <a:pt x="457295" y="13335"/>
                          <a:pt x="438436" y="13525"/>
                        </a:cubicBezTo>
                        <a:cubicBezTo>
                          <a:pt x="419576" y="13716"/>
                          <a:pt x="400812" y="13621"/>
                          <a:pt x="381953" y="13525"/>
                        </a:cubicBezTo>
                        <a:cubicBezTo>
                          <a:pt x="344329" y="13240"/>
                          <a:pt x="306705" y="12382"/>
                          <a:pt x="269081" y="11144"/>
                        </a:cubicBezTo>
                        <a:cubicBezTo>
                          <a:pt x="268605" y="11144"/>
                          <a:pt x="268034" y="11144"/>
                          <a:pt x="267557" y="11144"/>
                        </a:cubicBezTo>
                        <a:cubicBezTo>
                          <a:pt x="193262" y="9049"/>
                          <a:pt x="119158" y="5048"/>
                          <a:pt x="45149" y="0"/>
                        </a:cubicBezTo>
                        <a:lnTo>
                          <a:pt x="0" y="381"/>
                        </a:lnTo>
                        <a:cubicBezTo>
                          <a:pt x="89154" y="8096"/>
                          <a:pt x="178499" y="14478"/>
                          <a:pt x="268415" y="18193"/>
                        </a:cubicBezTo>
                        <a:cubicBezTo>
                          <a:pt x="343853" y="20765"/>
                          <a:pt x="419481" y="21526"/>
                          <a:pt x="495014" y="19717"/>
                        </a:cubicBezTo>
                        <a:cubicBezTo>
                          <a:pt x="570548" y="18002"/>
                          <a:pt x="645890" y="14669"/>
                          <a:pt x="721233" y="13049"/>
                        </a:cubicBezTo>
                        <a:cubicBezTo>
                          <a:pt x="872014" y="9430"/>
                          <a:pt x="1022890" y="9334"/>
                          <a:pt x="1173575" y="11240"/>
                        </a:cubicBezTo>
                        <a:cubicBezTo>
                          <a:pt x="1312736" y="11906"/>
                          <a:pt x="1451896" y="14383"/>
                          <a:pt x="1591056" y="17621"/>
                        </a:cubicBezTo>
                        <a:lnTo>
                          <a:pt x="1591056" y="17621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8" name="Vrije vorm: vorm 17277">
                    <a:extLst>
                      <a:ext uri="{FF2B5EF4-FFF2-40B4-BE49-F238E27FC236}">
                        <a16:creationId xmlns:a16="http://schemas.microsoft.com/office/drawing/2014/main" id="{B11B5049-C0AD-B064-6DE3-857B42731146}"/>
                      </a:ext>
                    </a:extLst>
                  </p:cNvPr>
                  <p:cNvSpPr/>
                  <p:nvPr/>
                </p:nvSpPr>
                <p:spPr>
                  <a:xfrm>
                    <a:off x="7506754" y="1854792"/>
                    <a:ext cx="2542031" cy="99918"/>
                  </a:xfrm>
                  <a:custGeom>
                    <a:avLst/>
                    <a:gdLst>
                      <a:gd name="connsiteX0" fmla="*/ 2030349 w 2542031"/>
                      <a:gd name="connsiteY0" fmla="*/ 74179 h 99918"/>
                      <a:gd name="connsiteX1" fmla="*/ 2030254 w 2542031"/>
                      <a:gd name="connsiteY1" fmla="*/ 74179 h 99918"/>
                      <a:gd name="connsiteX2" fmla="*/ 1898047 w 2542031"/>
                      <a:gd name="connsiteY2" fmla="*/ 74274 h 99918"/>
                      <a:gd name="connsiteX3" fmla="*/ 1871377 w 2542031"/>
                      <a:gd name="connsiteY3" fmla="*/ 74464 h 99918"/>
                      <a:gd name="connsiteX4" fmla="*/ 1712500 w 2542031"/>
                      <a:gd name="connsiteY4" fmla="*/ 77703 h 99918"/>
                      <a:gd name="connsiteX5" fmla="*/ 1553813 w 2542031"/>
                      <a:gd name="connsiteY5" fmla="*/ 83989 h 99918"/>
                      <a:gd name="connsiteX6" fmla="*/ 1395413 w 2542031"/>
                      <a:gd name="connsiteY6" fmla="*/ 91038 h 99918"/>
                      <a:gd name="connsiteX7" fmla="*/ 1321118 w 2542031"/>
                      <a:gd name="connsiteY7" fmla="*/ 92657 h 99918"/>
                      <a:gd name="connsiteX8" fmla="*/ 1316260 w 2542031"/>
                      <a:gd name="connsiteY8" fmla="*/ 92752 h 99918"/>
                      <a:gd name="connsiteX9" fmla="*/ 1316260 w 2542031"/>
                      <a:gd name="connsiteY9" fmla="*/ 92752 h 99918"/>
                      <a:gd name="connsiteX10" fmla="*/ 1237202 w 2542031"/>
                      <a:gd name="connsiteY10" fmla="*/ 91990 h 99918"/>
                      <a:gd name="connsiteX11" fmla="*/ 1080230 w 2542031"/>
                      <a:gd name="connsiteY11" fmla="*/ 80275 h 99918"/>
                      <a:gd name="connsiteX12" fmla="*/ 924782 w 2542031"/>
                      <a:gd name="connsiteY12" fmla="*/ 59510 h 99918"/>
                      <a:gd name="connsiteX13" fmla="*/ 769049 w 2542031"/>
                      <a:gd name="connsiteY13" fmla="*/ 38650 h 99918"/>
                      <a:gd name="connsiteX14" fmla="*/ 757238 w 2542031"/>
                      <a:gd name="connsiteY14" fmla="*/ 37412 h 99918"/>
                      <a:gd name="connsiteX15" fmla="*/ 0 w 2542031"/>
                      <a:gd name="connsiteY15" fmla="*/ 836 h 99918"/>
                      <a:gd name="connsiteX16" fmla="*/ 767239 w 2542031"/>
                      <a:gd name="connsiteY16" fmla="*/ 45604 h 99918"/>
                      <a:gd name="connsiteX17" fmla="*/ 922687 w 2542031"/>
                      <a:gd name="connsiteY17" fmla="*/ 66463 h 99918"/>
                      <a:gd name="connsiteX18" fmla="*/ 1078516 w 2542031"/>
                      <a:gd name="connsiteY18" fmla="*/ 87228 h 99918"/>
                      <a:gd name="connsiteX19" fmla="*/ 1236631 w 2542031"/>
                      <a:gd name="connsiteY19" fmla="*/ 99039 h 99918"/>
                      <a:gd name="connsiteX20" fmla="*/ 1316260 w 2542031"/>
                      <a:gd name="connsiteY20" fmla="*/ 99896 h 99918"/>
                      <a:gd name="connsiteX21" fmla="*/ 1395794 w 2542031"/>
                      <a:gd name="connsiteY21" fmla="*/ 98182 h 99918"/>
                      <a:gd name="connsiteX22" fmla="*/ 1554385 w 2542031"/>
                      <a:gd name="connsiteY22" fmla="*/ 91133 h 99918"/>
                      <a:gd name="connsiteX23" fmla="*/ 1712786 w 2542031"/>
                      <a:gd name="connsiteY23" fmla="*/ 84847 h 99918"/>
                      <a:gd name="connsiteX24" fmla="*/ 2029968 w 2542031"/>
                      <a:gd name="connsiteY24" fmla="*/ 81322 h 99918"/>
                      <a:gd name="connsiteX25" fmla="*/ 2540222 w 2542031"/>
                      <a:gd name="connsiteY25" fmla="*/ 97896 h 99918"/>
                      <a:gd name="connsiteX26" fmla="*/ 2542032 w 2542031"/>
                      <a:gd name="connsiteY26" fmla="*/ 97991 h 99918"/>
                      <a:gd name="connsiteX27" fmla="*/ 2542032 w 2542031"/>
                      <a:gd name="connsiteY27" fmla="*/ 97039 h 99918"/>
                      <a:gd name="connsiteX28" fmla="*/ 2540222 w 2542031"/>
                      <a:gd name="connsiteY28" fmla="*/ 96943 h 99918"/>
                      <a:gd name="connsiteX29" fmla="*/ 2030349 w 2542031"/>
                      <a:gd name="connsiteY29" fmla="*/ 74369 h 999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</a:cxnLst>
                    <a:rect l="l" t="t" r="r" b="b"/>
                    <a:pathLst>
                      <a:path w="2542031" h="99918">
                        <a:moveTo>
                          <a:pt x="2030349" y="74179"/>
                        </a:moveTo>
                        <a:cubicBezTo>
                          <a:pt x="2030349" y="74179"/>
                          <a:pt x="2030349" y="74179"/>
                          <a:pt x="2030254" y="74179"/>
                        </a:cubicBezTo>
                        <a:cubicBezTo>
                          <a:pt x="1986248" y="73893"/>
                          <a:pt x="1942148" y="73988"/>
                          <a:pt x="1898047" y="74274"/>
                        </a:cubicBezTo>
                        <a:cubicBezTo>
                          <a:pt x="1889189" y="74274"/>
                          <a:pt x="1880330" y="74274"/>
                          <a:pt x="1871377" y="74464"/>
                        </a:cubicBezTo>
                        <a:cubicBezTo>
                          <a:pt x="1818418" y="75036"/>
                          <a:pt x="1765459" y="76084"/>
                          <a:pt x="1712500" y="77703"/>
                        </a:cubicBezTo>
                        <a:cubicBezTo>
                          <a:pt x="1659541" y="79417"/>
                          <a:pt x="1606677" y="81418"/>
                          <a:pt x="1553813" y="83989"/>
                        </a:cubicBezTo>
                        <a:cubicBezTo>
                          <a:pt x="1500950" y="86561"/>
                          <a:pt x="1448181" y="89228"/>
                          <a:pt x="1395413" y="91038"/>
                        </a:cubicBezTo>
                        <a:cubicBezTo>
                          <a:pt x="1370648" y="91800"/>
                          <a:pt x="1345883" y="92371"/>
                          <a:pt x="1321118" y="92657"/>
                        </a:cubicBezTo>
                        <a:cubicBezTo>
                          <a:pt x="1319498" y="92657"/>
                          <a:pt x="1317879" y="92657"/>
                          <a:pt x="1316260" y="92752"/>
                        </a:cubicBezTo>
                        <a:lnTo>
                          <a:pt x="1316260" y="92752"/>
                        </a:lnTo>
                        <a:cubicBezTo>
                          <a:pt x="1289876" y="92943"/>
                          <a:pt x="1263491" y="92752"/>
                          <a:pt x="1237202" y="91990"/>
                        </a:cubicBezTo>
                        <a:cubicBezTo>
                          <a:pt x="1184529" y="90466"/>
                          <a:pt x="1132237" y="86180"/>
                          <a:pt x="1080230" y="80275"/>
                        </a:cubicBezTo>
                        <a:cubicBezTo>
                          <a:pt x="1028224" y="74369"/>
                          <a:pt x="976503" y="66940"/>
                          <a:pt x="924782" y="59510"/>
                        </a:cubicBezTo>
                        <a:cubicBezTo>
                          <a:pt x="873062" y="52081"/>
                          <a:pt x="821150" y="44842"/>
                          <a:pt x="769049" y="38650"/>
                        </a:cubicBezTo>
                        <a:cubicBezTo>
                          <a:pt x="765143" y="38174"/>
                          <a:pt x="761143" y="37793"/>
                          <a:pt x="757238" y="37412"/>
                        </a:cubicBezTo>
                        <a:cubicBezTo>
                          <a:pt x="507206" y="8742"/>
                          <a:pt x="253365" y="-3450"/>
                          <a:pt x="0" y="836"/>
                        </a:cubicBezTo>
                        <a:cubicBezTo>
                          <a:pt x="257365" y="-1164"/>
                          <a:pt x="514731" y="13695"/>
                          <a:pt x="767239" y="45604"/>
                        </a:cubicBezTo>
                        <a:cubicBezTo>
                          <a:pt x="819245" y="51795"/>
                          <a:pt x="870966" y="59034"/>
                          <a:pt x="922687" y="66463"/>
                        </a:cubicBezTo>
                        <a:cubicBezTo>
                          <a:pt x="974408" y="73893"/>
                          <a:pt x="1026224" y="81322"/>
                          <a:pt x="1078516" y="87228"/>
                        </a:cubicBezTo>
                        <a:cubicBezTo>
                          <a:pt x="1130808" y="93229"/>
                          <a:pt x="1183577" y="97515"/>
                          <a:pt x="1236631" y="99039"/>
                        </a:cubicBezTo>
                        <a:cubicBezTo>
                          <a:pt x="1263110" y="99801"/>
                          <a:pt x="1289685" y="99991"/>
                          <a:pt x="1316260" y="99896"/>
                        </a:cubicBezTo>
                        <a:cubicBezTo>
                          <a:pt x="1342739" y="99706"/>
                          <a:pt x="1369314" y="99039"/>
                          <a:pt x="1395794" y="98182"/>
                        </a:cubicBezTo>
                        <a:cubicBezTo>
                          <a:pt x="1448753" y="96467"/>
                          <a:pt x="1501616" y="93705"/>
                          <a:pt x="1554385" y="91133"/>
                        </a:cubicBezTo>
                        <a:cubicBezTo>
                          <a:pt x="1607153" y="88561"/>
                          <a:pt x="1660017" y="86561"/>
                          <a:pt x="1712786" y="84847"/>
                        </a:cubicBezTo>
                        <a:cubicBezTo>
                          <a:pt x="1818418" y="81703"/>
                          <a:pt x="1924241" y="80560"/>
                          <a:pt x="2029968" y="81322"/>
                        </a:cubicBezTo>
                        <a:cubicBezTo>
                          <a:pt x="2200275" y="81608"/>
                          <a:pt x="2370582" y="87228"/>
                          <a:pt x="2540222" y="97896"/>
                        </a:cubicBezTo>
                        <a:cubicBezTo>
                          <a:pt x="2540794" y="97896"/>
                          <a:pt x="2541461" y="97896"/>
                          <a:pt x="2542032" y="97991"/>
                        </a:cubicBezTo>
                        <a:lnTo>
                          <a:pt x="2542032" y="97039"/>
                        </a:lnTo>
                        <a:cubicBezTo>
                          <a:pt x="2541461" y="97039"/>
                          <a:pt x="2540794" y="97039"/>
                          <a:pt x="2540222" y="96943"/>
                        </a:cubicBezTo>
                        <a:cubicBezTo>
                          <a:pt x="2370963" y="84275"/>
                          <a:pt x="2200751" y="76655"/>
                          <a:pt x="2030349" y="7436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79" name="Vrije vorm: vorm 17278">
                    <a:extLst>
                      <a:ext uri="{FF2B5EF4-FFF2-40B4-BE49-F238E27FC236}">
                        <a16:creationId xmlns:a16="http://schemas.microsoft.com/office/drawing/2014/main" id="{09C62DDC-4411-52CB-0755-7A606156B7A7}"/>
                      </a:ext>
                    </a:extLst>
                  </p:cNvPr>
                  <p:cNvSpPr/>
                  <p:nvPr/>
                </p:nvSpPr>
                <p:spPr>
                  <a:xfrm>
                    <a:off x="7436936" y="1818743"/>
                    <a:ext cx="586549" cy="21740"/>
                  </a:xfrm>
                  <a:custGeom>
                    <a:avLst/>
                    <a:gdLst>
                      <a:gd name="connsiteX0" fmla="*/ 138589 w 586549"/>
                      <a:gd name="connsiteY0" fmla="*/ 8025 h 21740"/>
                      <a:gd name="connsiteX1" fmla="*/ 444056 w 586549"/>
                      <a:gd name="connsiteY1" fmla="*/ 13645 h 21740"/>
                      <a:gd name="connsiteX2" fmla="*/ 586550 w 586549"/>
                      <a:gd name="connsiteY2" fmla="*/ 21741 h 21740"/>
                      <a:gd name="connsiteX3" fmla="*/ 445484 w 586549"/>
                      <a:gd name="connsiteY3" fmla="*/ 6691 h 21740"/>
                      <a:gd name="connsiteX4" fmla="*/ 445103 w 586549"/>
                      <a:gd name="connsiteY4" fmla="*/ 6691 h 21740"/>
                      <a:gd name="connsiteX5" fmla="*/ 215170 w 586549"/>
                      <a:gd name="connsiteY5" fmla="*/ 24 h 21740"/>
                      <a:gd name="connsiteX6" fmla="*/ 138589 w 586549"/>
                      <a:gd name="connsiteY6" fmla="*/ 1072 h 21740"/>
                      <a:gd name="connsiteX7" fmla="*/ 138398 w 586549"/>
                      <a:gd name="connsiteY7" fmla="*/ 1072 h 21740"/>
                      <a:gd name="connsiteX8" fmla="*/ 138398 w 586549"/>
                      <a:gd name="connsiteY8" fmla="*/ 1072 h 21740"/>
                      <a:gd name="connsiteX9" fmla="*/ 0 w 586549"/>
                      <a:gd name="connsiteY9" fmla="*/ 10120 h 21740"/>
                      <a:gd name="connsiteX10" fmla="*/ 0 w 586549"/>
                      <a:gd name="connsiteY10" fmla="*/ 10120 h 21740"/>
                      <a:gd name="connsiteX11" fmla="*/ 0 w 586549"/>
                      <a:gd name="connsiteY11" fmla="*/ 11930 h 21740"/>
                      <a:gd name="connsiteX12" fmla="*/ 0 w 586549"/>
                      <a:gd name="connsiteY12" fmla="*/ 11930 h 21740"/>
                      <a:gd name="connsiteX13" fmla="*/ 138684 w 586549"/>
                      <a:gd name="connsiteY13" fmla="*/ 8025 h 217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86549" h="21740">
                        <a:moveTo>
                          <a:pt x="138589" y="8025"/>
                        </a:moveTo>
                        <a:cubicBezTo>
                          <a:pt x="240506" y="5453"/>
                          <a:pt x="342614" y="7358"/>
                          <a:pt x="444056" y="13645"/>
                        </a:cubicBezTo>
                        <a:cubicBezTo>
                          <a:pt x="491585" y="15359"/>
                          <a:pt x="539115" y="18121"/>
                          <a:pt x="586550" y="21741"/>
                        </a:cubicBezTo>
                        <a:cubicBezTo>
                          <a:pt x="539782" y="15835"/>
                          <a:pt x="492728" y="10787"/>
                          <a:pt x="445484" y="6691"/>
                        </a:cubicBezTo>
                        <a:cubicBezTo>
                          <a:pt x="445389" y="6691"/>
                          <a:pt x="445199" y="6691"/>
                          <a:pt x="445103" y="6691"/>
                        </a:cubicBezTo>
                        <a:cubicBezTo>
                          <a:pt x="368713" y="2024"/>
                          <a:pt x="291941" y="-262"/>
                          <a:pt x="215170" y="24"/>
                        </a:cubicBezTo>
                        <a:cubicBezTo>
                          <a:pt x="189643" y="24"/>
                          <a:pt x="164116" y="500"/>
                          <a:pt x="138589" y="1072"/>
                        </a:cubicBezTo>
                        <a:cubicBezTo>
                          <a:pt x="138589" y="1072"/>
                          <a:pt x="138494" y="1072"/>
                          <a:pt x="138398" y="1072"/>
                        </a:cubicBezTo>
                        <a:cubicBezTo>
                          <a:pt x="138398" y="1072"/>
                          <a:pt x="138398" y="1072"/>
                          <a:pt x="138398" y="1072"/>
                        </a:cubicBezTo>
                        <a:cubicBezTo>
                          <a:pt x="92107" y="3072"/>
                          <a:pt x="46006" y="6310"/>
                          <a:pt x="0" y="10120"/>
                        </a:cubicBezTo>
                        <a:lnTo>
                          <a:pt x="0" y="10120"/>
                        </a:lnTo>
                        <a:lnTo>
                          <a:pt x="0" y="11930"/>
                        </a:lnTo>
                        <a:lnTo>
                          <a:pt x="0" y="11930"/>
                        </a:lnTo>
                        <a:cubicBezTo>
                          <a:pt x="46196" y="9835"/>
                          <a:pt x="92488" y="8406"/>
                          <a:pt x="138684" y="802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0" name="Vrije vorm: vorm 17279">
                    <a:extLst>
                      <a:ext uri="{FF2B5EF4-FFF2-40B4-BE49-F238E27FC236}">
                        <a16:creationId xmlns:a16="http://schemas.microsoft.com/office/drawing/2014/main" id="{41DDA79D-7983-043D-8B14-5D46744EF5BC}"/>
                      </a:ext>
                    </a:extLst>
                  </p:cNvPr>
                  <p:cNvSpPr/>
                  <p:nvPr/>
                </p:nvSpPr>
                <p:spPr>
                  <a:xfrm>
                    <a:off x="8241513" y="1773999"/>
                    <a:ext cx="832104" cy="37288"/>
                  </a:xfrm>
                  <a:custGeom>
                    <a:avLst/>
                    <a:gdLst>
                      <a:gd name="connsiteX0" fmla="*/ 445294 w 832104"/>
                      <a:gd name="connsiteY0" fmla="*/ 30194 h 37288"/>
                      <a:gd name="connsiteX1" fmla="*/ 442436 w 832104"/>
                      <a:gd name="connsiteY1" fmla="*/ 30194 h 37288"/>
                      <a:gd name="connsiteX2" fmla="*/ 435959 w 832104"/>
                      <a:gd name="connsiteY2" fmla="*/ 30194 h 37288"/>
                      <a:gd name="connsiteX3" fmla="*/ 392144 w 832104"/>
                      <a:gd name="connsiteY3" fmla="*/ 30194 h 37288"/>
                      <a:gd name="connsiteX4" fmla="*/ 241554 w 832104"/>
                      <a:gd name="connsiteY4" fmla="*/ 25337 h 37288"/>
                      <a:gd name="connsiteX5" fmla="*/ 239459 w 832104"/>
                      <a:gd name="connsiteY5" fmla="*/ 25241 h 37288"/>
                      <a:gd name="connsiteX6" fmla="*/ 0 w 832104"/>
                      <a:gd name="connsiteY6" fmla="*/ 0 h 37288"/>
                      <a:gd name="connsiteX7" fmla="*/ 240602 w 832104"/>
                      <a:gd name="connsiteY7" fmla="*/ 32290 h 37288"/>
                      <a:gd name="connsiteX8" fmla="*/ 644366 w 832104"/>
                      <a:gd name="connsiteY8" fmla="*/ 31147 h 37288"/>
                      <a:gd name="connsiteX9" fmla="*/ 832104 w 832104"/>
                      <a:gd name="connsiteY9" fmla="*/ 17145 h 37288"/>
                      <a:gd name="connsiteX10" fmla="*/ 644461 w 832104"/>
                      <a:gd name="connsiteY10" fmla="*/ 24194 h 37288"/>
                      <a:gd name="connsiteX11" fmla="*/ 643795 w 832104"/>
                      <a:gd name="connsiteY11" fmla="*/ 24194 h 37288"/>
                      <a:gd name="connsiteX12" fmla="*/ 445389 w 832104"/>
                      <a:gd name="connsiteY12" fmla="*/ 30194 h 37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4" h="37288">
                        <a:moveTo>
                          <a:pt x="445294" y="30194"/>
                        </a:moveTo>
                        <a:cubicBezTo>
                          <a:pt x="444341" y="30194"/>
                          <a:pt x="443389" y="30194"/>
                          <a:pt x="442436" y="30194"/>
                        </a:cubicBezTo>
                        <a:cubicBezTo>
                          <a:pt x="440246" y="30194"/>
                          <a:pt x="438150" y="30194"/>
                          <a:pt x="435959" y="30194"/>
                        </a:cubicBezTo>
                        <a:cubicBezTo>
                          <a:pt x="421386" y="30194"/>
                          <a:pt x="406718" y="30290"/>
                          <a:pt x="392144" y="30194"/>
                        </a:cubicBezTo>
                        <a:cubicBezTo>
                          <a:pt x="341852" y="29813"/>
                          <a:pt x="291656" y="28385"/>
                          <a:pt x="241554" y="25337"/>
                        </a:cubicBezTo>
                        <a:cubicBezTo>
                          <a:pt x="240887" y="25337"/>
                          <a:pt x="240125" y="25337"/>
                          <a:pt x="239459" y="25241"/>
                        </a:cubicBezTo>
                        <a:cubicBezTo>
                          <a:pt x="158877" y="21336"/>
                          <a:pt x="78581" y="13430"/>
                          <a:pt x="0" y="0"/>
                        </a:cubicBezTo>
                        <a:cubicBezTo>
                          <a:pt x="78391" y="15812"/>
                          <a:pt x="159163" y="26098"/>
                          <a:pt x="240602" y="32290"/>
                        </a:cubicBezTo>
                        <a:cubicBezTo>
                          <a:pt x="374904" y="40481"/>
                          <a:pt x="510064" y="37529"/>
                          <a:pt x="644366" y="31147"/>
                        </a:cubicBezTo>
                        <a:cubicBezTo>
                          <a:pt x="707041" y="27051"/>
                          <a:pt x="769525" y="22098"/>
                          <a:pt x="832104" y="17145"/>
                        </a:cubicBezTo>
                        <a:cubicBezTo>
                          <a:pt x="769525" y="19812"/>
                          <a:pt x="707041" y="22384"/>
                          <a:pt x="644461" y="24194"/>
                        </a:cubicBezTo>
                        <a:cubicBezTo>
                          <a:pt x="644271" y="24194"/>
                          <a:pt x="643985" y="24194"/>
                          <a:pt x="643795" y="24194"/>
                        </a:cubicBezTo>
                        <a:cubicBezTo>
                          <a:pt x="577691" y="27337"/>
                          <a:pt x="511493" y="29623"/>
                          <a:pt x="445389" y="3019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1" name="Vrije vorm: vorm 17280">
                    <a:extLst>
                      <a:ext uri="{FF2B5EF4-FFF2-40B4-BE49-F238E27FC236}">
                        <a16:creationId xmlns:a16="http://schemas.microsoft.com/office/drawing/2014/main" id="{DDCE3904-D13D-74DA-27E2-AEE07E275358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90543"/>
                    <a:ext cx="354710" cy="8043"/>
                  </a:xfrm>
                  <a:custGeom>
                    <a:avLst/>
                    <a:gdLst>
                      <a:gd name="connsiteX0" fmla="*/ 280035 w 354710"/>
                      <a:gd name="connsiteY0" fmla="*/ 42 h 8043"/>
                      <a:gd name="connsiteX1" fmla="*/ 135255 w 354710"/>
                      <a:gd name="connsiteY1" fmla="*/ 1090 h 8043"/>
                      <a:gd name="connsiteX2" fmla="*/ 0 w 354710"/>
                      <a:gd name="connsiteY2" fmla="*/ 6519 h 8043"/>
                      <a:gd name="connsiteX3" fmla="*/ 135255 w 354710"/>
                      <a:gd name="connsiteY3" fmla="*/ 8043 h 8043"/>
                      <a:gd name="connsiteX4" fmla="*/ 352901 w 354710"/>
                      <a:gd name="connsiteY4" fmla="*/ 6996 h 8043"/>
                      <a:gd name="connsiteX5" fmla="*/ 354711 w 354710"/>
                      <a:gd name="connsiteY5" fmla="*/ 6996 h 8043"/>
                      <a:gd name="connsiteX6" fmla="*/ 354711 w 354710"/>
                      <a:gd name="connsiteY6" fmla="*/ 42 h 8043"/>
                      <a:gd name="connsiteX7" fmla="*/ 279940 w 354710"/>
                      <a:gd name="connsiteY7" fmla="*/ 42 h 80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710" h="8043">
                        <a:moveTo>
                          <a:pt x="280035" y="42"/>
                        </a:moveTo>
                        <a:cubicBezTo>
                          <a:pt x="231743" y="233"/>
                          <a:pt x="183547" y="614"/>
                          <a:pt x="135255" y="1090"/>
                        </a:cubicBezTo>
                        <a:cubicBezTo>
                          <a:pt x="90202" y="2709"/>
                          <a:pt x="45053" y="4519"/>
                          <a:pt x="0" y="6519"/>
                        </a:cubicBezTo>
                        <a:cubicBezTo>
                          <a:pt x="45149" y="6900"/>
                          <a:pt x="90202" y="7377"/>
                          <a:pt x="135255" y="8043"/>
                        </a:cubicBezTo>
                        <a:cubicBezTo>
                          <a:pt x="207836" y="7281"/>
                          <a:pt x="280321" y="6996"/>
                          <a:pt x="352901" y="6996"/>
                        </a:cubicBezTo>
                        <a:cubicBezTo>
                          <a:pt x="353473" y="6996"/>
                          <a:pt x="354139" y="6996"/>
                          <a:pt x="354711" y="6996"/>
                        </a:cubicBezTo>
                        <a:lnTo>
                          <a:pt x="354711" y="42"/>
                        </a:lnTo>
                        <a:cubicBezTo>
                          <a:pt x="329755" y="42"/>
                          <a:pt x="304895" y="-53"/>
                          <a:pt x="279940" y="4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2" name="Vrije vorm: vorm 17281">
                    <a:extLst>
                      <a:ext uri="{FF2B5EF4-FFF2-40B4-BE49-F238E27FC236}">
                        <a16:creationId xmlns:a16="http://schemas.microsoft.com/office/drawing/2014/main" id="{61F7770D-22EE-5720-3A04-520D245EABBE}"/>
                      </a:ext>
                    </a:extLst>
                  </p:cNvPr>
                  <p:cNvSpPr/>
                  <p:nvPr/>
                </p:nvSpPr>
                <p:spPr>
                  <a:xfrm>
                    <a:off x="7437032" y="1957744"/>
                    <a:ext cx="1176242" cy="42545"/>
                  </a:xfrm>
                  <a:custGeom>
                    <a:avLst/>
                    <a:gdLst>
                      <a:gd name="connsiteX0" fmla="*/ 278416 w 1176242"/>
                      <a:gd name="connsiteY0" fmla="*/ 6946 h 42545"/>
                      <a:gd name="connsiteX1" fmla="*/ 431578 w 1176242"/>
                      <a:gd name="connsiteY1" fmla="*/ 9613 h 42545"/>
                      <a:gd name="connsiteX2" fmla="*/ 469773 w 1176242"/>
                      <a:gd name="connsiteY2" fmla="*/ 11422 h 42545"/>
                      <a:gd name="connsiteX3" fmla="*/ 507968 w 1176242"/>
                      <a:gd name="connsiteY3" fmla="*/ 13613 h 42545"/>
                      <a:gd name="connsiteX4" fmla="*/ 584168 w 1176242"/>
                      <a:gd name="connsiteY4" fmla="*/ 19138 h 42545"/>
                      <a:gd name="connsiteX5" fmla="*/ 889635 w 1176242"/>
                      <a:gd name="connsiteY5" fmla="*/ 41236 h 42545"/>
                      <a:gd name="connsiteX6" fmla="*/ 1033463 w 1176242"/>
                      <a:gd name="connsiteY6" fmla="*/ 41331 h 42545"/>
                      <a:gd name="connsiteX7" fmla="*/ 1176242 w 1176242"/>
                      <a:gd name="connsiteY7" fmla="*/ 29710 h 42545"/>
                      <a:gd name="connsiteX8" fmla="*/ 1033367 w 1176242"/>
                      <a:gd name="connsiteY8" fmla="*/ 37902 h 42545"/>
                      <a:gd name="connsiteX9" fmla="*/ 890588 w 1176242"/>
                      <a:gd name="connsiteY9" fmla="*/ 34378 h 42545"/>
                      <a:gd name="connsiteX10" fmla="*/ 890397 w 1176242"/>
                      <a:gd name="connsiteY10" fmla="*/ 34378 h 42545"/>
                      <a:gd name="connsiteX11" fmla="*/ 585407 w 1176242"/>
                      <a:gd name="connsiteY11" fmla="*/ 12280 h 42545"/>
                      <a:gd name="connsiteX12" fmla="*/ 509016 w 1176242"/>
                      <a:gd name="connsiteY12" fmla="*/ 6755 h 42545"/>
                      <a:gd name="connsiteX13" fmla="*/ 470726 w 1176242"/>
                      <a:gd name="connsiteY13" fmla="*/ 4564 h 42545"/>
                      <a:gd name="connsiteX14" fmla="*/ 432340 w 1176242"/>
                      <a:gd name="connsiteY14" fmla="*/ 2755 h 42545"/>
                      <a:gd name="connsiteX15" fmla="*/ 278511 w 1176242"/>
                      <a:gd name="connsiteY15" fmla="*/ 88 h 42545"/>
                      <a:gd name="connsiteX16" fmla="*/ 278511 w 1176242"/>
                      <a:gd name="connsiteY16" fmla="*/ 88 h 42545"/>
                      <a:gd name="connsiteX17" fmla="*/ 0 w 1176242"/>
                      <a:gd name="connsiteY17" fmla="*/ 16471 h 42545"/>
                      <a:gd name="connsiteX18" fmla="*/ 0 w 1176242"/>
                      <a:gd name="connsiteY18" fmla="*/ 16471 h 42545"/>
                      <a:gd name="connsiteX19" fmla="*/ 0 w 1176242"/>
                      <a:gd name="connsiteY19" fmla="*/ 18280 h 42545"/>
                      <a:gd name="connsiteX20" fmla="*/ 0 w 1176242"/>
                      <a:gd name="connsiteY20" fmla="*/ 18280 h 42545"/>
                      <a:gd name="connsiteX21" fmla="*/ 278511 w 1176242"/>
                      <a:gd name="connsiteY21" fmla="*/ 7041 h 425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1176242" h="42545">
                        <a:moveTo>
                          <a:pt x="278416" y="6946"/>
                        </a:moveTo>
                        <a:cubicBezTo>
                          <a:pt x="329470" y="6660"/>
                          <a:pt x="380619" y="7517"/>
                          <a:pt x="431578" y="9613"/>
                        </a:cubicBezTo>
                        <a:cubicBezTo>
                          <a:pt x="444341" y="10279"/>
                          <a:pt x="457010" y="10756"/>
                          <a:pt x="469773" y="11422"/>
                        </a:cubicBezTo>
                        <a:lnTo>
                          <a:pt x="507968" y="13613"/>
                        </a:lnTo>
                        <a:cubicBezTo>
                          <a:pt x="533400" y="15328"/>
                          <a:pt x="558832" y="17042"/>
                          <a:pt x="584168" y="19138"/>
                        </a:cubicBezTo>
                        <a:cubicBezTo>
                          <a:pt x="685705" y="26948"/>
                          <a:pt x="787146" y="36854"/>
                          <a:pt x="889635" y="41236"/>
                        </a:cubicBezTo>
                        <a:cubicBezTo>
                          <a:pt x="937546" y="42664"/>
                          <a:pt x="985552" y="43236"/>
                          <a:pt x="1033463" y="41331"/>
                        </a:cubicBezTo>
                        <a:cubicBezTo>
                          <a:pt x="1081373" y="39521"/>
                          <a:pt x="1129094" y="35806"/>
                          <a:pt x="1176242" y="29710"/>
                        </a:cubicBezTo>
                        <a:cubicBezTo>
                          <a:pt x="1128808" y="34759"/>
                          <a:pt x="1081088" y="37330"/>
                          <a:pt x="1033367" y="37902"/>
                        </a:cubicBezTo>
                        <a:cubicBezTo>
                          <a:pt x="985647" y="38664"/>
                          <a:pt x="938022" y="36854"/>
                          <a:pt x="890588" y="34378"/>
                        </a:cubicBezTo>
                        <a:cubicBezTo>
                          <a:pt x="890588" y="34378"/>
                          <a:pt x="890492" y="34378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278511" y="88"/>
                          <a:pt x="278511" y="88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lnTo>
                          <a:pt x="0" y="16471"/>
                        </a:lnTo>
                        <a:lnTo>
                          <a:pt x="0" y="18280"/>
                        </a:lnTo>
                        <a:cubicBezTo>
                          <a:pt x="0" y="18280"/>
                          <a:pt x="0" y="18280"/>
                          <a:pt x="0" y="18280"/>
                        </a:cubicBez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3" name="Vrije vorm: vorm 17282">
                    <a:extLst>
                      <a:ext uri="{FF2B5EF4-FFF2-40B4-BE49-F238E27FC236}">
                        <a16:creationId xmlns:a16="http://schemas.microsoft.com/office/drawing/2014/main" id="{44A28A17-B481-FD71-4164-69A30DD9B969}"/>
                      </a:ext>
                    </a:extLst>
                  </p:cNvPr>
                  <p:cNvSpPr/>
                  <p:nvPr/>
                </p:nvSpPr>
                <p:spPr>
                  <a:xfrm>
                    <a:off x="8915978" y="1972786"/>
                    <a:ext cx="219932" cy="16002"/>
                  </a:xfrm>
                  <a:custGeom>
                    <a:avLst/>
                    <a:gdLst>
                      <a:gd name="connsiteX0" fmla="*/ 170021 w 219932"/>
                      <a:gd name="connsiteY0" fmla="*/ 0 h 16002"/>
                      <a:gd name="connsiteX1" fmla="*/ 64294 w 219932"/>
                      <a:gd name="connsiteY1" fmla="*/ 7429 h 16002"/>
                      <a:gd name="connsiteX2" fmla="*/ 63913 w 219932"/>
                      <a:gd name="connsiteY2" fmla="*/ 7429 h 16002"/>
                      <a:gd name="connsiteX3" fmla="*/ 0 w 219932"/>
                      <a:gd name="connsiteY3" fmla="*/ 16002 h 16002"/>
                      <a:gd name="connsiteX4" fmla="*/ 64865 w 219932"/>
                      <a:gd name="connsiteY4" fmla="*/ 14383 h 16002"/>
                      <a:gd name="connsiteX5" fmla="*/ 170783 w 219932"/>
                      <a:gd name="connsiteY5" fmla="*/ 6953 h 16002"/>
                      <a:gd name="connsiteX6" fmla="*/ 219932 w 219932"/>
                      <a:gd name="connsiteY6" fmla="*/ 476 h 16002"/>
                      <a:gd name="connsiteX7" fmla="*/ 170307 w 219932"/>
                      <a:gd name="connsiteY7" fmla="*/ 95 h 16002"/>
                      <a:gd name="connsiteX8" fmla="*/ 169926 w 219932"/>
                      <a:gd name="connsiteY8" fmla="*/ 95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021" y="0"/>
                        </a:moveTo>
                        <a:cubicBezTo>
                          <a:pt x="134779" y="2286"/>
                          <a:pt x="99536" y="4763"/>
                          <a:pt x="64294" y="7429"/>
                        </a:cubicBezTo>
                        <a:cubicBezTo>
                          <a:pt x="64198" y="7429"/>
                          <a:pt x="64008" y="7429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622" y="15430"/>
                          <a:pt x="43243" y="14859"/>
                          <a:pt x="64865" y="14383"/>
                        </a:cubicBezTo>
                        <a:cubicBezTo>
                          <a:pt x="100108" y="11716"/>
                          <a:pt x="135446" y="9239"/>
                          <a:pt x="170783" y="6953"/>
                        </a:cubicBezTo>
                        <a:lnTo>
                          <a:pt x="219932" y="476"/>
                        </a:lnTo>
                        <a:lnTo>
                          <a:pt x="170307" y="95"/>
                        </a:lnTo>
                        <a:lnTo>
                          <a:pt x="169926" y="95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4" name="Vrije vorm: vorm 17283">
                    <a:extLst>
                      <a:ext uri="{FF2B5EF4-FFF2-40B4-BE49-F238E27FC236}">
                        <a16:creationId xmlns:a16="http://schemas.microsoft.com/office/drawing/2014/main" id="{C3FE2D1C-453B-377A-7BF5-113EA5BF66EB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73167"/>
                    <a:ext cx="311848" cy="16954"/>
                  </a:xfrm>
                  <a:custGeom>
                    <a:avLst/>
                    <a:gdLst>
                      <a:gd name="connsiteX0" fmla="*/ 242411 w 311848"/>
                      <a:gd name="connsiteY0" fmla="*/ 7906 h 16954"/>
                      <a:gd name="connsiteX1" fmla="*/ 91916 w 311848"/>
                      <a:gd name="connsiteY1" fmla="*/ 0 h 16954"/>
                      <a:gd name="connsiteX2" fmla="*/ 91630 w 311848"/>
                      <a:gd name="connsiteY2" fmla="*/ 0 h 16954"/>
                      <a:gd name="connsiteX3" fmla="*/ 0 w 311848"/>
                      <a:gd name="connsiteY3" fmla="*/ 1524 h 16954"/>
                      <a:gd name="connsiteX4" fmla="*/ 91345 w 311848"/>
                      <a:gd name="connsiteY4" fmla="*/ 6953 h 16954"/>
                      <a:gd name="connsiteX5" fmla="*/ 241364 w 311848"/>
                      <a:gd name="connsiteY5" fmla="*/ 14764 h 16954"/>
                      <a:gd name="connsiteX6" fmla="*/ 311849 w 311848"/>
                      <a:gd name="connsiteY6" fmla="*/ 16954 h 16954"/>
                      <a:gd name="connsiteX7" fmla="*/ 242506 w 311848"/>
                      <a:gd name="connsiteY7" fmla="*/ 7906 h 16954"/>
                      <a:gd name="connsiteX8" fmla="*/ 242506 w 311848"/>
                      <a:gd name="connsiteY8" fmla="*/ 7906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6954">
                        <a:moveTo>
                          <a:pt x="242411" y="7906"/>
                        </a:move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91821" y="0"/>
                          <a:pt x="91726" y="0"/>
                          <a:pt x="91630" y="0"/>
                        </a:cubicBezTo>
                        <a:cubicBezTo>
                          <a:pt x="61055" y="190"/>
                          <a:pt x="30480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141446" y="8572"/>
                          <a:pt x="191452" y="11240"/>
                          <a:pt x="241364" y="14764"/>
                        </a:cubicBezTo>
                        <a:cubicBezTo>
                          <a:pt x="264795" y="15240"/>
                          <a:pt x="288322" y="16002"/>
                          <a:pt x="311849" y="16954"/>
                        </a:cubicBezTo>
                        <a:cubicBezTo>
                          <a:pt x="288798" y="13716"/>
                          <a:pt x="265652" y="10668"/>
                          <a:pt x="242506" y="7906"/>
                        </a:cubicBezTo>
                        <a:cubicBezTo>
                          <a:pt x="242506" y="7906"/>
                          <a:pt x="242506" y="7906"/>
                          <a:pt x="242506" y="790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5" name="Vrije vorm: vorm 17284">
                    <a:extLst>
                      <a:ext uri="{FF2B5EF4-FFF2-40B4-BE49-F238E27FC236}">
                        <a16:creationId xmlns:a16="http://schemas.microsoft.com/office/drawing/2014/main" id="{8E74849A-4129-4326-5D9F-3EB2423771FA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72392"/>
                    <a:ext cx="295465" cy="10382"/>
                  </a:xfrm>
                  <a:custGeom>
                    <a:avLst/>
                    <a:gdLst>
                      <a:gd name="connsiteX0" fmla="*/ 86678 w 295465"/>
                      <a:gd name="connsiteY0" fmla="*/ 3429 h 10382"/>
                      <a:gd name="connsiteX1" fmla="*/ 86487 w 295465"/>
                      <a:gd name="connsiteY1" fmla="*/ 3429 h 10382"/>
                      <a:gd name="connsiteX2" fmla="*/ 0 w 295465"/>
                      <a:gd name="connsiteY2" fmla="*/ 9049 h 10382"/>
                      <a:gd name="connsiteX3" fmla="*/ 86678 w 295465"/>
                      <a:gd name="connsiteY3" fmla="*/ 10382 h 10382"/>
                      <a:gd name="connsiteX4" fmla="*/ 229076 w 295465"/>
                      <a:gd name="connsiteY4" fmla="*/ 6953 h 10382"/>
                      <a:gd name="connsiteX5" fmla="*/ 295466 w 295465"/>
                      <a:gd name="connsiteY5" fmla="*/ 1905 h 10382"/>
                      <a:gd name="connsiteX6" fmla="*/ 228886 w 295465"/>
                      <a:gd name="connsiteY6" fmla="*/ 0 h 10382"/>
                      <a:gd name="connsiteX7" fmla="*/ 228886 w 295465"/>
                      <a:gd name="connsiteY7" fmla="*/ 0 h 10382"/>
                      <a:gd name="connsiteX8" fmla="*/ 86678 w 295465"/>
                      <a:gd name="connsiteY8" fmla="*/ 3429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86678" y="3429"/>
                        </a:move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228886" y="0"/>
                        </a:lnTo>
                        <a:lnTo>
                          <a:pt x="86678" y="342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6" name="Vrije vorm: vorm 17285">
                    <a:extLst>
                      <a:ext uri="{FF2B5EF4-FFF2-40B4-BE49-F238E27FC236}">
                        <a16:creationId xmlns:a16="http://schemas.microsoft.com/office/drawing/2014/main" id="{9B591CDF-7CAD-63A5-BB24-06CABD863719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12422"/>
                    <a:ext cx="2605373" cy="35824"/>
                  </a:xfrm>
                  <a:custGeom>
                    <a:avLst/>
                    <a:gdLst>
                      <a:gd name="connsiteX0" fmla="*/ 5620 w 2605373"/>
                      <a:gd name="connsiteY0" fmla="*/ 31814 h 35824"/>
                      <a:gd name="connsiteX1" fmla="*/ 25527 w 2605373"/>
                      <a:gd name="connsiteY1" fmla="*/ 29908 h 35824"/>
                      <a:gd name="connsiteX2" fmla="*/ 30099 w 2605373"/>
                      <a:gd name="connsiteY2" fmla="*/ 29528 h 35824"/>
                      <a:gd name="connsiteX3" fmla="*/ 593503 w 2605373"/>
                      <a:gd name="connsiteY3" fmla="*/ 25051 h 35824"/>
                      <a:gd name="connsiteX4" fmla="*/ 597027 w 2605373"/>
                      <a:gd name="connsiteY4" fmla="*/ 25337 h 35824"/>
                      <a:gd name="connsiteX5" fmla="*/ 771906 w 2605373"/>
                      <a:gd name="connsiteY5" fmla="*/ 35814 h 35824"/>
                      <a:gd name="connsiteX6" fmla="*/ 792385 w 2605373"/>
                      <a:gd name="connsiteY6" fmla="*/ 30671 h 35824"/>
                      <a:gd name="connsiteX7" fmla="*/ 808006 w 2605373"/>
                      <a:gd name="connsiteY7" fmla="*/ 33242 h 35824"/>
                      <a:gd name="connsiteX8" fmla="*/ 1188815 w 2605373"/>
                      <a:gd name="connsiteY8" fmla="*/ 23241 h 35824"/>
                      <a:gd name="connsiteX9" fmla="*/ 1203579 w 2605373"/>
                      <a:gd name="connsiteY9" fmla="*/ 20193 h 35824"/>
                      <a:gd name="connsiteX10" fmla="*/ 1461135 w 2605373"/>
                      <a:gd name="connsiteY10" fmla="*/ 18098 h 35824"/>
                      <a:gd name="connsiteX11" fmla="*/ 1642015 w 2605373"/>
                      <a:gd name="connsiteY11" fmla="*/ 28670 h 35824"/>
                      <a:gd name="connsiteX12" fmla="*/ 1976723 w 2605373"/>
                      <a:gd name="connsiteY12" fmla="*/ 19241 h 35824"/>
                      <a:gd name="connsiteX13" fmla="*/ 1997393 w 2605373"/>
                      <a:gd name="connsiteY13" fmla="*/ 13811 h 35824"/>
                      <a:gd name="connsiteX14" fmla="*/ 2028254 w 2605373"/>
                      <a:gd name="connsiteY14" fmla="*/ 13526 h 35824"/>
                      <a:gd name="connsiteX15" fmla="*/ 2048923 w 2605373"/>
                      <a:gd name="connsiteY15" fmla="*/ 18574 h 35824"/>
                      <a:gd name="connsiteX16" fmla="*/ 2346389 w 2605373"/>
                      <a:gd name="connsiteY16" fmla="*/ 17812 h 35824"/>
                      <a:gd name="connsiteX17" fmla="*/ 2471642 w 2605373"/>
                      <a:gd name="connsiteY17" fmla="*/ 10001 h 35824"/>
                      <a:gd name="connsiteX18" fmla="*/ 2605373 w 2605373"/>
                      <a:gd name="connsiteY18" fmla="*/ 8954 h 35824"/>
                      <a:gd name="connsiteX19" fmla="*/ 2605373 w 2605373"/>
                      <a:gd name="connsiteY19" fmla="*/ 0 h 35824"/>
                      <a:gd name="connsiteX20" fmla="*/ 1810 w 2605373"/>
                      <a:gd name="connsiteY20" fmla="*/ 20669 h 35824"/>
                      <a:gd name="connsiteX21" fmla="*/ 0 w 2605373"/>
                      <a:gd name="connsiteY21" fmla="*/ 20669 h 35824"/>
                      <a:gd name="connsiteX22" fmla="*/ 0 w 2605373"/>
                      <a:gd name="connsiteY22" fmla="*/ 32004 h 35824"/>
                      <a:gd name="connsiteX23" fmla="*/ 5620 w 2605373"/>
                      <a:gd name="connsiteY23" fmla="*/ 31718 h 358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605373" h="35824">
                        <a:moveTo>
                          <a:pt x="5620" y="31814"/>
                        </a:moveTo>
                        <a:cubicBezTo>
                          <a:pt x="12764" y="30861"/>
                          <a:pt x="16669" y="30575"/>
                          <a:pt x="25527" y="29908"/>
                        </a:cubicBezTo>
                        <a:cubicBezTo>
                          <a:pt x="27051" y="29813"/>
                          <a:pt x="28575" y="29623"/>
                          <a:pt x="30099" y="29528"/>
                        </a:cubicBezTo>
                        <a:lnTo>
                          <a:pt x="593503" y="25051"/>
                        </a:lnTo>
                        <a:cubicBezTo>
                          <a:pt x="594646" y="25146"/>
                          <a:pt x="595789" y="25241"/>
                          <a:pt x="597027" y="25337"/>
                        </a:cubicBezTo>
                        <a:cubicBezTo>
                          <a:pt x="655130" y="30480"/>
                          <a:pt x="713137" y="36100"/>
                          <a:pt x="771906" y="35814"/>
                        </a:cubicBezTo>
                        <a:cubicBezTo>
                          <a:pt x="780574" y="35814"/>
                          <a:pt x="787337" y="33814"/>
                          <a:pt x="792385" y="30671"/>
                        </a:cubicBezTo>
                        <a:cubicBezTo>
                          <a:pt x="796671" y="32290"/>
                          <a:pt x="801910" y="33338"/>
                          <a:pt x="808006" y="33242"/>
                        </a:cubicBezTo>
                        <a:cubicBezTo>
                          <a:pt x="935069" y="32195"/>
                          <a:pt x="1062038" y="28861"/>
                          <a:pt x="1188815" y="23241"/>
                        </a:cubicBezTo>
                        <a:cubicBezTo>
                          <a:pt x="1194530" y="22955"/>
                          <a:pt x="1199483" y="21908"/>
                          <a:pt x="1203579" y="20193"/>
                        </a:cubicBezTo>
                        <a:lnTo>
                          <a:pt x="1461135" y="18098"/>
                        </a:lnTo>
                        <a:cubicBezTo>
                          <a:pt x="1521333" y="22289"/>
                          <a:pt x="1581436" y="27623"/>
                          <a:pt x="1642015" y="28670"/>
                        </a:cubicBezTo>
                        <a:cubicBezTo>
                          <a:pt x="1753743" y="30671"/>
                          <a:pt x="1865090" y="20288"/>
                          <a:pt x="1976723" y="19241"/>
                        </a:cubicBezTo>
                        <a:cubicBezTo>
                          <a:pt x="1985486" y="19241"/>
                          <a:pt x="1992344" y="17050"/>
                          <a:pt x="1997393" y="13811"/>
                        </a:cubicBezTo>
                        <a:lnTo>
                          <a:pt x="2028254" y="13526"/>
                        </a:lnTo>
                        <a:cubicBezTo>
                          <a:pt x="2033302" y="16669"/>
                          <a:pt x="2040160" y="18669"/>
                          <a:pt x="2048923" y="18574"/>
                        </a:cubicBezTo>
                        <a:cubicBezTo>
                          <a:pt x="2147983" y="17812"/>
                          <a:pt x="2247424" y="21717"/>
                          <a:pt x="2346389" y="17812"/>
                        </a:cubicBezTo>
                        <a:cubicBezTo>
                          <a:pt x="2388203" y="16193"/>
                          <a:pt x="2429923" y="13049"/>
                          <a:pt x="2471642" y="10001"/>
                        </a:cubicBezTo>
                        <a:lnTo>
                          <a:pt x="2605373" y="8954"/>
                        </a:lnTo>
                        <a:lnTo>
                          <a:pt x="2605373" y="0"/>
                        </a:lnTo>
                        <a:cubicBezTo>
                          <a:pt x="2605373" y="0"/>
                          <a:pt x="1810" y="20669"/>
                          <a:pt x="1810" y="20669"/>
                        </a:cubicBezTo>
                        <a:lnTo>
                          <a:pt x="0" y="20669"/>
                        </a:lnTo>
                        <a:cubicBezTo>
                          <a:pt x="0" y="20669"/>
                          <a:pt x="0" y="32004"/>
                          <a:pt x="0" y="32004"/>
                        </a:cubicBezTo>
                        <a:cubicBezTo>
                          <a:pt x="1905" y="32004"/>
                          <a:pt x="3810" y="32004"/>
                          <a:pt x="5620" y="3171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7" name="Vrije vorm: vorm 17286">
                    <a:extLst>
                      <a:ext uri="{FF2B5EF4-FFF2-40B4-BE49-F238E27FC236}">
                        <a16:creationId xmlns:a16="http://schemas.microsoft.com/office/drawing/2014/main" id="{8DDD871A-D908-BF73-B523-A004690CBD62}"/>
                      </a:ext>
                    </a:extLst>
                  </p:cNvPr>
                  <p:cNvSpPr/>
                  <p:nvPr/>
                </p:nvSpPr>
                <p:spPr>
                  <a:xfrm>
                    <a:off x="9991160" y="2399315"/>
                    <a:ext cx="51530" cy="3619"/>
                  </a:xfrm>
                  <a:custGeom>
                    <a:avLst/>
                    <a:gdLst>
                      <a:gd name="connsiteX0" fmla="*/ 51530 w 51530"/>
                      <a:gd name="connsiteY0" fmla="*/ 1715 h 3619"/>
                      <a:gd name="connsiteX1" fmla="*/ 51530 w 51530"/>
                      <a:gd name="connsiteY1" fmla="*/ 0 h 3619"/>
                      <a:gd name="connsiteX2" fmla="*/ 0 w 51530"/>
                      <a:gd name="connsiteY2" fmla="*/ 3620 h 3619"/>
                      <a:gd name="connsiteX3" fmla="*/ 51530 w 51530"/>
                      <a:gd name="connsiteY3" fmla="*/ 1619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1530" h="3619">
                        <a:moveTo>
                          <a:pt x="51530" y="1715"/>
                        </a:moveTo>
                        <a:lnTo>
                          <a:pt x="51530" y="0"/>
                        </a:lnTo>
                        <a:cubicBezTo>
                          <a:pt x="34385" y="1238"/>
                          <a:pt x="17240" y="2572"/>
                          <a:pt x="0" y="3620"/>
                        </a:cubicBezTo>
                        <a:cubicBezTo>
                          <a:pt x="17145" y="3143"/>
                          <a:pt x="34385" y="2381"/>
                          <a:pt x="51530" y="1619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8" name="Vrije vorm: vorm 17287">
                    <a:extLst>
                      <a:ext uri="{FF2B5EF4-FFF2-40B4-BE49-F238E27FC236}">
                        <a16:creationId xmlns:a16="http://schemas.microsoft.com/office/drawing/2014/main" id="{FC078A02-F278-3DF2-BFA3-70068E4B3332}"/>
                      </a:ext>
                    </a:extLst>
                  </p:cNvPr>
                  <p:cNvSpPr/>
                  <p:nvPr/>
                </p:nvSpPr>
                <p:spPr>
                  <a:xfrm>
                    <a:off x="7437222" y="2121661"/>
                    <a:ext cx="2605563" cy="382619"/>
                  </a:xfrm>
                  <a:custGeom>
                    <a:avLst/>
                    <a:gdLst>
                      <a:gd name="connsiteX0" fmla="*/ 2605469 w 2605563"/>
                      <a:gd name="connsiteY0" fmla="*/ 338138 h 382619"/>
                      <a:gd name="connsiteX1" fmla="*/ 2529459 w 2605563"/>
                      <a:gd name="connsiteY1" fmla="*/ 339947 h 382619"/>
                      <a:gd name="connsiteX2" fmla="*/ 2121218 w 2605563"/>
                      <a:gd name="connsiteY2" fmla="*/ 339662 h 382619"/>
                      <a:gd name="connsiteX3" fmla="*/ 1930718 w 2605563"/>
                      <a:gd name="connsiteY3" fmla="*/ 333470 h 382619"/>
                      <a:gd name="connsiteX4" fmla="*/ 1981581 w 2605563"/>
                      <a:gd name="connsiteY4" fmla="*/ 331851 h 382619"/>
                      <a:gd name="connsiteX5" fmla="*/ 1930718 w 2605563"/>
                      <a:gd name="connsiteY5" fmla="*/ 330232 h 382619"/>
                      <a:gd name="connsiteX6" fmla="*/ 2121503 w 2605563"/>
                      <a:gd name="connsiteY6" fmla="*/ 324231 h 382619"/>
                      <a:gd name="connsiteX7" fmla="*/ 2529745 w 2605563"/>
                      <a:gd name="connsiteY7" fmla="*/ 324517 h 382619"/>
                      <a:gd name="connsiteX8" fmla="*/ 2605469 w 2605563"/>
                      <a:gd name="connsiteY8" fmla="*/ 326422 h 382619"/>
                      <a:gd name="connsiteX9" fmla="*/ 2605469 w 2605563"/>
                      <a:gd name="connsiteY9" fmla="*/ 280988 h 382619"/>
                      <a:gd name="connsiteX10" fmla="*/ 2467070 w 2605563"/>
                      <a:gd name="connsiteY10" fmla="*/ 289084 h 382619"/>
                      <a:gd name="connsiteX11" fmla="*/ 2160365 w 2605563"/>
                      <a:gd name="connsiteY11" fmla="*/ 284512 h 382619"/>
                      <a:gd name="connsiteX12" fmla="*/ 2018824 w 2605563"/>
                      <a:gd name="connsiteY12" fmla="*/ 271463 h 382619"/>
                      <a:gd name="connsiteX13" fmla="*/ 2093881 w 2605563"/>
                      <a:gd name="connsiteY13" fmla="*/ 275749 h 382619"/>
                      <a:gd name="connsiteX14" fmla="*/ 2018824 w 2605563"/>
                      <a:gd name="connsiteY14" fmla="*/ 268224 h 382619"/>
                      <a:gd name="connsiteX15" fmla="*/ 2161318 w 2605563"/>
                      <a:gd name="connsiteY15" fmla="*/ 275272 h 382619"/>
                      <a:gd name="connsiteX16" fmla="*/ 2466785 w 2605563"/>
                      <a:gd name="connsiteY16" fmla="*/ 279845 h 382619"/>
                      <a:gd name="connsiteX17" fmla="*/ 2605469 w 2605563"/>
                      <a:gd name="connsiteY17" fmla="*/ 276320 h 382619"/>
                      <a:gd name="connsiteX18" fmla="*/ 2605469 w 2605563"/>
                      <a:gd name="connsiteY18" fmla="*/ 109633 h 382619"/>
                      <a:gd name="connsiteX19" fmla="*/ 2398109 w 2605563"/>
                      <a:gd name="connsiteY19" fmla="*/ 121634 h 382619"/>
                      <a:gd name="connsiteX20" fmla="*/ 2122646 w 2605563"/>
                      <a:gd name="connsiteY20" fmla="*/ 120491 h 382619"/>
                      <a:gd name="connsiteX21" fmla="*/ 1671923 w 2605563"/>
                      <a:gd name="connsiteY21" fmla="*/ 105537 h 382619"/>
                      <a:gd name="connsiteX22" fmla="*/ 1220819 w 2605563"/>
                      <a:gd name="connsiteY22" fmla="*/ 116872 h 382619"/>
                      <a:gd name="connsiteX23" fmla="*/ 798100 w 2605563"/>
                      <a:gd name="connsiteY23" fmla="*/ 122872 h 382619"/>
                      <a:gd name="connsiteX24" fmla="*/ 910685 w 2605563"/>
                      <a:gd name="connsiteY24" fmla="*/ 119920 h 382619"/>
                      <a:gd name="connsiteX25" fmla="*/ 798100 w 2605563"/>
                      <a:gd name="connsiteY25" fmla="*/ 119634 h 382619"/>
                      <a:gd name="connsiteX26" fmla="*/ 1219676 w 2605563"/>
                      <a:gd name="connsiteY26" fmla="*/ 101441 h 382619"/>
                      <a:gd name="connsiteX27" fmla="*/ 1672400 w 2605563"/>
                      <a:gd name="connsiteY27" fmla="*/ 90107 h 382619"/>
                      <a:gd name="connsiteX28" fmla="*/ 2124075 w 2605563"/>
                      <a:gd name="connsiteY28" fmla="*/ 105061 h 382619"/>
                      <a:gd name="connsiteX29" fmla="*/ 2398109 w 2605563"/>
                      <a:gd name="connsiteY29" fmla="*/ 112300 h 382619"/>
                      <a:gd name="connsiteX30" fmla="*/ 2605469 w 2605563"/>
                      <a:gd name="connsiteY30" fmla="*/ 104966 h 382619"/>
                      <a:gd name="connsiteX31" fmla="*/ 2605469 w 2605563"/>
                      <a:gd name="connsiteY31" fmla="*/ 0 h 382619"/>
                      <a:gd name="connsiteX32" fmla="*/ 2471642 w 2605563"/>
                      <a:gd name="connsiteY32" fmla="*/ 1048 h 382619"/>
                      <a:gd name="connsiteX33" fmla="*/ 2346389 w 2605563"/>
                      <a:gd name="connsiteY33" fmla="*/ 8858 h 382619"/>
                      <a:gd name="connsiteX34" fmla="*/ 2048923 w 2605563"/>
                      <a:gd name="connsiteY34" fmla="*/ 9620 h 382619"/>
                      <a:gd name="connsiteX35" fmla="*/ 2028254 w 2605563"/>
                      <a:gd name="connsiteY35" fmla="*/ 4572 h 382619"/>
                      <a:gd name="connsiteX36" fmla="*/ 1997393 w 2605563"/>
                      <a:gd name="connsiteY36" fmla="*/ 4858 h 382619"/>
                      <a:gd name="connsiteX37" fmla="*/ 1976723 w 2605563"/>
                      <a:gd name="connsiteY37" fmla="*/ 10287 h 382619"/>
                      <a:gd name="connsiteX38" fmla="*/ 1642015 w 2605563"/>
                      <a:gd name="connsiteY38" fmla="*/ 19717 h 382619"/>
                      <a:gd name="connsiteX39" fmla="*/ 1461135 w 2605563"/>
                      <a:gd name="connsiteY39" fmla="*/ 9144 h 382619"/>
                      <a:gd name="connsiteX40" fmla="*/ 1203579 w 2605563"/>
                      <a:gd name="connsiteY40" fmla="*/ 11240 h 382619"/>
                      <a:gd name="connsiteX41" fmla="*/ 1188815 w 2605563"/>
                      <a:gd name="connsiteY41" fmla="*/ 14288 h 382619"/>
                      <a:gd name="connsiteX42" fmla="*/ 808006 w 2605563"/>
                      <a:gd name="connsiteY42" fmla="*/ 24289 h 382619"/>
                      <a:gd name="connsiteX43" fmla="*/ 792385 w 2605563"/>
                      <a:gd name="connsiteY43" fmla="*/ 21717 h 382619"/>
                      <a:gd name="connsiteX44" fmla="*/ 771906 w 2605563"/>
                      <a:gd name="connsiteY44" fmla="*/ 26860 h 382619"/>
                      <a:gd name="connsiteX45" fmla="*/ 597027 w 2605563"/>
                      <a:gd name="connsiteY45" fmla="*/ 16383 h 382619"/>
                      <a:gd name="connsiteX46" fmla="*/ 593503 w 2605563"/>
                      <a:gd name="connsiteY46" fmla="*/ 16097 h 382619"/>
                      <a:gd name="connsiteX47" fmla="*/ 30099 w 2605563"/>
                      <a:gd name="connsiteY47" fmla="*/ 20574 h 382619"/>
                      <a:gd name="connsiteX48" fmla="*/ 25527 w 2605563"/>
                      <a:gd name="connsiteY48" fmla="*/ 20955 h 382619"/>
                      <a:gd name="connsiteX49" fmla="*/ 5620 w 2605563"/>
                      <a:gd name="connsiteY49" fmla="*/ 22860 h 382619"/>
                      <a:gd name="connsiteX50" fmla="*/ 0 w 2605563"/>
                      <a:gd name="connsiteY50" fmla="*/ 23146 h 382619"/>
                      <a:gd name="connsiteX51" fmla="*/ 0 w 2605563"/>
                      <a:gd name="connsiteY51" fmla="*/ 63722 h 382619"/>
                      <a:gd name="connsiteX52" fmla="*/ 220028 w 2605563"/>
                      <a:gd name="connsiteY52" fmla="*/ 57150 h 382619"/>
                      <a:gd name="connsiteX53" fmla="*/ 325374 w 2605563"/>
                      <a:gd name="connsiteY53" fmla="*/ 58865 h 382619"/>
                      <a:gd name="connsiteX54" fmla="*/ 297466 w 2605563"/>
                      <a:gd name="connsiteY54" fmla="*/ 61627 h 382619"/>
                      <a:gd name="connsiteX55" fmla="*/ 325374 w 2605563"/>
                      <a:gd name="connsiteY55" fmla="*/ 62103 h 382619"/>
                      <a:gd name="connsiteX56" fmla="*/ 221075 w 2605563"/>
                      <a:gd name="connsiteY56" fmla="*/ 72580 h 382619"/>
                      <a:gd name="connsiteX57" fmla="*/ 190 w 2605563"/>
                      <a:gd name="connsiteY57" fmla="*/ 79153 h 382619"/>
                      <a:gd name="connsiteX58" fmla="*/ 190 w 2605563"/>
                      <a:gd name="connsiteY58" fmla="*/ 220218 h 382619"/>
                      <a:gd name="connsiteX59" fmla="*/ 213360 w 2605563"/>
                      <a:gd name="connsiteY59" fmla="*/ 219075 h 382619"/>
                      <a:gd name="connsiteX60" fmla="*/ 348615 w 2605563"/>
                      <a:gd name="connsiteY60" fmla="*/ 220218 h 382619"/>
                      <a:gd name="connsiteX61" fmla="*/ 276511 w 2605563"/>
                      <a:gd name="connsiteY61" fmla="*/ 222790 h 382619"/>
                      <a:gd name="connsiteX62" fmla="*/ 348615 w 2605563"/>
                      <a:gd name="connsiteY62" fmla="*/ 223457 h 382619"/>
                      <a:gd name="connsiteX63" fmla="*/ 213360 w 2605563"/>
                      <a:gd name="connsiteY63" fmla="*/ 228314 h 382619"/>
                      <a:gd name="connsiteX64" fmla="*/ 190 w 2605563"/>
                      <a:gd name="connsiteY64" fmla="*/ 229457 h 382619"/>
                      <a:gd name="connsiteX65" fmla="*/ 190 w 2605563"/>
                      <a:gd name="connsiteY65" fmla="*/ 327660 h 382619"/>
                      <a:gd name="connsiteX66" fmla="*/ 413480 w 2605563"/>
                      <a:gd name="connsiteY66" fmla="*/ 332804 h 382619"/>
                      <a:gd name="connsiteX67" fmla="*/ 865822 w 2605563"/>
                      <a:gd name="connsiteY67" fmla="*/ 330803 h 382619"/>
                      <a:gd name="connsiteX68" fmla="*/ 1092041 w 2605563"/>
                      <a:gd name="connsiteY68" fmla="*/ 324707 h 382619"/>
                      <a:gd name="connsiteX69" fmla="*/ 1318641 w 2605563"/>
                      <a:gd name="connsiteY69" fmla="*/ 325755 h 382619"/>
                      <a:gd name="connsiteX70" fmla="*/ 1864900 w 2605563"/>
                      <a:gd name="connsiteY70" fmla="*/ 364712 h 382619"/>
                      <a:gd name="connsiteX71" fmla="*/ 1576292 w 2605563"/>
                      <a:gd name="connsiteY71" fmla="*/ 343662 h 382619"/>
                      <a:gd name="connsiteX72" fmla="*/ 1864900 w 2605563"/>
                      <a:gd name="connsiteY72" fmla="*/ 367951 h 382619"/>
                      <a:gd name="connsiteX73" fmla="*/ 1317974 w 2605563"/>
                      <a:gd name="connsiteY73" fmla="*/ 335090 h 382619"/>
                      <a:gd name="connsiteX74" fmla="*/ 1092137 w 2605563"/>
                      <a:gd name="connsiteY74" fmla="*/ 334042 h 382619"/>
                      <a:gd name="connsiteX75" fmla="*/ 865918 w 2605563"/>
                      <a:gd name="connsiteY75" fmla="*/ 340138 h 382619"/>
                      <a:gd name="connsiteX76" fmla="*/ 413004 w 2605563"/>
                      <a:gd name="connsiteY76" fmla="*/ 342138 h 382619"/>
                      <a:gd name="connsiteX77" fmla="*/ 0 w 2605563"/>
                      <a:gd name="connsiteY77" fmla="*/ 331089 h 382619"/>
                      <a:gd name="connsiteX78" fmla="*/ 0 w 2605563"/>
                      <a:gd name="connsiteY78" fmla="*/ 350996 h 382619"/>
                      <a:gd name="connsiteX79" fmla="*/ 58865 w 2605563"/>
                      <a:gd name="connsiteY79" fmla="*/ 345758 h 382619"/>
                      <a:gd name="connsiteX80" fmla="*/ 362331 w 2605563"/>
                      <a:gd name="connsiteY80" fmla="*/ 342138 h 382619"/>
                      <a:gd name="connsiteX81" fmla="*/ 545592 w 2605563"/>
                      <a:gd name="connsiteY81" fmla="*/ 354140 h 382619"/>
                      <a:gd name="connsiteX82" fmla="*/ 496824 w 2605563"/>
                      <a:gd name="connsiteY82" fmla="*/ 353759 h 382619"/>
                      <a:gd name="connsiteX83" fmla="*/ 545592 w 2605563"/>
                      <a:gd name="connsiteY83" fmla="*/ 357378 h 382619"/>
                      <a:gd name="connsiteX84" fmla="*/ 361569 w 2605563"/>
                      <a:gd name="connsiteY84" fmla="*/ 357569 h 382619"/>
                      <a:gd name="connsiteX85" fmla="*/ 59912 w 2605563"/>
                      <a:gd name="connsiteY85" fmla="*/ 361188 h 382619"/>
                      <a:gd name="connsiteX86" fmla="*/ 4667 w 2605563"/>
                      <a:gd name="connsiteY86" fmla="*/ 361283 h 382619"/>
                      <a:gd name="connsiteX87" fmla="*/ 16955 w 2605563"/>
                      <a:gd name="connsiteY87" fmla="*/ 382619 h 382619"/>
                      <a:gd name="connsiteX88" fmla="*/ 2591943 w 2605563"/>
                      <a:gd name="connsiteY88" fmla="*/ 362045 h 382619"/>
                      <a:gd name="connsiteX89" fmla="*/ 2605564 w 2605563"/>
                      <a:gd name="connsiteY89" fmla="*/ 346900 h 382619"/>
                      <a:gd name="connsiteX90" fmla="*/ 2605564 w 2605563"/>
                      <a:gd name="connsiteY90" fmla="*/ 338328 h 382619"/>
                      <a:gd name="connsiteX91" fmla="*/ 1749266 w 2605563"/>
                      <a:gd name="connsiteY91" fmla="*/ 226504 h 382619"/>
                      <a:gd name="connsiteX92" fmla="*/ 1300163 w 2605563"/>
                      <a:gd name="connsiteY92" fmla="*/ 230219 h 382619"/>
                      <a:gd name="connsiteX93" fmla="*/ 1090136 w 2605563"/>
                      <a:gd name="connsiteY93" fmla="*/ 228505 h 382619"/>
                      <a:gd name="connsiteX94" fmla="*/ 1146048 w 2605563"/>
                      <a:gd name="connsiteY94" fmla="*/ 225742 h 382619"/>
                      <a:gd name="connsiteX95" fmla="*/ 1090136 w 2605563"/>
                      <a:gd name="connsiteY95" fmla="*/ 225266 h 382619"/>
                      <a:gd name="connsiteX96" fmla="*/ 1299877 w 2605563"/>
                      <a:gd name="connsiteY96" fmla="*/ 214789 h 382619"/>
                      <a:gd name="connsiteX97" fmla="*/ 1749552 w 2605563"/>
                      <a:gd name="connsiteY97" fmla="*/ 211074 h 382619"/>
                      <a:gd name="connsiteX98" fmla="*/ 2022634 w 2605563"/>
                      <a:gd name="connsiteY98" fmla="*/ 218694 h 382619"/>
                      <a:gd name="connsiteX99" fmla="*/ 1949863 w 2605563"/>
                      <a:gd name="connsiteY99" fmla="*/ 219742 h 382619"/>
                      <a:gd name="connsiteX100" fmla="*/ 2022634 w 2605563"/>
                      <a:gd name="connsiteY100" fmla="*/ 221933 h 382619"/>
                      <a:gd name="connsiteX101" fmla="*/ 1749266 w 2605563"/>
                      <a:gd name="connsiteY101" fmla="*/ 226600 h 382619"/>
                      <a:gd name="connsiteX102" fmla="*/ 1979962 w 2605563"/>
                      <a:gd name="connsiteY102" fmla="*/ 257651 h 382619"/>
                      <a:gd name="connsiteX103" fmla="*/ 1867472 w 2605563"/>
                      <a:gd name="connsiteY103" fmla="*/ 264700 h 382619"/>
                      <a:gd name="connsiteX104" fmla="*/ 1682591 w 2605563"/>
                      <a:gd name="connsiteY104" fmla="*/ 268319 h 382619"/>
                      <a:gd name="connsiteX105" fmla="*/ 1595819 w 2605563"/>
                      <a:gd name="connsiteY105" fmla="*/ 264795 h 382619"/>
                      <a:gd name="connsiteX106" fmla="*/ 1618869 w 2605563"/>
                      <a:gd name="connsiteY106" fmla="*/ 262509 h 382619"/>
                      <a:gd name="connsiteX107" fmla="*/ 1595819 w 2605563"/>
                      <a:gd name="connsiteY107" fmla="*/ 261557 h 382619"/>
                      <a:gd name="connsiteX108" fmla="*/ 1681925 w 2605563"/>
                      <a:gd name="connsiteY108" fmla="*/ 252889 h 382619"/>
                      <a:gd name="connsiteX109" fmla="*/ 1867281 w 2605563"/>
                      <a:gd name="connsiteY109" fmla="*/ 249174 h 382619"/>
                      <a:gd name="connsiteX110" fmla="*/ 1979962 w 2605563"/>
                      <a:gd name="connsiteY110" fmla="*/ 254317 h 382619"/>
                      <a:gd name="connsiteX111" fmla="*/ 1949958 w 2605563"/>
                      <a:gd name="connsiteY111" fmla="*/ 256222 h 382619"/>
                      <a:gd name="connsiteX112" fmla="*/ 1979962 w 2605563"/>
                      <a:gd name="connsiteY112" fmla="*/ 257556 h 382619"/>
                      <a:gd name="connsiteX113" fmla="*/ 2603754 w 2605563"/>
                      <a:gd name="connsiteY113" fmla="*/ 240887 h 382619"/>
                      <a:gd name="connsiteX114" fmla="*/ 2504599 w 2605563"/>
                      <a:gd name="connsiteY114" fmla="*/ 246888 h 382619"/>
                      <a:gd name="connsiteX115" fmla="*/ 2342007 w 2605563"/>
                      <a:gd name="connsiteY115" fmla="*/ 250126 h 382619"/>
                      <a:gd name="connsiteX116" fmla="*/ 2265521 w 2605563"/>
                      <a:gd name="connsiteY116" fmla="*/ 246983 h 382619"/>
                      <a:gd name="connsiteX117" fmla="*/ 2285810 w 2605563"/>
                      <a:gd name="connsiteY117" fmla="*/ 244602 h 382619"/>
                      <a:gd name="connsiteX118" fmla="*/ 2265521 w 2605563"/>
                      <a:gd name="connsiteY118" fmla="*/ 243745 h 382619"/>
                      <a:gd name="connsiteX119" fmla="*/ 2341150 w 2605563"/>
                      <a:gd name="connsiteY119" fmla="*/ 234696 h 382619"/>
                      <a:gd name="connsiteX120" fmla="*/ 2504504 w 2605563"/>
                      <a:gd name="connsiteY120" fmla="*/ 231458 h 382619"/>
                      <a:gd name="connsiteX121" fmla="*/ 2603659 w 2605563"/>
                      <a:gd name="connsiteY121" fmla="*/ 237649 h 382619"/>
                      <a:gd name="connsiteX122" fmla="*/ 2577275 w 2605563"/>
                      <a:gd name="connsiteY122" fmla="*/ 239268 h 382619"/>
                      <a:gd name="connsiteX123" fmla="*/ 2603659 w 2605563"/>
                      <a:gd name="connsiteY123" fmla="*/ 240887 h 382619"/>
                      <a:gd name="connsiteX124" fmla="*/ 2194941 w 2605563"/>
                      <a:gd name="connsiteY124" fmla="*/ 138303 h 382619"/>
                      <a:gd name="connsiteX125" fmla="*/ 2344960 w 2605563"/>
                      <a:gd name="connsiteY125" fmla="*/ 145066 h 382619"/>
                      <a:gd name="connsiteX126" fmla="*/ 2436305 w 2605563"/>
                      <a:gd name="connsiteY126" fmla="*/ 149733 h 382619"/>
                      <a:gd name="connsiteX127" fmla="*/ 2387537 w 2605563"/>
                      <a:gd name="connsiteY127" fmla="*/ 150495 h 382619"/>
                      <a:gd name="connsiteX128" fmla="*/ 2436305 w 2605563"/>
                      <a:gd name="connsiteY128" fmla="*/ 152971 h 382619"/>
                      <a:gd name="connsiteX129" fmla="*/ 2344388 w 2605563"/>
                      <a:gd name="connsiteY129" fmla="*/ 154400 h 382619"/>
                      <a:gd name="connsiteX130" fmla="*/ 2193893 w 2605563"/>
                      <a:gd name="connsiteY130" fmla="*/ 147638 h 382619"/>
                      <a:gd name="connsiteX131" fmla="*/ 2124551 w 2605563"/>
                      <a:gd name="connsiteY131" fmla="*/ 139732 h 382619"/>
                      <a:gd name="connsiteX132" fmla="*/ 2161508 w 2605563"/>
                      <a:gd name="connsiteY132" fmla="*/ 140684 h 382619"/>
                      <a:gd name="connsiteX133" fmla="*/ 2124551 w 2605563"/>
                      <a:gd name="connsiteY133" fmla="*/ 136493 h 382619"/>
                      <a:gd name="connsiteX134" fmla="*/ 2195036 w 2605563"/>
                      <a:gd name="connsiteY134" fmla="*/ 138303 h 382619"/>
                      <a:gd name="connsiteX135" fmla="*/ 955453 w 2605563"/>
                      <a:gd name="connsiteY135" fmla="*/ 146780 h 382619"/>
                      <a:gd name="connsiteX136" fmla="*/ 1061371 w 2605563"/>
                      <a:gd name="connsiteY136" fmla="*/ 140208 h 382619"/>
                      <a:gd name="connsiteX137" fmla="*/ 1126236 w 2605563"/>
                      <a:gd name="connsiteY137" fmla="*/ 138684 h 382619"/>
                      <a:gd name="connsiteX138" fmla="*/ 1092041 w 2605563"/>
                      <a:gd name="connsiteY138" fmla="*/ 142684 h 382619"/>
                      <a:gd name="connsiteX139" fmla="*/ 1126236 w 2605563"/>
                      <a:gd name="connsiteY139" fmla="*/ 141922 h 382619"/>
                      <a:gd name="connsiteX140" fmla="*/ 1062323 w 2605563"/>
                      <a:gd name="connsiteY140" fmla="*/ 149447 h 382619"/>
                      <a:gd name="connsiteX141" fmla="*/ 956215 w 2605563"/>
                      <a:gd name="connsiteY141" fmla="*/ 156020 h 382619"/>
                      <a:gd name="connsiteX142" fmla="*/ 906304 w 2605563"/>
                      <a:gd name="connsiteY142" fmla="*/ 155734 h 382619"/>
                      <a:gd name="connsiteX143" fmla="*/ 932688 w 2605563"/>
                      <a:gd name="connsiteY143" fmla="*/ 152686 h 382619"/>
                      <a:gd name="connsiteX144" fmla="*/ 906304 w 2605563"/>
                      <a:gd name="connsiteY144" fmla="*/ 152495 h 382619"/>
                      <a:gd name="connsiteX145" fmla="*/ 955453 w 2605563"/>
                      <a:gd name="connsiteY145" fmla="*/ 146685 h 382619"/>
                      <a:gd name="connsiteX146" fmla="*/ 2364010 w 2605563"/>
                      <a:gd name="connsiteY146" fmla="*/ 76009 h 382619"/>
                      <a:gd name="connsiteX147" fmla="*/ 2236565 w 2605563"/>
                      <a:gd name="connsiteY147" fmla="*/ 78200 h 382619"/>
                      <a:gd name="connsiteX148" fmla="*/ 2364010 w 2605563"/>
                      <a:gd name="connsiteY148" fmla="*/ 79248 h 382619"/>
                      <a:gd name="connsiteX149" fmla="*/ 1885760 w 2605563"/>
                      <a:gd name="connsiteY149" fmla="*/ 87630 h 382619"/>
                      <a:gd name="connsiteX150" fmla="*/ 1099471 w 2605563"/>
                      <a:gd name="connsiteY150" fmla="*/ 91345 h 382619"/>
                      <a:gd name="connsiteX151" fmla="*/ 732282 w 2605563"/>
                      <a:gd name="connsiteY151" fmla="*/ 86963 h 382619"/>
                      <a:gd name="connsiteX152" fmla="*/ 830199 w 2605563"/>
                      <a:gd name="connsiteY152" fmla="*/ 84868 h 382619"/>
                      <a:gd name="connsiteX153" fmla="*/ 732282 w 2605563"/>
                      <a:gd name="connsiteY153" fmla="*/ 83725 h 382619"/>
                      <a:gd name="connsiteX154" fmla="*/ 1099566 w 2605563"/>
                      <a:gd name="connsiteY154" fmla="*/ 75914 h 382619"/>
                      <a:gd name="connsiteX155" fmla="*/ 1885855 w 2605563"/>
                      <a:gd name="connsiteY155" fmla="*/ 72200 h 382619"/>
                      <a:gd name="connsiteX156" fmla="*/ 2364010 w 2605563"/>
                      <a:gd name="connsiteY156" fmla="*/ 76009 h 382619"/>
                      <a:gd name="connsiteX157" fmla="*/ 883539 w 2605563"/>
                      <a:gd name="connsiteY157" fmla="*/ 39529 h 382619"/>
                      <a:gd name="connsiteX158" fmla="*/ 1309211 w 2605563"/>
                      <a:gd name="connsiteY158" fmla="*/ 38767 h 382619"/>
                      <a:gd name="connsiteX159" fmla="*/ 1521905 w 2605563"/>
                      <a:gd name="connsiteY159" fmla="*/ 35719 h 382619"/>
                      <a:gd name="connsiteX160" fmla="*/ 1734502 w 2605563"/>
                      <a:gd name="connsiteY160" fmla="*/ 30099 h 382619"/>
                      <a:gd name="connsiteX161" fmla="*/ 2251805 w 2605563"/>
                      <a:gd name="connsiteY161" fmla="*/ 12287 h 382619"/>
                      <a:gd name="connsiteX162" fmla="*/ 2114550 w 2605563"/>
                      <a:gd name="connsiteY162" fmla="*/ 21622 h 382619"/>
                      <a:gd name="connsiteX163" fmla="*/ 2251805 w 2605563"/>
                      <a:gd name="connsiteY163" fmla="*/ 15526 h 382619"/>
                      <a:gd name="connsiteX164" fmla="*/ 1735265 w 2605563"/>
                      <a:gd name="connsiteY164" fmla="*/ 45434 h 382619"/>
                      <a:gd name="connsiteX165" fmla="*/ 1522286 w 2605563"/>
                      <a:gd name="connsiteY165" fmla="*/ 51054 h 382619"/>
                      <a:gd name="connsiteX166" fmla="*/ 1309211 w 2605563"/>
                      <a:gd name="connsiteY166" fmla="*/ 54102 h 382619"/>
                      <a:gd name="connsiteX167" fmla="*/ 883349 w 2605563"/>
                      <a:gd name="connsiteY167" fmla="*/ 54864 h 382619"/>
                      <a:gd name="connsiteX168" fmla="*/ 485966 w 2605563"/>
                      <a:gd name="connsiteY168" fmla="*/ 60008 h 382619"/>
                      <a:gd name="connsiteX169" fmla="*/ 591598 w 2605563"/>
                      <a:gd name="connsiteY169" fmla="*/ 53054 h 382619"/>
                      <a:gd name="connsiteX170" fmla="*/ 485966 w 2605563"/>
                      <a:gd name="connsiteY170" fmla="*/ 56769 h 382619"/>
                      <a:gd name="connsiteX171" fmla="*/ 883444 w 2605563"/>
                      <a:gd name="connsiteY171" fmla="*/ 39433 h 382619"/>
                      <a:gd name="connsiteX172" fmla="*/ 487775 w 2605563"/>
                      <a:gd name="connsiteY172" fmla="*/ 99917 h 382619"/>
                      <a:gd name="connsiteX173" fmla="*/ 596360 w 2605563"/>
                      <a:gd name="connsiteY173" fmla="*/ 96298 h 382619"/>
                      <a:gd name="connsiteX174" fmla="*/ 663321 w 2605563"/>
                      <a:gd name="connsiteY174" fmla="*/ 98108 h 382619"/>
                      <a:gd name="connsiteX175" fmla="*/ 645700 w 2605563"/>
                      <a:gd name="connsiteY175" fmla="*/ 100870 h 382619"/>
                      <a:gd name="connsiteX176" fmla="*/ 663321 w 2605563"/>
                      <a:gd name="connsiteY176" fmla="*/ 101346 h 382619"/>
                      <a:gd name="connsiteX177" fmla="*/ 597789 w 2605563"/>
                      <a:gd name="connsiteY177" fmla="*/ 111728 h 382619"/>
                      <a:gd name="connsiteX178" fmla="*/ 487966 w 2605563"/>
                      <a:gd name="connsiteY178" fmla="*/ 115443 h 382619"/>
                      <a:gd name="connsiteX179" fmla="*/ 436817 w 2605563"/>
                      <a:gd name="connsiteY179" fmla="*/ 109633 h 382619"/>
                      <a:gd name="connsiteX180" fmla="*/ 450437 w 2605563"/>
                      <a:gd name="connsiteY180" fmla="*/ 107918 h 382619"/>
                      <a:gd name="connsiteX181" fmla="*/ 436817 w 2605563"/>
                      <a:gd name="connsiteY181" fmla="*/ 106394 h 382619"/>
                      <a:gd name="connsiteX182" fmla="*/ 487775 w 2605563"/>
                      <a:gd name="connsiteY182" fmla="*/ 100013 h 382619"/>
                      <a:gd name="connsiteX183" fmla="*/ 141256 w 2605563"/>
                      <a:gd name="connsiteY183" fmla="*/ 172593 h 382619"/>
                      <a:gd name="connsiteX184" fmla="*/ 285750 w 2605563"/>
                      <a:gd name="connsiteY184" fmla="*/ 171736 h 382619"/>
                      <a:gd name="connsiteX185" fmla="*/ 141256 w 2605563"/>
                      <a:gd name="connsiteY185" fmla="*/ 169259 h 382619"/>
                      <a:gd name="connsiteX186" fmla="*/ 683705 w 2605563"/>
                      <a:gd name="connsiteY186" fmla="*/ 166211 h 382619"/>
                      <a:gd name="connsiteX187" fmla="*/ 1264063 w 2605563"/>
                      <a:gd name="connsiteY187" fmla="*/ 169450 h 382619"/>
                      <a:gd name="connsiteX188" fmla="*/ 1554290 w 2605563"/>
                      <a:gd name="connsiteY188" fmla="*/ 171069 h 382619"/>
                      <a:gd name="connsiteX189" fmla="*/ 1699355 w 2605563"/>
                      <a:gd name="connsiteY189" fmla="*/ 171926 h 382619"/>
                      <a:gd name="connsiteX190" fmla="*/ 1844612 w 2605563"/>
                      <a:gd name="connsiteY190" fmla="*/ 173355 h 382619"/>
                      <a:gd name="connsiteX191" fmla="*/ 1932908 w 2605563"/>
                      <a:gd name="connsiteY191" fmla="*/ 176403 h 382619"/>
                      <a:gd name="connsiteX192" fmla="*/ 1977009 w 2605563"/>
                      <a:gd name="connsiteY192" fmla="*/ 178594 h 382619"/>
                      <a:gd name="connsiteX193" fmla="*/ 1999012 w 2605563"/>
                      <a:gd name="connsiteY193" fmla="*/ 179832 h 382619"/>
                      <a:gd name="connsiteX194" fmla="*/ 2021015 w 2605563"/>
                      <a:gd name="connsiteY194" fmla="*/ 181261 h 382619"/>
                      <a:gd name="connsiteX195" fmla="*/ 2196179 w 2605563"/>
                      <a:gd name="connsiteY195" fmla="*/ 194310 h 382619"/>
                      <a:gd name="connsiteX196" fmla="*/ 2371344 w 2605563"/>
                      <a:gd name="connsiteY196" fmla="*/ 205264 h 382619"/>
                      <a:gd name="connsiteX197" fmla="*/ 2547557 w 2605563"/>
                      <a:gd name="connsiteY197" fmla="*/ 206026 h 382619"/>
                      <a:gd name="connsiteX198" fmla="*/ 2370963 w 2605563"/>
                      <a:gd name="connsiteY198" fmla="*/ 208312 h 382619"/>
                      <a:gd name="connsiteX199" fmla="*/ 2360009 w 2605563"/>
                      <a:gd name="connsiteY199" fmla="*/ 208026 h 382619"/>
                      <a:gd name="connsiteX200" fmla="*/ 2371344 w 2605563"/>
                      <a:gd name="connsiteY200" fmla="*/ 208597 h 382619"/>
                      <a:gd name="connsiteX201" fmla="*/ 2547557 w 2605563"/>
                      <a:gd name="connsiteY201" fmla="*/ 209359 h 382619"/>
                      <a:gd name="connsiteX202" fmla="*/ 2370963 w 2605563"/>
                      <a:gd name="connsiteY202" fmla="*/ 211646 h 382619"/>
                      <a:gd name="connsiteX203" fmla="*/ 2194846 w 2605563"/>
                      <a:gd name="connsiteY203" fmla="*/ 203740 h 382619"/>
                      <a:gd name="connsiteX204" fmla="*/ 2019395 w 2605563"/>
                      <a:gd name="connsiteY204" fmla="*/ 193738 h 382619"/>
                      <a:gd name="connsiteX205" fmla="*/ 1997488 w 2605563"/>
                      <a:gd name="connsiteY205" fmla="*/ 192691 h 382619"/>
                      <a:gd name="connsiteX206" fmla="*/ 1975580 w 2605563"/>
                      <a:gd name="connsiteY206" fmla="*/ 191834 h 382619"/>
                      <a:gd name="connsiteX207" fmla="*/ 1931670 w 2605563"/>
                      <a:gd name="connsiteY207" fmla="*/ 190405 h 382619"/>
                      <a:gd name="connsiteX208" fmla="*/ 1843754 w 2605563"/>
                      <a:gd name="connsiteY208" fmla="*/ 188881 h 382619"/>
                      <a:gd name="connsiteX209" fmla="*/ 1698879 w 2605563"/>
                      <a:gd name="connsiteY209" fmla="*/ 187452 h 382619"/>
                      <a:gd name="connsiteX210" fmla="*/ 1553813 w 2605563"/>
                      <a:gd name="connsiteY210" fmla="*/ 186595 h 382619"/>
                      <a:gd name="connsiteX211" fmla="*/ 1263587 w 2605563"/>
                      <a:gd name="connsiteY211" fmla="*/ 184975 h 382619"/>
                      <a:gd name="connsiteX212" fmla="*/ 683228 w 2605563"/>
                      <a:gd name="connsiteY212" fmla="*/ 181737 h 382619"/>
                      <a:gd name="connsiteX213" fmla="*/ 141256 w 2605563"/>
                      <a:gd name="connsiteY213" fmla="*/ 172593 h 382619"/>
                      <a:gd name="connsiteX214" fmla="*/ 394145 w 2605563"/>
                      <a:gd name="connsiteY214" fmla="*/ 239935 h 382619"/>
                      <a:gd name="connsiteX215" fmla="*/ 460534 w 2605563"/>
                      <a:gd name="connsiteY215" fmla="*/ 235458 h 382619"/>
                      <a:gd name="connsiteX216" fmla="*/ 602933 w 2605563"/>
                      <a:gd name="connsiteY216" fmla="*/ 232315 h 382619"/>
                      <a:gd name="connsiteX217" fmla="*/ 689610 w 2605563"/>
                      <a:gd name="connsiteY217" fmla="*/ 233458 h 382619"/>
                      <a:gd name="connsiteX218" fmla="*/ 643509 w 2605563"/>
                      <a:gd name="connsiteY218" fmla="*/ 236125 h 382619"/>
                      <a:gd name="connsiteX219" fmla="*/ 689610 w 2605563"/>
                      <a:gd name="connsiteY219" fmla="*/ 236696 h 382619"/>
                      <a:gd name="connsiteX220" fmla="*/ 603123 w 2605563"/>
                      <a:gd name="connsiteY220" fmla="*/ 241649 h 382619"/>
                      <a:gd name="connsiteX221" fmla="*/ 460724 w 2605563"/>
                      <a:gd name="connsiteY221" fmla="*/ 244792 h 382619"/>
                      <a:gd name="connsiteX222" fmla="*/ 394145 w 2605563"/>
                      <a:gd name="connsiteY222" fmla="*/ 243269 h 382619"/>
                      <a:gd name="connsiteX223" fmla="*/ 429578 w 2605563"/>
                      <a:gd name="connsiteY223" fmla="*/ 240887 h 382619"/>
                      <a:gd name="connsiteX224" fmla="*/ 394145 w 2605563"/>
                      <a:gd name="connsiteY224" fmla="*/ 240030 h 382619"/>
                      <a:gd name="connsiteX225" fmla="*/ 549783 w 2605563"/>
                      <a:gd name="connsiteY225" fmla="*/ 281369 h 382619"/>
                      <a:gd name="connsiteX226" fmla="*/ 243078 w 2605563"/>
                      <a:gd name="connsiteY226" fmla="*/ 277749 h 382619"/>
                      <a:gd name="connsiteX227" fmla="*/ 324803 w 2605563"/>
                      <a:gd name="connsiteY227" fmla="*/ 275463 h 382619"/>
                      <a:gd name="connsiteX228" fmla="*/ 243078 w 2605563"/>
                      <a:gd name="connsiteY228" fmla="*/ 274511 h 382619"/>
                      <a:gd name="connsiteX229" fmla="*/ 549783 w 2605563"/>
                      <a:gd name="connsiteY229" fmla="*/ 265938 h 382619"/>
                      <a:gd name="connsiteX230" fmla="*/ 1206341 w 2605563"/>
                      <a:gd name="connsiteY230" fmla="*/ 260699 h 382619"/>
                      <a:gd name="connsiteX231" fmla="*/ 1605629 w 2605563"/>
                      <a:gd name="connsiteY231" fmla="*/ 263652 h 382619"/>
                      <a:gd name="connsiteX232" fmla="*/ 1499235 w 2605563"/>
                      <a:gd name="connsiteY232" fmla="*/ 266129 h 382619"/>
                      <a:gd name="connsiteX233" fmla="*/ 1605629 w 2605563"/>
                      <a:gd name="connsiteY233" fmla="*/ 266891 h 382619"/>
                      <a:gd name="connsiteX234" fmla="*/ 1206341 w 2605563"/>
                      <a:gd name="connsiteY234" fmla="*/ 276130 h 382619"/>
                      <a:gd name="connsiteX235" fmla="*/ 549783 w 2605563"/>
                      <a:gd name="connsiteY235" fmla="*/ 281369 h 382619"/>
                      <a:gd name="connsiteX236" fmla="*/ 1559147 w 2605563"/>
                      <a:gd name="connsiteY236" fmla="*/ 307848 h 382619"/>
                      <a:gd name="connsiteX237" fmla="*/ 1156907 w 2605563"/>
                      <a:gd name="connsiteY237" fmla="*/ 309277 h 382619"/>
                      <a:gd name="connsiteX238" fmla="*/ 968693 w 2605563"/>
                      <a:gd name="connsiteY238" fmla="*/ 315659 h 382619"/>
                      <a:gd name="connsiteX239" fmla="*/ 1068705 w 2605563"/>
                      <a:gd name="connsiteY239" fmla="*/ 308800 h 382619"/>
                      <a:gd name="connsiteX240" fmla="*/ 968693 w 2605563"/>
                      <a:gd name="connsiteY240" fmla="*/ 312420 h 382619"/>
                      <a:gd name="connsiteX241" fmla="*/ 1156430 w 2605563"/>
                      <a:gd name="connsiteY241" fmla="*/ 299942 h 382619"/>
                      <a:gd name="connsiteX242" fmla="*/ 1560195 w 2605563"/>
                      <a:gd name="connsiteY242" fmla="*/ 298513 h 382619"/>
                      <a:gd name="connsiteX243" fmla="*/ 1800797 w 2605563"/>
                      <a:gd name="connsiteY243" fmla="*/ 326612 h 382619"/>
                      <a:gd name="connsiteX244" fmla="*/ 1674686 w 2605563"/>
                      <a:gd name="connsiteY244" fmla="*/ 311944 h 382619"/>
                      <a:gd name="connsiteX245" fmla="*/ 1800797 w 2605563"/>
                      <a:gd name="connsiteY245" fmla="*/ 329851 h 382619"/>
                      <a:gd name="connsiteX246" fmla="*/ 1559243 w 2605563"/>
                      <a:gd name="connsiteY246" fmla="*/ 307848 h 382619"/>
                      <a:gd name="connsiteX247" fmla="*/ 1845278 w 2605563"/>
                      <a:gd name="connsiteY247" fmla="*/ 300800 h 382619"/>
                      <a:gd name="connsiteX248" fmla="*/ 1861661 w 2605563"/>
                      <a:gd name="connsiteY248" fmla="*/ 299180 h 382619"/>
                      <a:gd name="connsiteX249" fmla="*/ 1845278 w 2605563"/>
                      <a:gd name="connsiteY249" fmla="*/ 297561 h 382619"/>
                      <a:gd name="connsiteX250" fmla="*/ 1906715 w 2605563"/>
                      <a:gd name="connsiteY250" fmla="*/ 291560 h 382619"/>
                      <a:gd name="connsiteX251" fmla="*/ 2037874 w 2605563"/>
                      <a:gd name="connsiteY251" fmla="*/ 290894 h 382619"/>
                      <a:gd name="connsiteX252" fmla="*/ 2117789 w 2605563"/>
                      <a:gd name="connsiteY252" fmla="*/ 295942 h 382619"/>
                      <a:gd name="connsiteX253" fmla="*/ 2096548 w 2605563"/>
                      <a:gd name="connsiteY253" fmla="*/ 297847 h 382619"/>
                      <a:gd name="connsiteX254" fmla="*/ 2117884 w 2605563"/>
                      <a:gd name="connsiteY254" fmla="*/ 299180 h 382619"/>
                      <a:gd name="connsiteX255" fmla="*/ 2038064 w 2605563"/>
                      <a:gd name="connsiteY255" fmla="*/ 306324 h 382619"/>
                      <a:gd name="connsiteX256" fmla="*/ 1906619 w 2605563"/>
                      <a:gd name="connsiteY256" fmla="*/ 306991 h 382619"/>
                      <a:gd name="connsiteX257" fmla="*/ 1845373 w 2605563"/>
                      <a:gd name="connsiteY257" fmla="*/ 300800 h 382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</a:cxnLst>
                    <a:rect l="l" t="t" r="r" b="b"/>
                    <a:pathLst>
                      <a:path w="2605563" h="382619">
                        <a:moveTo>
                          <a:pt x="2605469" y="338138"/>
                        </a:moveTo>
                        <a:lnTo>
                          <a:pt x="2529459" y="339947"/>
                        </a:lnTo>
                        <a:lnTo>
                          <a:pt x="2121218" y="339662"/>
                        </a:lnTo>
                        <a:lnTo>
                          <a:pt x="1930718" y="333470"/>
                        </a:lnTo>
                        <a:lnTo>
                          <a:pt x="1981581" y="331851"/>
                        </a:lnTo>
                        <a:lnTo>
                          <a:pt x="1930718" y="330232"/>
                        </a:lnTo>
                        <a:lnTo>
                          <a:pt x="2121503" y="324231"/>
                        </a:lnTo>
                        <a:lnTo>
                          <a:pt x="2529745" y="324517"/>
                        </a:lnTo>
                        <a:lnTo>
                          <a:pt x="2605469" y="326422"/>
                        </a:lnTo>
                        <a:lnTo>
                          <a:pt x="2605469" y="280988"/>
                        </a:lnTo>
                        <a:cubicBezTo>
                          <a:pt x="2559463" y="284321"/>
                          <a:pt x="2513362" y="287179"/>
                          <a:pt x="2467070" y="289084"/>
                        </a:cubicBezTo>
                        <a:cubicBezTo>
                          <a:pt x="2364772" y="291370"/>
                          <a:pt x="2262283" y="289846"/>
                          <a:pt x="2160365" y="284512"/>
                        </a:cubicBezTo>
                        <a:cubicBezTo>
                          <a:pt x="2112931" y="280988"/>
                          <a:pt x="2065782" y="276606"/>
                          <a:pt x="2018824" y="271463"/>
                        </a:cubicBezTo>
                        <a:cubicBezTo>
                          <a:pt x="2043875" y="273177"/>
                          <a:pt x="2068830" y="274511"/>
                          <a:pt x="2093881" y="275749"/>
                        </a:cubicBezTo>
                        <a:cubicBezTo>
                          <a:pt x="2068735" y="273463"/>
                          <a:pt x="2043684" y="270986"/>
                          <a:pt x="2018824" y="268224"/>
                        </a:cubicBezTo>
                        <a:cubicBezTo>
                          <a:pt x="2066258" y="271367"/>
                          <a:pt x="2113788" y="273749"/>
                          <a:pt x="2161318" y="275272"/>
                        </a:cubicBezTo>
                        <a:cubicBezTo>
                          <a:pt x="2262759" y="280702"/>
                          <a:pt x="2364867" y="282226"/>
                          <a:pt x="2466785" y="279845"/>
                        </a:cubicBezTo>
                        <a:cubicBezTo>
                          <a:pt x="2512981" y="279559"/>
                          <a:pt x="2559177" y="278225"/>
                          <a:pt x="2605469" y="276320"/>
                        </a:cubicBezTo>
                        <a:lnTo>
                          <a:pt x="2605469" y="109633"/>
                        </a:lnTo>
                        <a:cubicBezTo>
                          <a:pt x="2536793" y="116205"/>
                          <a:pt x="2467451" y="119920"/>
                          <a:pt x="2398109" y="121634"/>
                        </a:cubicBezTo>
                        <a:cubicBezTo>
                          <a:pt x="2306193" y="123920"/>
                          <a:pt x="2214277" y="122682"/>
                          <a:pt x="2122646" y="120491"/>
                        </a:cubicBezTo>
                        <a:cubicBezTo>
                          <a:pt x="1972056" y="115062"/>
                          <a:pt x="1822133" y="106871"/>
                          <a:pt x="1671923" y="105537"/>
                        </a:cubicBezTo>
                        <a:cubicBezTo>
                          <a:pt x="1521714" y="104394"/>
                          <a:pt x="1371219" y="110585"/>
                          <a:pt x="1220819" y="116872"/>
                        </a:cubicBezTo>
                        <a:cubicBezTo>
                          <a:pt x="1080040" y="120682"/>
                          <a:pt x="938974" y="124682"/>
                          <a:pt x="798100" y="122872"/>
                        </a:cubicBezTo>
                        <a:cubicBezTo>
                          <a:pt x="835628" y="122301"/>
                          <a:pt x="873157" y="121158"/>
                          <a:pt x="910685" y="119920"/>
                        </a:cubicBezTo>
                        <a:cubicBezTo>
                          <a:pt x="873157" y="120110"/>
                          <a:pt x="835628" y="120110"/>
                          <a:pt x="798100" y="119634"/>
                        </a:cubicBezTo>
                        <a:cubicBezTo>
                          <a:pt x="938974" y="117348"/>
                          <a:pt x="1079278" y="109347"/>
                          <a:pt x="1219676" y="101441"/>
                        </a:cubicBezTo>
                        <a:cubicBezTo>
                          <a:pt x="1370171" y="95155"/>
                          <a:pt x="1521143" y="88963"/>
                          <a:pt x="1672400" y="90107"/>
                        </a:cubicBezTo>
                        <a:cubicBezTo>
                          <a:pt x="1823657" y="91345"/>
                          <a:pt x="1973866" y="99632"/>
                          <a:pt x="2124075" y="105061"/>
                        </a:cubicBezTo>
                        <a:cubicBezTo>
                          <a:pt x="2215229" y="109347"/>
                          <a:pt x="2306574" y="112490"/>
                          <a:pt x="2398109" y="112300"/>
                        </a:cubicBezTo>
                        <a:cubicBezTo>
                          <a:pt x="2467261" y="112109"/>
                          <a:pt x="2536603" y="110014"/>
                          <a:pt x="2605469" y="104966"/>
                        </a:cubicBezTo>
                        <a:lnTo>
                          <a:pt x="2605469" y="0"/>
                        </a:lnTo>
                        <a:cubicBezTo>
                          <a:pt x="2605469" y="0"/>
                          <a:pt x="2471642" y="1048"/>
                          <a:pt x="2471642" y="1048"/>
                        </a:cubicBezTo>
                        <a:cubicBezTo>
                          <a:pt x="2429923" y="4096"/>
                          <a:pt x="2388204" y="7239"/>
                          <a:pt x="2346389" y="8858"/>
                        </a:cubicBezTo>
                        <a:cubicBezTo>
                          <a:pt x="2247424" y="12764"/>
                          <a:pt x="2147983" y="8858"/>
                          <a:pt x="2048923" y="9620"/>
                        </a:cubicBezTo>
                        <a:cubicBezTo>
                          <a:pt x="2040160" y="9620"/>
                          <a:pt x="2033302" y="7715"/>
                          <a:pt x="2028254" y="4572"/>
                        </a:cubicBezTo>
                        <a:lnTo>
                          <a:pt x="1997393" y="4858"/>
                        </a:lnTo>
                        <a:cubicBezTo>
                          <a:pt x="1992344" y="8096"/>
                          <a:pt x="1985486" y="10192"/>
                          <a:pt x="1976723" y="10287"/>
                        </a:cubicBezTo>
                        <a:cubicBezTo>
                          <a:pt x="1865090" y="11335"/>
                          <a:pt x="1753743" y="21717"/>
                          <a:pt x="1642015" y="19717"/>
                        </a:cubicBezTo>
                        <a:cubicBezTo>
                          <a:pt x="1581436" y="18669"/>
                          <a:pt x="1521333" y="13335"/>
                          <a:pt x="1461135" y="9144"/>
                        </a:cubicBezTo>
                        <a:lnTo>
                          <a:pt x="1203579" y="11240"/>
                        </a:lnTo>
                        <a:cubicBezTo>
                          <a:pt x="1199388" y="12954"/>
                          <a:pt x="1194530" y="14097"/>
                          <a:pt x="1188815" y="14288"/>
                        </a:cubicBezTo>
                        <a:cubicBezTo>
                          <a:pt x="1061942" y="19812"/>
                          <a:pt x="934974" y="23241"/>
                          <a:pt x="808006" y="24289"/>
                        </a:cubicBezTo>
                        <a:cubicBezTo>
                          <a:pt x="801910" y="24289"/>
                          <a:pt x="796671" y="23336"/>
                          <a:pt x="792385" y="21717"/>
                        </a:cubicBezTo>
                        <a:cubicBezTo>
                          <a:pt x="787337" y="24860"/>
                          <a:pt x="780574" y="26860"/>
                          <a:pt x="771906" y="26860"/>
                        </a:cubicBezTo>
                        <a:cubicBezTo>
                          <a:pt x="713137" y="27146"/>
                          <a:pt x="655130" y="21527"/>
                          <a:pt x="597027" y="16383"/>
                        </a:cubicBezTo>
                        <a:cubicBezTo>
                          <a:pt x="595884" y="16288"/>
                          <a:pt x="594741" y="16193"/>
                          <a:pt x="593503" y="16097"/>
                        </a:cubicBezTo>
                        <a:lnTo>
                          <a:pt x="30099" y="20574"/>
                        </a:lnTo>
                        <a:cubicBezTo>
                          <a:pt x="28575" y="20669"/>
                          <a:pt x="27051" y="20860"/>
                          <a:pt x="25527" y="20955"/>
                        </a:cubicBezTo>
                        <a:cubicBezTo>
                          <a:pt x="16669" y="21717"/>
                          <a:pt x="12859" y="21908"/>
                          <a:pt x="5620" y="22860"/>
                        </a:cubicBezTo>
                        <a:cubicBezTo>
                          <a:pt x="3810" y="23146"/>
                          <a:pt x="1905" y="23050"/>
                          <a:pt x="0" y="23146"/>
                        </a:cubicBezTo>
                        <a:lnTo>
                          <a:pt x="0" y="63722"/>
                        </a:lnTo>
                        <a:cubicBezTo>
                          <a:pt x="73343" y="62103"/>
                          <a:pt x="146685" y="59912"/>
                          <a:pt x="220028" y="57150"/>
                        </a:cubicBezTo>
                        <a:cubicBezTo>
                          <a:pt x="255080" y="57817"/>
                          <a:pt x="290227" y="58388"/>
                          <a:pt x="325374" y="58865"/>
                        </a:cubicBezTo>
                        <a:cubicBezTo>
                          <a:pt x="316135" y="59817"/>
                          <a:pt x="306800" y="60674"/>
                          <a:pt x="297466" y="61627"/>
                        </a:cubicBezTo>
                        <a:cubicBezTo>
                          <a:pt x="306800" y="61722"/>
                          <a:pt x="316040" y="62008"/>
                          <a:pt x="325374" y="62103"/>
                        </a:cubicBezTo>
                        <a:cubicBezTo>
                          <a:pt x="290608" y="65722"/>
                          <a:pt x="255842" y="69151"/>
                          <a:pt x="221075" y="72580"/>
                        </a:cubicBezTo>
                        <a:cubicBezTo>
                          <a:pt x="147447" y="75343"/>
                          <a:pt x="73819" y="77533"/>
                          <a:pt x="190" y="79153"/>
                        </a:cubicBezTo>
                        <a:lnTo>
                          <a:pt x="190" y="220218"/>
                        </a:lnTo>
                        <a:cubicBezTo>
                          <a:pt x="71247" y="220218"/>
                          <a:pt x="142303" y="219837"/>
                          <a:pt x="213360" y="219075"/>
                        </a:cubicBezTo>
                        <a:cubicBezTo>
                          <a:pt x="258413" y="219646"/>
                          <a:pt x="303562" y="220028"/>
                          <a:pt x="348615" y="220218"/>
                        </a:cubicBezTo>
                        <a:cubicBezTo>
                          <a:pt x="324612" y="221171"/>
                          <a:pt x="300514" y="221933"/>
                          <a:pt x="276511" y="222790"/>
                        </a:cubicBezTo>
                        <a:cubicBezTo>
                          <a:pt x="300514" y="222980"/>
                          <a:pt x="324612" y="223266"/>
                          <a:pt x="348615" y="223457"/>
                        </a:cubicBezTo>
                        <a:cubicBezTo>
                          <a:pt x="303562" y="225266"/>
                          <a:pt x="258509" y="226886"/>
                          <a:pt x="213360" y="228314"/>
                        </a:cubicBezTo>
                        <a:cubicBezTo>
                          <a:pt x="142303" y="229076"/>
                          <a:pt x="71247" y="229362"/>
                          <a:pt x="190" y="229457"/>
                        </a:cubicBezTo>
                        <a:lnTo>
                          <a:pt x="190" y="327660"/>
                        </a:lnTo>
                        <a:cubicBezTo>
                          <a:pt x="137922" y="330232"/>
                          <a:pt x="275749" y="332327"/>
                          <a:pt x="413480" y="332804"/>
                        </a:cubicBezTo>
                        <a:cubicBezTo>
                          <a:pt x="564261" y="334423"/>
                          <a:pt x="715137" y="334137"/>
                          <a:pt x="865822" y="330803"/>
                        </a:cubicBezTo>
                        <a:cubicBezTo>
                          <a:pt x="941165" y="329279"/>
                          <a:pt x="1016508" y="326326"/>
                          <a:pt x="1092041" y="324707"/>
                        </a:cubicBezTo>
                        <a:cubicBezTo>
                          <a:pt x="1167575" y="322993"/>
                          <a:pt x="1243298" y="323659"/>
                          <a:pt x="1318641" y="325755"/>
                        </a:cubicBezTo>
                        <a:cubicBezTo>
                          <a:pt x="1502093" y="332232"/>
                          <a:pt x="1683639" y="348425"/>
                          <a:pt x="1864900" y="364712"/>
                        </a:cubicBezTo>
                        <a:cubicBezTo>
                          <a:pt x="1768793" y="357188"/>
                          <a:pt x="1672685" y="349758"/>
                          <a:pt x="1576292" y="343662"/>
                        </a:cubicBezTo>
                        <a:cubicBezTo>
                          <a:pt x="1672781" y="350806"/>
                          <a:pt x="1768888" y="359378"/>
                          <a:pt x="1864900" y="367951"/>
                        </a:cubicBezTo>
                        <a:cubicBezTo>
                          <a:pt x="1683163" y="353759"/>
                          <a:pt x="1501140" y="339471"/>
                          <a:pt x="1317974" y="335090"/>
                        </a:cubicBezTo>
                        <a:cubicBezTo>
                          <a:pt x="1242727" y="332899"/>
                          <a:pt x="1167479" y="332327"/>
                          <a:pt x="1092137" y="334042"/>
                        </a:cubicBezTo>
                        <a:cubicBezTo>
                          <a:pt x="1016794" y="335661"/>
                          <a:pt x="941451" y="338614"/>
                          <a:pt x="865918" y="340138"/>
                        </a:cubicBezTo>
                        <a:cubicBezTo>
                          <a:pt x="714947" y="343471"/>
                          <a:pt x="563880" y="343757"/>
                          <a:pt x="413004" y="342138"/>
                        </a:cubicBezTo>
                        <a:cubicBezTo>
                          <a:pt x="275177" y="339662"/>
                          <a:pt x="137541" y="335661"/>
                          <a:pt x="0" y="331089"/>
                        </a:cubicBezTo>
                        <a:lnTo>
                          <a:pt x="0" y="350996"/>
                        </a:lnTo>
                        <a:cubicBezTo>
                          <a:pt x="19622" y="349187"/>
                          <a:pt x="39243" y="347377"/>
                          <a:pt x="58865" y="345758"/>
                        </a:cubicBezTo>
                        <a:cubicBezTo>
                          <a:pt x="159925" y="341757"/>
                          <a:pt x="261176" y="340614"/>
                          <a:pt x="362331" y="342138"/>
                        </a:cubicBezTo>
                        <a:cubicBezTo>
                          <a:pt x="423672" y="345091"/>
                          <a:pt x="484823" y="349091"/>
                          <a:pt x="545592" y="354140"/>
                        </a:cubicBezTo>
                        <a:cubicBezTo>
                          <a:pt x="529304" y="353854"/>
                          <a:pt x="513112" y="353854"/>
                          <a:pt x="496824" y="353759"/>
                        </a:cubicBezTo>
                        <a:cubicBezTo>
                          <a:pt x="513112" y="354901"/>
                          <a:pt x="529400" y="356045"/>
                          <a:pt x="545592" y="357378"/>
                        </a:cubicBezTo>
                        <a:cubicBezTo>
                          <a:pt x="484156" y="356425"/>
                          <a:pt x="422815" y="356521"/>
                          <a:pt x="361569" y="357569"/>
                        </a:cubicBezTo>
                        <a:cubicBezTo>
                          <a:pt x="261080" y="356045"/>
                          <a:pt x="160401" y="357188"/>
                          <a:pt x="59912" y="361188"/>
                        </a:cubicBezTo>
                        <a:cubicBezTo>
                          <a:pt x="41529" y="361188"/>
                          <a:pt x="23146" y="361188"/>
                          <a:pt x="4667" y="361283"/>
                        </a:cubicBezTo>
                        <a:cubicBezTo>
                          <a:pt x="8382" y="368713"/>
                          <a:pt x="12478" y="375761"/>
                          <a:pt x="16955" y="382619"/>
                        </a:cubicBezTo>
                        <a:lnTo>
                          <a:pt x="2591943" y="362045"/>
                        </a:lnTo>
                        <a:cubicBezTo>
                          <a:pt x="2597087" y="357473"/>
                          <a:pt x="2601563" y="352425"/>
                          <a:pt x="2605564" y="346900"/>
                        </a:cubicBezTo>
                        <a:lnTo>
                          <a:pt x="2605564" y="338328"/>
                        </a:lnTo>
                        <a:close/>
                        <a:moveTo>
                          <a:pt x="1749266" y="226504"/>
                        </a:moveTo>
                        <a:cubicBezTo>
                          <a:pt x="1599533" y="226504"/>
                          <a:pt x="1449800" y="227743"/>
                          <a:pt x="1300163" y="230219"/>
                        </a:cubicBezTo>
                        <a:cubicBezTo>
                          <a:pt x="1230154" y="229362"/>
                          <a:pt x="1160145" y="228791"/>
                          <a:pt x="1090136" y="228505"/>
                        </a:cubicBezTo>
                        <a:cubicBezTo>
                          <a:pt x="1108805" y="227457"/>
                          <a:pt x="1127379" y="226695"/>
                          <a:pt x="1146048" y="225742"/>
                        </a:cubicBezTo>
                        <a:cubicBezTo>
                          <a:pt x="1127379" y="225647"/>
                          <a:pt x="1108805" y="225362"/>
                          <a:pt x="1090136" y="225266"/>
                        </a:cubicBezTo>
                        <a:cubicBezTo>
                          <a:pt x="1159955" y="221551"/>
                          <a:pt x="1229868" y="218027"/>
                          <a:pt x="1299877" y="214789"/>
                        </a:cubicBezTo>
                        <a:cubicBezTo>
                          <a:pt x="1449800" y="212312"/>
                          <a:pt x="1599629" y="211074"/>
                          <a:pt x="1749552" y="211074"/>
                        </a:cubicBezTo>
                        <a:cubicBezTo>
                          <a:pt x="1840706" y="213170"/>
                          <a:pt x="1931670" y="215646"/>
                          <a:pt x="2022634" y="218694"/>
                        </a:cubicBezTo>
                        <a:cubicBezTo>
                          <a:pt x="1998345" y="218980"/>
                          <a:pt x="1974056" y="219361"/>
                          <a:pt x="1949863" y="219742"/>
                        </a:cubicBezTo>
                        <a:cubicBezTo>
                          <a:pt x="1974152" y="220504"/>
                          <a:pt x="1998440" y="221171"/>
                          <a:pt x="2022634" y="221933"/>
                        </a:cubicBezTo>
                        <a:cubicBezTo>
                          <a:pt x="1931480" y="222980"/>
                          <a:pt x="1840325" y="224600"/>
                          <a:pt x="1749266" y="226600"/>
                        </a:cubicBezTo>
                        <a:close/>
                        <a:moveTo>
                          <a:pt x="1979962" y="257651"/>
                        </a:moveTo>
                        <a:cubicBezTo>
                          <a:pt x="1942433" y="259842"/>
                          <a:pt x="1904905" y="262223"/>
                          <a:pt x="1867472" y="264700"/>
                        </a:cubicBezTo>
                        <a:cubicBezTo>
                          <a:pt x="1805845" y="265462"/>
                          <a:pt x="1744218" y="266700"/>
                          <a:pt x="1682591" y="268319"/>
                        </a:cubicBezTo>
                        <a:cubicBezTo>
                          <a:pt x="1653731" y="267081"/>
                          <a:pt x="1624775" y="265938"/>
                          <a:pt x="1595819" y="264795"/>
                        </a:cubicBezTo>
                        <a:cubicBezTo>
                          <a:pt x="1603439" y="264033"/>
                          <a:pt x="1611154" y="263271"/>
                          <a:pt x="1618869" y="262509"/>
                        </a:cubicBezTo>
                        <a:cubicBezTo>
                          <a:pt x="1611154" y="262223"/>
                          <a:pt x="1603534" y="261842"/>
                          <a:pt x="1595819" y="261557"/>
                        </a:cubicBezTo>
                        <a:cubicBezTo>
                          <a:pt x="1624489" y="258604"/>
                          <a:pt x="1653159" y="255651"/>
                          <a:pt x="1681925" y="252889"/>
                        </a:cubicBezTo>
                        <a:cubicBezTo>
                          <a:pt x="1743647" y="251270"/>
                          <a:pt x="1805464" y="250031"/>
                          <a:pt x="1867281" y="249174"/>
                        </a:cubicBezTo>
                        <a:cubicBezTo>
                          <a:pt x="1904905" y="250698"/>
                          <a:pt x="1942433" y="252413"/>
                          <a:pt x="1979962" y="254317"/>
                        </a:cubicBezTo>
                        <a:cubicBezTo>
                          <a:pt x="1969961" y="254889"/>
                          <a:pt x="1959959" y="255556"/>
                          <a:pt x="1949958" y="256222"/>
                        </a:cubicBezTo>
                        <a:cubicBezTo>
                          <a:pt x="1959959" y="256699"/>
                          <a:pt x="1969961" y="257080"/>
                          <a:pt x="1979962" y="257556"/>
                        </a:cubicBezTo>
                        <a:close/>
                        <a:moveTo>
                          <a:pt x="2603754" y="240887"/>
                        </a:moveTo>
                        <a:cubicBezTo>
                          <a:pt x="2570607" y="242697"/>
                          <a:pt x="2537555" y="244697"/>
                          <a:pt x="2504599" y="246888"/>
                        </a:cubicBezTo>
                        <a:cubicBezTo>
                          <a:pt x="2450402" y="247269"/>
                          <a:pt x="2396204" y="248317"/>
                          <a:pt x="2342007" y="250126"/>
                        </a:cubicBezTo>
                        <a:cubicBezTo>
                          <a:pt x="2316575" y="248888"/>
                          <a:pt x="2291048" y="247841"/>
                          <a:pt x="2265521" y="246983"/>
                        </a:cubicBezTo>
                        <a:cubicBezTo>
                          <a:pt x="2272284" y="246126"/>
                          <a:pt x="2279047" y="245364"/>
                          <a:pt x="2285810" y="244602"/>
                        </a:cubicBezTo>
                        <a:cubicBezTo>
                          <a:pt x="2279047" y="244316"/>
                          <a:pt x="2272284" y="244030"/>
                          <a:pt x="2265521" y="243745"/>
                        </a:cubicBezTo>
                        <a:cubicBezTo>
                          <a:pt x="2290667" y="240601"/>
                          <a:pt x="2315909" y="237554"/>
                          <a:pt x="2341150" y="234696"/>
                        </a:cubicBezTo>
                        <a:cubicBezTo>
                          <a:pt x="2395633" y="232886"/>
                          <a:pt x="2450021" y="231838"/>
                          <a:pt x="2504504" y="231458"/>
                        </a:cubicBezTo>
                        <a:cubicBezTo>
                          <a:pt x="2537650" y="233267"/>
                          <a:pt x="2570702" y="235267"/>
                          <a:pt x="2603659" y="237649"/>
                        </a:cubicBezTo>
                        <a:cubicBezTo>
                          <a:pt x="2594800" y="238125"/>
                          <a:pt x="2586038" y="238792"/>
                          <a:pt x="2577275" y="239268"/>
                        </a:cubicBezTo>
                        <a:cubicBezTo>
                          <a:pt x="2586038" y="239840"/>
                          <a:pt x="2594896" y="240316"/>
                          <a:pt x="2603659" y="240887"/>
                        </a:cubicBezTo>
                        <a:close/>
                        <a:moveTo>
                          <a:pt x="2194941" y="138303"/>
                        </a:moveTo>
                        <a:cubicBezTo>
                          <a:pt x="2244757" y="141351"/>
                          <a:pt x="2294858" y="143637"/>
                          <a:pt x="2344960" y="145066"/>
                        </a:cubicBezTo>
                        <a:cubicBezTo>
                          <a:pt x="2375345" y="146971"/>
                          <a:pt x="2405825" y="148495"/>
                          <a:pt x="2436305" y="149733"/>
                        </a:cubicBezTo>
                        <a:cubicBezTo>
                          <a:pt x="2420017" y="150114"/>
                          <a:pt x="2403729" y="150209"/>
                          <a:pt x="2387537" y="150495"/>
                        </a:cubicBezTo>
                        <a:cubicBezTo>
                          <a:pt x="2403824" y="151352"/>
                          <a:pt x="2420017" y="152305"/>
                          <a:pt x="2436305" y="152971"/>
                        </a:cubicBezTo>
                        <a:cubicBezTo>
                          <a:pt x="2405729" y="153734"/>
                          <a:pt x="2375059" y="154210"/>
                          <a:pt x="2344388" y="154400"/>
                        </a:cubicBezTo>
                        <a:cubicBezTo>
                          <a:pt x="2294096" y="152971"/>
                          <a:pt x="2243900" y="150686"/>
                          <a:pt x="2193893" y="147638"/>
                        </a:cubicBezTo>
                        <a:cubicBezTo>
                          <a:pt x="2170748" y="145161"/>
                          <a:pt x="2147602" y="142589"/>
                          <a:pt x="2124551" y="139732"/>
                        </a:cubicBezTo>
                        <a:cubicBezTo>
                          <a:pt x="2136839" y="140113"/>
                          <a:pt x="2149221" y="140399"/>
                          <a:pt x="2161508" y="140684"/>
                        </a:cubicBezTo>
                        <a:cubicBezTo>
                          <a:pt x="2149221" y="139255"/>
                          <a:pt x="2136839" y="138017"/>
                          <a:pt x="2124551" y="136493"/>
                        </a:cubicBezTo>
                        <a:cubicBezTo>
                          <a:pt x="2148078" y="137255"/>
                          <a:pt x="2171510" y="137922"/>
                          <a:pt x="2195036" y="138303"/>
                        </a:cubicBezTo>
                        <a:close/>
                        <a:moveTo>
                          <a:pt x="955453" y="146780"/>
                        </a:moveTo>
                        <a:cubicBezTo>
                          <a:pt x="990791" y="144780"/>
                          <a:pt x="1026128" y="142589"/>
                          <a:pt x="1061371" y="140208"/>
                        </a:cubicBezTo>
                        <a:cubicBezTo>
                          <a:pt x="1082993" y="139732"/>
                          <a:pt x="1104614" y="139255"/>
                          <a:pt x="1126236" y="138684"/>
                        </a:cubicBezTo>
                        <a:cubicBezTo>
                          <a:pt x="1114901" y="140017"/>
                          <a:pt x="1103471" y="141351"/>
                          <a:pt x="1092041" y="142684"/>
                        </a:cubicBezTo>
                        <a:cubicBezTo>
                          <a:pt x="1103471" y="142399"/>
                          <a:pt x="1114806" y="142208"/>
                          <a:pt x="1126236" y="141922"/>
                        </a:cubicBezTo>
                        <a:cubicBezTo>
                          <a:pt x="1104995" y="144494"/>
                          <a:pt x="1083659" y="147066"/>
                          <a:pt x="1062323" y="149447"/>
                        </a:cubicBezTo>
                        <a:cubicBezTo>
                          <a:pt x="1026986" y="151829"/>
                          <a:pt x="991648" y="154019"/>
                          <a:pt x="956215" y="156020"/>
                        </a:cubicBezTo>
                        <a:lnTo>
                          <a:pt x="906304" y="155734"/>
                        </a:lnTo>
                        <a:lnTo>
                          <a:pt x="932688" y="152686"/>
                        </a:lnTo>
                        <a:lnTo>
                          <a:pt x="906304" y="152495"/>
                        </a:lnTo>
                        <a:lnTo>
                          <a:pt x="955453" y="146685"/>
                        </a:lnTo>
                        <a:close/>
                        <a:moveTo>
                          <a:pt x="2364010" y="76009"/>
                        </a:moveTo>
                        <a:lnTo>
                          <a:pt x="2236565" y="78200"/>
                        </a:lnTo>
                        <a:lnTo>
                          <a:pt x="2364010" y="79248"/>
                        </a:lnTo>
                        <a:lnTo>
                          <a:pt x="1885760" y="87630"/>
                        </a:lnTo>
                        <a:lnTo>
                          <a:pt x="1099471" y="91345"/>
                        </a:lnTo>
                        <a:lnTo>
                          <a:pt x="732282" y="86963"/>
                        </a:lnTo>
                        <a:lnTo>
                          <a:pt x="830199" y="84868"/>
                        </a:lnTo>
                        <a:lnTo>
                          <a:pt x="732282" y="83725"/>
                        </a:lnTo>
                        <a:lnTo>
                          <a:pt x="1099566" y="75914"/>
                        </a:lnTo>
                        <a:lnTo>
                          <a:pt x="1885855" y="72200"/>
                        </a:lnTo>
                        <a:lnTo>
                          <a:pt x="2364010" y="76009"/>
                        </a:lnTo>
                        <a:close/>
                        <a:moveTo>
                          <a:pt x="883539" y="39529"/>
                        </a:moveTo>
                        <a:cubicBezTo>
                          <a:pt x="1025652" y="38957"/>
                          <a:pt x="1167479" y="40196"/>
                          <a:pt x="1309211" y="38767"/>
                        </a:cubicBezTo>
                        <a:cubicBezTo>
                          <a:pt x="1380077" y="38100"/>
                          <a:pt x="1451039" y="37148"/>
                          <a:pt x="1521905" y="35719"/>
                        </a:cubicBezTo>
                        <a:cubicBezTo>
                          <a:pt x="1592771" y="34290"/>
                          <a:pt x="1663637" y="32385"/>
                          <a:pt x="1734502" y="30099"/>
                        </a:cubicBezTo>
                        <a:cubicBezTo>
                          <a:pt x="1907000" y="26575"/>
                          <a:pt x="2079498" y="20669"/>
                          <a:pt x="2251805" y="12287"/>
                        </a:cubicBezTo>
                        <a:cubicBezTo>
                          <a:pt x="2206085" y="15621"/>
                          <a:pt x="2160270" y="18669"/>
                          <a:pt x="2114550" y="21622"/>
                        </a:cubicBezTo>
                        <a:cubicBezTo>
                          <a:pt x="2160365" y="19717"/>
                          <a:pt x="2206085" y="17717"/>
                          <a:pt x="2251805" y="15526"/>
                        </a:cubicBezTo>
                        <a:cubicBezTo>
                          <a:pt x="2080070" y="27908"/>
                          <a:pt x="1907858" y="37910"/>
                          <a:pt x="1735265" y="45434"/>
                        </a:cubicBezTo>
                        <a:cubicBezTo>
                          <a:pt x="1664303" y="47720"/>
                          <a:pt x="1593247" y="49530"/>
                          <a:pt x="1522286" y="51054"/>
                        </a:cubicBezTo>
                        <a:cubicBezTo>
                          <a:pt x="1451229" y="52483"/>
                          <a:pt x="1380268" y="53531"/>
                          <a:pt x="1309211" y="54102"/>
                        </a:cubicBezTo>
                        <a:cubicBezTo>
                          <a:pt x="1167098" y="55531"/>
                          <a:pt x="1025081" y="54293"/>
                          <a:pt x="883349" y="54864"/>
                        </a:cubicBezTo>
                        <a:cubicBezTo>
                          <a:pt x="750951" y="53435"/>
                          <a:pt x="618363" y="53816"/>
                          <a:pt x="485966" y="60008"/>
                        </a:cubicBezTo>
                        <a:cubicBezTo>
                          <a:pt x="521113" y="57245"/>
                          <a:pt x="556355" y="55054"/>
                          <a:pt x="591598" y="53054"/>
                        </a:cubicBezTo>
                        <a:cubicBezTo>
                          <a:pt x="556355" y="53912"/>
                          <a:pt x="521113" y="55150"/>
                          <a:pt x="485966" y="56769"/>
                        </a:cubicBezTo>
                        <a:cubicBezTo>
                          <a:pt x="617792" y="46577"/>
                          <a:pt x="750761" y="42100"/>
                          <a:pt x="883444" y="39433"/>
                        </a:cubicBezTo>
                        <a:close/>
                        <a:moveTo>
                          <a:pt x="487775" y="99917"/>
                        </a:moveTo>
                        <a:cubicBezTo>
                          <a:pt x="523970" y="99441"/>
                          <a:pt x="560261" y="98203"/>
                          <a:pt x="596360" y="96298"/>
                        </a:cubicBezTo>
                        <a:cubicBezTo>
                          <a:pt x="618554" y="97155"/>
                          <a:pt x="640937" y="97726"/>
                          <a:pt x="663321" y="98108"/>
                        </a:cubicBezTo>
                        <a:cubicBezTo>
                          <a:pt x="657511" y="99060"/>
                          <a:pt x="651605" y="99917"/>
                          <a:pt x="645700" y="100870"/>
                        </a:cubicBezTo>
                        <a:cubicBezTo>
                          <a:pt x="651605" y="100965"/>
                          <a:pt x="657416" y="101251"/>
                          <a:pt x="663321" y="101346"/>
                        </a:cubicBezTo>
                        <a:cubicBezTo>
                          <a:pt x="641699" y="105061"/>
                          <a:pt x="619792" y="108490"/>
                          <a:pt x="597789" y="111728"/>
                        </a:cubicBezTo>
                        <a:cubicBezTo>
                          <a:pt x="561213" y="113633"/>
                          <a:pt x="524637" y="114871"/>
                          <a:pt x="487966" y="115443"/>
                        </a:cubicBezTo>
                        <a:cubicBezTo>
                          <a:pt x="470821" y="113633"/>
                          <a:pt x="453771" y="111728"/>
                          <a:pt x="436817" y="109633"/>
                        </a:cubicBezTo>
                        <a:cubicBezTo>
                          <a:pt x="441389" y="109061"/>
                          <a:pt x="445865" y="108490"/>
                          <a:pt x="450437" y="107918"/>
                        </a:cubicBezTo>
                        <a:cubicBezTo>
                          <a:pt x="445865" y="107347"/>
                          <a:pt x="441293" y="106966"/>
                          <a:pt x="436817" y="106394"/>
                        </a:cubicBezTo>
                        <a:cubicBezTo>
                          <a:pt x="453866" y="104394"/>
                          <a:pt x="470916" y="102299"/>
                          <a:pt x="487775" y="100013"/>
                        </a:cubicBezTo>
                        <a:close/>
                        <a:moveTo>
                          <a:pt x="141256" y="172593"/>
                        </a:moveTo>
                        <a:lnTo>
                          <a:pt x="285750" y="171736"/>
                        </a:lnTo>
                        <a:lnTo>
                          <a:pt x="141256" y="169259"/>
                        </a:lnTo>
                        <a:lnTo>
                          <a:pt x="683705" y="166211"/>
                        </a:lnTo>
                        <a:lnTo>
                          <a:pt x="1264063" y="169450"/>
                        </a:lnTo>
                        <a:lnTo>
                          <a:pt x="1554290" y="171069"/>
                        </a:lnTo>
                        <a:lnTo>
                          <a:pt x="1699355" y="171926"/>
                        </a:lnTo>
                        <a:cubicBezTo>
                          <a:pt x="1747742" y="172212"/>
                          <a:pt x="1796129" y="172498"/>
                          <a:pt x="1844612" y="173355"/>
                        </a:cubicBezTo>
                        <a:cubicBezTo>
                          <a:pt x="1874044" y="174117"/>
                          <a:pt x="1903476" y="175070"/>
                          <a:pt x="1932908" y="176403"/>
                        </a:cubicBezTo>
                        <a:cubicBezTo>
                          <a:pt x="1947577" y="177070"/>
                          <a:pt x="1962341" y="177737"/>
                          <a:pt x="1977009" y="178594"/>
                        </a:cubicBezTo>
                        <a:lnTo>
                          <a:pt x="1999012" y="179832"/>
                        </a:lnTo>
                        <a:lnTo>
                          <a:pt x="2021015" y="181261"/>
                        </a:lnTo>
                        <a:cubicBezTo>
                          <a:pt x="2079593" y="185071"/>
                          <a:pt x="2137886" y="189833"/>
                          <a:pt x="2196179" y="194310"/>
                        </a:cubicBezTo>
                        <a:cubicBezTo>
                          <a:pt x="2254472" y="198692"/>
                          <a:pt x="2312765" y="202883"/>
                          <a:pt x="2371344" y="205264"/>
                        </a:cubicBezTo>
                        <a:cubicBezTo>
                          <a:pt x="2429923" y="207645"/>
                          <a:pt x="2488787" y="208312"/>
                          <a:pt x="2547557" y="206026"/>
                        </a:cubicBezTo>
                        <a:cubicBezTo>
                          <a:pt x="2488883" y="209359"/>
                          <a:pt x="2429828" y="209645"/>
                          <a:pt x="2370963" y="208312"/>
                        </a:cubicBezTo>
                        <a:cubicBezTo>
                          <a:pt x="2367344" y="208312"/>
                          <a:pt x="2363629" y="208121"/>
                          <a:pt x="2360009" y="208026"/>
                        </a:cubicBezTo>
                        <a:cubicBezTo>
                          <a:pt x="2363819" y="208217"/>
                          <a:pt x="2367534" y="208407"/>
                          <a:pt x="2371344" y="208597"/>
                        </a:cubicBezTo>
                        <a:cubicBezTo>
                          <a:pt x="2429923" y="210979"/>
                          <a:pt x="2488787" y="211646"/>
                          <a:pt x="2547557" y="209359"/>
                        </a:cubicBezTo>
                        <a:cubicBezTo>
                          <a:pt x="2488883" y="212693"/>
                          <a:pt x="2429828" y="212979"/>
                          <a:pt x="2370963" y="211646"/>
                        </a:cubicBezTo>
                        <a:cubicBezTo>
                          <a:pt x="2312099" y="210312"/>
                          <a:pt x="2253425" y="207169"/>
                          <a:pt x="2194846" y="203740"/>
                        </a:cubicBezTo>
                        <a:cubicBezTo>
                          <a:pt x="2136267" y="200311"/>
                          <a:pt x="2077879" y="196501"/>
                          <a:pt x="2019395" y="193738"/>
                        </a:cubicBezTo>
                        <a:lnTo>
                          <a:pt x="1997488" y="192691"/>
                        </a:lnTo>
                        <a:lnTo>
                          <a:pt x="1975580" y="191834"/>
                        </a:lnTo>
                        <a:cubicBezTo>
                          <a:pt x="1961007" y="191262"/>
                          <a:pt x="1946339" y="190786"/>
                          <a:pt x="1931670" y="190405"/>
                        </a:cubicBezTo>
                        <a:cubicBezTo>
                          <a:pt x="1902428" y="189643"/>
                          <a:pt x="1873091" y="189167"/>
                          <a:pt x="1843754" y="188881"/>
                        </a:cubicBezTo>
                        <a:cubicBezTo>
                          <a:pt x="1795558" y="188024"/>
                          <a:pt x="1747266" y="187738"/>
                          <a:pt x="1698879" y="187452"/>
                        </a:cubicBezTo>
                        <a:lnTo>
                          <a:pt x="1553813" y="186595"/>
                        </a:lnTo>
                        <a:lnTo>
                          <a:pt x="1263587" y="184975"/>
                        </a:lnTo>
                        <a:lnTo>
                          <a:pt x="683228" y="181737"/>
                        </a:lnTo>
                        <a:lnTo>
                          <a:pt x="141256" y="172593"/>
                        </a:lnTo>
                        <a:close/>
                        <a:moveTo>
                          <a:pt x="394145" y="239935"/>
                        </a:moveTo>
                        <a:lnTo>
                          <a:pt x="460534" y="235458"/>
                        </a:lnTo>
                        <a:lnTo>
                          <a:pt x="602933" y="232315"/>
                        </a:lnTo>
                        <a:lnTo>
                          <a:pt x="689610" y="233458"/>
                        </a:lnTo>
                        <a:lnTo>
                          <a:pt x="643509" y="236125"/>
                        </a:lnTo>
                        <a:lnTo>
                          <a:pt x="689610" y="236696"/>
                        </a:lnTo>
                        <a:lnTo>
                          <a:pt x="603123" y="241649"/>
                        </a:lnTo>
                        <a:lnTo>
                          <a:pt x="460724" y="244792"/>
                        </a:lnTo>
                        <a:lnTo>
                          <a:pt x="394145" y="243269"/>
                        </a:lnTo>
                        <a:lnTo>
                          <a:pt x="429578" y="240887"/>
                        </a:lnTo>
                        <a:lnTo>
                          <a:pt x="394145" y="240030"/>
                        </a:lnTo>
                        <a:close/>
                        <a:moveTo>
                          <a:pt x="549783" y="281369"/>
                        </a:moveTo>
                        <a:lnTo>
                          <a:pt x="243078" y="277749"/>
                        </a:lnTo>
                        <a:lnTo>
                          <a:pt x="324803" y="275463"/>
                        </a:lnTo>
                        <a:lnTo>
                          <a:pt x="243078" y="274511"/>
                        </a:lnTo>
                        <a:lnTo>
                          <a:pt x="549783" y="265938"/>
                        </a:lnTo>
                        <a:lnTo>
                          <a:pt x="1206341" y="260699"/>
                        </a:lnTo>
                        <a:lnTo>
                          <a:pt x="1605629" y="263652"/>
                        </a:lnTo>
                        <a:lnTo>
                          <a:pt x="1499235" y="266129"/>
                        </a:lnTo>
                        <a:lnTo>
                          <a:pt x="1605629" y="266891"/>
                        </a:lnTo>
                        <a:lnTo>
                          <a:pt x="1206341" y="276130"/>
                        </a:lnTo>
                        <a:lnTo>
                          <a:pt x="549783" y="281369"/>
                        </a:lnTo>
                        <a:close/>
                        <a:moveTo>
                          <a:pt x="1559147" y="307848"/>
                        </a:moveTo>
                        <a:cubicBezTo>
                          <a:pt x="1425607" y="300800"/>
                          <a:pt x="1291019" y="303562"/>
                          <a:pt x="1156907" y="309277"/>
                        </a:cubicBezTo>
                        <a:cubicBezTo>
                          <a:pt x="1094137" y="310896"/>
                          <a:pt x="1031367" y="313277"/>
                          <a:pt x="968693" y="315659"/>
                        </a:cubicBezTo>
                        <a:cubicBezTo>
                          <a:pt x="1002030" y="313277"/>
                          <a:pt x="1035368" y="310991"/>
                          <a:pt x="1068705" y="308800"/>
                        </a:cubicBezTo>
                        <a:cubicBezTo>
                          <a:pt x="1035368" y="309944"/>
                          <a:pt x="1002030" y="311182"/>
                          <a:pt x="968693" y="312420"/>
                        </a:cubicBezTo>
                        <a:cubicBezTo>
                          <a:pt x="1031177" y="308038"/>
                          <a:pt x="1093756" y="303657"/>
                          <a:pt x="1156430" y="299942"/>
                        </a:cubicBezTo>
                        <a:cubicBezTo>
                          <a:pt x="1290733" y="294227"/>
                          <a:pt x="1425893" y="291465"/>
                          <a:pt x="1560195" y="298513"/>
                        </a:cubicBezTo>
                        <a:cubicBezTo>
                          <a:pt x="1641634" y="303847"/>
                          <a:pt x="1722406" y="312801"/>
                          <a:pt x="1800797" y="326612"/>
                        </a:cubicBezTo>
                        <a:cubicBezTo>
                          <a:pt x="1759172" y="320421"/>
                          <a:pt x="1717072" y="315659"/>
                          <a:pt x="1674686" y="311944"/>
                        </a:cubicBezTo>
                        <a:cubicBezTo>
                          <a:pt x="1717167" y="316706"/>
                          <a:pt x="1759363" y="322612"/>
                          <a:pt x="1800797" y="329851"/>
                        </a:cubicBezTo>
                        <a:cubicBezTo>
                          <a:pt x="1721453" y="318040"/>
                          <a:pt x="1640491" y="311087"/>
                          <a:pt x="1559243" y="307848"/>
                        </a:cubicBezTo>
                        <a:close/>
                        <a:moveTo>
                          <a:pt x="1845278" y="300800"/>
                        </a:moveTo>
                        <a:lnTo>
                          <a:pt x="1861661" y="299180"/>
                        </a:lnTo>
                        <a:lnTo>
                          <a:pt x="1845278" y="297561"/>
                        </a:lnTo>
                        <a:lnTo>
                          <a:pt x="1906715" y="291560"/>
                        </a:lnTo>
                        <a:cubicBezTo>
                          <a:pt x="1950434" y="291560"/>
                          <a:pt x="1994154" y="291275"/>
                          <a:pt x="2037874" y="290894"/>
                        </a:cubicBezTo>
                        <a:cubicBezTo>
                          <a:pt x="2064448" y="292608"/>
                          <a:pt x="2091119" y="294322"/>
                          <a:pt x="2117789" y="295942"/>
                        </a:cubicBezTo>
                        <a:cubicBezTo>
                          <a:pt x="2110740" y="296609"/>
                          <a:pt x="2103596" y="297180"/>
                          <a:pt x="2096548" y="297847"/>
                        </a:cubicBezTo>
                        <a:cubicBezTo>
                          <a:pt x="2103692" y="298323"/>
                          <a:pt x="2110740" y="298799"/>
                          <a:pt x="2117884" y="299180"/>
                        </a:cubicBezTo>
                        <a:cubicBezTo>
                          <a:pt x="2091309" y="301657"/>
                          <a:pt x="2064734" y="304038"/>
                          <a:pt x="2038064" y="306324"/>
                        </a:cubicBezTo>
                        <a:cubicBezTo>
                          <a:pt x="1994249" y="306800"/>
                          <a:pt x="1950434" y="306991"/>
                          <a:pt x="1906619" y="306991"/>
                        </a:cubicBezTo>
                        <a:lnTo>
                          <a:pt x="1845373" y="300800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89" name="Vrije vorm: vorm 17288">
                    <a:extLst>
                      <a:ext uri="{FF2B5EF4-FFF2-40B4-BE49-F238E27FC236}">
                        <a16:creationId xmlns:a16="http://schemas.microsoft.com/office/drawing/2014/main" id="{CED12DC1-4A4E-A3A0-A983-518F4C6E2C19}"/>
                      </a:ext>
                    </a:extLst>
                  </p:cNvPr>
                  <p:cNvSpPr/>
                  <p:nvPr/>
                </p:nvSpPr>
                <p:spPr>
                  <a:xfrm>
                    <a:off x="9963728" y="2227865"/>
                    <a:ext cx="78866" cy="6191"/>
                  </a:xfrm>
                  <a:custGeom>
                    <a:avLst/>
                    <a:gdLst>
                      <a:gd name="connsiteX0" fmla="*/ 78867 w 78866"/>
                      <a:gd name="connsiteY0" fmla="*/ 1715 h 6191"/>
                      <a:gd name="connsiteX1" fmla="*/ 78867 w 78866"/>
                      <a:gd name="connsiteY1" fmla="*/ 0 h 6191"/>
                      <a:gd name="connsiteX2" fmla="*/ 0 w 78866"/>
                      <a:gd name="connsiteY2" fmla="*/ 6191 h 6191"/>
                      <a:gd name="connsiteX3" fmla="*/ 78867 w 78866"/>
                      <a:gd name="connsiteY3" fmla="*/ 1715 h 61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8866" h="6191">
                        <a:moveTo>
                          <a:pt x="78867" y="1715"/>
                        </a:moveTo>
                        <a:lnTo>
                          <a:pt x="78867" y="0"/>
                        </a:lnTo>
                        <a:cubicBezTo>
                          <a:pt x="52673" y="2477"/>
                          <a:pt x="26384" y="4477"/>
                          <a:pt x="0" y="6191"/>
                        </a:cubicBezTo>
                        <a:cubicBezTo>
                          <a:pt x="26289" y="5048"/>
                          <a:pt x="52578" y="3620"/>
                          <a:pt x="78867" y="1715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0" name="Vrije vorm: vorm 17289">
                    <a:extLst>
                      <a:ext uri="{FF2B5EF4-FFF2-40B4-BE49-F238E27FC236}">
                        <a16:creationId xmlns:a16="http://schemas.microsoft.com/office/drawing/2014/main" id="{10F4E64E-670B-DD27-92E7-C670E4CD8F0F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9131"/>
                    <a:ext cx="215645" cy="6572"/>
                  </a:xfrm>
                  <a:custGeom>
                    <a:avLst/>
                    <a:gdLst>
                      <a:gd name="connsiteX0" fmla="*/ 215646 w 215645"/>
                      <a:gd name="connsiteY0" fmla="*/ 6572 h 6572"/>
                      <a:gd name="connsiteX1" fmla="*/ 0 w 215645"/>
                      <a:gd name="connsiteY1" fmla="*/ 0 h 6572"/>
                      <a:gd name="connsiteX2" fmla="*/ 0 w 215645"/>
                      <a:gd name="connsiteY2" fmla="*/ 3143 h 6572"/>
                      <a:gd name="connsiteX3" fmla="*/ 215646 w 215645"/>
                      <a:gd name="connsiteY3" fmla="*/ 6572 h 65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15645" h="6572">
                        <a:moveTo>
                          <a:pt x="215646" y="6572"/>
                        </a:moveTo>
                        <a:cubicBezTo>
                          <a:pt x="143732" y="4667"/>
                          <a:pt x="71819" y="2476"/>
                          <a:pt x="0" y="0"/>
                        </a:cubicBezTo>
                        <a:lnTo>
                          <a:pt x="0" y="3143"/>
                        </a:lnTo>
                        <a:cubicBezTo>
                          <a:pt x="71914" y="4477"/>
                          <a:pt x="143732" y="5620"/>
                          <a:pt x="215646" y="657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1" name="Vrije vorm: vorm 17290">
                    <a:extLst>
                      <a:ext uri="{FF2B5EF4-FFF2-40B4-BE49-F238E27FC236}">
                        <a16:creationId xmlns:a16="http://schemas.microsoft.com/office/drawing/2014/main" id="{F756CFED-6207-D10D-7B01-942892EAEEC9}"/>
                      </a:ext>
                    </a:extLst>
                  </p:cNvPr>
                  <p:cNvSpPr/>
                  <p:nvPr/>
                </p:nvSpPr>
                <p:spPr>
                  <a:xfrm>
                    <a:off x="8235227" y="2211345"/>
                    <a:ext cx="1813941" cy="30069"/>
                  </a:xfrm>
                  <a:custGeom>
                    <a:avLst/>
                    <a:gdLst>
                      <a:gd name="connsiteX0" fmla="*/ 1600010 w 1813941"/>
                      <a:gd name="connsiteY0" fmla="*/ 22330 h 30069"/>
                      <a:gd name="connsiteX1" fmla="*/ 1325975 w 1813941"/>
                      <a:gd name="connsiteY1" fmla="*/ 15091 h 30069"/>
                      <a:gd name="connsiteX2" fmla="*/ 874300 w 1813941"/>
                      <a:gd name="connsiteY2" fmla="*/ 137 h 30069"/>
                      <a:gd name="connsiteX3" fmla="*/ 421576 w 1813941"/>
                      <a:gd name="connsiteY3" fmla="*/ 11472 h 30069"/>
                      <a:gd name="connsiteX4" fmla="*/ 0 w 1813941"/>
                      <a:gd name="connsiteY4" fmla="*/ 29665 h 30069"/>
                      <a:gd name="connsiteX5" fmla="*/ 112586 w 1813941"/>
                      <a:gd name="connsiteY5" fmla="*/ 29950 h 30069"/>
                      <a:gd name="connsiteX6" fmla="*/ 421672 w 1813941"/>
                      <a:gd name="connsiteY6" fmla="*/ 14710 h 30069"/>
                      <a:gd name="connsiteX7" fmla="*/ 874395 w 1813941"/>
                      <a:gd name="connsiteY7" fmla="*/ 3376 h 30069"/>
                      <a:gd name="connsiteX8" fmla="*/ 1326071 w 1813941"/>
                      <a:gd name="connsiteY8" fmla="*/ 18330 h 30069"/>
                      <a:gd name="connsiteX9" fmla="*/ 1600105 w 1813941"/>
                      <a:gd name="connsiteY9" fmla="*/ 25569 h 30069"/>
                      <a:gd name="connsiteX10" fmla="*/ 1728692 w 1813941"/>
                      <a:gd name="connsiteY10" fmla="*/ 22711 h 30069"/>
                      <a:gd name="connsiteX11" fmla="*/ 1807559 w 1813941"/>
                      <a:gd name="connsiteY11" fmla="*/ 16520 h 30069"/>
                      <a:gd name="connsiteX12" fmla="*/ 1813941 w 1813941"/>
                      <a:gd name="connsiteY12" fmla="*/ 15853 h 30069"/>
                      <a:gd name="connsiteX13" fmla="*/ 1813941 w 1813941"/>
                      <a:gd name="connsiteY13" fmla="*/ 14520 h 30069"/>
                      <a:gd name="connsiteX14" fmla="*/ 1807559 w 1813941"/>
                      <a:gd name="connsiteY14" fmla="*/ 15091 h 30069"/>
                      <a:gd name="connsiteX15" fmla="*/ 1600200 w 1813941"/>
                      <a:gd name="connsiteY15" fmla="*/ 22426 h 300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941" h="30069">
                        <a:moveTo>
                          <a:pt x="1600010" y="22330"/>
                        </a:moveTo>
                        <a:cubicBezTo>
                          <a:pt x="1508474" y="22521"/>
                          <a:pt x="1417225" y="19378"/>
                          <a:pt x="1325975" y="15091"/>
                        </a:cubicBezTo>
                        <a:cubicBezTo>
                          <a:pt x="1175861" y="9662"/>
                          <a:pt x="1025557" y="1471"/>
                          <a:pt x="874300" y="137"/>
                        </a:cubicBezTo>
                        <a:cubicBezTo>
                          <a:pt x="723043" y="-1006"/>
                          <a:pt x="572072" y="5185"/>
                          <a:pt x="421576" y="11472"/>
                        </a:cubicBezTo>
                        <a:cubicBezTo>
                          <a:pt x="281178" y="19378"/>
                          <a:pt x="140875" y="27379"/>
                          <a:pt x="0" y="29665"/>
                        </a:cubicBezTo>
                        <a:cubicBezTo>
                          <a:pt x="37529" y="30141"/>
                          <a:pt x="75057" y="30141"/>
                          <a:pt x="112586" y="29950"/>
                        </a:cubicBezTo>
                        <a:cubicBezTo>
                          <a:pt x="215741" y="26331"/>
                          <a:pt x="318707" y="20521"/>
                          <a:pt x="421672" y="14710"/>
                        </a:cubicBezTo>
                        <a:cubicBezTo>
                          <a:pt x="572167" y="8424"/>
                          <a:pt x="723138" y="2233"/>
                          <a:pt x="874395" y="3376"/>
                        </a:cubicBezTo>
                        <a:cubicBezTo>
                          <a:pt x="1025652" y="4614"/>
                          <a:pt x="1175861" y="12901"/>
                          <a:pt x="1326071" y="18330"/>
                        </a:cubicBezTo>
                        <a:cubicBezTo>
                          <a:pt x="1417225" y="22616"/>
                          <a:pt x="1508570" y="25759"/>
                          <a:pt x="1600105" y="25569"/>
                        </a:cubicBezTo>
                        <a:cubicBezTo>
                          <a:pt x="1642967" y="25474"/>
                          <a:pt x="1685830" y="24521"/>
                          <a:pt x="1728692" y="22711"/>
                        </a:cubicBezTo>
                        <a:cubicBezTo>
                          <a:pt x="1755077" y="20997"/>
                          <a:pt x="1781365" y="18997"/>
                          <a:pt x="1807559" y="16520"/>
                        </a:cubicBezTo>
                        <a:cubicBezTo>
                          <a:pt x="1809655" y="16330"/>
                          <a:pt x="1811846" y="16044"/>
                          <a:pt x="1813941" y="15853"/>
                        </a:cubicBezTo>
                        <a:lnTo>
                          <a:pt x="1813941" y="14520"/>
                        </a:lnTo>
                        <a:cubicBezTo>
                          <a:pt x="1811846" y="14710"/>
                          <a:pt x="1809655" y="14901"/>
                          <a:pt x="1807559" y="15091"/>
                        </a:cubicBezTo>
                        <a:cubicBezTo>
                          <a:pt x="1738694" y="20140"/>
                          <a:pt x="1669352" y="22330"/>
                          <a:pt x="1600200" y="2242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2" name="Vrije vorm: vorm 17291">
                    <a:extLst>
                      <a:ext uri="{FF2B5EF4-FFF2-40B4-BE49-F238E27FC236}">
                        <a16:creationId xmlns:a16="http://schemas.microsoft.com/office/drawing/2014/main" id="{CF5DB811-0C29-9637-C724-A0C35816ADCA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78430"/>
                    <a:ext cx="325278" cy="9810"/>
                  </a:xfrm>
                  <a:custGeom>
                    <a:avLst/>
                    <a:gdLst>
                      <a:gd name="connsiteX0" fmla="*/ 219932 w 325278"/>
                      <a:gd name="connsiteY0" fmla="*/ 3239 h 9810"/>
                      <a:gd name="connsiteX1" fmla="*/ 297371 w 325278"/>
                      <a:gd name="connsiteY1" fmla="*/ 4477 h 9810"/>
                      <a:gd name="connsiteX2" fmla="*/ 325279 w 325278"/>
                      <a:gd name="connsiteY2" fmla="*/ 1715 h 9810"/>
                      <a:gd name="connsiteX3" fmla="*/ 219932 w 325278"/>
                      <a:gd name="connsiteY3" fmla="*/ 0 h 9810"/>
                      <a:gd name="connsiteX4" fmla="*/ 0 w 325278"/>
                      <a:gd name="connsiteY4" fmla="*/ 6572 h 9810"/>
                      <a:gd name="connsiteX5" fmla="*/ 0 w 325278"/>
                      <a:gd name="connsiteY5" fmla="*/ 9811 h 9810"/>
                      <a:gd name="connsiteX6" fmla="*/ 219932 w 325278"/>
                      <a:gd name="connsiteY6" fmla="*/ 3239 h 98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9810">
                        <a:moveTo>
                          <a:pt x="219932" y="3239"/>
                        </a:moveTo>
                        <a:cubicBezTo>
                          <a:pt x="245745" y="3715"/>
                          <a:pt x="271558" y="4096"/>
                          <a:pt x="297371" y="4477"/>
                        </a:cubicBezTo>
                        <a:cubicBezTo>
                          <a:pt x="306705" y="3524"/>
                          <a:pt x="315944" y="2667"/>
                          <a:pt x="325279" y="1715"/>
                        </a:cubicBezTo>
                        <a:cubicBezTo>
                          <a:pt x="290132" y="1238"/>
                          <a:pt x="255080" y="667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9811"/>
                        </a:lnTo>
                        <a:cubicBezTo>
                          <a:pt x="73343" y="8192"/>
                          <a:pt x="146685" y="6001"/>
                          <a:pt x="219932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3" name="Vrije vorm: vorm 17292">
                    <a:extLst>
                      <a:ext uri="{FF2B5EF4-FFF2-40B4-BE49-F238E27FC236}">
                        <a16:creationId xmlns:a16="http://schemas.microsoft.com/office/drawing/2014/main" id="{AB75A294-A7B9-3240-7ABC-7C0E0E5D951E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5059"/>
                    <a:ext cx="1864709" cy="41028"/>
                  </a:xfrm>
                  <a:custGeom>
                    <a:avLst/>
                    <a:gdLst>
                      <a:gd name="connsiteX0" fmla="*/ 215646 w 1864709"/>
                      <a:gd name="connsiteY0" fmla="*/ 10644 h 41028"/>
                      <a:gd name="connsiteX1" fmla="*/ 413290 w 1864709"/>
                      <a:gd name="connsiteY1" fmla="*/ 12359 h 41028"/>
                      <a:gd name="connsiteX2" fmla="*/ 865632 w 1864709"/>
                      <a:gd name="connsiteY2" fmla="*/ 10359 h 41028"/>
                      <a:gd name="connsiteX3" fmla="*/ 1091851 w 1864709"/>
                      <a:gd name="connsiteY3" fmla="*/ 4262 h 41028"/>
                      <a:gd name="connsiteX4" fmla="*/ 1318451 w 1864709"/>
                      <a:gd name="connsiteY4" fmla="*/ 5310 h 41028"/>
                      <a:gd name="connsiteX5" fmla="*/ 1576102 w 1864709"/>
                      <a:gd name="connsiteY5" fmla="*/ 19979 h 41028"/>
                      <a:gd name="connsiteX6" fmla="*/ 1864709 w 1864709"/>
                      <a:gd name="connsiteY6" fmla="*/ 41029 h 41028"/>
                      <a:gd name="connsiteX7" fmla="*/ 1318451 w 1864709"/>
                      <a:gd name="connsiteY7" fmla="*/ 2072 h 41028"/>
                      <a:gd name="connsiteX8" fmla="*/ 1091851 w 1864709"/>
                      <a:gd name="connsiteY8" fmla="*/ 929 h 41028"/>
                      <a:gd name="connsiteX9" fmla="*/ 865632 w 1864709"/>
                      <a:gd name="connsiteY9" fmla="*/ 7025 h 41028"/>
                      <a:gd name="connsiteX10" fmla="*/ 413290 w 1864709"/>
                      <a:gd name="connsiteY10" fmla="*/ 9025 h 41028"/>
                      <a:gd name="connsiteX11" fmla="*/ 0 w 1864709"/>
                      <a:gd name="connsiteY11" fmla="*/ 3882 h 41028"/>
                      <a:gd name="connsiteX12" fmla="*/ 0 w 1864709"/>
                      <a:gd name="connsiteY12" fmla="*/ 3882 h 41028"/>
                      <a:gd name="connsiteX13" fmla="*/ 215646 w 1864709"/>
                      <a:gd name="connsiteY13" fmla="*/ 10549 h 410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28">
                        <a:moveTo>
                          <a:pt x="215646" y="10644"/>
                        </a:moveTo>
                        <a:cubicBezTo>
                          <a:pt x="281464" y="11502"/>
                          <a:pt x="347377" y="12073"/>
                          <a:pt x="413290" y="12359"/>
                        </a:cubicBezTo>
                        <a:cubicBezTo>
                          <a:pt x="564071" y="13978"/>
                          <a:pt x="714947" y="13692"/>
                          <a:pt x="865632" y="10359"/>
                        </a:cubicBezTo>
                        <a:cubicBezTo>
                          <a:pt x="940975" y="8835"/>
                          <a:pt x="1016318" y="5882"/>
                          <a:pt x="1091851" y="4262"/>
                        </a:cubicBezTo>
                        <a:cubicBezTo>
                          <a:pt x="1167384" y="2548"/>
                          <a:pt x="1243108" y="3215"/>
                          <a:pt x="1318451" y="5310"/>
                        </a:cubicBezTo>
                        <a:cubicBezTo>
                          <a:pt x="1404747" y="8358"/>
                          <a:pt x="1490567" y="13597"/>
                          <a:pt x="1576102" y="19979"/>
                        </a:cubicBezTo>
                        <a:cubicBezTo>
                          <a:pt x="1672495" y="26075"/>
                          <a:pt x="1768602" y="33504"/>
                          <a:pt x="1864709" y="41029"/>
                        </a:cubicBezTo>
                        <a:cubicBezTo>
                          <a:pt x="1683449" y="24836"/>
                          <a:pt x="1501902" y="8549"/>
                          <a:pt x="1318451" y="2072"/>
                        </a:cubicBezTo>
                        <a:cubicBezTo>
                          <a:pt x="1243012" y="-119"/>
                          <a:pt x="1167384" y="-690"/>
                          <a:pt x="1091851" y="929"/>
                        </a:cubicBezTo>
                        <a:cubicBezTo>
                          <a:pt x="1016318" y="2548"/>
                          <a:pt x="940975" y="5501"/>
                          <a:pt x="865632" y="7025"/>
                        </a:cubicBezTo>
                        <a:cubicBezTo>
                          <a:pt x="714851" y="10359"/>
                          <a:pt x="563975" y="10644"/>
                          <a:pt x="413290" y="9025"/>
                        </a:cubicBezTo>
                        <a:cubicBezTo>
                          <a:pt x="275463" y="8549"/>
                          <a:pt x="137732" y="6548"/>
                          <a:pt x="0" y="3882"/>
                        </a:cubicBezTo>
                        <a:lnTo>
                          <a:pt x="0" y="3882"/>
                        </a:lnTo>
                        <a:cubicBezTo>
                          <a:pt x="71819" y="6453"/>
                          <a:pt x="143732" y="8644"/>
                          <a:pt x="215646" y="105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4" name="Vrije vorm: vorm 17293">
                    <a:extLst>
                      <a:ext uri="{FF2B5EF4-FFF2-40B4-BE49-F238E27FC236}">
                        <a16:creationId xmlns:a16="http://schemas.microsoft.com/office/drawing/2014/main" id="{44F94AEB-E5FD-21A1-3135-671B12AB379D}"/>
                      </a:ext>
                    </a:extLst>
                  </p:cNvPr>
                  <p:cNvSpPr/>
                  <p:nvPr/>
                </p:nvSpPr>
                <p:spPr>
                  <a:xfrm>
                    <a:off x="9456046" y="2389695"/>
                    <a:ext cx="592931" cy="15947"/>
                  </a:xfrm>
                  <a:custGeom>
                    <a:avLst/>
                    <a:gdLst>
                      <a:gd name="connsiteX0" fmla="*/ 447961 w 592931"/>
                      <a:gd name="connsiteY0" fmla="*/ 11621 h 15947"/>
                      <a:gd name="connsiteX1" fmla="*/ 142494 w 592931"/>
                      <a:gd name="connsiteY1" fmla="*/ 7049 h 15947"/>
                      <a:gd name="connsiteX2" fmla="*/ 0 w 592931"/>
                      <a:gd name="connsiteY2" fmla="*/ 0 h 15947"/>
                      <a:gd name="connsiteX3" fmla="*/ 75057 w 592931"/>
                      <a:gd name="connsiteY3" fmla="*/ 7525 h 15947"/>
                      <a:gd name="connsiteX4" fmla="*/ 142399 w 592931"/>
                      <a:gd name="connsiteY4" fmla="*/ 10287 h 15947"/>
                      <a:gd name="connsiteX5" fmla="*/ 447866 w 592931"/>
                      <a:gd name="connsiteY5" fmla="*/ 14859 h 15947"/>
                      <a:gd name="connsiteX6" fmla="*/ 535019 w 592931"/>
                      <a:gd name="connsiteY6" fmla="*/ 13335 h 15947"/>
                      <a:gd name="connsiteX7" fmla="*/ 586550 w 592931"/>
                      <a:gd name="connsiteY7" fmla="*/ 9716 h 15947"/>
                      <a:gd name="connsiteX8" fmla="*/ 592931 w 592931"/>
                      <a:gd name="connsiteY8" fmla="*/ 9239 h 15947"/>
                      <a:gd name="connsiteX9" fmla="*/ 592931 w 592931"/>
                      <a:gd name="connsiteY9" fmla="*/ 7906 h 15947"/>
                      <a:gd name="connsiteX10" fmla="*/ 586550 w 592931"/>
                      <a:gd name="connsiteY10" fmla="*/ 8192 h 15947"/>
                      <a:gd name="connsiteX11" fmla="*/ 447866 w 592931"/>
                      <a:gd name="connsiteY11" fmla="*/ 11716 h 15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2931" h="15947">
                        <a:moveTo>
                          <a:pt x="447961" y="11621"/>
                        </a:moveTo>
                        <a:cubicBezTo>
                          <a:pt x="346043" y="13907"/>
                          <a:pt x="243935" y="12383"/>
                          <a:pt x="142494" y="7049"/>
                        </a:cubicBezTo>
                        <a:cubicBezTo>
                          <a:pt x="94964" y="5525"/>
                          <a:pt x="47434" y="3238"/>
                          <a:pt x="0" y="0"/>
                        </a:cubicBezTo>
                        <a:cubicBezTo>
                          <a:pt x="24955" y="2762"/>
                          <a:pt x="50006" y="5239"/>
                          <a:pt x="75057" y="7525"/>
                        </a:cubicBezTo>
                        <a:cubicBezTo>
                          <a:pt x="97536" y="8573"/>
                          <a:pt x="119920" y="9525"/>
                          <a:pt x="142399" y="10287"/>
                        </a:cubicBezTo>
                        <a:cubicBezTo>
                          <a:pt x="243840" y="15716"/>
                          <a:pt x="345948" y="17240"/>
                          <a:pt x="447866" y="14859"/>
                        </a:cubicBezTo>
                        <a:cubicBezTo>
                          <a:pt x="476917" y="14669"/>
                          <a:pt x="505968" y="14097"/>
                          <a:pt x="535019" y="13335"/>
                        </a:cubicBezTo>
                        <a:cubicBezTo>
                          <a:pt x="552259" y="12287"/>
                          <a:pt x="569405" y="10954"/>
                          <a:pt x="586550" y="9716"/>
                        </a:cubicBezTo>
                        <a:cubicBezTo>
                          <a:pt x="588645" y="9525"/>
                          <a:pt x="590836" y="9430"/>
                          <a:pt x="592931" y="9239"/>
                        </a:cubicBezTo>
                        <a:lnTo>
                          <a:pt x="592931" y="7906"/>
                        </a:lnTo>
                        <a:cubicBezTo>
                          <a:pt x="590836" y="7906"/>
                          <a:pt x="588645" y="8096"/>
                          <a:pt x="586550" y="8192"/>
                        </a:cubicBezTo>
                        <a:cubicBezTo>
                          <a:pt x="540353" y="10096"/>
                          <a:pt x="494062" y="11430"/>
                          <a:pt x="447866" y="1171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5" name="Vrije vorm: vorm 17294">
                    <a:extLst>
                      <a:ext uri="{FF2B5EF4-FFF2-40B4-BE49-F238E27FC236}">
                        <a16:creationId xmlns:a16="http://schemas.microsoft.com/office/drawing/2014/main" id="{466481DD-30D5-2200-4F81-E86045635568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5978"/>
                    <a:ext cx="832104" cy="32296"/>
                  </a:xfrm>
                  <a:custGeom>
                    <a:avLst/>
                    <a:gdLst>
                      <a:gd name="connsiteX0" fmla="*/ 591503 w 832104"/>
                      <a:gd name="connsiteY0" fmla="*/ 7436 h 32296"/>
                      <a:gd name="connsiteX1" fmla="*/ 705993 w 832104"/>
                      <a:gd name="connsiteY1" fmla="*/ 17628 h 32296"/>
                      <a:gd name="connsiteX2" fmla="*/ 832104 w 832104"/>
                      <a:gd name="connsiteY2" fmla="*/ 32296 h 32296"/>
                      <a:gd name="connsiteX3" fmla="*/ 591503 w 832104"/>
                      <a:gd name="connsiteY3" fmla="*/ 4197 h 32296"/>
                      <a:gd name="connsiteX4" fmla="*/ 187738 w 832104"/>
                      <a:gd name="connsiteY4" fmla="*/ 5626 h 32296"/>
                      <a:gd name="connsiteX5" fmla="*/ 0 w 832104"/>
                      <a:gd name="connsiteY5" fmla="*/ 18104 h 32296"/>
                      <a:gd name="connsiteX6" fmla="*/ 100013 w 832104"/>
                      <a:gd name="connsiteY6" fmla="*/ 14484 h 32296"/>
                      <a:gd name="connsiteX7" fmla="*/ 187738 w 832104"/>
                      <a:gd name="connsiteY7" fmla="*/ 8865 h 32296"/>
                      <a:gd name="connsiteX8" fmla="*/ 591503 w 832104"/>
                      <a:gd name="connsiteY8" fmla="*/ 7436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104" h="32296">
                        <a:moveTo>
                          <a:pt x="591503" y="7436"/>
                        </a:moveTo>
                        <a:cubicBezTo>
                          <a:pt x="629888" y="9912"/>
                          <a:pt x="668084" y="13341"/>
                          <a:pt x="705993" y="17628"/>
                        </a:cubicBezTo>
                        <a:cubicBezTo>
                          <a:pt x="748379" y="21342"/>
                          <a:pt x="790480" y="26105"/>
                          <a:pt x="832104" y="32296"/>
                        </a:cubicBezTo>
                        <a:cubicBezTo>
                          <a:pt x="753618" y="18485"/>
                          <a:pt x="672941" y="9531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25063" y="9341"/>
                          <a:pt x="62579" y="13722"/>
                          <a:pt x="0" y="18104"/>
                        </a:cubicBezTo>
                        <a:cubicBezTo>
                          <a:pt x="33338" y="16866"/>
                          <a:pt x="66675" y="15627"/>
                          <a:pt x="100013" y="14484"/>
                        </a:cubicBezTo>
                        <a:cubicBezTo>
                          <a:pt x="129254" y="12484"/>
                          <a:pt x="158496" y="10674"/>
                          <a:pt x="187738" y="8865"/>
                        </a:cubicBezTo>
                        <a:cubicBezTo>
                          <a:pt x="322040" y="3150"/>
                          <a:pt x="457200" y="387"/>
                          <a:pt x="591503" y="743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6" name="Vrije vorm: vorm 17295">
                    <a:extLst>
                      <a:ext uri="{FF2B5EF4-FFF2-40B4-BE49-F238E27FC236}">
                        <a16:creationId xmlns:a16="http://schemas.microsoft.com/office/drawing/2014/main" id="{1AC0C1BF-7485-8122-01FF-484DF23727DD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0546"/>
                    <a:ext cx="348329" cy="4381"/>
                  </a:xfrm>
                  <a:custGeom>
                    <a:avLst/>
                    <a:gdLst>
                      <a:gd name="connsiteX0" fmla="*/ 213074 w 348329"/>
                      <a:gd name="connsiteY0" fmla="*/ 3143 h 4381"/>
                      <a:gd name="connsiteX1" fmla="*/ 276225 w 348329"/>
                      <a:gd name="connsiteY1" fmla="*/ 3715 h 4381"/>
                      <a:gd name="connsiteX2" fmla="*/ 348329 w 348329"/>
                      <a:gd name="connsiteY2" fmla="*/ 1143 h 4381"/>
                      <a:gd name="connsiteX3" fmla="*/ 213074 w 348329"/>
                      <a:gd name="connsiteY3" fmla="*/ 0 h 4381"/>
                      <a:gd name="connsiteX4" fmla="*/ 0 w 348329"/>
                      <a:gd name="connsiteY4" fmla="*/ 1143 h 4381"/>
                      <a:gd name="connsiteX5" fmla="*/ 0 w 348329"/>
                      <a:gd name="connsiteY5" fmla="*/ 4382 h 4381"/>
                      <a:gd name="connsiteX6" fmla="*/ 213074 w 348329"/>
                      <a:gd name="connsiteY6" fmla="*/ 3239 h 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4381">
                        <a:moveTo>
                          <a:pt x="213074" y="3143"/>
                        </a:moveTo>
                        <a:cubicBezTo>
                          <a:pt x="234125" y="3429"/>
                          <a:pt x="255175" y="3524"/>
                          <a:pt x="276225" y="3715"/>
                        </a:cubicBezTo>
                        <a:cubicBezTo>
                          <a:pt x="300228" y="2858"/>
                          <a:pt x="324326" y="2000"/>
                          <a:pt x="348329" y="1143"/>
                        </a:cubicBezTo>
                        <a:cubicBezTo>
                          <a:pt x="303181" y="857"/>
                          <a:pt x="258127" y="47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4382"/>
                        </a:lnTo>
                        <a:cubicBezTo>
                          <a:pt x="71057" y="4382"/>
                          <a:pt x="142113" y="4000"/>
                          <a:pt x="213074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7" name="Vrije vorm: vorm 17296">
                    <a:extLst>
                      <a:ext uri="{FF2B5EF4-FFF2-40B4-BE49-F238E27FC236}">
                        <a16:creationId xmlns:a16="http://schemas.microsoft.com/office/drawing/2014/main" id="{39C00BEF-D7EF-1E57-70F2-ABAE348FA895}"/>
                      </a:ext>
                    </a:extLst>
                  </p:cNvPr>
                  <p:cNvSpPr/>
                  <p:nvPr/>
                </p:nvSpPr>
                <p:spPr>
                  <a:xfrm>
                    <a:off x="8343526" y="2260441"/>
                    <a:ext cx="219932" cy="14096"/>
                  </a:xfrm>
                  <a:custGeom>
                    <a:avLst/>
                    <a:gdLst>
                      <a:gd name="connsiteX0" fmla="*/ 49149 w 219932"/>
                      <a:gd name="connsiteY0" fmla="*/ 11239 h 14096"/>
                      <a:gd name="connsiteX1" fmla="*/ 155067 w 219932"/>
                      <a:gd name="connsiteY1" fmla="*/ 4667 h 14096"/>
                      <a:gd name="connsiteX2" fmla="*/ 185738 w 219932"/>
                      <a:gd name="connsiteY2" fmla="*/ 4000 h 14096"/>
                      <a:gd name="connsiteX3" fmla="*/ 219932 w 219932"/>
                      <a:gd name="connsiteY3" fmla="*/ 0 h 14096"/>
                      <a:gd name="connsiteX4" fmla="*/ 155067 w 219932"/>
                      <a:gd name="connsiteY4" fmla="*/ 1524 h 14096"/>
                      <a:gd name="connsiteX5" fmla="*/ 49149 w 219932"/>
                      <a:gd name="connsiteY5" fmla="*/ 8096 h 14096"/>
                      <a:gd name="connsiteX6" fmla="*/ 0 w 219932"/>
                      <a:gd name="connsiteY6" fmla="*/ 13906 h 14096"/>
                      <a:gd name="connsiteX7" fmla="*/ 26384 w 219932"/>
                      <a:gd name="connsiteY7" fmla="*/ 14097 h 14096"/>
                      <a:gd name="connsiteX8" fmla="*/ 49244 w 219932"/>
                      <a:gd name="connsiteY8" fmla="*/ 11430 h 14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6">
                        <a:moveTo>
                          <a:pt x="49149" y="11239"/>
                        </a:moveTo>
                        <a:cubicBezTo>
                          <a:pt x="84487" y="9239"/>
                          <a:pt x="119825" y="7048"/>
                          <a:pt x="155067" y="4667"/>
                        </a:cubicBezTo>
                        <a:cubicBezTo>
                          <a:pt x="165259" y="4477"/>
                          <a:pt x="175546" y="4191"/>
                          <a:pt x="185738" y="4000"/>
                        </a:cubicBezTo>
                        <a:cubicBezTo>
                          <a:pt x="197168" y="2667"/>
                          <a:pt x="208502" y="1333"/>
                          <a:pt x="219932" y="0"/>
                        </a:cubicBezTo>
                        <a:cubicBezTo>
                          <a:pt x="198311" y="571"/>
                          <a:pt x="176689" y="1048"/>
                          <a:pt x="155067" y="1524"/>
                        </a:cubicBezTo>
                        <a:cubicBezTo>
                          <a:pt x="119825" y="3905"/>
                          <a:pt x="84487" y="6096"/>
                          <a:pt x="49149" y="8096"/>
                        </a:cubicBezTo>
                        <a:lnTo>
                          <a:pt x="0" y="13906"/>
                        </a:lnTo>
                        <a:lnTo>
                          <a:pt x="26384" y="14097"/>
                        </a:lnTo>
                        <a:lnTo>
                          <a:pt x="49244" y="1143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8" name="Vrije vorm: vorm 17297">
                    <a:extLst>
                      <a:ext uri="{FF2B5EF4-FFF2-40B4-BE49-F238E27FC236}">
                        <a16:creationId xmlns:a16="http://schemas.microsoft.com/office/drawing/2014/main" id="{CDAD9FA2-842F-69BB-C16D-0AB5D0BE8523}"/>
                      </a:ext>
                    </a:extLst>
                  </p:cNvPr>
                  <p:cNvSpPr/>
                  <p:nvPr/>
                </p:nvSpPr>
                <p:spPr>
                  <a:xfrm>
                    <a:off x="9561678" y="2258155"/>
                    <a:ext cx="311848" cy="14001"/>
                  </a:xfrm>
                  <a:custGeom>
                    <a:avLst/>
                    <a:gdLst>
                      <a:gd name="connsiteX0" fmla="*/ 70485 w 311848"/>
                      <a:gd name="connsiteY0" fmla="*/ 5048 h 14001"/>
                      <a:gd name="connsiteX1" fmla="*/ 220504 w 311848"/>
                      <a:gd name="connsiteY1" fmla="*/ 11811 h 14001"/>
                      <a:gd name="connsiteX2" fmla="*/ 263081 w 311848"/>
                      <a:gd name="connsiteY2" fmla="*/ 14002 h 14001"/>
                      <a:gd name="connsiteX3" fmla="*/ 311849 w 311848"/>
                      <a:gd name="connsiteY3" fmla="*/ 13240 h 14001"/>
                      <a:gd name="connsiteX4" fmla="*/ 220504 w 311848"/>
                      <a:gd name="connsiteY4" fmla="*/ 8572 h 14001"/>
                      <a:gd name="connsiteX5" fmla="*/ 70485 w 311848"/>
                      <a:gd name="connsiteY5" fmla="*/ 1810 h 14001"/>
                      <a:gd name="connsiteX6" fmla="*/ 0 w 311848"/>
                      <a:gd name="connsiteY6" fmla="*/ 0 h 14001"/>
                      <a:gd name="connsiteX7" fmla="*/ 36957 w 311848"/>
                      <a:gd name="connsiteY7" fmla="*/ 4191 h 14001"/>
                      <a:gd name="connsiteX8" fmla="*/ 70390 w 311848"/>
                      <a:gd name="connsiteY8" fmla="*/ 5048 h 140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4001">
                        <a:moveTo>
                          <a:pt x="70485" y="5048"/>
                        </a:moveTo>
                        <a:cubicBezTo>
                          <a:pt x="120396" y="8096"/>
                          <a:pt x="170402" y="10382"/>
                          <a:pt x="220504" y="11811"/>
                        </a:cubicBezTo>
                        <a:cubicBezTo>
                          <a:pt x="234601" y="12668"/>
                          <a:pt x="248888" y="13240"/>
                          <a:pt x="263081" y="14002"/>
                        </a:cubicBezTo>
                        <a:cubicBezTo>
                          <a:pt x="279368" y="13811"/>
                          <a:pt x="295656" y="13716"/>
                          <a:pt x="311849" y="13240"/>
                        </a:cubicBezTo>
                        <a:cubicBezTo>
                          <a:pt x="281368" y="12001"/>
                          <a:pt x="250889" y="10382"/>
                          <a:pt x="220504" y="8572"/>
                        </a:cubicBezTo>
                        <a:cubicBezTo>
                          <a:pt x="170402" y="7144"/>
                          <a:pt x="120396" y="4953"/>
                          <a:pt x="70485" y="1810"/>
                        </a:cubicBezTo>
                        <a:cubicBezTo>
                          <a:pt x="47054" y="1429"/>
                          <a:pt x="23527" y="762"/>
                          <a:pt x="0" y="0"/>
                        </a:cubicBezTo>
                        <a:cubicBezTo>
                          <a:pt x="12287" y="1524"/>
                          <a:pt x="24670" y="2858"/>
                          <a:pt x="36957" y="4191"/>
                        </a:cubicBezTo>
                        <a:cubicBezTo>
                          <a:pt x="48101" y="4477"/>
                          <a:pt x="59246" y="4858"/>
                          <a:pt x="70390" y="5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99" name="Vrije vorm: vorm 17298">
                    <a:extLst>
                      <a:ext uri="{FF2B5EF4-FFF2-40B4-BE49-F238E27FC236}">
                        <a16:creationId xmlns:a16="http://schemas.microsoft.com/office/drawing/2014/main" id="{E1FD18ED-B897-AC7A-93BF-76CD90AE3422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3881"/>
                    <a:ext cx="295465" cy="8477"/>
                  </a:xfrm>
                  <a:custGeom>
                    <a:avLst/>
                    <a:gdLst>
                      <a:gd name="connsiteX0" fmla="*/ 208693 w 295465"/>
                      <a:gd name="connsiteY0" fmla="*/ 3238 h 8477"/>
                      <a:gd name="connsiteX1" fmla="*/ 249269 w 295465"/>
                      <a:gd name="connsiteY1" fmla="*/ 3810 h 8477"/>
                      <a:gd name="connsiteX2" fmla="*/ 295465 w 295465"/>
                      <a:gd name="connsiteY2" fmla="*/ 1143 h 8477"/>
                      <a:gd name="connsiteX3" fmla="*/ 208693 w 295465"/>
                      <a:gd name="connsiteY3" fmla="*/ 0 h 8477"/>
                      <a:gd name="connsiteX4" fmla="*/ 66389 w 295465"/>
                      <a:gd name="connsiteY4" fmla="*/ 3143 h 8477"/>
                      <a:gd name="connsiteX5" fmla="*/ 0 w 295465"/>
                      <a:gd name="connsiteY5" fmla="*/ 7715 h 8477"/>
                      <a:gd name="connsiteX6" fmla="*/ 35433 w 295465"/>
                      <a:gd name="connsiteY6" fmla="*/ 8477 h 8477"/>
                      <a:gd name="connsiteX7" fmla="*/ 66389 w 295465"/>
                      <a:gd name="connsiteY7" fmla="*/ 6382 h 8477"/>
                      <a:gd name="connsiteX8" fmla="*/ 208693 w 295465"/>
                      <a:gd name="connsiteY8" fmla="*/ 3238 h 8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8477">
                        <a:moveTo>
                          <a:pt x="208693" y="3238"/>
                        </a:moveTo>
                        <a:lnTo>
                          <a:pt x="249269" y="3810"/>
                        </a:lnTo>
                        <a:lnTo>
                          <a:pt x="295465" y="1143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0" y="7715"/>
                        </a:lnTo>
                        <a:lnTo>
                          <a:pt x="35433" y="8477"/>
                        </a:lnTo>
                        <a:lnTo>
                          <a:pt x="66389" y="6382"/>
                        </a:lnTo>
                        <a:lnTo>
                          <a:pt x="20869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0" name="Vrije vorm: vorm 17299">
                    <a:extLst>
                      <a:ext uri="{FF2B5EF4-FFF2-40B4-BE49-F238E27FC236}">
                        <a16:creationId xmlns:a16="http://schemas.microsoft.com/office/drawing/2014/main" id="{4ED9F7D9-C6AC-FF8E-5C6F-4C51964E2A60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2265"/>
                    <a:ext cx="1362551" cy="14763"/>
                  </a:xfrm>
                  <a:custGeom>
                    <a:avLst/>
                    <a:gdLst>
                      <a:gd name="connsiteX0" fmla="*/ 963263 w 1362551"/>
                      <a:gd name="connsiteY0" fmla="*/ 3238 h 14763"/>
                      <a:gd name="connsiteX1" fmla="*/ 1256062 w 1362551"/>
                      <a:gd name="connsiteY1" fmla="*/ 5334 h 14763"/>
                      <a:gd name="connsiteX2" fmla="*/ 1362551 w 1362551"/>
                      <a:gd name="connsiteY2" fmla="*/ 2858 h 14763"/>
                      <a:gd name="connsiteX3" fmla="*/ 963263 w 1362551"/>
                      <a:gd name="connsiteY3" fmla="*/ 0 h 14763"/>
                      <a:gd name="connsiteX4" fmla="*/ 306705 w 1362551"/>
                      <a:gd name="connsiteY4" fmla="*/ 5239 h 14763"/>
                      <a:gd name="connsiteX5" fmla="*/ 0 w 1362551"/>
                      <a:gd name="connsiteY5" fmla="*/ 13811 h 14763"/>
                      <a:gd name="connsiteX6" fmla="*/ 81724 w 1362551"/>
                      <a:gd name="connsiteY6" fmla="*/ 14764 h 14763"/>
                      <a:gd name="connsiteX7" fmla="*/ 306705 w 1362551"/>
                      <a:gd name="connsiteY7" fmla="*/ 8477 h 14763"/>
                      <a:gd name="connsiteX8" fmla="*/ 963263 w 1362551"/>
                      <a:gd name="connsiteY8" fmla="*/ 3238 h 147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4763">
                        <a:moveTo>
                          <a:pt x="963263" y="3238"/>
                        </a:moveTo>
                        <a:lnTo>
                          <a:pt x="1256062" y="5334"/>
                        </a:lnTo>
                        <a:lnTo>
                          <a:pt x="1362551" y="2858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0" y="13811"/>
                        </a:lnTo>
                        <a:lnTo>
                          <a:pt x="81724" y="14764"/>
                        </a:lnTo>
                        <a:lnTo>
                          <a:pt x="306705" y="8477"/>
                        </a:lnTo>
                        <a:lnTo>
                          <a:pt x="96326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1" name="Vrije vorm: vorm 17300">
                    <a:extLst>
                      <a:ext uri="{FF2B5EF4-FFF2-40B4-BE49-F238E27FC236}">
                        <a16:creationId xmlns:a16="http://schemas.microsoft.com/office/drawing/2014/main" id="{A2AA4825-749C-7E68-F0BD-98C7B426BADD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2640"/>
                    <a:ext cx="932497" cy="14668"/>
                  </a:xfrm>
                  <a:custGeom>
                    <a:avLst/>
                    <a:gdLst>
                      <a:gd name="connsiteX0" fmla="*/ 659416 w 932497"/>
                      <a:gd name="connsiteY0" fmla="*/ 3334 h 14668"/>
                      <a:gd name="connsiteX1" fmla="*/ 859726 w 932497"/>
                      <a:gd name="connsiteY1" fmla="*/ 8668 h 14668"/>
                      <a:gd name="connsiteX2" fmla="*/ 932497 w 932497"/>
                      <a:gd name="connsiteY2" fmla="*/ 7620 h 14668"/>
                      <a:gd name="connsiteX3" fmla="*/ 659416 w 932497"/>
                      <a:gd name="connsiteY3" fmla="*/ 0 h 14668"/>
                      <a:gd name="connsiteX4" fmla="*/ 209741 w 932497"/>
                      <a:gd name="connsiteY4" fmla="*/ 3715 h 14668"/>
                      <a:gd name="connsiteX5" fmla="*/ 0 w 932497"/>
                      <a:gd name="connsiteY5" fmla="*/ 14192 h 14668"/>
                      <a:gd name="connsiteX6" fmla="*/ 55912 w 932497"/>
                      <a:gd name="connsiteY6" fmla="*/ 14669 h 14668"/>
                      <a:gd name="connsiteX7" fmla="*/ 209741 w 932497"/>
                      <a:gd name="connsiteY7" fmla="*/ 7049 h 14668"/>
                      <a:gd name="connsiteX8" fmla="*/ 659416 w 932497"/>
                      <a:gd name="connsiteY8" fmla="*/ 3334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4668">
                        <a:moveTo>
                          <a:pt x="659416" y="3334"/>
                        </a:moveTo>
                        <a:cubicBezTo>
                          <a:pt x="726186" y="4858"/>
                          <a:pt x="792956" y="6668"/>
                          <a:pt x="859726" y="8668"/>
                        </a:cubicBezTo>
                        <a:cubicBezTo>
                          <a:pt x="884015" y="8287"/>
                          <a:pt x="908304" y="7906"/>
                          <a:pt x="932497" y="7620"/>
                        </a:cubicBezTo>
                        <a:cubicBezTo>
                          <a:pt x="841534" y="4667"/>
                          <a:pt x="750475" y="2096"/>
                          <a:pt x="659416" y="0"/>
                        </a:cubicBezTo>
                        <a:cubicBezTo>
                          <a:pt x="509492" y="0"/>
                          <a:pt x="359569" y="1238"/>
                          <a:pt x="209741" y="3715"/>
                        </a:cubicBezTo>
                        <a:cubicBezTo>
                          <a:pt x="139732" y="6953"/>
                          <a:pt x="69913" y="10382"/>
                          <a:pt x="0" y="14192"/>
                        </a:cubicBezTo>
                        <a:cubicBezTo>
                          <a:pt x="18669" y="14192"/>
                          <a:pt x="37243" y="14573"/>
                          <a:pt x="55912" y="14669"/>
                        </a:cubicBezTo>
                        <a:cubicBezTo>
                          <a:pt x="107156" y="12002"/>
                          <a:pt x="158401" y="9335"/>
                          <a:pt x="209741" y="7049"/>
                        </a:cubicBezTo>
                        <a:cubicBezTo>
                          <a:pt x="359664" y="4572"/>
                          <a:pt x="509492" y="3334"/>
                          <a:pt x="659416" y="33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2" name="Vrije vorm: vorm 17301">
                    <a:extLst>
                      <a:ext uri="{FF2B5EF4-FFF2-40B4-BE49-F238E27FC236}">
                        <a16:creationId xmlns:a16="http://schemas.microsoft.com/office/drawing/2014/main" id="{6CBF1943-40A0-011C-7667-D3AAFB88940A}"/>
                      </a:ext>
                    </a:extLst>
                  </p:cNvPr>
                  <p:cNvSpPr/>
                  <p:nvPr/>
                </p:nvSpPr>
                <p:spPr>
                  <a:xfrm>
                    <a:off x="7923187" y="2134044"/>
                    <a:ext cx="1765744" cy="44577"/>
                  </a:xfrm>
                  <a:custGeom>
                    <a:avLst/>
                    <a:gdLst>
                      <a:gd name="connsiteX0" fmla="*/ 397573 w 1765744"/>
                      <a:gd name="connsiteY0" fmla="*/ 30385 h 44577"/>
                      <a:gd name="connsiteX1" fmla="*/ 823246 w 1765744"/>
                      <a:gd name="connsiteY1" fmla="*/ 29623 h 44577"/>
                      <a:gd name="connsiteX2" fmla="*/ 1035939 w 1765744"/>
                      <a:gd name="connsiteY2" fmla="*/ 26575 h 44577"/>
                      <a:gd name="connsiteX3" fmla="*/ 1248537 w 1765744"/>
                      <a:gd name="connsiteY3" fmla="*/ 20955 h 44577"/>
                      <a:gd name="connsiteX4" fmla="*/ 1628489 w 1765744"/>
                      <a:gd name="connsiteY4" fmla="*/ 9334 h 44577"/>
                      <a:gd name="connsiteX5" fmla="*/ 1765745 w 1765744"/>
                      <a:gd name="connsiteY5" fmla="*/ 0 h 44577"/>
                      <a:gd name="connsiteX6" fmla="*/ 1248442 w 1765744"/>
                      <a:gd name="connsiteY6" fmla="*/ 17812 h 44577"/>
                      <a:gd name="connsiteX7" fmla="*/ 1035844 w 1765744"/>
                      <a:gd name="connsiteY7" fmla="*/ 23431 h 44577"/>
                      <a:gd name="connsiteX8" fmla="*/ 823151 w 1765744"/>
                      <a:gd name="connsiteY8" fmla="*/ 26479 h 44577"/>
                      <a:gd name="connsiteX9" fmla="*/ 397478 w 1765744"/>
                      <a:gd name="connsiteY9" fmla="*/ 27242 h 44577"/>
                      <a:gd name="connsiteX10" fmla="*/ 0 w 1765744"/>
                      <a:gd name="connsiteY10" fmla="*/ 44577 h 44577"/>
                      <a:gd name="connsiteX11" fmla="*/ 105632 w 1765744"/>
                      <a:gd name="connsiteY11" fmla="*/ 40862 h 44577"/>
                      <a:gd name="connsiteX12" fmla="*/ 397478 w 1765744"/>
                      <a:gd name="connsiteY12" fmla="*/ 30575 h 445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744" h="44577">
                        <a:moveTo>
                          <a:pt x="397573" y="30385"/>
                        </a:moveTo>
                        <a:cubicBezTo>
                          <a:pt x="539687" y="29813"/>
                          <a:pt x="681514" y="31051"/>
                          <a:pt x="823246" y="29623"/>
                        </a:cubicBezTo>
                        <a:cubicBezTo>
                          <a:pt x="894112" y="28956"/>
                          <a:pt x="965073" y="28003"/>
                          <a:pt x="1035939" y="26575"/>
                        </a:cubicBezTo>
                        <a:cubicBezTo>
                          <a:pt x="1106805" y="25146"/>
                          <a:pt x="1177671" y="23241"/>
                          <a:pt x="1248537" y="20955"/>
                        </a:cubicBezTo>
                        <a:cubicBezTo>
                          <a:pt x="1375220" y="18383"/>
                          <a:pt x="1501902" y="14478"/>
                          <a:pt x="1628489" y="9334"/>
                        </a:cubicBezTo>
                        <a:cubicBezTo>
                          <a:pt x="1674305" y="6382"/>
                          <a:pt x="1720025" y="3238"/>
                          <a:pt x="1765745" y="0"/>
                        </a:cubicBezTo>
                        <a:cubicBezTo>
                          <a:pt x="1593437" y="8382"/>
                          <a:pt x="1420940" y="14288"/>
                          <a:pt x="1248442" y="17812"/>
                        </a:cubicBezTo>
                        <a:cubicBezTo>
                          <a:pt x="1177576" y="20098"/>
                          <a:pt x="1106710" y="21907"/>
                          <a:pt x="1035844" y="23431"/>
                        </a:cubicBez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264795" y="29908"/>
                          <a:pt x="131826" y="34290"/>
                          <a:pt x="0" y="44577"/>
                        </a:cubicBezTo>
                        <a:cubicBezTo>
                          <a:pt x="35243" y="42958"/>
                          <a:pt x="70485" y="41719"/>
                          <a:pt x="105632" y="40862"/>
                        </a:cubicBezTo>
                        <a:cubicBezTo>
                          <a:pt x="202692" y="35433"/>
                          <a:pt x="300133" y="32480"/>
                          <a:pt x="397478" y="3057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3" name="Vrije vorm: vorm 17302">
                    <a:extLst>
                      <a:ext uri="{FF2B5EF4-FFF2-40B4-BE49-F238E27FC236}">
                        <a16:creationId xmlns:a16="http://schemas.microsoft.com/office/drawing/2014/main" id="{53C54436-848B-59BD-1D4A-62E132D1BFF5}"/>
                      </a:ext>
                    </a:extLst>
                  </p:cNvPr>
                  <p:cNvSpPr/>
                  <p:nvPr/>
                </p:nvSpPr>
                <p:spPr>
                  <a:xfrm>
                    <a:off x="7578668" y="2287873"/>
                    <a:ext cx="2406300" cy="42821"/>
                  </a:xfrm>
                  <a:custGeom>
                    <a:avLst/>
                    <a:gdLst>
                      <a:gd name="connsiteX0" fmla="*/ 1122712 w 2406300"/>
                      <a:gd name="connsiteY0" fmla="*/ 6572 h 42821"/>
                      <a:gd name="connsiteX1" fmla="*/ 1412939 w 2406300"/>
                      <a:gd name="connsiteY1" fmla="*/ 8192 h 42821"/>
                      <a:gd name="connsiteX2" fmla="*/ 1558004 w 2406300"/>
                      <a:gd name="connsiteY2" fmla="*/ 9049 h 42821"/>
                      <a:gd name="connsiteX3" fmla="*/ 1703261 w 2406300"/>
                      <a:gd name="connsiteY3" fmla="*/ 10478 h 42821"/>
                      <a:gd name="connsiteX4" fmla="*/ 1791557 w 2406300"/>
                      <a:gd name="connsiteY4" fmla="*/ 13525 h 42821"/>
                      <a:gd name="connsiteX5" fmla="*/ 1835658 w 2406300"/>
                      <a:gd name="connsiteY5" fmla="*/ 15716 h 42821"/>
                      <a:gd name="connsiteX6" fmla="*/ 1857661 w 2406300"/>
                      <a:gd name="connsiteY6" fmla="*/ 16954 h 42821"/>
                      <a:gd name="connsiteX7" fmla="*/ 1879664 w 2406300"/>
                      <a:gd name="connsiteY7" fmla="*/ 18383 h 42821"/>
                      <a:gd name="connsiteX8" fmla="*/ 2054828 w 2406300"/>
                      <a:gd name="connsiteY8" fmla="*/ 31433 h 42821"/>
                      <a:gd name="connsiteX9" fmla="*/ 2218754 w 2406300"/>
                      <a:gd name="connsiteY9" fmla="*/ 41815 h 42821"/>
                      <a:gd name="connsiteX10" fmla="*/ 2229707 w 2406300"/>
                      <a:gd name="connsiteY10" fmla="*/ 42100 h 42821"/>
                      <a:gd name="connsiteX11" fmla="*/ 2406301 w 2406300"/>
                      <a:gd name="connsiteY11" fmla="*/ 39815 h 42821"/>
                      <a:gd name="connsiteX12" fmla="*/ 2230088 w 2406300"/>
                      <a:gd name="connsiteY12" fmla="*/ 39053 h 42821"/>
                      <a:gd name="connsiteX13" fmla="*/ 2054924 w 2406300"/>
                      <a:gd name="connsiteY13" fmla="*/ 28099 h 42821"/>
                      <a:gd name="connsiteX14" fmla="*/ 1879759 w 2406300"/>
                      <a:gd name="connsiteY14" fmla="*/ 15050 h 42821"/>
                      <a:gd name="connsiteX15" fmla="*/ 1857756 w 2406300"/>
                      <a:gd name="connsiteY15" fmla="*/ 13621 h 42821"/>
                      <a:gd name="connsiteX16" fmla="*/ 1835753 w 2406300"/>
                      <a:gd name="connsiteY16" fmla="*/ 12383 h 42821"/>
                      <a:gd name="connsiteX17" fmla="*/ 1791653 w 2406300"/>
                      <a:gd name="connsiteY17" fmla="*/ 10192 h 42821"/>
                      <a:gd name="connsiteX18" fmla="*/ 1703356 w 2406300"/>
                      <a:gd name="connsiteY18" fmla="*/ 7144 h 42821"/>
                      <a:gd name="connsiteX19" fmla="*/ 1558100 w 2406300"/>
                      <a:gd name="connsiteY19" fmla="*/ 5715 h 42821"/>
                      <a:gd name="connsiteX20" fmla="*/ 1413034 w 2406300"/>
                      <a:gd name="connsiteY20" fmla="*/ 4858 h 42821"/>
                      <a:gd name="connsiteX21" fmla="*/ 1122807 w 2406300"/>
                      <a:gd name="connsiteY21" fmla="*/ 3239 h 42821"/>
                      <a:gd name="connsiteX22" fmla="*/ 542449 w 2406300"/>
                      <a:gd name="connsiteY22" fmla="*/ 0 h 42821"/>
                      <a:gd name="connsiteX23" fmla="*/ 0 w 2406300"/>
                      <a:gd name="connsiteY23" fmla="*/ 3048 h 42821"/>
                      <a:gd name="connsiteX24" fmla="*/ 144494 w 2406300"/>
                      <a:gd name="connsiteY24" fmla="*/ 5525 h 42821"/>
                      <a:gd name="connsiteX25" fmla="*/ 542449 w 2406300"/>
                      <a:gd name="connsiteY25" fmla="*/ 3334 h 42821"/>
                      <a:gd name="connsiteX26" fmla="*/ 1122807 w 2406300"/>
                      <a:gd name="connsiteY26" fmla="*/ 6572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00" h="42821">
                        <a:moveTo>
                          <a:pt x="1122712" y="6572"/>
                        </a:moveTo>
                        <a:lnTo>
                          <a:pt x="1412939" y="8192"/>
                        </a:lnTo>
                        <a:lnTo>
                          <a:pt x="1558004" y="9049"/>
                        </a:lnTo>
                        <a:cubicBezTo>
                          <a:pt x="1606391" y="9335"/>
                          <a:pt x="1654778" y="9620"/>
                          <a:pt x="1703261" y="10478"/>
                        </a:cubicBezTo>
                        <a:cubicBezTo>
                          <a:pt x="1732693" y="11240"/>
                          <a:pt x="1762125" y="12192"/>
                          <a:pt x="1791557" y="13525"/>
                        </a:cubicBezTo>
                        <a:cubicBezTo>
                          <a:pt x="1806226" y="14192"/>
                          <a:pt x="1820990" y="14859"/>
                          <a:pt x="1835658" y="15716"/>
                        </a:cubicBezTo>
                        <a:lnTo>
                          <a:pt x="1857661" y="16954"/>
                        </a:lnTo>
                        <a:lnTo>
                          <a:pt x="1879664" y="18383"/>
                        </a:lnTo>
                        <a:cubicBezTo>
                          <a:pt x="1938242" y="22193"/>
                          <a:pt x="1996535" y="26956"/>
                          <a:pt x="2054828" y="31433"/>
                        </a:cubicBezTo>
                        <a:cubicBezTo>
                          <a:pt x="2109407" y="35528"/>
                          <a:pt x="2163985" y="39433"/>
                          <a:pt x="2218754" y="41815"/>
                        </a:cubicBezTo>
                        <a:cubicBezTo>
                          <a:pt x="2222373" y="41910"/>
                          <a:pt x="2226088" y="42100"/>
                          <a:pt x="2229707" y="42100"/>
                        </a:cubicBezTo>
                        <a:cubicBezTo>
                          <a:pt x="2288572" y="43434"/>
                          <a:pt x="2347627" y="43053"/>
                          <a:pt x="2406301" y="39815"/>
                        </a:cubicBezTo>
                        <a:cubicBezTo>
                          <a:pt x="2347532" y="42100"/>
                          <a:pt x="2288667" y="41434"/>
                          <a:pt x="2230088" y="39053"/>
                        </a:cubicBezTo>
                        <a:cubicBezTo>
                          <a:pt x="2171510" y="36767"/>
                          <a:pt x="2113121" y="32575"/>
                          <a:pt x="2054924" y="28099"/>
                        </a:cubicBezTo>
                        <a:cubicBezTo>
                          <a:pt x="1996631" y="23717"/>
                          <a:pt x="1938337" y="18860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7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9"/>
                        </a:lnTo>
                        <a:lnTo>
                          <a:pt x="542449" y="0"/>
                        </a:lnTo>
                        <a:lnTo>
                          <a:pt x="0" y="3048"/>
                        </a:lnTo>
                        <a:lnTo>
                          <a:pt x="144494" y="5525"/>
                        </a:lnTo>
                        <a:lnTo>
                          <a:pt x="542449" y="3334"/>
                        </a:lnTo>
                        <a:lnTo>
                          <a:pt x="1122807" y="6572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4" name="Vrije vorm: vorm 17303">
                    <a:extLst>
                      <a:ext uri="{FF2B5EF4-FFF2-40B4-BE49-F238E27FC236}">
                        <a16:creationId xmlns:a16="http://schemas.microsoft.com/office/drawing/2014/main" id="{C8D5D6F9-7DC8-6364-6001-28E3319E6462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5" name="Vrije vorm: vorm 17304">
                    <a:extLst>
                      <a:ext uri="{FF2B5EF4-FFF2-40B4-BE49-F238E27FC236}">
                        <a16:creationId xmlns:a16="http://schemas.microsoft.com/office/drawing/2014/main" id="{8803138A-FF42-E6C9-972E-CFAA2E895BA8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6" name="Vrije vorm: vorm 17305">
                    <a:extLst>
                      <a:ext uri="{FF2B5EF4-FFF2-40B4-BE49-F238E27FC236}">
                        <a16:creationId xmlns:a16="http://schemas.microsoft.com/office/drawing/2014/main" id="{023DAB3D-7492-A596-C9B8-0A9826066761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17864"/>
                    <a:ext cx="226504" cy="11525"/>
                  </a:xfrm>
                  <a:custGeom>
                    <a:avLst/>
                    <a:gdLst>
                      <a:gd name="connsiteX0" fmla="*/ 50959 w 226504"/>
                      <a:gd name="connsiteY0" fmla="*/ 6858 h 11525"/>
                      <a:gd name="connsiteX1" fmla="*/ 159544 w 226504"/>
                      <a:gd name="connsiteY1" fmla="*/ 3238 h 11525"/>
                      <a:gd name="connsiteX2" fmla="*/ 208883 w 226504"/>
                      <a:gd name="connsiteY2" fmla="*/ 4572 h 11525"/>
                      <a:gd name="connsiteX3" fmla="*/ 226505 w 226504"/>
                      <a:gd name="connsiteY3" fmla="*/ 1810 h 11525"/>
                      <a:gd name="connsiteX4" fmla="*/ 159544 w 226504"/>
                      <a:gd name="connsiteY4" fmla="*/ 0 h 11525"/>
                      <a:gd name="connsiteX5" fmla="*/ 50959 w 226504"/>
                      <a:gd name="connsiteY5" fmla="*/ 3619 h 11525"/>
                      <a:gd name="connsiteX6" fmla="*/ 0 w 226504"/>
                      <a:gd name="connsiteY6" fmla="*/ 10001 h 11525"/>
                      <a:gd name="connsiteX7" fmla="*/ 13621 w 226504"/>
                      <a:gd name="connsiteY7" fmla="*/ 11525 h 11525"/>
                      <a:gd name="connsiteX8" fmla="*/ 50959 w 226504"/>
                      <a:gd name="connsiteY8" fmla="*/ 6858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1525">
                        <a:moveTo>
                          <a:pt x="50959" y="6858"/>
                        </a:moveTo>
                        <a:cubicBezTo>
                          <a:pt x="87154" y="6382"/>
                          <a:pt x="123444" y="5143"/>
                          <a:pt x="159544" y="3238"/>
                        </a:cubicBezTo>
                        <a:cubicBezTo>
                          <a:pt x="175927" y="3905"/>
                          <a:pt x="192405" y="4191"/>
                          <a:pt x="208883" y="4572"/>
                        </a:cubicBezTo>
                        <a:cubicBezTo>
                          <a:pt x="214693" y="3619"/>
                          <a:pt x="220599" y="2762"/>
                          <a:pt x="226505" y="1810"/>
                        </a:cubicBezTo>
                        <a:cubicBezTo>
                          <a:pt x="204121" y="1524"/>
                          <a:pt x="181832" y="85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ubicBezTo>
                          <a:pt x="34100" y="5905"/>
                          <a:pt x="17050" y="8001"/>
                          <a:pt x="0" y="10001"/>
                        </a:cubicBezTo>
                        <a:cubicBezTo>
                          <a:pt x="4477" y="10573"/>
                          <a:pt x="9049" y="11049"/>
                          <a:pt x="13621" y="11525"/>
                        </a:cubicBezTo>
                        <a:cubicBezTo>
                          <a:pt x="26099" y="10001"/>
                          <a:pt x="38576" y="8572"/>
                          <a:pt x="50959" y="685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7" name="Vrije vorm: vorm 17306">
                    <a:extLst>
                      <a:ext uri="{FF2B5EF4-FFF2-40B4-BE49-F238E27FC236}">
                        <a16:creationId xmlns:a16="http://schemas.microsoft.com/office/drawing/2014/main" id="{3CF24FB1-B30D-F39A-C576-440E965EDEB9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3861"/>
                    <a:ext cx="1631727" cy="12668"/>
                  </a:xfrm>
                  <a:custGeom>
                    <a:avLst/>
                    <a:gdLst>
                      <a:gd name="connsiteX0" fmla="*/ 367379 w 1631727"/>
                      <a:gd name="connsiteY0" fmla="*/ 3620 h 12668"/>
                      <a:gd name="connsiteX1" fmla="*/ 0 w 1631727"/>
                      <a:gd name="connsiteY1" fmla="*/ 11525 h 12668"/>
                      <a:gd name="connsiteX2" fmla="*/ 97917 w 1631727"/>
                      <a:gd name="connsiteY2" fmla="*/ 12668 h 12668"/>
                      <a:gd name="connsiteX3" fmla="*/ 367379 w 1631727"/>
                      <a:gd name="connsiteY3" fmla="*/ 6953 h 12668"/>
                      <a:gd name="connsiteX4" fmla="*/ 1153573 w 1631727"/>
                      <a:gd name="connsiteY4" fmla="*/ 3238 h 12668"/>
                      <a:gd name="connsiteX5" fmla="*/ 1504283 w 1631727"/>
                      <a:gd name="connsiteY5" fmla="*/ 6001 h 12668"/>
                      <a:gd name="connsiteX6" fmla="*/ 1631728 w 1631727"/>
                      <a:gd name="connsiteY6" fmla="*/ 3810 h 12668"/>
                      <a:gd name="connsiteX7" fmla="*/ 1153573 w 1631727"/>
                      <a:gd name="connsiteY7" fmla="*/ 0 h 12668"/>
                      <a:gd name="connsiteX8" fmla="*/ 367379 w 1631727"/>
                      <a:gd name="connsiteY8" fmla="*/ 3620 h 12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2668">
                        <a:moveTo>
                          <a:pt x="367379" y="3620"/>
                        </a:moveTo>
                        <a:lnTo>
                          <a:pt x="0" y="11525"/>
                        </a:lnTo>
                        <a:lnTo>
                          <a:pt x="97917" y="12668"/>
                        </a:lnTo>
                        <a:lnTo>
                          <a:pt x="367379" y="6953"/>
                        </a:lnTo>
                        <a:lnTo>
                          <a:pt x="1153573" y="3238"/>
                        </a:lnTo>
                        <a:lnTo>
                          <a:pt x="1504283" y="6001"/>
                        </a:lnTo>
                        <a:lnTo>
                          <a:pt x="1631728" y="3810"/>
                        </a:lnTo>
                        <a:lnTo>
                          <a:pt x="1153573" y="0"/>
                        </a:lnTo>
                        <a:lnTo>
                          <a:pt x="367379" y="362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8" name="Vrije vorm: vorm 17307">
                    <a:extLst>
                      <a:ext uri="{FF2B5EF4-FFF2-40B4-BE49-F238E27FC236}">
                        <a16:creationId xmlns:a16="http://schemas.microsoft.com/office/drawing/2014/main" id="{AD0A05A9-082F-8787-B008-EEDACEBFEC05}"/>
                      </a:ext>
                    </a:extLst>
                  </p:cNvPr>
                  <p:cNvSpPr/>
                  <p:nvPr/>
                </p:nvSpPr>
                <p:spPr>
                  <a:xfrm>
                    <a:off x="9033040" y="2370931"/>
                    <a:ext cx="384143" cy="13335"/>
                  </a:xfrm>
                  <a:custGeom>
                    <a:avLst/>
                    <a:gdLst>
                      <a:gd name="connsiteX0" fmla="*/ 271463 w 384143"/>
                      <a:gd name="connsiteY0" fmla="*/ 0 h 13335"/>
                      <a:gd name="connsiteX1" fmla="*/ 86106 w 384143"/>
                      <a:gd name="connsiteY1" fmla="*/ 3715 h 13335"/>
                      <a:gd name="connsiteX2" fmla="*/ 0 w 384143"/>
                      <a:gd name="connsiteY2" fmla="*/ 12383 h 13335"/>
                      <a:gd name="connsiteX3" fmla="*/ 23050 w 384143"/>
                      <a:gd name="connsiteY3" fmla="*/ 13335 h 13335"/>
                      <a:gd name="connsiteX4" fmla="*/ 86106 w 384143"/>
                      <a:gd name="connsiteY4" fmla="*/ 6953 h 13335"/>
                      <a:gd name="connsiteX5" fmla="*/ 271463 w 384143"/>
                      <a:gd name="connsiteY5" fmla="*/ 3238 h 13335"/>
                      <a:gd name="connsiteX6" fmla="*/ 354140 w 384143"/>
                      <a:gd name="connsiteY6" fmla="*/ 7049 h 13335"/>
                      <a:gd name="connsiteX7" fmla="*/ 384143 w 384143"/>
                      <a:gd name="connsiteY7" fmla="*/ 5144 h 13335"/>
                      <a:gd name="connsiteX8" fmla="*/ 271463 w 384143"/>
                      <a:gd name="connsiteY8" fmla="*/ 0 h 133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3335">
                        <a:moveTo>
                          <a:pt x="271463" y="0"/>
                        </a:moveTo>
                        <a:cubicBezTo>
                          <a:pt x="209645" y="762"/>
                          <a:pt x="147923" y="2000"/>
                          <a:pt x="86106" y="3715"/>
                        </a:cubicBezTo>
                        <a:cubicBezTo>
                          <a:pt x="57341" y="6477"/>
                          <a:pt x="28670" y="9430"/>
                          <a:pt x="0" y="12383"/>
                        </a:cubicBezTo>
                        <a:cubicBezTo>
                          <a:pt x="7715" y="12668"/>
                          <a:pt x="15335" y="13049"/>
                          <a:pt x="23050" y="13335"/>
                        </a:cubicBezTo>
                        <a:cubicBezTo>
                          <a:pt x="44101" y="11144"/>
                          <a:pt x="65056" y="9049"/>
                          <a:pt x="86106" y="6953"/>
                        </a:cubicBezTo>
                        <a:cubicBezTo>
                          <a:pt x="147828" y="5334"/>
                          <a:pt x="209645" y="4096"/>
                          <a:pt x="271463" y="3238"/>
                        </a:cubicBezTo>
                        <a:cubicBezTo>
                          <a:pt x="299085" y="4382"/>
                          <a:pt x="326612" y="5715"/>
                          <a:pt x="354140" y="7049"/>
                        </a:cubicBezTo>
                        <a:cubicBezTo>
                          <a:pt x="364141" y="6477"/>
                          <a:pt x="374142" y="5715"/>
                          <a:pt x="384143" y="5144"/>
                        </a:cubicBezTo>
                        <a:cubicBezTo>
                          <a:pt x="346615" y="3238"/>
                          <a:pt x="309086" y="1524"/>
                          <a:pt x="27146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09" name="Vrije vorm: vorm 17308">
                    <a:extLst>
                      <a:ext uri="{FF2B5EF4-FFF2-40B4-BE49-F238E27FC236}">
                        <a16:creationId xmlns:a16="http://schemas.microsoft.com/office/drawing/2014/main" id="{E49B9DB8-4FA3-111B-04A1-5388B1DCA54D}"/>
                      </a:ext>
                    </a:extLst>
                  </p:cNvPr>
                  <p:cNvSpPr/>
                  <p:nvPr/>
                </p:nvSpPr>
                <p:spPr>
                  <a:xfrm>
                    <a:off x="9282595" y="2412460"/>
                    <a:ext cx="272605" cy="8286"/>
                  </a:xfrm>
                  <a:custGeom>
                    <a:avLst/>
                    <a:gdLst>
                      <a:gd name="connsiteX0" fmla="*/ 0 w 272605"/>
                      <a:gd name="connsiteY0" fmla="*/ 6667 h 8286"/>
                      <a:gd name="connsiteX1" fmla="*/ 16383 w 272605"/>
                      <a:gd name="connsiteY1" fmla="*/ 8287 h 8286"/>
                      <a:gd name="connsiteX2" fmla="*/ 61532 w 272605"/>
                      <a:gd name="connsiteY2" fmla="*/ 3905 h 8286"/>
                      <a:gd name="connsiteX3" fmla="*/ 192691 w 272605"/>
                      <a:gd name="connsiteY3" fmla="*/ 3238 h 8286"/>
                      <a:gd name="connsiteX4" fmla="*/ 251270 w 272605"/>
                      <a:gd name="connsiteY4" fmla="*/ 6953 h 8286"/>
                      <a:gd name="connsiteX5" fmla="*/ 272606 w 272605"/>
                      <a:gd name="connsiteY5" fmla="*/ 5048 h 8286"/>
                      <a:gd name="connsiteX6" fmla="*/ 192691 w 272605"/>
                      <a:gd name="connsiteY6" fmla="*/ 0 h 8286"/>
                      <a:gd name="connsiteX7" fmla="*/ 61532 w 272605"/>
                      <a:gd name="connsiteY7" fmla="*/ 667 h 8286"/>
                      <a:gd name="connsiteX8" fmla="*/ 95 w 272605"/>
                      <a:gd name="connsiteY8" fmla="*/ 6667 h 8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605" h="8286">
                        <a:moveTo>
                          <a:pt x="0" y="6667"/>
                        </a:moveTo>
                        <a:lnTo>
                          <a:pt x="16383" y="8287"/>
                        </a:lnTo>
                        <a:lnTo>
                          <a:pt x="61532" y="3905"/>
                        </a:lnTo>
                        <a:cubicBezTo>
                          <a:pt x="105251" y="3905"/>
                          <a:pt x="148971" y="3620"/>
                          <a:pt x="192691" y="3238"/>
                        </a:cubicBezTo>
                        <a:cubicBezTo>
                          <a:pt x="212217" y="4572"/>
                          <a:pt x="231743" y="5715"/>
                          <a:pt x="251270" y="6953"/>
                        </a:cubicBezTo>
                        <a:cubicBezTo>
                          <a:pt x="258318" y="6287"/>
                          <a:pt x="265462" y="5715"/>
                          <a:pt x="272606" y="5048"/>
                        </a:cubicBezTo>
                        <a:cubicBezTo>
                          <a:pt x="245936" y="3429"/>
                          <a:pt x="219266" y="1810"/>
                          <a:pt x="192691" y="0"/>
                        </a:cubicBezTo>
                        <a:cubicBezTo>
                          <a:pt x="148971" y="476"/>
                          <a:pt x="105251" y="667"/>
                          <a:pt x="61532" y="667"/>
                        </a:cubicBezTo>
                        <a:lnTo>
                          <a:pt x="95" y="6667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0" name="Vrije vorm: vorm 17309">
                    <a:extLst>
                      <a:ext uri="{FF2B5EF4-FFF2-40B4-BE49-F238E27FC236}">
                        <a16:creationId xmlns:a16="http://schemas.microsoft.com/office/drawing/2014/main" id="{E3F64BB6-118B-895C-DE56-9DC2E8E95119}"/>
                      </a:ext>
                    </a:extLst>
                  </p:cNvPr>
                  <p:cNvSpPr/>
                  <p:nvPr/>
                </p:nvSpPr>
                <p:spPr>
                  <a:xfrm>
                    <a:off x="9702839" y="2353119"/>
                    <a:ext cx="338137" cy="13144"/>
                  </a:xfrm>
                  <a:custGeom>
                    <a:avLst/>
                    <a:gdLst>
                      <a:gd name="connsiteX0" fmla="*/ 238982 w 338137"/>
                      <a:gd name="connsiteY0" fmla="*/ 0 h 13144"/>
                      <a:gd name="connsiteX1" fmla="*/ 75629 w 338137"/>
                      <a:gd name="connsiteY1" fmla="*/ 3238 h 13144"/>
                      <a:gd name="connsiteX2" fmla="*/ 0 w 338137"/>
                      <a:gd name="connsiteY2" fmla="*/ 12287 h 13144"/>
                      <a:gd name="connsiteX3" fmla="*/ 20288 w 338137"/>
                      <a:gd name="connsiteY3" fmla="*/ 13145 h 13144"/>
                      <a:gd name="connsiteX4" fmla="*/ 75724 w 338137"/>
                      <a:gd name="connsiteY4" fmla="*/ 6572 h 13144"/>
                      <a:gd name="connsiteX5" fmla="*/ 239077 w 338137"/>
                      <a:gd name="connsiteY5" fmla="*/ 3334 h 13144"/>
                      <a:gd name="connsiteX6" fmla="*/ 311753 w 338137"/>
                      <a:gd name="connsiteY6" fmla="*/ 7810 h 13144"/>
                      <a:gd name="connsiteX7" fmla="*/ 338137 w 338137"/>
                      <a:gd name="connsiteY7" fmla="*/ 6191 h 13144"/>
                      <a:gd name="connsiteX8" fmla="*/ 238982 w 338137"/>
                      <a:gd name="connsiteY8" fmla="*/ 0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137" h="13144">
                        <a:moveTo>
                          <a:pt x="238982" y="0"/>
                        </a:moveTo>
                        <a:cubicBezTo>
                          <a:pt x="184499" y="381"/>
                          <a:pt x="130016" y="1429"/>
                          <a:pt x="75629" y="3238"/>
                        </a:cubicBezTo>
                        <a:cubicBezTo>
                          <a:pt x="50292" y="6096"/>
                          <a:pt x="25146" y="9144"/>
                          <a:pt x="0" y="12287"/>
                        </a:cubicBezTo>
                        <a:cubicBezTo>
                          <a:pt x="6763" y="12573"/>
                          <a:pt x="13525" y="12859"/>
                          <a:pt x="20288" y="13145"/>
                        </a:cubicBezTo>
                        <a:cubicBezTo>
                          <a:pt x="38767" y="10858"/>
                          <a:pt x="57150" y="8668"/>
                          <a:pt x="75724" y="6572"/>
                        </a:cubicBezTo>
                        <a:cubicBezTo>
                          <a:pt x="130207" y="4763"/>
                          <a:pt x="184594" y="3715"/>
                          <a:pt x="239077" y="3334"/>
                        </a:cubicBezTo>
                        <a:cubicBezTo>
                          <a:pt x="263366" y="4667"/>
                          <a:pt x="287560" y="6287"/>
                          <a:pt x="311753" y="7810"/>
                        </a:cubicBezTo>
                        <a:cubicBezTo>
                          <a:pt x="320611" y="7334"/>
                          <a:pt x="329375" y="6667"/>
                          <a:pt x="338137" y="6191"/>
                        </a:cubicBezTo>
                        <a:cubicBezTo>
                          <a:pt x="305181" y="3905"/>
                          <a:pt x="272129" y="1810"/>
                          <a:pt x="238982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1" name="Vrije vorm: vorm 17310">
                    <a:extLst>
                      <a:ext uri="{FF2B5EF4-FFF2-40B4-BE49-F238E27FC236}">
                        <a16:creationId xmlns:a16="http://schemas.microsoft.com/office/drawing/2014/main" id="{F5F8B702-3366-C56F-D36B-7002A7162F58}"/>
                      </a:ext>
                    </a:extLst>
                  </p:cNvPr>
                  <p:cNvSpPr/>
                  <p:nvPr/>
                </p:nvSpPr>
                <p:spPr>
                  <a:xfrm>
                    <a:off x="8235036" y="2214584"/>
                    <a:ext cx="1813655" cy="30113"/>
                  </a:xfrm>
                  <a:custGeom>
                    <a:avLst/>
                    <a:gdLst>
                      <a:gd name="connsiteX0" fmla="*/ 1728692 w 1813655"/>
                      <a:gd name="connsiteY0" fmla="*/ 19473 h 30113"/>
                      <a:gd name="connsiteX1" fmla="*/ 1600105 w 1813655"/>
                      <a:gd name="connsiteY1" fmla="*/ 22331 h 30113"/>
                      <a:gd name="connsiteX2" fmla="*/ 1326071 w 1813655"/>
                      <a:gd name="connsiteY2" fmla="*/ 15091 h 30113"/>
                      <a:gd name="connsiteX3" fmla="*/ 874395 w 1813655"/>
                      <a:gd name="connsiteY3" fmla="*/ 137 h 30113"/>
                      <a:gd name="connsiteX4" fmla="*/ 421672 w 1813655"/>
                      <a:gd name="connsiteY4" fmla="*/ 11472 h 30113"/>
                      <a:gd name="connsiteX5" fmla="*/ 112586 w 1813655"/>
                      <a:gd name="connsiteY5" fmla="*/ 26712 h 30113"/>
                      <a:gd name="connsiteX6" fmla="*/ 0 w 1813655"/>
                      <a:gd name="connsiteY6" fmla="*/ 29665 h 30113"/>
                      <a:gd name="connsiteX7" fmla="*/ 422720 w 1813655"/>
                      <a:gd name="connsiteY7" fmla="*/ 23664 h 30113"/>
                      <a:gd name="connsiteX8" fmla="*/ 873824 w 1813655"/>
                      <a:gd name="connsiteY8" fmla="*/ 12329 h 30113"/>
                      <a:gd name="connsiteX9" fmla="*/ 1324547 w 1813655"/>
                      <a:gd name="connsiteY9" fmla="*/ 27283 h 30113"/>
                      <a:gd name="connsiteX10" fmla="*/ 1600010 w 1813655"/>
                      <a:gd name="connsiteY10" fmla="*/ 28427 h 30113"/>
                      <a:gd name="connsiteX11" fmla="*/ 1807274 w 1813655"/>
                      <a:gd name="connsiteY11" fmla="*/ 16425 h 30113"/>
                      <a:gd name="connsiteX12" fmla="*/ 1813655 w 1813655"/>
                      <a:gd name="connsiteY12" fmla="*/ 15758 h 30113"/>
                      <a:gd name="connsiteX13" fmla="*/ 1813655 w 1813655"/>
                      <a:gd name="connsiteY13" fmla="*/ 14425 h 30113"/>
                      <a:gd name="connsiteX14" fmla="*/ 1807274 w 1813655"/>
                      <a:gd name="connsiteY14" fmla="*/ 14996 h 30113"/>
                      <a:gd name="connsiteX15" fmla="*/ 1728407 w 1813655"/>
                      <a:gd name="connsiteY15" fmla="*/ 19473 h 301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655" h="30113">
                        <a:moveTo>
                          <a:pt x="1728692" y="19473"/>
                        </a:moveTo>
                        <a:cubicBezTo>
                          <a:pt x="1685830" y="21283"/>
                          <a:pt x="1642967" y="22235"/>
                          <a:pt x="1600105" y="22331"/>
                        </a:cubicBezTo>
                        <a:cubicBezTo>
                          <a:pt x="1508570" y="22521"/>
                          <a:pt x="1417320" y="19378"/>
                          <a:pt x="1326071" y="15091"/>
                        </a:cubicBezTo>
                        <a:cubicBezTo>
                          <a:pt x="1175957" y="9662"/>
                          <a:pt x="1025652" y="1471"/>
                          <a:pt x="874395" y="137"/>
                        </a:cubicBezTo>
                        <a:cubicBezTo>
                          <a:pt x="723138" y="-1006"/>
                          <a:pt x="572167" y="5185"/>
                          <a:pt x="421672" y="11472"/>
                        </a:cubicBezTo>
                        <a:cubicBezTo>
                          <a:pt x="318707" y="17282"/>
                          <a:pt x="215741" y="23093"/>
                          <a:pt x="112586" y="26712"/>
                        </a:cubicBezTo>
                        <a:cubicBezTo>
                          <a:pt x="75057" y="28045"/>
                          <a:pt x="37624" y="29093"/>
                          <a:pt x="0" y="29665"/>
                        </a:cubicBezTo>
                        <a:cubicBezTo>
                          <a:pt x="140780" y="31474"/>
                          <a:pt x="281940" y="27474"/>
                          <a:pt x="422720" y="23664"/>
                        </a:cubicBezTo>
                        <a:cubicBezTo>
                          <a:pt x="573215" y="17377"/>
                          <a:pt x="723614" y="11186"/>
                          <a:pt x="873824" y="12329"/>
                        </a:cubicBezTo>
                        <a:cubicBezTo>
                          <a:pt x="1024033" y="13568"/>
                          <a:pt x="1174052" y="21854"/>
                          <a:pt x="1324547" y="27283"/>
                        </a:cubicBezTo>
                        <a:cubicBezTo>
                          <a:pt x="1416272" y="29569"/>
                          <a:pt x="1508189" y="30712"/>
                          <a:pt x="1600010" y="28427"/>
                        </a:cubicBezTo>
                        <a:cubicBezTo>
                          <a:pt x="1669352" y="26712"/>
                          <a:pt x="1738693" y="22997"/>
                          <a:pt x="1807274" y="16425"/>
                        </a:cubicBezTo>
                        <a:cubicBezTo>
                          <a:pt x="1809369" y="16235"/>
                          <a:pt x="1811560" y="15949"/>
                          <a:pt x="1813655" y="15758"/>
                        </a:cubicBezTo>
                        <a:lnTo>
                          <a:pt x="1813655" y="14425"/>
                        </a:lnTo>
                        <a:cubicBezTo>
                          <a:pt x="1811560" y="14615"/>
                          <a:pt x="1809369" y="14806"/>
                          <a:pt x="1807274" y="14996"/>
                        </a:cubicBezTo>
                        <a:cubicBezTo>
                          <a:pt x="1781080" y="16901"/>
                          <a:pt x="1754791" y="18330"/>
                          <a:pt x="1728407" y="19473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2" name="Vrije vorm: vorm 17311">
                    <a:extLst>
                      <a:ext uri="{FF2B5EF4-FFF2-40B4-BE49-F238E27FC236}">
                        <a16:creationId xmlns:a16="http://schemas.microsoft.com/office/drawing/2014/main" id="{F216C050-9620-C55B-EE72-8241110EE429}"/>
                      </a:ext>
                    </a:extLst>
                  </p:cNvPr>
                  <p:cNvSpPr/>
                  <p:nvPr/>
                </p:nvSpPr>
                <p:spPr>
                  <a:xfrm>
                    <a:off x="7436936" y="2181669"/>
                    <a:ext cx="325278" cy="18764"/>
                  </a:xfrm>
                  <a:custGeom>
                    <a:avLst/>
                    <a:gdLst>
                      <a:gd name="connsiteX0" fmla="*/ 220980 w 325278"/>
                      <a:gd name="connsiteY0" fmla="*/ 12192 h 18764"/>
                      <a:gd name="connsiteX1" fmla="*/ 325279 w 325278"/>
                      <a:gd name="connsiteY1" fmla="*/ 1715 h 18764"/>
                      <a:gd name="connsiteX2" fmla="*/ 297371 w 325278"/>
                      <a:gd name="connsiteY2" fmla="*/ 1238 h 18764"/>
                      <a:gd name="connsiteX3" fmla="*/ 219932 w 325278"/>
                      <a:gd name="connsiteY3" fmla="*/ 0 h 18764"/>
                      <a:gd name="connsiteX4" fmla="*/ 0 w 325278"/>
                      <a:gd name="connsiteY4" fmla="*/ 6572 h 18764"/>
                      <a:gd name="connsiteX5" fmla="*/ 0 w 325278"/>
                      <a:gd name="connsiteY5" fmla="*/ 18764 h 18764"/>
                      <a:gd name="connsiteX6" fmla="*/ 220885 w 325278"/>
                      <a:gd name="connsiteY6" fmla="*/ 12192 h 187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18764">
                        <a:moveTo>
                          <a:pt x="220980" y="12192"/>
                        </a:moveTo>
                        <a:cubicBezTo>
                          <a:pt x="255842" y="8858"/>
                          <a:pt x="290608" y="5334"/>
                          <a:pt x="325279" y="1715"/>
                        </a:cubicBezTo>
                        <a:cubicBezTo>
                          <a:pt x="315944" y="1619"/>
                          <a:pt x="306705" y="1429"/>
                          <a:pt x="297371" y="1238"/>
                        </a:cubicBezTo>
                        <a:cubicBezTo>
                          <a:pt x="271558" y="857"/>
                          <a:pt x="245745" y="476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18764"/>
                        </a:lnTo>
                        <a:cubicBezTo>
                          <a:pt x="73628" y="17145"/>
                          <a:pt x="147352" y="14954"/>
                          <a:pt x="220885" y="1219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3" name="Vrije vorm: vorm 17312">
                    <a:extLst>
                      <a:ext uri="{FF2B5EF4-FFF2-40B4-BE49-F238E27FC236}">
                        <a16:creationId xmlns:a16="http://schemas.microsoft.com/office/drawing/2014/main" id="{BB769662-9F7F-8999-6C33-56006D736F6A}"/>
                      </a:ext>
                    </a:extLst>
                  </p:cNvPr>
                  <p:cNvSpPr/>
                  <p:nvPr/>
                </p:nvSpPr>
                <p:spPr>
                  <a:xfrm>
                    <a:off x="7437317" y="2448319"/>
                    <a:ext cx="1864709" cy="41007"/>
                  </a:xfrm>
                  <a:custGeom>
                    <a:avLst/>
                    <a:gdLst>
                      <a:gd name="connsiteX0" fmla="*/ 412814 w 1864709"/>
                      <a:gd name="connsiteY0" fmla="*/ 15195 h 41007"/>
                      <a:gd name="connsiteX1" fmla="*/ 865727 w 1864709"/>
                      <a:gd name="connsiteY1" fmla="*/ 13195 h 41007"/>
                      <a:gd name="connsiteX2" fmla="*/ 1091946 w 1864709"/>
                      <a:gd name="connsiteY2" fmla="*/ 7099 h 41007"/>
                      <a:gd name="connsiteX3" fmla="*/ 1317784 w 1864709"/>
                      <a:gd name="connsiteY3" fmla="*/ 8147 h 41007"/>
                      <a:gd name="connsiteX4" fmla="*/ 1864709 w 1864709"/>
                      <a:gd name="connsiteY4" fmla="*/ 41008 h 41007"/>
                      <a:gd name="connsiteX5" fmla="*/ 1576102 w 1864709"/>
                      <a:gd name="connsiteY5" fmla="*/ 16719 h 41007"/>
                      <a:gd name="connsiteX6" fmla="*/ 1318451 w 1864709"/>
                      <a:gd name="connsiteY6" fmla="*/ 2051 h 41007"/>
                      <a:gd name="connsiteX7" fmla="*/ 1091851 w 1864709"/>
                      <a:gd name="connsiteY7" fmla="*/ 1003 h 41007"/>
                      <a:gd name="connsiteX8" fmla="*/ 865632 w 1864709"/>
                      <a:gd name="connsiteY8" fmla="*/ 7099 h 41007"/>
                      <a:gd name="connsiteX9" fmla="*/ 413290 w 1864709"/>
                      <a:gd name="connsiteY9" fmla="*/ 9099 h 41007"/>
                      <a:gd name="connsiteX10" fmla="*/ 215646 w 1864709"/>
                      <a:gd name="connsiteY10" fmla="*/ 7385 h 41007"/>
                      <a:gd name="connsiteX11" fmla="*/ 0 w 1864709"/>
                      <a:gd name="connsiteY11" fmla="*/ 3956 h 41007"/>
                      <a:gd name="connsiteX12" fmla="*/ 0 w 1864709"/>
                      <a:gd name="connsiteY12" fmla="*/ 3956 h 41007"/>
                      <a:gd name="connsiteX13" fmla="*/ 413004 w 1864709"/>
                      <a:gd name="connsiteY13" fmla="*/ 15195 h 410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07">
                        <a:moveTo>
                          <a:pt x="412814" y="15195"/>
                        </a:moveTo>
                        <a:cubicBezTo>
                          <a:pt x="563690" y="16814"/>
                          <a:pt x="714756" y="16529"/>
                          <a:pt x="865727" y="13195"/>
                        </a:cubicBezTo>
                        <a:cubicBezTo>
                          <a:pt x="941261" y="11671"/>
                          <a:pt x="1016603" y="8623"/>
                          <a:pt x="1091946" y="7099"/>
                        </a:cubicBezTo>
                        <a:cubicBezTo>
                          <a:pt x="1167289" y="5384"/>
                          <a:pt x="1242536" y="6051"/>
                          <a:pt x="1317784" y="8147"/>
                        </a:cubicBezTo>
                        <a:cubicBezTo>
                          <a:pt x="1500854" y="12528"/>
                          <a:pt x="1682972" y="26720"/>
                          <a:pt x="1864709" y="41008"/>
                        </a:cubicBezTo>
                        <a:cubicBezTo>
                          <a:pt x="1768697" y="32435"/>
                          <a:pt x="1672590" y="23863"/>
                          <a:pt x="1576102" y="16719"/>
                        </a:cubicBezTo>
                        <a:cubicBezTo>
                          <a:pt x="1490472" y="10337"/>
                          <a:pt x="1404652" y="5099"/>
                          <a:pt x="1318451" y="2051"/>
                        </a:cubicBezTo>
                        <a:cubicBezTo>
                          <a:pt x="1243013" y="-140"/>
                          <a:pt x="1167384" y="-712"/>
                          <a:pt x="1091851" y="1003"/>
                        </a:cubicBezTo>
                        <a:cubicBezTo>
                          <a:pt x="1016318" y="2622"/>
                          <a:pt x="940975" y="5575"/>
                          <a:pt x="865632" y="7099"/>
                        </a:cubicBezTo>
                        <a:cubicBezTo>
                          <a:pt x="714851" y="10433"/>
                          <a:pt x="563975" y="10718"/>
                          <a:pt x="413290" y="9099"/>
                        </a:cubicBezTo>
                        <a:cubicBezTo>
                          <a:pt x="347377" y="8909"/>
                          <a:pt x="281559" y="8242"/>
                          <a:pt x="215646" y="7385"/>
                        </a:cubicBezTo>
                        <a:cubicBezTo>
                          <a:pt x="143732" y="6527"/>
                          <a:pt x="71819" y="5289"/>
                          <a:pt x="0" y="3956"/>
                        </a:cubicBezTo>
                        <a:lnTo>
                          <a:pt x="0" y="3956"/>
                        </a:lnTo>
                        <a:cubicBezTo>
                          <a:pt x="137541" y="8718"/>
                          <a:pt x="275177" y="12719"/>
                          <a:pt x="413004" y="1519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4" name="Vrije vorm: vorm 17313">
                    <a:extLst>
                      <a:ext uri="{FF2B5EF4-FFF2-40B4-BE49-F238E27FC236}">
                        <a16:creationId xmlns:a16="http://schemas.microsoft.com/office/drawing/2014/main" id="{20F96858-934D-C4C5-2A0C-1DC2D4D5D246}"/>
                      </a:ext>
                    </a:extLst>
                  </p:cNvPr>
                  <p:cNvSpPr/>
                  <p:nvPr/>
                </p:nvSpPr>
                <p:spPr>
                  <a:xfrm>
                    <a:off x="9456141" y="2392838"/>
                    <a:ext cx="593026" cy="18710"/>
                  </a:xfrm>
                  <a:custGeom>
                    <a:avLst/>
                    <a:gdLst>
                      <a:gd name="connsiteX0" fmla="*/ 535019 w 593026"/>
                      <a:gd name="connsiteY0" fmla="*/ 10096 h 18710"/>
                      <a:gd name="connsiteX1" fmla="*/ 447866 w 593026"/>
                      <a:gd name="connsiteY1" fmla="*/ 11621 h 18710"/>
                      <a:gd name="connsiteX2" fmla="*/ 142399 w 593026"/>
                      <a:gd name="connsiteY2" fmla="*/ 7049 h 18710"/>
                      <a:gd name="connsiteX3" fmla="*/ 75057 w 593026"/>
                      <a:gd name="connsiteY3" fmla="*/ 4286 h 18710"/>
                      <a:gd name="connsiteX4" fmla="*/ 0 w 593026"/>
                      <a:gd name="connsiteY4" fmla="*/ 0 h 18710"/>
                      <a:gd name="connsiteX5" fmla="*/ 141542 w 593026"/>
                      <a:gd name="connsiteY5" fmla="*/ 13049 h 18710"/>
                      <a:gd name="connsiteX6" fmla="*/ 448246 w 593026"/>
                      <a:gd name="connsiteY6" fmla="*/ 17621 h 18710"/>
                      <a:gd name="connsiteX7" fmla="*/ 586645 w 593026"/>
                      <a:gd name="connsiteY7" fmla="*/ 9525 h 18710"/>
                      <a:gd name="connsiteX8" fmla="*/ 593027 w 593026"/>
                      <a:gd name="connsiteY8" fmla="*/ 9049 h 18710"/>
                      <a:gd name="connsiteX9" fmla="*/ 593027 w 593026"/>
                      <a:gd name="connsiteY9" fmla="*/ 7715 h 18710"/>
                      <a:gd name="connsiteX10" fmla="*/ 586645 w 593026"/>
                      <a:gd name="connsiteY10" fmla="*/ 8001 h 18710"/>
                      <a:gd name="connsiteX11" fmla="*/ 535114 w 593026"/>
                      <a:gd name="connsiteY11" fmla="*/ 10001 h 187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3026" h="18710">
                        <a:moveTo>
                          <a:pt x="535019" y="10096"/>
                        </a:moveTo>
                        <a:cubicBezTo>
                          <a:pt x="505968" y="10954"/>
                          <a:pt x="476917" y="11430"/>
                          <a:pt x="447866" y="11621"/>
                        </a:cubicBezTo>
                        <a:cubicBezTo>
                          <a:pt x="345948" y="13907"/>
                          <a:pt x="243840" y="12383"/>
                          <a:pt x="142399" y="7049"/>
                        </a:cubicBezTo>
                        <a:cubicBezTo>
                          <a:pt x="119920" y="6382"/>
                          <a:pt x="97441" y="5429"/>
                          <a:pt x="75057" y="4286"/>
                        </a:cubicBezTo>
                        <a:cubicBezTo>
                          <a:pt x="50006" y="3048"/>
                          <a:pt x="24956" y="1714"/>
                          <a:pt x="0" y="0"/>
                        </a:cubicBezTo>
                        <a:cubicBezTo>
                          <a:pt x="46863" y="5143"/>
                          <a:pt x="94107" y="9525"/>
                          <a:pt x="141542" y="13049"/>
                        </a:cubicBezTo>
                        <a:cubicBezTo>
                          <a:pt x="243364" y="18479"/>
                          <a:pt x="345853" y="20003"/>
                          <a:pt x="448246" y="17621"/>
                        </a:cubicBezTo>
                        <a:cubicBezTo>
                          <a:pt x="494538" y="15812"/>
                          <a:pt x="540639" y="12954"/>
                          <a:pt x="586645" y="9525"/>
                        </a:cubicBezTo>
                        <a:cubicBezTo>
                          <a:pt x="588740" y="9334"/>
                          <a:pt x="590931" y="9239"/>
                          <a:pt x="593027" y="9049"/>
                        </a:cubicBezTo>
                        <a:lnTo>
                          <a:pt x="593027" y="7715"/>
                        </a:lnTo>
                        <a:cubicBezTo>
                          <a:pt x="590931" y="7715"/>
                          <a:pt x="588740" y="7906"/>
                          <a:pt x="586645" y="8001"/>
                        </a:cubicBezTo>
                        <a:cubicBezTo>
                          <a:pt x="569500" y="8668"/>
                          <a:pt x="552260" y="9525"/>
                          <a:pt x="535114" y="10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5" name="Vrije vorm: vorm 17314">
                    <a:extLst>
                      <a:ext uri="{FF2B5EF4-FFF2-40B4-BE49-F238E27FC236}">
                        <a16:creationId xmlns:a16="http://schemas.microsoft.com/office/drawing/2014/main" id="{97994C07-432D-3B0D-B9E8-30BF26D61512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9121"/>
                    <a:ext cx="832008" cy="32296"/>
                  </a:xfrm>
                  <a:custGeom>
                    <a:avLst/>
                    <a:gdLst>
                      <a:gd name="connsiteX0" fmla="*/ 705993 w 832008"/>
                      <a:gd name="connsiteY0" fmla="*/ 14389 h 32296"/>
                      <a:gd name="connsiteX1" fmla="*/ 591503 w 832008"/>
                      <a:gd name="connsiteY1" fmla="*/ 4197 h 32296"/>
                      <a:gd name="connsiteX2" fmla="*/ 187738 w 832008"/>
                      <a:gd name="connsiteY2" fmla="*/ 5626 h 32296"/>
                      <a:gd name="connsiteX3" fmla="*/ 100013 w 832008"/>
                      <a:gd name="connsiteY3" fmla="*/ 11246 h 32296"/>
                      <a:gd name="connsiteX4" fmla="*/ 0 w 832008"/>
                      <a:gd name="connsiteY4" fmla="*/ 18104 h 32296"/>
                      <a:gd name="connsiteX5" fmla="*/ 188214 w 832008"/>
                      <a:gd name="connsiteY5" fmla="*/ 11722 h 32296"/>
                      <a:gd name="connsiteX6" fmla="*/ 590455 w 832008"/>
                      <a:gd name="connsiteY6" fmla="*/ 10293 h 32296"/>
                      <a:gd name="connsiteX7" fmla="*/ 832009 w 832008"/>
                      <a:gd name="connsiteY7" fmla="*/ 32296 h 32296"/>
                      <a:gd name="connsiteX8" fmla="*/ 705898 w 832008"/>
                      <a:gd name="connsiteY8" fmla="*/ 14389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008" h="32296">
                        <a:moveTo>
                          <a:pt x="705993" y="14389"/>
                        </a:moveTo>
                        <a:cubicBezTo>
                          <a:pt x="668084" y="10103"/>
                          <a:pt x="629888" y="6769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58496" y="7341"/>
                          <a:pt x="129254" y="9246"/>
                          <a:pt x="100013" y="11246"/>
                        </a:cubicBezTo>
                        <a:cubicBezTo>
                          <a:pt x="66675" y="13437"/>
                          <a:pt x="33338" y="15818"/>
                          <a:pt x="0" y="18104"/>
                        </a:cubicBezTo>
                        <a:cubicBezTo>
                          <a:pt x="62770" y="15723"/>
                          <a:pt x="125540" y="13341"/>
                          <a:pt x="188214" y="11722"/>
                        </a:cubicBezTo>
                        <a:cubicBezTo>
                          <a:pt x="322231" y="6007"/>
                          <a:pt x="456914" y="3340"/>
                          <a:pt x="590455" y="10293"/>
                        </a:cubicBezTo>
                        <a:cubicBezTo>
                          <a:pt x="671703" y="13627"/>
                          <a:pt x="752761" y="20485"/>
                          <a:pt x="832009" y="32296"/>
                        </a:cubicBezTo>
                        <a:cubicBezTo>
                          <a:pt x="790575" y="25057"/>
                          <a:pt x="748379" y="19152"/>
                          <a:pt x="705898" y="1438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6" name="Vrije vorm: vorm 17315">
                    <a:extLst>
                      <a:ext uri="{FF2B5EF4-FFF2-40B4-BE49-F238E27FC236}">
                        <a16:creationId xmlns:a16="http://schemas.microsoft.com/office/drawing/2014/main" id="{EDDA83DC-625A-662E-E492-C4E5929EACE3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3594"/>
                    <a:ext cx="348329" cy="7238"/>
                  </a:xfrm>
                  <a:custGeom>
                    <a:avLst/>
                    <a:gdLst>
                      <a:gd name="connsiteX0" fmla="*/ 213074 w 348329"/>
                      <a:gd name="connsiteY0" fmla="*/ 6191 h 7238"/>
                      <a:gd name="connsiteX1" fmla="*/ 348329 w 348329"/>
                      <a:gd name="connsiteY1" fmla="*/ 1238 h 7238"/>
                      <a:gd name="connsiteX2" fmla="*/ 276225 w 348329"/>
                      <a:gd name="connsiteY2" fmla="*/ 571 h 7238"/>
                      <a:gd name="connsiteX3" fmla="*/ 213074 w 348329"/>
                      <a:gd name="connsiteY3" fmla="*/ 0 h 7238"/>
                      <a:gd name="connsiteX4" fmla="*/ 0 w 348329"/>
                      <a:gd name="connsiteY4" fmla="*/ 1143 h 7238"/>
                      <a:gd name="connsiteX5" fmla="*/ 0 w 348329"/>
                      <a:gd name="connsiteY5" fmla="*/ 7239 h 7238"/>
                      <a:gd name="connsiteX6" fmla="*/ 213170 w 348329"/>
                      <a:gd name="connsiteY6" fmla="*/ 6096 h 7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7238">
                        <a:moveTo>
                          <a:pt x="213074" y="6191"/>
                        </a:moveTo>
                        <a:cubicBezTo>
                          <a:pt x="258127" y="4667"/>
                          <a:pt x="303276" y="3048"/>
                          <a:pt x="348329" y="1238"/>
                        </a:cubicBezTo>
                        <a:cubicBezTo>
                          <a:pt x="324326" y="1143"/>
                          <a:pt x="300228" y="857"/>
                          <a:pt x="276225" y="571"/>
                        </a:cubicBezTo>
                        <a:cubicBezTo>
                          <a:pt x="255175" y="381"/>
                          <a:pt x="234125" y="28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7239"/>
                        </a:lnTo>
                        <a:cubicBezTo>
                          <a:pt x="71057" y="7239"/>
                          <a:pt x="142113" y="6858"/>
                          <a:pt x="213170" y="609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7" name="Vrije vorm: vorm 17316">
                    <a:extLst>
                      <a:ext uri="{FF2B5EF4-FFF2-40B4-BE49-F238E27FC236}">
                        <a16:creationId xmlns:a16="http://schemas.microsoft.com/office/drawing/2014/main" id="{B8D09F4A-493F-A462-A9F9-E0556B60BFF6}"/>
                      </a:ext>
                    </a:extLst>
                  </p:cNvPr>
                  <p:cNvSpPr/>
                  <p:nvPr/>
                </p:nvSpPr>
                <p:spPr>
                  <a:xfrm>
                    <a:off x="8343431" y="2263584"/>
                    <a:ext cx="219932" cy="14097"/>
                  </a:xfrm>
                  <a:custGeom>
                    <a:avLst/>
                    <a:gdLst>
                      <a:gd name="connsiteX0" fmla="*/ 49244 w 219932"/>
                      <a:gd name="connsiteY0" fmla="*/ 8096 h 14097"/>
                      <a:gd name="connsiteX1" fmla="*/ 26384 w 219932"/>
                      <a:gd name="connsiteY1" fmla="*/ 10763 h 14097"/>
                      <a:gd name="connsiteX2" fmla="*/ 0 w 219932"/>
                      <a:gd name="connsiteY2" fmla="*/ 13811 h 14097"/>
                      <a:gd name="connsiteX3" fmla="*/ 49911 w 219932"/>
                      <a:gd name="connsiteY3" fmla="*/ 14097 h 14097"/>
                      <a:gd name="connsiteX4" fmla="*/ 156019 w 219932"/>
                      <a:gd name="connsiteY4" fmla="*/ 7525 h 14097"/>
                      <a:gd name="connsiteX5" fmla="*/ 219932 w 219932"/>
                      <a:gd name="connsiteY5" fmla="*/ 0 h 14097"/>
                      <a:gd name="connsiteX6" fmla="*/ 185738 w 219932"/>
                      <a:gd name="connsiteY6" fmla="*/ 762 h 14097"/>
                      <a:gd name="connsiteX7" fmla="*/ 155067 w 219932"/>
                      <a:gd name="connsiteY7" fmla="*/ 1429 h 14097"/>
                      <a:gd name="connsiteX8" fmla="*/ 49149 w 219932"/>
                      <a:gd name="connsiteY8" fmla="*/ 8001 h 140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7">
                        <a:moveTo>
                          <a:pt x="49244" y="8096"/>
                        </a:moveTo>
                        <a:lnTo>
                          <a:pt x="26384" y="10763"/>
                        </a:lnTo>
                        <a:lnTo>
                          <a:pt x="0" y="13811"/>
                        </a:lnTo>
                        <a:lnTo>
                          <a:pt x="49911" y="14097"/>
                        </a:lnTo>
                        <a:cubicBezTo>
                          <a:pt x="85344" y="12097"/>
                          <a:pt x="120682" y="9906"/>
                          <a:pt x="156019" y="7525"/>
                        </a:cubicBezTo>
                        <a:cubicBezTo>
                          <a:pt x="177355" y="5048"/>
                          <a:pt x="198692" y="2572"/>
                          <a:pt x="219932" y="0"/>
                        </a:cubicBezTo>
                        <a:cubicBezTo>
                          <a:pt x="208502" y="286"/>
                          <a:pt x="197167" y="572"/>
                          <a:pt x="185738" y="762"/>
                        </a:cubicBezTo>
                        <a:cubicBezTo>
                          <a:pt x="175546" y="953"/>
                          <a:pt x="165259" y="1238"/>
                          <a:pt x="155067" y="1429"/>
                        </a:cubicBezTo>
                        <a:cubicBezTo>
                          <a:pt x="119825" y="3810"/>
                          <a:pt x="84487" y="6001"/>
                          <a:pt x="49149" y="8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8" name="Vrije vorm: vorm 17317">
                    <a:extLst>
                      <a:ext uri="{FF2B5EF4-FFF2-40B4-BE49-F238E27FC236}">
                        <a16:creationId xmlns:a16="http://schemas.microsoft.com/office/drawing/2014/main" id="{33B2F355-5863-8CD4-94BF-004BC05B86FD}"/>
                      </a:ext>
                    </a:extLst>
                  </p:cNvPr>
                  <p:cNvSpPr/>
                  <p:nvPr/>
                </p:nvSpPr>
                <p:spPr>
                  <a:xfrm>
                    <a:off x="9561773" y="2261393"/>
                    <a:ext cx="311753" cy="14668"/>
                  </a:xfrm>
                  <a:custGeom>
                    <a:avLst/>
                    <a:gdLst>
                      <a:gd name="connsiteX0" fmla="*/ 70390 w 311753"/>
                      <a:gd name="connsiteY0" fmla="*/ 1810 h 14668"/>
                      <a:gd name="connsiteX1" fmla="*/ 36957 w 311753"/>
                      <a:gd name="connsiteY1" fmla="*/ 953 h 14668"/>
                      <a:gd name="connsiteX2" fmla="*/ 0 w 311753"/>
                      <a:gd name="connsiteY2" fmla="*/ 0 h 14668"/>
                      <a:gd name="connsiteX3" fmla="*/ 69342 w 311753"/>
                      <a:gd name="connsiteY3" fmla="*/ 7906 h 14668"/>
                      <a:gd name="connsiteX4" fmla="*/ 219837 w 311753"/>
                      <a:gd name="connsiteY4" fmla="*/ 14669 h 14668"/>
                      <a:gd name="connsiteX5" fmla="*/ 311753 w 311753"/>
                      <a:gd name="connsiteY5" fmla="*/ 13240 h 14668"/>
                      <a:gd name="connsiteX6" fmla="*/ 262985 w 311753"/>
                      <a:gd name="connsiteY6" fmla="*/ 10763 h 14668"/>
                      <a:gd name="connsiteX7" fmla="*/ 220409 w 311753"/>
                      <a:gd name="connsiteY7" fmla="*/ 8573 h 14668"/>
                      <a:gd name="connsiteX8" fmla="*/ 70390 w 311753"/>
                      <a:gd name="connsiteY8" fmla="*/ 1810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4668">
                        <a:moveTo>
                          <a:pt x="70390" y="1810"/>
                        </a:moveTo>
                        <a:cubicBezTo>
                          <a:pt x="59246" y="1619"/>
                          <a:pt x="48101" y="1238"/>
                          <a:pt x="36957" y="953"/>
                        </a:cubicBezTo>
                        <a:cubicBezTo>
                          <a:pt x="24670" y="667"/>
                          <a:pt x="12287" y="381"/>
                          <a:pt x="0" y="0"/>
                        </a:cubicBezTo>
                        <a:cubicBezTo>
                          <a:pt x="23050" y="2762"/>
                          <a:pt x="46196" y="5429"/>
                          <a:pt x="69342" y="7906"/>
                        </a:cubicBezTo>
                        <a:cubicBezTo>
                          <a:pt x="119348" y="10954"/>
                          <a:pt x="169545" y="13240"/>
                          <a:pt x="219837" y="14669"/>
                        </a:cubicBezTo>
                        <a:cubicBezTo>
                          <a:pt x="250508" y="14478"/>
                          <a:pt x="281178" y="14002"/>
                          <a:pt x="311753" y="13240"/>
                        </a:cubicBezTo>
                        <a:cubicBezTo>
                          <a:pt x="295466" y="12573"/>
                          <a:pt x="279178" y="11621"/>
                          <a:pt x="262985" y="10763"/>
                        </a:cubicBezTo>
                        <a:cubicBezTo>
                          <a:pt x="248793" y="10001"/>
                          <a:pt x="234601" y="9430"/>
                          <a:pt x="220409" y="8573"/>
                        </a:cubicBezTo>
                        <a:cubicBezTo>
                          <a:pt x="170307" y="7144"/>
                          <a:pt x="120301" y="4953"/>
                          <a:pt x="70390" y="181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19" name="Vrije vorm: vorm 17318">
                    <a:extLst>
                      <a:ext uri="{FF2B5EF4-FFF2-40B4-BE49-F238E27FC236}">
                        <a16:creationId xmlns:a16="http://schemas.microsoft.com/office/drawing/2014/main" id="{4CE8EFCD-8F2F-F6DF-FF33-75A4EC9B3B95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7120"/>
                    <a:ext cx="295465" cy="9239"/>
                  </a:xfrm>
                  <a:custGeom>
                    <a:avLst/>
                    <a:gdLst>
                      <a:gd name="connsiteX0" fmla="*/ 66580 w 295465"/>
                      <a:gd name="connsiteY0" fmla="*/ 9239 h 9239"/>
                      <a:gd name="connsiteX1" fmla="*/ 208978 w 295465"/>
                      <a:gd name="connsiteY1" fmla="*/ 6096 h 9239"/>
                      <a:gd name="connsiteX2" fmla="*/ 295465 w 295465"/>
                      <a:gd name="connsiteY2" fmla="*/ 1143 h 9239"/>
                      <a:gd name="connsiteX3" fmla="*/ 249269 w 295465"/>
                      <a:gd name="connsiteY3" fmla="*/ 571 h 9239"/>
                      <a:gd name="connsiteX4" fmla="*/ 208693 w 295465"/>
                      <a:gd name="connsiteY4" fmla="*/ 0 h 9239"/>
                      <a:gd name="connsiteX5" fmla="*/ 66389 w 295465"/>
                      <a:gd name="connsiteY5" fmla="*/ 3143 h 9239"/>
                      <a:gd name="connsiteX6" fmla="*/ 35433 w 295465"/>
                      <a:gd name="connsiteY6" fmla="*/ 5239 h 9239"/>
                      <a:gd name="connsiteX7" fmla="*/ 0 w 295465"/>
                      <a:gd name="connsiteY7" fmla="*/ 7715 h 9239"/>
                      <a:gd name="connsiteX8" fmla="*/ 66580 w 295465"/>
                      <a:gd name="connsiteY8" fmla="*/ 9239 h 9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9239">
                        <a:moveTo>
                          <a:pt x="66580" y="9239"/>
                        </a:moveTo>
                        <a:lnTo>
                          <a:pt x="208978" y="6096"/>
                        </a:lnTo>
                        <a:lnTo>
                          <a:pt x="295465" y="1143"/>
                        </a:lnTo>
                        <a:lnTo>
                          <a:pt x="249269" y="571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35433" y="5239"/>
                        </a:lnTo>
                        <a:lnTo>
                          <a:pt x="0" y="7715"/>
                        </a:lnTo>
                        <a:lnTo>
                          <a:pt x="66580" y="923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0" name="Vrije vorm: vorm 17319">
                    <a:extLst>
                      <a:ext uri="{FF2B5EF4-FFF2-40B4-BE49-F238E27FC236}">
                        <a16:creationId xmlns:a16="http://schemas.microsoft.com/office/drawing/2014/main" id="{DD638909-3856-E87D-B6A5-AFA2F9EDFCF8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5504"/>
                    <a:ext cx="1362551" cy="17430"/>
                  </a:xfrm>
                  <a:custGeom>
                    <a:avLst/>
                    <a:gdLst>
                      <a:gd name="connsiteX0" fmla="*/ 1362551 w 1362551"/>
                      <a:gd name="connsiteY0" fmla="*/ 2953 h 17430"/>
                      <a:gd name="connsiteX1" fmla="*/ 1256062 w 1362551"/>
                      <a:gd name="connsiteY1" fmla="*/ 2096 h 17430"/>
                      <a:gd name="connsiteX2" fmla="*/ 963263 w 1362551"/>
                      <a:gd name="connsiteY2" fmla="*/ 0 h 17430"/>
                      <a:gd name="connsiteX3" fmla="*/ 306705 w 1362551"/>
                      <a:gd name="connsiteY3" fmla="*/ 5239 h 17430"/>
                      <a:gd name="connsiteX4" fmla="*/ 81724 w 1362551"/>
                      <a:gd name="connsiteY4" fmla="*/ 11525 h 17430"/>
                      <a:gd name="connsiteX5" fmla="*/ 0 w 1362551"/>
                      <a:gd name="connsiteY5" fmla="*/ 13811 h 17430"/>
                      <a:gd name="connsiteX6" fmla="*/ 306705 w 1362551"/>
                      <a:gd name="connsiteY6" fmla="*/ 17431 h 17430"/>
                      <a:gd name="connsiteX7" fmla="*/ 963263 w 1362551"/>
                      <a:gd name="connsiteY7" fmla="*/ 12192 h 17430"/>
                      <a:gd name="connsiteX8" fmla="*/ 1362551 w 1362551"/>
                      <a:gd name="connsiteY8" fmla="*/ 2953 h 17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7430">
                        <a:moveTo>
                          <a:pt x="1362551" y="2953"/>
                        </a:moveTo>
                        <a:lnTo>
                          <a:pt x="1256062" y="2096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81724" y="11525"/>
                        </a:lnTo>
                        <a:lnTo>
                          <a:pt x="0" y="13811"/>
                        </a:lnTo>
                        <a:lnTo>
                          <a:pt x="306705" y="17431"/>
                        </a:lnTo>
                        <a:lnTo>
                          <a:pt x="963263" y="12192"/>
                        </a:lnTo>
                        <a:lnTo>
                          <a:pt x="1362551" y="2953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1" name="Vrije vorm: vorm 17320">
                    <a:extLst>
                      <a:ext uri="{FF2B5EF4-FFF2-40B4-BE49-F238E27FC236}">
                        <a16:creationId xmlns:a16="http://schemas.microsoft.com/office/drawing/2014/main" id="{0E1E25CE-3E23-E04E-C62A-080E8E4B72DE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5879"/>
                    <a:ext cx="932497" cy="15906"/>
                  </a:xfrm>
                  <a:custGeom>
                    <a:avLst/>
                    <a:gdLst>
                      <a:gd name="connsiteX0" fmla="*/ 659416 w 932497"/>
                      <a:gd name="connsiteY0" fmla="*/ 95 h 15906"/>
                      <a:gd name="connsiteX1" fmla="*/ 209741 w 932497"/>
                      <a:gd name="connsiteY1" fmla="*/ 3810 h 15906"/>
                      <a:gd name="connsiteX2" fmla="*/ 55912 w 932497"/>
                      <a:gd name="connsiteY2" fmla="*/ 11430 h 15906"/>
                      <a:gd name="connsiteX3" fmla="*/ 0 w 932497"/>
                      <a:gd name="connsiteY3" fmla="*/ 14192 h 15906"/>
                      <a:gd name="connsiteX4" fmla="*/ 210026 w 932497"/>
                      <a:gd name="connsiteY4" fmla="*/ 15907 h 15906"/>
                      <a:gd name="connsiteX5" fmla="*/ 659130 w 932497"/>
                      <a:gd name="connsiteY5" fmla="*/ 12192 h 15906"/>
                      <a:gd name="connsiteX6" fmla="*/ 932497 w 932497"/>
                      <a:gd name="connsiteY6" fmla="*/ 7525 h 15906"/>
                      <a:gd name="connsiteX7" fmla="*/ 859726 w 932497"/>
                      <a:gd name="connsiteY7" fmla="*/ 5334 h 15906"/>
                      <a:gd name="connsiteX8" fmla="*/ 659416 w 932497"/>
                      <a:gd name="connsiteY8" fmla="*/ 0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5906">
                        <a:moveTo>
                          <a:pt x="659416" y="95"/>
                        </a:moveTo>
                        <a:cubicBezTo>
                          <a:pt x="509492" y="95"/>
                          <a:pt x="359569" y="1333"/>
                          <a:pt x="209741" y="3810"/>
                        </a:cubicBezTo>
                        <a:cubicBezTo>
                          <a:pt x="158401" y="6191"/>
                          <a:pt x="107156" y="8858"/>
                          <a:pt x="55912" y="11430"/>
                        </a:cubicBezTo>
                        <a:cubicBezTo>
                          <a:pt x="37243" y="12383"/>
                          <a:pt x="18574" y="13240"/>
                          <a:pt x="0" y="14192"/>
                        </a:cubicBezTo>
                        <a:cubicBezTo>
                          <a:pt x="70009" y="14478"/>
                          <a:pt x="140017" y="15050"/>
                          <a:pt x="210026" y="15907"/>
                        </a:cubicBezTo>
                        <a:cubicBezTo>
                          <a:pt x="359759" y="13430"/>
                          <a:pt x="509492" y="12192"/>
                          <a:pt x="659130" y="12192"/>
                        </a:cubicBezTo>
                        <a:cubicBezTo>
                          <a:pt x="750189" y="10192"/>
                          <a:pt x="841343" y="8668"/>
                          <a:pt x="932497" y="7525"/>
                        </a:cubicBezTo>
                        <a:cubicBezTo>
                          <a:pt x="908209" y="6763"/>
                          <a:pt x="883920" y="6096"/>
                          <a:pt x="859726" y="5334"/>
                        </a:cubicBezTo>
                        <a:cubicBezTo>
                          <a:pt x="792956" y="3334"/>
                          <a:pt x="726186" y="1524"/>
                          <a:pt x="659416" y="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2" name="Vrije vorm: vorm 17321">
                    <a:extLst>
                      <a:ext uri="{FF2B5EF4-FFF2-40B4-BE49-F238E27FC236}">
                        <a16:creationId xmlns:a16="http://schemas.microsoft.com/office/drawing/2014/main" id="{B38FD0D4-314A-487D-A851-001FF372BCFC}"/>
                      </a:ext>
                    </a:extLst>
                  </p:cNvPr>
                  <p:cNvSpPr/>
                  <p:nvPr/>
                </p:nvSpPr>
                <p:spPr>
                  <a:xfrm>
                    <a:off x="7923283" y="2137092"/>
                    <a:ext cx="1765839" cy="44481"/>
                  </a:xfrm>
                  <a:custGeom>
                    <a:avLst/>
                    <a:gdLst>
                      <a:gd name="connsiteX0" fmla="*/ 1035844 w 1765839"/>
                      <a:gd name="connsiteY0" fmla="*/ 23431 h 44481"/>
                      <a:gd name="connsiteX1" fmla="*/ 823151 w 1765839"/>
                      <a:gd name="connsiteY1" fmla="*/ 26479 h 44481"/>
                      <a:gd name="connsiteX2" fmla="*/ 397478 w 1765839"/>
                      <a:gd name="connsiteY2" fmla="*/ 27242 h 44481"/>
                      <a:gd name="connsiteX3" fmla="*/ 105632 w 1765839"/>
                      <a:gd name="connsiteY3" fmla="*/ 37528 h 44481"/>
                      <a:gd name="connsiteX4" fmla="*/ 0 w 1765839"/>
                      <a:gd name="connsiteY4" fmla="*/ 44482 h 44481"/>
                      <a:gd name="connsiteX5" fmla="*/ 397383 w 1765839"/>
                      <a:gd name="connsiteY5" fmla="*/ 39338 h 44481"/>
                      <a:gd name="connsiteX6" fmla="*/ 823246 w 1765839"/>
                      <a:gd name="connsiteY6" fmla="*/ 38576 h 44481"/>
                      <a:gd name="connsiteX7" fmla="*/ 1036320 w 1765839"/>
                      <a:gd name="connsiteY7" fmla="*/ 35528 h 44481"/>
                      <a:gd name="connsiteX8" fmla="*/ 1249299 w 1765839"/>
                      <a:gd name="connsiteY8" fmla="*/ 29908 h 44481"/>
                      <a:gd name="connsiteX9" fmla="*/ 1765840 w 1765839"/>
                      <a:gd name="connsiteY9" fmla="*/ 0 h 44481"/>
                      <a:gd name="connsiteX10" fmla="*/ 1628585 w 1765839"/>
                      <a:gd name="connsiteY10" fmla="*/ 6096 h 44481"/>
                      <a:gd name="connsiteX11" fmla="*/ 1248632 w 1765839"/>
                      <a:gd name="connsiteY11" fmla="*/ 17717 h 44481"/>
                      <a:gd name="connsiteX12" fmla="*/ 1036034 w 1765839"/>
                      <a:gd name="connsiteY12" fmla="*/ 23336 h 44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839" h="44481">
                        <a:moveTo>
                          <a:pt x="1035844" y="23431"/>
                        </a:move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300133" y="29146"/>
                          <a:pt x="202692" y="32099"/>
                          <a:pt x="105632" y="37528"/>
                        </a:cubicBezTo>
                        <a:cubicBezTo>
                          <a:pt x="70390" y="39529"/>
                          <a:pt x="35147" y="41815"/>
                          <a:pt x="0" y="44482"/>
                        </a:cubicBezTo>
                        <a:cubicBezTo>
                          <a:pt x="132398" y="38290"/>
                          <a:pt x="264986" y="37909"/>
                          <a:pt x="397383" y="39338"/>
                        </a:cubicBezTo>
                        <a:cubicBezTo>
                          <a:pt x="539115" y="38767"/>
                          <a:pt x="681133" y="40005"/>
                          <a:pt x="823246" y="38576"/>
                        </a:cubicBezTo>
                        <a:cubicBezTo>
                          <a:pt x="894302" y="37909"/>
                          <a:pt x="965263" y="36957"/>
                          <a:pt x="1036320" y="35528"/>
                        </a:cubicBezTo>
                        <a:cubicBezTo>
                          <a:pt x="1107377" y="34004"/>
                          <a:pt x="1178338" y="32194"/>
                          <a:pt x="1249299" y="29908"/>
                        </a:cubicBezTo>
                        <a:cubicBezTo>
                          <a:pt x="1421797" y="22384"/>
                          <a:pt x="1594009" y="12382"/>
                          <a:pt x="1765840" y="0"/>
                        </a:cubicBezTo>
                        <a:cubicBezTo>
                          <a:pt x="1720120" y="2191"/>
                          <a:pt x="1674305" y="4286"/>
                          <a:pt x="1628585" y="6096"/>
                        </a:cubicBezTo>
                        <a:cubicBezTo>
                          <a:pt x="1501997" y="11240"/>
                          <a:pt x="1375315" y="15145"/>
                          <a:pt x="1248632" y="17717"/>
                        </a:cubicBezTo>
                        <a:cubicBezTo>
                          <a:pt x="1177766" y="20002"/>
                          <a:pt x="1106900" y="21812"/>
                          <a:pt x="1036034" y="2333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3" name="Vrije vorm: vorm 17322">
                    <a:extLst>
                      <a:ext uri="{FF2B5EF4-FFF2-40B4-BE49-F238E27FC236}">
                        <a16:creationId xmlns:a16="http://schemas.microsoft.com/office/drawing/2014/main" id="{EAA448FE-8FBB-19D4-6598-DDB0B27F8ABE}"/>
                      </a:ext>
                    </a:extLst>
                  </p:cNvPr>
                  <p:cNvSpPr/>
                  <p:nvPr/>
                </p:nvSpPr>
                <p:spPr>
                  <a:xfrm>
                    <a:off x="7578478" y="2291207"/>
                    <a:ext cx="2406396" cy="42821"/>
                  </a:xfrm>
                  <a:custGeom>
                    <a:avLst/>
                    <a:gdLst>
                      <a:gd name="connsiteX0" fmla="*/ 1122426 w 2406396"/>
                      <a:gd name="connsiteY0" fmla="*/ 15430 h 42821"/>
                      <a:gd name="connsiteX1" fmla="*/ 1412653 w 2406396"/>
                      <a:gd name="connsiteY1" fmla="*/ 17050 h 42821"/>
                      <a:gd name="connsiteX2" fmla="*/ 1557719 w 2406396"/>
                      <a:gd name="connsiteY2" fmla="*/ 17907 h 42821"/>
                      <a:gd name="connsiteX3" fmla="*/ 1702594 w 2406396"/>
                      <a:gd name="connsiteY3" fmla="*/ 19336 h 42821"/>
                      <a:gd name="connsiteX4" fmla="*/ 1790510 w 2406396"/>
                      <a:gd name="connsiteY4" fmla="*/ 20860 h 42821"/>
                      <a:gd name="connsiteX5" fmla="*/ 1834420 w 2406396"/>
                      <a:gd name="connsiteY5" fmla="*/ 22288 h 42821"/>
                      <a:gd name="connsiteX6" fmla="*/ 1856327 w 2406396"/>
                      <a:gd name="connsiteY6" fmla="*/ 23146 h 42821"/>
                      <a:gd name="connsiteX7" fmla="*/ 1878235 w 2406396"/>
                      <a:gd name="connsiteY7" fmla="*/ 24193 h 42821"/>
                      <a:gd name="connsiteX8" fmla="*/ 2053685 w 2406396"/>
                      <a:gd name="connsiteY8" fmla="*/ 34195 h 42821"/>
                      <a:gd name="connsiteX9" fmla="*/ 2229803 w 2406396"/>
                      <a:gd name="connsiteY9" fmla="*/ 42100 h 42821"/>
                      <a:gd name="connsiteX10" fmla="*/ 2406396 w 2406396"/>
                      <a:gd name="connsiteY10" fmla="*/ 39814 h 42821"/>
                      <a:gd name="connsiteX11" fmla="*/ 2230184 w 2406396"/>
                      <a:gd name="connsiteY11" fmla="*/ 39052 h 42821"/>
                      <a:gd name="connsiteX12" fmla="*/ 2218849 w 2406396"/>
                      <a:gd name="connsiteY12" fmla="*/ 38481 h 42821"/>
                      <a:gd name="connsiteX13" fmla="*/ 2054924 w 2406396"/>
                      <a:gd name="connsiteY13" fmla="*/ 28099 h 42821"/>
                      <a:gd name="connsiteX14" fmla="*/ 1879759 w 2406396"/>
                      <a:gd name="connsiteY14" fmla="*/ 15050 h 42821"/>
                      <a:gd name="connsiteX15" fmla="*/ 1857756 w 2406396"/>
                      <a:gd name="connsiteY15" fmla="*/ 13621 h 42821"/>
                      <a:gd name="connsiteX16" fmla="*/ 1835753 w 2406396"/>
                      <a:gd name="connsiteY16" fmla="*/ 12383 h 42821"/>
                      <a:gd name="connsiteX17" fmla="*/ 1791653 w 2406396"/>
                      <a:gd name="connsiteY17" fmla="*/ 10192 h 42821"/>
                      <a:gd name="connsiteX18" fmla="*/ 1703356 w 2406396"/>
                      <a:gd name="connsiteY18" fmla="*/ 7144 h 42821"/>
                      <a:gd name="connsiteX19" fmla="*/ 1558100 w 2406396"/>
                      <a:gd name="connsiteY19" fmla="*/ 5715 h 42821"/>
                      <a:gd name="connsiteX20" fmla="*/ 1413034 w 2406396"/>
                      <a:gd name="connsiteY20" fmla="*/ 4858 h 42821"/>
                      <a:gd name="connsiteX21" fmla="*/ 1122807 w 2406396"/>
                      <a:gd name="connsiteY21" fmla="*/ 3238 h 42821"/>
                      <a:gd name="connsiteX22" fmla="*/ 542449 w 2406396"/>
                      <a:gd name="connsiteY22" fmla="*/ 0 h 42821"/>
                      <a:gd name="connsiteX23" fmla="*/ 144494 w 2406396"/>
                      <a:gd name="connsiteY23" fmla="*/ 2191 h 42821"/>
                      <a:gd name="connsiteX24" fmla="*/ 0 w 2406396"/>
                      <a:gd name="connsiteY24" fmla="*/ 3048 h 42821"/>
                      <a:gd name="connsiteX25" fmla="*/ 541973 w 2406396"/>
                      <a:gd name="connsiteY25" fmla="*/ 12192 h 42821"/>
                      <a:gd name="connsiteX26" fmla="*/ 1122331 w 2406396"/>
                      <a:gd name="connsiteY26" fmla="*/ 15430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96" h="42821">
                        <a:moveTo>
                          <a:pt x="1122426" y="15430"/>
                        </a:moveTo>
                        <a:lnTo>
                          <a:pt x="1412653" y="17050"/>
                        </a:lnTo>
                        <a:lnTo>
                          <a:pt x="1557719" y="17907"/>
                        </a:lnTo>
                        <a:cubicBezTo>
                          <a:pt x="1606106" y="18193"/>
                          <a:pt x="1654397" y="18479"/>
                          <a:pt x="1702594" y="19336"/>
                        </a:cubicBezTo>
                        <a:cubicBezTo>
                          <a:pt x="1731931" y="19621"/>
                          <a:pt x="1761268" y="20002"/>
                          <a:pt x="1790510" y="20860"/>
                        </a:cubicBezTo>
                        <a:cubicBezTo>
                          <a:pt x="1805178" y="21241"/>
                          <a:pt x="1819751" y="21717"/>
                          <a:pt x="1834420" y="22288"/>
                        </a:cubicBezTo>
                        <a:lnTo>
                          <a:pt x="1856327" y="23146"/>
                        </a:lnTo>
                        <a:lnTo>
                          <a:pt x="1878235" y="24193"/>
                        </a:lnTo>
                        <a:cubicBezTo>
                          <a:pt x="1936718" y="26956"/>
                          <a:pt x="1995202" y="30766"/>
                          <a:pt x="2053685" y="34195"/>
                        </a:cubicBezTo>
                        <a:cubicBezTo>
                          <a:pt x="2112264" y="37624"/>
                          <a:pt x="2170938" y="40767"/>
                          <a:pt x="2229803" y="42100"/>
                        </a:cubicBezTo>
                        <a:cubicBezTo>
                          <a:pt x="2288667" y="43434"/>
                          <a:pt x="2347722" y="43053"/>
                          <a:pt x="2406396" y="39814"/>
                        </a:cubicBezTo>
                        <a:cubicBezTo>
                          <a:pt x="2347627" y="42100"/>
                          <a:pt x="2288762" y="41434"/>
                          <a:pt x="2230184" y="39052"/>
                        </a:cubicBezTo>
                        <a:cubicBezTo>
                          <a:pt x="2226374" y="38862"/>
                          <a:pt x="2222659" y="38671"/>
                          <a:pt x="2218849" y="38481"/>
                        </a:cubicBezTo>
                        <a:cubicBezTo>
                          <a:pt x="2164080" y="36100"/>
                          <a:pt x="2109502" y="32195"/>
                          <a:pt x="2054924" y="28099"/>
                        </a:cubicBezTo>
                        <a:cubicBezTo>
                          <a:pt x="1996631" y="23717"/>
                          <a:pt x="1938338" y="18859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6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8"/>
                        </a:lnTo>
                        <a:lnTo>
                          <a:pt x="542449" y="0"/>
                        </a:lnTo>
                        <a:lnTo>
                          <a:pt x="144494" y="2191"/>
                        </a:lnTo>
                        <a:lnTo>
                          <a:pt x="0" y="3048"/>
                        </a:lnTo>
                        <a:lnTo>
                          <a:pt x="541973" y="12192"/>
                        </a:lnTo>
                        <a:lnTo>
                          <a:pt x="1122331" y="1543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4" name="Vrije vorm: vorm 17323">
                    <a:extLst>
                      <a:ext uri="{FF2B5EF4-FFF2-40B4-BE49-F238E27FC236}">
                        <a16:creationId xmlns:a16="http://schemas.microsoft.com/office/drawing/2014/main" id="{04FED2DF-93FF-787F-9694-E2B77067961E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5" name="Vrije vorm: vorm 17324">
                    <a:extLst>
                      <a:ext uri="{FF2B5EF4-FFF2-40B4-BE49-F238E27FC236}">
                        <a16:creationId xmlns:a16="http://schemas.microsoft.com/office/drawing/2014/main" id="{29B8DF41-23A0-4F6B-54DC-07DD31484A5C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6" name="Vrije vorm: vorm 17325">
                    <a:extLst>
                      <a:ext uri="{FF2B5EF4-FFF2-40B4-BE49-F238E27FC236}">
                        <a16:creationId xmlns:a16="http://schemas.microsoft.com/office/drawing/2014/main" id="{C2E19D44-2F59-664F-EBAB-1AC44DC26C78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21007"/>
                    <a:ext cx="226504" cy="15906"/>
                  </a:xfrm>
                  <a:custGeom>
                    <a:avLst/>
                    <a:gdLst>
                      <a:gd name="connsiteX0" fmla="*/ 50959 w 226504"/>
                      <a:gd name="connsiteY0" fmla="*/ 3715 h 15906"/>
                      <a:gd name="connsiteX1" fmla="*/ 13621 w 226504"/>
                      <a:gd name="connsiteY1" fmla="*/ 8382 h 15906"/>
                      <a:gd name="connsiteX2" fmla="*/ 0 w 226504"/>
                      <a:gd name="connsiteY2" fmla="*/ 10096 h 15906"/>
                      <a:gd name="connsiteX3" fmla="*/ 51149 w 226504"/>
                      <a:gd name="connsiteY3" fmla="*/ 15907 h 15906"/>
                      <a:gd name="connsiteX4" fmla="*/ 160972 w 226504"/>
                      <a:gd name="connsiteY4" fmla="*/ 12192 h 15906"/>
                      <a:gd name="connsiteX5" fmla="*/ 226505 w 226504"/>
                      <a:gd name="connsiteY5" fmla="*/ 1810 h 15906"/>
                      <a:gd name="connsiteX6" fmla="*/ 208883 w 226504"/>
                      <a:gd name="connsiteY6" fmla="*/ 1333 h 15906"/>
                      <a:gd name="connsiteX7" fmla="*/ 159544 w 226504"/>
                      <a:gd name="connsiteY7" fmla="*/ 0 h 15906"/>
                      <a:gd name="connsiteX8" fmla="*/ 50959 w 226504"/>
                      <a:gd name="connsiteY8" fmla="*/ 3619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5906">
                        <a:moveTo>
                          <a:pt x="50959" y="3715"/>
                        </a:moveTo>
                        <a:cubicBezTo>
                          <a:pt x="38576" y="5429"/>
                          <a:pt x="26099" y="6858"/>
                          <a:pt x="13621" y="8382"/>
                        </a:cubicBezTo>
                        <a:cubicBezTo>
                          <a:pt x="9049" y="8953"/>
                          <a:pt x="4572" y="9525"/>
                          <a:pt x="0" y="10096"/>
                        </a:cubicBezTo>
                        <a:cubicBezTo>
                          <a:pt x="16955" y="12192"/>
                          <a:pt x="34004" y="14097"/>
                          <a:pt x="51149" y="15907"/>
                        </a:cubicBezTo>
                        <a:cubicBezTo>
                          <a:pt x="87821" y="15430"/>
                          <a:pt x="124397" y="14192"/>
                          <a:pt x="160972" y="12192"/>
                        </a:cubicBezTo>
                        <a:cubicBezTo>
                          <a:pt x="182975" y="8953"/>
                          <a:pt x="204788" y="5524"/>
                          <a:pt x="226505" y="1810"/>
                        </a:cubicBezTo>
                        <a:cubicBezTo>
                          <a:pt x="220599" y="1810"/>
                          <a:pt x="214789" y="1429"/>
                          <a:pt x="208883" y="1333"/>
                        </a:cubicBezTo>
                        <a:cubicBezTo>
                          <a:pt x="192405" y="952"/>
                          <a:pt x="175927" y="66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7" name="Vrije vorm: vorm 17326">
                    <a:extLst>
                      <a:ext uri="{FF2B5EF4-FFF2-40B4-BE49-F238E27FC236}">
                        <a16:creationId xmlns:a16="http://schemas.microsoft.com/office/drawing/2014/main" id="{DA22C63A-0953-57D7-9B5C-500C8297F746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7099"/>
                    <a:ext cx="1631727" cy="15906"/>
                  </a:xfrm>
                  <a:custGeom>
                    <a:avLst/>
                    <a:gdLst>
                      <a:gd name="connsiteX0" fmla="*/ 367379 w 1631727"/>
                      <a:gd name="connsiteY0" fmla="*/ 3715 h 15906"/>
                      <a:gd name="connsiteX1" fmla="*/ 97917 w 1631727"/>
                      <a:gd name="connsiteY1" fmla="*/ 9430 h 15906"/>
                      <a:gd name="connsiteX2" fmla="*/ 0 w 1631727"/>
                      <a:gd name="connsiteY2" fmla="*/ 11525 h 15906"/>
                      <a:gd name="connsiteX3" fmla="*/ 367284 w 1631727"/>
                      <a:gd name="connsiteY3" fmla="*/ 15907 h 15906"/>
                      <a:gd name="connsiteX4" fmla="*/ 1153478 w 1631727"/>
                      <a:gd name="connsiteY4" fmla="*/ 12192 h 15906"/>
                      <a:gd name="connsiteX5" fmla="*/ 1631728 w 1631727"/>
                      <a:gd name="connsiteY5" fmla="*/ 3810 h 15906"/>
                      <a:gd name="connsiteX6" fmla="*/ 1504283 w 1631727"/>
                      <a:gd name="connsiteY6" fmla="*/ 2762 h 15906"/>
                      <a:gd name="connsiteX7" fmla="*/ 1153573 w 1631727"/>
                      <a:gd name="connsiteY7" fmla="*/ 0 h 15906"/>
                      <a:gd name="connsiteX8" fmla="*/ 367379 w 1631727"/>
                      <a:gd name="connsiteY8" fmla="*/ 3715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5906">
                        <a:moveTo>
                          <a:pt x="367379" y="3715"/>
                        </a:moveTo>
                        <a:lnTo>
                          <a:pt x="97917" y="9430"/>
                        </a:lnTo>
                        <a:lnTo>
                          <a:pt x="0" y="11525"/>
                        </a:lnTo>
                        <a:lnTo>
                          <a:pt x="367284" y="15907"/>
                        </a:lnTo>
                        <a:lnTo>
                          <a:pt x="1153478" y="12192"/>
                        </a:lnTo>
                        <a:lnTo>
                          <a:pt x="1631728" y="3810"/>
                        </a:lnTo>
                        <a:lnTo>
                          <a:pt x="1504283" y="2762"/>
                        </a:lnTo>
                        <a:lnTo>
                          <a:pt x="1153573" y="0"/>
                        </a:lnTo>
                        <a:lnTo>
                          <a:pt x="367379" y="37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8" name="Vrije vorm: vorm 17327">
                    <a:extLst>
                      <a:ext uri="{FF2B5EF4-FFF2-40B4-BE49-F238E27FC236}">
                        <a16:creationId xmlns:a16="http://schemas.microsoft.com/office/drawing/2014/main" id="{3E7F0AD9-1C90-AE4C-82F8-279C0FBE8E47}"/>
                      </a:ext>
                    </a:extLst>
                  </p:cNvPr>
                  <p:cNvSpPr/>
                  <p:nvPr/>
                </p:nvSpPr>
                <p:spPr>
                  <a:xfrm>
                    <a:off x="9033136" y="2374169"/>
                    <a:ext cx="384143" cy="15811"/>
                  </a:xfrm>
                  <a:custGeom>
                    <a:avLst/>
                    <a:gdLst>
                      <a:gd name="connsiteX0" fmla="*/ 86106 w 384143"/>
                      <a:gd name="connsiteY0" fmla="*/ 3620 h 15811"/>
                      <a:gd name="connsiteX1" fmla="*/ 23050 w 384143"/>
                      <a:gd name="connsiteY1" fmla="*/ 10001 h 15811"/>
                      <a:gd name="connsiteX2" fmla="*/ 0 w 384143"/>
                      <a:gd name="connsiteY2" fmla="*/ 12287 h 15811"/>
                      <a:gd name="connsiteX3" fmla="*/ 86773 w 384143"/>
                      <a:gd name="connsiteY3" fmla="*/ 15812 h 15811"/>
                      <a:gd name="connsiteX4" fmla="*/ 271653 w 384143"/>
                      <a:gd name="connsiteY4" fmla="*/ 12192 h 15811"/>
                      <a:gd name="connsiteX5" fmla="*/ 384143 w 384143"/>
                      <a:gd name="connsiteY5" fmla="*/ 5144 h 15811"/>
                      <a:gd name="connsiteX6" fmla="*/ 354139 w 384143"/>
                      <a:gd name="connsiteY6" fmla="*/ 3810 h 15811"/>
                      <a:gd name="connsiteX7" fmla="*/ 271463 w 384143"/>
                      <a:gd name="connsiteY7" fmla="*/ 0 h 15811"/>
                      <a:gd name="connsiteX8" fmla="*/ 86106 w 384143"/>
                      <a:gd name="connsiteY8" fmla="*/ 3715 h 15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5811">
                        <a:moveTo>
                          <a:pt x="86106" y="3620"/>
                        </a:moveTo>
                        <a:cubicBezTo>
                          <a:pt x="65056" y="5715"/>
                          <a:pt x="44005" y="7811"/>
                          <a:pt x="23050" y="10001"/>
                        </a:cubicBezTo>
                        <a:cubicBezTo>
                          <a:pt x="15335" y="10763"/>
                          <a:pt x="7715" y="11525"/>
                          <a:pt x="0" y="12287"/>
                        </a:cubicBezTo>
                        <a:cubicBezTo>
                          <a:pt x="28956" y="13335"/>
                          <a:pt x="57817" y="14478"/>
                          <a:pt x="86773" y="15812"/>
                        </a:cubicBezTo>
                        <a:cubicBezTo>
                          <a:pt x="148400" y="14192"/>
                          <a:pt x="210026" y="12954"/>
                          <a:pt x="271653" y="12192"/>
                        </a:cubicBezTo>
                        <a:cubicBezTo>
                          <a:pt x="309086" y="9716"/>
                          <a:pt x="346615" y="7334"/>
                          <a:pt x="384143" y="5144"/>
                        </a:cubicBezTo>
                        <a:cubicBezTo>
                          <a:pt x="374142" y="4667"/>
                          <a:pt x="364141" y="4286"/>
                          <a:pt x="354139" y="3810"/>
                        </a:cubicBezTo>
                        <a:cubicBezTo>
                          <a:pt x="326612" y="2477"/>
                          <a:pt x="299085" y="1143"/>
                          <a:pt x="271463" y="0"/>
                        </a:cubicBezTo>
                        <a:cubicBezTo>
                          <a:pt x="209645" y="762"/>
                          <a:pt x="147923" y="2000"/>
                          <a:pt x="86106" y="371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29" name="Vrije vorm: vorm 17328">
                    <a:extLst>
                      <a:ext uri="{FF2B5EF4-FFF2-40B4-BE49-F238E27FC236}">
                        <a16:creationId xmlns:a16="http://schemas.microsoft.com/office/drawing/2014/main" id="{75226094-8712-A01D-2147-F85656C9389D}"/>
                      </a:ext>
                    </a:extLst>
                  </p:cNvPr>
                  <p:cNvSpPr/>
                  <p:nvPr/>
                </p:nvSpPr>
                <p:spPr>
                  <a:xfrm>
                    <a:off x="9282500" y="2415698"/>
                    <a:ext cx="272510" cy="12858"/>
                  </a:xfrm>
                  <a:custGeom>
                    <a:avLst/>
                    <a:gdLst>
                      <a:gd name="connsiteX0" fmla="*/ 61532 w 272510"/>
                      <a:gd name="connsiteY0" fmla="*/ 667 h 12858"/>
                      <a:gd name="connsiteX1" fmla="*/ 16383 w 272510"/>
                      <a:gd name="connsiteY1" fmla="*/ 5048 h 12858"/>
                      <a:gd name="connsiteX2" fmla="*/ 0 w 272510"/>
                      <a:gd name="connsiteY2" fmla="*/ 6668 h 12858"/>
                      <a:gd name="connsiteX3" fmla="*/ 61246 w 272510"/>
                      <a:gd name="connsiteY3" fmla="*/ 12859 h 12858"/>
                      <a:gd name="connsiteX4" fmla="*/ 192691 w 272510"/>
                      <a:gd name="connsiteY4" fmla="*/ 12192 h 12858"/>
                      <a:gd name="connsiteX5" fmla="*/ 272510 w 272510"/>
                      <a:gd name="connsiteY5" fmla="*/ 5048 h 12858"/>
                      <a:gd name="connsiteX6" fmla="*/ 251174 w 272510"/>
                      <a:gd name="connsiteY6" fmla="*/ 3715 h 12858"/>
                      <a:gd name="connsiteX7" fmla="*/ 192596 w 272510"/>
                      <a:gd name="connsiteY7" fmla="*/ 0 h 12858"/>
                      <a:gd name="connsiteX8" fmla="*/ 61436 w 272510"/>
                      <a:gd name="connsiteY8" fmla="*/ 667 h 128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510" h="12858">
                        <a:moveTo>
                          <a:pt x="61532" y="667"/>
                        </a:moveTo>
                        <a:lnTo>
                          <a:pt x="16383" y="5048"/>
                        </a:lnTo>
                        <a:lnTo>
                          <a:pt x="0" y="6668"/>
                        </a:lnTo>
                        <a:lnTo>
                          <a:pt x="61246" y="12859"/>
                        </a:lnTo>
                        <a:cubicBezTo>
                          <a:pt x="105061" y="12859"/>
                          <a:pt x="148876" y="12573"/>
                          <a:pt x="192691" y="12192"/>
                        </a:cubicBezTo>
                        <a:cubicBezTo>
                          <a:pt x="219361" y="9906"/>
                          <a:pt x="245936" y="7525"/>
                          <a:pt x="272510" y="5048"/>
                        </a:cubicBezTo>
                        <a:cubicBezTo>
                          <a:pt x="265367" y="4667"/>
                          <a:pt x="258318" y="4096"/>
                          <a:pt x="251174" y="3715"/>
                        </a:cubicBezTo>
                        <a:cubicBezTo>
                          <a:pt x="231648" y="2477"/>
                          <a:pt x="212026" y="1333"/>
                          <a:pt x="192596" y="0"/>
                        </a:cubicBezTo>
                        <a:cubicBezTo>
                          <a:pt x="148876" y="476"/>
                          <a:pt x="105156" y="667"/>
                          <a:pt x="61436" y="667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330" name="Vrije vorm: vorm 17329">
                    <a:extLst>
                      <a:ext uri="{FF2B5EF4-FFF2-40B4-BE49-F238E27FC236}">
                        <a16:creationId xmlns:a16="http://schemas.microsoft.com/office/drawing/2014/main" id="{7B0E9E37-E5DF-CD8A-AA45-599BAFC35A57}"/>
                      </a:ext>
                    </a:extLst>
                  </p:cNvPr>
                  <p:cNvSpPr/>
                  <p:nvPr/>
                </p:nvSpPr>
                <p:spPr>
                  <a:xfrm>
                    <a:off x="9702743" y="2356262"/>
                    <a:ext cx="338232" cy="15430"/>
                  </a:xfrm>
                  <a:custGeom>
                    <a:avLst/>
                    <a:gdLst>
                      <a:gd name="connsiteX0" fmla="*/ 75724 w 338232"/>
                      <a:gd name="connsiteY0" fmla="*/ 3334 h 15430"/>
                      <a:gd name="connsiteX1" fmla="*/ 20288 w 338232"/>
                      <a:gd name="connsiteY1" fmla="*/ 9906 h 15430"/>
                      <a:gd name="connsiteX2" fmla="*/ 0 w 338232"/>
                      <a:gd name="connsiteY2" fmla="*/ 12287 h 15430"/>
                      <a:gd name="connsiteX3" fmla="*/ 76486 w 338232"/>
                      <a:gd name="connsiteY3" fmla="*/ 15430 h 15430"/>
                      <a:gd name="connsiteX4" fmla="*/ 239078 w 338232"/>
                      <a:gd name="connsiteY4" fmla="*/ 12192 h 15430"/>
                      <a:gd name="connsiteX5" fmla="*/ 338233 w 338232"/>
                      <a:gd name="connsiteY5" fmla="*/ 6096 h 15430"/>
                      <a:gd name="connsiteX6" fmla="*/ 311849 w 338232"/>
                      <a:gd name="connsiteY6" fmla="*/ 4477 h 15430"/>
                      <a:gd name="connsiteX7" fmla="*/ 239173 w 338232"/>
                      <a:gd name="connsiteY7" fmla="*/ 0 h 15430"/>
                      <a:gd name="connsiteX8" fmla="*/ 75819 w 338232"/>
                      <a:gd name="connsiteY8" fmla="*/ 3238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232" h="15430">
                        <a:moveTo>
                          <a:pt x="75724" y="3334"/>
                        </a:moveTo>
                        <a:cubicBezTo>
                          <a:pt x="57245" y="5429"/>
                          <a:pt x="38767" y="7715"/>
                          <a:pt x="20288" y="9906"/>
                        </a:cubicBezTo>
                        <a:cubicBezTo>
                          <a:pt x="13526" y="10763"/>
                          <a:pt x="6763" y="11430"/>
                          <a:pt x="0" y="12287"/>
                        </a:cubicBezTo>
                        <a:cubicBezTo>
                          <a:pt x="25527" y="13240"/>
                          <a:pt x="51054" y="14288"/>
                          <a:pt x="76486" y="15430"/>
                        </a:cubicBezTo>
                        <a:cubicBezTo>
                          <a:pt x="130683" y="13716"/>
                          <a:pt x="184880" y="12573"/>
                          <a:pt x="239078" y="12192"/>
                        </a:cubicBezTo>
                        <a:cubicBezTo>
                          <a:pt x="272034" y="9906"/>
                          <a:pt x="305086" y="7906"/>
                          <a:pt x="338233" y="6096"/>
                        </a:cubicBezTo>
                        <a:cubicBezTo>
                          <a:pt x="329470" y="5525"/>
                          <a:pt x="320612" y="5048"/>
                          <a:pt x="311849" y="4477"/>
                        </a:cubicBezTo>
                        <a:cubicBezTo>
                          <a:pt x="287655" y="2858"/>
                          <a:pt x="263462" y="1333"/>
                          <a:pt x="239173" y="0"/>
                        </a:cubicBezTo>
                        <a:cubicBezTo>
                          <a:pt x="184690" y="381"/>
                          <a:pt x="130207" y="1429"/>
                          <a:pt x="75819" y="323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7203" name="Graphic 8819">
                  <a:extLst>
                    <a:ext uri="{FF2B5EF4-FFF2-40B4-BE49-F238E27FC236}">
                      <a16:creationId xmlns:a16="http://schemas.microsoft.com/office/drawing/2014/main" id="{50094719-BCF4-126A-5784-466ABBDF33AD}"/>
                    </a:ext>
                  </a:extLst>
                </p:cNvPr>
                <p:cNvGrpSpPr/>
                <p:nvPr/>
              </p:nvGrpSpPr>
              <p:grpSpPr>
                <a:xfrm>
                  <a:off x="7437032" y="1760664"/>
                  <a:ext cx="2612040" cy="743235"/>
                  <a:chOff x="7437032" y="1760664"/>
                  <a:chExt cx="2612040" cy="743235"/>
                </a:xfrm>
                <a:solidFill>
                  <a:srgbClr val="4B2A2B"/>
                </a:solidFill>
              </p:grpSpPr>
              <p:sp>
                <p:nvSpPr>
                  <p:cNvPr id="17204" name="Vrije vorm: vorm 17203">
                    <a:extLst>
                      <a:ext uri="{FF2B5EF4-FFF2-40B4-BE49-F238E27FC236}">
                        <a16:creationId xmlns:a16="http://schemas.microsoft.com/office/drawing/2014/main" id="{09A95CA8-E37A-594A-C234-E4CC7EB54A88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05" name="Vrije vorm: vorm 17204">
                    <a:extLst>
                      <a:ext uri="{FF2B5EF4-FFF2-40B4-BE49-F238E27FC236}">
                        <a16:creationId xmlns:a16="http://schemas.microsoft.com/office/drawing/2014/main" id="{6E6FA2B5-0BB2-D7CC-9163-39BF3D4A2F60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06" name="Vrije vorm: vorm 17205">
                    <a:extLst>
                      <a:ext uri="{FF2B5EF4-FFF2-40B4-BE49-F238E27FC236}">
                        <a16:creationId xmlns:a16="http://schemas.microsoft.com/office/drawing/2014/main" id="{8A352AD0-4067-2E19-076C-9C5DB843D23A}"/>
                      </a:ext>
                    </a:extLst>
                  </p:cNvPr>
                  <p:cNvSpPr/>
                  <p:nvPr/>
                </p:nvSpPr>
                <p:spPr>
                  <a:xfrm>
                    <a:off x="7437032" y="2401945"/>
                    <a:ext cx="2605659" cy="101954"/>
                  </a:xfrm>
                  <a:custGeom>
                    <a:avLst/>
                    <a:gdLst>
                      <a:gd name="connsiteX0" fmla="*/ 2529650 w 2605659"/>
                      <a:gd name="connsiteY0" fmla="*/ 59664 h 101954"/>
                      <a:gd name="connsiteX1" fmla="*/ 2121408 w 2605659"/>
                      <a:gd name="connsiteY1" fmla="*/ 59378 h 101954"/>
                      <a:gd name="connsiteX2" fmla="*/ 1930908 w 2605659"/>
                      <a:gd name="connsiteY2" fmla="*/ 53187 h 101954"/>
                      <a:gd name="connsiteX3" fmla="*/ 1981772 w 2605659"/>
                      <a:gd name="connsiteY3" fmla="*/ 51567 h 101954"/>
                      <a:gd name="connsiteX4" fmla="*/ 1930908 w 2605659"/>
                      <a:gd name="connsiteY4" fmla="*/ 49948 h 101954"/>
                      <a:gd name="connsiteX5" fmla="*/ 2121694 w 2605659"/>
                      <a:gd name="connsiteY5" fmla="*/ 43948 h 101954"/>
                      <a:gd name="connsiteX6" fmla="*/ 2529935 w 2605659"/>
                      <a:gd name="connsiteY6" fmla="*/ 44233 h 101954"/>
                      <a:gd name="connsiteX7" fmla="*/ 2605659 w 2605659"/>
                      <a:gd name="connsiteY7" fmla="*/ 46138 h 101954"/>
                      <a:gd name="connsiteX8" fmla="*/ 2605659 w 2605659"/>
                      <a:gd name="connsiteY8" fmla="*/ 37185 h 101954"/>
                      <a:gd name="connsiteX9" fmla="*/ 2013776 w 2605659"/>
                      <a:gd name="connsiteY9" fmla="*/ 32136 h 101954"/>
                      <a:gd name="connsiteX10" fmla="*/ 1918526 w 2605659"/>
                      <a:gd name="connsiteY10" fmla="*/ 26612 h 101954"/>
                      <a:gd name="connsiteX11" fmla="*/ 1906810 w 2605659"/>
                      <a:gd name="connsiteY11" fmla="*/ 26612 h 101954"/>
                      <a:gd name="connsiteX12" fmla="*/ 1870996 w 2605659"/>
                      <a:gd name="connsiteY12" fmla="*/ 22992 h 101954"/>
                      <a:gd name="connsiteX13" fmla="*/ 1325404 w 2605659"/>
                      <a:gd name="connsiteY13" fmla="*/ 9086 h 101954"/>
                      <a:gd name="connsiteX14" fmla="*/ 1294257 w 2605659"/>
                      <a:gd name="connsiteY14" fmla="*/ 15087 h 101954"/>
                      <a:gd name="connsiteX15" fmla="*/ 1560386 w 2605659"/>
                      <a:gd name="connsiteY15" fmla="*/ 18135 h 101954"/>
                      <a:gd name="connsiteX16" fmla="*/ 1800987 w 2605659"/>
                      <a:gd name="connsiteY16" fmla="*/ 46233 h 101954"/>
                      <a:gd name="connsiteX17" fmla="*/ 1674876 w 2605659"/>
                      <a:gd name="connsiteY17" fmla="*/ 31565 h 101954"/>
                      <a:gd name="connsiteX18" fmla="*/ 1800987 w 2605659"/>
                      <a:gd name="connsiteY18" fmla="*/ 49472 h 101954"/>
                      <a:gd name="connsiteX19" fmla="*/ 1559433 w 2605659"/>
                      <a:gd name="connsiteY19" fmla="*/ 27469 h 101954"/>
                      <a:gd name="connsiteX20" fmla="*/ 1238822 w 2605659"/>
                      <a:gd name="connsiteY20" fmla="*/ 25850 h 101954"/>
                      <a:gd name="connsiteX21" fmla="*/ 1151096 w 2605659"/>
                      <a:gd name="connsiteY21" fmla="*/ 43185 h 101954"/>
                      <a:gd name="connsiteX22" fmla="*/ 1318546 w 2605659"/>
                      <a:gd name="connsiteY22" fmla="*/ 45090 h 101954"/>
                      <a:gd name="connsiteX23" fmla="*/ 1864805 w 2605659"/>
                      <a:gd name="connsiteY23" fmla="*/ 84048 h 101954"/>
                      <a:gd name="connsiteX24" fmla="*/ 1576197 w 2605659"/>
                      <a:gd name="connsiteY24" fmla="*/ 62998 h 101954"/>
                      <a:gd name="connsiteX25" fmla="*/ 1864805 w 2605659"/>
                      <a:gd name="connsiteY25" fmla="*/ 87286 h 101954"/>
                      <a:gd name="connsiteX26" fmla="*/ 1317879 w 2605659"/>
                      <a:gd name="connsiteY26" fmla="*/ 54425 h 101954"/>
                      <a:gd name="connsiteX27" fmla="*/ 1097756 w 2605659"/>
                      <a:gd name="connsiteY27" fmla="*/ 53282 h 101954"/>
                      <a:gd name="connsiteX28" fmla="*/ 891826 w 2605659"/>
                      <a:gd name="connsiteY28" fmla="*/ 83286 h 101954"/>
                      <a:gd name="connsiteX29" fmla="*/ 594836 w 2605659"/>
                      <a:gd name="connsiteY29" fmla="*/ 62331 h 101954"/>
                      <a:gd name="connsiteX30" fmla="*/ 413004 w 2605659"/>
                      <a:gd name="connsiteY30" fmla="*/ 61473 h 101954"/>
                      <a:gd name="connsiteX31" fmla="*/ 0 w 2605659"/>
                      <a:gd name="connsiteY31" fmla="*/ 50424 h 101954"/>
                      <a:gd name="connsiteX32" fmla="*/ 0 w 2605659"/>
                      <a:gd name="connsiteY32" fmla="*/ 70332 h 101954"/>
                      <a:gd name="connsiteX33" fmla="*/ 58865 w 2605659"/>
                      <a:gd name="connsiteY33" fmla="*/ 65093 h 101954"/>
                      <a:gd name="connsiteX34" fmla="*/ 362331 w 2605659"/>
                      <a:gd name="connsiteY34" fmla="*/ 61473 h 101954"/>
                      <a:gd name="connsiteX35" fmla="*/ 545592 w 2605659"/>
                      <a:gd name="connsiteY35" fmla="*/ 73475 h 101954"/>
                      <a:gd name="connsiteX36" fmla="*/ 496824 w 2605659"/>
                      <a:gd name="connsiteY36" fmla="*/ 73094 h 101954"/>
                      <a:gd name="connsiteX37" fmla="*/ 545592 w 2605659"/>
                      <a:gd name="connsiteY37" fmla="*/ 76713 h 101954"/>
                      <a:gd name="connsiteX38" fmla="*/ 361569 w 2605659"/>
                      <a:gd name="connsiteY38" fmla="*/ 76904 h 101954"/>
                      <a:gd name="connsiteX39" fmla="*/ 59912 w 2605659"/>
                      <a:gd name="connsiteY39" fmla="*/ 80523 h 101954"/>
                      <a:gd name="connsiteX40" fmla="*/ 4667 w 2605659"/>
                      <a:gd name="connsiteY40" fmla="*/ 80619 h 101954"/>
                      <a:gd name="connsiteX41" fmla="*/ 16954 w 2605659"/>
                      <a:gd name="connsiteY41" fmla="*/ 101955 h 101954"/>
                      <a:gd name="connsiteX42" fmla="*/ 2591943 w 2605659"/>
                      <a:gd name="connsiteY42" fmla="*/ 81381 h 101954"/>
                      <a:gd name="connsiteX43" fmla="*/ 2605564 w 2605659"/>
                      <a:gd name="connsiteY43" fmla="*/ 66236 h 101954"/>
                      <a:gd name="connsiteX44" fmla="*/ 2605564 w 2605659"/>
                      <a:gd name="connsiteY44" fmla="*/ 57663 h 101954"/>
                      <a:gd name="connsiteX45" fmla="*/ 2529554 w 2605659"/>
                      <a:gd name="connsiteY45" fmla="*/ 59473 h 101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</a:cxnLst>
                    <a:rect l="l" t="t" r="r" b="b"/>
                    <a:pathLst>
                      <a:path w="2605659" h="101954">
                        <a:moveTo>
                          <a:pt x="2529650" y="59664"/>
                        </a:moveTo>
                        <a:lnTo>
                          <a:pt x="2121408" y="59378"/>
                        </a:lnTo>
                        <a:lnTo>
                          <a:pt x="1930908" y="53187"/>
                        </a:lnTo>
                        <a:lnTo>
                          <a:pt x="1981772" y="51567"/>
                        </a:lnTo>
                        <a:lnTo>
                          <a:pt x="1930908" y="49948"/>
                        </a:lnTo>
                        <a:lnTo>
                          <a:pt x="2121694" y="43948"/>
                        </a:lnTo>
                        <a:lnTo>
                          <a:pt x="2529935" y="44233"/>
                        </a:lnTo>
                        <a:lnTo>
                          <a:pt x="2605659" y="46138"/>
                        </a:lnTo>
                        <a:lnTo>
                          <a:pt x="2605659" y="37185"/>
                        </a:lnTo>
                        <a:cubicBezTo>
                          <a:pt x="2408396" y="45281"/>
                          <a:pt x="2210848" y="40519"/>
                          <a:pt x="2013776" y="32136"/>
                        </a:cubicBezTo>
                        <a:cubicBezTo>
                          <a:pt x="1982057" y="30803"/>
                          <a:pt x="1950244" y="28803"/>
                          <a:pt x="1918526" y="26612"/>
                        </a:cubicBezTo>
                        <a:cubicBezTo>
                          <a:pt x="1914620" y="26612"/>
                          <a:pt x="1910715" y="26612"/>
                          <a:pt x="1906810" y="26612"/>
                        </a:cubicBezTo>
                        <a:lnTo>
                          <a:pt x="1870996" y="22992"/>
                        </a:lnTo>
                        <a:cubicBezTo>
                          <a:pt x="1689259" y="8610"/>
                          <a:pt x="1507141" y="-12155"/>
                          <a:pt x="1325404" y="9086"/>
                        </a:cubicBezTo>
                        <a:cubicBezTo>
                          <a:pt x="1315022" y="10991"/>
                          <a:pt x="1304639" y="13086"/>
                          <a:pt x="1294257" y="15087"/>
                        </a:cubicBezTo>
                        <a:cubicBezTo>
                          <a:pt x="1383030" y="13182"/>
                          <a:pt x="1471803" y="13563"/>
                          <a:pt x="1560386" y="18135"/>
                        </a:cubicBezTo>
                        <a:cubicBezTo>
                          <a:pt x="1641824" y="23469"/>
                          <a:pt x="1722596" y="32422"/>
                          <a:pt x="1800987" y="46233"/>
                        </a:cubicBezTo>
                        <a:cubicBezTo>
                          <a:pt x="1759363" y="40042"/>
                          <a:pt x="1717262" y="35280"/>
                          <a:pt x="1674876" y="31565"/>
                        </a:cubicBezTo>
                        <a:cubicBezTo>
                          <a:pt x="1717358" y="36327"/>
                          <a:pt x="1759553" y="42233"/>
                          <a:pt x="1800987" y="49472"/>
                        </a:cubicBezTo>
                        <a:cubicBezTo>
                          <a:pt x="1721644" y="37661"/>
                          <a:pt x="1640681" y="30708"/>
                          <a:pt x="1559433" y="27469"/>
                        </a:cubicBezTo>
                        <a:cubicBezTo>
                          <a:pt x="1452944" y="21849"/>
                          <a:pt x="1345883" y="22516"/>
                          <a:pt x="1238822" y="25850"/>
                        </a:cubicBezTo>
                        <a:cubicBezTo>
                          <a:pt x="1209580" y="31660"/>
                          <a:pt x="1180338" y="37470"/>
                          <a:pt x="1151096" y="43185"/>
                        </a:cubicBezTo>
                        <a:cubicBezTo>
                          <a:pt x="1206913" y="42804"/>
                          <a:pt x="1262825" y="43566"/>
                          <a:pt x="1318546" y="45090"/>
                        </a:cubicBezTo>
                        <a:cubicBezTo>
                          <a:pt x="1501997" y="51567"/>
                          <a:pt x="1683544" y="67760"/>
                          <a:pt x="1864805" y="84048"/>
                        </a:cubicBezTo>
                        <a:cubicBezTo>
                          <a:pt x="1768697" y="76523"/>
                          <a:pt x="1672590" y="69094"/>
                          <a:pt x="1576197" y="62998"/>
                        </a:cubicBezTo>
                        <a:cubicBezTo>
                          <a:pt x="1672685" y="70141"/>
                          <a:pt x="1768793" y="78714"/>
                          <a:pt x="1864805" y="87286"/>
                        </a:cubicBezTo>
                        <a:cubicBezTo>
                          <a:pt x="1683068" y="73094"/>
                          <a:pt x="1501045" y="58806"/>
                          <a:pt x="1317879" y="54425"/>
                        </a:cubicBezTo>
                        <a:cubicBezTo>
                          <a:pt x="1244537" y="52329"/>
                          <a:pt x="1171194" y="51663"/>
                          <a:pt x="1097756" y="53282"/>
                        </a:cubicBezTo>
                        <a:cubicBezTo>
                          <a:pt x="1029367" y="65950"/>
                          <a:pt x="960882" y="76904"/>
                          <a:pt x="891826" y="83286"/>
                        </a:cubicBezTo>
                        <a:cubicBezTo>
                          <a:pt x="791242" y="92525"/>
                          <a:pt x="694563" y="81666"/>
                          <a:pt x="594836" y="62331"/>
                        </a:cubicBezTo>
                        <a:cubicBezTo>
                          <a:pt x="534162" y="62331"/>
                          <a:pt x="473583" y="62140"/>
                          <a:pt x="413004" y="61473"/>
                        </a:cubicBezTo>
                        <a:cubicBezTo>
                          <a:pt x="275177" y="58997"/>
                          <a:pt x="137541" y="54996"/>
                          <a:pt x="0" y="50424"/>
                        </a:cubicBezTo>
                        <a:lnTo>
                          <a:pt x="0" y="70332"/>
                        </a:lnTo>
                        <a:cubicBezTo>
                          <a:pt x="19621" y="68522"/>
                          <a:pt x="39243" y="66712"/>
                          <a:pt x="58865" y="65093"/>
                        </a:cubicBezTo>
                        <a:cubicBezTo>
                          <a:pt x="159925" y="61092"/>
                          <a:pt x="261176" y="59949"/>
                          <a:pt x="362331" y="61473"/>
                        </a:cubicBezTo>
                        <a:cubicBezTo>
                          <a:pt x="423672" y="64426"/>
                          <a:pt x="484823" y="68427"/>
                          <a:pt x="545592" y="73475"/>
                        </a:cubicBezTo>
                        <a:cubicBezTo>
                          <a:pt x="529304" y="73189"/>
                          <a:pt x="513112" y="73189"/>
                          <a:pt x="496824" y="73094"/>
                        </a:cubicBezTo>
                        <a:cubicBezTo>
                          <a:pt x="513112" y="74237"/>
                          <a:pt x="529400" y="75380"/>
                          <a:pt x="545592" y="76713"/>
                        </a:cubicBezTo>
                        <a:cubicBezTo>
                          <a:pt x="484156" y="75761"/>
                          <a:pt x="422815" y="75856"/>
                          <a:pt x="361569" y="76904"/>
                        </a:cubicBezTo>
                        <a:cubicBezTo>
                          <a:pt x="261080" y="75380"/>
                          <a:pt x="160401" y="76523"/>
                          <a:pt x="59912" y="80523"/>
                        </a:cubicBezTo>
                        <a:cubicBezTo>
                          <a:pt x="41529" y="80523"/>
                          <a:pt x="23146" y="80523"/>
                          <a:pt x="4667" y="80619"/>
                        </a:cubicBezTo>
                        <a:cubicBezTo>
                          <a:pt x="8382" y="88048"/>
                          <a:pt x="12478" y="95097"/>
                          <a:pt x="16954" y="101955"/>
                        </a:cubicBezTo>
                        <a:lnTo>
                          <a:pt x="2591943" y="81381"/>
                        </a:lnTo>
                        <a:cubicBezTo>
                          <a:pt x="2597086" y="76809"/>
                          <a:pt x="2601563" y="71761"/>
                          <a:pt x="2605564" y="66236"/>
                        </a:cubicBezTo>
                        <a:lnTo>
                          <a:pt x="2605564" y="57663"/>
                        </a:lnTo>
                        <a:cubicBezTo>
                          <a:pt x="2605564" y="57663"/>
                          <a:pt x="2529554" y="59473"/>
                          <a:pt x="2529554" y="5947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07" name="Vrije vorm: vorm 17206">
                    <a:extLst>
                      <a:ext uri="{FF2B5EF4-FFF2-40B4-BE49-F238E27FC236}">
                        <a16:creationId xmlns:a16="http://schemas.microsoft.com/office/drawing/2014/main" id="{8F170C0B-E3DA-8648-A65D-9F8F7216CBC1}"/>
                      </a:ext>
                    </a:extLst>
                  </p:cNvPr>
                  <p:cNvSpPr/>
                  <p:nvPr/>
                </p:nvSpPr>
                <p:spPr>
                  <a:xfrm>
                    <a:off x="7531043" y="2422747"/>
                    <a:ext cx="459962" cy="32194"/>
                  </a:xfrm>
                  <a:custGeom>
                    <a:avLst/>
                    <a:gdLst>
                      <a:gd name="connsiteX0" fmla="*/ 459962 w 459962"/>
                      <a:gd name="connsiteY0" fmla="*/ 32195 h 32194"/>
                      <a:gd name="connsiteX1" fmla="*/ 362807 w 459962"/>
                      <a:gd name="connsiteY1" fmla="*/ 5715 h 32194"/>
                      <a:gd name="connsiteX2" fmla="*/ 150971 w 459962"/>
                      <a:gd name="connsiteY2" fmla="*/ 17907 h 32194"/>
                      <a:gd name="connsiteX3" fmla="*/ 262509 w 459962"/>
                      <a:gd name="connsiteY3" fmla="*/ 0 h 32194"/>
                      <a:gd name="connsiteX4" fmla="*/ 0 w 459962"/>
                      <a:gd name="connsiteY4" fmla="*/ 27908 h 32194"/>
                      <a:gd name="connsiteX5" fmla="*/ 319373 w 459962"/>
                      <a:gd name="connsiteY5" fmla="*/ 31337 h 32194"/>
                      <a:gd name="connsiteX6" fmla="*/ 459962 w 459962"/>
                      <a:gd name="connsiteY6" fmla="*/ 32195 h 321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9962" h="32194">
                        <a:moveTo>
                          <a:pt x="459962" y="32195"/>
                        </a:moveTo>
                        <a:cubicBezTo>
                          <a:pt x="427482" y="23908"/>
                          <a:pt x="395288" y="14002"/>
                          <a:pt x="362807" y="5715"/>
                        </a:cubicBezTo>
                        <a:cubicBezTo>
                          <a:pt x="292132" y="2286"/>
                          <a:pt x="221361" y="7334"/>
                          <a:pt x="150971" y="17907"/>
                        </a:cubicBezTo>
                        <a:cubicBezTo>
                          <a:pt x="188119" y="11906"/>
                          <a:pt x="225266" y="5905"/>
                          <a:pt x="262509" y="0"/>
                        </a:cubicBezTo>
                        <a:cubicBezTo>
                          <a:pt x="172879" y="14668"/>
                          <a:pt x="86296" y="24955"/>
                          <a:pt x="0" y="27908"/>
                        </a:cubicBezTo>
                        <a:cubicBezTo>
                          <a:pt x="106489" y="29718"/>
                          <a:pt x="212884" y="30956"/>
                          <a:pt x="319373" y="31337"/>
                        </a:cubicBezTo>
                        <a:cubicBezTo>
                          <a:pt x="366236" y="31813"/>
                          <a:pt x="413099" y="32099"/>
                          <a:pt x="459962" y="321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08" name="Vrije vorm: vorm 17207">
                    <a:extLst>
                      <a:ext uri="{FF2B5EF4-FFF2-40B4-BE49-F238E27FC236}">
                        <a16:creationId xmlns:a16="http://schemas.microsoft.com/office/drawing/2014/main" id="{7A7E6439-1FC0-C2E5-D926-D326A68C5993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0941"/>
                    <a:ext cx="215645" cy="4762"/>
                  </a:xfrm>
                  <a:custGeom>
                    <a:avLst/>
                    <a:gdLst>
                      <a:gd name="connsiteX0" fmla="*/ 0 w 215645"/>
                      <a:gd name="connsiteY0" fmla="*/ 0 h 4762"/>
                      <a:gd name="connsiteX1" fmla="*/ 0 w 215645"/>
                      <a:gd name="connsiteY1" fmla="*/ 1333 h 4762"/>
                      <a:gd name="connsiteX2" fmla="*/ 215646 w 215645"/>
                      <a:gd name="connsiteY2" fmla="*/ 4763 h 4762"/>
                      <a:gd name="connsiteX3" fmla="*/ 70390 w 215645"/>
                      <a:gd name="connsiteY3" fmla="*/ 381 h 4762"/>
                      <a:gd name="connsiteX4" fmla="*/ 0 w 215645"/>
                      <a:gd name="connsiteY4" fmla="*/ 0 h 4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15645" h="4762">
                        <a:moveTo>
                          <a:pt x="0" y="0"/>
                        </a:moveTo>
                        <a:lnTo>
                          <a:pt x="0" y="1333"/>
                        </a:lnTo>
                        <a:cubicBezTo>
                          <a:pt x="71914" y="2667"/>
                          <a:pt x="143732" y="3810"/>
                          <a:pt x="215646" y="4763"/>
                        </a:cubicBezTo>
                        <a:cubicBezTo>
                          <a:pt x="167164" y="3429"/>
                          <a:pt x="118777" y="1905"/>
                          <a:pt x="70390" y="381"/>
                        </a:cubicBezTo>
                        <a:cubicBezTo>
                          <a:pt x="46958" y="857"/>
                          <a:pt x="23527" y="762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09" name="Vrije vorm: vorm 17208">
                    <a:extLst>
                      <a:ext uri="{FF2B5EF4-FFF2-40B4-BE49-F238E27FC236}">
                        <a16:creationId xmlns:a16="http://schemas.microsoft.com/office/drawing/2014/main" id="{4AB90EF9-37A8-B30F-73AB-6F3E17D43C3C}"/>
                      </a:ext>
                    </a:extLst>
                  </p:cNvPr>
                  <p:cNvSpPr/>
                  <p:nvPr/>
                </p:nvSpPr>
                <p:spPr>
                  <a:xfrm>
                    <a:off x="7507516" y="2450655"/>
                    <a:ext cx="496728" cy="7524"/>
                  </a:xfrm>
                  <a:custGeom>
                    <a:avLst/>
                    <a:gdLst>
                      <a:gd name="connsiteX0" fmla="*/ 483489 w 496728"/>
                      <a:gd name="connsiteY0" fmla="*/ 4286 h 7524"/>
                      <a:gd name="connsiteX1" fmla="*/ 342900 w 496728"/>
                      <a:gd name="connsiteY1" fmla="*/ 3429 h 7524"/>
                      <a:gd name="connsiteX2" fmla="*/ 23527 w 496728"/>
                      <a:gd name="connsiteY2" fmla="*/ 0 h 7524"/>
                      <a:gd name="connsiteX3" fmla="*/ 0 w 496728"/>
                      <a:gd name="connsiteY3" fmla="*/ 571 h 7524"/>
                      <a:gd name="connsiteX4" fmla="*/ 145256 w 496728"/>
                      <a:gd name="connsiteY4" fmla="*/ 4953 h 7524"/>
                      <a:gd name="connsiteX5" fmla="*/ 342900 w 496728"/>
                      <a:gd name="connsiteY5" fmla="*/ 6667 h 7524"/>
                      <a:gd name="connsiteX6" fmla="*/ 496729 w 496728"/>
                      <a:gd name="connsiteY6" fmla="*/ 7525 h 7524"/>
                      <a:gd name="connsiteX7" fmla="*/ 483584 w 496728"/>
                      <a:gd name="connsiteY7" fmla="*/ 4286 h 7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96728" h="7524">
                        <a:moveTo>
                          <a:pt x="483489" y="4286"/>
                        </a:moveTo>
                        <a:cubicBezTo>
                          <a:pt x="436626" y="4191"/>
                          <a:pt x="389763" y="3905"/>
                          <a:pt x="342900" y="3429"/>
                        </a:cubicBezTo>
                        <a:cubicBezTo>
                          <a:pt x="236411" y="3048"/>
                          <a:pt x="129921" y="1810"/>
                          <a:pt x="23527" y="0"/>
                        </a:cubicBezTo>
                        <a:cubicBezTo>
                          <a:pt x="15716" y="286"/>
                          <a:pt x="7906" y="476"/>
                          <a:pt x="0" y="571"/>
                        </a:cubicBezTo>
                        <a:cubicBezTo>
                          <a:pt x="48387" y="2095"/>
                          <a:pt x="96869" y="3715"/>
                          <a:pt x="145256" y="4953"/>
                        </a:cubicBezTo>
                        <a:cubicBezTo>
                          <a:pt x="211074" y="5810"/>
                          <a:pt x="276987" y="6382"/>
                          <a:pt x="342900" y="6667"/>
                        </a:cubicBezTo>
                        <a:cubicBezTo>
                          <a:pt x="394145" y="7239"/>
                          <a:pt x="445484" y="7429"/>
                          <a:pt x="496729" y="7525"/>
                        </a:cubicBezTo>
                        <a:cubicBezTo>
                          <a:pt x="492347" y="6477"/>
                          <a:pt x="487966" y="5429"/>
                          <a:pt x="483584" y="428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0" name="Vrije vorm: vorm 17209">
                    <a:extLst>
                      <a:ext uri="{FF2B5EF4-FFF2-40B4-BE49-F238E27FC236}">
                        <a16:creationId xmlns:a16="http://schemas.microsoft.com/office/drawing/2014/main" id="{3462BA4D-65F2-5095-B98D-918382A0BD7A}"/>
                      </a:ext>
                    </a:extLst>
                  </p:cNvPr>
                  <p:cNvSpPr/>
                  <p:nvPr/>
                </p:nvSpPr>
                <p:spPr>
                  <a:xfrm>
                    <a:off x="8570125" y="2445086"/>
                    <a:ext cx="731805" cy="41002"/>
                  </a:xfrm>
                  <a:custGeom>
                    <a:avLst/>
                    <a:gdLst>
                      <a:gd name="connsiteX0" fmla="*/ 18098 w 731805"/>
                      <a:gd name="connsiteY0" fmla="*/ 140 h 41002"/>
                      <a:gd name="connsiteX1" fmla="*/ 0 w 731805"/>
                      <a:gd name="connsiteY1" fmla="*/ 3664 h 41002"/>
                      <a:gd name="connsiteX2" fmla="*/ 185547 w 731805"/>
                      <a:gd name="connsiteY2" fmla="*/ 5379 h 41002"/>
                      <a:gd name="connsiteX3" fmla="*/ 443198 w 731805"/>
                      <a:gd name="connsiteY3" fmla="*/ 19952 h 41002"/>
                      <a:gd name="connsiteX4" fmla="*/ 731806 w 731805"/>
                      <a:gd name="connsiteY4" fmla="*/ 41002 h 41002"/>
                      <a:gd name="connsiteX5" fmla="*/ 185547 w 731805"/>
                      <a:gd name="connsiteY5" fmla="*/ 2045 h 41002"/>
                      <a:gd name="connsiteX6" fmla="*/ 18098 w 731805"/>
                      <a:gd name="connsiteY6" fmla="*/ 140 h 41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31805" h="41002">
                        <a:moveTo>
                          <a:pt x="18098" y="140"/>
                        </a:moveTo>
                        <a:cubicBezTo>
                          <a:pt x="12097" y="1283"/>
                          <a:pt x="6001" y="2426"/>
                          <a:pt x="0" y="3664"/>
                        </a:cubicBezTo>
                        <a:cubicBezTo>
                          <a:pt x="61913" y="2902"/>
                          <a:pt x="123825" y="3664"/>
                          <a:pt x="185547" y="5379"/>
                        </a:cubicBezTo>
                        <a:cubicBezTo>
                          <a:pt x="271844" y="8427"/>
                          <a:pt x="357664" y="13666"/>
                          <a:pt x="443198" y="19952"/>
                        </a:cubicBezTo>
                        <a:cubicBezTo>
                          <a:pt x="539591" y="26048"/>
                          <a:pt x="635699" y="33478"/>
                          <a:pt x="731806" y="41002"/>
                        </a:cubicBezTo>
                        <a:cubicBezTo>
                          <a:pt x="550545" y="24810"/>
                          <a:pt x="368998" y="8522"/>
                          <a:pt x="185547" y="2045"/>
                        </a:cubicBezTo>
                        <a:cubicBezTo>
                          <a:pt x="129826" y="426"/>
                          <a:pt x="73914" y="-336"/>
                          <a:pt x="18098" y="14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1" name="Vrije vorm: vorm 17210">
                    <a:extLst>
                      <a:ext uri="{FF2B5EF4-FFF2-40B4-BE49-F238E27FC236}">
                        <a16:creationId xmlns:a16="http://schemas.microsoft.com/office/drawing/2014/main" id="{C3CDAC0B-A2D6-06E4-39AB-4DE59D29CADE}"/>
                      </a:ext>
                    </a:extLst>
                  </p:cNvPr>
                  <p:cNvSpPr/>
                  <p:nvPr/>
                </p:nvSpPr>
                <p:spPr>
                  <a:xfrm>
                    <a:off x="8711953" y="2416023"/>
                    <a:ext cx="526065" cy="32250"/>
                  </a:xfrm>
                  <a:custGeom>
                    <a:avLst/>
                    <a:gdLst>
                      <a:gd name="connsiteX0" fmla="*/ 19336 w 526065"/>
                      <a:gd name="connsiteY0" fmla="*/ 1009 h 32250"/>
                      <a:gd name="connsiteX1" fmla="*/ 0 w 526065"/>
                      <a:gd name="connsiteY1" fmla="*/ 4723 h 32250"/>
                      <a:gd name="connsiteX2" fmla="*/ 285464 w 526065"/>
                      <a:gd name="connsiteY2" fmla="*/ 7390 h 32250"/>
                      <a:gd name="connsiteX3" fmla="*/ 399955 w 526065"/>
                      <a:gd name="connsiteY3" fmla="*/ 17582 h 32250"/>
                      <a:gd name="connsiteX4" fmla="*/ 526066 w 526065"/>
                      <a:gd name="connsiteY4" fmla="*/ 32251 h 32250"/>
                      <a:gd name="connsiteX5" fmla="*/ 285464 w 526065"/>
                      <a:gd name="connsiteY5" fmla="*/ 4152 h 32250"/>
                      <a:gd name="connsiteX6" fmla="*/ 19336 w 526065"/>
                      <a:gd name="connsiteY6" fmla="*/ 1104 h 32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26065" h="32250">
                        <a:moveTo>
                          <a:pt x="19336" y="1009"/>
                        </a:moveTo>
                        <a:cubicBezTo>
                          <a:pt x="12859" y="2247"/>
                          <a:pt x="6382" y="3485"/>
                          <a:pt x="0" y="4723"/>
                        </a:cubicBezTo>
                        <a:cubicBezTo>
                          <a:pt x="95155" y="2342"/>
                          <a:pt x="190500" y="2342"/>
                          <a:pt x="285464" y="7390"/>
                        </a:cubicBezTo>
                        <a:cubicBezTo>
                          <a:pt x="323850" y="9867"/>
                          <a:pt x="362045" y="13296"/>
                          <a:pt x="399955" y="17582"/>
                        </a:cubicBezTo>
                        <a:cubicBezTo>
                          <a:pt x="442341" y="21297"/>
                          <a:pt x="484442" y="26059"/>
                          <a:pt x="526066" y="32251"/>
                        </a:cubicBezTo>
                        <a:cubicBezTo>
                          <a:pt x="447580" y="18439"/>
                          <a:pt x="366903" y="9486"/>
                          <a:pt x="285464" y="4152"/>
                        </a:cubicBezTo>
                        <a:cubicBezTo>
                          <a:pt x="196977" y="-515"/>
                          <a:pt x="108109" y="-801"/>
                          <a:pt x="19336" y="110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2" name="Vrije vorm: vorm 17211">
                    <a:extLst>
                      <a:ext uri="{FF2B5EF4-FFF2-40B4-BE49-F238E27FC236}">
                        <a16:creationId xmlns:a16="http://schemas.microsoft.com/office/drawing/2014/main" id="{452123CB-F9AA-AC1B-3FD6-441CF4D0A2A5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3" name="Vrije vorm: vorm 17212">
                    <a:extLst>
                      <a:ext uri="{FF2B5EF4-FFF2-40B4-BE49-F238E27FC236}">
                        <a16:creationId xmlns:a16="http://schemas.microsoft.com/office/drawing/2014/main" id="{8D383425-D78D-831B-F6AD-F297A2A52339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4" name="Vrije vorm: vorm 17213">
                    <a:extLst>
                      <a:ext uri="{FF2B5EF4-FFF2-40B4-BE49-F238E27FC236}">
                        <a16:creationId xmlns:a16="http://schemas.microsoft.com/office/drawing/2014/main" id="{C66FE158-E699-D469-317A-ACC956390BBF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2274"/>
                    <a:ext cx="594836" cy="12096"/>
                  </a:xfrm>
                  <a:custGeom>
                    <a:avLst/>
                    <a:gdLst>
                      <a:gd name="connsiteX0" fmla="*/ 594551 w 594836"/>
                      <a:gd name="connsiteY0" fmla="*/ 12001 h 12096"/>
                      <a:gd name="connsiteX1" fmla="*/ 567119 w 594836"/>
                      <a:gd name="connsiteY1" fmla="*/ 6001 h 12096"/>
                      <a:gd name="connsiteX2" fmla="*/ 413290 w 594836"/>
                      <a:gd name="connsiteY2" fmla="*/ 5143 h 12096"/>
                      <a:gd name="connsiteX3" fmla="*/ 215646 w 594836"/>
                      <a:gd name="connsiteY3" fmla="*/ 3429 h 12096"/>
                      <a:gd name="connsiteX4" fmla="*/ 0 w 594836"/>
                      <a:gd name="connsiteY4" fmla="*/ 0 h 12096"/>
                      <a:gd name="connsiteX5" fmla="*/ 0 w 594836"/>
                      <a:gd name="connsiteY5" fmla="*/ 0 h 12096"/>
                      <a:gd name="connsiteX6" fmla="*/ 413004 w 594836"/>
                      <a:gd name="connsiteY6" fmla="*/ 11239 h 12096"/>
                      <a:gd name="connsiteX7" fmla="*/ 594836 w 594836"/>
                      <a:gd name="connsiteY7" fmla="*/ 12097 h 12096"/>
                      <a:gd name="connsiteX8" fmla="*/ 594455 w 594836"/>
                      <a:gd name="connsiteY8" fmla="*/ 12097 h 12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94836" h="12096">
                        <a:moveTo>
                          <a:pt x="594551" y="12001"/>
                        </a:moveTo>
                        <a:cubicBezTo>
                          <a:pt x="585407" y="10192"/>
                          <a:pt x="576263" y="8096"/>
                          <a:pt x="567119" y="6001"/>
                        </a:cubicBezTo>
                        <a:cubicBezTo>
                          <a:pt x="515874" y="6001"/>
                          <a:pt x="464534" y="5715"/>
                          <a:pt x="413290" y="5143"/>
                        </a:cubicBezTo>
                        <a:cubicBezTo>
                          <a:pt x="347377" y="4953"/>
                          <a:pt x="281559" y="4286"/>
                          <a:pt x="215646" y="3429"/>
                        </a:cubicBezTo>
                        <a:cubicBezTo>
                          <a:pt x="143732" y="2572"/>
                          <a:pt x="71819" y="1333"/>
                          <a:pt x="0" y="0"/>
                        </a:cubicBezTo>
                        <a:lnTo>
                          <a:pt x="0" y="0"/>
                        </a:lnTo>
                        <a:cubicBezTo>
                          <a:pt x="137541" y="4763"/>
                          <a:pt x="275177" y="8763"/>
                          <a:pt x="413004" y="11239"/>
                        </a:cubicBezTo>
                        <a:cubicBezTo>
                          <a:pt x="473583" y="11906"/>
                          <a:pt x="534257" y="12097"/>
                          <a:pt x="594836" y="12097"/>
                        </a:cubicBezTo>
                        <a:cubicBezTo>
                          <a:pt x="594741" y="12097"/>
                          <a:pt x="594646" y="12097"/>
                          <a:pt x="594455" y="1209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5" name="Vrije vorm: vorm 17214">
                    <a:extLst>
                      <a:ext uri="{FF2B5EF4-FFF2-40B4-BE49-F238E27FC236}">
                        <a16:creationId xmlns:a16="http://schemas.microsoft.com/office/drawing/2014/main" id="{97DD4223-3E6E-8C6D-A121-95048FD5CBCD}"/>
                      </a:ext>
                    </a:extLst>
                  </p:cNvPr>
                  <p:cNvSpPr/>
                  <p:nvPr/>
                </p:nvSpPr>
                <p:spPr>
                  <a:xfrm>
                    <a:off x="8534978" y="2448344"/>
                    <a:ext cx="767048" cy="40982"/>
                  </a:xfrm>
                  <a:custGeom>
                    <a:avLst/>
                    <a:gdLst>
                      <a:gd name="connsiteX0" fmla="*/ 220694 w 767048"/>
                      <a:gd name="connsiteY0" fmla="*/ 2025 h 40982"/>
                      <a:gd name="connsiteX1" fmla="*/ 35147 w 767048"/>
                      <a:gd name="connsiteY1" fmla="*/ 310 h 40982"/>
                      <a:gd name="connsiteX2" fmla="*/ 0 w 767048"/>
                      <a:gd name="connsiteY2" fmla="*/ 6978 h 40982"/>
                      <a:gd name="connsiteX3" fmla="*/ 220123 w 767048"/>
                      <a:gd name="connsiteY3" fmla="*/ 8121 h 40982"/>
                      <a:gd name="connsiteX4" fmla="*/ 767048 w 767048"/>
                      <a:gd name="connsiteY4" fmla="*/ 40982 h 40982"/>
                      <a:gd name="connsiteX5" fmla="*/ 478441 w 767048"/>
                      <a:gd name="connsiteY5" fmla="*/ 16693 h 40982"/>
                      <a:gd name="connsiteX6" fmla="*/ 220789 w 767048"/>
                      <a:gd name="connsiteY6" fmla="*/ 2120 h 409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67048" h="40982">
                        <a:moveTo>
                          <a:pt x="220694" y="2025"/>
                        </a:moveTo>
                        <a:cubicBezTo>
                          <a:pt x="158972" y="215"/>
                          <a:pt x="96964" y="-452"/>
                          <a:pt x="35147" y="310"/>
                        </a:cubicBezTo>
                        <a:cubicBezTo>
                          <a:pt x="23431" y="2597"/>
                          <a:pt x="11716" y="4787"/>
                          <a:pt x="0" y="6978"/>
                        </a:cubicBezTo>
                        <a:cubicBezTo>
                          <a:pt x="73438" y="5454"/>
                          <a:pt x="146780" y="6026"/>
                          <a:pt x="220123" y="8121"/>
                        </a:cubicBezTo>
                        <a:cubicBezTo>
                          <a:pt x="403193" y="12502"/>
                          <a:pt x="585311" y="26695"/>
                          <a:pt x="767048" y="40982"/>
                        </a:cubicBezTo>
                        <a:cubicBezTo>
                          <a:pt x="671036" y="32410"/>
                          <a:pt x="574929" y="23837"/>
                          <a:pt x="478441" y="16693"/>
                        </a:cubicBezTo>
                        <a:cubicBezTo>
                          <a:pt x="392811" y="10312"/>
                          <a:pt x="306991" y="5073"/>
                          <a:pt x="220789" y="212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6" name="Vrije vorm: vorm 17215">
                    <a:extLst>
                      <a:ext uri="{FF2B5EF4-FFF2-40B4-BE49-F238E27FC236}">
                        <a16:creationId xmlns:a16="http://schemas.microsoft.com/office/drawing/2014/main" id="{A94C5870-223A-C8C2-C4A7-2C886A667A72}"/>
                      </a:ext>
                    </a:extLst>
                  </p:cNvPr>
                  <p:cNvSpPr/>
                  <p:nvPr/>
                </p:nvSpPr>
                <p:spPr>
                  <a:xfrm>
                    <a:off x="8675853" y="2419230"/>
                    <a:ext cx="562165" cy="32282"/>
                  </a:xfrm>
                  <a:custGeom>
                    <a:avLst/>
                    <a:gdLst>
                      <a:gd name="connsiteX0" fmla="*/ 321564 w 562165"/>
                      <a:gd name="connsiteY0" fmla="*/ 4184 h 32282"/>
                      <a:gd name="connsiteX1" fmla="*/ 36100 w 562165"/>
                      <a:gd name="connsiteY1" fmla="*/ 1516 h 32282"/>
                      <a:gd name="connsiteX2" fmla="*/ 0 w 562165"/>
                      <a:gd name="connsiteY2" fmla="*/ 8660 h 32282"/>
                      <a:gd name="connsiteX3" fmla="*/ 320612 w 562165"/>
                      <a:gd name="connsiteY3" fmla="*/ 10280 h 32282"/>
                      <a:gd name="connsiteX4" fmla="*/ 562166 w 562165"/>
                      <a:gd name="connsiteY4" fmla="*/ 32282 h 32282"/>
                      <a:gd name="connsiteX5" fmla="*/ 436055 w 562165"/>
                      <a:gd name="connsiteY5" fmla="*/ 14375 h 32282"/>
                      <a:gd name="connsiteX6" fmla="*/ 321564 w 562165"/>
                      <a:gd name="connsiteY6" fmla="*/ 4184 h 32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62165" h="32282">
                        <a:moveTo>
                          <a:pt x="321564" y="4184"/>
                        </a:moveTo>
                        <a:cubicBezTo>
                          <a:pt x="226600" y="-769"/>
                          <a:pt x="131254" y="-865"/>
                          <a:pt x="36100" y="1516"/>
                        </a:cubicBezTo>
                        <a:cubicBezTo>
                          <a:pt x="24098" y="3898"/>
                          <a:pt x="12097" y="6279"/>
                          <a:pt x="0" y="8660"/>
                        </a:cubicBezTo>
                        <a:cubicBezTo>
                          <a:pt x="106966" y="5327"/>
                          <a:pt x="214122" y="4660"/>
                          <a:pt x="320612" y="10280"/>
                        </a:cubicBezTo>
                        <a:cubicBezTo>
                          <a:pt x="401860" y="13613"/>
                          <a:pt x="482917" y="20471"/>
                          <a:pt x="562166" y="32282"/>
                        </a:cubicBezTo>
                        <a:cubicBezTo>
                          <a:pt x="520732" y="25043"/>
                          <a:pt x="478536" y="19138"/>
                          <a:pt x="436055" y="14375"/>
                        </a:cubicBezTo>
                        <a:cubicBezTo>
                          <a:pt x="398145" y="10089"/>
                          <a:pt x="359950" y="6755"/>
                          <a:pt x="321564" y="418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7" name="Vrije vorm: vorm 17216">
                    <a:extLst>
                      <a:ext uri="{FF2B5EF4-FFF2-40B4-BE49-F238E27FC236}">
                        <a16:creationId xmlns:a16="http://schemas.microsoft.com/office/drawing/2014/main" id="{80138D69-10DC-3C95-63FB-9A5B7D3DC410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8" name="Vrije vorm: vorm 17217">
                    <a:extLst>
                      <a:ext uri="{FF2B5EF4-FFF2-40B4-BE49-F238E27FC236}">
                        <a16:creationId xmlns:a16="http://schemas.microsoft.com/office/drawing/2014/main" id="{98F7F5E4-A46C-EB84-EFB1-F28D37B95971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7219" name="Vrije vorm: vorm 17218">
                    <a:extLst>
                      <a:ext uri="{FF2B5EF4-FFF2-40B4-BE49-F238E27FC236}">
                        <a16:creationId xmlns:a16="http://schemas.microsoft.com/office/drawing/2014/main" id="{3DE86DED-2BDE-59AB-EC0E-AAD714C07596}"/>
                      </a:ext>
                    </a:extLst>
                  </p:cNvPr>
                  <p:cNvSpPr/>
                  <p:nvPr/>
                </p:nvSpPr>
                <p:spPr>
                  <a:xfrm>
                    <a:off x="9308027" y="2424937"/>
                    <a:ext cx="47529" cy="3619"/>
                  </a:xfrm>
                  <a:custGeom>
                    <a:avLst/>
                    <a:gdLst>
                      <a:gd name="connsiteX0" fmla="*/ 0 w 47529"/>
                      <a:gd name="connsiteY0" fmla="*/ 0 h 3619"/>
                      <a:gd name="connsiteX1" fmla="*/ 35814 w 47529"/>
                      <a:gd name="connsiteY1" fmla="*/ 3620 h 3619"/>
                      <a:gd name="connsiteX2" fmla="*/ 47530 w 47529"/>
                      <a:gd name="connsiteY2" fmla="*/ 3620 h 3619"/>
                      <a:gd name="connsiteX3" fmla="*/ 95 w 47529"/>
                      <a:gd name="connsiteY3" fmla="*/ 0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3619">
                        <a:moveTo>
                          <a:pt x="0" y="0"/>
                        </a:moveTo>
                        <a:lnTo>
                          <a:pt x="35814" y="3620"/>
                        </a:lnTo>
                        <a:cubicBezTo>
                          <a:pt x="39719" y="3620"/>
                          <a:pt x="43624" y="3620"/>
                          <a:pt x="47530" y="3620"/>
                        </a:cubicBezTo>
                        <a:cubicBezTo>
                          <a:pt x="31718" y="2477"/>
                          <a:pt x="15907" y="1333"/>
                          <a:pt x="95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</p:grpSp>
        <p:grpSp>
          <p:nvGrpSpPr>
            <p:cNvPr id="17121" name="Graphic 8819">
              <a:extLst>
                <a:ext uri="{FF2B5EF4-FFF2-40B4-BE49-F238E27FC236}">
                  <a16:creationId xmlns:a16="http://schemas.microsoft.com/office/drawing/2014/main" id="{D0804289-A414-4FEB-1DAD-74955F736D77}"/>
                </a:ext>
              </a:extLst>
            </p:cNvPr>
            <p:cNvGrpSpPr/>
            <p:nvPr userDrawn="1"/>
          </p:nvGrpSpPr>
          <p:grpSpPr>
            <a:xfrm rot="295145">
              <a:off x="6819718" y="2096241"/>
              <a:ext cx="3564106" cy="2347533"/>
              <a:chOff x="7568191" y="1936660"/>
              <a:chExt cx="2312955" cy="1849469"/>
            </a:xfrm>
            <a:solidFill>
              <a:srgbClr val="FFFFFF"/>
            </a:solidFill>
          </p:grpSpPr>
          <p:sp>
            <p:nvSpPr>
              <p:cNvPr id="17174" name="Vrije vorm: vorm 17173">
                <a:extLst>
                  <a:ext uri="{FF2B5EF4-FFF2-40B4-BE49-F238E27FC236}">
                    <a16:creationId xmlns:a16="http://schemas.microsoft.com/office/drawing/2014/main" id="{3349F975-470D-3EA4-9BA0-9191D7757DAB}"/>
                  </a:ext>
                </a:extLst>
              </p:cNvPr>
              <p:cNvSpPr/>
              <p:nvPr/>
            </p:nvSpPr>
            <p:spPr>
              <a:xfrm>
                <a:off x="9735251" y="3762011"/>
                <a:ext cx="21974" cy="5643"/>
              </a:xfrm>
              <a:custGeom>
                <a:avLst/>
                <a:gdLst>
                  <a:gd name="connsiteX0" fmla="*/ 21880 w 21974"/>
                  <a:gd name="connsiteY0" fmla="*/ 2522 h 5643"/>
                  <a:gd name="connsiteX1" fmla="*/ 21880 w 21974"/>
                  <a:gd name="connsiteY1" fmla="*/ 903 h 5643"/>
                  <a:gd name="connsiteX2" fmla="*/ 163 w 21974"/>
                  <a:gd name="connsiteY2" fmla="*/ 46 h 5643"/>
                  <a:gd name="connsiteX3" fmla="*/ 7497 w 21974"/>
                  <a:gd name="connsiteY3" fmla="*/ 3380 h 5643"/>
                  <a:gd name="connsiteX4" fmla="*/ 7497 w 21974"/>
                  <a:gd name="connsiteY4" fmla="*/ 4237 h 5643"/>
                  <a:gd name="connsiteX5" fmla="*/ 21975 w 21974"/>
                  <a:gd name="connsiteY5" fmla="*/ 5094 h 5643"/>
                  <a:gd name="connsiteX6" fmla="*/ 21975 w 21974"/>
                  <a:gd name="connsiteY6" fmla="*/ 3475 h 5643"/>
                  <a:gd name="connsiteX7" fmla="*/ 21975 w 21974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2522"/>
                    </a:move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ubicBezTo>
                      <a:pt x="17974" y="3475"/>
                      <a:pt x="13783" y="2808"/>
                      <a:pt x="21975" y="26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5" name="Vrije vorm: vorm 17174">
                <a:extLst>
                  <a:ext uri="{FF2B5EF4-FFF2-40B4-BE49-F238E27FC236}">
                    <a16:creationId xmlns:a16="http://schemas.microsoft.com/office/drawing/2014/main" id="{3A3C93CD-0B35-16F0-64AC-DA2706CB7752}"/>
                  </a:ext>
                </a:extLst>
              </p:cNvPr>
              <p:cNvSpPr/>
              <p:nvPr/>
            </p:nvSpPr>
            <p:spPr>
              <a:xfrm>
                <a:off x="9112384" y="3769920"/>
                <a:ext cx="34475" cy="3662"/>
              </a:xfrm>
              <a:custGeom>
                <a:avLst/>
                <a:gdLst>
                  <a:gd name="connsiteX0" fmla="*/ 0 w 34475"/>
                  <a:gd name="connsiteY0" fmla="*/ 3662 h 3662"/>
                  <a:gd name="connsiteX1" fmla="*/ 21717 w 34475"/>
                  <a:gd name="connsiteY1" fmla="*/ 2900 h 3662"/>
                  <a:gd name="connsiteX2" fmla="*/ 28956 w 34475"/>
                  <a:gd name="connsiteY2" fmla="*/ 2043 h 3662"/>
                  <a:gd name="connsiteX3" fmla="*/ 28956 w 34475"/>
                  <a:gd name="connsiteY3" fmla="*/ 1186 h 3662"/>
                  <a:gd name="connsiteX4" fmla="*/ 95 w 34475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75" h="3662">
                    <a:moveTo>
                      <a:pt x="0" y="3662"/>
                    </a:moveTo>
                    <a:cubicBezTo>
                      <a:pt x="10001" y="3662"/>
                      <a:pt x="15907" y="3281"/>
                      <a:pt x="21717" y="2900"/>
                    </a:cubicBezTo>
                    <a:cubicBezTo>
                      <a:pt x="22098" y="2424"/>
                      <a:pt x="22765" y="1948"/>
                      <a:pt x="28956" y="2043"/>
                    </a:cubicBezTo>
                    <a:cubicBezTo>
                      <a:pt x="28956" y="1757"/>
                      <a:pt x="28956" y="1472"/>
                      <a:pt x="28956" y="1186"/>
                    </a:cubicBezTo>
                    <a:cubicBezTo>
                      <a:pt x="51340" y="-1767"/>
                      <a:pt x="-1714" y="1472"/>
                      <a:pt x="95" y="35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6" name="Vrije vorm: vorm 17175">
                <a:extLst>
                  <a:ext uri="{FF2B5EF4-FFF2-40B4-BE49-F238E27FC236}">
                    <a16:creationId xmlns:a16="http://schemas.microsoft.com/office/drawing/2014/main" id="{7550F432-A38A-3A6D-8FDE-B8A0171ADDBB}"/>
                  </a:ext>
                </a:extLst>
              </p:cNvPr>
              <p:cNvSpPr/>
              <p:nvPr/>
            </p:nvSpPr>
            <p:spPr>
              <a:xfrm>
                <a:off x="8684902" y="3775761"/>
                <a:ext cx="43719" cy="8120"/>
              </a:xfrm>
              <a:custGeom>
                <a:avLst/>
                <a:gdLst>
                  <a:gd name="connsiteX0" fmla="*/ 28956 w 43719"/>
                  <a:gd name="connsiteY0" fmla="*/ 1727 h 8120"/>
                  <a:gd name="connsiteX1" fmla="*/ 14478 w 43719"/>
                  <a:gd name="connsiteY1" fmla="*/ 869 h 8120"/>
                  <a:gd name="connsiteX2" fmla="*/ 7239 w 43719"/>
                  <a:gd name="connsiteY2" fmla="*/ 869 h 8120"/>
                  <a:gd name="connsiteX3" fmla="*/ 0 w 43719"/>
                  <a:gd name="connsiteY3" fmla="*/ 12 h 8120"/>
                  <a:gd name="connsiteX4" fmla="*/ 43720 w 43719"/>
                  <a:gd name="connsiteY4" fmla="*/ 7632 h 8120"/>
                  <a:gd name="connsiteX5" fmla="*/ 29051 w 43719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19" h="8120">
                    <a:moveTo>
                      <a:pt x="28956" y="1727"/>
                    </a:moveTo>
                    <a:cubicBezTo>
                      <a:pt x="27337" y="1060"/>
                      <a:pt x="22860" y="774"/>
                      <a:pt x="14478" y="869"/>
                    </a:cubicBezTo>
                    <a:cubicBezTo>
                      <a:pt x="12002" y="869"/>
                      <a:pt x="9620" y="869"/>
                      <a:pt x="7239" y="869"/>
                    </a:cubicBezTo>
                    <a:cubicBezTo>
                      <a:pt x="6858" y="393"/>
                      <a:pt x="6096" y="-83"/>
                      <a:pt x="0" y="12"/>
                    </a:cubicBezTo>
                    <a:cubicBezTo>
                      <a:pt x="667" y="3632"/>
                      <a:pt x="15716" y="9918"/>
                      <a:pt x="43720" y="7632"/>
                    </a:cubicBezTo>
                    <a:cubicBezTo>
                      <a:pt x="19050" y="6013"/>
                      <a:pt x="39529" y="4203"/>
                      <a:pt x="29051" y="17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7" name="Vrije vorm: vorm 17176">
                <a:extLst>
                  <a:ext uri="{FF2B5EF4-FFF2-40B4-BE49-F238E27FC236}">
                    <a16:creationId xmlns:a16="http://schemas.microsoft.com/office/drawing/2014/main" id="{CBE015A3-8347-AA7E-14F6-C55D07887FBA}"/>
                  </a:ext>
                </a:extLst>
              </p:cNvPr>
              <p:cNvSpPr/>
              <p:nvPr/>
            </p:nvSpPr>
            <p:spPr>
              <a:xfrm>
                <a:off x="8738394" y="3777792"/>
                <a:ext cx="77192" cy="8337"/>
              </a:xfrm>
              <a:custGeom>
                <a:avLst/>
                <a:gdLst>
                  <a:gd name="connsiteX0" fmla="*/ 40805 w 77192"/>
                  <a:gd name="connsiteY0" fmla="*/ 1601 h 8337"/>
                  <a:gd name="connsiteX1" fmla="*/ 4515 w 77192"/>
                  <a:gd name="connsiteY1" fmla="*/ 648 h 8337"/>
                  <a:gd name="connsiteX2" fmla="*/ 4801 w 77192"/>
                  <a:gd name="connsiteY2" fmla="*/ 8173 h 8337"/>
                  <a:gd name="connsiteX3" fmla="*/ 62713 w 77192"/>
                  <a:gd name="connsiteY3" fmla="*/ 6649 h 8337"/>
                  <a:gd name="connsiteX4" fmla="*/ 70047 w 77192"/>
                  <a:gd name="connsiteY4" fmla="*/ 6649 h 8337"/>
                  <a:gd name="connsiteX5" fmla="*/ 77191 w 77192"/>
                  <a:gd name="connsiteY5" fmla="*/ 5030 h 8337"/>
                  <a:gd name="connsiteX6" fmla="*/ 62618 w 77192"/>
                  <a:gd name="connsiteY6" fmla="*/ 3315 h 8337"/>
                  <a:gd name="connsiteX7" fmla="*/ 40901 w 77192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192" h="8337">
                    <a:moveTo>
                      <a:pt x="40805" y="1601"/>
                    </a:moveTo>
                    <a:cubicBezTo>
                      <a:pt x="23851" y="2267"/>
                      <a:pt x="9468" y="-1447"/>
                      <a:pt x="4515" y="648"/>
                    </a:cubicBezTo>
                    <a:cubicBezTo>
                      <a:pt x="14135" y="4458"/>
                      <a:pt x="-9677" y="5696"/>
                      <a:pt x="4801" y="8173"/>
                    </a:cubicBezTo>
                    <a:cubicBezTo>
                      <a:pt x="32519" y="8649"/>
                      <a:pt x="51092" y="8078"/>
                      <a:pt x="62713" y="6649"/>
                    </a:cubicBezTo>
                    <a:cubicBezTo>
                      <a:pt x="65189" y="6649"/>
                      <a:pt x="67571" y="6649"/>
                      <a:pt x="70047" y="6649"/>
                    </a:cubicBezTo>
                    <a:cubicBezTo>
                      <a:pt x="71381" y="5982"/>
                      <a:pt x="77286" y="5792"/>
                      <a:pt x="77191" y="5030"/>
                    </a:cubicBezTo>
                    <a:cubicBezTo>
                      <a:pt x="70809" y="4649"/>
                      <a:pt x="64237" y="4268"/>
                      <a:pt x="62618" y="3315"/>
                    </a:cubicBezTo>
                    <a:cubicBezTo>
                      <a:pt x="50235" y="3315"/>
                      <a:pt x="43853" y="2648"/>
                      <a:pt x="40901" y="16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8" name="Vrije vorm: vorm 17177">
                <a:extLst>
                  <a:ext uri="{FF2B5EF4-FFF2-40B4-BE49-F238E27FC236}">
                    <a16:creationId xmlns:a16="http://schemas.microsoft.com/office/drawing/2014/main" id="{C2B1D87D-A75E-F188-DB76-C05DF77B6681}"/>
                  </a:ext>
                </a:extLst>
              </p:cNvPr>
              <p:cNvSpPr/>
              <p:nvPr/>
            </p:nvSpPr>
            <p:spPr>
              <a:xfrm>
                <a:off x="8917340" y="3767536"/>
                <a:ext cx="21974" cy="5643"/>
              </a:xfrm>
              <a:custGeom>
                <a:avLst/>
                <a:gdLst>
                  <a:gd name="connsiteX0" fmla="*/ 21880 w 21974"/>
                  <a:gd name="connsiteY0" fmla="*/ 3380 h 5643"/>
                  <a:gd name="connsiteX1" fmla="*/ 21880 w 21974"/>
                  <a:gd name="connsiteY1" fmla="*/ 2522 h 5643"/>
                  <a:gd name="connsiteX2" fmla="*/ 21880 w 21974"/>
                  <a:gd name="connsiteY2" fmla="*/ 903 h 5643"/>
                  <a:gd name="connsiteX3" fmla="*/ 163 w 21974"/>
                  <a:gd name="connsiteY3" fmla="*/ 46 h 5643"/>
                  <a:gd name="connsiteX4" fmla="*/ 7497 w 21974"/>
                  <a:gd name="connsiteY4" fmla="*/ 3380 h 5643"/>
                  <a:gd name="connsiteX5" fmla="*/ 7497 w 21974"/>
                  <a:gd name="connsiteY5" fmla="*/ 4237 h 5643"/>
                  <a:gd name="connsiteX6" fmla="*/ 21975 w 21974"/>
                  <a:gd name="connsiteY6" fmla="*/ 5094 h 5643"/>
                  <a:gd name="connsiteX7" fmla="*/ 21975 w 21974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3380"/>
                    </a:moveTo>
                    <a:cubicBezTo>
                      <a:pt x="17879" y="3380"/>
                      <a:pt x="13593" y="2713"/>
                      <a:pt x="21880" y="2522"/>
                    </a:cubicBez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9" name="Vrije vorm: vorm 17178">
                <a:extLst>
                  <a:ext uri="{FF2B5EF4-FFF2-40B4-BE49-F238E27FC236}">
                    <a16:creationId xmlns:a16="http://schemas.microsoft.com/office/drawing/2014/main" id="{490DE8D6-0374-E097-5690-9B1981F1E984}"/>
                  </a:ext>
                </a:extLst>
              </p:cNvPr>
              <p:cNvSpPr/>
              <p:nvPr/>
            </p:nvSpPr>
            <p:spPr>
              <a:xfrm>
                <a:off x="8845101" y="3768544"/>
                <a:ext cx="28871" cy="5556"/>
              </a:xfrm>
              <a:custGeom>
                <a:avLst/>
                <a:gdLst>
                  <a:gd name="connsiteX0" fmla="*/ 11 w 28871"/>
                  <a:gd name="connsiteY0" fmla="*/ 5515 h 5556"/>
                  <a:gd name="connsiteX1" fmla="*/ 28872 w 28871"/>
                  <a:gd name="connsiteY1" fmla="*/ 562 h 5556"/>
                  <a:gd name="connsiteX2" fmla="*/ 11 w 28871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871" h="5556">
                    <a:moveTo>
                      <a:pt x="11" y="5515"/>
                    </a:moveTo>
                    <a:cubicBezTo>
                      <a:pt x="28205" y="6086"/>
                      <a:pt x="6202" y="657"/>
                      <a:pt x="28872" y="562"/>
                    </a:cubicBezTo>
                    <a:cubicBezTo>
                      <a:pt x="14394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0" name="Vrije vorm: vorm 17179">
                <a:extLst>
                  <a:ext uri="{FF2B5EF4-FFF2-40B4-BE49-F238E27FC236}">
                    <a16:creationId xmlns:a16="http://schemas.microsoft.com/office/drawing/2014/main" id="{ADDD9640-BFCD-863E-EEDB-48E8959F9E95}"/>
                  </a:ext>
                </a:extLst>
              </p:cNvPr>
              <p:cNvSpPr/>
              <p:nvPr/>
            </p:nvSpPr>
            <p:spPr>
              <a:xfrm>
                <a:off x="8938858" y="3774344"/>
                <a:ext cx="65808" cy="11726"/>
              </a:xfrm>
              <a:custGeom>
                <a:avLst/>
                <a:gdLst>
                  <a:gd name="connsiteX0" fmla="*/ 51225 w 65808"/>
                  <a:gd name="connsiteY0" fmla="*/ 953 h 11726"/>
                  <a:gd name="connsiteX1" fmla="*/ 22174 w 65808"/>
                  <a:gd name="connsiteY1" fmla="*/ 0 h 11726"/>
                  <a:gd name="connsiteX2" fmla="*/ 29603 w 65808"/>
                  <a:gd name="connsiteY2" fmla="*/ 4191 h 11726"/>
                  <a:gd name="connsiteX3" fmla="*/ 647 w 65808"/>
                  <a:gd name="connsiteY3" fmla="*/ 7429 h 11726"/>
                  <a:gd name="connsiteX4" fmla="*/ 838 w 65808"/>
                  <a:gd name="connsiteY4" fmla="*/ 11621 h 11726"/>
                  <a:gd name="connsiteX5" fmla="*/ 44177 w 65808"/>
                  <a:gd name="connsiteY5" fmla="*/ 6763 h 11726"/>
                  <a:gd name="connsiteX6" fmla="*/ 58655 w 65808"/>
                  <a:gd name="connsiteY6" fmla="*/ 5143 h 11726"/>
                  <a:gd name="connsiteX7" fmla="*/ 29508 w 65808"/>
                  <a:gd name="connsiteY7" fmla="*/ 2572 h 11726"/>
                  <a:gd name="connsiteX8" fmla="*/ 65798 w 65808"/>
                  <a:gd name="connsiteY8" fmla="*/ 3524 h 11726"/>
                  <a:gd name="connsiteX9" fmla="*/ 51225 w 65808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5808" h="11726">
                    <a:moveTo>
                      <a:pt x="51225" y="953"/>
                    </a:moveTo>
                    <a:cubicBezTo>
                      <a:pt x="37509" y="1143"/>
                      <a:pt x="35128" y="0"/>
                      <a:pt x="22174" y="0"/>
                    </a:cubicBezTo>
                    <a:cubicBezTo>
                      <a:pt x="19983" y="1905"/>
                      <a:pt x="23412" y="3238"/>
                      <a:pt x="29603" y="4191"/>
                    </a:cubicBezTo>
                    <a:cubicBezTo>
                      <a:pt x="6839" y="3715"/>
                      <a:pt x="-2686" y="4858"/>
                      <a:pt x="647" y="7429"/>
                    </a:cubicBezTo>
                    <a:cubicBezTo>
                      <a:pt x="5886" y="10001"/>
                      <a:pt x="5791" y="9049"/>
                      <a:pt x="838" y="11621"/>
                    </a:cubicBezTo>
                    <a:cubicBezTo>
                      <a:pt x="35414" y="12382"/>
                      <a:pt x="34080" y="8858"/>
                      <a:pt x="44177" y="6763"/>
                    </a:cubicBezTo>
                    <a:cubicBezTo>
                      <a:pt x="47320" y="6001"/>
                      <a:pt x="50463" y="5334"/>
                      <a:pt x="58655" y="5143"/>
                    </a:cubicBezTo>
                    <a:cubicBezTo>
                      <a:pt x="56559" y="3429"/>
                      <a:pt x="26555" y="4858"/>
                      <a:pt x="29508" y="2572"/>
                    </a:cubicBezTo>
                    <a:cubicBezTo>
                      <a:pt x="42557" y="-381"/>
                      <a:pt x="49606" y="4096"/>
                      <a:pt x="65798" y="3524"/>
                    </a:cubicBezTo>
                    <a:cubicBezTo>
                      <a:pt x="66084" y="2096"/>
                      <a:pt x="60369" y="1333"/>
                      <a:pt x="51225" y="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1" name="Vrije vorm: vorm 17180">
                <a:extLst>
                  <a:ext uri="{FF2B5EF4-FFF2-40B4-BE49-F238E27FC236}">
                    <a16:creationId xmlns:a16="http://schemas.microsoft.com/office/drawing/2014/main" id="{5C4AF74F-9F54-174C-44E8-DED52E29685F}"/>
                  </a:ext>
                </a:extLst>
              </p:cNvPr>
              <p:cNvSpPr/>
              <p:nvPr/>
            </p:nvSpPr>
            <p:spPr>
              <a:xfrm>
                <a:off x="8997417" y="3774187"/>
                <a:ext cx="145065" cy="7258"/>
              </a:xfrm>
              <a:custGeom>
                <a:avLst/>
                <a:gdLst>
                  <a:gd name="connsiteX0" fmla="*/ 137731 w 145065"/>
                  <a:gd name="connsiteY0" fmla="*/ 1490 h 7258"/>
                  <a:gd name="connsiteX1" fmla="*/ 130492 w 145065"/>
                  <a:gd name="connsiteY1" fmla="*/ 1490 h 7258"/>
                  <a:gd name="connsiteX2" fmla="*/ 101441 w 145065"/>
                  <a:gd name="connsiteY2" fmla="*/ 633 h 7258"/>
                  <a:gd name="connsiteX3" fmla="*/ 79819 w 145065"/>
                  <a:gd name="connsiteY3" fmla="*/ 3872 h 7258"/>
                  <a:gd name="connsiteX4" fmla="*/ 0 w 145065"/>
                  <a:gd name="connsiteY4" fmla="*/ 347 h 7258"/>
                  <a:gd name="connsiteX5" fmla="*/ 21812 w 145065"/>
                  <a:gd name="connsiteY5" fmla="*/ 2062 h 7258"/>
                  <a:gd name="connsiteX6" fmla="*/ 43529 w 145065"/>
                  <a:gd name="connsiteY6" fmla="*/ 2062 h 7258"/>
                  <a:gd name="connsiteX7" fmla="*/ 123349 w 145065"/>
                  <a:gd name="connsiteY7" fmla="*/ 5586 h 7258"/>
                  <a:gd name="connsiteX8" fmla="*/ 145066 w 145065"/>
                  <a:gd name="connsiteY8" fmla="*/ 4824 h 7258"/>
                  <a:gd name="connsiteX9" fmla="*/ 145066 w 145065"/>
                  <a:gd name="connsiteY9" fmla="*/ 2348 h 7258"/>
                  <a:gd name="connsiteX10" fmla="*/ 137827 w 145065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5065" h="7258">
                    <a:moveTo>
                      <a:pt x="137731" y="1490"/>
                    </a:moveTo>
                    <a:cubicBezTo>
                      <a:pt x="135255" y="1490"/>
                      <a:pt x="132778" y="1490"/>
                      <a:pt x="130492" y="1490"/>
                    </a:cubicBezTo>
                    <a:cubicBezTo>
                      <a:pt x="116776" y="1681"/>
                      <a:pt x="114395" y="538"/>
                      <a:pt x="101441" y="633"/>
                    </a:cubicBezTo>
                    <a:cubicBezTo>
                      <a:pt x="107823" y="3300"/>
                      <a:pt x="90392" y="3205"/>
                      <a:pt x="79819" y="3872"/>
                    </a:cubicBezTo>
                    <a:cubicBezTo>
                      <a:pt x="78676" y="347"/>
                      <a:pt x="16288" y="-605"/>
                      <a:pt x="0" y="347"/>
                    </a:cubicBezTo>
                    <a:cubicBezTo>
                      <a:pt x="5810" y="1110"/>
                      <a:pt x="19812" y="919"/>
                      <a:pt x="21812" y="2062"/>
                    </a:cubicBezTo>
                    <a:cubicBezTo>
                      <a:pt x="29051" y="2062"/>
                      <a:pt x="36195" y="2062"/>
                      <a:pt x="43529" y="2062"/>
                    </a:cubicBezTo>
                    <a:cubicBezTo>
                      <a:pt x="42005" y="10539"/>
                      <a:pt x="83439" y="6253"/>
                      <a:pt x="123349" y="5586"/>
                    </a:cubicBezTo>
                    <a:cubicBezTo>
                      <a:pt x="124492" y="4634"/>
                      <a:pt x="136588" y="4920"/>
                      <a:pt x="145066" y="4824"/>
                    </a:cubicBezTo>
                    <a:cubicBezTo>
                      <a:pt x="145066" y="3967"/>
                      <a:pt x="145066" y="3110"/>
                      <a:pt x="145066" y="2348"/>
                    </a:cubicBezTo>
                    <a:cubicBezTo>
                      <a:pt x="140684" y="2348"/>
                      <a:pt x="136493" y="2253"/>
                      <a:pt x="137827" y="149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2" name="Vrije vorm: vorm 17181">
                <a:extLst>
                  <a:ext uri="{FF2B5EF4-FFF2-40B4-BE49-F238E27FC236}">
                    <a16:creationId xmlns:a16="http://schemas.microsoft.com/office/drawing/2014/main" id="{5F130202-DB4F-AA2C-3588-CC5CBF7573D9}"/>
                  </a:ext>
                </a:extLst>
              </p:cNvPr>
              <p:cNvSpPr/>
              <p:nvPr/>
            </p:nvSpPr>
            <p:spPr>
              <a:xfrm>
                <a:off x="9164016" y="3776579"/>
                <a:ext cx="31072" cy="3583"/>
              </a:xfrm>
              <a:custGeom>
                <a:avLst/>
                <a:gdLst>
                  <a:gd name="connsiteX0" fmla="*/ 14566 w 31072"/>
                  <a:gd name="connsiteY0" fmla="*/ 51 h 3583"/>
                  <a:gd name="connsiteX1" fmla="*/ 14566 w 31072"/>
                  <a:gd name="connsiteY1" fmla="*/ 2528 h 3583"/>
                  <a:gd name="connsiteX2" fmla="*/ 88 w 31072"/>
                  <a:gd name="connsiteY2" fmla="*/ 2528 h 3583"/>
                  <a:gd name="connsiteX3" fmla="*/ 29044 w 31072"/>
                  <a:gd name="connsiteY3" fmla="*/ 1766 h 3583"/>
                  <a:gd name="connsiteX4" fmla="*/ 14471 w 31072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072" h="3583">
                    <a:moveTo>
                      <a:pt x="14566" y="51"/>
                    </a:moveTo>
                    <a:cubicBezTo>
                      <a:pt x="11804" y="1194"/>
                      <a:pt x="5899" y="1480"/>
                      <a:pt x="14566" y="2528"/>
                    </a:cubicBezTo>
                    <a:cubicBezTo>
                      <a:pt x="9709" y="2528"/>
                      <a:pt x="4946" y="2528"/>
                      <a:pt x="88" y="2528"/>
                    </a:cubicBezTo>
                    <a:cubicBezTo>
                      <a:pt x="-2198" y="3957"/>
                      <a:pt x="40760" y="4147"/>
                      <a:pt x="29044" y="1766"/>
                    </a:cubicBezTo>
                    <a:cubicBezTo>
                      <a:pt x="28187" y="718"/>
                      <a:pt x="26758" y="-234"/>
                      <a:pt x="14471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3" name="Vrije vorm: vorm 17182">
                <a:extLst>
                  <a:ext uri="{FF2B5EF4-FFF2-40B4-BE49-F238E27FC236}">
                    <a16:creationId xmlns:a16="http://schemas.microsoft.com/office/drawing/2014/main" id="{C92C3C71-4C93-3654-8B0C-E313BAB765DC}"/>
                  </a:ext>
                </a:extLst>
              </p:cNvPr>
              <p:cNvSpPr/>
              <p:nvPr/>
            </p:nvSpPr>
            <p:spPr>
              <a:xfrm>
                <a:off x="8731667" y="1945735"/>
                <a:ext cx="11679" cy="2987"/>
              </a:xfrm>
              <a:custGeom>
                <a:avLst/>
                <a:gdLst>
                  <a:gd name="connsiteX0" fmla="*/ 11432 w 11679"/>
                  <a:gd name="connsiteY0" fmla="*/ 2953 h 2987"/>
                  <a:gd name="connsiteX1" fmla="*/ 8575 w 11679"/>
                  <a:gd name="connsiteY1" fmla="*/ 0 h 2987"/>
                  <a:gd name="connsiteX2" fmla="*/ 98 w 11679"/>
                  <a:gd name="connsiteY2" fmla="*/ 667 h 2987"/>
                  <a:gd name="connsiteX3" fmla="*/ 11528 w 11679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79" h="2987">
                    <a:moveTo>
                      <a:pt x="11432" y="2953"/>
                    </a:moveTo>
                    <a:cubicBezTo>
                      <a:pt x="12576" y="1429"/>
                      <a:pt x="9432" y="953"/>
                      <a:pt x="8575" y="0"/>
                    </a:cubicBezTo>
                    <a:cubicBezTo>
                      <a:pt x="6289" y="381"/>
                      <a:pt x="4003" y="762"/>
                      <a:pt x="98" y="667"/>
                    </a:cubicBezTo>
                    <a:cubicBezTo>
                      <a:pt x="-760" y="2572"/>
                      <a:pt x="4098" y="3143"/>
                      <a:pt x="11528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4" name="Vrije vorm: vorm 17183">
                <a:extLst>
                  <a:ext uri="{FF2B5EF4-FFF2-40B4-BE49-F238E27FC236}">
                    <a16:creationId xmlns:a16="http://schemas.microsoft.com/office/drawing/2014/main" id="{5D6C5506-1714-F8CB-7DB6-DB7A31ACA28D}"/>
                  </a:ext>
                </a:extLst>
              </p:cNvPr>
              <p:cNvSpPr/>
              <p:nvPr/>
            </p:nvSpPr>
            <p:spPr>
              <a:xfrm>
                <a:off x="8796608" y="1959493"/>
                <a:ext cx="20405" cy="4454"/>
              </a:xfrm>
              <a:custGeom>
                <a:avLst/>
                <a:gdLst>
                  <a:gd name="connsiteX0" fmla="*/ 6213 w 20405"/>
                  <a:gd name="connsiteY0" fmla="*/ 4434 h 4454"/>
                  <a:gd name="connsiteX1" fmla="*/ 20406 w 20405"/>
                  <a:gd name="connsiteY1" fmla="*/ 3101 h 4454"/>
                  <a:gd name="connsiteX2" fmla="*/ 498 w 20405"/>
                  <a:gd name="connsiteY2" fmla="*/ 720 h 4454"/>
                  <a:gd name="connsiteX3" fmla="*/ 6213 w 2040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405" h="4454">
                    <a:moveTo>
                      <a:pt x="6213" y="4434"/>
                    </a:moveTo>
                    <a:cubicBezTo>
                      <a:pt x="13262" y="4625"/>
                      <a:pt x="14976" y="3387"/>
                      <a:pt x="20406" y="3101"/>
                    </a:cubicBezTo>
                    <a:cubicBezTo>
                      <a:pt x="19644" y="815"/>
                      <a:pt x="8595" y="-1090"/>
                      <a:pt x="498" y="720"/>
                    </a:cubicBezTo>
                    <a:cubicBezTo>
                      <a:pt x="-1883" y="3101"/>
                      <a:pt x="4975" y="3006"/>
                      <a:pt x="6213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5" name="Vrije vorm: vorm 17184">
                <a:extLst>
                  <a:ext uri="{FF2B5EF4-FFF2-40B4-BE49-F238E27FC236}">
                    <a16:creationId xmlns:a16="http://schemas.microsoft.com/office/drawing/2014/main" id="{58435F6B-8D14-A016-4864-03383A4290E3}"/>
                  </a:ext>
                </a:extLst>
              </p:cNvPr>
              <p:cNvSpPr/>
              <p:nvPr/>
            </p:nvSpPr>
            <p:spPr>
              <a:xfrm>
                <a:off x="8655469" y="1958689"/>
                <a:ext cx="42481" cy="7659"/>
              </a:xfrm>
              <a:custGeom>
                <a:avLst/>
                <a:gdLst>
                  <a:gd name="connsiteX0" fmla="*/ 42482 w 42481"/>
                  <a:gd name="connsiteY0" fmla="*/ 4477 h 7659"/>
                  <a:gd name="connsiteX1" fmla="*/ 39624 w 42481"/>
                  <a:gd name="connsiteY1" fmla="*/ 4477 h 7659"/>
                  <a:gd name="connsiteX2" fmla="*/ 33909 w 42481"/>
                  <a:gd name="connsiteY2" fmla="*/ 4477 h 7659"/>
                  <a:gd name="connsiteX3" fmla="*/ 33909 w 42481"/>
                  <a:gd name="connsiteY3" fmla="*/ 1524 h 7659"/>
                  <a:gd name="connsiteX4" fmla="*/ 22574 w 42481"/>
                  <a:gd name="connsiteY4" fmla="*/ 0 h 7659"/>
                  <a:gd name="connsiteX5" fmla="*/ 2762 w 42481"/>
                  <a:gd name="connsiteY5" fmla="*/ 2858 h 7659"/>
                  <a:gd name="connsiteX6" fmla="*/ 5620 w 42481"/>
                  <a:gd name="connsiteY6" fmla="*/ 5810 h 7659"/>
                  <a:gd name="connsiteX7" fmla="*/ 0 w 42481"/>
                  <a:gd name="connsiteY7" fmla="*/ 6477 h 7659"/>
                  <a:gd name="connsiteX8" fmla="*/ 42482 w 42481"/>
                  <a:gd name="connsiteY8" fmla="*/ 4572 h 7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481" h="7659">
                    <a:moveTo>
                      <a:pt x="42482" y="4477"/>
                    </a:moveTo>
                    <a:cubicBezTo>
                      <a:pt x="41529" y="4477"/>
                      <a:pt x="40577" y="4477"/>
                      <a:pt x="39624" y="4477"/>
                    </a:cubicBezTo>
                    <a:cubicBezTo>
                      <a:pt x="37719" y="4477"/>
                      <a:pt x="35814" y="4477"/>
                      <a:pt x="33909" y="4477"/>
                    </a:cubicBezTo>
                    <a:cubicBezTo>
                      <a:pt x="33909" y="3524"/>
                      <a:pt x="33909" y="2477"/>
                      <a:pt x="33909" y="1524"/>
                    </a:cubicBezTo>
                    <a:cubicBezTo>
                      <a:pt x="27527" y="1715"/>
                      <a:pt x="23241" y="1238"/>
                      <a:pt x="22574" y="0"/>
                    </a:cubicBezTo>
                    <a:cubicBezTo>
                      <a:pt x="18574" y="3143"/>
                      <a:pt x="17145" y="2477"/>
                      <a:pt x="2762" y="2858"/>
                    </a:cubicBezTo>
                    <a:cubicBezTo>
                      <a:pt x="3048" y="4000"/>
                      <a:pt x="1429" y="5715"/>
                      <a:pt x="5620" y="5810"/>
                    </a:cubicBezTo>
                    <a:cubicBezTo>
                      <a:pt x="5620" y="6572"/>
                      <a:pt x="2096" y="6382"/>
                      <a:pt x="0" y="6477"/>
                    </a:cubicBezTo>
                    <a:cubicBezTo>
                      <a:pt x="13716" y="8287"/>
                      <a:pt x="32957" y="8287"/>
                      <a:pt x="42482" y="45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6" name="Vrije vorm: vorm 17185">
                <a:extLst>
                  <a:ext uri="{FF2B5EF4-FFF2-40B4-BE49-F238E27FC236}">
                    <a16:creationId xmlns:a16="http://schemas.microsoft.com/office/drawing/2014/main" id="{9FDE1101-FDEC-C239-A036-76E68220C454}"/>
                  </a:ext>
                </a:extLst>
              </p:cNvPr>
              <p:cNvSpPr/>
              <p:nvPr/>
            </p:nvSpPr>
            <p:spPr>
              <a:xfrm>
                <a:off x="8309838" y="1969928"/>
                <a:ext cx="11303" cy="2952"/>
              </a:xfrm>
              <a:custGeom>
                <a:avLst/>
                <a:gdLst>
                  <a:gd name="connsiteX0" fmla="*/ 11303 w 11303"/>
                  <a:gd name="connsiteY0" fmla="*/ 2953 h 2952"/>
                  <a:gd name="connsiteX1" fmla="*/ 11303 w 11303"/>
                  <a:gd name="connsiteY1" fmla="*/ 0 h 2952"/>
                  <a:gd name="connsiteX2" fmla="*/ 11303 w 1130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03" h="2952">
                    <a:moveTo>
                      <a:pt x="11303" y="2953"/>
                    </a:moveTo>
                    <a:cubicBezTo>
                      <a:pt x="11303" y="2000"/>
                      <a:pt x="11303" y="952"/>
                      <a:pt x="11303" y="0"/>
                    </a:cubicBezTo>
                    <a:cubicBezTo>
                      <a:pt x="-984" y="1048"/>
                      <a:pt x="-6318" y="2381"/>
                      <a:pt x="1130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7" name="Vrije vorm: vorm 17186">
                <a:extLst>
                  <a:ext uri="{FF2B5EF4-FFF2-40B4-BE49-F238E27FC236}">
                    <a16:creationId xmlns:a16="http://schemas.microsoft.com/office/drawing/2014/main" id="{AE330857-D047-331D-7522-52B5788E299B}"/>
                  </a:ext>
                </a:extLst>
              </p:cNvPr>
              <p:cNvSpPr/>
              <p:nvPr/>
            </p:nvSpPr>
            <p:spPr>
              <a:xfrm>
                <a:off x="8927408" y="1936660"/>
                <a:ext cx="67913" cy="22219"/>
              </a:xfrm>
              <a:custGeom>
                <a:avLst/>
                <a:gdLst>
                  <a:gd name="connsiteX0" fmla="*/ 16764 w 67913"/>
                  <a:gd name="connsiteY0" fmla="*/ 2407 h 22219"/>
                  <a:gd name="connsiteX1" fmla="*/ 33909 w 67913"/>
                  <a:gd name="connsiteY1" fmla="*/ 8408 h 22219"/>
                  <a:gd name="connsiteX2" fmla="*/ 0 w 67913"/>
                  <a:gd name="connsiteY2" fmla="*/ 16314 h 22219"/>
                  <a:gd name="connsiteX3" fmla="*/ 2953 w 67913"/>
                  <a:gd name="connsiteY3" fmla="*/ 22219 h 22219"/>
                  <a:gd name="connsiteX4" fmla="*/ 20003 w 67913"/>
                  <a:gd name="connsiteY4" fmla="*/ 21648 h 22219"/>
                  <a:gd name="connsiteX5" fmla="*/ 42577 w 67913"/>
                  <a:gd name="connsiteY5" fmla="*/ 12980 h 22219"/>
                  <a:gd name="connsiteX6" fmla="*/ 53816 w 67913"/>
                  <a:gd name="connsiteY6" fmla="*/ 6408 h 22219"/>
                  <a:gd name="connsiteX7" fmla="*/ 67913 w 67913"/>
                  <a:gd name="connsiteY7" fmla="*/ 597 h 22219"/>
                  <a:gd name="connsiteX8" fmla="*/ 65056 w 67913"/>
                  <a:gd name="connsiteY8" fmla="*/ 216 h 22219"/>
                  <a:gd name="connsiteX9" fmla="*/ 20193 w 67913"/>
                  <a:gd name="connsiteY9" fmla="*/ 26 h 22219"/>
                  <a:gd name="connsiteX10" fmla="*/ 16859 w 67913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7913" h="22219">
                    <a:moveTo>
                      <a:pt x="16764" y="2407"/>
                    </a:moveTo>
                    <a:cubicBezTo>
                      <a:pt x="27146" y="3264"/>
                      <a:pt x="31433" y="5550"/>
                      <a:pt x="33909" y="8408"/>
                    </a:cubicBezTo>
                    <a:cubicBezTo>
                      <a:pt x="19812" y="10694"/>
                      <a:pt x="19431" y="19743"/>
                      <a:pt x="0" y="16314"/>
                    </a:cubicBezTo>
                    <a:cubicBezTo>
                      <a:pt x="381" y="19266"/>
                      <a:pt x="1429" y="21457"/>
                      <a:pt x="2953" y="22219"/>
                    </a:cubicBezTo>
                    <a:cubicBezTo>
                      <a:pt x="4572" y="19838"/>
                      <a:pt x="13716" y="21267"/>
                      <a:pt x="20003" y="21648"/>
                    </a:cubicBezTo>
                    <a:cubicBezTo>
                      <a:pt x="23241" y="17647"/>
                      <a:pt x="44005" y="18219"/>
                      <a:pt x="42577" y="12980"/>
                    </a:cubicBezTo>
                    <a:cubicBezTo>
                      <a:pt x="61627" y="13361"/>
                      <a:pt x="60293" y="9456"/>
                      <a:pt x="53816" y="6408"/>
                    </a:cubicBezTo>
                    <a:cubicBezTo>
                      <a:pt x="58388" y="4407"/>
                      <a:pt x="61532" y="2121"/>
                      <a:pt x="67913" y="597"/>
                    </a:cubicBezTo>
                    <a:cubicBezTo>
                      <a:pt x="66770" y="597"/>
                      <a:pt x="66008" y="407"/>
                      <a:pt x="65056" y="216"/>
                    </a:cubicBezTo>
                    <a:cubicBezTo>
                      <a:pt x="50101" y="121"/>
                      <a:pt x="35147" y="-69"/>
                      <a:pt x="20193" y="26"/>
                    </a:cubicBezTo>
                    <a:cubicBezTo>
                      <a:pt x="21908" y="883"/>
                      <a:pt x="22765" y="1645"/>
                      <a:pt x="16859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8" name="Vrije vorm: vorm 17187">
                <a:extLst>
                  <a:ext uri="{FF2B5EF4-FFF2-40B4-BE49-F238E27FC236}">
                    <a16:creationId xmlns:a16="http://schemas.microsoft.com/office/drawing/2014/main" id="{CAD24EBD-2EF4-9F71-A8F4-70B0D502C627}"/>
                  </a:ext>
                </a:extLst>
              </p:cNvPr>
              <p:cNvSpPr/>
              <p:nvPr/>
            </p:nvSpPr>
            <p:spPr>
              <a:xfrm>
                <a:off x="8859495" y="1936972"/>
                <a:ext cx="81915" cy="25367"/>
              </a:xfrm>
              <a:custGeom>
                <a:avLst/>
                <a:gdLst>
                  <a:gd name="connsiteX0" fmla="*/ 5620 w 81915"/>
                  <a:gd name="connsiteY0" fmla="*/ 23717 h 25367"/>
                  <a:gd name="connsiteX1" fmla="*/ 45339 w 81915"/>
                  <a:gd name="connsiteY1" fmla="*/ 24765 h 25367"/>
                  <a:gd name="connsiteX2" fmla="*/ 53721 w 81915"/>
                  <a:gd name="connsiteY2" fmla="*/ 13716 h 25367"/>
                  <a:gd name="connsiteX3" fmla="*/ 81915 w 81915"/>
                  <a:gd name="connsiteY3" fmla="*/ 5810 h 25367"/>
                  <a:gd name="connsiteX4" fmla="*/ 73819 w 81915"/>
                  <a:gd name="connsiteY4" fmla="*/ 0 h 25367"/>
                  <a:gd name="connsiteX5" fmla="*/ 54197 w 81915"/>
                  <a:gd name="connsiteY5" fmla="*/ 286 h 25367"/>
                  <a:gd name="connsiteX6" fmla="*/ 56293 w 81915"/>
                  <a:gd name="connsiteY6" fmla="*/ 476 h 25367"/>
                  <a:gd name="connsiteX7" fmla="*/ 39433 w 81915"/>
                  <a:gd name="connsiteY7" fmla="*/ 7715 h 25367"/>
                  <a:gd name="connsiteX8" fmla="*/ 48006 w 81915"/>
                  <a:gd name="connsiteY8" fmla="*/ 10763 h 25367"/>
                  <a:gd name="connsiteX9" fmla="*/ 14097 w 81915"/>
                  <a:gd name="connsiteY9" fmla="*/ 19431 h 25367"/>
                  <a:gd name="connsiteX10" fmla="*/ 0 w 81915"/>
                  <a:gd name="connsiteY10" fmla="*/ 21527 h 25367"/>
                  <a:gd name="connsiteX11" fmla="*/ 5715 w 81915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1915" h="25367">
                    <a:moveTo>
                      <a:pt x="5620" y="23717"/>
                    </a:moveTo>
                    <a:cubicBezTo>
                      <a:pt x="20383" y="24289"/>
                      <a:pt x="29623" y="26384"/>
                      <a:pt x="45339" y="24765"/>
                    </a:cubicBezTo>
                    <a:cubicBezTo>
                      <a:pt x="44291" y="21622"/>
                      <a:pt x="48958" y="18193"/>
                      <a:pt x="53721" y="13716"/>
                    </a:cubicBezTo>
                    <a:cubicBezTo>
                      <a:pt x="71628" y="14764"/>
                      <a:pt x="73057" y="9144"/>
                      <a:pt x="81915" y="5810"/>
                    </a:cubicBezTo>
                    <a:cubicBezTo>
                      <a:pt x="71628" y="5620"/>
                      <a:pt x="72866" y="2572"/>
                      <a:pt x="73819" y="0"/>
                    </a:cubicBezTo>
                    <a:cubicBezTo>
                      <a:pt x="67247" y="0"/>
                      <a:pt x="60674" y="191"/>
                      <a:pt x="54197" y="286"/>
                    </a:cubicBezTo>
                    <a:cubicBezTo>
                      <a:pt x="54959" y="286"/>
                      <a:pt x="55721" y="286"/>
                      <a:pt x="56293" y="476"/>
                    </a:cubicBezTo>
                    <a:cubicBezTo>
                      <a:pt x="56483" y="2381"/>
                      <a:pt x="41815" y="4381"/>
                      <a:pt x="39433" y="7715"/>
                    </a:cubicBezTo>
                    <a:cubicBezTo>
                      <a:pt x="46863" y="7525"/>
                      <a:pt x="48768" y="8763"/>
                      <a:pt x="48006" y="10763"/>
                    </a:cubicBezTo>
                    <a:cubicBezTo>
                      <a:pt x="30480" y="9906"/>
                      <a:pt x="5048" y="13335"/>
                      <a:pt x="14097" y="19431"/>
                    </a:cubicBezTo>
                    <a:cubicBezTo>
                      <a:pt x="7715" y="19717"/>
                      <a:pt x="5144" y="20955"/>
                      <a:pt x="0" y="21527"/>
                    </a:cubicBezTo>
                    <a:cubicBezTo>
                      <a:pt x="1429" y="22384"/>
                      <a:pt x="3048" y="23241"/>
                      <a:pt x="5715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89" name="Vrije vorm: vorm 17188">
                <a:extLst>
                  <a:ext uri="{FF2B5EF4-FFF2-40B4-BE49-F238E27FC236}">
                    <a16:creationId xmlns:a16="http://schemas.microsoft.com/office/drawing/2014/main" id="{6839E1A2-B78D-3459-6A58-83F37631B2C0}"/>
                  </a:ext>
                </a:extLst>
              </p:cNvPr>
              <p:cNvSpPr/>
              <p:nvPr/>
            </p:nvSpPr>
            <p:spPr>
              <a:xfrm>
                <a:off x="8632281" y="1952497"/>
                <a:ext cx="22751" cy="8191"/>
              </a:xfrm>
              <a:custGeom>
                <a:avLst/>
                <a:gdLst>
                  <a:gd name="connsiteX0" fmla="*/ 17474 w 22751"/>
                  <a:gd name="connsiteY0" fmla="*/ 8096 h 8191"/>
                  <a:gd name="connsiteX1" fmla="*/ 17379 w 22751"/>
                  <a:gd name="connsiteY1" fmla="*/ 0 h 8191"/>
                  <a:gd name="connsiteX2" fmla="*/ 14616 w 22751"/>
                  <a:gd name="connsiteY2" fmla="*/ 0 h 8191"/>
                  <a:gd name="connsiteX3" fmla="*/ 17474 w 22751"/>
                  <a:gd name="connsiteY3" fmla="*/ 2286 h 8191"/>
                  <a:gd name="connsiteX4" fmla="*/ 6139 w 22751"/>
                  <a:gd name="connsiteY4" fmla="*/ 1429 h 8191"/>
                  <a:gd name="connsiteX5" fmla="*/ 17569 w 22751"/>
                  <a:gd name="connsiteY5" fmla="*/ 8192 h 8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51" h="8191">
                    <a:moveTo>
                      <a:pt x="17474" y="8096"/>
                    </a:moveTo>
                    <a:cubicBezTo>
                      <a:pt x="24141" y="5239"/>
                      <a:pt x="24903" y="2286"/>
                      <a:pt x="17379" y="0"/>
                    </a:cubicBezTo>
                    <a:cubicBezTo>
                      <a:pt x="16426" y="0"/>
                      <a:pt x="15474" y="0"/>
                      <a:pt x="14616" y="0"/>
                    </a:cubicBezTo>
                    <a:cubicBezTo>
                      <a:pt x="14807" y="953"/>
                      <a:pt x="18236" y="1048"/>
                      <a:pt x="17474" y="2286"/>
                    </a:cubicBezTo>
                    <a:cubicBezTo>
                      <a:pt x="12521" y="2286"/>
                      <a:pt x="8616" y="2096"/>
                      <a:pt x="6139" y="1429"/>
                    </a:cubicBezTo>
                    <a:cubicBezTo>
                      <a:pt x="-6910" y="4763"/>
                      <a:pt x="2710" y="6668"/>
                      <a:pt x="17569" y="81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0" name="Vrije vorm: vorm 17189">
                <a:extLst>
                  <a:ext uri="{FF2B5EF4-FFF2-40B4-BE49-F238E27FC236}">
                    <a16:creationId xmlns:a16="http://schemas.microsoft.com/office/drawing/2014/main" id="{C90486A9-37BB-11E4-FFA5-A84BE93BC2A0}"/>
                  </a:ext>
                </a:extLst>
              </p:cNvPr>
              <p:cNvSpPr/>
              <p:nvPr/>
            </p:nvSpPr>
            <p:spPr>
              <a:xfrm>
                <a:off x="8281198" y="1954307"/>
                <a:ext cx="328947" cy="37459"/>
              </a:xfrm>
              <a:custGeom>
                <a:avLst/>
                <a:gdLst>
                  <a:gd name="connsiteX0" fmla="*/ 5749 w 328947"/>
                  <a:gd name="connsiteY0" fmla="*/ 10954 h 37459"/>
                  <a:gd name="connsiteX1" fmla="*/ 19846 w 328947"/>
                  <a:gd name="connsiteY1" fmla="*/ 8858 h 37459"/>
                  <a:gd name="connsiteX2" fmla="*/ 28419 w 328947"/>
                  <a:gd name="connsiteY2" fmla="*/ 11906 h 37459"/>
                  <a:gd name="connsiteX3" fmla="*/ 39754 w 328947"/>
                  <a:gd name="connsiteY3" fmla="*/ 9811 h 37459"/>
                  <a:gd name="connsiteX4" fmla="*/ 73853 w 328947"/>
                  <a:gd name="connsiteY4" fmla="*/ 16002 h 37459"/>
                  <a:gd name="connsiteX5" fmla="*/ 79568 w 328947"/>
                  <a:gd name="connsiteY5" fmla="*/ 16002 h 37459"/>
                  <a:gd name="connsiteX6" fmla="*/ 93665 w 328947"/>
                  <a:gd name="connsiteY6" fmla="*/ 13144 h 37459"/>
                  <a:gd name="connsiteX7" fmla="*/ 99380 w 328947"/>
                  <a:gd name="connsiteY7" fmla="*/ 13906 h 37459"/>
                  <a:gd name="connsiteX8" fmla="*/ 96618 w 328947"/>
                  <a:gd name="connsiteY8" fmla="*/ 19050 h 37459"/>
                  <a:gd name="connsiteX9" fmla="*/ 93760 w 328947"/>
                  <a:gd name="connsiteY9" fmla="*/ 21241 h 37459"/>
                  <a:gd name="connsiteX10" fmla="*/ 42802 w 328947"/>
                  <a:gd name="connsiteY10" fmla="*/ 23050 h 37459"/>
                  <a:gd name="connsiteX11" fmla="*/ 59947 w 328947"/>
                  <a:gd name="connsiteY11" fmla="*/ 28385 h 37459"/>
                  <a:gd name="connsiteX12" fmla="*/ 57089 w 328947"/>
                  <a:gd name="connsiteY12" fmla="*/ 26860 h 37459"/>
                  <a:gd name="connsiteX13" fmla="*/ 108048 w 328947"/>
                  <a:gd name="connsiteY13" fmla="*/ 23527 h 37459"/>
                  <a:gd name="connsiteX14" fmla="*/ 108048 w 328947"/>
                  <a:gd name="connsiteY14" fmla="*/ 22765 h 37459"/>
                  <a:gd name="connsiteX15" fmla="*/ 99475 w 328947"/>
                  <a:gd name="connsiteY15" fmla="*/ 19050 h 37459"/>
                  <a:gd name="connsiteX16" fmla="*/ 102238 w 328947"/>
                  <a:gd name="connsiteY16" fmla="*/ 17621 h 37459"/>
                  <a:gd name="connsiteX17" fmla="*/ 113668 w 328947"/>
                  <a:gd name="connsiteY17" fmla="*/ 19907 h 37459"/>
                  <a:gd name="connsiteX18" fmla="*/ 110905 w 328947"/>
                  <a:gd name="connsiteY18" fmla="*/ 24289 h 37459"/>
                  <a:gd name="connsiteX19" fmla="*/ 113763 w 328947"/>
                  <a:gd name="connsiteY19" fmla="*/ 26575 h 37459"/>
                  <a:gd name="connsiteX20" fmla="*/ 102428 w 328947"/>
                  <a:gd name="connsiteY20" fmla="*/ 27242 h 37459"/>
                  <a:gd name="connsiteX21" fmla="*/ 96808 w 328947"/>
                  <a:gd name="connsiteY21" fmla="*/ 29432 h 37459"/>
                  <a:gd name="connsiteX22" fmla="*/ 113858 w 328947"/>
                  <a:gd name="connsiteY22" fmla="*/ 31052 h 37459"/>
                  <a:gd name="connsiteX23" fmla="*/ 119478 w 328947"/>
                  <a:gd name="connsiteY23" fmla="*/ 29623 h 37459"/>
                  <a:gd name="connsiteX24" fmla="*/ 122335 w 328947"/>
                  <a:gd name="connsiteY24" fmla="*/ 26670 h 37459"/>
                  <a:gd name="connsiteX25" fmla="*/ 130908 w 328947"/>
                  <a:gd name="connsiteY25" fmla="*/ 30385 h 37459"/>
                  <a:gd name="connsiteX26" fmla="*/ 128050 w 328947"/>
                  <a:gd name="connsiteY26" fmla="*/ 31814 h 37459"/>
                  <a:gd name="connsiteX27" fmla="*/ 145100 w 328947"/>
                  <a:gd name="connsiteY27" fmla="*/ 32671 h 37459"/>
                  <a:gd name="connsiteX28" fmla="*/ 167770 w 328947"/>
                  <a:gd name="connsiteY28" fmla="*/ 35814 h 37459"/>
                  <a:gd name="connsiteX29" fmla="*/ 170627 w 328947"/>
                  <a:gd name="connsiteY29" fmla="*/ 36576 h 37459"/>
                  <a:gd name="connsiteX30" fmla="*/ 181962 w 328947"/>
                  <a:gd name="connsiteY30" fmla="*/ 36576 h 37459"/>
                  <a:gd name="connsiteX31" fmla="*/ 173389 w 328947"/>
                  <a:gd name="connsiteY31" fmla="*/ 32099 h 37459"/>
                  <a:gd name="connsiteX32" fmla="*/ 184724 w 328947"/>
                  <a:gd name="connsiteY32" fmla="*/ 30671 h 37459"/>
                  <a:gd name="connsiteX33" fmla="*/ 184724 w 328947"/>
                  <a:gd name="connsiteY33" fmla="*/ 25527 h 37459"/>
                  <a:gd name="connsiteX34" fmla="*/ 176247 w 328947"/>
                  <a:gd name="connsiteY34" fmla="*/ 24765 h 37459"/>
                  <a:gd name="connsiteX35" fmla="*/ 170532 w 328947"/>
                  <a:gd name="connsiteY35" fmla="*/ 23241 h 37459"/>
                  <a:gd name="connsiteX36" fmla="*/ 164912 w 328947"/>
                  <a:gd name="connsiteY36" fmla="*/ 24670 h 37459"/>
                  <a:gd name="connsiteX37" fmla="*/ 164912 w 328947"/>
                  <a:gd name="connsiteY37" fmla="*/ 29813 h 37459"/>
                  <a:gd name="connsiteX38" fmla="*/ 156340 w 328947"/>
                  <a:gd name="connsiteY38" fmla="*/ 25337 h 37459"/>
                  <a:gd name="connsiteX39" fmla="*/ 153482 w 328947"/>
                  <a:gd name="connsiteY39" fmla="*/ 23813 h 37459"/>
                  <a:gd name="connsiteX40" fmla="*/ 125193 w 328947"/>
                  <a:gd name="connsiteY40" fmla="*/ 23622 h 37459"/>
                  <a:gd name="connsiteX41" fmla="*/ 181771 w 328947"/>
                  <a:gd name="connsiteY41" fmla="*/ 17431 h 37459"/>
                  <a:gd name="connsiteX42" fmla="*/ 190153 w 328947"/>
                  <a:gd name="connsiteY42" fmla="*/ 11621 h 37459"/>
                  <a:gd name="connsiteX43" fmla="*/ 175866 w 328947"/>
                  <a:gd name="connsiteY43" fmla="*/ 8573 h 37459"/>
                  <a:gd name="connsiteX44" fmla="*/ 178819 w 328947"/>
                  <a:gd name="connsiteY44" fmla="*/ 11525 h 37459"/>
                  <a:gd name="connsiteX45" fmla="*/ 167389 w 328947"/>
                  <a:gd name="connsiteY45" fmla="*/ 6953 h 37459"/>
                  <a:gd name="connsiteX46" fmla="*/ 212728 w 328947"/>
                  <a:gd name="connsiteY46" fmla="*/ 5048 h 37459"/>
                  <a:gd name="connsiteX47" fmla="*/ 207013 w 328947"/>
                  <a:gd name="connsiteY47" fmla="*/ 3524 h 37459"/>
                  <a:gd name="connsiteX48" fmla="*/ 221205 w 328947"/>
                  <a:gd name="connsiteY48" fmla="*/ 4381 h 37459"/>
                  <a:gd name="connsiteX49" fmla="*/ 283594 w 328947"/>
                  <a:gd name="connsiteY49" fmla="*/ 7048 h 37459"/>
                  <a:gd name="connsiteX50" fmla="*/ 294928 w 328947"/>
                  <a:gd name="connsiteY50" fmla="*/ 5620 h 37459"/>
                  <a:gd name="connsiteX51" fmla="*/ 289213 w 328947"/>
                  <a:gd name="connsiteY51" fmla="*/ 6287 h 37459"/>
                  <a:gd name="connsiteX52" fmla="*/ 328933 w 328947"/>
                  <a:gd name="connsiteY52" fmla="*/ 8096 h 37459"/>
                  <a:gd name="connsiteX53" fmla="*/ 303406 w 328947"/>
                  <a:gd name="connsiteY53" fmla="*/ 3429 h 37459"/>
                  <a:gd name="connsiteX54" fmla="*/ 300548 w 328947"/>
                  <a:gd name="connsiteY54" fmla="*/ 3429 h 37459"/>
                  <a:gd name="connsiteX55" fmla="*/ 202155 w 328947"/>
                  <a:gd name="connsiteY55" fmla="*/ 0 h 37459"/>
                  <a:gd name="connsiteX56" fmla="*/ 155959 w 328947"/>
                  <a:gd name="connsiteY56" fmla="*/ 2000 h 37459"/>
                  <a:gd name="connsiteX57" fmla="*/ 155959 w 328947"/>
                  <a:gd name="connsiteY57" fmla="*/ 3048 h 37459"/>
                  <a:gd name="connsiteX58" fmla="*/ 158911 w 328947"/>
                  <a:gd name="connsiteY58" fmla="*/ 8287 h 37459"/>
                  <a:gd name="connsiteX59" fmla="*/ 164722 w 328947"/>
                  <a:gd name="connsiteY59" fmla="*/ 13525 h 37459"/>
                  <a:gd name="connsiteX60" fmla="*/ 159007 w 328947"/>
                  <a:gd name="connsiteY60" fmla="*/ 10477 h 37459"/>
                  <a:gd name="connsiteX61" fmla="*/ 145005 w 328947"/>
                  <a:gd name="connsiteY61" fmla="*/ 19241 h 37459"/>
                  <a:gd name="connsiteX62" fmla="*/ 127860 w 328947"/>
                  <a:gd name="connsiteY62" fmla="*/ 8763 h 37459"/>
                  <a:gd name="connsiteX63" fmla="*/ 125002 w 328947"/>
                  <a:gd name="connsiteY63" fmla="*/ 9525 h 37459"/>
                  <a:gd name="connsiteX64" fmla="*/ 113668 w 328947"/>
                  <a:gd name="connsiteY64" fmla="*/ 11621 h 37459"/>
                  <a:gd name="connsiteX65" fmla="*/ 113668 w 328947"/>
                  <a:gd name="connsiteY65" fmla="*/ 9430 h 37459"/>
                  <a:gd name="connsiteX66" fmla="*/ 96618 w 328947"/>
                  <a:gd name="connsiteY66" fmla="*/ 5620 h 37459"/>
                  <a:gd name="connsiteX67" fmla="*/ 110810 w 328947"/>
                  <a:gd name="connsiteY67" fmla="*/ 4953 h 37459"/>
                  <a:gd name="connsiteX68" fmla="*/ 110810 w 328947"/>
                  <a:gd name="connsiteY68" fmla="*/ 3810 h 37459"/>
                  <a:gd name="connsiteX69" fmla="*/ 34 w 328947"/>
                  <a:gd name="connsiteY69" fmla="*/ 8001 h 37459"/>
                  <a:gd name="connsiteX70" fmla="*/ 415 w 328947"/>
                  <a:gd name="connsiteY70" fmla="*/ 10096 h 37459"/>
                  <a:gd name="connsiteX71" fmla="*/ 6130 w 328947"/>
                  <a:gd name="connsiteY71" fmla="*/ 10858 h 37459"/>
                  <a:gd name="connsiteX72" fmla="*/ 84997 w 328947"/>
                  <a:gd name="connsiteY72" fmla="*/ 6382 h 37459"/>
                  <a:gd name="connsiteX73" fmla="*/ 84997 w 328947"/>
                  <a:gd name="connsiteY73" fmla="*/ 10858 h 37459"/>
                  <a:gd name="connsiteX74" fmla="*/ 76425 w 328947"/>
                  <a:gd name="connsiteY74" fmla="*/ 6382 h 37459"/>
                  <a:gd name="connsiteX75" fmla="*/ 84902 w 328947"/>
                  <a:gd name="connsiteY75" fmla="*/ 6382 h 37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8947" h="37459">
                    <a:moveTo>
                      <a:pt x="5749" y="10954"/>
                    </a:moveTo>
                    <a:cubicBezTo>
                      <a:pt x="14703" y="11335"/>
                      <a:pt x="13274" y="9049"/>
                      <a:pt x="19846" y="8858"/>
                    </a:cubicBezTo>
                    <a:cubicBezTo>
                      <a:pt x="22990" y="9430"/>
                      <a:pt x="34610" y="11430"/>
                      <a:pt x="28419" y="11906"/>
                    </a:cubicBezTo>
                    <a:cubicBezTo>
                      <a:pt x="32705" y="14192"/>
                      <a:pt x="36896" y="10287"/>
                      <a:pt x="39754" y="9811"/>
                    </a:cubicBezTo>
                    <a:cubicBezTo>
                      <a:pt x="51850" y="11716"/>
                      <a:pt x="56518" y="15431"/>
                      <a:pt x="73853" y="16002"/>
                    </a:cubicBezTo>
                    <a:cubicBezTo>
                      <a:pt x="75758" y="16002"/>
                      <a:pt x="77663" y="16002"/>
                      <a:pt x="79568" y="16002"/>
                    </a:cubicBezTo>
                    <a:cubicBezTo>
                      <a:pt x="76806" y="13049"/>
                      <a:pt x="87760" y="13811"/>
                      <a:pt x="93665" y="13144"/>
                    </a:cubicBezTo>
                    <a:cubicBezTo>
                      <a:pt x="95951" y="13335"/>
                      <a:pt x="96523" y="13906"/>
                      <a:pt x="99380" y="13906"/>
                    </a:cubicBezTo>
                    <a:cubicBezTo>
                      <a:pt x="102142" y="16764"/>
                      <a:pt x="88331" y="16859"/>
                      <a:pt x="96618" y="19050"/>
                    </a:cubicBezTo>
                    <a:cubicBezTo>
                      <a:pt x="97475" y="20288"/>
                      <a:pt x="93951" y="20288"/>
                      <a:pt x="93760" y="21241"/>
                    </a:cubicBezTo>
                    <a:cubicBezTo>
                      <a:pt x="75568" y="20383"/>
                      <a:pt x="46993" y="16288"/>
                      <a:pt x="42802" y="23050"/>
                    </a:cubicBezTo>
                    <a:cubicBezTo>
                      <a:pt x="51279" y="24098"/>
                      <a:pt x="51946" y="27146"/>
                      <a:pt x="59947" y="28385"/>
                    </a:cubicBezTo>
                    <a:cubicBezTo>
                      <a:pt x="60328" y="27527"/>
                      <a:pt x="59280" y="27051"/>
                      <a:pt x="57089" y="26860"/>
                    </a:cubicBezTo>
                    <a:cubicBezTo>
                      <a:pt x="72615" y="21336"/>
                      <a:pt x="97189" y="26670"/>
                      <a:pt x="108048" y="23527"/>
                    </a:cubicBezTo>
                    <a:cubicBezTo>
                      <a:pt x="108048" y="23241"/>
                      <a:pt x="108048" y="23050"/>
                      <a:pt x="108048" y="22765"/>
                    </a:cubicBezTo>
                    <a:cubicBezTo>
                      <a:pt x="102238" y="22289"/>
                      <a:pt x="106143" y="19336"/>
                      <a:pt x="99475" y="19050"/>
                    </a:cubicBezTo>
                    <a:cubicBezTo>
                      <a:pt x="100047" y="18479"/>
                      <a:pt x="102333" y="18288"/>
                      <a:pt x="102238" y="17621"/>
                    </a:cubicBezTo>
                    <a:cubicBezTo>
                      <a:pt x="111286" y="17050"/>
                      <a:pt x="111191" y="18860"/>
                      <a:pt x="113668" y="19907"/>
                    </a:cubicBezTo>
                    <a:cubicBezTo>
                      <a:pt x="122716" y="20193"/>
                      <a:pt x="120240" y="24765"/>
                      <a:pt x="110905" y="24289"/>
                    </a:cubicBezTo>
                    <a:cubicBezTo>
                      <a:pt x="112429" y="24860"/>
                      <a:pt x="113953" y="25527"/>
                      <a:pt x="113763" y="26575"/>
                    </a:cubicBezTo>
                    <a:cubicBezTo>
                      <a:pt x="112906" y="27527"/>
                      <a:pt x="106714" y="27146"/>
                      <a:pt x="102428" y="27242"/>
                    </a:cubicBezTo>
                    <a:cubicBezTo>
                      <a:pt x="106524" y="28385"/>
                      <a:pt x="106619" y="30099"/>
                      <a:pt x="96808" y="29432"/>
                    </a:cubicBezTo>
                    <a:cubicBezTo>
                      <a:pt x="100333" y="30480"/>
                      <a:pt x="106524" y="30861"/>
                      <a:pt x="113858" y="31052"/>
                    </a:cubicBezTo>
                    <a:cubicBezTo>
                      <a:pt x="112810" y="29813"/>
                      <a:pt x="116049" y="29623"/>
                      <a:pt x="119478" y="29623"/>
                    </a:cubicBezTo>
                    <a:cubicBezTo>
                      <a:pt x="121669" y="28956"/>
                      <a:pt x="122526" y="28004"/>
                      <a:pt x="122335" y="26670"/>
                    </a:cubicBezTo>
                    <a:cubicBezTo>
                      <a:pt x="138433" y="26194"/>
                      <a:pt x="142814" y="29337"/>
                      <a:pt x="130908" y="30385"/>
                    </a:cubicBezTo>
                    <a:cubicBezTo>
                      <a:pt x="131384" y="31242"/>
                      <a:pt x="130336" y="31718"/>
                      <a:pt x="128050" y="31814"/>
                    </a:cubicBezTo>
                    <a:cubicBezTo>
                      <a:pt x="134051" y="33433"/>
                      <a:pt x="138623" y="34671"/>
                      <a:pt x="145100" y="32671"/>
                    </a:cubicBezTo>
                    <a:cubicBezTo>
                      <a:pt x="150053" y="34385"/>
                      <a:pt x="165198" y="33528"/>
                      <a:pt x="167770" y="35814"/>
                    </a:cubicBezTo>
                    <a:cubicBezTo>
                      <a:pt x="170246" y="35719"/>
                      <a:pt x="170532" y="36100"/>
                      <a:pt x="170627" y="36576"/>
                    </a:cubicBezTo>
                    <a:cubicBezTo>
                      <a:pt x="175866" y="35909"/>
                      <a:pt x="180152" y="38862"/>
                      <a:pt x="181962" y="36576"/>
                    </a:cubicBezTo>
                    <a:cubicBezTo>
                      <a:pt x="184819" y="33623"/>
                      <a:pt x="177485" y="33242"/>
                      <a:pt x="173389" y="32099"/>
                    </a:cubicBezTo>
                    <a:cubicBezTo>
                      <a:pt x="173770" y="30766"/>
                      <a:pt x="183010" y="31718"/>
                      <a:pt x="184724" y="30671"/>
                    </a:cubicBezTo>
                    <a:cubicBezTo>
                      <a:pt x="184724" y="28956"/>
                      <a:pt x="184724" y="27242"/>
                      <a:pt x="184724" y="25527"/>
                    </a:cubicBezTo>
                    <a:cubicBezTo>
                      <a:pt x="180724" y="25527"/>
                      <a:pt x="176723" y="25527"/>
                      <a:pt x="176247" y="24765"/>
                    </a:cubicBezTo>
                    <a:cubicBezTo>
                      <a:pt x="175485" y="24003"/>
                      <a:pt x="170627" y="24194"/>
                      <a:pt x="170532" y="23241"/>
                    </a:cubicBezTo>
                    <a:cubicBezTo>
                      <a:pt x="168055" y="23527"/>
                      <a:pt x="165484" y="23813"/>
                      <a:pt x="164912" y="24670"/>
                    </a:cubicBezTo>
                    <a:cubicBezTo>
                      <a:pt x="164912" y="26384"/>
                      <a:pt x="164912" y="28099"/>
                      <a:pt x="164912" y="29813"/>
                    </a:cubicBezTo>
                    <a:cubicBezTo>
                      <a:pt x="156340" y="29813"/>
                      <a:pt x="157864" y="27146"/>
                      <a:pt x="156340" y="25337"/>
                    </a:cubicBezTo>
                    <a:cubicBezTo>
                      <a:pt x="153577" y="25337"/>
                      <a:pt x="154149" y="24384"/>
                      <a:pt x="153482" y="23813"/>
                    </a:cubicBezTo>
                    <a:cubicBezTo>
                      <a:pt x="148148" y="24289"/>
                      <a:pt x="127288" y="27051"/>
                      <a:pt x="125193" y="23622"/>
                    </a:cubicBezTo>
                    <a:cubicBezTo>
                      <a:pt x="153863" y="24194"/>
                      <a:pt x="161483" y="19050"/>
                      <a:pt x="181771" y="17431"/>
                    </a:cubicBezTo>
                    <a:cubicBezTo>
                      <a:pt x="183676" y="15240"/>
                      <a:pt x="192630" y="14954"/>
                      <a:pt x="190153" y="11621"/>
                    </a:cubicBezTo>
                    <a:cubicBezTo>
                      <a:pt x="186534" y="10287"/>
                      <a:pt x="184248" y="8668"/>
                      <a:pt x="175866" y="8573"/>
                    </a:cubicBezTo>
                    <a:cubicBezTo>
                      <a:pt x="175580" y="9906"/>
                      <a:pt x="179390" y="10192"/>
                      <a:pt x="178819" y="11525"/>
                    </a:cubicBezTo>
                    <a:cubicBezTo>
                      <a:pt x="175294" y="9906"/>
                      <a:pt x="168055" y="9335"/>
                      <a:pt x="167389" y="6953"/>
                    </a:cubicBezTo>
                    <a:cubicBezTo>
                      <a:pt x="176533" y="667"/>
                      <a:pt x="197392" y="5525"/>
                      <a:pt x="212728" y="5048"/>
                    </a:cubicBezTo>
                    <a:cubicBezTo>
                      <a:pt x="211966" y="4191"/>
                      <a:pt x="207013" y="4477"/>
                      <a:pt x="207013" y="3524"/>
                    </a:cubicBezTo>
                    <a:cubicBezTo>
                      <a:pt x="209584" y="1524"/>
                      <a:pt x="212347" y="5525"/>
                      <a:pt x="221205" y="4381"/>
                    </a:cubicBezTo>
                    <a:cubicBezTo>
                      <a:pt x="236635" y="6096"/>
                      <a:pt x="258733" y="5334"/>
                      <a:pt x="283594" y="7048"/>
                    </a:cubicBezTo>
                    <a:cubicBezTo>
                      <a:pt x="275021" y="4381"/>
                      <a:pt x="291976" y="2858"/>
                      <a:pt x="294928" y="5620"/>
                    </a:cubicBezTo>
                    <a:cubicBezTo>
                      <a:pt x="292738" y="5810"/>
                      <a:pt x="289309" y="5620"/>
                      <a:pt x="289213" y="6287"/>
                    </a:cubicBezTo>
                    <a:cubicBezTo>
                      <a:pt x="300358" y="10192"/>
                      <a:pt x="315217" y="8001"/>
                      <a:pt x="328933" y="8096"/>
                    </a:cubicBezTo>
                    <a:cubicBezTo>
                      <a:pt x="329504" y="4286"/>
                      <a:pt x="312931" y="4763"/>
                      <a:pt x="303406" y="3429"/>
                    </a:cubicBezTo>
                    <a:cubicBezTo>
                      <a:pt x="302453" y="3429"/>
                      <a:pt x="301501" y="3429"/>
                      <a:pt x="300548" y="3429"/>
                    </a:cubicBezTo>
                    <a:cubicBezTo>
                      <a:pt x="272449" y="4286"/>
                      <a:pt x="235969" y="1238"/>
                      <a:pt x="202155" y="0"/>
                    </a:cubicBezTo>
                    <a:cubicBezTo>
                      <a:pt x="186724" y="667"/>
                      <a:pt x="171389" y="1429"/>
                      <a:pt x="155959" y="2000"/>
                    </a:cubicBezTo>
                    <a:cubicBezTo>
                      <a:pt x="155959" y="2286"/>
                      <a:pt x="156054" y="2667"/>
                      <a:pt x="155959" y="3048"/>
                    </a:cubicBezTo>
                    <a:cubicBezTo>
                      <a:pt x="162721" y="4572"/>
                      <a:pt x="167293" y="6668"/>
                      <a:pt x="158911" y="8287"/>
                    </a:cubicBezTo>
                    <a:cubicBezTo>
                      <a:pt x="164626" y="8668"/>
                      <a:pt x="171865" y="12287"/>
                      <a:pt x="164722" y="13525"/>
                    </a:cubicBezTo>
                    <a:cubicBezTo>
                      <a:pt x="160816" y="13049"/>
                      <a:pt x="164245" y="10668"/>
                      <a:pt x="159007" y="10477"/>
                    </a:cubicBezTo>
                    <a:cubicBezTo>
                      <a:pt x="146243" y="12097"/>
                      <a:pt x="153006" y="15621"/>
                      <a:pt x="145005" y="19241"/>
                    </a:cubicBezTo>
                    <a:cubicBezTo>
                      <a:pt x="139957" y="15526"/>
                      <a:pt x="136432" y="11525"/>
                      <a:pt x="127860" y="8763"/>
                    </a:cubicBezTo>
                    <a:cubicBezTo>
                      <a:pt x="126145" y="8763"/>
                      <a:pt x="124526" y="8763"/>
                      <a:pt x="125002" y="9525"/>
                    </a:cubicBezTo>
                    <a:cubicBezTo>
                      <a:pt x="127860" y="12002"/>
                      <a:pt x="121097" y="11906"/>
                      <a:pt x="113668" y="11621"/>
                    </a:cubicBezTo>
                    <a:cubicBezTo>
                      <a:pt x="113668" y="10858"/>
                      <a:pt x="113668" y="10096"/>
                      <a:pt x="113668" y="9430"/>
                    </a:cubicBezTo>
                    <a:cubicBezTo>
                      <a:pt x="111286" y="7334"/>
                      <a:pt x="102428" y="6858"/>
                      <a:pt x="96618" y="5620"/>
                    </a:cubicBezTo>
                    <a:cubicBezTo>
                      <a:pt x="99952" y="3810"/>
                      <a:pt x="107381" y="7239"/>
                      <a:pt x="110810" y="4953"/>
                    </a:cubicBezTo>
                    <a:cubicBezTo>
                      <a:pt x="111001" y="4477"/>
                      <a:pt x="110905" y="4096"/>
                      <a:pt x="110810" y="3810"/>
                    </a:cubicBezTo>
                    <a:cubicBezTo>
                      <a:pt x="73853" y="5334"/>
                      <a:pt x="36991" y="6668"/>
                      <a:pt x="34" y="8001"/>
                    </a:cubicBezTo>
                    <a:cubicBezTo>
                      <a:pt x="-61" y="8668"/>
                      <a:pt x="34" y="9335"/>
                      <a:pt x="415" y="10096"/>
                    </a:cubicBezTo>
                    <a:cubicBezTo>
                      <a:pt x="511" y="10858"/>
                      <a:pt x="3940" y="10668"/>
                      <a:pt x="6130" y="10858"/>
                    </a:cubicBezTo>
                    <a:close/>
                    <a:moveTo>
                      <a:pt x="84997" y="6382"/>
                    </a:moveTo>
                    <a:cubicBezTo>
                      <a:pt x="81092" y="8477"/>
                      <a:pt x="92808" y="10192"/>
                      <a:pt x="84997" y="10858"/>
                    </a:cubicBezTo>
                    <a:cubicBezTo>
                      <a:pt x="82426" y="9239"/>
                      <a:pt x="80521" y="7525"/>
                      <a:pt x="76425" y="6382"/>
                    </a:cubicBezTo>
                    <a:cubicBezTo>
                      <a:pt x="79282" y="6382"/>
                      <a:pt x="82140" y="6382"/>
                      <a:pt x="84902" y="63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1" name="Vrije vorm: vorm 17190">
                <a:extLst>
                  <a:ext uri="{FF2B5EF4-FFF2-40B4-BE49-F238E27FC236}">
                    <a16:creationId xmlns:a16="http://schemas.microsoft.com/office/drawing/2014/main" id="{122E45B5-9924-6DB6-406B-CD480B853629}"/>
                  </a:ext>
                </a:extLst>
              </p:cNvPr>
              <p:cNvSpPr/>
              <p:nvPr/>
            </p:nvSpPr>
            <p:spPr>
              <a:xfrm>
                <a:off x="8967223" y="1949735"/>
                <a:ext cx="19716" cy="9525"/>
              </a:xfrm>
              <a:custGeom>
                <a:avLst/>
                <a:gdLst>
                  <a:gd name="connsiteX0" fmla="*/ 19717 w 19716"/>
                  <a:gd name="connsiteY0" fmla="*/ 0 h 9525"/>
                  <a:gd name="connsiteX1" fmla="*/ 0 w 19716"/>
                  <a:gd name="connsiteY1" fmla="*/ 5810 h 9525"/>
                  <a:gd name="connsiteX2" fmla="*/ 0 w 19716"/>
                  <a:gd name="connsiteY2" fmla="*/ 9525 h 9525"/>
                  <a:gd name="connsiteX3" fmla="*/ 14097 w 19716"/>
                  <a:gd name="connsiteY3" fmla="*/ 6667 h 9525"/>
                  <a:gd name="connsiteX4" fmla="*/ 19621 w 1971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716" h="9525">
                    <a:moveTo>
                      <a:pt x="19717" y="0"/>
                    </a:moveTo>
                    <a:cubicBezTo>
                      <a:pt x="10763" y="1333"/>
                      <a:pt x="1228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668" y="9049"/>
                      <a:pt x="-286" y="6001"/>
                      <a:pt x="14097" y="6667"/>
                    </a:cubicBezTo>
                    <a:cubicBezTo>
                      <a:pt x="7620" y="2762"/>
                      <a:pt x="20002" y="3905"/>
                      <a:pt x="1962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2" name="Vrije vorm: vorm 17191">
                <a:extLst>
                  <a:ext uri="{FF2B5EF4-FFF2-40B4-BE49-F238E27FC236}">
                    <a16:creationId xmlns:a16="http://schemas.microsoft.com/office/drawing/2014/main" id="{52D274F8-E960-CAF2-787A-83B717282D20}"/>
                  </a:ext>
                </a:extLst>
              </p:cNvPr>
              <p:cNvSpPr/>
              <p:nvPr/>
            </p:nvSpPr>
            <p:spPr>
              <a:xfrm>
                <a:off x="8718839" y="1954403"/>
                <a:ext cx="95523" cy="24955"/>
              </a:xfrm>
              <a:custGeom>
                <a:avLst/>
                <a:gdLst>
                  <a:gd name="connsiteX0" fmla="*/ 4735 w 95523"/>
                  <a:gd name="connsiteY0" fmla="*/ 13335 h 24955"/>
                  <a:gd name="connsiteX1" fmla="*/ 21784 w 95523"/>
                  <a:gd name="connsiteY1" fmla="*/ 14192 h 24955"/>
                  <a:gd name="connsiteX2" fmla="*/ 13307 w 95523"/>
                  <a:gd name="connsiteY2" fmla="*/ 14859 h 24955"/>
                  <a:gd name="connsiteX3" fmla="*/ 19022 w 95523"/>
                  <a:gd name="connsiteY3" fmla="*/ 18574 h 24955"/>
                  <a:gd name="connsiteX4" fmla="*/ 21879 w 95523"/>
                  <a:gd name="connsiteY4" fmla="*/ 20765 h 24955"/>
                  <a:gd name="connsiteX5" fmla="*/ 41691 w 95523"/>
                  <a:gd name="connsiteY5" fmla="*/ 20193 h 24955"/>
                  <a:gd name="connsiteX6" fmla="*/ 47407 w 95523"/>
                  <a:gd name="connsiteY6" fmla="*/ 24670 h 24955"/>
                  <a:gd name="connsiteX7" fmla="*/ 87126 w 95523"/>
                  <a:gd name="connsiteY7" fmla="*/ 24955 h 24955"/>
                  <a:gd name="connsiteX8" fmla="*/ 95508 w 95523"/>
                  <a:gd name="connsiteY8" fmla="*/ 19812 h 24955"/>
                  <a:gd name="connsiteX9" fmla="*/ 92650 w 95523"/>
                  <a:gd name="connsiteY9" fmla="*/ 16859 h 24955"/>
                  <a:gd name="connsiteX10" fmla="*/ 92650 w 95523"/>
                  <a:gd name="connsiteY10" fmla="*/ 15335 h 24955"/>
                  <a:gd name="connsiteX11" fmla="*/ 64170 w 95523"/>
                  <a:gd name="connsiteY11" fmla="*/ 6953 h 24955"/>
                  <a:gd name="connsiteX12" fmla="*/ 61408 w 95523"/>
                  <a:gd name="connsiteY12" fmla="*/ 9906 h 24955"/>
                  <a:gd name="connsiteX13" fmla="*/ 47216 w 95523"/>
                  <a:gd name="connsiteY13" fmla="*/ 7620 h 24955"/>
                  <a:gd name="connsiteX14" fmla="*/ 61408 w 95523"/>
                  <a:gd name="connsiteY14" fmla="*/ 4763 h 24955"/>
                  <a:gd name="connsiteX15" fmla="*/ 33024 w 95523"/>
                  <a:gd name="connsiteY15" fmla="*/ 5334 h 24955"/>
                  <a:gd name="connsiteX16" fmla="*/ 15974 w 95523"/>
                  <a:gd name="connsiteY16" fmla="*/ 0 h 24955"/>
                  <a:gd name="connsiteX17" fmla="*/ 7497 w 95523"/>
                  <a:gd name="connsiteY17" fmla="*/ 2857 h 24955"/>
                  <a:gd name="connsiteX18" fmla="*/ 16165 w 95523"/>
                  <a:gd name="connsiteY18" fmla="*/ 9620 h 24955"/>
                  <a:gd name="connsiteX19" fmla="*/ 1972 w 95523"/>
                  <a:gd name="connsiteY19" fmla="*/ 8763 h 24955"/>
                  <a:gd name="connsiteX20" fmla="*/ 4830 w 95523"/>
                  <a:gd name="connsiteY20" fmla="*/ 13240 h 24955"/>
                  <a:gd name="connsiteX21" fmla="*/ 52931 w 95523"/>
                  <a:gd name="connsiteY21" fmla="*/ 14478 h 24955"/>
                  <a:gd name="connsiteX22" fmla="*/ 78458 w 95523"/>
                  <a:gd name="connsiteY22" fmla="*/ 14669 h 24955"/>
                  <a:gd name="connsiteX23" fmla="*/ 84173 w 95523"/>
                  <a:gd name="connsiteY23" fmla="*/ 20669 h 24955"/>
                  <a:gd name="connsiteX24" fmla="*/ 69981 w 95523"/>
                  <a:gd name="connsiteY24" fmla="*/ 19050 h 24955"/>
                  <a:gd name="connsiteX25" fmla="*/ 67219 w 95523"/>
                  <a:gd name="connsiteY25" fmla="*/ 22003 h 24955"/>
                  <a:gd name="connsiteX26" fmla="*/ 50264 w 95523"/>
                  <a:gd name="connsiteY26" fmla="*/ 23336 h 24955"/>
                  <a:gd name="connsiteX27" fmla="*/ 44454 w 95523"/>
                  <a:gd name="connsiteY27" fmla="*/ 16669 h 24955"/>
                  <a:gd name="connsiteX28" fmla="*/ 52931 w 95523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5523" h="24955">
                    <a:moveTo>
                      <a:pt x="4735" y="13335"/>
                    </a:moveTo>
                    <a:cubicBezTo>
                      <a:pt x="4068" y="10192"/>
                      <a:pt x="24070" y="12192"/>
                      <a:pt x="21784" y="14192"/>
                    </a:cubicBezTo>
                    <a:cubicBezTo>
                      <a:pt x="18450" y="14192"/>
                      <a:pt x="13688" y="14002"/>
                      <a:pt x="13307" y="14859"/>
                    </a:cubicBezTo>
                    <a:cubicBezTo>
                      <a:pt x="19212" y="15050"/>
                      <a:pt x="14164" y="18098"/>
                      <a:pt x="19022" y="18574"/>
                    </a:cubicBezTo>
                    <a:cubicBezTo>
                      <a:pt x="18260" y="19717"/>
                      <a:pt x="21689" y="19907"/>
                      <a:pt x="21879" y="20765"/>
                    </a:cubicBezTo>
                    <a:cubicBezTo>
                      <a:pt x="28452" y="20574"/>
                      <a:pt x="32548" y="19717"/>
                      <a:pt x="41691" y="20193"/>
                    </a:cubicBezTo>
                    <a:cubicBezTo>
                      <a:pt x="46454" y="20955"/>
                      <a:pt x="44835" y="23336"/>
                      <a:pt x="47407" y="24670"/>
                    </a:cubicBezTo>
                    <a:cubicBezTo>
                      <a:pt x="57884" y="23336"/>
                      <a:pt x="81316" y="21431"/>
                      <a:pt x="87126" y="24955"/>
                    </a:cubicBezTo>
                    <a:cubicBezTo>
                      <a:pt x="97222" y="23717"/>
                      <a:pt x="81030" y="21431"/>
                      <a:pt x="95508" y="19812"/>
                    </a:cubicBezTo>
                    <a:cubicBezTo>
                      <a:pt x="95794" y="18479"/>
                      <a:pt x="91983" y="18193"/>
                      <a:pt x="92650" y="16859"/>
                    </a:cubicBezTo>
                    <a:cubicBezTo>
                      <a:pt x="92650" y="16383"/>
                      <a:pt x="92650" y="15907"/>
                      <a:pt x="92650" y="15335"/>
                    </a:cubicBezTo>
                    <a:cubicBezTo>
                      <a:pt x="89126" y="11049"/>
                      <a:pt x="77029" y="8954"/>
                      <a:pt x="64170" y="6953"/>
                    </a:cubicBezTo>
                    <a:cubicBezTo>
                      <a:pt x="63313" y="7906"/>
                      <a:pt x="60170" y="8287"/>
                      <a:pt x="61408" y="9906"/>
                    </a:cubicBezTo>
                    <a:cubicBezTo>
                      <a:pt x="55027" y="9525"/>
                      <a:pt x="52360" y="8287"/>
                      <a:pt x="47216" y="7620"/>
                    </a:cubicBezTo>
                    <a:cubicBezTo>
                      <a:pt x="49883" y="6096"/>
                      <a:pt x="61789" y="7048"/>
                      <a:pt x="61408" y="4763"/>
                    </a:cubicBezTo>
                    <a:cubicBezTo>
                      <a:pt x="56550" y="2286"/>
                      <a:pt x="34738" y="2667"/>
                      <a:pt x="33024" y="5334"/>
                    </a:cubicBezTo>
                    <a:cubicBezTo>
                      <a:pt x="27595" y="3524"/>
                      <a:pt x="26737" y="476"/>
                      <a:pt x="15974" y="0"/>
                    </a:cubicBezTo>
                    <a:cubicBezTo>
                      <a:pt x="18450" y="2381"/>
                      <a:pt x="8640" y="1524"/>
                      <a:pt x="7497" y="2857"/>
                    </a:cubicBezTo>
                    <a:cubicBezTo>
                      <a:pt x="16641" y="4858"/>
                      <a:pt x="14545" y="6858"/>
                      <a:pt x="16165" y="9620"/>
                    </a:cubicBezTo>
                    <a:cubicBezTo>
                      <a:pt x="9497" y="11335"/>
                      <a:pt x="10831" y="8477"/>
                      <a:pt x="1972" y="8763"/>
                    </a:cubicBezTo>
                    <a:cubicBezTo>
                      <a:pt x="-123" y="10668"/>
                      <a:pt x="-2123" y="12097"/>
                      <a:pt x="4830" y="13240"/>
                    </a:cubicBezTo>
                    <a:close/>
                    <a:moveTo>
                      <a:pt x="52931" y="14478"/>
                    </a:moveTo>
                    <a:cubicBezTo>
                      <a:pt x="55408" y="19240"/>
                      <a:pt x="72076" y="15430"/>
                      <a:pt x="78458" y="14669"/>
                    </a:cubicBezTo>
                    <a:cubicBezTo>
                      <a:pt x="75410" y="17907"/>
                      <a:pt x="83316" y="18383"/>
                      <a:pt x="84173" y="20669"/>
                    </a:cubicBezTo>
                    <a:cubicBezTo>
                      <a:pt x="77124" y="20669"/>
                      <a:pt x="75315" y="19431"/>
                      <a:pt x="69981" y="19050"/>
                    </a:cubicBezTo>
                    <a:cubicBezTo>
                      <a:pt x="66361" y="20860"/>
                      <a:pt x="71505" y="21336"/>
                      <a:pt x="67219" y="22003"/>
                    </a:cubicBezTo>
                    <a:cubicBezTo>
                      <a:pt x="63790" y="20193"/>
                      <a:pt x="56360" y="23431"/>
                      <a:pt x="50264" y="23336"/>
                    </a:cubicBezTo>
                    <a:cubicBezTo>
                      <a:pt x="48169" y="18764"/>
                      <a:pt x="50645" y="18383"/>
                      <a:pt x="44454" y="16669"/>
                    </a:cubicBezTo>
                    <a:cubicBezTo>
                      <a:pt x="43882" y="15050"/>
                      <a:pt x="46740" y="14288"/>
                      <a:pt x="52931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3" name="Vrije vorm: vorm 17192">
                <a:extLst>
                  <a:ext uri="{FF2B5EF4-FFF2-40B4-BE49-F238E27FC236}">
                    <a16:creationId xmlns:a16="http://schemas.microsoft.com/office/drawing/2014/main" id="{F8D3BC46-B109-5B87-4047-80BC70974C30}"/>
                  </a:ext>
                </a:extLst>
              </p:cNvPr>
              <p:cNvSpPr/>
              <p:nvPr/>
            </p:nvSpPr>
            <p:spPr>
              <a:xfrm>
                <a:off x="7893088" y="1970595"/>
                <a:ext cx="90678" cy="8856"/>
              </a:xfrm>
              <a:custGeom>
                <a:avLst/>
                <a:gdLst>
                  <a:gd name="connsiteX0" fmla="*/ 2762 w 90678"/>
                  <a:gd name="connsiteY0" fmla="*/ 5048 h 8856"/>
                  <a:gd name="connsiteX1" fmla="*/ 11335 w 90678"/>
                  <a:gd name="connsiteY1" fmla="*/ 7334 h 8856"/>
                  <a:gd name="connsiteX2" fmla="*/ 22670 w 90678"/>
                  <a:gd name="connsiteY2" fmla="*/ 5906 h 8856"/>
                  <a:gd name="connsiteX3" fmla="*/ 34100 w 90678"/>
                  <a:gd name="connsiteY3" fmla="*/ 7429 h 8856"/>
                  <a:gd name="connsiteX4" fmla="*/ 34100 w 90678"/>
                  <a:gd name="connsiteY4" fmla="*/ 6668 h 8856"/>
                  <a:gd name="connsiteX5" fmla="*/ 53912 w 90678"/>
                  <a:gd name="connsiteY5" fmla="*/ 6858 h 8856"/>
                  <a:gd name="connsiteX6" fmla="*/ 59531 w 90678"/>
                  <a:gd name="connsiteY6" fmla="*/ 6858 h 8856"/>
                  <a:gd name="connsiteX7" fmla="*/ 85058 w 90678"/>
                  <a:gd name="connsiteY7" fmla="*/ 4096 h 8856"/>
                  <a:gd name="connsiteX8" fmla="*/ 90678 w 90678"/>
                  <a:gd name="connsiteY8" fmla="*/ 1143 h 8856"/>
                  <a:gd name="connsiteX9" fmla="*/ 80677 w 90678"/>
                  <a:gd name="connsiteY9" fmla="*/ 0 h 8856"/>
                  <a:gd name="connsiteX10" fmla="*/ 27623 w 90678"/>
                  <a:gd name="connsiteY10" fmla="*/ 857 h 8856"/>
                  <a:gd name="connsiteX11" fmla="*/ 25432 w 90678"/>
                  <a:gd name="connsiteY11" fmla="*/ 1429 h 8856"/>
                  <a:gd name="connsiteX12" fmla="*/ 22574 w 90678"/>
                  <a:gd name="connsiteY12" fmla="*/ 857 h 8856"/>
                  <a:gd name="connsiteX13" fmla="*/ 7144 w 90678"/>
                  <a:gd name="connsiteY13" fmla="*/ 1143 h 8856"/>
                  <a:gd name="connsiteX14" fmla="*/ 0 w 90678"/>
                  <a:gd name="connsiteY14" fmla="*/ 2762 h 8856"/>
                  <a:gd name="connsiteX15" fmla="*/ 2857 w 90678"/>
                  <a:gd name="connsiteY15" fmla="*/ 5048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0678" h="8856">
                    <a:moveTo>
                      <a:pt x="2762" y="5048"/>
                    </a:moveTo>
                    <a:cubicBezTo>
                      <a:pt x="12764" y="4000"/>
                      <a:pt x="4477" y="7620"/>
                      <a:pt x="11335" y="7334"/>
                    </a:cubicBezTo>
                    <a:cubicBezTo>
                      <a:pt x="19050" y="7906"/>
                      <a:pt x="17050" y="5906"/>
                      <a:pt x="22670" y="5906"/>
                    </a:cubicBezTo>
                    <a:cubicBezTo>
                      <a:pt x="20765" y="7620"/>
                      <a:pt x="34671" y="10668"/>
                      <a:pt x="34100" y="7429"/>
                    </a:cubicBezTo>
                    <a:cubicBezTo>
                      <a:pt x="34100" y="7144"/>
                      <a:pt x="34100" y="6953"/>
                      <a:pt x="34100" y="6668"/>
                    </a:cubicBezTo>
                    <a:cubicBezTo>
                      <a:pt x="41243" y="5715"/>
                      <a:pt x="53530" y="4286"/>
                      <a:pt x="53912" y="6858"/>
                    </a:cubicBezTo>
                    <a:cubicBezTo>
                      <a:pt x="55817" y="6858"/>
                      <a:pt x="57626" y="6858"/>
                      <a:pt x="59531" y="6858"/>
                    </a:cubicBezTo>
                    <a:cubicBezTo>
                      <a:pt x="66580" y="5525"/>
                      <a:pt x="82677" y="6668"/>
                      <a:pt x="85058" y="4096"/>
                    </a:cubicBezTo>
                    <a:cubicBezTo>
                      <a:pt x="95059" y="4096"/>
                      <a:pt x="85820" y="3048"/>
                      <a:pt x="90678" y="1143"/>
                    </a:cubicBezTo>
                    <a:cubicBezTo>
                      <a:pt x="87820" y="476"/>
                      <a:pt x="84392" y="191"/>
                      <a:pt x="80677" y="0"/>
                    </a:cubicBezTo>
                    <a:cubicBezTo>
                      <a:pt x="62960" y="286"/>
                      <a:pt x="45339" y="572"/>
                      <a:pt x="27623" y="857"/>
                    </a:cubicBezTo>
                    <a:cubicBezTo>
                      <a:pt x="26860" y="1048"/>
                      <a:pt x="26003" y="1238"/>
                      <a:pt x="25432" y="1429"/>
                    </a:cubicBezTo>
                    <a:cubicBezTo>
                      <a:pt x="24670" y="1238"/>
                      <a:pt x="23717" y="1048"/>
                      <a:pt x="22574" y="857"/>
                    </a:cubicBezTo>
                    <a:cubicBezTo>
                      <a:pt x="17431" y="857"/>
                      <a:pt x="12287" y="1048"/>
                      <a:pt x="7144" y="1143"/>
                    </a:cubicBezTo>
                    <a:cubicBezTo>
                      <a:pt x="3620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50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4" name="Vrije vorm: vorm 17193">
                <a:extLst>
                  <a:ext uri="{FF2B5EF4-FFF2-40B4-BE49-F238E27FC236}">
                    <a16:creationId xmlns:a16="http://schemas.microsoft.com/office/drawing/2014/main" id="{E4E3AD87-841B-4C90-EA04-9C0F036DAE21}"/>
                  </a:ext>
                </a:extLst>
              </p:cNvPr>
              <p:cNvSpPr/>
              <p:nvPr/>
            </p:nvSpPr>
            <p:spPr>
              <a:xfrm>
                <a:off x="8615560" y="1960326"/>
                <a:ext cx="20631" cy="11983"/>
              </a:xfrm>
              <a:custGeom>
                <a:avLst/>
                <a:gdLst>
                  <a:gd name="connsiteX0" fmla="*/ 14383 w 20631"/>
                  <a:gd name="connsiteY0" fmla="*/ 5316 h 11983"/>
                  <a:gd name="connsiteX1" fmla="*/ 2953 w 20631"/>
                  <a:gd name="connsiteY1" fmla="*/ 4459 h 11983"/>
                  <a:gd name="connsiteX2" fmla="*/ 5906 w 20631"/>
                  <a:gd name="connsiteY2" fmla="*/ 9698 h 11983"/>
                  <a:gd name="connsiteX3" fmla="*/ 3048 w 20631"/>
                  <a:gd name="connsiteY3" fmla="*/ 9698 h 11983"/>
                  <a:gd name="connsiteX4" fmla="*/ 8763 w 20631"/>
                  <a:gd name="connsiteY4" fmla="*/ 11984 h 11983"/>
                  <a:gd name="connsiteX5" fmla="*/ 11525 w 20631"/>
                  <a:gd name="connsiteY5" fmla="*/ 8269 h 11983"/>
                  <a:gd name="connsiteX6" fmla="*/ 19907 w 20631"/>
                  <a:gd name="connsiteY6" fmla="*/ 2459 h 11983"/>
                  <a:gd name="connsiteX7" fmla="*/ 0 w 20631"/>
                  <a:gd name="connsiteY7" fmla="*/ 78 h 11983"/>
                  <a:gd name="connsiteX8" fmla="*/ 0 w 20631"/>
                  <a:gd name="connsiteY8" fmla="*/ 3030 h 11983"/>
                  <a:gd name="connsiteX9" fmla="*/ 14192 w 2063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631" h="11983">
                    <a:moveTo>
                      <a:pt x="14383" y="5316"/>
                    </a:moveTo>
                    <a:cubicBezTo>
                      <a:pt x="7334" y="6269"/>
                      <a:pt x="5429" y="2364"/>
                      <a:pt x="2953" y="4459"/>
                    </a:cubicBezTo>
                    <a:cubicBezTo>
                      <a:pt x="-1810" y="6840"/>
                      <a:pt x="4763" y="7031"/>
                      <a:pt x="5906" y="9698"/>
                    </a:cubicBezTo>
                    <a:cubicBezTo>
                      <a:pt x="4953" y="9698"/>
                      <a:pt x="4001" y="9698"/>
                      <a:pt x="3048" y="9698"/>
                    </a:cubicBezTo>
                    <a:cubicBezTo>
                      <a:pt x="2953" y="10936"/>
                      <a:pt x="5239" y="11603"/>
                      <a:pt x="8763" y="11984"/>
                    </a:cubicBezTo>
                    <a:cubicBezTo>
                      <a:pt x="7811" y="10269"/>
                      <a:pt x="9144" y="9126"/>
                      <a:pt x="11525" y="8269"/>
                    </a:cubicBezTo>
                    <a:cubicBezTo>
                      <a:pt x="11240" y="5507"/>
                      <a:pt x="23717" y="6078"/>
                      <a:pt x="19907" y="2459"/>
                    </a:cubicBezTo>
                    <a:cubicBezTo>
                      <a:pt x="11049" y="2268"/>
                      <a:pt x="12192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811" y="2554"/>
                      <a:pt x="12478" y="3792"/>
                      <a:pt x="1419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5" name="Vrije vorm: vorm 17194">
                <a:extLst>
                  <a:ext uri="{FF2B5EF4-FFF2-40B4-BE49-F238E27FC236}">
                    <a16:creationId xmlns:a16="http://schemas.microsoft.com/office/drawing/2014/main" id="{8027FB59-424E-2ACC-DA75-CFA860634837}"/>
                  </a:ext>
                </a:extLst>
              </p:cNvPr>
              <p:cNvSpPr/>
              <p:nvPr/>
            </p:nvSpPr>
            <p:spPr>
              <a:xfrm>
                <a:off x="8828238" y="1975403"/>
                <a:ext cx="17527" cy="3929"/>
              </a:xfrm>
              <a:custGeom>
                <a:avLst/>
                <a:gdLst>
                  <a:gd name="connsiteX0" fmla="*/ 17351 w 17527"/>
                  <a:gd name="connsiteY0" fmla="*/ 2907 h 3929"/>
                  <a:gd name="connsiteX1" fmla="*/ 301 w 17527"/>
                  <a:gd name="connsiteY1" fmla="*/ 526 h 3929"/>
                  <a:gd name="connsiteX2" fmla="*/ 17351 w 17527"/>
                  <a:gd name="connsiteY2" fmla="*/ 2907 h 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27" h="3929">
                    <a:moveTo>
                      <a:pt x="17351" y="2907"/>
                    </a:moveTo>
                    <a:cubicBezTo>
                      <a:pt x="17255" y="1097"/>
                      <a:pt x="3825" y="-998"/>
                      <a:pt x="301" y="526"/>
                    </a:cubicBezTo>
                    <a:cubicBezTo>
                      <a:pt x="-2842" y="3098"/>
                      <a:pt x="19732" y="5288"/>
                      <a:pt x="17351" y="29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6" name="Vrije vorm: vorm 17195">
                <a:extLst>
                  <a:ext uri="{FF2B5EF4-FFF2-40B4-BE49-F238E27FC236}">
                    <a16:creationId xmlns:a16="http://schemas.microsoft.com/office/drawing/2014/main" id="{DAF25CED-B21D-BD30-9A95-71ED56973CFF}"/>
                  </a:ext>
                </a:extLst>
              </p:cNvPr>
              <p:cNvSpPr/>
              <p:nvPr/>
            </p:nvSpPr>
            <p:spPr>
              <a:xfrm>
                <a:off x="8689569" y="1971427"/>
                <a:ext cx="37227" cy="7293"/>
              </a:xfrm>
              <a:custGeom>
                <a:avLst/>
                <a:gdLst>
                  <a:gd name="connsiteX0" fmla="*/ 95 w 37227"/>
                  <a:gd name="connsiteY0" fmla="*/ 5740 h 7293"/>
                  <a:gd name="connsiteX1" fmla="*/ 5810 w 37227"/>
                  <a:gd name="connsiteY1" fmla="*/ 7264 h 7293"/>
                  <a:gd name="connsiteX2" fmla="*/ 22765 w 37227"/>
                  <a:gd name="connsiteY2" fmla="*/ 5931 h 7293"/>
                  <a:gd name="connsiteX3" fmla="*/ 31242 w 37227"/>
                  <a:gd name="connsiteY3" fmla="*/ 6693 h 7293"/>
                  <a:gd name="connsiteX4" fmla="*/ 36862 w 37227"/>
                  <a:gd name="connsiteY4" fmla="*/ 787 h 7293"/>
                  <a:gd name="connsiteX5" fmla="*/ 28289 w 37227"/>
                  <a:gd name="connsiteY5" fmla="*/ 25 h 7293"/>
                  <a:gd name="connsiteX6" fmla="*/ 28289 w 37227"/>
                  <a:gd name="connsiteY6" fmla="*/ 3740 h 7293"/>
                  <a:gd name="connsiteX7" fmla="*/ 0 w 37227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7227" h="7293">
                    <a:moveTo>
                      <a:pt x="95" y="5740"/>
                    </a:moveTo>
                    <a:cubicBezTo>
                      <a:pt x="381" y="6693"/>
                      <a:pt x="953" y="7455"/>
                      <a:pt x="5810" y="7264"/>
                    </a:cubicBezTo>
                    <a:cubicBezTo>
                      <a:pt x="12383" y="7074"/>
                      <a:pt x="17526" y="6502"/>
                      <a:pt x="22765" y="5931"/>
                    </a:cubicBezTo>
                    <a:cubicBezTo>
                      <a:pt x="26384" y="5931"/>
                      <a:pt x="26670" y="6883"/>
                      <a:pt x="31242" y="6693"/>
                    </a:cubicBezTo>
                    <a:cubicBezTo>
                      <a:pt x="34385" y="5073"/>
                      <a:pt x="38481" y="3740"/>
                      <a:pt x="36862" y="787"/>
                    </a:cubicBezTo>
                    <a:cubicBezTo>
                      <a:pt x="33242" y="787"/>
                      <a:pt x="32957" y="-165"/>
                      <a:pt x="28289" y="25"/>
                    </a:cubicBezTo>
                    <a:cubicBezTo>
                      <a:pt x="28289" y="1263"/>
                      <a:pt x="28289" y="2502"/>
                      <a:pt x="28289" y="3740"/>
                    </a:cubicBezTo>
                    <a:cubicBezTo>
                      <a:pt x="17526" y="4026"/>
                      <a:pt x="12954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7" name="Vrije vorm: vorm 17196">
                <a:extLst>
                  <a:ext uri="{FF2B5EF4-FFF2-40B4-BE49-F238E27FC236}">
                    <a16:creationId xmlns:a16="http://schemas.microsoft.com/office/drawing/2014/main" id="{C837AA04-C939-3326-8AA3-3682B935E674}"/>
                  </a:ext>
                </a:extLst>
              </p:cNvPr>
              <p:cNvSpPr/>
              <p:nvPr/>
            </p:nvSpPr>
            <p:spPr>
              <a:xfrm>
                <a:off x="8176451" y="1964118"/>
                <a:ext cx="82301" cy="16954"/>
              </a:xfrm>
              <a:custGeom>
                <a:avLst/>
                <a:gdLst>
                  <a:gd name="connsiteX0" fmla="*/ 2863 w 82301"/>
                  <a:gd name="connsiteY0" fmla="*/ 7715 h 16954"/>
                  <a:gd name="connsiteX1" fmla="*/ 25628 w 82301"/>
                  <a:gd name="connsiteY1" fmla="*/ 16764 h 16954"/>
                  <a:gd name="connsiteX2" fmla="*/ 56870 w 82301"/>
                  <a:gd name="connsiteY2" fmla="*/ 16954 h 16954"/>
                  <a:gd name="connsiteX3" fmla="*/ 56870 w 82301"/>
                  <a:gd name="connsiteY3" fmla="*/ 14002 h 16954"/>
                  <a:gd name="connsiteX4" fmla="*/ 71062 w 82301"/>
                  <a:gd name="connsiteY4" fmla="*/ 12668 h 16954"/>
                  <a:gd name="connsiteX5" fmla="*/ 82302 w 82301"/>
                  <a:gd name="connsiteY5" fmla="*/ 7525 h 16954"/>
                  <a:gd name="connsiteX6" fmla="*/ 56680 w 82301"/>
                  <a:gd name="connsiteY6" fmla="*/ 2191 h 16954"/>
                  <a:gd name="connsiteX7" fmla="*/ 57442 w 82301"/>
                  <a:gd name="connsiteY7" fmla="*/ 0 h 16954"/>
                  <a:gd name="connsiteX8" fmla="*/ 31057 w 82301"/>
                  <a:gd name="connsiteY8" fmla="*/ 762 h 16954"/>
                  <a:gd name="connsiteX9" fmla="*/ 25438 w 82301"/>
                  <a:gd name="connsiteY9" fmla="*/ 3429 h 16954"/>
                  <a:gd name="connsiteX10" fmla="*/ 21151 w 82301"/>
                  <a:gd name="connsiteY10" fmla="*/ 1048 h 16954"/>
                  <a:gd name="connsiteX11" fmla="*/ 2863 w 82301"/>
                  <a:gd name="connsiteY11" fmla="*/ 1524 h 16954"/>
                  <a:gd name="connsiteX12" fmla="*/ 6 w 82301"/>
                  <a:gd name="connsiteY12" fmla="*/ 6191 h 16954"/>
                  <a:gd name="connsiteX13" fmla="*/ 2863 w 82301"/>
                  <a:gd name="connsiteY13" fmla="*/ 7715 h 16954"/>
                  <a:gd name="connsiteX14" fmla="*/ 54013 w 82301"/>
                  <a:gd name="connsiteY14" fmla="*/ 12573 h 16954"/>
                  <a:gd name="connsiteX15" fmla="*/ 42678 w 82301"/>
                  <a:gd name="connsiteY15" fmla="*/ 13240 h 16954"/>
                  <a:gd name="connsiteX16" fmla="*/ 36868 w 82301"/>
                  <a:gd name="connsiteY16" fmla="*/ 5810 h 16954"/>
                  <a:gd name="connsiteX17" fmla="*/ 54013 w 82301"/>
                  <a:gd name="connsiteY17" fmla="*/ 12573 h 16954"/>
                  <a:gd name="connsiteX18" fmla="*/ 25438 w 82301"/>
                  <a:gd name="connsiteY18" fmla="*/ 4191 h 16954"/>
                  <a:gd name="connsiteX19" fmla="*/ 16960 w 82301"/>
                  <a:gd name="connsiteY19" fmla="*/ 7810 h 16954"/>
                  <a:gd name="connsiteX20" fmla="*/ 25438 w 82301"/>
                  <a:gd name="connsiteY20" fmla="*/ 4191 h 16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2301" h="16954">
                    <a:moveTo>
                      <a:pt x="2863" y="7715"/>
                    </a:moveTo>
                    <a:cubicBezTo>
                      <a:pt x="11150" y="10573"/>
                      <a:pt x="21437" y="12859"/>
                      <a:pt x="25628" y="16764"/>
                    </a:cubicBezTo>
                    <a:cubicBezTo>
                      <a:pt x="26390" y="16574"/>
                      <a:pt x="54965" y="16764"/>
                      <a:pt x="56870" y="16954"/>
                    </a:cubicBezTo>
                    <a:cubicBezTo>
                      <a:pt x="56870" y="16002"/>
                      <a:pt x="56870" y="14954"/>
                      <a:pt x="56870" y="14002"/>
                    </a:cubicBezTo>
                    <a:cubicBezTo>
                      <a:pt x="60585" y="13240"/>
                      <a:pt x="67348" y="13335"/>
                      <a:pt x="71062" y="12668"/>
                    </a:cubicBezTo>
                    <a:cubicBezTo>
                      <a:pt x="71348" y="9716"/>
                      <a:pt x="74396" y="9620"/>
                      <a:pt x="82302" y="7525"/>
                    </a:cubicBezTo>
                    <a:cubicBezTo>
                      <a:pt x="82111" y="3620"/>
                      <a:pt x="64681" y="4096"/>
                      <a:pt x="56680" y="2191"/>
                    </a:cubicBezTo>
                    <a:cubicBezTo>
                      <a:pt x="58394" y="1048"/>
                      <a:pt x="58394" y="381"/>
                      <a:pt x="57442" y="0"/>
                    </a:cubicBezTo>
                    <a:cubicBezTo>
                      <a:pt x="48679" y="286"/>
                      <a:pt x="39820" y="476"/>
                      <a:pt x="31057" y="762"/>
                    </a:cubicBezTo>
                    <a:cubicBezTo>
                      <a:pt x="31724" y="2286"/>
                      <a:pt x="32677" y="4001"/>
                      <a:pt x="25438" y="3429"/>
                    </a:cubicBezTo>
                    <a:cubicBezTo>
                      <a:pt x="24199" y="2572"/>
                      <a:pt x="22771" y="1810"/>
                      <a:pt x="21151" y="1048"/>
                    </a:cubicBezTo>
                    <a:cubicBezTo>
                      <a:pt x="15055" y="1238"/>
                      <a:pt x="8959" y="1333"/>
                      <a:pt x="2863" y="1524"/>
                    </a:cubicBezTo>
                    <a:cubicBezTo>
                      <a:pt x="958" y="2858"/>
                      <a:pt x="-89" y="4286"/>
                      <a:pt x="6" y="6191"/>
                    </a:cubicBezTo>
                    <a:cubicBezTo>
                      <a:pt x="577" y="6763"/>
                      <a:pt x="6" y="7620"/>
                      <a:pt x="2863" y="7715"/>
                    </a:cubicBezTo>
                    <a:close/>
                    <a:moveTo>
                      <a:pt x="54013" y="12573"/>
                    </a:moveTo>
                    <a:cubicBezTo>
                      <a:pt x="48679" y="12383"/>
                      <a:pt x="47726" y="13335"/>
                      <a:pt x="42678" y="13240"/>
                    </a:cubicBezTo>
                    <a:cubicBezTo>
                      <a:pt x="35439" y="10477"/>
                      <a:pt x="42202" y="8287"/>
                      <a:pt x="36868" y="5810"/>
                    </a:cubicBezTo>
                    <a:cubicBezTo>
                      <a:pt x="48488" y="6572"/>
                      <a:pt x="52870" y="9144"/>
                      <a:pt x="54013" y="12573"/>
                    </a:cubicBezTo>
                    <a:close/>
                    <a:moveTo>
                      <a:pt x="25438" y="4191"/>
                    </a:moveTo>
                    <a:cubicBezTo>
                      <a:pt x="26009" y="6287"/>
                      <a:pt x="25914" y="8192"/>
                      <a:pt x="16960" y="7810"/>
                    </a:cubicBezTo>
                    <a:cubicBezTo>
                      <a:pt x="16484" y="5715"/>
                      <a:pt x="16579" y="3810"/>
                      <a:pt x="25438" y="41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98" name="Vrije vorm: vorm 17197">
                <a:extLst>
                  <a:ext uri="{FF2B5EF4-FFF2-40B4-BE49-F238E27FC236}">
                    <a16:creationId xmlns:a16="http://schemas.microsoft.com/office/drawing/2014/main" id="{9823F22E-8B3E-7A2F-B36E-72B507DC5060}"/>
                  </a:ext>
                </a:extLst>
              </p:cNvPr>
              <p:cNvSpPr/>
              <p:nvPr/>
            </p:nvSpPr>
            <p:spPr>
              <a:xfrm>
                <a:off x="7568191" y="1973262"/>
                <a:ext cx="2312955" cy="1783842"/>
              </a:xfrm>
              <a:custGeom>
                <a:avLst/>
                <a:gdLst>
                  <a:gd name="connsiteX0" fmla="*/ 2307717 w 2312955"/>
                  <a:gd name="connsiteY0" fmla="*/ 1063276 h 1783842"/>
                  <a:gd name="connsiteX1" fmla="*/ 2306669 w 2312955"/>
                  <a:gd name="connsiteY1" fmla="*/ 1053084 h 1783842"/>
                  <a:gd name="connsiteX2" fmla="*/ 2297525 w 2312955"/>
                  <a:gd name="connsiteY2" fmla="*/ 1032891 h 1783842"/>
                  <a:gd name="connsiteX3" fmla="*/ 2286857 w 2312955"/>
                  <a:gd name="connsiteY3" fmla="*/ 1003554 h 1783842"/>
                  <a:gd name="connsiteX4" fmla="*/ 2279809 w 2312955"/>
                  <a:gd name="connsiteY4" fmla="*/ 949643 h 1783842"/>
                  <a:gd name="connsiteX5" fmla="*/ 2280285 w 2312955"/>
                  <a:gd name="connsiteY5" fmla="*/ 949262 h 1783842"/>
                  <a:gd name="connsiteX6" fmla="*/ 2280285 w 2312955"/>
                  <a:gd name="connsiteY6" fmla="*/ 946690 h 1783842"/>
                  <a:gd name="connsiteX7" fmla="*/ 2279428 w 2312955"/>
                  <a:gd name="connsiteY7" fmla="*/ 946690 h 1783842"/>
                  <a:gd name="connsiteX8" fmla="*/ 2272570 w 2312955"/>
                  <a:gd name="connsiteY8" fmla="*/ 867918 h 1783842"/>
                  <a:gd name="connsiteX9" fmla="*/ 2276285 w 2312955"/>
                  <a:gd name="connsiteY9" fmla="*/ 870299 h 1783842"/>
                  <a:gd name="connsiteX10" fmla="*/ 2279333 w 2312955"/>
                  <a:gd name="connsiteY10" fmla="*/ 872776 h 1783842"/>
                  <a:gd name="connsiteX11" fmla="*/ 2280285 w 2312955"/>
                  <a:gd name="connsiteY11" fmla="*/ 871728 h 1783842"/>
                  <a:gd name="connsiteX12" fmla="*/ 2282571 w 2312955"/>
                  <a:gd name="connsiteY12" fmla="*/ 876776 h 1783842"/>
                  <a:gd name="connsiteX13" fmla="*/ 2280285 w 2312955"/>
                  <a:gd name="connsiteY13" fmla="*/ 882872 h 1783842"/>
                  <a:gd name="connsiteX14" fmla="*/ 2288381 w 2312955"/>
                  <a:gd name="connsiteY14" fmla="*/ 890302 h 1783842"/>
                  <a:gd name="connsiteX15" fmla="*/ 2287048 w 2312955"/>
                  <a:gd name="connsiteY15" fmla="*/ 884015 h 1783842"/>
                  <a:gd name="connsiteX16" fmla="*/ 2288000 w 2312955"/>
                  <a:gd name="connsiteY16" fmla="*/ 885539 h 1783842"/>
                  <a:gd name="connsiteX17" fmla="*/ 2286000 w 2312955"/>
                  <a:gd name="connsiteY17" fmla="*/ 870299 h 1783842"/>
                  <a:gd name="connsiteX18" fmla="*/ 2283333 w 2312955"/>
                  <a:gd name="connsiteY18" fmla="*/ 872585 h 1783842"/>
                  <a:gd name="connsiteX19" fmla="*/ 2283333 w 2312955"/>
                  <a:gd name="connsiteY19" fmla="*/ 872585 h 1783842"/>
                  <a:gd name="connsiteX20" fmla="*/ 2283333 w 2312955"/>
                  <a:gd name="connsiteY20" fmla="*/ 872585 h 1783842"/>
                  <a:gd name="connsiteX21" fmla="*/ 2282952 w 2312955"/>
                  <a:gd name="connsiteY21" fmla="*/ 872871 h 1783842"/>
                  <a:gd name="connsiteX22" fmla="*/ 2283809 w 2312955"/>
                  <a:gd name="connsiteY22" fmla="*/ 867632 h 1783842"/>
                  <a:gd name="connsiteX23" fmla="*/ 2286381 w 2312955"/>
                  <a:gd name="connsiteY23" fmla="*/ 862298 h 1783842"/>
                  <a:gd name="connsiteX24" fmla="*/ 2284286 w 2312955"/>
                  <a:gd name="connsiteY24" fmla="*/ 857441 h 1783842"/>
                  <a:gd name="connsiteX25" fmla="*/ 2282952 w 2312955"/>
                  <a:gd name="connsiteY25" fmla="*/ 852488 h 1783842"/>
                  <a:gd name="connsiteX26" fmla="*/ 2281047 w 2312955"/>
                  <a:gd name="connsiteY26" fmla="*/ 847820 h 1783842"/>
                  <a:gd name="connsiteX27" fmla="*/ 2282381 w 2312955"/>
                  <a:gd name="connsiteY27" fmla="*/ 829247 h 1783842"/>
                  <a:gd name="connsiteX28" fmla="*/ 2281619 w 2312955"/>
                  <a:gd name="connsiteY28" fmla="*/ 829056 h 1783842"/>
                  <a:gd name="connsiteX29" fmla="*/ 2277332 w 2312955"/>
                  <a:gd name="connsiteY29" fmla="*/ 836771 h 1783842"/>
                  <a:gd name="connsiteX30" fmla="*/ 2271998 w 2312955"/>
                  <a:gd name="connsiteY30" fmla="*/ 812768 h 1783842"/>
                  <a:gd name="connsiteX31" fmla="*/ 2272570 w 2312955"/>
                  <a:gd name="connsiteY31" fmla="*/ 800767 h 1783842"/>
                  <a:gd name="connsiteX32" fmla="*/ 2273903 w 2312955"/>
                  <a:gd name="connsiteY32" fmla="*/ 809434 h 1783842"/>
                  <a:gd name="connsiteX33" fmla="*/ 2278952 w 2312955"/>
                  <a:gd name="connsiteY33" fmla="*/ 824579 h 1783842"/>
                  <a:gd name="connsiteX34" fmla="*/ 2288096 w 2312955"/>
                  <a:gd name="connsiteY34" fmla="*/ 834581 h 1783842"/>
                  <a:gd name="connsiteX35" fmla="*/ 2275904 w 2312955"/>
                  <a:gd name="connsiteY35" fmla="*/ 762286 h 1783842"/>
                  <a:gd name="connsiteX36" fmla="*/ 2278475 w 2312955"/>
                  <a:gd name="connsiteY36" fmla="*/ 744284 h 1783842"/>
                  <a:gd name="connsiteX37" fmla="*/ 2286191 w 2312955"/>
                  <a:gd name="connsiteY37" fmla="*/ 768382 h 1783842"/>
                  <a:gd name="connsiteX38" fmla="*/ 2291239 w 2312955"/>
                  <a:gd name="connsiteY38" fmla="*/ 786098 h 1783842"/>
                  <a:gd name="connsiteX39" fmla="*/ 2301335 w 2312955"/>
                  <a:gd name="connsiteY39" fmla="*/ 806291 h 1783842"/>
                  <a:gd name="connsiteX40" fmla="*/ 2303336 w 2312955"/>
                  <a:gd name="connsiteY40" fmla="*/ 798576 h 1783842"/>
                  <a:gd name="connsiteX41" fmla="*/ 2303336 w 2312955"/>
                  <a:gd name="connsiteY41" fmla="*/ 788384 h 1783842"/>
                  <a:gd name="connsiteX42" fmla="*/ 2298287 w 2312955"/>
                  <a:gd name="connsiteY42" fmla="*/ 775716 h 1783842"/>
                  <a:gd name="connsiteX43" fmla="*/ 2297240 w 2312955"/>
                  <a:gd name="connsiteY43" fmla="*/ 765524 h 1783842"/>
                  <a:gd name="connsiteX44" fmla="*/ 2288096 w 2312955"/>
                  <a:gd name="connsiteY44" fmla="*/ 745331 h 1783842"/>
                  <a:gd name="connsiteX45" fmla="*/ 2280762 w 2312955"/>
                  <a:gd name="connsiteY45" fmla="*/ 730568 h 1783842"/>
                  <a:gd name="connsiteX46" fmla="*/ 2294477 w 2312955"/>
                  <a:gd name="connsiteY46" fmla="*/ 677037 h 1783842"/>
                  <a:gd name="connsiteX47" fmla="*/ 2275808 w 2312955"/>
                  <a:gd name="connsiteY47" fmla="*/ 643985 h 1783842"/>
                  <a:gd name="connsiteX48" fmla="*/ 2290667 w 2312955"/>
                  <a:gd name="connsiteY48" fmla="*/ 588359 h 1783842"/>
                  <a:gd name="connsiteX49" fmla="*/ 2290667 w 2312955"/>
                  <a:gd name="connsiteY49" fmla="*/ 281845 h 1783842"/>
                  <a:gd name="connsiteX50" fmla="*/ 2290667 w 2312955"/>
                  <a:gd name="connsiteY50" fmla="*/ 206693 h 1783842"/>
                  <a:gd name="connsiteX51" fmla="*/ 2290667 w 2312955"/>
                  <a:gd name="connsiteY51" fmla="*/ 13145 h 1783842"/>
                  <a:gd name="connsiteX52" fmla="*/ 2243042 w 2312955"/>
                  <a:gd name="connsiteY52" fmla="*/ 13145 h 1783842"/>
                  <a:gd name="connsiteX53" fmla="*/ 2130933 w 2312955"/>
                  <a:gd name="connsiteY53" fmla="*/ 51911 h 1783842"/>
                  <a:gd name="connsiteX54" fmla="*/ 1800130 w 2312955"/>
                  <a:gd name="connsiteY54" fmla="*/ 32576 h 1783842"/>
                  <a:gd name="connsiteX55" fmla="*/ 2077307 w 2312955"/>
                  <a:gd name="connsiteY55" fmla="*/ 32576 h 1783842"/>
                  <a:gd name="connsiteX56" fmla="*/ 1999012 w 2312955"/>
                  <a:gd name="connsiteY56" fmla="*/ 14478 h 1783842"/>
                  <a:gd name="connsiteX57" fmla="*/ 1716881 w 2312955"/>
                  <a:gd name="connsiteY57" fmla="*/ 14669 h 1783842"/>
                  <a:gd name="connsiteX58" fmla="*/ 1713548 w 2312955"/>
                  <a:gd name="connsiteY58" fmla="*/ 13240 h 1783842"/>
                  <a:gd name="connsiteX59" fmla="*/ 1672685 w 2312955"/>
                  <a:gd name="connsiteY59" fmla="*/ 13240 h 1783842"/>
                  <a:gd name="connsiteX60" fmla="*/ 1669352 w 2312955"/>
                  <a:gd name="connsiteY60" fmla="*/ 14764 h 1783842"/>
                  <a:gd name="connsiteX61" fmla="*/ 1404271 w 2312955"/>
                  <a:gd name="connsiteY61" fmla="*/ 14954 h 1783842"/>
                  <a:gd name="connsiteX62" fmla="*/ 1405033 w 2312955"/>
                  <a:gd name="connsiteY62" fmla="*/ 13621 h 1783842"/>
                  <a:gd name="connsiteX63" fmla="*/ 1396556 w 2312955"/>
                  <a:gd name="connsiteY63" fmla="*/ 13621 h 1783842"/>
                  <a:gd name="connsiteX64" fmla="*/ 1393698 w 2312955"/>
                  <a:gd name="connsiteY64" fmla="*/ 13621 h 1783842"/>
                  <a:gd name="connsiteX65" fmla="*/ 1390745 w 2312955"/>
                  <a:gd name="connsiteY65" fmla="*/ 9144 h 1783842"/>
                  <a:gd name="connsiteX66" fmla="*/ 1376553 w 2312955"/>
                  <a:gd name="connsiteY66" fmla="*/ 6858 h 1783842"/>
                  <a:gd name="connsiteX67" fmla="*/ 1368076 w 2312955"/>
                  <a:gd name="connsiteY67" fmla="*/ 7525 h 1783842"/>
                  <a:gd name="connsiteX68" fmla="*/ 1390745 w 2312955"/>
                  <a:gd name="connsiteY68" fmla="*/ 15050 h 1783842"/>
                  <a:gd name="connsiteX69" fmla="*/ 1276064 w 2312955"/>
                  <a:gd name="connsiteY69" fmla="*/ 15050 h 1783842"/>
                  <a:gd name="connsiteX70" fmla="*/ 1069943 w 2312955"/>
                  <a:gd name="connsiteY70" fmla="*/ 7525 h 1783842"/>
                  <a:gd name="connsiteX71" fmla="*/ 998125 w 2312955"/>
                  <a:gd name="connsiteY71" fmla="*/ 13430 h 1783842"/>
                  <a:gd name="connsiteX72" fmla="*/ 937641 w 2312955"/>
                  <a:gd name="connsiteY72" fmla="*/ 13430 h 1783842"/>
                  <a:gd name="connsiteX73" fmla="*/ 900303 w 2312955"/>
                  <a:gd name="connsiteY73" fmla="*/ 4858 h 1783842"/>
                  <a:gd name="connsiteX74" fmla="*/ 900303 w 2312955"/>
                  <a:gd name="connsiteY74" fmla="*/ 6382 h 1783842"/>
                  <a:gd name="connsiteX75" fmla="*/ 908876 w 2312955"/>
                  <a:gd name="connsiteY75" fmla="*/ 9430 h 1783842"/>
                  <a:gd name="connsiteX76" fmla="*/ 900398 w 2312955"/>
                  <a:gd name="connsiteY76" fmla="*/ 13811 h 1783842"/>
                  <a:gd name="connsiteX77" fmla="*/ 904589 w 2312955"/>
                  <a:gd name="connsiteY77" fmla="*/ 14383 h 1783842"/>
                  <a:gd name="connsiteX78" fmla="*/ 899922 w 2312955"/>
                  <a:gd name="connsiteY78" fmla="*/ 16097 h 1783842"/>
                  <a:gd name="connsiteX79" fmla="*/ 829342 w 2312955"/>
                  <a:gd name="connsiteY79" fmla="*/ 31909 h 1783842"/>
                  <a:gd name="connsiteX80" fmla="*/ 822579 w 2312955"/>
                  <a:gd name="connsiteY80" fmla="*/ 31909 h 1783842"/>
                  <a:gd name="connsiteX81" fmla="*/ 772859 w 2312955"/>
                  <a:gd name="connsiteY81" fmla="*/ 24956 h 1783842"/>
                  <a:gd name="connsiteX82" fmla="*/ 768382 w 2312955"/>
                  <a:gd name="connsiteY82" fmla="*/ 25051 h 1783842"/>
                  <a:gd name="connsiteX83" fmla="*/ 613601 w 2312955"/>
                  <a:gd name="connsiteY83" fmla="*/ 23813 h 1783842"/>
                  <a:gd name="connsiteX84" fmla="*/ 330327 w 2312955"/>
                  <a:gd name="connsiteY84" fmla="*/ 7334 h 1783842"/>
                  <a:gd name="connsiteX85" fmla="*/ 316230 w 2312955"/>
                  <a:gd name="connsiteY85" fmla="*/ 10192 h 1783842"/>
                  <a:gd name="connsiteX86" fmla="*/ 314039 w 2312955"/>
                  <a:gd name="connsiteY86" fmla="*/ 8858 h 1783842"/>
                  <a:gd name="connsiteX87" fmla="*/ 316230 w 2312955"/>
                  <a:gd name="connsiteY87" fmla="*/ 5048 h 1783842"/>
                  <a:gd name="connsiteX88" fmla="*/ 304229 w 2312955"/>
                  <a:gd name="connsiteY88" fmla="*/ 6001 h 1783842"/>
                  <a:gd name="connsiteX89" fmla="*/ 294799 w 2312955"/>
                  <a:gd name="connsiteY89" fmla="*/ 5715 h 1783842"/>
                  <a:gd name="connsiteX90" fmla="*/ 260985 w 2312955"/>
                  <a:gd name="connsiteY90" fmla="*/ 8668 h 1783842"/>
                  <a:gd name="connsiteX91" fmla="*/ 248222 w 2312955"/>
                  <a:gd name="connsiteY91" fmla="*/ 6858 h 1783842"/>
                  <a:gd name="connsiteX92" fmla="*/ 251079 w 2312955"/>
                  <a:gd name="connsiteY92" fmla="*/ 4667 h 1783842"/>
                  <a:gd name="connsiteX93" fmla="*/ 270129 w 2312955"/>
                  <a:gd name="connsiteY93" fmla="*/ 95 h 1783842"/>
                  <a:gd name="connsiteX94" fmla="*/ 233648 w 2312955"/>
                  <a:gd name="connsiteY94" fmla="*/ 191 h 1783842"/>
                  <a:gd name="connsiteX95" fmla="*/ 234029 w 2312955"/>
                  <a:gd name="connsiteY95" fmla="*/ 1524 h 1783842"/>
                  <a:gd name="connsiteX96" fmla="*/ 234029 w 2312955"/>
                  <a:gd name="connsiteY96" fmla="*/ 6001 h 1783842"/>
                  <a:gd name="connsiteX97" fmla="*/ 228219 w 2312955"/>
                  <a:gd name="connsiteY97" fmla="*/ 762 h 1783842"/>
                  <a:gd name="connsiteX98" fmla="*/ 227171 w 2312955"/>
                  <a:gd name="connsiteY98" fmla="*/ 191 h 1783842"/>
                  <a:gd name="connsiteX99" fmla="*/ 213932 w 2312955"/>
                  <a:gd name="connsiteY99" fmla="*/ 191 h 1783842"/>
                  <a:gd name="connsiteX100" fmla="*/ 205645 w 2312955"/>
                  <a:gd name="connsiteY100" fmla="*/ 4191 h 1783842"/>
                  <a:gd name="connsiteX101" fmla="*/ 208312 w 2312955"/>
                  <a:gd name="connsiteY101" fmla="*/ 191 h 1783842"/>
                  <a:gd name="connsiteX102" fmla="*/ 119062 w 2312955"/>
                  <a:gd name="connsiteY102" fmla="*/ 0 h 1783842"/>
                  <a:gd name="connsiteX103" fmla="*/ 123444 w 2312955"/>
                  <a:gd name="connsiteY103" fmla="*/ 3620 h 1783842"/>
                  <a:gd name="connsiteX104" fmla="*/ 126302 w 2312955"/>
                  <a:gd name="connsiteY104" fmla="*/ 4382 h 1783842"/>
                  <a:gd name="connsiteX105" fmla="*/ 126302 w 2312955"/>
                  <a:gd name="connsiteY105" fmla="*/ 3620 h 1783842"/>
                  <a:gd name="connsiteX106" fmla="*/ 126302 w 2312955"/>
                  <a:gd name="connsiteY106" fmla="*/ 667 h 1783842"/>
                  <a:gd name="connsiteX107" fmla="*/ 143351 w 2312955"/>
                  <a:gd name="connsiteY107" fmla="*/ 2286 h 1783842"/>
                  <a:gd name="connsiteX108" fmla="*/ 143351 w 2312955"/>
                  <a:gd name="connsiteY108" fmla="*/ 6001 h 1783842"/>
                  <a:gd name="connsiteX109" fmla="*/ 143351 w 2312955"/>
                  <a:gd name="connsiteY109" fmla="*/ 6763 h 1783842"/>
                  <a:gd name="connsiteX110" fmla="*/ 160401 w 2312955"/>
                  <a:gd name="connsiteY110" fmla="*/ 9144 h 1783842"/>
                  <a:gd name="connsiteX111" fmla="*/ 168878 w 2312955"/>
                  <a:gd name="connsiteY111" fmla="*/ 4763 h 1783842"/>
                  <a:gd name="connsiteX112" fmla="*/ 180308 w 2312955"/>
                  <a:gd name="connsiteY112" fmla="*/ 7810 h 1783842"/>
                  <a:gd name="connsiteX113" fmla="*/ 194501 w 2312955"/>
                  <a:gd name="connsiteY113" fmla="*/ 8668 h 1783842"/>
                  <a:gd name="connsiteX114" fmla="*/ 202978 w 2312955"/>
                  <a:gd name="connsiteY114" fmla="*/ 6477 h 1783842"/>
                  <a:gd name="connsiteX115" fmla="*/ 219932 w 2312955"/>
                  <a:gd name="connsiteY115" fmla="*/ 5906 h 1783842"/>
                  <a:gd name="connsiteX116" fmla="*/ 214408 w 2312955"/>
                  <a:gd name="connsiteY116" fmla="*/ 11811 h 1783842"/>
                  <a:gd name="connsiteX117" fmla="*/ 214408 w 2312955"/>
                  <a:gd name="connsiteY117" fmla="*/ 12668 h 1783842"/>
                  <a:gd name="connsiteX118" fmla="*/ 164687 w 2312955"/>
                  <a:gd name="connsiteY118" fmla="*/ 16193 h 1783842"/>
                  <a:gd name="connsiteX119" fmla="*/ 151066 w 2312955"/>
                  <a:gd name="connsiteY119" fmla="*/ 13621 h 1783842"/>
                  <a:gd name="connsiteX120" fmla="*/ 132302 w 2312955"/>
                  <a:gd name="connsiteY120" fmla="*/ 13621 h 1783842"/>
                  <a:gd name="connsiteX121" fmla="*/ 137827 w 2312955"/>
                  <a:gd name="connsiteY121" fmla="*/ 10478 h 1783842"/>
                  <a:gd name="connsiteX122" fmla="*/ 132016 w 2312955"/>
                  <a:gd name="connsiteY122" fmla="*/ 7430 h 1783842"/>
                  <a:gd name="connsiteX123" fmla="*/ 126397 w 2312955"/>
                  <a:gd name="connsiteY123" fmla="*/ 7430 h 1783842"/>
                  <a:gd name="connsiteX124" fmla="*/ 123539 w 2312955"/>
                  <a:gd name="connsiteY124" fmla="*/ 8096 h 1783842"/>
                  <a:gd name="connsiteX125" fmla="*/ 123539 w 2312955"/>
                  <a:gd name="connsiteY125" fmla="*/ 8858 h 1783842"/>
                  <a:gd name="connsiteX126" fmla="*/ 121063 w 2312955"/>
                  <a:gd name="connsiteY126" fmla="*/ 13526 h 1783842"/>
                  <a:gd name="connsiteX127" fmla="*/ 64770 w 2312955"/>
                  <a:gd name="connsiteY127" fmla="*/ 13526 h 1783842"/>
                  <a:gd name="connsiteX128" fmla="*/ 64294 w 2312955"/>
                  <a:gd name="connsiteY128" fmla="*/ 13335 h 1783842"/>
                  <a:gd name="connsiteX129" fmla="*/ 63151 w 2312955"/>
                  <a:gd name="connsiteY129" fmla="*/ 13526 h 1783842"/>
                  <a:gd name="connsiteX130" fmla="*/ 39815 w 2312955"/>
                  <a:gd name="connsiteY130" fmla="*/ 13526 h 1783842"/>
                  <a:gd name="connsiteX131" fmla="*/ 39815 w 2312955"/>
                  <a:gd name="connsiteY131" fmla="*/ 70199 h 1783842"/>
                  <a:gd name="connsiteX132" fmla="*/ 39815 w 2312955"/>
                  <a:gd name="connsiteY132" fmla="*/ 72200 h 1783842"/>
                  <a:gd name="connsiteX133" fmla="*/ 37624 w 2312955"/>
                  <a:gd name="connsiteY133" fmla="*/ 72866 h 1783842"/>
                  <a:gd name="connsiteX134" fmla="*/ 36766 w 2312955"/>
                  <a:gd name="connsiteY134" fmla="*/ 56007 h 1783842"/>
                  <a:gd name="connsiteX135" fmla="*/ 36766 w 2312955"/>
                  <a:gd name="connsiteY135" fmla="*/ 73152 h 1783842"/>
                  <a:gd name="connsiteX136" fmla="*/ 29337 w 2312955"/>
                  <a:gd name="connsiteY136" fmla="*/ 75343 h 1783842"/>
                  <a:gd name="connsiteX137" fmla="*/ 29337 w 2312955"/>
                  <a:gd name="connsiteY137" fmla="*/ 248031 h 1783842"/>
                  <a:gd name="connsiteX138" fmla="*/ 25908 w 2312955"/>
                  <a:gd name="connsiteY138" fmla="*/ 237458 h 1783842"/>
                  <a:gd name="connsiteX139" fmla="*/ 25908 w 2312955"/>
                  <a:gd name="connsiteY139" fmla="*/ 245459 h 1783842"/>
                  <a:gd name="connsiteX140" fmla="*/ 29432 w 2312955"/>
                  <a:gd name="connsiteY140" fmla="*/ 253270 h 1783842"/>
                  <a:gd name="connsiteX141" fmla="*/ 29432 w 2312955"/>
                  <a:gd name="connsiteY141" fmla="*/ 270510 h 1783842"/>
                  <a:gd name="connsiteX142" fmla="*/ 29242 w 2312955"/>
                  <a:gd name="connsiteY142" fmla="*/ 270034 h 1783842"/>
                  <a:gd name="connsiteX143" fmla="*/ 26479 w 2312955"/>
                  <a:gd name="connsiteY143" fmla="*/ 261652 h 1783842"/>
                  <a:gd name="connsiteX144" fmla="*/ 24670 w 2312955"/>
                  <a:gd name="connsiteY144" fmla="*/ 263462 h 1783842"/>
                  <a:gd name="connsiteX145" fmla="*/ 26956 w 2312955"/>
                  <a:gd name="connsiteY145" fmla="*/ 267843 h 1783842"/>
                  <a:gd name="connsiteX146" fmla="*/ 23717 w 2312955"/>
                  <a:gd name="connsiteY146" fmla="*/ 267462 h 1783842"/>
                  <a:gd name="connsiteX147" fmla="*/ 20479 w 2312955"/>
                  <a:gd name="connsiteY147" fmla="*/ 264986 h 1783842"/>
                  <a:gd name="connsiteX148" fmla="*/ 23717 w 2312955"/>
                  <a:gd name="connsiteY148" fmla="*/ 275463 h 1783842"/>
                  <a:gd name="connsiteX149" fmla="*/ 25622 w 2312955"/>
                  <a:gd name="connsiteY149" fmla="*/ 275749 h 1783842"/>
                  <a:gd name="connsiteX150" fmla="*/ 27908 w 2312955"/>
                  <a:gd name="connsiteY150" fmla="*/ 272034 h 1783842"/>
                  <a:gd name="connsiteX151" fmla="*/ 29528 w 2312955"/>
                  <a:gd name="connsiteY151" fmla="*/ 275749 h 1783842"/>
                  <a:gd name="connsiteX152" fmla="*/ 29528 w 2312955"/>
                  <a:gd name="connsiteY152" fmla="*/ 280035 h 1783842"/>
                  <a:gd name="connsiteX153" fmla="*/ 27813 w 2312955"/>
                  <a:gd name="connsiteY153" fmla="*/ 291846 h 1783842"/>
                  <a:gd name="connsiteX154" fmla="*/ 25146 w 2312955"/>
                  <a:gd name="connsiteY154" fmla="*/ 289846 h 1783842"/>
                  <a:gd name="connsiteX155" fmla="*/ 25622 w 2312955"/>
                  <a:gd name="connsiteY155" fmla="*/ 297942 h 1783842"/>
                  <a:gd name="connsiteX156" fmla="*/ 27337 w 2312955"/>
                  <a:gd name="connsiteY156" fmla="*/ 295561 h 1783842"/>
                  <a:gd name="connsiteX157" fmla="*/ 25241 w 2312955"/>
                  <a:gd name="connsiteY157" fmla="*/ 311944 h 1783842"/>
                  <a:gd name="connsiteX158" fmla="*/ 25241 w 2312955"/>
                  <a:gd name="connsiteY158" fmla="*/ 311944 h 1783842"/>
                  <a:gd name="connsiteX159" fmla="*/ 24765 w 2312955"/>
                  <a:gd name="connsiteY159" fmla="*/ 311944 h 1783842"/>
                  <a:gd name="connsiteX160" fmla="*/ 24670 w 2312955"/>
                  <a:gd name="connsiteY160" fmla="*/ 317087 h 1783842"/>
                  <a:gd name="connsiteX161" fmla="*/ 16954 w 2312955"/>
                  <a:gd name="connsiteY161" fmla="*/ 393287 h 1783842"/>
                  <a:gd name="connsiteX162" fmla="*/ 16383 w 2312955"/>
                  <a:gd name="connsiteY162" fmla="*/ 383000 h 1783842"/>
                  <a:gd name="connsiteX163" fmla="*/ 16383 w 2312955"/>
                  <a:gd name="connsiteY163" fmla="*/ 400241 h 1783842"/>
                  <a:gd name="connsiteX164" fmla="*/ 12859 w 2312955"/>
                  <a:gd name="connsiteY164" fmla="*/ 453009 h 1783842"/>
                  <a:gd name="connsiteX165" fmla="*/ 11906 w 2312955"/>
                  <a:gd name="connsiteY165" fmla="*/ 444722 h 1783842"/>
                  <a:gd name="connsiteX166" fmla="*/ 12382 w 2312955"/>
                  <a:gd name="connsiteY166" fmla="*/ 456819 h 1783842"/>
                  <a:gd name="connsiteX167" fmla="*/ 12764 w 2312955"/>
                  <a:gd name="connsiteY167" fmla="*/ 454819 h 1783842"/>
                  <a:gd name="connsiteX168" fmla="*/ 10573 w 2312955"/>
                  <a:gd name="connsiteY168" fmla="*/ 504634 h 1783842"/>
                  <a:gd name="connsiteX169" fmla="*/ 10096 w 2312955"/>
                  <a:gd name="connsiteY169" fmla="*/ 502730 h 1783842"/>
                  <a:gd name="connsiteX170" fmla="*/ 10382 w 2312955"/>
                  <a:gd name="connsiteY170" fmla="*/ 508445 h 1783842"/>
                  <a:gd name="connsiteX171" fmla="*/ 8763 w 2312955"/>
                  <a:gd name="connsiteY171" fmla="*/ 574167 h 1783842"/>
                  <a:gd name="connsiteX172" fmla="*/ 5524 w 2312955"/>
                  <a:gd name="connsiteY172" fmla="*/ 564452 h 1783842"/>
                  <a:gd name="connsiteX173" fmla="*/ 5524 w 2312955"/>
                  <a:gd name="connsiteY173" fmla="*/ 572453 h 1783842"/>
                  <a:gd name="connsiteX174" fmla="*/ 7048 w 2312955"/>
                  <a:gd name="connsiteY174" fmla="*/ 571309 h 1783842"/>
                  <a:gd name="connsiteX175" fmla="*/ 8096 w 2312955"/>
                  <a:gd name="connsiteY175" fmla="*/ 589407 h 1783842"/>
                  <a:gd name="connsiteX176" fmla="*/ 7334 w 2312955"/>
                  <a:gd name="connsiteY176" fmla="*/ 571881 h 1783842"/>
                  <a:gd name="connsiteX177" fmla="*/ 8763 w 2312955"/>
                  <a:gd name="connsiteY177" fmla="*/ 578453 h 1783842"/>
                  <a:gd name="connsiteX178" fmla="*/ 8668 w 2312955"/>
                  <a:gd name="connsiteY178" fmla="*/ 596456 h 1783842"/>
                  <a:gd name="connsiteX179" fmla="*/ 6096 w 2312955"/>
                  <a:gd name="connsiteY179" fmla="*/ 588645 h 1783842"/>
                  <a:gd name="connsiteX180" fmla="*/ 4191 w 2312955"/>
                  <a:gd name="connsiteY180" fmla="*/ 590455 h 1783842"/>
                  <a:gd name="connsiteX181" fmla="*/ 6477 w 2312955"/>
                  <a:gd name="connsiteY181" fmla="*/ 594741 h 1783842"/>
                  <a:gd name="connsiteX182" fmla="*/ 3239 w 2312955"/>
                  <a:gd name="connsiteY182" fmla="*/ 594360 h 1783842"/>
                  <a:gd name="connsiteX183" fmla="*/ 0 w 2312955"/>
                  <a:gd name="connsiteY183" fmla="*/ 591884 h 1783842"/>
                  <a:gd name="connsiteX184" fmla="*/ 3239 w 2312955"/>
                  <a:gd name="connsiteY184" fmla="*/ 602361 h 1783842"/>
                  <a:gd name="connsiteX185" fmla="*/ 5143 w 2312955"/>
                  <a:gd name="connsiteY185" fmla="*/ 602647 h 1783842"/>
                  <a:gd name="connsiteX186" fmla="*/ 7429 w 2312955"/>
                  <a:gd name="connsiteY186" fmla="*/ 598932 h 1783842"/>
                  <a:gd name="connsiteX187" fmla="*/ 8572 w 2312955"/>
                  <a:gd name="connsiteY187" fmla="*/ 601504 h 1783842"/>
                  <a:gd name="connsiteX188" fmla="*/ 8477 w 2312955"/>
                  <a:gd name="connsiteY188" fmla="*/ 623030 h 1783842"/>
                  <a:gd name="connsiteX189" fmla="*/ 4763 w 2312955"/>
                  <a:gd name="connsiteY189" fmla="*/ 616649 h 1783842"/>
                  <a:gd name="connsiteX190" fmla="*/ 5239 w 2312955"/>
                  <a:gd name="connsiteY190" fmla="*/ 624745 h 1783842"/>
                  <a:gd name="connsiteX191" fmla="*/ 8572 w 2312955"/>
                  <a:gd name="connsiteY191" fmla="*/ 624554 h 1783842"/>
                  <a:gd name="connsiteX192" fmla="*/ 8668 w 2312955"/>
                  <a:gd name="connsiteY192" fmla="*/ 653987 h 1783842"/>
                  <a:gd name="connsiteX193" fmla="*/ 7144 w 2312955"/>
                  <a:gd name="connsiteY193" fmla="*/ 659130 h 1783842"/>
                  <a:gd name="connsiteX194" fmla="*/ 190 w 2312955"/>
                  <a:gd name="connsiteY194" fmla="*/ 690372 h 1783842"/>
                  <a:gd name="connsiteX195" fmla="*/ 2953 w 2312955"/>
                  <a:gd name="connsiteY195" fmla="*/ 686753 h 1783842"/>
                  <a:gd name="connsiteX196" fmla="*/ 2477 w 2312955"/>
                  <a:gd name="connsiteY196" fmla="*/ 680657 h 1783842"/>
                  <a:gd name="connsiteX197" fmla="*/ 4763 w 2312955"/>
                  <a:gd name="connsiteY197" fmla="*/ 684943 h 1783842"/>
                  <a:gd name="connsiteX198" fmla="*/ 6191 w 2312955"/>
                  <a:gd name="connsiteY198" fmla="*/ 681133 h 1783842"/>
                  <a:gd name="connsiteX199" fmla="*/ 7620 w 2312955"/>
                  <a:gd name="connsiteY199" fmla="*/ 675323 h 1783842"/>
                  <a:gd name="connsiteX200" fmla="*/ 8763 w 2312955"/>
                  <a:gd name="connsiteY200" fmla="*/ 671798 h 1783842"/>
                  <a:gd name="connsiteX201" fmla="*/ 8953 w 2312955"/>
                  <a:gd name="connsiteY201" fmla="*/ 689991 h 1783842"/>
                  <a:gd name="connsiteX202" fmla="*/ 8382 w 2312955"/>
                  <a:gd name="connsiteY202" fmla="*/ 684943 h 1783842"/>
                  <a:gd name="connsiteX203" fmla="*/ 8382 w 2312955"/>
                  <a:gd name="connsiteY203" fmla="*/ 693230 h 1783842"/>
                  <a:gd name="connsiteX204" fmla="*/ 6667 w 2312955"/>
                  <a:gd name="connsiteY204" fmla="*/ 701326 h 1783842"/>
                  <a:gd name="connsiteX205" fmla="*/ 8096 w 2312955"/>
                  <a:gd name="connsiteY205" fmla="*/ 699516 h 1783842"/>
                  <a:gd name="connsiteX206" fmla="*/ 8382 w 2312955"/>
                  <a:gd name="connsiteY206" fmla="*/ 697706 h 1783842"/>
                  <a:gd name="connsiteX207" fmla="*/ 8382 w 2312955"/>
                  <a:gd name="connsiteY207" fmla="*/ 698945 h 1783842"/>
                  <a:gd name="connsiteX208" fmla="*/ 9049 w 2312955"/>
                  <a:gd name="connsiteY208" fmla="*/ 698278 h 1783842"/>
                  <a:gd name="connsiteX209" fmla="*/ 10763 w 2312955"/>
                  <a:gd name="connsiteY209" fmla="*/ 776097 h 1783842"/>
                  <a:gd name="connsiteX210" fmla="*/ 6953 w 2312955"/>
                  <a:gd name="connsiteY210" fmla="*/ 764191 h 1783842"/>
                  <a:gd name="connsiteX211" fmla="*/ 6953 w 2312955"/>
                  <a:gd name="connsiteY211" fmla="*/ 772192 h 1783842"/>
                  <a:gd name="connsiteX212" fmla="*/ 10954 w 2312955"/>
                  <a:gd name="connsiteY212" fmla="*/ 783908 h 1783842"/>
                  <a:gd name="connsiteX213" fmla="*/ 11811 w 2312955"/>
                  <a:gd name="connsiteY213" fmla="*/ 811530 h 1783842"/>
                  <a:gd name="connsiteX214" fmla="*/ 11240 w 2312955"/>
                  <a:gd name="connsiteY214" fmla="*/ 810863 h 1783842"/>
                  <a:gd name="connsiteX215" fmla="*/ 10763 w 2312955"/>
                  <a:gd name="connsiteY215" fmla="*/ 820865 h 1783842"/>
                  <a:gd name="connsiteX216" fmla="*/ 12002 w 2312955"/>
                  <a:gd name="connsiteY216" fmla="*/ 816674 h 1783842"/>
                  <a:gd name="connsiteX217" fmla="*/ 12287 w 2312955"/>
                  <a:gd name="connsiteY217" fmla="*/ 824389 h 1783842"/>
                  <a:gd name="connsiteX218" fmla="*/ 10858 w 2312955"/>
                  <a:gd name="connsiteY218" fmla="*/ 824960 h 1783842"/>
                  <a:gd name="connsiteX219" fmla="*/ 12478 w 2312955"/>
                  <a:gd name="connsiteY219" fmla="*/ 830390 h 1783842"/>
                  <a:gd name="connsiteX220" fmla="*/ 12954 w 2312955"/>
                  <a:gd name="connsiteY220" fmla="*/ 844106 h 1783842"/>
                  <a:gd name="connsiteX221" fmla="*/ 11335 w 2312955"/>
                  <a:gd name="connsiteY221" fmla="*/ 849059 h 1783842"/>
                  <a:gd name="connsiteX222" fmla="*/ 8572 w 2312955"/>
                  <a:gd name="connsiteY222" fmla="*/ 858774 h 1783842"/>
                  <a:gd name="connsiteX223" fmla="*/ 1619 w 2312955"/>
                  <a:gd name="connsiteY223" fmla="*/ 890016 h 1783842"/>
                  <a:gd name="connsiteX224" fmla="*/ 4381 w 2312955"/>
                  <a:gd name="connsiteY224" fmla="*/ 886397 h 1783842"/>
                  <a:gd name="connsiteX225" fmla="*/ 3905 w 2312955"/>
                  <a:gd name="connsiteY225" fmla="*/ 880301 h 1783842"/>
                  <a:gd name="connsiteX226" fmla="*/ 6191 w 2312955"/>
                  <a:gd name="connsiteY226" fmla="*/ 884587 h 1783842"/>
                  <a:gd name="connsiteX227" fmla="*/ 7620 w 2312955"/>
                  <a:gd name="connsiteY227" fmla="*/ 880777 h 1783842"/>
                  <a:gd name="connsiteX228" fmla="*/ 9049 w 2312955"/>
                  <a:gd name="connsiteY228" fmla="*/ 874967 h 1783842"/>
                  <a:gd name="connsiteX229" fmla="*/ 13621 w 2312955"/>
                  <a:gd name="connsiteY229" fmla="*/ 862584 h 1783842"/>
                  <a:gd name="connsiteX230" fmla="*/ 13906 w 2312955"/>
                  <a:gd name="connsiteY230" fmla="*/ 870299 h 1783842"/>
                  <a:gd name="connsiteX231" fmla="*/ 12764 w 2312955"/>
                  <a:gd name="connsiteY231" fmla="*/ 873443 h 1783842"/>
                  <a:gd name="connsiteX232" fmla="*/ 10954 w 2312955"/>
                  <a:gd name="connsiteY232" fmla="*/ 891254 h 1783842"/>
                  <a:gd name="connsiteX233" fmla="*/ 14668 w 2312955"/>
                  <a:gd name="connsiteY233" fmla="*/ 888492 h 1783842"/>
                  <a:gd name="connsiteX234" fmla="*/ 17145 w 2312955"/>
                  <a:gd name="connsiteY234" fmla="*/ 955072 h 1783842"/>
                  <a:gd name="connsiteX235" fmla="*/ 12478 w 2312955"/>
                  <a:gd name="connsiteY235" fmla="*/ 936593 h 1783842"/>
                  <a:gd name="connsiteX236" fmla="*/ 12478 w 2312955"/>
                  <a:gd name="connsiteY236" fmla="*/ 944594 h 1783842"/>
                  <a:gd name="connsiteX237" fmla="*/ 17145 w 2312955"/>
                  <a:gd name="connsiteY237" fmla="*/ 963263 h 1783842"/>
                  <a:gd name="connsiteX238" fmla="*/ 17145 w 2312955"/>
                  <a:gd name="connsiteY238" fmla="*/ 955738 h 1783842"/>
                  <a:gd name="connsiteX239" fmla="*/ 18193 w 2312955"/>
                  <a:gd name="connsiteY239" fmla="*/ 984980 h 1783842"/>
                  <a:gd name="connsiteX240" fmla="*/ 16669 w 2312955"/>
                  <a:gd name="connsiteY240" fmla="*/ 983266 h 1783842"/>
                  <a:gd name="connsiteX241" fmla="*/ 16192 w 2312955"/>
                  <a:gd name="connsiteY241" fmla="*/ 993267 h 1783842"/>
                  <a:gd name="connsiteX242" fmla="*/ 18002 w 2312955"/>
                  <a:gd name="connsiteY242" fmla="*/ 989457 h 1783842"/>
                  <a:gd name="connsiteX243" fmla="*/ 18383 w 2312955"/>
                  <a:gd name="connsiteY243" fmla="*/ 991743 h 1783842"/>
                  <a:gd name="connsiteX244" fmla="*/ 18383 w 2312955"/>
                  <a:gd name="connsiteY244" fmla="*/ 991838 h 1783842"/>
                  <a:gd name="connsiteX245" fmla="*/ 18383 w 2312955"/>
                  <a:gd name="connsiteY245" fmla="*/ 995553 h 1783842"/>
                  <a:gd name="connsiteX246" fmla="*/ 16097 w 2312955"/>
                  <a:gd name="connsiteY246" fmla="*/ 997268 h 1783842"/>
                  <a:gd name="connsiteX247" fmla="*/ 18383 w 2312955"/>
                  <a:gd name="connsiteY247" fmla="*/ 1003649 h 1783842"/>
                  <a:gd name="connsiteX248" fmla="*/ 18574 w 2312955"/>
                  <a:gd name="connsiteY248" fmla="*/ 997649 h 1783842"/>
                  <a:gd name="connsiteX249" fmla="*/ 19145 w 2312955"/>
                  <a:gd name="connsiteY249" fmla="*/ 1013651 h 1783842"/>
                  <a:gd name="connsiteX250" fmla="*/ 16573 w 2312955"/>
                  <a:gd name="connsiteY250" fmla="*/ 1021556 h 1783842"/>
                  <a:gd name="connsiteX251" fmla="*/ 13811 w 2312955"/>
                  <a:gd name="connsiteY251" fmla="*/ 1031272 h 1783842"/>
                  <a:gd name="connsiteX252" fmla="*/ 6858 w 2312955"/>
                  <a:gd name="connsiteY252" fmla="*/ 1062514 h 1783842"/>
                  <a:gd name="connsiteX253" fmla="*/ 9620 w 2312955"/>
                  <a:gd name="connsiteY253" fmla="*/ 1058894 h 1783842"/>
                  <a:gd name="connsiteX254" fmla="*/ 9144 w 2312955"/>
                  <a:gd name="connsiteY254" fmla="*/ 1052798 h 1783842"/>
                  <a:gd name="connsiteX255" fmla="*/ 10192 w 2312955"/>
                  <a:gd name="connsiteY255" fmla="*/ 1054608 h 1783842"/>
                  <a:gd name="connsiteX256" fmla="*/ 12192 w 2312955"/>
                  <a:gd name="connsiteY256" fmla="*/ 1068038 h 1783842"/>
                  <a:gd name="connsiteX257" fmla="*/ 12002 w 2312955"/>
                  <a:gd name="connsiteY257" fmla="*/ 1055465 h 1783842"/>
                  <a:gd name="connsiteX258" fmla="*/ 12859 w 2312955"/>
                  <a:gd name="connsiteY258" fmla="*/ 1053275 h 1783842"/>
                  <a:gd name="connsiteX259" fmla="*/ 14192 w 2312955"/>
                  <a:gd name="connsiteY259" fmla="*/ 1047464 h 1783842"/>
                  <a:gd name="connsiteX260" fmla="*/ 19812 w 2312955"/>
                  <a:gd name="connsiteY260" fmla="*/ 1033082 h 1783842"/>
                  <a:gd name="connsiteX261" fmla="*/ 20003 w 2312955"/>
                  <a:gd name="connsiteY261" fmla="*/ 1039368 h 1783842"/>
                  <a:gd name="connsiteX262" fmla="*/ 17907 w 2312955"/>
                  <a:gd name="connsiteY262" fmla="*/ 1045940 h 1783842"/>
                  <a:gd name="connsiteX263" fmla="*/ 16097 w 2312955"/>
                  <a:gd name="connsiteY263" fmla="*/ 1063752 h 1783842"/>
                  <a:gd name="connsiteX264" fmla="*/ 20765 w 2312955"/>
                  <a:gd name="connsiteY264" fmla="*/ 1059656 h 1783842"/>
                  <a:gd name="connsiteX265" fmla="*/ 21717 w 2312955"/>
                  <a:gd name="connsiteY265" fmla="*/ 1085279 h 1783842"/>
                  <a:gd name="connsiteX266" fmla="*/ 21717 w 2312955"/>
                  <a:gd name="connsiteY266" fmla="*/ 1089660 h 1783842"/>
                  <a:gd name="connsiteX267" fmla="*/ 21336 w 2312955"/>
                  <a:gd name="connsiteY267" fmla="*/ 1090517 h 1783842"/>
                  <a:gd name="connsiteX268" fmla="*/ 21622 w 2312955"/>
                  <a:gd name="connsiteY268" fmla="*/ 1091946 h 1783842"/>
                  <a:gd name="connsiteX269" fmla="*/ 21622 w 2312955"/>
                  <a:gd name="connsiteY269" fmla="*/ 1093375 h 1783842"/>
                  <a:gd name="connsiteX270" fmla="*/ 22003 w 2312955"/>
                  <a:gd name="connsiteY270" fmla="*/ 1092327 h 1783842"/>
                  <a:gd name="connsiteX271" fmla="*/ 22098 w 2312955"/>
                  <a:gd name="connsiteY271" fmla="*/ 1092422 h 1783842"/>
                  <a:gd name="connsiteX272" fmla="*/ 22765 w 2312955"/>
                  <a:gd name="connsiteY272" fmla="*/ 1110139 h 1783842"/>
                  <a:gd name="connsiteX273" fmla="*/ 22098 w 2312955"/>
                  <a:gd name="connsiteY273" fmla="*/ 1101471 h 1783842"/>
                  <a:gd name="connsiteX274" fmla="*/ 23431 w 2312955"/>
                  <a:gd name="connsiteY274" fmla="*/ 1127284 h 1783842"/>
                  <a:gd name="connsiteX275" fmla="*/ 26956 w 2312955"/>
                  <a:gd name="connsiteY275" fmla="*/ 1214533 h 1783842"/>
                  <a:gd name="connsiteX276" fmla="*/ 26860 w 2312955"/>
                  <a:gd name="connsiteY276" fmla="*/ 1226725 h 1783842"/>
                  <a:gd name="connsiteX277" fmla="*/ 27146 w 2312955"/>
                  <a:gd name="connsiteY277" fmla="*/ 1219200 h 1783842"/>
                  <a:gd name="connsiteX278" fmla="*/ 28670 w 2312955"/>
                  <a:gd name="connsiteY278" fmla="*/ 1253109 h 1783842"/>
                  <a:gd name="connsiteX279" fmla="*/ 28289 w 2312955"/>
                  <a:gd name="connsiteY279" fmla="*/ 1253109 h 1783842"/>
                  <a:gd name="connsiteX280" fmla="*/ 26860 w 2312955"/>
                  <a:gd name="connsiteY280" fmla="*/ 1250918 h 1783842"/>
                  <a:gd name="connsiteX281" fmla="*/ 26860 w 2312955"/>
                  <a:gd name="connsiteY281" fmla="*/ 1265015 h 1783842"/>
                  <a:gd name="connsiteX282" fmla="*/ 21717 w 2312955"/>
                  <a:gd name="connsiteY282" fmla="*/ 1260348 h 1783842"/>
                  <a:gd name="connsiteX283" fmla="*/ 21241 w 2312955"/>
                  <a:gd name="connsiteY283" fmla="*/ 1262253 h 1783842"/>
                  <a:gd name="connsiteX284" fmla="*/ 23527 w 2312955"/>
                  <a:gd name="connsiteY284" fmla="*/ 1270635 h 1783842"/>
                  <a:gd name="connsiteX285" fmla="*/ 20765 w 2312955"/>
                  <a:gd name="connsiteY285" fmla="*/ 1266254 h 1783842"/>
                  <a:gd name="connsiteX286" fmla="*/ 17050 w 2312955"/>
                  <a:gd name="connsiteY286" fmla="*/ 1259777 h 1783842"/>
                  <a:gd name="connsiteX287" fmla="*/ 18002 w 2312955"/>
                  <a:gd name="connsiteY287" fmla="*/ 1279970 h 1783842"/>
                  <a:gd name="connsiteX288" fmla="*/ 21241 w 2312955"/>
                  <a:gd name="connsiteY288" fmla="*/ 1270349 h 1783842"/>
                  <a:gd name="connsiteX289" fmla="*/ 21241 w 2312955"/>
                  <a:gd name="connsiteY289" fmla="*/ 1272350 h 1783842"/>
                  <a:gd name="connsiteX290" fmla="*/ 23051 w 2312955"/>
                  <a:gd name="connsiteY290" fmla="*/ 1274636 h 1783842"/>
                  <a:gd name="connsiteX291" fmla="*/ 24479 w 2312955"/>
                  <a:gd name="connsiteY291" fmla="*/ 1282827 h 1783842"/>
                  <a:gd name="connsiteX292" fmla="*/ 24955 w 2312955"/>
                  <a:gd name="connsiteY292" fmla="*/ 1274826 h 1783842"/>
                  <a:gd name="connsiteX293" fmla="*/ 25908 w 2312955"/>
                  <a:gd name="connsiteY293" fmla="*/ 1274921 h 1783842"/>
                  <a:gd name="connsiteX294" fmla="*/ 29051 w 2312955"/>
                  <a:gd name="connsiteY294" fmla="*/ 1261205 h 1783842"/>
                  <a:gd name="connsiteX295" fmla="*/ 29718 w 2312955"/>
                  <a:gd name="connsiteY295" fmla="*/ 1275779 h 1783842"/>
                  <a:gd name="connsiteX296" fmla="*/ 27337 w 2312955"/>
                  <a:gd name="connsiteY296" fmla="*/ 1284542 h 1783842"/>
                  <a:gd name="connsiteX297" fmla="*/ 23431 w 2312955"/>
                  <a:gd name="connsiteY297" fmla="*/ 1297591 h 1783842"/>
                  <a:gd name="connsiteX298" fmla="*/ 15335 w 2312955"/>
                  <a:gd name="connsiteY298" fmla="*/ 1327785 h 1783842"/>
                  <a:gd name="connsiteX299" fmla="*/ 12573 w 2312955"/>
                  <a:gd name="connsiteY299" fmla="*/ 1337501 h 1783842"/>
                  <a:gd name="connsiteX300" fmla="*/ 5620 w 2312955"/>
                  <a:gd name="connsiteY300" fmla="*/ 1368743 h 1783842"/>
                  <a:gd name="connsiteX301" fmla="*/ 8382 w 2312955"/>
                  <a:gd name="connsiteY301" fmla="*/ 1365123 h 1783842"/>
                  <a:gd name="connsiteX302" fmla="*/ 7906 w 2312955"/>
                  <a:gd name="connsiteY302" fmla="*/ 1359027 h 1783842"/>
                  <a:gd name="connsiteX303" fmla="*/ 10192 w 2312955"/>
                  <a:gd name="connsiteY303" fmla="*/ 1363313 h 1783842"/>
                  <a:gd name="connsiteX304" fmla="*/ 11620 w 2312955"/>
                  <a:gd name="connsiteY304" fmla="*/ 1359503 h 1783842"/>
                  <a:gd name="connsiteX305" fmla="*/ 12954 w 2312955"/>
                  <a:gd name="connsiteY305" fmla="*/ 1353693 h 1783842"/>
                  <a:gd name="connsiteX306" fmla="*/ 18955 w 2312955"/>
                  <a:gd name="connsiteY306" fmla="*/ 1338358 h 1783842"/>
                  <a:gd name="connsiteX307" fmla="*/ 21717 w 2312955"/>
                  <a:gd name="connsiteY307" fmla="*/ 1328642 h 1783842"/>
                  <a:gd name="connsiteX308" fmla="*/ 21717 w 2312955"/>
                  <a:gd name="connsiteY308" fmla="*/ 1325690 h 1783842"/>
                  <a:gd name="connsiteX309" fmla="*/ 25622 w 2312955"/>
                  <a:gd name="connsiteY309" fmla="*/ 1325975 h 1783842"/>
                  <a:gd name="connsiteX310" fmla="*/ 24479 w 2312955"/>
                  <a:gd name="connsiteY310" fmla="*/ 1329023 h 1783842"/>
                  <a:gd name="connsiteX311" fmla="*/ 23527 w 2312955"/>
                  <a:gd name="connsiteY311" fmla="*/ 1328928 h 1783842"/>
                  <a:gd name="connsiteX312" fmla="*/ 23051 w 2312955"/>
                  <a:gd name="connsiteY312" fmla="*/ 1330928 h 1783842"/>
                  <a:gd name="connsiteX313" fmla="*/ 19336 w 2312955"/>
                  <a:gd name="connsiteY313" fmla="*/ 1342454 h 1783842"/>
                  <a:gd name="connsiteX314" fmla="*/ 16573 w 2312955"/>
                  <a:gd name="connsiteY314" fmla="*/ 1352169 h 1783842"/>
                  <a:gd name="connsiteX315" fmla="*/ 14764 w 2312955"/>
                  <a:gd name="connsiteY315" fmla="*/ 1369981 h 1783842"/>
                  <a:gd name="connsiteX316" fmla="*/ 29813 w 2312955"/>
                  <a:gd name="connsiteY316" fmla="*/ 1342358 h 1783842"/>
                  <a:gd name="connsiteX317" fmla="*/ 29813 w 2312955"/>
                  <a:gd name="connsiteY317" fmla="*/ 1358741 h 1783842"/>
                  <a:gd name="connsiteX318" fmla="*/ 26860 w 2312955"/>
                  <a:gd name="connsiteY318" fmla="*/ 1367600 h 1783842"/>
                  <a:gd name="connsiteX319" fmla="*/ 23622 w 2312955"/>
                  <a:gd name="connsiteY319" fmla="*/ 1377220 h 1783842"/>
                  <a:gd name="connsiteX320" fmla="*/ 19907 w 2312955"/>
                  <a:gd name="connsiteY320" fmla="*/ 1396841 h 1783842"/>
                  <a:gd name="connsiteX321" fmla="*/ 21336 w 2312955"/>
                  <a:gd name="connsiteY321" fmla="*/ 1401032 h 1783842"/>
                  <a:gd name="connsiteX322" fmla="*/ 23146 w 2312955"/>
                  <a:gd name="connsiteY322" fmla="*/ 1401318 h 1783842"/>
                  <a:gd name="connsiteX323" fmla="*/ 25432 w 2312955"/>
                  <a:gd name="connsiteY323" fmla="*/ 1391603 h 1783842"/>
                  <a:gd name="connsiteX324" fmla="*/ 27241 w 2312955"/>
                  <a:gd name="connsiteY324" fmla="*/ 1389793 h 1783842"/>
                  <a:gd name="connsiteX325" fmla="*/ 29718 w 2312955"/>
                  <a:gd name="connsiteY325" fmla="*/ 1375791 h 1783842"/>
                  <a:gd name="connsiteX326" fmla="*/ 29718 w 2312955"/>
                  <a:gd name="connsiteY326" fmla="*/ 1398175 h 1783842"/>
                  <a:gd name="connsiteX327" fmla="*/ 27622 w 2312955"/>
                  <a:gd name="connsiteY327" fmla="*/ 1397508 h 1783842"/>
                  <a:gd name="connsiteX328" fmla="*/ 29718 w 2312955"/>
                  <a:gd name="connsiteY328" fmla="*/ 1403128 h 1783842"/>
                  <a:gd name="connsiteX329" fmla="*/ 29718 w 2312955"/>
                  <a:gd name="connsiteY329" fmla="*/ 1411034 h 1783842"/>
                  <a:gd name="connsiteX330" fmla="*/ 29242 w 2312955"/>
                  <a:gd name="connsiteY330" fmla="*/ 1409605 h 1783842"/>
                  <a:gd name="connsiteX331" fmla="*/ 27146 w 2312955"/>
                  <a:gd name="connsiteY331" fmla="*/ 1419701 h 1783842"/>
                  <a:gd name="connsiteX332" fmla="*/ 14954 w 2312955"/>
                  <a:gd name="connsiteY332" fmla="*/ 1418273 h 1783842"/>
                  <a:gd name="connsiteX333" fmla="*/ 22860 w 2312955"/>
                  <a:gd name="connsiteY333" fmla="*/ 1428560 h 1783842"/>
                  <a:gd name="connsiteX334" fmla="*/ 16859 w 2312955"/>
                  <a:gd name="connsiteY334" fmla="*/ 1429988 h 1783842"/>
                  <a:gd name="connsiteX335" fmla="*/ 15240 w 2312955"/>
                  <a:gd name="connsiteY335" fmla="*/ 1431131 h 1783842"/>
                  <a:gd name="connsiteX336" fmla="*/ 16859 w 2312955"/>
                  <a:gd name="connsiteY336" fmla="*/ 1435227 h 1783842"/>
                  <a:gd name="connsiteX337" fmla="*/ 20003 w 2312955"/>
                  <a:gd name="connsiteY337" fmla="*/ 1437323 h 1783842"/>
                  <a:gd name="connsiteX338" fmla="*/ 20765 w 2312955"/>
                  <a:gd name="connsiteY338" fmla="*/ 1436370 h 1783842"/>
                  <a:gd name="connsiteX339" fmla="*/ 29813 w 2312955"/>
                  <a:gd name="connsiteY339" fmla="*/ 1429607 h 1783842"/>
                  <a:gd name="connsiteX340" fmla="*/ 29813 w 2312955"/>
                  <a:gd name="connsiteY340" fmla="*/ 1509998 h 1783842"/>
                  <a:gd name="connsiteX341" fmla="*/ 40100 w 2312955"/>
                  <a:gd name="connsiteY341" fmla="*/ 1491234 h 1783842"/>
                  <a:gd name="connsiteX342" fmla="*/ 40100 w 2312955"/>
                  <a:gd name="connsiteY342" fmla="*/ 1758125 h 1783842"/>
                  <a:gd name="connsiteX343" fmla="*/ 209455 w 2312955"/>
                  <a:gd name="connsiteY343" fmla="*/ 1734217 h 1783842"/>
                  <a:gd name="connsiteX344" fmla="*/ 374237 w 2312955"/>
                  <a:gd name="connsiteY344" fmla="*/ 1752886 h 1783842"/>
                  <a:gd name="connsiteX345" fmla="*/ 417862 w 2312955"/>
                  <a:gd name="connsiteY345" fmla="*/ 1759458 h 1783842"/>
                  <a:gd name="connsiteX346" fmla="*/ 429768 w 2312955"/>
                  <a:gd name="connsiteY346" fmla="*/ 1760696 h 1783842"/>
                  <a:gd name="connsiteX347" fmla="*/ 512636 w 2312955"/>
                  <a:gd name="connsiteY347" fmla="*/ 1783842 h 1783842"/>
                  <a:gd name="connsiteX348" fmla="*/ 780002 w 2312955"/>
                  <a:gd name="connsiteY348" fmla="*/ 1783842 h 1783842"/>
                  <a:gd name="connsiteX349" fmla="*/ 819626 w 2312955"/>
                  <a:gd name="connsiteY349" fmla="*/ 1783842 h 1783842"/>
                  <a:gd name="connsiteX350" fmla="*/ 1670114 w 2312955"/>
                  <a:gd name="connsiteY350" fmla="*/ 1783842 h 1783842"/>
                  <a:gd name="connsiteX351" fmla="*/ 1812703 w 2312955"/>
                  <a:gd name="connsiteY351" fmla="*/ 1767554 h 1783842"/>
                  <a:gd name="connsiteX352" fmla="*/ 1894618 w 2312955"/>
                  <a:gd name="connsiteY352" fmla="*/ 1783842 h 1783842"/>
                  <a:gd name="connsiteX353" fmla="*/ 2291048 w 2312955"/>
                  <a:gd name="connsiteY353" fmla="*/ 1783842 h 1783842"/>
                  <a:gd name="connsiteX354" fmla="*/ 2291048 w 2312955"/>
                  <a:gd name="connsiteY354" fmla="*/ 1610201 h 1783842"/>
                  <a:gd name="connsiteX355" fmla="*/ 2274380 w 2312955"/>
                  <a:gd name="connsiteY355" fmla="*/ 1564291 h 1783842"/>
                  <a:gd name="connsiteX356" fmla="*/ 2266664 w 2312955"/>
                  <a:gd name="connsiteY356" fmla="*/ 1520571 h 1783842"/>
                  <a:gd name="connsiteX357" fmla="*/ 2278952 w 2312955"/>
                  <a:gd name="connsiteY357" fmla="*/ 1542002 h 1783842"/>
                  <a:gd name="connsiteX358" fmla="*/ 2276951 w 2312955"/>
                  <a:gd name="connsiteY358" fmla="*/ 1529429 h 1783842"/>
                  <a:gd name="connsiteX359" fmla="*/ 2273903 w 2312955"/>
                  <a:gd name="connsiteY359" fmla="*/ 1531620 h 1783842"/>
                  <a:gd name="connsiteX360" fmla="*/ 2275999 w 2312955"/>
                  <a:gd name="connsiteY360" fmla="*/ 1521047 h 1783842"/>
                  <a:gd name="connsiteX361" fmla="*/ 2273999 w 2312955"/>
                  <a:gd name="connsiteY361" fmla="*/ 1514761 h 1783842"/>
                  <a:gd name="connsiteX362" fmla="*/ 2270950 w 2312955"/>
                  <a:gd name="connsiteY362" fmla="*/ 1508569 h 1783842"/>
                  <a:gd name="connsiteX363" fmla="*/ 2265045 w 2312955"/>
                  <a:gd name="connsiteY363" fmla="*/ 1490663 h 1783842"/>
                  <a:gd name="connsiteX364" fmla="*/ 2265331 w 2312955"/>
                  <a:gd name="connsiteY364" fmla="*/ 1479709 h 1783842"/>
                  <a:gd name="connsiteX365" fmla="*/ 2269998 w 2312955"/>
                  <a:gd name="connsiteY365" fmla="*/ 1491710 h 1783842"/>
                  <a:gd name="connsiteX366" fmla="*/ 2279142 w 2312955"/>
                  <a:gd name="connsiteY366" fmla="*/ 1499997 h 1783842"/>
                  <a:gd name="connsiteX367" fmla="*/ 2269427 w 2312955"/>
                  <a:gd name="connsiteY367" fmla="*/ 1447800 h 1783842"/>
                  <a:gd name="connsiteX368" fmla="*/ 2272665 w 2312955"/>
                  <a:gd name="connsiteY368" fmla="*/ 1431893 h 1783842"/>
                  <a:gd name="connsiteX369" fmla="*/ 2277332 w 2312955"/>
                  <a:gd name="connsiteY369" fmla="*/ 1445324 h 1783842"/>
                  <a:gd name="connsiteX370" fmla="*/ 2282381 w 2312955"/>
                  <a:gd name="connsiteY370" fmla="*/ 1459992 h 1783842"/>
                  <a:gd name="connsiteX371" fmla="*/ 2292477 w 2312955"/>
                  <a:gd name="connsiteY371" fmla="*/ 1476661 h 1783842"/>
                  <a:gd name="connsiteX372" fmla="*/ 2294573 w 2312955"/>
                  <a:gd name="connsiteY372" fmla="*/ 1470279 h 1783842"/>
                  <a:gd name="connsiteX373" fmla="*/ 2294573 w 2312955"/>
                  <a:gd name="connsiteY373" fmla="*/ 1461897 h 1783842"/>
                  <a:gd name="connsiteX374" fmla="*/ 2289524 w 2312955"/>
                  <a:gd name="connsiteY374" fmla="*/ 1451419 h 1783842"/>
                  <a:gd name="connsiteX375" fmla="*/ 2288572 w 2312955"/>
                  <a:gd name="connsiteY375" fmla="*/ 1443038 h 1783842"/>
                  <a:gd name="connsiteX376" fmla="*/ 2279523 w 2312955"/>
                  <a:gd name="connsiteY376" fmla="*/ 1426369 h 1783842"/>
                  <a:gd name="connsiteX377" fmla="*/ 2274856 w 2312955"/>
                  <a:gd name="connsiteY377" fmla="*/ 1422178 h 1783842"/>
                  <a:gd name="connsiteX378" fmla="*/ 2299621 w 2312955"/>
                  <a:gd name="connsiteY378" fmla="*/ 1298734 h 1783842"/>
                  <a:gd name="connsiteX379" fmla="*/ 2292763 w 2312955"/>
                  <a:gd name="connsiteY379" fmla="*/ 1044988 h 1783842"/>
                  <a:gd name="connsiteX380" fmla="*/ 2295811 w 2312955"/>
                  <a:gd name="connsiteY380" fmla="*/ 1056894 h 1783842"/>
                  <a:gd name="connsiteX381" fmla="*/ 2300859 w 2312955"/>
                  <a:gd name="connsiteY381" fmla="*/ 1074611 h 1783842"/>
                  <a:gd name="connsiteX382" fmla="*/ 2310956 w 2312955"/>
                  <a:gd name="connsiteY382" fmla="*/ 1094804 h 1783842"/>
                  <a:gd name="connsiteX383" fmla="*/ 2312956 w 2312955"/>
                  <a:gd name="connsiteY383" fmla="*/ 1087088 h 1783842"/>
                  <a:gd name="connsiteX384" fmla="*/ 2312956 w 2312955"/>
                  <a:gd name="connsiteY384" fmla="*/ 1076897 h 1783842"/>
                  <a:gd name="connsiteX385" fmla="*/ 2307908 w 2312955"/>
                  <a:gd name="connsiteY385" fmla="*/ 1064228 h 1783842"/>
                  <a:gd name="connsiteX386" fmla="*/ 29051 w 2312955"/>
                  <a:gd name="connsiteY386" fmla="*/ 1338739 h 1783842"/>
                  <a:gd name="connsiteX387" fmla="*/ 24384 w 2312955"/>
                  <a:gd name="connsiteY387" fmla="*/ 1348169 h 1783842"/>
                  <a:gd name="connsiteX388" fmla="*/ 23431 w 2312955"/>
                  <a:gd name="connsiteY388" fmla="*/ 1348073 h 1783842"/>
                  <a:gd name="connsiteX389" fmla="*/ 17907 w 2312955"/>
                  <a:gd name="connsiteY389" fmla="*/ 1357408 h 1783842"/>
                  <a:gd name="connsiteX390" fmla="*/ 21145 w 2312955"/>
                  <a:gd name="connsiteY390" fmla="*/ 1347788 h 1783842"/>
                  <a:gd name="connsiteX391" fmla="*/ 22574 w 2312955"/>
                  <a:gd name="connsiteY391" fmla="*/ 1339977 h 1783842"/>
                  <a:gd name="connsiteX392" fmla="*/ 24003 w 2312955"/>
                  <a:gd name="connsiteY392" fmla="*/ 1336072 h 1783842"/>
                  <a:gd name="connsiteX393" fmla="*/ 26289 w 2312955"/>
                  <a:gd name="connsiteY393" fmla="*/ 1332357 h 1783842"/>
                  <a:gd name="connsiteX394" fmla="*/ 28765 w 2312955"/>
                  <a:gd name="connsiteY394" fmla="*/ 1325499 h 1783842"/>
                  <a:gd name="connsiteX395" fmla="*/ 29718 w 2312955"/>
                  <a:gd name="connsiteY395" fmla="*/ 1326356 h 1783842"/>
                  <a:gd name="connsiteX396" fmla="*/ 29718 w 2312955"/>
                  <a:gd name="connsiteY396" fmla="*/ 1335024 h 1783842"/>
                  <a:gd name="connsiteX397" fmla="*/ 29051 w 2312955"/>
                  <a:gd name="connsiteY397" fmla="*/ 1336834 h 1783842"/>
                  <a:gd name="connsiteX398" fmla="*/ 29051 w 2312955"/>
                  <a:gd name="connsiteY398" fmla="*/ 1338834 h 1783842"/>
                  <a:gd name="connsiteX399" fmla="*/ 1190149 w 2312955"/>
                  <a:gd name="connsiteY399" fmla="*/ 32480 h 1783842"/>
                  <a:gd name="connsiteX400" fmla="*/ 1544479 w 2312955"/>
                  <a:gd name="connsiteY400" fmla="*/ 32480 h 1783842"/>
                  <a:gd name="connsiteX401" fmla="*/ 1256633 w 2312955"/>
                  <a:gd name="connsiteY401" fmla="*/ 45053 h 1783842"/>
                  <a:gd name="connsiteX402" fmla="*/ 1190149 w 2312955"/>
                  <a:gd name="connsiteY402" fmla="*/ 32480 h 1783842"/>
                  <a:gd name="connsiteX403" fmla="*/ 2277047 w 2312955"/>
                  <a:gd name="connsiteY403" fmla="*/ 781241 h 1783842"/>
                  <a:gd name="connsiteX404" fmla="*/ 2277047 w 2312955"/>
                  <a:gd name="connsiteY404" fmla="*/ 786384 h 1783842"/>
                  <a:gd name="connsiteX405" fmla="*/ 2282095 w 2312955"/>
                  <a:gd name="connsiteY405" fmla="*/ 816864 h 1783842"/>
                  <a:gd name="connsiteX406" fmla="*/ 2277047 w 2312955"/>
                  <a:gd name="connsiteY406" fmla="*/ 799148 h 1783842"/>
                  <a:gd name="connsiteX407" fmla="*/ 2273046 w 2312955"/>
                  <a:gd name="connsiteY407" fmla="*/ 792004 h 1783842"/>
                  <a:gd name="connsiteX408" fmla="*/ 2275142 w 2312955"/>
                  <a:gd name="connsiteY408" fmla="*/ 768572 h 1783842"/>
                  <a:gd name="connsiteX409" fmla="*/ 2277047 w 2312955"/>
                  <a:gd name="connsiteY409" fmla="*/ 781241 h 1783842"/>
                  <a:gd name="connsiteX410" fmla="*/ 2272856 w 2312955"/>
                  <a:gd name="connsiteY410" fmla="*/ 1484471 h 1783842"/>
                  <a:gd name="connsiteX411" fmla="*/ 2267807 w 2312955"/>
                  <a:gd name="connsiteY411" fmla="*/ 1469803 h 1783842"/>
                  <a:gd name="connsiteX412" fmla="*/ 2265617 w 2312955"/>
                  <a:gd name="connsiteY412" fmla="*/ 1467612 h 1783842"/>
                  <a:gd name="connsiteX413" fmla="*/ 2265998 w 2312955"/>
                  <a:gd name="connsiteY413" fmla="*/ 1462754 h 1783842"/>
                  <a:gd name="connsiteX414" fmla="*/ 2267712 w 2312955"/>
                  <a:gd name="connsiteY414" fmla="*/ 1453896 h 1783842"/>
                  <a:gd name="connsiteX415" fmla="*/ 2267903 w 2312955"/>
                  <a:gd name="connsiteY415" fmla="*/ 1455039 h 1783842"/>
                  <a:gd name="connsiteX416" fmla="*/ 2267903 w 2312955"/>
                  <a:gd name="connsiteY416" fmla="*/ 1459230 h 1783842"/>
                  <a:gd name="connsiteX417" fmla="*/ 2272856 w 2312955"/>
                  <a:gd name="connsiteY417" fmla="*/ 1484376 h 1783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312955" h="1783842">
                    <a:moveTo>
                      <a:pt x="2307717" y="1063276"/>
                    </a:moveTo>
                    <a:cubicBezTo>
                      <a:pt x="2306955" y="1061085"/>
                      <a:pt x="2306669" y="1057561"/>
                      <a:pt x="2306669" y="1053084"/>
                    </a:cubicBezTo>
                    <a:cubicBezTo>
                      <a:pt x="2303621" y="1042226"/>
                      <a:pt x="2298764" y="1043273"/>
                      <a:pt x="2297525" y="1032891"/>
                    </a:cubicBezTo>
                    <a:cubicBezTo>
                      <a:pt x="2290477" y="1031843"/>
                      <a:pt x="2290382" y="1013365"/>
                      <a:pt x="2286857" y="1003554"/>
                    </a:cubicBezTo>
                    <a:cubicBezTo>
                      <a:pt x="2284381" y="985552"/>
                      <a:pt x="2282000" y="967550"/>
                      <a:pt x="2279809" y="949643"/>
                    </a:cubicBezTo>
                    <a:cubicBezTo>
                      <a:pt x="2279999" y="949452"/>
                      <a:pt x="2280095" y="949262"/>
                      <a:pt x="2280285" y="949262"/>
                    </a:cubicBezTo>
                    <a:cubicBezTo>
                      <a:pt x="2280285" y="948404"/>
                      <a:pt x="2280285" y="947547"/>
                      <a:pt x="2280285" y="946690"/>
                    </a:cubicBezTo>
                    <a:cubicBezTo>
                      <a:pt x="2279999" y="946690"/>
                      <a:pt x="2279714" y="946690"/>
                      <a:pt x="2279428" y="946690"/>
                    </a:cubicBezTo>
                    <a:cubicBezTo>
                      <a:pt x="2276380" y="920401"/>
                      <a:pt x="2273903" y="894112"/>
                      <a:pt x="2272570" y="867918"/>
                    </a:cubicBezTo>
                    <a:cubicBezTo>
                      <a:pt x="2274094" y="867918"/>
                      <a:pt x="2275427" y="868490"/>
                      <a:pt x="2276285" y="870299"/>
                    </a:cubicBezTo>
                    <a:cubicBezTo>
                      <a:pt x="2277618" y="870395"/>
                      <a:pt x="2277713" y="873538"/>
                      <a:pt x="2279333" y="872776"/>
                    </a:cubicBezTo>
                    <a:cubicBezTo>
                      <a:pt x="2279618" y="872395"/>
                      <a:pt x="2279999" y="872109"/>
                      <a:pt x="2280285" y="871728"/>
                    </a:cubicBezTo>
                    <a:cubicBezTo>
                      <a:pt x="2281047" y="873443"/>
                      <a:pt x="2281809" y="875157"/>
                      <a:pt x="2282571" y="876776"/>
                    </a:cubicBezTo>
                    <a:cubicBezTo>
                      <a:pt x="2282381" y="880301"/>
                      <a:pt x="2282476" y="884396"/>
                      <a:pt x="2280285" y="882872"/>
                    </a:cubicBezTo>
                    <a:cubicBezTo>
                      <a:pt x="2278761" y="886016"/>
                      <a:pt x="2284571" y="892207"/>
                      <a:pt x="2288381" y="890302"/>
                    </a:cubicBezTo>
                    <a:cubicBezTo>
                      <a:pt x="2288000" y="887921"/>
                      <a:pt x="2287524" y="885920"/>
                      <a:pt x="2287048" y="884015"/>
                    </a:cubicBezTo>
                    <a:cubicBezTo>
                      <a:pt x="2287333" y="884492"/>
                      <a:pt x="2287619" y="885063"/>
                      <a:pt x="2288000" y="885539"/>
                    </a:cubicBezTo>
                    <a:cubicBezTo>
                      <a:pt x="2287429" y="880205"/>
                      <a:pt x="2285524" y="878300"/>
                      <a:pt x="2286000" y="870299"/>
                    </a:cubicBezTo>
                    <a:cubicBezTo>
                      <a:pt x="2284571" y="869728"/>
                      <a:pt x="2284286" y="871919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238" y="872681"/>
                      <a:pt x="2283047" y="872871"/>
                      <a:pt x="2282952" y="872871"/>
                    </a:cubicBezTo>
                    <a:cubicBezTo>
                      <a:pt x="2283714" y="872204"/>
                      <a:pt x="2283809" y="870013"/>
                      <a:pt x="2283809" y="867632"/>
                    </a:cubicBezTo>
                    <a:cubicBezTo>
                      <a:pt x="2284857" y="866204"/>
                      <a:pt x="2285714" y="864584"/>
                      <a:pt x="2286381" y="862298"/>
                    </a:cubicBezTo>
                    <a:cubicBezTo>
                      <a:pt x="2286381" y="858203"/>
                      <a:pt x="2285429" y="857345"/>
                      <a:pt x="2284286" y="857441"/>
                    </a:cubicBezTo>
                    <a:cubicBezTo>
                      <a:pt x="2283714" y="856012"/>
                      <a:pt x="2283047" y="854869"/>
                      <a:pt x="2282952" y="852488"/>
                    </a:cubicBezTo>
                    <a:cubicBezTo>
                      <a:pt x="2282285" y="850963"/>
                      <a:pt x="2281714" y="849440"/>
                      <a:pt x="2281047" y="847820"/>
                    </a:cubicBezTo>
                    <a:cubicBezTo>
                      <a:pt x="2281714" y="843153"/>
                      <a:pt x="2282476" y="837819"/>
                      <a:pt x="2282381" y="829247"/>
                    </a:cubicBezTo>
                    <a:cubicBezTo>
                      <a:pt x="2282095" y="829247"/>
                      <a:pt x="2281809" y="829056"/>
                      <a:pt x="2281619" y="829056"/>
                    </a:cubicBezTo>
                    <a:cubicBezTo>
                      <a:pt x="2280190" y="831628"/>
                      <a:pt x="2278761" y="834200"/>
                      <a:pt x="2277332" y="836771"/>
                    </a:cubicBezTo>
                    <a:cubicBezTo>
                      <a:pt x="2275237" y="829532"/>
                      <a:pt x="2273522" y="821341"/>
                      <a:pt x="2271998" y="812768"/>
                    </a:cubicBezTo>
                    <a:cubicBezTo>
                      <a:pt x="2272094" y="808768"/>
                      <a:pt x="2272379" y="804767"/>
                      <a:pt x="2272570" y="800767"/>
                    </a:cubicBezTo>
                    <a:cubicBezTo>
                      <a:pt x="2273046" y="803529"/>
                      <a:pt x="2273427" y="806577"/>
                      <a:pt x="2273903" y="809434"/>
                    </a:cubicBezTo>
                    <a:cubicBezTo>
                      <a:pt x="2276570" y="811911"/>
                      <a:pt x="2277237" y="819626"/>
                      <a:pt x="2278952" y="824579"/>
                    </a:cubicBezTo>
                    <a:cubicBezTo>
                      <a:pt x="2286191" y="819341"/>
                      <a:pt x="2284476" y="827246"/>
                      <a:pt x="2288096" y="834581"/>
                    </a:cubicBezTo>
                    <a:cubicBezTo>
                      <a:pt x="2287333" y="807625"/>
                      <a:pt x="2281714" y="784288"/>
                      <a:pt x="2275904" y="762286"/>
                    </a:cubicBezTo>
                    <a:cubicBezTo>
                      <a:pt x="2276666" y="756285"/>
                      <a:pt x="2277523" y="750284"/>
                      <a:pt x="2278475" y="744284"/>
                    </a:cubicBezTo>
                    <a:cubicBezTo>
                      <a:pt x="2281523" y="751142"/>
                      <a:pt x="2284190" y="758762"/>
                      <a:pt x="2286191" y="768382"/>
                    </a:cubicBezTo>
                    <a:cubicBezTo>
                      <a:pt x="2289905" y="760762"/>
                      <a:pt x="2290763" y="777526"/>
                      <a:pt x="2291239" y="786098"/>
                    </a:cubicBezTo>
                    <a:cubicBezTo>
                      <a:pt x="2297335" y="786003"/>
                      <a:pt x="2299335" y="796195"/>
                      <a:pt x="2301335" y="806291"/>
                    </a:cubicBezTo>
                    <a:cubicBezTo>
                      <a:pt x="2302764" y="805625"/>
                      <a:pt x="2301716" y="798671"/>
                      <a:pt x="2303336" y="798576"/>
                    </a:cubicBezTo>
                    <a:cubicBezTo>
                      <a:pt x="2303336" y="795147"/>
                      <a:pt x="2303336" y="791813"/>
                      <a:pt x="2303336" y="788384"/>
                    </a:cubicBezTo>
                    <a:cubicBezTo>
                      <a:pt x="2301240" y="785146"/>
                      <a:pt x="2298192" y="784479"/>
                      <a:pt x="2298287" y="775716"/>
                    </a:cubicBezTo>
                    <a:cubicBezTo>
                      <a:pt x="2297525" y="773525"/>
                      <a:pt x="2297240" y="770001"/>
                      <a:pt x="2297240" y="765524"/>
                    </a:cubicBezTo>
                    <a:cubicBezTo>
                      <a:pt x="2294192" y="754666"/>
                      <a:pt x="2289334" y="755713"/>
                      <a:pt x="2288096" y="745331"/>
                    </a:cubicBezTo>
                    <a:cubicBezTo>
                      <a:pt x="2283905" y="744760"/>
                      <a:pt x="2282190" y="737997"/>
                      <a:pt x="2280762" y="730568"/>
                    </a:cubicBezTo>
                    <a:cubicBezTo>
                      <a:pt x="2284190" y="712661"/>
                      <a:pt x="2288667" y="694849"/>
                      <a:pt x="2294477" y="677037"/>
                    </a:cubicBezTo>
                    <a:cubicBezTo>
                      <a:pt x="2299621" y="661321"/>
                      <a:pt x="2289810" y="649605"/>
                      <a:pt x="2275808" y="643985"/>
                    </a:cubicBezTo>
                    <a:cubicBezTo>
                      <a:pt x="2280285" y="625316"/>
                      <a:pt x="2285238" y="606743"/>
                      <a:pt x="2290667" y="588359"/>
                    </a:cubicBezTo>
                    <a:lnTo>
                      <a:pt x="2290667" y="281845"/>
                    </a:lnTo>
                    <a:cubicBezTo>
                      <a:pt x="2284762" y="256984"/>
                      <a:pt x="2285333" y="231362"/>
                      <a:pt x="2290667" y="206693"/>
                    </a:cubicBezTo>
                    <a:lnTo>
                      <a:pt x="2290667" y="13145"/>
                    </a:lnTo>
                    <a:lnTo>
                      <a:pt x="2243042" y="13145"/>
                    </a:lnTo>
                    <a:cubicBezTo>
                      <a:pt x="2211038" y="38862"/>
                      <a:pt x="2171414" y="54293"/>
                      <a:pt x="2130933" y="51911"/>
                    </a:cubicBezTo>
                    <a:cubicBezTo>
                      <a:pt x="2019872" y="45530"/>
                      <a:pt x="1910144" y="46768"/>
                      <a:pt x="1800130" y="32576"/>
                    </a:cubicBezTo>
                    <a:lnTo>
                      <a:pt x="2077307" y="32576"/>
                    </a:lnTo>
                    <a:cubicBezTo>
                      <a:pt x="2050161" y="28289"/>
                      <a:pt x="2023967" y="22289"/>
                      <a:pt x="1999012" y="14478"/>
                    </a:cubicBezTo>
                    <a:lnTo>
                      <a:pt x="1716881" y="14669"/>
                    </a:lnTo>
                    <a:cubicBezTo>
                      <a:pt x="1715738" y="14192"/>
                      <a:pt x="1714691" y="13716"/>
                      <a:pt x="1713548" y="13240"/>
                    </a:cubicBezTo>
                    <a:lnTo>
                      <a:pt x="1672685" y="13240"/>
                    </a:lnTo>
                    <a:cubicBezTo>
                      <a:pt x="1671638" y="13811"/>
                      <a:pt x="1670495" y="14192"/>
                      <a:pt x="1669352" y="14764"/>
                    </a:cubicBezTo>
                    <a:lnTo>
                      <a:pt x="1404271" y="14954"/>
                    </a:lnTo>
                    <a:cubicBezTo>
                      <a:pt x="1405414" y="14764"/>
                      <a:pt x="1405890" y="14383"/>
                      <a:pt x="1405033" y="13621"/>
                    </a:cubicBezTo>
                    <a:cubicBezTo>
                      <a:pt x="1402175" y="13621"/>
                      <a:pt x="1399413" y="13621"/>
                      <a:pt x="1396556" y="13621"/>
                    </a:cubicBezTo>
                    <a:cubicBezTo>
                      <a:pt x="1395603" y="13621"/>
                      <a:pt x="1394651" y="13621"/>
                      <a:pt x="1393698" y="13621"/>
                    </a:cubicBezTo>
                    <a:cubicBezTo>
                      <a:pt x="1395698" y="11335"/>
                      <a:pt x="1388745" y="11430"/>
                      <a:pt x="1390745" y="9144"/>
                    </a:cubicBezTo>
                    <a:cubicBezTo>
                      <a:pt x="1384078" y="8858"/>
                      <a:pt x="1378553" y="8287"/>
                      <a:pt x="1376553" y="6858"/>
                    </a:cubicBezTo>
                    <a:cubicBezTo>
                      <a:pt x="1372552" y="6858"/>
                      <a:pt x="1368552" y="6668"/>
                      <a:pt x="1368076" y="7525"/>
                    </a:cubicBezTo>
                    <a:cubicBezTo>
                      <a:pt x="1377887" y="9430"/>
                      <a:pt x="1385126" y="12002"/>
                      <a:pt x="1390745" y="15050"/>
                    </a:cubicBezTo>
                    <a:lnTo>
                      <a:pt x="1276064" y="15050"/>
                    </a:lnTo>
                    <a:cubicBezTo>
                      <a:pt x="1207580" y="9620"/>
                      <a:pt x="1138904" y="5810"/>
                      <a:pt x="1069943" y="7525"/>
                    </a:cubicBezTo>
                    <a:cubicBezTo>
                      <a:pt x="1045940" y="8096"/>
                      <a:pt x="1022033" y="10382"/>
                      <a:pt x="998125" y="13430"/>
                    </a:cubicBezTo>
                    <a:lnTo>
                      <a:pt x="937641" y="13430"/>
                    </a:lnTo>
                    <a:cubicBezTo>
                      <a:pt x="929259" y="8954"/>
                      <a:pt x="922972" y="4096"/>
                      <a:pt x="900303" y="4858"/>
                    </a:cubicBezTo>
                    <a:cubicBezTo>
                      <a:pt x="900017" y="5715"/>
                      <a:pt x="904399" y="6001"/>
                      <a:pt x="900303" y="6382"/>
                    </a:cubicBezTo>
                    <a:cubicBezTo>
                      <a:pt x="897826" y="8763"/>
                      <a:pt x="909638" y="7430"/>
                      <a:pt x="908876" y="9430"/>
                    </a:cubicBezTo>
                    <a:cubicBezTo>
                      <a:pt x="902018" y="9811"/>
                      <a:pt x="902589" y="12192"/>
                      <a:pt x="900398" y="13811"/>
                    </a:cubicBezTo>
                    <a:cubicBezTo>
                      <a:pt x="901922" y="14002"/>
                      <a:pt x="903351" y="14192"/>
                      <a:pt x="904589" y="14383"/>
                    </a:cubicBezTo>
                    <a:cubicBezTo>
                      <a:pt x="903065" y="14954"/>
                      <a:pt x="901541" y="15526"/>
                      <a:pt x="899922" y="16097"/>
                    </a:cubicBezTo>
                    <a:cubicBezTo>
                      <a:pt x="878110" y="27623"/>
                      <a:pt x="854583" y="32861"/>
                      <a:pt x="829342" y="31909"/>
                    </a:cubicBezTo>
                    <a:lnTo>
                      <a:pt x="822579" y="31909"/>
                    </a:lnTo>
                    <a:cubicBezTo>
                      <a:pt x="805434" y="31909"/>
                      <a:pt x="788861" y="29528"/>
                      <a:pt x="772859" y="24956"/>
                    </a:cubicBezTo>
                    <a:cubicBezTo>
                      <a:pt x="771335" y="24956"/>
                      <a:pt x="769811" y="25051"/>
                      <a:pt x="768382" y="25051"/>
                    </a:cubicBezTo>
                    <a:cubicBezTo>
                      <a:pt x="716756" y="25051"/>
                      <a:pt x="665226" y="24479"/>
                      <a:pt x="613601" y="23813"/>
                    </a:cubicBezTo>
                    <a:cubicBezTo>
                      <a:pt x="519970" y="11716"/>
                      <a:pt x="427577" y="4001"/>
                      <a:pt x="330327" y="7334"/>
                    </a:cubicBezTo>
                    <a:cubicBezTo>
                      <a:pt x="324993" y="7525"/>
                      <a:pt x="320231" y="8573"/>
                      <a:pt x="316230" y="10192"/>
                    </a:cubicBezTo>
                    <a:cubicBezTo>
                      <a:pt x="315563" y="9716"/>
                      <a:pt x="314897" y="9239"/>
                      <a:pt x="314039" y="8858"/>
                    </a:cubicBezTo>
                    <a:cubicBezTo>
                      <a:pt x="316325" y="7620"/>
                      <a:pt x="324707" y="6382"/>
                      <a:pt x="316230" y="5048"/>
                    </a:cubicBezTo>
                    <a:cubicBezTo>
                      <a:pt x="313468" y="5144"/>
                      <a:pt x="309277" y="5525"/>
                      <a:pt x="304229" y="6001"/>
                    </a:cubicBezTo>
                    <a:cubicBezTo>
                      <a:pt x="301371" y="5620"/>
                      <a:pt x="298228" y="5429"/>
                      <a:pt x="294799" y="5715"/>
                    </a:cubicBezTo>
                    <a:cubicBezTo>
                      <a:pt x="283559" y="6763"/>
                      <a:pt x="272225" y="7620"/>
                      <a:pt x="260985" y="8668"/>
                    </a:cubicBezTo>
                    <a:cubicBezTo>
                      <a:pt x="254603" y="8668"/>
                      <a:pt x="249746" y="8096"/>
                      <a:pt x="248222" y="6858"/>
                    </a:cubicBezTo>
                    <a:cubicBezTo>
                      <a:pt x="247459" y="5620"/>
                      <a:pt x="250888" y="5620"/>
                      <a:pt x="251079" y="4667"/>
                    </a:cubicBezTo>
                    <a:cubicBezTo>
                      <a:pt x="248603" y="3048"/>
                      <a:pt x="258889" y="953"/>
                      <a:pt x="270129" y="95"/>
                    </a:cubicBezTo>
                    <a:cubicBezTo>
                      <a:pt x="257937" y="191"/>
                      <a:pt x="245840" y="95"/>
                      <a:pt x="233648" y="191"/>
                    </a:cubicBezTo>
                    <a:cubicBezTo>
                      <a:pt x="233648" y="667"/>
                      <a:pt x="233648" y="1143"/>
                      <a:pt x="234029" y="1524"/>
                    </a:cubicBezTo>
                    <a:cubicBezTo>
                      <a:pt x="233839" y="4286"/>
                      <a:pt x="230886" y="3620"/>
                      <a:pt x="234029" y="6001"/>
                    </a:cubicBezTo>
                    <a:cubicBezTo>
                      <a:pt x="223266" y="6477"/>
                      <a:pt x="230410" y="2477"/>
                      <a:pt x="228219" y="762"/>
                    </a:cubicBezTo>
                    <a:cubicBezTo>
                      <a:pt x="228029" y="572"/>
                      <a:pt x="227552" y="381"/>
                      <a:pt x="227171" y="191"/>
                    </a:cubicBezTo>
                    <a:cubicBezTo>
                      <a:pt x="222790" y="191"/>
                      <a:pt x="218313" y="191"/>
                      <a:pt x="213932" y="191"/>
                    </a:cubicBezTo>
                    <a:cubicBezTo>
                      <a:pt x="219075" y="1143"/>
                      <a:pt x="209836" y="3524"/>
                      <a:pt x="205645" y="4191"/>
                    </a:cubicBezTo>
                    <a:cubicBezTo>
                      <a:pt x="198501" y="2381"/>
                      <a:pt x="207550" y="2000"/>
                      <a:pt x="208312" y="191"/>
                    </a:cubicBezTo>
                    <a:cubicBezTo>
                      <a:pt x="178594" y="191"/>
                      <a:pt x="148781" y="191"/>
                      <a:pt x="119062" y="0"/>
                    </a:cubicBezTo>
                    <a:cubicBezTo>
                      <a:pt x="120396" y="1238"/>
                      <a:pt x="121349" y="2572"/>
                      <a:pt x="123444" y="3620"/>
                    </a:cubicBezTo>
                    <a:cubicBezTo>
                      <a:pt x="123634" y="4096"/>
                      <a:pt x="123920" y="4477"/>
                      <a:pt x="126302" y="4382"/>
                    </a:cubicBezTo>
                    <a:cubicBezTo>
                      <a:pt x="126302" y="4096"/>
                      <a:pt x="126302" y="3905"/>
                      <a:pt x="126302" y="3620"/>
                    </a:cubicBezTo>
                    <a:cubicBezTo>
                      <a:pt x="126302" y="2667"/>
                      <a:pt x="126302" y="1619"/>
                      <a:pt x="126302" y="667"/>
                    </a:cubicBezTo>
                    <a:cubicBezTo>
                      <a:pt x="134398" y="667"/>
                      <a:pt x="140684" y="953"/>
                      <a:pt x="143351" y="2286"/>
                    </a:cubicBezTo>
                    <a:cubicBezTo>
                      <a:pt x="139636" y="4096"/>
                      <a:pt x="151733" y="5429"/>
                      <a:pt x="143351" y="6001"/>
                    </a:cubicBezTo>
                    <a:cubicBezTo>
                      <a:pt x="143351" y="6287"/>
                      <a:pt x="143351" y="6477"/>
                      <a:pt x="143351" y="6763"/>
                    </a:cubicBezTo>
                    <a:cubicBezTo>
                      <a:pt x="144971" y="8573"/>
                      <a:pt x="154114" y="8477"/>
                      <a:pt x="160401" y="9144"/>
                    </a:cubicBezTo>
                    <a:cubicBezTo>
                      <a:pt x="167926" y="8954"/>
                      <a:pt x="162878" y="5429"/>
                      <a:pt x="168878" y="4763"/>
                    </a:cubicBezTo>
                    <a:cubicBezTo>
                      <a:pt x="173831" y="5429"/>
                      <a:pt x="177736" y="6477"/>
                      <a:pt x="180308" y="7810"/>
                    </a:cubicBezTo>
                    <a:cubicBezTo>
                      <a:pt x="183642" y="8477"/>
                      <a:pt x="187928" y="8858"/>
                      <a:pt x="194501" y="8668"/>
                    </a:cubicBezTo>
                    <a:cubicBezTo>
                      <a:pt x="192596" y="6668"/>
                      <a:pt x="200311" y="7239"/>
                      <a:pt x="202978" y="6477"/>
                    </a:cubicBezTo>
                    <a:cubicBezTo>
                      <a:pt x="206026" y="6001"/>
                      <a:pt x="216027" y="3715"/>
                      <a:pt x="219932" y="5906"/>
                    </a:cubicBezTo>
                    <a:cubicBezTo>
                      <a:pt x="233362" y="6668"/>
                      <a:pt x="215265" y="10097"/>
                      <a:pt x="214408" y="11811"/>
                    </a:cubicBezTo>
                    <a:cubicBezTo>
                      <a:pt x="214408" y="12097"/>
                      <a:pt x="214408" y="12383"/>
                      <a:pt x="214408" y="12668"/>
                    </a:cubicBezTo>
                    <a:cubicBezTo>
                      <a:pt x="197834" y="14002"/>
                      <a:pt x="181261" y="15050"/>
                      <a:pt x="164687" y="16193"/>
                    </a:cubicBezTo>
                    <a:cubicBezTo>
                      <a:pt x="160115" y="15526"/>
                      <a:pt x="155543" y="14669"/>
                      <a:pt x="151066" y="13621"/>
                    </a:cubicBezTo>
                    <a:lnTo>
                      <a:pt x="132302" y="13621"/>
                    </a:lnTo>
                    <a:cubicBezTo>
                      <a:pt x="134207" y="12573"/>
                      <a:pt x="136208" y="11621"/>
                      <a:pt x="137827" y="10478"/>
                    </a:cubicBezTo>
                    <a:cubicBezTo>
                      <a:pt x="137827" y="9049"/>
                      <a:pt x="130111" y="9430"/>
                      <a:pt x="132016" y="7430"/>
                    </a:cubicBezTo>
                    <a:cubicBezTo>
                      <a:pt x="132016" y="6668"/>
                      <a:pt x="127063" y="6477"/>
                      <a:pt x="126397" y="7430"/>
                    </a:cubicBezTo>
                    <a:cubicBezTo>
                      <a:pt x="126206" y="7906"/>
                      <a:pt x="126016" y="8287"/>
                      <a:pt x="123539" y="8096"/>
                    </a:cubicBezTo>
                    <a:cubicBezTo>
                      <a:pt x="123539" y="8382"/>
                      <a:pt x="123539" y="8573"/>
                      <a:pt x="123539" y="8858"/>
                    </a:cubicBezTo>
                    <a:cubicBezTo>
                      <a:pt x="125349" y="11144"/>
                      <a:pt x="122015" y="12002"/>
                      <a:pt x="121063" y="13526"/>
                    </a:cubicBezTo>
                    <a:lnTo>
                      <a:pt x="64770" y="13526"/>
                    </a:lnTo>
                    <a:cubicBezTo>
                      <a:pt x="64770" y="13526"/>
                      <a:pt x="64484" y="13335"/>
                      <a:pt x="64294" y="13335"/>
                    </a:cubicBezTo>
                    <a:cubicBezTo>
                      <a:pt x="63913" y="13335"/>
                      <a:pt x="63532" y="13430"/>
                      <a:pt x="63151" y="13526"/>
                    </a:cubicBezTo>
                    <a:lnTo>
                      <a:pt x="39815" y="13526"/>
                    </a:lnTo>
                    <a:lnTo>
                      <a:pt x="39815" y="70199"/>
                    </a:lnTo>
                    <a:cubicBezTo>
                      <a:pt x="39815" y="70866"/>
                      <a:pt x="39815" y="71533"/>
                      <a:pt x="39815" y="72200"/>
                    </a:cubicBezTo>
                    <a:cubicBezTo>
                      <a:pt x="39053" y="72390"/>
                      <a:pt x="38386" y="72676"/>
                      <a:pt x="37624" y="72866"/>
                    </a:cubicBezTo>
                    <a:cubicBezTo>
                      <a:pt x="37433" y="67532"/>
                      <a:pt x="37147" y="61817"/>
                      <a:pt x="36766" y="56007"/>
                    </a:cubicBezTo>
                    <a:cubicBezTo>
                      <a:pt x="36004" y="60579"/>
                      <a:pt x="36481" y="66104"/>
                      <a:pt x="36766" y="73152"/>
                    </a:cubicBezTo>
                    <a:cubicBezTo>
                      <a:pt x="34290" y="73819"/>
                      <a:pt x="31814" y="74867"/>
                      <a:pt x="29337" y="75343"/>
                    </a:cubicBezTo>
                    <a:lnTo>
                      <a:pt x="29337" y="248031"/>
                    </a:lnTo>
                    <a:cubicBezTo>
                      <a:pt x="28480" y="243840"/>
                      <a:pt x="27241" y="240221"/>
                      <a:pt x="25908" y="237458"/>
                    </a:cubicBezTo>
                    <a:cubicBezTo>
                      <a:pt x="24479" y="238601"/>
                      <a:pt x="26384" y="241840"/>
                      <a:pt x="25908" y="245459"/>
                    </a:cubicBezTo>
                    <a:cubicBezTo>
                      <a:pt x="27051" y="240506"/>
                      <a:pt x="28384" y="246126"/>
                      <a:pt x="29432" y="253270"/>
                    </a:cubicBezTo>
                    <a:lnTo>
                      <a:pt x="29432" y="270510"/>
                    </a:lnTo>
                    <a:cubicBezTo>
                      <a:pt x="29432" y="270510"/>
                      <a:pt x="29432" y="269938"/>
                      <a:pt x="29242" y="270034"/>
                    </a:cubicBezTo>
                    <a:cubicBezTo>
                      <a:pt x="28099" y="268224"/>
                      <a:pt x="27432" y="264414"/>
                      <a:pt x="26479" y="261652"/>
                    </a:cubicBezTo>
                    <a:cubicBezTo>
                      <a:pt x="26384" y="256889"/>
                      <a:pt x="24384" y="260128"/>
                      <a:pt x="24670" y="263462"/>
                    </a:cubicBezTo>
                    <a:cubicBezTo>
                      <a:pt x="24384" y="271748"/>
                      <a:pt x="26289" y="261557"/>
                      <a:pt x="26956" y="267843"/>
                    </a:cubicBezTo>
                    <a:cubicBezTo>
                      <a:pt x="26384" y="276225"/>
                      <a:pt x="25051" y="267367"/>
                      <a:pt x="23717" y="267462"/>
                    </a:cubicBezTo>
                    <a:cubicBezTo>
                      <a:pt x="22574" y="267938"/>
                      <a:pt x="21431" y="258413"/>
                      <a:pt x="20479" y="264986"/>
                    </a:cubicBezTo>
                    <a:cubicBezTo>
                      <a:pt x="21336" y="269272"/>
                      <a:pt x="23431" y="268605"/>
                      <a:pt x="23717" y="275463"/>
                    </a:cubicBezTo>
                    <a:cubicBezTo>
                      <a:pt x="24003" y="274892"/>
                      <a:pt x="25527" y="270700"/>
                      <a:pt x="25622" y="275749"/>
                    </a:cubicBezTo>
                    <a:cubicBezTo>
                      <a:pt x="26194" y="273749"/>
                      <a:pt x="27337" y="274034"/>
                      <a:pt x="27908" y="272034"/>
                    </a:cubicBezTo>
                    <a:cubicBezTo>
                      <a:pt x="28480" y="272987"/>
                      <a:pt x="28956" y="274511"/>
                      <a:pt x="29528" y="275749"/>
                    </a:cubicBezTo>
                    <a:lnTo>
                      <a:pt x="29528" y="280035"/>
                    </a:lnTo>
                    <a:cubicBezTo>
                      <a:pt x="28956" y="283940"/>
                      <a:pt x="28384" y="287846"/>
                      <a:pt x="27813" y="291846"/>
                    </a:cubicBezTo>
                    <a:cubicBezTo>
                      <a:pt x="26289" y="286321"/>
                      <a:pt x="24479" y="281464"/>
                      <a:pt x="25146" y="289846"/>
                    </a:cubicBezTo>
                    <a:cubicBezTo>
                      <a:pt x="26289" y="292703"/>
                      <a:pt x="24289" y="295751"/>
                      <a:pt x="25622" y="297942"/>
                    </a:cubicBezTo>
                    <a:cubicBezTo>
                      <a:pt x="25622" y="294323"/>
                      <a:pt x="26479" y="294513"/>
                      <a:pt x="27337" y="295561"/>
                    </a:cubicBezTo>
                    <a:cubicBezTo>
                      <a:pt x="26575" y="300990"/>
                      <a:pt x="25908" y="306515"/>
                      <a:pt x="25241" y="311944"/>
                    </a:cubicBezTo>
                    <a:cubicBezTo>
                      <a:pt x="25241" y="311944"/>
                      <a:pt x="25241" y="311944"/>
                      <a:pt x="25241" y="311944"/>
                    </a:cubicBezTo>
                    <a:cubicBezTo>
                      <a:pt x="25051" y="311944"/>
                      <a:pt x="24955" y="311944"/>
                      <a:pt x="24765" y="311944"/>
                    </a:cubicBezTo>
                    <a:cubicBezTo>
                      <a:pt x="24098" y="312325"/>
                      <a:pt x="24384" y="315182"/>
                      <a:pt x="24670" y="317087"/>
                    </a:cubicBezTo>
                    <a:cubicBezTo>
                      <a:pt x="21622" y="342138"/>
                      <a:pt x="19050" y="367570"/>
                      <a:pt x="16954" y="393287"/>
                    </a:cubicBezTo>
                    <a:cubicBezTo>
                      <a:pt x="16764" y="389954"/>
                      <a:pt x="16573" y="386525"/>
                      <a:pt x="16383" y="383000"/>
                    </a:cubicBezTo>
                    <a:cubicBezTo>
                      <a:pt x="15621" y="387572"/>
                      <a:pt x="16097" y="393097"/>
                      <a:pt x="16383" y="400241"/>
                    </a:cubicBezTo>
                    <a:cubicBezTo>
                      <a:pt x="15049" y="417671"/>
                      <a:pt x="13811" y="435292"/>
                      <a:pt x="12859" y="453009"/>
                    </a:cubicBezTo>
                    <a:cubicBezTo>
                      <a:pt x="12859" y="449866"/>
                      <a:pt x="12097" y="446151"/>
                      <a:pt x="11906" y="444722"/>
                    </a:cubicBezTo>
                    <a:cubicBezTo>
                      <a:pt x="10573" y="447389"/>
                      <a:pt x="12002" y="454628"/>
                      <a:pt x="12382" y="456819"/>
                    </a:cubicBezTo>
                    <a:cubicBezTo>
                      <a:pt x="12668" y="456343"/>
                      <a:pt x="12668" y="455581"/>
                      <a:pt x="12764" y="454819"/>
                    </a:cubicBezTo>
                    <a:cubicBezTo>
                      <a:pt x="11906" y="471297"/>
                      <a:pt x="11144" y="487966"/>
                      <a:pt x="10573" y="504634"/>
                    </a:cubicBezTo>
                    <a:cubicBezTo>
                      <a:pt x="10382" y="504349"/>
                      <a:pt x="10192" y="503777"/>
                      <a:pt x="10096" y="502730"/>
                    </a:cubicBezTo>
                    <a:cubicBezTo>
                      <a:pt x="9049" y="504634"/>
                      <a:pt x="9811" y="506635"/>
                      <a:pt x="10382" y="508445"/>
                    </a:cubicBezTo>
                    <a:cubicBezTo>
                      <a:pt x="9620" y="530162"/>
                      <a:pt x="9049" y="552069"/>
                      <a:pt x="8763" y="574167"/>
                    </a:cubicBezTo>
                    <a:cubicBezTo>
                      <a:pt x="7906" y="570357"/>
                      <a:pt x="6763" y="567023"/>
                      <a:pt x="5524" y="564452"/>
                    </a:cubicBezTo>
                    <a:cubicBezTo>
                      <a:pt x="4096" y="565595"/>
                      <a:pt x="6001" y="568833"/>
                      <a:pt x="5524" y="572453"/>
                    </a:cubicBezTo>
                    <a:cubicBezTo>
                      <a:pt x="6001" y="570357"/>
                      <a:pt x="6572" y="570262"/>
                      <a:pt x="7048" y="571309"/>
                    </a:cubicBezTo>
                    <a:cubicBezTo>
                      <a:pt x="4953" y="572929"/>
                      <a:pt x="6286" y="594360"/>
                      <a:pt x="8096" y="589407"/>
                    </a:cubicBezTo>
                    <a:cubicBezTo>
                      <a:pt x="6382" y="583692"/>
                      <a:pt x="9049" y="578358"/>
                      <a:pt x="7334" y="571881"/>
                    </a:cubicBezTo>
                    <a:cubicBezTo>
                      <a:pt x="7810" y="573215"/>
                      <a:pt x="8287" y="575691"/>
                      <a:pt x="8763" y="578453"/>
                    </a:cubicBezTo>
                    <a:cubicBezTo>
                      <a:pt x="8763" y="584454"/>
                      <a:pt x="8763" y="590455"/>
                      <a:pt x="8668" y="596456"/>
                    </a:cubicBezTo>
                    <a:cubicBezTo>
                      <a:pt x="7620" y="594551"/>
                      <a:pt x="6953" y="591217"/>
                      <a:pt x="6096" y="588645"/>
                    </a:cubicBezTo>
                    <a:cubicBezTo>
                      <a:pt x="6001" y="583883"/>
                      <a:pt x="4001" y="587121"/>
                      <a:pt x="4191" y="590455"/>
                    </a:cubicBezTo>
                    <a:cubicBezTo>
                      <a:pt x="3905" y="598742"/>
                      <a:pt x="5810" y="588550"/>
                      <a:pt x="6477" y="594741"/>
                    </a:cubicBezTo>
                    <a:cubicBezTo>
                      <a:pt x="5905" y="603123"/>
                      <a:pt x="4572" y="594265"/>
                      <a:pt x="3239" y="594360"/>
                    </a:cubicBezTo>
                    <a:cubicBezTo>
                      <a:pt x="2095" y="594836"/>
                      <a:pt x="953" y="585311"/>
                      <a:pt x="0" y="591884"/>
                    </a:cubicBezTo>
                    <a:cubicBezTo>
                      <a:pt x="857" y="596170"/>
                      <a:pt x="2953" y="595503"/>
                      <a:pt x="3239" y="602361"/>
                    </a:cubicBezTo>
                    <a:cubicBezTo>
                      <a:pt x="3524" y="601790"/>
                      <a:pt x="5048" y="597599"/>
                      <a:pt x="5143" y="602647"/>
                    </a:cubicBezTo>
                    <a:cubicBezTo>
                      <a:pt x="5715" y="600647"/>
                      <a:pt x="6858" y="600932"/>
                      <a:pt x="7429" y="598932"/>
                    </a:cubicBezTo>
                    <a:cubicBezTo>
                      <a:pt x="7810" y="599599"/>
                      <a:pt x="8191" y="600551"/>
                      <a:pt x="8572" y="601504"/>
                    </a:cubicBezTo>
                    <a:cubicBezTo>
                      <a:pt x="8572" y="608648"/>
                      <a:pt x="8477" y="615791"/>
                      <a:pt x="8477" y="623030"/>
                    </a:cubicBezTo>
                    <a:cubicBezTo>
                      <a:pt x="7144" y="616839"/>
                      <a:pt x="3810" y="606076"/>
                      <a:pt x="4763" y="616649"/>
                    </a:cubicBezTo>
                    <a:cubicBezTo>
                      <a:pt x="5905" y="619506"/>
                      <a:pt x="3905" y="622554"/>
                      <a:pt x="5239" y="624745"/>
                    </a:cubicBezTo>
                    <a:cubicBezTo>
                      <a:pt x="5334" y="618839"/>
                      <a:pt x="7334" y="622745"/>
                      <a:pt x="8572" y="624554"/>
                    </a:cubicBezTo>
                    <a:cubicBezTo>
                      <a:pt x="8572" y="634365"/>
                      <a:pt x="8572" y="644176"/>
                      <a:pt x="8668" y="653987"/>
                    </a:cubicBezTo>
                    <a:cubicBezTo>
                      <a:pt x="8096" y="655415"/>
                      <a:pt x="7525" y="656844"/>
                      <a:pt x="7144" y="659130"/>
                    </a:cubicBezTo>
                    <a:cubicBezTo>
                      <a:pt x="4477" y="667893"/>
                      <a:pt x="1810" y="676751"/>
                      <a:pt x="190" y="690372"/>
                    </a:cubicBezTo>
                    <a:cubicBezTo>
                      <a:pt x="1143" y="689324"/>
                      <a:pt x="1524" y="685609"/>
                      <a:pt x="2953" y="686753"/>
                    </a:cubicBezTo>
                    <a:cubicBezTo>
                      <a:pt x="3048" y="683514"/>
                      <a:pt x="2477" y="683228"/>
                      <a:pt x="2477" y="680657"/>
                    </a:cubicBezTo>
                    <a:cubicBezTo>
                      <a:pt x="2762" y="684181"/>
                      <a:pt x="4667" y="680752"/>
                      <a:pt x="4763" y="684943"/>
                    </a:cubicBezTo>
                    <a:cubicBezTo>
                      <a:pt x="5334" y="684276"/>
                      <a:pt x="5524" y="681514"/>
                      <a:pt x="6191" y="681133"/>
                    </a:cubicBezTo>
                    <a:cubicBezTo>
                      <a:pt x="6667" y="679133"/>
                      <a:pt x="7144" y="677228"/>
                      <a:pt x="7620" y="675323"/>
                    </a:cubicBezTo>
                    <a:cubicBezTo>
                      <a:pt x="8001" y="673989"/>
                      <a:pt x="8382" y="672941"/>
                      <a:pt x="8763" y="671798"/>
                    </a:cubicBezTo>
                    <a:cubicBezTo>
                      <a:pt x="8763" y="677894"/>
                      <a:pt x="8953" y="683895"/>
                      <a:pt x="8953" y="689991"/>
                    </a:cubicBezTo>
                    <a:cubicBezTo>
                      <a:pt x="8572" y="688943"/>
                      <a:pt x="8382" y="687515"/>
                      <a:pt x="8382" y="684943"/>
                    </a:cubicBezTo>
                    <a:cubicBezTo>
                      <a:pt x="7620" y="686181"/>
                      <a:pt x="8191" y="689420"/>
                      <a:pt x="8382" y="693230"/>
                    </a:cubicBezTo>
                    <a:cubicBezTo>
                      <a:pt x="7715" y="694563"/>
                      <a:pt x="6572" y="698373"/>
                      <a:pt x="6667" y="701326"/>
                    </a:cubicBezTo>
                    <a:cubicBezTo>
                      <a:pt x="7334" y="701516"/>
                      <a:pt x="7715" y="700469"/>
                      <a:pt x="8096" y="699516"/>
                    </a:cubicBezTo>
                    <a:cubicBezTo>
                      <a:pt x="8096" y="698468"/>
                      <a:pt x="8191" y="697706"/>
                      <a:pt x="8382" y="697706"/>
                    </a:cubicBezTo>
                    <a:cubicBezTo>
                      <a:pt x="8382" y="698183"/>
                      <a:pt x="8382" y="698563"/>
                      <a:pt x="8382" y="698945"/>
                    </a:cubicBezTo>
                    <a:cubicBezTo>
                      <a:pt x="8763" y="699326"/>
                      <a:pt x="8953" y="698945"/>
                      <a:pt x="9049" y="698278"/>
                    </a:cubicBezTo>
                    <a:cubicBezTo>
                      <a:pt x="9430" y="724091"/>
                      <a:pt x="10001" y="749999"/>
                      <a:pt x="10763" y="776097"/>
                    </a:cubicBezTo>
                    <a:cubicBezTo>
                      <a:pt x="9811" y="771334"/>
                      <a:pt x="8477" y="767239"/>
                      <a:pt x="6953" y="764191"/>
                    </a:cubicBezTo>
                    <a:cubicBezTo>
                      <a:pt x="5524" y="765334"/>
                      <a:pt x="7429" y="768572"/>
                      <a:pt x="6953" y="772192"/>
                    </a:cubicBezTo>
                    <a:cubicBezTo>
                      <a:pt x="8382" y="766286"/>
                      <a:pt x="9906" y="775240"/>
                      <a:pt x="10954" y="783908"/>
                    </a:cubicBezTo>
                    <a:cubicBezTo>
                      <a:pt x="11240" y="793147"/>
                      <a:pt x="11525" y="802291"/>
                      <a:pt x="11811" y="811530"/>
                    </a:cubicBezTo>
                    <a:cubicBezTo>
                      <a:pt x="11620" y="811340"/>
                      <a:pt x="11430" y="810959"/>
                      <a:pt x="11240" y="810863"/>
                    </a:cubicBezTo>
                    <a:cubicBezTo>
                      <a:pt x="10858" y="814388"/>
                      <a:pt x="9811" y="816578"/>
                      <a:pt x="10763" y="820865"/>
                    </a:cubicBezTo>
                    <a:cubicBezTo>
                      <a:pt x="11335" y="820293"/>
                      <a:pt x="11335" y="816769"/>
                      <a:pt x="12002" y="816674"/>
                    </a:cubicBezTo>
                    <a:cubicBezTo>
                      <a:pt x="12002" y="819245"/>
                      <a:pt x="12192" y="821817"/>
                      <a:pt x="12287" y="824389"/>
                    </a:cubicBezTo>
                    <a:cubicBezTo>
                      <a:pt x="11716" y="824008"/>
                      <a:pt x="11049" y="823055"/>
                      <a:pt x="10858" y="824960"/>
                    </a:cubicBezTo>
                    <a:cubicBezTo>
                      <a:pt x="10763" y="829628"/>
                      <a:pt x="11716" y="829723"/>
                      <a:pt x="12478" y="830390"/>
                    </a:cubicBezTo>
                    <a:cubicBezTo>
                      <a:pt x="12668" y="834962"/>
                      <a:pt x="12764" y="839534"/>
                      <a:pt x="12954" y="844106"/>
                    </a:cubicBezTo>
                    <a:cubicBezTo>
                      <a:pt x="12382" y="845725"/>
                      <a:pt x="11906" y="847630"/>
                      <a:pt x="11335" y="849059"/>
                    </a:cubicBezTo>
                    <a:cubicBezTo>
                      <a:pt x="10668" y="853440"/>
                      <a:pt x="9239" y="854488"/>
                      <a:pt x="8572" y="858774"/>
                    </a:cubicBezTo>
                    <a:cubicBezTo>
                      <a:pt x="5905" y="867537"/>
                      <a:pt x="3239" y="876395"/>
                      <a:pt x="1619" y="890016"/>
                    </a:cubicBezTo>
                    <a:cubicBezTo>
                      <a:pt x="2572" y="888968"/>
                      <a:pt x="2953" y="885254"/>
                      <a:pt x="4381" y="886397"/>
                    </a:cubicBezTo>
                    <a:cubicBezTo>
                      <a:pt x="4477" y="883158"/>
                      <a:pt x="3905" y="882872"/>
                      <a:pt x="3905" y="880301"/>
                    </a:cubicBezTo>
                    <a:cubicBezTo>
                      <a:pt x="4191" y="883825"/>
                      <a:pt x="6096" y="880491"/>
                      <a:pt x="6191" y="884587"/>
                    </a:cubicBezTo>
                    <a:cubicBezTo>
                      <a:pt x="6763" y="883920"/>
                      <a:pt x="6953" y="881158"/>
                      <a:pt x="7620" y="880777"/>
                    </a:cubicBezTo>
                    <a:cubicBezTo>
                      <a:pt x="8096" y="878777"/>
                      <a:pt x="8572" y="876872"/>
                      <a:pt x="9049" y="874967"/>
                    </a:cubicBezTo>
                    <a:cubicBezTo>
                      <a:pt x="10382" y="869823"/>
                      <a:pt x="12002" y="866013"/>
                      <a:pt x="13621" y="862584"/>
                    </a:cubicBezTo>
                    <a:cubicBezTo>
                      <a:pt x="13716" y="865156"/>
                      <a:pt x="13811" y="867728"/>
                      <a:pt x="13906" y="870299"/>
                    </a:cubicBezTo>
                    <a:cubicBezTo>
                      <a:pt x="13526" y="871252"/>
                      <a:pt x="13049" y="872204"/>
                      <a:pt x="12764" y="873443"/>
                    </a:cubicBezTo>
                    <a:cubicBezTo>
                      <a:pt x="13716" y="887825"/>
                      <a:pt x="12287" y="884396"/>
                      <a:pt x="10954" y="891254"/>
                    </a:cubicBezTo>
                    <a:cubicBezTo>
                      <a:pt x="12192" y="890969"/>
                      <a:pt x="13430" y="889921"/>
                      <a:pt x="14668" y="888492"/>
                    </a:cubicBezTo>
                    <a:cubicBezTo>
                      <a:pt x="15526" y="910590"/>
                      <a:pt x="16288" y="932879"/>
                      <a:pt x="17145" y="955072"/>
                    </a:cubicBezTo>
                    <a:cubicBezTo>
                      <a:pt x="16573" y="947452"/>
                      <a:pt x="14573" y="940975"/>
                      <a:pt x="12478" y="936593"/>
                    </a:cubicBezTo>
                    <a:cubicBezTo>
                      <a:pt x="11049" y="937736"/>
                      <a:pt x="12954" y="940975"/>
                      <a:pt x="12478" y="944594"/>
                    </a:cubicBezTo>
                    <a:cubicBezTo>
                      <a:pt x="14288" y="937070"/>
                      <a:pt x="16383" y="953929"/>
                      <a:pt x="17145" y="963263"/>
                    </a:cubicBezTo>
                    <a:cubicBezTo>
                      <a:pt x="17335" y="960692"/>
                      <a:pt x="17335" y="958215"/>
                      <a:pt x="17145" y="955738"/>
                    </a:cubicBezTo>
                    <a:cubicBezTo>
                      <a:pt x="17526" y="965454"/>
                      <a:pt x="17907" y="975170"/>
                      <a:pt x="18193" y="984980"/>
                    </a:cubicBezTo>
                    <a:cubicBezTo>
                      <a:pt x="17716" y="984313"/>
                      <a:pt x="17240" y="983552"/>
                      <a:pt x="16669" y="983266"/>
                    </a:cubicBezTo>
                    <a:cubicBezTo>
                      <a:pt x="16288" y="986790"/>
                      <a:pt x="15240" y="988981"/>
                      <a:pt x="16192" y="993267"/>
                    </a:cubicBezTo>
                    <a:cubicBezTo>
                      <a:pt x="16954" y="992505"/>
                      <a:pt x="16573" y="986981"/>
                      <a:pt x="18002" y="989457"/>
                    </a:cubicBezTo>
                    <a:cubicBezTo>
                      <a:pt x="18288" y="989648"/>
                      <a:pt x="18383" y="990600"/>
                      <a:pt x="18383" y="991743"/>
                    </a:cubicBezTo>
                    <a:cubicBezTo>
                      <a:pt x="18383" y="991743"/>
                      <a:pt x="18383" y="991743"/>
                      <a:pt x="18383" y="991838"/>
                    </a:cubicBezTo>
                    <a:cubicBezTo>
                      <a:pt x="18383" y="992981"/>
                      <a:pt x="18383" y="994410"/>
                      <a:pt x="18383" y="995553"/>
                    </a:cubicBezTo>
                    <a:cubicBezTo>
                      <a:pt x="18193" y="999173"/>
                      <a:pt x="16383" y="994124"/>
                      <a:pt x="16097" y="997268"/>
                    </a:cubicBezTo>
                    <a:cubicBezTo>
                      <a:pt x="15907" y="1003363"/>
                      <a:pt x="17621" y="1001649"/>
                      <a:pt x="18383" y="1003649"/>
                    </a:cubicBezTo>
                    <a:cubicBezTo>
                      <a:pt x="18002" y="1001268"/>
                      <a:pt x="18193" y="999268"/>
                      <a:pt x="18574" y="997649"/>
                    </a:cubicBezTo>
                    <a:cubicBezTo>
                      <a:pt x="18764" y="1002983"/>
                      <a:pt x="18955" y="1008317"/>
                      <a:pt x="19145" y="1013651"/>
                    </a:cubicBezTo>
                    <a:cubicBezTo>
                      <a:pt x="18288" y="1016318"/>
                      <a:pt x="17526" y="1019270"/>
                      <a:pt x="16573" y="1021556"/>
                    </a:cubicBezTo>
                    <a:cubicBezTo>
                      <a:pt x="15907" y="1025938"/>
                      <a:pt x="14478" y="1026986"/>
                      <a:pt x="13811" y="1031272"/>
                    </a:cubicBezTo>
                    <a:cubicBezTo>
                      <a:pt x="11144" y="1040035"/>
                      <a:pt x="8477" y="1048893"/>
                      <a:pt x="6858" y="1062514"/>
                    </a:cubicBezTo>
                    <a:cubicBezTo>
                      <a:pt x="7810" y="1061466"/>
                      <a:pt x="8191" y="1057751"/>
                      <a:pt x="9620" y="1058894"/>
                    </a:cubicBezTo>
                    <a:cubicBezTo>
                      <a:pt x="9715" y="1055656"/>
                      <a:pt x="9144" y="1055370"/>
                      <a:pt x="9144" y="1052798"/>
                    </a:cubicBezTo>
                    <a:cubicBezTo>
                      <a:pt x="9239" y="1054322"/>
                      <a:pt x="9715" y="1054513"/>
                      <a:pt x="10192" y="1054608"/>
                    </a:cubicBezTo>
                    <a:cubicBezTo>
                      <a:pt x="9811" y="1061180"/>
                      <a:pt x="10954" y="1071753"/>
                      <a:pt x="12192" y="1068038"/>
                    </a:cubicBezTo>
                    <a:cubicBezTo>
                      <a:pt x="10858" y="1063847"/>
                      <a:pt x="12002" y="1059847"/>
                      <a:pt x="12002" y="1055465"/>
                    </a:cubicBezTo>
                    <a:cubicBezTo>
                      <a:pt x="12192" y="1054513"/>
                      <a:pt x="12478" y="1053465"/>
                      <a:pt x="12859" y="1053275"/>
                    </a:cubicBezTo>
                    <a:cubicBezTo>
                      <a:pt x="13335" y="1051274"/>
                      <a:pt x="13811" y="1049369"/>
                      <a:pt x="14192" y="1047464"/>
                    </a:cubicBezTo>
                    <a:cubicBezTo>
                      <a:pt x="15716" y="1041273"/>
                      <a:pt x="17716" y="1036892"/>
                      <a:pt x="19812" y="1033082"/>
                    </a:cubicBezTo>
                    <a:cubicBezTo>
                      <a:pt x="19812" y="1035177"/>
                      <a:pt x="20003" y="1037273"/>
                      <a:pt x="20003" y="1039368"/>
                    </a:cubicBezTo>
                    <a:cubicBezTo>
                      <a:pt x="19336" y="1041845"/>
                      <a:pt x="18574" y="1043559"/>
                      <a:pt x="17907" y="1045940"/>
                    </a:cubicBezTo>
                    <a:cubicBezTo>
                      <a:pt x="18859" y="1060323"/>
                      <a:pt x="17431" y="1056894"/>
                      <a:pt x="16097" y="1063752"/>
                    </a:cubicBezTo>
                    <a:cubicBezTo>
                      <a:pt x="17716" y="1063466"/>
                      <a:pt x="19240" y="1061752"/>
                      <a:pt x="20765" y="1059656"/>
                    </a:cubicBezTo>
                    <a:cubicBezTo>
                      <a:pt x="21050" y="1068229"/>
                      <a:pt x="21431" y="1076801"/>
                      <a:pt x="21717" y="1085279"/>
                    </a:cubicBezTo>
                    <a:cubicBezTo>
                      <a:pt x="21717" y="1086707"/>
                      <a:pt x="21717" y="1088041"/>
                      <a:pt x="21717" y="1089660"/>
                    </a:cubicBezTo>
                    <a:cubicBezTo>
                      <a:pt x="21622" y="1089946"/>
                      <a:pt x="21431" y="1090232"/>
                      <a:pt x="21336" y="1090517"/>
                    </a:cubicBezTo>
                    <a:cubicBezTo>
                      <a:pt x="21336" y="1091279"/>
                      <a:pt x="21527" y="1091756"/>
                      <a:pt x="21622" y="1091946"/>
                    </a:cubicBezTo>
                    <a:cubicBezTo>
                      <a:pt x="21622" y="1092422"/>
                      <a:pt x="21622" y="1092803"/>
                      <a:pt x="21622" y="1093375"/>
                    </a:cubicBezTo>
                    <a:cubicBezTo>
                      <a:pt x="21812" y="1092708"/>
                      <a:pt x="21907" y="1092518"/>
                      <a:pt x="22003" y="1092327"/>
                    </a:cubicBezTo>
                    <a:cubicBezTo>
                      <a:pt x="22003" y="1092327"/>
                      <a:pt x="22003" y="1092422"/>
                      <a:pt x="22098" y="1092422"/>
                    </a:cubicBezTo>
                    <a:cubicBezTo>
                      <a:pt x="22289" y="1098328"/>
                      <a:pt x="22574" y="1104233"/>
                      <a:pt x="22765" y="1110139"/>
                    </a:cubicBezTo>
                    <a:cubicBezTo>
                      <a:pt x="22289" y="1107853"/>
                      <a:pt x="21907" y="1105091"/>
                      <a:pt x="22098" y="1101471"/>
                    </a:cubicBezTo>
                    <a:cubicBezTo>
                      <a:pt x="21622" y="1106519"/>
                      <a:pt x="21622" y="1124426"/>
                      <a:pt x="23431" y="1127284"/>
                    </a:cubicBezTo>
                    <a:cubicBezTo>
                      <a:pt x="24575" y="1156430"/>
                      <a:pt x="25717" y="1185482"/>
                      <a:pt x="26956" y="1214533"/>
                    </a:cubicBezTo>
                    <a:cubicBezTo>
                      <a:pt x="26194" y="1219772"/>
                      <a:pt x="24384" y="1223296"/>
                      <a:pt x="26860" y="1226725"/>
                    </a:cubicBezTo>
                    <a:cubicBezTo>
                      <a:pt x="26670" y="1222915"/>
                      <a:pt x="26860" y="1220629"/>
                      <a:pt x="27146" y="1219200"/>
                    </a:cubicBezTo>
                    <a:cubicBezTo>
                      <a:pt x="27622" y="1230535"/>
                      <a:pt x="28194" y="1241774"/>
                      <a:pt x="28670" y="1253109"/>
                    </a:cubicBezTo>
                    <a:cubicBezTo>
                      <a:pt x="28575" y="1253109"/>
                      <a:pt x="28384" y="1253109"/>
                      <a:pt x="28289" y="1253109"/>
                    </a:cubicBezTo>
                    <a:cubicBezTo>
                      <a:pt x="27622" y="1253109"/>
                      <a:pt x="27241" y="1252061"/>
                      <a:pt x="26860" y="1250918"/>
                    </a:cubicBezTo>
                    <a:cubicBezTo>
                      <a:pt x="25908" y="1259491"/>
                      <a:pt x="26479" y="1255490"/>
                      <a:pt x="26860" y="1265015"/>
                    </a:cubicBezTo>
                    <a:cubicBezTo>
                      <a:pt x="24670" y="1264730"/>
                      <a:pt x="24003" y="1254728"/>
                      <a:pt x="21717" y="1260348"/>
                    </a:cubicBezTo>
                    <a:cubicBezTo>
                      <a:pt x="21431" y="1260348"/>
                      <a:pt x="21145" y="1260539"/>
                      <a:pt x="21241" y="1262253"/>
                    </a:cubicBezTo>
                    <a:cubicBezTo>
                      <a:pt x="22193" y="1264444"/>
                      <a:pt x="23241" y="1265968"/>
                      <a:pt x="23527" y="1270635"/>
                    </a:cubicBezTo>
                    <a:cubicBezTo>
                      <a:pt x="22193" y="1268540"/>
                      <a:pt x="21241" y="1267492"/>
                      <a:pt x="20765" y="1266254"/>
                    </a:cubicBezTo>
                    <a:cubicBezTo>
                      <a:pt x="19431" y="1264349"/>
                      <a:pt x="18478" y="1261110"/>
                      <a:pt x="17050" y="1259777"/>
                    </a:cubicBezTo>
                    <a:cubicBezTo>
                      <a:pt x="19050" y="1263968"/>
                      <a:pt x="16764" y="1274826"/>
                      <a:pt x="18002" y="1279970"/>
                    </a:cubicBezTo>
                    <a:cubicBezTo>
                      <a:pt x="18002" y="1271778"/>
                      <a:pt x="19717" y="1271778"/>
                      <a:pt x="21241" y="1270349"/>
                    </a:cubicBezTo>
                    <a:cubicBezTo>
                      <a:pt x="21241" y="1271016"/>
                      <a:pt x="21241" y="1271683"/>
                      <a:pt x="21241" y="1272350"/>
                    </a:cubicBezTo>
                    <a:cubicBezTo>
                      <a:pt x="22384" y="1275112"/>
                      <a:pt x="22669" y="1271492"/>
                      <a:pt x="23051" y="1274636"/>
                    </a:cubicBezTo>
                    <a:cubicBezTo>
                      <a:pt x="24193" y="1277588"/>
                      <a:pt x="23336" y="1286542"/>
                      <a:pt x="24479" y="1282827"/>
                    </a:cubicBezTo>
                    <a:cubicBezTo>
                      <a:pt x="24860" y="1281113"/>
                      <a:pt x="24955" y="1278350"/>
                      <a:pt x="24955" y="1274826"/>
                    </a:cubicBezTo>
                    <a:cubicBezTo>
                      <a:pt x="25336" y="1276064"/>
                      <a:pt x="25813" y="1277398"/>
                      <a:pt x="25908" y="1274921"/>
                    </a:cubicBezTo>
                    <a:cubicBezTo>
                      <a:pt x="26765" y="1269587"/>
                      <a:pt x="28003" y="1265682"/>
                      <a:pt x="29051" y="1261205"/>
                    </a:cubicBezTo>
                    <a:cubicBezTo>
                      <a:pt x="29242" y="1266063"/>
                      <a:pt x="29528" y="1270921"/>
                      <a:pt x="29718" y="1275779"/>
                    </a:cubicBezTo>
                    <a:cubicBezTo>
                      <a:pt x="28956" y="1278731"/>
                      <a:pt x="28099" y="1281589"/>
                      <a:pt x="27337" y="1284542"/>
                    </a:cubicBezTo>
                    <a:cubicBezTo>
                      <a:pt x="24384" y="1287971"/>
                      <a:pt x="22098" y="1291685"/>
                      <a:pt x="23431" y="1297591"/>
                    </a:cubicBezTo>
                    <a:cubicBezTo>
                      <a:pt x="21145" y="1309688"/>
                      <a:pt x="18478" y="1319879"/>
                      <a:pt x="15335" y="1327785"/>
                    </a:cubicBezTo>
                    <a:cubicBezTo>
                      <a:pt x="14668" y="1332167"/>
                      <a:pt x="13240" y="1333214"/>
                      <a:pt x="12573" y="1337501"/>
                    </a:cubicBezTo>
                    <a:cubicBezTo>
                      <a:pt x="9906" y="1346264"/>
                      <a:pt x="7239" y="1355122"/>
                      <a:pt x="5620" y="1368743"/>
                    </a:cubicBezTo>
                    <a:cubicBezTo>
                      <a:pt x="6572" y="1367695"/>
                      <a:pt x="6953" y="1363980"/>
                      <a:pt x="8382" y="1365123"/>
                    </a:cubicBezTo>
                    <a:cubicBezTo>
                      <a:pt x="8477" y="1361885"/>
                      <a:pt x="7906" y="1361599"/>
                      <a:pt x="7906" y="1359027"/>
                    </a:cubicBezTo>
                    <a:cubicBezTo>
                      <a:pt x="8191" y="1362551"/>
                      <a:pt x="10096" y="1359122"/>
                      <a:pt x="10192" y="1363313"/>
                    </a:cubicBezTo>
                    <a:cubicBezTo>
                      <a:pt x="10763" y="1362647"/>
                      <a:pt x="10954" y="1359884"/>
                      <a:pt x="11620" y="1359503"/>
                    </a:cubicBezTo>
                    <a:cubicBezTo>
                      <a:pt x="12097" y="1357503"/>
                      <a:pt x="12573" y="1355598"/>
                      <a:pt x="12954" y="1353693"/>
                    </a:cubicBezTo>
                    <a:cubicBezTo>
                      <a:pt x="14668" y="1347121"/>
                      <a:pt x="16764" y="1342454"/>
                      <a:pt x="18955" y="1338358"/>
                    </a:cubicBezTo>
                    <a:cubicBezTo>
                      <a:pt x="19431" y="1333024"/>
                      <a:pt x="20860" y="1331976"/>
                      <a:pt x="21717" y="1328642"/>
                    </a:cubicBezTo>
                    <a:cubicBezTo>
                      <a:pt x="21717" y="1327690"/>
                      <a:pt x="21717" y="1326737"/>
                      <a:pt x="21717" y="1325690"/>
                    </a:cubicBezTo>
                    <a:cubicBezTo>
                      <a:pt x="22860" y="1325975"/>
                      <a:pt x="24193" y="1325975"/>
                      <a:pt x="25622" y="1325975"/>
                    </a:cubicBezTo>
                    <a:cubicBezTo>
                      <a:pt x="25241" y="1326833"/>
                      <a:pt x="24860" y="1327785"/>
                      <a:pt x="24479" y="1329023"/>
                    </a:cubicBezTo>
                    <a:cubicBezTo>
                      <a:pt x="24193" y="1329023"/>
                      <a:pt x="23908" y="1329023"/>
                      <a:pt x="23527" y="1328928"/>
                    </a:cubicBezTo>
                    <a:cubicBezTo>
                      <a:pt x="23527" y="1330643"/>
                      <a:pt x="23336" y="1330833"/>
                      <a:pt x="23051" y="1330928"/>
                    </a:cubicBezTo>
                    <a:cubicBezTo>
                      <a:pt x="22669" y="1338548"/>
                      <a:pt x="20860" y="1340072"/>
                      <a:pt x="19336" y="1342454"/>
                    </a:cubicBezTo>
                    <a:cubicBezTo>
                      <a:pt x="18859" y="1347788"/>
                      <a:pt x="17431" y="1348835"/>
                      <a:pt x="16573" y="1352169"/>
                    </a:cubicBezTo>
                    <a:cubicBezTo>
                      <a:pt x="17526" y="1366552"/>
                      <a:pt x="16097" y="1363123"/>
                      <a:pt x="14764" y="1369981"/>
                    </a:cubicBezTo>
                    <a:cubicBezTo>
                      <a:pt x="20479" y="1368838"/>
                      <a:pt x="25241" y="1354931"/>
                      <a:pt x="29813" y="1342358"/>
                    </a:cubicBezTo>
                    <a:lnTo>
                      <a:pt x="29813" y="1358741"/>
                    </a:lnTo>
                    <a:cubicBezTo>
                      <a:pt x="28956" y="1362170"/>
                      <a:pt x="28003" y="1365218"/>
                      <a:pt x="26860" y="1367600"/>
                    </a:cubicBezTo>
                    <a:cubicBezTo>
                      <a:pt x="28289" y="1375220"/>
                      <a:pt x="25146" y="1376458"/>
                      <a:pt x="23622" y="1377220"/>
                    </a:cubicBezTo>
                    <a:cubicBezTo>
                      <a:pt x="23622" y="1389221"/>
                      <a:pt x="21812" y="1393031"/>
                      <a:pt x="19907" y="1396841"/>
                    </a:cubicBezTo>
                    <a:cubicBezTo>
                      <a:pt x="20003" y="1399794"/>
                      <a:pt x="21336" y="1397699"/>
                      <a:pt x="21336" y="1401032"/>
                    </a:cubicBezTo>
                    <a:cubicBezTo>
                      <a:pt x="21907" y="1401032"/>
                      <a:pt x="22574" y="1401223"/>
                      <a:pt x="23146" y="1401318"/>
                    </a:cubicBezTo>
                    <a:cubicBezTo>
                      <a:pt x="23717" y="1397222"/>
                      <a:pt x="23908" y="1391222"/>
                      <a:pt x="25432" y="1391603"/>
                    </a:cubicBezTo>
                    <a:cubicBezTo>
                      <a:pt x="25813" y="1390079"/>
                      <a:pt x="26479" y="1389602"/>
                      <a:pt x="27241" y="1389793"/>
                    </a:cubicBezTo>
                    <a:cubicBezTo>
                      <a:pt x="28670" y="1385697"/>
                      <a:pt x="28956" y="1379792"/>
                      <a:pt x="29718" y="1375791"/>
                    </a:cubicBezTo>
                    <a:lnTo>
                      <a:pt x="29718" y="1398175"/>
                    </a:lnTo>
                    <a:cubicBezTo>
                      <a:pt x="29051" y="1397889"/>
                      <a:pt x="28289" y="1397984"/>
                      <a:pt x="27622" y="1397508"/>
                    </a:cubicBezTo>
                    <a:cubicBezTo>
                      <a:pt x="26956" y="1401032"/>
                      <a:pt x="28480" y="1401890"/>
                      <a:pt x="29718" y="1403128"/>
                    </a:cubicBezTo>
                    <a:lnTo>
                      <a:pt x="29718" y="1411034"/>
                    </a:lnTo>
                    <a:cubicBezTo>
                      <a:pt x="29528" y="1410557"/>
                      <a:pt x="29432" y="1410176"/>
                      <a:pt x="29242" y="1409605"/>
                    </a:cubicBezTo>
                    <a:cubicBezTo>
                      <a:pt x="28289" y="1411891"/>
                      <a:pt x="27527" y="1415796"/>
                      <a:pt x="27146" y="1419701"/>
                    </a:cubicBezTo>
                    <a:cubicBezTo>
                      <a:pt x="22669" y="1417606"/>
                      <a:pt x="17812" y="1416368"/>
                      <a:pt x="14954" y="1418273"/>
                    </a:cubicBezTo>
                    <a:cubicBezTo>
                      <a:pt x="19526" y="1419320"/>
                      <a:pt x="22098" y="1422749"/>
                      <a:pt x="22860" y="1428560"/>
                    </a:cubicBezTo>
                    <a:cubicBezTo>
                      <a:pt x="20669" y="1428845"/>
                      <a:pt x="17621" y="1427893"/>
                      <a:pt x="16859" y="1429988"/>
                    </a:cubicBezTo>
                    <a:cubicBezTo>
                      <a:pt x="16192" y="1430274"/>
                      <a:pt x="15621" y="1430560"/>
                      <a:pt x="15240" y="1431131"/>
                    </a:cubicBezTo>
                    <a:cubicBezTo>
                      <a:pt x="15240" y="1433132"/>
                      <a:pt x="16573" y="1433608"/>
                      <a:pt x="16859" y="1435227"/>
                    </a:cubicBezTo>
                    <a:cubicBezTo>
                      <a:pt x="17240" y="1436846"/>
                      <a:pt x="18193" y="1437608"/>
                      <a:pt x="20003" y="1437323"/>
                    </a:cubicBezTo>
                    <a:cubicBezTo>
                      <a:pt x="20193" y="1436942"/>
                      <a:pt x="20574" y="1436751"/>
                      <a:pt x="20765" y="1436370"/>
                    </a:cubicBezTo>
                    <a:cubicBezTo>
                      <a:pt x="23717" y="1437513"/>
                      <a:pt x="26765" y="1433322"/>
                      <a:pt x="29813" y="1429607"/>
                    </a:cubicBezTo>
                    <a:lnTo>
                      <a:pt x="29813" y="1509998"/>
                    </a:lnTo>
                    <a:cubicBezTo>
                      <a:pt x="33242" y="1503426"/>
                      <a:pt x="36671" y="1497235"/>
                      <a:pt x="40100" y="1491234"/>
                    </a:cubicBezTo>
                    <a:lnTo>
                      <a:pt x="40100" y="1758125"/>
                    </a:lnTo>
                    <a:cubicBezTo>
                      <a:pt x="92964" y="1738598"/>
                      <a:pt x="151733" y="1732026"/>
                      <a:pt x="209455" y="1734217"/>
                    </a:cubicBezTo>
                    <a:cubicBezTo>
                      <a:pt x="264605" y="1736312"/>
                      <a:pt x="319754" y="1744980"/>
                      <a:pt x="374237" y="1752886"/>
                    </a:cubicBezTo>
                    <a:cubicBezTo>
                      <a:pt x="388810" y="1754981"/>
                      <a:pt x="403288" y="1757267"/>
                      <a:pt x="417862" y="1759458"/>
                    </a:cubicBezTo>
                    <a:cubicBezTo>
                      <a:pt x="421862" y="1759934"/>
                      <a:pt x="425768" y="1760410"/>
                      <a:pt x="429768" y="1760696"/>
                    </a:cubicBezTo>
                    <a:cubicBezTo>
                      <a:pt x="460153" y="1763363"/>
                      <a:pt x="488156" y="1771269"/>
                      <a:pt x="512636" y="1783842"/>
                    </a:cubicBezTo>
                    <a:lnTo>
                      <a:pt x="780002" y="1783842"/>
                    </a:lnTo>
                    <a:cubicBezTo>
                      <a:pt x="792956" y="1782604"/>
                      <a:pt x="806101" y="1782794"/>
                      <a:pt x="819626" y="1783842"/>
                    </a:cubicBezTo>
                    <a:lnTo>
                      <a:pt x="1670114" y="1783842"/>
                    </a:lnTo>
                    <a:cubicBezTo>
                      <a:pt x="1717739" y="1778794"/>
                      <a:pt x="1765268" y="1773365"/>
                      <a:pt x="1812703" y="1767554"/>
                    </a:cubicBezTo>
                    <a:cubicBezTo>
                      <a:pt x="1842516" y="1763935"/>
                      <a:pt x="1870234" y="1770507"/>
                      <a:pt x="1894618" y="1783842"/>
                    </a:cubicBezTo>
                    <a:lnTo>
                      <a:pt x="2291048" y="1783842"/>
                    </a:lnTo>
                    <a:lnTo>
                      <a:pt x="2291048" y="1610201"/>
                    </a:lnTo>
                    <a:cubicBezTo>
                      <a:pt x="2284286" y="1595723"/>
                      <a:pt x="2278571" y="1580579"/>
                      <a:pt x="2274380" y="1564291"/>
                    </a:cubicBezTo>
                    <a:cubicBezTo>
                      <a:pt x="2270474" y="1549336"/>
                      <a:pt x="2268093" y="1534859"/>
                      <a:pt x="2266664" y="1520571"/>
                    </a:cubicBezTo>
                    <a:cubicBezTo>
                      <a:pt x="2270093" y="1529048"/>
                      <a:pt x="2273903" y="1536859"/>
                      <a:pt x="2278952" y="1542002"/>
                    </a:cubicBezTo>
                    <a:cubicBezTo>
                      <a:pt x="2278380" y="1537621"/>
                      <a:pt x="2276475" y="1536002"/>
                      <a:pt x="2276951" y="1529429"/>
                    </a:cubicBezTo>
                    <a:cubicBezTo>
                      <a:pt x="2275332" y="1528858"/>
                      <a:pt x="2275237" y="1531430"/>
                      <a:pt x="2273903" y="1531620"/>
                    </a:cubicBezTo>
                    <a:cubicBezTo>
                      <a:pt x="2275618" y="1530286"/>
                      <a:pt x="2273903" y="1521619"/>
                      <a:pt x="2275999" y="1521047"/>
                    </a:cubicBezTo>
                    <a:cubicBezTo>
                      <a:pt x="2275618" y="1518285"/>
                      <a:pt x="2274189" y="1517809"/>
                      <a:pt x="2273999" y="1514761"/>
                    </a:cubicBezTo>
                    <a:cubicBezTo>
                      <a:pt x="2272951" y="1512760"/>
                      <a:pt x="2271998" y="1510665"/>
                      <a:pt x="2270950" y="1508569"/>
                    </a:cubicBezTo>
                    <a:cubicBezTo>
                      <a:pt x="2268569" y="1503426"/>
                      <a:pt x="2266760" y="1497235"/>
                      <a:pt x="2265045" y="1490663"/>
                    </a:cubicBezTo>
                    <a:cubicBezTo>
                      <a:pt x="2265045" y="1487043"/>
                      <a:pt x="2265236" y="1483424"/>
                      <a:pt x="2265331" y="1479709"/>
                    </a:cubicBezTo>
                    <a:cubicBezTo>
                      <a:pt x="2267617" y="1482090"/>
                      <a:pt x="2268379" y="1487900"/>
                      <a:pt x="2269998" y="1491710"/>
                    </a:cubicBezTo>
                    <a:cubicBezTo>
                      <a:pt x="2277237" y="1487424"/>
                      <a:pt x="2275523" y="1493901"/>
                      <a:pt x="2279142" y="1499997"/>
                    </a:cubicBezTo>
                    <a:cubicBezTo>
                      <a:pt x="2278475" y="1480757"/>
                      <a:pt x="2274284" y="1463802"/>
                      <a:pt x="2269427" y="1447800"/>
                    </a:cubicBezTo>
                    <a:cubicBezTo>
                      <a:pt x="2270474" y="1442466"/>
                      <a:pt x="2271617" y="1437132"/>
                      <a:pt x="2272665" y="1431893"/>
                    </a:cubicBezTo>
                    <a:cubicBezTo>
                      <a:pt x="2274475" y="1435894"/>
                      <a:pt x="2276094" y="1440180"/>
                      <a:pt x="2277332" y="1445324"/>
                    </a:cubicBezTo>
                    <a:cubicBezTo>
                      <a:pt x="2281142" y="1438942"/>
                      <a:pt x="2281904" y="1452848"/>
                      <a:pt x="2282381" y="1459992"/>
                    </a:cubicBezTo>
                    <a:cubicBezTo>
                      <a:pt x="2288477" y="1459897"/>
                      <a:pt x="2290477" y="1468279"/>
                      <a:pt x="2292477" y="1476661"/>
                    </a:cubicBezTo>
                    <a:cubicBezTo>
                      <a:pt x="2293906" y="1476185"/>
                      <a:pt x="2292858" y="1470374"/>
                      <a:pt x="2294573" y="1470279"/>
                    </a:cubicBezTo>
                    <a:cubicBezTo>
                      <a:pt x="2294573" y="1467517"/>
                      <a:pt x="2294573" y="1464659"/>
                      <a:pt x="2294573" y="1461897"/>
                    </a:cubicBezTo>
                    <a:cubicBezTo>
                      <a:pt x="2292477" y="1459230"/>
                      <a:pt x="2289429" y="1458659"/>
                      <a:pt x="2289524" y="1451419"/>
                    </a:cubicBezTo>
                    <a:cubicBezTo>
                      <a:pt x="2288762" y="1449610"/>
                      <a:pt x="2288477" y="1446657"/>
                      <a:pt x="2288572" y="1443038"/>
                    </a:cubicBezTo>
                    <a:cubicBezTo>
                      <a:pt x="2285524" y="1434084"/>
                      <a:pt x="2280666" y="1434941"/>
                      <a:pt x="2279523" y="1426369"/>
                    </a:cubicBezTo>
                    <a:cubicBezTo>
                      <a:pt x="2277428" y="1426083"/>
                      <a:pt x="2275999" y="1424464"/>
                      <a:pt x="2274856" y="1422178"/>
                    </a:cubicBezTo>
                    <a:cubicBezTo>
                      <a:pt x="2283524" y="1381316"/>
                      <a:pt x="2292668" y="1340453"/>
                      <a:pt x="2299621" y="1298734"/>
                    </a:cubicBezTo>
                    <a:cubicBezTo>
                      <a:pt x="2313623" y="1214152"/>
                      <a:pt x="2304288" y="1129475"/>
                      <a:pt x="2292763" y="1044988"/>
                    </a:cubicBezTo>
                    <a:cubicBezTo>
                      <a:pt x="2293906" y="1048607"/>
                      <a:pt x="2294954" y="1052608"/>
                      <a:pt x="2295811" y="1056894"/>
                    </a:cubicBezTo>
                    <a:cubicBezTo>
                      <a:pt x="2299525" y="1049274"/>
                      <a:pt x="2300383" y="1066038"/>
                      <a:pt x="2300859" y="1074611"/>
                    </a:cubicBezTo>
                    <a:cubicBezTo>
                      <a:pt x="2306955" y="1074515"/>
                      <a:pt x="2308955" y="1084707"/>
                      <a:pt x="2310956" y="1094804"/>
                    </a:cubicBezTo>
                    <a:cubicBezTo>
                      <a:pt x="2312384" y="1094232"/>
                      <a:pt x="2311337" y="1087184"/>
                      <a:pt x="2312956" y="1087088"/>
                    </a:cubicBezTo>
                    <a:cubicBezTo>
                      <a:pt x="2312956" y="1083659"/>
                      <a:pt x="2312956" y="1080326"/>
                      <a:pt x="2312956" y="1076897"/>
                    </a:cubicBezTo>
                    <a:cubicBezTo>
                      <a:pt x="2310860" y="1073658"/>
                      <a:pt x="2307812" y="1072991"/>
                      <a:pt x="2307908" y="1064228"/>
                    </a:cubicBezTo>
                    <a:close/>
                    <a:moveTo>
                      <a:pt x="29051" y="1338739"/>
                    </a:moveTo>
                    <a:cubicBezTo>
                      <a:pt x="27622" y="1342358"/>
                      <a:pt x="26384" y="1346835"/>
                      <a:pt x="24384" y="1348169"/>
                    </a:cubicBezTo>
                    <a:cubicBezTo>
                      <a:pt x="24098" y="1348169"/>
                      <a:pt x="23813" y="1348169"/>
                      <a:pt x="23431" y="1348073"/>
                    </a:cubicBezTo>
                    <a:cubicBezTo>
                      <a:pt x="23813" y="1358646"/>
                      <a:pt x="17145" y="1364742"/>
                      <a:pt x="17907" y="1357408"/>
                    </a:cubicBezTo>
                    <a:cubicBezTo>
                      <a:pt x="18097" y="1350264"/>
                      <a:pt x="19336" y="1347883"/>
                      <a:pt x="21145" y="1347788"/>
                    </a:cubicBezTo>
                    <a:cubicBezTo>
                      <a:pt x="21622" y="1345121"/>
                      <a:pt x="21622" y="1340358"/>
                      <a:pt x="22574" y="1339977"/>
                    </a:cubicBezTo>
                    <a:cubicBezTo>
                      <a:pt x="22574" y="1336358"/>
                      <a:pt x="23051" y="1335310"/>
                      <a:pt x="24003" y="1336072"/>
                    </a:cubicBezTo>
                    <a:cubicBezTo>
                      <a:pt x="24384" y="1332167"/>
                      <a:pt x="25622" y="1329023"/>
                      <a:pt x="26289" y="1332357"/>
                    </a:cubicBezTo>
                    <a:cubicBezTo>
                      <a:pt x="26765" y="1328642"/>
                      <a:pt x="27718" y="1326833"/>
                      <a:pt x="28765" y="1325499"/>
                    </a:cubicBezTo>
                    <a:cubicBezTo>
                      <a:pt x="29146" y="1325690"/>
                      <a:pt x="29432" y="1325975"/>
                      <a:pt x="29718" y="1326356"/>
                    </a:cubicBezTo>
                    <a:lnTo>
                      <a:pt x="29718" y="1335024"/>
                    </a:lnTo>
                    <a:cubicBezTo>
                      <a:pt x="29528" y="1335596"/>
                      <a:pt x="29242" y="1336167"/>
                      <a:pt x="29051" y="1336834"/>
                    </a:cubicBezTo>
                    <a:cubicBezTo>
                      <a:pt x="29051" y="1337501"/>
                      <a:pt x="29051" y="1338167"/>
                      <a:pt x="29051" y="1338834"/>
                    </a:cubicBezTo>
                    <a:close/>
                    <a:moveTo>
                      <a:pt x="1190149" y="32480"/>
                    </a:moveTo>
                    <a:lnTo>
                      <a:pt x="1544479" y="32480"/>
                    </a:lnTo>
                    <a:cubicBezTo>
                      <a:pt x="1448467" y="35528"/>
                      <a:pt x="1352741" y="44577"/>
                      <a:pt x="1256633" y="45053"/>
                    </a:cubicBezTo>
                    <a:cubicBezTo>
                      <a:pt x="1232821" y="45149"/>
                      <a:pt x="1210532" y="40672"/>
                      <a:pt x="1190149" y="32480"/>
                    </a:cubicBezTo>
                    <a:close/>
                    <a:moveTo>
                      <a:pt x="2277047" y="781241"/>
                    </a:moveTo>
                    <a:cubicBezTo>
                      <a:pt x="2277047" y="782955"/>
                      <a:pt x="2277047" y="784670"/>
                      <a:pt x="2277047" y="786384"/>
                    </a:cubicBezTo>
                    <a:cubicBezTo>
                      <a:pt x="2282381" y="784288"/>
                      <a:pt x="2285905" y="820674"/>
                      <a:pt x="2282095" y="816864"/>
                    </a:cubicBezTo>
                    <a:cubicBezTo>
                      <a:pt x="2278475" y="815912"/>
                      <a:pt x="2277237" y="808863"/>
                      <a:pt x="2277047" y="799148"/>
                    </a:cubicBezTo>
                    <a:cubicBezTo>
                      <a:pt x="2275713" y="796671"/>
                      <a:pt x="2273522" y="796671"/>
                      <a:pt x="2273046" y="792004"/>
                    </a:cubicBezTo>
                    <a:cubicBezTo>
                      <a:pt x="2273522" y="784193"/>
                      <a:pt x="2274284" y="776383"/>
                      <a:pt x="2275142" y="768572"/>
                    </a:cubicBezTo>
                    <a:cubicBezTo>
                      <a:pt x="2275999" y="772287"/>
                      <a:pt x="2276666" y="776288"/>
                      <a:pt x="2277047" y="781241"/>
                    </a:cubicBezTo>
                    <a:close/>
                    <a:moveTo>
                      <a:pt x="2272856" y="1484471"/>
                    </a:moveTo>
                    <a:cubicBezTo>
                      <a:pt x="2269236" y="1483709"/>
                      <a:pt x="2267998" y="1477899"/>
                      <a:pt x="2267807" y="1469803"/>
                    </a:cubicBezTo>
                    <a:cubicBezTo>
                      <a:pt x="2267141" y="1468850"/>
                      <a:pt x="2266379" y="1468279"/>
                      <a:pt x="2265617" y="1467612"/>
                    </a:cubicBezTo>
                    <a:cubicBezTo>
                      <a:pt x="2265712" y="1465993"/>
                      <a:pt x="2265902" y="1464374"/>
                      <a:pt x="2265998" y="1462754"/>
                    </a:cubicBezTo>
                    <a:cubicBezTo>
                      <a:pt x="2266569" y="1459802"/>
                      <a:pt x="2267141" y="1456849"/>
                      <a:pt x="2267712" y="1453896"/>
                    </a:cubicBezTo>
                    <a:cubicBezTo>
                      <a:pt x="2267712" y="1454277"/>
                      <a:pt x="2267807" y="1454658"/>
                      <a:pt x="2267903" y="1455039"/>
                    </a:cubicBezTo>
                    <a:cubicBezTo>
                      <a:pt x="2267903" y="1456468"/>
                      <a:pt x="2267903" y="1457801"/>
                      <a:pt x="2267903" y="1459230"/>
                    </a:cubicBezTo>
                    <a:cubicBezTo>
                      <a:pt x="2273237" y="1457516"/>
                      <a:pt x="2276666" y="1487615"/>
                      <a:pt x="2272856" y="14843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22" name="Graphic 8819">
              <a:extLst>
                <a:ext uri="{FF2B5EF4-FFF2-40B4-BE49-F238E27FC236}">
                  <a16:creationId xmlns:a16="http://schemas.microsoft.com/office/drawing/2014/main" id="{A12AB70B-9910-2A53-F6EF-CE6E94D4D7CB}"/>
                </a:ext>
              </a:extLst>
            </p:cNvPr>
            <p:cNvGrpSpPr/>
            <p:nvPr userDrawn="1"/>
          </p:nvGrpSpPr>
          <p:grpSpPr>
            <a:xfrm rot="295145">
              <a:off x="6863055" y="2097657"/>
              <a:ext cx="3510388" cy="2346128"/>
              <a:chOff x="7602100" y="1936660"/>
              <a:chExt cx="2278094" cy="1848362"/>
            </a:xfrm>
          </p:grpSpPr>
          <p:sp>
            <p:nvSpPr>
              <p:cNvPr id="15869" name="Vrije vorm: vorm 15868">
                <a:extLst>
                  <a:ext uri="{FF2B5EF4-FFF2-40B4-BE49-F238E27FC236}">
                    <a16:creationId xmlns:a16="http://schemas.microsoft.com/office/drawing/2014/main" id="{E33C2280-8EFC-3C2A-16CB-3EDD116F91A2}"/>
                  </a:ext>
                </a:extLst>
              </p:cNvPr>
              <p:cNvSpPr/>
              <p:nvPr/>
            </p:nvSpPr>
            <p:spPr>
              <a:xfrm>
                <a:off x="9737345" y="3760963"/>
                <a:ext cx="21595" cy="5643"/>
              </a:xfrm>
              <a:custGeom>
                <a:avLst/>
                <a:gdLst>
                  <a:gd name="connsiteX0" fmla="*/ 21595 w 21595"/>
                  <a:gd name="connsiteY0" fmla="*/ 2522 h 5643"/>
                  <a:gd name="connsiteX1" fmla="*/ 21595 w 21595"/>
                  <a:gd name="connsiteY1" fmla="*/ 903 h 5643"/>
                  <a:gd name="connsiteX2" fmla="*/ 164 w 21595"/>
                  <a:gd name="connsiteY2" fmla="*/ 46 h 5643"/>
                  <a:gd name="connsiteX3" fmla="*/ 7308 w 21595"/>
                  <a:gd name="connsiteY3" fmla="*/ 3379 h 5643"/>
                  <a:gd name="connsiteX4" fmla="*/ 7308 w 21595"/>
                  <a:gd name="connsiteY4" fmla="*/ 4237 h 5643"/>
                  <a:gd name="connsiteX5" fmla="*/ 21595 w 21595"/>
                  <a:gd name="connsiteY5" fmla="*/ 5094 h 5643"/>
                  <a:gd name="connsiteX6" fmla="*/ 21595 w 21595"/>
                  <a:gd name="connsiteY6" fmla="*/ 3475 h 5643"/>
                  <a:gd name="connsiteX7" fmla="*/ 21595 w 21595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2522"/>
                    </a:move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79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6"/>
                      <a:pt x="21595" y="5094"/>
                    </a:cubicBezTo>
                    <a:cubicBezTo>
                      <a:pt x="21595" y="4522"/>
                      <a:pt x="21595" y="3951"/>
                      <a:pt x="21595" y="3475"/>
                    </a:cubicBezTo>
                    <a:cubicBezTo>
                      <a:pt x="17690" y="3475"/>
                      <a:pt x="13499" y="2808"/>
                      <a:pt x="21595" y="261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70" name="Vrije vorm: vorm 15869">
                <a:extLst>
                  <a:ext uri="{FF2B5EF4-FFF2-40B4-BE49-F238E27FC236}">
                    <a16:creationId xmlns:a16="http://schemas.microsoft.com/office/drawing/2014/main" id="{FF203A9B-FE27-16F8-3E5D-475113E28921}"/>
                  </a:ext>
                </a:extLst>
              </p:cNvPr>
              <p:cNvSpPr/>
              <p:nvPr/>
            </p:nvSpPr>
            <p:spPr>
              <a:xfrm>
                <a:off x="9123677" y="3768872"/>
                <a:ext cx="33976" cy="3662"/>
              </a:xfrm>
              <a:custGeom>
                <a:avLst/>
                <a:gdLst>
                  <a:gd name="connsiteX0" fmla="*/ 41 w 33976"/>
                  <a:gd name="connsiteY0" fmla="*/ 3662 h 3662"/>
                  <a:gd name="connsiteX1" fmla="*/ 21473 w 33976"/>
                  <a:gd name="connsiteY1" fmla="*/ 2900 h 3662"/>
                  <a:gd name="connsiteX2" fmla="*/ 28521 w 33976"/>
                  <a:gd name="connsiteY2" fmla="*/ 2043 h 3662"/>
                  <a:gd name="connsiteX3" fmla="*/ 28521 w 33976"/>
                  <a:gd name="connsiteY3" fmla="*/ 1186 h 3662"/>
                  <a:gd name="connsiteX4" fmla="*/ 41 w 33976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76" h="3662">
                    <a:moveTo>
                      <a:pt x="41" y="3662"/>
                    </a:moveTo>
                    <a:cubicBezTo>
                      <a:pt x="9852" y="3662"/>
                      <a:pt x="15758" y="3281"/>
                      <a:pt x="21473" y="2900"/>
                    </a:cubicBezTo>
                    <a:cubicBezTo>
                      <a:pt x="21854" y="2424"/>
                      <a:pt x="22425" y="1948"/>
                      <a:pt x="28521" y="2043"/>
                    </a:cubicBezTo>
                    <a:cubicBezTo>
                      <a:pt x="28521" y="1757"/>
                      <a:pt x="28521" y="1472"/>
                      <a:pt x="28521" y="1186"/>
                    </a:cubicBezTo>
                    <a:cubicBezTo>
                      <a:pt x="50619" y="-1767"/>
                      <a:pt x="-1673" y="1472"/>
                      <a:pt x="41" y="356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71" name="Vrije vorm: vorm 15870">
                <a:extLst>
                  <a:ext uri="{FF2B5EF4-FFF2-40B4-BE49-F238E27FC236}">
                    <a16:creationId xmlns:a16="http://schemas.microsoft.com/office/drawing/2014/main" id="{46B14E1B-AA8C-BB22-579E-52ACDE9B671E}"/>
                  </a:ext>
                </a:extLst>
              </p:cNvPr>
              <p:cNvSpPr/>
              <p:nvPr/>
            </p:nvSpPr>
            <p:spPr>
              <a:xfrm>
                <a:off x="8702428" y="3774713"/>
                <a:ext cx="43052" cy="8120"/>
              </a:xfrm>
              <a:custGeom>
                <a:avLst/>
                <a:gdLst>
                  <a:gd name="connsiteX0" fmla="*/ 28575 w 43052"/>
                  <a:gd name="connsiteY0" fmla="*/ 1727 h 8120"/>
                  <a:gd name="connsiteX1" fmla="*/ 14288 w 43052"/>
                  <a:gd name="connsiteY1" fmla="*/ 870 h 8120"/>
                  <a:gd name="connsiteX2" fmla="*/ 7144 w 43052"/>
                  <a:gd name="connsiteY2" fmla="*/ 870 h 8120"/>
                  <a:gd name="connsiteX3" fmla="*/ 0 w 43052"/>
                  <a:gd name="connsiteY3" fmla="*/ 12 h 8120"/>
                  <a:gd name="connsiteX4" fmla="*/ 43053 w 43052"/>
                  <a:gd name="connsiteY4" fmla="*/ 7632 h 8120"/>
                  <a:gd name="connsiteX5" fmla="*/ 28575 w 43052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052" h="8120">
                    <a:moveTo>
                      <a:pt x="28575" y="1727"/>
                    </a:moveTo>
                    <a:cubicBezTo>
                      <a:pt x="27051" y="1060"/>
                      <a:pt x="22574" y="774"/>
                      <a:pt x="14288" y="870"/>
                    </a:cubicBezTo>
                    <a:cubicBezTo>
                      <a:pt x="11906" y="870"/>
                      <a:pt x="9525" y="870"/>
                      <a:pt x="7144" y="870"/>
                    </a:cubicBezTo>
                    <a:cubicBezTo>
                      <a:pt x="6763" y="393"/>
                      <a:pt x="6096" y="-83"/>
                      <a:pt x="0" y="12"/>
                    </a:cubicBezTo>
                    <a:cubicBezTo>
                      <a:pt x="667" y="3632"/>
                      <a:pt x="15430" y="9918"/>
                      <a:pt x="43053" y="7632"/>
                    </a:cubicBezTo>
                    <a:cubicBezTo>
                      <a:pt x="18764" y="6013"/>
                      <a:pt x="38957" y="4203"/>
                      <a:pt x="28575" y="172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2" name="Vrije vorm: vorm 17151">
                <a:extLst>
                  <a:ext uri="{FF2B5EF4-FFF2-40B4-BE49-F238E27FC236}">
                    <a16:creationId xmlns:a16="http://schemas.microsoft.com/office/drawing/2014/main" id="{8BC7FF30-5A83-4CF0-6E7A-C565A7D4248B}"/>
                  </a:ext>
                </a:extLst>
              </p:cNvPr>
              <p:cNvSpPr/>
              <p:nvPr/>
            </p:nvSpPr>
            <p:spPr>
              <a:xfrm>
                <a:off x="8755225" y="3776649"/>
                <a:ext cx="76077" cy="8337"/>
              </a:xfrm>
              <a:custGeom>
                <a:avLst/>
                <a:gdLst>
                  <a:gd name="connsiteX0" fmla="*/ 40167 w 76077"/>
                  <a:gd name="connsiteY0" fmla="*/ 1601 h 8337"/>
                  <a:gd name="connsiteX1" fmla="*/ 4448 w 76077"/>
                  <a:gd name="connsiteY1" fmla="*/ 648 h 8337"/>
                  <a:gd name="connsiteX2" fmla="*/ 4734 w 76077"/>
                  <a:gd name="connsiteY2" fmla="*/ 8173 h 8337"/>
                  <a:gd name="connsiteX3" fmla="*/ 61789 w 76077"/>
                  <a:gd name="connsiteY3" fmla="*/ 6649 h 8337"/>
                  <a:gd name="connsiteX4" fmla="*/ 69028 w 76077"/>
                  <a:gd name="connsiteY4" fmla="*/ 6649 h 8337"/>
                  <a:gd name="connsiteX5" fmla="*/ 76076 w 76077"/>
                  <a:gd name="connsiteY5" fmla="*/ 5030 h 8337"/>
                  <a:gd name="connsiteX6" fmla="*/ 61694 w 76077"/>
                  <a:gd name="connsiteY6" fmla="*/ 3315 h 8337"/>
                  <a:gd name="connsiteX7" fmla="*/ 40262 w 76077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6077" h="8337">
                    <a:moveTo>
                      <a:pt x="40167" y="1601"/>
                    </a:moveTo>
                    <a:cubicBezTo>
                      <a:pt x="23498" y="2267"/>
                      <a:pt x="9306" y="-1447"/>
                      <a:pt x="4448" y="648"/>
                    </a:cubicBezTo>
                    <a:cubicBezTo>
                      <a:pt x="13973" y="4458"/>
                      <a:pt x="-9553" y="5696"/>
                      <a:pt x="4734" y="8173"/>
                    </a:cubicBezTo>
                    <a:cubicBezTo>
                      <a:pt x="31976" y="8649"/>
                      <a:pt x="50359" y="8078"/>
                      <a:pt x="61789" y="6649"/>
                    </a:cubicBezTo>
                    <a:cubicBezTo>
                      <a:pt x="64265" y="6649"/>
                      <a:pt x="66551" y="6649"/>
                      <a:pt x="69028" y="6649"/>
                    </a:cubicBezTo>
                    <a:cubicBezTo>
                      <a:pt x="70361" y="5982"/>
                      <a:pt x="76172" y="5792"/>
                      <a:pt x="76076" y="5030"/>
                    </a:cubicBezTo>
                    <a:cubicBezTo>
                      <a:pt x="69790" y="4648"/>
                      <a:pt x="63313" y="4268"/>
                      <a:pt x="61694" y="3315"/>
                    </a:cubicBezTo>
                    <a:cubicBezTo>
                      <a:pt x="49502" y="3315"/>
                      <a:pt x="43215" y="2648"/>
                      <a:pt x="40262" y="160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3" name="Vrije vorm: vorm 17152">
                <a:extLst>
                  <a:ext uri="{FF2B5EF4-FFF2-40B4-BE49-F238E27FC236}">
                    <a16:creationId xmlns:a16="http://schemas.microsoft.com/office/drawing/2014/main" id="{03F7AA1E-E833-A29A-0C7C-C3948D2A43AF}"/>
                  </a:ext>
                </a:extLst>
              </p:cNvPr>
              <p:cNvSpPr/>
              <p:nvPr/>
            </p:nvSpPr>
            <p:spPr>
              <a:xfrm>
                <a:off x="8931435" y="3766488"/>
                <a:ext cx="21595" cy="5643"/>
              </a:xfrm>
              <a:custGeom>
                <a:avLst/>
                <a:gdLst>
                  <a:gd name="connsiteX0" fmla="*/ 21595 w 21595"/>
                  <a:gd name="connsiteY0" fmla="*/ 3380 h 5643"/>
                  <a:gd name="connsiteX1" fmla="*/ 21595 w 21595"/>
                  <a:gd name="connsiteY1" fmla="*/ 2522 h 5643"/>
                  <a:gd name="connsiteX2" fmla="*/ 21595 w 21595"/>
                  <a:gd name="connsiteY2" fmla="*/ 903 h 5643"/>
                  <a:gd name="connsiteX3" fmla="*/ 164 w 21595"/>
                  <a:gd name="connsiteY3" fmla="*/ 46 h 5643"/>
                  <a:gd name="connsiteX4" fmla="*/ 7308 w 21595"/>
                  <a:gd name="connsiteY4" fmla="*/ 3380 h 5643"/>
                  <a:gd name="connsiteX5" fmla="*/ 7308 w 21595"/>
                  <a:gd name="connsiteY5" fmla="*/ 4237 h 5643"/>
                  <a:gd name="connsiteX6" fmla="*/ 21595 w 21595"/>
                  <a:gd name="connsiteY6" fmla="*/ 5094 h 5643"/>
                  <a:gd name="connsiteX7" fmla="*/ 21595 w 21595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3380"/>
                    </a:moveTo>
                    <a:cubicBezTo>
                      <a:pt x="17690" y="3380"/>
                      <a:pt x="13499" y="2713"/>
                      <a:pt x="21595" y="2522"/>
                    </a:cubicBez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80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7"/>
                      <a:pt x="21595" y="5094"/>
                    </a:cubicBezTo>
                    <a:cubicBezTo>
                      <a:pt x="21595" y="4523"/>
                      <a:pt x="21595" y="3951"/>
                      <a:pt x="21595" y="347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4" name="Vrije vorm: vorm 17153">
                <a:extLst>
                  <a:ext uri="{FF2B5EF4-FFF2-40B4-BE49-F238E27FC236}">
                    <a16:creationId xmlns:a16="http://schemas.microsoft.com/office/drawing/2014/main" id="{D657A765-311B-3D6C-4B6F-DF6F7E48052B}"/>
                  </a:ext>
                </a:extLst>
              </p:cNvPr>
              <p:cNvSpPr/>
              <p:nvPr/>
            </p:nvSpPr>
            <p:spPr>
              <a:xfrm>
                <a:off x="8860341" y="3767496"/>
                <a:ext cx="28395" cy="5556"/>
              </a:xfrm>
              <a:custGeom>
                <a:avLst/>
                <a:gdLst>
                  <a:gd name="connsiteX0" fmla="*/ 11 w 28395"/>
                  <a:gd name="connsiteY0" fmla="*/ 5515 h 5556"/>
                  <a:gd name="connsiteX1" fmla="*/ 28396 w 28395"/>
                  <a:gd name="connsiteY1" fmla="*/ 562 h 5556"/>
                  <a:gd name="connsiteX2" fmla="*/ 11 w 28395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395" h="5556">
                    <a:moveTo>
                      <a:pt x="11" y="5515"/>
                    </a:moveTo>
                    <a:cubicBezTo>
                      <a:pt x="27729" y="6086"/>
                      <a:pt x="6107" y="657"/>
                      <a:pt x="28396" y="562"/>
                    </a:cubicBezTo>
                    <a:cubicBezTo>
                      <a:pt x="14108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5" name="Vrije vorm: vorm 17154">
                <a:extLst>
                  <a:ext uri="{FF2B5EF4-FFF2-40B4-BE49-F238E27FC236}">
                    <a16:creationId xmlns:a16="http://schemas.microsoft.com/office/drawing/2014/main" id="{01FBF548-E13C-C388-93C8-C2787EC3666E}"/>
                  </a:ext>
                </a:extLst>
              </p:cNvPr>
              <p:cNvSpPr/>
              <p:nvPr/>
            </p:nvSpPr>
            <p:spPr>
              <a:xfrm>
                <a:off x="8952854" y="3773296"/>
                <a:ext cx="64861" cy="11726"/>
              </a:xfrm>
              <a:custGeom>
                <a:avLst/>
                <a:gdLst>
                  <a:gd name="connsiteX0" fmla="*/ 50373 w 64861"/>
                  <a:gd name="connsiteY0" fmla="*/ 953 h 11726"/>
                  <a:gd name="connsiteX1" fmla="*/ 21798 w 64861"/>
                  <a:gd name="connsiteY1" fmla="*/ 0 h 11726"/>
                  <a:gd name="connsiteX2" fmla="*/ 29132 w 64861"/>
                  <a:gd name="connsiteY2" fmla="*/ 4191 h 11726"/>
                  <a:gd name="connsiteX3" fmla="*/ 653 w 64861"/>
                  <a:gd name="connsiteY3" fmla="*/ 7429 h 11726"/>
                  <a:gd name="connsiteX4" fmla="*/ 843 w 64861"/>
                  <a:gd name="connsiteY4" fmla="*/ 11621 h 11726"/>
                  <a:gd name="connsiteX5" fmla="*/ 43515 w 64861"/>
                  <a:gd name="connsiteY5" fmla="*/ 6763 h 11726"/>
                  <a:gd name="connsiteX6" fmla="*/ 57803 w 64861"/>
                  <a:gd name="connsiteY6" fmla="*/ 5144 h 11726"/>
                  <a:gd name="connsiteX7" fmla="*/ 29132 w 64861"/>
                  <a:gd name="connsiteY7" fmla="*/ 2572 h 11726"/>
                  <a:gd name="connsiteX8" fmla="*/ 64851 w 64861"/>
                  <a:gd name="connsiteY8" fmla="*/ 3524 h 11726"/>
                  <a:gd name="connsiteX9" fmla="*/ 50468 w 64861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4861" h="11726">
                    <a:moveTo>
                      <a:pt x="50373" y="953"/>
                    </a:moveTo>
                    <a:cubicBezTo>
                      <a:pt x="36848" y="1143"/>
                      <a:pt x="34562" y="0"/>
                      <a:pt x="21798" y="0"/>
                    </a:cubicBezTo>
                    <a:cubicBezTo>
                      <a:pt x="19607" y="1905"/>
                      <a:pt x="23036" y="3238"/>
                      <a:pt x="29132" y="4191"/>
                    </a:cubicBezTo>
                    <a:cubicBezTo>
                      <a:pt x="6749" y="3715"/>
                      <a:pt x="-2681" y="4858"/>
                      <a:pt x="653" y="7429"/>
                    </a:cubicBezTo>
                    <a:cubicBezTo>
                      <a:pt x="5796" y="10001"/>
                      <a:pt x="5701" y="9049"/>
                      <a:pt x="843" y="11621"/>
                    </a:cubicBezTo>
                    <a:cubicBezTo>
                      <a:pt x="34943" y="12383"/>
                      <a:pt x="33609" y="8858"/>
                      <a:pt x="43515" y="6763"/>
                    </a:cubicBezTo>
                    <a:cubicBezTo>
                      <a:pt x="46658" y="6001"/>
                      <a:pt x="49706" y="5334"/>
                      <a:pt x="57803" y="5144"/>
                    </a:cubicBezTo>
                    <a:cubicBezTo>
                      <a:pt x="55707" y="3429"/>
                      <a:pt x="26180" y="4858"/>
                      <a:pt x="29132" y="2572"/>
                    </a:cubicBezTo>
                    <a:cubicBezTo>
                      <a:pt x="41991" y="-381"/>
                      <a:pt x="48849" y="4096"/>
                      <a:pt x="64851" y="3524"/>
                    </a:cubicBezTo>
                    <a:cubicBezTo>
                      <a:pt x="65137" y="2096"/>
                      <a:pt x="59517" y="1334"/>
                      <a:pt x="50468" y="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6" name="Vrije vorm: vorm 17155">
                <a:extLst>
                  <a:ext uri="{FF2B5EF4-FFF2-40B4-BE49-F238E27FC236}">
                    <a16:creationId xmlns:a16="http://schemas.microsoft.com/office/drawing/2014/main" id="{71CC15F7-35A4-0986-133D-3DF129DFD93F}"/>
                  </a:ext>
                </a:extLst>
              </p:cNvPr>
              <p:cNvSpPr/>
              <p:nvPr/>
            </p:nvSpPr>
            <p:spPr>
              <a:xfrm>
                <a:off x="9010276" y="3773140"/>
                <a:ext cx="142970" cy="7258"/>
              </a:xfrm>
              <a:custGeom>
                <a:avLst/>
                <a:gdLst>
                  <a:gd name="connsiteX0" fmla="*/ 135827 w 142970"/>
                  <a:gd name="connsiteY0" fmla="*/ 1490 h 7258"/>
                  <a:gd name="connsiteX1" fmla="*/ 128683 w 142970"/>
                  <a:gd name="connsiteY1" fmla="*/ 1490 h 7258"/>
                  <a:gd name="connsiteX2" fmla="*/ 100013 w 142970"/>
                  <a:gd name="connsiteY2" fmla="*/ 633 h 7258"/>
                  <a:gd name="connsiteX3" fmla="*/ 78677 w 142970"/>
                  <a:gd name="connsiteY3" fmla="*/ 3872 h 7258"/>
                  <a:gd name="connsiteX4" fmla="*/ 0 w 142970"/>
                  <a:gd name="connsiteY4" fmla="*/ 347 h 7258"/>
                  <a:gd name="connsiteX5" fmla="*/ 21527 w 142970"/>
                  <a:gd name="connsiteY5" fmla="*/ 2062 h 7258"/>
                  <a:gd name="connsiteX6" fmla="*/ 42863 w 142970"/>
                  <a:gd name="connsiteY6" fmla="*/ 2062 h 7258"/>
                  <a:gd name="connsiteX7" fmla="*/ 121539 w 142970"/>
                  <a:gd name="connsiteY7" fmla="*/ 5586 h 7258"/>
                  <a:gd name="connsiteX8" fmla="*/ 142970 w 142970"/>
                  <a:gd name="connsiteY8" fmla="*/ 4824 h 7258"/>
                  <a:gd name="connsiteX9" fmla="*/ 142970 w 142970"/>
                  <a:gd name="connsiteY9" fmla="*/ 2348 h 7258"/>
                  <a:gd name="connsiteX10" fmla="*/ 135922 w 142970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2970" h="7258">
                    <a:moveTo>
                      <a:pt x="135827" y="1490"/>
                    </a:moveTo>
                    <a:cubicBezTo>
                      <a:pt x="133350" y="1490"/>
                      <a:pt x="130969" y="1490"/>
                      <a:pt x="128683" y="1490"/>
                    </a:cubicBezTo>
                    <a:cubicBezTo>
                      <a:pt x="115157" y="1681"/>
                      <a:pt x="112871" y="538"/>
                      <a:pt x="100013" y="633"/>
                    </a:cubicBezTo>
                    <a:cubicBezTo>
                      <a:pt x="106299" y="3300"/>
                      <a:pt x="89154" y="3205"/>
                      <a:pt x="78677" y="3872"/>
                    </a:cubicBezTo>
                    <a:cubicBezTo>
                      <a:pt x="77533" y="347"/>
                      <a:pt x="16097" y="-605"/>
                      <a:pt x="0" y="347"/>
                    </a:cubicBezTo>
                    <a:cubicBezTo>
                      <a:pt x="5715" y="1109"/>
                      <a:pt x="19526" y="919"/>
                      <a:pt x="21527" y="2062"/>
                    </a:cubicBezTo>
                    <a:cubicBezTo>
                      <a:pt x="28670" y="2062"/>
                      <a:pt x="35719" y="2062"/>
                      <a:pt x="42863" y="2062"/>
                    </a:cubicBezTo>
                    <a:cubicBezTo>
                      <a:pt x="41338" y="10539"/>
                      <a:pt x="82201" y="6253"/>
                      <a:pt x="121539" y="5586"/>
                    </a:cubicBezTo>
                    <a:cubicBezTo>
                      <a:pt x="122682" y="4633"/>
                      <a:pt x="134588" y="4919"/>
                      <a:pt x="142970" y="4824"/>
                    </a:cubicBezTo>
                    <a:cubicBezTo>
                      <a:pt x="142970" y="3967"/>
                      <a:pt x="142970" y="3109"/>
                      <a:pt x="142970" y="2348"/>
                    </a:cubicBezTo>
                    <a:cubicBezTo>
                      <a:pt x="138589" y="2348"/>
                      <a:pt x="134493" y="2252"/>
                      <a:pt x="135922" y="149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7" name="Vrije vorm: vorm 17156">
                <a:extLst>
                  <a:ext uri="{FF2B5EF4-FFF2-40B4-BE49-F238E27FC236}">
                    <a16:creationId xmlns:a16="http://schemas.microsoft.com/office/drawing/2014/main" id="{C05D8F5C-E279-5C80-B932-8537B693E7C2}"/>
                  </a:ext>
                </a:extLst>
              </p:cNvPr>
              <p:cNvSpPr/>
              <p:nvPr/>
            </p:nvSpPr>
            <p:spPr>
              <a:xfrm>
                <a:off x="9174595" y="3775531"/>
                <a:ext cx="30625" cy="3583"/>
              </a:xfrm>
              <a:custGeom>
                <a:avLst/>
                <a:gdLst>
                  <a:gd name="connsiteX0" fmla="*/ 14370 w 30625"/>
                  <a:gd name="connsiteY0" fmla="*/ 51 h 3583"/>
                  <a:gd name="connsiteX1" fmla="*/ 14370 w 30625"/>
                  <a:gd name="connsiteY1" fmla="*/ 2528 h 3583"/>
                  <a:gd name="connsiteX2" fmla="*/ 83 w 30625"/>
                  <a:gd name="connsiteY2" fmla="*/ 2528 h 3583"/>
                  <a:gd name="connsiteX3" fmla="*/ 28658 w 30625"/>
                  <a:gd name="connsiteY3" fmla="*/ 1766 h 3583"/>
                  <a:gd name="connsiteX4" fmla="*/ 14275 w 30625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625" h="3583">
                    <a:moveTo>
                      <a:pt x="14370" y="51"/>
                    </a:moveTo>
                    <a:cubicBezTo>
                      <a:pt x="11608" y="1194"/>
                      <a:pt x="5798" y="1480"/>
                      <a:pt x="14370" y="2528"/>
                    </a:cubicBezTo>
                    <a:cubicBezTo>
                      <a:pt x="9608" y="2528"/>
                      <a:pt x="4845" y="2528"/>
                      <a:pt x="83" y="2528"/>
                    </a:cubicBezTo>
                    <a:cubicBezTo>
                      <a:pt x="-2108" y="3956"/>
                      <a:pt x="40088" y="4147"/>
                      <a:pt x="28658" y="1766"/>
                    </a:cubicBezTo>
                    <a:cubicBezTo>
                      <a:pt x="27800" y="718"/>
                      <a:pt x="26467" y="-234"/>
                      <a:pt x="14275" y="5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8" name="Vrije vorm: vorm 17157">
                <a:extLst>
                  <a:ext uri="{FF2B5EF4-FFF2-40B4-BE49-F238E27FC236}">
                    <a16:creationId xmlns:a16="http://schemas.microsoft.com/office/drawing/2014/main" id="{78436DE8-09D2-0E36-229F-23D7A80C0404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9" name="Vrije vorm: vorm 17158">
                <a:extLst>
                  <a:ext uri="{FF2B5EF4-FFF2-40B4-BE49-F238E27FC236}">
                    <a16:creationId xmlns:a16="http://schemas.microsoft.com/office/drawing/2014/main" id="{08FFB267-5F41-4C1B-BE20-2C5B8B2BF485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0" name="Vrije vorm: vorm 17159">
                <a:extLst>
                  <a:ext uri="{FF2B5EF4-FFF2-40B4-BE49-F238E27FC236}">
                    <a16:creationId xmlns:a16="http://schemas.microsoft.com/office/drawing/2014/main" id="{04EE0E33-D053-AD75-B92C-3C79EC65B8F8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1" name="Vrije vorm: vorm 17160">
                <a:extLst>
                  <a:ext uri="{FF2B5EF4-FFF2-40B4-BE49-F238E27FC236}">
                    <a16:creationId xmlns:a16="http://schemas.microsoft.com/office/drawing/2014/main" id="{DD770CA1-50BE-8E9D-4EF8-DF4E2D4B69B2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2" name="Vrije vorm: vorm 17161">
                <a:extLst>
                  <a:ext uri="{FF2B5EF4-FFF2-40B4-BE49-F238E27FC236}">
                    <a16:creationId xmlns:a16="http://schemas.microsoft.com/office/drawing/2014/main" id="{BD6C40D6-E492-8EE0-704B-593C647A9700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3" name="Vrije vorm: vorm 17162">
                <a:extLst>
                  <a:ext uri="{FF2B5EF4-FFF2-40B4-BE49-F238E27FC236}">
                    <a16:creationId xmlns:a16="http://schemas.microsoft.com/office/drawing/2014/main" id="{54918C62-FE7D-3432-14E3-3B42276581CC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4" name="Vrije vorm: vorm 17163">
                <a:extLst>
                  <a:ext uri="{FF2B5EF4-FFF2-40B4-BE49-F238E27FC236}">
                    <a16:creationId xmlns:a16="http://schemas.microsoft.com/office/drawing/2014/main" id="{AE977366-D514-D5C0-1EB3-A953589AC5D8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5" name="Vrije vorm: vorm 17164">
                <a:extLst>
                  <a:ext uri="{FF2B5EF4-FFF2-40B4-BE49-F238E27FC236}">
                    <a16:creationId xmlns:a16="http://schemas.microsoft.com/office/drawing/2014/main" id="{5AFEC4EC-5225-3FF1-C95B-C723FD3E4BDC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6" name="Vrije vorm: vorm 17165">
                <a:extLst>
                  <a:ext uri="{FF2B5EF4-FFF2-40B4-BE49-F238E27FC236}">
                    <a16:creationId xmlns:a16="http://schemas.microsoft.com/office/drawing/2014/main" id="{95AE7E87-41C5-0D92-B258-B3B4C66D0598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7" name="Vrije vorm: vorm 17166">
                <a:extLst>
                  <a:ext uri="{FF2B5EF4-FFF2-40B4-BE49-F238E27FC236}">
                    <a16:creationId xmlns:a16="http://schemas.microsoft.com/office/drawing/2014/main" id="{E3667F3A-E94C-07CE-6968-E49F66312F3E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8" name="Vrije vorm: vorm 17167">
                <a:extLst>
                  <a:ext uri="{FF2B5EF4-FFF2-40B4-BE49-F238E27FC236}">
                    <a16:creationId xmlns:a16="http://schemas.microsoft.com/office/drawing/2014/main" id="{A4E94DCB-D87A-1045-8335-ADD40805814F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69" name="Vrije vorm: vorm 17168">
                <a:extLst>
                  <a:ext uri="{FF2B5EF4-FFF2-40B4-BE49-F238E27FC236}">
                    <a16:creationId xmlns:a16="http://schemas.microsoft.com/office/drawing/2014/main" id="{E9C878A5-52DA-4627-DD20-827A7972146D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0" name="Vrije vorm: vorm 17169">
                <a:extLst>
                  <a:ext uri="{FF2B5EF4-FFF2-40B4-BE49-F238E27FC236}">
                    <a16:creationId xmlns:a16="http://schemas.microsoft.com/office/drawing/2014/main" id="{3F5F1D05-B371-3747-6B3D-CC123CD6F1FE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1" name="Vrije vorm: vorm 17170">
                <a:extLst>
                  <a:ext uri="{FF2B5EF4-FFF2-40B4-BE49-F238E27FC236}">
                    <a16:creationId xmlns:a16="http://schemas.microsoft.com/office/drawing/2014/main" id="{D8AB7A0D-B8D6-195E-F1A8-4920387935DB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2" name="Vrije vorm: vorm 17171">
                <a:extLst>
                  <a:ext uri="{FF2B5EF4-FFF2-40B4-BE49-F238E27FC236}">
                    <a16:creationId xmlns:a16="http://schemas.microsoft.com/office/drawing/2014/main" id="{2C3A5FBD-8036-0A2D-0564-1EA56C7A314A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73" name="Vrije vorm: vorm 17172">
                <a:extLst>
                  <a:ext uri="{FF2B5EF4-FFF2-40B4-BE49-F238E27FC236}">
                    <a16:creationId xmlns:a16="http://schemas.microsoft.com/office/drawing/2014/main" id="{403E65C9-DA33-8D3E-26F2-856A189F07F5}"/>
                  </a:ext>
                </a:extLst>
              </p:cNvPr>
              <p:cNvSpPr/>
              <p:nvPr/>
            </p:nvSpPr>
            <p:spPr>
              <a:xfrm>
                <a:off x="7602100" y="1972976"/>
                <a:ext cx="2278094" cy="1783175"/>
              </a:xfrm>
              <a:custGeom>
                <a:avLst/>
                <a:gdLst>
                  <a:gd name="connsiteX0" fmla="*/ 2273903 w 2278094"/>
                  <a:gd name="connsiteY0" fmla="*/ 1062895 h 1783175"/>
                  <a:gd name="connsiteX1" fmla="*/ 2272951 w 2278094"/>
                  <a:gd name="connsiteY1" fmla="*/ 1052703 h 1783175"/>
                  <a:gd name="connsiteX2" fmla="*/ 2263997 w 2278094"/>
                  <a:gd name="connsiteY2" fmla="*/ 1032510 h 1783175"/>
                  <a:gd name="connsiteX3" fmla="*/ 2253520 w 2278094"/>
                  <a:gd name="connsiteY3" fmla="*/ 1003173 h 1783175"/>
                  <a:gd name="connsiteX4" fmla="*/ 2246662 w 2278094"/>
                  <a:gd name="connsiteY4" fmla="*/ 949262 h 1783175"/>
                  <a:gd name="connsiteX5" fmla="*/ 2247138 w 2278094"/>
                  <a:gd name="connsiteY5" fmla="*/ 948880 h 1783175"/>
                  <a:gd name="connsiteX6" fmla="*/ 2247138 w 2278094"/>
                  <a:gd name="connsiteY6" fmla="*/ 946309 h 1783175"/>
                  <a:gd name="connsiteX7" fmla="*/ 2246281 w 2278094"/>
                  <a:gd name="connsiteY7" fmla="*/ 946309 h 1783175"/>
                  <a:gd name="connsiteX8" fmla="*/ 2239518 w 2278094"/>
                  <a:gd name="connsiteY8" fmla="*/ 867537 h 1783175"/>
                  <a:gd name="connsiteX9" fmla="*/ 2243138 w 2278094"/>
                  <a:gd name="connsiteY9" fmla="*/ 869918 h 1783175"/>
                  <a:gd name="connsiteX10" fmla="*/ 2246090 w 2278094"/>
                  <a:gd name="connsiteY10" fmla="*/ 872395 h 1783175"/>
                  <a:gd name="connsiteX11" fmla="*/ 2247043 w 2278094"/>
                  <a:gd name="connsiteY11" fmla="*/ 871347 h 1783175"/>
                  <a:gd name="connsiteX12" fmla="*/ 2249329 w 2278094"/>
                  <a:gd name="connsiteY12" fmla="*/ 876395 h 1783175"/>
                  <a:gd name="connsiteX13" fmla="*/ 2247043 w 2278094"/>
                  <a:gd name="connsiteY13" fmla="*/ 882491 h 1783175"/>
                  <a:gd name="connsiteX14" fmla="*/ 2255044 w 2278094"/>
                  <a:gd name="connsiteY14" fmla="*/ 889921 h 1783175"/>
                  <a:gd name="connsiteX15" fmla="*/ 2253710 w 2278094"/>
                  <a:gd name="connsiteY15" fmla="*/ 883634 h 1783175"/>
                  <a:gd name="connsiteX16" fmla="*/ 2254663 w 2278094"/>
                  <a:gd name="connsiteY16" fmla="*/ 885158 h 1783175"/>
                  <a:gd name="connsiteX17" fmla="*/ 2252663 w 2278094"/>
                  <a:gd name="connsiteY17" fmla="*/ 869918 h 1783175"/>
                  <a:gd name="connsiteX18" fmla="*/ 2250091 w 2278094"/>
                  <a:gd name="connsiteY18" fmla="*/ 872204 h 1783175"/>
                  <a:gd name="connsiteX19" fmla="*/ 2250091 w 2278094"/>
                  <a:gd name="connsiteY19" fmla="*/ 872204 h 1783175"/>
                  <a:gd name="connsiteX20" fmla="*/ 2250091 w 2278094"/>
                  <a:gd name="connsiteY20" fmla="*/ 872204 h 1783175"/>
                  <a:gd name="connsiteX21" fmla="*/ 2249710 w 2278094"/>
                  <a:gd name="connsiteY21" fmla="*/ 872490 h 1783175"/>
                  <a:gd name="connsiteX22" fmla="*/ 2250567 w 2278094"/>
                  <a:gd name="connsiteY22" fmla="*/ 867251 h 1783175"/>
                  <a:gd name="connsiteX23" fmla="*/ 2253139 w 2278094"/>
                  <a:gd name="connsiteY23" fmla="*/ 861917 h 1783175"/>
                  <a:gd name="connsiteX24" fmla="*/ 2251043 w 2278094"/>
                  <a:gd name="connsiteY24" fmla="*/ 857059 h 1783175"/>
                  <a:gd name="connsiteX25" fmla="*/ 2249710 w 2278094"/>
                  <a:gd name="connsiteY25" fmla="*/ 852107 h 1783175"/>
                  <a:gd name="connsiteX26" fmla="*/ 2247900 w 2278094"/>
                  <a:gd name="connsiteY26" fmla="*/ 847439 h 1783175"/>
                  <a:gd name="connsiteX27" fmla="*/ 2249138 w 2278094"/>
                  <a:gd name="connsiteY27" fmla="*/ 828866 h 1783175"/>
                  <a:gd name="connsiteX28" fmla="*/ 2248376 w 2278094"/>
                  <a:gd name="connsiteY28" fmla="*/ 828675 h 1783175"/>
                  <a:gd name="connsiteX29" fmla="*/ 2244090 w 2278094"/>
                  <a:gd name="connsiteY29" fmla="*/ 836390 h 1783175"/>
                  <a:gd name="connsiteX30" fmla="*/ 2238851 w 2278094"/>
                  <a:gd name="connsiteY30" fmla="*/ 812387 h 1783175"/>
                  <a:gd name="connsiteX31" fmla="*/ 2239423 w 2278094"/>
                  <a:gd name="connsiteY31" fmla="*/ 800386 h 1783175"/>
                  <a:gd name="connsiteX32" fmla="*/ 2240756 w 2278094"/>
                  <a:gd name="connsiteY32" fmla="*/ 809054 h 1783175"/>
                  <a:gd name="connsiteX33" fmla="*/ 2245709 w 2278094"/>
                  <a:gd name="connsiteY33" fmla="*/ 824198 h 1783175"/>
                  <a:gd name="connsiteX34" fmla="*/ 2254663 w 2278094"/>
                  <a:gd name="connsiteY34" fmla="*/ 834200 h 1783175"/>
                  <a:gd name="connsiteX35" fmla="*/ 2242661 w 2278094"/>
                  <a:gd name="connsiteY35" fmla="*/ 762000 h 1783175"/>
                  <a:gd name="connsiteX36" fmla="*/ 2245233 w 2278094"/>
                  <a:gd name="connsiteY36" fmla="*/ 743998 h 1783175"/>
                  <a:gd name="connsiteX37" fmla="*/ 2252758 w 2278094"/>
                  <a:gd name="connsiteY37" fmla="*/ 768096 h 1783175"/>
                  <a:gd name="connsiteX38" fmla="*/ 2257711 w 2278094"/>
                  <a:gd name="connsiteY38" fmla="*/ 785813 h 1783175"/>
                  <a:gd name="connsiteX39" fmla="*/ 2267712 w 2278094"/>
                  <a:gd name="connsiteY39" fmla="*/ 806005 h 1783175"/>
                  <a:gd name="connsiteX40" fmla="*/ 2269712 w 2278094"/>
                  <a:gd name="connsiteY40" fmla="*/ 798290 h 1783175"/>
                  <a:gd name="connsiteX41" fmla="*/ 2269712 w 2278094"/>
                  <a:gd name="connsiteY41" fmla="*/ 788099 h 1783175"/>
                  <a:gd name="connsiteX42" fmla="*/ 2264759 w 2278094"/>
                  <a:gd name="connsiteY42" fmla="*/ 775430 h 1783175"/>
                  <a:gd name="connsiteX43" fmla="*/ 2263807 w 2278094"/>
                  <a:gd name="connsiteY43" fmla="*/ 765238 h 1783175"/>
                  <a:gd name="connsiteX44" fmla="*/ 2254853 w 2278094"/>
                  <a:gd name="connsiteY44" fmla="*/ 745046 h 1783175"/>
                  <a:gd name="connsiteX45" fmla="*/ 2247614 w 2278094"/>
                  <a:gd name="connsiteY45" fmla="*/ 730282 h 1783175"/>
                  <a:gd name="connsiteX46" fmla="*/ 2261140 w 2278094"/>
                  <a:gd name="connsiteY46" fmla="*/ 676751 h 1783175"/>
                  <a:gd name="connsiteX47" fmla="*/ 2242757 w 2278094"/>
                  <a:gd name="connsiteY47" fmla="*/ 643700 h 1783175"/>
                  <a:gd name="connsiteX48" fmla="*/ 2257425 w 2278094"/>
                  <a:gd name="connsiteY48" fmla="*/ 588074 h 1783175"/>
                  <a:gd name="connsiteX49" fmla="*/ 2257425 w 2278094"/>
                  <a:gd name="connsiteY49" fmla="*/ 281750 h 1783175"/>
                  <a:gd name="connsiteX50" fmla="*/ 2257425 w 2278094"/>
                  <a:gd name="connsiteY50" fmla="*/ 206597 h 1783175"/>
                  <a:gd name="connsiteX51" fmla="*/ 2257425 w 2278094"/>
                  <a:gd name="connsiteY51" fmla="*/ 13145 h 1783175"/>
                  <a:gd name="connsiteX52" fmla="*/ 2210467 w 2278094"/>
                  <a:gd name="connsiteY52" fmla="*/ 13145 h 1783175"/>
                  <a:gd name="connsiteX53" fmla="*/ 2100072 w 2278094"/>
                  <a:gd name="connsiteY53" fmla="*/ 51911 h 1783175"/>
                  <a:gd name="connsiteX54" fmla="*/ 1774127 w 2278094"/>
                  <a:gd name="connsiteY54" fmla="*/ 32575 h 1783175"/>
                  <a:gd name="connsiteX55" fmla="*/ 2047208 w 2278094"/>
                  <a:gd name="connsiteY55" fmla="*/ 32575 h 1783175"/>
                  <a:gd name="connsiteX56" fmla="*/ 1970056 w 2278094"/>
                  <a:gd name="connsiteY56" fmla="*/ 14478 h 1783175"/>
                  <a:gd name="connsiteX57" fmla="*/ 1692021 w 2278094"/>
                  <a:gd name="connsiteY57" fmla="*/ 14669 h 1783175"/>
                  <a:gd name="connsiteX58" fmla="*/ 1688783 w 2278094"/>
                  <a:gd name="connsiteY58" fmla="*/ 13240 h 1783175"/>
                  <a:gd name="connsiteX59" fmla="*/ 1648492 w 2278094"/>
                  <a:gd name="connsiteY59" fmla="*/ 13240 h 1783175"/>
                  <a:gd name="connsiteX60" fmla="*/ 1645253 w 2278094"/>
                  <a:gd name="connsiteY60" fmla="*/ 14764 h 1783175"/>
                  <a:gd name="connsiteX61" fmla="*/ 1384078 w 2278094"/>
                  <a:gd name="connsiteY61" fmla="*/ 14954 h 1783175"/>
                  <a:gd name="connsiteX62" fmla="*/ 1384745 w 2278094"/>
                  <a:gd name="connsiteY62" fmla="*/ 13621 h 1783175"/>
                  <a:gd name="connsiteX63" fmla="*/ 1376363 w 2278094"/>
                  <a:gd name="connsiteY63" fmla="*/ 13621 h 1783175"/>
                  <a:gd name="connsiteX64" fmla="*/ 1373600 w 2278094"/>
                  <a:gd name="connsiteY64" fmla="*/ 13621 h 1783175"/>
                  <a:gd name="connsiteX65" fmla="*/ 1370743 w 2278094"/>
                  <a:gd name="connsiteY65" fmla="*/ 9144 h 1783175"/>
                  <a:gd name="connsiteX66" fmla="*/ 1356741 w 2278094"/>
                  <a:gd name="connsiteY66" fmla="*/ 6858 h 1783175"/>
                  <a:gd name="connsiteX67" fmla="*/ 1348359 w 2278094"/>
                  <a:gd name="connsiteY67" fmla="*/ 7525 h 1783175"/>
                  <a:gd name="connsiteX68" fmla="*/ 1370743 w 2278094"/>
                  <a:gd name="connsiteY68" fmla="*/ 15050 h 1783175"/>
                  <a:gd name="connsiteX69" fmla="*/ 1257776 w 2278094"/>
                  <a:gd name="connsiteY69" fmla="*/ 15050 h 1783175"/>
                  <a:gd name="connsiteX70" fmla="*/ 1054703 w 2278094"/>
                  <a:gd name="connsiteY70" fmla="*/ 7525 h 1783175"/>
                  <a:gd name="connsiteX71" fmla="*/ 983933 w 2278094"/>
                  <a:gd name="connsiteY71" fmla="*/ 13430 h 1783175"/>
                  <a:gd name="connsiteX72" fmla="*/ 924306 w 2278094"/>
                  <a:gd name="connsiteY72" fmla="*/ 13430 h 1783175"/>
                  <a:gd name="connsiteX73" fmla="*/ 887540 w 2278094"/>
                  <a:gd name="connsiteY73" fmla="*/ 4858 h 1783175"/>
                  <a:gd name="connsiteX74" fmla="*/ 887540 w 2278094"/>
                  <a:gd name="connsiteY74" fmla="*/ 6382 h 1783175"/>
                  <a:gd name="connsiteX75" fmla="*/ 896017 w 2278094"/>
                  <a:gd name="connsiteY75" fmla="*/ 9430 h 1783175"/>
                  <a:gd name="connsiteX76" fmla="*/ 887730 w 2278094"/>
                  <a:gd name="connsiteY76" fmla="*/ 13811 h 1783175"/>
                  <a:gd name="connsiteX77" fmla="*/ 891921 w 2278094"/>
                  <a:gd name="connsiteY77" fmla="*/ 14383 h 1783175"/>
                  <a:gd name="connsiteX78" fmla="*/ 887349 w 2278094"/>
                  <a:gd name="connsiteY78" fmla="*/ 16097 h 1783175"/>
                  <a:gd name="connsiteX79" fmla="*/ 817817 w 2278094"/>
                  <a:gd name="connsiteY79" fmla="*/ 31909 h 1783175"/>
                  <a:gd name="connsiteX80" fmla="*/ 811149 w 2278094"/>
                  <a:gd name="connsiteY80" fmla="*/ 31909 h 1783175"/>
                  <a:gd name="connsiteX81" fmla="*/ 762190 w 2278094"/>
                  <a:gd name="connsiteY81" fmla="*/ 24956 h 1783175"/>
                  <a:gd name="connsiteX82" fmla="*/ 757714 w 2278094"/>
                  <a:gd name="connsiteY82" fmla="*/ 25051 h 1783175"/>
                  <a:gd name="connsiteX83" fmla="*/ 605219 w 2278094"/>
                  <a:gd name="connsiteY83" fmla="*/ 23813 h 1783175"/>
                  <a:gd name="connsiteX84" fmla="*/ 326041 w 2278094"/>
                  <a:gd name="connsiteY84" fmla="*/ 7334 h 1783175"/>
                  <a:gd name="connsiteX85" fmla="*/ 312134 w 2278094"/>
                  <a:gd name="connsiteY85" fmla="*/ 10192 h 1783175"/>
                  <a:gd name="connsiteX86" fmla="*/ 310039 w 2278094"/>
                  <a:gd name="connsiteY86" fmla="*/ 8858 h 1783175"/>
                  <a:gd name="connsiteX87" fmla="*/ 312230 w 2278094"/>
                  <a:gd name="connsiteY87" fmla="*/ 5048 h 1783175"/>
                  <a:gd name="connsiteX88" fmla="*/ 300419 w 2278094"/>
                  <a:gd name="connsiteY88" fmla="*/ 6001 h 1783175"/>
                  <a:gd name="connsiteX89" fmla="*/ 291084 w 2278094"/>
                  <a:gd name="connsiteY89" fmla="*/ 5715 h 1783175"/>
                  <a:gd name="connsiteX90" fmla="*/ 257747 w 2278094"/>
                  <a:gd name="connsiteY90" fmla="*/ 8668 h 1783175"/>
                  <a:gd name="connsiteX91" fmla="*/ 245174 w 2278094"/>
                  <a:gd name="connsiteY91" fmla="*/ 6858 h 1783175"/>
                  <a:gd name="connsiteX92" fmla="*/ 247936 w 2278094"/>
                  <a:gd name="connsiteY92" fmla="*/ 4667 h 1783175"/>
                  <a:gd name="connsiteX93" fmla="*/ 266700 w 2278094"/>
                  <a:gd name="connsiteY93" fmla="*/ 95 h 1783175"/>
                  <a:gd name="connsiteX94" fmla="*/ 230791 w 2278094"/>
                  <a:gd name="connsiteY94" fmla="*/ 191 h 1783175"/>
                  <a:gd name="connsiteX95" fmla="*/ 231172 w 2278094"/>
                  <a:gd name="connsiteY95" fmla="*/ 1524 h 1783175"/>
                  <a:gd name="connsiteX96" fmla="*/ 231172 w 2278094"/>
                  <a:gd name="connsiteY96" fmla="*/ 6001 h 1783175"/>
                  <a:gd name="connsiteX97" fmla="*/ 225457 w 2278094"/>
                  <a:gd name="connsiteY97" fmla="*/ 762 h 1783175"/>
                  <a:gd name="connsiteX98" fmla="*/ 224409 w 2278094"/>
                  <a:gd name="connsiteY98" fmla="*/ 191 h 1783175"/>
                  <a:gd name="connsiteX99" fmla="*/ 211360 w 2278094"/>
                  <a:gd name="connsiteY99" fmla="*/ 191 h 1783175"/>
                  <a:gd name="connsiteX100" fmla="*/ 203168 w 2278094"/>
                  <a:gd name="connsiteY100" fmla="*/ 4191 h 1783175"/>
                  <a:gd name="connsiteX101" fmla="*/ 205740 w 2278094"/>
                  <a:gd name="connsiteY101" fmla="*/ 191 h 1783175"/>
                  <a:gd name="connsiteX102" fmla="*/ 117824 w 2278094"/>
                  <a:gd name="connsiteY102" fmla="*/ 0 h 1783175"/>
                  <a:gd name="connsiteX103" fmla="*/ 122111 w 2278094"/>
                  <a:gd name="connsiteY103" fmla="*/ 3620 h 1783175"/>
                  <a:gd name="connsiteX104" fmla="*/ 124873 w 2278094"/>
                  <a:gd name="connsiteY104" fmla="*/ 4381 h 1783175"/>
                  <a:gd name="connsiteX105" fmla="*/ 124873 w 2278094"/>
                  <a:gd name="connsiteY105" fmla="*/ 3620 h 1783175"/>
                  <a:gd name="connsiteX106" fmla="*/ 124873 w 2278094"/>
                  <a:gd name="connsiteY106" fmla="*/ 667 h 1783175"/>
                  <a:gd name="connsiteX107" fmla="*/ 141637 w 2278094"/>
                  <a:gd name="connsiteY107" fmla="*/ 2286 h 1783175"/>
                  <a:gd name="connsiteX108" fmla="*/ 141637 w 2278094"/>
                  <a:gd name="connsiteY108" fmla="*/ 6001 h 1783175"/>
                  <a:gd name="connsiteX109" fmla="*/ 141637 w 2278094"/>
                  <a:gd name="connsiteY109" fmla="*/ 6763 h 1783175"/>
                  <a:gd name="connsiteX110" fmla="*/ 158401 w 2278094"/>
                  <a:gd name="connsiteY110" fmla="*/ 9144 h 1783175"/>
                  <a:gd name="connsiteX111" fmla="*/ 166688 w 2278094"/>
                  <a:gd name="connsiteY111" fmla="*/ 4763 h 1783175"/>
                  <a:gd name="connsiteX112" fmla="*/ 177927 w 2278094"/>
                  <a:gd name="connsiteY112" fmla="*/ 7810 h 1783175"/>
                  <a:gd name="connsiteX113" fmla="*/ 191929 w 2278094"/>
                  <a:gd name="connsiteY113" fmla="*/ 8668 h 1783175"/>
                  <a:gd name="connsiteX114" fmla="*/ 200311 w 2278094"/>
                  <a:gd name="connsiteY114" fmla="*/ 6477 h 1783175"/>
                  <a:gd name="connsiteX115" fmla="*/ 217075 w 2278094"/>
                  <a:gd name="connsiteY115" fmla="*/ 5906 h 1783175"/>
                  <a:gd name="connsiteX116" fmla="*/ 211646 w 2278094"/>
                  <a:gd name="connsiteY116" fmla="*/ 11811 h 1783175"/>
                  <a:gd name="connsiteX117" fmla="*/ 211646 w 2278094"/>
                  <a:gd name="connsiteY117" fmla="*/ 12668 h 1783175"/>
                  <a:gd name="connsiteX118" fmla="*/ 162687 w 2278094"/>
                  <a:gd name="connsiteY118" fmla="*/ 16193 h 1783175"/>
                  <a:gd name="connsiteX119" fmla="*/ 149257 w 2278094"/>
                  <a:gd name="connsiteY119" fmla="*/ 13621 h 1783175"/>
                  <a:gd name="connsiteX120" fmla="*/ 130778 w 2278094"/>
                  <a:gd name="connsiteY120" fmla="*/ 13621 h 1783175"/>
                  <a:gd name="connsiteX121" fmla="*/ 136208 w 2278094"/>
                  <a:gd name="connsiteY121" fmla="*/ 10477 h 1783175"/>
                  <a:gd name="connsiteX122" fmla="*/ 130493 w 2278094"/>
                  <a:gd name="connsiteY122" fmla="*/ 7429 h 1783175"/>
                  <a:gd name="connsiteX123" fmla="*/ 124968 w 2278094"/>
                  <a:gd name="connsiteY123" fmla="*/ 7429 h 1783175"/>
                  <a:gd name="connsiteX124" fmla="*/ 122206 w 2278094"/>
                  <a:gd name="connsiteY124" fmla="*/ 8096 h 1783175"/>
                  <a:gd name="connsiteX125" fmla="*/ 122206 w 2278094"/>
                  <a:gd name="connsiteY125" fmla="*/ 8858 h 1783175"/>
                  <a:gd name="connsiteX126" fmla="*/ 119729 w 2278094"/>
                  <a:gd name="connsiteY126" fmla="*/ 13525 h 1783175"/>
                  <a:gd name="connsiteX127" fmla="*/ 64294 w 2278094"/>
                  <a:gd name="connsiteY127" fmla="*/ 13525 h 1783175"/>
                  <a:gd name="connsiteX128" fmla="*/ 63818 w 2278094"/>
                  <a:gd name="connsiteY128" fmla="*/ 13335 h 1783175"/>
                  <a:gd name="connsiteX129" fmla="*/ 62675 w 2278094"/>
                  <a:gd name="connsiteY129" fmla="*/ 13525 h 1783175"/>
                  <a:gd name="connsiteX130" fmla="*/ 39719 w 2278094"/>
                  <a:gd name="connsiteY130" fmla="*/ 13525 h 1783175"/>
                  <a:gd name="connsiteX131" fmla="*/ 39719 w 2278094"/>
                  <a:gd name="connsiteY131" fmla="*/ 70199 h 1783175"/>
                  <a:gd name="connsiteX132" fmla="*/ 39719 w 2278094"/>
                  <a:gd name="connsiteY132" fmla="*/ 72200 h 1783175"/>
                  <a:gd name="connsiteX133" fmla="*/ 37529 w 2278094"/>
                  <a:gd name="connsiteY133" fmla="*/ 72866 h 1783175"/>
                  <a:gd name="connsiteX134" fmla="*/ 36671 w 2278094"/>
                  <a:gd name="connsiteY134" fmla="*/ 56007 h 1783175"/>
                  <a:gd name="connsiteX135" fmla="*/ 36671 w 2278094"/>
                  <a:gd name="connsiteY135" fmla="*/ 73152 h 1783175"/>
                  <a:gd name="connsiteX136" fmla="*/ 29337 w 2278094"/>
                  <a:gd name="connsiteY136" fmla="*/ 75343 h 1783175"/>
                  <a:gd name="connsiteX137" fmla="*/ 29337 w 2278094"/>
                  <a:gd name="connsiteY137" fmla="*/ 247936 h 1783175"/>
                  <a:gd name="connsiteX138" fmla="*/ 25908 w 2278094"/>
                  <a:gd name="connsiteY138" fmla="*/ 237363 h 1783175"/>
                  <a:gd name="connsiteX139" fmla="*/ 25908 w 2278094"/>
                  <a:gd name="connsiteY139" fmla="*/ 245364 h 1783175"/>
                  <a:gd name="connsiteX140" fmla="*/ 29337 w 2278094"/>
                  <a:gd name="connsiteY140" fmla="*/ 253175 h 1783175"/>
                  <a:gd name="connsiteX141" fmla="*/ 29337 w 2278094"/>
                  <a:gd name="connsiteY141" fmla="*/ 270415 h 1783175"/>
                  <a:gd name="connsiteX142" fmla="*/ 29146 w 2278094"/>
                  <a:gd name="connsiteY142" fmla="*/ 269938 h 1783175"/>
                  <a:gd name="connsiteX143" fmla="*/ 26384 w 2278094"/>
                  <a:gd name="connsiteY143" fmla="*/ 261557 h 1783175"/>
                  <a:gd name="connsiteX144" fmla="*/ 24575 w 2278094"/>
                  <a:gd name="connsiteY144" fmla="*/ 263366 h 1783175"/>
                  <a:gd name="connsiteX145" fmla="*/ 26860 w 2278094"/>
                  <a:gd name="connsiteY145" fmla="*/ 267653 h 1783175"/>
                  <a:gd name="connsiteX146" fmla="*/ 23622 w 2278094"/>
                  <a:gd name="connsiteY146" fmla="*/ 267271 h 1783175"/>
                  <a:gd name="connsiteX147" fmla="*/ 20383 w 2278094"/>
                  <a:gd name="connsiteY147" fmla="*/ 264795 h 1783175"/>
                  <a:gd name="connsiteX148" fmla="*/ 23622 w 2278094"/>
                  <a:gd name="connsiteY148" fmla="*/ 275273 h 1783175"/>
                  <a:gd name="connsiteX149" fmla="*/ 25432 w 2278094"/>
                  <a:gd name="connsiteY149" fmla="*/ 275558 h 1783175"/>
                  <a:gd name="connsiteX150" fmla="*/ 27718 w 2278094"/>
                  <a:gd name="connsiteY150" fmla="*/ 271844 h 1783175"/>
                  <a:gd name="connsiteX151" fmla="*/ 29337 w 2278094"/>
                  <a:gd name="connsiteY151" fmla="*/ 275558 h 1783175"/>
                  <a:gd name="connsiteX152" fmla="*/ 29337 w 2278094"/>
                  <a:gd name="connsiteY152" fmla="*/ 279845 h 1783175"/>
                  <a:gd name="connsiteX153" fmla="*/ 27718 w 2278094"/>
                  <a:gd name="connsiteY153" fmla="*/ 291655 h 1783175"/>
                  <a:gd name="connsiteX154" fmla="*/ 25051 w 2278094"/>
                  <a:gd name="connsiteY154" fmla="*/ 289655 h 1783175"/>
                  <a:gd name="connsiteX155" fmla="*/ 25527 w 2278094"/>
                  <a:gd name="connsiteY155" fmla="*/ 297751 h 1783175"/>
                  <a:gd name="connsiteX156" fmla="*/ 27242 w 2278094"/>
                  <a:gd name="connsiteY156" fmla="*/ 295370 h 1783175"/>
                  <a:gd name="connsiteX157" fmla="*/ 25146 w 2278094"/>
                  <a:gd name="connsiteY157" fmla="*/ 311753 h 1783175"/>
                  <a:gd name="connsiteX158" fmla="*/ 25146 w 2278094"/>
                  <a:gd name="connsiteY158" fmla="*/ 311753 h 1783175"/>
                  <a:gd name="connsiteX159" fmla="*/ 24670 w 2278094"/>
                  <a:gd name="connsiteY159" fmla="*/ 311753 h 1783175"/>
                  <a:gd name="connsiteX160" fmla="*/ 24575 w 2278094"/>
                  <a:gd name="connsiteY160" fmla="*/ 316897 h 1783175"/>
                  <a:gd name="connsiteX161" fmla="*/ 16955 w 2278094"/>
                  <a:gd name="connsiteY161" fmla="*/ 393097 h 1783175"/>
                  <a:gd name="connsiteX162" fmla="*/ 16383 w 2278094"/>
                  <a:gd name="connsiteY162" fmla="*/ 382810 h 1783175"/>
                  <a:gd name="connsiteX163" fmla="*/ 16383 w 2278094"/>
                  <a:gd name="connsiteY163" fmla="*/ 400050 h 1783175"/>
                  <a:gd name="connsiteX164" fmla="*/ 12859 w 2278094"/>
                  <a:gd name="connsiteY164" fmla="*/ 452819 h 1783175"/>
                  <a:gd name="connsiteX165" fmla="*/ 11906 w 2278094"/>
                  <a:gd name="connsiteY165" fmla="*/ 444532 h 1783175"/>
                  <a:gd name="connsiteX166" fmla="*/ 12382 w 2278094"/>
                  <a:gd name="connsiteY166" fmla="*/ 456629 h 1783175"/>
                  <a:gd name="connsiteX167" fmla="*/ 12764 w 2278094"/>
                  <a:gd name="connsiteY167" fmla="*/ 454628 h 1783175"/>
                  <a:gd name="connsiteX168" fmla="*/ 10573 w 2278094"/>
                  <a:gd name="connsiteY168" fmla="*/ 504444 h 1783175"/>
                  <a:gd name="connsiteX169" fmla="*/ 10096 w 2278094"/>
                  <a:gd name="connsiteY169" fmla="*/ 502539 h 1783175"/>
                  <a:gd name="connsiteX170" fmla="*/ 10382 w 2278094"/>
                  <a:gd name="connsiteY170" fmla="*/ 508254 h 1783175"/>
                  <a:gd name="connsiteX171" fmla="*/ 8763 w 2278094"/>
                  <a:gd name="connsiteY171" fmla="*/ 573976 h 1783175"/>
                  <a:gd name="connsiteX172" fmla="*/ 5524 w 2278094"/>
                  <a:gd name="connsiteY172" fmla="*/ 564261 h 1783175"/>
                  <a:gd name="connsiteX173" fmla="*/ 5524 w 2278094"/>
                  <a:gd name="connsiteY173" fmla="*/ 572262 h 1783175"/>
                  <a:gd name="connsiteX174" fmla="*/ 7048 w 2278094"/>
                  <a:gd name="connsiteY174" fmla="*/ 571119 h 1783175"/>
                  <a:gd name="connsiteX175" fmla="*/ 8001 w 2278094"/>
                  <a:gd name="connsiteY175" fmla="*/ 589217 h 1783175"/>
                  <a:gd name="connsiteX176" fmla="*/ 7239 w 2278094"/>
                  <a:gd name="connsiteY176" fmla="*/ 571691 h 1783175"/>
                  <a:gd name="connsiteX177" fmla="*/ 8668 w 2278094"/>
                  <a:gd name="connsiteY177" fmla="*/ 578263 h 1783175"/>
                  <a:gd name="connsiteX178" fmla="*/ 8572 w 2278094"/>
                  <a:gd name="connsiteY178" fmla="*/ 596265 h 1783175"/>
                  <a:gd name="connsiteX179" fmla="*/ 6001 w 2278094"/>
                  <a:gd name="connsiteY179" fmla="*/ 588455 h 1783175"/>
                  <a:gd name="connsiteX180" fmla="*/ 4191 w 2278094"/>
                  <a:gd name="connsiteY180" fmla="*/ 590264 h 1783175"/>
                  <a:gd name="connsiteX181" fmla="*/ 6477 w 2278094"/>
                  <a:gd name="connsiteY181" fmla="*/ 594551 h 1783175"/>
                  <a:gd name="connsiteX182" fmla="*/ 3239 w 2278094"/>
                  <a:gd name="connsiteY182" fmla="*/ 594170 h 1783175"/>
                  <a:gd name="connsiteX183" fmla="*/ 0 w 2278094"/>
                  <a:gd name="connsiteY183" fmla="*/ 591693 h 1783175"/>
                  <a:gd name="connsiteX184" fmla="*/ 3239 w 2278094"/>
                  <a:gd name="connsiteY184" fmla="*/ 602171 h 1783175"/>
                  <a:gd name="connsiteX185" fmla="*/ 5048 w 2278094"/>
                  <a:gd name="connsiteY185" fmla="*/ 602456 h 1783175"/>
                  <a:gd name="connsiteX186" fmla="*/ 7334 w 2278094"/>
                  <a:gd name="connsiteY186" fmla="*/ 598742 h 1783175"/>
                  <a:gd name="connsiteX187" fmla="*/ 8477 w 2278094"/>
                  <a:gd name="connsiteY187" fmla="*/ 601313 h 1783175"/>
                  <a:gd name="connsiteX188" fmla="*/ 8382 w 2278094"/>
                  <a:gd name="connsiteY188" fmla="*/ 622840 h 1783175"/>
                  <a:gd name="connsiteX189" fmla="*/ 4667 w 2278094"/>
                  <a:gd name="connsiteY189" fmla="*/ 616458 h 1783175"/>
                  <a:gd name="connsiteX190" fmla="*/ 5144 w 2278094"/>
                  <a:gd name="connsiteY190" fmla="*/ 624554 h 1783175"/>
                  <a:gd name="connsiteX191" fmla="*/ 8382 w 2278094"/>
                  <a:gd name="connsiteY191" fmla="*/ 624364 h 1783175"/>
                  <a:gd name="connsiteX192" fmla="*/ 8382 w 2278094"/>
                  <a:gd name="connsiteY192" fmla="*/ 653796 h 1783175"/>
                  <a:gd name="connsiteX193" fmla="*/ 6953 w 2278094"/>
                  <a:gd name="connsiteY193" fmla="*/ 658940 h 1783175"/>
                  <a:gd name="connsiteX194" fmla="*/ 95 w 2278094"/>
                  <a:gd name="connsiteY194" fmla="*/ 690182 h 1783175"/>
                  <a:gd name="connsiteX195" fmla="*/ 2857 w 2278094"/>
                  <a:gd name="connsiteY195" fmla="*/ 686562 h 1783175"/>
                  <a:gd name="connsiteX196" fmla="*/ 2381 w 2278094"/>
                  <a:gd name="connsiteY196" fmla="*/ 680466 h 1783175"/>
                  <a:gd name="connsiteX197" fmla="*/ 4667 w 2278094"/>
                  <a:gd name="connsiteY197" fmla="*/ 684752 h 1783175"/>
                  <a:gd name="connsiteX198" fmla="*/ 6001 w 2278094"/>
                  <a:gd name="connsiteY198" fmla="*/ 680942 h 1783175"/>
                  <a:gd name="connsiteX199" fmla="*/ 7334 w 2278094"/>
                  <a:gd name="connsiteY199" fmla="*/ 675132 h 1783175"/>
                  <a:gd name="connsiteX200" fmla="*/ 8477 w 2278094"/>
                  <a:gd name="connsiteY200" fmla="*/ 671608 h 1783175"/>
                  <a:gd name="connsiteX201" fmla="*/ 8668 w 2278094"/>
                  <a:gd name="connsiteY201" fmla="*/ 689801 h 1783175"/>
                  <a:gd name="connsiteX202" fmla="*/ 8096 w 2278094"/>
                  <a:gd name="connsiteY202" fmla="*/ 684752 h 1783175"/>
                  <a:gd name="connsiteX203" fmla="*/ 8096 w 2278094"/>
                  <a:gd name="connsiteY203" fmla="*/ 693039 h 1783175"/>
                  <a:gd name="connsiteX204" fmla="*/ 6382 w 2278094"/>
                  <a:gd name="connsiteY204" fmla="*/ 701135 h 1783175"/>
                  <a:gd name="connsiteX205" fmla="*/ 7715 w 2278094"/>
                  <a:gd name="connsiteY205" fmla="*/ 699326 h 1783175"/>
                  <a:gd name="connsiteX206" fmla="*/ 8001 w 2278094"/>
                  <a:gd name="connsiteY206" fmla="*/ 697516 h 1783175"/>
                  <a:gd name="connsiteX207" fmla="*/ 8001 w 2278094"/>
                  <a:gd name="connsiteY207" fmla="*/ 698754 h 1783175"/>
                  <a:gd name="connsiteX208" fmla="*/ 8668 w 2278094"/>
                  <a:gd name="connsiteY208" fmla="*/ 698087 h 1783175"/>
                  <a:gd name="connsiteX209" fmla="*/ 10287 w 2278094"/>
                  <a:gd name="connsiteY209" fmla="*/ 775907 h 1783175"/>
                  <a:gd name="connsiteX210" fmla="*/ 6572 w 2278094"/>
                  <a:gd name="connsiteY210" fmla="*/ 764000 h 1783175"/>
                  <a:gd name="connsiteX211" fmla="*/ 6572 w 2278094"/>
                  <a:gd name="connsiteY211" fmla="*/ 772001 h 1783175"/>
                  <a:gd name="connsiteX212" fmla="*/ 10478 w 2278094"/>
                  <a:gd name="connsiteY212" fmla="*/ 783717 h 1783175"/>
                  <a:gd name="connsiteX213" fmla="*/ 11335 w 2278094"/>
                  <a:gd name="connsiteY213" fmla="*/ 811340 h 1783175"/>
                  <a:gd name="connsiteX214" fmla="*/ 10763 w 2278094"/>
                  <a:gd name="connsiteY214" fmla="*/ 810673 h 1783175"/>
                  <a:gd name="connsiteX215" fmla="*/ 10287 w 2278094"/>
                  <a:gd name="connsiteY215" fmla="*/ 820674 h 1783175"/>
                  <a:gd name="connsiteX216" fmla="*/ 11525 w 2278094"/>
                  <a:gd name="connsiteY216" fmla="*/ 816483 h 1783175"/>
                  <a:gd name="connsiteX217" fmla="*/ 11811 w 2278094"/>
                  <a:gd name="connsiteY217" fmla="*/ 824198 h 1783175"/>
                  <a:gd name="connsiteX218" fmla="*/ 10382 w 2278094"/>
                  <a:gd name="connsiteY218" fmla="*/ 824770 h 1783175"/>
                  <a:gd name="connsiteX219" fmla="*/ 12002 w 2278094"/>
                  <a:gd name="connsiteY219" fmla="*/ 830199 h 1783175"/>
                  <a:gd name="connsiteX220" fmla="*/ 12478 w 2278094"/>
                  <a:gd name="connsiteY220" fmla="*/ 843915 h 1783175"/>
                  <a:gd name="connsiteX221" fmla="*/ 10858 w 2278094"/>
                  <a:gd name="connsiteY221" fmla="*/ 848868 h 1783175"/>
                  <a:gd name="connsiteX222" fmla="*/ 8096 w 2278094"/>
                  <a:gd name="connsiteY222" fmla="*/ 858584 h 1783175"/>
                  <a:gd name="connsiteX223" fmla="*/ 1238 w 2278094"/>
                  <a:gd name="connsiteY223" fmla="*/ 889826 h 1783175"/>
                  <a:gd name="connsiteX224" fmla="*/ 4001 w 2278094"/>
                  <a:gd name="connsiteY224" fmla="*/ 886206 h 1783175"/>
                  <a:gd name="connsiteX225" fmla="*/ 3524 w 2278094"/>
                  <a:gd name="connsiteY225" fmla="*/ 880110 h 1783175"/>
                  <a:gd name="connsiteX226" fmla="*/ 5810 w 2278094"/>
                  <a:gd name="connsiteY226" fmla="*/ 884396 h 1783175"/>
                  <a:gd name="connsiteX227" fmla="*/ 7144 w 2278094"/>
                  <a:gd name="connsiteY227" fmla="*/ 880586 h 1783175"/>
                  <a:gd name="connsiteX228" fmla="*/ 8477 w 2278094"/>
                  <a:gd name="connsiteY228" fmla="*/ 874776 h 1783175"/>
                  <a:gd name="connsiteX229" fmla="*/ 13049 w 2278094"/>
                  <a:gd name="connsiteY229" fmla="*/ 862394 h 1783175"/>
                  <a:gd name="connsiteX230" fmla="*/ 13335 w 2278094"/>
                  <a:gd name="connsiteY230" fmla="*/ 870109 h 1783175"/>
                  <a:gd name="connsiteX231" fmla="*/ 12192 w 2278094"/>
                  <a:gd name="connsiteY231" fmla="*/ 873252 h 1783175"/>
                  <a:gd name="connsiteX232" fmla="*/ 10382 w 2278094"/>
                  <a:gd name="connsiteY232" fmla="*/ 891064 h 1783175"/>
                  <a:gd name="connsiteX233" fmla="*/ 14002 w 2278094"/>
                  <a:gd name="connsiteY233" fmla="*/ 888301 h 1783175"/>
                  <a:gd name="connsiteX234" fmla="*/ 16478 w 2278094"/>
                  <a:gd name="connsiteY234" fmla="*/ 954881 h 1783175"/>
                  <a:gd name="connsiteX235" fmla="*/ 11906 w 2278094"/>
                  <a:gd name="connsiteY235" fmla="*/ 936403 h 1783175"/>
                  <a:gd name="connsiteX236" fmla="*/ 11906 w 2278094"/>
                  <a:gd name="connsiteY236" fmla="*/ 944404 h 1783175"/>
                  <a:gd name="connsiteX237" fmla="*/ 16478 w 2278094"/>
                  <a:gd name="connsiteY237" fmla="*/ 963073 h 1783175"/>
                  <a:gd name="connsiteX238" fmla="*/ 16478 w 2278094"/>
                  <a:gd name="connsiteY238" fmla="*/ 955548 h 1783175"/>
                  <a:gd name="connsiteX239" fmla="*/ 17526 w 2278094"/>
                  <a:gd name="connsiteY239" fmla="*/ 984790 h 1783175"/>
                  <a:gd name="connsiteX240" fmla="*/ 16002 w 2278094"/>
                  <a:gd name="connsiteY240" fmla="*/ 983075 h 1783175"/>
                  <a:gd name="connsiteX241" fmla="*/ 15526 w 2278094"/>
                  <a:gd name="connsiteY241" fmla="*/ 993076 h 1783175"/>
                  <a:gd name="connsiteX242" fmla="*/ 17335 w 2278094"/>
                  <a:gd name="connsiteY242" fmla="*/ 989267 h 1783175"/>
                  <a:gd name="connsiteX243" fmla="*/ 17717 w 2278094"/>
                  <a:gd name="connsiteY243" fmla="*/ 991553 h 1783175"/>
                  <a:gd name="connsiteX244" fmla="*/ 17717 w 2278094"/>
                  <a:gd name="connsiteY244" fmla="*/ 991648 h 1783175"/>
                  <a:gd name="connsiteX245" fmla="*/ 17717 w 2278094"/>
                  <a:gd name="connsiteY245" fmla="*/ 995363 h 1783175"/>
                  <a:gd name="connsiteX246" fmla="*/ 15431 w 2278094"/>
                  <a:gd name="connsiteY246" fmla="*/ 997077 h 1783175"/>
                  <a:gd name="connsiteX247" fmla="*/ 17717 w 2278094"/>
                  <a:gd name="connsiteY247" fmla="*/ 1003459 h 1783175"/>
                  <a:gd name="connsiteX248" fmla="*/ 17907 w 2278094"/>
                  <a:gd name="connsiteY248" fmla="*/ 997458 h 1783175"/>
                  <a:gd name="connsiteX249" fmla="*/ 18479 w 2278094"/>
                  <a:gd name="connsiteY249" fmla="*/ 1013460 h 1783175"/>
                  <a:gd name="connsiteX250" fmla="*/ 15907 w 2278094"/>
                  <a:gd name="connsiteY250" fmla="*/ 1021366 h 1783175"/>
                  <a:gd name="connsiteX251" fmla="*/ 13144 w 2278094"/>
                  <a:gd name="connsiteY251" fmla="*/ 1031081 h 1783175"/>
                  <a:gd name="connsiteX252" fmla="*/ 6286 w 2278094"/>
                  <a:gd name="connsiteY252" fmla="*/ 1062323 h 1783175"/>
                  <a:gd name="connsiteX253" fmla="*/ 9049 w 2278094"/>
                  <a:gd name="connsiteY253" fmla="*/ 1058704 h 1783175"/>
                  <a:gd name="connsiteX254" fmla="*/ 8572 w 2278094"/>
                  <a:gd name="connsiteY254" fmla="*/ 1052608 h 1783175"/>
                  <a:gd name="connsiteX255" fmla="*/ 9620 w 2278094"/>
                  <a:gd name="connsiteY255" fmla="*/ 1054418 h 1783175"/>
                  <a:gd name="connsiteX256" fmla="*/ 11525 w 2278094"/>
                  <a:gd name="connsiteY256" fmla="*/ 1067848 h 1783175"/>
                  <a:gd name="connsiteX257" fmla="*/ 11335 w 2278094"/>
                  <a:gd name="connsiteY257" fmla="*/ 1055275 h 1783175"/>
                  <a:gd name="connsiteX258" fmla="*/ 12192 w 2278094"/>
                  <a:gd name="connsiteY258" fmla="*/ 1053084 h 1783175"/>
                  <a:gd name="connsiteX259" fmla="*/ 13526 w 2278094"/>
                  <a:gd name="connsiteY259" fmla="*/ 1047274 h 1783175"/>
                  <a:gd name="connsiteX260" fmla="*/ 19050 w 2278094"/>
                  <a:gd name="connsiteY260" fmla="*/ 1032891 h 1783175"/>
                  <a:gd name="connsiteX261" fmla="*/ 19241 w 2278094"/>
                  <a:gd name="connsiteY261" fmla="*/ 1039178 h 1783175"/>
                  <a:gd name="connsiteX262" fmla="*/ 17145 w 2278094"/>
                  <a:gd name="connsiteY262" fmla="*/ 1045750 h 1783175"/>
                  <a:gd name="connsiteX263" fmla="*/ 15335 w 2278094"/>
                  <a:gd name="connsiteY263" fmla="*/ 1063562 h 1783175"/>
                  <a:gd name="connsiteX264" fmla="*/ 19907 w 2278094"/>
                  <a:gd name="connsiteY264" fmla="*/ 1059466 h 1783175"/>
                  <a:gd name="connsiteX265" fmla="*/ 20860 w 2278094"/>
                  <a:gd name="connsiteY265" fmla="*/ 1085088 h 1783175"/>
                  <a:gd name="connsiteX266" fmla="*/ 20860 w 2278094"/>
                  <a:gd name="connsiteY266" fmla="*/ 1089470 h 1783175"/>
                  <a:gd name="connsiteX267" fmla="*/ 20479 w 2278094"/>
                  <a:gd name="connsiteY267" fmla="*/ 1090327 h 1783175"/>
                  <a:gd name="connsiteX268" fmla="*/ 20765 w 2278094"/>
                  <a:gd name="connsiteY268" fmla="*/ 1091756 h 1783175"/>
                  <a:gd name="connsiteX269" fmla="*/ 20765 w 2278094"/>
                  <a:gd name="connsiteY269" fmla="*/ 1093184 h 1783175"/>
                  <a:gd name="connsiteX270" fmla="*/ 21145 w 2278094"/>
                  <a:gd name="connsiteY270" fmla="*/ 1092137 h 1783175"/>
                  <a:gd name="connsiteX271" fmla="*/ 21241 w 2278094"/>
                  <a:gd name="connsiteY271" fmla="*/ 1092232 h 1783175"/>
                  <a:gd name="connsiteX272" fmla="*/ 21907 w 2278094"/>
                  <a:gd name="connsiteY272" fmla="*/ 1109948 h 1783175"/>
                  <a:gd name="connsiteX273" fmla="*/ 21241 w 2278094"/>
                  <a:gd name="connsiteY273" fmla="*/ 1101281 h 1783175"/>
                  <a:gd name="connsiteX274" fmla="*/ 22574 w 2278094"/>
                  <a:gd name="connsiteY274" fmla="*/ 1127093 h 1783175"/>
                  <a:gd name="connsiteX275" fmla="*/ 26003 w 2278094"/>
                  <a:gd name="connsiteY275" fmla="*/ 1214247 h 1783175"/>
                  <a:gd name="connsiteX276" fmla="*/ 25908 w 2278094"/>
                  <a:gd name="connsiteY276" fmla="*/ 1226439 h 1783175"/>
                  <a:gd name="connsiteX277" fmla="*/ 26194 w 2278094"/>
                  <a:gd name="connsiteY277" fmla="*/ 1218914 h 1783175"/>
                  <a:gd name="connsiteX278" fmla="*/ 27718 w 2278094"/>
                  <a:gd name="connsiteY278" fmla="*/ 1252728 h 1783175"/>
                  <a:gd name="connsiteX279" fmla="*/ 27337 w 2278094"/>
                  <a:gd name="connsiteY279" fmla="*/ 1252728 h 1783175"/>
                  <a:gd name="connsiteX280" fmla="*/ 26003 w 2278094"/>
                  <a:gd name="connsiteY280" fmla="*/ 1250537 h 1783175"/>
                  <a:gd name="connsiteX281" fmla="*/ 26003 w 2278094"/>
                  <a:gd name="connsiteY281" fmla="*/ 1264634 h 1783175"/>
                  <a:gd name="connsiteX282" fmla="*/ 20955 w 2278094"/>
                  <a:gd name="connsiteY282" fmla="*/ 1259967 h 1783175"/>
                  <a:gd name="connsiteX283" fmla="*/ 20479 w 2278094"/>
                  <a:gd name="connsiteY283" fmla="*/ 1261872 h 1783175"/>
                  <a:gd name="connsiteX284" fmla="*/ 22765 w 2278094"/>
                  <a:gd name="connsiteY284" fmla="*/ 1270254 h 1783175"/>
                  <a:gd name="connsiteX285" fmla="*/ 20003 w 2278094"/>
                  <a:gd name="connsiteY285" fmla="*/ 1265873 h 1783175"/>
                  <a:gd name="connsiteX286" fmla="*/ 16383 w 2278094"/>
                  <a:gd name="connsiteY286" fmla="*/ 1259396 h 1783175"/>
                  <a:gd name="connsiteX287" fmla="*/ 17335 w 2278094"/>
                  <a:gd name="connsiteY287" fmla="*/ 1279589 h 1783175"/>
                  <a:gd name="connsiteX288" fmla="*/ 20479 w 2278094"/>
                  <a:gd name="connsiteY288" fmla="*/ 1269968 h 1783175"/>
                  <a:gd name="connsiteX289" fmla="*/ 20479 w 2278094"/>
                  <a:gd name="connsiteY289" fmla="*/ 1271969 h 1783175"/>
                  <a:gd name="connsiteX290" fmla="*/ 22289 w 2278094"/>
                  <a:gd name="connsiteY290" fmla="*/ 1274255 h 1783175"/>
                  <a:gd name="connsiteX291" fmla="*/ 23717 w 2278094"/>
                  <a:gd name="connsiteY291" fmla="*/ 1282446 h 1783175"/>
                  <a:gd name="connsiteX292" fmla="*/ 24194 w 2278094"/>
                  <a:gd name="connsiteY292" fmla="*/ 1274445 h 1783175"/>
                  <a:gd name="connsiteX293" fmla="*/ 25146 w 2278094"/>
                  <a:gd name="connsiteY293" fmla="*/ 1274540 h 1783175"/>
                  <a:gd name="connsiteX294" fmla="*/ 28194 w 2278094"/>
                  <a:gd name="connsiteY294" fmla="*/ 1260824 h 1783175"/>
                  <a:gd name="connsiteX295" fmla="*/ 28861 w 2278094"/>
                  <a:gd name="connsiteY295" fmla="*/ 1275398 h 1783175"/>
                  <a:gd name="connsiteX296" fmla="*/ 26480 w 2278094"/>
                  <a:gd name="connsiteY296" fmla="*/ 1284065 h 1783175"/>
                  <a:gd name="connsiteX297" fmla="*/ 22669 w 2278094"/>
                  <a:gd name="connsiteY297" fmla="*/ 1297019 h 1783175"/>
                  <a:gd name="connsiteX298" fmla="*/ 14669 w 2278094"/>
                  <a:gd name="connsiteY298" fmla="*/ 1327214 h 1783175"/>
                  <a:gd name="connsiteX299" fmla="*/ 11906 w 2278094"/>
                  <a:gd name="connsiteY299" fmla="*/ 1336929 h 1783175"/>
                  <a:gd name="connsiteX300" fmla="*/ 5048 w 2278094"/>
                  <a:gd name="connsiteY300" fmla="*/ 1368171 h 1783175"/>
                  <a:gd name="connsiteX301" fmla="*/ 7810 w 2278094"/>
                  <a:gd name="connsiteY301" fmla="*/ 1364552 h 1783175"/>
                  <a:gd name="connsiteX302" fmla="*/ 7334 w 2278094"/>
                  <a:gd name="connsiteY302" fmla="*/ 1358456 h 1783175"/>
                  <a:gd name="connsiteX303" fmla="*/ 9620 w 2278094"/>
                  <a:gd name="connsiteY303" fmla="*/ 1362742 h 1783175"/>
                  <a:gd name="connsiteX304" fmla="*/ 10954 w 2278094"/>
                  <a:gd name="connsiteY304" fmla="*/ 1358932 h 1783175"/>
                  <a:gd name="connsiteX305" fmla="*/ 12287 w 2278094"/>
                  <a:gd name="connsiteY305" fmla="*/ 1353122 h 1783175"/>
                  <a:gd name="connsiteX306" fmla="*/ 18193 w 2278094"/>
                  <a:gd name="connsiteY306" fmla="*/ 1337882 h 1783175"/>
                  <a:gd name="connsiteX307" fmla="*/ 20955 w 2278094"/>
                  <a:gd name="connsiteY307" fmla="*/ 1328166 h 1783175"/>
                  <a:gd name="connsiteX308" fmla="*/ 20955 w 2278094"/>
                  <a:gd name="connsiteY308" fmla="*/ 1325213 h 1783175"/>
                  <a:gd name="connsiteX309" fmla="*/ 24765 w 2278094"/>
                  <a:gd name="connsiteY309" fmla="*/ 1325499 h 1783175"/>
                  <a:gd name="connsiteX310" fmla="*/ 23622 w 2278094"/>
                  <a:gd name="connsiteY310" fmla="*/ 1328547 h 1783175"/>
                  <a:gd name="connsiteX311" fmla="*/ 22669 w 2278094"/>
                  <a:gd name="connsiteY311" fmla="*/ 1328452 h 1783175"/>
                  <a:gd name="connsiteX312" fmla="*/ 22193 w 2278094"/>
                  <a:gd name="connsiteY312" fmla="*/ 1330452 h 1783175"/>
                  <a:gd name="connsiteX313" fmla="*/ 18574 w 2278094"/>
                  <a:gd name="connsiteY313" fmla="*/ 1341977 h 1783175"/>
                  <a:gd name="connsiteX314" fmla="*/ 15811 w 2278094"/>
                  <a:gd name="connsiteY314" fmla="*/ 1351693 h 1783175"/>
                  <a:gd name="connsiteX315" fmla="*/ 14002 w 2278094"/>
                  <a:gd name="connsiteY315" fmla="*/ 1369505 h 1783175"/>
                  <a:gd name="connsiteX316" fmla="*/ 28766 w 2278094"/>
                  <a:gd name="connsiteY316" fmla="*/ 1341882 h 1783175"/>
                  <a:gd name="connsiteX317" fmla="*/ 28766 w 2278094"/>
                  <a:gd name="connsiteY317" fmla="*/ 1358265 h 1783175"/>
                  <a:gd name="connsiteX318" fmla="*/ 25813 w 2278094"/>
                  <a:gd name="connsiteY318" fmla="*/ 1367123 h 1783175"/>
                  <a:gd name="connsiteX319" fmla="*/ 22669 w 2278094"/>
                  <a:gd name="connsiteY319" fmla="*/ 1376744 h 1783175"/>
                  <a:gd name="connsiteX320" fmla="*/ 19050 w 2278094"/>
                  <a:gd name="connsiteY320" fmla="*/ 1396365 h 1783175"/>
                  <a:gd name="connsiteX321" fmla="*/ 20383 w 2278094"/>
                  <a:gd name="connsiteY321" fmla="*/ 1400556 h 1783175"/>
                  <a:gd name="connsiteX322" fmla="*/ 22193 w 2278094"/>
                  <a:gd name="connsiteY322" fmla="*/ 1400842 h 1783175"/>
                  <a:gd name="connsiteX323" fmla="*/ 24479 w 2278094"/>
                  <a:gd name="connsiteY323" fmla="*/ 1391126 h 1783175"/>
                  <a:gd name="connsiteX324" fmla="*/ 26289 w 2278094"/>
                  <a:gd name="connsiteY324" fmla="*/ 1389317 h 1783175"/>
                  <a:gd name="connsiteX325" fmla="*/ 28766 w 2278094"/>
                  <a:gd name="connsiteY325" fmla="*/ 1375315 h 1783175"/>
                  <a:gd name="connsiteX326" fmla="*/ 28766 w 2278094"/>
                  <a:gd name="connsiteY326" fmla="*/ 1397699 h 1783175"/>
                  <a:gd name="connsiteX327" fmla="*/ 26670 w 2278094"/>
                  <a:gd name="connsiteY327" fmla="*/ 1397032 h 1783175"/>
                  <a:gd name="connsiteX328" fmla="*/ 28766 w 2278094"/>
                  <a:gd name="connsiteY328" fmla="*/ 1402652 h 1783175"/>
                  <a:gd name="connsiteX329" fmla="*/ 28766 w 2278094"/>
                  <a:gd name="connsiteY329" fmla="*/ 1410557 h 1783175"/>
                  <a:gd name="connsiteX330" fmla="*/ 28289 w 2278094"/>
                  <a:gd name="connsiteY330" fmla="*/ 1409129 h 1783175"/>
                  <a:gd name="connsiteX331" fmla="*/ 26194 w 2278094"/>
                  <a:gd name="connsiteY331" fmla="*/ 1419225 h 1783175"/>
                  <a:gd name="connsiteX332" fmla="*/ 14192 w 2278094"/>
                  <a:gd name="connsiteY332" fmla="*/ 1417796 h 1783175"/>
                  <a:gd name="connsiteX333" fmla="*/ 22003 w 2278094"/>
                  <a:gd name="connsiteY333" fmla="*/ 1428083 h 1783175"/>
                  <a:gd name="connsiteX334" fmla="*/ 16097 w 2278094"/>
                  <a:gd name="connsiteY334" fmla="*/ 1429512 h 1783175"/>
                  <a:gd name="connsiteX335" fmla="*/ 14478 w 2278094"/>
                  <a:gd name="connsiteY335" fmla="*/ 1430655 h 1783175"/>
                  <a:gd name="connsiteX336" fmla="*/ 16097 w 2278094"/>
                  <a:gd name="connsiteY336" fmla="*/ 1434751 h 1783175"/>
                  <a:gd name="connsiteX337" fmla="*/ 19145 w 2278094"/>
                  <a:gd name="connsiteY337" fmla="*/ 1436846 h 1783175"/>
                  <a:gd name="connsiteX338" fmla="*/ 19907 w 2278094"/>
                  <a:gd name="connsiteY338" fmla="*/ 1435894 h 1783175"/>
                  <a:gd name="connsiteX339" fmla="*/ 28861 w 2278094"/>
                  <a:gd name="connsiteY339" fmla="*/ 1429131 h 1783175"/>
                  <a:gd name="connsiteX340" fmla="*/ 28861 w 2278094"/>
                  <a:gd name="connsiteY340" fmla="*/ 1509522 h 1783175"/>
                  <a:gd name="connsiteX341" fmla="*/ 38957 w 2278094"/>
                  <a:gd name="connsiteY341" fmla="*/ 1490758 h 1783175"/>
                  <a:gd name="connsiteX342" fmla="*/ 38957 w 2278094"/>
                  <a:gd name="connsiteY342" fmla="*/ 1757458 h 1783175"/>
                  <a:gd name="connsiteX343" fmla="*/ 205835 w 2278094"/>
                  <a:gd name="connsiteY343" fmla="*/ 1733550 h 1783175"/>
                  <a:gd name="connsiteX344" fmla="*/ 368141 w 2278094"/>
                  <a:gd name="connsiteY344" fmla="*/ 1752219 h 1783175"/>
                  <a:gd name="connsiteX345" fmla="*/ 411099 w 2278094"/>
                  <a:gd name="connsiteY345" fmla="*/ 1758791 h 1783175"/>
                  <a:gd name="connsiteX346" fmla="*/ 422815 w 2278094"/>
                  <a:gd name="connsiteY346" fmla="*/ 1760030 h 1783175"/>
                  <a:gd name="connsiteX347" fmla="*/ 504539 w 2278094"/>
                  <a:gd name="connsiteY347" fmla="*/ 1783175 h 1783175"/>
                  <a:gd name="connsiteX348" fmla="*/ 768001 w 2278094"/>
                  <a:gd name="connsiteY348" fmla="*/ 1783175 h 1783175"/>
                  <a:gd name="connsiteX349" fmla="*/ 807053 w 2278094"/>
                  <a:gd name="connsiteY349" fmla="*/ 1783175 h 1783175"/>
                  <a:gd name="connsiteX350" fmla="*/ 1644968 w 2278094"/>
                  <a:gd name="connsiteY350" fmla="*/ 1783175 h 1783175"/>
                  <a:gd name="connsiteX351" fmla="*/ 1785461 w 2278094"/>
                  <a:gd name="connsiteY351" fmla="*/ 1766888 h 1783175"/>
                  <a:gd name="connsiteX352" fmla="*/ 1866138 w 2278094"/>
                  <a:gd name="connsiteY352" fmla="*/ 1783175 h 1783175"/>
                  <a:gd name="connsiteX353" fmla="*/ 2256758 w 2278094"/>
                  <a:gd name="connsiteY353" fmla="*/ 1783175 h 1783175"/>
                  <a:gd name="connsiteX354" fmla="*/ 2256758 w 2278094"/>
                  <a:gd name="connsiteY354" fmla="*/ 1609630 h 1783175"/>
                  <a:gd name="connsiteX355" fmla="*/ 2240375 w 2278094"/>
                  <a:gd name="connsiteY355" fmla="*/ 1563815 h 1783175"/>
                  <a:gd name="connsiteX356" fmla="*/ 2232755 w 2278094"/>
                  <a:gd name="connsiteY356" fmla="*/ 1520190 h 1783175"/>
                  <a:gd name="connsiteX357" fmla="*/ 2244852 w 2278094"/>
                  <a:gd name="connsiteY357" fmla="*/ 1541621 h 1783175"/>
                  <a:gd name="connsiteX358" fmla="*/ 2242852 w 2278094"/>
                  <a:gd name="connsiteY358" fmla="*/ 1529048 h 1783175"/>
                  <a:gd name="connsiteX359" fmla="*/ 2239804 w 2278094"/>
                  <a:gd name="connsiteY359" fmla="*/ 1531239 h 1783175"/>
                  <a:gd name="connsiteX360" fmla="*/ 2241804 w 2278094"/>
                  <a:gd name="connsiteY360" fmla="*/ 1520666 h 1783175"/>
                  <a:gd name="connsiteX361" fmla="*/ 2239804 w 2278094"/>
                  <a:gd name="connsiteY361" fmla="*/ 1514380 h 1783175"/>
                  <a:gd name="connsiteX362" fmla="*/ 2236851 w 2278094"/>
                  <a:gd name="connsiteY362" fmla="*/ 1508189 h 1783175"/>
                  <a:gd name="connsiteX363" fmla="*/ 2231041 w 2278094"/>
                  <a:gd name="connsiteY363" fmla="*/ 1490282 h 1783175"/>
                  <a:gd name="connsiteX364" fmla="*/ 2231327 w 2278094"/>
                  <a:gd name="connsiteY364" fmla="*/ 1479328 h 1783175"/>
                  <a:gd name="connsiteX365" fmla="*/ 2235899 w 2278094"/>
                  <a:gd name="connsiteY365" fmla="*/ 1491329 h 1783175"/>
                  <a:gd name="connsiteX366" fmla="*/ 2244852 w 2278094"/>
                  <a:gd name="connsiteY366" fmla="*/ 1499616 h 1783175"/>
                  <a:gd name="connsiteX367" fmla="*/ 2235232 w 2278094"/>
                  <a:gd name="connsiteY367" fmla="*/ 1447419 h 1783175"/>
                  <a:gd name="connsiteX368" fmla="*/ 2238470 w 2278094"/>
                  <a:gd name="connsiteY368" fmla="*/ 1431512 h 1783175"/>
                  <a:gd name="connsiteX369" fmla="*/ 2243042 w 2278094"/>
                  <a:gd name="connsiteY369" fmla="*/ 1444943 h 1783175"/>
                  <a:gd name="connsiteX370" fmla="*/ 2247995 w 2278094"/>
                  <a:gd name="connsiteY370" fmla="*/ 1459611 h 1783175"/>
                  <a:gd name="connsiteX371" fmla="*/ 2257901 w 2278094"/>
                  <a:gd name="connsiteY371" fmla="*/ 1476280 h 1783175"/>
                  <a:gd name="connsiteX372" fmla="*/ 2259902 w 2278094"/>
                  <a:gd name="connsiteY372" fmla="*/ 1469898 h 1783175"/>
                  <a:gd name="connsiteX373" fmla="*/ 2259902 w 2278094"/>
                  <a:gd name="connsiteY373" fmla="*/ 1461516 h 1783175"/>
                  <a:gd name="connsiteX374" fmla="*/ 2254949 w 2278094"/>
                  <a:gd name="connsiteY374" fmla="*/ 1451039 h 1783175"/>
                  <a:gd name="connsiteX375" fmla="*/ 2253996 w 2278094"/>
                  <a:gd name="connsiteY375" fmla="*/ 1442657 h 1783175"/>
                  <a:gd name="connsiteX376" fmla="*/ 2245043 w 2278094"/>
                  <a:gd name="connsiteY376" fmla="*/ 1425988 h 1783175"/>
                  <a:gd name="connsiteX377" fmla="*/ 2240471 w 2278094"/>
                  <a:gd name="connsiteY377" fmla="*/ 1421797 h 1783175"/>
                  <a:gd name="connsiteX378" fmla="*/ 2264855 w 2278094"/>
                  <a:gd name="connsiteY378" fmla="*/ 1298353 h 1783175"/>
                  <a:gd name="connsiteX379" fmla="*/ 2258092 w 2278094"/>
                  <a:gd name="connsiteY379" fmla="*/ 1044797 h 1783175"/>
                  <a:gd name="connsiteX380" fmla="*/ 2261140 w 2278094"/>
                  <a:gd name="connsiteY380" fmla="*/ 1056704 h 1783175"/>
                  <a:gd name="connsiteX381" fmla="*/ 2266093 w 2278094"/>
                  <a:gd name="connsiteY381" fmla="*/ 1074420 h 1783175"/>
                  <a:gd name="connsiteX382" fmla="*/ 2276094 w 2278094"/>
                  <a:gd name="connsiteY382" fmla="*/ 1094613 h 1783175"/>
                  <a:gd name="connsiteX383" fmla="*/ 2278095 w 2278094"/>
                  <a:gd name="connsiteY383" fmla="*/ 1086898 h 1783175"/>
                  <a:gd name="connsiteX384" fmla="*/ 2278095 w 2278094"/>
                  <a:gd name="connsiteY384" fmla="*/ 1076706 h 1783175"/>
                  <a:gd name="connsiteX385" fmla="*/ 2273141 w 2278094"/>
                  <a:gd name="connsiteY385" fmla="*/ 1064038 h 1783175"/>
                  <a:gd name="connsiteX386" fmla="*/ 28670 w 2278094"/>
                  <a:gd name="connsiteY386" fmla="*/ 1338263 h 1783175"/>
                  <a:gd name="connsiteX387" fmla="*/ 24098 w 2278094"/>
                  <a:gd name="connsiteY387" fmla="*/ 1347692 h 1783175"/>
                  <a:gd name="connsiteX388" fmla="*/ 23146 w 2278094"/>
                  <a:gd name="connsiteY388" fmla="*/ 1347597 h 1783175"/>
                  <a:gd name="connsiteX389" fmla="*/ 17717 w 2278094"/>
                  <a:gd name="connsiteY389" fmla="*/ 1356932 h 1783175"/>
                  <a:gd name="connsiteX390" fmla="*/ 20860 w 2278094"/>
                  <a:gd name="connsiteY390" fmla="*/ 1347311 h 1783175"/>
                  <a:gd name="connsiteX391" fmla="*/ 22193 w 2278094"/>
                  <a:gd name="connsiteY391" fmla="*/ 1339501 h 1783175"/>
                  <a:gd name="connsiteX392" fmla="*/ 23527 w 2278094"/>
                  <a:gd name="connsiteY392" fmla="*/ 1335596 h 1783175"/>
                  <a:gd name="connsiteX393" fmla="*/ 25813 w 2278094"/>
                  <a:gd name="connsiteY393" fmla="*/ 1331881 h 1783175"/>
                  <a:gd name="connsiteX394" fmla="*/ 28289 w 2278094"/>
                  <a:gd name="connsiteY394" fmla="*/ 1325023 h 1783175"/>
                  <a:gd name="connsiteX395" fmla="*/ 29242 w 2278094"/>
                  <a:gd name="connsiteY395" fmla="*/ 1325880 h 1783175"/>
                  <a:gd name="connsiteX396" fmla="*/ 29242 w 2278094"/>
                  <a:gd name="connsiteY396" fmla="*/ 1334548 h 1783175"/>
                  <a:gd name="connsiteX397" fmla="*/ 28575 w 2278094"/>
                  <a:gd name="connsiteY397" fmla="*/ 1336358 h 1783175"/>
                  <a:gd name="connsiteX398" fmla="*/ 28575 w 2278094"/>
                  <a:gd name="connsiteY398" fmla="*/ 1338358 h 1783175"/>
                  <a:gd name="connsiteX399" fmla="*/ 1172813 w 2278094"/>
                  <a:gd name="connsiteY399" fmla="*/ 32671 h 1783175"/>
                  <a:gd name="connsiteX400" fmla="*/ 1521905 w 2278094"/>
                  <a:gd name="connsiteY400" fmla="*/ 32671 h 1783175"/>
                  <a:gd name="connsiteX401" fmla="*/ 1238250 w 2278094"/>
                  <a:gd name="connsiteY401" fmla="*/ 45244 h 1783175"/>
                  <a:gd name="connsiteX402" fmla="*/ 1172813 w 2278094"/>
                  <a:gd name="connsiteY402" fmla="*/ 32671 h 1783175"/>
                  <a:gd name="connsiteX403" fmla="*/ 2243709 w 2278094"/>
                  <a:gd name="connsiteY403" fmla="*/ 781050 h 1783175"/>
                  <a:gd name="connsiteX404" fmla="*/ 2243709 w 2278094"/>
                  <a:gd name="connsiteY404" fmla="*/ 786098 h 1783175"/>
                  <a:gd name="connsiteX405" fmla="*/ 2248662 w 2278094"/>
                  <a:gd name="connsiteY405" fmla="*/ 816578 h 1783175"/>
                  <a:gd name="connsiteX406" fmla="*/ 2243709 w 2278094"/>
                  <a:gd name="connsiteY406" fmla="*/ 798862 h 1783175"/>
                  <a:gd name="connsiteX407" fmla="*/ 2239804 w 2278094"/>
                  <a:gd name="connsiteY407" fmla="*/ 791718 h 1783175"/>
                  <a:gd name="connsiteX408" fmla="*/ 2241899 w 2278094"/>
                  <a:gd name="connsiteY408" fmla="*/ 768382 h 1783175"/>
                  <a:gd name="connsiteX409" fmla="*/ 2243709 w 2278094"/>
                  <a:gd name="connsiteY409" fmla="*/ 781050 h 1783175"/>
                  <a:gd name="connsiteX410" fmla="*/ 2239613 w 2278094"/>
                  <a:gd name="connsiteY410" fmla="*/ 1483900 h 1783175"/>
                  <a:gd name="connsiteX411" fmla="*/ 2234660 w 2278094"/>
                  <a:gd name="connsiteY411" fmla="*/ 1469231 h 1783175"/>
                  <a:gd name="connsiteX412" fmla="*/ 2232470 w 2278094"/>
                  <a:gd name="connsiteY412" fmla="*/ 1467041 h 1783175"/>
                  <a:gd name="connsiteX413" fmla="*/ 2232851 w 2278094"/>
                  <a:gd name="connsiteY413" fmla="*/ 1462183 h 1783175"/>
                  <a:gd name="connsiteX414" fmla="*/ 2234565 w 2278094"/>
                  <a:gd name="connsiteY414" fmla="*/ 1453325 h 1783175"/>
                  <a:gd name="connsiteX415" fmla="*/ 2234756 w 2278094"/>
                  <a:gd name="connsiteY415" fmla="*/ 1454468 h 1783175"/>
                  <a:gd name="connsiteX416" fmla="*/ 2234756 w 2278094"/>
                  <a:gd name="connsiteY416" fmla="*/ 1458659 h 1783175"/>
                  <a:gd name="connsiteX417" fmla="*/ 2239709 w 2278094"/>
                  <a:gd name="connsiteY417" fmla="*/ 1483805 h 1783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278094" h="1783175">
                    <a:moveTo>
                      <a:pt x="2273903" y="1062895"/>
                    </a:moveTo>
                    <a:cubicBezTo>
                      <a:pt x="2273141" y="1060704"/>
                      <a:pt x="2272856" y="1057180"/>
                      <a:pt x="2272951" y="1052703"/>
                    </a:cubicBezTo>
                    <a:cubicBezTo>
                      <a:pt x="2269903" y="1041845"/>
                      <a:pt x="2265140" y="1042892"/>
                      <a:pt x="2263997" y="1032510"/>
                    </a:cubicBezTo>
                    <a:cubicBezTo>
                      <a:pt x="2257044" y="1031462"/>
                      <a:pt x="2256949" y="1013079"/>
                      <a:pt x="2253520" y="1003173"/>
                    </a:cubicBezTo>
                    <a:cubicBezTo>
                      <a:pt x="2251043" y="985171"/>
                      <a:pt x="2248757" y="967264"/>
                      <a:pt x="2246662" y="949262"/>
                    </a:cubicBezTo>
                    <a:cubicBezTo>
                      <a:pt x="2246853" y="949071"/>
                      <a:pt x="2246948" y="948880"/>
                      <a:pt x="2247138" y="948880"/>
                    </a:cubicBezTo>
                    <a:cubicBezTo>
                      <a:pt x="2247138" y="948023"/>
                      <a:pt x="2247138" y="947166"/>
                      <a:pt x="2247138" y="946309"/>
                    </a:cubicBezTo>
                    <a:cubicBezTo>
                      <a:pt x="2246853" y="946309"/>
                      <a:pt x="2246566" y="946309"/>
                      <a:pt x="2246281" y="946309"/>
                    </a:cubicBezTo>
                    <a:cubicBezTo>
                      <a:pt x="2243233" y="920020"/>
                      <a:pt x="2240756" y="893826"/>
                      <a:pt x="2239518" y="867537"/>
                    </a:cubicBezTo>
                    <a:cubicBezTo>
                      <a:pt x="2241042" y="867537"/>
                      <a:pt x="2242280" y="868109"/>
                      <a:pt x="2243138" y="869918"/>
                    </a:cubicBezTo>
                    <a:cubicBezTo>
                      <a:pt x="2244376" y="870013"/>
                      <a:pt x="2244566" y="873157"/>
                      <a:pt x="2246090" y="872395"/>
                    </a:cubicBezTo>
                    <a:cubicBezTo>
                      <a:pt x="2246376" y="872014"/>
                      <a:pt x="2246757" y="871728"/>
                      <a:pt x="2247043" y="871347"/>
                    </a:cubicBezTo>
                    <a:cubicBezTo>
                      <a:pt x="2247805" y="873062"/>
                      <a:pt x="2248472" y="874776"/>
                      <a:pt x="2249329" y="876395"/>
                    </a:cubicBezTo>
                    <a:cubicBezTo>
                      <a:pt x="2249138" y="879920"/>
                      <a:pt x="2249234" y="884015"/>
                      <a:pt x="2247043" y="882491"/>
                    </a:cubicBezTo>
                    <a:cubicBezTo>
                      <a:pt x="2245614" y="885634"/>
                      <a:pt x="2251329" y="891826"/>
                      <a:pt x="2255044" y="889921"/>
                    </a:cubicBezTo>
                    <a:cubicBezTo>
                      <a:pt x="2254663" y="887540"/>
                      <a:pt x="2254187" y="885539"/>
                      <a:pt x="2253710" y="883634"/>
                    </a:cubicBezTo>
                    <a:cubicBezTo>
                      <a:pt x="2253996" y="884111"/>
                      <a:pt x="2254282" y="884682"/>
                      <a:pt x="2254663" y="885158"/>
                    </a:cubicBezTo>
                    <a:cubicBezTo>
                      <a:pt x="2254091" y="879920"/>
                      <a:pt x="2252186" y="877919"/>
                      <a:pt x="2252663" y="869918"/>
                    </a:cubicBezTo>
                    <a:cubicBezTo>
                      <a:pt x="2251234" y="869347"/>
                      <a:pt x="2250948" y="871538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49996" y="872300"/>
                      <a:pt x="2249805" y="872490"/>
                      <a:pt x="2249710" y="872490"/>
                    </a:cubicBezTo>
                    <a:cubicBezTo>
                      <a:pt x="2250472" y="871823"/>
                      <a:pt x="2250567" y="869633"/>
                      <a:pt x="2250567" y="867251"/>
                    </a:cubicBezTo>
                    <a:cubicBezTo>
                      <a:pt x="2251615" y="865823"/>
                      <a:pt x="2252472" y="864203"/>
                      <a:pt x="2253139" y="861917"/>
                    </a:cubicBezTo>
                    <a:cubicBezTo>
                      <a:pt x="2253139" y="857822"/>
                      <a:pt x="2252186" y="856964"/>
                      <a:pt x="2251043" y="857059"/>
                    </a:cubicBezTo>
                    <a:cubicBezTo>
                      <a:pt x="2250472" y="855631"/>
                      <a:pt x="2249900" y="854488"/>
                      <a:pt x="2249710" y="852107"/>
                    </a:cubicBezTo>
                    <a:cubicBezTo>
                      <a:pt x="2249043" y="850583"/>
                      <a:pt x="2248472" y="849059"/>
                      <a:pt x="2247900" y="847439"/>
                    </a:cubicBezTo>
                    <a:cubicBezTo>
                      <a:pt x="2248567" y="842772"/>
                      <a:pt x="2249329" y="837438"/>
                      <a:pt x="2249138" y="828866"/>
                    </a:cubicBezTo>
                    <a:cubicBezTo>
                      <a:pt x="2248853" y="828866"/>
                      <a:pt x="2248662" y="828675"/>
                      <a:pt x="2248376" y="828675"/>
                    </a:cubicBezTo>
                    <a:cubicBezTo>
                      <a:pt x="2246948" y="831247"/>
                      <a:pt x="2245519" y="833819"/>
                      <a:pt x="2244090" y="836390"/>
                    </a:cubicBezTo>
                    <a:cubicBezTo>
                      <a:pt x="2242090" y="829151"/>
                      <a:pt x="2240375" y="820960"/>
                      <a:pt x="2238851" y="812387"/>
                    </a:cubicBezTo>
                    <a:cubicBezTo>
                      <a:pt x="2238947" y="808387"/>
                      <a:pt x="2239232" y="804386"/>
                      <a:pt x="2239423" y="800386"/>
                    </a:cubicBezTo>
                    <a:cubicBezTo>
                      <a:pt x="2239899" y="803148"/>
                      <a:pt x="2240280" y="806196"/>
                      <a:pt x="2240756" y="809054"/>
                    </a:cubicBezTo>
                    <a:cubicBezTo>
                      <a:pt x="2243423" y="811530"/>
                      <a:pt x="2244090" y="819245"/>
                      <a:pt x="2245709" y="824198"/>
                    </a:cubicBezTo>
                    <a:cubicBezTo>
                      <a:pt x="2252853" y="818959"/>
                      <a:pt x="2251139" y="826865"/>
                      <a:pt x="2254663" y="834200"/>
                    </a:cubicBezTo>
                    <a:cubicBezTo>
                      <a:pt x="2253901" y="807244"/>
                      <a:pt x="2248376" y="784003"/>
                      <a:pt x="2242661" y="762000"/>
                    </a:cubicBezTo>
                    <a:cubicBezTo>
                      <a:pt x="2243423" y="755999"/>
                      <a:pt x="2244281" y="749999"/>
                      <a:pt x="2245233" y="743998"/>
                    </a:cubicBezTo>
                    <a:cubicBezTo>
                      <a:pt x="2248186" y="750856"/>
                      <a:pt x="2250853" y="758476"/>
                      <a:pt x="2252758" y="768096"/>
                    </a:cubicBezTo>
                    <a:cubicBezTo>
                      <a:pt x="2256473" y="760476"/>
                      <a:pt x="2257330" y="777240"/>
                      <a:pt x="2257711" y="785813"/>
                    </a:cubicBezTo>
                    <a:cubicBezTo>
                      <a:pt x="2263712" y="785717"/>
                      <a:pt x="2265712" y="795909"/>
                      <a:pt x="2267712" y="806005"/>
                    </a:cubicBezTo>
                    <a:cubicBezTo>
                      <a:pt x="2269141" y="805339"/>
                      <a:pt x="2268093" y="798386"/>
                      <a:pt x="2269712" y="798290"/>
                    </a:cubicBezTo>
                    <a:cubicBezTo>
                      <a:pt x="2269712" y="794861"/>
                      <a:pt x="2269712" y="791528"/>
                      <a:pt x="2269712" y="788099"/>
                    </a:cubicBezTo>
                    <a:cubicBezTo>
                      <a:pt x="2267617" y="784860"/>
                      <a:pt x="2264664" y="784193"/>
                      <a:pt x="2264759" y="775430"/>
                    </a:cubicBezTo>
                    <a:cubicBezTo>
                      <a:pt x="2263997" y="773240"/>
                      <a:pt x="2263712" y="769715"/>
                      <a:pt x="2263807" y="765238"/>
                    </a:cubicBezTo>
                    <a:cubicBezTo>
                      <a:pt x="2260759" y="754380"/>
                      <a:pt x="2255996" y="755428"/>
                      <a:pt x="2254853" y="745046"/>
                    </a:cubicBezTo>
                    <a:cubicBezTo>
                      <a:pt x="2250758" y="744474"/>
                      <a:pt x="2249043" y="737711"/>
                      <a:pt x="2247614" y="730282"/>
                    </a:cubicBezTo>
                    <a:cubicBezTo>
                      <a:pt x="2251043" y="712375"/>
                      <a:pt x="2255425" y="694563"/>
                      <a:pt x="2261140" y="676751"/>
                    </a:cubicBezTo>
                    <a:cubicBezTo>
                      <a:pt x="2266188" y="661035"/>
                      <a:pt x="2256568" y="649319"/>
                      <a:pt x="2242757" y="643700"/>
                    </a:cubicBezTo>
                    <a:cubicBezTo>
                      <a:pt x="2247138" y="625030"/>
                      <a:pt x="2251996" y="606552"/>
                      <a:pt x="2257425" y="588074"/>
                    </a:cubicBezTo>
                    <a:lnTo>
                      <a:pt x="2257425" y="281750"/>
                    </a:lnTo>
                    <a:cubicBezTo>
                      <a:pt x="2251520" y="256889"/>
                      <a:pt x="2252186" y="231267"/>
                      <a:pt x="2257425" y="206597"/>
                    </a:cubicBezTo>
                    <a:lnTo>
                      <a:pt x="2257425" y="13145"/>
                    </a:lnTo>
                    <a:lnTo>
                      <a:pt x="2210467" y="13145"/>
                    </a:lnTo>
                    <a:cubicBezTo>
                      <a:pt x="2178939" y="38862"/>
                      <a:pt x="2139887" y="54197"/>
                      <a:pt x="2100072" y="51911"/>
                    </a:cubicBezTo>
                    <a:cubicBezTo>
                      <a:pt x="1990630" y="45529"/>
                      <a:pt x="1882521" y="46768"/>
                      <a:pt x="1774127" y="32575"/>
                    </a:cubicBezTo>
                    <a:lnTo>
                      <a:pt x="2047208" y="32575"/>
                    </a:lnTo>
                    <a:cubicBezTo>
                      <a:pt x="2020443" y="28289"/>
                      <a:pt x="1994630" y="22289"/>
                      <a:pt x="1970056" y="14478"/>
                    </a:cubicBezTo>
                    <a:lnTo>
                      <a:pt x="1692021" y="14669"/>
                    </a:lnTo>
                    <a:cubicBezTo>
                      <a:pt x="1690973" y="14192"/>
                      <a:pt x="1689830" y="13716"/>
                      <a:pt x="1688783" y="13240"/>
                    </a:cubicBezTo>
                    <a:lnTo>
                      <a:pt x="1648492" y="13240"/>
                    </a:lnTo>
                    <a:cubicBezTo>
                      <a:pt x="1647444" y="13811"/>
                      <a:pt x="1646301" y="14192"/>
                      <a:pt x="1645253" y="14764"/>
                    </a:cubicBezTo>
                    <a:lnTo>
                      <a:pt x="1384078" y="14954"/>
                    </a:lnTo>
                    <a:cubicBezTo>
                      <a:pt x="1385126" y="14764"/>
                      <a:pt x="1385602" y="14383"/>
                      <a:pt x="1384745" y="13621"/>
                    </a:cubicBezTo>
                    <a:cubicBezTo>
                      <a:pt x="1381982" y="13621"/>
                      <a:pt x="1379125" y="13621"/>
                      <a:pt x="1376363" y="13621"/>
                    </a:cubicBezTo>
                    <a:cubicBezTo>
                      <a:pt x="1375410" y="13621"/>
                      <a:pt x="1374458" y="13621"/>
                      <a:pt x="1373600" y="13621"/>
                    </a:cubicBezTo>
                    <a:cubicBezTo>
                      <a:pt x="1375601" y="11335"/>
                      <a:pt x="1368743" y="11430"/>
                      <a:pt x="1370743" y="9144"/>
                    </a:cubicBezTo>
                    <a:cubicBezTo>
                      <a:pt x="1364171" y="8858"/>
                      <a:pt x="1358741" y="8287"/>
                      <a:pt x="1356741" y="6858"/>
                    </a:cubicBezTo>
                    <a:cubicBezTo>
                      <a:pt x="1352741" y="6858"/>
                      <a:pt x="1348835" y="6668"/>
                      <a:pt x="1348359" y="7525"/>
                    </a:cubicBezTo>
                    <a:cubicBezTo>
                      <a:pt x="1357979" y="9430"/>
                      <a:pt x="1365218" y="12002"/>
                      <a:pt x="1370743" y="15050"/>
                    </a:cubicBezTo>
                    <a:lnTo>
                      <a:pt x="1257776" y="15050"/>
                    </a:lnTo>
                    <a:cubicBezTo>
                      <a:pt x="1190244" y="9620"/>
                      <a:pt x="1122617" y="5810"/>
                      <a:pt x="1054703" y="7525"/>
                    </a:cubicBezTo>
                    <a:cubicBezTo>
                      <a:pt x="1031081" y="8096"/>
                      <a:pt x="1007459" y="10382"/>
                      <a:pt x="983933" y="13430"/>
                    </a:cubicBezTo>
                    <a:lnTo>
                      <a:pt x="924306" y="13430"/>
                    </a:lnTo>
                    <a:cubicBezTo>
                      <a:pt x="916019" y="8954"/>
                      <a:pt x="909828" y="4096"/>
                      <a:pt x="887540" y="4858"/>
                    </a:cubicBezTo>
                    <a:cubicBezTo>
                      <a:pt x="887254" y="5715"/>
                      <a:pt x="891635" y="6001"/>
                      <a:pt x="887540" y="6382"/>
                    </a:cubicBezTo>
                    <a:cubicBezTo>
                      <a:pt x="885063" y="8763"/>
                      <a:pt x="896779" y="7429"/>
                      <a:pt x="896017" y="9430"/>
                    </a:cubicBezTo>
                    <a:cubicBezTo>
                      <a:pt x="889254" y="9811"/>
                      <a:pt x="889826" y="12192"/>
                      <a:pt x="887730" y="13811"/>
                    </a:cubicBezTo>
                    <a:cubicBezTo>
                      <a:pt x="889254" y="14002"/>
                      <a:pt x="890588" y="14192"/>
                      <a:pt x="891921" y="14383"/>
                    </a:cubicBezTo>
                    <a:cubicBezTo>
                      <a:pt x="890397" y="14954"/>
                      <a:pt x="888873" y="15526"/>
                      <a:pt x="887349" y="16097"/>
                    </a:cubicBezTo>
                    <a:cubicBezTo>
                      <a:pt x="865823" y="27623"/>
                      <a:pt x="842677" y="32861"/>
                      <a:pt x="817817" y="31909"/>
                    </a:cubicBezTo>
                    <a:lnTo>
                      <a:pt x="811149" y="31909"/>
                    </a:lnTo>
                    <a:cubicBezTo>
                      <a:pt x="794195" y="31909"/>
                      <a:pt x="777907" y="29527"/>
                      <a:pt x="762190" y="24956"/>
                    </a:cubicBezTo>
                    <a:cubicBezTo>
                      <a:pt x="760667" y="24956"/>
                      <a:pt x="759238" y="25051"/>
                      <a:pt x="757714" y="25051"/>
                    </a:cubicBezTo>
                    <a:cubicBezTo>
                      <a:pt x="706850" y="25051"/>
                      <a:pt x="656082" y="24479"/>
                      <a:pt x="605219" y="23813"/>
                    </a:cubicBezTo>
                    <a:cubicBezTo>
                      <a:pt x="513017" y="11716"/>
                      <a:pt x="421862" y="4000"/>
                      <a:pt x="326041" y="7334"/>
                    </a:cubicBezTo>
                    <a:cubicBezTo>
                      <a:pt x="320802" y="7525"/>
                      <a:pt x="316135" y="8573"/>
                      <a:pt x="312134" y="10192"/>
                    </a:cubicBezTo>
                    <a:cubicBezTo>
                      <a:pt x="311468" y="9716"/>
                      <a:pt x="310801" y="9239"/>
                      <a:pt x="310039" y="8858"/>
                    </a:cubicBezTo>
                    <a:cubicBezTo>
                      <a:pt x="312230" y="7620"/>
                      <a:pt x="320516" y="6382"/>
                      <a:pt x="312230" y="5048"/>
                    </a:cubicBezTo>
                    <a:cubicBezTo>
                      <a:pt x="309563" y="5144"/>
                      <a:pt x="305372" y="5525"/>
                      <a:pt x="300419" y="6001"/>
                    </a:cubicBezTo>
                    <a:cubicBezTo>
                      <a:pt x="297561" y="5620"/>
                      <a:pt x="294513" y="5429"/>
                      <a:pt x="291084" y="5715"/>
                    </a:cubicBezTo>
                    <a:cubicBezTo>
                      <a:pt x="279940" y="6763"/>
                      <a:pt x="268891" y="7620"/>
                      <a:pt x="257747" y="8668"/>
                    </a:cubicBezTo>
                    <a:cubicBezTo>
                      <a:pt x="251460" y="8668"/>
                      <a:pt x="246698" y="8096"/>
                      <a:pt x="245174" y="6858"/>
                    </a:cubicBezTo>
                    <a:cubicBezTo>
                      <a:pt x="244412" y="5620"/>
                      <a:pt x="247841" y="5620"/>
                      <a:pt x="247936" y="4667"/>
                    </a:cubicBezTo>
                    <a:cubicBezTo>
                      <a:pt x="245459" y="3048"/>
                      <a:pt x="255651" y="952"/>
                      <a:pt x="266700" y="95"/>
                    </a:cubicBezTo>
                    <a:cubicBezTo>
                      <a:pt x="254699" y="191"/>
                      <a:pt x="242792" y="95"/>
                      <a:pt x="230791" y="191"/>
                    </a:cubicBezTo>
                    <a:cubicBezTo>
                      <a:pt x="230791" y="667"/>
                      <a:pt x="230791" y="1143"/>
                      <a:pt x="231172" y="1524"/>
                    </a:cubicBezTo>
                    <a:cubicBezTo>
                      <a:pt x="230981" y="4286"/>
                      <a:pt x="228028" y="3620"/>
                      <a:pt x="231172" y="6001"/>
                    </a:cubicBezTo>
                    <a:cubicBezTo>
                      <a:pt x="220504" y="6477"/>
                      <a:pt x="227552" y="2477"/>
                      <a:pt x="225457" y="762"/>
                    </a:cubicBezTo>
                    <a:cubicBezTo>
                      <a:pt x="225266" y="572"/>
                      <a:pt x="224790" y="381"/>
                      <a:pt x="224409" y="191"/>
                    </a:cubicBezTo>
                    <a:cubicBezTo>
                      <a:pt x="220027" y="191"/>
                      <a:pt x="215741" y="191"/>
                      <a:pt x="211360" y="191"/>
                    </a:cubicBezTo>
                    <a:cubicBezTo>
                      <a:pt x="216503" y="1143"/>
                      <a:pt x="207359" y="3524"/>
                      <a:pt x="203168" y="4191"/>
                    </a:cubicBezTo>
                    <a:cubicBezTo>
                      <a:pt x="196120" y="2381"/>
                      <a:pt x="205073" y="2000"/>
                      <a:pt x="205740" y="191"/>
                    </a:cubicBezTo>
                    <a:cubicBezTo>
                      <a:pt x="176403" y="191"/>
                      <a:pt x="147161" y="191"/>
                      <a:pt x="117824" y="0"/>
                    </a:cubicBezTo>
                    <a:cubicBezTo>
                      <a:pt x="119158" y="1238"/>
                      <a:pt x="120110" y="2572"/>
                      <a:pt x="122111" y="3620"/>
                    </a:cubicBezTo>
                    <a:cubicBezTo>
                      <a:pt x="122301" y="4096"/>
                      <a:pt x="122587" y="4477"/>
                      <a:pt x="124873" y="4381"/>
                    </a:cubicBezTo>
                    <a:cubicBezTo>
                      <a:pt x="124873" y="4096"/>
                      <a:pt x="124873" y="3905"/>
                      <a:pt x="124873" y="3620"/>
                    </a:cubicBezTo>
                    <a:cubicBezTo>
                      <a:pt x="124873" y="2667"/>
                      <a:pt x="124873" y="1619"/>
                      <a:pt x="124873" y="667"/>
                    </a:cubicBezTo>
                    <a:cubicBezTo>
                      <a:pt x="132874" y="667"/>
                      <a:pt x="139065" y="952"/>
                      <a:pt x="141637" y="2286"/>
                    </a:cubicBezTo>
                    <a:cubicBezTo>
                      <a:pt x="138017" y="4096"/>
                      <a:pt x="149828" y="5429"/>
                      <a:pt x="141637" y="6001"/>
                    </a:cubicBezTo>
                    <a:cubicBezTo>
                      <a:pt x="141637" y="6287"/>
                      <a:pt x="141637" y="6477"/>
                      <a:pt x="141637" y="6763"/>
                    </a:cubicBezTo>
                    <a:cubicBezTo>
                      <a:pt x="143256" y="8573"/>
                      <a:pt x="152210" y="8477"/>
                      <a:pt x="158401" y="9144"/>
                    </a:cubicBezTo>
                    <a:cubicBezTo>
                      <a:pt x="165735" y="8954"/>
                      <a:pt x="160877" y="5429"/>
                      <a:pt x="166688" y="4763"/>
                    </a:cubicBezTo>
                    <a:cubicBezTo>
                      <a:pt x="171641" y="5429"/>
                      <a:pt x="175355" y="6477"/>
                      <a:pt x="177927" y="7810"/>
                    </a:cubicBezTo>
                    <a:cubicBezTo>
                      <a:pt x="181166" y="8477"/>
                      <a:pt x="185452" y="8858"/>
                      <a:pt x="191929" y="8668"/>
                    </a:cubicBezTo>
                    <a:cubicBezTo>
                      <a:pt x="190024" y="6668"/>
                      <a:pt x="197644" y="7239"/>
                      <a:pt x="200311" y="6477"/>
                    </a:cubicBezTo>
                    <a:cubicBezTo>
                      <a:pt x="203264" y="6001"/>
                      <a:pt x="213170" y="3715"/>
                      <a:pt x="217075" y="5906"/>
                    </a:cubicBezTo>
                    <a:cubicBezTo>
                      <a:pt x="230315" y="6668"/>
                      <a:pt x="212503" y="10097"/>
                      <a:pt x="211646" y="11811"/>
                    </a:cubicBezTo>
                    <a:cubicBezTo>
                      <a:pt x="211646" y="12097"/>
                      <a:pt x="211646" y="12383"/>
                      <a:pt x="211646" y="12668"/>
                    </a:cubicBezTo>
                    <a:cubicBezTo>
                      <a:pt x="195358" y="14002"/>
                      <a:pt x="178975" y="15050"/>
                      <a:pt x="162687" y="16193"/>
                    </a:cubicBezTo>
                    <a:cubicBezTo>
                      <a:pt x="158115" y="15526"/>
                      <a:pt x="153638" y="14669"/>
                      <a:pt x="149257" y="13621"/>
                    </a:cubicBezTo>
                    <a:lnTo>
                      <a:pt x="130778" y="13621"/>
                    </a:lnTo>
                    <a:cubicBezTo>
                      <a:pt x="132588" y="12573"/>
                      <a:pt x="134588" y="11621"/>
                      <a:pt x="136208" y="10477"/>
                    </a:cubicBezTo>
                    <a:cubicBezTo>
                      <a:pt x="136208" y="9049"/>
                      <a:pt x="128588" y="9430"/>
                      <a:pt x="130493" y="7429"/>
                    </a:cubicBezTo>
                    <a:cubicBezTo>
                      <a:pt x="130493" y="6668"/>
                      <a:pt x="125635" y="6477"/>
                      <a:pt x="124968" y="7429"/>
                    </a:cubicBezTo>
                    <a:cubicBezTo>
                      <a:pt x="124777" y="7906"/>
                      <a:pt x="124587" y="8287"/>
                      <a:pt x="122206" y="8096"/>
                    </a:cubicBezTo>
                    <a:cubicBezTo>
                      <a:pt x="122206" y="8382"/>
                      <a:pt x="122206" y="8573"/>
                      <a:pt x="122206" y="8858"/>
                    </a:cubicBezTo>
                    <a:cubicBezTo>
                      <a:pt x="123920" y="11144"/>
                      <a:pt x="120682" y="12002"/>
                      <a:pt x="119729" y="13525"/>
                    </a:cubicBezTo>
                    <a:lnTo>
                      <a:pt x="64294" y="13525"/>
                    </a:lnTo>
                    <a:cubicBezTo>
                      <a:pt x="64294" y="13525"/>
                      <a:pt x="64008" y="13335"/>
                      <a:pt x="63818" y="13335"/>
                    </a:cubicBezTo>
                    <a:cubicBezTo>
                      <a:pt x="63437" y="13335"/>
                      <a:pt x="63056" y="13430"/>
                      <a:pt x="62675" y="13525"/>
                    </a:cubicBezTo>
                    <a:lnTo>
                      <a:pt x="39719" y="13525"/>
                    </a:lnTo>
                    <a:lnTo>
                      <a:pt x="39719" y="70199"/>
                    </a:lnTo>
                    <a:cubicBezTo>
                      <a:pt x="39719" y="70866"/>
                      <a:pt x="39719" y="71533"/>
                      <a:pt x="39719" y="72200"/>
                    </a:cubicBezTo>
                    <a:cubicBezTo>
                      <a:pt x="38957" y="72390"/>
                      <a:pt x="38291" y="72676"/>
                      <a:pt x="37529" y="72866"/>
                    </a:cubicBezTo>
                    <a:cubicBezTo>
                      <a:pt x="37338" y="67532"/>
                      <a:pt x="37052" y="61817"/>
                      <a:pt x="36671" y="56007"/>
                    </a:cubicBezTo>
                    <a:cubicBezTo>
                      <a:pt x="35909" y="60579"/>
                      <a:pt x="36385" y="66104"/>
                      <a:pt x="36671" y="73152"/>
                    </a:cubicBezTo>
                    <a:cubicBezTo>
                      <a:pt x="34195" y="73819"/>
                      <a:pt x="31814" y="74867"/>
                      <a:pt x="29337" y="75343"/>
                    </a:cubicBezTo>
                    <a:lnTo>
                      <a:pt x="29337" y="247936"/>
                    </a:lnTo>
                    <a:cubicBezTo>
                      <a:pt x="28480" y="243745"/>
                      <a:pt x="27242" y="240125"/>
                      <a:pt x="25908" y="237363"/>
                    </a:cubicBezTo>
                    <a:cubicBezTo>
                      <a:pt x="24575" y="238506"/>
                      <a:pt x="26384" y="241745"/>
                      <a:pt x="25908" y="245364"/>
                    </a:cubicBezTo>
                    <a:cubicBezTo>
                      <a:pt x="27051" y="240411"/>
                      <a:pt x="28384" y="246031"/>
                      <a:pt x="29337" y="253175"/>
                    </a:cubicBezTo>
                    <a:lnTo>
                      <a:pt x="29337" y="270415"/>
                    </a:lnTo>
                    <a:cubicBezTo>
                      <a:pt x="29337" y="270415"/>
                      <a:pt x="29337" y="269843"/>
                      <a:pt x="29146" y="269938"/>
                    </a:cubicBezTo>
                    <a:cubicBezTo>
                      <a:pt x="28004" y="268129"/>
                      <a:pt x="27337" y="264319"/>
                      <a:pt x="26384" y="261557"/>
                    </a:cubicBezTo>
                    <a:cubicBezTo>
                      <a:pt x="26289" y="256794"/>
                      <a:pt x="24384" y="260033"/>
                      <a:pt x="24575" y="263366"/>
                    </a:cubicBezTo>
                    <a:cubicBezTo>
                      <a:pt x="24289" y="271653"/>
                      <a:pt x="26194" y="261461"/>
                      <a:pt x="26860" y="267653"/>
                    </a:cubicBezTo>
                    <a:cubicBezTo>
                      <a:pt x="26289" y="276034"/>
                      <a:pt x="24956" y="267176"/>
                      <a:pt x="23622" y="267271"/>
                    </a:cubicBezTo>
                    <a:cubicBezTo>
                      <a:pt x="22479" y="267748"/>
                      <a:pt x="21431" y="258223"/>
                      <a:pt x="20383" y="264795"/>
                    </a:cubicBezTo>
                    <a:cubicBezTo>
                      <a:pt x="21241" y="269081"/>
                      <a:pt x="23336" y="268415"/>
                      <a:pt x="23622" y="275273"/>
                    </a:cubicBezTo>
                    <a:cubicBezTo>
                      <a:pt x="23908" y="274701"/>
                      <a:pt x="25336" y="270510"/>
                      <a:pt x="25432" y="275558"/>
                    </a:cubicBezTo>
                    <a:cubicBezTo>
                      <a:pt x="26003" y="273558"/>
                      <a:pt x="27146" y="273844"/>
                      <a:pt x="27718" y="271844"/>
                    </a:cubicBezTo>
                    <a:cubicBezTo>
                      <a:pt x="28289" y="272796"/>
                      <a:pt x="28766" y="274320"/>
                      <a:pt x="29337" y="275558"/>
                    </a:cubicBezTo>
                    <a:lnTo>
                      <a:pt x="29337" y="279845"/>
                    </a:lnTo>
                    <a:cubicBezTo>
                      <a:pt x="28766" y="283750"/>
                      <a:pt x="28194" y="287655"/>
                      <a:pt x="27718" y="291655"/>
                    </a:cubicBezTo>
                    <a:cubicBezTo>
                      <a:pt x="26289" y="286226"/>
                      <a:pt x="24384" y="281273"/>
                      <a:pt x="25051" y="289655"/>
                    </a:cubicBezTo>
                    <a:cubicBezTo>
                      <a:pt x="26194" y="292513"/>
                      <a:pt x="24194" y="295561"/>
                      <a:pt x="25527" y="297751"/>
                    </a:cubicBezTo>
                    <a:cubicBezTo>
                      <a:pt x="25527" y="294132"/>
                      <a:pt x="26384" y="294323"/>
                      <a:pt x="27242" y="295370"/>
                    </a:cubicBezTo>
                    <a:cubicBezTo>
                      <a:pt x="26480" y="300800"/>
                      <a:pt x="25813" y="306324"/>
                      <a:pt x="25146" y="311753"/>
                    </a:cubicBezTo>
                    <a:cubicBezTo>
                      <a:pt x="25146" y="311753"/>
                      <a:pt x="25146" y="311753"/>
                      <a:pt x="25146" y="311753"/>
                    </a:cubicBezTo>
                    <a:cubicBezTo>
                      <a:pt x="24956" y="311753"/>
                      <a:pt x="24860" y="311753"/>
                      <a:pt x="24670" y="311753"/>
                    </a:cubicBezTo>
                    <a:cubicBezTo>
                      <a:pt x="24098" y="312134"/>
                      <a:pt x="24289" y="314992"/>
                      <a:pt x="24575" y="316897"/>
                    </a:cubicBezTo>
                    <a:cubicBezTo>
                      <a:pt x="21527" y="341948"/>
                      <a:pt x="19050" y="367379"/>
                      <a:pt x="16955" y="393097"/>
                    </a:cubicBezTo>
                    <a:cubicBezTo>
                      <a:pt x="16764" y="389763"/>
                      <a:pt x="16573" y="386334"/>
                      <a:pt x="16383" y="382810"/>
                    </a:cubicBezTo>
                    <a:cubicBezTo>
                      <a:pt x="15621" y="387382"/>
                      <a:pt x="16097" y="392906"/>
                      <a:pt x="16383" y="400050"/>
                    </a:cubicBezTo>
                    <a:cubicBezTo>
                      <a:pt x="15049" y="417481"/>
                      <a:pt x="13906" y="435007"/>
                      <a:pt x="12859" y="452819"/>
                    </a:cubicBezTo>
                    <a:cubicBezTo>
                      <a:pt x="12859" y="449675"/>
                      <a:pt x="12097" y="445961"/>
                      <a:pt x="11906" y="444532"/>
                    </a:cubicBezTo>
                    <a:cubicBezTo>
                      <a:pt x="10573" y="447199"/>
                      <a:pt x="12002" y="454438"/>
                      <a:pt x="12382" y="456629"/>
                    </a:cubicBezTo>
                    <a:cubicBezTo>
                      <a:pt x="12668" y="456152"/>
                      <a:pt x="12668" y="455390"/>
                      <a:pt x="12764" y="454628"/>
                    </a:cubicBezTo>
                    <a:cubicBezTo>
                      <a:pt x="11906" y="471107"/>
                      <a:pt x="11144" y="487680"/>
                      <a:pt x="10573" y="504444"/>
                    </a:cubicBezTo>
                    <a:cubicBezTo>
                      <a:pt x="10382" y="504158"/>
                      <a:pt x="10192" y="503587"/>
                      <a:pt x="10096" y="502539"/>
                    </a:cubicBezTo>
                    <a:cubicBezTo>
                      <a:pt x="9049" y="504444"/>
                      <a:pt x="9811" y="506444"/>
                      <a:pt x="10382" y="508254"/>
                    </a:cubicBezTo>
                    <a:cubicBezTo>
                      <a:pt x="9620" y="529971"/>
                      <a:pt x="9049" y="551879"/>
                      <a:pt x="8763" y="573976"/>
                    </a:cubicBezTo>
                    <a:cubicBezTo>
                      <a:pt x="7906" y="570167"/>
                      <a:pt x="6763" y="566833"/>
                      <a:pt x="5524" y="564261"/>
                    </a:cubicBezTo>
                    <a:cubicBezTo>
                      <a:pt x="4191" y="565404"/>
                      <a:pt x="6001" y="568643"/>
                      <a:pt x="5524" y="572262"/>
                    </a:cubicBezTo>
                    <a:cubicBezTo>
                      <a:pt x="6001" y="570167"/>
                      <a:pt x="6572" y="570071"/>
                      <a:pt x="7048" y="571119"/>
                    </a:cubicBezTo>
                    <a:cubicBezTo>
                      <a:pt x="5048" y="572738"/>
                      <a:pt x="6382" y="594170"/>
                      <a:pt x="8001" y="589217"/>
                    </a:cubicBezTo>
                    <a:cubicBezTo>
                      <a:pt x="6286" y="583501"/>
                      <a:pt x="8954" y="578168"/>
                      <a:pt x="7239" y="571691"/>
                    </a:cubicBezTo>
                    <a:cubicBezTo>
                      <a:pt x="7715" y="573024"/>
                      <a:pt x="8192" y="575501"/>
                      <a:pt x="8668" y="578263"/>
                    </a:cubicBezTo>
                    <a:cubicBezTo>
                      <a:pt x="8668" y="584263"/>
                      <a:pt x="8668" y="590264"/>
                      <a:pt x="8572" y="596265"/>
                    </a:cubicBezTo>
                    <a:cubicBezTo>
                      <a:pt x="7620" y="594360"/>
                      <a:pt x="6858" y="591026"/>
                      <a:pt x="6001" y="588455"/>
                    </a:cubicBezTo>
                    <a:cubicBezTo>
                      <a:pt x="5906" y="583692"/>
                      <a:pt x="4001" y="586930"/>
                      <a:pt x="4191" y="590264"/>
                    </a:cubicBezTo>
                    <a:cubicBezTo>
                      <a:pt x="3905" y="598551"/>
                      <a:pt x="5810" y="588359"/>
                      <a:pt x="6477" y="594551"/>
                    </a:cubicBezTo>
                    <a:cubicBezTo>
                      <a:pt x="5906" y="602933"/>
                      <a:pt x="4572" y="594074"/>
                      <a:pt x="3239" y="594170"/>
                    </a:cubicBezTo>
                    <a:cubicBezTo>
                      <a:pt x="2095" y="594646"/>
                      <a:pt x="1048" y="585121"/>
                      <a:pt x="0" y="591693"/>
                    </a:cubicBezTo>
                    <a:cubicBezTo>
                      <a:pt x="857" y="595979"/>
                      <a:pt x="2953" y="595313"/>
                      <a:pt x="3239" y="602171"/>
                    </a:cubicBezTo>
                    <a:cubicBezTo>
                      <a:pt x="3524" y="601599"/>
                      <a:pt x="4953" y="597408"/>
                      <a:pt x="5048" y="602456"/>
                    </a:cubicBezTo>
                    <a:cubicBezTo>
                      <a:pt x="5620" y="600456"/>
                      <a:pt x="6763" y="600742"/>
                      <a:pt x="7334" y="598742"/>
                    </a:cubicBezTo>
                    <a:cubicBezTo>
                      <a:pt x="7715" y="599408"/>
                      <a:pt x="8096" y="600361"/>
                      <a:pt x="8477" y="601313"/>
                    </a:cubicBezTo>
                    <a:cubicBezTo>
                      <a:pt x="8477" y="608457"/>
                      <a:pt x="8382" y="615601"/>
                      <a:pt x="8382" y="622840"/>
                    </a:cubicBezTo>
                    <a:cubicBezTo>
                      <a:pt x="7048" y="616649"/>
                      <a:pt x="3810" y="605885"/>
                      <a:pt x="4667" y="616458"/>
                    </a:cubicBezTo>
                    <a:cubicBezTo>
                      <a:pt x="5810" y="619316"/>
                      <a:pt x="3810" y="622363"/>
                      <a:pt x="5144" y="624554"/>
                    </a:cubicBezTo>
                    <a:cubicBezTo>
                      <a:pt x="5239" y="618649"/>
                      <a:pt x="7239" y="622554"/>
                      <a:pt x="8382" y="624364"/>
                    </a:cubicBezTo>
                    <a:cubicBezTo>
                      <a:pt x="8382" y="634079"/>
                      <a:pt x="8382" y="643890"/>
                      <a:pt x="8382" y="653796"/>
                    </a:cubicBezTo>
                    <a:cubicBezTo>
                      <a:pt x="7810" y="655225"/>
                      <a:pt x="7239" y="656654"/>
                      <a:pt x="6953" y="658940"/>
                    </a:cubicBezTo>
                    <a:cubicBezTo>
                      <a:pt x="4286" y="667703"/>
                      <a:pt x="1715" y="676561"/>
                      <a:pt x="95" y="690182"/>
                    </a:cubicBezTo>
                    <a:cubicBezTo>
                      <a:pt x="1048" y="689134"/>
                      <a:pt x="1429" y="685419"/>
                      <a:pt x="2857" y="686562"/>
                    </a:cubicBezTo>
                    <a:cubicBezTo>
                      <a:pt x="2953" y="683324"/>
                      <a:pt x="2381" y="683038"/>
                      <a:pt x="2381" y="680466"/>
                    </a:cubicBezTo>
                    <a:cubicBezTo>
                      <a:pt x="2667" y="683990"/>
                      <a:pt x="4572" y="680561"/>
                      <a:pt x="4667" y="684752"/>
                    </a:cubicBezTo>
                    <a:cubicBezTo>
                      <a:pt x="5239" y="684086"/>
                      <a:pt x="5334" y="681323"/>
                      <a:pt x="6001" y="680942"/>
                    </a:cubicBezTo>
                    <a:cubicBezTo>
                      <a:pt x="6477" y="678942"/>
                      <a:pt x="6858" y="677037"/>
                      <a:pt x="7334" y="675132"/>
                    </a:cubicBezTo>
                    <a:cubicBezTo>
                      <a:pt x="7715" y="673799"/>
                      <a:pt x="8096" y="672751"/>
                      <a:pt x="8477" y="671608"/>
                    </a:cubicBezTo>
                    <a:cubicBezTo>
                      <a:pt x="8477" y="677609"/>
                      <a:pt x="8668" y="683705"/>
                      <a:pt x="8668" y="689801"/>
                    </a:cubicBezTo>
                    <a:cubicBezTo>
                      <a:pt x="8287" y="688753"/>
                      <a:pt x="8096" y="687324"/>
                      <a:pt x="8096" y="684752"/>
                    </a:cubicBezTo>
                    <a:cubicBezTo>
                      <a:pt x="7334" y="685991"/>
                      <a:pt x="7906" y="689229"/>
                      <a:pt x="8096" y="693039"/>
                    </a:cubicBezTo>
                    <a:cubicBezTo>
                      <a:pt x="7430" y="694373"/>
                      <a:pt x="6382" y="698183"/>
                      <a:pt x="6382" y="701135"/>
                    </a:cubicBezTo>
                    <a:cubicBezTo>
                      <a:pt x="7048" y="701326"/>
                      <a:pt x="7430" y="700278"/>
                      <a:pt x="7715" y="699326"/>
                    </a:cubicBezTo>
                    <a:cubicBezTo>
                      <a:pt x="7715" y="698278"/>
                      <a:pt x="7810" y="697516"/>
                      <a:pt x="8001" y="697516"/>
                    </a:cubicBezTo>
                    <a:cubicBezTo>
                      <a:pt x="8001" y="697992"/>
                      <a:pt x="8001" y="698373"/>
                      <a:pt x="8001" y="698754"/>
                    </a:cubicBezTo>
                    <a:cubicBezTo>
                      <a:pt x="8382" y="699135"/>
                      <a:pt x="8572" y="698754"/>
                      <a:pt x="8668" y="698087"/>
                    </a:cubicBezTo>
                    <a:cubicBezTo>
                      <a:pt x="9049" y="723805"/>
                      <a:pt x="9620" y="749808"/>
                      <a:pt x="10287" y="775907"/>
                    </a:cubicBezTo>
                    <a:cubicBezTo>
                      <a:pt x="9334" y="771144"/>
                      <a:pt x="8001" y="767048"/>
                      <a:pt x="6572" y="764000"/>
                    </a:cubicBezTo>
                    <a:cubicBezTo>
                      <a:pt x="5239" y="765143"/>
                      <a:pt x="7048" y="768382"/>
                      <a:pt x="6572" y="772001"/>
                    </a:cubicBezTo>
                    <a:cubicBezTo>
                      <a:pt x="7906" y="766096"/>
                      <a:pt x="9525" y="775049"/>
                      <a:pt x="10478" y="783717"/>
                    </a:cubicBezTo>
                    <a:cubicBezTo>
                      <a:pt x="10763" y="792956"/>
                      <a:pt x="11049" y="802100"/>
                      <a:pt x="11335" y="811340"/>
                    </a:cubicBezTo>
                    <a:cubicBezTo>
                      <a:pt x="11144" y="811149"/>
                      <a:pt x="10954" y="810768"/>
                      <a:pt x="10763" y="810673"/>
                    </a:cubicBezTo>
                    <a:cubicBezTo>
                      <a:pt x="10382" y="814197"/>
                      <a:pt x="9334" y="816388"/>
                      <a:pt x="10287" y="820674"/>
                    </a:cubicBezTo>
                    <a:cubicBezTo>
                      <a:pt x="10858" y="820103"/>
                      <a:pt x="10763" y="816578"/>
                      <a:pt x="11525" y="816483"/>
                    </a:cubicBezTo>
                    <a:cubicBezTo>
                      <a:pt x="11525" y="819055"/>
                      <a:pt x="11716" y="821626"/>
                      <a:pt x="11811" y="824198"/>
                    </a:cubicBezTo>
                    <a:cubicBezTo>
                      <a:pt x="11240" y="823817"/>
                      <a:pt x="10573" y="822865"/>
                      <a:pt x="10382" y="824770"/>
                    </a:cubicBezTo>
                    <a:cubicBezTo>
                      <a:pt x="10287" y="829437"/>
                      <a:pt x="11240" y="829532"/>
                      <a:pt x="12002" y="830199"/>
                    </a:cubicBezTo>
                    <a:cubicBezTo>
                      <a:pt x="12192" y="834771"/>
                      <a:pt x="12287" y="839343"/>
                      <a:pt x="12478" y="843915"/>
                    </a:cubicBezTo>
                    <a:cubicBezTo>
                      <a:pt x="11906" y="845534"/>
                      <a:pt x="11430" y="847439"/>
                      <a:pt x="10858" y="848868"/>
                    </a:cubicBezTo>
                    <a:cubicBezTo>
                      <a:pt x="10192" y="853250"/>
                      <a:pt x="8858" y="854297"/>
                      <a:pt x="8096" y="858584"/>
                    </a:cubicBezTo>
                    <a:cubicBezTo>
                      <a:pt x="5429" y="867347"/>
                      <a:pt x="2857" y="876205"/>
                      <a:pt x="1238" y="889826"/>
                    </a:cubicBezTo>
                    <a:cubicBezTo>
                      <a:pt x="2191" y="888778"/>
                      <a:pt x="2572" y="885063"/>
                      <a:pt x="4001" y="886206"/>
                    </a:cubicBezTo>
                    <a:cubicBezTo>
                      <a:pt x="4096" y="882968"/>
                      <a:pt x="3524" y="882682"/>
                      <a:pt x="3524" y="880110"/>
                    </a:cubicBezTo>
                    <a:cubicBezTo>
                      <a:pt x="3810" y="883634"/>
                      <a:pt x="5715" y="880301"/>
                      <a:pt x="5810" y="884396"/>
                    </a:cubicBezTo>
                    <a:cubicBezTo>
                      <a:pt x="6382" y="883730"/>
                      <a:pt x="6477" y="880967"/>
                      <a:pt x="7144" y="880586"/>
                    </a:cubicBezTo>
                    <a:cubicBezTo>
                      <a:pt x="7620" y="878586"/>
                      <a:pt x="8001" y="876681"/>
                      <a:pt x="8477" y="874776"/>
                    </a:cubicBezTo>
                    <a:cubicBezTo>
                      <a:pt x="9716" y="869633"/>
                      <a:pt x="11335" y="865823"/>
                      <a:pt x="13049" y="862394"/>
                    </a:cubicBezTo>
                    <a:cubicBezTo>
                      <a:pt x="13049" y="864965"/>
                      <a:pt x="13240" y="867537"/>
                      <a:pt x="13335" y="870109"/>
                    </a:cubicBezTo>
                    <a:cubicBezTo>
                      <a:pt x="12954" y="871061"/>
                      <a:pt x="12478" y="872014"/>
                      <a:pt x="12192" y="873252"/>
                    </a:cubicBezTo>
                    <a:cubicBezTo>
                      <a:pt x="13144" y="887635"/>
                      <a:pt x="11716" y="884206"/>
                      <a:pt x="10382" y="891064"/>
                    </a:cubicBezTo>
                    <a:cubicBezTo>
                      <a:pt x="11620" y="890778"/>
                      <a:pt x="12859" y="889730"/>
                      <a:pt x="14002" y="888301"/>
                    </a:cubicBezTo>
                    <a:cubicBezTo>
                      <a:pt x="14859" y="910400"/>
                      <a:pt x="15621" y="932688"/>
                      <a:pt x="16478" y="954881"/>
                    </a:cubicBezTo>
                    <a:cubicBezTo>
                      <a:pt x="15907" y="947261"/>
                      <a:pt x="13906" y="940784"/>
                      <a:pt x="11906" y="936403"/>
                    </a:cubicBezTo>
                    <a:cubicBezTo>
                      <a:pt x="10573" y="937546"/>
                      <a:pt x="12382" y="940784"/>
                      <a:pt x="11906" y="944404"/>
                    </a:cubicBezTo>
                    <a:cubicBezTo>
                      <a:pt x="13716" y="936879"/>
                      <a:pt x="15811" y="953738"/>
                      <a:pt x="16478" y="963073"/>
                    </a:cubicBezTo>
                    <a:cubicBezTo>
                      <a:pt x="16669" y="960501"/>
                      <a:pt x="16669" y="958025"/>
                      <a:pt x="16478" y="955548"/>
                    </a:cubicBezTo>
                    <a:cubicBezTo>
                      <a:pt x="16859" y="965263"/>
                      <a:pt x="17240" y="974979"/>
                      <a:pt x="17526" y="984790"/>
                    </a:cubicBezTo>
                    <a:cubicBezTo>
                      <a:pt x="17050" y="984123"/>
                      <a:pt x="16573" y="983361"/>
                      <a:pt x="16002" y="983075"/>
                    </a:cubicBezTo>
                    <a:cubicBezTo>
                      <a:pt x="15621" y="986600"/>
                      <a:pt x="14573" y="988790"/>
                      <a:pt x="15526" y="993076"/>
                    </a:cubicBezTo>
                    <a:cubicBezTo>
                      <a:pt x="16288" y="992315"/>
                      <a:pt x="15907" y="986790"/>
                      <a:pt x="17335" y="989267"/>
                    </a:cubicBezTo>
                    <a:cubicBezTo>
                      <a:pt x="17621" y="989457"/>
                      <a:pt x="17717" y="990409"/>
                      <a:pt x="17717" y="991553"/>
                    </a:cubicBezTo>
                    <a:cubicBezTo>
                      <a:pt x="17717" y="991553"/>
                      <a:pt x="17717" y="991553"/>
                      <a:pt x="17717" y="991648"/>
                    </a:cubicBezTo>
                    <a:cubicBezTo>
                      <a:pt x="17717" y="992791"/>
                      <a:pt x="17717" y="994220"/>
                      <a:pt x="17717" y="995363"/>
                    </a:cubicBezTo>
                    <a:cubicBezTo>
                      <a:pt x="17526" y="998982"/>
                      <a:pt x="15716" y="993934"/>
                      <a:pt x="15431" y="997077"/>
                    </a:cubicBezTo>
                    <a:cubicBezTo>
                      <a:pt x="15240" y="1003173"/>
                      <a:pt x="16955" y="1001459"/>
                      <a:pt x="17717" y="1003459"/>
                    </a:cubicBezTo>
                    <a:cubicBezTo>
                      <a:pt x="17335" y="1001078"/>
                      <a:pt x="17526" y="999173"/>
                      <a:pt x="17907" y="997458"/>
                    </a:cubicBezTo>
                    <a:cubicBezTo>
                      <a:pt x="18097" y="1002792"/>
                      <a:pt x="18288" y="1008126"/>
                      <a:pt x="18479" y="1013460"/>
                    </a:cubicBezTo>
                    <a:cubicBezTo>
                      <a:pt x="17621" y="1016127"/>
                      <a:pt x="16859" y="1019080"/>
                      <a:pt x="15907" y="1021366"/>
                    </a:cubicBezTo>
                    <a:cubicBezTo>
                      <a:pt x="15240" y="1025747"/>
                      <a:pt x="13811" y="1026795"/>
                      <a:pt x="13144" y="1031081"/>
                    </a:cubicBezTo>
                    <a:cubicBezTo>
                      <a:pt x="10478" y="1039844"/>
                      <a:pt x="7906" y="1048703"/>
                      <a:pt x="6286" y="1062323"/>
                    </a:cubicBezTo>
                    <a:cubicBezTo>
                      <a:pt x="7239" y="1061276"/>
                      <a:pt x="7620" y="1057561"/>
                      <a:pt x="9049" y="1058704"/>
                    </a:cubicBezTo>
                    <a:cubicBezTo>
                      <a:pt x="9144" y="1055465"/>
                      <a:pt x="8572" y="1055180"/>
                      <a:pt x="8572" y="1052608"/>
                    </a:cubicBezTo>
                    <a:cubicBezTo>
                      <a:pt x="8668" y="1054132"/>
                      <a:pt x="9144" y="1054322"/>
                      <a:pt x="9620" y="1054418"/>
                    </a:cubicBezTo>
                    <a:cubicBezTo>
                      <a:pt x="9334" y="1060990"/>
                      <a:pt x="10287" y="1071563"/>
                      <a:pt x="11525" y="1067848"/>
                    </a:cubicBezTo>
                    <a:cubicBezTo>
                      <a:pt x="10287" y="1063657"/>
                      <a:pt x="11335" y="1059656"/>
                      <a:pt x="11335" y="1055275"/>
                    </a:cubicBezTo>
                    <a:cubicBezTo>
                      <a:pt x="11525" y="1054322"/>
                      <a:pt x="11811" y="1053275"/>
                      <a:pt x="12192" y="1053084"/>
                    </a:cubicBezTo>
                    <a:cubicBezTo>
                      <a:pt x="12668" y="1051084"/>
                      <a:pt x="13049" y="1049179"/>
                      <a:pt x="13526" y="1047274"/>
                    </a:cubicBezTo>
                    <a:cubicBezTo>
                      <a:pt x="15049" y="1041178"/>
                      <a:pt x="16955" y="1036796"/>
                      <a:pt x="19050" y="1032891"/>
                    </a:cubicBezTo>
                    <a:cubicBezTo>
                      <a:pt x="19050" y="1034987"/>
                      <a:pt x="19241" y="1037082"/>
                      <a:pt x="19241" y="1039178"/>
                    </a:cubicBezTo>
                    <a:cubicBezTo>
                      <a:pt x="18574" y="1041654"/>
                      <a:pt x="17812" y="1043369"/>
                      <a:pt x="17145" y="1045750"/>
                    </a:cubicBezTo>
                    <a:cubicBezTo>
                      <a:pt x="18097" y="1060133"/>
                      <a:pt x="16669" y="1056704"/>
                      <a:pt x="15335" y="1063562"/>
                    </a:cubicBezTo>
                    <a:cubicBezTo>
                      <a:pt x="16955" y="1063276"/>
                      <a:pt x="18479" y="1061561"/>
                      <a:pt x="19907" y="1059466"/>
                    </a:cubicBezTo>
                    <a:cubicBezTo>
                      <a:pt x="20193" y="1068038"/>
                      <a:pt x="20479" y="1076516"/>
                      <a:pt x="20860" y="1085088"/>
                    </a:cubicBezTo>
                    <a:cubicBezTo>
                      <a:pt x="20860" y="1086517"/>
                      <a:pt x="20860" y="1087850"/>
                      <a:pt x="20860" y="1089470"/>
                    </a:cubicBezTo>
                    <a:cubicBezTo>
                      <a:pt x="20765" y="1089755"/>
                      <a:pt x="20574" y="1090041"/>
                      <a:pt x="20479" y="1090327"/>
                    </a:cubicBezTo>
                    <a:cubicBezTo>
                      <a:pt x="20479" y="1091089"/>
                      <a:pt x="20669" y="1091470"/>
                      <a:pt x="20765" y="1091756"/>
                    </a:cubicBezTo>
                    <a:cubicBezTo>
                      <a:pt x="20765" y="1092232"/>
                      <a:pt x="20765" y="1092613"/>
                      <a:pt x="20765" y="1093184"/>
                    </a:cubicBezTo>
                    <a:cubicBezTo>
                      <a:pt x="20955" y="1092518"/>
                      <a:pt x="21050" y="1092327"/>
                      <a:pt x="21145" y="1092137"/>
                    </a:cubicBezTo>
                    <a:cubicBezTo>
                      <a:pt x="21145" y="1092137"/>
                      <a:pt x="21145" y="1092232"/>
                      <a:pt x="21241" y="1092232"/>
                    </a:cubicBezTo>
                    <a:cubicBezTo>
                      <a:pt x="21431" y="1098137"/>
                      <a:pt x="21622" y="1104043"/>
                      <a:pt x="21907" y="1109948"/>
                    </a:cubicBezTo>
                    <a:cubicBezTo>
                      <a:pt x="21431" y="1107662"/>
                      <a:pt x="21050" y="1104900"/>
                      <a:pt x="21241" y="1101281"/>
                    </a:cubicBezTo>
                    <a:cubicBezTo>
                      <a:pt x="20765" y="1106329"/>
                      <a:pt x="20765" y="1124236"/>
                      <a:pt x="22574" y="1127093"/>
                    </a:cubicBezTo>
                    <a:cubicBezTo>
                      <a:pt x="23717" y="1156240"/>
                      <a:pt x="24860" y="1185291"/>
                      <a:pt x="26003" y="1214247"/>
                    </a:cubicBezTo>
                    <a:cubicBezTo>
                      <a:pt x="25241" y="1219486"/>
                      <a:pt x="23527" y="1223010"/>
                      <a:pt x="25908" y="1226439"/>
                    </a:cubicBezTo>
                    <a:cubicBezTo>
                      <a:pt x="25718" y="1222629"/>
                      <a:pt x="25908" y="1220438"/>
                      <a:pt x="26194" y="1218914"/>
                    </a:cubicBezTo>
                    <a:cubicBezTo>
                      <a:pt x="26670" y="1230249"/>
                      <a:pt x="27242" y="1241489"/>
                      <a:pt x="27718" y="1252728"/>
                    </a:cubicBezTo>
                    <a:cubicBezTo>
                      <a:pt x="27622" y="1252728"/>
                      <a:pt x="27432" y="1252728"/>
                      <a:pt x="27337" y="1252728"/>
                    </a:cubicBezTo>
                    <a:cubicBezTo>
                      <a:pt x="26670" y="1252728"/>
                      <a:pt x="26289" y="1251680"/>
                      <a:pt x="26003" y="1250537"/>
                    </a:cubicBezTo>
                    <a:cubicBezTo>
                      <a:pt x="25051" y="1259110"/>
                      <a:pt x="25622" y="1255109"/>
                      <a:pt x="26003" y="1264634"/>
                    </a:cubicBezTo>
                    <a:cubicBezTo>
                      <a:pt x="23813" y="1264349"/>
                      <a:pt x="23146" y="1254347"/>
                      <a:pt x="20955" y="1259967"/>
                    </a:cubicBezTo>
                    <a:cubicBezTo>
                      <a:pt x="20669" y="1259967"/>
                      <a:pt x="20383" y="1260158"/>
                      <a:pt x="20479" y="1261872"/>
                    </a:cubicBezTo>
                    <a:cubicBezTo>
                      <a:pt x="21431" y="1264063"/>
                      <a:pt x="22479" y="1265587"/>
                      <a:pt x="22765" y="1270254"/>
                    </a:cubicBezTo>
                    <a:cubicBezTo>
                      <a:pt x="21431" y="1268159"/>
                      <a:pt x="20479" y="1267111"/>
                      <a:pt x="20003" y="1265873"/>
                    </a:cubicBezTo>
                    <a:cubicBezTo>
                      <a:pt x="18764" y="1263968"/>
                      <a:pt x="17717" y="1260729"/>
                      <a:pt x="16383" y="1259396"/>
                    </a:cubicBezTo>
                    <a:cubicBezTo>
                      <a:pt x="18288" y="1263587"/>
                      <a:pt x="16097" y="1274445"/>
                      <a:pt x="17335" y="1279589"/>
                    </a:cubicBezTo>
                    <a:cubicBezTo>
                      <a:pt x="17335" y="1271397"/>
                      <a:pt x="19050" y="1271397"/>
                      <a:pt x="20479" y="1269968"/>
                    </a:cubicBezTo>
                    <a:cubicBezTo>
                      <a:pt x="20479" y="1270635"/>
                      <a:pt x="20479" y="1271302"/>
                      <a:pt x="20479" y="1271969"/>
                    </a:cubicBezTo>
                    <a:cubicBezTo>
                      <a:pt x="21622" y="1274731"/>
                      <a:pt x="21907" y="1271111"/>
                      <a:pt x="22289" y="1274255"/>
                    </a:cubicBezTo>
                    <a:cubicBezTo>
                      <a:pt x="23431" y="1277207"/>
                      <a:pt x="22574" y="1286161"/>
                      <a:pt x="23717" y="1282446"/>
                    </a:cubicBezTo>
                    <a:cubicBezTo>
                      <a:pt x="24098" y="1280732"/>
                      <a:pt x="24194" y="1277969"/>
                      <a:pt x="24194" y="1274445"/>
                    </a:cubicBezTo>
                    <a:cubicBezTo>
                      <a:pt x="24575" y="1275683"/>
                      <a:pt x="25051" y="1277017"/>
                      <a:pt x="25146" y="1274540"/>
                    </a:cubicBezTo>
                    <a:cubicBezTo>
                      <a:pt x="26003" y="1269206"/>
                      <a:pt x="27146" y="1265301"/>
                      <a:pt x="28194" y="1260824"/>
                    </a:cubicBezTo>
                    <a:cubicBezTo>
                      <a:pt x="28384" y="1265682"/>
                      <a:pt x="28670" y="1270540"/>
                      <a:pt x="28861" y="1275398"/>
                    </a:cubicBezTo>
                    <a:cubicBezTo>
                      <a:pt x="28099" y="1278255"/>
                      <a:pt x="27337" y="1281208"/>
                      <a:pt x="26480" y="1284065"/>
                    </a:cubicBezTo>
                    <a:cubicBezTo>
                      <a:pt x="23622" y="1287494"/>
                      <a:pt x="21241" y="1291209"/>
                      <a:pt x="22669" y="1297019"/>
                    </a:cubicBezTo>
                    <a:cubicBezTo>
                      <a:pt x="20479" y="1309116"/>
                      <a:pt x="17812" y="1319308"/>
                      <a:pt x="14669" y="1327214"/>
                    </a:cubicBezTo>
                    <a:cubicBezTo>
                      <a:pt x="14002" y="1331595"/>
                      <a:pt x="12668" y="1332643"/>
                      <a:pt x="11906" y="1336929"/>
                    </a:cubicBezTo>
                    <a:cubicBezTo>
                      <a:pt x="9239" y="1345692"/>
                      <a:pt x="6668" y="1354550"/>
                      <a:pt x="5048" y="1368171"/>
                    </a:cubicBezTo>
                    <a:cubicBezTo>
                      <a:pt x="6001" y="1367123"/>
                      <a:pt x="6382" y="1363409"/>
                      <a:pt x="7810" y="1364552"/>
                    </a:cubicBezTo>
                    <a:cubicBezTo>
                      <a:pt x="7906" y="1361313"/>
                      <a:pt x="7334" y="1361027"/>
                      <a:pt x="7334" y="1358456"/>
                    </a:cubicBezTo>
                    <a:cubicBezTo>
                      <a:pt x="7620" y="1361980"/>
                      <a:pt x="9525" y="1358551"/>
                      <a:pt x="9620" y="1362742"/>
                    </a:cubicBezTo>
                    <a:cubicBezTo>
                      <a:pt x="10192" y="1362075"/>
                      <a:pt x="10287" y="1359313"/>
                      <a:pt x="10954" y="1358932"/>
                    </a:cubicBezTo>
                    <a:cubicBezTo>
                      <a:pt x="11430" y="1356932"/>
                      <a:pt x="11811" y="1355027"/>
                      <a:pt x="12287" y="1353122"/>
                    </a:cubicBezTo>
                    <a:cubicBezTo>
                      <a:pt x="13906" y="1346549"/>
                      <a:pt x="16002" y="1341882"/>
                      <a:pt x="18193" y="1337882"/>
                    </a:cubicBezTo>
                    <a:cubicBezTo>
                      <a:pt x="18669" y="1332548"/>
                      <a:pt x="20003" y="1331500"/>
                      <a:pt x="20955" y="1328166"/>
                    </a:cubicBezTo>
                    <a:cubicBezTo>
                      <a:pt x="20955" y="1327214"/>
                      <a:pt x="20955" y="1326261"/>
                      <a:pt x="20955" y="1325213"/>
                    </a:cubicBezTo>
                    <a:cubicBezTo>
                      <a:pt x="22098" y="1325499"/>
                      <a:pt x="23431" y="1325499"/>
                      <a:pt x="24765" y="1325499"/>
                    </a:cubicBezTo>
                    <a:cubicBezTo>
                      <a:pt x="24384" y="1326356"/>
                      <a:pt x="24003" y="1327309"/>
                      <a:pt x="23622" y="1328547"/>
                    </a:cubicBezTo>
                    <a:cubicBezTo>
                      <a:pt x="23336" y="1328547"/>
                      <a:pt x="23051" y="1328547"/>
                      <a:pt x="22669" y="1328452"/>
                    </a:cubicBezTo>
                    <a:cubicBezTo>
                      <a:pt x="22669" y="1330166"/>
                      <a:pt x="22479" y="1330357"/>
                      <a:pt x="22193" y="1330452"/>
                    </a:cubicBezTo>
                    <a:cubicBezTo>
                      <a:pt x="21812" y="1338072"/>
                      <a:pt x="20098" y="1339501"/>
                      <a:pt x="18574" y="1341977"/>
                    </a:cubicBezTo>
                    <a:cubicBezTo>
                      <a:pt x="18097" y="1347311"/>
                      <a:pt x="16764" y="1348359"/>
                      <a:pt x="15811" y="1351693"/>
                    </a:cubicBezTo>
                    <a:cubicBezTo>
                      <a:pt x="16764" y="1366076"/>
                      <a:pt x="15335" y="1362647"/>
                      <a:pt x="14002" y="1369505"/>
                    </a:cubicBezTo>
                    <a:cubicBezTo>
                      <a:pt x="19621" y="1368362"/>
                      <a:pt x="24289" y="1354455"/>
                      <a:pt x="28766" y="1341882"/>
                    </a:cubicBezTo>
                    <a:lnTo>
                      <a:pt x="28766" y="1358265"/>
                    </a:lnTo>
                    <a:cubicBezTo>
                      <a:pt x="27908" y="1361694"/>
                      <a:pt x="26956" y="1364742"/>
                      <a:pt x="25813" y="1367123"/>
                    </a:cubicBezTo>
                    <a:cubicBezTo>
                      <a:pt x="27146" y="1374743"/>
                      <a:pt x="24194" y="1375982"/>
                      <a:pt x="22669" y="1376744"/>
                    </a:cubicBezTo>
                    <a:cubicBezTo>
                      <a:pt x="22669" y="1388745"/>
                      <a:pt x="20860" y="1392555"/>
                      <a:pt x="19050" y="1396365"/>
                    </a:cubicBezTo>
                    <a:cubicBezTo>
                      <a:pt x="19145" y="1399318"/>
                      <a:pt x="20383" y="1397222"/>
                      <a:pt x="20383" y="1400556"/>
                    </a:cubicBezTo>
                    <a:cubicBezTo>
                      <a:pt x="20955" y="1400556"/>
                      <a:pt x="21622" y="1400747"/>
                      <a:pt x="22193" y="1400842"/>
                    </a:cubicBezTo>
                    <a:cubicBezTo>
                      <a:pt x="22765" y="1396746"/>
                      <a:pt x="22955" y="1390745"/>
                      <a:pt x="24479" y="1391126"/>
                    </a:cubicBezTo>
                    <a:cubicBezTo>
                      <a:pt x="24860" y="1389602"/>
                      <a:pt x="25527" y="1389126"/>
                      <a:pt x="26289" y="1389317"/>
                    </a:cubicBezTo>
                    <a:cubicBezTo>
                      <a:pt x="27622" y="1385221"/>
                      <a:pt x="28004" y="1379315"/>
                      <a:pt x="28766" y="1375315"/>
                    </a:cubicBezTo>
                    <a:lnTo>
                      <a:pt x="28766" y="1397699"/>
                    </a:lnTo>
                    <a:cubicBezTo>
                      <a:pt x="28099" y="1397413"/>
                      <a:pt x="27337" y="1397508"/>
                      <a:pt x="26670" y="1397032"/>
                    </a:cubicBezTo>
                    <a:cubicBezTo>
                      <a:pt x="26003" y="1400556"/>
                      <a:pt x="27527" y="1401413"/>
                      <a:pt x="28766" y="1402652"/>
                    </a:cubicBezTo>
                    <a:lnTo>
                      <a:pt x="28766" y="1410557"/>
                    </a:lnTo>
                    <a:cubicBezTo>
                      <a:pt x="28575" y="1410081"/>
                      <a:pt x="28480" y="1409700"/>
                      <a:pt x="28289" y="1409129"/>
                    </a:cubicBezTo>
                    <a:cubicBezTo>
                      <a:pt x="27337" y="1411415"/>
                      <a:pt x="26575" y="1415320"/>
                      <a:pt x="26194" y="1419225"/>
                    </a:cubicBezTo>
                    <a:cubicBezTo>
                      <a:pt x="21812" y="1417130"/>
                      <a:pt x="17050" y="1415891"/>
                      <a:pt x="14192" y="1417796"/>
                    </a:cubicBezTo>
                    <a:cubicBezTo>
                      <a:pt x="18669" y="1418844"/>
                      <a:pt x="21241" y="1422273"/>
                      <a:pt x="22003" y="1428083"/>
                    </a:cubicBezTo>
                    <a:cubicBezTo>
                      <a:pt x="19812" y="1428369"/>
                      <a:pt x="16859" y="1427417"/>
                      <a:pt x="16097" y="1429512"/>
                    </a:cubicBezTo>
                    <a:cubicBezTo>
                      <a:pt x="15526" y="1429798"/>
                      <a:pt x="14859" y="1430084"/>
                      <a:pt x="14478" y="1430655"/>
                    </a:cubicBezTo>
                    <a:cubicBezTo>
                      <a:pt x="14478" y="1432655"/>
                      <a:pt x="15716" y="1433132"/>
                      <a:pt x="16097" y="1434751"/>
                    </a:cubicBezTo>
                    <a:cubicBezTo>
                      <a:pt x="16383" y="1436370"/>
                      <a:pt x="17431" y="1437132"/>
                      <a:pt x="19145" y="1436846"/>
                    </a:cubicBezTo>
                    <a:cubicBezTo>
                      <a:pt x="19336" y="1436465"/>
                      <a:pt x="19621" y="1436275"/>
                      <a:pt x="19907" y="1435894"/>
                    </a:cubicBezTo>
                    <a:cubicBezTo>
                      <a:pt x="22765" y="1437037"/>
                      <a:pt x="25813" y="1432846"/>
                      <a:pt x="28861" y="1429131"/>
                    </a:cubicBezTo>
                    <a:lnTo>
                      <a:pt x="28861" y="1509522"/>
                    </a:lnTo>
                    <a:cubicBezTo>
                      <a:pt x="32194" y="1502950"/>
                      <a:pt x="35623" y="1496759"/>
                      <a:pt x="38957" y="1490758"/>
                    </a:cubicBezTo>
                    <a:lnTo>
                      <a:pt x="38957" y="1757458"/>
                    </a:lnTo>
                    <a:cubicBezTo>
                      <a:pt x="91059" y="1737932"/>
                      <a:pt x="148971" y="1731359"/>
                      <a:pt x="205835" y="1733550"/>
                    </a:cubicBezTo>
                    <a:cubicBezTo>
                      <a:pt x="260223" y="1735646"/>
                      <a:pt x="314420" y="1744313"/>
                      <a:pt x="368141" y="1752219"/>
                    </a:cubicBezTo>
                    <a:cubicBezTo>
                      <a:pt x="382429" y="1754315"/>
                      <a:pt x="396812" y="1756601"/>
                      <a:pt x="411099" y="1758791"/>
                    </a:cubicBezTo>
                    <a:cubicBezTo>
                      <a:pt x="415004" y="1759268"/>
                      <a:pt x="418910" y="1759744"/>
                      <a:pt x="422815" y="1760030"/>
                    </a:cubicBezTo>
                    <a:cubicBezTo>
                      <a:pt x="452723" y="1762697"/>
                      <a:pt x="480346" y="1770602"/>
                      <a:pt x="504539" y="1783175"/>
                    </a:cubicBezTo>
                    <a:lnTo>
                      <a:pt x="768001" y="1783175"/>
                    </a:lnTo>
                    <a:cubicBezTo>
                      <a:pt x="780764" y="1781937"/>
                      <a:pt x="793718" y="1782127"/>
                      <a:pt x="807053" y="1783175"/>
                    </a:cubicBezTo>
                    <a:lnTo>
                      <a:pt x="1644968" y="1783175"/>
                    </a:lnTo>
                    <a:cubicBezTo>
                      <a:pt x="1691831" y="1778127"/>
                      <a:pt x="1738693" y="1772698"/>
                      <a:pt x="1785461" y="1766888"/>
                    </a:cubicBezTo>
                    <a:cubicBezTo>
                      <a:pt x="1814798" y="1763268"/>
                      <a:pt x="1842135" y="1769840"/>
                      <a:pt x="1866138" y="1783175"/>
                    </a:cubicBezTo>
                    <a:lnTo>
                      <a:pt x="2256758" y="1783175"/>
                    </a:lnTo>
                    <a:lnTo>
                      <a:pt x="2256758" y="1609630"/>
                    </a:lnTo>
                    <a:cubicBezTo>
                      <a:pt x="2250186" y="1595152"/>
                      <a:pt x="2244471" y="1580007"/>
                      <a:pt x="2240375" y="1563815"/>
                    </a:cubicBezTo>
                    <a:cubicBezTo>
                      <a:pt x="2236565" y="1548860"/>
                      <a:pt x="2234184" y="1534477"/>
                      <a:pt x="2232755" y="1520190"/>
                    </a:cubicBezTo>
                    <a:cubicBezTo>
                      <a:pt x="2236184" y="1528667"/>
                      <a:pt x="2239899" y="1536383"/>
                      <a:pt x="2244852" y="1541621"/>
                    </a:cubicBezTo>
                    <a:cubicBezTo>
                      <a:pt x="2244281" y="1537240"/>
                      <a:pt x="2242376" y="1535621"/>
                      <a:pt x="2242852" y="1529048"/>
                    </a:cubicBezTo>
                    <a:cubicBezTo>
                      <a:pt x="2241233" y="1528477"/>
                      <a:pt x="2241137" y="1531049"/>
                      <a:pt x="2239804" y="1531239"/>
                    </a:cubicBezTo>
                    <a:cubicBezTo>
                      <a:pt x="2241518" y="1529906"/>
                      <a:pt x="2239804" y="1521238"/>
                      <a:pt x="2241804" y="1520666"/>
                    </a:cubicBezTo>
                    <a:cubicBezTo>
                      <a:pt x="2241423" y="1517904"/>
                      <a:pt x="2240090" y="1517428"/>
                      <a:pt x="2239804" y="1514380"/>
                    </a:cubicBezTo>
                    <a:cubicBezTo>
                      <a:pt x="2238756" y="1512380"/>
                      <a:pt x="2237804" y="1510284"/>
                      <a:pt x="2236851" y="1508189"/>
                    </a:cubicBezTo>
                    <a:cubicBezTo>
                      <a:pt x="2234565" y="1503045"/>
                      <a:pt x="2232660" y="1496854"/>
                      <a:pt x="2231041" y="1490282"/>
                    </a:cubicBezTo>
                    <a:cubicBezTo>
                      <a:pt x="2231041" y="1486662"/>
                      <a:pt x="2231231" y="1483043"/>
                      <a:pt x="2231327" y="1479328"/>
                    </a:cubicBezTo>
                    <a:cubicBezTo>
                      <a:pt x="2233613" y="1481709"/>
                      <a:pt x="2234279" y="1487519"/>
                      <a:pt x="2235899" y="1491329"/>
                    </a:cubicBezTo>
                    <a:cubicBezTo>
                      <a:pt x="2243042" y="1487043"/>
                      <a:pt x="2241328" y="1493520"/>
                      <a:pt x="2244852" y="1499616"/>
                    </a:cubicBezTo>
                    <a:cubicBezTo>
                      <a:pt x="2244185" y="1480376"/>
                      <a:pt x="2239995" y="1463421"/>
                      <a:pt x="2235232" y="1447419"/>
                    </a:cubicBezTo>
                    <a:cubicBezTo>
                      <a:pt x="2236280" y="1442085"/>
                      <a:pt x="2237328" y="1436751"/>
                      <a:pt x="2238470" y="1431512"/>
                    </a:cubicBezTo>
                    <a:cubicBezTo>
                      <a:pt x="2240185" y="1435513"/>
                      <a:pt x="2241804" y="1439799"/>
                      <a:pt x="2243042" y="1444943"/>
                    </a:cubicBezTo>
                    <a:cubicBezTo>
                      <a:pt x="2246757" y="1438656"/>
                      <a:pt x="2247519" y="1452467"/>
                      <a:pt x="2247995" y="1459611"/>
                    </a:cubicBezTo>
                    <a:cubicBezTo>
                      <a:pt x="2253996" y="1459516"/>
                      <a:pt x="2255996" y="1467898"/>
                      <a:pt x="2257901" y="1476280"/>
                    </a:cubicBezTo>
                    <a:cubicBezTo>
                      <a:pt x="2259330" y="1475803"/>
                      <a:pt x="2258282" y="1469993"/>
                      <a:pt x="2259902" y="1469898"/>
                    </a:cubicBezTo>
                    <a:cubicBezTo>
                      <a:pt x="2259902" y="1467136"/>
                      <a:pt x="2259902" y="1464278"/>
                      <a:pt x="2259902" y="1461516"/>
                    </a:cubicBezTo>
                    <a:cubicBezTo>
                      <a:pt x="2257806" y="1458849"/>
                      <a:pt x="2254853" y="1458277"/>
                      <a:pt x="2254949" y="1451039"/>
                    </a:cubicBezTo>
                    <a:cubicBezTo>
                      <a:pt x="2254187" y="1449229"/>
                      <a:pt x="2253901" y="1446276"/>
                      <a:pt x="2253996" y="1442657"/>
                    </a:cubicBezTo>
                    <a:cubicBezTo>
                      <a:pt x="2251043" y="1433703"/>
                      <a:pt x="2246281" y="1434560"/>
                      <a:pt x="2245043" y="1425988"/>
                    </a:cubicBezTo>
                    <a:cubicBezTo>
                      <a:pt x="2242947" y="1425702"/>
                      <a:pt x="2241518" y="1424083"/>
                      <a:pt x="2240471" y="1421797"/>
                    </a:cubicBezTo>
                    <a:cubicBezTo>
                      <a:pt x="2248948" y="1381030"/>
                      <a:pt x="2258092" y="1340072"/>
                      <a:pt x="2264855" y="1298353"/>
                    </a:cubicBezTo>
                    <a:cubicBezTo>
                      <a:pt x="2278666" y="1213866"/>
                      <a:pt x="2269427" y="1129189"/>
                      <a:pt x="2258092" y="1044797"/>
                    </a:cubicBezTo>
                    <a:cubicBezTo>
                      <a:pt x="2259235" y="1048417"/>
                      <a:pt x="2260283" y="1052322"/>
                      <a:pt x="2261140" y="1056704"/>
                    </a:cubicBezTo>
                    <a:cubicBezTo>
                      <a:pt x="2264855" y="1049084"/>
                      <a:pt x="2265712" y="1065848"/>
                      <a:pt x="2266093" y="1074420"/>
                    </a:cubicBezTo>
                    <a:cubicBezTo>
                      <a:pt x="2272094" y="1074325"/>
                      <a:pt x="2274094" y="1084517"/>
                      <a:pt x="2276094" y="1094613"/>
                    </a:cubicBezTo>
                    <a:cubicBezTo>
                      <a:pt x="2277523" y="1094042"/>
                      <a:pt x="2276475" y="1086993"/>
                      <a:pt x="2278095" y="1086898"/>
                    </a:cubicBezTo>
                    <a:cubicBezTo>
                      <a:pt x="2278095" y="1083469"/>
                      <a:pt x="2278095" y="1080135"/>
                      <a:pt x="2278095" y="1076706"/>
                    </a:cubicBezTo>
                    <a:cubicBezTo>
                      <a:pt x="2275999" y="1073468"/>
                      <a:pt x="2273046" y="1072801"/>
                      <a:pt x="2273141" y="1064038"/>
                    </a:cubicBezTo>
                    <a:close/>
                    <a:moveTo>
                      <a:pt x="28670" y="1338263"/>
                    </a:moveTo>
                    <a:cubicBezTo>
                      <a:pt x="27242" y="1341882"/>
                      <a:pt x="26003" y="1346359"/>
                      <a:pt x="24098" y="1347692"/>
                    </a:cubicBezTo>
                    <a:cubicBezTo>
                      <a:pt x="23813" y="1347692"/>
                      <a:pt x="23527" y="1347692"/>
                      <a:pt x="23146" y="1347597"/>
                    </a:cubicBezTo>
                    <a:cubicBezTo>
                      <a:pt x="23527" y="1358170"/>
                      <a:pt x="16955" y="1364266"/>
                      <a:pt x="17717" y="1356932"/>
                    </a:cubicBezTo>
                    <a:cubicBezTo>
                      <a:pt x="17907" y="1349788"/>
                      <a:pt x="19145" y="1347407"/>
                      <a:pt x="20860" y="1347311"/>
                    </a:cubicBezTo>
                    <a:cubicBezTo>
                      <a:pt x="21336" y="1344644"/>
                      <a:pt x="21241" y="1339882"/>
                      <a:pt x="22193" y="1339501"/>
                    </a:cubicBezTo>
                    <a:cubicBezTo>
                      <a:pt x="22193" y="1335881"/>
                      <a:pt x="22669" y="1334834"/>
                      <a:pt x="23527" y="1335596"/>
                    </a:cubicBezTo>
                    <a:cubicBezTo>
                      <a:pt x="23908" y="1331690"/>
                      <a:pt x="25146" y="1328642"/>
                      <a:pt x="25813" y="1331881"/>
                    </a:cubicBezTo>
                    <a:cubicBezTo>
                      <a:pt x="26289" y="1328166"/>
                      <a:pt x="27242" y="1326356"/>
                      <a:pt x="28289" y="1325023"/>
                    </a:cubicBezTo>
                    <a:cubicBezTo>
                      <a:pt x="28670" y="1325213"/>
                      <a:pt x="28956" y="1325499"/>
                      <a:pt x="29242" y="1325880"/>
                    </a:cubicBezTo>
                    <a:lnTo>
                      <a:pt x="29242" y="1334548"/>
                    </a:lnTo>
                    <a:cubicBezTo>
                      <a:pt x="29051" y="1335119"/>
                      <a:pt x="28766" y="1335691"/>
                      <a:pt x="28575" y="1336358"/>
                    </a:cubicBezTo>
                    <a:cubicBezTo>
                      <a:pt x="28575" y="1337024"/>
                      <a:pt x="28575" y="1337691"/>
                      <a:pt x="28575" y="1338358"/>
                    </a:cubicBezTo>
                    <a:close/>
                    <a:moveTo>
                      <a:pt x="1172813" y="32671"/>
                    </a:moveTo>
                    <a:lnTo>
                      <a:pt x="1521905" y="32671"/>
                    </a:lnTo>
                    <a:cubicBezTo>
                      <a:pt x="1427321" y="35719"/>
                      <a:pt x="1332929" y="44768"/>
                      <a:pt x="1238250" y="45244"/>
                    </a:cubicBezTo>
                    <a:cubicBezTo>
                      <a:pt x="1214818" y="45339"/>
                      <a:pt x="1192816" y="40862"/>
                      <a:pt x="1172813" y="32671"/>
                    </a:cubicBezTo>
                    <a:close/>
                    <a:moveTo>
                      <a:pt x="2243709" y="781050"/>
                    </a:moveTo>
                    <a:cubicBezTo>
                      <a:pt x="2243709" y="782765"/>
                      <a:pt x="2243709" y="784479"/>
                      <a:pt x="2243709" y="786098"/>
                    </a:cubicBezTo>
                    <a:cubicBezTo>
                      <a:pt x="2248948" y="784003"/>
                      <a:pt x="2252377" y="820388"/>
                      <a:pt x="2248662" y="816578"/>
                    </a:cubicBezTo>
                    <a:cubicBezTo>
                      <a:pt x="2245043" y="815626"/>
                      <a:pt x="2243804" y="808577"/>
                      <a:pt x="2243709" y="798862"/>
                    </a:cubicBezTo>
                    <a:cubicBezTo>
                      <a:pt x="2242376" y="796385"/>
                      <a:pt x="2240185" y="796385"/>
                      <a:pt x="2239804" y="791718"/>
                    </a:cubicBezTo>
                    <a:cubicBezTo>
                      <a:pt x="2240280" y="783908"/>
                      <a:pt x="2241042" y="776097"/>
                      <a:pt x="2241899" y="768382"/>
                    </a:cubicBezTo>
                    <a:cubicBezTo>
                      <a:pt x="2242661" y="772097"/>
                      <a:pt x="2243423" y="776097"/>
                      <a:pt x="2243709" y="781050"/>
                    </a:cubicBezTo>
                    <a:close/>
                    <a:moveTo>
                      <a:pt x="2239613" y="1483900"/>
                    </a:moveTo>
                    <a:cubicBezTo>
                      <a:pt x="2235994" y="1483138"/>
                      <a:pt x="2234851" y="1477327"/>
                      <a:pt x="2234660" y="1469231"/>
                    </a:cubicBezTo>
                    <a:cubicBezTo>
                      <a:pt x="2234089" y="1468279"/>
                      <a:pt x="2233232" y="1467707"/>
                      <a:pt x="2232470" y="1467041"/>
                    </a:cubicBezTo>
                    <a:cubicBezTo>
                      <a:pt x="2232565" y="1465421"/>
                      <a:pt x="2232755" y="1463802"/>
                      <a:pt x="2232851" y="1462183"/>
                    </a:cubicBezTo>
                    <a:cubicBezTo>
                      <a:pt x="2233422" y="1459230"/>
                      <a:pt x="2233994" y="1456277"/>
                      <a:pt x="2234565" y="1453325"/>
                    </a:cubicBezTo>
                    <a:cubicBezTo>
                      <a:pt x="2234565" y="1453706"/>
                      <a:pt x="2234660" y="1454086"/>
                      <a:pt x="2234756" y="1454468"/>
                    </a:cubicBezTo>
                    <a:cubicBezTo>
                      <a:pt x="2234756" y="1455896"/>
                      <a:pt x="2234756" y="1457230"/>
                      <a:pt x="2234756" y="1458659"/>
                    </a:cubicBezTo>
                    <a:cubicBezTo>
                      <a:pt x="2239995" y="1456944"/>
                      <a:pt x="2243423" y="1486948"/>
                      <a:pt x="2239709" y="1483805"/>
                    </a:cubicBezTo>
                    <a:close/>
                  </a:path>
                </a:pathLst>
              </a:custGeom>
              <a:solidFill>
                <a:srgbClr val="DFF3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23" name="Graphic 8819">
              <a:extLst>
                <a:ext uri="{FF2B5EF4-FFF2-40B4-BE49-F238E27FC236}">
                  <a16:creationId xmlns:a16="http://schemas.microsoft.com/office/drawing/2014/main" id="{AB84028D-FC41-1CB3-64B1-2D58420EF84B}"/>
                </a:ext>
              </a:extLst>
            </p:cNvPr>
            <p:cNvGrpSpPr/>
            <p:nvPr userDrawn="1"/>
          </p:nvGrpSpPr>
          <p:grpSpPr>
            <a:xfrm rot="295145">
              <a:off x="6990421" y="2101656"/>
              <a:ext cx="3433478" cy="369747"/>
              <a:chOff x="7631246" y="1936660"/>
              <a:chExt cx="2228183" cy="291300"/>
            </a:xfrm>
          </p:grpSpPr>
          <p:sp>
            <p:nvSpPr>
              <p:cNvPr id="17145" name="Vrije vorm: vorm 17144">
                <a:extLst>
                  <a:ext uri="{FF2B5EF4-FFF2-40B4-BE49-F238E27FC236}">
                    <a16:creationId xmlns:a16="http://schemas.microsoft.com/office/drawing/2014/main" id="{2625DFB5-1F04-77CD-F440-75F7E7359A41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6" name="Vrije vorm: vorm 17145">
                <a:extLst>
                  <a:ext uri="{FF2B5EF4-FFF2-40B4-BE49-F238E27FC236}">
                    <a16:creationId xmlns:a16="http://schemas.microsoft.com/office/drawing/2014/main" id="{D2F7F3C7-DC84-7846-3996-7253404FD15E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7" name="Vrije vorm: vorm 17146">
                <a:extLst>
                  <a:ext uri="{FF2B5EF4-FFF2-40B4-BE49-F238E27FC236}">
                    <a16:creationId xmlns:a16="http://schemas.microsoft.com/office/drawing/2014/main" id="{54F80257-BA53-3A51-F02A-F75A606FF970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8" name="Vrije vorm: vorm 17147">
                <a:extLst>
                  <a:ext uri="{FF2B5EF4-FFF2-40B4-BE49-F238E27FC236}">
                    <a16:creationId xmlns:a16="http://schemas.microsoft.com/office/drawing/2014/main" id="{7474B21D-A03D-176C-C1BB-0D5736450B22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9" name="Vrije vorm: vorm 17148">
                <a:extLst>
                  <a:ext uri="{FF2B5EF4-FFF2-40B4-BE49-F238E27FC236}">
                    <a16:creationId xmlns:a16="http://schemas.microsoft.com/office/drawing/2014/main" id="{3ABA7A25-0A73-889F-2D09-AE93088E881A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0" name="Vrije vorm: vorm 17149">
                <a:extLst>
                  <a:ext uri="{FF2B5EF4-FFF2-40B4-BE49-F238E27FC236}">
                    <a16:creationId xmlns:a16="http://schemas.microsoft.com/office/drawing/2014/main" id="{D2F8BC1B-BBE2-745F-750D-B04EF3E1B80C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51" name="Vrije vorm: vorm 17150">
                <a:extLst>
                  <a:ext uri="{FF2B5EF4-FFF2-40B4-BE49-F238E27FC236}">
                    <a16:creationId xmlns:a16="http://schemas.microsoft.com/office/drawing/2014/main" id="{F6AC12D6-AC39-D3DC-C45C-A79BD1DFCA83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0" name="Vrije vorm: vorm 15859">
                <a:extLst>
                  <a:ext uri="{FF2B5EF4-FFF2-40B4-BE49-F238E27FC236}">
                    <a16:creationId xmlns:a16="http://schemas.microsoft.com/office/drawing/2014/main" id="{1E51099D-0EA7-9AC7-46A5-74282555CD44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1" name="Vrije vorm: vorm 15860">
                <a:extLst>
                  <a:ext uri="{FF2B5EF4-FFF2-40B4-BE49-F238E27FC236}">
                    <a16:creationId xmlns:a16="http://schemas.microsoft.com/office/drawing/2014/main" id="{FDD3AC3D-D63C-4C22-A1B7-8C6B4BB45A0D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2" name="Vrije vorm: vorm 15861">
                <a:extLst>
                  <a:ext uri="{FF2B5EF4-FFF2-40B4-BE49-F238E27FC236}">
                    <a16:creationId xmlns:a16="http://schemas.microsoft.com/office/drawing/2014/main" id="{3B76CFBC-3C41-9204-6F0F-A30F2A26567C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3" name="Vrije vorm: vorm 15862">
                <a:extLst>
                  <a:ext uri="{FF2B5EF4-FFF2-40B4-BE49-F238E27FC236}">
                    <a16:creationId xmlns:a16="http://schemas.microsoft.com/office/drawing/2014/main" id="{5F660303-E566-B5DF-A633-D09467F0C65D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4" name="Vrije vorm: vorm 15863">
                <a:extLst>
                  <a:ext uri="{FF2B5EF4-FFF2-40B4-BE49-F238E27FC236}">
                    <a16:creationId xmlns:a16="http://schemas.microsoft.com/office/drawing/2014/main" id="{2DCAF4A2-FA4A-EC70-A76D-DA3C913C84A8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5" name="Vrije vorm: vorm 15864">
                <a:extLst>
                  <a:ext uri="{FF2B5EF4-FFF2-40B4-BE49-F238E27FC236}">
                    <a16:creationId xmlns:a16="http://schemas.microsoft.com/office/drawing/2014/main" id="{FC0EA945-975A-FB72-0C61-BC7DA07569A8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6" name="Vrije vorm: vorm 15865">
                <a:extLst>
                  <a:ext uri="{FF2B5EF4-FFF2-40B4-BE49-F238E27FC236}">
                    <a16:creationId xmlns:a16="http://schemas.microsoft.com/office/drawing/2014/main" id="{AAED5AC6-5FE2-09C0-E8E0-8BB13EBC29E6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7" name="Vrije vorm: vorm 15866">
                <a:extLst>
                  <a:ext uri="{FF2B5EF4-FFF2-40B4-BE49-F238E27FC236}">
                    <a16:creationId xmlns:a16="http://schemas.microsoft.com/office/drawing/2014/main" id="{D8400BFB-3E7B-CE2A-4C70-BB822844F736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8" name="Vrije vorm: vorm 15867">
                <a:extLst>
                  <a:ext uri="{FF2B5EF4-FFF2-40B4-BE49-F238E27FC236}">
                    <a16:creationId xmlns:a16="http://schemas.microsoft.com/office/drawing/2014/main" id="{73C45ED3-C2C1-A2ED-DAC0-2C1720CB819D}"/>
                  </a:ext>
                </a:extLst>
              </p:cNvPr>
              <p:cNvSpPr/>
              <p:nvPr/>
            </p:nvSpPr>
            <p:spPr>
              <a:xfrm>
                <a:off x="7631246" y="1973167"/>
                <a:ext cx="2228183" cy="254793"/>
              </a:xfrm>
              <a:custGeom>
                <a:avLst/>
                <a:gdLst>
                  <a:gd name="connsiteX0" fmla="*/ 0 w 2228183"/>
                  <a:gd name="connsiteY0" fmla="*/ 198120 h 254793"/>
                  <a:gd name="connsiteX1" fmla="*/ 105728 w 2228183"/>
                  <a:gd name="connsiteY1" fmla="*/ 153734 h 254793"/>
                  <a:gd name="connsiteX2" fmla="*/ 351092 w 2228183"/>
                  <a:gd name="connsiteY2" fmla="*/ 120872 h 254793"/>
                  <a:gd name="connsiteX3" fmla="*/ 642271 w 2228183"/>
                  <a:gd name="connsiteY3" fmla="*/ 125825 h 254793"/>
                  <a:gd name="connsiteX4" fmla="*/ 798290 w 2228183"/>
                  <a:gd name="connsiteY4" fmla="*/ 106108 h 254793"/>
                  <a:gd name="connsiteX5" fmla="*/ 910304 w 2228183"/>
                  <a:gd name="connsiteY5" fmla="*/ 114967 h 254793"/>
                  <a:gd name="connsiteX6" fmla="*/ 960501 w 2228183"/>
                  <a:gd name="connsiteY6" fmla="*/ 112490 h 254793"/>
                  <a:gd name="connsiteX7" fmla="*/ 1081945 w 2228183"/>
                  <a:gd name="connsiteY7" fmla="*/ 124111 h 254793"/>
                  <a:gd name="connsiteX8" fmla="*/ 1327499 w 2228183"/>
                  <a:gd name="connsiteY8" fmla="*/ 128969 h 254793"/>
                  <a:gd name="connsiteX9" fmla="*/ 1670590 w 2228183"/>
                  <a:gd name="connsiteY9" fmla="*/ 101727 h 254793"/>
                  <a:gd name="connsiteX10" fmla="*/ 2137982 w 2228183"/>
                  <a:gd name="connsiteY10" fmla="*/ 187738 h 254793"/>
                  <a:gd name="connsiteX11" fmla="*/ 2224278 w 2228183"/>
                  <a:gd name="connsiteY11" fmla="*/ 254794 h 254793"/>
                  <a:gd name="connsiteX12" fmla="*/ 2228183 w 2228183"/>
                  <a:gd name="connsiteY12" fmla="*/ 206597 h 254793"/>
                  <a:gd name="connsiteX13" fmla="*/ 2228183 w 2228183"/>
                  <a:gd name="connsiteY13" fmla="*/ 13144 h 254793"/>
                  <a:gd name="connsiteX14" fmla="*/ 2181225 w 2228183"/>
                  <a:gd name="connsiteY14" fmla="*/ 13144 h 254793"/>
                  <a:gd name="connsiteX15" fmla="*/ 2070830 w 2228183"/>
                  <a:gd name="connsiteY15" fmla="*/ 51911 h 254793"/>
                  <a:gd name="connsiteX16" fmla="*/ 1744885 w 2228183"/>
                  <a:gd name="connsiteY16" fmla="*/ 32575 h 254793"/>
                  <a:gd name="connsiteX17" fmla="*/ 2017967 w 2228183"/>
                  <a:gd name="connsiteY17" fmla="*/ 32575 h 254793"/>
                  <a:gd name="connsiteX18" fmla="*/ 1940814 w 2228183"/>
                  <a:gd name="connsiteY18" fmla="*/ 14478 h 254793"/>
                  <a:gd name="connsiteX19" fmla="*/ 1662779 w 2228183"/>
                  <a:gd name="connsiteY19" fmla="*/ 14669 h 254793"/>
                  <a:gd name="connsiteX20" fmla="*/ 1659541 w 2228183"/>
                  <a:gd name="connsiteY20" fmla="*/ 13240 h 254793"/>
                  <a:gd name="connsiteX21" fmla="*/ 1619250 w 2228183"/>
                  <a:gd name="connsiteY21" fmla="*/ 13240 h 254793"/>
                  <a:gd name="connsiteX22" fmla="*/ 1616012 w 2228183"/>
                  <a:gd name="connsiteY22" fmla="*/ 14764 h 254793"/>
                  <a:gd name="connsiteX23" fmla="*/ 1354836 w 2228183"/>
                  <a:gd name="connsiteY23" fmla="*/ 14954 h 254793"/>
                  <a:gd name="connsiteX24" fmla="*/ 1355503 w 2228183"/>
                  <a:gd name="connsiteY24" fmla="*/ 13621 h 254793"/>
                  <a:gd name="connsiteX25" fmla="*/ 1347121 w 2228183"/>
                  <a:gd name="connsiteY25" fmla="*/ 13621 h 254793"/>
                  <a:gd name="connsiteX26" fmla="*/ 1344359 w 2228183"/>
                  <a:gd name="connsiteY26" fmla="*/ 13621 h 254793"/>
                  <a:gd name="connsiteX27" fmla="*/ 1341501 w 2228183"/>
                  <a:gd name="connsiteY27" fmla="*/ 9144 h 254793"/>
                  <a:gd name="connsiteX28" fmla="*/ 1327499 w 2228183"/>
                  <a:gd name="connsiteY28" fmla="*/ 6858 h 254793"/>
                  <a:gd name="connsiteX29" fmla="*/ 1319117 w 2228183"/>
                  <a:gd name="connsiteY29" fmla="*/ 7525 h 254793"/>
                  <a:gd name="connsiteX30" fmla="*/ 1341501 w 2228183"/>
                  <a:gd name="connsiteY30" fmla="*/ 15049 h 254793"/>
                  <a:gd name="connsiteX31" fmla="*/ 1228535 w 2228183"/>
                  <a:gd name="connsiteY31" fmla="*/ 15049 h 254793"/>
                  <a:gd name="connsiteX32" fmla="*/ 1025462 w 2228183"/>
                  <a:gd name="connsiteY32" fmla="*/ 7525 h 254793"/>
                  <a:gd name="connsiteX33" fmla="*/ 954691 w 2228183"/>
                  <a:gd name="connsiteY33" fmla="*/ 13430 h 254793"/>
                  <a:gd name="connsiteX34" fmla="*/ 895064 w 2228183"/>
                  <a:gd name="connsiteY34" fmla="*/ 13430 h 254793"/>
                  <a:gd name="connsiteX35" fmla="*/ 858298 w 2228183"/>
                  <a:gd name="connsiteY35" fmla="*/ 4858 h 254793"/>
                  <a:gd name="connsiteX36" fmla="*/ 858298 w 2228183"/>
                  <a:gd name="connsiteY36" fmla="*/ 6382 h 254793"/>
                  <a:gd name="connsiteX37" fmla="*/ 866775 w 2228183"/>
                  <a:gd name="connsiteY37" fmla="*/ 9430 h 254793"/>
                  <a:gd name="connsiteX38" fmla="*/ 858488 w 2228183"/>
                  <a:gd name="connsiteY38" fmla="*/ 13811 h 254793"/>
                  <a:gd name="connsiteX39" fmla="*/ 862679 w 2228183"/>
                  <a:gd name="connsiteY39" fmla="*/ 14383 h 254793"/>
                  <a:gd name="connsiteX40" fmla="*/ 858107 w 2228183"/>
                  <a:gd name="connsiteY40" fmla="*/ 16097 h 254793"/>
                  <a:gd name="connsiteX41" fmla="*/ 788575 w 2228183"/>
                  <a:gd name="connsiteY41" fmla="*/ 31909 h 254793"/>
                  <a:gd name="connsiteX42" fmla="*/ 781907 w 2228183"/>
                  <a:gd name="connsiteY42" fmla="*/ 31909 h 254793"/>
                  <a:gd name="connsiteX43" fmla="*/ 732949 w 2228183"/>
                  <a:gd name="connsiteY43" fmla="*/ 24955 h 254793"/>
                  <a:gd name="connsiteX44" fmla="*/ 728472 w 2228183"/>
                  <a:gd name="connsiteY44" fmla="*/ 25051 h 254793"/>
                  <a:gd name="connsiteX45" fmla="*/ 575977 w 2228183"/>
                  <a:gd name="connsiteY45" fmla="*/ 23813 h 254793"/>
                  <a:gd name="connsiteX46" fmla="*/ 296799 w 2228183"/>
                  <a:gd name="connsiteY46" fmla="*/ 7334 h 254793"/>
                  <a:gd name="connsiteX47" fmla="*/ 282893 w 2228183"/>
                  <a:gd name="connsiteY47" fmla="*/ 10192 h 254793"/>
                  <a:gd name="connsiteX48" fmla="*/ 280797 w 2228183"/>
                  <a:gd name="connsiteY48" fmla="*/ 8858 h 254793"/>
                  <a:gd name="connsiteX49" fmla="*/ 282988 w 2228183"/>
                  <a:gd name="connsiteY49" fmla="*/ 5048 h 254793"/>
                  <a:gd name="connsiteX50" fmla="*/ 271177 w 2228183"/>
                  <a:gd name="connsiteY50" fmla="*/ 6001 h 254793"/>
                  <a:gd name="connsiteX51" fmla="*/ 261842 w 2228183"/>
                  <a:gd name="connsiteY51" fmla="*/ 5715 h 254793"/>
                  <a:gd name="connsiteX52" fmla="*/ 228505 w 2228183"/>
                  <a:gd name="connsiteY52" fmla="*/ 8668 h 254793"/>
                  <a:gd name="connsiteX53" fmla="*/ 215932 w 2228183"/>
                  <a:gd name="connsiteY53" fmla="*/ 6858 h 254793"/>
                  <a:gd name="connsiteX54" fmla="*/ 218694 w 2228183"/>
                  <a:gd name="connsiteY54" fmla="*/ 4667 h 254793"/>
                  <a:gd name="connsiteX55" fmla="*/ 237458 w 2228183"/>
                  <a:gd name="connsiteY55" fmla="*/ 95 h 254793"/>
                  <a:gd name="connsiteX56" fmla="*/ 201549 w 2228183"/>
                  <a:gd name="connsiteY56" fmla="*/ 190 h 254793"/>
                  <a:gd name="connsiteX57" fmla="*/ 201930 w 2228183"/>
                  <a:gd name="connsiteY57" fmla="*/ 1524 h 254793"/>
                  <a:gd name="connsiteX58" fmla="*/ 201930 w 2228183"/>
                  <a:gd name="connsiteY58" fmla="*/ 6001 h 254793"/>
                  <a:gd name="connsiteX59" fmla="*/ 196215 w 2228183"/>
                  <a:gd name="connsiteY59" fmla="*/ 762 h 254793"/>
                  <a:gd name="connsiteX60" fmla="*/ 195167 w 2228183"/>
                  <a:gd name="connsiteY60" fmla="*/ 190 h 254793"/>
                  <a:gd name="connsiteX61" fmla="*/ 182118 w 2228183"/>
                  <a:gd name="connsiteY61" fmla="*/ 190 h 254793"/>
                  <a:gd name="connsiteX62" fmla="*/ 173927 w 2228183"/>
                  <a:gd name="connsiteY62" fmla="*/ 4191 h 254793"/>
                  <a:gd name="connsiteX63" fmla="*/ 176498 w 2228183"/>
                  <a:gd name="connsiteY63" fmla="*/ 190 h 254793"/>
                  <a:gd name="connsiteX64" fmla="*/ 88583 w 2228183"/>
                  <a:gd name="connsiteY64" fmla="*/ 0 h 254793"/>
                  <a:gd name="connsiteX65" fmla="*/ 92869 w 2228183"/>
                  <a:gd name="connsiteY65" fmla="*/ 3619 h 254793"/>
                  <a:gd name="connsiteX66" fmla="*/ 95631 w 2228183"/>
                  <a:gd name="connsiteY66" fmla="*/ 4381 h 254793"/>
                  <a:gd name="connsiteX67" fmla="*/ 95631 w 2228183"/>
                  <a:gd name="connsiteY67" fmla="*/ 3619 h 254793"/>
                  <a:gd name="connsiteX68" fmla="*/ 95631 w 2228183"/>
                  <a:gd name="connsiteY68" fmla="*/ 667 h 254793"/>
                  <a:gd name="connsiteX69" fmla="*/ 112395 w 2228183"/>
                  <a:gd name="connsiteY69" fmla="*/ 2286 h 254793"/>
                  <a:gd name="connsiteX70" fmla="*/ 112395 w 2228183"/>
                  <a:gd name="connsiteY70" fmla="*/ 6001 h 254793"/>
                  <a:gd name="connsiteX71" fmla="*/ 112395 w 2228183"/>
                  <a:gd name="connsiteY71" fmla="*/ 6763 h 254793"/>
                  <a:gd name="connsiteX72" fmla="*/ 129159 w 2228183"/>
                  <a:gd name="connsiteY72" fmla="*/ 9144 h 254793"/>
                  <a:gd name="connsiteX73" fmla="*/ 137446 w 2228183"/>
                  <a:gd name="connsiteY73" fmla="*/ 4763 h 254793"/>
                  <a:gd name="connsiteX74" fmla="*/ 148685 w 2228183"/>
                  <a:gd name="connsiteY74" fmla="*/ 7810 h 254793"/>
                  <a:gd name="connsiteX75" fmla="*/ 162687 w 2228183"/>
                  <a:gd name="connsiteY75" fmla="*/ 8668 h 254793"/>
                  <a:gd name="connsiteX76" fmla="*/ 171069 w 2228183"/>
                  <a:gd name="connsiteY76" fmla="*/ 6477 h 254793"/>
                  <a:gd name="connsiteX77" fmla="*/ 187833 w 2228183"/>
                  <a:gd name="connsiteY77" fmla="*/ 5905 h 254793"/>
                  <a:gd name="connsiteX78" fmla="*/ 182404 w 2228183"/>
                  <a:gd name="connsiteY78" fmla="*/ 11811 h 254793"/>
                  <a:gd name="connsiteX79" fmla="*/ 182404 w 2228183"/>
                  <a:gd name="connsiteY79" fmla="*/ 12668 h 254793"/>
                  <a:gd name="connsiteX80" fmla="*/ 133445 w 2228183"/>
                  <a:gd name="connsiteY80" fmla="*/ 16192 h 254793"/>
                  <a:gd name="connsiteX81" fmla="*/ 120015 w 2228183"/>
                  <a:gd name="connsiteY81" fmla="*/ 13621 h 254793"/>
                  <a:gd name="connsiteX82" fmla="*/ 101537 w 2228183"/>
                  <a:gd name="connsiteY82" fmla="*/ 13621 h 254793"/>
                  <a:gd name="connsiteX83" fmla="*/ 106966 w 2228183"/>
                  <a:gd name="connsiteY83" fmla="*/ 10477 h 254793"/>
                  <a:gd name="connsiteX84" fmla="*/ 101251 w 2228183"/>
                  <a:gd name="connsiteY84" fmla="*/ 7429 h 254793"/>
                  <a:gd name="connsiteX85" fmla="*/ 95726 w 2228183"/>
                  <a:gd name="connsiteY85" fmla="*/ 7429 h 254793"/>
                  <a:gd name="connsiteX86" fmla="*/ 92964 w 2228183"/>
                  <a:gd name="connsiteY86" fmla="*/ 8096 h 254793"/>
                  <a:gd name="connsiteX87" fmla="*/ 92964 w 2228183"/>
                  <a:gd name="connsiteY87" fmla="*/ 8858 h 254793"/>
                  <a:gd name="connsiteX88" fmla="*/ 90488 w 2228183"/>
                  <a:gd name="connsiteY88" fmla="*/ 13525 h 254793"/>
                  <a:gd name="connsiteX89" fmla="*/ 35052 w 2228183"/>
                  <a:gd name="connsiteY89" fmla="*/ 13525 h 254793"/>
                  <a:gd name="connsiteX90" fmla="*/ 34576 w 2228183"/>
                  <a:gd name="connsiteY90" fmla="*/ 13335 h 254793"/>
                  <a:gd name="connsiteX91" fmla="*/ 33433 w 2228183"/>
                  <a:gd name="connsiteY91" fmla="*/ 13525 h 254793"/>
                  <a:gd name="connsiteX92" fmla="*/ 10478 w 2228183"/>
                  <a:gd name="connsiteY92" fmla="*/ 13525 h 254793"/>
                  <a:gd name="connsiteX93" fmla="*/ 10478 w 2228183"/>
                  <a:gd name="connsiteY93" fmla="*/ 70199 h 254793"/>
                  <a:gd name="connsiteX94" fmla="*/ 10478 w 2228183"/>
                  <a:gd name="connsiteY94" fmla="*/ 72199 h 254793"/>
                  <a:gd name="connsiteX95" fmla="*/ 8287 w 2228183"/>
                  <a:gd name="connsiteY95" fmla="*/ 72866 h 254793"/>
                  <a:gd name="connsiteX96" fmla="*/ 7430 w 2228183"/>
                  <a:gd name="connsiteY96" fmla="*/ 56007 h 254793"/>
                  <a:gd name="connsiteX97" fmla="*/ 7430 w 2228183"/>
                  <a:gd name="connsiteY97" fmla="*/ 73152 h 254793"/>
                  <a:gd name="connsiteX98" fmla="*/ 95 w 2228183"/>
                  <a:gd name="connsiteY98" fmla="*/ 75343 h 254793"/>
                  <a:gd name="connsiteX99" fmla="*/ 95 w 2228183"/>
                  <a:gd name="connsiteY99" fmla="*/ 198596 h 254793"/>
                  <a:gd name="connsiteX100" fmla="*/ 1492758 w 2228183"/>
                  <a:gd name="connsiteY100" fmla="*/ 32575 h 254793"/>
                  <a:gd name="connsiteX101" fmla="*/ 1209104 w 2228183"/>
                  <a:gd name="connsiteY101" fmla="*/ 45148 h 254793"/>
                  <a:gd name="connsiteX102" fmla="*/ 1143667 w 2228183"/>
                  <a:gd name="connsiteY102" fmla="*/ 32575 h 254793"/>
                  <a:gd name="connsiteX103" fmla="*/ 1492758 w 2228183"/>
                  <a:gd name="connsiteY103" fmla="*/ 32575 h 254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2228183" h="254793">
                    <a:moveTo>
                      <a:pt x="0" y="198120"/>
                    </a:moveTo>
                    <a:cubicBezTo>
                      <a:pt x="33433" y="180022"/>
                      <a:pt x="68866" y="165163"/>
                      <a:pt x="105728" y="153734"/>
                    </a:cubicBezTo>
                    <a:cubicBezTo>
                      <a:pt x="184118" y="129540"/>
                      <a:pt x="269177" y="122396"/>
                      <a:pt x="351092" y="120872"/>
                    </a:cubicBezTo>
                    <a:cubicBezTo>
                      <a:pt x="448247" y="118967"/>
                      <a:pt x="545306" y="132017"/>
                      <a:pt x="642271" y="125825"/>
                    </a:cubicBezTo>
                    <a:cubicBezTo>
                      <a:pt x="694087" y="117538"/>
                      <a:pt x="745998" y="109442"/>
                      <a:pt x="798290" y="106108"/>
                    </a:cubicBezTo>
                    <a:cubicBezTo>
                      <a:pt x="834295" y="103822"/>
                      <a:pt x="872585" y="107156"/>
                      <a:pt x="910304" y="114967"/>
                    </a:cubicBezTo>
                    <a:cubicBezTo>
                      <a:pt x="926687" y="112967"/>
                      <a:pt x="943356" y="112014"/>
                      <a:pt x="960501" y="112490"/>
                    </a:cubicBezTo>
                    <a:cubicBezTo>
                      <a:pt x="1000792" y="113728"/>
                      <a:pt x="1041654" y="121253"/>
                      <a:pt x="1081945" y="124111"/>
                    </a:cubicBezTo>
                    <a:cubicBezTo>
                      <a:pt x="1163669" y="129921"/>
                      <a:pt x="1245584" y="131254"/>
                      <a:pt x="1327499" y="128969"/>
                    </a:cubicBezTo>
                    <a:cubicBezTo>
                      <a:pt x="1442752" y="125730"/>
                      <a:pt x="1555909" y="111157"/>
                      <a:pt x="1670590" y="101727"/>
                    </a:cubicBezTo>
                    <a:cubicBezTo>
                      <a:pt x="1827848" y="88773"/>
                      <a:pt x="2001679" y="100394"/>
                      <a:pt x="2137982" y="187738"/>
                    </a:cubicBezTo>
                    <a:cubicBezTo>
                      <a:pt x="2169700" y="208026"/>
                      <a:pt x="2198370" y="230505"/>
                      <a:pt x="2224278" y="254794"/>
                    </a:cubicBezTo>
                    <a:cubicBezTo>
                      <a:pt x="2223326" y="238696"/>
                      <a:pt x="2224754" y="222504"/>
                      <a:pt x="2228183" y="206597"/>
                    </a:cubicBezTo>
                    <a:lnTo>
                      <a:pt x="2228183" y="13144"/>
                    </a:lnTo>
                    <a:lnTo>
                      <a:pt x="2181225" y="13144"/>
                    </a:lnTo>
                    <a:cubicBezTo>
                      <a:pt x="2149697" y="38862"/>
                      <a:pt x="2110645" y="54197"/>
                      <a:pt x="2070830" y="51911"/>
                    </a:cubicBezTo>
                    <a:cubicBezTo>
                      <a:pt x="1961388" y="45529"/>
                      <a:pt x="1853279" y="46768"/>
                      <a:pt x="1744885" y="32575"/>
                    </a:cubicBezTo>
                    <a:lnTo>
                      <a:pt x="2017967" y="32575"/>
                    </a:lnTo>
                    <a:cubicBezTo>
                      <a:pt x="1991201" y="28289"/>
                      <a:pt x="1965389" y="22288"/>
                      <a:pt x="1940814" y="14478"/>
                    </a:cubicBezTo>
                    <a:lnTo>
                      <a:pt x="1662779" y="14669"/>
                    </a:lnTo>
                    <a:cubicBezTo>
                      <a:pt x="1661732" y="14192"/>
                      <a:pt x="1660589" y="13716"/>
                      <a:pt x="1659541" y="13240"/>
                    </a:cubicBezTo>
                    <a:lnTo>
                      <a:pt x="1619250" y="13240"/>
                    </a:lnTo>
                    <a:cubicBezTo>
                      <a:pt x="1618202" y="13811"/>
                      <a:pt x="1617059" y="14192"/>
                      <a:pt x="1616012" y="14764"/>
                    </a:cubicBezTo>
                    <a:lnTo>
                      <a:pt x="1354836" y="14954"/>
                    </a:lnTo>
                    <a:cubicBezTo>
                      <a:pt x="1355884" y="14764"/>
                      <a:pt x="1356360" y="14383"/>
                      <a:pt x="1355503" y="13621"/>
                    </a:cubicBezTo>
                    <a:cubicBezTo>
                      <a:pt x="1352741" y="13621"/>
                      <a:pt x="1349883" y="13621"/>
                      <a:pt x="1347121" y="13621"/>
                    </a:cubicBezTo>
                    <a:cubicBezTo>
                      <a:pt x="1346168" y="13621"/>
                      <a:pt x="1345216" y="13621"/>
                      <a:pt x="1344359" y="13621"/>
                    </a:cubicBezTo>
                    <a:cubicBezTo>
                      <a:pt x="1346359" y="11335"/>
                      <a:pt x="1339501" y="11430"/>
                      <a:pt x="1341501" y="9144"/>
                    </a:cubicBezTo>
                    <a:cubicBezTo>
                      <a:pt x="1334929" y="8858"/>
                      <a:pt x="1329500" y="8287"/>
                      <a:pt x="1327499" y="6858"/>
                    </a:cubicBezTo>
                    <a:cubicBezTo>
                      <a:pt x="1323499" y="6858"/>
                      <a:pt x="1319594" y="6667"/>
                      <a:pt x="1319117" y="7525"/>
                    </a:cubicBezTo>
                    <a:cubicBezTo>
                      <a:pt x="1328738" y="9430"/>
                      <a:pt x="1335977" y="12001"/>
                      <a:pt x="1341501" y="15049"/>
                    </a:cubicBezTo>
                    <a:lnTo>
                      <a:pt x="1228535" y="15049"/>
                    </a:lnTo>
                    <a:cubicBezTo>
                      <a:pt x="1161002" y="9620"/>
                      <a:pt x="1093375" y="5810"/>
                      <a:pt x="1025462" y="7525"/>
                    </a:cubicBezTo>
                    <a:cubicBezTo>
                      <a:pt x="1001840" y="8096"/>
                      <a:pt x="978217" y="10382"/>
                      <a:pt x="954691" y="13430"/>
                    </a:cubicBezTo>
                    <a:lnTo>
                      <a:pt x="895064" y="13430"/>
                    </a:lnTo>
                    <a:cubicBezTo>
                      <a:pt x="886778" y="8953"/>
                      <a:pt x="880586" y="4096"/>
                      <a:pt x="858298" y="4858"/>
                    </a:cubicBezTo>
                    <a:cubicBezTo>
                      <a:pt x="858012" y="5715"/>
                      <a:pt x="862394" y="6001"/>
                      <a:pt x="858298" y="6382"/>
                    </a:cubicBezTo>
                    <a:cubicBezTo>
                      <a:pt x="855821" y="8763"/>
                      <a:pt x="867537" y="7429"/>
                      <a:pt x="866775" y="9430"/>
                    </a:cubicBezTo>
                    <a:cubicBezTo>
                      <a:pt x="860012" y="9811"/>
                      <a:pt x="860584" y="12192"/>
                      <a:pt x="858488" y="13811"/>
                    </a:cubicBezTo>
                    <a:cubicBezTo>
                      <a:pt x="860012" y="14002"/>
                      <a:pt x="861346" y="14192"/>
                      <a:pt x="862679" y="14383"/>
                    </a:cubicBezTo>
                    <a:cubicBezTo>
                      <a:pt x="861155" y="14954"/>
                      <a:pt x="859631" y="15526"/>
                      <a:pt x="858107" y="16097"/>
                    </a:cubicBezTo>
                    <a:cubicBezTo>
                      <a:pt x="836581" y="27622"/>
                      <a:pt x="813435" y="32861"/>
                      <a:pt x="788575" y="31909"/>
                    </a:cubicBezTo>
                    <a:lnTo>
                      <a:pt x="781907" y="31909"/>
                    </a:lnTo>
                    <a:cubicBezTo>
                      <a:pt x="764953" y="31909"/>
                      <a:pt x="748665" y="29527"/>
                      <a:pt x="732949" y="24955"/>
                    </a:cubicBezTo>
                    <a:cubicBezTo>
                      <a:pt x="731425" y="24955"/>
                      <a:pt x="729996" y="25051"/>
                      <a:pt x="728472" y="25051"/>
                    </a:cubicBezTo>
                    <a:cubicBezTo>
                      <a:pt x="677609" y="25051"/>
                      <a:pt x="626840" y="24479"/>
                      <a:pt x="575977" y="23813"/>
                    </a:cubicBezTo>
                    <a:cubicBezTo>
                      <a:pt x="483775" y="11716"/>
                      <a:pt x="392621" y="4000"/>
                      <a:pt x="296799" y="7334"/>
                    </a:cubicBezTo>
                    <a:cubicBezTo>
                      <a:pt x="291560" y="7525"/>
                      <a:pt x="286893" y="8572"/>
                      <a:pt x="282893" y="10192"/>
                    </a:cubicBezTo>
                    <a:cubicBezTo>
                      <a:pt x="282226" y="9715"/>
                      <a:pt x="281559" y="9239"/>
                      <a:pt x="280797" y="8858"/>
                    </a:cubicBezTo>
                    <a:cubicBezTo>
                      <a:pt x="282988" y="7620"/>
                      <a:pt x="291275" y="6382"/>
                      <a:pt x="282988" y="5048"/>
                    </a:cubicBezTo>
                    <a:cubicBezTo>
                      <a:pt x="280321" y="5144"/>
                      <a:pt x="276130" y="5524"/>
                      <a:pt x="271177" y="6001"/>
                    </a:cubicBezTo>
                    <a:cubicBezTo>
                      <a:pt x="268319" y="5620"/>
                      <a:pt x="265271" y="5429"/>
                      <a:pt x="261842" y="5715"/>
                    </a:cubicBezTo>
                    <a:cubicBezTo>
                      <a:pt x="250698" y="6763"/>
                      <a:pt x="239649" y="7620"/>
                      <a:pt x="228505" y="8668"/>
                    </a:cubicBezTo>
                    <a:cubicBezTo>
                      <a:pt x="222218" y="8668"/>
                      <a:pt x="217456" y="8096"/>
                      <a:pt x="215932" y="6858"/>
                    </a:cubicBezTo>
                    <a:cubicBezTo>
                      <a:pt x="215170" y="5620"/>
                      <a:pt x="218599" y="5620"/>
                      <a:pt x="218694" y="4667"/>
                    </a:cubicBezTo>
                    <a:cubicBezTo>
                      <a:pt x="216217" y="3048"/>
                      <a:pt x="226409" y="952"/>
                      <a:pt x="237458" y="95"/>
                    </a:cubicBezTo>
                    <a:cubicBezTo>
                      <a:pt x="225457" y="190"/>
                      <a:pt x="213551" y="95"/>
                      <a:pt x="201549" y="190"/>
                    </a:cubicBezTo>
                    <a:cubicBezTo>
                      <a:pt x="201549" y="667"/>
                      <a:pt x="201549" y="1143"/>
                      <a:pt x="201930" y="1524"/>
                    </a:cubicBezTo>
                    <a:cubicBezTo>
                      <a:pt x="201740" y="4286"/>
                      <a:pt x="198787" y="3619"/>
                      <a:pt x="201930" y="6001"/>
                    </a:cubicBezTo>
                    <a:cubicBezTo>
                      <a:pt x="191262" y="6477"/>
                      <a:pt x="198311" y="2476"/>
                      <a:pt x="196215" y="762"/>
                    </a:cubicBezTo>
                    <a:cubicBezTo>
                      <a:pt x="196025" y="571"/>
                      <a:pt x="195548" y="381"/>
                      <a:pt x="195167" y="190"/>
                    </a:cubicBezTo>
                    <a:cubicBezTo>
                      <a:pt x="190786" y="190"/>
                      <a:pt x="186500" y="190"/>
                      <a:pt x="182118" y="190"/>
                    </a:cubicBezTo>
                    <a:cubicBezTo>
                      <a:pt x="187262" y="1143"/>
                      <a:pt x="178117" y="3524"/>
                      <a:pt x="173927" y="4191"/>
                    </a:cubicBezTo>
                    <a:cubicBezTo>
                      <a:pt x="166878" y="2381"/>
                      <a:pt x="175832" y="2000"/>
                      <a:pt x="176498" y="190"/>
                    </a:cubicBezTo>
                    <a:cubicBezTo>
                      <a:pt x="147161" y="190"/>
                      <a:pt x="117919" y="190"/>
                      <a:pt x="88583" y="0"/>
                    </a:cubicBezTo>
                    <a:cubicBezTo>
                      <a:pt x="89916" y="1238"/>
                      <a:pt x="90868" y="2572"/>
                      <a:pt x="92869" y="3619"/>
                    </a:cubicBezTo>
                    <a:cubicBezTo>
                      <a:pt x="93059" y="4096"/>
                      <a:pt x="93345" y="4477"/>
                      <a:pt x="95631" y="4381"/>
                    </a:cubicBezTo>
                    <a:cubicBezTo>
                      <a:pt x="95631" y="4096"/>
                      <a:pt x="95631" y="3905"/>
                      <a:pt x="95631" y="3619"/>
                    </a:cubicBezTo>
                    <a:cubicBezTo>
                      <a:pt x="95631" y="2667"/>
                      <a:pt x="95631" y="1619"/>
                      <a:pt x="95631" y="667"/>
                    </a:cubicBezTo>
                    <a:cubicBezTo>
                      <a:pt x="103632" y="667"/>
                      <a:pt x="109823" y="952"/>
                      <a:pt x="112395" y="2286"/>
                    </a:cubicBezTo>
                    <a:cubicBezTo>
                      <a:pt x="108776" y="4096"/>
                      <a:pt x="120587" y="5429"/>
                      <a:pt x="112395" y="6001"/>
                    </a:cubicBezTo>
                    <a:cubicBezTo>
                      <a:pt x="112395" y="6286"/>
                      <a:pt x="112395" y="6477"/>
                      <a:pt x="112395" y="6763"/>
                    </a:cubicBezTo>
                    <a:cubicBezTo>
                      <a:pt x="114014" y="8572"/>
                      <a:pt x="122968" y="8477"/>
                      <a:pt x="129159" y="9144"/>
                    </a:cubicBezTo>
                    <a:cubicBezTo>
                      <a:pt x="136493" y="8953"/>
                      <a:pt x="131636" y="5429"/>
                      <a:pt x="137446" y="4763"/>
                    </a:cubicBezTo>
                    <a:cubicBezTo>
                      <a:pt x="142399" y="5429"/>
                      <a:pt x="146114" y="6477"/>
                      <a:pt x="148685" y="7810"/>
                    </a:cubicBezTo>
                    <a:cubicBezTo>
                      <a:pt x="151924" y="8477"/>
                      <a:pt x="156210" y="8858"/>
                      <a:pt x="162687" y="8668"/>
                    </a:cubicBezTo>
                    <a:cubicBezTo>
                      <a:pt x="160782" y="6667"/>
                      <a:pt x="168402" y="7239"/>
                      <a:pt x="171069" y="6477"/>
                    </a:cubicBezTo>
                    <a:cubicBezTo>
                      <a:pt x="174022" y="6001"/>
                      <a:pt x="183928" y="3715"/>
                      <a:pt x="187833" y="5905"/>
                    </a:cubicBezTo>
                    <a:cubicBezTo>
                      <a:pt x="201073" y="6667"/>
                      <a:pt x="183261" y="10096"/>
                      <a:pt x="182404" y="11811"/>
                    </a:cubicBezTo>
                    <a:cubicBezTo>
                      <a:pt x="182404" y="12097"/>
                      <a:pt x="182404" y="12382"/>
                      <a:pt x="182404" y="12668"/>
                    </a:cubicBezTo>
                    <a:cubicBezTo>
                      <a:pt x="166116" y="14002"/>
                      <a:pt x="149733" y="15049"/>
                      <a:pt x="133445" y="16192"/>
                    </a:cubicBezTo>
                    <a:cubicBezTo>
                      <a:pt x="128873" y="15526"/>
                      <a:pt x="124396" y="14669"/>
                      <a:pt x="120015" y="13621"/>
                    </a:cubicBezTo>
                    <a:lnTo>
                      <a:pt x="101537" y="13621"/>
                    </a:lnTo>
                    <a:cubicBezTo>
                      <a:pt x="103346" y="12573"/>
                      <a:pt x="105346" y="11621"/>
                      <a:pt x="106966" y="10477"/>
                    </a:cubicBezTo>
                    <a:cubicBezTo>
                      <a:pt x="106966" y="9049"/>
                      <a:pt x="99346" y="9430"/>
                      <a:pt x="101251" y="7429"/>
                    </a:cubicBezTo>
                    <a:cubicBezTo>
                      <a:pt x="101251" y="6667"/>
                      <a:pt x="96393" y="6477"/>
                      <a:pt x="95726" y="7429"/>
                    </a:cubicBezTo>
                    <a:cubicBezTo>
                      <a:pt x="95536" y="7906"/>
                      <a:pt x="95345" y="8287"/>
                      <a:pt x="92964" y="8096"/>
                    </a:cubicBezTo>
                    <a:cubicBezTo>
                      <a:pt x="92964" y="8382"/>
                      <a:pt x="92964" y="8572"/>
                      <a:pt x="92964" y="8858"/>
                    </a:cubicBezTo>
                    <a:cubicBezTo>
                      <a:pt x="94679" y="11144"/>
                      <a:pt x="91440" y="12001"/>
                      <a:pt x="90488" y="13525"/>
                    </a:cubicBezTo>
                    <a:lnTo>
                      <a:pt x="35052" y="13525"/>
                    </a:lnTo>
                    <a:cubicBezTo>
                      <a:pt x="35052" y="13525"/>
                      <a:pt x="34766" y="13335"/>
                      <a:pt x="34576" y="13335"/>
                    </a:cubicBezTo>
                    <a:cubicBezTo>
                      <a:pt x="34195" y="13335"/>
                      <a:pt x="33814" y="13430"/>
                      <a:pt x="33433" y="13525"/>
                    </a:cubicBezTo>
                    <a:lnTo>
                      <a:pt x="10478" y="13525"/>
                    </a:lnTo>
                    <a:lnTo>
                      <a:pt x="10478" y="70199"/>
                    </a:lnTo>
                    <a:cubicBezTo>
                      <a:pt x="10478" y="70866"/>
                      <a:pt x="10478" y="71533"/>
                      <a:pt x="10478" y="72199"/>
                    </a:cubicBezTo>
                    <a:cubicBezTo>
                      <a:pt x="9716" y="72390"/>
                      <a:pt x="9049" y="72676"/>
                      <a:pt x="8287" y="72866"/>
                    </a:cubicBezTo>
                    <a:cubicBezTo>
                      <a:pt x="8096" y="67532"/>
                      <a:pt x="7810" y="61817"/>
                      <a:pt x="7430" y="56007"/>
                    </a:cubicBezTo>
                    <a:cubicBezTo>
                      <a:pt x="6668" y="60579"/>
                      <a:pt x="7144" y="66103"/>
                      <a:pt x="7430" y="73152"/>
                    </a:cubicBezTo>
                    <a:cubicBezTo>
                      <a:pt x="4953" y="73819"/>
                      <a:pt x="2572" y="74867"/>
                      <a:pt x="95" y="75343"/>
                    </a:cubicBezTo>
                    <a:lnTo>
                      <a:pt x="95" y="198596"/>
                    </a:lnTo>
                    <a:close/>
                    <a:moveTo>
                      <a:pt x="1492758" y="32575"/>
                    </a:moveTo>
                    <a:cubicBezTo>
                      <a:pt x="1398175" y="35623"/>
                      <a:pt x="1303782" y="44672"/>
                      <a:pt x="1209104" y="45148"/>
                    </a:cubicBezTo>
                    <a:cubicBezTo>
                      <a:pt x="1185672" y="45244"/>
                      <a:pt x="1163669" y="40767"/>
                      <a:pt x="1143667" y="32575"/>
                    </a:cubicBezTo>
                    <a:lnTo>
                      <a:pt x="1492758" y="32575"/>
                    </a:lnTo>
                    <a:close/>
                  </a:path>
                </a:pathLst>
              </a:custGeom>
              <a:solidFill>
                <a:srgbClr val="8CB1D8">
                  <a:alpha val="46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sp>
          <p:nvSpPr>
            <p:cNvPr id="17124" name="Vrije vorm: vorm 17123">
              <a:extLst>
                <a:ext uri="{FF2B5EF4-FFF2-40B4-BE49-F238E27FC236}">
                  <a16:creationId xmlns:a16="http://schemas.microsoft.com/office/drawing/2014/main" id="{A118DD02-0B38-654F-2AFB-EE8A7049C255}"/>
                </a:ext>
              </a:extLst>
            </p:cNvPr>
            <p:cNvSpPr/>
            <p:nvPr userDrawn="1"/>
          </p:nvSpPr>
          <p:spPr>
            <a:xfrm rot="295145">
              <a:off x="8329637" y="1918479"/>
              <a:ext cx="126224" cy="45719"/>
            </a:xfrm>
            <a:custGeom>
              <a:avLst/>
              <a:gdLst>
                <a:gd name="connsiteX0" fmla="*/ 0 w 81914"/>
                <a:gd name="connsiteY0" fmla="*/ 0 h 11049"/>
                <a:gd name="connsiteX1" fmla="*/ 81915 w 81914"/>
                <a:gd name="connsiteY1" fmla="*/ 11049 h 11049"/>
                <a:gd name="connsiteX2" fmla="*/ 0 w 81914"/>
                <a:gd name="connsiteY2" fmla="*/ 0 h 1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914" h="11049">
                  <a:moveTo>
                    <a:pt x="0" y="0"/>
                  </a:moveTo>
                  <a:cubicBezTo>
                    <a:pt x="27337" y="3715"/>
                    <a:pt x="54578" y="7334"/>
                    <a:pt x="81915" y="11049"/>
                  </a:cubicBezTo>
                  <a:cubicBezTo>
                    <a:pt x="54292" y="6477"/>
                    <a:pt x="26194" y="3715"/>
                    <a:pt x="0" y="0"/>
                  </a:cubicBezTo>
                  <a:close/>
                </a:path>
              </a:pathLst>
            </a:custGeom>
            <a:solidFill>
              <a:srgbClr val="FFFFFF">
                <a:alpha val="13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7125" name="Graphic 8819">
              <a:extLst>
                <a:ext uri="{FF2B5EF4-FFF2-40B4-BE49-F238E27FC236}">
                  <a16:creationId xmlns:a16="http://schemas.microsoft.com/office/drawing/2014/main" id="{BBFC0006-C332-BC87-850A-9F399102F8F5}"/>
                </a:ext>
              </a:extLst>
            </p:cNvPr>
            <p:cNvGrpSpPr/>
            <p:nvPr/>
          </p:nvGrpSpPr>
          <p:grpSpPr>
            <a:xfrm rot="295145">
              <a:off x="8507317" y="1130221"/>
              <a:ext cx="455084" cy="307932"/>
              <a:chOff x="8459443" y="966541"/>
              <a:chExt cx="455084" cy="307932"/>
            </a:xfrm>
          </p:grpSpPr>
          <p:sp>
            <p:nvSpPr>
              <p:cNvPr id="17142" name="Vrije vorm: vorm 17141">
                <a:extLst>
                  <a:ext uri="{FF2B5EF4-FFF2-40B4-BE49-F238E27FC236}">
                    <a16:creationId xmlns:a16="http://schemas.microsoft.com/office/drawing/2014/main" id="{FF24E637-CA59-2AEF-D6C2-1EA31D55583A}"/>
                  </a:ext>
                </a:extLst>
              </p:cNvPr>
              <p:cNvSpPr/>
              <p:nvPr/>
            </p:nvSpPr>
            <p:spPr>
              <a:xfrm>
                <a:off x="8459443" y="966541"/>
                <a:ext cx="455084" cy="307932"/>
              </a:xfrm>
              <a:custGeom>
                <a:avLst/>
                <a:gdLst>
                  <a:gd name="connsiteX0" fmla="*/ 443487 w 455084"/>
                  <a:gd name="connsiteY0" fmla="*/ 15264 h 307932"/>
                  <a:gd name="connsiteX1" fmla="*/ 436438 w 455084"/>
                  <a:gd name="connsiteY1" fmla="*/ 16883 h 307932"/>
                  <a:gd name="connsiteX2" fmla="*/ 397766 w 455084"/>
                  <a:gd name="connsiteY2" fmla="*/ 12883 h 307932"/>
                  <a:gd name="connsiteX3" fmla="*/ 363476 w 455084"/>
                  <a:gd name="connsiteY3" fmla="*/ 119 h 307932"/>
                  <a:gd name="connsiteX4" fmla="*/ 358047 w 455084"/>
                  <a:gd name="connsiteY4" fmla="*/ 24 h 307932"/>
                  <a:gd name="connsiteX5" fmla="*/ 352904 w 455084"/>
                  <a:gd name="connsiteY5" fmla="*/ 7930 h 307932"/>
                  <a:gd name="connsiteX6" fmla="*/ 346331 w 455084"/>
                  <a:gd name="connsiteY6" fmla="*/ 881 h 307932"/>
                  <a:gd name="connsiteX7" fmla="*/ 294325 w 455084"/>
                  <a:gd name="connsiteY7" fmla="*/ 22693 h 307932"/>
                  <a:gd name="connsiteX8" fmla="*/ 221363 w 455084"/>
                  <a:gd name="connsiteY8" fmla="*/ 41172 h 307932"/>
                  <a:gd name="connsiteX9" fmla="*/ 198122 w 455084"/>
                  <a:gd name="connsiteY9" fmla="*/ 36219 h 307932"/>
                  <a:gd name="connsiteX10" fmla="*/ 181263 w 455084"/>
                  <a:gd name="connsiteY10" fmla="*/ 36219 h 307932"/>
                  <a:gd name="connsiteX11" fmla="*/ 179453 w 455084"/>
                  <a:gd name="connsiteY11" fmla="*/ 32599 h 307932"/>
                  <a:gd name="connsiteX12" fmla="*/ 147735 w 455084"/>
                  <a:gd name="connsiteY12" fmla="*/ 32599 h 307932"/>
                  <a:gd name="connsiteX13" fmla="*/ 146306 w 455084"/>
                  <a:gd name="connsiteY13" fmla="*/ 34123 h 307932"/>
                  <a:gd name="connsiteX14" fmla="*/ 89061 w 455084"/>
                  <a:gd name="connsiteY14" fmla="*/ 56888 h 307932"/>
                  <a:gd name="connsiteX15" fmla="*/ 27530 w 455084"/>
                  <a:gd name="connsiteY15" fmla="*/ 70223 h 307932"/>
                  <a:gd name="connsiteX16" fmla="*/ 14195 w 455084"/>
                  <a:gd name="connsiteY16" fmla="*/ 84796 h 307932"/>
                  <a:gd name="connsiteX17" fmla="*/ 7527 w 455084"/>
                  <a:gd name="connsiteY17" fmla="*/ 96226 h 307932"/>
                  <a:gd name="connsiteX18" fmla="*/ 9337 w 455084"/>
                  <a:gd name="connsiteY18" fmla="*/ 282440 h 307932"/>
                  <a:gd name="connsiteX19" fmla="*/ 38483 w 455084"/>
                  <a:gd name="connsiteY19" fmla="*/ 282440 h 307932"/>
                  <a:gd name="connsiteX20" fmla="*/ 40293 w 455084"/>
                  <a:gd name="connsiteY20" fmla="*/ 273106 h 307932"/>
                  <a:gd name="connsiteX21" fmla="*/ 51723 w 455084"/>
                  <a:gd name="connsiteY21" fmla="*/ 218623 h 307932"/>
                  <a:gd name="connsiteX22" fmla="*/ 52104 w 455084"/>
                  <a:gd name="connsiteY22" fmla="*/ 215765 h 307932"/>
                  <a:gd name="connsiteX23" fmla="*/ 54390 w 455084"/>
                  <a:gd name="connsiteY23" fmla="*/ 215765 h 307932"/>
                  <a:gd name="connsiteX24" fmla="*/ 93443 w 455084"/>
                  <a:gd name="connsiteY24" fmla="*/ 215860 h 307932"/>
                  <a:gd name="connsiteX25" fmla="*/ 97919 w 455084"/>
                  <a:gd name="connsiteY25" fmla="*/ 223195 h 307932"/>
                  <a:gd name="connsiteX26" fmla="*/ 98967 w 455084"/>
                  <a:gd name="connsiteY26" fmla="*/ 224528 h 307932"/>
                  <a:gd name="connsiteX27" fmla="*/ 111445 w 455084"/>
                  <a:gd name="connsiteY27" fmla="*/ 226243 h 307932"/>
                  <a:gd name="connsiteX28" fmla="*/ 116969 w 455084"/>
                  <a:gd name="connsiteY28" fmla="*/ 215956 h 307932"/>
                  <a:gd name="connsiteX29" fmla="*/ 170500 w 455084"/>
                  <a:gd name="connsiteY29" fmla="*/ 216146 h 307932"/>
                  <a:gd name="connsiteX30" fmla="*/ 197741 w 455084"/>
                  <a:gd name="connsiteY30" fmla="*/ 275582 h 307932"/>
                  <a:gd name="connsiteX31" fmla="*/ 235556 w 455084"/>
                  <a:gd name="connsiteY31" fmla="*/ 275582 h 307932"/>
                  <a:gd name="connsiteX32" fmla="*/ 269084 w 455084"/>
                  <a:gd name="connsiteY32" fmla="*/ 216432 h 307932"/>
                  <a:gd name="connsiteX33" fmla="*/ 342331 w 455084"/>
                  <a:gd name="connsiteY33" fmla="*/ 216622 h 307932"/>
                  <a:gd name="connsiteX34" fmla="*/ 435200 w 455084"/>
                  <a:gd name="connsiteY34" fmla="*/ 216908 h 307932"/>
                  <a:gd name="connsiteX35" fmla="*/ 453202 w 455084"/>
                  <a:gd name="connsiteY35" fmla="*/ 86987 h 307932"/>
                  <a:gd name="connsiteX36" fmla="*/ 443487 w 455084"/>
                  <a:gd name="connsiteY36" fmla="*/ 15359 h 307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55084" h="307932">
                    <a:moveTo>
                      <a:pt x="443487" y="15264"/>
                    </a:moveTo>
                    <a:cubicBezTo>
                      <a:pt x="441105" y="16312"/>
                      <a:pt x="438819" y="16883"/>
                      <a:pt x="436438" y="16883"/>
                    </a:cubicBezTo>
                    <a:cubicBezTo>
                      <a:pt x="423579" y="16883"/>
                      <a:pt x="410625" y="16883"/>
                      <a:pt x="397766" y="12883"/>
                    </a:cubicBezTo>
                    <a:cubicBezTo>
                      <a:pt x="386337" y="9263"/>
                      <a:pt x="375002" y="1262"/>
                      <a:pt x="363476" y="119"/>
                    </a:cubicBezTo>
                    <a:cubicBezTo>
                      <a:pt x="361667" y="-71"/>
                      <a:pt x="359857" y="24"/>
                      <a:pt x="358047" y="24"/>
                    </a:cubicBezTo>
                    <a:cubicBezTo>
                      <a:pt x="356428" y="2786"/>
                      <a:pt x="354713" y="5548"/>
                      <a:pt x="352904" y="7930"/>
                    </a:cubicBezTo>
                    <a:cubicBezTo>
                      <a:pt x="351570" y="9644"/>
                      <a:pt x="349379" y="5739"/>
                      <a:pt x="346331" y="881"/>
                    </a:cubicBezTo>
                    <a:cubicBezTo>
                      <a:pt x="328901" y="4024"/>
                      <a:pt x="311565" y="13454"/>
                      <a:pt x="294325" y="22693"/>
                    </a:cubicBezTo>
                    <a:cubicBezTo>
                      <a:pt x="269941" y="35743"/>
                      <a:pt x="246033" y="45268"/>
                      <a:pt x="221363" y="41172"/>
                    </a:cubicBezTo>
                    <a:cubicBezTo>
                      <a:pt x="213648" y="39838"/>
                      <a:pt x="205838" y="38029"/>
                      <a:pt x="198122" y="36219"/>
                    </a:cubicBezTo>
                    <a:cubicBezTo>
                      <a:pt x="192503" y="36219"/>
                      <a:pt x="186883" y="36219"/>
                      <a:pt x="181263" y="36219"/>
                    </a:cubicBezTo>
                    <a:cubicBezTo>
                      <a:pt x="180692" y="34981"/>
                      <a:pt x="180120" y="33742"/>
                      <a:pt x="179453" y="32599"/>
                    </a:cubicBezTo>
                    <a:cubicBezTo>
                      <a:pt x="168881" y="30885"/>
                      <a:pt x="158308" y="30409"/>
                      <a:pt x="147735" y="32599"/>
                    </a:cubicBezTo>
                    <a:cubicBezTo>
                      <a:pt x="147259" y="33076"/>
                      <a:pt x="146783" y="33647"/>
                      <a:pt x="146306" y="34123"/>
                    </a:cubicBezTo>
                    <a:cubicBezTo>
                      <a:pt x="127256" y="51459"/>
                      <a:pt x="108302" y="55459"/>
                      <a:pt x="89061" y="56888"/>
                    </a:cubicBezTo>
                    <a:cubicBezTo>
                      <a:pt x="68773" y="58412"/>
                      <a:pt x="47913" y="61270"/>
                      <a:pt x="27530" y="70223"/>
                    </a:cubicBezTo>
                    <a:cubicBezTo>
                      <a:pt x="22958" y="74033"/>
                      <a:pt x="18576" y="78796"/>
                      <a:pt x="14195" y="84796"/>
                    </a:cubicBezTo>
                    <a:cubicBezTo>
                      <a:pt x="12004" y="88987"/>
                      <a:pt x="9718" y="92797"/>
                      <a:pt x="7527" y="96226"/>
                    </a:cubicBezTo>
                    <a:cubicBezTo>
                      <a:pt x="-2284" y="149852"/>
                      <a:pt x="-3331" y="234625"/>
                      <a:pt x="9337" y="282440"/>
                    </a:cubicBezTo>
                    <a:cubicBezTo>
                      <a:pt x="17719" y="314254"/>
                      <a:pt x="30197" y="318540"/>
                      <a:pt x="38483" y="282440"/>
                    </a:cubicBezTo>
                    <a:cubicBezTo>
                      <a:pt x="39150" y="279583"/>
                      <a:pt x="39722" y="276439"/>
                      <a:pt x="40293" y="273106"/>
                    </a:cubicBezTo>
                    <a:cubicBezTo>
                      <a:pt x="45437" y="262819"/>
                      <a:pt x="49437" y="243102"/>
                      <a:pt x="51723" y="218623"/>
                    </a:cubicBezTo>
                    <a:cubicBezTo>
                      <a:pt x="51723" y="218051"/>
                      <a:pt x="51914" y="217099"/>
                      <a:pt x="52104" y="215765"/>
                    </a:cubicBezTo>
                    <a:cubicBezTo>
                      <a:pt x="53247" y="215765"/>
                      <a:pt x="54009" y="215765"/>
                      <a:pt x="54390" y="215765"/>
                    </a:cubicBezTo>
                    <a:cubicBezTo>
                      <a:pt x="67439" y="215765"/>
                      <a:pt x="80393" y="215765"/>
                      <a:pt x="93443" y="215860"/>
                    </a:cubicBezTo>
                    <a:cubicBezTo>
                      <a:pt x="94967" y="218337"/>
                      <a:pt x="96491" y="220813"/>
                      <a:pt x="97919" y="223195"/>
                    </a:cubicBezTo>
                    <a:cubicBezTo>
                      <a:pt x="98300" y="223766"/>
                      <a:pt x="98586" y="224147"/>
                      <a:pt x="98967" y="224528"/>
                    </a:cubicBezTo>
                    <a:cubicBezTo>
                      <a:pt x="102968" y="231958"/>
                      <a:pt x="107349" y="233767"/>
                      <a:pt x="111445" y="226243"/>
                    </a:cubicBezTo>
                    <a:cubicBezTo>
                      <a:pt x="113255" y="222909"/>
                      <a:pt x="115160" y="219385"/>
                      <a:pt x="116969" y="215956"/>
                    </a:cubicBezTo>
                    <a:cubicBezTo>
                      <a:pt x="134781" y="215956"/>
                      <a:pt x="152688" y="216051"/>
                      <a:pt x="170500" y="216146"/>
                    </a:cubicBezTo>
                    <a:cubicBezTo>
                      <a:pt x="179263" y="239006"/>
                      <a:pt x="187835" y="262152"/>
                      <a:pt x="197741" y="275582"/>
                    </a:cubicBezTo>
                    <a:cubicBezTo>
                      <a:pt x="209933" y="292156"/>
                      <a:pt x="223268" y="289489"/>
                      <a:pt x="235556" y="275582"/>
                    </a:cubicBezTo>
                    <a:cubicBezTo>
                      <a:pt x="247367" y="262247"/>
                      <a:pt x="258225" y="238911"/>
                      <a:pt x="269084" y="216432"/>
                    </a:cubicBezTo>
                    <a:cubicBezTo>
                      <a:pt x="293468" y="216432"/>
                      <a:pt x="317852" y="216622"/>
                      <a:pt x="342331" y="216622"/>
                    </a:cubicBezTo>
                    <a:lnTo>
                      <a:pt x="435200" y="216908"/>
                    </a:lnTo>
                    <a:cubicBezTo>
                      <a:pt x="452535" y="216908"/>
                      <a:pt x="458536" y="140327"/>
                      <a:pt x="453202" y="86987"/>
                    </a:cubicBezTo>
                    <a:cubicBezTo>
                      <a:pt x="452249" y="57460"/>
                      <a:pt x="448535" y="32885"/>
                      <a:pt x="443487" y="15359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3" name="Vrije vorm: vorm 17142">
                <a:extLst>
                  <a:ext uri="{FF2B5EF4-FFF2-40B4-BE49-F238E27FC236}">
                    <a16:creationId xmlns:a16="http://schemas.microsoft.com/office/drawing/2014/main" id="{BCEF8A18-0B1D-22FD-8431-93D13FACA5C6}"/>
                  </a:ext>
                </a:extLst>
              </p:cNvPr>
              <p:cNvSpPr/>
              <p:nvPr/>
            </p:nvSpPr>
            <p:spPr>
              <a:xfrm>
                <a:off x="8470780" y="1112773"/>
                <a:ext cx="440816" cy="131065"/>
              </a:xfrm>
              <a:custGeom>
                <a:avLst/>
                <a:gdLst>
                  <a:gd name="connsiteX0" fmla="*/ 334899 w 440816"/>
                  <a:gd name="connsiteY0" fmla="*/ 19812 h 131065"/>
                  <a:gd name="connsiteX1" fmla="*/ 259652 w 440816"/>
                  <a:gd name="connsiteY1" fmla="*/ 11240 h 131065"/>
                  <a:gd name="connsiteX2" fmla="*/ 259461 w 440816"/>
                  <a:gd name="connsiteY2" fmla="*/ 11716 h 131065"/>
                  <a:gd name="connsiteX3" fmla="*/ 216408 w 440816"/>
                  <a:gd name="connsiteY3" fmla="*/ 62960 h 131065"/>
                  <a:gd name="connsiteX4" fmla="*/ 170974 w 440816"/>
                  <a:gd name="connsiteY4" fmla="*/ 15907 h 131065"/>
                  <a:gd name="connsiteX5" fmla="*/ 167259 w 440816"/>
                  <a:gd name="connsiteY5" fmla="*/ 12573 h 131065"/>
                  <a:gd name="connsiteX6" fmla="*/ 139256 w 440816"/>
                  <a:gd name="connsiteY6" fmla="*/ 0 h 131065"/>
                  <a:gd name="connsiteX7" fmla="*/ 85058 w 440816"/>
                  <a:gd name="connsiteY7" fmla="*/ 0 h 131065"/>
                  <a:gd name="connsiteX8" fmla="*/ 83058 w 440816"/>
                  <a:gd name="connsiteY8" fmla="*/ 286 h 131065"/>
                  <a:gd name="connsiteX9" fmla="*/ 69628 w 440816"/>
                  <a:gd name="connsiteY9" fmla="*/ 0 h 131065"/>
                  <a:gd name="connsiteX10" fmla="*/ 41243 w 440816"/>
                  <a:gd name="connsiteY10" fmla="*/ 0 h 131065"/>
                  <a:gd name="connsiteX11" fmla="*/ 39910 w 440816"/>
                  <a:gd name="connsiteY11" fmla="*/ 2286 h 131065"/>
                  <a:gd name="connsiteX12" fmla="*/ 10478 w 440816"/>
                  <a:gd name="connsiteY12" fmla="*/ 51149 h 131065"/>
                  <a:gd name="connsiteX13" fmla="*/ 0 w 440816"/>
                  <a:gd name="connsiteY13" fmla="*/ 117443 h 131065"/>
                  <a:gd name="connsiteX14" fmla="*/ 26099 w 440816"/>
                  <a:gd name="connsiteY14" fmla="*/ 108871 h 131065"/>
                  <a:gd name="connsiteX15" fmla="*/ 27908 w 440816"/>
                  <a:gd name="connsiteY15" fmla="*/ 100775 h 131065"/>
                  <a:gd name="connsiteX16" fmla="*/ 39338 w 440816"/>
                  <a:gd name="connsiteY16" fmla="*/ 53245 h 131065"/>
                  <a:gd name="connsiteX17" fmla="*/ 39719 w 440816"/>
                  <a:gd name="connsiteY17" fmla="*/ 50768 h 131065"/>
                  <a:gd name="connsiteX18" fmla="*/ 42005 w 440816"/>
                  <a:gd name="connsiteY18" fmla="*/ 50768 h 131065"/>
                  <a:gd name="connsiteX19" fmla="*/ 81058 w 440816"/>
                  <a:gd name="connsiteY19" fmla="*/ 50864 h 131065"/>
                  <a:gd name="connsiteX20" fmla="*/ 85535 w 440816"/>
                  <a:gd name="connsiteY20" fmla="*/ 57245 h 131065"/>
                  <a:gd name="connsiteX21" fmla="*/ 86582 w 440816"/>
                  <a:gd name="connsiteY21" fmla="*/ 58484 h 131065"/>
                  <a:gd name="connsiteX22" fmla="*/ 99060 w 440816"/>
                  <a:gd name="connsiteY22" fmla="*/ 59912 h 131065"/>
                  <a:gd name="connsiteX23" fmla="*/ 104585 w 440816"/>
                  <a:gd name="connsiteY23" fmla="*/ 50864 h 131065"/>
                  <a:gd name="connsiteX24" fmla="*/ 158115 w 440816"/>
                  <a:gd name="connsiteY24" fmla="*/ 50959 h 131065"/>
                  <a:gd name="connsiteX25" fmla="*/ 185357 w 440816"/>
                  <a:gd name="connsiteY25" fmla="*/ 102680 h 131065"/>
                  <a:gd name="connsiteX26" fmla="*/ 223171 w 440816"/>
                  <a:gd name="connsiteY26" fmla="*/ 102680 h 131065"/>
                  <a:gd name="connsiteX27" fmla="*/ 256699 w 440816"/>
                  <a:gd name="connsiteY27" fmla="*/ 51149 h 131065"/>
                  <a:gd name="connsiteX28" fmla="*/ 329946 w 440816"/>
                  <a:gd name="connsiteY28" fmla="*/ 51340 h 131065"/>
                  <a:gd name="connsiteX29" fmla="*/ 422815 w 440816"/>
                  <a:gd name="connsiteY29" fmla="*/ 51626 h 131065"/>
                  <a:gd name="connsiteX30" fmla="*/ 440817 w 440816"/>
                  <a:gd name="connsiteY30" fmla="*/ 8382 h 131065"/>
                  <a:gd name="connsiteX31" fmla="*/ 421672 w 440816"/>
                  <a:gd name="connsiteY31" fmla="*/ 21146 h 131065"/>
                  <a:gd name="connsiteX32" fmla="*/ 335090 w 440816"/>
                  <a:gd name="connsiteY32" fmla="*/ 19622 h 131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440816" h="131065">
                    <a:moveTo>
                      <a:pt x="334899" y="19812"/>
                    </a:moveTo>
                    <a:cubicBezTo>
                      <a:pt x="309753" y="21146"/>
                      <a:pt x="284702" y="16859"/>
                      <a:pt x="259652" y="11240"/>
                    </a:cubicBezTo>
                    <a:cubicBezTo>
                      <a:pt x="259652" y="11335"/>
                      <a:pt x="259556" y="11525"/>
                      <a:pt x="259461" y="11716"/>
                    </a:cubicBezTo>
                    <a:cubicBezTo>
                      <a:pt x="245078" y="45625"/>
                      <a:pt x="232791" y="57912"/>
                      <a:pt x="216408" y="62960"/>
                    </a:cubicBezTo>
                    <a:cubicBezTo>
                      <a:pt x="199834" y="68104"/>
                      <a:pt x="185261" y="45720"/>
                      <a:pt x="170974" y="15907"/>
                    </a:cubicBezTo>
                    <a:cubicBezTo>
                      <a:pt x="169736" y="14669"/>
                      <a:pt x="168497" y="13526"/>
                      <a:pt x="167259" y="12573"/>
                    </a:cubicBezTo>
                    <a:cubicBezTo>
                      <a:pt x="157925" y="7620"/>
                      <a:pt x="148590" y="3524"/>
                      <a:pt x="139256" y="0"/>
                    </a:cubicBezTo>
                    <a:lnTo>
                      <a:pt x="85058" y="0"/>
                    </a:lnTo>
                    <a:cubicBezTo>
                      <a:pt x="84392" y="0"/>
                      <a:pt x="83725" y="191"/>
                      <a:pt x="83058" y="286"/>
                    </a:cubicBezTo>
                    <a:cubicBezTo>
                      <a:pt x="78581" y="667"/>
                      <a:pt x="74105" y="476"/>
                      <a:pt x="69628" y="0"/>
                    </a:cubicBezTo>
                    <a:lnTo>
                      <a:pt x="41243" y="0"/>
                    </a:lnTo>
                    <a:cubicBezTo>
                      <a:pt x="40767" y="762"/>
                      <a:pt x="40291" y="1524"/>
                      <a:pt x="39910" y="2286"/>
                    </a:cubicBezTo>
                    <a:cubicBezTo>
                      <a:pt x="31337" y="27908"/>
                      <a:pt x="20860" y="43339"/>
                      <a:pt x="10478" y="51149"/>
                    </a:cubicBezTo>
                    <a:cubicBezTo>
                      <a:pt x="7525" y="74771"/>
                      <a:pt x="4001" y="96965"/>
                      <a:pt x="0" y="117443"/>
                    </a:cubicBezTo>
                    <a:cubicBezTo>
                      <a:pt x="8192" y="136970"/>
                      <a:pt x="18764" y="136684"/>
                      <a:pt x="26099" y="108871"/>
                    </a:cubicBezTo>
                    <a:cubicBezTo>
                      <a:pt x="26765" y="106394"/>
                      <a:pt x="27337" y="103632"/>
                      <a:pt x="27908" y="100775"/>
                    </a:cubicBezTo>
                    <a:cubicBezTo>
                      <a:pt x="33052" y="91821"/>
                      <a:pt x="37052" y="74581"/>
                      <a:pt x="39338" y="53245"/>
                    </a:cubicBezTo>
                    <a:cubicBezTo>
                      <a:pt x="39338" y="52769"/>
                      <a:pt x="39529" y="51911"/>
                      <a:pt x="39719" y="50768"/>
                    </a:cubicBezTo>
                    <a:cubicBezTo>
                      <a:pt x="40862" y="50768"/>
                      <a:pt x="41624" y="50768"/>
                      <a:pt x="42005" y="50768"/>
                    </a:cubicBezTo>
                    <a:cubicBezTo>
                      <a:pt x="55055" y="50768"/>
                      <a:pt x="68008" y="50768"/>
                      <a:pt x="81058" y="50864"/>
                    </a:cubicBezTo>
                    <a:cubicBezTo>
                      <a:pt x="82582" y="53054"/>
                      <a:pt x="84106" y="55150"/>
                      <a:pt x="85535" y="57245"/>
                    </a:cubicBezTo>
                    <a:cubicBezTo>
                      <a:pt x="85916" y="57722"/>
                      <a:pt x="86201" y="58007"/>
                      <a:pt x="86582" y="58484"/>
                    </a:cubicBezTo>
                    <a:cubicBezTo>
                      <a:pt x="90583" y="64961"/>
                      <a:pt x="94964" y="66485"/>
                      <a:pt x="99060" y="59912"/>
                    </a:cubicBezTo>
                    <a:cubicBezTo>
                      <a:pt x="100870" y="56960"/>
                      <a:pt x="102775" y="53912"/>
                      <a:pt x="104585" y="50864"/>
                    </a:cubicBezTo>
                    <a:cubicBezTo>
                      <a:pt x="122396" y="50864"/>
                      <a:pt x="140303" y="50864"/>
                      <a:pt x="158115" y="50959"/>
                    </a:cubicBezTo>
                    <a:cubicBezTo>
                      <a:pt x="166878" y="70961"/>
                      <a:pt x="175450" y="91059"/>
                      <a:pt x="185357" y="102680"/>
                    </a:cubicBezTo>
                    <a:cubicBezTo>
                      <a:pt x="197549" y="117062"/>
                      <a:pt x="210884" y="114776"/>
                      <a:pt x="223171" y="102680"/>
                    </a:cubicBezTo>
                    <a:cubicBezTo>
                      <a:pt x="234982" y="91059"/>
                      <a:pt x="245840" y="70771"/>
                      <a:pt x="256699" y="51149"/>
                    </a:cubicBezTo>
                    <a:lnTo>
                      <a:pt x="329946" y="51340"/>
                    </a:lnTo>
                    <a:lnTo>
                      <a:pt x="422815" y="51626"/>
                    </a:lnTo>
                    <a:cubicBezTo>
                      <a:pt x="431959" y="51626"/>
                      <a:pt x="437959" y="32957"/>
                      <a:pt x="440817" y="8382"/>
                    </a:cubicBezTo>
                    <a:cubicBezTo>
                      <a:pt x="434626" y="15621"/>
                      <a:pt x="428149" y="19907"/>
                      <a:pt x="421672" y="21146"/>
                    </a:cubicBezTo>
                    <a:cubicBezTo>
                      <a:pt x="392811" y="26861"/>
                      <a:pt x="363855" y="27241"/>
                      <a:pt x="335090" y="19622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4" name="Vrije vorm: vorm 17143">
                <a:extLst>
                  <a:ext uri="{FF2B5EF4-FFF2-40B4-BE49-F238E27FC236}">
                    <a16:creationId xmlns:a16="http://schemas.microsoft.com/office/drawing/2014/main" id="{4F2A0CEA-E681-5EE3-8928-931886B40897}"/>
                  </a:ext>
                </a:extLst>
              </p:cNvPr>
              <p:cNvSpPr/>
              <p:nvPr/>
            </p:nvSpPr>
            <p:spPr>
              <a:xfrm>
                <a:off x="8776043" y="983318"/>
                <a:ext cx="112709" cy="98213"/>
              </a:xfrm>
              <a:custGeom>
                <a:avLst/>
                <a:gdLst>
                  <a:gd name="connsiteX0" fmla="*/ 13633 w 112709"/>
                  <a:gd name="connsiteY0" fmla="*/ 22013 h 98213"/>
                  <a:gd name="connsiteX1" fmla="*/ 71259 w 112709"/>
                  <a:gd name="connsiteY1" fmla="*/ 42873 h 98213"/>
                  <a:gd name="connsiteX2" fmla="*/ 77070 w 112709"/>
                  <a:gd name="connsiteY2" fmla="*/ 47826 h 98213"/>
                  <a:gd name="connsiteX3" fmla="*/ 104121 w 112709"/>
                  <a:gd name="connsiteY3" fmla="*/ 86498 h 98213"/>
                  <a:gd name="connsiteX4" fmla="*/ 110407 w 112709"/>
                  <a:gd name="connsiteY4" fmla="*/ 98213 h 98213"/>
                  <a:gd name="connsiteX5" fmla="*/ 112026 w 112709"/>
                  <a:gd name="connsiteY5" fmla="*/ 75068 h 98213"/>
                  <a:gd name="connsiteX6" fmla="*/ 69736 w 112709"/>
                  <a:gd name="connsiteY6" fmla="*/ 16584 h 98213"/>
                  <a:gd name="connsiteX7" fmla="*/ 4966 w 112709"/>
                  <a:gd name="connsiteY7" fmla="*/ 201 h 98213"/>
                  <a:gd name="connsiteX8" fmla="*/ 489 w 112709"/>
                  <a:gd name="connsiteY8" fmla="*/ 27538 h 98213"/>
                  <a:gd name="connsiteX9" fmla="*/ 13538 w 112709"/>
                  <a:gd name="connsiteY9" fmla="*/ 22013 h 98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2709" h="98213">
                    <a:moveTo>
                      <a:pt x="13633" y="22013"/>
                    </a:moveTo>
                    <a:cubicBezTo>
                      <a:pt x="33159" y="22109"/>
                      <a:pt x="51924" y="28967"/>
                      <a:pt x="71259" y="42873"/>
                    </a:cubicBezTo>
                    <a:cubicBezTo>
                      <a:pt x="73260" y="44302"/>
                      <a:pt x="75165" y="46016"/>
                      <a:pt x="77070" y="47826"/>
                    </a:cubicBezTo>
                    <a:cubicBezTo>
                      <a:pt x="87547" y="47731"/>
                      <a:pt x="97930" y="54303"/>
                      <a:pt x="104121" y="86498"/>
                    </a:cubicBezTo>
                    <a:cubicBezTo>
                      <a:pt x="106216" y="90308"/>
                      <a:pt x="108312" y="94213"/>
                      <a:pt x="110407" y="98213"/>
                    </a:cubicBezTo>
                    <a:cubicBezTo>
                      <a:pt x="112312" y="94308"/>
                      <a:pt x="113551" y="84878"/>
                      <a:pt x="112026" y="75068"/>
                    </a:cubicBezTo>
                    <a:cubicBezTo>
                      <a:pt x="102025" y="13536"/>
                      <a:pt x="85357" y="14965"/>
                      <a:pt x="69736" y="16584"/>
                    </a:cubicBezTo>
                    <a:cubicBezTo>
                      <a:pt x="48114" y="18870"/>
                      <a:pt x="26397" y="13346"/>
                      <a:pt x="4966" y="201"/>
                    </a:cubicBezTo>
                    <a:cubicBezTo>
                      <a:pt x="1155" y="-2180"/>
                      <a:pt x="-1035" y="17156"/>
                      <a:pt x="489" y="27538"/>
                    </a:cubicBezTo>
                    <a:cubicBezTo>
                      <a:pt x="4870" y="23918"/>
                      <a:pt x="9252" y="22013"/>
                      <a:pt x="13538" y="220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26" name="Graphic 8819">
              <a:extLst>
                <a:ext uri="{FF2B5EF4-FFF2-40B4-BE49-F238E27FC236}">
                  <a16:creationId xmlns:a16="http://schemas.microsoft.com/office/drawing/2014/main" id="{F01CF7D5-CE3A-6F00-8AB7-5710CB21C267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17135" name="Vrije vorm: vorm 17134">
                <a:extLst>
                  <a:ext uri="{FF2B5EF4-FFF2-40B4-BE49-F238E27FC236}">
                    <a16:creationId xmlns:a16="http://schemas.microsoft.com/office/drawing/2014/main" id="{F84754F7-1821-9CEF-DA7F-BC950C0B31C3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6" name="Vrije vorm: vorm 17135">
                <a:extLst>
                  <a:ext uri="{FF2B5EF4-FFF2-40B4-BE49-F238E27FC236}">
                    <a16:creationId xmlns:a16="http://schemas.microsoft.com/office/drawing/2014/main" id="{BA784941-71AB-292E-FC37-8F66AE7D8E91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7" name="Vrije vorm: vorm 17136">
                <a:extLst>
                  <a:ext uri="{FF2B5EF4-FFF2-40B4-BE49-F238E27FC236}">
                    <a16:creationId xmlns:a16="http://schemas.microsoft.com/office/drawing/2014/main" id="{7BA9F3B7-9EA6-42F1-19D4-33919283DB22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8" name="Vrije vorm: vorm 17137">
                <a:extLst>
                  <a:ext uri="{FF2B5EF4-FFF2-40B4-BE49-F238E27FC236}">
                    <a16:creationId xmlns:a16="http://schemas.microsoft.com/office/drawing/2014/main" id="{6DD949D5-2DAE-F896-57DA-79B6187B7782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9" name="Vrije vorm: vorm 17138">
                <a:extLst>
                  <a:ext uri="{FF2B5EF4-FFF2-40B4-BE49-F238E27FC236}">
                    <a16:creationId xmlns:a16="http://schemas.microsoft.com/office/drawing/2014/main" id="{EB7C0EFE-40AB-7173-D298-2BD36AFC5002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0" name="Vrije vorm: vorm 17139">
                <a:extLst>
                  <a:ext uri="{FF2B5EF4-FFF2-40B4-BE49-F238E27FC236}">
                    <a16:creationId xmlns:a16="http://schemas.microsoft.com/office/drawing/2014/main" id="{9656F8EC-3B10-FB64-D2F9-637BDA068F30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41" name="Vrije vorm: vorm 17140">
                <a:extLst>
                  <a:ext uri="{FF2B5EF4-FFF2-40B4-BE49-F238E27FC236}">
                    <a16:creationId xmlns:a16="http://schemas.microsoft.com/office/drawing/2014/main" id="{C30DD72A-5E3B-35D9-ECA2-13C75717E41F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7127" name="Graphic 8819">
              <a:extLst>
                <a:ext uri="{FF2B5EF4-FFF2-40B4-BE49-F238E27FC236}">
                  <a16:creationId xmlns:a16="http://schemas.microsoft.com/office/drawing/2014/main" id="{2395855F-24DF-65D0-5794-F54A5CD38D46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17128" name="Vrije vorm: vorm 17127">
                <a:extLst>
                  <a:ext uri="{FF2B5EF4-FFF2-40B4-BE49-F238E27FC236}">
                    <a16:creationId xmlns:a16="http://schemas.microsoft.com/office/drawing/2014/main" id="{9A80881D-31B0-1F33-B8E8-521EF0E794CA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29" name="Vrije vorm: vorm 17128">
                <a:extLst>
                  <a:ext uri="{FF2B5EF4-FFF2-40B4-BE49-F238E27FC236}">
                    <a16:creationId xmlns:a16="http://schemas.microsoft.com/office/drawing/2014/main" id="{EAE38E28-DC16-82E0-28BD-9A48120F0F6F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0" name="Vrije vorm: vorm 17129">
                <a:extLst>
                  <a:ext uri="{FF2B5EF4-FFF2-40B4-BE49-F238E27FC236}">
                    <a16:creationId xmlns:a16="http://schemas.microsoft.com/office/drawing/2014/main" id="{3B6336F8-DFA5-1461-CA04-4DE5B007A996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1" name="Vrije vorm: vorm 17130">
                <a:extLst>
                  <a:ext uri="{FF2B5EF4-FFF2-40B4-BE49-F238E27FC236}">
                    <a16:creationId xmlns:a16="http://schemas.microsoft.com/office/drawing/2014/main" id="{DD61A301-6166-2E5E-3498-95CA83828FB3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2" name="Vrije vorm: vorm 17131">
                <a:extLst>
                  <a:ext uri="{FF2B5EF4-FFF2-40B4-BE49-F238E27FC236}">
                    <a16:creationId xmlns:a16="http://schemas.microsoft.com/office/drawing/2014/main" id="{6A4023A5-4EBB-047C-9A96-35FD80C47D49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3" name="Vrije vorm: vorm 17132">
                <a:extLst>
                  <a:ext uri="{FF2B5EF4-FFF2-40B4-BE49-F238E27FC236}">
                    <a16:creationId xmlns:a16="http://schemas.microsoft.com/office/drawing/2014/main" id="{BA51CB81-4E90-75EA-A492-3FF3A905DC03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134" name="Vrije vorm: vorm 17133">
                <a:extLst>
                  <a:ext uri="{FF2B5EF4-FFF2-40B4-BE49-F238E27FC236}">
                    <a16:creationId xmlns:a16="http://schemas.microsoft.com/office/drawing/2014/main" id="{5058A426-03A7-1638-DECF-DC67F3394852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8368" name="!!bord">
            <a:extLst>
              <a:ext uri="{FF2B5EF4-FFF2-40B4-BE49-F238E27FC236}">
                <a16:creationId xmlns:a16="http://schemas.microsoft.com/office/drawing/2014/main" id="{5DE0BB3A-1F75-802E-2754-2AB6A6180625}"/>
              </a:ext>
            </a:extLst>
          </p:cNvPr>
          <p:cNvGrpSpPr/>
          <p:nvPr userDrawn="1"/>
        </p:nvGrpSpPr>
        <p:grpSpPr>
          <a:xfrm>
            <a:off x="7307404" y="2189330"/>
            <a:ext cx="3105647" cy="3823413"/>
            <a:chOff x="6556866" y="1130221"/>
            <a:chExt cx="4276648" cy="5265052"/>
          </a:xfrm>
        </p:grpSpPr>
        <p:grpSp>
          <p:nvGrpSpPr>
            <p:cNvPr id="18369" name="Graphic 8819">
              <a:extLst>
                <a:ext uri="{FF2B5EF4-FFF2-40B4-BE49-F238E27FC236}">
                  <a16:creationId xmlns:a16="http://schemas.microsoft.com/office/drawing/2014/main" id="{D23859FF-1566-B19E-E937-9089815CC0A3}"/>
                </a:ext>
              </a:extLst>
            </p:cNvPr>
            <p:cNvGrpSpPr/>
            <p:nvPr/>
          </p:nvGrpSpPr>
          <p:grpSpPr>
            <a:xfrm rot="295145">
              <a:off x="8211234" y="3878768"/>
              <a:ext cx="427196" cy="2516505"/>
              <a:chOff x="8494878" y="3727481"/>
              <a:chExt cx="427196" cy="2516505"/>
            </a:xfrm>
          </p:grpSpPr>
          <p:sp>
            <p:nvSpPr>
              <p:cNvPr id="18837" name="Vrije vorm: vorm 18836">
                <a:extLst>
                  <a:ext uri="{FF2B5EF4-FFF2-40B4-BE49-F238E27FC236}">
                    <a16:creationId xmlns:a16="http://schemas.microsoft.com/office/drawing/2014/main" id="{981C576C-0A0A-437C-5A03-E9F5EA6E6A42}"/>
                  </a:ext>
                </a:extLst>
              </p:cNvPr>
              <p:cNvSpPr/>
              <p:nvPr/>
            </p:nvSpPr>
            <p:spPr>
              <a:xfrm>
                <a:off x="8494878" y="3727481"/>
                <a:ext cx="427196" cy="2516505"/>
              </a:xfrm>
              <a:custGeom>
                <a:avLst/>
                <a:gdLst>
                  <a:gd name="connsiteX0" fmla="*/ 421672 w 427196"/>
                  <a:gd name="connsiteY0" fmla="*/ 1663541 h 2516505"/>
                  <a:gd name="connsiteX1" fmla="*/ 417481 w 427196"/>
                  <a:gd name="connsiteY1" fmla="*/ 1589913 h 2516505"/>
                  <a:gd name="connsiteX2" fmla="*/ 421672 w 427196"/>
                  <a:gd name="connsiteY2" fmla="*/ 1519523 h 2516505"/>
                  <a:gd name="connsiteX3" fmla="*/ 421672 w 427196"/>
                  <a:gd name="connsiteY3" fmla="*/ 330708 h 2516505"/>
                  <a:gd name="connsiteX4" fmla="*/ 427196 w 427196"/>
                  <a:gd name="connsiteY4" fmla="*/ 267176 h 2516505"/>
                  <a:gd name="connsiteX5" fmla="*/ 427196 w 427196"/>
                  <a:gd name="connsiteY5" fmla="*/ 212408 h 2516505"/>
                  <a:gd name="connsiteX6" fmla="*/ 211931 w 427196"/>
                  <a:gd name="connsiteY6" fmla="*/ 0 h 2516505"/>
                  <a:gd name="connsiteX7" fmla="*/ 0 w 427196"/>
                  <a:gd name="connsiteY7" fmla="*/ 212408 h 2516505"/>
                  <a:gd name="connsiteX8" fmla="*/ 0 w 427196"/>
                  <a:gd name="connsiteY8" fmla="*/ 2304098 h 2516505"/>
                  <a:gd name="connsiteX9" fmla="*/ 215170 w 427196"/>
                  <a:gd name="connsiteY9" fmla="*/ 2516505 h 2516505"/>
                  <a:gd name="connsiteX10" fmla="*/ 421672 w 427196"/>
                  <a:gd name="connsiteY10" fmla="*/ 2351913 h 2516505"/>
                  <a:gd name="connsiteX11" fmla="*/ 421672 w 427196"/>
                  <a:gd name="connsiteY11" fmla="*/ 1663541 h 25165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505">
                    <a:moveTo>
                      <a:pt x="421672" y="1663541"/>
                    </a:moveTo>
                    <a:cubicBezTo>
                      <a:pt x="418910" y="1639824"/>
                      <a:pt x="417481" y="1615250"/>
                      <a:pt x="417481" y="1589913"/>
                    </a:cubicBezTo>
                    <a:cubicBezTo>
                      <a:pt x="417481" y="1564577"/>
                      <a:pt x="418910" y="1542288"/>
                      <a:pt x="421672" y="1519523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98"/>
                    </a:lnTo>
                    <a:cubicBezTo>
                      <a:pt x="0" y="2421255"/>
                      <a:pt x="96488" y="2516505"/>
                      <a:pt x="215170" y="2516505"/>
                    </a:cubicBezTo>
                    <a:cubicBezTo>
                      <a:pt x="315658" y="2516505"/>
                      <a:pt x="399955" y="2446115"/>
                      <a:pt x="421672" y="2351913"/>
                    </a:cubicBezTo>
                    <a:lnTo>
                      <a:pt x="421672" y="1663541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18838" name="Graphic 8819">
                <a:extLst>
                  <a:ext uri="{FF2B5EF4-FFF2-40B4-BE49-F238E27FC236}">
                    <a16:creationId xmlns:a16="http://schemas.microsoft.com/office/drawing/2014/main" id="{A69AB569-1614-9AF3-B6D9-992A7CA352C9}"/>
                  </a:ext>
                </a:extLst>
              </p:cNvPr>
              <p:cNvGrpSpPr/>
              <p:nvPr/>
            </p:nvGrpSpPr>
            <p:grpSpPr>
              <a:xfrm>
                <a:off x="8494878" y="3824636"/>
                <a:ext cx="427196" cy="2361057"/>
                <a:chOff x="8494878" y="3824636"/>
                <a:chExt cx="427196" cy="2361057"/>
              </a:xfrm>
              <a:solidFill>
                <a:srgbClr val="EC2227"/>
              </a:solidFill>
            </p:grpSpPr>
            <p:sp>
              <p:nvSpPr>
                <p:cNvPr id="18841" name="Vrije vorm: vorm 18840">
                  <a:extLst>
                    <a:ext uri="{FF2B5EF4-FFF2-40B4-BE49-F238E27FC236}">
                      <a16:creationId xmlns:a16="http://schemas.microsoft.com/office/drawing/2014/main" id="{66CB5CBA-0EBF-8EA8-E02C-9BBED098B202}"/>
                    </a:ext>
                  </a:extLst>
                </p:cNvPr>
                <p:cNvSpPr/>
                <p:nvPr/>
              </p:nvSpPr>
              <p:spPr>
                <a:xfrm>
                  <a:off x="8494973" y="3824636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42" name="Vrije vorm: vorm 18841">
                  <a:extLst>
                    <a:ext uri="{FF2B5EF4-FFF2-40B4-BE49-F238E27FC236}">
                      <a16:creationId xmlns:a16="http://schemas.microsoft.com/office/drawing/2014/main" id="{88C46105-4329-77F5-6A57-35AEE69BA313}"/>
                    </a:ext>
                  </a:extLst>
                </p:cNvPr>
                <p:cNvSpPr/>
                <p:nvPr/>
              </p:nvSpPr>
              <p:spPr>
                <a:xfrm>
                  <a:off x="8494878" y="4378229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2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43" name="Vrije vorm: vorm 18842">
                  <a:extLst>
                    <a:ext uri="{FF2B5EF4-FFF2-40B4-BE49-F238E27FC236}">
                      <a16:creationId xmlns:a16="http://schemas.microsoft.com/office/drawing/2014/main" id="{D80E8A92-1CE2-22C6-C6E8-9E8468F394D2}"/>
                    </a:ext>
                  </a:extLst>
                </p:cNvPr>
                <p:cNvSpPr/>
                <p:nvPr/>
              </p:nvSpPr>
              <p:spPr>
                <a:xfrm>
                  <a:off x="8494878" y="510736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44" name="Vrije vorm: vorm 18843">
                  <a:extLst>
                    <a:ext uri="{FF2B5EF4-FFF2-40B4-BE49-F238E27FC236}">
                      <a16:creationId xmlns:a16="http://schemas.microsoft.com/office/drawing/2014/main" id="{7DDF7DB2-EE1B-E7BF-8238-8C23DD50608C}"/>
                    </a:ext>
                  </a:extLst>
                </p:cNvPr>
                <p:cNvSpPr/>
                <p:nvPr/>
              </p:nvSpPr>
              <p:spPr>
                <a:xfrm>
                  <a:off x="8494878" y="5693822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4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09"/>
                        <a:pt x="397288" y="372237"/>
                        <a:pt x="421672" y="363664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18839" name="Vrije vorm: vorm 18838">
                <a:extLst>
                  <a:ext uri="{FF2B5EF4-FFF2-40B4-BE49-F238E27FC236}">
                    <a16:creationId xmlns:a16="http://schemas.microsoft.com/office/drawing/2014/main" id="{B760C46B-6199-B9FA-7B02-989F7DD020A2}"/>
                  </a:ext>
                </a:extLst>
              </p:cNvPr>
              <p:cNvSpPr/>
              <p:nvPr/>
            </p:nvSpPr>
            <p:spPr>
              <a:xfrm>
                <a:off x="8830920" y="3765677"/>
                <a:ext cx="91154" cy="2439352"/>
              </a:xfrm>
              <a:custGeom>
                <a:avLst/>
                <a:gdLst>
                  <a:gd name="connsiteX0" fmla="*/ 85630 w 91154"/>
                  <a:gd name="connsiteY0" fmla="*/ 292513 h 2439352"/>
                  <a:gd name="connsiteX1" fmla="*/ 91154 w 91154"/>
                  <a:gd name="connsiteY1" fmla="*/ 228981 h 2439352"/>
                  <a:gd name="connsiteX2" fmla="*/ 91154 w 91154"/>
                  <a:gd name="connsiteY2" fmla="*/ 174212 h 2439352"/>
                  <a:gd name="connsiteX3" fmla="*/ 0 w 91154"/>
                  <a:gd name="connsiteY3" fmla="*/ 0 h 2439352"/>
                  <a:gd name="connsiteX4" fmla="*/ 0 w 91154"/>
                  <a:gd name="connsiteY4" fmla="*/ 2439352 h 2439352"/>
                  <a:gd name="connsiteX5" fmla="*/ 85630 w 91154"/>
                  <a:gd name="connsiteY5" fmla="*/ 2313813 h 2439352"/>
                  <a:gd name="connsiteX6" fmla="*/ 85630 w 91154"/>
                  <a:gd name="connsiteY6" fmla="*/ 292513 h 24393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352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5"/>
                      <a:pt x="55340" y="38100"/>
                      <a:pt x="0" y="0"/>
                    </a:cubicBezTo>
                    <a:lnTo>
                      <a:pt x="0" y="2439352"/>
                    </a:lnTo>
                    <a:cubicBezTo>
                      <a:pt x="42196" y="2409730"/>
                      <a:pt x="73533" y="2365534"/>
                      <a:pt x="85630" y="2313813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chemeClr val="bg1">
                  <a:alpha val="58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840" name="Vrije vorm: vorm 18839">
                <a:extLst>
                  <a:ext uri="{FF2B5EF4-FFF2-40B4-BE49-F238E27FC236}">
                    <a16:creationId xmlns:a16="http://schemas.microsoft.com/office/drawing/2014/main" id="{4C38988A-B828-EF96-EEFC-BC54985CDE9A}"/>
                  </a:ext>
                </a:extLst>
              </p:cNvPr>
              <p:cNvSpPr/>
              <p:nvPr/>
            </p:nvSpPr>
            <p:spPr>
              <a:xfrm rot="-5400000">
                <a:off x="7581240" y="495458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0" name="Graphic 8819">
              <a:extLst>
                <a:ext uri="{FF2B5EF4-FFF2-40B4-BE49-F238E27FC236}">
                  <a16:creationId xmlns:a16="http://schemas.microsoft.com/office/drawing/2014/main" id="{8EC74C55-277A-4ED6-30C0-912D8B33AE1F}"/>
                </a:ext>
              </a:extLst>
            </p:cNvPr>
            <p:cNvGrpSpPr/>
            <p:nvPr/>
          </p:nvGrpSpPr>
          <p:grpSpPr>
            <a:xfrm rot="295145">
              <a:off x="8441057" y="1208495"/>
              <a:ext cx="427196" cy="2516409"/>
              <a:chOff x="8494878" y="1047337"/>
              <a:chExt cx="427196" cy="2516409"/>
            </a:xfrm>
          </p:grpSpPr>
          <p:sp>
            <p:nvSpPr>
              <p:cNvPr id="18829" name="Vrije vorm: vorm 18828">
                <a:extLst>
                  <a:ext uri="{FF2B5EF4-FFF2-40B4-BE49-F238E27FC236}">
                    <a16:creationId xmlns:a16="http://schemas.microsoft.com/office/drawing/2014/main" id="{C354C98E-615A-BDB9-9BB9-311C63B68B55}"/>
                  </a:ext>
                </a:extLst>
              </p:cNvPr>
              <p:cNvSpPr/>
              <p:nvPr/>
            </p:nvSpPr>
            <p:spPr>
              <a:xfrm>
                <a:off x="8494878" y="1047337"/>
                <a:ext cx="427196" cy="2516409"/>
              </a:xfrm>
              <a:custGeom>
                <a:avLst/>
                <a:gdLst>
                  <a:gd name="connsiteX0" fmla="*/ 421672 w 427196"/>
                  <a:gd name="connsiteY0" fmla="*/ 1663446 h 2516409"/>
                  <a:gd name="connsiteX1" fmla="*/ 417481 w 427196"/>
                  <a:gd name="connsiteY1" fmla="*/ 1589818 h 2516409"/>
                  <a:gd name="connsiteX2" fmla="*/ 421672 w 427196"/>
                  <a:gd name="connsiteY2" fmla="*/ 1519428 h 2516409"/>
                  <a:gd name="connsiteX3" fmla="*/ 421672 w 427196"/>
                  <a:gd name="connsiteY3" fmla="*/ 330708 h 2516409"/>
                  <a:gd name="connsiteX4" fmla="*/ 427196 w 427196"/>
                  <a:gd name="connsiteY4" fmla="*/ 267176 h 2516409"/>
                  <a:gd name="connsiteX5" fmla="*/ 427196 w 427196"/>
                  <a:gd name="connsiteY5" fmla="*/ 212408 h 2516409"/>
                  <a:gd name="connsiteX6" fmla="*/ 211931 w 427196"/>
                  <a:gd name="connsiteY6" fmla="*/ 0 h 2516409"/>
                  <a:gd name="connsiteX7" fmla="*/ 0 w 427196"/>
                  <a:gd name="connsiteY7" fmla="*/ 212408 h 2516409"/>
                  <a:gd name="connsiteX8" fmla="*/ 0 w 427196"/>
                  <a:gd name="connsiteY8" fmla="*/ 2304002 h 2516409"/>
                  <a:gd name="connsiteX9" fmla="*/ 215170 w 427196"/>
                  <a:gd name="connsiteY9" fmla="*/ 2516410 h 2516409"/>
                  <a:gd name="connsiteX10" fmla="*/ 421672 w 427196"/>
                  <a:gd name="connsiteY10" fmla="*/ 2351818 h 2516409"/>
                  <a:gd name="connsiteX11" fmla="*/ 421672 w 427196"/>
                  <a:gd name="connsiteY11" fmla="*/ 1663446 h 25164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27196" h="2516409">
                    <a:moveTo>
                      <a:pt x="421672" y="1663446"/>
                    </a:moveTo>
                    <a:cubicBezTo>
                      <a:pt x="418910" y="1639729"/>
                      <a:pt x="417481" y="1615154"/>
                      <a:pt x="417481" y="1589818"/>
                    </a:cubicBezTo>
                    <a:cubicBezTo>
                      <a:pt x="417481" y="1564481"/>
                      <a:pt x="418910" y="1542193"/>
                      <a:pt x="421672" y="1519428"/>
                    </a:cubicBezTo>
                    <a:lnTo>
                      <a:pt x="421672" y="330708"/>
                    </a:lnTo>
                    <a:cubicBezTo>
                      <a:pt x="421672" y="308991"/>
                      <a:pt x="423672" y="287846"/>
                      <a:pt x="427196" y="267176"/>
                    </a:cubicBezTo>
                    <a:lnTo>
                      <a:pt x="427196" y="212408"/>
                    </a:lnTo>
                    <a:cubicBezTo>
                      <a:pt x="427196" y="93345"/>
                      <a:pt x="332613" y="0"/>
                      <a:pt x="211931" y="0"/>
                    </a:cubicBezTo>
                    <a:cubicBezTo>
                      <a:pt x="91249" y="0"/>
                      <a:pt x="0" y="95250"/>
                      <a:pt x="0" y="212408"/>
                    </a:cubicBezTo>
                    <a:lnTo>
                      <a:pt x="0" y="2304002"/>
                    </a:lnTo>
                    <a:cubicBezTo>
                      <a:pt x="0" y="2421160"/>
                      <a:pt x="96488" y="2516410"/>
                      <a:pt x="215170" y="2516410"/>
                    </a:cubicBezTo>
                    <a:cubicBezTo>
                      <a:pt x="315658" y="2516410"/>
                      <a:pt x="399955" y="2446020"/>
                      <a:pt x="421672" y="2351818"/>
                    </a:cubicBezTo>
                    <a:lnTo>
                      <a:pt x="421672" y="1663446"/>
                    </a:ln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grpSp>
            <p:nvGrpSpPr>
              <p:cNvPr id="18830" name="Graphic 8819">
                <a:extLst>
                  <a:ext uri="{FF2B5EF4-FFF2-40B4-BE49-F238E27FC236}">
                    <a16:creationId xmlns:a16="http://schemas.microsoft.com/office/drawing/2014/main" id="{DAC1FE41-0003-6975-D57B-BBDDD18A7017}"/>
                  </a:ext>
                </a:extLst>
              </p:cNvPr>
              <p:cNvGrpSpPr/>
              <p:nvPr/>
            </p:nvGrpSpPr>
            <p:grpSpPr>
              <a:xfrm>
                <a:off x="8494878" y="1144492"/>
                <a:ext cx="427196" cy="2361057"/>
                <a:chOff x="8494878" y="1144492"/>
                <a:chExt cx="427196" cy="2361057"/>
              </a:xfrm>
              <a:solidFill>
                <a:srgbClr val="EC2227"/>
              </a:solidFill>
            </p:grpSpPr>
            <p:sp>
              <p:nvSpPr>
                <p:cNvPr id="18833" name="Vrije vorm: vorm 18832">
                  <a:extLst>
                    <a:ext uri="{FF2B5EF4-FFF2-40B4-BE49-F238E27FC236}">
                      <a16:creationId xmlns:a16="http://schemas.microsoft.com/office/drawing/2014/main" id="{2CF7710B-7D19-7AFC-2780-A3246948C3B7}"/>
                    </a:ext>
                  </a:extLst>
                </p:cNvPr>
                <p:cNvSpPr/>
                <p:nvPr/>
              </p:nvSpPr>
              <p:spPr>
                <a:xfrm>
                  <a:off x="8494973" y="1144492"/>
                  <a:ext cx="427101" cy="524922"/>
                </a:xfrm>
                <a:custGeom>
                  <a:avLst/>
                  <a:gdLst>
                    <a:gd name="connsiteX0" fmla="*/ 421577 w 427101"/>
                    <a:gd name="connsiteY0" fmla="*/ 233553 h 524922"/>
                    <a:gd name="connsiteX1" fmla="*/ 427101 w 427101"/>
                    <a:gd name="connsiteY1" fmla="*/ 170021 h 524922"/>
                    <a:gd name="connsiteX2" fmla="*/ 427101 w 427101"/>
                    <a:gd name="connsiteY2" fmla="*/ 115253 h 524922"/>
                    <a:gd name="connsiteX3" fmla="*/ 393192 w 427101"/>
                    <a:gd name="connsiteY3" fmla="*/ 0 h 524922"/>
                    <a:gd name="connsiteX4" fmla="*/ 0 w 427101"/>
                    <a:gd name="connsiteY4" fmla="*/ 127254 h 524922"/>
                    <a:gd name="connsiteX5" fmla="*/ 0 w 427101"/>
                    <a:gd name="connsiteY5" fmla="*/ 524923 h 524922"/>
                    <a:gd name="connsiteX6" fmla="*/ 421672 w 427101"/>
                    <a:gd name="connsiteY6" fmla="*/ 346710 h 524922"/>
                    <a:gd name="connsiteX7" fmla="*/ 421672 w 427101"/>
                    <a:gd name="connsiteY7" fmla="*/ 233553 h 5249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7101" h="524922">
                      <a:moveTo>
                        <a:pt x="421577" y="233553"/>
                      </a:moveTo>
                      <a:cubicBezTo>
                        <a:pt x="421577" y="211836"/>
                        <a:pt x="423577" y="190690"/>
                        <a:pt x="427101" y="170021"/>
                      </a:cubicBezTo>
                      <a:lnTo>
                        <a:pt x="427101" y="115253"/>
                      </a:lnTo>
                      <a:cubicBezTo>
                        <a:pt x="427101" y="72390"/>
                        <a:pt x="414433" y="33052"/>
                        <a:pt x="393192" y="0"/>
                      </a:cubicBezTo>
                      <a:cubicBezTo>
                        <a:pt x="256889" y="23527"/>
                        <a:pt x="124873" y="66294"/>
                        <a:pt x="0" y="127254"/>
                      </a:cubicBezTo>
                      <a:lnTo>
                        <a:pt x="0" y="524923"/>
                      </a:lnTo>
                      <a:cubicBezTo>
                        <a:pt x="133445" y="435864"/>
                        <a:pt x="273272" y="376714"/>
                        <a:pt x="421672" y="346710"/>
                      </a:cubicBezTo>
                      <a:lnTo>
                        <a:pt x="421672" y="233553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34" name="Vrije vorm: vorm 18833">
                  <a:extLst>
                    <a:ext uri="{FF2B5EF4-FFF2-40B4-BE49-F238E27FC236}">
                      <a16:creationId xmlns:a16="http://schemas.microsoft.com/office/drawing/2014/main" id="{A3E52BBB-F6EF-0C2A-8699-BD1238A372D7}"/>
                    </a:ext>
                  </a:extLst>
                </p:cNvPr>
                <p:cNvSpPr/>
                <p:nvPr/>
              </p:nvSpPr>
              <p:spPr>
                <a:xfrm>
                  <a:off x="8494878" y="1697990"/>
                  <a:ext cx="421671" cy="575309"/>
                </a:xfrm>
                <a:custGeom>
                  <a:avLst/>
                  <a:gdLst>
                    <a:gd name="connsiteX0" fmla="*/ 421672 w 421671"/>
                    <a:gd name="connsiteY0" fmla="*/ 0 h 575309"/>
                    <a:gd name="connsiteX1" fmla="*/ 0 w 421671"/>
                    <a:gd name="connsiteY1" fmla="*/ 181165 h 575309"/>
                    <a:gd name="connsiteX2" fmla="*/ 0 w 421671"/>
                    <a:gd name="connsiteY2" fmla="*/ 575310 h 575309"/>
                    <a:gd name="connsiteX3" fmla="*/ 421672 w 421671"/>
                    <a:gd name="connsiteY3" fmla="*/ 372142 h 575309"/>
                    <a:gd name="connsiteX4" fmla="*/ 421672 w 421671"/>
                    <a:gd name="connsiteY4" fmla="*/ 0 h 575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575309">
                      <a:moveTo>
                        <a:pt x="421672" y="0"/>
                      </a:moveTo>
                      <a:cubicBezTo>
                        <a:pt x="277940" y="50101"/>
                        <a:pt x="137446" y="111252"/>
                        <a:pt x="0" y="181165"/>
                      </a:cubicBezTo>
                      <a:lnTo>
                        <a:pt x="0" y="575310"/>
                      </a:lnTo>
                      <a:cubicBezTo>
                        <a:pt x="137446" y="495586"/>
                        <a:pt x="278225" y="428815"/>
                        <a:pt x="421672" y="372142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35" name="Vrije vorm: vorm 18834">
                  <a:extLst>
                    <a:ext uri="{FF2B5EF4-FFF2-40B4-BE49-F238E27FC236}">
                      <a16:creationId xmlns:a16="http://schemas.microsoft.com/office/drawing/2014/main" id="{0A00BEA3-3D56-CED4-15BB-B12E1327C253}"/>
                    </a:ext>
                  </a:extLst>
                </p:cNvPr>
                <p:cNvSpPr/>
                <p:nvPr/>
              </p:nvSpPr>
              <p:spPr>
                <a:xfrm>
                  <a:off x="8494878" y="2427128"/>
                  <a:ext cx="421671" cy="483774"/>
                </a:xfrm>
                <a:custGeom>
                  <a:avLst/>
                  <a:gdLst>
                    <a:gd name="connsiteX0" fmla="*/ 421672 w 421671"/>
                    <a:gd name="connsiteY0" fmla="*/ 0 h 483774"/>
                    <a:gd name="connsiteX1" fmla="*/ 0 w 421671"/>
                    <a:gd name="connsiteY1" fmla="*/ 116681 h 483774"/>
                    <a:gd name="connsiteX2" fmla="*/ 0 w 421671"/>
                    <a:gd name="connsiteY2" fmla="*/ 483775 h 483774"/>
                    <a:gd name="connsiteX3" fmla="*/ 421672 w 421671"/>
                    <a:gd name="connsiteY3" fmla="*/ 348615 h 483774"/>
                    <a:gd name="connsiteX4" fmla="*/ 421672 w 421671"/>
                    <a:gd name="connsiteY4" fmla="*/ 95 h 4837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21671" h="483774">
                      <a:moveTo>
                        <a:pt x="421672" y="0"/>
                      </a:moveTo>
                      <a:cubicBezTo>
                        <a:pt x="278130" y="30004"/>
                        <a:pt x="137350" y="68199"/>
                        <a:pt x="0" y="116681"/>
                      </a:cubicBezTo>
                      <a:lnTo>
                        <a:pt x="0" y="483775"/>
                      </a:lnTo>
                      <a:cubicBezTo>
                        <a:pt x="136779" y="427863"/>
                        <a:pt x="277368" y="382619"/>
                        <a:pt x="421672" y="348615"/>
                      </a:cubicBezTo>
                      <a:lnTo>
                        <a:pt x="421672" y="95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36" name="Vrije vorm: vorm 18835">
                  <a:extLst>
                    <a:ext uri="{FF2B5EF4-FFF2-40B4-BE49-F238E27FC236}">
                      <a16:creationId xmlns:a16="http://schemas.microsoft.com/office/drawing/2014/main" id="{02865493-E979-86C6-1E3B-8E0EA98D3DA9}"/>
                    </a:ext>
                  </a:extLst>
                </p:cNvPr>
                <p:cNvSpPr/>
                <p:nvPr/>
              </p:nvSpPr>
              <p:spPr>
                <a:xfrm>
                  <a:off x="8494878" y="3013678"/>
                  <a:ext cx="421671" cy="491871"/>
                </a:xfrm>
                <a:custGeom>
                  <a:avLst/>
                  <a:gdLst>
                    <a:gd name="connsiteX0" fmla="*/ 421672 w 421671"/>
                    <a:gd name="connsiteY0" fmla="*/ 0 h 491871"/>
                    <a:gd name="connsiteX1" fmla="*/ 177927 w 421671"/>
                    <a:gd name="connsiteY1" fmla="*/ 82487 h 491871"/>
                    <a:gd name="connsiteX2" fmla="*/ 0 w 421671"/>
                    <a:gd name="connsiteY2" fmla="*/ 147066 h 491871"/>
                    <a:gd name="connsiteX3" fmla="*/ 0 w 421671"/>
                    <a:gd name="connsiteY3" fmla="*/ 337661 h 491871"/>
                    <a:gd name="connsiteX4" fmla="*/ 68104 w 421671"/>
                    <a:gd name="connsiteY4" fmla="*/ 491871 h 491871"/>
                    <a:gd name="connsiteX5" fmla="*/ 348520 w 421671"/>
                    <a:gd name="connsiteY5" fmla="*/ 389001 h 491871"/>
                    <a:gd name="connsiteX6" fmla="*/ 421672 w 421671"/>
                    <a:gd name="connsiteY6" fmla="*/ 363665 h 491871"/>
                    <a:gd name="connsiteX7" fmla="*/ 421672 w 421671"/>
                    <a:gd name="connsiteY7" fmla="*/ 0 h 4918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421671" h="491871">
                      <a:moveTo>
                        <a:pt x="421672" y="0"/>
                      </a:moveTo>
                      <a:cubicBezTo>
                        <a:pt x="340423" y="26861"/>
                        <a:pt x="259270" y="54864"/>
                        <a:pt x="177927" y="82487"/>
                      </a:cubicBezTo>
                      <a:cubicBezTo>
                        <a:pt x="117729" y="102965"/>
                        <a:pt x="58198" y="123920"/>
                        <a:pt x="0" y="147066"/>
                      </a:cubicBezTo>
                      <a:lnTo>
                        <a:pt x="0" y="337661"/>
                      </a:lnTo>
                      <a:cubicBezTo>
                        <a:pt x="0" y="398526"/>
                        <a:pt x="26384" y="453104"/>
                        <a:pt x="68104" y="491871"/>
                      </a:cubicBezTo>
                      <a:cubicBezTo>
                        <a:pt x="156686" y="450152"/>
                        <a:pt x="252698" y="421291"/>
                        <a:pt x="348520" y="389001"/>
                      </a:cubicBezTo>
                      <a:cubicBezTo>
                        <a:pt x="372904" y="380810"/>
                        <a:pt x="397288" y="372237"/>
                        <a:pt x="421672" y="363665"/>
                      </a:cubicBezTo>
                      <a:lnTo>
                        <a:pt x="421672" y="0"/>
                      </a:lnTo>
                      <a:close/>
                    </a:path>
                  </a:pathLst>
                </a:custGeom>
                <a:solidFill>
                  <a:srgbClr val="EC222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sp>
            <p:nvSpPr>
              <p:cNvPr id="18831" name="Vrije vorm: vorm 18830">
                <a:extLst>
                  <a:ext uri="{FF2B5EF4-FFF2-40B4-BE49-F238E27FC236}">
                    <a16:creationId xmlns:a16="http://schemas.microsoft.com/office/drawing/2014/main" id="{067315B3-3116-C122-244D-D24916502762}"/>
                  </a:ext>
                </a:extLst>
              </p:cNvPr>
              <p:cNvSpPr/>
              <p:nvPr/>
            </p:nvSpPr>
            <p:spPr>
              <a:xfrm>
                <a:off x="8830920" y="1085532"/>
                <a:ext cx="91154" cy="2439257"/>
              </a:xfrm>
              <a:custGeom>
                <a:avLst/>
                <a:gdLst>
                  <a:gd name="connsiteX0" fmla="*/ 85630 w 91154"/>
                  <a:gd name="connsiteY0" fmla="*/ 292513 h 2439257"/>
                  <a:gd name="connsiteX1" fmla="*/ 91154 w 91154"/>
                  <a:gd name="connsiteY1" fmla="*/ 228981 h 2439257"/>
                  <a:gd name="connsiteX2" fmla="*/ 91154 w 91154"/>
                  <a:gd name="connsiteY2" fmla="*/ 174212 h 2439257"/>
                  <a:gd name="connsiteX3" fmla="*/ 0 w 91154"/>
                  <a:gd name="connsiteY3" fmla="*/ 0 h 2439257"/>
                  <a:gd name="connsiteX4" fmla="*/ 0 w 91154"/>
                  <a:gd name="connsiteY4" fmla="*/ 2439257 h 2439257"/>
                  <a:gd name="connsiteX5" fmla="*/ 85630 w 91154"/>
                  <a:gd name="connsiteY5" fmla="*/ 2313718 h 2439257"/>
                  <a:gd name="connsiteX6" fmla="*/ 85630 w 91154"/>
                  <a:gd name="connsiteY6" fmla="*/ 292513 h 24392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1154" h="2439257">
                    <a:moveTo>
                      <a:pt x="85630" y="292513"/>
                    </a:moveTo>
                    <a:cubicBezTo>
                      <a:pt x="85630" y="270796"/>
                      <a:pt x="87630" y="249650"/>
                      <a:pt x="91154" y="228981"/>
                    </a:cubicBezTo>
                    <a:lnTo>
                      <a:pt x="91154" y="174212"/>
                    </a:lnTo>
                    <a:cubicBezTo>
                      <a:pt x="91154" y="101156"/>
                      <a:pt x="55340" y="38100"/>
                      <a:pt x="0" y="0"/>
                    </a:cubicBezTo>
                    <a:lnTo>
                      <a:pt x="0" y="2439257"/>
                    </a:lnTo>
                    <a:cubicBezTo>
                      <a:pt x="42196" y="2409635"/>
                      <a:pt x="73533" y="2365439"/>
                      <a:pt x="85630" y="2313718"/>
                    </a:cubicBezTo>
                    <a:lnTo>
                      <a:pt x="85630" y="292513"/>
                    </a:lnTo>
                    <a:close/>
                  </a:path>
                </a:pathLst>
              </a:custGeom>
              <a:solidFill>
                <a:srgbClr val="088FBB">
                  <a:alpha val="58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832" name="Vrije vorm: vorm 18831">
                <a:extLst>
                  <a:ext uri="{FF2B5EF4-FFF2-40B4-BE49-F238E27FC236}">
                    <a16:creationId xmlns:a16="http://schemas.microsoft.com/office/drawing/2014/main" id="{2BB85AE7-5470-C5B0-A4F7-28C4F8E7A853}"/>
                  </a:ext>
                </a:extLst>
              </p:cNvPr>
              <p:cNvSpPr/>
              <p:nvPr/>
            </p:nvSpPr>
            <p:spPr>
              <a:xfrm rot="-5400000">
                <a:off x="7581240" y="2274347"/>
                <a:ext cx="2080164" cy="76295"/>
              </a:xfrm>
              <a:custGeom>
                <a:avLst/>
                <a:gdLst>
                  <a:gd name="connsiteX0" fmla="*/ 2051971 w 2080164"/>
                  <a:gd name="connsiteY0" fmla="*/ 0 h 76295"/>
                  <a:gd name="connsiteX1" fmla="*/ 2080165 w 2080164"/>
                  <a:gd name="connsiteY1" fmla="*/ 28194 h 76295"/>
                  <a:gd name="connsiteX2" fmla="*/ 2080165 w 2080164"/>
                  <a:gd name="connsiteY2" fmla="*/ 48101 h 76295"/>
                  <a:gd name="connsiteX3" fmla="*/ 2051971 w 2080164"/>
                  <a:gd name="connsiteY3" fmla="*/ 76295 h 76295"/>
                  <a:gd name="connsiteX4" fmla="*/ 28194 w 2080164"/>
                  <a:gd name="connsiteY4" fmla="*/ 76295 h 76295"/>
                  <a:gd name="connsiteX5" fmla="*/ 0 w 2080164"/>
                  <a:gd name="connsiteY5" fmla="*/ 48101 h 76295"/>
                  <a:gd name="connsiteX6" fmla="*/ 0 w 2080164"/>
                  <a:gd name="connsiteY6" fmla="*/ 28194 h 76295"/>
                  <a:gd name="connsiteX7" fmla="*/ 28194 w 2080164"/>
                  <a:gd name="connsiteY7" fmla="*/ 0 h 762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80164" h="76295">
                    <a:moveTo>
                      <a:pt x="2051971" y="0"/>
                    </a:moveTo>
                    <a:cubicBezTo>
                      <a:pt x="2067542" y="0"/>
                      <a:pt x="2080165" y="12623"/>
                      <a:pt x="2080165" y="28194"/>
                    </a:cubicBezTo>
                    <a:lnTo>
                      <a:pt x="2080165" y="48101"/>
                    </a:lnTo>
                    <a:cubicBezTo>
                      <a:pt x="2080165" y="63672"/>
                      <a:pt x="2067542" y="76295"/>
                      <a:pt x="2051971" y="76295"/>
                    </a:cubicBezTo>
                    <a:lnTo>
                      <a:pt x="28194" y="76295"/>
                    </a:lnTo>
                    <a:cubicBezTo>
                      <a:pt x="12623" y="76295"/>
                      <a:pt x="0" y="63672"/>
                      <a:pt x="0" y="48101"/>
                    </a:cubicBezTo>
                    <a:lnTo>
                      <a:pt x="0" y="28194"/>
                    </a:lnTo>
                    <a:cubicBezTo>
                      <a:pt x="0" y="12623"/>
                      <a:pt x="12623" y="0"/>
                      <a:pt x="28194" y="0"/>
                    </a:cubicBezTo>
                    <a:close/>
                  </a:path>
                </a:pathLst>
              </a:custGeom>
              <a:solidFill>
                <a:srgbClr val="FFFFFF">
                  <a:alpha val="67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1" name="Graphic 8819">
              <a:extLst>
                <a:ext uri="{FF2B5EF4-FFF2-40B4-BE49-F238E27FC236}">
                  <a16:creationId xmlns:a16="http://schemas.microsoft.com/office/drawing/2014/main" id="{F0846887-3389-E519-A220-16D2B0DDE525}"/>
                </a:ext>
              </a:extLst>
            </p:cNvPr>
            <p:cNvGrpSpPr/>
            <p:nvPr userDrawn="1"/>
          </p:nvGrpSpPr>
          <p:grpSpPr>
            <a:xfrm rot="295145">
              <a:off x="6556866" y="1903013"/>
              <a:ext cx="4080162" cy="2859427"/>
              <a:chOff x="7401313" y="1743614"/>
              <a:chExt cx="2647854" cy="2252757"/>
            </a:xfrm>
          </p:grpSpPr>
          <p:grpSp>
            <p:nvGrpSpPr>
              <p:cNvPr id="18462" name="Graphic 8819">
                <a:extLst>
                  <a:ext uri="{FF2B5EF4-FFF2-40B4-BE49-F238E27FC236}">
                    <a16:creationId xmlns:a16="http://schemas.microsoft.com/office/drawing/2014/main" id="{EDF484D7-7837-02A7-B852-BE78EA6FA495}"/>
                  </a:ext>
                </a:extLst>
              </p:cNvPr>
              <p:cNvGrpSpPr/>
              <p:nvPr/>
            </p:nvGrpSpPr>
            <p:grpSpPr>
              <a:xfrm>
                <a:off x="7401313" y="3234658"/>
                <a:ext cx="2614136" cy="761714"/>
                <a:chOff x="7401313" y="3234658"/>
                <a:chExt cx="2614136" cy="761714"/>
              </a:xfrm>
            </p:grpSpPr>
            <p:grpSp>
              <p:nvGrpSpPr>
                <p:cNvPr id="18711" name="Graphic 8819">
                  <a:extLst>
                    <a:ext uri="{FF2B5EF4-FFF2-40B4-BE49-F238E27FC236}">
                      <a16:creationId xmlns:a16="http://schemas.microsoft.com/office/drawing/2014/main" id="{5CA3795D-08B3-6410-440D-6B12C99A8AE0}"/>
                    </a:ext>
                  </a:extLst>
                </p:cNvPr>
                <p:cNvGrpSpPr/>
                <p:nvPr/>
              </p:nvGrpSpPr>
              <p:grpSpPr>
                <a:xfrm>
                  <a:off x="7401313" y="3234753"/>
                  <a:ext cx="2614136" cy="761619"/>
                  <a:chOff x="7401313" y="3234753"/>
                  <a:chExt cx="2614136" cy="761619"/>
                </a:xfrm>
              </p:grpSpPr>
              <p:grpSp>
                <p:nvGrpSpPr>
                  <p:cNvPr id="18713" name="Graphic 8819">
                    <a:extLst>
                      <a:ext uri="{FF2B5EF4-FFF2-40B4-BE49-F238E27FC236}">
                        <a16:creationId xmlns:a16="http://schemas.microsoft.com/office/drawing/2014/main" id="{FB5C4F5F-31CC-97F0-4E10-39B0863F7BB9}"/>
                      </a:ext>
                    </a:extLst>
                  </p:cNvPr>
                  <p:cNvGrpSpPr/>
                  <p:nvPr/>
                </p:nvGrpSpPr>
                <p:grpSpPr>
                  <a:xfrm>
                    <a:off x="7401313" y="3234753"/>
                    <a:ext cx="2614136" cy="761619"/>
                    <a:chOff x="7401313" y="3234753"/>
                    <a:chExt cx="2614136" cy="761619"/>
                  </a:xfrm>
                </p:grpSpPr>
                <p:sp>
                  <p:nvSpPr>
                    <p:cNvPr id="18736" name="Vrije vorm: vorm 18735">
                      <a:extLst>
                        <a:ext uri="{FF2B5EF4-FFF2-40B4-BE49-F238E27FC236}">
                          <a16:creationId xmlns:a16="http://schemas.microsoft.com/office/drawing/2014/main" id="{EE0C36C4-8E81-BEB1-2D2D-AA66BBA3F18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588416"/>
                      <a:ext cx="2610516" cy="137731"/>
                    </a:xfrm>
                    <a:custGeom>
                      <a:avLst/>
                      <a:gdLst>
                        <a:gd name="connsiteX0" fmla="*/ 381 w 2610516"/>
                        <a:gd name="connsiteY0" fmla="*/ 41529 h 137731"/>
                        <a:gd name="connsiteX1" fmla="*/ 381 w 2610516"/>
                        <a:gd name="connsiteY1" fmla="*/ 41529 h 137731"/>
                        <a:gd name="connsiteX2" fmla="*/ 381 w 2610516"/>
                        <a:gd name="connsiteY2" fmla="*/ 41434 h 137731"/>
                        <a:gd name="connsiteX3" fmla="*/ 2610422 w 2610516"/>
                        <a:gd name="connsiteY3" fmla="*/ 35147 h 137731"/>
                        <a:gd name="connsiteX4" fmla="*/ 2610422 w 2610516"/>
                        <a:gd name="connsiteY4" fmla="*/ 40958 h 137731"/>
                        <a:gd name="connsiteX5" fmla="*/ 2610422 w 2610516"/>
                        <a:gd name="connsiteY5" fmla="*/ 40958 h 137731"/>
                        <a:gd name="connsiteX6" fmla="*/ 2610517 w 2610516"/>
                        <a:gd name="connsiteY6" fmla="*/ 17336 h 137731"/>
                        <a:gd name="connsiteX7" fmla="*/ 741236 w 2610516"/>
                        <a:gd name="connsiteY7" fmla="*/ 21812 h 137731"/>
                        <a:gd name="connsiteX8" fmla="*/ 741236 w 2610516"/>
                        <a:gd name="connsiteY8" fmla="*/ 21812 h 137731"/>
                        <a:gd name="connsiteX9" fmla="*/ 741236 w 2610516"/>
                        <a:gd name="connsiteY9" fmla="*/ 21812 h 137731"/>
                        <a:gd name="connsiteX10" fmla="*/ 476 w 2610516"/>
                        <a:gd name="connsiteY10" fmla="*/ 23622 h 137731"/>
                        <a:gd name="connsiteX11" fmla="*/ 571 w 2610516"/>
                        <a:gd name="connsiteY11" fmla="*/ 4286 h 137731"/>
                        <a:gd name="connsiteX12" fmla="*/ 571 w 2610516"/>
                        <a:gd name="connsiteY12" fmla="*/ 4286 h 137731"/>
                        <a:gd name="connsiteX13" fmla="*/ 571 w 2610516"/>
                        <a:gd name="connsiteY13" fmla="*/ 0 h 137731"/>
                        <a:gd name="connsiteX14" fmla="*/ 571 w 2610516"/>
                        <a:gd name="connsiteY14" fmla="*/ 0 h 137731"/>
                        <a:gd name="connsiteX15" fmla="*/ 0 w 2610516"/>
                        <a:gd name="connsiteY15" fmla="*/ 137732 h 137731"/>
                        <a:gd name="connsiteX16" fmla="*/ 0 w 2610516"/>
                        <a:gd name="connsiteY16" fmla="*/ 137732 h 137731"/>
                        <a:gd name="connsiteX17" fmla="*/ 381 w 2610516"/>
                        <a:gd name="connsiteY17" fmla="*/ 41529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516" h="137731">
                          <a:moveTo>
                            <a:pt x="381" y="41529"/>
                          </a:moveTo>
                          <a:lnTo>
                            <a:pt x="381" y="41529"/>
                          </a:lnTo>
                          <a:lnTo>
                            <a:pt x="381" y="41434"/>
                          </a:lnTo>
                          <a:lnTo>
                            <a:pt x="2610422" y="35147"/>
                          </a:lnTo>
                          <a:lnTo>
                            <a:pt x="2610422" y="40958"/>
                          </a:lnTo>
                          <a:lnTo>
                            <a:pt x="2610422" y="40958"/>
                          </a:lnTo>
                          <a:lnTo>
                            <a:pt x="2610517" y="17336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741236" y="21812"/>
                          </a:lnTo>
                          <a:lnTo>
                            <a:pt x="476" y="23622"/>
                          </a:lnTo>
                          <a:lnTo>
                            <a:pt x="571" y="4286"/>
                          </a:lnTo>
                          <a:lnTo>
                            <a:pt x="571" y="4286"/>
                          </a:lnTo>
                          <a:lnTo>
                            <a:pt x="571" y="0"/>
                          </a:lnTo>
                          <a:lnTo>
                            <a:pt x="571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381" y="4152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7" name="Vrije vorm: vorm 18736">
                      <a:extLst>
                        <a:ext uri="{FF2B5EF4-FFF2-40B4-BE49-F238E27FC236}">
                          <a16:creationId xmlns:a16="http://schemas.microsoft.com/office/drawing/2014/main" id="{5E0F6CD1-A9E9-3E33-6C7C-DF363E2324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9525" cy="2952"/>
                    </a:xfrm>
                    <a:custGeom>
                      <a:avLst/>
                      <a:gdLst>
                        <a:gd name="connsiteX0" fmla="*/ 0 w 9525"/>
                        <a:gd name="connsiteY0" fmla="*/ 0 h 2952"/>
                        <a:gd name="connsiteX1" fmla="*/ 0 w 9525"/>
                        <a:gd name="connsiteY1" fmla="*/ 0 h 2952"/>
                        <a:gd name="connsiteX2" fmla="*/ 0 w 9525"/>
                        <a:gd name="connsiteY2" fmla="*/ 2953 h 2952"/>
                        <a:gd name="connsiteX3" fmla="*/ 0 w 9525"/>
                        <a:gd name="connsiteY3" fmla="*/ 2953 h 2952"/>
                        <a:gd name="connsiteX4" fmla="*/ 0 w 9525"/>
                        <a:gd name="connsiteY4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25" h="2952">
                          <a:moveTo>
                            <a:pt x="0" y="0"/>
                          </a:moveTo>
                          <a:lnTo>
                            <a:pt x="0" y="0"/>
                          </a:lnTo>
                          <a:lnTo>
                            <a:pt x="0" y="2953"/>
                          </a:lnTo>
                          <a:lnTo>
                            <a:pt x="0" y="2953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8" name="Vrije vorm: vorm 18737">
                      <a:extLst>
                        <a:ext uri="{FF2B5EF4-FFF2-40B4-BE49-F238E27FC236}">
                          <a16:creationId xmlns:a16="http://schemas.microsoft.com/office/drawing/2014/main" id="{1A792D59-32AB-C9B3-7CD7-2309C3B664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04" y="3780345"/>
                      <a:ext cx="95" cy="26669"/>
                    </a:xfrm>
                    <a:custGeom>
                      <a:avLst/>
                      <a:gdLst>
                        <a:gd name="connsiteX0" fmla="*/ 95 w 95"/>
                        <a:gd name="connsiteY0" fmla="*/ 0 h 26669"/>
                        <a:gd name="connsiteX1" fmla="*/ 95 w 95"/>
                        <a:gd name="connsiteY1" fmla="*/ 0 h 26669"/>
                        <a:gd name="connsiteX2" fmla="*/ 0 w 95"/>
                        <a:gd name="connsiteY2" fmla="*/ 26670 h 26669"/>
                        <a:gd name="connsiteX3" fmla="*/ 0 w 95"/>
                        <a:gd name="connsiteY3" fmla="*/ 26670 h 26669"/>
                        <a:gd name="connsiteX4" fmla="*/ 95 w 95"/>
                        <a:gd name="connsiteY4" fmla="*/ 0 h 266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669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670"/>
                          </a:lnTo>
                          <a:lnTo>
                            <a:pt x="0" y="26670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9" name="Vrije vorm: vorm 18738">
                      <a:extLst>
                        <a:ext uri="{FF2B5EF4-FFF2-40B4-BE49-F238E27FC236}">
                          <a16:creationId xmlns:a16="http://schemas.microsoft.com/office/drawing/2014/main" id="{1A204EFC-A5E9-A15B-FA40-3EEF1B98B3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0" name="Vrije vorm: vorm 18739">
                      <a:extLst>
                        <a:ext uri="{FF2B5EF4-FFF2-40B4-BE49-F238E27FC236}">
                          <a16:creationId xmlns:a16="http://schemas.microsoft.com/office/drawing/2014/main" id="{14C3A99E-FD28-FC55-9C3C-CE835D4A1D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170" y="3623563"/>
                      <a:ext cx="2610040" cy="17049"/>
                    </a:xfrm>
                    <a:custGeom>
                      <a:avLst/>
                      <a:gdLst>
                        <a:gd name="connsiteX0" fmla="*/ 597980 w 2610040"/>
                        <a:gd name="connsiteY0" fmla="*/ 7620 h 17049"/>
                        <a:gd name="connsiteX1" fmla="*/ 647891 w 2610040"/>
                        <a:gd name="connsiteY1" fmla="*/ 4763 h 17049"/>
                        <a:gd name="connsiteX2" fmla="*/ 930212 w 2610040"/>
                        <a:gd name="connsiteY2" fmla="*/ 4096 h 17049"/>
                        <a:gd name="connsiteX3" fmla="*/ 998887 w 2610040"/>
                        <a:gd name="connsiteY3" fmla="*/ 7906 h 17049"/>
                        <a:gd name="connsiteX4" fmla="*/ 1270445 w 2610040"/>
                        <a:gd name="connsiteY4" fmla="*/ 13049 h 17049"/>
                        <a:gd name="connsiteX5" fmla="*/ 1542574 w 2610040"/>
                        <a:gd name="connsiteY5" fmla="*/ 11430 h 17049"/>
                        <a:gd name="connsiteX6" fmla="*/ 1677734 w 2610040"/>
                        <a:gd name="connsiteY6" fmla="*/ 5048 h 17049"/>
                        <a:gd name="connsiteX7" fmla="*/ 1689164 w 2610040"/>
                        <a:gd name="connsiteY7" fmla="*/ 6382 h 17049"/>
                        <a:gd name="connsiteX8" fmla="*/ 2216944 w 2610040"/>
                        <a:gd name="connsiteY8" fmla="*/ 6287 h 17049"/>
                        <a:gd name="connsiteX9" fmla="*/ 2399252 w 2610040"/>
                        <a:gd name="connsiteY9" fmla="*/ 14478 h 17049"/>
                        <a:gd name="connsiteX10" fmla="*/ 2546985 w 2610040"/>
                        <a:gd name="connsiteY10" fmla="*/ 15240 h 17049"/>
                        <a:gd name="connsiteX11" fmla="*/ 2610041 w 2610040"/>
                        <a:gd name="connsiteY11" fmla="*/ 5810 h 17049"/>
                        <a:gd name="connsiteX12" fmla="*/ 2610041 w 2610040"/>
                        <a:gd name="connsiteY12" fmla="*/ 0 h 17049"/>
                        <a:gd name="connsiteX13" fmla="*/ 0 w 2610040"/>
                        <a:gd name="connsiteY13" fmla="*/ 6287 h 17049"/>
                        <a:gd name="connsiteX14" fmla="*/ 0 w 2610040"/>
                        <a:gd name="connsiteY14" fmla="*/ 6287 h 17049"/>
                        <a:gd name="connsiteX15" fmla="*/ 462439 w 2610040"/>
                        <a:gd name="connsiteY15" fmla="*/ 10573 h 17049"/>
                        <a:gd name="connsiteX16" fmla="*/ 597980 w 2610040"/>
                        <a:gd name="connsiteY16" fmla="*/ 7620 h 170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49">
                          <a:moveTo>
                            <a:pt x="597980" y="7620"/>
                          </a:moveTo>
                          <a:cubicBezTo>
                            <a:pt x="614648" y="6763"/>
                            <a:pt x="631317" y="5810"/>
                            <a:pt x="647891" y="4763"/>
                          </a:cubicBezTo>
                          <a:lnTo>
                            <a:pt x="930212" y="4096"/>
                          </a:lnTo>
                          <a:cubicBezTo>
                            <a:pt x="953072" y="5334"/>
                            <a:pt x="975932" y="6668"/>
                            <a:pt x="998887" y="7906"/>
                          </a:cubicBezTo>
                          <a:cubicBezTo>
                            <a:pt x="1089374" y="12668"/>
                            <a:pt x="1179767" y="12192"/>
                            <a:pt x="1270445" y="13049"/>
                          </a:cubicBezTo>
                          <a:cubicBezTo>
                            <a:pt x="1361123" y="13907"/>
                            <a:pt x="1451896" y="14764"/>
                            <a:pt x="1542574" y="11430"/>
                          </a:cubicBezTo>
                          <a:cubicBezTo>
                            <a:pt x="1587722" y="9811"/>
                            <a:pt x="1632680" y="7334"/>
                            <a:pt x="1677734" y="5048"/>
                          </a:cubicBezTo>
                          <a:cubicBezTo>
                            <a:pt x="1681067" y="5905"/>
                            <a:pt x="1684877" y="6382"/>
                            <a:pt x="1689164" y="6382"/>
                          </a:cubicBezTo>
                          <a:cubicBezTo>
                            <a:pt x="1865090" y="6001"/>
                            <a:pt x="2041112" y="8954"/>
                            <a:pt x="2216944" y="6287"/>
                          </a:cubicBezTo>
                          <a:cubicBezTo>
                            <a:pt x="2277713" y="8954"/>
                            <a:pt x="2338388" y="12097"/>
                            <a:pt x="2399252" y="14478"/>
                          </a:cubicBezTo>
                          <a:cubicBezTo>
                            <a:pt x="2447925" y="16383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6287"/>
                            <a:pt x="0" y="6287"/>
                          </a:cubicBezTo>
                          <a:lnTo>
                            <a:pt x="0" y="6287"/>
                          </a:lnTo>
                          <a:cubicBezTo>
                            <a:pt x="154115" y="7429"/>
                            <a:pt x="308229" y="11621"/>
                            <a:pt x="462439" y="10573"/>
                          </a:cubicBezTo>
                          <a:cubicBezTo>
                            <a:pt x="507587" y="10287"/>
                            <a:pt x="552831" y="9811"/>
                            <a:pt x="597980" y="762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1" name="Vrije vorm: vorm 18740">
                      <a:extLst>
                        <a:ext uri="{FF2B5EF4-FFF2-40B4-BE49-F238E27FC236}">
                          <a16:creationId xmlns:a16="http://schemas.microsoft.com/office/drawing/2014/main" id="{FD1796EC-2AE9-DB24-A244-E4B9590C0C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5028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2" name="Vrije vorm: vorm 18741">
                      <a:extLst>
                        <a:ext uri="{FF2B5EF4-FFF2-40B4-BE49-F238E27FC236}">
                          <a16:creationId xmlns:a16="http://schemas.microsoft.com/office/drawing/2014/main" id="{2981F1D9-D3F1-E512-C672-716EB977BA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694" y="3775678"/>
                      <a:ext cx="164306" cy="10382"/>
                    </a:xfrm>
                    <a:custGeom>
                      <a:avLst/>
                      <a:gdLst>
                        <a:gd name="connsiteX0" fmla="*/ 0 w 164306"/>
                        <a:gd name="connsiteY0" fmla="*/ 0 h 10382"/>
                        <a:gd name="connsiteX1" fmla="*/ 0 w 164306"/>
                        <a:gd name="connsiteY1" fmla="*/ 2953 h 10382"/>
                        <a:gd name="connsiteX2" fmla="*/ 164306 w 164306"/>
                        <a:gd name="connsiteY2" fmla="*/ 10382 h 10382"/>
                        <a:gd name="connsiteX3" fmla="*/ 0 w 164306"/>
                        <a:gd name="connsiteY3" fmla="*/ 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306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3" y="6763"/>
                            <a:pt x="109442" y="9239"/>
                            <a:pt x="164306" y="10382"/>
                          </a:cubicBezTo>
                          <a:cubicBezTo>
                            <a:pt x="109347" y="8287"/>
                            <a:pt x="54483" y="4763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3" name="Vrije vorm: vorm 18742">
                      <a:extLst>
                        <a:ext uri="{FF2B5EF4-FFF2-40B4-BE49-F238E27FC236}">
                          <a16:creationId xmlns:a16="http://schemas.microsoft.com/office/drawing/2014/main" id="{BD156A6F-6046-23CE-4863-83E7239897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789" y="3727672"/>
                      <a:ext cx="123158" cy="8191"/>
                    </a:xfrm>
                    <a:custGeom>
                      <a:avLst/>
                      <a:gdLst>
                        <a:gd name="connsiteX0" fmla="*/ 0 w 123158"/>
                        <a:gd name="connsiteY0" fmla="*/ 95 h 8191"/>
                        <a:gd name="connsiteX1" fmla="*/ 0 w 123158"/>
                        <a:gd name="connsiteY1" fmla="*/ 3048 h 8191"/>
                        <a:gd name="connsiteX2" fmla="*/ 123158 w 123158"/>
                        <a:gd name="connsiteY2" fmla="*/ 8191 h 8191"/>
                        <a:gd name="connsiteX3" fmla="*/ 0 w 123158"/>
                        <a:gd name="connsiteY3" fmla="*/ 0 h 819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191">
                          <a:moveTo>
                            <a:pt x="0" y="95"/>
                          </a:moveTo>
                          <a:lnTo>
                            <a:pt x="0" y="3048"/>
                          </a:lnTo>
                          <a:cubicBezTo>
                            <a:pt x="40958" y="5905"/>
                            <a:pt x="82010" y="7429"/>
                            <a:pt x="123158" y="8191"/>
                          </a:cubicBezTo>
                          <a:cubicBezTo>
                            <a:pt x="81915" y="6382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4" name="Vrije vorm: vorm 18743">
                      <a:extLst>
                        <a:ext uri="{FF2B5EF4-FFF2-40B4-BE49-F238E27FC236}">
                          <a16:creationId xmlns:a16="http://schemas.microsoft.com/office/drawing/2014/main" id="{5868D8B9-21CD-7792-8449-51422503DA8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5" name="Vrije vorm: vorm 18744">
                      <a:extLst>
                        <a:ext uri="{FF2B5EF4-FFF2-40B4-BE49-F238E27FC236}">
                          <a16:creationId xmlns:a16="http://schemas.microsoft.com/office/drawing/2014/main" id="{66E45801-F7B1-A192-748A-AE12AFC340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836" y="3770820"/>
                      <a:ext cx="328802" cy="20764"/>
                    </a:xfrm>
                    <a:custGeom>
                      <a:avLst/>
                      <a:gdLst>
                        <a:gd name="connsiteX0" fmla="*/ 0 w 328802"/>
                        <a:gd name="connsiteY0" fmla="*/ 20764 h 20764"/>
                        <a:gd name="connsiteX1" fmla="*/ 328803 w 328802"/>
                        <a:gd name="connsiteY1" fmla="*/ 3715 h 20764"/>
                        <a:gd name="connsiteX2" fmla="*/ 328803 w 328802"/>
                        <a:gd name="connsiteY2" fmla="*/ 0 h 20764"/>
                        <a:gd name="connsiteX3" fmla="*/ 0 w 328802"/>
                        <a:gd name="connsiteY3" fmla="*/ 20764 h 20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764">
                          <a:moveTo>
                            <a:pt x="0" y="20764"/>
                          </a:moveTo>
                          <a:cubicBezTo>
                            <a:pt x="109823" y="17145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5907"/>
                            <a:pt x="0" y="2076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6" name="Vrije vorm: vorm 18745">
                      <a:extLst>
                        <a:ext uri="{FF2B5EF4-FFF2-40B4-BE49-F238E27FC236}">
                          <a16:creationId xmlns:a16="http://schemas.microsoft.com/office/drawing/2014/main" id="{4D4080EA-BF4A-B083-5A0E-E866339374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7" name="Vrije vorm: vorm 18746">
                      <a:extLst>
                        <a:ext uri="{FF2B5EF4-FFF2-40B4-BE49-F238E27FC236}">
                          <a16:creationId xmlns:a16="http://schemas.microsoft.com/office/drawing/2014/main" id="{08923B53-025D-2381-B7F6-2D718A202E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599" y="3627850"/>
                      <a:ext cx="2610992" cy="354329"/>
                    </a:xfrm>
                    <a:custGeom>
                      <a:avLst/>
                      <a:gdLst>
                        <a:gd name="connsiteX0" fmla="*/ 1513046 w 2610992"/>
                        <a:gd name="connsiteY0" fmla="*/ 321373 h 354329"/>
                        <a:gd name="connsiteX1" fmla="*/ 1739265 w 2610992"/>
                        <a:gd name="connsiteY1" fmla="*/ 325564 h 354329"/>
                        <a:gd name="connsiteX2" fmla="*/ 2191607 w 2610992"/>
                        <a:gd name="connsiteY2" fmla="*/ 322707 h 354329"/>
                        <a:gd name="connsiteX3" fmla="*/ 2598611 w 2610992"/>
                        <a:gd name="connsiteY3" fmla="*/ 312706 h 354329"/>
                        <a:gd name="connsiteX4" fmla="*/ 2609564 w 2610992"/>
                        <a:gd name="connsiteY4" fmla="*/ 291751 h 354329"/>
                        <a:gd name="connsiteX5" fmla="*/ 2609755 w 2610992"/>
                        <a:gd name="connsiteY5" fmla="*/ 248221 h 354329"/>
                        <a:gd name="connsiteX6" fmla="*/ 2388870 w 2610992"/>
                        <a:gd name="connsiteY6" fmla="*/ 269748 h 354329"/>
                        <a:gd name="connsiteX7" fmla="*/ 2148459 w 2610992"/>
                        <a:gd name="connsiteY7" fmla="*/ 288131 h 354329"/>
                        <a:gd name="connsiteX8" fmla="*/ 1631347 w 2610992"/>
                        <a:gd name="connsiteY8" fmla="*/ 289084 h 354329"/>
                        <a:gd name="connsiteX9" fmla="*/ 1373219 w 2610992"/>
                        <a:gd name="connsiteY9" fmla="*/ 280892 h 354329"/>
                        <a:gd name="connsiteX10" fmla="*/ 1118616 w 2610992"/>
                        <a:gd name="connsiteY10" fmla="*/ 275844 h 354329"/>
                        <a:gd name="connsiteX11" fmla="*/ 808482 w 2610992"/>
                        <a:gd name="connsiteY11" fmla="*/ 287179 h 354329"/>
                        <a:gd name="connsiteX12" fmla="*/ 498062 w 2610992"/>
                        <a:gd name="connsiteY12" fmla="*/ 316706 h 354329"/>
                        <a:gd name="connsiteX13" fmla="*/ 567976 w 2610992"/>
                        <a:gd name="connsiteY13" fmla="*/ 304800 h 354329"/>
                        <a:gd name="connsiteX14" fmla="*/ 498158 w 2610992"/>
                        <a:gd name="connsiteY14" fmla="*/ 312134 h 354329"/>
                        <a:gd name="connsiteX15" fmla="*/ 804101 w 2610992"/>
                        <a:gd name="connsiteY15" fmla="*/ 262890 h 354329"/>
                        <a:gd name="connsiteX16" fmla="*/ 1117283 w 2610992"/>
                        <a:gd name="connsiteY16" fmla="*/ 231267 h 354329"/>
                        <a:gd name="connsiteX17" fmla="*/ 1133666 w 2610992"/>
                        <a:gd name="connsiteY17" fmla="*/ 230886 h 354329"/>
                        <a:gd name="connsiteX18" fmla="*/ 1150049 w 2610992"/>
                        <a:gd name="connsiteY18" fmla="*/ 230886 h 354329"/>
                        <a:gd name="connsiteX19" fmla="*/ 1182815 w 2610992"/>
                        <a:gd name="connsiteY19" fmla="*/ 230600 h 354329"/>
                        <a:gd name="connsiteX20" fmla="*/ 1248156 w 2610992"/>
                        <a:gd name="connsiteY20" fmla="*/ 231648 h 354329"/>
                        <a:gd name="connsiteX21" fmla="*/ 1377410 w 2610992"/>
                        <a:gd name="connsiteY21" fmla="*/ 236411 h 354329"/>
                        <a:gd name="connsiteX22" fmla="*/ 1633728 w 2610992"/>
                        <a:gd name="connsiteY22" fmla="*/ 244602 h 354329"/>
                        <a:gd name="connsiteX23" fmla="*/ 2146840 w 2610992"/>
                        <a:gd name="connsiteY23" fmla="*/ 243649 h 354329"/>
                        <a:gd name="connsiteX24" fmla="*/ 2387251 w 2610992"/>
                        <a:gd name="connsiteY24" fmla="*/ 245269 h 354329"/>
                        <a:gd name="connsiteX25" fmla="*/ 2609946 w 2610992"/>
                        <a:gd name="connsiteY25" fmla="*/ 242221 h 354329"/>
                        <a:gd name="connsiteX26" fmla="*/ 2609946 w 2610992"/>
                        <a:gd name="connsiteY26" fmla="*/ 206502 h 354329"/>
                        <a:gd name="connsiteX27" fmla="*/ 2392394 w 2610992"/>
                        <a:gd name="connsiteY27" fmla="*/ 207645 h 354329"/>
                        <a:gd name="connsiteX28" fmla="*/ 2257235 w 2610992"/>
                        <a:gd name="connsiteY28" fmla="*/ 203835 h 354329"/>
                        <a:gd name="connsiteX29" fmla="*/ 2351246 w 2610992"/>
                        <a:gd name="connsiteY29" fmla="*/ 201930 h 354329"/>
                        <a:gd name="connsiteX30" fmla="*/ 2257235 w 2610992"/>
                        <a:gd name="connsiteY30" fmla="*/ 199263 h 354329"/>
                        <a:gd name="connsiteX31" fmla="*/ 2392490 w 2610992"/>
                        <a:gd name="connsiteY31" fmla="*/ 196501 h 354329"/>
                        <a:gd name="connsiteX32" fmla="*/ 2610136 w 2610992"/>
                        <a:gd name="connsiteY32" fmla="*/ 195358 h 354329"/>
                        <a:gd name="connsiteX33" fmla="*/ 2610326 w 2610992"/>
                        <a:gd name="connsiteY33" fmla="*/ 147923 h 354329"/>
                        <a:gd name="connsiteX34" fmla="*/ 2100263 w 2610992"/>
                        <a:gd name="connsiteY34" fmla="*/ 174974 h 354329"/>
                        <a:gd name="connsiteX35" fmla="*/ 1782604 w 2610992"/>
                        <a:gd name="connsiteY35" fmla="*/ 174784 h 354329"/>
                        <a:gd name="connsiteX36" fmla="*/ 1623917 w 2610992"/>
                        <a:gd name="connsiteY36" fmla="*/ 170402 h 354329"/>
                        <a:gd name="connsiteX37" fmla="*/ 1465517 w 2610992"/>
                        <a:gd name="connsiteY37" fmla="*/ 165259 h 354329"/>
                        <a:gd name="connsiteX38" fmla="*/ 1386364 w 2610992"/>
                        <a:gd name="connsiteY38" fmla="*/ 164402 h 354329"/>
                        <a:gd name="connsiteX39" fmla="*/ 1307306 w 2610992"/>
                        <a:gd name="connsiteY39" fmla="*/ 165925 h 354329"/>
                        <a:gd name="connsiteX40" fmla="*/ 1150334 w 2610992"/>
                        <a:gd name="connsiteY40" fmla="*/ 178689 h 354329"/>
                        <a:gd name="connsiteX41" fmla="*/ 994886 w 2610992"/>
                        <a:gd name="connsiteY41" fmla="*/ 200120 h 354329"/>
                        <a:gd name="connsiteX42" fmla="*/ 839057 w 2610992"/>
                        <a:gd name="connsiteY42" fmla="*/ 221742 h 354329"/>
                        <a:gd name="connsiteX43" fmla="*/ 69914 w 2610992"/>
                        <a:gd name="connsiteY43" fmla="*/ 265843 h 354329"/>
                        <a:gd name="connsiteX44" fmla="*/ 601599 w 2610992"/>
                        <a:gd name="connsiteY44" fmla="*/ 241078 h 354329"/>
                        <a:gd name="connsiteX45" fmla="*/ 69914 w 2610992"/>
                        <a:gd name="connsiteY45" fmla="*/ 261175 h 354329"/>
                        <a:gd name="connsiteX46" fmla="*/ 837343 w 2610992"/>
                        <a:gd name="connsiteY46" fmla="*/ 210598 h 354329"/>
                        <a:gd name="connsiteX47" fmla="*/ 992886 w 2610992"/>
                        <a:gd name="connsiteY47" fmla="*/ 189071 h 354329"/>
                        <a:gd name="connsiteX48" fmla="*/ 1148810 w 2610992"/>
                        <a:gd name="connsiteY48" fmla="*/ 167545 h 354329"/>
                        <a:gd name="connsiteX49" fmla="*/ 1307021 w 2610992"/>
                        <a:gd name="connsiteY49" fmla="*/ 154686 h 354329"/>
                        <a:gd name="connsiteX50" fmla="*/ 1386650 w 2610992"/>
                        <a:gd name="connsiteY50" fmla="*/ 153067 h 354329"/>
                        <a:gd name="connsiteX51" fmla="*/ 1466183 w 2610992"/>
                        <a:gd name="connsiteY51" fmla="*/ 153924 h 354329"/>
                        <a:gd name="connsiteX52" fmla="*/ 1624775 w 2610992"/>
                        <a:gd name="connsiteY52" fmla="*/ 159067 h 354329"/>
                        <a:gd name="connsiteX53" fmla="*/ 1783175 w 2610992"/>
                        <a:gd name="connsiteY53" fmla="*/ 163449 h 354329"/>
                        <a:gd name="connsiteX54" fmla="*/ 2100263 w 2610992"/>
                        <a:gd name="connsiteY54" fmla="*/ 163639 h 354329"/>
                        <a:gd name="connsiteX55" fmla="*/ 2610517 w 2610992"/>
                        <a:gd name="connsiteY55" fmla="*/ 142304 h 354329"/>
                        <a:gd name="connsiteX56" fmla="*/ 2610898 w 2610992"/>
                        <a:gd name="connsiteY56" fmla="*/ 42386 h 354329"/>
                        <a:gd name="connsiteX57" fmla="*/ 2610326 w 2610992"/>
                        <a:gd name="connsiteY57" fmla="*/ 42386 h 354329"/>
                        <a:gd name="connsiteX58" fmla="*/ 2385441 w 2610992"/>
                        <a:gd name="connsiteY58" fmla="*/ 37624 h 354329"/>
                        <a:gd name="connsiteX59" fmla="*/ 2281142 w 2610992"/>
                        <a:gd name="connsiteY59" fmla="*/ 27337 h 354329"/>
                        <a:gd name="connsiteX60" fmla="*/ 2317528 w 2610992"/>
                        <a:gd name="connsiteY60" fmla="*/ 26289 h 354329"/>
                        <a:gd name="connsiteX61" fmla="*/ 2281142 w 2610992"/>
                        <a:gd name="connsiteY61" fmla="*/ 22765 h 354329"/>
                        <a:gd name="connsiteX62" fmla="*/ 2386489 w 2610992"/>
                        <a:gd name="connsiteY62" fmla="*/ 19717 h 354329"/>
                        <a:gd name="connsiteX63" fmla="*/ 2610803 w 2610992"/>
                        <a:gd name="connsiteY63" fmla="*/ 24479 h 354329"/>
                        <a:gd name="connsiteX64" fmla="*/ 2610993 w 2610992"/>
                        <a:gd name="connsiteY64" fmla="*/ 24479 h 354329"/>
                        <a:gd name="connsiteX65" fmla="*/ 2610993 w 2610992"/>
                        <a:gd name="connsiteY65" fmla="*/ 1714 h 354329"/>
                        <a:gd name="connsiteX66" fmla="*/ 2548033 w 2610992"/>
                        <a:gd name="connsiteY66" fmla="*/ 11144 h 354329"/>
                        <a:gd name="connsiteX67" fmla="*/ 2400300 w 2610992"/>
                        <a:gd name="connsiteY67" fmla="*/ 10382 h 354329"/>
                        <a:gd name="connsiteX68" fmla="*/ 2217992 w 2610992"/>
                        <a:gd name="connsiteY68" fmla="*/ 2191 h 354329"/>
                        <a:gd name="connsiteX69" fmla="*/ 1690211 w 2610992"/>
                        <a:gd name="connsiteY69" fmla="*/ 2286 h 354329"/>
                        <a:gd name="connsiteX70" fmla="*/ 1678781 w 2610992"/>
                        <a:gd name="connsiteY70" fmla="*/ 953 h 354329"/>
                        <a:gd name="connsiteX71" fmla="*/ 1543622 w 2610992"/>
                        <a:gd name="connsiteY71" fmla="*/ 7334 h 354329"/>
                        <a:gd name="connsiteX72" fmla="*/ 1271492 w 2610992"/>
                        <a:gd name="connsiteY72" fmla="*/ 8954 h 354329"/>
                        <a:gd name="connsiteX73" fmla="*/ 999935 w 2610992"/>
                        <a:gd name="connsiteY73" fmla="*/ 3810 h 354329"/>
                        <a:gd name="connsiteX74" fmla="*/ 931259 w 2610992"/>
                        <a:gd name="connsiteY74" fmla="*/ 0 h 354329"/>
                        <a:gd name="connsiteX75" fmla="*/ 648938 w 2610992"/>
                        <a:gd name="connsiteY75" fmla="*/ 667 h 354329"/>
                        <a:gd name="connsiteX76" fmla="*/ 599027 w 2610992"/>
                        <a:gd name="connsiteY76" fmla="*/ 3524 h 354329"/>
                        <a:gd name="connsiteX77" fmla="*/ 463487 w 2610992"/>
                        <a:gd name="connsiteY77" fmla="*/ 6477 h 354329"/>
                        <a:gd name="connsiteX78" fmla="*/ 1048 w 2610992"/>
                        <a:gd name="connsiteY78" fmla="*/ 2191 h 354329"/>
                        <a:gd name="connsiteX79" fmla="*/ 667 w 2610992"/>
                        <a:gd name="connsiteY79" fmla="*/ 98488 h 354329"/>
                        <a:gd name="connsiteX80" fmla="*/ 208026 w 2610992"/>
                        <a:gd name="connsiteY80" fmla="*/ 104204 h 354329"/>
                        <a:gd name="connsiteX81" fmla="*/ 482060 w 2610992"/>
                        <a:gd name="connsiteY81" fmla="*/ 93250 h 354329"/>
                        <a:gd name="connsiteX82" fmla="*/ 933736 w 2610992"/>
                        <a:gd name="connsiteY82" fmla="*/ 71914 h 354329"/>
                        <a:gd name="connsiteX83" fmla="*/ 1386459 w 2610992"/>
                        <a:gd name="connsiteY83" fmla="*/ 79248 h 354329"/>
                        <a:gd name="connsiteX84" fmla="*/ 1808036 w 2610992"/>
                        <a:gd name="connsiteY84" fmla="*/ 94393 h 354329"/>
                        <a:gd name="connsiteX85" fmla="*/ 1661255 w 2610992"/>
                        <a:gd name="connsiteY85" fmla="*/ 95821 h 354329"/>
                        <a:gd name="connsiteX86" fmla="*/ 1808036 w 2610992"/>
                        <a:gd name="connsiteY86" fmla="*/ 98965 h 354329"/>
                        <a:gd name="connsiteX87" fmla="*/ 1385411 w 2610992"/>
                        <a:gd name="connsiteY87" fmla="*/ 97060 h 354329"/>
                        <a:gd name="connsiteX88" fmla="*/ 934307 w 2610992"/>
                        <a:gd name="connsiteY88" fmla="*/ 89725 h 354329"/>
                        <a:gd name="connsiteX89" fmla="*/ 483489 w 2610992"/>
                        <a:gd name="connsiteY89" fmla="*/ 111062 h 354329"/>
                        <a:gd name="connsiteX90" fmla="*/ 208026 w 2610992"/>
                        <a:gd name="connsiteY90" fmla="*/ 115443 h 354329"/>
                        <a:gd name="connsiteX91" fmla="*/ 762 w 2610992"/>
                        <a:gd name="connsiteY91" fmla="*/ 104680 h 354329"/>
                        <a:gd name="connsiteX92" fmla="*/ 571 w 2610992"/>
                        <a:gd name="connsiteY92" fmla="*/ 146209 h 354329"/>
                        <a:gd name="connsiteX93" fmla="*/ 279083 w 2610992"/>
                        <a:gd name="connsiteY93" fmla="*/ 154210 h 354329"/>
                        <a:gd name="connsiteX94" fmla="*/ 432245 w 2610992"/>
                        <a:gd name="connsiteY94" fmla="*/ 150114 h 354329"/>
                        <a:gd name="connsiteX95" fmla="*/ 470440 w 2610992"/>
                        <a:gd name="connsiteY95" fmla="*/ 147923 h 354329"/>
                        <a:gd name="connsiteX96" fmla="*/ 508635 w 2610992"/>
                        <a:gd name="connsiteY96" fmla="*/ 145447 h 354329"/>
                        <a:gd name="connsiteX97" fmla="*/ 584835 w 2610992"/>
                        <a:gd name="connsiteY97" fmla="*/ 139446 h 354329"/>
                        <a:gd name="connsiteX98" fmla="*/ 890302 w 2610992"/>
                        <a:gd name="connsiteY98" fmla="*/ 115157 h 354329"/>
                        <a:gd name="connsiteX99" fmla="*/ 1034129 w 2610992"/>
                        <a:gd name="connsiteY99" fmla="*/ 113633 h 354329"/>
                        <a:gd name="connsiteX100" fmla="*/ 1176909 w 2610992"/>
                        <a:gd name="connsiteY100" fmla="*/ 123349 h 354329"/>
                        <a:gd name="connsiteX101" fmla="*/ 1034034 w 2610992"/>
                        <a:gd name="connsiteY101" fmla="*/ 116967 h 354329"/>
                        <a:gd name="connsiteX102" fmla="*/ 978122 w 2610992"/>
                        <a:gd name="connsiteY102" fmla="*/ 117824 h 354329"/>
                        <a:gd name="connsiteX103" fmla="*/ 1034129 w 2610992"/>
                        <a:gd name="connsiteY103" fmla="*/ 118300 h 354329"/>
                        <a:gd name="connsiteX104" fmla="*/ 1176909 w 2610992"/>
                        <a:gd name="connsiteY104" fmla="*/ 128016 h 354329"/>
                        <a:gd name="connsiteX105" fmla="*/ 1034034 w 2610992"/>
                        <a:gd name="connsiteY105" fmla="*/ 121634 h 354329"/>
                        <a:gd name="connsiteX106" fmla="*/ 891064 w 2610992"/>
                        <a:gd name="connsiteY106" fmla="*/ 126492 h 354329"/>
                        <a:gd name="connsiteX107" fmla="*/ 586073 w 2610992"/>
                        <a:gd name="connsiteY107" fmla="*/ 150781 h 354329"/>
                        <a:gd name="connsiteX108" fmla="*/ 509683 w 2610992"/>
                        <a:gd name="connsiteY108" fmla="*/ 156877 h 354329"/>
                        <a:gd name="connsiteX109" fmla="*/ 471392 w 2610992"/>
                        <a:gd name="connsiteY109" fmla="*/ 159448 h 354329"/>
                        <a:gd name="connsiteX110" fmla="*/ 433007 w 2610992"/>
                        <a:gd name="connsiteY110" fmla="*/ 161639 h 354329"/>
                        <a:gd name="connsiteX111" fmla="*/ 279178 w 2610992"/>
                        <a:gd name="connsiteY111" fmla="*/ 165735 h 354329"/>
                        <a:gd name="connsiteX112" fmla="*/ 667 w 2610992"/>
                        <a:gd name="connsiteY112" fmla="*/ 152781 h 354329"/>
                        <a:gd name="connsiteX113" fmla="*/ 667 w 2610992"/>
                        <a:gd name="connsiteY113" fmla="*/ 179451 h 354329"/>
                        <a:gd name="connsiteX114" fmla="*/ 52387 w 2610992"/>
                        <a:gd name="connsiteY114" fmla="*/ 180213 h 354329"/>
                        <a:gd name="connsiteX115" fmla="*/ 222885 w 2610992"/>
                        <a:gd name="connsiteY115" fmla="*/ 184975 h 354329"/>
                        <a:gd name="connsiteX116" fmla="*/ 257461 w 2610992"/>
                        <a:gd name="connsiteY116" fmla="*/ 186214 h 354329"/>
                        <a:gd name="connsiteX117" fmla="*/ 274701 w 2610992"/>
                        <a:gd name="connsiteY117" fmla="*/ 186690 h 354329"/>
                        <a:gd name="connsiteX118" fmla="*/ 283369 w 2610992"/>
                        <a:gd name="connsiteY118" fmla="*/ 186976 h 354329"/>
                        <a:gd name="connsiteX119" fmla="*/ 292037 w 2610992"/>
                        <a:gd name="connsiteY119" fmla="*/ 186976 h 354329"/>
                        <a:gd name="connsiteX120" fmla="*/ 326708 w 2610992"/>
                        <a:gd name="connsiteY120" fmla="*/ 187166 h 354329"/>
                        <a:gd name="connsiteX121" fmla="*/ 344043 w 2610992"/>
                        <a:gd name="connsiteY121" fmla="*/ 187071 h 354329"/>
                        <a:gd name="connsiteX122" fmla="*/ 361379 w 2610992"/>
                        <a:gd name="connsiteY122" fmla="*/ 186785 h 354329"/>
                        <a:gd name="connsiteX123" fmla="*/ 430816 w 2610992"/>
                        <a:gd name="connsiteY123" fmla="*/ 184785 h 354329"/>
                        <a:gd name="connsiteX124" fmla="*/ 465582 w 2610992"/>
                        <a:gd name="connsiteY124" fmla="*/ 183071 h 354329"/>
                        <a:gd name="connsiteX125" fmla="*/ 482918 w 2610992"/>
                        <a:gd name="connsiteY125" fmla="*/ 182213 h 354329"/>
                        <a:gd name="connsiteX126" fmla="*/ 500348 w 2610992"/>
                        <a:gd name="connsiteY126" fmla="*/ 181165 h 354329"/>
                        <a:gd name="connsiteX127" fmla="*/ 779145 w 2610992"/>
                        <a:gd name="connsiteY127" fmla="*/ 159448 h 354329"/>
                        <a:gd name="connsiteX128" fmla="*/ 1042988 w 2610992"/>
                        <a:gd name="connsiteY128" fmla="*/ 158210 h 354329"/>
                        <a:gd name="connsiteX129" fmla="*/ 997458 w 2610992"/>
                        <a:gd name="connsiteY129" fmla="*/ 161925 h 354329"/>
                        <a:gd name="connsiteX130" fmla="*/ 1042988 w 2610992"/>
                        <a:gd name="connsiteY130" fmla="*/ 162878 h 354329"/>
                        <a:gd name="connsiteX131" fmla="*/ 783527 w 2610992"/>
                        <a:gd name="connsiteY131" fmla="*/ 190500 h 354329"/>
                        <a:gd name="connsiteX132" fmla="*/ 503682 w 2610992"/>
                        <a:gd name="connsiteY132" fmla="*/ 212312 h 354329"/>
                        <a:gd name="connsiteX133" fmla="*/ 486061 w 2610992"/>
                        <a:gd name="connsiteY133" fmla="*/ 213360 h 354329"/>
                        <a:gd name="connsiteX134" fmla="*/ 468440 w 2610992"/>
                        <a:gd name="connsiteY134" fmla="*/ 214217 h 354329"/>
                        <a:gd name="connsiteX135" fmla="*/ 433102 w 2610992"/>
                        <a:gd name="connsiteY135" fmla="*/ 215932 h 354329"/>
                        <a:gd name="connsiteX136" fmla="*/ 362141 w 2610992"/>
                        <a:gd name="connsiteY136" fmla="*/ 218027 h 354329"/>
                        <a:gd name="connsiteX137" fmla="*/ 344424 w 2610992"/>
                        <a:gd name="connsiteY137" fmla="*/ 218313 h 354329"/>
                        <a:gd name="connsiteX138" fmla="*/ 326612 w 2610992"/>
                        <a:gd name="connsiteY138" fmla="*/ 218504 h 354329"/>
                        <a:gd name="connsiteX139" fmla="*/ 290989 w 2610992"/>
                        <a:gd name="connsiteY139" fmla="*/ 218313 h 354329"/>
                        <a:gd name="connsiteX140" fmla="*/ 282131 w 2610992"/>
                        <a:gd name="connsiteY140" fmla="*/ 218313 h 354329"/>
                        <a:gd name="connsiteX141" fmla="*/ 273272 w 2610992"/>
                        <a:gd name="connsiteY141" fmla="*/ 218027 h 354329"/>
                        <a:gd name="connsiteX142" fmla="*/ 255461 w 2610992"/>
                        <a:gd name="connsiteY142" fmla="*/ 217551 h 354329"/>
                        <a:gd name="connsiteX143" fmla="*/ 219932 w 2610992"/>
                        <a:gd name="connsiteY143" fmla="*/ 216313 h 354329"/>
                        <a:gd name="connsiteX144" fmla="*/ 50483 w 2610992"/>
                        <a:gd name="connsiteY144" fmla="*/ 198311 h 354329"/>
                        <a:gd name="connsiteX145" fmla="*/ 571 w 2610992"/>
                        <a:gd name="connsiteY145" fmla="*/ 193643 h 354329"/>
                        <a:gd name="connsiteX146" fmla="*/ 190 w 2610992"/>
                        <a:gd name="connsiteY146" fmla="*/ 286036 h 354329"/>
                        <a:gd name="connsiteX147" fmla="*/ 138779 w 2610992"/>
                        <a:gd name="connsiteY147" fmla="*/ 288322 h 354329"/>
                        <a:gd name="connsiteX148" fmla="*/ 444246 w 2610992"/>
                        <a:gd name="connsiteY148" fmla="*/ 279940 h 354329"/>
                        <a:gd name="connsiteX149" fmla="*/ 586740 w 2610992"/>
                        <a:gd name="connsiteY149" fmla="*/ 270700 h 354329"/>
                        <a:gd name="connsiteX150" fmla="*/ 488633 w 2610992"/>
                        <a:gd name="connsiteY150" fmla="*/ 282130 h 354329"/>
                        <a:gd name="connsiteX151" fmla="*/ 586645 w 2610992"/>
                        <a:gd name="connsiteY151" fmla="*/ 275368 h 354329"/>
                        <a:gd name="connsiteX152" fmla="*/ 445103 w 2610992"/>
                        <a:gd name="connsiteY152" fmla="*/ 291274 h 354329"/>
                        <a:gd name="connsiteX153" fmla="*/ 138398 w 2610992"/>
                        <a:gd name="connsiteY153" fmla="*/ 299752 h 354329"/>
                        <a:gd name="connsiteX154" fmla="*/ 0 w 2610992"/>
                        <a:gd name="connsiteY154" fmla="*/ 292513 h 354329"/>
                        <a:gd name="connsiteX155" fmla="*/ 0 w 2610992"/>
                        <a:gd name="connsiteY155" fmla="*/ 328422 h 354329"/>
                        <a:gd name="connsiteX156" fmla="*/ 17621 w 2610992"/>
                        <a:gd name="connsiteY156" fmla="*/ 354330 h 354329"/>
                        <a:gd name="connsiteX157" fmla="*/ 2580799 w 2610992"/>
                        <a:gd name="connsiteY157" fmla="*/ 348139 h 354329"/>
                        <a:gd name="connsiteX158" fmla="*/ 2596610 w 2610992"/>
                        <a:gd name="connsiteY158" fmla="*/ 318230 h 354329"/>
                        <a:gd name="connsiteX159" fmla="*/ 2192369 w 2610992"/>
                        <a:gd name="connsiteY159" fmla="*/ 334518 h 354329"/>
                        <a:gd name="connsiteX160" fmla="*/ 1739456 w 2610992"/>
                        <a:gd name="connsiteY160" fmla="*/ 337375 h 354329"/>
                        <a:gd name="connsiteX161" fmla="*/ 1513237 w 2610992"/>
                        <a:gd name="connsiteY161" fmla="*/ 333185 h 354329"/>
                        <a:gd name="connsiteX162" fmla="*/ 1287399 w 2610992"/>
                        <a:gd name="connsiteY162" fmla="*/ 336899 h 354329"/>
                        <a:gd name="connsiteX163" fmla="*/ 1063466 w 2610992"/>
                        <a:gd name="connsiteY163" fmla="*/ 349948 h 354329"/>
                        <a:gd name="connsiteX164" fmla="*/ 1018318 w 2610992"/>
                        <a:gd name="connsiteY164" fmla="*/ 349948 h 354329"/>
                        <a:gd name="connsiteX165" fmla="*/ 1122712 w 2610992"/>
                        <a:gd name="connsiteY165" fmla="*/ 341090 h 354329"/>
                        <a:gd name="connsiteX166" fmla="*/ 1063466 w 2610992"/>
                        <a:gd name="connsiteY166" fmla="*/ 345281 h 354329"/>
                        <a:gd name="connsiteX167" fmla="*/ 1018318 w 2610992"/>
                        <a:gd name="connsiteY167" fmla="*/ 345281 h 354329"/>
                        <a:gd name="connsiteX168" fmla="*/ 1286732 w 2610992"/>
                        <a:gd name="connsiteY168" fmla="*/ 325564 h 354329"/>
                        <a:gd name="connsiteX169" fmla="*/ 1513332 w 2610992"/>
                        <a:gd name="connsiteY169" fmla="*/ 321850 h 354329"/>
                        <a:gd name="connsiteX170" fmla="*/ 2210943 w 2610992"/>
                        <a:gd name="connsiteY170" fmla="*/ 226028 h 354329"/>
                        <a:gd name="connsiteX171" fmla="*/ 2144363 w 2610992"/>
                        <a:gd name="connsiteY171" fmla="*/ 228505 h 354329"/>
                        <a:gd name="connsiteX172" fmla="*/ 2001965 w 2610992"/>
                        <a:gd name="connsiteY172" fmla="*/ 226600 h 354329"/>
                        <a:gd name="connsiteX173" fmla="*/ 1915478 w 2610992"/>
                        <a:gd name="connsiteY173" fmla="*/ 222123 h 354329"/>
                        <a:gd name="connsiteX174" fmla="*/ 1975676 w 2610992"/>
                        <a:gd name="connsiteY174" fmla="*/ 220599 h 354329"/>
                        <a:gd name="connsiteX175" fmla="*/ 1915478 w 2610992"/>
                        <a:gd name="connsiteY175" fmla="*/ 217456 h 354329"/>
                        <a:gd name="connsiteX176" fmla="*/ 2002155 w 2610992"/>
                        <a:gd name="connsiteY176" fmla="*/ 215265 h 354329"/>
                        <a:gd name="connsiteX177" fmla="*/ 2144554 w 2610992"/>
                        <a:gd name="connsiteY177" fmla="*/ 217170 h 354329"/>
                        <a:gd name="connsiteX178" fmla="*/ 2210943 w 2610992"/>
                        <a:gd name="connsiteY178" fmla="*/ 221361 h 354329"/>
                        <a:gd name="connsiteX179" fmla="*/ 2164747 w 2610992"/>
                        <a:gd name="connsiteY179" fmla="*/ 223075 h 354329"/>
                        <a:gd name="connsiteX180" fmla="*/ 2210943 w 2610992"/>
                        <a:gd name="connsiteY180" fmla="*/ 226028 h 354329"/>
                        <a:gd name="connsiteX181" fmla="*/ 1461897 w 2610992"/>
                        <a:gd name="connsiteY181" fmla="*/ 190214 h 354329"/>
                        <a:gd name="connsiteX182" fmla="*/ 1941290 w 2610992"/>
                        <a:gd name="connsiteY182" fmla="*/ 189071 h 354329"/>
                        <a:gd name="connsiteX183" fmla="*/ 2165128 w 2610992"/>
                        <a:gd name="connsiteY183" fmla="*/ 195167 h 354329"/>
                        <a:gd name="connsiteX184" fmla="*/ 2087309 w 2610992"/>
                        <a:gd name="connsiteY184" fmla="*/ 197644 h 354329"/>
                        <a:gd name="connsiteX185" fmla="*/ 2165128 w 2610992"/>
                        <a:gd name="connsiteY185" fmla="*/ 199739 h 354329"/>
                        <a:gd name="connsiteX186" fmla="*/ 1941195 w 2610992"/>
                        <a:gd name="connsiteY186" fmla="*/ 206978 h 354329"/>
                        <a:gd name="connsiteX187" fmla="*/ 1461802 w 2610992"/>
                        <a:gd name="connsiteY187" fmla="*/ 208121 h 354329"/>
                        <a:gd name="connsiteX188" fmla="*/ 1170337 w 2610992"/>
                        <a:gd name="connsiteY188" fmla="*/ 202216 h 354329"/>
                        <a:gd name="connsiteX189" fmla="*/ 1271683 w 2610992"/>
                        <a:gd name="connsiteY189" fmla="*/ 199644 h 354329"/>
                        <a:gd name="connsiteX190" fmla="*/ 1170337 w 2610992"/>
                        <a:gd name="connsiteY190" fmla="*/ 197548 h 354329"/>
                        <a:gd name="connsiteX191" fmla="*/ 1461897 w 2610992"/>
                        <a:gd name="connsiteY191" fmla="*/ 190214 h 354329"/>
                        <a:gd name="connsiteX192" fmla="*/ 1943005 w 2610992"/>
                        <a:gd name="connsiteY192" fmla="*/ 6667 h 354329"/>
                        <a:gd name="connsiteX193" fmla="*/ 1957864 w 2610992"/>
                        <a:gd name="connsiteY193" fmla="*/ 9620 h 354329"/>
                        <a:gd name="connsiteX194" fmla="*/ 1940052 w 2610992"/>
                        <a:gd name="connsiteY194" fmla="*/ 6667 h 354329"/>
                        <a:gd name="connsiteX195" fmla="*/ 1942910 w 2610992"/>
                        <a:gd name="connsiteY195" fmla="*/ 6667 h 354329"/>
                        <a:gd name="connsiteX196" fmla="*/ 1957864 w 2610992"/>
                        <a:gd name="connsiteY196" fmla="*/ 14288 h 354329"/>
                        <a:gd name="connsiteX197" fmla="*/ 1940052 w 2610992"/>
                        <a:gd name="connsiteY197" fmla="*/ 11335 h 354329"/>
                        <a:gd name="connsiteX198" fmla="*/ 1942910 w 2610992"/>
                        <a:gd name="connsiteY198" fmla="*/ 11335 h 354329"/>
                        <a:gd name="connsiteX199" fmla="*/ 1957769 w 2610992"/>
                        <a:gd name="connsiteY199" fmla="*/ 14288 h 354329"/>
                        <a:gd name="connsiteX200" fmla="*/ 812387 w 2610992"/>
                        <a:gd name="connsiteY200" fmla="*/ 9430 h 354329"/>
                        <a:gd name="connsiteX201" fmla="*/ 915162 w 2610992"/>
                        <a:gd name="connsiteY201" fmla="*/ 9144 h 354329"/>
                        <a:gd name="connsiteX202" fmla="*/ 1189387 w 2610992"/>
                        <a:gd name="connsiteY202" fmla="*/ 8477 h 354329"/>
                        <a:gd name="connsiteX203" fmla="*/ 1168622 w 2610992"/>
                        <a:gd name="connsiteY203" fmla="*/ 9906 h 354329"/>
                        <a:gd name="connsiteX204" fmla="*/ 1116806 w 2610992"/>
                        <a:gd name="connsiteY204" fmla="*/ 13240 h 354329"/>
                        <a:gd name="connsiteX205" fmla="*/ 1189387 w 2610992"/>
                        <a:gd name="connsiteY205" fmla="*/ 13049 h 354329"/>
                        <a:gd name="connsiteX206" fmla="*/ 1168622 w 2610992"/>
                        <a:gd name="connsiteY206" fmla="*/ 14478 h 354329"/>
                        <a:gd name="connsiteX207" fmla="*/ 989266 w 2610992"/>
                        <a:gd name="connsiteY207" fmla="*/ 24765 h 354329"/>
                        <a:gd name="connsiteX208" fmla="*/ 944309 w 2610992"/>
                        <a:gd name="connsiteY208" fmla="*/ 26384 h 354329"/>
                        <a:gd name="connsiteX209" fmla="*/ 899255 w 2610992"/>
                        <a:gd name="connsiteY209" fmla="*/ 27337 h 354329"/>
                        <a:gd name="connsiteX210" fmla="*/ 809054 w 2610992"/>
                        <a:gd name="connsiteY210" fmla="*/ 27337 h 354329"/>
                        <a:gd name="connsiteX211" fmla="*/ 598456 w 2610992"/>
                        <a:gd name="connsiteY211" fmla="*/ 14573 h 354329"/>
                        <a:gd name="connsiteX212" fmla="*/ 658463 w 2610992"/>
                        <a:gd name="connsiteY212" fmla="*/ 14383 h 354329"/>
                        <a:gd name="connsiteX213" fmla="*/ 598456 w 2610992"/>
                        <a:gd name="connsiteY213" fmla="*/ 9906 h 354329"/>
                        <a:gd name="connsiteX214" fmla="*/ 812387 w 2610992"/>
                        <a:gd name="connsiteY214" fmla="*/ 9430 h 354329"/>
                        <a:gd name="connsiteX215" fmla="*/ 2146459 w 2610992"/>
                        <a:gd name="connsiteY215" fmla="*/ 115348 h 354329"/>
                        <a:gd name="connsiteX216" fmla="*/ 2315623 w 2610992"/>
                        <a:gd name="connsiteY216" fmla="*/ 99155 h 354329"/>
                        <a:gd name="connsiteX217" fmla="*/ 2357533 w 2610992"/>
                        <a:gd name="connsiteY217" fmla="*/ 93536 h 354329"/>
                        <a:gd name="connsiteX218" fmla="*/ 2378393 w 2610992"/>
                        <a:gd name="connsiteY218" fmla="*/ 90488 h 354329"/>
                        <a:gd name="connsiteX219" fmla="*/ 2388775 w 2610992"/>
                        <a:gd name="connsiteY219" fmla="*/ 88963 h 354329"/>
                        <a:gd name="connsiteX220" fmla="*/ 2389442 w 2610992"/>
                        <a:gd name="connsiteY220" fmla="*/ 88963 h 354329"/>
                        <a:gd name="connsiteX221" fmla="*/ 2376011 w 2610992"/>
                        <a:gd name="connsiteY221" fmla="*/ 84391 h 354329"/>
                        <a:gd name="connsiteX222" fmla="*/ 2366772 w 2610992"/>
                        <a:gd name="connsiteY222" fmla="*/ 82963 h 354329"/>
                        <a:gd name="connsiteX223" fmla="*/ 2362105 w 2610992"/>
                        <a:gd name="connsiteY223" fmla="*/ 82582 h 354329"/>
                        <a:gd name="connsiteX224" fmla="*/ 2357152 w 2610992"/>
                        <a:gd name="connsiteY224" fmla="*/ 82296 h 354329"/>
                        <a:gd name="connsiteX225" fmla="*/ 2335816 w 2610992"/>
                        <a:gd name="connsiteY225" fmla="*/ 81534 h 354329"/>
                        <a:gd name="connsiteX226" fmla="*/ 1603819 w 2610992"/>
                        <a:gd name="connsiteY226" fmla="*/ 58103 h 354329"/>
                        <a:gd name="connsiteX227" fmla="*/ 870776 w 2610992"/>
                        <a:gd name="connsiteY227" fmla="*/ 58960 h 354329"/>
                        <a:gd name="connsiteX228" fmla="*/ 647795 w 2610992"/>
                        <a:gd name="connsiteY228" fmla="*/ 62103 h 354329"/>
                        <a:gd name="connsiteX229" fmla="*/ 424244 w 2610992"/>
                        <a:gd name="connsiteY229" fmla="*/ 57912 h 354329"/>
                        <a:gd name="connsiteX230" fmla="*/ 204216 w 2610992"/>
                        <a:gd name="connsiteY230" fmla="*/ 32861 h 354329"/>
                        <a:gd name="connsiteX231" fmla="*/ 86582 w 2610992"/>
                        <a:gd name="connsiteY231" fmla="*/ 15907 h 354329"/>
                        <a:gd name="connsiteX232" fmla="*/ 98489 w 2610992"/>
                        <a:gd name="connsiteY232" fmla="*/ 15907 h 354329"/>
                        <a:gd name="connsiteX233" fmla="*/ 205169 w 2610992"/>
                        <a:gd name="connsiteY233" fmla="*/ 29623 h 354329"/>
                        <a:gd name="connsiteX234" fmla="*/ 285369 w 2610992"/>
                        <a:gd name="connsiteY234" fmla="*/ 39243 h 354329"/>
                        <a:gd name="connsiteX235" fmla="*/ 204216 w 2610992"/>
                        <a:gd name="connsiteY235" fmla="*/ 28289 h 354329"/>
                        <a:gd name="connsiteX236" fmla="*/ 86582 w 2610992"/>
                        <a:gd name="connsiteY236" fmla="*/ 11335 h 354329"/>
                        <a:gd name="connsiteX237" fmla="*/ 98489 w 2610992"/>
                        <a:gd name="connsiteY237" fmla="*/ 11335 h 354329"/>
                        <a:gd name="connsiteX238" fmla="*/ 205169 w 2610992"/>
                        <a:gd name="connsiteY238" fmla="*/ 25051 h 354329"/>
                        <a:gd name="connsiteX239" fmla="*/ 425196 w 2610992"/>
                        <a:gd name="connsiteY239" fmla="*/ 46768 h 354329"/>
                        <a:gd name="connsiteX240" fmla="*/ 647414 w 2610992"/>
                        <a:gd name="connsiteY240" fmla="*/ 47625 h 354329"/>
                        <a:gd name="connsiteX241" fmla="*/ 870395 w 2610992"/>
                        <a:gd name="connsiteY241" fmla="*/ 41148 h 354329"/>
                        <a:gd name="connsiteX242" fmla="*/ 1604391 w 2610992"/>
                        <a:gd name="connsiteY242" fmla="*/ 40291 h 354329"/>
                        <a:gd name="connsiteX243" fmla="*/ 2337340 w 2610992"/>
                        <a:gd name="connsiteY243" fmla="*/ 63817 h 354329"/>
                        <a:gd name="connsiteX244" fmla="*/ 2358676 w 2610992"/>
                        <a:gd name="connsiteY244" fmla="*/ 65056 h 354329"/>
                        <a:gd name="connsiteX245" fmla="*/ 2364391 w 2610992"/>
                        <a:gd name="connsiteY245" fmla="*/ 65437 h 354329"/>
                        <a:gd name="connsiteX246" fmla="*/ 2370296 w 2610992"/>
                        <a:gd name="connsiteY246" fmla="*/ 66104 h 354329"/>
                        <a:gd name="connsiteX247" fmla="*/ 2381822 w 2610992"/>
                        <a:gd name="connsiteY247" fmla="*/ 68199 h 354329"/>
                        <a:gd name="connsiteX248" fmla="*/ 2393061 w 2610992"/>
                        <a:gd name="connsiteY248" fmla="*/ 71533 h 354329"/>
                        <a:gd name="connsiteX249" fmla="*/ 2403729 w 2610992"/>
                        <a:gd name="connsiteY249" fmla="*/ 76867 h 354329"/>
                        <a:gd name="connsiteX250" fmla="*/ 2406110 w 2610992"/>
                        <a:gd name="connsiteY250" fmla="*/ 78677 h 354329"/>
                        <a:gd name="connsiteX251" fmla="*/ 2408206 w 2610992"/>
                        <a:gd name="connsiteY251" fmla="*/ 80772 h 354329"/>
                        <a:gd name="connsiteX252" fmla="*/ 2410206 w 2610992"/>
                        <a:gd name="connsiteY252" fmla="*/ 83439 h 354329"/>
                        <a:gd name="connsiteX253" fmla="*/ 2411444 w 2610992"/>
                        <a:gd name="connsiteY253" fmla="*/ 86678 h 354329"/>
                        <a:gd name="connsiteX254" fmla="*/ 2411635 w 2610992"/>
                        <a:gd name="connsiteY254" fmla="*/ 92107 h 354329"/>
                        <a:gd name="connsiteX255" fmla="*/ 2411540 w 2610992"/>
                        <a:gd name="connsiteY255" fmla="*/ 97631 h 354329"/>
                        <a:gd name="connsiteX256" fmla="*/ 2410778 w 2610992"/>
                        <a:gd name="connsiteY256" fmla="*/ 100774 h 354329"/>
                        <a:gd name="connsiteX257" fmla="*/ 2410587 w 2610992"/>
                        <a:gd name="connsiteY257" fmla="*/ 101537 h 354329"/>
                        <a:gd name="connsiteX258" fmla="*/ 2410206 w 2610992"/>
                        <a:gd name="connsiteY258" fmla="*/ 101822 h 354329"/>
                        <a:gd name="connsiteX259" fmla="*/ 2409635 w 2610992"/>
                        <a:gd name="connsiteY259" fmla="*/ 101822 h 354329"/>
                        <a:gd name="connsiteX260" fmla="*/ 2407539 w 2610992"/>
                        <a:gd name="connsiteY260" fmla="*/ 102489 h 354329"/>
                        <a:gd name="connsiteX261" fmla="*/ 2403253 w 2610992"/>
                        <a:gd name="connsiteY261" fmla="*/ 103441 h 354329"/>
                        <a:gd name="connsiteX262" fmla="*/ 2398395 w 2610992"/>
                        <a:gd name="connsiteY262" fmla="*/ 104108 h 354329"/>
                        <a:gd name="connsiteX263" fmla="*/ 2392109 w 2610992"/>
                        <a:gd name="connsiteY263" fmla="*/ 104965 h 354329"/>
                        <a:gd name="connsiteX264" fmla="*/ 2381536 w 2610992"/>
                        <a:gd name="connsiteY264" fmla="*/ 106299 h 354329"/>
                        <a:gd name="connsiteX265" fmla="*/ 2360390 w 2610992"/>
                        <a:gd name="connsiteY265" fmla="*/ 108966 h 354329"/>
                        <a:gd name="connsiteX266" fmla="*/ 2317909 w 2610992"/>
                        <a:gd name="connsiteY266" fmla="*/ 113729 h 354329"/>
                        <a:gd name="connsiteX267" fmla="*/ 2147030 w 2610992"/>
                        <a:gd name="connsiteY267" fmla="*/ 126778 h 354329"/>
                        <a:gd name="connsiteX268" fmla="*/ 1804416 w 2610992"/>
                        <a:gd name="connsiteY268" fmla="*/ 122777 h 354329"/>
                        <a:gd name="connsiteX269" fmla="*/ 2042351 w 2610992"/>
                        <a:gd name="connsiteY269" fmla="*/ 124968 h 354329"/>
                        <a:gd name="connsiteX270" fmla="*/ 1804416 w 2610992"/>
                        <a:gd name="connsiteY270" fmla="*/ 118205 h 354329"/>
                        <a:gd name="connsiteX271" fmla="*/ 2146268 w 2610992"/>
                        <a:gd name="connsiteY271" fmla="*/ 115633 h 354329"/>
                        <a:gd name="connsiteX272" fmla="*/ 1544098 w 2610992"/>
                        <a:gd name="connsiteY272" fmla="*/ 119920 h 354329"/>
                        <a:gd name="connsiteX273" fmla="*/ 1650016 w 2610992"/>
                        <a:gd name="connsiteY273" fmla="*/ 125921 h 354329"/>
                        <a:gd name="connsiteX274" fmla="*/ 1699165 w 2610992"/>
                        <a:gd name="connsiteY274" fmla="*/ 131636 h 354329"/>
                        <a:gd name="connsiteX275" fmla="*/ 1664780 w 2610992"/>
                        <a:gd name="connsiteY275" fmla="*/ 132207 h 354329"/>
                        <a:gd name="connsiteX276" fmla="*/ 1699165 w 2610992"/>
                        <a:gd name="connsiteY276" fmla="*/ 136207 h 354329"/>
                        <a:gd name="connsiteX277" fmla="*/ 1649254 w 2610992"/>
                        <a:gd name="connsiteY277" fmla="*/ 137065 h 354329"/>
                        <a:gd name="connsiteX278" fmla="*/ 1543145 w 2610992"/>
                        <a:gd name="connsiteY278" fmla="*/ 131064 h 354329"/>
                        <a:gd name="connsiteX279" fmla="*/ 1479233 w 2610992"/>
                        <a:gd name="connsiteY279" fmla="*/ 123539 h 354329"/>
                        <a:gd name="connsiteX280" fmla="*/ 1523810 w 2610992"/>
                        <a:gd name="connsiteY280" fmla="*/ 124206 h 354329"/>
                        <a:gd name="connsiteX281" fmla="*/ 1479328 w 2610992"/>
                        <a:gd name="connsiteY281" fmla="*/ 118967 h 354329"/>
                        <a:gd name="connsiteX282" fmla="*/ 1544193 w 2610992"/>
                        <a:gd name="connsiteY282" fmla="*/ 119920 h 354329"/>
                        <a:gd name="connsiteX283" fmla="*/ 411575 w 2610992"/>
                        <a:gd name="connsiteY283" fmla="*/ 141732 h 354329"/>
                        <a:gd name="connsiteX284" fmla="*/ 261080 w 2610992"/>
                        <a:gd name="connsiteY284" fmla="*/ 150781 h 354329"/>
                        <a:gd name="connsiteX285" fmla="*/ 169164 w 2610992"/>
                        <a:gd name="connsiteY285" fmla="*/ 150304 h 354329"/>
                        <a:gd name="connsiteX286" fmla="*/ 232791 w 2610992"/>
                        <a:gd name="connsiteY286" fmla="*/ 146018 h 354329"/>
                        <a:gd name="connsiteX287" fmla="*/ 169164 w 2610992"/>
                        <a:gd name="connsiteY287" fmla="*/ 145637 h 354329"/>
                        <a:gd name="connsiteX288" fmla="*/ 260509 w 2610992"/>
                        <a:gd name="connsiteY288" fmla="*/ 139446 h 354329"/>
                        <a:gd name="connsiteX289" fmla="*/ 410527 w 2610992"/>
                        <a:gd name="connsiteY289" fmla="*/ 130397 h 354329"/>
                        <a:gd name="connsiteX290" fmla="*/ 481013 w 2610992"/>
                        <a:gd name="connsiteY290" fmla="*/ 127635 h 354329"/>
                        <a:gd name="connsiteX291" fmla="*/ 432816 w 2610992"/>
                        <a:gd name="connsiteY291" fmla="*/ 134207 h 354329"/>
                        <a:gd name="connsiteX292" fmla="*/ 481013 w 2610992"/>
                        <a:gd name="connsiteY292" fmla="*/ 132302 h 354329"/>
                        <a:gd name="connsiteX293" fmla="*/ 411671 w 2610992"/>
                        <a:gd name="connsiteY293" fmla="*/ 141732 h 354329"/>
                        <a:gd name="connsiteX294" fmla="*/ 1045655 w 2610992"/>
                        <a:gd name="connsiteY294" fmla="*/ 309563 h 354329"/>
                        <a:gd name="connsiteX295" fmla="*/ 804005 w 2610992"/>
                        <a:gd name="connsiteY295" fmla="*/ 336328 h 354329"/>
                        <a:gd name="connsiteX296" fmla="*/ 968978 w 2610992"/>
                        <a:gd name="connsiteY296" fmla="*/ 310610 h 354329"/>
                        <a:gd name="connsiteX297" fmla="*/ 804005 w 2610992"/>
                        <a:gd name="connsiteY297" fmla="*/ 331661 h 354329"/>
                        <a:gd name="connsiteX298" fmla="*/ 1044797 w 2610992"/>
                        <a:gd name="connsiteY298" fmla="*/ 298323 h 354329"/>
                        <a:gd name="connsiteX299" fmla="*/ 1448562 w 2610992"/>
                        <a:gd name="connsiteY299" fmla="*/ 295370 h 354329"/>
                        <a:gd name="connsiteX300" fmla="*/ 1636205 w 2610992"/>
                        <a:gd name="connsiteY300" fmla="*/ 306896 h 354329"/>
                        <a:gd name="connsiteX301" fmla="*/ 1505807 w 2610992"/>
                        <a:gd name="connsiteY301" fmla="*/ 303371 h 354329"/>
                        <a:gd name="connsiteX302" fmla="*/ 1636205 w 2610992"/>
                        <a:gd name="connsiteY302" fmla="*/ 311563 h 354329"/>
                        <a:gd name="connsiteX303" fmla="*/ 1447990 w 2610992"/>
                        <a:gd name="connsiteY303" fmla="*/ 306705 h 354329"/>
                        <a:gd name="connsiteX304" fmla="*/ 1045750 w 2610992"/>
                        <a:gd name="connsiteY304" fmla="*/ 309658 h 3543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992" h="354329">
                          <a:moveTo>
                            <a:pt x="1513046" y="321373"/>
                          </a:moveTo>
                          <a:cubicBezTo>
                            <a:pt x="1588580" y="322231"/>
                            <a:pt x="1663922" y="324612"/>
                            <a:pt x="1739265" y="325564"/>
                          </a:cubicBezTo>
                          <a:cubicBezTo>
                            <a:pt x="1890046" y="327565"/>
                            <a:pt x="2040827" y="326136"/>
                            <a:pt x="2191607" y="322707"/>
                          </a:cubicBezTo>
                          <a:cubicBezTo>
                            <a:pt x="2327243" y="320707"/>
                            <a:pt x="2462975" y="317087"/>
                            <a:pt x="2598611" y="312706"/>
                          </a:cubicBezTo>
                          <a:cubicBezTo>
                            <a:pt x="2602135" y="305657"/>
                            <a:pt x="2605754" y="298609"/>
                            <a:pt x="2609564" y="291751"/>
                          </a:cubicBezTo>
                          <a:lnTo>
                            <a:pt x="2609755" y="248221"/>
                          </a:lnTo>
                          <a:cubicBezTo>
                            <a:pt x="2536317" y="256032"/>
                            <a:pt x="2462689" y="263271"/>
                            <a:pt x="2388870" y="269748"/>
                          </a:cubicBezTo>
                          <a:cubicBezTo>
                            <a:pt x="2308955" y="276796"/>
                            <a:pt x="2228755" y="282797"/>
                            <a:pt x="2148459" y="288131"/>
                          </a:cubicBezTo>
                          <a:cubicBezTo>
                            <a:pt x="1976152" y="292417"/>
                            <a:pt x="1803654" y="292513"/>
                            <a:pt x="1631347" y="289084"/>
                          </a:cubicBezTo>
                          <a:cubicBezTo>
                            <a:pt x="1545241" y="287369"/>
                            <a:pt x="1459040" y="284416"/>
                            <a:pt x="1373219" y="280892"/>
                          </a:cubicBezTo>
                          <a:cubicBezTo>
                            <a:pt x="1287494" y="277273"/>
                            <a:pt x="1202912" y="273748"/>
                            <a:pt x="1118616" y="275844"/>
                          </a:cubicBezTo>
                          <a:cubicBezTo>
                            <a:pt x="1015746" y="274606"/>
                            <a:pt x="912019" y="279368"/>
                            <a:pt x="808482" y="287179"/>
                          </a:cubicBezTo>
                          <a:cubicBezTo>
                            <a:pt x="704945" y="294989"/>
                            <a:pt x="601409" y="305848"/>
                            <a:pt x="498062" y="316706"/>
                          </a:cubicBezTo>
                          <a:cubicBezTo>
                            <a:pt x="521303" y="312706"/>
                            <a:pt x="544640" y="308705"/>
                            <a:pt x="567976" y="304800"/>
                          </a:cubicBezTo>
                          <a:cubicBezTo>
                            <a:pt x="544735" y="307181"/>
                            <a:pt x="521399" y="309658"/>
                            <a:pt x="498158" y="312134"/>
                          </a:cubicBezTo>
                          <a:cubicBezTo>
                            <a:pt x="599599" y="294704"/>
                            <a:pt x="701231" y="277368"/>
                            <a:pt x="804101" y="262890"/>
                          </a:cubicBezTo>
                          <a:cubicBezTo>
                            <a:pt x="906971" y="248317"/>
                            <a:pt x="1011269" y="236791"/>
                            <a:pt x="1117283" y="231267"/>
                          </a:cubicBezTo>
                          <a:lnTo>
                            <a:pt x="1133666" y="230886"/>
                          </a:lnTo>
                          <a:lnTo>
                            <a:pt x="1150049" y="230886"/>
                          </a:lnTo>
                          <a:cubicBezTo>
                            <a:pt x="1161002" y="230696"/>
                            <a:pt x="1171861" y="230600"/>
                            <a:pt x="1182815" y="230600"/>
                          </a:cubicBezTo>
                          <a:cubicBezTo>
                            <a:pt x="1204627" y="230696"/>
                            <a:pt x="1226439" y="231077"/>
                            <a:pt x="1248156" y="231648"/>
                          </a:cubicBezTo>
                          <a:cubicBezTo>
                            <a:pt x="1291590" y="232791"/>
                            <a:pt x="1334643" y="234601"/>
                            <a:pt x="1377410" y="236411"/>
                          </a:cubicBezTo>
                          <a:cubicBezTo>
                            <a:pt x="1462850" y="239935"/>
                            <a:pt x="1548194" y="242888"/>
                            <a:pt x="1633728" y="244602"/>
                          </a:cubicBezTo>
                          <a:cubicBezTo>
                            <a:pt x="1804702" y="248031"/>
                            <a:pt x="1975866" y="247936"/>
                            <a:pt x="2146840" y="243649"/>
                          </a:cubicBezTo>
                          <a:cubicBezTo>
                            <a:pt x="2226850" y="244983"/>
                            <a:pt x="2307050" y="245650"/>
                            <a:pt x="2387251" y="245269"/>
                          </a:cubicBezTo>
                          <a:cubicBezTo>
                            <a:pt x="2461450" y="244983"/>
                            <a:pt x="2535650" y="243840"/>
                            <a:pt x="2609946" y="242221"/>
                          </a:cubicBezTo>
                          <a:lnTo>
                            <a:pt x="2609946" y="206502"/>
                          </a:lnTo>
                          <a:cubicBezTo>
                            <a:pt x="2537555" y="207264"/>
                            <a:pt x="2464975" y="207740"/>
                            <a:pt x="2392394" y="207645"/>
                          </a:cubicBezTo>
                          <a:cubicBezTo>
                            <a:pt x="2347341" y="206502"/>
                            <a:pt x="2302193" y="205264"/>
                            <a:pt x="2257235" y="203835"/>
                          </a:cubicBezTo>
                          <a:cubicBezTo>
                            <a:pt x="2288572" y="203263"/>
                            <a:pt x="2319909" y="202597"/>
                            <a:pt x="2351246" y="201930"/>
                          </a:cubicBezTo>
                          <a:cubicBezTo>
                            <a:pt x="2319909" y="201073"/>
                            <a:pt x="2288572" y="200215"/>
                            <a:pt x="2257235" y="199263"/>
                          </a:cubicBezTo>
                          <a:cubicBezTo>
                            <a:pt x="2302383" y="198501"/>
                            <a:pt x="2347436" y="197548"/>
                            <a:pt x="2392490" y="196501"/>
                          </a:cubicBezTo>
                          <a:cubicBezTo>
                            <a:pt x="2465070" y="196501"/>
                            <a:pt x="2537555" y="196024"/>
                            <a:pt x="2610136" y="195358"/>
                          </a:cubicBezTo>
                          <a:lnTo>
                            <a:pt x="2610326" y="147923"/>
                          </a:lnTo>
                          <a:cubicBezTo>
                            <a:pt x="2440972" y="161735"/>
                            <a:pt x="2270760" y="171069"/>
                            <a:pt x="2100263" y="174974"/>
                          </a:cubicBezTo>
                          <a:cubicBezTo>
                            <a:pt x="1994344" y="176784"/>
                            <a:pt x="1888427" y="176784"/>
                            <a:pt x="1782604" y="174784"/>
                          </a:cubicBezTo>
                          <a:cubicBezTo>
                            <a:pt x="1729740" y="173736"/>
                            <a:pt x="1676781" y="172307"/>
                            <a:pt x="1623917" y="170402"/>
                          </a:cubicBezTo>
                          <a:cubicBezTo>
                            <a:pt x="1571054" y="168497"/>
                            <a:pt x="1518285" y="166402"/>
                            <a:pt x="1465517" y="165259"/>
                          </a:cubicBezTo>
                          <a:cubicBezTo>
                            <a:pt x="1439132" y="164687"/>
                            <a:pt x="1412748" y="164402"/>
                            <a:pt x="1386364" y="164402"/>
                          </a:cubicBezTo>
                          <a:cubicBezTo>
                            <a:pt x="1359980" y="164497"/>
                            <a:pt x="1333595" y="164973"/>
                            <a:pt x="1307306" y="165925"/>
                          </a:cubicBezTo>
                          <a:cubicBezTo>
                            <a:pt x="1254633" y="167830"/>
                            <a:pt x="1202341" y="172498"/>
                            <a:pt x="1150334" y="178689"/>
                          </a:cubicBezTo>
                          <a:cubicBezTo>
                            <a:pt x="1098328" y="184880"/>
                            <a:pt x="1046607" y="192500"/>
                            <a:pt x="994886" y="200120"/>
                          </a:cubicBezTo>
                          <a:cubicBezTo>
                            <a:pt x="943166" y="207740"/>
                            <a:pt x="891254" y="215170"/>
                            <a:pt x="839057" y="221742"/>
                          </a:cubicBezTo>
                          <a:cubicBezTo>
                            <a:pt x="585216" y="252794"/>
                            <a:pt x="327279" y="267367"/>
                            <a:pt x="69914" y="265843"/>
                          </a:cubicBezTo>
                          <a:cubicBezTo>
                            <a:pt x="247650" y="265366"/>
                            <a:pt x="425387" y="256985"/>
                            <a:pt x="601599" y="241078"/>
                          </a:cubicBezTo>
                          <a:cubicBezTo>
                            <a:pt x="425101" y="255461"/>
                            <a:pt x="247460" y="262223"/>
                            <a:pt x="69914" y="261175"/>
                          </a:cubicBezTo>
                          <a:cubicBezTo>
                            <a:pt x="327279" y="260509"/>
                            <a:pt x="584645" y="243649"/>
                            <a:pt x="837343" y="210598"/>
                          </a:cubicBezTo>
                          <a:cubicBezTo>
                            <a:pt x="889349" y="204121"/>
                            <a:pt x="941070" y="196691"/>
                            <a:pt x="992886" y="189071"/>
                          </a:cubicBezTo>
                          <a:cubicBezTo>
                            <a:pt x="1044607" y="181451"/>
                            <a:pt x="1096423" y="173736"/>
                            <a:pt x="1148810" y="167545"/>
                          </a:cubicBezTo>
                          <a:cubicBezTo>
                            <a:pt x="1201103" y="161258"/>
                            <a:pt x="1253871" y="156591"/>
                            <a:pt x="1307021" y="154686"/>
                          </a:cubicBezTo>
                          <a:cubicBezTo>
                            <a:pt x="1333500" y="153733"/>
                            <a:pt x="1360075" y="153162"/>
                            <a:pt x="1386650" y="153067"/>
                          </a:cubicBezTo>
                          <a:cubicBezTo>
                            <a:pt x="1413129" y="153067"/>
                            <a:pt x="1439704" y="153353"/>
                            <a:pt x="1466183" y="153924"/>
                          </a:cubicBezTo>
                          <a:cubicBezTo>
                            <a:pt x="1519142" y="155067"/>
                            <a:pt x="1572006" y="157163"/>
                            <a:pt x="1624775" y="159067"/>
                          </a:cubicBezTo>
                          <a:cubicBezTo>
                            <a:pt x="1677543" y="160972"/>
                            <a:pt x="1730407" y="162401"/>
                            <a:pt x="1783175" y="163449"/>
                          </a:cubicBezTo>
                          <a:cubicBezTo>
                            <a:pt x="1888808" y="165449"/>
                            <a:pt x="1994630" y="165449"/>
                            <a:pt x="2100263" y="163639"/>
                          </a:cubicBezTo>
                          <a:cubicBezTo>
                            <a:pt x="2270570" y="161639"/>
                            <a:pt x="2440877" y="154210"/>
                            <a:pt x="2610517" y="142304"/>
                          </a:cubicBezTo>
                          <a:lnTo>
                            <a:pt x="2610898" y="42386"/>
                          </a:lnTo>
                          <a:cubicBezTo>
                            <a:pt x="2610898" y="42386"/>
                            <a:pt x="2610517" y="42386"/>
                            <a:pt x="2610326" y="42386"/>
                          </a:cubicBezTo>
                          <a:cubicBezTo>
                            <a:pt x="2535365" y="41434"/>
                            <a:pt x="2460403" y="39814"/>
                            <a:pt x="2385441" y="37624"/>
                          </a:cubicBezTo>
                          <a:cubicBezTo>
                            <a:pt x="2350580" y="34385"/>
                            <a:pt x="2315813" y="30956"/>
                            <a:pt x="2281142" y="27337"/>
                          </a:cubicBezTo>
                          <a:cubicBezTo>
                            <a:pt x="2293239" y="27051"/>
                            <a:pt x="2305431" y="26575"/>
                            <a:pt x="2317528" y="26289"/>
                          </a:cubicBezTo>
                          <a:cubicBezTo>
                            <a:pt x="2305431" y="25051"/>
                            <a:pt x="2293239" y="24003"/>
                            <a:pt x="2281142" y="22765"/>
                          </a:cubicBezTo>
                          <a:cubicBezTo>
                            <a:pt x="2316290" y="21907"/>
                            <a:pt x="2351342" y="20860"/>
                            <a:pt x="2386489" y="19717"/>
                          </a:cubicBezTo>
                          <a:cubicBezTo>
                            <a:pt x="2461260" y="22003"/>
                            <a:pt x="2536031" y="23527"/>
                            <a:pt x="2610803" y="24479"/>
                          </a:cubicBezTo>
                          <a:cubicBezTo>
                            <a:pt x="2610803" y="24479"/>
                            <a:pt x="2610898" y="24479"/>
                            <a:pt x="2610993" y="24479"/>
                          </a:cubicBezTo>
                          <a:lnTo>
                            <a:pt x="2610993" y="1714"/>
                          </a:lnTo>
                          <a:cubicBezTo>
                            <a:pt x="2590324" y="5715"/>
                            <a:pt x="2569464" y="9620"/>
                            <a:pt x="2548033" y="11144"/>
                          </a:cubicBezTo>
                          <a:cubicBezTo>
                            <a:pt x="2499360" y="14669"/>
                            <a:pt x="2448973" y="12287"/>
                            <a:pt x="2400300" y="10382"/>
                          </a:cubicBezTo>
                          <a:cubicBezTo>
                            <a:pt x="2339435" y="8001"/>
                            <a:pt x="2278761" y="4858"/>
                            <a:pt x="2217992" y="2191"/>
                          </a:cubicBezTo>
                          <a:cubicBezTo>
                            <a:pt x="2042065" y="4953"/>
                            <a:pt x="1866138" y="1905"/>
                            <a:pt x="1690211" y="2286"/>
                          </a:cubicBezTo>
                          <a:cubicBezTo>
                            <a:pt x="1685925" y="2286"/>
                            <a:pt x="1682210" y="1810"/>
                            <a:pt x="1678781" y="953"/>
                          </a:cubicBezTo>
                          <a:cubicBezTo>
                            <a:pt x="1633728" y="3238"/>
                            <a:pt x="1588770" y="5620"/>
                            <a:pt x="1543622" y="7334"/>
                          </a:cubicBezTo>
                          <a:cubicBezTo>
                            <a:pt x="1452944" y="10668"/>
                            <a:pt x="1362170" y="9715"/>
                            <a:pt x="1271492" y="8954"/>
                          </a:cubicBezTo>
                          <a:cubicBezTo>
                            <a:pt x="1180814" y="8096"/>
                            <a:pt x="1090422" y="8668"/>
                            <a:pt x="999935" y="3810"/>
                          </a:cubicBezTo>
                          <a:cubicBezTo>
                            <a:pt x="977075" y="2572"/>
                            <a:pt x="954214" y="1238"/>
                            <a:pt x="931259" y="0"/>
                          </a:cubicBezTo>
                          <a:lnTo>
                            <a:pt x="648938" y="667"/>
                          </a:lnTo>
                          <a:cubicBezTo>
                            <a:pt x="632270" y="1714"/>
                            <a:pt x="615696" y="2667"/>
                            <a:pt x="599027" y="3524"/>
                          </a:cubicBezTo>
                          <a:cubicBezTo>
                            <a:pt x="553879" y="5715"/>
                            <a:pt x="508635" y="6191"/>
                            <a:pt x="463487" y="6477"/>
                          </a:cubicBezTo>
                          <a:cubicBezTo>
                            <a:pt x="309277" y="7525"/>
                            <a:pt x="155162" y="3334"/>
                            <a:pt x="1048" y="2191"/>
                          </a:cubicBezTo>
                          <a:lnTo>
                            <a:pt x="667" y="98488"/>
                          </a:lnTo>
                          <a:cubicBezTo>
                            <a:pt x="69533" y="103251"/>
                            <a:pt x="138875" y="104870"/>
                            <a:pt x="208026" y="104204"/>
                          </a:cubicBezTo>
                          <a:cubicBezTo>
                            <a:pt x="299561" y="103441"/>
                            <a:pt x="390906" y="98965"/>
                            <a:pt x="482060" y="93250"/>
                          </a:cubicBezTo>
                          <a:cubicBezTo>
                            <a:pt x="632270" y="85725"/>
                            <a:pt x="782479" y="74962"/>
                            <a:pt x="933736" y="71914"/>
                          </a:cubicBezTo>
                          <a:cubicBezTo>
                            <a:pt x="1084993" y="68961"/>
                            <a:pt x="1235964" y="74104"/>
                            <a:pt x="1386459" y="79248"/>
                          </a:cubicBezTo>
                          <a:cubicBezTo>
                            <a:pt x="1526858" y="86296"/>
                            <a:pt x="1667161" y="93536"/>
                            <a:pt x="1808036" y="94393"/>
                          </a:cubicBezTo>
                          <a:cubicBezTo>
                            <a:pt x="1759172" y="95631"/>
                            <a:pt x="1710214" y="95917"/>
                            <a:pt x="1661255" y="95821"/>
                          </a:cubicBezTo>
                          <a:cubicBezTo>
                            <a:pt x="1710119" y="97346"/>
                            <a:pt x="1758982" y="98679"/>
                            <a:pt x="1808036" y="98965"/>
                          </a:cubicBezTo>
                          <a:cubicBezTo>
                            <a:pt x="1667161" y="102489"/>
                            <a:pt x="1526096" y="99727"/>
                            <a:pt x="1385411" y="97060"/>
                          </a:cubicBezTo>
                          <a:cubicBezTo>
                            <a:pt x="1234916" y="91916"/>
                            <a:pt x="1084517" y="86773"/>
                            <a:pt x="934307" y="89725"/>
                          </a:cubicBezTo>
                          <a:cubicBezTo>
                            <a:pt x="784098" y="92773"/>
                            <a:pt x="634079" y="103441"/>
                            <a:pt x="483489" y="111062"/>
                          </a:cubicBezTo>
                          <a:cubicBezTo>
                            <a:pt x="391763" y="114586"/>
                            <a:pt x="299847" y="116872"/>
                            <a:pt x="208026" y="115443"/>
                          </a:cubicBezTo>
                          <a:cubicBezTo>
                            <a:pt x="138684" y="114395"/>
                            <a:pt x="69342" y="111062"/>
                            <a:pt x="762" y="104680"/>
                          </a:cubicBezTo>
                          <a:lnTo>
                            <a:pt x="571" y="146209"/>
                          </a:lnTo>
                          <a:cubicBezTo>
                            <a:pt x="93059" y="152686"/>
                            <a:pt x="186119" y="155448"/>
                            <a:pt x="279083" y="154210"/>
                          </a:cubicBezTo>
                          <a:cubicBezTo>
                            <a:pt x="330137" y="154019"/>
                            <a:pt x="381286" y="152686"/>
                            <a:pt x="432245" y="150114"/>
                          </a:cubicBezTo>
                          <a:cubicBezTo>
                            <a:pt x="445008" y="149352"/>
                            <a:pt x="457772" y="148780"/>
                            <a:pt x="470440" y="147923"/>
                          </a:cubicBezTo>
                          <a:lnTo>
                            <a:pt x="508635" y="145447"/>
                          </a:lnTo>
                          <a:cubicBezTo>
                            <a:pt x="534067" y="143542"/>
                            <a:pt x="559499" y="141637"/>
                            <a:pt x="584835" y="139446"/>
                          </a:cubicBezTo>
                          <a:cubicBezTo>
                            <a:pt x="686467" y="130873"/>
                            <a:pt x="787908" y="120396"/>
                            <a:pt x="890302" y="115157"/>
                          </a:cubicBezTo>
                          <a:cubicBezTo>
                            <a:pt x="938213" y="113347"/>
                            <a:pt x="986219" y="112300"/>
                            <a:pt x="1034129" y="113633"/>
                          </a:cubicBezTo>
                          <a:cubicBezTo>
                            <a:pt x="1082040" y="114871"/>
                            <a:pt x="1129760" y="117920"/>
                            <a:pt x="1176909" y="123349"/>
                          </a:cubicBezTo>
                          <a:cubicBezTo>
                            <a:pt x="1129570" y="118967"/>
                            <a:pt x="1081754" y="117062"/>
                            <a:pt x="1034034" y="116967"/>
                          </a:cubicBezTo>
                          <a:cubicBezTo>
                            <a:pt x="1015365" y="116967"/>
                            <a:pt x="996696" y="117253"/>
                            <a:pt x="978122" y="117824"/>
                          </a:cubicBezTo>
                          <a:cubicBezTo>
                            <a:pt x="996791" y="117729"/>
                            <a:pt x="1015460" y="117824"/>
                            <a:pt x="1034129" y="118300"/>
                          </a:cubicBezTo>
                          <a:cubicBezTo>
                            <a:pt x="1082040" y="119539"/>
                            <a:pt x="1129760" y="122587"/>
                            <a:pt x="1176909" y="128016"/>
                          </a:cubicBezTo>
                          <a:cubicBezTo>
                            <a:pt x="1129570" y="123635"/>
                            <a:pt x="1081754" y="121729"/>
                            <a:pt x="1034034" y="121634"/>
                          </a:cubicBezTo>
                          <a:cubicBezTo>
                            <a:pt x="986314" y="121444"/>
                            <a:pt x="938594" y="123539"/>
                            <a:pt x="891064" y="126492"/>
                          </a:cubicBezTo>
                          <a:cubicBezTo>
                            <a:pt x="789146" y="131731"/>
                            <a:pt x="687800" y="142208"/>
                            <a:pt x="586073" y="150781"/>
                          </a:cubicBezTo>
                          <a:cubicBezTo>
                            <a:pt x="560642" y="152971"/>
                            <a:pt x="535115" y="154877"/>
                            <a:pt x="509683" y="156877"/>
                          </a:cubicBezTo>
                          <a:lnTo>
                            <a:pt x="471392" y="159448"/>
                          </a:lnTo>
                          <a:cubicBezTo>
                            <a:pt x="458629" y="160306"/>
                            <a:pt x="445770" y="160877"/>
                            <a:pt x="433007" y="161639"/>
                          </a:cubicBezTo>
                          <a:cubicBezTo>
                            <a:pt x="381857" y="164211"/>
                            <a:pt x="330518" y="165545"/>
                            <a:pt x="279178" y="165735"/>
                          </a:cubicBezTo>
                          <a:cubicBezTo>
                            <a:pt x="185928" y="165354"/>
                            <a:pt x="92869" y="160972"/>
                            <a:pt x="667" y="152781"/>
                          </a:cubicBezTo>
                          <a:lnTo>
                            <a:pt x="667" y="179451"/>
                          </a:lnTo>
                          <a:cubicBezTo>
                            <a:pt x="17907" y="179451"/>
                            <a:pt x="35147" y="179737"/>
                            <a:pt x="52387" y="180213"/>
                          </a:cubicBezTo>
                          <a:cubicBezTo>
                            <a:pt x="109633" y="181642"/>
                            <a:pt x="166592" y="184499"/>
                            <a:pt x="222885" y="184975"/>
                          </a:cubicBezTo>
                          <a:cubicBezTo>
                            <a:pt x="234410" y="185642"/>
                            <a:pt x="245936" y="185833"/>
                            <a:pt x="257461" y="186214"/>
                          </a:cubicBezTo>
                          <a:lnTo>
                            <a:pt x="274701" y="186690"/>
                          </a:lnTo>
                          <a:lnTo>
                            <a:pt x="283369" y="186976"/>
                          </a:lnTo>
                          <a:lnTo>
                            <a:pt x="292037" y="186976"/>
                          </a:lnTo>
                          <a:cubicBezTo>
                            <a:pt x="292037" y="186976"/>
                            <a:pt x="326708" y="187166"/>
                            <a:pt x="326708" y="187166"/>
                          </a:cubicBezTo>
                          <a:cubicBezTo>
                            <a:pt x="332518" y="187166"/>
                            <a:pt x="338233" y="187166"/>
                            <a:pt x="344043" y="187071"/>
                          </a:cubicBezTo>
                          <a:lnTo>
                            <a:pt x="361379" y="186785"/>
                          </a:lnTo>
                          <a:cubicBezTo>
                            <a:pt x="384524" y="186595"/>
                            <a:pt x="407670" y="185547"/>
                            <a:pt x="430816" y="184785"/>
                          </a:cubicBezTo>
                          <a:cubicBezTo>
                            <a:pt x="442436" y="184309"/>
                            <a:pt x="453962" y="183642"/>
                            <a:pt x="465582" y="183071"/>
                          </a:cubicBezTo>
                          <a:lnTo>
                            <a:pt x="482918" y="182213"/>
                          </a:lnTo>
                          <a:lnTo>
                            <a:pt x="500348" y="181165"/>
                          </a:lnTo>
                          <a:cubicBezTo>
                            <a:pt x="593122" y="175546"/>
                            <a:pt x="685800" y="166973"/>
                            <a:pt x="779145" y="159448"/>
                          </a:cubicBezTo>
                          <a:cubicBezTo>
                            <a:pt x="867061" y="156877"/>
                            <a:pt x="955358" y="155543"/>
                            <a:pt x="1042988" y="158210"/>
                          </a:cubicBezTo>
                          <a:cubicBezTo>
                            <a:pt x="1027748" y="159258"/>
                            <a:pt x="1012603" y="160591"/>
                            <a:pt x="997458" y="161925"/>
                          </a:cubicBezTo>
                          <a:cubicBezTo>
                            <a:pt x="1012603" y="162211"/>
                            <a:pt x="1027843" y="162401"/>
                            <a:pt x="1042988" y="162878"/>
                          </a:cubicBezTo>
                          <a:cubicBezTo>
                            <a:pt x="955643" y="168973"/>
                            <a:pt x="869442" y="179165"/>
                            <a:pt x="783527" y="190500"/>
                          </a:cubicBezTo>
                          <a:cubicBezTo>
                            <a:pt x="690658" y="197929"/>
                            <a:pt x="597599" y="206597"/>
                            <a:pt x="503682" y="212312"/>
                          </a:cubicBezTo>
                          <a:lnTo>
                            <a:pt x="486061" y="213360"/>
                          </a:lnTo>
                          <a:lnTo>
                            <a:pt x="468440" y="214217"/>
                          </a:lnTo>
                          <a:cubicBezTo>
                            <a:pt x="456629" y="214789"/>
                            <a:pt x="444913" y="215455"/>
                            <a:pt x="433102" y="215932"/>
                          </a:cubicBezTo>
                          <a:cubicBezTo>
                            <a:pt x="409480" y="216694"/>
                            <a:pt x="385858" y="217837"/>
                            <a:pt x="362141" y="218027"/>
                          </a:cubicBezTo>
                          <a:lnTo>
                            <a:pt x="344424" y="218313"/>
                          </a:lnTo>
                          <a:cubicBezTo>
                            <a:pt x="338519" y="218408"/>
                            <a:pt x="332613" y="218504"/>
                            <a:pt x="326612" y="218504"/>
                          </a:cubicBezTo>
                          <a:lnTo>
                            <a:pt x="290989" y="218313"/>
                          </a:lnTo>
                          <a:lnTo>
                            <a:pt x="282131" y="218313"/>
                          </a:lnTo>
                          <a:cubicBezTo>
                            <a:pt x="282131" y="218313"/>
                            <a:pt x="273272" y="218027"/>
                            <a:pt x="273272" y="218027"/>
                          </a:cubicBezTo>
                          <a:lnTo>
                            <a:pt x="255461" y="217551"/>
                          </a:lnTo>
                          <a:cubicBezTo>
                            <a:pt x="243554" y="217170"/>
                            <a:pt x="231743" y="216979"/>
                            <a:pt x="219932" y="216313"/>
                          </a:cubicBezTo>
                          <a:cubicBezTo>
                            <a:pt x="162592" y="211360"/>
                            <a:pt x="106585" y="204121"/>
                            <a:pt x="50483" y="198311"/>
                          </a:cubicBezTo>
                          <a:cubicBezTo>
                            <a:pt x="33909" y="196596"/>
                            <a:pt x="17240" y="195072"/>
                            <a:pt x="571" y="193643"/>
                          </a:cubicBezTo>
                          <a:lnTo>
                            <a:pt x="190" y="286036"/>
                          </a:lnTo>
                          <a:cubicBezTo>
                            <a:pt x="46387" y="287560"/>
                            <a:pt x="92583" y="288512"/>
                            <a:pt x="138779" y="288322"/>
                          </a:cubicBezTo>
                          <a:cubicBezTo>
                            <a:pt x="240697" y="289750"/>
                            <a:pt x="342805" y="286893"/>
                            <a:pt x="444246" y="279940"/>
                          </a:cubicBezTo>
                          <a:cubicBezTo>
                            <a:pt x="491776" y="277749"/>
                            <a:pt x="539306" y="274701"/>
                            <a:pt x="586740" y="270700"/>
                          </a:cubicBezTo>
                          <a:cubicBezTo>
                            <a:pt x="554165" y="274987"/>
                            <a:pt x="521494" y="278702"/>
                            <a:pt x="488633" y="282130"/>
                          </a:cubicBezTo>
                          <a:cubicBezTo>
                            <a:pt x="521303" y="280225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798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752"/>
                          </a:cubicBezTo>
                          <a:cubicBezTo>
                            <a:pt x="92107" y="298228"/>
                            <a:pt x="46006" y="295656"/>
                            <a:pt x="0" y="292513"/>
                          </a:cubicBezTo>
                          <a:lnTo>
                            <a:pt x="0" y="328422"/>
                          </a:lnTo>
                          <a:cubicBezTo>
                            <a:pt x="6287" y="336423"/>
                            <a:pt x="12097" y="345186"/>
                            <a:pt x="17621" y="354330"/>
                          </a:cubicBezTo>
                          <a:lnTo>
                            <a:pt x="2580799" y="348139"/>
                          </a:lnTo>
                          <a:cubicBezTo>
                            <a:pt x="2586419" y="338519"/>
                            <a:pt x="2591562" y="328422"/>
                            <a:pt x="2596610" y="318230"/>
                          </a:cubicBezTo>
                          <a:cubicBezTo>
                            <a:pt x="2461927" y="324612"/>
                            <a:pt x="2327243" y="330327"/>
                            <a:pt x="2192369" y="334518"/>
                          </a:cubicBezTo>
                          <a:cubicBezTo>
                            <a:pt x="2041493" y="337947"/>
                            <a:pt x="1890427" y="339376"/>
                            <a:pt x="1739456" y="337375"/>
                          </a:cubicBezTo>
                          <a:cubicBezTo>
                            <a:pt x="1663922" y="336518"/>
                            <a:pt x="1588580" y="334137"/>
                            <a:pt x="1513237" y="333185"/>
                          </a:cubicBezTo>
                          <a:cubicBezTo>
                            <a:pt x="1437894" y="332137"/>
                            <a:pt x="1362647" y="333661"/>
                            <a:pt x="1287399" y="336899"/>
                          </a:cubicBezTo>
                          <a:cubicBezTo>
                            <a:pt x="1212628" y="339662"/>
                            <a:pt x="1137952" y="344329"/>
                            <a:pt x="1063466" y="349948"/>
                          </a:cubicBezTo>
                          <a:lnTo>
                            <a:pt x="1018318" y="349948"/>
                          </a:lnTo>
                          <a:cubicBezTo>
                            <a:pt x="1053084" y="346805"/>
                            <a:pt x="1087850" y="343853"/>
                            <a:pt x="1122712" y="341090"/>
                          </a:cubicBezTo>
                          <a:cubicBezTo>
                            <a:pt x="1102995" y="342424"/>
                            <a:pt x="1083183" y="343853"/>
                            <a:pt x="1063466" y="345281"/>
                          </a:cubicBezTo>
                          <a:lnTo>
                            <a:pt x="1018318" y="345281"/>
                          </a:lnTo>
                          <a:cubicBezTo>
                            <a:pt x="1107472" y="337090"/>
                            <a:pt x="1196912" y="330041"/>
                            <a:pt x="1286732" y="325564"/>
                          </a:cubicBezTo>
                          <a:cubicBezTo>
                            <a:pt x="1362170" y="322326"/>
                            <a:pt x="1437799" y="320802"/>
                            <a:pt x="1513332" y="321850"/>
                          </a:cubicBezTo>
                          <a:close/>
                          <a:moveTo>
                            <a:pt x="2210943" y="226028"/>
                          </a:moveTo>
                          <a:lnTo>
                            <a:pt x="2144363" y="228505"/>
                          </a:lnTo>
                          <a:lnTo>
                            <a:pt x="2001965" y="226600"/>
                          </a:lnTo>
                          <a:lnTo>
                            <a:pt x="1915478" y="222123"/>
                          </a:lnTo>
                          <a:lnTo>
                            <a:pt x="1975676" y="220599"/>
                          </a:lnTo>
                          <a:lnTo>
                            <a:pt x="1915478" y="217456"/>
                          </a:lnTo>
                          <a:lnTo>
                            <a:pt x="2002155" y="215265"/>
                          </a:lnTo>
                          <a:lnTo>
                            <a:pt x="2144554" y="217170"/>
                          </a:lnTo>
                          <a:lnTo>
                            <a:pt x="2210943" y="221361"/>
                          </a:lnTo>
                          <a:lnTo>
                            <a:pt x="2164747" y="223075"/>
                          </a:lnTo>
                          <a:lnTo>
                            <a:pt x="2210943" y="226028"/>
                          </a:lnTo>
                          <a:close/>
                          <a:moveTo>
                            <a:pt x="1461897" y="190214"/>
                          </a:moveTo>
                          <a:lnTo>
                            <a:pt x="1941290" y="189071"/>
                          </a:lnTo>
                          <a:lnTo>
                            <a:pt x="2165128" y="195167"/>
                          </a:lnTo>
                          <a:lnTo>
                            <a:pt x="2087309" y="197644"/>
                          </a:lnTo>
                          <a:lnTo>
                            <a:pt x="2165128" y="199739"/>
                          </a:lnTo>
                          <a:lnTo>
                            <a:pt x="1941195" y="206978"/>
                          </a:lnTo>
                          <a:lnTo>
                            <a:pt x="1461802" y="208121"/>
                          </a:lnTo>
                          <a:lnTo>
                            <a:pt x="1170337" y="202216"/>
                          </a:lnTo>
                          <a:lnTo>
                            <a:pt x="1271683" y="199644"/>
                          </a:lnTo>
                          <a:lnTo>
                            <a:pt x="1170337" y="197548"/>
                          </a:lnTo>
                          <a:lnTo>
                            <a:pt x="1461897" y="190214"/>
                          </a:lnTo>
                          <a:close/>
                          <a:moveTo>
                            <a:pt x="1943005" y="6667"/>
                          </a:moveTo>
                          <a:cubicBezTo>
                            <a:pt x="1947958" y="7620"/>
                            <a:pt x="1953006" y="8572"/>
                            <a:pt x="1957864" y="9620"/>
                          </a:cubicBezTo>
                          <a:cubicBezTo>
                            <a:pt x="1951958" y="8572"/>
                            <a:pt x="1946053" y="7620"/>
                            <a:pt x="1940052" y="6667"/>
                          </a:cubicBezTo>
                          <a:lnTo>
                            <a:pt x="1942910" y="6667"/>
                          </a:lnTo>
                          <a:close/>
                          <a:moveTo>
                            <a:pt x="1957864" y="14288"/>
                          </a:moveTo>
                          <a:cubicBezTo>
                            <a:pt x="1951958" y="13240"/>
                            <a:pt x="1946053" y="12287"/>
                            <a:pt x="1940052" y="11335"/>
                          </a:cubicBezTo>
                          <a:lnTo>
                            <a:pt x="1942910" y="11335"/>
                          </a:lnTo>
                          <a:cubicBezTo>
                            <a:pt x="1947863" y="12287"/>
                            <a:pt x="1952911" y="13240"/>
                            <a:pt x="1957769" y="14288"/>
                          </a:cubicBezTo>
                          <a:close/>
                          <a:moveTo>
                            <a:pt x="812387" y="9430"/>
                          </a:moveTo>
                          <a:cubicBezTo>
                            <a:pt x="846677" y="10001"/>
                            <a:pt x="880872" y="9906"/>
                            <a:pt x="915162" y="9144"/>
                          </a:cubicBezTo>
                          <a:lnTo>
                            <a:pt x="1189387" y="8477"/>
                          </a:lnTo>
                          <a:cubicBezTo>
                            <a:pt x="1182434" y="8954"/>
                            <a:pt x="1175576" y="9430"/>
                            <a:pt x="1168622" y="9906"/>
                          </a:cubicBezTo>
                          <a:cubicBezTo>
                            <a:pt x="1151382" y="11144"/>
                            <a:pt x="1134047" y="12192"/>
                            <a:pt x="1116806" y="13240"/>
                          </a:cubicBezTo>
                          <a:lnTo>
                            <a:pt x="1189387" y="13049"/>
                          </a:lnTo>
                          <a:cubicBezTo>
                            <a:pt x="1182434" y="13525"/>
                            <a:pt x="1175576" y="14002"/>
                            <a:pt x="1168622" y="14478"/>
                          </a:cubicBezTo>
                          <a:cubicBezTo>
                            <a:pt x="1108996" y="18574"/>
                            <a:pt x="1049274" y="22384"/>
                            <a:pt x="989266" y="24765"/>
                          </a:cubicBezTo>
                          <a:cubicBezTo>
                            <a:pt x="974312" y="25432"/>
                            <a:pt x="959263" y="25813"/>
                            <a:pt x="944309" y="26384"/>
                          </a:cubicBezTo>
                          <a:cubicBezTo>
                            <a:pt x="929259" y="26670"/>
                            <a:pt x="914305" y="27241"/>
                            <a:pt x="899255" y="27337"/>
                          </a:cubicBezTo>
                          <a:cubicBezTo>
                            <a:pt x="869156" y="27908"/>
                            <a:pt x="839153" y="27718"/>
                            <a:pt x="809054" y="27337"/>
                          </a:cubicBezTo>
                          <a:cubicBezTo>
                            <a:pt x="738473" y="24860"/>
                            <a:pt x="668369" y="20098"/>
                            <a:pt x="598456" y="14573"/>
                          </a:cubicBezTo>
                          <a:lnTo>
                            <a:pt x="658463" y="14383"/>
                          </a:lnTo>
                          <a:cubicBezTo>
                            <a:pt x="638461" y="12954"/>
                            <a:pt x="618458" y="11525"/>
                            <a:pt x="598456" y="9906"/>
                          </a:cubicBezTo>
                          <a:lnTo>
                            <a:pt x="812387" y="9430"/>
                          </a:lnTo>
                          <a:close/>
                          <a:moveTo>
                            <a:pt x="2146459" y="115348"/>
                          </a:moveTo>
                          <a:cubicBezTo>
                            <a:pt x="2203228" y="111538"/>
                            <a:pt x="2259616" y="106108"/>
                            <a:pt x="2315623" y="99155"/>
                          </a:cubicBezTo>
                          <a:cubicBezTo>
                            <a:pt x="2329625" y="97536"/>
                            <a:pt x="2343531" y="95440"/>
                            <a:pt x="2357533" y="93536"/>
                          </a:cubicBezTo>
                          <a:cubicBezTo>
                            <a:pt x="2364486" y="92583"/>
                            <a:pt x="2371439" y="91535"/>
                            <a:pt x="2378393" y="90488"/>
                          </a:cubicBezTo>
                          <a:lnTo>
                            <a:pt x="2388775" y="88963"/>
                          </a:lnTo>
                          <a:lnTo>
                            <a:pt x="2389442" y="88963"/>
                          </a:lnTo>
                          <a:cubicBezTo>
                            <a:pt x="2385917" y="87058"/>
                            <a:pt x="2381155" y="85439"/>
                            <a:pt x="2376011" y="84391"/>
                          </a:cubicBezTo>
                          <a:cubicBezTo>
                            <a:pt x="2373059" y="83725"/>
                            <a:pt x="2369915" y="83344"/>
                            <a:pt x="2366772" y="82963"/>
                          </a:cubicBezTo>
                          <a:cubicBezTo>
                            <a:pt x="2365248" y="82772"/>
                            <a:pt x="2363629" y="82677"/>
                            <a:pt x="2362105" y="82582"/>
                          </a:cubicBezTo>
                          <a:cubicBezTo>
                            <a:pt x="2360581" y="82582"/>
                            <a:pt x="2359057" y="82391"/>
                            <a:pt x="2357152" y="82296"/>
                          </a:cubicBezTo>
                          <a:lnTo>
                            <a:pt x="2335816" y="81534"/>
                          </a:lnTo>
                          <a:cubicBezTo>
                            <a:pt x="2092166" y="69532"/>
                            <a:pt x="1848136" y="61817"/>
                            <a:pt x="1603819" y="58103"/>
                          </a:cubicBezTo>
                          <a:cubicBezTo>
                            <a:pt x="1359599" y="54292"/>
                            <a:pt x="1115092" y="54578"/>
                            <a:pt x="870776" y="58960"/>
                          </a:cubicBezTo>
                          <a:cubicBezTo>
                            <a:pt x="796481" y="59627"/>
                            <a:pt x="722186" y="61055"/>
                            <a:pt x="647795" y="62103"/>
                          </a:cubicBezTo>
                          <a:cubicBezTo>
                            <a:pt x="573405" y="63055"/>
                            <a:pt x="498634" y="62960"/>
                            <a:pt x="424244" y="57912"/>
                          </a:cubicBezTo>
                          <a:cubicBezTo>
                            <a:pt x="349949" y="52864"/>
                            <a:pt x="276797" y="43244"/>
                            <a:pt x="204216" y="32861"/>
                          </a:cubicBezTo>
                          <a:lnTo>
                            <a:pt x="86582" y="15907"/>
                          </a:lnTo>
                          <a:lnTo>
                            <a:pt x="98489" y="15907"/>
                          </a:lnTo>
                          <a:cubicBezTo>
                            <a:pt x="98489" y="15907"/>
                            <a:pt x="205169" y="29623"/>
                            <a:pt x="205169" y="29623"/>
                          </a:cubicBezTo>
                          <a:cubicBezTo>
                            <a:pt x="231839" y="33052"/>
                            <a:pt x="258604" y="36195"/>
                            <a:pt x="285369" y="39243"/>
                          </a:cubicBezTo>
                          <a:cubicBezTo>
                            <a:pt x="258223" y="35814"/>
                            <a:pt x="231172" y="32099"/>
                            <a:pt x="204216" y="28289"/>
                          </a:cubicBezTo>
                          <a:lnTo>
                            <a:pt x="86582" y="11335"/>
                          </a:lnTo>
                          <a:lnTo>
                            <a:pt x="98489" y="11335"/>
                          </a:lnTo>
                          <a:cubicBezTo>
                            <a:pt x="98489" y="11335"/>
                            <a:pt x="205169" y="25051"/>
                            <a:pt x="205169" y="25051"/>
                          </a:cubicBezTo>
                          <a:cubicBezTo>
                            <a:pt x="278130" y="34290"/>
                            <a:pt x="351377" y="42863"/>
                            <a:pt x="425196" y="46768"/>
                          </a:cubicBezTo>
                          <a:cubicBezTo>
                            <a:pt x="499015" y="50578"/>
                            <a:pt x="573215" y="49625"/>
                            <a:pt x="647414" y="47625"/>
                          </a:cubicBezTo>
                          <a:cubicBezTo>
                            <a:pt x="721614" y="45434"/>
                            <a:pt x="796004" y="42958"/>
                            <a:pt x="870395" y="41148"/>
                          </a:cubicBezTo>
                          <a:cubicBezTo>
                            <a:pt x="1114997" y="36671"/>
                            <a:pt x="1359789" y="36481"/>
                            <a:pt x="1604391" y="40291"/>
                          </a:cubicBezTo>
                          <a:cubicBezTo>
                            <a:pt x="1848993" y="44101"/>
                            <a:pt x="2093405" y="51816"/>
                            <a:pt x="2337340" y="63817"/>
                          </a:cubicBezTo>
                          <a:lnTo>
                            <a:pt x="2358676" y="65056"/>
                          </a:lnTo>
                          <a:cubicBezTo>
                            <a:pt x="2360390" y="65056"/>
                            <a:pt x="2362391" y="65246"/>
                            <a:pt x="2364391" y="65437"/>
                          </a:cubicBezTo>
                          <a:cubicBezTo>
                            <a:pt x="2366391" y="65627"/>
                            <a:pt x="2368296" y="65818"/>
                            <a:pt x="2370296" y="66104"/>
                          </a:cubicBezTo>
                          <a:cubicBezTo>
                            <a:pt x="2374202" y="66675"/>
                            <a:pt x="2378012" y="67246"/>
                            <a:pt x="2381822" y="68199"/>
                          </a:cubicBezTo>
                          <a:cubicBezTo>
                            <a:pt x="2385632" y="69056"/>
                            <a:pt x="2389346" y="70104"/>
                            <a:pt x="2393061" y="71533"/>
                          </a:cubicBezTo>
                          <a:cubicBezTo>
                            <a:pt x="2396776" y="72866"/>
                            <a:pt x="2400395" y="74581"/>
                            <a:pt x="2403729" y="76867"/>
                          </a:cubicBezTo>
                          <a:lnTo>
                            <a:pt x="2406110" y="78677"/>
                          </a:lnTo>
                          <a:cubicBezTo>
                            <a:pt x="2406872" y="79343"/>
                            <a:pt x="2407539" y="80105"/>
                            <a:pt x="2408206" y="80772"/>
                          </a:cubicBezTo>
                          <a:cubicBezTo>
                            <a:pt x="2408968" y="81439"/>
                            <a:pt x="2409349" y="82201"/>
                            <a:pt x="2410206" y="83439"/>
                          </a:cubicBezTo>
                          <a:cubicBezTo>
                            <a:pt x="2411063" y="84582"/>
                            <a:pt x="2411159" y="85630"/>
                            <a:pt x="2411444" y="86678"/>
                          </a:cubicBezTo>
                          <a:cubicBezTo>
                            <a:pt x="2412206" y="88582"/>
                            <a:pt x="2411825" y="90392"/>
                            <a:pt x="2411635" y="92107"/>
                          </a:cubicBezTo>
                          <a:cubicBezTo>
                            <a:pt x="2412111" y="94012"/>
                            <a:pt x="2411635" y="95821"/>
                            <a:pt x="2411540" y="97631"/>
                          </a:cubicBezTo>
                          <a:lnTo>
                            <a:pt x="2410778" y="100774"/>
                          </a:lnTo>
                          <a:lnTo>
                            <a:pt x="2410587" y="101537"/>
                          </a:lnTo>
                          <a:cubicBezTo>
                            <a:pt x="2410587" y="101537"/>
                            <a:pt x="2410397" y="101727"/>
                            <a:pt x="2410206" y="101822"/>
                          </a:cubicBezTo>
                          <a:lnTo>
                            <a:pt x="2409635" y="101822"/>
                          </a:lnTo>
                          <a:cubicBezTo>
                            <a:pt x="2409635" y="101822"/>
                            <a:pt x="2407539" y="102489"/>
                            <a:pt x="2407539" y="102489"/>
                          </a:cubicBezTo>
                          <a:cubicBezTo>
                            <a:pt x="2406110" y="102775"/>
                            <a:pt x="2404872" y="103251"/>
                            <a:pt x="2403253" y="103441"/>
                          </a:cubicBezTo>
                          <a:lnTo>
                            <a:pt x="2398395" y="104108"/>
                          </a:lnTo>
                          <a:lnTo>
                            <a:pt x="2392109" y="104965"/>
                          </a:lnTo>
                          <a:lnTo>
                            <a:pt x="2381536" y="106299"/>
                          </a:lnTo>
                          <a:cubicBezTo>
                            <a:pt x="2374487" y="107252"/>
                            <a:pt x="2367439" y="108204"/>
                            <a:pt x="2360390" y="108966"/>
                          </a:cubicBezTo>
                          <a:cubicBezTo>
                            <a:pt x="2346198" y="110585"/>
                            <a:pt x="2332101" y="112395"/>
                            <a:pt x="2317909" y="113729"/>
                          </a:cubicBezTo>
                          <a:cubicBezTo>
                            <a:pt x="2261235" y="119729"/>
                            <a:pt x="2204180" y="124015"/>
                            <a:pt x="2147030" y="126778"/>
                          </a:cubicBezTo>
                          <a:cubicBezTo>
                            <a:pt x="2032730" y="132112"/>
                            <a:pt x="1917954" y="130683"/>
                            <a:pt x="1804416" y="122777"/>
                          </a:cubicBezTo>
                          <a:cubicBezTo>
                            <a:pt x="1883664" y="126778"/>
                            <a:pt x="1963103" y="127349"/>
                            <a:pt x="2042351" y="124968"/>
                          </a:cubicBezTo>
                          <a:cubicBezTo>
                            <a:pt x="1962817" y="125825"/>
                            <a:pt x="1883283" y="123635"/>
                            <a:pt x="1804416" y="118205"/>
                          </a:cubicBezTo>
                          <a:cubicBezTo>
                            <a:pt x="1918240" y="123920"/>
                            <a:pt x="2032730" y="123063"/>
                            <a:pt x="2146268" y="115633"/>
                          </a:cubicBezTo>
                          <a:close/>
                          <a:moveTo>
                            <a:pt x="1544098" y="119920"/>
                          </a:moveTo>
                          <a:cubicBezTo>
                            <a:pt x="1579340" y="122111"/>
                            <a:pt x="1614678" y="124111"/>
                            <a:pt x="1650016" y="125921"/>
                          </a:cubicBezTo>
                          <a:lnTo>
                            <a:pt x="1699165" y="131636"/>
                          </a:lnTo>
                          <a:lnTo>
                            <a:pt x="1664780" y="132207"/>
                          </a:lnTo>
                          <a:lnTo>
                            <a:pt x="1699165" y="136207"/>
                          </a:lnTo>
                          <a:lnTo>
                            <a:pt x="1649254" y="137065"/>
                          </a:lnTo>
                          <a:cubicBezTo>
                            <a:pt x="1613916" y="135255"/>
                            <a:pt x="1578483" y="133255"/>
                            <a:pt x="1543145" y="131064"/>
                          </a:cubicBezTo>
                          <a:cubicBezTo>
                            <a:pt x="1521809" y="128588"/>
                            <a:pt x="1500569" y="126111"/>
                            <a:pt x="1479233" y="123539"/>
                          </a:cubicBezTo>
                          <a:cubicBezTo>
                            <a:pt x="1494092" y="123825"/>
                            <a:pt x="1508951" y="124015"/>
                            <a:pt x="1523810" y="124206"/>
                          </a:cubicBezTo>
                          <a:cubicBezTo>
                            <a:pt x="1508951" y="122491"/>
                            <a:pt x="1494092" y="120777"/>
                            <a:pt x="1479328" y="118967"/>
                          </a:cubicBezTo>
                          <a:cubicBezTo>
                            <a:pt x="1500950" y="119348"/>
                            <a:pt x="1522571" y="119634"/>
                            <a:pt x="1544193" y="119920"/>
                          </a:cubicBezTo>
                          <a:close/>
                          <a:moveTo>
                            <a:pt x="411575" y="141732"/>
                          </a:moveTo>
                          <a:cubicBezTo>
                            <a:pt x="361569" y="145637"/>
                            <a:pt x="311277" y="148685"/>
                            <a:pt x="261080" y="150781"/>
                          </a:cubicBezTo>
                          <a:cubicBezTo>
                            <a:pt x="230410" y="150971"/>
                            <a:pt x="199739" y="150781"/>
                            <a:pt x="169164" y="150304"/>
                          </a:cubicBezTo>
                          <a:cubicBezTo>
                            <a:pt x="190405" y="149066"/>
                            <a:pt x="211645" y="147542"/>
                            <a:pt x="232791" y="146018"/>
                          </a:cubicBezTo>
                          <a:cubicBezTo>
                            <a:pt x="211550" y="146018"/>
                            <a:pt x="190310" y="146018"/>
                            <a:pt x="169164" y="145637"/>
                          </a:cubicBezTo>
                          <a:cubicBezTo>
                            <a:pt x="199644" y="143923"/>
                            <a:pt x="230124" y="141827"/>
                            <a:pt x="260509" y="139446"/>
                          </a:cubicBezTo>
                          <a:cubicBezTo>
                            <a:pt x="310610" y="137350"/>
                            <a:pt x="360617" y="134303"/>
                            <a:pt x="410527" y="130397"/>
                          </a:cubicBezTo>
                          <a:cubicBezTo>
                            <a:pt x="433959" y="129635"/>
                            <a:pt x="457486" y="128778"/>
                            <a:pt x="481013" y="127635"/>
                          </a:cubicBezTo>
                          <a:cubicBezTo>
                            <a:pt x="465011" y="129921"/>
                            <a:pt x="448913" y="132016"/>
                            <a:pt x="432816" y="134207"/>
                          </a:cubicBezTo>
                          <a:cubicBezTo>
                            <a:pt x="448913" y="133636"/>
                            <a:pt x="464915" y="133064"/>
                            <a:pt x="481013" y="132302"/>
                          </a:cubicBezTo>
                          <a:cubicBezTo>
                            <a:pt x="457962" y="135636"/>
                            <a:pt x="434816" y="138779"/>
                            <a:pt x="411671" y="141732"/>
                          </a:cubicBezTo>
                          <a:close/>
                          <a:moveTo>
                            <a:pt x="1045655" y="309563"/>
                          </a:moveTo>
                          <a:cubicBezTo>
                            <a:pt x="964406" y="314039"/>
                            <a:pt x="883349" y="322516"/>
                            <a:pt x="804005" y="336328"/>
                          </a:cubicBezTo>
                          <a:cubicBezTo>
                            <a:pt x="858107" y="325374"/>
                            <a:pt x="913257" y="316992"/>
                            <a:pt x="968978" y="310610"/>
                          </a:cubicBezTo>
                          <a:cubicBezTo>
                            <a:pt x="913543" y="315468"/>
                            <a:pt x="858393" y="322231"/>
                            <a:pt x="804005" y="331661"/>
                          </a:cubicBezTo>
                          <a:cubicBezTo>
                            <a:pt x="882491" y="315754"/>
                            <a:pt x="963263" y="305086"/>
                            <a:pt x="1044797" y="298323"/>
                          </a:cubicBezTo>
                          <a:cubicBezTo>
                            <a:pt x="1179100" y="289179"/>
                            <a:pt x="1314260" y="290608"/>
                            <a:pt x="1448562" y="295370"/>
                          </a:cubicBezTo>
                          <a:cubicBezTo>
                            <a:pt x="1511237" y="298704"/>
                            <a:pt x="1573721" y="302800"/>
                            <a:pt x="1636205" y="306896"/>
                          </a:cubicBezTo>
                          <a:cubicBezTo>
                            <a:pt x="1592771" y="305562"/>
                            <a:pt x="1549241" y="304324"/>
                            <a:pt x="1505807" y="303371"/>
                          </a:cubicBezTo>
                          <a:cubicBezTo>
                            <a:pt x="1549337" y="305943"/>
                            <a:pt x="1592771" y="308705"/>
                            <a:pt x="1636205" y="311563"/>
                          </a:cubicBezTo>
                          <a:cubicBezTo>
                            <a:pt x="1573435" y="309658"/>
                            <a:pt x="1510665" y="307753"/>
                            <a:pt x="1447990" y="306705"/>
                          </a:cubicBezTo>
                          <a:cubicBezTo>
                            <a:pt x="1313974" y="301942"/>
                            <a:pt x="1179386" y="300514"/>
                            <a:pt x="1045750" y="30965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8" name="Vrije vorm: vorm 18747">
                      <a:extLst>
                        <a:ext uri="{FF2B5EF4-FFF2-40B4-BE49-F238E27FC236}">
                          <a16:creationId xmlns:a16="http://schemas.microsoft.com/office/drawing/2014/main" id="{9FF7EFE7-6DB2-C18A-5545-673C1DEC57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16921"/>
                      <a:ext cx="994791" cy="10572"/>
                    </a:xfrm>
                    <a:custGeom>
                      <a:avLst/>
                      <a:gdLst>
                        <a:gd name="connsiteX0" fmla="*/ 291560 w 994791"/>
                        <a:gd name="connsiteY0" fmla="*/ 5810 h 10572"/>
                        <a:gd name="connsiteX1" fmla="*/ 770954 w 994791"/>
                        <a:gd name="connsiteY1" fmla="*/ 4667 h 10572"/>
                        <a:gd name="connsiteX2" fmla="*/ 916972 w 994791"/>
                        <a:gd name="connsiteY2" fmla="*/ 8572 h 10572"/>
                        <a:gd name="connsiteX3" fmla="*/ 994791 w 994791"/>
                        <a:gd name="connsiteY3" fmla="*/ 6096 h 10572"/>
                        <a:gd name="connsiteX4" fmla="*/ 770954 w 994791"/>
                        <a:gd name="connsiteY4" fmla="*/ 0 h 10572"/>
                        <a:gd name="connsiteX5" fmla="*/ 291560 w 994791"/>
                        <a:gd name="connsiteY5" fmla="*/ 1143 h 10572"/>
                        <a:gd name="connsiteX6" fmla="*/ 0 w 994791"/>
                        <a:gd name="connsiteY6" fmla="*/ 8477 h 10572"/>
                        <a:gd name="connsiteX7" fmla="*/ 101346 w 994791"/>
                        <a:gd name="connsiteY7" fmla="*/ 10573 h 10572"/>
                        <a:gd name="connsiteX8" fmla="*/ 291560 w 994791"/>
                        <a:gd name="connsiteY8" fmla="*/ 5810 h 105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572">
                          <a:moveTo>
                            <a:pt x="291560" y="5810"/>
                          </a:moveTo>
                          <a:lnTo>
                            <a:pt x="770954" y="4667"/>
                          </a:lnTo>
                          <a:lnTo>
                            <a:pt x="916972" y="8572"/>
                          </a:lnTo>
                          <a:lnTo>
                            <a:pt x="994791" y="6096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lnTo>
                            <a:pt x="0" y="8477"/>
                          </a:lnTo>
                          <a:lnTo>
                            <a:pt x="101346" y="10573"/>
                          </a:lnTo>
                          <a:lnTo>
                            <a:pt x="291560" y="5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49" name="Vrije vorm: vorm 18748">
                      <a:extLst>
                        <a:ext uri="{FF2B5EF4-FFF2-40B4-BE49-F238E27FC236}">
                          <a16:creationId xmlns:a16="http://schemas.microsoft.com/office/drawing/2014/main" id="{9C1D5DE4-C0F0-F248-E073-7A727D0AAF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858260"/>
                      <a:ext cx="2111692" cy="81438"/>
                    </a:xfrm>
                    <a:custGeom>
                      <a:avLst/>
                      <a:gdLst>
                        <a:gd name="connsiteX0" fmla="*/ 1648682 w 2111692"/>
                        <a:gd name="connsiteY0" fmla="*/ 13049 h 81438"/>
                        <a:gd name="connsiteX1" fmla="*/ 1135571 w 2111692"/>
                        <a:gd name="connsiteY1" fmla="*/ 14002 h 81438"/>
                        <a:gd name="connsiteX2" fmla="*/ 879253 w 2111692"/>
                        <a:gd name="connsiteY2" fmla="*/ 5810 h 81438"/>
                        <a:gd name="connsiteX3" fmla="*/ 749998 w 2111692"/>
                        <a:gd name="connsiteY3" fmla="*/ 1048 h 81438"/>
                        <a:gd name="connsiteX4" fmla="*/ 684657 w 2111692"/>
                        <a:gd name="connsiteY4" fmla="*/ 0 h 81438"/>
                        <a:gd name="connsiteX5" fmla="*/ 651891 w 2111692"/>
                        <a:gd name="connsiteY5" fmla="*/ 95 h 81438"/>
                        <a:gd name="connsiteX6" fmla="*/ 635508 w 2111692"/>
                        <a:gd name="connsiteY6" fmla="*/ 95 h 81438"/>
                        <a:gd name="connsiteX7" fmla="*/ 619125 w 2111692"/>
                        <a:gd name="connsiteY7" fmla="*/ 571 h 81438"/>
                        <a:gd name="connsiteX8" fmla="*/ 305943 w 2111692"/>
                        <a:gd name="connsiteY8" fmla="*/ 32195 h 81438"/>
                        <a:gd name="connsiteX9" fmla="*/ 0 w 2111692"/>
                        <a:gd name="connsiteY9" fmla="*/ 81439 h 81438"/>
                        <a:gd name="connsiteX10" fmla="*/ 69818 w 2111692"/>
                        <a:gd name="connsiteY10" fmla="*/ 74104 h 81438"/>
                        <a:gd name="connsiteX11" fmla="*/ 305848 w 2111692"/>
                        <a:gd name="connsiteY11" fmla="*/ 36766 h 81438"/>
                        <a:gd name="connsiteX12" fmla="*/ 619030 w 2111692"/>
                        <a:gd name="connsiteY12" fmla="*/ 5144 h 81438"/>
                        <a:gd name="connsiteX13" fmla="*/ 635413 w 2111692"/>
                        <a:gd name="connsiteY13" fmla="*/ 4763 h 81438"/>
                        <a:gd name="connsiteX14" fmla="*/ 651796 w 2111692"/>
                        <a:gd name="connsiteY14" fmla="*/ 4763 h 81438"/>
                        <a:gd name="connsiteX15" fmla="*/ 684562 w 2111692"/>
                        <a:gd name="connsiteY15" fmla="*/ 4477 h 81438"/>
                        <a:gd name="connsiteX16" fmla="*/ 749903 w 2111692"/>
                        <a:gd name="connsiteY16" fmla="*/ 5524 h 81438"/>
                        <a:gd name="connsiteX17" fmla="*/ 879158 w 2111692"/>
                        <a:gd name="connsiteY17" fmla="*/ 10287 h 81438"/>
                        <a:gd name="connsiteX18" fmla="*/ 1135475 w 2111692"/>
                        <a:gd name="connsiteY18" fmla="*/ 18479 h 81438"/>
                        <a:gd name="connsiteX19" fmla="*/ 1648587 w 2111692"/>
                        <a:gd name="connsiteY19" fmla="*/ 17526 h 81438"/>
                        <a:gd name="connsiteX20" fmla="*/ 1888998 w 2111692"/>
                        <a:gd name="connsiteY20" fmla="*/ 19145 h 81438"/>
                        <a:gd name="connsiteX21" fmla="*/ 2074450 w 2111692"/>
                        <a:gd name="connsiteY21" fmla="*/ 16764 h 81438"/>
                        <a:gd name="connsiteX22" fmla="*/ 2111693 w 2111692"/>
                        <a:gd name="connsiteY22" fmla="*/ 12954 h 81438"/>
                        <a:gd name="connsiteX23" fmla="*/ 2111693 w 2111692"/>
                        <a:gd name="connsiteY23" fmla="*/ 11430 h 81438"/>
                        <a:gd name="connsiteX24" fmla="*/ 1888998 w 2111692"/>
                        <a:gd name="connsiteY24" fmla="*/ 14478 h 81438"/>
                        <a:gd name="connsiteX25" fmla="*/ 1648587 w 2111692"/>
                        <a:gd name="connsiteY25" fmla="*/ 12859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648682" y="13049"/>
                          </a:move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4"/>
                            <a:pt x="879253" y="5810"/>
                          </a:cubicBezTo>
                          <a:cubicBezTo>
                            <a:pt x="836390" y="4000"/>
                            <a:pt x="793337" y="2191"/>
                            <a:pt x="749998" y="1048"/>
                          </a:cubicBezTo>
                          <a:cubicBezTo>
                            <a:pt x="728281" y="476"/>
                            <a:pt x="706564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718" y="17621"/>
                            <a:pt x="305943" y="32195"/>
                          </a:cubicBezTo>
                          <a:cubicBezTo>
                            <a:pt x="203073" y="46672"/>
                            <a:pt x="101537" y="64008"/>
                            <a:pt x="0" y="81439"/>
                          </a:cubicBezTo>
                          <a:cubicBezTo>
                            <a:pt x="23241" y="78962"/>
                            <a:pt x="46577" y="76581"/>
                            <a:pt x="69818" y="74104"/>
                          </a:cubicBezTo>
                          <a:cubicBezTo>
                            <a:pt x="148114" y="60865"/>
                            <a:pt x="226600" y="48006"/>
                            <a:pt x="305848" y="36766"/>
                          </a:cubicBezTo>
                          <a:cubicBezTo>
                            <a:pt x="408718" y="22193"/>
                            <a:pt x="513017" y="10668"/>
                            <a:pt x="619030" y="5144"/>
                          </a:cubicBezTo>
                          <a:lnTo>
                            <a:pt x="635413" y="4763"/>
                          </a:lnTo>
                          <a:lnTo>
                            <a:pt x="651796" y="4763"/>
                          </a:lnTo>
                          <a:cubicBezTo>
                            <a:pt x="662750" y="4572"/>
                            <a:pt x="673608" y="4477"/>
                            <a:pt x="684562" y="4477"/>
                          </a:cubicBezTo>
                          <a:cubicBezTo>
                            <a:pt x="706374" y="4572"/>
                            <a:pt x="728186" y="4953"/>
                            <a:pt x="749903" y="5524"/>
                          </a:cubicBezTo>
                          <a:cubicBezTo>
                            <a:pt x="793337" y="6667"/>
                            <a:pt x="836390" y="8477"/>
                            <a:pt x="879158" y="10287"/>
                          </a:cubicBezTo>
                          <a:cubicBezTo>
                            <a:pt x="964597" y="13811"/>
                            <a:pt x="1049941" y="16764"/>
                            <a:pt x="1135475" y="18479"/>
                          </a:cubicBezTo>
                          <a:cubicBezTo>
                            <a:pt x="1306449" y="21907"/>
                            <a:pt x="1477613" y="21812"/>
                            <a:pt x="1648587" y="17526"/>
                          </a:cubicBezTo>
                          <a:cubicBezTo>
                            <a:pt x="1728597" y="18859"/>
                            <a:pt x="1808798" y="19526"/>
                            <a:pt x="1888998" y="19145"/>
                          </a:cubicBezTo>
                          <a:cubicBezTo>
                            <a:pt x="1950815" y="18859"/>
                            <a:pt x="2012632" y="18002"/>
                            <a:pt x="2074450" y="16764"/>
                          </a:cubicBezTo>
                          <a:cubicBezTo>
                            <a:pt x="2086832" y="15526"/>
                            <a:pt x="2099310" y="14288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37398" y="13145"/>
                            <a:pt x="1963198" y="14192"/>
                            <a:pt x="1888998" y="14478"/>
                          </a:cubicBezTo>
                          <a:cubicBezTo>
                            <a:pt x="1808798" y="14859"/>
                            <a:pt x="1728597" y="14192"/>
                            <a:pt x="1648587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0" name="Vrije vorm: vorm 18749">
                      <a:extLst>
                        <a:ext uri="{FF2B5EF4-FFF2-40B4-BE49-F238E27FC236}">
                          <a16:creationId xmlns:a16="http://schemas.microsoft.com/office/drawing/2014/main" id="{F1EC1DAF-1EAA-4098-2552-D18370D8DF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980" y="3698803"/>
                      <a:ext cx="1809178" cy="37798"/>
                    </a:xfrm>
                    <a:custGeom>
                      <a:avLst/>
                      <a:gdLst>
                        <a:gd name="connsiteX0" fmla="*/ 125063 w 1809178"/>
                        <a:gd name="connsiteY0" fmla="*/ 37155 h 37798"/>
                        <a:gd name="connsiteX1" fmla="*/ 209169 w 1809178"/>
                        <a:gd name="connsiteY1" fmla="*/ 37727 h 37798"/>
                        <a:gd name="connsiteX2" fmla="*/ 483203 w 1809178"/>
                        <a:gd name="connsiteY2" fmla="*/ 26773 h 37798"/>
                        <a:gd name="connsiteX3" fmla="*/ 934879 w 1809178"/>
                        <a:gd name="connsiteY3" fmla="*/ 5437 h 37798"/>
                        <a:gd name="connsiteX4" fmla="*/ 1387602 w 1809178"/>
                        <a:gd name="connsiteY4" fmla="*/ 12771 h 37798"/>
                        <a:gd name="connsiteX5" fmla="*/ 1662398 w 1809178"/>
                        <a:gd name="connsiteY5" fmla="*/ 24773 h 37798"/>
                        <a:gd name="connsiteX6" fmla="*/ 1809178 w 1809178"/>
                        <a:gd name="connsiteY6" fmla="*/ 23344 h 37798"/>
                        <a:gd name="connsiteX7" fmla="*/ 1387602 w 1809178"/>
                        <a:gd name="connsiteY7" fmla="*/ 8199 h 37798"/>
                        <a:gd name="connsiteX8" fmla="*/ 934879 w 1809178"/>
                        <a:gd name="connsiteY8" fmla="*/ 865 h 37798"/>
                        <a:gd name="connsiteX9" fmla="*/ 483203 w 1809178"/>
                        <a:gd name="connsiteY9" fmla="*/ 22201 h 37798"/>
                        <a:gd name="connsiteX10" fmla="*/ 209169 w 1809178"/>
                        <a:gd name="connsiteY10" fmla="*/ 33155 h 37798"/>
                        <a:gd name="connsiteX11" fmla="*/ 1810 w 1809178"/>
                        <a:gd name="connsiteY11" fmla="*/ 27440 h 37798"/>
                        <a:gd name="connsiteX12" fmla="*/ 1810 w 1809178"/>
                        <a:gd name="connsiteY12" fmla="*/ 27440 h 37798"/>
                        <a:gd name="connsiteX13" fmla="*/ 0 w 1809178"/>
                        <a:gd name="connsiteY13" fmla="*/ 27249 h 37798"/>
                        <a:gd name="connsiteX14" fmla="*/ 0 w 1809178"/>
                        <a:gd name="connsiteY14" fmla="*/ 28869 h 37798"/>
                        <a:gd name="connsiteX15" fmla="*/ 1810 w 1809178"/>
                        <a:gd name="connsiteY15" fmla="*/ 29059 h 37798"/>
                        <a:gd name="connsiteX16" fmla="*/ 1810 w 1809178"/>
                        <a:gd name="connsiteY16" fmla="*/ 29059 h 37798"/>
                        <a:gd name="connsiteX17" fmla="*/ 124968 w 1809178"/>
                        <a:gd name="connsiteY17" fmla="*/ 37250 h 377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798">
                          <a:moveTo>
                            <a:pt x="125063" y="37155"/>
                          </a:moveTo>
                          <a:cubicBezTo>
                            <a:pt x="153067" y="37727"/>
                            <a:pt x="181166" y="37917"/>
                            <a:pt x="209169" y="37727"/>
                          </a:cubicBezTo>
                          <a:cubicBezTo>
                            <a:pt x="300704" y="36965"/>
                            <a:pt x="392049" y="32488"/>
                            <a:pt x="483203" y="26773"/>
                          </a:cubicBezTo>
                          <a:cubicBezTo>
                            <a:pt x="633413" y="19248"/>
                            <a:pt x="783622" y="8485"/>
                            <a:pt x="934879" y="5437"/>
                          </a:cubicBezTo>
                          <a:cubicBezTo>
                            <a:pt x="1086136" y="2484"/>
                            <a:pt x="1237107" y="7628"/>
                            <a:pt x="1387602" y="12771"/>
                          </a:cubicBezTo>
                          <a:cubicBezTo>
                            <a:pt x="1479137" y="17343"/>
                            <a:pt x="1570673" y="21820"/>
                            <a:pt x="1662398" y="24773"/>
                          </a:cubicBezTo>
                          <a:cubicBezTo>
                            <a:pt x="1711357" y="24773"/>
                            <a:pt x="1760315" y="24487"/>
                            <a:pt x="1809178" y="23344"/>
                          </a:cubicBezTo>
                          <a:cubicBezTo>
                            <a:pt x="1668304" y="22391"/>
                            <a:pt x="1528001" y="15248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40018" y="33726"/>
                            <a:pt x="70676" y="32202"/>
                            <a:pt x="1810" y="27440"/>
                          </a:cubicBezTo>
                          <a:cubicBezTo>
                            <a:pt x="1810" y="27440"/>
                            <a:pt x="1810" y="27440"/>
                            <a:pt x="1810" y="27440"/>
                          </a:cubicBez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42672" y="32869"/>
                            <a:pt x="83820" y="35441"/>
                            <a:pt x="124968" y="372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1" name="Vrije vorm: vorm 18750">
                      <a:extLst>
                        <a:ext uri="{FF2B5EF4-FFF2-40B4-BE49-F238E27FC236}">
                          <a16:creationId xmlns:a16="http://schemas.microsoft.com/office/drawing/2014/main" id="{D9957E21-5ED9-6C92-D8C2-A989A4860FF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4247"/>
                      <a:ext cx="1044225" cy="35054"/>
                    </a:xfrm>
                    <a:custGeom>
                      <a:avLst/>
                      <a:gdLst>
                        <a:gd name="connsiteX0" fmla="*/ 53626 w 1044225"/>
                        <a:gd name="connsiteY0" fmla="*/ 28102 h 35054"/>
                        <a:gd name="connsiteX1" fmla="*/ 224123 w 1044225"/>
                        <a:gd name="connsiteY1" fmla="*/ 32864 h 35054"/>
                        <a:gd name="connsiteX2" fmla="*/ 258699 w 1044225"/>
                        <a:gd name="connsiteY2" fmla="*/ 34102 h 35054"/>
                        <a:gd name="connsiteX3" fmla="*/ 275939 w 1044225"/>
                        <a:gd name="connsiteY3" fmla="*/ 34578 h 35054"/>
                        <a:gd name="connsiteX4" fmla="*/ 284607 w 1044225"/>
                        <a:gd name="connsiteY4" fmla="*/ 34864 h 35054"/>
                        <a:gd name="connsiteX5" fmla="*/ 293275 w 1044225"/>
                        <a:gd name="connsiteY5" fmla="*/ 34864 h 35054"/>
                        <a:gd name="connsiteX6" fmla="*/ 327946 w 1044225"/>
                        <a:gd name="connsiteY6" fmla="*/ 35055 h 35054"/>
                        <a:gd name="connsiteX7" fmla="*/ 345281 w 1044225"/>
                        <a:gd name="connsiteY7" fmla="*/ 34960 h 35054"/>
                        <a:gd name="connsiteX8" fmla="*/ 362617 w 1044225"/>
                        <a:gd name="connsiteY8" fmla="*/ 34674 h 35054"/>
                        <a:gd name="connsiteX9" fmla="*/ 432054 w 1044225"/>
                        <a:gd name="connsiteY9" fmla="*/ 32674 h 35054"/>
                        <a:gd name="connsiteX10" fmla="*/ 466820 w 1044225"/>
                        <a:gd name="connsiteY10" fmla="*/ 30959 h 35054"/>
                        <a:gd name="connsiteX11" fmla="*/ 484156 w 1044225"/>
                        <a:gd name="connsiteY11" fmla="*/ 30102 h 35054"/>
                        <a:gd name="connsiteX12" fmla="*/ 501587 w 1044225"/>
                        <a:gd name="connsiteY12" fmla="*/ 29054 h 35054"/>
                        <a:gd name="connsiteX13" fmla="*/ 780383 w 1044225"/>
                        <a:gd name="connsiteY13" fmla="*/ 7337 h 35054"/>
                        <a:gd name="connsiteX14" fmla="*/ 998696 w 1044225"/>
                        <a:gd name="connsiteY14" fmla="*/ 5242 h 35054"/>
                        <a:gd name="connsiteX15" fmla="*/ 1044226 w 1044225"/>
                        <a:gd name="connsiteY15" fmla="*/ 1527 h 35054"/>
                        <a:gd name="connsiteX16" fmla="*/ 780383 w 1044225"/>
                        <a:gd name="connsiteY16" fmla="*/ 2765 h 35054"/>
                        <a:gd name="connsiteX17" fmla="*/ 501587 w 1044225"/>
                        <a:gd name="connsiteY17" fmla="*/ 24482 h 35054"/>
                        <a:gd name="connsiteX18" fmla="*/ 484156 w 1044225"/>
                        <a:gd name="connsiteY18" fmla="*/ 25530 h 35054"/>
                        <a:gd name="connsiteX19" fmla="*/ 466820 w 1044225"/>
                        <a:gd name="connsiteY19" fmla="*/ 26387 h 35054"/>
                        <a:gd name="connsiteX20" fmla="*/ 432054 w 1044225"/>
                        <a:gd name="connsiteY20" fmla="*/ 28102 h 35054"/>
                        <a:gd name="connsiteX21" fmla="*/ 362617 w 1044225"/>
                        <a:gd name="connsiteY21" fmla="*/ 30102 h 35054"/>
                        <a:gd name="connsiteX22" fmla="*/ 345281 w 1044225"/>
                        <a:gd name="connsiteY22" fmla="*/ 30387 h 35054"/>
                        <a:gd name="connsiteX23" fmla="*/ 327946 w 1044225"/>
                        <a:gd name="connsiteY23" fmla="*/ 30483 h 35054"/>
                        <a:gd name="connsiteX24" fmla="*/ 293275 w 1044225"/>
                        <a:gd name="connsiteY24" fmla="*/ 30292 h 35054"/>
                        <a:gd name="connsiteX25" fmla="*/ 284607 w 1044225"/>
                        <a:gd name="connsiteY25" fmla="*/ 30292 h 35054"/>
                        <a:gd name="connsiteX26" fmla="*/ 275939 w 1044225"/>
                        <a:gd name="connsiteY26" fmla="*/ 30007 h 35054"/>
                        <a:gd name="connsiteX27" fmla="*/ 258699 w 1044225"/>
                        <a:gd name="connsiteY27" fmla="*/ 29530 h 35054"/>
                        <a:gd name="connsiteX28" fmla="*/ 224123 w 1044225"/>
                        <a:gd name="connsiteY28" fmla="*/ 28292 h 35054"/>
                        <a:gd name="connsiteX29" fmla="*/ 53626 w 1044225"/>
                        <a:gd name="connsiteY29" fmla="*/ 23529 h 35054"/>
                        <a:gd name="connsiteX30" fmla="*/ 1810 w 1044225"/>
                        <a:gd name="connsiteY30" fmla="*/ 22768 h 35054"/>
                        <a:gd name="connsiteX31" fmla="*/ 1810 w 1044225"/>
                        <a:gd name="connsiteY31" fmla="*/ 22768 h 35054"/>
                        <a:gd name="connsiteX32" fmla="*/ 0 w 1044225"/>
                        <a:gd name="connsiteY32" fmla="*/ 22768 h 35054"/>
                        <a:gd name="connsiteX33" fmla="*/ 0 w 1044225"/>
                        <a:gd name="connsiteY33" fmla="*/ 27435 h 35054"/>
                        <a:gd name="connsiteX34" fmla="*/ 53626 w 1044225"/>
                        <a:gd name="connsiteY34" fmla="*/ 28197 h 350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054">
                          <a:moveTo>
                            <a:pt x="53626" y="28102"/>
                          </a:moveTo>
                          <a:cubicBezTo>
                            <a:pt x="110871" y="29530"/>
                            <a:pt x="167831" y="32388"/>
                            <a:pt x="224123" y="32864"/>
                          </a:cubicBezTo>
                          <a:cubicBezTo>
                            <a:pt x="235649" y="33531"/>
                            <a:pt x="247174" y="33721"/>
                            <a:pt x="258699" y="34102"/>
                          </a:cubicBezTo>
                          <a:lnTo>
                            <a:pt x="275939" y="34578"/>
                          </a:lnTo>
                          <a:lnTo>
                            <a:pt x="284607" y="34864"/>
                          </a:lnTo>
                          <a:lnTo>
                            <a:pt x="293275" y="34864"/>
                          </a:lnTo>
                          <a:cubicBezTo>
                            <a:pt x="293275" y="34864"/>
                            <a:pt x="327946" y="35055"/>
                            <a:pt x="327946" y="35055"/>
                          </a:cubicBezTo>
                          <a:cubicBezTo>
                            <a:pt x="333756" y="35055"/>
                            <a:pt x="339471" y="35055"/>
                            <a:pt x="345281" y="34960"/>
                          </a:cubicBezTo>
                          <a:lnTo>
                            <a:pt x="362617" y="34674"/>
                          </a:lnTo>
                          <a:cubicBezTo>
                            <a:pt x="385763" y="34483"/>
                            <a:pt x="408908" y="33436"/>
                            <a:pt x="432054" y="32674"/>
                          </a:cubicBezTo>
                          <a:cubicBezTo>
                            <a:pt x="443675" y="32197"/>
                            <a:pt x="455200" y="31531"/>
                            <a:pt x="466820" y="30959"/>
                          </a:cubicBezTo>
                          <a:lnTo>
                            <a:pt x="484156" y="30102"/>
                          </a:lnTo>
                          <a:lnTo>
                            <a:pt x="501587" y="29054"/>
                          </a:lnTo>
                          <a:cubicBezTo>
                            <a:pt x="594360" y="23434"/>
                            <a:pt x="687038" y="14862"/>
                            <a:pt x="780383" y="7337"/>
                          </a:cubicBezTo>
                          <a:cubicBezTo>
                            <a:pt x="853059" y="5146"/>
                            <a:pt x="926021" y="4003"/>
                            <a:pt x="998696" y="5242"/>
                          </a:cubicBezTo>
                          <a:cubicBezTo>
                            <a:pt x="1013841" y="3908"/>
                            <a:pt x="1028986" y="2575"/>
                            <a:pt x="1044226" y="1527"/>
                          </a:cubicBezTo>
                          <a:cubicBezTo>
                            <a:pt x="956596" y="-1235"/>
                            <a:pt x="868204" y="98"/>
                            <a:pt x="780383" y="2765"/>
                          </a:cubicBezTo>
                          <a:cubicBezTo>
                            <a:pt x="687038" y="10290"/>
                            <a:pt x="594360" y="18862"/>
                            <a:pt x="501587" y="24482"/>
                          </a:cubicBezTo>
                          <a:lnTo>
                            <a:pt x="484156" y="25530"/>
                          </a:lnTo>
                          <a:lnTo>
                            <a:pt x="466820" y="26387"/>
                          </a:lnTo>
                          <a:cubicBezTo>
                            <a:pt x="455200" y="26959"/>
                            <a:pt x="443675" y="27625"/>
                            <a:pt x="432054" y="28102"/>
                          </a:cubicBezTo>
                          <a:cubicBezTo>
                            <a:pt x="408908" y="28863"/>
                            <a:pt x="385667" y="29911"/>
                            <a:pt x="362617" y="30102"/>
                          </a:cubicBezTo>
                          <a:lnTo>
                            <a:pt x="345281" y="30387"/>
                          </a:lnTo>
                          <a:cubicBezTo>
                            <a:pt x="339471" y="30483"/>
                            <a:pt x="333661" y="30578"/>
                            <a:pt x="327946" y="30483"/>
                          </a:cubicBezTo>
                          <a:lnTo>
                            <a:pt x="293275" y="30292"/>
                          </a:lnTo>
                          <a:lnTo>
                            <a:pt x="284607" y="30292"/>
                          </a:lnTo>
                          <a:cubicBezTo>
                            <a:pt x="284607" y="30292"/>
                            <a:pt x="275939" y="30007"/>
                            <a:pt x="275939" y="30007"/>
                          </a:cubicBezTo>
                          <a:lnTo>
                            <a:pt x="258699" y="29530"/>
                          </a:lnTo>
                          <a:cubicBezTo>
                            <a:pt x="247174" y="29149"/>
                            <a:pt x="235649" y="28959"/>
                            <a:pt x="224123" y="28292"/>
                          </a:cubicBezTo>
                          <a:cubicBezTo>
                            <a:pt x="167831" y="27816"/>
                            <a:pt x="110871" y="25053"/>
                            <a:pt x="53626" y="23529"/>
                          </a:cubicBezTo>
                          <a:cubicBezTo>
                            <a:pt x="36386" y="23053"/>
                            <a:pt x="19050" y="22863"/>
                            <a:pt x="1810" y="22768"/>
                          </a:cubicBezTo>
                          <a:lnTo>
                            <a:pt x="1810" y="22768"/>
                          </a:lnTo>
                          <a:cubicBezTo>
                            <a:pt x="1238" y="22768"/>
                            <a:pt x="571" y="22768"/>
                            <a:pt x="0" y="22768"/>
                          </a:cubicBezTo>
                          <a:lnTo>
                            <a:pt x="0" y="27435"/>
                          </a:lnTo>
                          <a:cubicBezTo>
                            <a:pt x="17907" y="27435"/>
                            <a:pt x="35814" y="27720"/>
                            <a:pt x="53626" y="281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2" name="Vrije vorm: vorm 18751">
                      <a:extLst>
                        <a:ext uri="{FF2B5EF4-FFF2-40B4-BE49-F238E27FC236}">
                          <a16:creationId xmlns:a16="http://schemas.microsoft.com/office/drawing/2014/main" id="{690EE284-71FD-842C-8F8F-DD2E63BC5B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38994"/>
                      <a:ext cx="2325317" cy="80867"/>
                    </a:xfrm>
                    <a:custGeom>
                      <a:avLst/>
                      <a:gdLst>
                        <a:gd name="connsiteX0" fmla="*/ 783812 w 2325317"/>
                        <a:gd name="connsiteY0" fmla="*/ 29813 h 80867"/>
                        <a:gd name="connsiteX1" fmla="*/ 560832 w 2325317"/>
                        <a:gd name="connsiteY1" fmla="*/ 36291 h 80867"/>
                        <a:gd name="connsiteX2" fmla="*/ 338614 w 2325317"/>
                        <a:gd name="connsiteY2" fmla="*/ 35433 h 80867"/>
                        <a:gd name="connsiteX3" fmla="*/ 118586 w 2325317"/>
                        <a:gd name="connsiteY3" fmla="*/ 13716 h 80867"/>
                        <a:gd name="connsiteX4" fmla="*/ 11906 w 2325317"/>
                        <a:gd name="connsiteY4" fmla="*/ 0 h 80867"/>
                        <a:gd name="connsiteX5" fmla="*/ 0 w 2325317"/>
                        <a:gd name="connsiteY5" fmla="*/ 0 h 80867"/>
                        <a:gd name="connsiteX6" fmla="*/ 117634 w 2325317"/>
                        <a:gd name="connsiteY6" fmla="*/ 17050 h 80867"/>
                        <a:gd name="connsiteX7" fmla="*/ 198787 w 2325317"/>
                        <a:gd name="connsiteY7" fmla="*/ 28004 h 80867"/>
                        <a:gd name="connsiteX8" fmla="*/ 338614 w 2325317"/>
                        <a:gd name="connsiteY8" fmla="*/ 40100 h 80867"/>
                        <a:gd name="connsiteX9" fmla="*/ 560832 w 2325317"/>
                        <a:gd name="connsiteY9" fmla="*/ 40958 h 80867"/>
                        <a:gd name="connsiteX10" fmla="*/ 783812 w 2325317"/>
                        <a:gd name="connsiteY10" fmla="*/ 34481 h 80867"/>
                        <a:gd name="connsiteX11" fmla="*/ 1517809 w 2325317"/>
                        <a:gd name="connsiteY11" fmla="*/ 33623 h 80867"/>
                        <a:gd name="connsiteX12" fmla="*/ 2250758 w 2325317"/>
                        <a:gd name="connsiteY12" fmla="*/ 57150 h 80867"/>
                        <a:gd name="connsiteX13" fmla="*/ 2272094 w 2325317"/>
                        <a:gd name="connsiteY13" fmla="*/ 58388 h 80867"/>
                        <a:gd name="connsiteX14" fmla="*/ 2277809 w 2325317"/>
                        <a:gd name="connsiteY14" fmla="*/ 58769 h 80867"/>
                        <a:gd name="connsiteX15" fmla="*/ 2283714 w 2325317"/>
                        <a:gd name="connsiteY15" fmla="*/ 59436 h 80867"/>
                        <a:gd name="connsiteX16" fmla="*/ 2295239 w 2325317"/>
                        <a:gd name="connsiteY16" fmla="*/ 61532 h 80867"/>
                        <a:gd name="connsiteX17" fmla="*/ 2306479 w 2325317"/>
                        <a:gd name="connsiteY17" fmla="*/ 64866 h 80867"/>
                        <a:gd name="connsiteX18" fmla="*/ 2317147 w 2325317"/>
                        <a:gd name="connsiteY18" fmla="*/ 70199 h 80867"/>
                        <a:gd name="connsiteX19" fmla="*/ 2319528 w 2325317"/>
                        <a:gd name="connsiteY19" fmla="*/ 72009 h 80867"/>
                        <a:gd name="connsiteX20" fmla="*/ 2321624 w 2325317"/>
                        <a:gd name="connsiteY20" fmla="*/ 74104 h 80867"/>
                        <a:gd name="connsiteX21" fmla="*/ 2323624 w 2325317"/>
                        <a:gd name="connsiteY21" fmla="*/ 76772 h 80867"/>
                        <a:gd name="connsiteX22" fmla="*/ 2324862 w 2325317"/>
                        <a:gd name="connsiteY22" fmla="*/ 80010 h 80867"/>
                        <a:gd name="connsiteX23" fmla="*/ 2325052 w 2325317"/>
                        <a:gd name="connsiteY23" fmla="*/ 80867 h 80867"/>
                        <a:gd name="connsiteX24" fmla="*/ 2324862 w 2325317"/>
                        <a:gd name="connsiteY24" fmla="*/ 75438 h 80867"/>
                        <a:gd name="connsiteX25" fmla="*/ 2323624 w 2325317"/>
                        <a:gd name="connsiteY25" fmla="*/ 72200 h 80867"/>
                        <a:gd name="connsiteX26" fmla="*/ 2321624 w 2325317"/>
                        <a:gd name="connsiteY26" fmla="*/ 69533 h 80867"/>
                        <a:gd name="connsiteX27" fmla="*/ 2319528 w 2325317"/>
                        <a:gd name="connsiteY27" fmla="*/ 67437 h 80867"/>
                        <a:gd name="connsiteX28" fmla="*/ 2317147 w 2325317"/>
                        <a:gd name="connsiteY28" fmla="*/ 65627 h 80867"/>
                        <a:gd name="connsiteX29" fmla="*/ 2306479 w 2325317"/>
                        <a:gd name="connsiteY29" fmla="*/ 60293 h 80867"/>
                        <a:gd name="connsiteX30" fmla="*/ 2295239 w 2325317"/>
                        <a:gd name="connsiteY30" fmla="*/ 56960 h 80867"/>
                        <a:gd name="connsiteX31" fmla="*/ 2283714 w 2325317"/>
                        <a:gd name="connsiteY31" fmla="*/ 54864 h 80867"/>
                        <a:gd name="connsiteX32" fmla="*/ 2277809 w 2325317"/>
                        <a:gd name="connsiteY32" fmla="*/ 54197 h 80867"/>
                        <a:gd name="connsiteX33" fmla="*/ 2272094 w 2325317"/>
                        <a:gd name="connsiteY33" fmla="*/ 53816 h 80867"/>
                        <a:gd name="connsiteX34" fmla="*/ 2250758 w 2325317"/>
                        <a:gd name="connsiteY34" fmla="*/ 52578 h 80867"/>
                        <a:gd name="connsiteX35" fmla="*/ 1517809 w 2325317"/>
                        <a:gd name="connsiteY35" fmla="*/ 29051 h 80867"/>
                        <a:gd name="connsiteX36" fmla="*/ 783812 w 2325317"/>
                        <a:gd name="connsiteY36" fmla="*/ 29909 h 808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867">
                          <a:moveTo>
                            <a:pt x="783812" y="29813"/>
                          </a:moveTo>
                          <a:cubicBezTo>
                            <a:pt x="709422" y="31623"/>
                            <a:pt x="635032" y="34100"/>
                            <a:pt x="560832" y="36291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44590" y="20860"/>
                            <a:pt x="171641" y="24575"/>
                            <a:pt x="198787" y="28004"/>
                          </a:cubicBezTo>
                          <a:cubicBezTo>
                            <a:pt x="245174" y="33242"/>
                            <a:pt x="291751" y="37624"/>
                            <a:pt x="338614" y="40100"/>
                          </a:cubicBezTo>
                          <a:cubicBezTo>
                            <a:pt x="412433" y="43910"/>
                            <a:pt x="486632" y="42958"/>
                            <a:pt x="560832" y="40958"/>
                          </a:cubicBezTo>
                          <a:cubicBezTo>
                            <a:pt x="635032" y="38767"/>
                            <a:pt x="709422" y="36291"/>
                            <a:pt x="783812" y="34481"/>
                          </a:cubicBezTo>
                          <a:cubicBezTo>
                            <a:pt x="1028414" y="30004"/>
                            <a:pt x="1273207" y="29813"/>
                            <a:pt x="1517809" y="33623"/>
                          </a:cubicBezTo>
                          <a:cubicBezTo>
                            <a:pt x="1762411" y="37433"/>
                            <a:pt x="2006822" y="45149"/>
                            <a:pt x="2250758" y="57150"/>
                          </a:cubicBezTo>
                          <a:lnTo>
                            <a:pt x="2272094" y="58388"/>
                          </a:lnTo>
                          <a:cubicBezTo>
                            <a:pt x="2273808" y="58388"/>
                            <a:pt x="2275808" y="58579"/>
                            <a:pt x="2277809" y="58769"/>
                          </a:cubicBezTo>
                          <a:cubicBezTo>
                            <a:pt x="2279809" y="58960"/>
                            <a:pt x="2281714" y="59150"/>
                            <a:pt x="2283714" y="59436"/>
                          </a:cubicBezTo>
                          <a:cubicBezTo>
                            <a:pt x="2287619" y="60008"/>
                            <a:pt x="2291429" y="60579"/>
                            <a:pt x="2295239" y="61532"/>
                          </a:cubicBezTo>
                          <a:cubicBezTo>
                            <a:pt x="2299049" y="62389"/>
                            <a:pt x="2302764" y="63437"/>
                            <a:pt x="2306479" y="64866"/>
                          </a:cubicBezTo>
                          <a:cubicBezTo>
                            <a:pt x="2310194" y="66199"/>
                            <a:pt x="2313813" y="67913"/>
                            <a:pt x="2317147" y="70199"/>
                          </a:cubicBezTo>
                          <a:lnTo>
                            <a:pt x="2319528" y="72009"/>
                          </a:lnTo>
                          <a:cubicBezTo>
                            <a:pt x="2320290" y="72676"/>
                            <a:pt x="2320957" y="73438"/>
                            <a:pt x="2321624" y="74104"/>
                          </a:cubicBezTo>
                          <a:cubicBezTo>
                            <a:pt x="2322385" y="74771"/>
                            <a:pt x="2322767" y="75533"/>
                            <a:pt x="2323624" y="76772"/>
                          </a:cubicBezTo>
                          <a:cubicBezTo>
                            <a:pt x="2324481" y="77915"/>
                            <a:pt x="2324576" y="78962"/>
                            <a:pt x="2324862" y="80010"/>
                          </a:cubicBezTo>
                          <a:cubicBezTo>
                            <a:pt x="2324957" y="80296"/>
                            <a:pt x="2324957" y="80582"/>
                            <a:pt x="2325052" y="80867"/>
                          </a:cubicBezTo>
                          <a:cubicBezTo>
                            <a:pt x="2325243" y="79058"/>
                            <a:pt x="2325624" y="77248"/>
                            <a:pt x="2324862" y="75438"/>
                          </a:cubicBezTo>
                          <a:cubicBezTo>
                            <a:pt x="2324576" y="74295"/>
                            <a:pt x="2324481" y="73247"/>
                            <a:pt x="2323624" y="72200"/>
                          </a:cubicBezTo>
                          <a:cubicBezTo>
                            <a:pt x="2322767" y="70961"/>
                            <a:pt x="2322385" y="70199"/>
                            <a:pt x="2321624" y="69533"/>
                          </a:cubicBezTo>
                          <a:cubicBezTo>
                            <a:pt x="2320957" y="68771"/>
                            <a:pt x="2320195" y="68104"/>
                            <a:pt x="2319528" y="67437"/>
                          </a:cubicBezTo>
                          <a:lnTo>
                            <a:pt x="2317147" y="65627"/>
                          </a:lnTo>
                          <a:cubicBezTo>
                            <a:pt x="2313813" y="63437"/>
                            <a:pt x="2310194" y="61627"/>
                            <a:pt x="2306479" y="60293"/>
                          </a:cubicBezTo>
                          <a:cubicBezTo>
                            <a:pt x="2302764" y="58865"/>
                            <a:pt x="2299049" y="57817"/>
                            <a:pt x="2295239" y="56960"/>
                          </a:cubicBezTo>
                          <a:cubicBezTo>
                            <a:pt x="2291429" y="56102"/>
                            <a:pt x="2287619" y="55436"/>
                            <a:pt x="2283714" y="54864"/>
                          </a:cubicBezTo>
                          <a:cubicBezTo>
                            <a:pt x="2281809" y="54578"/>
                            <a:pt x="2279809" y="54388"/>
                            <a:pt x="2277809" y="54197"/>
                          </a:cubicBezTo>
                          <a:cubicBezTo>
                            <a:pt x="2275808" y="54007"/>
                            <a:pt x="2273808" y="53912"/>
                            <a:pt x="2272094" y="53816"/>
                          </a:cubicBezTo>
                          <a:lnTo>
                            <a:pt x="2250758" y="52578"/>
                          </a:lnTo>
                          <a:cubicBezTo>
                            <a:pt x="2006822" y="40577"/>
                            <a:pt x="1762411" y="32861"/>
                            <a:pt x="1517809" y="29051"/>
                          </a:cubicBezTo>
                          <a:cubicBezTo>
                            <a:pt x="1273207" y="25241"/>
                            <a:pt x="1028510" y="25527"/>
                            <a:pt x="783812" y="2990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3" name="Vrije vorm: vorm 18752">
                      <a:extLst>
                        <a:ext uri="{FF2B5EF4-FFF2-40B4-BE49-F238E27FC236}">
                          <a16:creationId xmlns:a16="http://schemas.microsoft.com/office/drawing/2014/main" id="{24207A76-AF77-D088-052C-E640492EB0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08301" y="3716718"/>
                      <a:ext cx="589216" cy="35999"/>
                    </a:xfrm>
                    <a:custGeom>
                      <a:avLst/>
                      <a:gdLst>
                        <a:gd name="connsiteX0" fmla="*/ 510921 w 589216"/>
                        <a:gd name="connsiteY0" fmla="*/ 14859 h 35999"/>
                        <a:gd name="connsiteX1" fmla="*/ 552831 w 589216"/>
                        <a:gd name="connsiteY1" fmla="*/ 9239 h 35999"/>
                        <a:gd name="connsiteX2" fmla="*/ 573691 w 589216"/>
                        <a:gd name="connsiteY2" fmla="*/ 6191 h 35999"/>
                        <a:gd name="connsiteX3" fmla="*/ 584073 w 589216"/>
                        <a:gd name="connsiteY3" fmla="*/ 4667 h 35999"/>
                        <a:gd name="connsiteX4" fmla="*/ 586645 w 589216"/>
                        <a:gd name="connsiteY4" fmla="*/ 4286 h 35999"/>
                        <a:gd name="connsiteX5" fmla="*/ 587978 w 589216"/>
                        <a:gd name="connsiteY5" fmla="*/ 4096 h 35999"/>
                        <a:gd name="connsiteX6" fmla="*/ 588359 w 589216"/>
                        <a:gd name="connsiteY6" fmla="*/ 4096 h 35999"/>
                        <a:gd name="connsiteX7" fmla="*/ 589026 w 589216"/>
                        <a:gd name="connsiteY7" fmla="*/ 3905 h 35999"/>
                        <a:gd name="connsiteX8" fmla="*/ 589217 w 589216"/>
                        <a:gd name="connsiteY8" fmla="*/ 3524 h 35999"/>
                        <a:gd name="connsiteX9" fmla="*/ 589121 w 589216"/>
                        <a:gd name="connsiteY9" fmla="*/ 3143 h 35999"/>
                        <a:gd name="connsiteX10" fmla="*/ 589026 w 589216"/>
                        <a:gd name="connsiteY10" fmla="*/ 3048 h 35999"/>
                        <a:gd name="connsiteX11" fmla="*/ 588550 w 589216"/>
                        <a:gd name="connsiteY11" fmla="*/ 2572 h 35999"/>
                        <a:gd name="connsiteX12" fmla="*/ 587693 w 589216"/>
                        <a:gd name="connsiteY12" fmla="*/ 1715 h 35999"/>
                        <a:gd name="connsiteX13" fmla="*/ 586454 w 589216"/>
                        <a:gd name="connsiteY13" fmla="*/ 857 h 35999"/>
                        <a:gd name="connsiteX14" fmla="*/ 584835 w 589216"/>
                        <a:gd name="connsiteY14" fmla="*/ 0 h 35999"/>
                        <a:gd name="connsiteX15" fmla="*/ 584168 w 589216"/>
                        <a:gd name="connsiteY15" fmla="*/ 0 h 35999"/>
                        <a:gd name="connsiteX16" fmla="*/ 573786 w 589216"/>
                        <a:gd name="connsiteY16" fmla="*/ 1619 h 35999"/>
                        <a:gd name="connsiteX17" fmla="*/ 552926 w 589216"/>
                        <a:gd name="connsiteY17" fmla="*/ 4667 h 35999"/>
                        <a:gd name="connsiteX18" fmla="*/ 511016 w 589216"/>
                        <a:gd name="connsiteY18" fmla="*/ 10287 h 35999"/>
                        <a:gd name="connsiteX19" fmla="*/ 341852 w 589216"/>
                        <a:gd name="connsiteY19" fmla="*/ 26479 h 35999"/>
                        <a:gd name="connsiteX20" fmla="*/ 0 w 589216"/>
                        <a:gd name="connsiteY20" fmla="*/ 29051 h 35999"/>
                        <a:gd name="connsiteX21" fmla="*/ 237934 w 589216"/>
                        <a:gd name="connsiteY21" fmla="*/ 35814 h 35999"/>
                        <a:gd name="connsiteX22" fmla="*/ 341757 w 589216"/>
                        <a:gd name="connsiteY22" fmla="*/ 31052 h 35999"/>
                        <a:gd name="connsiteX23" fmla="*/ 510921 w 589216"/>
                        <a:gd name="connsiteY23" fmla="*/ 14859 h 359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5999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6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619"/>
                            <a:pt x="573786" y="1619"/>
                          </a:cubicBezTo>
                          <a:cubicBezTo>
                            <a:pt x="566833" y="2667"/>
                            <a:pt x="559880" y="3715"/>
                            <a:pt x="552926" y="4667"/>
                          </a:cubicBezTo>
                          <a:cubicBezTo>
                            <a:pt x="538925" y="6572"/>
                            <a:pt x="525018" y="8573"/>
                            <a:pt x="511016" y="10287"/>
                          </a:cubicBezTo>
                          <a:cubicBezTo>
                            <a:pt x="455009" y="17336"/>
                            <a:pt x="398526" y="22765"/>
                            <a:pt x="341852" y="26479"/>
                          </a:cubicBezTo>
                          <a:cubicBezTo>
                            <a:pt x="228409" y="34004"/>
                            <a:pt x="113919" y="34766"/>
                            <a:pt x="0" y="29051"/>
                          </a:cubicBezTo>
                          <a:cubicBezTo>
                            <a:pt x="78962" y="34576"/>
                            <a:pt x="158401" y="36671"/>
                            <a:pt x="237934" y="35814"/>
                          </a:cubicBezTo>
                          <a:cubicBezTo>
                            <a:pt x="272605" y="34766"/>
                            <a:pt x="307276" y="33338"/>
                            <a:pt x="341757" y="31052"/>
                          </a:cubicBezTo>
                          <a:cubicBezTo>
                            <a:pt x="398526" y="27242"/>
                            <a:pt x="454914" y="21812"/>
                            <a:pt x="510921" y="14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4" name="Vrije vorm: vorm 18753">
                      <a:extLst>
                        <a:ext uri="{FF2B5EF4-FFF2-40B4-BE49-F238E27FC236}">
                          <a16:creationId xmlns:a16="http://schemas.microsoft.com/office/drawing/2014/main" id="{C1DEE3BC-1257-F70E-1250-6418DB7A731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959" y="3636327"/>
                      <a:ext cx="590931" cy="5905"/>
                    </a:xfrm>
                    <a:custGeom>
                      <a:avLst/>
                      <a:gdLst>
                        <a:gd name="connsiteX0" fmla="*/ 213931 w 590931"/>
                        <a:gd name="connsiteY0" fmla="*/ 5525 h 5905"/>
                        <a:gd name="connsiteX1" fmla="*/ 316706 w 590931"/>
                        <a:gd name="connsiteY1" fmla="*/ 5239 h 5905"/>
                        <a:gd name="connsiteX2" fmla="*/ 518350 w 590931"/>
                        <a:gd name="connsiteY2" fmla="*/ 4763 h 5905"/>
                        <a:gd name="connsiteX3" fmla="*/ 570166 w 590931"/>
                        <a:gd name="connsiteY3" fmla="*/ 1429 h 5905"/>
                        <a:gd name="connsiteX4" fmla="*/ 590931 w 590931"/>
                        <a:gd name="connsiteY4" fmla="*/ 0 h 5905"/>
                        <a:gd name="connsiteX5" fmla="*/ 316706 w 590931"/>
                        <a:gd name="connsiteY5" fmla="*/ 667 h 5905"/>
                        <a:gd name="connsiteX6" fmla="*/ 213931 w 590931"/>
                        <a:gd name="connsiteY6" fmla="*/ 953 h 5905"/>
                        <a:gd name="connsiteX7" fmla="*/ 0 w 590931"/>
                        <a:gd name="connsiteY7" fmla="*/ 1429 h 5905"/>
                        <a:gd name="connsiteX8" fmla="*/ 60007 w 590931"/>
                        <a:gd name="connsiteY8" fmla="*/ 5906 h 5905"/>
                        <a:gd name="connsiteX9" fmla="*/ 214027 w 590931"/>
                        <a:gd name="connsiteY9" fmla="*/ 5525 h 5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5905">
                          <a:moveTo>
                            <a:pt x="213931" y="5525"/>
                          </a:moveTo>
                          <a:cubicBezTo>
                            <a:pt x="248221" y="6096"/>
                            <a:pt x="282416" y="6001"/>
                            <a:pt x="316706" y="5239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6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lnTo>
                            <a:pt x="0" y="1429"/>
                          </a:lnTo>
                          <a:cubicBezTo>
                            <a:pt x="20002" y="3048"/>
                            <a:pt x="39910" y="4477"/>
                            <a:pt x="60007" y="5906"/>
                          </a:cubicBezTo>
                          <a:lnTo>
                            <a:pt x="214027" y="552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5" name="Vrije vorm: vorm 18754">
                      <a:extLst>
                        <a:ext uri="{FF2B5EF4-FFF2-40B4-BE49-F238E27FC236}">
                          <a16:creationId xmlns:a16="http://schemas.microsoft.com/office/drawing/2014/main" id="{FCB390E9-1D97-4C8D-8164-A9707705A9E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4517"/>
                      <a:ext cx="17811" cy="2953"/>
                    </a:xfrm>
                    <a:custGeom>
                      <a:avLst/>
                      <a:gdLst>
                        <a:gd name="connsiteX0" fmla="*/ 2858 w 17811"/>
                        <a:gd name="connsiteY0" fmla="*/ 0 h 2953"/>
                        <a:gd name="connsiteX1" fmla="*/ 0 w 17811"/>
                        <a:gd name="connsiteY1" fmla="*/ 0 h 2953"/>
                        <a:gd name="connsiteX2" fmla="*/ 17812 w 17811"/>
                        <a:gd name="connsiteY2" fmla="*/ 2953 h 2953"/>
                        <a:gd name="connsiteX3" fmla="*/ 2953 w 17811"/>
                        <a:gd name="connsiteY3" fmla="*/ 0 h 2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3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6" name="Vrije vorm: vorm 18755">
                      <a:extLst>
                        <a:ext uri="{FF2B5EF4-FFF2-40B4-BE49-F238E27FC236}">
                          <a16:creationId xmlns:a16="http://schemas.microsoft.com/office/drawing/2014/main" id="{1A92DD2C-05E9-BCCB-B7C1-DD8FC261F9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47376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763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048 h 9334"/>
                        <a:gd name="connsiteX3" fmla="*/ 36385 w 329850"/>
                        <a:gd name="connsiteY3" fmla="*/ 6572 h 9334"/>
                        <a:gd name="connsiteX4" fmla="*/ 105346 w 329850"/>
                        <a:gd name="connsiteY4" fmla="*/ 4572 h 9334"/>
                        <a:gd name="connsiteX5" fmla="*/ 329660 w 329850"/>
                        <a:gd name="connsiteY5" fmla="*/ 9335 h 9334"/>
                        <a:gd name="connsiteX6" fmla="*/ 329851 w 329850"/>
                        <a:gd name="connsiteY6" fmla="*/ 9335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70294" y="1143"/>
                            <a:pt x="35147" y="2191"/>
                            <a:pt x="0" y="3048"/>
                          </a:cubicBezTo>
                          <a:cubicBezTo>
                            <a:pt x="12097" y="4286"/>
                            <a:pt x="24289" y="5429"/>
                            <a:pt x="36385" y="6572"/>
                          </a:cubicBezTo>
                          <a:cubicBezTo>
                            <a:pt x="59341" y="5905"/>
                            <a:pt x="82391" y="5334"/>
                            <a:pt x="105346" y="4572"/>
                          </a:cubicBezTo>
                          <a:cubicBezTo>
                            <a:pt x="180118" y="6858"/>
                            <a:pt x="254889" y="8382"/>
                            <a:pt x="329660" y="9335"/>
                          </a:cubicBezTo>
                          <a:cubicBezTo>
                            <a:pt x="329660" y="9335"/>
                            <a:pt x="329755" y="9335"/>
                            <a:pt x="329851" y="9335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7" name="Vrije vorm: vorm 18756">
                      <a:extLst>
                        <a:ext uri="{FF2B5EF4-FFF2-40B4-BE49-F238E27FC236}">
                          <a16:creationId xmlns:a16="http://schemas.microsoft.com/office/drawing/2014/main" id="{90FBF0C9-4F87-59D1-4CD8-599D170B4B7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631" y="3940555"/>
                      <a:ext cx="1580578" cy="32194"/>
                    </a:xfrm>
                    <a:custGeom>
                      <a:avLst/>
                      <a:gdLst>
                        <a:gd name="connsiteX0" fmla="*/ 1580579 w 1580578"/>
                        <a:gd name="connsiteY0" fmla="*/ 0 h 32194"/>
                        <a:gd name="connsiteX1" fmla="*/ 1173575 w 1580578"/>
                        <a:gd name="connsiteY1" fmla="*/ 10001 h 32194"/>
                        <a:gd name="connsiteX2" fmla="*/ 721233 w 1580578"/>
                        <a:gd name="connsiteY2" fmla="*/ 12859 h 32194"/>
                        <a:gd name="connsiteX3" fmla="*/ 495014 w 1580578"/>
                        <a:gd name="connsiteY3" fmla="*/ 8668 h 32194"/>
                        <a:gd name="connsiteX4" fmla="*/ 268415 w 1580578"/>
                        <a:gd name="connsiteY4" fmla="*/ 12383 h 32194"/>
                        <a:gd name="connsiteX5" fmla="*/ 0 w 1580578"/>
                        <a:gd name="connsiteY5" fmla="*/ 32195 h 32194"/>
                        <a:gd name="connsiteX6" fmla="*/ 45148 w 1580578"/>
                        <a:gd name="connsiteY6" fmla="*/ 32195 h 32194"/>
                        <a:gd name="connsiteX7" fmla="*/ 104394 w 1580578"/>
                        <a:gd name="connsiteY7" fmla="*/ 27813 h 32194"/>
                        <a:gd name="connsiteX8" fmla="*/ 268510 w 1580578"/>
                        <a:gd name="connsiteY8" fmla="*/ 17050 h 32194"/>
                        <a:gd name="connsiteX9" fmla="*/ 495110 w 1580578"/>
                        <a:gd name="connsiteY9" fmla="*/ 13335 h 32194"/>
                        <a:gd name="connsiteX10" fmla="*/ 721328 w 1580578"/>
                        <a:gd name="connsiteY10" fmla="*/ 17526 h 32194"/>
                        <a:gd name="connsiteX11" fmla="*/ 1173671 w 1580578"/>
                        <a:gd name="connsiteY11" fmla="*/ 14669 h 32194"/>
                        <a:gd name="connsiteX12" fmla="*/ 1302830 w 1580578"/>
                        <a:gd name="connsiteY12" fmla="*/ 12287 h 32194"/>
                        <a:gd name="connsiteX13" fmla="*/ 1580483 w 1580578"/>
                        <a:gd name="connsiteY13" fmla="*/ 381 h 32194"/>
                        <a:gd name="connsiteX14" fmla="*/ 1580579 w 1580578"/>
                        <a:gd name="connsiteY14" fmla="*/ 95 h 3219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194">
                          <a:moveTo>
                            <a:pt x="1580579" y="0"/>
                          </a:moveTo>
                          <a:cubicBezTo>
                            <a:pt x="1444942" y="4286"/>
                            <a:pt x="1309307" y="7906"/>
                            <a:pt x="1173575" y="10001"/>
                          </a:cubicBezTo>
                          <a:cubicBezTo>
                            <a:pt x="1022795" y="13430"/>
                            <a:pt x="871919" y="14859"/>
                            <a:pt x="721233" y="12859"/>
                          </a:cubicBezTo>
                          <a:cubicBezTo>
                            <a:pt x="645890" y="12002"/>
                            <a:pt x="570548" y="9620"/>
                            <a:pt x="495014" y="8668"/>
                          </a:cubicBezTo>
                          <a:cubicBezTo>
                            <a:pt x="419481" y="7620"/>
                            <a:pt x="343757" y="9144"/>
                            <a:pt x="268415" y="12383"/>
                          </a:cubicBezTo>
                          <a:cubicBezTo>
                            <a:pt x="178498" y="16859"/>
                            <a:pt x="89154" y="23813"/>
                            <a:pt x="0" y="32195"/>
                          </a:cubicBezTo>
                          <a:lnTo>
                            <a:pt x="45148" y="32195"/>
                          </a:lnTo>
                          <a:cubicBezTo>
                            <a:pt x="64865" y="30575"/>
                            <a:pt x="84677" y="29146"/>
                            <a:pt x="104394" y="27813"/>
                          </a:cubicBezTo>
                          <a:cubicBezTo>
                            <a:pt x="158972" y="23432"/>
                            <a:pt x="213646" y="19717"/>
                            <a:pt x="268510" y="17050"/>
                          </a:cubicBezTo>
                          <a:cubicBezTo>
                            <a:pt x="343948" y="13811"/>
                            <a:pt x="419576" y="12287"/>
                            <a:pt x="495110" y="13335"/>
                          </a:cubicBezTo>
                          <a:cubicBezTo>
                            <a:pt x="570643" y="14192"/>
                            <a:pt x="645986" y="16574"/>
                            <a:pt x="721328" y="17526"/>
                          </a:cubicBezTo>
                          <a:cubicBezTo>
                            <a:pt x="872109" y="19526"/>
                            <a:pt x="1022890" y="18098"/>
                            <a:pt x="1173671" y="14669"/>
                          </a:cubicBezTo>
                          <a:cubicBezTo>
                            <a:pt x="1216724" y="14002"/>
                            <a:pt x="1259777" y="13145"/>
                            <a:pt x="1302830" y="12287"/>
                          </a:cubicBezTo>
                          <a:cubicBezTo>
                            <a:pt x="1395413" y="8858"/>
                            <a:pt x="1487996" y="4763"/>
                            <a:pt x="1580483" y="381"/>
                          </a:cubicBezTo>
                          <a:cubicBezTo>
                            <a:pt x="1580483" y="381"/>
                            <a:pt x="1580483" y="191"/>
                            <a:pt x="158057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8" name="Vrije vorm: vorm 18757">
                      <a:extLst>
                        <a:ext uri="{FF2B5EF4-FFF2-40B4-BE49-F238E27FC236}">
                          <a16:creationId xmlns:a16="http://schemas.microsoft.com/office/drawing/2014/main" id="{3B556A07-5778-2593-2EB1-EBAF5DDC40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69868"/>
                      <a:ext cx="2540698" cy="119072"/>
                    </a:xfrm>
                    <a:custGeom>
                      <a:avLst/>
                      <a:gdLst>
                        <a:gd name="connsiteX0" fmla="*/ 2030349 w 2540698"/>
                        <a:gd name="connsiteY0" fmla="*/ 21431 h 119072"/>
                        <a:gd name="connsiteX1" fmla="*/ 1713262 w 2540698"/>
                        <a:gd name="connsiteY1" fmla="*/ 21241 h 119072"/>
                        <a:gd name="connsiteX2" fmla="*/ 1554861 w 2540698"/>
                        <a:gd name="connsiteY2" fmla="*/ 16859 h 119072"/>
                        <a:gd name="connsiteX3" fmla="*/ 1396270 w 2540698"/>
                        <a:gd name="connsiteY3" fmla="*/ 11716 h 119072"/>
                        <a:gd name="connsiteX4" fmla="*/ 1316736 w 2540698"/>
                        <a:gd name="connsiteY4" fmla="*/ 10858 h 119072"/>
                        <a:gd name="connsiteX5" fmla="*/ 1237107 w 2540698"/>
                        <a:gd name="connsiteY5" fmla="*/ 12478 h 119072"/>
                        <a:gd name="connsiteX6" fmla="*/ 1078897 w 2540698"/>
                        <a:gd name="connsiteY6" fmla="*/ 25337 h 119072"/>
                        <a:gd name="connsiteX7" fmla="*/ 922973 w 2540698"/>
                        <a:gd name="connsiteY7" fmla="*/ 46863 h 119072"/>
                        <a:gd name="connsiteX8" fmla="*/ 767429 w 2540698"/>
                        <a:gd name="connsiteY8" fmla="*/ 68389 h 119072"/>
                        <a:gd name="connsiteX9" fmla="*/ 0 w 2540698"/>
                        <a:gd name="connsiteY9" fmla="*/ 118967 h 119072"/>
                        <a:gd name="connsiteX10" fmla="*/ 531686 w 2540698"/>
                        <a:gd name="connsiteY10" fmla="*/ 98870 h 119072"/>
                        <a:gd name="connsiteX11" fmla="*/ 767429 w 2540698"/>
                        <a:gd name="connsiteY11" fmla="*/ 72962 h 119072"/>
                        <a:gd name="connsiteX12" fmla="*/ 922973 w 2540698"/>
                        <a:gd name="connsiteY12" fmla="*/ 51435 h 119072"/>
                        <a:gd name="connsiteX13" fmla="*/ 1078897 w 2540698"/>
                        <a:gd name="connsiteY13" fmla="*/ 29908 h 119072"/>
                        <a:gd name="connsiteX14" fmla="*/ 1237107 w 2540698"/>
                        <a:gd name="connsiteY14" fmla="*/ 17050 h 119072"/>
                        <a:gd name="connsiteX15" fmla="*/ 1316736 w 2540698"/>
                        <a:gd name="connsiteY15" fmla="*/ 15430 h 119072"/>
                        <a:gd name="connsiteX16" fmla="*/ 1396270 w 2540698"/>
                        <a:gd name="connsiteY16" fmla="*/ 16288 h 119072"/>
                        <a:gd name="connsiteX17" fmla="*/ 1554861 w 2540698"/>
                        <a:gd name="connsiteY17" fmla="*/ 21431 h 119072"/>
                        <a:gd name="connsiteX18" fmla="*/ 1713262 w 2540698"/>
                        <a:gd name="connsiteY18" fmla="*/ 25813 h 119072"/>
                        <a:gd name="connsiteX19" fmla="*/ 2030349 w 2540698"/>
                        <a:gd name="connsiteY19" fmla="*/ 26003 h 119072"/>
                        <a:gd name="connsiteX20" fmla="*/ 2211800 w 2540698"/>
                        <a:gd name="connsiteY20" fmla="*/ 21717 h 119072"/>
                        <a:gd name="connsiteX21" fmla="*/ 2540699 w 2540698"/>
                        <a:gd name="connsiteY21" fmla="*/ 953 h 119072"/>
                        <a:gd name="connsiteX22" fmla="*/ 2540699 w 2540698"/>
                        <a:gd name="connsiteY22" fmla="*/ 0 h 119072"/>
                        <a:gd name="connsiteX23" fmla="*/ 2030444 w 2540698"/>
                        <a:gd name="connsiteY23" fmla="*/ 21336 h 1190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19072">
                          <a:moveTo>
                            <a:pt x="2030349" y="21431"/>
                          </a:moveTo>
                          <a:cubicBezTo>
                            <a:pt x="1924622" y="23241"/>
                            <a:pt x="1818894" y="23241"/>
                            <a:pt x="1713262" y="21241"/>
                          </a:cubicBezTo>
                          <a:cubicBezTo>
                            <a:pt x="1660398" y="20193"/>
                            <a:pt x="1607630" y="18764"/>
                            <a:pt x="1554861" y="16859"/>
                          </a:cubicBezTo>
                          <a:cubicBezTo>
                            <a:pt x="1502093" y="14954"/>
                            <a:pt x="1449229" y="12859"/>
                            <a:pt x="1396270" y="11716"/>
                          </a:cubicBezTo>
                          <a:cubicBezTo>
                            <a:pt x="1369790" y="11144"/>
                            <a:pt x="1343311" y="10858"/>
                            <a:pt x="1316736" y="10858"/>
                          </a:cubicBezTo>
                          <a:cubicBezTo>
                            <a:pt x="1290257" y="10954"/>
                            <a:pt x="1263682" y="11430"/>
                            <a:pt x="1237107" y="12478"/>
                          </a:cubicBezTo>
                          <a:cubicBezTo>
                            <a:pt x="1184053" y="14478"/>
                            <a:pt x="1131189" y="19145"/>
                            <a:pt x="1078897" y="25337"/>
                          </a:cubicBezTo>
                          <a:cubicBezTo>
                            <a:pt x="1026605" y="31528"/>
                            <a:pt x="974789" y="39243"/>
                            <a:pt x="922973" y="46863"/>
                          </a:cubicBezTo>
                          <a:cubicBezTo>
                            <a:pt x="871252" y="54483"/>
                            <a:pt x="819531" y="61913"/>
                            <a:pt x="767429" y="68389"/>
                          </a:cubicBezTo>
                          <a:cubicBezTo>
                            <a:pt x="514731" y="101537"/>
                            <a:pt x="257366" y="118300"/>
                            <a:pt x="0" y="118967"/>
                          </a:cubicBezTo>
                          <a:cubicBezTo>
                            <a:pt x="177451" y="120015"/>
                            <a:pt x="355187" y="113252"/>
                            <a:pt x="531686" y="98870"/>
                          </a:cubicBezTo>
                          <a:cubicBezTo>
                            <a:pt x="610648" y="91726"/>
                            <a:pt x="689229" y="83248"/>
                            <a:pt x="767429" y="72962"/>
                          </a:cubicBezTo>
                          <a:cubicBezTo>
                            <a:pt x="819436" y="66484"/>
                            <a:pt x="871157" y="59055"/>
                            <a:pt x="922973" y="51435"/>
                          </a:cubicBezTo>
                          <a:cubicBezTo>
                            <a:pt x="974693" y="43815"/>
                            <a:pt x="1026509" y="36100"/>
                            <a:pt x="1078897" y="29908"/>
                          </a:cubicBezTo>
                          <a:cubicBezTo>
                            <a:pt x="1131189" y="23622"/>
                            <a:pt x="1183958" y="18955"/>
                            <a:pt x="1237107" y="17050"/>
                          </a:cubicBezTo>
                          <a:cubicBezTo>
                            <a:pt x="1263587" y="16097"/>
                            <a:pt x="1290161" y="15526"/>
                            <a:pt x="1316736" y="15430"/>
                          </a:cubicBezTo>
                          <a:cubicBezTo>
                            <a:pt x="1343216" y="15430"/>
                            <a:pt x="1369790" y="15716"/>
                            <a:pt x="1396270" y="16288"/>
                          </a:cubicBezTo>
                          <a:cubicBezTo>
                            <a:pt x="1449229" y="17431"/>
                            <a:pt x="1502093" y="19526"/>
                            <a:pt x="1554861" y="21431"/>
                          </a:cubicBezTo>
                          <a:cubicBezTo>
                            <a:pt x="1607630" y="23336"/>
                            <a:pt x="1660493" y="24765"/>
                            <a:pt x="1713262" y="25813"/>
                          </a:cubicBezTo>
                          <a:cubicBezTo>
                            <a:pt x="1818894" y="27813"/>
                            <a:pt x="1924717" y="27813"/>
                            <a:pt x="2030349" y="26003"/>
                          </a:cubicBezTo>
                          <a:cubicBezTo>
                            <a:pt x="2090833" y="25337"/>
                            <a:pt x="2151317" y="23717"/>
                            <a:pt x="2211800" y="21717"/>
                          </a:cubicBezTo>
                          <a:cubicBezTo>
                            <a:pt x="2321719" y="16859"/>
                            <a:pt x="2431352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1906"/>
                            <a:pt x="2200751" y="19336"/>
                            <a:pt x="2030444" y="2133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59" name="Vrije vorm: vorm 18758">
                      <a:extLst>
                        <a:ext uri="{FF2B5EF4-FFF2-40B4-BE49-F238E27FC236}">
                          <a16:creationId xmlns:a16="http://schemas.microsoft.com/office/drawing/2014/main" id="{EE1393F1-3665-2013-9694-2224E11AAA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408" y="3897979"/>
                      <a:ext cx="588359" cy="22646"/>
                    </a:xfrm>
                    <a:custGeom>
                      <a:avLst/>
                      <a:gdLst>
                        <a:gd name="connsiteX0" fmla="*/ 83344 w 588359"/>
                        <a:gd name="connsiteY0" fmla="*/ 21812 h 22646"/>
                        <a:gd name="connsiteX1" fmla="*/ 140303 w 588359"/>
                        <a:gd name="connsiteY1" fmla="*/ 22288 h 22646"/>
                        <a:gd name="connsiteX2" fmla="*/ 445770 w 588359"/>
                        <a:gd name="connsiteY2" fmla="*/ 13907 h 22646"/>
                        <a:gd name="connsiteX3" fmla="*/ 490252 w 588359"/>
                        <a:gd name="connsiteY3" fmla="*/ 11430 h 22646"/>
                        <a:gd name="connsiteX4" fmla="*/ 588359 w 588359"/>
                        <a:gd name="connsiteY4" fmla="*/ 0 h 22646"/>
                        <a:gd name="connsiteX5" fmla="*/ 445865 w 588359"/>
                        <a:gd name="connsiteY5" fmla="*/ 9239 h 22646"/>
                        <a:gd name="connsiteX6" fmla="*/ 140399 w 588359"/>
                        <a:gd name="connsiteY6" fmla="*/ 17621 h 22646"/>
                        <a:gd name="connsiteX7" fmla="*/ 1810 w 588359"/>
                        <a:gd name="connsiteY7" fmla="*/ 15335 h 22646"/>
                        <a:gd name="connsiteX8" fmla="*/ 1810 w 588359"/>
                        <a:gd name="connsiteY8" fmla="*/ 15335 h 22646"/>
                        <a:gd name="connsiteX9" fmla="*/ 0 w 588359"/>
                        <a:gd name="connsiteY9" fmla="*/ 15335 h 22646"/>
                        <a:gd name="connsiteX10" fmla="*/ 0 w 588359"/>
                        <a:gd name="connsiteY10" fmla="*/ 16954 h 22646"/>
                        <a:gd name="connsiteX11" fmla="*/ 1810 w 588359"/>
                        <a:gd name="connsiteY11" fmla="*/ 17050 h 22646"/>
                        <a:gd name="connsiteX12" fmla="*/ 1810 w 588359"/>
                        <a:gd name="connsiteY12" fmla="*/ 17050 h 22646"/>
                        <a:gd name="connsiteX13" fmla="*/ 83439 w 588359"/>
                        <a:gd name="connsiteY13" fmla="*/ 21812 h 22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22646">
                          <a:moveTo>
                            <a:pt x="83344" y="21812"/>
                          </a:moveTo>
                          <a:cubicBezTo>
                            <a:pt x="102299" y="22003"/>
                            <a:pt x="121349" y="22384"/>
                            <a:pt x="140303" y="22288"/>
                          </a:cubicBezTo>
                          <a:cubicBezTo>
                            <a:pt x="242221" y="23717"/>
                            <a:pt x="344329" y="20860"/>
                            <a:pt x="445770" y="13907"/>
                          </a:cubicBezTo>
                          <a:cubicBezTo>
                            <a:pt x="460629" y="13240"/>
                            <a:pt x="475393" y="12287"/>
                            <a:pt x="490252" y="11430"/>
                          </a:cubicBezTo>
                          <a:cubicBezTo>
                            <a:pt x="523018" y="8001"/>
                            <a:pt x="555784" y="4286"/>
                            <a:pt x="588359" y="0"/>
                          </a:cubicBezTo>
                          <a:cubicBezTo>
                            <a:pt x="540925" y="4001"/>
                            <a:pt x="493395" y="7049"/>
                            <a:pt x="445865" y="9239"/>
                          </a:cubicBezTo>
                          <a:cubicBezTo>
                            <a:pt x="344424" y="16288"/>
                            <a:pt x="242316" y="19050"/>
                            <a:pt x="140399" y="17621"/>
                          </a:cubicBezTo>
                          <a:cubicBezTo>
                            <a:pt x="94202" y="17812"/>
                            <a:pt x="48006" y="16859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28956" y="18955"/>
                            <a:pt x="56198" y="20479"/>
                            <a:pt x="83439" y="2181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0" name="Vrije vorm: vorm 18759">
                      <a:extLst>
                        <a:ext uri="{FF2B5EF4-FFF2-40B4-BE49-F238E27FC236}">
                          <a16:creationId xmlns:a16="http://schemas.microsoft.com/office/drawing/2014/main" id="{ABD78CCB-8858-A7EA-F2EA-D7AF6D460F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19370"/>
                      <a:ext cx="832199" cy="40044"/>
                    </a:xfrm>
                    <a:custGeom>
                      <a:avLst/>
                      <a:gdLst>
                        <a:gd name="connsiteX0" fmla="*/ 240792 w 832199"/>
                        <a:gd name="connsiteY0" fmla="*/ 11374 h 40044"/>
                        <a:gd name="connsiteX1" fmla="*/ 644557 w 832199"/>
                        <a:gd name="connsiteY1" fmla="*/ 8422 h 40044"/>
                        <a:gd name="connsiteX2" fmla="*/ 701802 w 832199"/>
                        <a:gd name="connsiteY2" fmla="*/ 11755 h 40044"/>
                        <a:gd name="connsiteX3" fmla="*/ 832199 w 832199"/>
                        <a:gd name="connsiteY3" fmla="*/ 15280 h 40044"/>
                        <a:gd name="connsiteX4" fmla="*/ 644557 w 832199"/>
                        <a:gd name="connsiteY4" fmla="*/ 3754 h 40044"/>
                        <a:gd name="connsiteX5" fmla="*/ 240792 w 832199"/>
                        <a:gd name="connsiteY5" fmla="*/ 6707 h 40044"/>
                        <a:gd name="connsiteX6" fmla="*/ 0 w 832199"/>
                        <a:gd name="connsiteY6" fmla="*/ 40045 h 40044"/>
                        <a:gd name="connsiteX7" fmla="*/ 164973 w 832199"/>
                        <a:gd name="connsiteY7" fmla="*/ 18994 h 40044"/>
                        <a:gd name="connsiteX8" fmla="*/ 240697 w 832199"/>
                        <a:gd name="connsiteY8" fmla="*/ 11374 h 400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99" h="40044">
                          <a:moveTo>
                            <a:pt x="240792" y="11374"/>
                          </a:moveTo>
                          <a:cubicBezTo>
                            <a:pt x="375095" y="2230"/>
                            <a:pt x="510254" y="3659"/>
                            <a:pt x="644557" y="8422"/>
                          </a:cubicBezTo>
                          <a:cubicBezTo>
                            <a:pt x="663702" y="9469"/>
                            <a:pt x="682752" y="10612"/>
                            <a:pt x="701802" y="11755"/>
                          </a:cubicBezTo>
                          <a:cubicBezTo>
                            <a:pt x="745236" y="12803"/>
                            <a:pt x="788765" y="14041"/>
                            <a:pt x="832199" y="15280"/>
                          </a:cubicBezTo>
                          <a:cubicBezTo>
                            <a:pt x="769715" y="11184"/>
                            <a:pt x="707231" y="7088"/>
                            <a:pt x="644557" y="3754"/>
                          </a:cubicBezTo>
                          <a:cubicBezTo>
                            <a:pt x="510254" y="-1008"/>
                            <a:pt x="375190" y="-2437"/>
                            <a:pt x="240792" y="6707"/>
                          </a:cubicBezTo>
                          <a:cubicBezTo>
                            <a:pt x="159353" y="13470"/>
                            <a:pt x="78486" y="24138"/>
                            <a:pt x="0" y="40045"/>
                          </a:cubicBezTo>
                          <a:cubicBezTo>
                            <a:pt x="54388" y="30615"/>
                            <a:pt x="109538" y="23852"/>
                            <a:pt x="164973" y="18994"/>
                          </a:cubicBezTo>
                          <a:cubicBezTo>
                            <a:pt x="190119" y="16137"/>
                            <a:pt x="215360" y="13470"/>
                            <a:pt x="240697" y="113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1" name="Vrije vorm: vorm 18760">
                      <a:extLst>
                        <a:ext uri="{FF2B5EF4-FFF2-40B4-BE49-F238E27FC236}">
                          <a16:creationId xmlns:a16="http://schemas.microsoft.com/office/drawing/2014/main" id="{611B4EC6-EFDD-454E-16FD-00AC2FE9EDE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2827"/>
                      <a:ext cx="352901" cy="6667"/>
                    </a:xfrm>
                    <a:custGeom>
                      <a:avLst/>
                      <a:gdLst>
                        <a:gd name="connsiteX0" fmla="*/ 135255 w 352901"/>
                        <a:gd name="connsiteY0" fmla="*/ 1238 h 6667"/>
                        <a:gd name="connsiteX1" fmla="*/ 0 w 352901"/>
                        <a:gd name="connsiteY1" fmla="*/ 4000 h 6667"/>
                        <a:gd name="connsiteX2" fmla="*/ 94012 w 352901"/>
                        <a:gd name="connsiteY2" fmla="*/ 6667 h 6667"/>
                        <a:gd name="connsiteX3" fmla="*/ 135255 w 352901"/>
                        <a:gd name="connsiteY3" fmla="*/ 5810 h 6667"/>
                        <a:gd name="connsiteX4" fmla="*/ 352901 w 352901"/>
                        <a:gd name="connsiteY4" fmla="*/ 4667 h 6667"/>
                        <a:gd name="connsiteX5" fmla="*/ 352901 w 352901"/>
                        <a:gd name="connsiteY5" fmla="*/ 0 h 6667"/>
                        <a:gd name="connsiteX6" fmla="*/ 135255 w 352901"/>
                        <a:gd name="connsiteY6" fmla="*/ 1143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667">
                          <a:moveTo>
                            <a:pt x="135255" y="1238"/>
                          </a:moveTo>
                          <a:cubicBezTo>
                            <a:pt x="90202" y="2286"/>
                            <a:pt x="45053" y="3238"/>
                            <a:pt x="0" y="4000"/>
                          </a:cubicBezTo>
                          <a:cubicBezTo>
                            <a:pt x="31337" y="4953"/>
                            <a:pt x="62675" y="5810"/>
                            <a:pt x="94012" y="6667"/>
                          </a:cubicBezTo>
                          <a:cubicBezTo>
                            <a:pt x="107728" y="6382"/>
                            <a:pt x="121539" y="6191"/>
                            <a:pt x="135255" y="5810"/>
                          </a:cubicBezTo>
                          <a:cubicBezTo>
                            <a:pt x="207835" y="5810"/>
                            <a:pt x="280321" y="5334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2" name="Vrije vorm: vorm 18761">
                      <a:extLst>
                        <a:ext uri="{FF2B5EF4-FFF2-40B4-BE49-F238E27FC236}">
                          <a16:creationId xmlns:a16="http://schemas.microsoft.com/office/drawing/2014/main" id="{C77A90A5-26ED-873D-6985-1B086F3407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40691"/>
                      <a:ext cx="1178147" cy="46147"/>
                    </a:xfrm>
                    <a:custGeom>
                      <a:avLst/>
                      <a:gdLst>
                        <a:gd name="connsiteX0" fmla="*/ 166307 w 1178147"/>
                        <a:gd name="connsiteY0" fmla="*/ 45369 h 46147"/>
                        <a:gd name="connsiteX1" fmla="*/ 280416 w 1178147"/>
                        <a:gd name="connsiteY1" fmla="*/ 45846 h 46147"/>
                        <a:gd name="connsiteX2" fmla="*/ 433578 w 1178147"/>
                        <a:gd name="connsiteY2" fmla="*/ 41750 h 46147"/>
                        <a:gd name="connsiteX3" fmla="*/ 471773 w 1178147"/>
                        <a:gd name="connsiteY3" fmla="*/ 39559 h 46147"/>
                        <a:gd name="connsiteX4" fmla="*/ 509969 w 1178147"/>
                        <a:gd name="connsiteY4" fmla="*/ 37083 h 46147"/>
                        <a:gd name="connsiteX5" fmla="*/ 586169 w 1178147"/>
                        <a:gd name="connsiteY5" fmla="*/ 31082 h 46147"/>
                        <a:gd name="connsiteX6" fmla="*/ 891635 w 1178147"/>
                        <a:gd name="connsiteY6" fmla="*/ 6793 h 46147"/>
                        <a:gd name="connsiteX7" fmla="*/ 979361 w 1178147"/>
                        <a:gd name="connsiteY7" fmla="*/ 4793 h 46147"/>
                        <a:gd name="connsiteX8" fmla="*/ 1035272 w 1178147"/>
                        <a:gd name="connsiteY8" fmla="*/ 3936 h 46147"/>
                        <a:gd name="connsiteX9" fmla="*/ 1178147 w 1178147"/>
                        <a:gd name="connsiteY9" fmla="*/ 10317 h 46147"/>
                        <a:gd name="connsiteX10" fmla="*/ 1035368 w 1178147"/>
                        <a:gd name="connsiteY10" fmla="*/ 602 h 46147"/>
                        <a:gd name="connsiteX11" fmla="*/ 891540 w 1178147"/>
                        <a:gd name="connsiteY11" fmla="*/ 2126 h 46147"/>
                        <a:gd name="connsiteX12" fmla="*/ 586073 w 1178147"/>
                        <a:gd name="connsiteY12" fmla="*/ 26415 h 46147"/>
                        <a:gd name="connsiteX13" fmla="*/ 509873 w 1178147"/>
                        <a:gd name="connsiteY13" fmla="*/ 32415 h 46147"/>
                        <a:gd name="connsiteX14" fmla="*/ 471678 w 1178147"/>
                        <a:gd name="connsiteY14" fmla="*/ 34892 h 46147"/>
                        <a:gd name="connsiteX15" fmla="*/ 433483 w 1178147"/>
                        <a:gd name="connsiteY15" fmla="*/ 37083 h 46147"/>
                        <a:gd name="connsiteX16" fmla="*/ 280321 w 1178147"/>
                        <a:gd name="connsiteY16" fmla="*/ 41178 h 46147"/>
                        <a:gd name="connsiteX17" fmla="*/ 1810 w 1178147"/>
                        <a:gd name="connsiteY17" fmla="*/ 33177 h 46147"/>
                        <a:gd name="connsiteX18" fmla="*/ 1810 w 1178147"/>
                        <a:gd name="connsiteY18" fmla="*/ 33177 h 46147"/>
                        <a:gd name="connsiteX19" fmla="*/ 0 w 1178147"/>
                        <a:gd name="connsiteY19" fmla="*/ 33082 h 46147"/>
                        <a:gd name="connsiteX20" fmla="*/ 0 w 1178147"/>
                        <a:gd name="connsiteY20" fmla="*/ 34701 h 46147"/>
                        <a:gd name="connsiteX21" fmla="*/ 1810 w 1178147"/>
                        <a:gd name="connsiteY21" fmla="*/ 34892 h 46147"/>
                        <a:gd name="connsiteX22" fmla="*/ 1810 w 1178147"/>
                        <a:gd name="connsiteY22" fmla="*/ 34892 h 46147"/>
                        <a:gd name="connsiteX23" fmla="*/ 166116 w 1178147"/>
                        <a:gd name="connsiteY23" fmla="*/ 45274 h 4614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147">
                          <a:moveTo>
                            <a:pt x="166307" y="45369"/>
                          </a:moveTo>
                          <a:cubicBezTo>
                            <a:pt x="204311" y="46131"/>
                            <a:pt x="242411" y="46417"/>
                            <a:pt x="280416" y="45846"/>
                          </a:cubicBezTo>
                          <a:cubicBezTo>
                            <a:pt x="331470" y="45655"/>
                            <a:pt x="382619" y="44322"/>
                            <a:pt x="433578" y="41750"/>
                          </a:cubicBezTo>
                          <a:cubicBezTo>
                            <a:pt x="446342" y="40988"/>
                            <a:pt x="459105" y="40416"/>
                            <a:pt x="471773" y="39559"/>
                          </a:cubicBezTo>
                          <a:lnTo>
                            <a:pt x="509969" y="37083"/>
                          </a:lnTo>
                          <a:cubicBezTo>
                            <a:pt x="535400" y="35178"/>
                            <a:pt x="560832" y="33273"/>
                            <a:pt x="586169" y="31082"/>
                          </a:cubicBezTo>
                          <a:cubicBezTo>
                            <a:pt x="687800" y="22509"/>
                            <a:pt x="789242" y="12032"/>
                            <a:pt x="891635" y="6793"/>
                          </a:cubicBezTo>
                          <a:cubicBezTo>
                            <a:pt x="920877" y="5650"/>
                            <a:pt x="950119" y="4888"/>
                            <a:pt x="979361" y="4793"/>
                          </a:cubicBezTo>
                          <a:cubicBezTo>
                            <a:pt x="998030" y="4222"/>
                            <a:pt x="1016603" y="3840"/>
                            <a:pt x="1035272" y="3936"/>
                          </a:cubicBezTo>
                          <a:cubicBezTo>
                            <a:pt x="1082993" y="4031"/>
                            <a:pt x="1130713" y="6031"/>
                            <a:pt x="1178147" y="10317"/>
                          </a:cubicBezTo>
                          <a:cubicBezTo>
                            <a:pt x="1130999" y="4888"/>
                            <a:pt x="1083278" y="1840"/>
                            <a:pt x="1035368" y="602"/>
                          </a:cubicBezTo>
                          <a:cubicBezTo>
                            <a:pt x="987457" y="-732"/>
                            <a:pt x="939451" y="316"/>
                            <a:pt x="891540" y="2126"/>
                          </a:cubicBezTo>
                          <a:cubicBezTo>
                            <a:pt x="789051" y="7365"/>
                            <a:pt x="687610" y="17842"/>
                            <a:pt x="586073" y="26415"/>
                          </a:cubicBezTo>
                          <a:cubicBezTo>
                            <a:pt x="560642" y="28606"/>
                            <a:pt x="535305" y="30510"/>
                            <a:pt x="509873" y="32415"/>
                          </a:cubicBezTo>
                          <a:lnTo>
                            <a:pt x="471678" y="34892"/>
                          </a:lnTo>
                          <a:cubicBezTo>
                            <a:pt x="458915" y="35749"/>
                            <a:pt x="446246" y="36321"/>
                            <a:pt x="433483" y="37083"/>
                          </a:cubicBezTo>
                          <a:cubicBezTo>
                            <a:pt x="382524" y="39655"/>
                            <a:pt x="331375" y="40988"/>
                            <a:pt x="280321" y="41178"/>
                          </a:cubicBezTo>
                          <a:cubicBezTo>
                            <a:pt x="187357" y="42512"/>
                            <a:pt x="94393" y="39750"/>
                            <a:pt x="1810" y="33177"/>
                          </a:cubicBezTo>
                          <a:lnTo>
                            <a:pt x="1810" y="33177"/>
                          </a:lnTo>
                          <a:cubicBezTo>
                            <a:pt x="1238" y="33177"/>
                            <a:pt x="571" y="33177"/>
                            <a:pt x="0" y="33082"/>
                          </a:cubicBezTo>
                          <a:lnTo>
                            <a:pt x="0" y="34701"/>
                          </a:lnTo>
                          <a:cubicBezTo>
                            <a:pt x="571" y="34701"/>
                            <a:pt x="1238" y="34797"/>
                            <a:pt x="1810" y="34892"/>
                          </a:cubicBezTo>
                          <a:lnTo>
                            <a:pt x="1810" y="34892"/>
                          </a:lnTo>
                          <a:cubicBezTo>
                            <a:pt x="56388" y="39750"/>
                            <a:pt x="111157" y="43179"/>
                            <a:pt x="166116" y="4527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3" name="Vrije vorm: vorm 18762">
                      <a:extLst>
                        <a:ext uri="{FF2B5EF4-FFF2-40B4-BE49-F238E27FC236}">
                          <a16:creationId xmlns:a16="http://schemas.microsoft.com/office/drawing/2014/main" id="{2359CABC-7257-DE0A-ED53-0005F3AAB7E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46912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668 h 13239"/>
                        <a:gd name="connsiteX3" fmla="*/ 170783 w 219932"/>
                        <a:gd name="connsiteY3" fmla="*/ 6953 h 13239"/>
                        <a:gd name="connsiteX4" fmla="*/ 64865 w 219932"/>
                        <a:gd name="connsiteY4" fmla="*/ 953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4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668"/>
                          </a:lnTo>
                          <a:lnTo>
                            <a:pt x="170783" y="6953"/>
                          </a:lnTo>
                          <a:cubicBezTo>
                            <a:pt x="135446" y="5144"/>
                            <a:pt x="100108" y="3143"/>
                            <a:pt x="64865" y="953"/>
                          </a:cubicBezTo>
                          <a:cubicBezTo>
                            <a:pt x="43244" y="762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5" y="5239"/>
                            <a:pt x="58007" y="5429"/>
                            <a:pt x="64770" y="5524"/>
                          </a:cubicBezTo>
                          <a:cubicBezTo>
                            <a:pt x="100013" y="7715"/>
                            <a:pt x="135350" y="9715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4" name="Vrije vorm: vorm 18763">
                      <a:extLst>
                        <a:ext uri="{FF2B5EF4-FFF2-40B4-BE49-F238E27FC236}">
                          <a16:creationId xmlns:a16="http://schemas.microsoft.com/office/drawing/2014/main" id="{5A76E765-5481-3B90-D79B-C7E4979988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667" y="3755485"/>
                      <a:ext cx="311848" cy="18383"/>
                    </a:xfrm>
                    <a:custGeom>
                      <a:avLst/>
                      <a:gdLst>
                        <a:gd name="connsiteX0" fmla="*/ 241459 w 311848"/>
                        <a:gd name="connsiteY0" fmla="*/ 7429 h 18383"/>
                        <a:gd name="connsiteX1" fmla="*/ 263652 w 311848"/>
                        <a:gd name="connsiteY1" fmla="*/ 6572 h 18383"/>
                        <a:gd name="connsiteX2" fmla="*/ 311849 w 311848"/>
                        <a:gd name="connsiteY2" fmla="*/ 0 h 18383"/>
                        <a:gd name="connsiteX3" fmla="*/ 241364 w 311848"/>
                        <a:gd name="connsiteY3" fmla="*/ 2762 h 18383"/>
                        <a:gd name="connsiteX4" fmla="*/ 91345 w 311848"/>
                        <a:gd name="connsiteY4" fmla="*/ 11811 h 18383"/>
                        <a:gd name="connsiteX5" fmla="*/ 0 w 311848"/>
                        <a:gd name="connsiteY5" fmla="*/ 18002 h 18383"/>
                        <a:gd name="connsiteX6" fmla="*/ 63627 w 311848"/>
                        <a:gd name="connsiteY6" fmla="*/ 18383 h 18383"/>
                        <a:gd name="connsiteX7" fmla="*/ 91345 w 311848"/>
                        <a:gd name="connsiteY7" fmla="*/ 16478 h 18383"/>
                        <a:gd name="connsiteX8" fmla="*/ 241364 w 311848"/>
                        <a:gd name="connsiteY8" fmla="*/ 7429 h 183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383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2" y="6668"/>
                            <a:pt x="141446" y="9715"/>
                            <a:pt x="91345" y="11811"/>
                          </a:cubicBezTo>
                          <a:cubicBezTo>
                            <a:pt x="60960" y="14192"/>
                            <a:pt x="30480" y="16193"/>
                            <a:pt x="0" y="18002"/>
                          </a:cubicBezTo>
                          <a:cubicBezTo>
                            <a:pt x="21145" y="18383"/>
                            <a:pt x="42386" y="18288"/>
                            <a:pt x="63627" y="18383"/>
                          </a:cubicBezTo>
                          <a:cubicBezTo>
                            <a:pt x="72866" y="17717"/>
                            <a:pt x="82106" y="17240"/>
                            <a:pt x="91345" y="16478"/>
                          </a:cubicBezTo>
                          <a:cubicBezTo>
                            <a:pt x="141446" y="14383"/>
                            <a:pt x="191452" y="11335"/>
                            <a:pt x="241364" y="742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5" name="Vrije vorm: vorm 18764">
                      <a:extLst>
                        <a:ext uri="{FF2B5EF4-FFF2-40B4-BE49-F238E27FC236}">
                          <a16:creationId xmlns:a16="http://schemas.microsoft.com/office/drawing/2014/main" id="{29925072-748B-FECE-2177-22CAE643DF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3115"/>
                      <a:ext cx="295465" cy="7810"/>
                    </a:xfrm>
                    <a:custGeom>
                      <a:avLst/>
                      <a:gdLst>
                        <a:gd name="connsiteX0" fmla="*/ 229076 w 295465"/>
                        <a:gd name="connsiteY0" fmla="*/ 1905 h 7810"/>
                        <a:gd name="connsiteX1" fmla="*/ 86678 w 295465"/>
                        <a:gd name="connsiteY1" fmla="*/ 0 h 7810"/>
                        <a:gd name="connsiteX2" fmla="*/ 0 w 295465"/>
                        <a:gd name="connsiteY2" fmla="*/ 2191 h 7810"/>
                        <a:gd name="connsiteX3" fmla="*/ 60198 w 295465"/>
                        <a:gd name="connsiteY3" fmla="*/ 5334 h 7810"/>
                        <a:gd name="connsiteX4" fmla="*/ 86678 w 295465"/>
                        <a:gd name="connsiteY4" fmla="*/ 4667 h 7810"/>
                        <a:gd name="connsiteX5" fmla="*/ 229076 w 295465"/>
                        <a:gd name="connsiteY5" fmla="*/ 6572 h 7810"/>
                        <a:gd name="connsiteX6" fmla="*/ 249269 w 295465"/>
                        <a:gd name="connsiteY6" fmla="*/ 7810 h 7810"/>
                        <a:gd name="connsiteX7" fmla="*/ 295466 w 295465"/>
                        <a:gd name="connsiteY7" fmla="*/ 6096 h 7810"/>
                        <a:gd name="connsiteX8" fmla="*/ 229076 w 295465"/>
                        <a:gd name="connsiteY8" fmla="*/ 1905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229076" y="1905"/>
                          </a:moveTo>
                          <a:lnTo>
                            <a:pt x="86678" y="0"/>
                          </a:lnTo>
                          <a:lnTo>
                            <a:pt x="0" y="2191"/>
                          </a:lnTo>
                          <a:lnTo>
                            <a:pt x="60198" y="5334"/>
                          </a:lnTo>
                          <a:lnTo>
                            <a:pt x="86678" y="4667"/>
                          </a:lnTo>
                          <a:lnTo>
                            <a:pt x="229076" y="6572"/>
                          </a:lnTo>
                          <a:lnTo>
                            <a:pt x="249269" y="7810"/>
                          </a:lnTo>
                          <a:lnTo>
                            <a:pt x="295466" y="6096"/>
                          </a:lnTo>
                          <a:lnTo>
                            <a:pt x="229076" y="1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6" name="Vrije vorm: vorm 18765">
                      <a:extLst>
                        <a:ext uri="{FF2B5EF4-FFF2-40B4-BE49-F238E27FC236}">
                          <a16:creationId xmlns:a16="http://schemas.microsoft.com/office/drawing/2014/main" id="{D9A2C600-3C69-FEA0-AC0A-63A2829C3F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73840" y="3821588"/>
                      <a:ext cx="994791" cy="14382"/>
                    </a:xfrm>
                    <a:custGeom>
                      <a:avLst/>
                      <a:gdLst>
                        <a:gd name="connsiteX0" fmla="*/ 291560 w 994791"/>
                        <a:gd name="connsiteY0" fmla="*/ 1143 h 14382"/>
                        <a:gd name="connsiteX1" fmla="*/ 101346 w 994791"/>
                        <a:gd name="connsiteY1" fmla="*/ 5905 h 14382"/>
                        <a:gd name="connsiteX2" fmla="*/ 0 w 994791"/>
                        <a:gd name="connsiteY2" fmla="*/ 8477 h 14382"/>
                        <a:gd name="connsiteX3" fmla="*/ 291560 w 994791"/>
                        <a:gd name="connsiteY3" fmla="*/ 14383 h 14382"/>
                        <a:gd name="connsiteX4" fmla="*/ 770858 w 994791"/>
                        <a:gd name="connsiteY4" fmla="*/ 13240 h 14382"/>
                        <a:gd name="connsiteX5" fmla="*/ 994791 w 994791"/>
                        <a:gd name="connsiteY5" fmla="*/ 6096 h 14382"/>
                        <a:gd name="connsiteX6" fmla="*/ 916972 w 994791"/>
                        <a:gd name="connsiteY6" fmla="*/ 3905 h 14382"/>
                        <a:gd name="connsiteX7" fmla="*/ 770954 w 994791"/>
                        <a:gd name="connsiteY7" fmla="*/ 0 h 14382"/>
                        <a:gd name="connsiteX8" fmla="*/ 291560 w 994791"/>
                        <a:gd name="connsiteY8" fmla="*/ 1143 h 14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382">
                          <a:moveTo>
                            <a:pt x="291560" y="1143"/>
                          </a:moveTo>
                          <a:lnTo>
                            <a:pt x="101346" y="5905"/>
                          </a:lnTo>
                          <a:lnTo>
                            <a:pt x="0" y="8477"/>
                          </a:lnTo>
                          <a:lnTo>
                            <a:pt x="291560" y="14383"/>
                          </a:lnTo>
                          <a:lnTo>
                            <a:pt x="770858" y="13240"/>
                          </a:lnTo>
                          <a:lnTo>
                            <a:pt x="994791" y="6096"/>
                          </a:lnTo>
                          <a:lnTo>
                            <a:pt x="916972" y="3905"/>
                          </a:lnTo>
                          <a:lnTo>
                            <a:pt x="770954" y="0"/>
                          </a:lnTo>
                          <a:lnTo>
                            <a:pt x="291560" y="114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7" name="Vrije vorm: vorm 18766">
                      <a:extLst>
                        <a:ext uri="{FF2B5EF4-FFF2-40B4-BE49-F238E27FC236}">
                          <a16:creationId xmlns:a16="http://schemas.microsoft.com/office/drawing/2014/main" id="{112C1588-FCAF-0A94-A207-CC6A98F3DCF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862927"/>
                      <a:ext cx="2111692" cy="81438"/>
                    </a:xfrm>
                    <a:custGeom>
                      <a:avLst/>
                      <a:gdLst>
                        <a:gd name="connsiteX0" fmla="*/ 1889093 w 2111692"/>
                        <a:gd name="connsiteY0" fmla="*/ 14669 h 81438"/>
                        <a:gd name="connsiteX1" fmla="*/ 1648682 w 2111692"/>
                        <a:gd name="connsiteY1" fmla="*/ 13049 h 81438"/>
                        <a:gd name="connsiteX2" fmla="*/ 1135571 w 2111692"/>
                        <a:gd name="connsiteY2" fmla="*/ 14002 h 81438"/>
                        <a:gd name="connsiteX3" fmla="*/ 879253 w 2111692"/>
                        <a:gd name="connsiteY3" fmla="*/ 5810 h 81438"/>
                        <a:gd name="connsiteX4" fmla="*/ 749999 w 2111692"/>
                        <a:gd name="connsiteY4" fmla="*/ 1048 h 81438"/>
                        <a:gd name="connsiteX5" fmla="*/ 684657 w 2111692"/>
                        <a:gd name="connsiteY5" fmla="*/ 0 h 81438"/>
                        <a:gd name="connsiteX6" fmla="*/ 651891 w 2111692"/>
                        <a:gd name="connsiteY6" fmla="*/ 95 h 81438"/>
                        <a:gd name="connsiteX7" fmla="*/ 635508 w 2111692"/>
                        <a:gd name="connsiteY7" fmla="*/ 95 h 81438"/>
                        <a:gd name="connsiteX8" fmla="*/ 619125 w 2111692"/>
                        <a:gd name="connsiteY8" fmla="*/ 571 h 81438"/>
                        <a:gd name="connsiteX9" fmla="*/ 305943 w 2111692"/>
                        <a:gd name="connsiteY9" fmla="*/ 32195 h 81438"/>
                        <a:gd name="connsiteX10" fmla="*/ 69914 w 2111692"/>
                        <a:gd name="connsiteY10" fmla="*/ 69533 h 81438"/>
                        <a:gd name="connsiteX11" fmla="*/ 0 w 2111692"/>
                        <a:gd name="connsiteY11" fmla="*/ 81439 h 81438"/>
                        <a:gd name="connsiteX12" fmla="*/ 310420 w 2111692"/>
                        <a:gd name="connsiteY12" fmla="*/ 51911 h 81438"/>
                        <a:gd name="connsiteX13" fmla="*/ 620554 w 2111692"/>
                        <a:gd name="connsiteY13" fmla="*/ 40577 h 81438"/>
                        <a:gd name="connsiteX14" fmla="*/ 875157 w 2111692"/>
                        <a:gd name="connsiteY14" fmla="*/ 45625 h 81438"/>
                        <a:gd name="connsiteX15" fmla="*/ 1133285 w 2111692"/>
                        <a:gd name="connsiteY15" fmla="*/ 53816 h 81438"/>
                        <a:gd name="connsiteX16" fmla="*/ 1650397 w 2111692"/>
                        <a:gd name="connsiteY16" fmla="*/ 52864 h 81438"/>
                        <a:gd name="connsiteX17" fmla="*/ 1890808 w 2111692"/>
                        <a:gd name="connsiteY17" fmla="*/ 34480 h 81438"/>
                        <a:gd name="connsiteX18" fmla="*/ 2111693 w 2111692"/>
                        <a:gd name="connsiteY18" fmla="*/ 12954 h 81438"/>
                        <a:gd name="connsiteX19" fmla="*/ 2111693 w 2111692"/>
                        <a:gd name="connsiteY19" fmla="*/ 11430 h 81438"/>
                        <a:gd name="connsiteX20" fmla="*/ 2074450 w 2111692"/>
                        <a:gd name="connsiteY20" fmla="*/ 12097 h 81438"/>
                        <a:gd name="connsiteX21" fmla="*/ 1888998 w 2111692"/>
                        <a:gd name="connsiteY21" fmla="*/ 14478 h 8143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438">
                          <a:moveTo>
                            <a:pt x="1889093" y="14669"/>
                          </a:moveTo>
                          <a:cubicBezTo>
                            <a:pt x="1808893" y="15050"/>
                            <a:pt x="1728692" y="14383"/>
                            <a:pt x="1648682" y="13049"/>
                          </a:cubicBezTo>
                          <a:cubicBezTo>
                            <a:pt x="1477709" y="17336"/>
                            <a:pt x="1306544" y="17431"/>
                            <a:pt x="1135571" y="14002"/>
                          </a:cubicBezTo>
                          <a:cubicBezTo>
                            <a:pt x="1050036" y="12287"/>
                            <a:pt x="964692" y="9335"/>
                            <a:pt x="879253" y="5810"/>
                          </a:cubicBezTo>
                          <a:cubicBezTo>
                            <a:pt x="836390" y="4001"/>
                            <a:pt x="793337" y="2191"/>
                            <a:pt x="749999" y="1048"/>
                          </a:cubicBezTo>
                          <a:cubicBezTo>
                            <a:pt x="728282" y="476"/>
                            <a:pt x="706565" y="95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95"/>
                          </a:cubicBezTo>
                          <a:lnTo>
                            <a:pt x="635508" y="95"/>
                          </a:lnTo>
                          <a:cubicBezTo>
                            <a:pt x="635508" y="95"/>
                            <a:pt x="619125" y="571"/>
                            <a:pt x="619125" y="571"/>
                          </a:cubicBezTo>
                          <a:cubicBezTo>
                            <a:pt x="513112" y="6001"/>
                            <a:pt x="408813" y="17621"/>
                            <a:pt x="305943" y="32195"/>
                          </a:cubicBezTo>
                          <a:cubicBezTo>
                            <a:pt x="226600" y="43339"/>
                            <a:pt x="148114" y="56197"/>
                            <a:pt x="69914" y="69533"/>
                          </a:cubicBezTo>
                          <a:cubicBezTo>
                            <a:pt x="46577" y="73438"/>
                            <a:pt x="23336" y="77438"/>
                            <a:pt x="0" y="81439"/>
                          </a:cubicBezTo>
                          <a:cubicBezTo>
                            <a:pt x="103442" y="70580"/>
                            <a:pt x="206883" y="59722"/>
                            <a:pt x="310420" y="51911"/>
                          </a:cubicBezTo>
                          <a:cubicBezTo>
                            <a:pt x="413957" y="44005"/>
                            <a:pt x="517684" y="39243"/>
                            <a:pt x="620554" y="40577"/>
                          </a:cubicBezTo>
                          <a:cubicBezTo>
                            <a:pt x="704850" y="38481"/>
                            <a:pt x="789432" y="42005"/>
                            <a:pt x="875157" y="45625"/>
                          </a:cubicBezTo>
                          <a:cubicBezTo>
                            <a:pt x="961073" y="49149"/>
                            <a:pt x="1047178" y="52102"/>
                            <a:pt x="1133285" y="53816"/>
                          </a:cubicBezTo>
                          <a:cubicBezTo>
                            <a:pt x="1305592" y="57245"/>
                            <a:pt x="1478090" y="57150"/>
                            <a:pt x="1650397" y="52864"/>
                          </a:cubicBezTo>
                          <a:cubicBezTo>
                            <a:pt x="1730693" y="47530"/>
                            <a:pt x="1810893" y="41529"/>
                            <a:pt x="1890808" y="34480"/>
                          </a:cubicBezTo>
                          <a:cubicBezTo>
                            <a:pt x="1964627" y="28004"/>
                            <a:pt x="2038255" y="20764"/>
                            <a:pt x="2111693" y="12954"/>
                          </a:cubicBezTo>
                          <a:lnTo>
                            <a:pt x="2111693" y="11430"/>
                          </a:lnTo>
                          <a:cubicBezTo>
                            <a:pt x="2099310" y="11716"/>
                            <a:pt x="2086832" y="11906"/>
                            <a:pt x="2074450" y="12097"/>
                          </a:cubicBezTo>
                          <a:cubicBezTo>
                            <a:pt x="2012633" y="13335"/>
                            <a:pt x="1950720" y="14192"/>
                            <a:pt x="1888998" y="14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8" name="Vrije vorm: vorm 18767">
                      <a:extLst>
                        <a:ext uri="{FF2B5EF4-FFF2-40B4-BE49-F238E27FC236}">
                          <a16:creationId xmlns:a16="http://schemas.microsoft.com/office/drawing/2014/main" id="{4E2FE19B-D31B-3047-9B17-6CF32ADC83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884" y="3703375"/>
                      <a:ext cx="1809178" cy="40254"/>
                    </a:xfrm>
                    <a:custGeom>
                      <a:avLst/>
                      <a:gdLst>
                        <a:gd name="connsiteX0" fmla="*/ 209169 w 1809178"/>
                        <a:gd name="connsiteY0" fmla="*/ 39822 h 40254"/>
                        <a:gd name="connsiteX1" fmla="*/ 484632 w 1809178"/>
                        <a:gd name="connsiteY1" fmla="*/ 35441 h 40254"/>
                        <a:gd name="connsiteX2" fmla="*/ 935450 w 1809178"/>
                        <a:gd name="connsiteY2" fmla="*/ 14105 h 40254"/>
                        <a:gd name="connsiteX3" fmla="*/ 1386554 w 1809178"/>
                        <a:gd name="connsiteY3" fmla="*/ 21439 h 40254"/>
                        <a:gd name="connsiteX4" fmla="*/ 1809179 w 1809178"/>
                        <a:gd name="connsiteY4" fmla="*/ 23344 h 40254"/>
                        <a:gd name="connsiteX5" fmla="*/ 1662398 w 1809178"/>
                        <a:gd name="connsiteY5" fmla="*/ 20201 h 40254"/>
                        <a:gd name="connsiteX6" fmla="*/ 1387602 w 1809178"/>
                        <a:gd name="connsiteY6" fmla="*/ 8199 h 40254"/>
                        <a:gd name="connsiteX7" fmla="*/ 934879 w 1809178"/>
                        <a:gd name="connsiteY7" fmla="*/ 865 h 40254"/>
                        <a:gd name="connsiteX8" fmla="*/ 483203 w 1809178"/>
                        <a:gd name="connsiteY8" fmla="*/ 22201 h 40254"/>
                        <a:gd name="connsiteX9" fmla="*/ 209169 w 1809178"/>
                        <a:gd name="connsiteY9" fmla="*/ 33155 h 40254"/>
                        <a:gd name="connsiteX10" fmla="*/ 125063 w 1809178"/>
                        <a:gd name="connsiteY10" fmla="*/ 32583 h 40254"/>
                        <a:gd name="connsiteX11" fmla="*/ 1810 w 1809178"/>
                        <a:gd name="connsiteY11" fmla="*/ 27440 h 40254"/>
                        <a:gd name="connsiteX12" fmla="*/ 1810 w 1809178"/>
                        <a:gd name="connsiteY12" fmla="*/ 27440 h 40254"/>
                        <a:gd name="connsiteX13" fmla="*/ 0 w 1809178"/>
                        <a:gd name="connsiteY13" fmla="*/ 27249 h 40254"/>
                        <a:gd name="connsiteX14" fmla="*/ 0 w 1809178"/>
                        <a:gd name="connsiteY14" fmla="*/ 28869 h 40254"/>
                        <a:gd name="connsiteX15" fmla="*/ 1810 w 1809178"/>
                        <a:gd name="connsiteY15" fmla="*/ 29059 h 40254"/>
                        <a:gd name="connsiteX16" fmla="*/ 1810 w 1809178"/>
                        <a:gd name="connsiteY16" fmla="*/ 29059 h 40254"/>
                        <a:gd name="connsiteX17" fmla="*/ 209074 w 1809178"/>
                        <a:gd name="connsiteY17" fmla="*/ 39822 h 402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254">
                          <a:moveTo>
                            <a:pt x="209169" y="39822"/>
                          </a:moveTo>
                          <a:cubicBezTo>
                            <a:pt x="300990" y="41251"/>
                            <a:pt x="393002" y="38965"/>
                            <a:pt x="484632" y="35441"/>
                          </a:cubicBezTo>
                          <a:cubicBezTo>
                            <a:pt x="635222" y="27821"/>
                            <a:pt x="785241" y="17248"/>
                            <a:pt x="935450" y="14105"/>
                          </a:cubicBezTo>
                          <a:cubicBezTo>
                            <a:pt x="1085660" y="11152"/>
                            <a:pt x="1236155" y="16295"/>
                            <a:pt x="1386554" y="21439"/>
                          </a:cubicBezTo>
                          <a:cubicBezTo>
                            <a:pt x="1527334" y="24106"/>
                            <a:pt x="1668399" y="26868"/>
                            <a:pt x="1809179" y="23344"/>
                          </a:cubicBezTo>
                          <a:cubicBezTo>
                            <a:pt x="1760220" y="23058"/>
                            <a:pt x="1711262" y="21725"/>
                            <a:pt x="1662398" y="20201"/>
                          </a:cubicBezTo>
                          <a:cubicBezTo>
                            <a:pt x="1570768" y="17248"/>
                            <a:pt x="1479137" y="12771"/>
                            <a:pt x="1387602" y="8199"/>
                          </a:cubicBezTo>
                          <a:cubicBezTo>
                            <a:pt x="1237107" y="3056"/>
                            <a:pt x="1086231" y="-2088"/>
                            <a:pt x="934879" y="865"/>
                          </a:cubicBezTo>
                          <a:cubicBezTo>
                            <a:pt x="783622" y="3913"/>
                            <a:pt x="633317" y="14581"/>
                            <a:pt x="483203" y="22201"/>
                          </a:cubicBezTo>
                          <a:cubicBezTo>
                            <a:pt x="391954" y="27916"/>
                            <a:pt x="300704" y="32393"/>
                            <a:pt x="209169" y="33155"/>
                          </a:cubicBezTo>
                          <a:cubicBezTo>
                            <a:pt x="181166" y="33441"/>
                            <a:pt x="153067" y="33155"/>
                            <a:pt x="125063" y="32583"/>
                          </a:cubicBezTo>
                          <a:cubicBezTo>
                            <a:pt x="83915" y="31821"/>
                            <a:pt x="42767" y="30202"/>
                            <a:pt x="1810" y="27440"/>
                          </a:cubicBezTo>
                          <a:lnTo>
                            <a:pt x="1810" y="27440"/>
                          </a:lnTo>
                          <a:cubicBezTo>
                            <a:pt x="1238" y="27440"/>
                            <a:pt x="571" y="27345"/>
                            <a:pt x="0" y="27249"/>
                          </a:cubicBezTo>
                          <a:lnTo>
                            <a:pt x="0" y="28869"/>
                          </a:lnTo>
                          <a:cubicBezTo>
                            <a:pt x="571" y="28869"/>
                            <a:pt x="1238" y="28964"/>
                            <a:pt x="1810" y="29059"/>
                          </a:cubicBezTo>
                          <a:lnTo>
                            <a:pt x="1810" y="29059"/>
                          </a:lnTo>
                          <a:cubicBezTo>
                            <a:pt x="70390" y="35441"/>
                            <a:pt x="139732" y="38775"/>
                            <a:pt x="209074" y="3982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69" name="Vrije vorm: vorm 18768">
                      <a:extLst>
                        <a:ext uri="{FF2B5EF4-FFF2-40B4-BE49-F238E27FC236}">
                          <a16:creationId xmlns:a16="http://schemas.microsoft.com/office/drawing/2014/main" id="{92108A93-4136-DC40-F6AA-5B64ED8734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694" y="3788751"/>
                      <a:ext cx="1044225" cy="57030"/>
                    </a:xfrm>
                    <a:custGeom>
                      <a:avLst/>
                      <a:gdLst>
                        <a:gd name="connsiteX0" fmla="*/ 51721 w 1044225"/>
                        <a:gd name="connsiteY0" fmla="*/ 36838 h 57030"/>
                        <a:gd name="connsiteX1" fmla="*/ 221171 w 1044225"/>
                        <a:gd name="connsiteY1" fmla="*/ 54840 h 57030"/>
                        <a:gd name="connsiteX2" fmla="*/ 256699 w 1044225"/>
                        <a:gd name="connsiteY2" fmla="*/ 56078 h 57030"/>
                        <a:gd name="connsiteX3" fmla="*/ 274511 w 1044225"/>
                        <a:gd name="connsiteY3" fmla="*/ 56554 h 57030"/>
                        <a:gd name="connsiteX4" fmla="*/ 283369 w 1044225"/>
                        <a:gd name="connsiteY4" fmla="*/ 56840 h 57030"/>
                        <a:gd name="connsiteX5" fmla="*/ 292227 w 1044225"/>
                        <a:gd name="connsiteY5" fmla="*/ 56840 h 57030"/>
                        <a:gd name="connsiteX6" fmla="*/ 327851 w 1044225"/>
                        <a:gd name="connsiteY6" fmla="*/ 57031 h 57030"/>
                        <a:gd name="connsiteX7" fmla="*/ 345662 w 1044225"/>
                        <a:gd name="connsiteY7" fmla="*/ 56840 h 57030"/>
                        <a:gd name="connsiteX8" fmla="*/ 363379 w 1044225"/>
                        <a:gd name="connsiteY8" fmla="*/ 56554 h 57030"/>
                        <a:gd name="connsiteX9" fmla="*/ 434340 w 1044225"/>
                        <a:gd name="connsiteY9" fmla="*/ 54459 h 57030"/>
                        <a:gd name="connsiteX10" fmla="*/ 469678 w 1044225"/>
                        <a:gd name="connsiteY10" fmla="*/ 52744 h 57030"/>
                        <a:gd name="connsiteX11" fmla="*/ 487299 w 1044225"/>
                        <a:gd name="connsiteY11" fmla="*/ 51887 h 57030"/>
                        <a:gd name="connsiteX12" fmla="*/ 504920 w 1044225"/>
                        <a:gd name="connsiteY12" fmla="*/ 50839 h 57030"/>
                        <a:gd name="connsiteX13" fmla="*/ 784765 w 1044225"/>
                        <a:gd name="connsiteY13" fmla="*/ 29027 h 57030"/>
                        <a:gd name="connsiteX14" fmla="*/ 1044226 w 1044225"/>
                        <a:gd name="connsiteY14" fmla="*/ 1405 h 57030"/>
                        <a:gd name="connsiteX15" fmla="*/ 998696 w 1044225"/>
                        <a:gd name="connsiteY15" fmla="*/ 452 h 57030"/>
                        <a:gd name="connsiteX16" fmla="*/ 780383 w 1044225"/>
                        <a:gd name="connsiteY16" fmla="*/ 2548 h 57030"/>
                        <a:gd name="connsiteX17" fmla="*/ 501587 w 1044225"/>
                        <a:gd name="connsiteY17" fmla="*/ 24265 h 57030"/>
                        <a:gd name="connsiteX18" fmla="*/ 484156 w 1044225"/>
                        <a:gd name="connsiteY18" fmla="*/ 25312 h 57030"/>
                        <a:gd name="connsiteX19" fmla="*/ 466820 w 1044225"/>
                        <a:gd name="connsiteY19" fmla="*/ 26169 h 57030"/>
                        <a:gd name="connsiteX20" fmla="*/ 432054 w 1044225"/>
                        <a:gd name="connsiteY20" fmla="*/ 27884 h 57030"/>
                        <a:gd name="connsiteX21" fmla="*/ 362617 w 1044225"/>
                        <a:gd name="connsiteY21" fmla="*/ 29884 h 57030"/>
                        <a:gd name="connsiteX22" fmla="*/ 345281 w 1044225"/>
                        <a:gd name="connsiteY22" fmla="*/ 30170 h 57030"/>
                        <a:gd name="connsiteX23" fmla="*/ 327946 w 1044225"/>
                        <a:gd name="connsiteY23" fmla="*/ 30265 h 57030"/>
                        <a:gd name="connsiteX24" fmla="*/ 293275 w 1044225"/>
                        <a:gd name="connsiteY24" fmla="*/ 30075 h 57030"/>
                        <a:gd name="connsiteX25" fmla="*/ 284607 w 1044225"/>
                        <a:gd name="connsiteY25" fmla="*/ 30075 h 57030"/>
                        <a:gd name="connsiteX26" fmla="*/ 275939 w 1044225"/>
                        <a:gd name="connsiteY26" fmla="*/ 29789 h 57030"/>
                        <a:gd name="connsiteX27" fmla="*/ 258699 w 1044225"/>
                        <a:gd name="connsiteY27" fmla="*/ 29313 h 57030"/>
                        <a:gd name="connsiteX28" fmla="*/ 224123 w 1044225"/>
                        <a:gd name="connsiteY28" fmla="*/ 28075 h 57030"/>
                        <a:gd name="connsiteX29" fmla="*/ 53626 w 1044225"/>
                        <a:gd name="connsiteY29" fmla="*/ 23312 h 57030"/>
                        <a:gd name="connsiteX30" fmla="*/ 0 w 1044225"/>
                        <a:gd name="connsiteY30" fmla="*/ 22550 h 57030"/>
                        <a:gd name="connsiteX31" fmla="*/ 0 w 1044225"/>
                        <a:gd name="connsiteY31" fmla="*/ 31789 h 57030"/>
                        <a:gd name="connsiteX32" fmla="*/ 1810 w 1044225"/>
                        <a:gd name="connsiteY32" fmla="*/ 31885 h 57030"/>
                        <a:gd name="connsiteX33" fmla="*/ 1810 w 1044225"/>
                        <a:gd name="connsiteY33" fmla="*/ 31885 h 57030"/>
                        <a:gd name="connsiteX34" fmla="*/ 51721 w 1044225"/>
                        <a:gd name="connsiteY34" fmla="*/ 36552 h 5703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030">
                          <a:moveTo>
                            <a:pt x="51721" y="36838"/>
                          </a:moveTo>
                          <a:cubicBezTo>
                            <a:pt x="107823" y="42648"/>
                            <a:pt x="163830" y="49887"/>
                            <a:pt x="221171" y="54840"/>
                          </a:cubicBezTo>
                          <a:cubicBezTo>
                            <a:pt x="232982" y="55507"/>
                            <a:pt x="244888" y="55697"/>
                            <a:pt x="256699" y="56078"/>
                          </a:cubicBezTo>
                          <a:lnTo>
                            <a:pt x="274511" y="56554"/>
                          </a:lnTo>
                          <a:lnTo>
                            <a:pt x="283369" y="56840"/>
                          </a:lnTo>
                          <a:lnTo>
                            <a:pt x="292227" y="56840"/>
                          </a:lnTo>
                          <a:cubicBezTo>
                            <a:pt x="292227" y="56840"/>
                            <a:pt x="327851" y="57031"/>
                            <a:pt x="327851" y="57031"/>
                          </a:cubicBezTo>
                          <a:cubicBezTo>
                            <a:pt x="333756" y="57031"/>
                            <a:pt x="339662" y="57031"/>
                            <a:pt x="345662" y="56840"/>
                          </a:cubicBezTo>
                          <a:lnTo>
                            <a:pt x="363379" y="56554"/>
                          </a:lnTo>
                          <a:cubicBezTo>
                            <a:pt x="387096" y="56364"/>
                            <a:pt x="410623" y="55221"/>
                            <a:pt x="434340" y="54459"/>
                          </a:cubicBezTo>
                          <a:cubicBezTo>
                            <a:pt x="446151" y="53983"/>
                            <a:pt x="457867" y="53316"/>
                            <a:pt x="469678" y="52744"/>
                          </a:cubicBezTo>
                          <a:lnTo>
                            <a:pt x="487299" y="51887"/>
                          </a:lnTo>
                          <a:lnTo>
                            <a:pt x="504920" y="50839"/>
                          </a:lnTo>
                          <a:cubicBezTo>
                            <a:pt x="598932" y="45124"/>
                            <a:pt x="691991" y="36552"/>
                            <a:pt x="784765" y="29027"/>
                          </a:cubicBezTo>
                          <a:cubicBezTo>
                            <a:pt x="870776" y="17692"/>
                            <a:pt x="956882" y="7501"/>
                            <a:pt x="1044226" y="1405"/>
                          </a:cubicBezTo>
                          <a:cubicBezTo>
                            <a:pt x="1029081" y="928"/>
                            <a:pt x="1013841" y="738"/>
                            <a:pt x="998696" y="452"/>
                          </a:cubicBezTo>
                          <a:cubicBezTo>
                            <a:pt x="926021" y="-691"/>
                            <a:pt x="853059" y="452"/>
                            <a:pt x="780383" y="2548"/>
                          </a:cubicBezTo>
                          <a:cubicBezTo>
                            <a:pt x="687038" y="10072"/>
                            <a:pt x="594360" y="18645"/>
                            <a:pt x="501587" y="24265"/>
                          </a:cubicBezTo>
                          <a:lnTo>
                            <a:pt x="484156" y="25312"/>
                          </a:lnTo>
                          <a:lnTo>
                            <a:pt x="466820" y="26169"/>
                          </a:lnTo>
                          <a:cubicBezTo>
                            <a:pt x="455200" y="26741"/>
                            <a:pt x="443675" y="27408"/>
                            <a:pt x="432054" y="27884"/>
                          </a:cubicBezTo>
                          <a:cubicBezTo>
                            <a:pt x="408908" y="28646"/>
                            <a:pt x="385763" y="29694"/>
                            <a:pt x="362617" y="29884"/>
                          </a:cubicBezTo>
                          <a:lnTo>
                            <a:pt x="345281" y="30170"/>
                          </a:lnTo>
                          <a:cubicBezTo>
                            <a:pt x="339471" y="30265"/>
                            <a:pt x="333661" y="30360"/>
                            <a:pt x="327946" y="30265"/>
                          </a:cubicBezTo>
                          <a:lnTo>
                            <a:pt x="293275" y="30075"/>
                          </a:lnTo>
                          <a:lnTo>
                            <a:pt x="284607" y="30075"/>
                          </a:lnTo>
                          <a:cubicBezTo>
                            <a:pt x="284607" y="30075"/>
                            <a:pt x="275939" y="29789"/>
                            <a:pt x="275939" y="29789"/>
                          </a:cubicBezTo>
                          <a:lnTo>
                            <a:pt x="258699" y="29313"/>
                          </a:lnTo>
                          <a:cubicBezTo>
                            <a:pt x="247174" y="28932"/>
                            <a:pt x="235649" y="28741"/>
                            <a:pt x="224123" y="28075"/>
                          </a:cubicBezTo>
                          <a:cubicBezTo>
                            <a:pt x="167831" y="27598"/>
                            <a:pt x="110871" y="24836"/>
                            <a:pt x="53626" y="23312"/>
                          </a:cubicBezTo>
                          <a:cubicBezTo>
                            <a:pt x="35814" y="22836"/>
                            <a:pt x="17907" y="22645"/>
                            <a:pt x="0" y="22550"/>
                          </a:cubicBezTo>
                          <a:lnTo>
                            <a:pt x="0" y="31789"/>
                          </a:lnTo>
                          <a:cubicBezTo>
                            <a:pt x="571" y="31789"/>
                            <a:pt x="1143" y="31789"/>
                            <a:pt x="1810" y="31885"/>
                          </a:cubicBezTo>
                          <a:lnTo>
                            <a:pt x="1810" y="31885"/>
                          </a:lnTo>
                          <a:cubicBezTo>
                            <a:pt x="18479" y="33313"/>
                            <a:pt x="35147" y="34837"/>
                            <a:pt x="51721" y="365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0" name="Vrije vorm: vorm 18769">
                      <a:extLst>
                        <a:ext uri="{FF2B5EF4-FFF2-40B4-BE49-F238E27FC236}">
                          <a16:creationId xmlns:a16="http://schemas.microsoft.com/office/drawing/2014/main" id="{EB8D7D07-8C95-CB80-488E-CC160E7DFE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0276" y="3643471"/>
                      <a:ext cx="2325472" cy="113853"/>
                    </a:xfrm>
                    <a:custGeom>
                      <a:avLst/>
                      <a:gdLst>
                        <a:gd name="connsiteX0" fmla="*/ 2323624 w 2325472"/>
                        <a:gd name="connsiteY0" fmla="*/ 72104 h 113853"/>
                        <a:gd name="connsiteX1" fmla="*/ 2321624 w 2325472"/>
                        <a:gd name="connsiteY1" fmla="*/ 69437 h 113853"/>
                        <a:gd name="connsiteX2" fmla="*/ 2319528 w 2325472"/>
                        <a:gd name="connsiteY2" fmla="*/ 67342 h 113853"/>
                        <a:gd name="connsiteX3" fmla="*/ 2317147 w 2325472"/>
                        <a:gd name="connsiteY3" fmla="*/ 65532 h 113853"/>
                        <a:gd name="connsiteX4" fmla="*/ 2306479 w 2325472"/>
                        <a:gd name="connsiteY4" fmla="*/ 60198 h 113853"/>
                        <a:gd name="connsiteX5" fmla="*/ 2295239 w 2325472"/>
                        <a:gd name="connsiteY5" fmla="*/ 56864 h 113853"/>
                        <a:gd name="connsiteX6" fmla="*/ 2283714 w 2325472"/>
                        <a:gd name="connsiteY6" fmla="*/ 54769 h 113853"/>
                        <a:gd name="connsiteX7" fmla="*/ 2277809 w 2325472"/>
                        <a:gd name="connsiteY7" fmla="*/ 54102 h 113853"/>
                        <a:gd name="connsiteX8" fmla="*/ 2272094 w 2325472"/>
                        <a:gd name="connsiteY8" fmla="*/ 53721 h 113853"/>
                        <a:gd name="connsiteX9" fmla="*/ 2250758 w 2325472"/>
                        <a:gd name="connsiteY9" fmla="*/ 52483 h 113853"/>
                        <a:gd name="connsiteX10" fmla="*/ 1517809 w 2325472"/>
                        <a:gd name="connsiteY10" fmla="*/ 28956 h 113853"/>
                        <a:gd name="connsiteX11" fmla="*/ 783812 w 2325472"/>
                        <a:gd name="connsiteY11" fmla="*/ 29813 h 113853"/>
                        <a:gd name="connsiteX12" fmla="*/ 560832 w 2325472"/>
                        <a:gd name="connsiteY12" fmla="*/ 36290 h 113853"/>
                        <a:gd name="connsiteX13" fmla="*/ 338614 w 2325472"/>
                        <a:gd name="connsiteY13" fmla="*/ 35433 h 113853"/>
                        <a:gd name="connsiteX14" fmla="*/ 198787 w 2325472"/>
                        <a:gd name="connsiteY14" fmla="*/ 23336 h 113853"/>
                        <a:gd name="connsiteX15" fmla="*/ 118586 w 2325472"/>
                        <a:gd name="connsiteY15" fmla="*/ 13716 h 113853"/>
                        <a:gd name="connsiteX16" fmla="*/ 11906 w 2325472"/>
                        <a:gd name="connsiteY16" fmla="*/ 0 h 113853"/>
                        <a:gd name="connsiteX17" fmla="*/ 0 w 2325472"/>
                        <a:gd name="connsiteY17" fmla="*/ 0 h 113853"/>
                        <a:gd name="connsiteX18" fmla="*/ 117634 w 2325472"/>
                        <a:gd name="connsiteY18" fmla="*/ 17050 h 113853"/>
                        <a:gd name="connsiteX19" fmla="*/ 337661 w 2325472"/>
                        <a:gd name="connsiteY19" fmla="*/ 42101 h 113853"/>
                        <a:gd name="connsiteX20" fmla="*/ 561213 w 2325472"/>
                        <a:gd name="connsiteY20" fmla="*/ 46292 h 113853"/>
                        <a:gd name="connsiteX21" fmla="*/ 784193 w 2325472"/>
                        <a:gd name="connsiteY21" fmla="*/ 43148 h 113853"/>
                        <a:gd name="connsiteX22" fmla="*/ 1517237 w 2325472"/>
                        <a:gd name="connsiteY22" fmla="*/ 42291 h 113853"/>
                        <a:gd name="connsiteX23" fmla="*/ 2249234 w 2325472"/>
                        <a:gd name="connsiteY23" fmla="*/ 65723 h 113853"/>
                        <a:gd name="connsiteX24" fmla="*/ 2270570 w 2325472"/>
                        <a:gd name="connsiteY24" fmla="*/ 66485 h 113853"/>
                        <a:gd name="connsiteX25" fmla="*/ 2275523 w 2325472"/>
                        <a:gd name="connsiteY25" fmla="*/ 66770 h 113853"/>
                        <a:gd name="connsiteX26" fmla="*/ 2280190 w 2325472"/>
                        <a:gd name="connsiteY26" fmla="*/ 67151 h 113853"/>
                        <a:gd name="connsiteX27" fmla="*/ 2289429 w 2325472"/>
                        <a:gd name="connsiteY27" fmla="*/ 68580 h 113853"/>
                        <a:gd name="connsiteX28" fmla="*/ 2302859 w 2325472"/>
                        <a:gd name="connsiteY28" fmla="*/ 73057 h 113853"/>
                        <a:gd name="connsiteX29" fmla="*/ 2304479 w 2325472"/>
                        <a:gd name="connsiteY29" fmla="*/ 73914 h 113853"/>
                        <a:gd name="connsiteX30" fmla="*/ 2305717 w 2325472"/>
                        <a:gd name="connsiteY30" fmla="*/ 74771 h 113853"/>
                        <a:gd name="connsiteX31" fmla="*/ 2306574 w 2325472"/>
                        <a:gd name="connsiteY31" fmla="*/ 75629 h 113853"/>
                        <a:gd name="connsiteX32" fmla="*/ 2307050 w 2325472"/>
                        <a:gd name="connsiteY32" fmla="*/ 76105 h 113853"/>
                        <a:gd name="connsiteX33" fmla="*/ 2307146 w 2325472"/>
                        <a:gd name="connsiteY33" fmla="*/ 76200 h 113853"/>
                        <a:gd name="connsiteX34" fmla="*/ 2307241 w 2325472"/>
                        <a:gd name="connsiteY34" fmla="*/ 76581 h 113853"/>
                        <a:gd name="connsiteX35" fmla="*/ 2307050 w 2325472"/>
                        <a:gd name="connsiteY35" fmla="*/ 76962 h 113853"/>
                        <a:gd name="connsiteX36" fmla="*/ 2306384 w 2325472"/>
                        <a:gd name="connsiteY36" fmla="*/ 77153 h 113853"/>
                        <a:gd name="connsiteX37" fmla="*/ 2306003 w 2325472"/>
                        <a:gd name="connsiteY37" fmla="*/ 77153 h 113853"/>
                        <a:gd name="connsiteX38" fmla="*/ 2304669 w 2325472"/>
                        <a:gd name="connsiteY38" fmla="*/ 77343 h 113853"/>
                        <a:gd name="connsiteX39" fmla="*/ 2302097 w 2325472"/>
                        <a:gd name="connsiteY39" fmla="*/ 77724 h 113853"/>
                        <a:gd name="connsiteX40" fmla="*/ 2291715 w 2325472"/>
                        <a:gd name="connsiteY40" fmla="*/ 79248 h 113853"/>
                        <a:gd name="connsiteX41" fmla="*/ 2270855 w 2325472"/>
                        <a:gd name="connsiteY41" fmla="*/ 82296 h 113853"/>
                        <a:gd name="connsiteX42" fmla="*/ 2228945 w 2325472"/>
                        <a:gd name="connsiteY42" fmla="*/ 87916 h 113853"/>
                        <a:gd name="connsiteX43" fmla="*/ 2059781 w 2325472"/>
                        <a:gd name="connsiteY43" fmla="*/ 104108 h 113853"/>
                        <a:gd name="connsiteX44" fmla="*/ 1955959 w 2325472"/>
                        <a:gd name="connsiteY44" fmla="*/ 108871 h 113853"/>
                        <a:gd name="connsiteX45" fmla="*/ 1718024 w 2325472"/>
                        <a:gd name="connsiteY45" fmla="*/ 106680 h 113853"/>
                        <a:gd name="connsiteX46" fmla="*/ 2060639 w 2325472"/>
                        <a:gd name="connsiteY46" fmla="*/ 110681 h 113853"/>
                        <a:gd name="connsiteX47" fmla="*/ 2231517 w 2325472"/>
                        <a:gd name="connsiteY47" fmla="*/ 97631 h 113853"/>
                        <a:gd name="connsiteX48" fmla="*/ 2273999 w 2325472"/>
                        <a:gd name="connsiteY48" fmla="*/ 92869 h 113853"/>
                        <a:gd name="connsiteX49" fmla="*/ 2295144 w 2325472"/>
                        <a:gd name="connsiteY49" fmla="*/ 90202 h 113853"/>
                        <a:gd name="connsiteX50" fmla="*/ 2305717 w 2325472"/>
                        <a:gd name="connsiteY50" fmla="*/ 88868 h 113853"/>
                        <a:gd name="connsiteX51" fmla="*/ 2312003 w 2325472"/>
                        <a:gd name="connsiteY51" fmla="*/ 88011 h 113853"/>
                        <a:gd name="connsiteX52" fmla="*/ 2316861 w 2325472"/>
                        <a:gd name="connsiteY52" fmla="*/ 87344 h 113853"/>
                        <a:gd name="connsiteX53" fmla="*/ 2321147 w 2325472"/>
                        <a:gd name="connsiteY53" fmla="*/ 86392 h 113853"/>
                        <a:gd name="connsiteX54" fmla="*/ 2323243 w 2325472"/>
                        <a:gd name="connsiteY54" fmla="*/ 85820 h 113853"/>
                        <a:gd name="connsiteX55" fmla="*/ 2323814 w 2325472"/>
                        <a:gd name="connsiteY55" fmla="*/ 85820 h 113853"/>
                        <a:gd name="connsiteX56" fmla="*/ 2324195 w 2325472"/>
                        <a:gd name="connsiteY56" fmla="*/ 85439 h 113853"/>
                        <a:gd name="connsiteX57" fmla="*/ 2324386 w 2325472"/>
                        <a:gd name="connsiteY57" fmla="*/ 84677 h 113853"/>
                        <a:gd name="connsiteX58" fmla="*/ 2325148 w 2325472"/>
                        <a:gd name="connsiteY58" fmla="*/ 81534 h 113853"/>
                        <a:gd name="connsiteX59" fmla="*/ 2325243 w 2325472"/>
                        <a:gd name="connsiteY59" fmla="*/ 76010 h 113853"/>
                        <a:gd name="connsiteX60" fmla="*/ 2325052 w 2325472"/>
                        <a:gd name="connsiteY60" fmla="*/ 75152 h 113853"/>
                        <a:gd name="connsiteX61" fmla="*/ 2323814 w 2325472"/>
                        <a:gd name="connsiteY61" fmla="*/ 71914 h 1138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853">
                          <a:moveTo>
                            <a:pt x="2323624" y="72104"/>
                          </a:moveTo>
                          <a:cubicBezTo>
                            <a:pt x="2322767" y="70866"/>
                            <a:pt x="2322385" y="70104"/>
                            <a:pt x="2321624" y="69437"/>
                          </a:cubicBezTo>
                          <a:cubicBezTo>
                            <a:pt x="2320957" y="68675"/>
                            <a:pt x="2320195" y="68009"/>
                            <a:pt x="2319528" y="67342"/>
                          </a:cubicBezTo>
                          <a:lnTo>
                            <a:pt x="2317147" y="65532"/>
                          </a:lnTo>
                          <a:cubicBezTo>
                            <a:pt x="2313813" y="63341"/>
                            <a:pt x="2310194" y="61532"/>
                            <a:pt x="2306479" y="60198"/>
                          </a:cubicBezTo>
                          <a:cubicBezTo>
                            <a:pt x="2302764" y="58769"/>
                            <a:pt x="2299049" y="57721"/>
                            <a:pt x="2295239" y="56864"/>
                          </a:cubicBezTo>
                          <a:cubicBezTo>
                            <a:pt x="2291429" y="56007"/>
                            <a:pt x="2287619" y="55340"/>
                            <a:pt x="2283714" y="54769"/>
                          </a:cubicBezTo>
                          <a:cubicBezTo>
                            <a:pt x="2281809" y="54483"/>
                            <a:pt x="2279809" y="54293"/>
                            <a:pt x="2277809" y="54102"/>
                          </a:cubicBezTo>
                          <a:cubicBezTo>
                            <a:pt x="2275808" y="53912"/>
                            <a:pt x="2273808" y="53816"/>
                            <a:pt x="2272094" y="53721"/>
                          </a:cubicBezTo>
                          <a:lnTo>
                            <a:pt x="2250758" y="52483"/>
                          </a:lnTo>
                          <a:cubicBezTo>
                            <a:pt x="2006822" y="40481"/>
                            <a:pt x="1762411" y="32766"/>
                            <a:pt x="1517809" y="28956"/>
                          </a:cubicBezTo>
                          <a:cubicBezTo>
                            <a:pt x="1273207" y="25146"/>
                            <a:pt x="1028510" y="25432"/>
                            <a:pt x="783812" y="29813"/>
                          </a:cubicBezTo>
                          <a:cubicBezTo>
                            <a:pt x="709422" y="31623"/>
                            <a:pt x="635032" y="34100"/>
                            <a:pt x="560832" y="36290"/>
                          </a:cubicBezTo>
                          <a:cubicBezTo>
                            <a:pt x="486632" y="38386"/>
                            <a:pt x="412433" y="39338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7050"/>
                            <a:pt x="117634" y="17050"/>
                          </a:cubicBezTo>
                          <a:cubicBezTo>
                            <a:pt x="190310" y="27432"/>
                            <a:pt x="263366" y="37148"/>
                            <a:pt x="337661" y="42101"/>
                          </a:cubicBezTo>
                          <a:cubicBezTo>
                            <a:pt x="411956" y="47054"/>
                            <a:pt x="486728" y="47244"/>
                            <a:pt x="561213" y="46292"/>
                          </a:cubicBezTo>
                          <a:cubicBezTo>
                            <a:pt x="635699" y="45244"/>
                            <a:pt x="709898" y="43815"/>
                            <a:pt x="784193" y="43148"/>
                          </a:cubicBezTo>
                          <a:cubicBezTo>
                            <a:pt x="1028510" y="38671"/>
                            <a:pt x="1272921" y="38481"/>
                            <a:pt x="1517237" y="42291"/>
                          </a:cubicBezTo>
                          <a:cubicBezTo>
                            <a:pt x="1761458" y="46101"/>
                            <a:pt x="2005584" y="53816"/>
                            <a:pt x="2249234" y="65723"/>
                          </a:cubicBezTo>
                          <a:lnTo>
                            <a:pt x="2270570" y="66485"/>
                          </a:lnTo>
                          <a:cubicBezTo>
                            <a:pt x="2272475" y="66485"/>
                            <a:pt x="2273999" y="66675"/>
                            <a:pt x="2275523" y="66770"/>
                          </a:cubicBezTo>
                          <a:cubicBezTo>
                            <a:pt x="2277047" y="66866"/>
                            <a:pt x="2278666" y="67056"/>
                            <a:pt x="2280190" y="67151"/>
                          </a:cubicBezTo>
                          <a:cubicBezTo>
                            <a:pt x="2283333" y="67533"/>
                            <a:pt x="2286381" y="68009"/>
                            <a:pt x="2289429" y="68580"/>
                          </a:cubicBezTo>
                          <a:cubicBezTo>
                            <a:pt x="2294573" y="69628"/>
                            <a:pt x="2299335" y="71152"/>
                            <a:pt x="2302859" y="73057"/>
                          </a:cubicBezTo>
                          <a:cubicBezTo>
                            <a:pt x="2303431" y="73343"/>
                            <a:pt x="2304002" y="73628"/>
                            <a:pt x="2304479" y="73914"/>
                          </a:cubicBezTo>
                          <a:lnTo>
                            <a:pt x="2305717" y="74771"/>
                          </a:lnTo>
                          <a:cubicBezTo>
                            <a:pt x="2305717" y="74771"/>
                            <a:pt x="2306288" y="75343"/>
                            <a:pt x="2306574" y="75629"/>
                          </a:cubicBezTo>
                          <a:cubicBezTo>
                            <a:pt x="2306955" y="75914"/>
                            <a:pt x="2307050" y="76295"/>
                            <a:pt x="2307050" y="76105"/>
                          </a:cubicBezTo>
                          <a:cubicBezTo>
                            <a:pt x="2307050" y="76105"/>
                            <a:pt x="2307050" y="76105"/>
                            <a:pt x="2307146" y="76200"/>
                          </a:cubicBezTo>
                          <a:cubicBezTo>
                            <a:pt x="2307146" y="76295"/>
                            <a:pt x="2307241" y="76486"/>
                            <a:pt x="2307241" y="76581"/>
                          </a:cubicBezTo>
                          <a:cubicBezTo>
                            <a:pt x="2307241" y="76676"/>
                            <a:pt x="2307241" y="76962"/>
                            <a:pt x="2307050" y="76962"/>
                          </a:cubicBezTo>
                          <a:lnTo>
                            <a:pt x="2306384" y="77153"/>
                          </a:lnTo>
                          <a:cubicBezTo>
                            <a:pt x="2306384" y="77153"/>
                            <a:pt x="2306384" y="77153"/>
                            <a:pt x="2306003" y="77153"/>
                          </a:cubicBezTo>
                          <a:lnTo>
                            <a:pt x="2304669" y="77343"/>
                          </a:lnTo>
                          <a:lnTo>
                            <a:pt x="2302097" y="77724"/>
                          </a:lnTo>
                          <a:lnTo>
                            <a:pt x="2291715" y="79248"/>
                          </a:lnTo>
                          <a:cubicBezTo>
                            <a:pt x="2284762" y="80296"/>
                            <a:pt x="2277809" y="81344"/>
                            <a:pt x="2270855" y="82296"/>
                          </a:cubicBezTo>
                          <a:cubicBezTo>
                            <a:pt x="2256854" y="84201"/>
                            <a:pt x="2242947" y="86201"/>
                            <a:pt x="2228945" y="87916"/>
                          </a:cubicBezTo>
                          <a:cubicBezTo>
                            <a:pt x="2172938" y="94964"/>
                            <a:pt x="2116455" y="100394"/>
                            <a:pt x="2059781" y="104108"/>
                          </a:cubicBezTo>
                          <a:cubicBezTo>
                            <a:pt x="2025206" y="106394"/>
                            <a:pt x="1990630" y="107823"/>
                            <a:pt x="1955959" y="108871"/>
                          </a:cubicBezTo>
                          <a:cubicBezTo>
                            <a:pt x="1876711" y="111252"/>
                            <a:pt x="1797177" y="110681"/>
                            <a:pt x="1718024" y="106680"/>
                          </a:cubicBezTo>
                          <a:cubicBezTo>
                            <a:pt x="1831562" y="114586"/>
                            <a:pt x="1946339" y="116015"/>
                            <a:pt x="2060639" y="110681"/>
                          </a:cubicBezTo>
                          <a:cubicBezTo>
                            <a:pt x="2117789" y="108014"/>
                            <a:pt x="2174748" y="103632"/>
                            <a:pt x="2231517" y="97631"/>
                          </a:cubicBezTo>
                          <a:cubicBezTo>
                            <a:pt x="2245709" y="96203"/>
                            <a:pt x="2259806" y="94488"/>
                            <a:pt x="2273999" y="92869"/>
                          </a:cubicBezTo>
                          <a:cubicBezTo>
                            <a:pt x="2281047" y="92107"/>
                            <a:pt x="2288096" y="91154"/>
                            <a:pt x="2295144" y="90202"/>
                          </a:cubicBezTo>
                          <a:lnTo>
                            <a:pt x="2305717" y="88868"/>
                          </a:lnTo>
                          <a:lnTo>
                            <a:pt x="2312003" y="88011"/>
                          </a:lnTo>
                          <a:lnTo>
                            <a:pt x="2316861" y="87344"/>
                          </a:lnTo>
                          <a:cubicBezTo>
                            <a:pt x="2318480" y="87154"/>
                            <a:pt x="2319719" y="86678"/>
                            <a:pt x="2321147" y="86392"/>
                          </a:cubicBezTo>
                          <a:lnTo>
                            <a:pt x="2323243" y="85820"/>
                          </a:lnTo>
                          <a:lnTo>
                            <a:pt x="2323814" y="85820"/>
                          </a:lnTo>
                          <a:cubicBezTo>
                            <a:pt x="2323814" y="85820"/>
                            <a:pt x="2324195" y="85630"/>
                            <a:pt x="2324195" y="85439"/>
                          </a:cubicBezTo>
                          <a:lnTo>
                            <a:pt x="2324386" y="84677"/>
                          </a:lnTo>
                          <a:lnTo>
                            <a:pt x="2325148" y="81534"/>
                          </a:lnTo>
                          <a:cubicBezTo>
                            <a:pt x="2325339" y="79724"/>
                            <a:pt x="2325719" y="77915"/>
                            <a:pt x="2325243" y="76010"/>
                          </a:cubicBezTo>
                          <a:cubicBezTo>
                            <a:pt x="2325243" y="75724"/>
                            <a:pt x="2325148" y="75438"/>
                            <a:pt x="2325052" y="75152"/>
                          </a:cubicBezTo>
                          <a:cubicBezTo>
                            <a:pt x="2324767" y="74009"/>
                            <a:pt x="2324672" y="72962"/>
                            <a:pt x="2323814" y="7191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1" name="Vrije vorm: vorm 18770">
                      <a:extLst>
                        <a:ext uri="{FF2B5EF4-FFF2-40B4-BE49-F238E27FC236}">
                          <a16:creationId xmlns:a16="http://schemas.microsoft.com/office/drawing/2014/main" id="{6A7694B0-CE4E-B791-7F3F-7A60EFADA4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1864" y="3640899"/>
                      <a:ext cx="590930" cy="14681"/>
                    </a:xfrm>
                    <a:custGeom>
                      <a:avLst/>
                      <a:gdLst>
                        <a:gd name="connsiteX0" fmla="*/ 214027 w 590930"/>
                        <a:gd name="connsiteY0" fmla="*/ 953 h 14681"/>
                        <a:gd name="connsiteX1" fmla="*/ 60007 w 590930"/>
                        <a:gd name="connsiteY1" fmla="*/ 1334 h 14681"/>
                        <a:gd name="connsiteX2" fmla="*/ 0 w 590930"/>
                        <a:gd name="connsiteY2" fmla="*/ 1524 h 14681"/>
                        <a:gd name="connsiteX3" fmla="*/ 210598 w 590930"/>
                        <a:gd name="connsiteY3" fmla="*/ 14288 h 14681"/>
                        <a:gd name="connsiteX4" fmla="*/ 300800 w 590930"/>
                        <a:gd name="connsiteY4" fmla="*/ 14288 h 14681"/>
                        <a:gd name="connsiteX5" fmla="*/ 345853 w 590930"/>
                        <a:gd name="connsiteY5" fmla="*/ 13335 h 14681"/>
                        <a:gd name="connsiteX6" fmla="*/ 390811 w 590930"/>
                        <a:gd name="connsiteY6" fmla="*/ 11716 h 14681"/>
                        <a:gd name="connsiteX7" fmla="*/ 570167 w 590930"/>
                        <a:gd name="connsiteY7" fmla="*/ 1429 h 14681"/>
                        <a:gd name="connsiteX8" fmla="*/ 590931 w 590930"/>
                        <a:gd name="connsiteY8" fmla="*/ 0 h 14681"/>
                        <a:gd name="connsiteX9" fmla="*/ 518350 w 590930"/>
                        <a:gd name="connsiteY9" fmla="*/ 190 h 14681"/>
                        <a:gd name="connsiteX10" fmla="*/ 316706 w 590930"/>
                        <a:gd name="connsiteY10" fmla="*/ 667 h 14681"/>
                        <a:gd name="connsiteX11" fmla="*/ 213931 w 590930"/>
                        <a:gd name="connsiteY11" fmla="*/ 953 h 1468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681">
                          <a:moveTo>
                            <a:pt x="214027" y="953"/>
                          </a:moveTo>
                          <a:lnTo>
                            <a:pt x="60007" y="1334"/>
                          </a:lnTo>
                          <a:lnTo>
                            <a:pt x="0" y="1524"/>
                          </a:lnTo>
                          <a:cubicBezTo>
                            <a:pt x="69913" y="7048"/>
                            <a:pt x="140017" y="11811"/>
                            <a:pt x="210598" y="14288"/>
                          </a:cubicBezTo>
                          <a:cubicBezTo>
                            <a:pt x="240602" y="14764"/>
                            <a:pt x="270700" y="14859"/>
                            <a:pt x="300800" y="14288"/>
                          </a:cubicBezTo>
                          <a:cubicBezTo>
                            <a:pt x="315849" y="14192"/>
                            <a:pt x="330803" y="13621"/>
                            <a:pt x="345853" y="13335"/>
                          </a:cubicBezTo>
                          <a:cubicBezTo>
                            <a:pt x="360807" y="12859"/>
                            <a:pt x="375857" y="12382"/>
                            <a:pt x="390811" y="11716"/>
                          </a:cubicBezTo>
                          <a:cubicBezTo>
                            <a:pt x="450818" y="9239"/>
                            <a:pt x="510540" y="5524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0"/>
                          </a:lnTo>
                          <a:lnTo>
                            <a:pt x="316706" y="667"/>
                          </a:lnTo>
                          <a:cubicBezTo>
                            <a:pt x="282416" y="1334"/>
                            <a:pt x="248221" y="1524"/>
                            <a:pt x="213931" y="95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2" name="Vrije vorm: vorm 18771">
                      <a:extLst>
                        <a:ext uri="{FF2B5EF4-FFF2-40B4-BE49-F238E27FC236}">
                          <a16:creationId xmlns:a16="http://schemas.microsoft.com/office/drawing/2014/main" id="{9899CCBE-9E15-4309-938A-085F310478D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3651" y="3639089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3" name="Vrije vorm: vorm 18772">
                      <a:extLst>
                        <a:ext uri="{FF2B5EF4-FFF2-40B4-BE49-F238E27FC236}">
                          <a16:creationId xmlns:a16="http://schemas.microsoft.com/office/drawing/2014/main" id="{0EC38C65-1625-7118-229A-42801966E8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4265" y="3652043"/>
                      <a:ext cx="329755" cy="18097"/>
                    </a:xfrm>
                    <a:custGeom>
                      <a:avLst/>
                      <a:gdLst>
                        <a:gd name="connsiteX0" fmla="*/ 329660 w 329755"/>
                        <a:gd name="connsiteY0" fmla="*/ 4763 h 18097"/>
                        <a:gd name="connsiteX1" fmla="*/ 105346 w 329755"/>
                        <a:gd name="connsiteY1" fmla="*/ 0 h 18097"/>
                        <a:gd name="connsiteX2" fmla="*/ 36385 w 329755"/>
                        <a:gd name="connsiteY2" fmla="*/ 2000 h 18097"/>
                        <a:gd name="connsiteX3" fmla="*/ 0 w 329755"/>
                        <a:gd name="connsiteY3" fmla="*/ 3048 h 18097"/>
                        <a:gd name="connsiteX4" fmla="*/ 104299 w 329755"/>
                        <a:gd name="connsiteY4" fmla="*/ 13335 h 18097"/>
                        <a:gd name="connsiteX5" fmla="*/ 329184 w 329755"/>
                        <a:gd name="connsiteY5" fmla="*/ 18097 h 18097"/>
                        <a:gd name="connsiteX6" fmla="*/ 329755 w 329755"/>
                        <a:gd name="connsiteY6" fmla="*/ 18097 h 18097"/>
                        <a:gd name="connsiteX7" fmla="*/ 329755 w 329755"/>
                        <a:gd name="connsiteY7" fmla="*/ 4858 h 18097"/>
                        <a:gd name="connsiteX8" fmla="*/ 329660 w 329755"/>
                        <a:gd name="connsiteY8" fmla="*/ 4858 h 180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8097">
                          <a:moveTo>
                            <a:pt x="329660" y="4763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333"/>
                            <a:pt x="36385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2" y="10001"/>
                            <a:pt x="104299" y="13335"/>
                          </a:cubicBezTo>
                          <a:cubicBezTo>
                            <a:pt x="179165" y="15621"/>
                            <a:pt x="254127" y="17145"/>
                            <a:pt x="329184" y="18097"/>
                          </a:cubicBezTo>
                          <a:cubicBezTo>
                            <a:pt x="329374" y="18097"/>
                            <a:pt x="329565" y="18097"/>
                            <a:pt x="329755" y="18097"/>
                          </a:cubicBezTo>
                          <a:lnTo>
                            <a:pt x="329755" y="4858"/>
                          </a:lnTo>
                          <a:cubicBezTo>
                            <a:pt x="329755" y="4858"/>
                            <a:pt x="329755" y="4858"/>
                            <a:pt x="329660" y="485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4" name="Vrije vorm: vorm 18773">
                      <a:extLst>
                        <a:ext uri="{FF2B5EF4-FFF2-40B4-BE49-F238E27FC236}">
                          <a16:creationId xmlns:a16="http://schemas.microsoft.com/office/drawing/2014/main" id="{FA405E09-6499-117F-A2E3-F0773A5452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032"/>
                      <a:ext cx="1578483" cy="32099"/>
                    </a:xfrm>
                    <a:custGeom>
                      <a:avLst/>
                      <a:gdLst>
                        <a:gd name="connsiteX0" fmla="*/ 1578293 w 1578483"/>
                        <a:gd name="connsiteY0" fmla="*/ 191 h 32099"/>
                        <a:gd name="connsiteX1" fmla="*/ 1302830 w 1578483"/>
                        <a:gd name="connsiteY1" fmla="*/ 7620 h 32099"/>
                        <a:gd name="connsiteX2" fmla="*/ 1173671 w 1578483"/>
                        <a:gd name="connsiteY2" fmla="*/ 10001 h 32099"/>
                        <a:gd name="connsiteX3" fmla="*/ 721328 w 1578483"/>
                        <a:gd name="connsiteY3" fmla="*/ 12859 h 32099"/>
                        <a:gd name="connsiteX4" fmla="*/ 495109 w 1578483"/>
                        <a:gd name="connsiteY4" fmla="*/ 8668 h 32099"/>
                        <a:gd name="connsiteX5" fmla="*/ 268510 w 1578483"/>
                        <a:gd name="connsiteY5" fmla="*/ 12383 h 32099"/>
                        <a:gd name="connsiteX6" fmla="*/ 104394 w 1578483"/>
                        <a:gd name="connsiteY6" fmla="*/ 23146 h 32099"/>
                        <a:gd name="connsiteX7" fmla="*/ 0 w 1578483"/>
                        <a:gd name="connsiteY7" fmla="*/ 32099 h 32099"/>
                        <a:gd name="connsiteX8" fmla="*/ 45148 w 1578483"/>
                        <a:gd name="connsiteY8" fmla="*/ 32099 h 32099"/>
                        <a:gd name="connsiteX9" fmla="*/ 269081 w 1578483"/>
                        <a:gd name="connsiteY9" fmla="*/ 18955 h 32099"/>
                        <a:gd name="connsiteX10" fmla="*/ 494919 w 1578483"/>
                        <a:gd name="connsiteY10" fmla="*/ 15240 h 32099"/>
                        <a:gd name="connsiteX11" fmla="*/ 721138 w 1578483"/>
                        <a:gd name="connsiteY11" fmla="*/ 19431 h 32099"/>
                        <a:gd name="connsiteX12" fmla="*/ 1174052 w 1578483"/>
                        <a:gd name="connsiteY12" fmla="*/ 16574 h 32099"/>
                        <a:gd name="connsiteX13" fmla="*/ 1578293 w 1578483"/>
                        <a:gd name="connsiteY13" fmla="*/ 286 h 32099"/>
                        <a:gd name="connsiteX14" fmla="*/ 1578483 w 1578483"/>
                        <a:gd name="connsiteY14" fmla="*/ 0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578293" y="191"/>
                          </a:moveTo>
                          <a:cubicBezTo>
                            <a:pt x="1486472" y="3048"/>
                            <a:pt x="1394651" y="5715"/>
                            <a:pt x="1302830" y="7620"/>
                          </a:cubicBezTo>
                          <a:cubicBezTo>
                            <a:pt x="1259777" y="8572"/>
                            <a:pt x="1216724" y="9430"/>
                            <a:pt x="1173671" y="10001"/>
                          </a:cubicBezTo>
                          <a:cubicBezTo>
                            <a:pt x="1022890" y="13430"/>
                            <a:pt x="872014" y="14859"/>
                            <a:pt x="721328" y="12859"/>
                          </a:cubicBezTo>
                          <a:cubicBezTo>
                            <a:pt x="645986" y="12002"/>
                            <a:pt x="570643" y="9620"/>
                            <a:pt x="495109" y="8668"/>
                          </a:cubicBezTo>
                          <a:cubicBezTo>
                            <a:pt x="419576" y="7620"/>
                            <a:pt x="343853" y="9144"/>
                            <a:pt x="268510" y="12383"/>
                          </a:cubicBezTo>
                          <a:cubicBezTo>
                            <a:pt x="213646" y="15050"/>
                            <a:pt x="158972" y="18860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3"/>
                            <a:pt x="1174052" y="16574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5" name="Vrije vorm: vorm 18774">
                      <a:extLst>
                        <a:ext uri="{FF2B5EF4-FFF2-40B4-BE49-F238E27FC236}">
                          <a16:creationId xmlns:a16="http://schemas.microsoft.com/office/drawing/2014/main" id="{5D95AC8F-4B30-677F-1E44-CBE8F0332A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73036" y="3774630"/>
                      <a:ext cx="2540412" cy="118979"/>
                    </a:xfrm>
                    <a:custGeom>
                      <a:avLst/>
                      <a:gdLst>
                        <a:gd name="connsiteX0" fmla="*/ 2211800 w 2540412"/>
                        <a:gd name="connsiteY0" fmla="*/ 16954 h 118979"/>
                        <a:gd name="connsiteX1" fmla="*/ 2030349 w 2540412"/>
                        <a:gd name="connsiteY1" fmla="*/ 21241 h 118979"/>
                        <a:gd name="connsiteX2" fmla="*/ 1713262 w 2540412"/>
                        <a:gd name="connsiteY2" fmla="*/ 21050 h 118979"/>
                        <a:gd name="connsiteX3" fmla="*/ 1554861 w 2540412"/>
                        <a:gd name="connsiteY3" fmla="*/ 16669 h 118979"/>
                        <a:gd name="connsiteX4" fmla="*/ 1396270 w 2540412"/>
                        <a:gd name="connsiteY4" fmla="*/ 11525 h 118979"/>
                        <a:gd name="connsiteX5" fmla="*/ 1316736 w 2540412"/>
                        <a:gd name="connsiteY5" fmla="*/ 10668 h 118979"/>
                        <a:gd name="connsiteX6" fmla="*/ 1237107 w 2540412"/>
                        <a:gd name="connsiteY6" fmla="*/ 12287 h 118979"/>
                        <a:gd name="connsiteX7" fmla="*/ 1078897 w 2540412"/>
                        <a:gd name="connsiteY7" fmla="*/ 25146 h 118979"/>
                        <a:gd name="connsiteX8" fmla="*/ 922973 w 2540412"/>
                        <a:gd name="connsiteY8" fmla="*/ 46672 h 118979"/>
                        <a:gd name="connsiteX9" fmla="*/ 767429 w 2540412"/>
                        <a:gd name="connsiteY9" fmla="*/ 68199 h 118979"/>
                        <a:gd name="connsiteX10" fmla="*/ 531686 w 2540412"/>
                        <a:gd name="connsiteY10" fmla="*/ 94107 h 118979"/>
                        <a:gd name="connsiteX11" fmla="*/ 0 w 2540412"/>
                        <a:gd name="connsiteY11" fmla="*/ 118872 h 118979"/>
                        <a:gd name="connsiteX12" fmla="*/ 769144 w 2540412"/>
                        <a:gd name="connsiteY12" fmla="*/ 74771 h 118979"/>
                        <a:gd name="connsiteX13" fmla="*/ 924973 w 2540412"/>
                        <a:gd name="connsiteY13" fmla="*/ 53149 h 118979"/>
                        <a:gd name="connsiteX14" fmla="*/ 1080421 w 2540412"/>
                        <a:gd name="connsiteY14" fmla="*/ 31718 h 118979"/>
                        <a:gd name="connsiteX15" fmla="*/ 1237393 w 2540412"/>
                        <a:gd name="connsiteY15" fmla="*/ 18955 h 118979"/>
                        <a:gd name="connsiteX16" fmla="*/ 1316450 w 2540412"/>
                        <a:gd name="connsiteY16" fmla="*/ 17431 h 118979"/>
                        <a:gd name="connsiteX17" fmla="*/ 1395603 w 2540412"/>
                        <a:gd name="connsiteY17" fmla="*/ 18288 h 118979"/>
                        <a:gd name="connsiteX18" fmla="*/ 1554004 w 2540412"/>
                        <a:gd name="connsiteY18" fmla="*/ 23431 h 118979"/>
                        <a:gd name="connsiteX19" fmla="*/ 1712690 w 2540412"/>
                        <a:gd name="connsiteY19" fmla="*/ 27813 h 118979"/>
                        <a:gd name="connsiteX20" fmla="*/ 2030349 w 2540412"/>
                        <a:gd name="connsiteY20" fmla="*/ 28004 h 118979"/>
                        <a:gd name="connsiteX21" fmla="*/ 2540413 w 2540412"/>
                        <a:gd name="connsiteY21" fmla="*/ 953 h 118979"/>
                        <a:gd name="connsiteX22" fmla="*/ 2540413 w 2540412"/>
                        <a:gd name="connsiteY22" fmla="*/ 0 h 118979"/>
                        <a:gd name="connsiteX23" fmla="*/ 2211610 w 2540412"/>
                        <a:gd name="connsiteY23" fmla="*/ 17050 h 1189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18979">
                          <a:moveTo>
                            <a:pt x="2211800" y="16954"/>
                          </a:moveTo>
                          <a:cubicBezTo>
                            <a:pt x="2151317" y="18955"/>
                            <a:pt x="2090833" y="20479"/>
                            <a:pt x="2030349" y="21241"/>
                          </a:cubicBezTo>
                          <a:cubicBezTo>
                            <a:pt x="1924622" y="23050"/>
                            <a:pt x="1818894" y="23050"/>
                            <a:pt x="1713262" y="21050"/>
                          </a:cubicBezTo>
                          <a:cubicBezTo>
                            <a:pt x="1660398" y="20003"/>
                            <a:pt x="1607630" y="18574"/>
                            <a:pt x="1554861" y="16669"/>
                          </a:cubicBezTo>
                          <a:cubicBezTo>
                            <a:pt x="1502093" y="14764"/>
                            <a:pt x="1449229" y="12668"/>
                            <a:pt x="1396270" y="11525"/>
                          </a:cubicBezTo>
                          <a:cubicBezTo>
                            <a:pt x="1369790" y="10954"/>
                            <a:pt x="1343311" y="10668"/>
                            <a:pt x="1316736" y="10668"/>
                          </a:cubicBezTo>
                          <a:cubicBezTo>
                            <a:pt x="1290161" y="10763"/>
                            <a:pt x="1263682" y="11239"/>
                            <a:pt x="1237107" y="12287"/>
                          </a:cubicBezTo>
                          <a:cubicBezTo>
                            <a:pt x="1184053" y="14288"/>
                            <a:pt x="1131189" y="18955"/>
                            <a:pt x="1078897" y="25146"/>
                          </a:cubicBezTo>
                          <a:cubicBezTo>
                            <a:pt x="1026605" y="31337"/>
                            <a:pt x="974789" y="39053"/>
                            <a:pt x="922973" y="46672"/>
                          </a:cubicBezTo>
                          <a:cubicBezTo>
                            <a:pt x="871252" y="54292"/>
                            <a:pt x="819531" y="61722"/>
                            <a:pt x="767429" y="68199"/>
                          </a:cubicBezTo>
                          <a:cubicBezTo>
                            <a:pt x="689229" y="78486"/>
                            <a:pt x="610648" y="86963"/>
                            <a:pt x="531686" y="94107"/>
                          </a:cubicBezTo>
                          <a:cubicBezTo>
                            <a:pt x="355473" y="110014"/>
                            <a:pt x="177832" y="118396"/>
                            <a:pt x="0" y="118872"/>
                          </a:cubicBezTo>
                          <a:cubicBezTo>
                            <a:pt x="257366" y="120396"/>
                            <a:pt x="515303" y="105823"/>
                            <a:pt x="769144" y="74771"/>
                          </a:cubicBezTo>
                          <a:cubicBezTo>
                            <a:pt x="821246" y="68294"/>
                            <a:pt x="873252" y="60865"/>
                            <a:pt x="924973" y="53149"/>
                          </a:cubicBezTo>
                          <a:cubicBezTo>
                            <a:pt x="976694" y="45529"/>
                            <a:pt x="1028414" y="37909"/>
                            <a:pt x="1080421" y="31718"/>
                          </a:cubicBezTo>
                          <a:cubicBezTo>
                            <a:pt x="1132427" y="25527"/>
                            <a:pt x="1184815" y="20860"/>
                            <a:pt x="1237393" y="18955"/>
                          </a:cubicBezTo>
                          <a:cubicBezTo>
                            <a:pt x="1263682" y="18002"/>
                            <a:pt x="1290066" y="17526"/>
                            <a:pt x="1316450" y="17431"/>
                          </a:cubicBezTo>
                          <a:cubicBezTo>
                            <a:pt x="1342834" y="17431"/>
                            <a:pt x="1369219" y="17716"/>
                            <a:pt x="1395603" y="18288"/>
                          </a:cubicBezTo>
                          <a:cubicBezTo>
                            <a:pt x="1448372" y="19431"/>
                            <a:pt x="1501140" y="21526"/>
                            <a:pt x="1554004" y="23431"/>
                          </a:cubicBezTo>
                          <a:cubicBezTo>
                            <a:pt x="1606868" y="25337"/>
                            <a:pt x="1659731" y="26765"/>
                            <a:pt x="1712690" y="27813"/>
                          </a:cubicBezTo>
                          <a:cubicBezTo>
                            <a:pt x="1818513" y="29813"/>
                            <a:pt x="1924431" y="29813"/>
                            <a:pt x="2030349" y="28004"/>
                          </a:cubicBezTo>
                          <a:cubicBezTo>
                            <a:pt x="2200847" y="24098"/>
                            <a:pt x="2371058" y="14764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430"/>
                            <a:pt x="2211610" y="1705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6" name="Vrije vorm: vorm 18775">
                      <a:extLst>
                        <a:ext uri="{FF2B5EF4-FFF2-40B4-BE49-F238E27FC236}">
                          <a16:creationId xmlns:a16="http://schemas.microsoft.com/office/drawing/2014/main" id="{A0E15C7A-5ABC-BA24-8713-579ECF32C2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313" y="3902551"/>
                      <a:ext cx="588454" cy="24741"/>
                    </a:xfrm>
                    <a:custGeom>
                      <a:avLst/>
                      <a:gdLst>
                        <a:gd name="connsiteX0" fmla="*/ 140208 w 588454"/>
                        <a:gd name="connsiteY0" fmla="*/ 24384 h 24741"/>
                        <a:gd name="connsiteX1" fmla="*/ 446913 w 588454"/>
                        <a:gd name="connsiteY1" fmla="*/ 15907 h 24741"/>
                        <a:gd name="connsiteX2" fmla="*/ 588455 w 588454"/>
                        <a:gd name="connsiteY2" fmla="*/ 0 h 24741"/>
                        <a:gd name="connsiteX3" fmla="*/ 490442 w 588454"/>
                        <a:gd name="connsiteY3" fmla="*/ 6763 h 24741"/>
                        <a:gd name="connsiteX4" fmla="*/ 445961 w 588454"/>
                        <a:gd name="connsiteY4" fmla="*/ 9239 h 24741"/>
                        <a:gd name="connsiteX5" fmla="*/ 140494 w 588454"/>
                        <a:gd name="connsiteY5" fmla="*/ 17621 h 24741"/>
                        <a:gd name="connsiteX6" fmla="*/ 83534 w 588454"/>
                        <a:gd name="connsiteY6" fmla="*/ 17145 h 24741"/>
                        <a:gd name="connsiteX7" fmla="*/ 1810 w 588454"/>
                        <a:gd name="connsiteY7" fmla="*/ 15335 h 24741"/>
                        <a:gd name="connsiteX8" fmla="*/ 1810 w 588454"/>
                        <a:gd name="connsiteY8" fmla="*/ 15335 h 24741"/>
                        <a:gd name="connsiteX9" fmla="*/ 0 w 588454"/>
                        <a:gd name="connsiteY9" fmla="*/ 15335 h 24741"/>
                        <a:gd name="connsiteX10" fmla="*/ 0 w 588454"/>
                        <a:gd name="connsiteY10" fmla="*/ 16954 h 24741"/>
                        <a:gd name="connsiteX11" fmla="*/ 1810 w 588454"/>
                        <a:gd name="connsiteY11" fmla="*/ 17050 h 24741"/>
                        <a:gd name="connsiteX12" fmla="*/ 1810 w 588454"/>
                        <a:gd name="connsiteY12" fmla="*/ 17050 h 24741"/>
                        <a:gd name="connsiteX13" fmla="*/ 140208 w 588454"/>
                        <a:gd name="connsiteY13" fmla="*/ 24289 h 247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41">
                          <a:moveTo>
                            <a:pt x="140208" y="24384"/>
                          </a:moveTo>
                          <a:cubicBezTo>
                            <a:pt x="242506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858"/>
                            <a:pt x="490442" y="6763"/>
                          </a:cubicBezTo>
                          <a:cubicBezTo>
                            <a:pt x="475583" y="7620"/>
                            <a:pt x="460820" y="8572"/>
                            <a:pt x="445961" y="9239"/>
                          </a:cubicBezTo>
                          <a:cubicBezTo>
                            <a:pt x="344519" y="16288"/>
                            <a:pt x="242411" y="19050"/>
                            <a:pt x="140494" y="17621"/>
                          </a:cubicBezTo>
                          <a:cubicBezTo>
                            <a:pt x="121539" y="17621"/>
                            <a:pt x="102489" y="17336"/>
                            <a:pt x="83534" y="17145"/>
                          </a:cubicBezTo>
                          <a:cubicBezTo>
                            <a:pt x="56293" y="16859"/>
                            <a:pt x="29051" y="16193"/>
                            <a:pt x="1810" y="15335"/>
                          </a:cubicBezTo>
                          <a:lnTo>
                            <a:pt x="1810" y="15335"/>
                          </a:lnTo>
                          <a:cubicBezTo>
                            <a:pt x="1238" y="15335"/>
                            <a:pt x="571" y="15335"/>
                            <a:pt x="0" y="15335"/>
                          </a:cubicBezTo>
                          <a:lnTo>
                            <a:pt x="0" y="16954"/>
                          </a:lnTo>
                          <a:cubicBezTo>
                            <a:pt x="571" y="16954"/>
                            <a:pt x="1238" y="16954"/>
                            <a:pt x="1810" y="17050"/>
                          </a:cubicBezTo>
                          <a:lnTo>
                            <a:pt x="1810" y="17050"/>
                          </a:lnTo>
                          <a:cubicBezTo>
                            <a:pt x="47815" y="20193"/>
                            <a:pt x="93917" y="22860"/>
                            <a:pt x="140208" y="2428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7" name="Vrije vorm: vorm 18776">
                      <a:extLst>
                        <a:ext uri="{FF2B5EF4-FFF2-40B4-BE49-F238E27FC236}">
                          <a16:creationId xmlns:a16="http://schemas.microsoft.com/office/drawing/2014/main" id="{F29CE735-2152-BC16-236F-615A4D8780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23942"/>
                      <a:ext cx="832103" cy="40139"/>
                    </a:xfrm>
                    <a:custGeom>
                      <a:avLst/>
                      <a:gdLst>
                        <a:gd name="connsiteX0" fmla="*/ 240697 w 832103"/>
                        <a:gd name="connsiteY0" fmla="*/ 6802 h 40139"/>
                        <a:gd name="connsiteX1" fmla="*/ 164973 w 832103"/>
                        <a:gd name="connsiteY1" fmla="*/ 14422 h 40139"/>
                        <a:gd name="connsiteX2" fmla="*/ 0 w 832103"/>
                        <a:gd name="connsiteY2" fmla="*/ 40140 h 40139"/>
                        <a:gd name="connsiteX3" fmla="*/ 241649 w 832103"/>
                        <a:gd name="connsiteY3" fmla="*/ 13375 h 40139"/>
                        <a:gd name="connsiteX4" fmla="*/ 643890 w 832103"/>
                        <a:gd name="connsiteY4" fmla="*/ 10422 h 40139"/>
                        <a:gd name="connsiteX5" fmla="*/ 832104 w 832103"/>
                        <a:gd name="connsiteY5" fmla="*/ 15280 h 40139"/>
                        <a:gd name="connsiteX6" fmla="*/ 701707 w 832103"/>
                        <a:gd name="connsiteY6" fmla="*/ 7088 h 40139"/>
                        <a:gd name="connsiteX7" fmla="*/ 644461 w 832103"/>
                        <a:gd name="connsiteY7" fmla="*/ 3754 h 40139"/>
                        <a:gd name="connsiteX8" fmla="*/ 240697 w 832103"/>
                        <a:gd name="connsiteY8" fmla="*/ 6707 h 401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3" h="40139">
                          <a:moveTo>
                            <a:pt x="240697" y="6802"/>
                          </a:moveTo>
                          <a:cubicBezTo>
                            <a:pt x="215360" y="8898"/>
                            <a:pt x="190119" y="11565"/>
                            <a:pt x="164973" y="14422"/>
                          </a:cubicBezTo>
                          <a:cubicBezTo>
                            <a:pt x="109252" y="20804"/>
                            <a:pt x="54007" y="29186"/>
                            <a:pt x="0" y="40140"/>
                          </a:cubicBezTo>
                          <a:cubicBezTo>
                            <a:pt x="79343" y="26329"/>
                            <a:pt x="160401" y="17947"/>
                            <a:pt x="241649" y="13375"/>
                          </a:cubicBezTo>
                          <a:cubicBezTo>
                            <a:pt x="375190" y="4231"/>
                            <a:pt x="509873" y="5659"/>
                            <a:pt x="643890" y="10422"/>
                          </a:cubicBezTo>
                          <a:cubicBezTo>
                            <a:pt x="706660" y="11565"/>
                            <a:pt x="769334" y="13375"/>
                            <a:pt x="832104" y="15280"/>
                          </a:cubicBezTo>
                          <a:cubicBezTo>
                            <a:pt x="788670" y="12422"/>
                            <a:pt x="745236" y="9660"/>
                            <a:pt x="701707" y="7088"/>
                          </a:cubicBezTo>
                          <a:cubicBezTo>
                            <a:pt x="682657" y="5945"/>
                            <a:pt x="663511" y="4802"/>
                            <a:pt x="644461" y="3754"/>
                          </a:cubicBezTo>
                          <a:cubicBezTo>
                            <a:pt x="510159" y="-1008"/>
                            <a:pt x="375094" y="-2437"/>
                            <a:pt x="240697" y="670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8" name="Vrije vorm: vorm 18777">
                      <a:extLst>
                        <a:ext uri="{FF2B5EF4-FFF2-40B4-BE49-F238E27FC236}">
                          <a16:creationId xmlns:a16="http://schemas.microsoft.com/office/drawing/2014/main" id="{2B9363E5-1D3A-E515-95CC-F900179DEB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0548" y="3827494"/>
                      <a:ext cx="352901" cy="7810"/>
                    </a:xfrm>
                    <a:custGeom>
                      <a:avLst/>
                      <a:gdLst>
                        <a:gd name="connsiteX0" fmla="*/ 135255 w 352901"/>
                        <a:gd name="connsiteY0" fmla="*/ 1238 h 7810"/>
                        <a:gd name="connsiteX1" fmla="*/ 94012 w 352901"/>
                        <a:gd name="connsiteY1" fmla="*/ 2096 h 7810"/>
                        <a:gd name="connsiteX2" fmla="*/ 0 w 352901"/>
                        <a:gd name="connsiteY2" fmla="*/ 4001 h 7810"/>
                        <a:gd name="connsiteX3" fmla="*/ 135160 w 352901"/>
                        <a:gd name="connsiteY3" fmla="*/ 7811 h 7810"/>
                        <a:gd name="connsiteX4" fmla="*/ 352901 w 352901"/>
                        <a:gd name="connsiteY4" fmla="*/ 6668 h 7810"/>
                        <a:gd name="connsiteX5" fmla="*/ 352901 w 352901"/>
                        <a:gd name="connsiteY5" fmla="*/ 0 h 7810"/>
                        <a:gd name="connsiteX6" fmla="*/ 135255 w 352901"/>
                        <a:gd name="connsiteY6" fmla="*/ 1143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810">
                          <a:moveTo>
                            <a:pt x="135255" y="1238"/>
                          </a:moveTo>
                          <a:cubicBezTo>
                            <a:pt x="121539" y="1524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01"/>
                          </a:cubicBezTo>
                          <a:cubicBezTo>
                            <a:pt x="45053" y="5429"/>
                            <a:pt x="90107" y="6763"/>
                            <a:pt x="135160" y="7811"/>
                          </a:cubicBezTo>
                          <a:cubicBezTo>
                            <a:pt x="207740" y="7811"/>
                            <a:pt x="280321" y="7334"/>
                            <a:pt x="352901" y="6668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14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79" name="Vrije vorm: vorm 18778">
                      <a:extLst>
                        <a:ext uri="{FF2B5EF4-FFF2-40B4-BE49-F238E27FC236}">
                          <a16:creationId xmlns:a16="http://schemas.microsoft.com/office/drawing/2014/main" id="{77D6D70E-6EA0-7735-BB1F-BC58C0AB5E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1789" y="3745355"/>
                      <a:ext cx="1178052" cy="47943"/>
                    </a:xfrm>
                    <a:custGeom>
                      <a:avLst/>
                      <a:gdLst>
                        <a:gd name="connsiteX0" fmla="*/ 280321 w 1178052"/>
                        <a:gd name="connsiteY0" fmla="*/ 47944 h 47943"/>
                        <a:gd name="connsiteX1" fmla="*/ 434150 w 1178052"/>
                        <a:gd name="connsiteY1" fmla="*/ 43848 h 47943"/>
                        <a:gd name="connsiteX2" fmla="*/ 472535 w 1178052"/>
                        <a:gd name="connsiteY2" fmla="*/ 41657 h 47943"/>
                        <a:gd name="connsiteX3" fmla="*/ 510826 w 1178052"/>
                        <a:gd name="connsiteY3" fmla="*/ 39086 h 47943"/>
                        <a:gd name="connsiteX4" fmla="*/ 587216 w 1178052"/>
                        <a:gd name="connsiteY4" fmla="*/ 32990 h 47943"/>
                        <a:gd name="connsiteX5" fmla="*/ 892207 w 1178052"/>
                        <a:gd name="connsiteY5" fmla="*/ 8701 h 47943"/>
                        <a:gd name="connsiteX6" fmla="*/ 1035177 w 1178052"/>
                        <a:gd name="connsiteY6" fmla="*/ 3843 h 47943"/>
                        <a:gd name="connsiteX7" fmla="*/ 1178052 w 1178052"/>
                        <a:gd name="connsiteY7" fmla="*/ 10225 h 47943"/>
                        <a:gd name="connsiteX8" fmla="*/ 1035272 w 1178052"/>
                        <a:gd name="connsiteY8" fmla="*/ 509 h 47943"/>
                        <a:gd name="connsiteX9" fmla="*/ 979265 w 1178052"/>
                        <a:gd name="connsiteY9" fmla="*/ 33 h 47943"/>
                        <a:gd name="connsiteX10" fmla="*/ 891540 w 1178052"/>
                        <a:gd name="connsiteY10" fmla="*/ 2033 h 47943"/>
                        <a:gd name="connsiteX11" fmla="*/ 586073 w 1178052"/>
                        <a:gd name="connsiteY11" fmla="*/ 26322 h 47943"/>
                        <a:gd name="connsiteX12" fmla="*/ 509873 w 1178052"/>
                        <a:gd name="connsiteY12" fmla="*/ 32323 h 47943"/>
                        <a:gd name="connsiteX13" fmla="*/ 471678 w 1178052"/>
                        <a:gd name="connsiteY13" fmla="*/ 34799 h 47943"/>
                        <a:gd name="connsiteX14" fmla="*/ 433483 w 1178052"/>
                        <a:gd name="connsiteY14" fmla="*/ 36990 h 47943"/>
                        <a:gd name="connsiteX15" fmla="*/ 280321 w 1178052"/>
                        <a:gd name="connsiteY15" fmla="*/ 41086 h 47943"/>
                        <a:gd name="connsiteX16" fmla="*/ 166211 w 1178052"/>
                        <a:gd name="connsiteY16" fmla="*/ 40610 h 47943"/>
                        <a:gd name="connsiteX17" fmla="*/ 1810 w 1178052"/>
                        <a:gd name="connsiteY17" fmla="*/ 33180 h 47943"/>
                        <a:gd name="connsiteX18" fmla="*/ 1810 w 1178052"/>
                        <a:gd name="connsiteY18" fmla="*/ 33180 h 47943"/>
                        <a:gd name="connsiteX19" fmla="*/ 0 w 1178052"/>
                        <a:gd name="connsiteY19" fmla="*/ 33085 h 47943"/>
                        <a:gd name="connsiteX20" fmla="*/ 0 w 1178052"/>
                        <a:gd name="connsiteY20" fmla="*/ 34704 h 47943"/>
                        <a:gd name="connsiteX21" fmla="*/ 1810 w 1178052"/>
                        <a:gd name="connsiteY21" fmla="*/ 34895 h 47943"/>
                        <a:gd name="connsiteX22" fmla="*/ 1810 w 1178052"/>
                        <a:gd name="connsiteY22" fmla="*/ 34895 h 47943"/>
                        <a:gd name="connsiteX23" fmla="*/ 280321 w 1178052"/>
                        <a:gd name="connsiteY23" fmla="*/ 47849 h 479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7943">
                          <a:moveTo>
                            <a:pt x="280321" y="47944"/>
                          </a:moveTo>
                          <a:cubicBezTo>
                            <a:pt x="331661" y="47754"/>
                            <a:pt x="382905" y="46420"/>
                            <a:pt x="434150" y="43848"/>
                          </a:cubicBezTo>
                          <a:cubicBezTo>
                            <a:pt x="446913" y="43086"/>
                            <a:pt x="459772" y="42515"/>
                            <a:pt x="472535" y="41657"/>
                          </a:cubicBezTo>
                          <a:lnTo>
                            <a:pt x="510826" y="39086"/>
                          </a:lnTo>
                          <a:cubicBezTo>
                            <a:pt x="536353" y="37181"/>
                            <a:pt x="561785" y="35276"/>
                            <a:pt x="587216" y="32990"/>
                          </a:cubicBezTo>
                          <a:cubicBezTo>
                            <a:pt x="688943" y="24417"/>
                            <a:pt x="790289" y="13940"/>
                            <a:pt x="892207" y="8701"/>
                          </a:cubicBezTo>
                          <a:cubicBezTo>
                            <a:pt x="939737" y="5748"/>
                            <a:pt x="987457" y="3653"/>
                            <a:pt x="1035177" y="3843"/>
                          </a:cubicBezTo>
                          <a:cubicBezTo>
                            <a:pt x="1082897" y="3939"/>
                            <a:pt x="1130618" y="5939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033"/>
                          </a:cubicBezTo>
                          <a:cubicBezTo>
                            <a:pt x="789051" y="7272"/>
                            <a:pt x="687610" y="17750"/>
                            <a:pt x="586073" y="26322"/>
                          </a:cubicBezTo>
                          <a:cubicBezTo>
                            <a:pt x="560642" y="28513"/>
                            <a:pt x="535210" y="30418"/>
                            <a:pt x="509873" y="32323"/>
                          </a:cubicBezTo>
                          <a:lnTo>
                            <a:pt x="471678" y="34799"/>
                          </a:lnTo>
                          <a:cubicBezTo>
                            <a:pt x="458915" y="35657"/>
                            <a:pt x="446246" y="36228"/>
                            <a:pt x="433483" y="36990"/>
                          </a:cubicBezTo>
                          <a:cubicBezTo>
                            <a:pt x="382524" y="39562"/>
                            <a:pt x="331375" y="40896"/>
                            <a:pt x="280321" y="41086"/>
                          </a:cubicBezTo>
                          <a:cubicBezTo>
                            <a:pt x="242316" y="41657"/>
                            <a:pt x="204216" y="41372"/>
                            <a:pt x="166211" y="40610"/>
                          </a:cubicBezTo>
                          <a:cubicBezTo>
                            <a:pt x="111347" y="39467"/>
                            <a:pt x="56483" y="36990"/>
                            <a:pt x="1810" y="33180"/>
                          </a:cubicBezTo>
                          <a:lnTo>
                            <a:pt x="1810" y="33180"/>
                          </a:lnTo>
                          <a:cubicBezTo>
                            <a:pt x="1238" y="33180"/>
                            <a:pt x="571" y="33180"/>
                            <a:pt x="0" y="33085"/>
                          </a:cubicBezTo>
                          <a:lnTo>
                            <a:pt x="0" y="34704"/>
                          </a:lnTo>
                          <a:cubicBezTo>
                            <a:pt x="571" y="34704"/>
                            <a:pt x="1238" y="34799"/>
                            <a:pt x="1810" y="34895"/>
                          </a:cubicBezTo>
                          <a:lnTo>
                            <a:pt x="1810" y="34895"/>
                          </a:lnTo>
                          <a:cubicBezTo>
                            <a:pt x="94012" y="43086"/>
                            <a:pt x="187071" y="47468"/>
                            <a:pt x="280321" y="47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0" name="Vrije vorm: vorm 18779">
                      <a:extLst>
                        <a:ext uri="{FF2B5EF4-FFF2-40B4-BE49-F238E27FC236}">
                          <a16:creationId xmlns:a16="http://schemas.microsoft.com/office/drawing/2014/main" id="{E80CFE15-9E5A-EBB9-6975-8478B95A6E3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2736" y="3751484"/>
                      <a:ext cx="219932" cy="13525"/>
                    </a:xfrm>
                    <a:custGeom>
                      <a:avLst/>
                      <a:gdLst>
                        <a:gd name="connsiteX0" fmla="*/ 170783 w 219932"/>
                        <a:gd name="connsiteY0" fmla="*/ 6953 h 13525"/>
                        <a:gd name="connsiteX1" fmla="*/ 64865 w 219932"/>
                        <a:gd name="connsiteY1" fmla="*/ 952 h 13525"/>
                        <a:gd name="connsiteX2" fmla="*/ 44577 w 219932"/>
                        <a:gd name="connsiteY2" fmla="*/ 667 h 13525"/>
                        <a:gd name="connsiteX3" fmla="*/ 0 w 219932"/>
                        <a:gd name="connsiteY3" fmla="*/ 0 h 13525"/>
                        <a:gd name="connsiteX4" fmla="*/ 63913 w 219932"/>
                        <a:gd name="connsiteY4" fmla="*/ 7525 h 13525"/>
                        <a:gd name="connsiteX5" fmla="*/ 170021 w 219932"/>
                        <a:gd name="connsiteY5" fmla="*/ 13525 h 13525"/>
                        <a:gd name="connsiteX6" fmla="*/ 219932 w 219932"/>
                        <a:gd name="connsiteY6" fmla="*/ 12668 h 13525"/>
                        <a:gd name="connsiteX7" fmla="*/ 185547 w 219932"/>
                        <a:gd name="connsiteY7" fmla="*/ 8667 h 13525"/>
                        <a:gd name="connsiteX8" fmla="*/ 170783 w 219932"/>
                        <a:gd name="connsiteY8" fmla="*/ 695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525">
                          <a:moveTo>
                            <a:pt x="170783" y="6953"/>
                          </a:moveTo>
                          <a:cubicBezTo>
                            <a:pt x="135446" y="5143"/>
                            <a:pt x="100108" y="3143"/>
                            <a:pt x="64865" y="952"/>
                          </a:cubicBezTo>
                          <a:cubicBezTo>
                            <a:pt x="58103" y="952"/>
                            <a:pt x="51340" y="762"/>
                            <a:pt x="44577" y="667"/>
                          </a:cubicBezTo>
                          <a:cubicBezTo>
                            <a:pt x="29718" y="476"/>
                            <a:pt x="14859" y="286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19932" y="12668"/>
                          </a:lnTo>
                          <a:lnTo>
                            <a:pt x="185547" y="8667"/>
                          </a:lnTo>
                          <a:lnTo>
                            <a:pt x="170783" y="6953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1" name="Vrije vorm: vorm 18780">
                      <a:extLst>
                        <a:ext uri="{FF2B5EF4-FFF2-40B4-BE49-F238E27FC236}">
                          <a16:creationId xmlns:a16="http://schemas.microsoft.com/office/drawing/2014/main" id="{E79F0DD3-1972-A3D7-ED2D-1401155C61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2763" y="3760152"/>
                      <a:ext cx="311753" cy="18551"/>
                    </a:xfrm>
                    <a:custGeom>
                      <a:avLst/>
                      <a:gdLst>
                        <a:gd name="connsiteX0" fmla="*/ 241363 w 311753"/>
                        <a:gd name="connsiteY0" fmla="*/ 2762 h 18551"/>
                        <a:gd name="connsiteX1" fmla="*/ 91345 w 311753"/>
                        <a:gd name="connsiteY1" fmla="*/ 11811 h 18551"/>
                        <a:gd name="connsiteX2" fmla="*/ 63627 w 311753"/>
                        <a:gd name="connsiteY2" fmla="*/ 13716 h 18551"/>
                        <a:gd name="connsiteX3" fmla="*/ 0 w 311753"/>
                        <a:gd name="connsiteY3" fmla="*/ 18002 h 18551"/>
                        <a:gd name="connsiteX4" fmla="*/ 91916 w 311753"/>
                        <a:gd name="connsiteY4" fmla="*/ 18479 h 18551"/>
                        <a:gd name="connsiteX5" fmla="*/ 242411 w 311753"/>
                        <a:gd name="connsiteY5" fmla="*/ 9430 h 18551"/>
                        <a:gd name="connsiteX6" fmla="*/ 311753 w 311753"/>
                        <a:gd name="connsiteY6" fmla="*/ 0 h 18551"/>
                        <a:gd name="connsiteX7" fmla="*/ 263557 w 311753"/>
                        <a:gd name="connsiteY7" fmla="*/ 1905 h 18551"/>
                        <a:gd name="connsiteX8" fmla="*/ 241363 w 311753"/>
                        <a:gd name="connsiteY8" fmla="*/ 2762 h 185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551">
                          <a:moveTo>
                            <a:pt x="241363" y="2762"/>
                          </a:moveTo>
                          <a:cubicBezTo>
                            <a:pt x="191453" y="6668"/>
                            <a:pt x="141446" y="9716"/>
                            <a:pt x="91345" y="11811"/>
                          </a:cubicBezTo>
                          <a:cubicBezTo>
                            <a:pt x="82106" y="12573"/>
                            <a:pt x="72866" y="13049"/>
                            <a:pt x="63627" y="13716"/>
                          </a:cubicBezTo>
                          <a:cubicBezTo>
                            <a:pt x="42386" y="15240"/>
                            <a:pt x="21241" y="16764"/>
                            <a:pt x="0" y="18002"/>
                          </a:cubicBezTo>
                          <a:cubicBezTo>
                            <a:pt x="30575" y="18479"/>
                            <a:pt x="61246" y="18669"/>
                            <a:pt x="91916" y="18479"/>
                          </a:cubicBezTo>
                          <a:cubicBezTo>
                            <a:pt x="142208" y="16383"/>
                            <a:pt x="192405" y="13335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4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3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2" name="Vrije vorm: vorm 18781">
                      <a:extLst>
                        <a:ext uri="{FF2B5EF4-FFF2-40B4-BE49-F238E27FC236}">
                          <a16:creationId xmlns:a16="http://schemas.microsoft.com/office/drawing/2014/main" id="{3B094F18-4F98-3415-67A5-D19D293737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19076" y="3847782"/>
                      <a:ext cx="295465" cy="8477"/>
                    </a:xfrm>
                    <a:custGeom>
                      <a:avLst/>
                      <a:gdLst>
                        <a:gd name="connsiteX0" fmla="*/ 86678 w 295465"/>
                        <a:gd name="connsiteY0" fmla="*/ 0 h 8477"/>
                        <a:gd name="connsiteX1" fmla="*/ 60198 w 295465"/>
                        <a:gd name="connsiteY1" fmla="*/ 667 h 8477"/>
                        <a:gd name="connsiteX2" fmla="*/ 0 w 295465"/>
                        <a:gd name="connsiteY2" fmla="*/ 2191 h 8477"/>
                        <a:gd name="connsiteX3" fmla="*/ 86487 w 295465"/>
                        <a:gd name="connsiteY3" fmla="*/ 6668 h 8477"/>
                        <a:gd name="connsiteX4" fmla="*/ 228791 w 295465"/>
                        <a:gd name="connsiteY4" fmla="*/ 8477 h 8477"/>
                        <a:gd name="connsiteX5" fmla="*/ 295466 w 295465"/>
                        <a:gd name="connsiteY5" fmla="*/ 6096 h 8477"/>
                        <a:gd name="connsiteX6" fmla="*/ 249269 w 295465"/>
                        <a:gd name="connsiteY6" fmla="*/ 3143 h 8477"/>
                        <a:gd name="connsiteX7" fmla="*/ 229076 w 295465"/>
                        <a:gd name="connsiteY7" fmla="*/ 1905 h 8477"/>
                        <a:gd name="connsiteX8" fmla="*/ 86678 w 295465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8477">
                          <a:moveTo>
                            <a:pt x="86678" y="0"/>
                          </a:moveTo>
                          <a:lnTo>
                            <a:pt x="60198" y="667"/>
                          </a:lnTo>
                          <a:lnTo>
                            <a:pt x="0" y="2191"/>
                          </a:lnTo>
                          <a:lnTo>
                            <a:pt x="86487" y="6668"/>
                          </a:lnTo>
                          <a:lnTo>
                            <a:pt x="228791" y="8477"/>
                          </a:lnTo>
                          <a:lnTo>
                            <a:pt x="295466" y="6096"/>
                          </a:lnTo>
                          <a:lnTo>
                            <a:pt x="249269" y="3143"/>
                          </a:lnTo>
                          <a:lnTo>
                            <a:pt x="229076" y="1905"/>
                          </a:lnTo>
                          <a:lnTo>
                            <a:pt x="86678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3" name="Vrije vorm: vorm 18782">
                      <a:extLst>
                        <a:ext uri="{FF2B5EF4-FFF2-40B4-BE49-F238E27FC236}">
                          <a16:creationId xmlns:a16="http://schemas.microsoft.com/office/drawing/2014/main" id="{52A8E469-2B01-AFFA-480D-443DF99B77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44747" y="3234753"/>
                      <a:ext cx="2536221" cy="25708"/>
                    </a:xfrm>
                    <a:custGeom>
                      <a:avLst/>
                      <a:gdLst>
                        <a:gd name="connsiteX0" fmla="*/ 2525649 w 2536221"/>
                        <a:gd name="connsiteY0" fmla="*/ 0 h 25708"/>
                        <a:gd name="connsiteX1" fmla="*/ 8001 w 2536221"/>
                        <a:gd name="connsiteY1" fmla="*/ 6096 h 25708"/>
                        <a:gd name="connsiteX2" fmla="*/ 0 w 2536221"/>
                        <a:gd name="connsiteY2" fmla="*/ 15145 h 25708"/>
                        <a:gd name="connsiteX3" fmla="*/ 94583 w 2536221"/>
                        <a:gd name="connsiteY3" fmla="*/ 14954 h 25708"/>
                        <a:gd name="connsiteX4" fmla="*/ 219837 w 2536221"/>
                        <a:gd name="connsiteY4" fmla="*/ 21526 h 25708"/>
                        <a:gd name="connsiteX5" fmla="*/ 517303 w 2536221"/>
                        <a:gd name="connsiteY5" fmla="*/ 19241 h 25708"/>
                        <a:gd name="connsiteX6" fmla="*/ 537972 w 2536221"/>
                        <a:gd name="connsiteY6" fmla="*/ 13907 h 25708"/>
                        <a:gd name="connsiteX7" fmla="*/ 568833 w 2536221"/>
                        <a:gd name="connsiteY7" fmla="*/ 13907 h 25708"/>
                        <a:gd name="connsiteX8" fmla="*/ 589502 w 2536221"/>
                        <a:gd name="connsiteY8" fmla="*/ 19050 h 25708"/>
                        <a:gd name="connsiteX9" fmla="*/ 924211 w 2536221"/>
                        <a:gd name="connsiteY9" fmla="*/ 25051 h 25708"/>
                        <a:gd name="connsiteX10" fmla="*/ 1105186 w 2536221"/>
                        <a:gd name="connsiteY10" fmla="*/ 12573 h 25708"/>
                        <a:gd name="connsiteX11" fmla="*/ 1362742 w 2536221"/>
                        <a:gd name="connsiteY11" fmla="*/ 11906 h 25708"/>
                        <a:gd name="connsiteX12" fmla="*/ 1377506 w 2536221"/>
                        <a:gd name="connsiteY12" fmla="*/ 14859 h 25708"/>
                        <a:gd name="connsiteX13" fmla="*/ 1758315 w 2536221"/>
                        <a:gd name="connsiteY13" fmla="*/ 20860 h 25708"/>
                        <a:gd name="connsiteX14" fmla="*/ 1773936 w 2536221"/>
                        <a:gd name="connsiteY14" fmla="*/ 18097 h 25708"/>
                        <a:gd name="connsiteX15" fmla="*/ 1794415 w 2536221"/>
                        <a:gd name="connsiteY15" fmla="*/ 23050 h 25708"/>
                        <a:gd name="connsiteX16" fmla="*/ 1969294 w 2536221"/>
                        <a:gd name="connsiteY16" fmla="*/ 10763 h 25708"/>
                        <a:gd name="connsiteX17" fmla="*/ 1972818 w 2536221"/>
                        <a:gd name="connsiteY17" fmla="*/ 10478 h 25708"/>
                        <a:gd name="connsiteX18" fmla="*/ 2536222 w 2536221"/>
                        <a:gd name="connsiteY18" fmla="*/ 9144 h 25708"/>
                        <a:gd name="connsiteX19" fmla="*/ 2536222 w 2536221"/>
                        <a:gd name="connsiteY19" fmla="*/ 9144 h 25708"/>
                        <a:gd name="connsiteX20" fmla="*/ 2525649 w 2536221"/>
                        <a:gd name="connsiteY20" fmla="*/ 191 h 2570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5708">
                          <a:moveTo>
                            <a:pt x="2525649" y="0"/>
                          </a:moveTo>
                          <a:lnTo>
                            <a:pt x="8001" y="6096"/>
                          </a:lnTo>
                          <a:cubicBezTo>
                            <a:pt x="5334" y="9144"/>
                            <a:pt x="2667" y="12097"/>
                            <a:pt x="0" y="15145"/>
                          </a:cubicBezTo>
                          <a:lnTo>
                            <a:pt x="94583" y="14954"/>
                          </a:lnTo>
                          <a:cubicBezTo>
                            <a:pt x="136303" y="17526"/>
                            <a:pt x="177927" y="20288"/>
                            <a:pt x="219837" y="21526"/>
                          </a:cubicBezTo>
                          <a:cubicBezTo>
                            <a:pt x="318802" y="24384"/>
                            <a:pt x="418243" y="19526"/>
                            <a:pt x="517303" y="19241"/>
                          </a:cubicBezTo>
                          <a:cubicBezTo>
                            <a:pt x="526066" y="19241"/>
                            <a:pt x="532924" y="17145"/>
                            <a:pt x="537972" y="13907"/>
                          </a:cubicBezTo>
                          <a:lnTo>
                            <a:pt x="568833" y="13907"/>
                          </a:lnTo>
                          <a:cubicBezTo>
                            <a:pt x="573881" y="17050"/>
                            <a:pt x="580739" y="19050"/>
                            <a:pt x="589502" y="19050"/>
                          </a:cubicBezTo>
                          <a:cubicBezTo>
                            <a:pt x="701135" y="19050"/>
                            <a:pt x="812483" y="28194"/>
                            <a:pt x="924211" y="25051"/>
                          </a:cubicBezTo>
                          <a:cubicBezTo>
                            <a:pt x="984790" y="23336"/>
                            <a:pt x="1044893" y="17431"/>
                            <a:pt x="1105186" y="12573"/>
                          </a:cubicBezTo>
                          <a:lnTo>
                            <a:pt x="1362742" y="11906"/>
                          </a:lnTo>
                          <a:cubicBezTo>
                            <a:pt x="1366838" y="13525"/>
                            <a:pt x="1371791" y="14668"/>
                            <a:pt x="1377506" y="14859"/>
                          </a:cubicBezTo>
                          <a:cubicBezTo>
                            <a:pt x="1504379" y="19145"/>
                            <a:pt x="1631347" y="21146"/>
                            <a:pt x="1758315" y="20860"/>
                          </a:cubicBezTo>
                          <a:cubicBezTo>
                            <a:pt x="1764411" y="20860"/>
                            <a:pt x="1769650" y="19812"/>
                            <a:pt x="1773936" y="18097"/>
                          </a:cubicBezTo>
                          <a:cubicBezTo>
                            <a:pt x="1778984" y="21146"/>
                            <a:pt x="1785747" y="23146"/>
                            <a:pt x="1794415" y="23050"/>
                          </a:cubicBezTo>
                          <a:cubicBezTo>
                            <a:pt x="1853184" y="22670"/>
                            <a:pt x="1911191" y="16478"/>
                            <a:pt x="1969294" y="10763"/>
                          </a:cubicBezTo>
                          <a:cubicBezTo>
                            <a:pt x="1970437" y="10668"/>
                            <a:pt x="1971580" y="10573"/>
                            <a:pt x="1972818" y="10478"/>
                          </a:cubicBezTo>
                          <a:lnTo>
                            <a:pt x="2536222" y="9144"/>
                          </a:lnTo>
                          <a:lnTo>
                            <a:pt x="2536222" y="9144"/>
                          </a:lnTo>
                          <a:cubicBezTo>
                            <a:pt x="2532793" y="5810"/>
                            <a:pt x="2529173" y="2858"/>
                            <a:pt x="2525649" y="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4" name="Vrije vorm: vorm 18783">
                      <a:extLst>
                        <a:ext uri="{FF2B5EF4-FFF2-40B4-BE49-F238E27FC236}">
                          <a16:creationId xmlns:a16="http://schemas.microsoft.com/office/drawing/2014/main" id="{1E505F3C-9CBC-D355-34BD-2C514E2E89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551" y="3527933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7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5" name="Vrije vorm: vorm 18784">
                      <a:extLst>
                        <a:ext uri="{FF2B5EF4-FFF2-40B4-BE49-F238E27FC236}">
                          <a16:creationId xmlns:a16="http://schemas.microsoft.com/office/drawing/2014/main" id="{4FCF4EF9-1942-1FF0-E27C-417B196ED1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4929" y="3553841"/>
                      <a:ext cx="1869376" cy="56483"/>
                    </a:xfrm>
                    <a:custGeom>
                      <a:avLst/>
                      <a:gdLst>
                        <a:gd name="connsiteX0" fmla="*/ 999077 w 1869376"/>
                        <a:gd name="connsiteY0" fmla="*/ 18192 h 56483"/>
                        <a:gd name="connsiteX1" fmla="*/ 772859 w 1869376"/>
                        <a:gd name="connsiteY1" fmla="*/ 14478 h 56483"/>
                        <a:gd name="connsiteX2" fmla="*/ 547021 w 1869376"/>
                        <a:gd name="connsiteY2" fmla="*/ 17907 h 56483"/>
                        <a:gd name="connsiteX3" fmla="*/ 0 w 1869376"/>
                        <a:gd name="connsiteY3" fmla="*/ 56483 h 56483"/>
                        <a:gd name="connsiteX4" fmla="*/ 1869281 w 1869376"/>
                        <a:gd name="connsiteY4" fmla="*/ 52006 h 56483"/>
                        <a:gd name="connsiteX5" fmla="*/ 1869281 w 1869376"/>
                        <a:gd name="connsiteY5" fmla="*/ 30480 h 56483"/>
                        <a:gd name="connsiteX6" fmla="*/ 1804892 w 1869376"/>
                        <a:gd name="connsiteY6" fmla="*/ 30956 h 56483"/>
                        <a:gd name="connsiteX7" fmla="*/ 1503236 w 1869376"/>
                        <a:gd name="connsiteY7" fmla="*/ 30480 h 56483"/>
                        <a:gd name="connsiteX8" fmla="*/ 1319213 w 1869376"/>
                        <a:gd name="connsiteY8" fmla="*/ 32194 h 56483"/>
                        <a:gd name="connsiteX9" fmla="*/ 1367981 w 1869376"/>
                        <a:gd name="connsiteY9" fmla="*/ 28099 h 56483"/>
                        <a:gd name="connsiteX10" fmla="*/ 1319213 w 1869376"/>
                        <a:gd name="connsiteY10" fmla="*/ 28956 h 56483"/>
                        <a:gd name="connsiteX11" fmla="*/ 1502569 w 1869376"/>
                        <a:gd name="connsiteY11" fmla="*/ 15049 h 56483"/>
                        <a:gd name="connsiteX12" fmla="*/ 1805940 w 1869376"/>
                        <a:gd name="connsiteY12" fmla="*/ 15526 h 56483"/>
                        <a:gd name="connsiteX13" fmla="*/ 1869377 w 1869376"/>
                        <a:gd name="connsiteY13" fmla="*/ 20479 h 56483"/>
                        <a:gd name="connsiteX14" fmla="*/ 1869377 w 1869376"/>
                        <a:gd name="connsiteY14" fmla="*/ 0 h 56483"/>
                        <a:gd name="connsiteX15" fmla="*/ 1451896 w 1869376"/>
                        <a:gd name="connsiteY15" fmla="*/ 15526 h 56483"/>
                        <a:gd name="connsiteX16" fmla="*/ 998982 w 1869376"/>
                        <a:gd name="connsiteY16" fmla="*/ 18192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6483">
                          <a:moveTo>
                            <a:pt x="999077" y="18192"/>
                          </a:moveTo>
                          <a:cubicBezTo>
                            <a:pt x="923544" y="17431"/>
                            <a:pt x="848201" y="15240"/>
                            <a:pt x="772859" y="14478"/>
                          </a:cubicBezTo>
                          <a:cubicBezTo>
                            <a:pt x="697516" y="13525"/>
                            <a:pt x="622268" y="14954"/>
                            <a:pt x="547021" y="17907"/>
                          </a:cubicBezTo>
                          <a:cubicBezTo>
                            <a:pt x="363855" y="24193"/>
                            <a:pt x="181832" y="40291"/>
                            <a:pt x="0" y="56483"/>
                          </a:cubicBezTo>
                          <a:lnTo>
                            <a:pt x="1869281" y="52006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0"/>
                            <a:pt x="1804892" y="30956"/>
                          </a:cubicBezTo>
                          <a:cubicBezTo>
                            <a:pt x="1704404" y="28099"/>
                            <a:pt x="1603724" y="27908"/>
                            <a:pt x="1503236" y="30480"/>
                          </a:cubicBezTo>
                          <a:cubicBezTo>
                            <a:pt x="1441990" y="30004"/>
                            <a:pt x="1380649" y="30575"/>
                            <a:pt x="1319213" y="32194"/>
                          </a:cubicBezTo>
                          <a:cubicBezTo>
                            <a:pt x="1335405" y="30670"/>
                            <a:pt x="1351693" y="29432"/>
                            <a:pt x="1367981" y="28099"/>
                          </a:cubicBezTo>
                          <a:cubicBezTo>
                            <a:pt x="1351693" y="28384"/>
                            <a:pt x="1335500" y="28575"/>
                            <a:pt x="1319213" y="28956"/>
                          </a:cubicBezTo>
                          <a:cubicBezTo>
                            <a:pt x="1380077" y="23336"/>
                            <a:pt x="1441133" y="18669"/>
                            <a:pt x="1502569" y="15049"/>
                          </a:cubicBezTo>
                          <a:cubicBezTo>
                            <a:pt x="1603724" y="12478"/>
                            <a:pt x="1704975" y="12573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096"/>
                            <a:pt x="1591151" y="11620"/>
                            <a:pt x="1451896" y="15526"/>
                          </a:cubicBezTo>
                          <a:cubicBezTo>
                            <a:pt x="1301020" y="18669"/>
                            <a:pt x="1149953" y="20002"/>
                            <a:pt x="998982" y="18192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6" name="Vrije vorm: vorm 18785">
                      <a:extLst>
                        <a:ext uri="{FF2B5EF4-FFF2-40B4-BE49-F238E27FC236}">
                          <a16:creationId xmlns:a16="http://schemas.microsoft.com/office/drawing/2014/main" id="{169BD728-E37C-38E2-1292-7684FF1F21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5218" y="3356482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715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715"/>
                          </a:moveTo>
                          <a:cubicBezTo>
                            <a:pt x="26194" y="3334"/>
                            <a:pt x="52483" y="4572"/>
                            <a:pt x="78772" y="5429"/>
                          </a:cubicBezTo>
                          <a:cubicBezTo>
                            <a:pt x="52388" y="4000"/>
                            <a:pt x="26099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7" name="Vrije vorm: vorm 18786">
                      <a:extLst>
                        <a:ext uri="{FF2B5EF4-FFF2-40B4-BE49-F238E27FC236}">
                          <a16:creationId xmlns:a16="http://schemas.microsoft.com/office/drawing/2014/main" id="{0673AF0C-6CC5-11C5-4CC4-9F3FCCE1556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4075" y="3243516"/>
                      <a:ext cx="2611183" cy="368046"/>
                    </a:xfrm>
                    <a:custGeom>
                      <a:avLst/>
                      <a:gdLst>
                        <a:gd name="connsiteX0" fmla="*/ 2393156 w 2611183"/>
                        <a:gd name="connsiteY0" fmla="*/ 210026 h 368046"/>
                        <a:gd name="connsiteX1" fmla="*/ 2257901 w 2611183"/>
                        <a:gd name="connsiteY1" fmla="*/ 206502 h 368046"/>
                        <a:gd name="connsiteX2" fmla="*/ 2330006 w 2611183"/>
                        <a:gd name="connsiteY2" fmla="*/ 205073 h 368046"/>
                        <a:gd name="connsiteX3" fmla="*/ 2257901 w 2611183"/>
                        <a:gd name="connsiteY3" fmla="*/ 203168 h 368046"/>
                        <a:gd name="connsiteX4" fmla="*/ 2393156 w 2611183"/>
                        <a:gd name="connsiteY4" fmla="*/ 200596 h 368046"/>
                        <a:gd name="connsiteX5" fmla="*/ 2610803 w 2611183"/>
                        <a:gd name="connsiteY5" fmla="*/ 199454 h 368046"/>
                        <a:gd name="connsiteX6" fmla="*/ 2610803 w 2611183"/>
                        <a:gd name="connsiteY6" fmla="*/ 178498 h 368046"/>
                        <a:gd name="connsiteX7" fmla="*/ 2603754 w 2611183"/>
                        <a:gd name="connsiteY7" fmla="*/ 168878 h 368046"/>
                        <a:gd name="connsiteX8" fmla="*/ 2611184 w 2611183"/>
                        <a:gd name="connsiteY8" fmla="*/ 94298 h 368046"/>
                        <a:gd name="connsiteX9" fmla="*/ 2611184 w 2611183"/>
                        <a:gd name="connsiteY9" fmla="*/ 58388 h 368046"/>
                        <a:gd name="connsiteX10" fmla="*/ 2610707 w 2611183"/>
                        <a:gd name="connsiteY10" fmla="*/ 58388 h 368046"/>
                        <a:gd name="connsiteX11" fmla="*/ 2385822 w 2611183"/>
                        <a:gd name="connsiteY11" fmla="*/ 54007 h 368046"/>
                        <a:gd name="connsiteX12" fmla="*/ 2281523 w 2611183"/>
                        <a:gd name="connsiteY12" fmla="*/ 44672 h 368046"/>
                        <a:gd name="connsiteX13" fmla="*/ 2309432 w 2611183"/>
                        <a:gd name="connsiteY13" fmla="*/ 43910 h 368046"/>
                        <a:gd name="connsiteX14" fmla="*/ 2281523 w 2611183"/>
                        <a:gd name="connsiteY14" fmla="*/ 41434 h 368046"/>
                        <a:gd name="connsiteX15" fmla="*/ 2386870 w 2611183"/>
                        <a:gd name="connsiteY15" fmla="*/ 38576 h 368046"/>
                        <a:gd name="connsiteX16" fmla="*/ 2607183 w 2611183"/>
                        <a:gd name="connsiteY16" fmla="*/ 42863 h 368046"/>
                        <a:gd name="connsiteX17" fmla="*/ 2576894 w 2611183"/>
                        <a:gd name="connsiteY17" fmla="*/ 0 h 368046"/>
                        <a:gd name="connsiteX18" fmla="*/ 2576894 w 2611183"/>
                        <a:gd name="connsiteY18" fmla="*/ 0 h 368046"/>
                        <a:gd name="connsiteX19" fmla="*/ 2013490 w 2611183"/>
                        <a:gd name="connsiteY19" fmla="*/ 1333 h 368046"/>
                        <a:gd name="connsiteX20" fmla="*/ 2009966 w 2611183"/>
                        <a:gd name="connsiteY20" fmla="*/ 1619 h 368046"/>
                        <a:gd name="connsiteX21" fmla="*/ 1835087 w 2611183"/>
                        <a:gd name="connsiteY21" fmla="*/ 13907 h 368046"/>
                        <a:gd name="connsiteX22" fmla="*/ 1814608 w 2611183"/>
                        <a:gd name="connsiteY22" fmla="*/ 8954 h 368046"/>
                        <a:gd name="connsiteX23" fmla="*/ 1798987 w 2611183"/>
                        <a:gd name="connsiteY23" fmla="*/ 11716 h 368046"/>
                        <a:gd name="connsiteX24" fmla="*/ 1418177 w 2611183"/>
                        <a:gd name="connsiteY24" fmla="*/ 5715 h 368046"/>
                        <a:gd name="connsiteX25" fmla="*/ 1403414 w 2611183"/>
                        <a:gd name="connsiteY25" fmla="*/ 2762 h 368046"/>
                        <a:gd name="connsiteX26" fmla="*/ 1145858 w 2611183"/>
                        <a:gd name="connsiteY26" fmla="*/ 3429 h 368046"/>
                        <a:gd name="connsiteX27" fmla="*/ 964883 w 2611183"/>
                        <a:gd name="connsiteY27" fmla="*/ 15907 h 368046"/>
                        <a:gd name="connsiteX28" fmla="*/ 630174 w 2611183"/>
                        <a:gd name="connsiteY28" fmla="*/ 9906 h 368046"/>
                        <a:gd name="connsiteX29" fmla="*/ 609505 w 2611183"/>
                        <a:gd name="connsiteY29" fmla="*/ 4667 h 368046"/>
                        <a:gd name="connsiteX30" fmla="*/ 578644 w 2611183"/>
                        <a:gd name="connsiteY30" fmla="*/ 4667 h 368046"/>
                        <a:gd name="connsiteX31" fmla="*/ 557975 w 2611183"/>
                        <a:gd name="connsiteY31" fmla="*/ 10001 h 368046"/>
                        <a:gd name="connsiteX32" fmla="*/ 260509 w 2611183"/>
                        <a:gd name="connsiteY32" fmla="*/ 12287 h 368046"/>
                        <a:gd name="connsiteX33" fmla="*/ 135255 w 2611183"/>
                        <a:gd name="connsiteY33" fmla="*/ 5715 h 368046"/>
                        <a:gd name="connsiteX34" fmla="*/ 40672 w 2611183"/>
                        <a:gd name="connsiteY34" fmla="*/ 5905 h 368046"/>
                        <a:gd name="connsiteX35" fmla="*/ 1238 w 2611183"/>
                        <a:gd name="connsiteY35" fmla="*/ 61532 h 368046"/>
                        <a:gd name="connsiteX36" fmla="*/ 1048 w 2611183"/>
                        <a:gd name="connsiteY36" fmla="*/ 110966 h 368046"/>
                        <a:gd name="connsiteX37" fmla="*/ 208407 w 2611183"/>
                        <a:gd name="connsiteY37" fmla="*/ 116205 h 368046"/>
                        <a:gd name="connsiteX38" fmla="*/ 482441 w 2611183"/>
                        <a:gd name="connsiteY38" fmla="*/ 106108 h 368046"/>
                        <a:gd name="connsiteX39" fmla="*/ 934117 w 2611183"/>
                        <a:gd name="connsiteY39" fmla="*/ 86487 h 368046"/>
                        <a:gd name="connsiteX40" fmla="*/ 1386840 w 2611183"/>
                        <a:gd name="connsiteY40" fmla="*/ 93154 h 368046"/>
                        <a:gd name="connsiteX41" fmla="*/ 1808417 w 2611183"/>
                        <a:gd name="connsiteY41" fmla="*/ 106966 h 368046"/>
                        <a:gd name="connsiteX42" fmla="*/ 1695831 w 2611183"/>
                        <a:gd name="connsiteY42" fmla="*/ 108395 h 368046"/>
                        <a:gd name="connsiteX43" fmla="*/ 1808417 w 2611183"/>
                        <a:gd name="connsiteY43" fmla="*/ 110204 h 368046"/>
                        <a:gd name="connsiteX44" fmla="*/ 1385792 w 2611183"/>
                        <a:gd name="connsiteY44" fmla="*/ 108585 h 368046"/>
                        <a:gd name="connsiteX45" fmla="*/ 934688 w 2611183"/>
                        <a:gd name="connsiteY45" fmla="*/ 101917 h 368046"/>
                        <a:gd name="connsiteX46" fmla="*/ 483870 w 2611183"/>
                        <a:gd name="connsiteY46" fmla="*/ 121539 h 368046"/>
                        <a:gd name="connsiteX47" fmla="*/ 208407 w 2611183"/>
                        <a:gd name="connsiteY47" fmla="*/ 125540 h 368046"/>
                        <a:gd name="connsiteX48" fmla="*/ 1143 w 2611183"/>
                        <a:gd name="connsiteY48" fmla="*/ 115729 h 368046"/>
                        <a:gd name="connsiteX49" fmla="*/ 476 w 2611183"/>
                        <a:gd name="connsiteY49" fmla="*/ 282416 h 368046"/>
                        <a:gd name="connsiteX50" fmla="*/ 139065 w 2611183"/>
                        <a:gd name="connsiteY50" fmla="*/ 284512 h 368046"/>
                        <a:gd name="connsiteX51" fmla="*/ 444532 w 2611183"/>
                        <a:gd name="connsiteY51" fmla="*/ 276701 h 368046"/>
                        <a:gd name="connsiteX52" fmla="*/ 587026 w 2611183"/>
                        <a:gd name="connsiteY52" fmla="*/ 268224 h 368046"/>
                        <a:gd name="connsiteX53" fmla="*/ 511874 w 2611183"/>
                        <a:gd name="connsiteY53" fmla="*/ 276511 h 368046"/>
                        <a:gd name="connsiteX54" fmla="*/ 587026 w 2611183"/>
                        <a:gd name="connsiteY54" fmla="*/ 271463 h 368046"/>
                        <a:gd name="connsiteX55" fmla="*/ 445484 w 2611183"/>
                        <a:gd name="connsiteY55" fmla="*/ 286036 h 368046"/>
                        <a:gd name="connsiteX56" fmla="*/ 138779 w 2611183"/>
                        <a:gd name="connsiteY56" fmla="*/ 293846 h 368046"/>
                        <a:gd name="connsiteX57" fmla="*/ 381 w 2611183"/>
                        <a:gd name="connsiteY57" fmla="*/ 287179 h 368046"/>
                        <a:gd name="connsiteX58" fmla="*/ 190 w 2611183"/>
                        <a:gd name="connsiteY58" fmla="*/ 332708 h 368046"/>
                        <a:gd name="connsiteX59" fmla="*/ 75914 w 2611183"/>
                        <a:gd name="connsiteY59" fmla="*/ 330041 h 368046"/>
                        <a:gd name="connsiteX60" fmla="*/ 484156 w 2611183"/>
                        <a:gd name="connsiteY60" fmla="*/ 325564 h 368046"/>
                        <a:gd name="connsiteX61" fmla="*/ 674942 w 2611183"/>
                        <a:gd name="connsiteY61" fmla="*/ 329565 h 368046"/>
                        <a:gd name="connsiteX62" fmla="*/ 624078 w 2611183"/>
                        <a:gd name="connsiteY62" fmla="*/ 331756 h 368046"/>
                        <a:gd name="connsiteX63" fmla="*/ 674846 w 2611183"/>
                        <a:gd name="connsiteY63" fmla="*/ 332804 h 368046"/>
                        <a:gd name="connsiteX64" fmla="*/ 484251 w 2611183"/>
                        <a:gd name="connsiteY64" fmla="*/ 340995 h 368046"/>
                        <a:gd name="connsiteX65" fmla="*/ 76009 w 2611183"/>
                        <a:gd name="connsiteY65" fmla="*/ 345472 h 368046"/>
                        <a:gd name="connsiteX66" fmla="*/ 0 w 2611183"/>
                        <a:gd name="connsiteY66" fmla="*/ 344424 h 368046"/>
                        <a:gd name="connsiteX67" fmla="*/ 0 w 2611183"/>
                        <a:gd name="connsiteY67" fmla="*/ 348710 h 368046"/>
                        <a:gd name="connsiteX68" fmla="*/ 0 w 2611183"/>
                        <a:gd name="connsiteY68" fmla="*/ 368046 h 368046"/>
                        <a:gd name="connsiteX69" fmla="*/ 740759 w 2611183"/>
                        <a:gd name="connsiteY69" fmla="*/ 366236 h 368046"/>
                        <a:gd name="connsiteX70" fmla="*/ 1029367 w 2611183"/>
                        <a:gd name="connsiteY70" fmla="*/ 338900 h 368046"/>
                        <a:gd name="connsiteX71" fmla="*/ 740759 w 2611183"/>
                        <a:gd name="connsiteY71" fmla="*/ 362998 h 368046"/>
                        <a:gd name="connsiteX72" fmla="*/ 1287209 w 2611183"/>
                        <a:gd name="connsiteY72" fmla="*/ 318421 h 368046"/>
                        <a:gd name="connsiteX73" fmla="*/ 1513808 w 2611183"/>
                        <a:gd name="connsiteY73" fmla="*/ 314992 h 368046"/>
                        <a:gd name="connsiteX74" fmla="*/ 1740027 w 2611183"/>
                        <a:gd name="connsiteY74" fmla="*/ 318706 h 368046"/>
                        <a:gd name="connsiteX75" fmla="*/ 2192369 w 2611183"/>
                        <a:gd name="connsiteY75" fmla="*/ 316039 h 368046"/>
                        <a:gd name="connsiteX76" fmla="*/ 2610231 w 2611183"/>
                        <a:gd name="connsiteY76" fmla="*/ 306514 h 368046"/>
                        <a:gd name="connsiteX77" fmla="*/ 2610612 w 2611183"/>
                        <a:gd name="connsiteY77" fmla="*/ 208407 h 368046"/>
                        <a:gd name="connsiteX78" fmla="*/ 2392871 w 2611183"/>
                        <a:gd name="connsiteY78" fmla="*/ 209550 h 368046"/>
                        <a:gd name="connsiteX79" fmla="*/ 2169700 w 2611183"/>
                        <a:gd name="connsiteY79" fmla="*/ 93726 h 368046"/>
                        <a:gd name="connsiteX80" fmla="*/ 2118551 w 2611183"/>
                        <a:gd name="connsiteY80" fmla="*/ 100108 h 368046"/>
                        <a:gd name="connsiteX81" fmla="*/ 2008727 w 2611183"/>
                        <a:gd name="connsiteY81" fmla="*/ 97536 h 368046"/>
                        <a:gd name="connsiteX82" fmla="*/ 1943291 w 2611183"/>
                        <a:gd name="connsiteY82" fmla="*/ 87821 h 368046"/>
                        <a:gd name="connsiteX83" fmla="*/ 1960912 w 2611183"/>
                        <a:gd name="connsiteY83" fmla="*/ 87154 h 368046"/>
                        <a:gd name="connsiteX84" fmla="*/ 1943386 w 2611183"/>
                        <a:gd name="connsiteY84" fmla="*/ 84582 h 368046"/>
                        <a:gd name="connsiteX85" fmla="*/ 2010347 w 2611183"/>
                        <a:gd name="connsiteY85" fmla="*/ 82105 h 368046"/>
                        <a:gd name="connsiteX86" fmla="*/ 2118932 w 2611183"/>
                        <a:gd name="connsiteY86" fmla="*/ 84582 h 368046"/>
                        <a:gd name="connsiteX87" fmla="*/ 2169890 w 2611183"/>
                        <a:gd name="connsiteY87" fmla="*/ 90392 h 368046"/>
                        <a:gd name="connsiteX88" fmla="*/ 2156270 w 2611183"/>
                        <a:gd name="connsiteY88" fmla="*/ 92107 h 368046"/>
                        <a:gd name="connsiteX89" fmla="*/ 2169890 w 2611183"/>
                        <a:gd name="connsiteY89" fmla="*/ 93631 h 368046"/>
                        <a:gd name="connsiteX90" fmla="*/ 872204 w 2611183"/>
                        <a:gd name="connsiteY90" fmla="*/ 27813 h 368046"/>
                        <a:gd name="connsiteX91" fmla="*/ 1084802 w 2611183"/>
                        <a:gd name="connsiteY91" fmla="*/ 31147 h 368046"/>
                        <a:gd name="connsiteX92" fmla="*/ 1297495 w 2611183"/>
                        <a:gd name="connsiteY92" fmla="*/ 32004 h 368046"/>
                        <a:gd name="connsiteX93" fmla="*/ 1723168 w 2611183"/>
                        <a:gd name="connsiteY93" fmla="*/ 28289 h 368046"/>
                        <a:gd name="connsiteX94" fmla="*/ 2120551 w 2611183"/>
                        <a:gd name="connsiteY94" fmla="*/ 41434 h 368046"/>
                        <a:gd name="connsiteX95" fmla="*/ 2014919 w 2611183"/>
                        <a:gd name="connsiteY95" fmla="*/ 38862 h 368046"/>
                        <a:gd name="connsiteX96" fmla="*/ 2120551 w 2611183"/>
                        <a:gd name="connsiteY96" fmla="*/ 44767 h 368046"/>
                        <a:gd name="connsiteX97" fmla="*/ 1723168 w 2611183"/>
                        <a:gd name="connsiteY97" fmla="*/ 43815 h 368046"/>
                        <a:gd name="connsiteX98" fmla="*/ 1297305 w 2611183"/>
                        <a:gd name="connsiteY98" fmla="*/ 47530 h 368046"/>
                        <a:gd name="connsiteX99" fmla="*/ 1084231 w 2611183"/>
                        <a:gd name="connsiteY99" fmla="*/ 46673 h 368046"/>
                        <a:gd name="connsiteX100" fmla="*/ 871252 w 2611183"/>
                        <a:gd name="connsiteY100" fmla="*/ 43244 h 368046"/>
                        <a:gd name="connsiteX101" fmla="*/ 354806 w 2611183"/>
                        <a:gd name="connsiteY101" fmla="*/ 18669 h 368046"/>
                        <a:gd name="connsiteX102" fmla="*/ 492062 w 2611183"/>
                        <a:gd name="connsiteY102" fmla="*/ 23336 h 368046"/>
                        <a:gd name="connsiteX103" fmla="*/ 354806 w 2611183"/>
                        <a:gd name="connsiteY103" fmla="*/ 15430 h 368046"/>
                        <a:gd name="connsiteX104" fmla="*/ 872014 w 2611183"/>
                        <a:gd name="connsiteY104" fmla="*/ 27813 h 368046"/>
                        <a:gd name="connsiteX105" fmla="*/ 1507045 w 2611183"/>
                        <a:gd name="connsiteY105" fmla="*/ 82487 h 368046"/>
                        <a:gd name="connsiteX106" fmla="*/ 720757 w 2611183"/>
                        <a:gd name="connsiteY106" fmla="*/ 86963 h 368046"/>
                        <a:gd name="connsiteX107" fmla="*/ 242602 w 2611183"/>
                        <a:gd name="connsiteY107" fmla="*/ 83629 h 368046"/>
                        <a:gd name="connsiteX108" fmla="*/ 370046 w 2611183"/>
                        <a:gd name="connsiteY108" fmla="*/ 81248 h 368046"/>
                        <a:gd name="connsiteX109" fmla="*/ 242602 w 2611183"/>
                        <a:gd name="connsiteY109" fmla="*/ 80391 h 368046"/>
                        <a:gd name="connsiteX110" fmla="*/ 720757 w 2611183"/>
                        <a:gd name="connsiteY110" fmla="*/ 71533 h 368046"/>
                        <a:gd name="connsiteX111" fmla="*/ 1507045 w 2611183"/>
                        <a:gd name="connsiteY111" fmla="*/ 67056 h 368046"/>
                        <a:gd name="connsiteX112" fmla="*/ 1874330 w 2611183"/>
                        <a:gd name="connsiteY112" fmla="*/ 71057 h 368046"/>
                        <a:gd name="connsiteX113" fmla="*/ 1776413 w 2611183"/>
                        <a:gd name="connsiteY113" fmla="*/ 73247 h 368046"/>
                        <a:gd name="connsiteX114" fmla="*/ 1874330 w 2611183"/>
                        <a:gd name="connsiteY114" fmla="*/ 74295 h 368046"/>
                        <a:gd name="connsiteX115" fmla="*/ 1507141 w 2611183"/>
                        <a:gd name="connsiteY115" fmla="*/ 82487 h 368046"/>
                        <a:gd name="connsiteX116" fmla="*/ 1544955 w 2611183"/>
                        <a:gd name="connsiteY116" fmla="*/ 130969 h 368046"/>
                        <a:gd name="connsiteX117" fmla="*/ 1650873 w 2611183"/>
                        <a:gd name="connsiteY117" fmla="*/ 136493 h 368046"/>
                        <a:gd name="connsiteX118" fmla="*/ 1700022 w 2611183"/>
                        <a:gd name="connsiteY118" fmla="*/ 141732 h 368046"/>
                        <a:gd name="connsiteX119" fmla="*/ 1673638 w 2611183"/>
                        <a:gd name="connsiteY119" fmla="*/ 142208 h 368046"/>
                        <a:gd name="connsiteX120" fmla="*/ 1699927 w 2611183"/>
                        <a:gd name="connsiteY120" fmla="*/ 145066 h 368046"/>
                        <a:gd name="connsiteX121" fmla="*/ 1649920 w 2611183"/>
                        <a:gd name="connsiteY121" fmla="*/ 145923 h 368046"/>
                        <a:gd name="connsiteX122" fmla="*/ 1543812 w 2611183"/>
                        <a:gd name="connsiteY122" fmla="*/ 140399 h 368046"/>
                        <a:gd name="connsiteX123" fmla="*/ 1479899 w 2611183"/>
                        <a:gd name="connsiteY123" fmla="*/ 133541 h 368046"/>
                        <a:gd name="connsiteX124" fmla="*/ 1514094 w 2611183"/>
                        <a:gd name="connsiteY124" fmla="*/ 134017 h 368046"/>
                        <a:gd name="connsiteX125" fmla="*/ 1479995 w 2611183"/>
                        <a:gd name="connsiteY125" fmla="*/ 130302 h 368046"/>
                        <a:gd name="connsiteX126" fmla="*/ 1544860 w 2611183"/>
                        <a:gd name="connsiteY126" fmla="*/ 131159 h 368046"/>
                        <a:gd name="connsiteX127" fmla="*/ 261461 w 2611183"/>
                        <a:gd name="connsiteY127" fmla="*/ 149162 h 368046"/>
                        <a:gd name="connsiteX128" fmla="*/ 411480 w 2611183"/>
                        <a:gd name="connsiteY128" fmla="*/ 140875 h 368046"/>
                        <a:gd name="connsiteX129" fmla="*/ 481965 w 2611183"/>
                        <a:gd name="connsiteY129" fmla="*/ 138303 h 368046"/>
                        <a:gd name="connsiteX130" fmla="*/ 445008 w 2611183"/>
                        <a:gd name="connsiteY130" fmla="*/ 142875 h 368046"/>
                        <a:gd name="connsiteX131" fmla="*/ 481965 w 2611183"/>
                        <a:gd name="connsiteY131" fmla="*/ 141542 h 368046"/>
                        <a:gd name="connsiteX132" fmla="*/ 412623 w 2611183"/>
                        <a:gd name="connsiteY132" fmla="*/ 150114 h 368046"/>
                        <a:gd name="connsiteX133" fmla="*/ 262128 w 2611183"/>
                        <a:gd name="connsiteY133" fmla="*/ 158401 h 368046"/>
                        <a:gd name="connsiteX134" fmla="*/ 170212 w 2611183"/>
                        <a:gd name="connsiteY134" fmla="*/ 157925 h 368046"/>
                        <a:gd name="connsiteX135" fmla="*/ 218980 w 2611183"/>
                        <a:gd name="connsiteY135" fmla="*/ 154877 h 368046"/>
                        <a:gd name="connsiteX136" fmla="*/ 170212 w 2611183"/>
                        <a:gd name="connsiteY136" fmla="*/ 154686 h 368046"/>
                        <a:gd name="connsiteX137" fmla="*/ 261557 w 2611183"/>
                        <a:gd name="connsiteY137" fmla="*/ 149066 h 368046"/>
                        <a:gd name="connsiteX138" fmla="*/ 264033 w 2611183"/>
                        <a:gd name="connsiteY138" fmla="*/ 254222 h 368046"/>
                        <a:gd name="connsiteX139" fmla="*/ 101441 w 2611183"/>
                        <a:gd name="connsiteY139" fmla="*/ 252698 h 368046"/>
                        <a:gd name="connsiteX140" fmla="*/ 2286 w 2611183"/>
                        <a:gd name="connsiteY140" fmla="*/ 247650 h 368046"/>
                        <a:gd name="connsiteX141" fmla="*/ 28670 w 2611183"/>
                        <a:gd name="connsiteY141" fmla="*/ 245745 h 368046"/>
                        <a:gd name="connsiteX142" fmla="*/ 2286 w 2611183"/>
                        <a:gd name="connsiteY142" fmla="*/ 244412 h 368046"/>
                        <a:gd name="connsiteX143" fmla="*/ 101441 w 2611183"/>
                        <a:gd name="connsiteY143" fmla="*/ 237268 h 368046"/>
                        <a:gd name="connsiteX144" fmla="*/ 264795 w 2611183"/>
                        <a:gd name="connsiteY144" fmla="*/ 238792 h 368046"/>
                        <a:gd name="connsiteX145" fmla="*/ 340424 w 2611183"/>
                        <a:gd name="connsiteY145" fmla="*/ 246983 h 368046"/>
                        <a:gd name="connsiteX146" fmla="*/ 320135 w 2611183"/>
                        <a:gd name="connsiteY146" fmla="*/ 248031 h 368046"/>
                        <a:gd name="connsiteX147" fmla="*/ 340328 w 2611183"/>
                        <a:gd name="connsiteY147" fmla="*/ 250222 h 368046"/>
                        <a:gd name="connsiteX148" fmla="*/ 263843 w 2611183"/>
                        <a:gd name="connsiteY148" fmla="*/ 254222 h 368046"/>
                        <a:gd name="connsiteX149" fmla="*/ 411194 w 2611183"/>
                        <a:gd name="connsiteY149" fmla="*/ 206216 h 368046"/>
                        <a:gd name="connsiteX150" fmla="*/ 235077 w 2611183"/>
                        <a:gd name="connsiteY150" fmla="*/ 215932 h 368046"/>
                        <a:gd name="connsiteX151" fmla="*/ 58484 w 2611183"/>
                        <a:gd name="connsiteY151" fmla="*/ 215455 h 368046"/>
                        <a:gd name="connsiteX152" fmla="*/ 234696 w 2611183"/>
                        <a:gd name="connsiteY152" fmla="*/ 212884 h 368046"/>
                        <a:gd name="connsiteX153" fmla="*/ 246031 w 2611183"/>
                        <a:gd name="connsiteY153" fmla="*/ 212217 h 368046"/>
                        <a:gd name="connsiteX154" fmla="*/ 235077 w 2611183"/>
                        <a:gd name="connsiteY154" fmla="*/ 212693 h 368046"/>
                        <a:gd name="connsiteX155" fmla="*/ 58484 w 2611183"/>
                        <a:gd name="connsiteY155" fmla="*/ 212217 h 368046"/>
                        <a:gd name="connsiteX156" fmla="*/ 234696 w 2611183"/>
                        <a:gd name="connsiteY156" fmla="*/ 209645 h 368046"/>
                        <a:gd name="connsiteX157" fmla="*/ 409956 w 2611183"/>
                        <a:gd name="connsiteY157" fmla="*/ 196882 h 368046"/>
                        <a:gd name="connsiteX158" fmla="*/ 585121 w 2611183"/>
                        <a:gd name="connsiteY158" fmla="*/ 182023 h 368046"/>
                        <a:gd name="connsiteX159" fmla="*/ 607124 w 2611183"/>
                        <a:gd name="connsiteY159" fmla="*/ 180404 h 368046"/>
                        <a:gd name="connsiteX160" fmla="*/ 629126 w 2611183"/>
                        <a:gd name="connsiteY160" fmla="*/ 178975 h 368046"/>
                        <a:gd name="connsiteX161" fmla="*/ 673227 w 2611183"/>
                        <a:gd name="connsiteY161" fmla="*/ 176308 h 368046"/>
                        <a:gd name="connsiteX162" fmla="*/ 761524 w 2611183"/>
                        <a:gd name="connsiteY162" fmla="*/ 172403 h 368046"/>
                        <a:gd name="connsiteX163" fmla="*/ 906780 w 2611183"/>
                        <a:gd name="connsiteY163" fmla="*/ 169450 h 368046"/>
                        <a:gd name="connsiteX164" fmla="*/ 1051846 w 2611183"/>
                        <a:gd name="connsiteY164" fmla="*/ 167164 h 368046"/>
                        <a:gd name="connsiteX165" fmla="*/ 1342073 w 2611183"/>
                        <a:gd name="connsiteY165" fmla="*/ 162496 h 368046"/>
                        <a:gd name="connsiteX166" fmla="*/ 1922526 w 2611183"/>
                        <a:gd name="connsiteY166" fmla="*/ 153162 h 368046"/>
                        <a:gd name="connsiteX167" fmla="*/ 2464975 w 2611183"/>
                        <a:gd name="connsiteY167" fmla="*/ 150590 h 368046"/>
                        <a:gd name="connsiteX168" fmla="*/ 2320481 w 2611183"/>
                        <a:gd name="connsiteY168" fmla="*/ 154496 h 368046"/>
                        <a:gd name="connsiteX169" fmla="*/ 2464975 w 2611183"/>
                        <a:gd name="connsiteY169" fmla="*/ 153829 h 368046"/>
                        <a:gd name="connsiteX170" fmla="*/ 1923002 w 2611183"/>
                        <a:gd name="connsiteY170" fmla="*/ 168593 h 368046"/>
                        <a:gd name="connsiteX171" fmla="*/ 1342549 w 2611183"/>
                        <a:gd name="connsiteY171" fmla="*/ 177927 h 368046"/>
                        <a:gd name="connsiteX172" fmla="*/ 1052322 w 2611183"/>
                        <a:gd name="connsiteY172" fmla="*/ 182594 h 368046"/>
                        <a:gd name="connsiteX173" fmla="*/ 907256 w 2611183"/>
                        <a:gd name="connsiteY173" fmla="*/ 184880 h 368046"/>
                        <a:gd name="connsiteX174" fmla="*/ 762381 w 2611183"/>
                        <a:gd name="connsiteY174" fmla="*/ 187833 h 368046"/>
                        <a:gd name="connsiteX175" fmla="*/ 674465 w 2611183"/>
                        <a:gd name="connsiteY175" fmla="*/ 190214 h 368046"/>
                        <a:gd name="connsiteX176" fmla="*/ 630555 w 2611183"/>
                        <a:gd name="connsiteY176" fmla="*/ 192119 h 368046"/>
                        <a:gd name="connsiteX177" fmla="*/ 608648 w 2611183"/>
                        <a:gd name="connsiteY177" fmla="*/ 193167 h 368046"/>
                        <a:gd name="connsiteX178" fmla="*/ 586740 w 2611183"/>
                        <a:gd name="connsiteY178" fmla="*/ 194405 h 368046"/>
                        <a:gd name="connsiteX179" fmla="*/ 411194 w 2611183"/>
                        <a:gd name="connsiteY179" fmla="*/ 206216 h 368046"/>
                        <a:gd name="connsiteX180" fmla="*/ 1916525 w 2611183"/>
                        <a:gd name="connsiteY180" fmla="*/ 220313 h 368046"/>
                        <a:gd name="connsiteX181" fmla="*/ 2003203 w 2611183"/>
                        <a:gd name="connsiteY181" fmla="*/ 218313 h 368046"/>
                        <a:gd name="connsiteX182" fmla="*/ 2145602 w 2611183"/>
                        <a:gd name="connsiteY182" fmla="*/ 220028 h 368046"/>
                        <a:gd name="connsiteX183" fmla="*/ 2211991 w 2611183"/>
                        <a:gd name="connsiteY183" fmla="*/ 223838 h 368046"/>
                        <a:gd name="connsiteX184" fmla="*/ 2176558 w 2611183"/>
                        <a:gd name="connsiteY184" fmla="*/ 225076 h 368046"/>
                        <a:gd name="connsiteX185" fmla="*/ 2211991 w 2611183"/>
                        <a:gd name="connsiteY185" fmla="*/ 227076 h 368046"/>
                        <a:gd name="connsiteX186" fmla="*/ 2145411 w 2611183"/>
                        <a:gd name="connsiteY186" fmla="*/ 229362 h 368046"/>
                        <a:gd name="connsiteX187" fmla="*/ 2003012 w 2611183"/>
                        <a:gd name="connsiteY187" fmla="*/ 227647 h 368046"/>
                        <a:gd name="connsiteX188" fmla="*/ 1916525 w 2611183"/>
                        <a:gd name="connsiteY188" fmla="*/ 223552 h 368046"/>
                        <a:gd name="connsiteX189" fmla="*/ 1962722 w 2611183"/>
                        <a:gd name="connsiteY189" fmla="*/ 222504 h 368046"/>
                        <a:gd name="connsiteX190" fmla="*/ 1916620 w 2611183"/>
                        <a:gd name="connsiteY190" fmla="*/ 220313 h 368046"/>
                        <a:gd name="connsiteX191" fmla="*/ 583502 w 2611183"/>
                        <a:gd name="connsiteY191" fmla="*/ 222695 h 368046"/>
                        <a:gd name="connsiteX192" fmla="*/ 656273 w 2611183"/>
                        <a:gd name="connsiteY192" fmla="*/ 219742 h 368046"/>
                        <a:gd name="connsiteX193" fmla="*/ 583502 w 2611183"/>
                        <a:gd name="connsiteY193" fmla="*/ 219456 h 368046"/>
                        <a:gd name="connsiteX194" fmla="*/ 856679 w 2611183"/>
                        <a:gd name="connsiteY194" fmla="*/ 209074 h 368046"/>
                        <a:gd name="connsiteX195" fmla="*/ 1306354 w 2611183"/>
                        <a:gd name="connsiteY195" fmla="*/ 208121 h 368046"/>
                        <a:gd name="connsiteX196" fmla="*/ 1516094 w 2611183"/>
                        <a:gd name="connsiteY196" fmla="*/ 216408 h 368046"/>
                        <a:gd name="connsiteX197" fmla="*/ 1460183 w 2611183"/>
                        <a:gd name="connsiteY197" fmla="*/ 217456 h 368046"/>
                        <a:gd name="connsiteX198" fmla="*/ 1516094 w 2611183"/>
                        <a:gd name="connsiteY198" fmla="*/ 219646 h 368046"/>
                        <a:gd name="connsiteX199" fmla="*/ 1306068 w 2611183"/>
                        <a:gd name="connsiteY199" fmla="*/ 223552 h 368046"/>
                        <a:gd name="connsiteX200" fmla="*/ 856964 w 2611183"/>
                        <a:gd name="connsiteY200" fmla="*/ 224504 h 368046"/>
                        <a:gd name="connsiteX201" fmla="*/ 583597 w 2611183"/>
                        <a:gd name="connsiteY201" fmla="*/ 222695 h 368046"/>
                        <a:gd name="connsiteX202" fmla="*/ 626078 w 2611183"/>
                        <a:gd name="connsiteY202" fmla="*/ 254794 h 368046"/>
                        <a:gd name="connsiteX203" fmla="*/ 738759 w 2611183"/>
                        <a:gd name="connsiteY203" fmla="*/ 248507 h 368046"/>
                        <a:gd name="connsiteX204" fmla="*/ 924116 w 2611183"/>
                        <a:gd name="connsiteY204" fmla="*/ 250222 h 368046"/>
                        <a:gd name="connsiteX205" fmla="*/ 1010221 w 2611183"/>
                        <a:gd name="connsiteY205" fmla="*/ 258032 h 368046"/>
                        <a:gd name="connsiteX206" fmla="*/ 987171 w 2611183"/>
                        <a:gd name="connsiteY206" fmla="*/ 259175 h 368046"/>
                        <a:gd name="connsiteX207" fmla="*/ 1010221 w 2611183"/>
                        <a:gd name="connsiteY207" fmla="*/ 261271 h 368046"/>
                        <a:gd name="connsiteX208" fmla="*/ 923449 w 2611183"/>
                        <a:gd name="connsiteY208" fmla="*/ 265652 h 368046"/>
                        <a:gd name="connsiteX209" fmla="*/ 738569 w 2611183"/>
                        <a:gd name="connsiteY209" fmla="*/ 263938 h 368046"/>
                        <a:gd name="connsiteX210" fmla="*/ 626078 w 2611183"/>
                        <a:gd name="connsiteY210" fmla="*/ 258032 h 368046"/>
                        <a:gd name="connsiteX211" fmla="*/ 656082 w 2611183"/>
                        <a:gd name="connsiteY211" fmla="*/ 256318 h 368046"/>
                        <a:gd name="connsiteX212" fmla="*/ 626078 w 2611183"/>
                        <a:gd name="connsiteY212" fmla="*/ 254698 h 368046"/>
                        <a:gd name="connsiteX213" fmla="*/ 699326 w 2611183"/>
                        <a:gd name="connsiteY213" fmla="*/ 306610 h 368046"/>
                        <a:gd name="connsiteX214" fmla="*/ 567881 w 2611183"/>
                        <a:gd name="connsiteY214" fmla="*/ 307277 h 368046"/>
                        <a:gd name="connsiteX215" fmla="*/ 488061 w 2611183"/>
                        <a:gd name="connsiteY215" fmla="*/ 300990 h 368046"/>
                        <a:gd name="connsiteX216" fmla="*/ 509397 w 2611183"/>
                        <a:gd name="connsiteY216" fmla="*/ 299466 h 368046"/>
                        <a:gd name="connsiteX217" fmla="*/ 488156 w 2611183"/>
                        <a:gd name="connsiteY217" fmla="*/ 297752 h 368046"/>
                        <a:gd name="connsiteX218" fmla="*/ 568071 w 2611183"/>
                        <a:gd name="connsiteY218" fmla="*/ 291846 h 368046"/>
                        <a:gd name="connsiteX219" fmla="*/ 699230 w 2611183"/>
                        <a:gd name="connsiteY219" fmla="*/ 291179 h 368046"/>
                        <a:gd name="connsiteX220" fmla="*/ 760667 w 2611183"/>
                        <a:gd name="connsiteY220" fmla="*/ 296513 h 368046"/>
                        <a:gd name="connsiteX221" fmla="*/ 744284 w 2611183"/>
                        <a:gd name="connsiteY221" fmla="*/ 298323 h 368046"/>
                        <a:gd name="connsiteX222" fmla="*/ 760667 w 2611183"/>
                        <a:gd name="connsiteY222" fmla="*/ 299752 h 368046"/>
                        <a:gd name="connsiteX223" fmla="*/ 699421 w 2611183"/>
                        <a:gd name="connsiteY223" fmla="*/ 306610 h 368046"/>
                        <a:gd name="connsiteX224" fmla="*/ 1448848 w 2611183"/>
                        <a:gd name="connsiteY224" fmla="*/ 301085 h 368046"/>
                        <a:gd name="connsiteX225" fmla="*/ 1046607 w 2611183"/>
                        <a:gd name="connsiteY225" fmla="*/ 303847 h 368046"/>
                        <a:gd name="connsiteX226" fmla="*/ 804958 w 2611183"/>
                        <a:gd name="connsiteY226" fmla="*/ 328422 h 368046"/>
                        <a:gd name="connsiteX227" fmla="*/ 931164 w 2611183"/>
                        <a:gd name="connsiteY227" fmla="*/ 309181 h 368046"/>
                        <a:gd name="connsiteX228" fmla="*/ 804958 w 2611183"/>
                        <a:gd name="connsiteY228" fmla="*/ 325184 h 368046"/>
                        <a:gd name="connsiteX229" fmla="*/ 1045655 w 2611183"/>
                        <a:gd name="connsiteY229" fmla="*/ 294608 h 368046"/>
                        <a:gd name="connsiteX230" fmla="*/ 1449419 w 2611183"/>
                        <a:gd name="connsiteY230" fmla="*/ 291846 h 368046"/>
                        <a:gd name="connsiteX231" fmla="*/ 1637062 w 2611183"/>
                        <a:gd name="connsiteY231" fmla="*/ 302419 h 368046"/>
                        <a:gd name="connsiteX232" fmla="*/ 1537145 w 2611183"/>
                        <a:gd name="connsiteY232" fmla="*/ 299847 h 368046"/>
                        <a:gd name="connsiteX233" fmla="*/ 1637062 w 2611183"/>
                        <a:gd name="connsiteY233" fmla="*/ 305753 h 368046"/>
                        <a:gd name="connsiteX234" fmla="*/ 1448848 w 2611183"/>
                        <a:gd name="connsiteY234" fmla="*/ 301276 h 368046"/>
                        <a:gd name="connsiteX235" fmla="*/ 2056067 w 2611183"/>
                        <a:gd name="connsiteY235" fmla="*/ 266890 h 368046"/>
                        <a:gd name="connsiteX236" fmla="*/ 1399508 w 2611183"/>
                        <a:gd name="connsiteY236" fmla="*/ 268510 h 368046"/>
                        <a:gd name="connsiteX237" fmla="*/ 1000220 w 2611183"/>
                        <a:gd name="connsiteY237" fmla="*/ 263366 h 368046"/>
                        <a:gd name="connsiteX238" fmla="*/ 1106615 w 2611183"/>
                        <a:gd name="connsiteY238" fmla="*/ 261461 h 368046"/>
                        <a:gd name="connsiteX239" fmla="*/ 1000220 w 2611183"/>
                        <a:gd name="connsiteY239" fmla="*/ 260128 h 368046"/>
                        <a:gd name="connsiteX240" fmla="*/ 1399508 w 2611183"/>
                        <a:gd name="connsiteY240" fmla="*/ 253079 h 368046"/>
                        <a:gd name="connsiteX241" fmla="*/ 2056067 w 2611183"/>
                        <a:gd name="connsiteY241" fmla="*/ 251460 h 368046"/>
                        <a:gd name="connsiteX242" fmla="*/ 2362676 w 2611183"/>
                        <a:gd name="connsiteY242" fmla="*/ 256794 h 368046"/>
                        <a:gd name="connsiteX243" fmla="*/ 2280952 w 2611183"/>
                        <a:gd name="connsiteY243" fmla="*/ 258604 h 368046"/>
                        <a:gd name="connsiteX244" fmla="*/ 2362676 w 2611183"/>
                        <a:gd name="connsiteY244" fmla="*/ 260032 h 368046"/>
                        <a:gd name="connsiteX245" fmla="*/ 2055971 w 2611183"/>
                        <a:gd name="connsiteY245" fmla="*/ 266890 h 3680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1183" h="368046">
                          <a:moveTo>
                            <a:pt x="2393156" y="210026"/>
                          </a:moveTo>
                          <a:cubicBezTo>
                            <a:pt x="2348103" y="208979"/>
                            <a:pt x="2302955" y="207836"/>
                            <a:pt x="2257901" y="206502"/>
                          </a:cubicBezTo>
                          <a:cubicBezTo>
                            <a:pt x="2281904" y="206121"/>
                            <a:pt x="2306003" y="205550"/>
                            <a:pt x="2330006" y="205073"/>
                          </a:cubicBezTo>
                          <a:cubicBezTo>
                            <a:pt x="2306003" y="204502"/>
                            <a:pt x="2281904" y="203930"/>
                            <a:pt x="2257901" y="203168"/>
                          </a:cubicBezTo>
                          <a:cubicBezTo>
                            <a:pt x="2303050" y="202406"/>
                            <a:pt x="2348103" y="201549"/>
                            <a:pt x="2393156" y="200596"/>
                          </a:cubicBezTo>
                          <a:cubicBezTo>
                            <a:pt x="2465737" y="200596"/>
                            <a:pt x="2538222" y="200120"/>
                            <a:pt x="2610803" y="199454"/>
                          </a:cubicBezTo>
                          <a:lnTo>
                            <a:pt x="2610803" y="178498"/>
                          </a:lnTo>
                          <a:cubicBezTo>
                            <a:pt x="2607850" y="176498"/>
                            <a:pt x="2605278" y="173355"/>
                            <a:pt x="2603754" y="168878"/>
                          </a:cubicBezTo>
                          <a:cubicBezTo>
                            <a:pt x="2592229" y="136112"/>
                            <a:pt x="2603754" y="122301"/>
                            <a:pt x="2611184" y="94298"/>
                          </a:cubicBezTo>
                          <a:lnTo>
                            <a:pt x="2611184" y="58388"/>
                          </a:lnTo>
                          <a:cubicBezTo>
                            <a:pt x="2611184" y="58388"/>
                            <a:pt x="2610898" y="58388"/>
                            <a:pt x="2610707" y="58388"/>
                          </a:cubicBezTo>
                          <a:cubicBezTo>
                            <a:pt x="2535746" y="57531"/>
                            <a:pt x="2460784" y="56102"/>
                            <a:pt x="2385822" y="54007"/>
                          </a:cubicBezTo>
                          <a:cubicBezTo>
                            <a:pt x="2350961" y="51054"/>
                            <a:pt x="2316194" y="47911"/>
                            <a:pt x="2281523" y="44672"/>
                          </a:cubicBezTo>
                          <a:cubicBezTo>
                            <a:pt x="2290858" y="44482"/>
                            <a:pt x="2300097" y="44196"/>
                            <a:pt x="2309432" y="43910"/>
                          </a:cubicBezTo>
                          <a:cubicBezTo>
                            <a:pt x="2300097" y="43053"/>
                            <a:pt x="2290858" y="42291"/>
                            <a:pt x="2281523" y="41434"/>
                          </a:cubicBezTo>
                          <a:cubicBezTo>
                            <a:pt x="2316671" y="40672"/>
                            <a:pt x="2351723" y="39719"/>
                            <a:pt x="2386870" y="38576"/>
                          </a:cubicBezTo>
                          <a:cubicBezTo>
                            <a:pt x="2460308" y="40577"/>
                            <a:pt x="2533745" y="42005"/>
                            <a:pt x="2607183" y="42863"/>
                          </a:cubicBezTo>
                          <a:cubicBezTo>
                            <a:pt x="2600325" y="26575"/>
                            <a:pt x="2589181" y="11621"/>
                            <a:pt x="2576894" y="0"/>
                          </a:cubicBezTo>
                          <a:lnTo>
                            <a:pt x="2576894" y="0"/>
                          </a:lnTo>
                          <a:lnTo>
                            <a:pt x="2013490" y="1333"/>
                          </a:lnTo>
                          <a:cubicBezTo>
                            <a:pt x="2012347" y="1429"/>
                            <a:pt x="2011204" y="1524"/>
                            <a:pt x="2009966" y="1619"/>
                          </a:cubicBezTo>
                          <a:cubicBezTo>
                            <a:pt x="1951863" y="7334"/>
                            <a:pt x="1893856" y="13525"/>
                            <a:pt x="1835087" y="13907"/>
                          </a:cubicBezTo>
                          <a:cubicBezTo>
                            <a:pt x="1826419" y="13907"/>
                            <a:pt x="1819656" y="12002"/>
                            <a:pt x="1814608" y="8954"/>
                          </a:cubicBezTo>
                          <a:cubicBezTo>
                            <a:pt x="1810322" y="10668"/>
                            <a:pt x="1805083" y="11716"/>
                            <a:pt x="1798987" y="11716"/>
                          </a:cubicBezTo>
                          <a:cubicBezTo>
                            <a:pt x="1672019" y="12002"/>
                            <a:pt x="1545050" y="9906"/>
                            <a:pt x="1418177" y="5715"/>
                          </a:cubicBezTo>
                          <a:cubicBezTo>
                            <a:pt x="1412462" y="5525"/>
                            <a:pt x="1407509" y="4477"/>
                            <a:pt x="1403414" y="2762"/>
                          </a:cubicBezTo>
                          <a:lnTo>
                            <a:pt x="1145858" y="3429"/>
                          </a:lnTo>
                          <a:cubicBezTo>
                            <a:pt x="1085660" y="8287"/>
                            <a:pt x="1025462" y="14192"/>
                            <a:pt x="964883" y="15907"/>
                          </a:cubicBezTo>
                          <a:cubicBezTo>
                            <a:pt x="853154" y="19050"/>
                            <a:pt x="741807" y="9811"/>
                            <a:pt x="630174" y="9906"/>
                          </a:cubicBezTo>
                          <a:cubicBezTo>
                            <a:pt x="621411" y="9906"/>
                            <a:pt x="614553" y="7906"/>
                            <a:pt x="609505" y="4667"/>
                          </a:cubicBezTo>
                          <a:lnTo>
                            <a:pt x="578644" y="4667"/>
                          </a:lnTo>
                          <a:cubicBezTo>
                            <a:pt x="573596" y="8001"/>
                            <a:pt x="566642" y="10001"/>
                            <a:pt x="557975" y="10001"/>
                          </a:cubicBezTo>
                          <a:cubicBezTo>
                            <a:pt x="458915" y="10287"/>
                            <a:pt x="359474" y="15145"/>
                            <a:pt x="260509" y="12287"/>
                          </a:cubicBezTo>
                          <a:cubicBezTo>
                            <a:pt x="218694" y="11049"/>
                            <a:pt x="176975" y="8382"/>
                            <a:pt x="135255" y="5715"/>
                          </a:cubicBezTo>
                          <a:lnTo>
                            <a:pt x="40672" y="5905"/>
                          </a:lnTo>
                          <a:cubicBezTo>
                            <a:pt x="25432" y="22955"/>
                            <a:pt x="10192" y="40196"/>
                            <a:pt x="1238" y="61532"/>
                          </a:cubicBezTo>
                          <a:lnTo>
                            <a:pt x="1048" y="110966"/>
                          </a:lnTo>
                          <a:cubicBezTo>
                            <a:pt x="69914" y="115348"/>
                            <a:pt x="139256" y="116777"/>
                            <a:pt x="208407" y="116205"/>
                          </a:cubicBezTo>
                          <a:cubicBezTo>
                            <a:pt x="299942" y="115443"/>
                            <a:pt x="391287" y="111347"/>
                            <a:pt x="482441" y="106108"/>
                          </a:cubicBezTo>
                          <a:cubicBezTo>
                            <a:pt x="632651" y="99155"/>
                            <a:pt x="782860" y="89345"/>
                            <a:pt x="934117" y="86487"/>
                          </a:cubicBezTo>
                          <a:cubicBezTo>
                            <a:pt x="1085374" y="83820"/>
                            <a:pt x="1236345" y="88392"/>
                            <a:pt x="1386840" y="93154"/>
                          </a:cubicBezTo>
                          <a:cubicBezTo>
                            <a:pt x="1527239" y="99632"/>
                            <a:pt x="1667542" y="106108"/>
                            <a:pt x="1808417" y="106966"/>
                          </a:cubicBezTo>
                          <a:cubicBezTo>
                            <a:pt x="1770888" y="107823"/>
                            <a:pt x="1733360" y="108204"/>
                            <a:pt x="1695831" y="108395"/>
                          </a:cubicBezTo>
                          <a:cubicBezTo>
                            <a:pt x="1733360" y="109347"/>
                            <a:pt x="1770793" y="110014"/>
                            <a:pt x="1808417" y="110204"/>
                          </a:cubicBezTo>
                          <a:cubicBezTo>
                            <a:pt x="1667542" y="113443"/>
                            <a:pt x="1526477" y="110966"/>
                            <a:pt x="1385792" y="108585"/>
                          </a:cubicBezTo>
                          <a:cubicBezTo>
                            <a:pt x="1235297" y="103823"/>
                            <a:pt x="1084898" y="99250"/>
                            <a:pt x="934688" y="101917"/>
                          </a:cubicBezTo>
                          <a:cubicBezTo>
                            <a:pt x="784479" y="104775"/>
                            <a:pt x="634460" y="114491"/>
                            <a:pt x="483870" y="121539"/>
                          </a:cubicBezTo>
                          <a:cubicBezTo>
                            <a:pt x="392144" y="124778"/>
                            <a:pt x="300228" y="126873"/>
                            <a:pt x="208407" y="125540"/>
                          </a:cubicBezTo>
                          <a:cubicBezTo>
                            <a:pt x="139065" y="124587"/>
                            <a:pt x="69723" y="121634"/>
                            <a:pt x="1143" y="115729"/>
                          </a:cubicBezTo>
                          <a:lnTo>
                            <a:pt x="476" y="282416"/>
                          </a:lnTo>
                          <a:cubicBezTo>
                            <a:pt x="46672" y="283845"/>
                            <a:pt x="92869" y="284702"/>
                            <a:pt x="139065" y="284512"/>
                          </a:cubicBezTo>
                          <a:cubicBezTo>
                            <a:pt x="240983" y="285750"/>
                            <a:pt x="343091" y="283178"/>
                            <a:pt x="444532" y="276701"/>
                          </a:cubicBezTo>
                          <a:cubicBezTo>
                            <a:pt x="492062" y="274701"/>
                            <a:pt x="539591" y="271844"/>
                            <a:pt x="587026" y="268224"/>
                          </a:cubicBezTo>
                          <a:cubicBezTo>
                            <a:pt x="562070" y="271272"/>
                            <a:pt x="537020" y="274034"/>
                            <a:pt x="511874" y="276511"/>
                          </a:cubicBezTo>
                          <a:cubicBezTo>
                            <a:pt x="536924" y="275082"/>
                            <a:pt x="561975" y="273368"/>
                            <a:pt x="587026" y="271463"/>
                          </a:cubicBezTo>
                          <a:cubicBezTo>
                            <a:pt x="540068" y="277178"/>
                            <a:pt x="492919" y="282035"/>
                            <a:pt x="445484" y="286036"/>
                          </a:cubicBezTo>
                          <a:cubicBezTo>
                            <a:pt x="343567" y="292513"/>
                            <a:pt x="241078" y="295085"/>
                            <a:pt x="138779" y="293846"/>
                          </a:cubicBezTo>
                          <a:cubicBezTo>
                            <a:pt x="92488" y="292513"/>
                            <a:pt x="46387" y="290131"/>
                            <a:pt x="381" y="287179"/>
                          </a:cubicBezTo>
                          <a:lnTo>
                            <a:pt x="190" y="332708"/>
                          </a:lnTo>
                          <a:lnTo>
                            <a:pt x="75914" y="330041"/>
                          </a:lnTo>
                          <a:lnTo>
                            <a:pt x="484156" y="325564"/>
                          </a:lnTo>
                          <a:lnTo>
                            <a:pt x="674942" y="329565"/>
                          </a:lnTo>
                          <a:lnTo>
                            <a:pt x="624078" y="331756"/>
                          </a:lnTo>
                          <a:lnTo>
                            <a:pt x="674846" y="332804"/>
                          </a:lnTo>
                          <a:lnTo>
                            <a:pt x="484251" y="340995"/>
                          </a:lnTo>
                          <a:lnTo>
                            <a:pt x="76009" y="345472"/>
                          </a:lnTo>
                          <a:lnTo>
                            <a:pt x="0" y="344424"/>
                          </a:lnTo>
                          <a:lnTo>
                            <a:pt x="0" y="348710"/>
                          </a:lnTo>
                          <a:cubicBezTo>
                            <a:pt x="0" y="348710"/>
                            <a:pt x="0" y="368046"/>
                            <a:pt x="0" y="368046"/>
                          </a:cubicBezTo>
                          <a:lnTo>
                            <a:pt x="740759" y="366236"/>
                          </a:lnTo>
                          <a:cubicBezTo>
                            <a:pt x="836771" y="356616"/>
                            <a:pt x="932974" y="347091"/>
                            <a:pt x="1029367" y="338900"/>
                          </a:cubicBezTo>
                          <a:cubicBezTo>
                            <a:pt x="932974" y="345948"/>
                            <a:pt x="836867" y="354425"/>
                            <a:pt x="740759" y="362998"/>
                          </a:cubicBezTo>
                          <a:cubicBezTo>
                            <a:pt x="922020" y="344900"/>
                            <a:pt x="1103662" y="326707"/>
                            <a:pt x="1287209" y="318421"/>
                          </a:cubicBezTo>
                          <a:cubicBezTo>
                            <a:pt x="1362647" y="315468"/>
                            <a:pt x="1438275" y="314039"/>
                            <a:pt x="1513808" y="314992"/>
                          </a:cubicBezTo>
                          <a:cubicBezTo>
                            <a:pt x="1589342" y="315754"/>
                            <a:pt x="1664684" y="317945"/>
                            <a:pt x="1740027" y="318706"/>
                          </a:cubicBezTo>
                          <a:cubicBezTo>
                            <a:pt x="1890808" y="320516"/>
                            <a:pt x="2041589" y="319183"/>
                            <a:pt x="2192369" y="316039"/>
                          </a:cubicBezTo>
                          <a:cubicBezTo>
                            <a:pt x="2331720" y="314135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074"/>
                            <a:pt x="2465451" y="209550"/>
                            <a:pt x="2392871" y="209550"/>
                          </a:cubicBezTo>
                          <a:close/>
                          <a:moveTo>
                            <a:pt x="2169700" y="93726"/>
                          </a:moveTo>
                          <a:cubicBezTo>
                            <a:pt x="2152745" y="96012"/>
                            <a:pt x="2135696" y="98108"/>
                            <a:pt x="2118551" y="100108"/>
                          </a:cubicBezTo>
                          <a:cubicBezTo>
                            <a:pt x="2081879" y="100013"/>
                            <a:pt x="2045303" y="99155"/>
                            <a:pt x="2008727" y="97536"/>
                          </a:cubicBezTo>
                          <a:cubicBezTo>
                            <a:pt x="1986724" y="94583"/>
                            <a:pt x="1964912" y="91345"/>
                            <a:pt x="1943291" y="87821"/>
                          </a:cubicBezTo>
                          <a:cubicBezTo>
                            <a:pt x="1949196" y="87630"/>
                            <a:pt x="1955006" y="87344"/>
                            <a:pt x="1960912" y="87154"/>
                          </a:cubicBezTo>
                          <a:cubicBezTo>
                            <a:pt x="1955102" y="86296"/>
                            <a:pt x="1949196" y="85534"/>
                            <a:pt x="1943386" y="84582"/>
                          </a:cubicBezTo>
                          <a:cubicBezTo>
                            <a:pt x="1965770" y="84011"/>
                            <a:pt x="1988058" y="83153"/>
                            <a:pt x="2010347" y="82105"/>
                          </a:cubicBezTo>
                          <a:cubicBezTo>
                            <a:pt x="2046446" y="83629"/>
                            <a:pt x="2082737" y="84487"/>
                            <a:pt x="2118932" y="84582"/>
                          </a:cubicBezTo>
                          <a:cubicBezTo>
                            <a:pt x="2135791" y="86678"/>
                            <a:pt x="2152841" y="88583"/>
                            <a:pt x="2169890" y="90392"/>
                          </a:cubicBezTo>
                          <a:cubicBezTo>
                            <a:pt x="2165414" y="90964"/>
                            <a:pt x="2160842" y="91535"/>
                            <a:pt x="2156270" y="92107"/>
                          </a:cubicBezTo>
                          <a:cubicBezTo>
                            <a:pt x="2160842" y="92583"/>
                            <a:pt x="2165318" y="93154"/>
                            <a:pt x="2169890" y="93631"/>
                          </a:cubicBezTo>
                          <a:close/>
                          <a:moveTo>
                            <a:pt x="872204" y="27813"/>
                          </a:moveTo>
                          <a:cubicBezTo>
                            <a:pt x="943070" y="29337"/>
                            <a:pt x="1013936" y="30480"/>
                            <a:pt x="1084802" y="31147"/>
                          </a:cubicBezTo>
                          <a:cubicBezTo>
                            <a:pt x="1155668" y="31813"/>
                            <a:pt x="1226630" y="32099"/>
                            <a:pt x="1297495" y="32004"/>
                          </a:cubicBezTo>
                          <a:cubicBezTo>
                            <a:pt x="1439323" y="32004"/>
                            <a:pt x="1581150" y="29242"/>
                            <a:pt x="1723168" y="28289"/>
                          </a:cubicBezTo>
                          <a:cubicBezTo>
                            <a:pt x="1855851" y="29528"/>
                            <a:pt x="1988820" y="32575"/>
                            <a:pt x="2120551" y="41434"/>
                          </a:cubicBezTo>
                          <a:cubicBezTo>
                            <a:pt x="2085308" y="40196"/>
                            <a:pt x="2050066" y="39338"/>
                            <a:pt x="2014919" y="38862"/>
                          </a:cubicBezTo>
                          <a:cubicBezTo>
                            <a:pt x="2050161" y="40481"/>
                            <a:pt x="2085404" y="42386"/>
                            <a:pt x="2120551" y="44767"/>
                          </a:cubicBezTo>
                          <a:cubicBezTo>
                            <a:pt x="1988153" y="40005"/>
                            <a:pt x="1855565" y="40958"/>
                            <a:pt x="1723168" y="43815"/>
                          </a:cubicBezTo>
                          <a:cubicBezTo>
                            <a:pt x="1581436" y="44767"/>
                            <a:pt x="1439418" y="47434"/>
                            <a:pt x="1297305" y="47530"/>
                          </a:cubicBezTo>
                          <a:cubicBezTo>
                            <a:pt x="1226249" y="47625"/>
                            <a:pt x="1155287" y="47339"/>
                            <a:pt x="1084231" y="46673"/>
                          </a:cubicBezTo>
                          <a:cubicBezTo>
                            <a:pt x="1013174" y="45911"/>
                            <a:pt x="942213" y="44767"/>
                            <a:pt x="871252" y="43244"/>
                          </a:cubicBezTo>
                          <a:cubicBezTo>
                            <a:pt x="698754" y="37529"/>
                            <a:pt x="526542" y="29242"/>
                            <a:pt x="354806" y="18669"/>
                          </a:cubicBezTo>
                          <a:cubicBezTo>
                            <a:pt x="400526" y="20383"/>
                            <a:pt x="446342" y="22003"/>
                            <a:pt x="492062" y="23336"/>
                          </a:cubicBezTo>
                          <a:cubicBezTo>
                            <a:pt x="446246" y="20860"/>
                            <a:pt x="400526" y="18193"/>
                            <a:pt x="354806" y="15430"/>
                          </a:cubicBezTo>
                          <a:cubicBezTo>
                            <a:pt x="527114" y="22003"/>
                            <a:pt x="699516" y="26099"/>
                            <a:pt x="872014" y="27813"/>
                          </a:cubicBezTo>
                          <a:close/>
                          <a:moveTo>
                            <a:pt x="1507045" y="82487"/>
                          </a:moveTo>
                          <a:lnTo>
                            <a:pt x="720757" y="86963"/>
                          </a:lnTo>
                          <a:lnTo>
                            <a:pt x="242602" y="83629"/>
                          </a:lnTo>
                          <a:lnTo>
                            <a:pt x="370046" y="81248"/>
                          </a:lnTo>
                          <a:lnTo>
                            <a:pt x="242602" y="80391"/>
                          </a:lnTo>
                          <a:lnTo>
                            <a:pt x="720757" y="71533"/>
                          </a:lnTo>
                          <a:lnTo>
                            <a:pt x="1507045" y="67056"/>
                          </a:lnTo>
                          <a:lnTo>
                            <a:pt x="1874330" y="71057"/>
                          </a:lnTo>
                          <a:lnTo>
                            <a:pt x="1776413" y="73247"/>
                          </a:lnTo>
                          <a:lnTo>
                            <a:pt x="1874330" y="74295"/>
                          </a:lnTo>
                          <a:lnTo>
                            <a:pt x="1507141" y="82487"/>
                          </a:lnTo>
                          <a:close/>
                          <a:moveTo>
                            <a:pt x="1544955" y="130969"/>
                          </a:moveTo>
                          <a:cubicBezTo>
                            <a:pt x="1580198" y="132969"/>
                            <a:pt x="1615535" y="134779"/>
                            <a:pt x="1650873" y="136493"/>
                          </a:cubicBezTo>
                          <a:lnTo>
                            <a:pt x="1700022" y="141732"/>
                          </a:lnTo>
                          <a:lnTo>
                            <a:pt x="1673638" y="142208"/>
                          </a:lnTo>
                          <a:lnTo>
                            <a:pt x="1699927" y="145066"/>
                          </a:lnTo>
                          <a:lnTo>
                            <a:pt x="1649920" y="145923"/>
                          </a:lnTo>
                          <a:cubicBezTo>
                            <a:pt x="1614583" y="144304"/>
                            <a:pt x="1579150" y="142399"/>
                            <a:pt x="1543812" y="140399"/>
                          </a:cubicBezTo>
                          <a:cubicBezTo>
                            <a:pt x="1522476" y="138208"/>
                            <a:pt x="1501140" y="135827"/>
                            <a:pt x="1479899" y="133541"/>
                          </a:cubicBezTo>
                          <a:cubicBezTo>
                            <a:pt x="1491329" y="133731"/>
                            <a:pt x="1502664" y="133826"/>
                            <a:pt x="1514094" y="134017"/>
                          </a:cubicBezTo>
                          <a:cubicBezTo>
                            <a:pt x="1502759" y="132779"/>
                            <a:pt x="1491329" y="131636"/>
                            <a:pt x="1479995" y="130302"/>
                          </a:cubicBezTo>
                          <a:cubicBezTo>
                            <a:pt x="1501616" y="130683"/>
                            <a:pt x="1523238" y="130874"/>
                            <a:pt x="1544860" y="131159"/>
                          </a:cubicBezTo>
                          <a:close/>
                          <a:moveTo>
                            <a:pt x="261461" y="149162"/>
                          </a:moveTo>
                          <a:cubicBezTo>
                            <a:pt x="311563" y="147257"/>
                            <a:pt x="361569" y="144494"/>
                            <a:pt x="411480" y="140875"/>
                          </a:cubicBezTo>
                          <a:cubicBezTo>
                            <a:pt x="434912" y="140208"/>
                            <a:pt x="458438" y="139351"/>
                            <a:pt x="481965" y="138303"/>
                          </a:cubicBezTo>
                          <a:cubicBezTo>
                            <a:pt x="469678" y="139922"/>
                            <a:pt x="457295" y="141351"/>
                            <a:pt x="445008" y="142875"/>
                          </a:cubicBezTo>
                          <a:cubicBezTo>
                            <a:pt x="457295" y="142399"/>
                            <a:pt x="469678" y="142113"/>
                            <a:pt x="481965" y="141542"/>
                          </a:cubicBezTo>
                          <a:cubicBezTo>
                            <a:pt x="458915" y="144590"/>
                            <a:pt x="435769" y="147447"/>
                            <a:pt x="412623" y="150114"/>
                          </a:cubicBezTo>
                          <a:cubicBezTo>
                            <a:pt x="362617" y="153734"/>
                            <a:pt x="312420" y="156496"/>
                            <a:pt x="262128" y="158401"/>
                          </a:cubicBezTo>
                          <a:cubicBezTo>
                            <a:pt x="231458" y="158591"/>
                            <a:pt x="200787" y="158401"/>
                            <a:pt x="170212" y="157925"/>
                          </a:cubicBezTo>
                          <a:cubicBezTo>
                            <a:pt x="186500" y="157067"/>
                            <a:pt x="202787" y="155924"/>
                            <a:pt x="218980" y="154877"/>
                          </a:cubicBezTo>
                          <a:cubicBezTo>
                            <a:pt x="202692" y="154877"/>
                            <a:pt x="186404" y="154877"/>
                            <a:pt x="170212" y="154686"/>
                          </a:cubicBezTo>
                          <a:cubicBezTo>
                            <a:pt x="200692" y="153067"/>
                            <a:pt x="231172" y="151257"/>
                            <a:pt x="261557" y="149066"/>
                          </a:cubicBezTo>
                          <a:close/>
                          <a:moveTo>
                            <a:pt x="264033" y="254222"/>
                          </a:moveTo>
                          <a:cubicBezTo>
                            <a:pt x="209836" y="252984"/>
                            <a:pt x="155639" y="252508"/>
                            <a:pt x="101441" y="252698"/>
                          </a:cubicBezTo>
                          <a:cubicBezTo>
                            <a:pt x="68485" y="250793"/>
                            <a:pt x="35433" y="249079"/>
                            <a:pt x="2286" y="247650"/>
                          </a:cubicBezTo>
                          <a:cubicBezTo>
                            <a:pt x="11049" y="246983"/>
                            <a:pt x="19907" y="246412"/>
                            <a:pt x="28670" y="245745"/>
                          </a:cubicBezTo>
                          <a:cubicBezTo>
                            <a:pt x="19812" y="245364"/>
                            <a:pt x="11049" y="244793"/>
                            <a:pt x="2286" y="244412"/>
                          </a:cubicBezTo>
                          <a:cubicBezTo>
                            <a:pt x="35243" y="241745"/>
                            <a:pt x="68294" y="239363"/>
                            <a:pt x="101441" y="237268"/>
                          </a:cubicBezTo>
                          <a:cubicBezTo>
                            <a:pt x="155924" y="237077"/>
                            <a:pt x="210407" y="237649"/>
                            <a:pt x="264795" y="238792"/>
                          </a:cubicBezTo>
                          <a:cubicBezTo>
                            <a:pt x="290036" y="241363"/>
                            <a:pt x="315278" y="244126"/>
                            <a:pt x="340424" y="246983"/>
                          </a:cubicBezTo>
                          <a:cubicBezTo>
                            <a:pt x="333661" y="247269"/>
                            <a:pt x="326898" y="247745"/>
                            <a:pt x="320135" y="248031"/>
                          </a:cubicBezTo>
                          <a:cubicBezTo>
                            <a:pt x="326898" y="248793"/>
                            <a:pt x="333661" y="249460"/>
                            <a:pt x="340328" y="250222"/>
                          </a:cubicBezTo>
                          <a:cubicBezTo>
                            <a:pt x="314801" y="251365"/>
                            <a:pt x="289274" y="252698"/>
                            <a:pt x="263843" y="254222"/>
                          </a:cubicBezTo>
                          <a:close/>
                          <a:moveTo>
                            <a:pt x="411194" y="206216"/>
                          </a:moveTo>
                          <a:cubicBezTo>
                            <a:pt x="352616" y="210217"/>
                            <a:pt x="293942" y="214027"/>
                            <a:pt x="235077" y="215932"/>
                          </a:cubicBezTo>
                          <a:cubicBezTo>
                            <a:pt x="176212" y="217837"/>
                            <a:pt x="117158" y="218122"/>
                            <a:pt x="58484" y="215455"/>
                          </a:cubicBezTo>
                          <a:cubicBezTo>
                            <a:pt x="117253" y="217170"/>
                            <a:pt x="176117" y="215837"/>
                            <a:pt x="234696" y="212884"/>
                          </a:cubicBezTo>
                          <a:cubicBezTo>
                            <a:pt x="238506" y="212693"/>
                            <a:pt x="242221" y="212407"/>
                            <a:pt x="246031" y="212217"/>
                          </a:cubicBezTo>
                          <a:cubicBezTo>
                            <a:pt x="242316" y="212312"/>
                            <a:pt x="238697" y="212503"/>
                            <a:pt x="235077" y="212693"/>
                          </a:cubicBezTo>
                          <a:cubicBezTo>
                            <a:pt x="176212" y="214598"/>
                            <a:pt x="117158" y="214884"/>
                            <a:pt x="58484" y="212217"/>
                          </a:cubicBezTo>
                          <a:cubicBezTo>
                            <a:pt x="117253" y="213931"/>
                            <a:pt x="176117" y="212598"/>
                            <a:pt x="234696" y="209645"/>
                          </a:cubicBezTo>
                          <a:cubicBezTo>
                            <a:pt x="293275" y="206693"/>
                            <a:pt x="351663" y="201930"/>
                            <a:pt x="409956" y="196882"/>
                          </a:cubicBezTo>
                          <a:cubicBezTo>
                            <a:pt x="468249" y="191834"/>
                            <a:pt x="526542" y="186404"/>
                            <a:pt x="585121" y="182023"/>
                          </a:cubicBezTo>
                          <a:lnTo>
                            <a:pt x="607124" y="180404"/>
                          </a:lnTo>
                          <a:lnTo>
                            <a:pt x="629126" y="178975"/>
                          </a:lnTo>
                          <a:cubicBezTo>
                            <a:pt x="643795" y="177927"/>
                            <a:pt x="658559" y="177070"/>
                            <a:pt x="673227" y="176308"/>
                          </a:cubicBezTo>
                          <a:cubicBezTo>
                            <a:pt x="702659" y="174688"/>
                            <a:pt x="732092" y="173450"/>
                            <a:pt x="761524" y="172403"/>
                          </a:cubicBezTo>
                          <a:cubicBezTo>
                            <a:pt x="810006" y="171069"/>
                            <a:pt x="858393" y="170212"/>
                            <a:pt x="906780" y="169450"/>
                          </a:cubicBezTo>
                          <a:lnTo>
                            <a:pt x="1051846" y="167164"/>
                          </a:lnTo>
                          <a:lnTo>
                            <a:pt x="1342073" y="162496"/>
                          </a:lnTo>
                          <a:lnTo>
                            <a:pt x="1922526" y="153162"/>
                          </a:lnTo>
                          <a:lnTo>
                            <a:pt x="2464975" y="150590"/>
                          </a:lnTo>
                          <a:lnTo>
                            <a:pt x="2320481" y="154496"/>
                          </a:lnTo>
                          <a:lnTo>
                            <a:pt x="2464975" y="153829"/>
                          </a:lnTo>
                          <a:lnTo>
                            <a:pt x="1923002" y="168593"/>
                          </a:lnTo>
                          <a:lnTo>
                            <a:pt x="1342549" y="177927"/>
                          </a:lnTo>
                          <a:lnTo>
                            <a:pt x="1052322" y="182594"/>
                          </a:lnTo>
                          <a:lnTo>
                            <a:pt x="907256" y="184880"/>
                          </a:lnTo>
                          <a:cubicBezTo>
                            <a:pt x="858869" y="185642"/>
                            <a:pt x="810578" y="186500"/>
                            <a:pt x="762381" y="187833"/>
                          </a:cubicBezTo>
                          <a:cubicBezTo>
                            <a:pt x="733044" y="188404"/>
                            <a:pt x="703707" y="189167"/>
                            <a:pt x="674465" y="190214"/>
                          </a:cubicBezTo>
                          <a:cubicBezTo>
                            <a:pt x="659797" y="190786"/>
                            <a:pt x="645224" y="191357"/>
                            <a:pt x="630555" y="192119"/>
                          </a:cubicBezTo>
                          <a:lnTo>
                            <a:pt x="608648" y="193167"/>
                          </a:lnTo>
                          <a:lnTo>
                            <a:pt x="586740" y="194405"/>
                          </a:lnTo>
                          <a:cubicBezTo>
                            <a:pt x="528257" y="197739"/>
                            <a:pt x="469773" y="202216"/>
                            <a:pt x="411194" y="206216"/>
                          </a:cubicBezTo>
                          <a:close/>
                          <a:moveTo>
                            <a:pt x="1916525" y="220313"/>
                          </a:moveTo>
                          <a:lnTo>
                            <a:pt x="2003203" y="218313"/>
                          </a:lnTo>
                          <a:lnTo>
                            <a:pt x="2145602" y="220028"/>
                          </a:lnTo>
                          <a:lnTo>
                            <a:pt x="2211991" y="223838"/>
                          </a:lnTo>
                          <a:lnTo>
                            <a:pt x="2176558" y="225076"/>
                          </a:lnTo>
                          <a:lnTo>
                            <a:pt x="2211991" y="227076"/>
                          </a:lnTo>
                          <a:lnTo>
                            <a:pt x="2145411" y="229362"/>
                          </a:lnTo>
                          <a:lnTo>
                            <a:pt x="2003012" y="227647"/>
                          </a:lnTo>
                          <a:lnTo>
                            <a:pt x="1916525" y="223552"/>
                          </a:lnTo>
                          <a:lnTo>
                            <a:pt x="1962722" y="222504"/>
                          </a:lnTo>
                          <a:lnTo>
                            <a:pt x="1916620" y="220313"/>
                          </a:lnTo>
                          <a:close/>
                          <a:moveTo>
                            <a:pt x="583502" y="222695"/>
                          </a:moveTo>
                          <a:cubicBezTo>
                            <a:pt x="607790" y="221647"/>
                            <a:pt x="632079" y="220694"/>
                            <a:pt x="656273" y="219742"/>
                          </a:cubicBezTo>
                          <a:cubicBezTo>
                            <a:pt x="631984" y="219646"/>
                            <a:pt x="607790" y="219456"/>
                            <a:pt x="583502" y="219456"/>
                          </a:cubicBezTo>
                          <a:cubicBezTo>
                            <a:pt x="674465" y="215551"/>
                            <a:pt x="765524" y="212027"/>
                            <a:pt x="856679" y="209074"/>
                          </a:cubicBezTo>
                          <a:cubicBezTo>
                            <a:pt x="1006602" y="207454"/>
                            <a:pt x="1156430" y="207169"/>
                            <a:pt x="1306354" y="208121"/>
                          </a:cubicBezTo>
                          <a:cubicBezTo>
                            <a:pt x="1376267" y="210598"/>
                            <a:pt x="1446181" y="213360"/>
                            <a:pt x="1516094" y="216408"/>
                          </a:cubicBezTo>
                          <a:cubicBezTo>
                            <a:pt x="1497425" y="216694"/>
                            <a:pt x="1478852" y="217170"/>
                            <a:pt x="1460183" y="217456"/>
                          </a:cubicBezTo>
                          <a:cubicBezTo>
                            <a:pt x="1478852" y="218218"/>
                            <a:pt x="1497425" y="218885"/>
                            <a:pt x="1516094" y="219646"/>
                          </a:cubicBezTo>
                          <a:cubicBezTo>
                            <a:pt x="1446086" y="220694"/>
                            <a:pt x="1376077" y="222028"/>
                            <a:pt x="1306068" y="223552"/>
                          </a:cubicBezTo>
                          <a:cubicBezTo>
                            <a:pt x="1156335" y="222599"/>
                            <a:pt x="1006602" y="222885"/>
                            <a:pt x="856964" y="224504"/>
                          </a:cubicBezTo>
                          <a:cubicBezTo>
                            <a:pt x="765905" y="223456"/>
                            <a:pt x="674751" y="222885"/>
                            <a:pt x="583597" y="222695"/>
                          </a:cubicBezTo>
                          <a:close/>
                          <a:moveTo>
                            <a:pt x="626078" y="254794"/>
                          </a:moveTo>
                          <a:cubicBezTo>
                            <a:pt x="663607" y="252508"/>
                            <a:pt x="701135" y="250412"/>
                            <a:pt x="738759" y="248507"/>
                          </a:cubicBezTo>
                          <a:cubicBezTo>
                            <a:pt x="800576" y="248698"/>
                            <a:pt x="862298" y="249269"/>
                            <a:pt x="924116" y="250222"/>
                          </a:cubicBezTo>
                          <a:cubicBezTo>
                            <a:pt x="952881" y="252698"/>
                            <a:pt x="981551" y="255365"/>
                            <a:pt x="1010221" y="258032"/>
                          </a:cubicBezTo>
                          <a:cubicBezTo>
                            <a:pt x="1002506" y="258413"/>
                            <a:pt x="994886" y="258794"/>
                            <a:pt x="987171" y="259175"/>
                          </a:cubicBezTo>
                          <a:cubicBezTo>
                            <a:pt x="994791" y="259842"/>
                            <a:pt x="1002506" y="260509"/>
                            <a:pt x="1010221" y="261271"/>
                          </a:cubicBezTo>
                          <a:cubicBezTo>
                            <a:pt x="981266" y="262604"/>
                            <a:pt x="952405" y="264128"/>
                            <a:pt x="923449" y="265652"/>
                          </a:cubicBezTo>
                          <a:cubicBezTo>
                            <a:pt x="861822" y="264605"/>
                            <a:pt x="800195" y="264033"/>
                            <a:pt x="738569" y="263938"/>
                          </a:cubicBezTo>
                          <a:cubicBezTo>
                            <a:pt x="701135" y="261842"/>
                            <a:pt x="663607" y="259842"/>
                            <a:pt x="626078" y="258032"/>
                          </a:cubicBezTo>
                          <a:cubicBezTo>
                            <a:pt x="636080" y="257461"/>
                            <a:pt x="646081" y="256889"/>
                            <a:pt x="656082" y="256318"/>
                          </a:cubicBezTo>
                          <a:cubicBezTo>
                            <a:pt x="646081" y="255842"/>
                            <a:pt x="636080" y="255270"/>
                            <a:pt x="626078" y="254698"/>
                          </a:cubicBezTo>
                          <a:close/>
                          <a:moveTo>
                            <a:pt x="699326" y="306610"/>
                          </a:moveTo>
                          <a:cubicBezTo>
                            <a:pt x="655511" y="307086"/>
                            <a:pt x="611696" y="307277"/>
                            <a:pt x="567881" y="307277"/>
                          </a:cubicBezTo>
                          <a:cubicBezTo>
                            <a:pt x="541211" y="305276"/>
                            <a:pt x="514636" y="303181"/>
                            <a:pt x="488061" y="300990"/>
                          </a:cubicBezTo>
                          <a:cubicBezTo>
                            <a:pt x="495205" y="300514"/>
                            <a:pt x="502253" y="299942"/>
                            <a:pt x="509397" y="299466"/>
                          </a:cubicBezTo>
                          <a:cubicBezTo>
                            <a:pt x="502349" y="298895"/>
                            <a:pt x="495205" y="298323"/>
                            <a:pt x="488156" y="297752"/>
                          </a:cubicBezTo>
                          <a:cubicBezTo>
                            <a:pt x="514826" y="295846"/>
                            <a:pt x="541496" y="293942"/>
                            <a:pt x="568071" y="291846"/>
                          </a:cubicBezTo>
                          <a:cubicBezTo>
                            <a:pt x="611791" y="291846"/>
                            <a:pt x="655511" y="291655"/>
                            <a:pt x="699230" y="291179"/>
                          </a:cubicBezTo>
                          <a:lnTo>
                            <a:pt x="760667" y="296513"/>
                          </a:lnTo>
                          <a:lnTo>
                            <a:pt x="744284" y="298323"/>
                          </a:lnTo>
                          <a:lnTo>
                            <a:pt x="760667" y="299752"/>
                          </a:lnTo>
                          <a:lnTo>
                            <a:pt x="699421" y="306610"/>
                          </a:lnTo>
                          <a:close/>
                          <a:moveTo>
                            <a:pt x="1448848" y="301085"/>
                          </a:moveTo>
                          <a:cubicBezTo>
                            <a:pt x="1314831" y="296799"/>
                            <a:pt x="1180148" y="295465"/>
                            <a:pt x="1046607" y="303847"/>
                          </a:cubicBezTo>
                          <a:cubicBezTo>
                            <a:pt x="965359" y="308038"/>
                            <a:pt x="884301" y="315754"/>
                            <a:pt x="804958" y="328422"/>
                          </a:cubicBezTo>
                          <a:cubicBezTo>
                            <a:pt x="846487" y="320707"/>
                            <a:pt x="888587" y="314420"/>
                            <a:pt x="931164" y="309181"/>
                          </a:cubicBezTo>
                          <a:cubicBezTo>
                            <a:pt x="888778" y="313277"/>
                            <a:pt x="846677" y="318516"/>
                            <a:pt x="804958" y="325184"/>
                          </a:cubicBezTo>
                          <a:cubicBezTo>
                            <a:pt x="883444" y="310610"/>
                            <a:pt x="964216" y="300800"/>
                            <a:pt x="1045655" y="294608"/>
                          </a:cubicBezTo>
                          <a:cubicBezTo>
                            <a:pt x="1179957" y="286131"/>
                            <a:pt x="1315117" y="287464"/>
                            <a:pt x="1449419" y="291846"/>
                          </a:cubicBezTo>
                          <a:cubicBezTo>
                            <a:pt x="1512094" y="294894"/>
                            <a:pt x="1574578" y="298609"/>
                            <a:pt x="1637062" y="302419"/>
                          </a:cubicBezTo>
                          <a:cubicBezTo>
                            <a:pt x="1603724" y="301466"/>
                            <a:pt x="1570387" y="300609"/>
                            <a:pt x="1537145" y="299847"/>
                          </a:cubicBezTo>
                          <a:cubicBezTo>
                            <a:pt x="1570482" y="301752"/>
                            <a:pt x="1603820" y="303657"/>
                            <a:pt x="1637062" y="305753"/>
                          </a:cubicBezTo>
                          <a:cubicBezTo>
                            <a:pt x="1574292" y="304038"/>
                            <a:pt x="1511522" y="302323"/>
                            <a:pt x="1448848" y="301276"/>
                          </a:cubicBezTo>
                          <a:close/>
                          <a:moveTo>
                            <a:pt x="2056067" y="266890"/>
                          </a:moveTo>
                          <a:lnTo>
                            <a:pt x="1399508" y="268510"/>
                          </a:lnTo>
                          <a:lnTo>
                            <a:pt x="1000220" y="263366"/>
                          </a:lnTo>
                          <a:lnTo>
                            <a:pt x="1106615" y="261461"/>
                          </a:lnTo>
                          <a:lnTo>
                            <a:pt x="1000220" y="260128"/>
                          </a:lnTo>
                          <a:lnTo>
                            <a:pt x="1399508" y="253079"/>
                          </a:lnTo>
                          <a:lnTo>
                            <a:pt x="2056067" y="251460"/>
                          </a:lnTo>
                          <a:lnTo>
                            <a:pt x="2362676" y="256794"/>
                          </a:lnTo>
                          <a:lnTo>
                            <a:pt x="2280952" y="258604"/>
                          </a:lnTo>
                          <a:lnTo>
                            <a:pt x="2362676" y="260032"/>
                          </a:lnTo>
                          <a:lnTo>
                            <a:pt x="2055971" y="26689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8" name="Vrije vorm: vorm 18787">
                      <a:extLst>
                        <a:ext uri="{FF2B5EF4-FFF2-40B4-BE49-F238E27FC236}">
                          <a16:creationId xmlns:a16="http://schemas.microsoft.com/office/drawing/2014/main" id="{0C23126D-CDC0-76F6-798F-D68B6E448C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4278" y="3550602"/>
                      <a:ext cx="220217" cy="8953"/>
                    </a:xfrm>
                    <a:custGeom>
                      <a:avLst/>
                      <a:gdLst>
                        <a:gd name="connsiteX0" fmla="*/ 220218 w 220217"/>
                        <a:gd name="connsiteY0" fmla="*/ 3143 h 8953"/>
                        <a:gd name="connsiteX1" fmla="*/ 220218 w 220217"/>
                        <a:gd name="connsiteY1" fmla="*/ 0 h 8953"/>
                        <a:gd name="connsiteX2" fmla="*/ 0 w 220217"/>
                        <a:gd name="connsiteY2" fmla="*/ 8954 h 8953"/>
                        <a:gd name="connsiteX3" fmla="*/ 220218 w 220217"/>
                        <a:gd name="connsiteY3" fmla="*/ 3143 h 89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8953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6" y="3239"/>
                            <a:pt x="73438" y="6191"/>
                            <a:pt x="0" y="8954"/>
                          </a:cubicBezTo>
                          <a:cubicBezTo>
                            <a:pt x="73438" y="7239"/>
                            <a:pt x="146876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89" name="Vrije vorm: vorm 18788">
                      <a:extLst>
                        <a:ext uri="{FF2B5EF4-FFF2-40B4-BE49-F238E27FC236}">
                          <a16:creationId xmlns:a16="http://schemas.microsoft.com/office/drawing/2014/main" id="{FD21A462-B8DA-DA7B-D932-DA9922CC81A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408" y="3329700"/>
                      <a:ext cx="1809178" cy="33861"/>
                    </a:xfrm>
                    <a:custGeom>
                      <a:avLst/>
                      <a:gdLst>
                        <a:gd name="connsiteX0" fmla="*/ 1810 w 1809178"/>
                        <a:gd name="connsiteY0" fmla="*/ 26782 h 33861"/>
                        <a:gd name="connsiteX1" fmla="*/ 80582 w 1809178"/>
                        <a:gd name="connsiteY1" fmla="*/ 32211 h 33861"/>
                        <a:gd name="connsiteX2" fmla="*/ 209169 w 1809178"/>
                        <a:gd name="connsiteY2" fmla="*/ 33735 h 33861"/>
                        <a:gd name="connsiteX3" fmla="*/ 483203 w 1809178"/>
                        <a:gd name="connsiteY3" fmla="*/ 23639 h 33861"/>
                        <a:gd name="connsiteX4" fmla="*/ 934879 w 1809178"/>
                        <a:gd name="connsiteY4" fmla="*/ 4017 h 33861"/>
                        <a:gd name="connsiteX5" fmla="*/ 1387602 w 1809178"/>
                        <a:gd name="connsiteY5" fmla="*/ 10685 h 33861"/>
                        <a:gd name="connsiteX6" fmla="*/ 1696593 w 1809178"/>
                        <a:gd name="connsiteY6" fmla="*/ 22686 h 33861"/>
                        <a:gd name="connsiteX7" fmla="*/ 1809179 w 1809178"/>
                        <a:gd name="connsiteY7" fmla="*/ 21258 h 33861"/>
                        <a:gd name="connsiteX8" fmla="*/ 1387602 w 1809178"/>
                        <a:gd name="connsiteY8" fmla="*/ 7446 h 33861"/>
                        <a:gd name="connsiteX9" fmla="*/ 934879 w 1809178"/>
                        <a:gd name="connsiteY9" fmla="*/ 779 h 33861"/>
                        <a:gd name="connsiteX10" fmla="*/ 483203 w 1809178"/>
                        <a:gd name="connsiteY10" fmla="*/ 20400 h 33861"/>
                        <a:gd name="connsiteX11" fmla="*/ 209169 w 1809178"/>
                        <a:gd name="connsiteY11" fmla="*/ 30497 h 33861"/>
                        <a:gd name="connsiteX12" fmla="*/ 1810 w 1809178"/>
                        <a:gd name="connsiteY12" fmla="*/ 25258 h 33861"/>
                        <a:gd name="connsiteX13" fmla="*/ 1810 w 1809178"/>
                        <a:gd name="connsiteY13" fmla="*/ 25258 h 33861"/>
                        <a:gd name="connsiteX14" fmla="*/ 0 w 1809178"/>
                        <a:gd name="connsiteY14" fmla="*/ 25163 h 33861"/>
                        <a:gd name="connsiteX15" fmla="*/ 0 w 1809178"/>
                        <a:gd name="connsiteY15" fmla="*/ 26592 h 33861"/>
                        <a:gd name="connsiteX16" fmla="*/ 1810 w 1809178"/>
                        <a:gd name="connsiteY16" fmla="*/ 26782 h 33861"/>
                        <a:gd name="connsiteX17" fmla="*/ 1810 w 1809178"/>
                        <a:gd name="connsiteY17" fmla="*/ 26782 h 338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3861">
                          <a:moveTo>
                            <a:pt x="1810" y="26782"/>
                          </a:moveTo>
                          <a:cubicBezTo>
                            <a:pt x="28003" y="28973"/>
                            <a:pt x="54293" y="30783"/>
                            <a:pt x="80582" y="32211"/>
                          </a:cubicBezTo>
                          <a:cubicBezTo>
                            <a:pt x="123349" y="33640"/>
                            <a:pt x="166307" y="34116"/>
                            <a:pt x="209169" y="33735"/>
                          </a:cubicBezTo>
                          <a:cubicBezTo>
                            <a:pt x="300704" y="32973"/>
                            <a:pt x="392049" y="28878"/>
                            <a:pt x="483203" y="23639"/>
                          </a:cubicBezTo>
                          <a:cubicBezTo>
                            <a:pt x="633413" y="16686"/>
                            <a:pt x="783622" y="6875"/>
                            <a:pt x="934879" y="4017"/>
                          </a:cubicBezTo>
                          <a:cubicBezTo>
                            <a:pt x="1086136" y="1350"/>
                            <a:pt x="1237107" y="5922"/>
                            <a:pt x="1387602" y="10685"/>
                          </a:cubicBezTo>
                          <a:cubicBezTo>
                            <a:pt x="1490567" y="15447"/>
                            <a:pt x="1593437" y="20115"/>
                            <a:pt x="1696593" y="22686"/>
                          </a:cubicBezTo>
                          <a:cubicBezTo>
                            <a:pt x="1734122" y="22496"/>
                            <a:pt x="1771650" y="22115"/>
                            <a:pt x="1809179" y="21258"/>
                          </a:cubicBezTo>
                          <a:cubicBezTo>
                            <a:pt x="1668304" y="20400"/>
                            <a:pt x="1528001" y="13828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40018" y="31068"/>
                            <a:pt x="70676" y="29640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0" name="Vrije vorm: vorm 18789">
                      <a:extLst>
                        <a:ext uri="{FF2B5EF4-FFF2-40B4-BE49-F238E27FC236}">
                          <a16:creationId xmlns:a16="http://schemas.microsoft.com/office/drawing/2014/main" id="{EE13AA1D-14AE-FD47-D3E3-D80F2EFEDCF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2283"/>
                      <a:ext cx="326993" cy="7524"/>
                    </a:xfrm>
                    <a:custGeom>
                      <a:avLst/>
                      <a:gdLst>
                        <a:gd name="connsiteX0" fmla="*/ 325660 w 326993"/>
                        <a:gd name="connsiteY0" fmla="*/ 4286 h 7524"/>
                        <a:gd name="connsiteX1" fmla="*/ 105346 w 326993"/>
                        <a:gd name="connsiteY1" fmla="*/ 0 h 7524"/>
                        <a:gd name="connsiteX2" fmla="*/ 0 w 326993"/>
                        <a:gd name="connsiteY2" fmla="*/ 2857 h 7524"/>
                        <a:gd name="connsiteX3" fmla="*/ 27908 w 326993"/>
                        <a:gd name="connsiteY3" fmla="*/ 5334 h 7524"/>
                        <a:gd name="connsiteX4" fmla="*/ 105346 w 326993"/>
                        <a:gd name="connsiteY4" fmla="*/ 3238 h 7524"/>
                        <a:gd name="connsiteX5" fmla="*/ 326993 w 326993"/>
                        <a:gd name="connsiteY5" fmla="*/ 7525 h 7524"/>
                        <a:gd name="connsiteX6" fmla="*/ 325660 w 326993"/>
                        <a:gd name="connsiteY6" fmla="*/ 4286 h 75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524">
                          <a:moveTo>
                            <a:pt x="325660" y="4286"/>
                          </a:moveTo>
                          <a:cubicBezTo>
                            <a:pt x="252222" y="3429"/>
                            <a:pt x="178784" y="2000"/>
                            <a:pt x="105346" y="0"/>
                          </a:cubicBezTo>
                          <a:cubicBezTo>
                            <a:pt x="70295" y="1048"/>
                            <a:pt x="35147" y="2000"/>
                            <a:pt x="0" y="2857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96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525"/>
                          </a:cubicBezTo>
                          <a:cubicBezTo>
                            <a:pt x="326612" y="6382"/>
                            <a:pt x="326136" y="5334"/>
                            <a:pt x="325660" y="4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1" name="Vrije vorm: vorm 18790">
                      <a:extLst>
                        <a:ext uri="{FF2B5EF4-FFF2-40B4-BE49-F238E27FC236}">
                          <a16:creationId xmlns:a16="http://schemas.microsoft.com/office/drawing/2014/main" id="{F12F9B6B-38F6-4F7E-17A8-1153948B81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025" y="3550507"/>
                      <a:ext cx="1869471" cy="56483"/>
                    </a:xfrm>
                    <a:custGeom>
                      <a:avLst/>
                      <a:gdLst>
                        <a:gd name="connsiteX0" fmla="*/ 999268 w 1869471"/>
                        <a:gd name="connsiteY0" fmla="*/ 12192 h 56483"/>
                        <a:gd name="connsiteX1" fmla="*/ 773049 w 1869471"/>
                        <a:gd name="connsiteY1" fmla="*/ 8477 h 56483"/>
                        <a:gd name="connsiteX2" fmla="*/ 546449 w 1869471"/>
                        <a:gd name="connsiteY2" fmla="*/ 11906 h 56483"/>
                        <a:gd name="connsiteX3" fmla="*/ 0 w 1869471"/>
                        <a:gd name="connsiteY3" fmla="*/ 56483 h 56483"/>
                        <a:gd name="connsiteX4" fmla="*/ 288608 w 1869471"/>
                        <a:gd name="connsiteY4" fmla="*/ 32385 h 56483"/>
                        <a:gd name="connsiteX5" fmla="*/ 546354 w 1869471"/>
                        <a:gd name="connsiteY5" fmla="*/ 15049 h 56483"/>
                        <a:gd name="connsiteX6" fmla="*/ 772954 w 1869471"/>
                        <a:gd name="connsiteY6" fmla="*/ 11621 h 56483"/>
                        <a:gd name="connsiteX7" fmla="*/ 999172 w 1869471"/>
                        <a:gd name="connsiteY7" fmla="*/ 15335 h 56483"/>
                        <a:gd name="connsiteX8" fmla="*/ 1451515 w 1869471"/>
                        <a:gd name="connsiteY8" fmla="*/ 12668 h 56483"/>
                        <a:gd name="connsiteX9" fmla="*/ 1649159 w 1869471"/>
                        <a:gd name="connsiteY9" fmla="*/ 8954 h 56483"/>
                        <a:gd name="connsiteX10" fmla="*/ 1869472 w 1869471"/>
                        <a:gd name="connsiteY10" fmla="*/ 0 h 56483"/>
                        <a:gd name="connsiteX11" fmla="*/ 1869472 w 1869471"/>
                        <a:gd name="connsiteY11" fmla="*/ 0 h 56483"/>
                        <a:gd name="connsiteX12" fmla="*/ 1451610 w 1869471"/>
                        <a:gd name="connsiteY12" fmla="*/ 9430 h 56483"/>
                        <a:gd name="connsiteX13" fmla="*/ 999268 w 1869471"/>
                        <a:gd name="connsiteY13" fmla="*/ 12097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6483">
                          <a:moveTo>
                            <a:pt x="999268" y="12192"/>
                          </a:moveTo>
                          <a:cubicBezTo>
                            <a:pt x="923925" y="11430"/>
                            <a:pt x="848582" y="9239"/>
                            <a:pt x="773049" y="8477"/>
                          </a:cubicBezTo>
                          <a:cubicBezTo>
                            <a:pt x="697516" y="7525"/>
                            <a:pt x="621792" y="8954"/>
                            <a:pt x="546449" y="11906"/>
                          </a:cubicBezTo>
                          <a:cubicBezTo>
                            <a:pt x="362998" y="20288"/>
                            <a:pt x="181356" y="38386"/>
                            <a:pt x="0" y="56483"/>
                          </a:cubicBezTo>
                          <a:cubicBezTo>
                            <a:pt x="96107" y="48006"/>
                            <a:pt x="192215" y="39529"/>
                            <a:pt x="288608" y="32385"/>
                          </a:cubicBezTo>
                          <a:cubicBezTo>
                            <a:pt x="374237" y="25146"/>
                            <a:pt x="460058" y="19050"/>
                            <a:pt x="546354" y="15049"/>
                          </a:cubicBezTo>
                          <a:cubicBezTo>
                            <a:pt x="621792" y="12097"/>
                            <a:pt x="697421" y="10668"/>
                            <a:pt x="772954" y="11621"/>
                          </a:cubicBezTo>
                          <a:cubicBezTo>
                            <a:pt x="848487" y="12382"/>
                            <a:pt x="923830" y="14573"/>
                            <a:pt x="999172" y="15335"/>
                          </a:cubicBezTo>
                          <a:cubicBezTo>
                            <a:pt x="1149953" y="17145"/>
                            <a:pt x="1300734" y="15812"/>
                            <a:pt x="1451515" y="12668"/>
                          </a:cubicBezTo>
                          <a:cubicBezTo>
                            <a:pt x="1517428" y="11716"/>
                            <a:pt x="1583246" y="10478"/>
                            <a:pt x="1649159" y="8954"/>
                          </a:cubicBezTo>
                          <a:cubicBezTo>
                            <a:pt x="1722596" y="6191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00"/>
                            <a:pt x="1590866" y="7525"/>
                            <a:pt x="1451610" y="9430"/>
                          </a:cubicBezTo>
                          <a:cubicBezTo>
                            <a:pt x="1300829" y="12573"/>
                            <a:pt x="1149953" y="13906"/>
                            <a:pt x="999268" y="12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2" name="Vrije vorm: vorm 18791">
                      <a:extLst>
                        <a:ext uri="{FF2B5EF4-FFF2-40B4-BE49-F238E27FC236}">
                          <a16:creationId xmlns:a16="http://schemas.microsoft.com/office/drawing/2014/main" id="{5A215ED4-BF82-FC30-A612-4EA16F4CC0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837" y="3512311"/>
                      <a:ext cx="588359" cy="19827"/>
                    </a:xfrm>
                    <a:custGeom>
                      <a:avLst/>
                      <a:gdLst>
                        <a:gd name="connsiteX0" fmla="*/ 1715 w 588359"/>
                        <a:gd name="connsiteY0" fmla="*/ 15716 h 19827"/>
                        <a:gd name="connsiteX1" fmla="*/ 53245 w 588359"/>
                        <a:gd name="connsiteY1" fmla="*/ 18860 h 19827"/>
                        <a:gd name="connsiteX2" fmla="*/ 140399 w 588359"/>
                        <a:gd name="connsiteY2" fmla="*/ 19526 h 19827"/>
                        <a:gd name="connsiteX3" fmla="*/ 445865 w 588359"/>
                        <a:gd name="connsiteY3" fmla="*/ 11716 h 19827"/>
                        <a:gd name="connsiteX4" fmla="*/ 513207 w 588359"/>
                        <a:gd name="connsiteY4" fmla="*/ 8287 h 19827"/>
                        <a:gd name="connsiteX5" fmla="*/ 588359 w 588359"/>
                        <a:gd name="connsiteY5" fmla="*/ 0 h 19827"/>
                        <a:gd name="connsiteX6" fmla="*/ 445865 w 588359"/>
                        <a:gd name="connsiteY6" fmla="*/ 8477 h 19827"/>
                        <a:gd name="connsiteX7" fmla="*/ 140399 w 588359"/>
                        <a:gd name="connsiteY7" fmla="*/ 16288 h 19827"/>
                        <a:gd name="connsiteX8" fmla="*/ 1810 w 588359"/>
                        <a:gd name="connsiteY8" fmla="*/ 14192 h 19827"/>
                        <a:gd name="connsiteX9" fmla="*/ 1810 w 588359"/>
                        <a:gd name="connsiteY9" fmla="*/ 14192 h 19827"/>
                        <a:gd name="connsiteX10" fmla="*/ 0 w 588359"/>
                        <a:gd name="connsiteY10" fmla="*/ 14192 h 19827"/>
                        <a:gd name="connsiteX11" fmla="*/ 0 w 588359"/>
                        <a:gd name="connsiteY11" fmla="*/ 15716 h 19827"/>
                        <a:gd name="connsiteX12" fmla="*/ 1810 w 588359"/>
                        <a:gd name="connsiteY12" fmla="*/ 15812 h 19827"/>
                        <a:gd name="connsiteX13" fmla="*/ 1810 w 588359"/>
                        <a:gd name="connsiteY13" fmla="*/ 15812 h 1982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359" h="19827">
                          <a:moveTo>
                            <a:pt x="1715" y="15716"/>
                          </a:moveTo>
                          <a:cubicBezTo>
                            <a:pt x="18860" y="16764"/>
                            <a:pt x="36005" y="18002"/>
                            <a:pt x="53245" y="18860"/>
                          </a:cubicBezTo>
                          <a:cubicBezTo>
                            <a:pt x="82296" y="19336"/>
                            <a:pt x="111347" y="19621"/>
                            <a:pt x="140399" y="19526"/>
                          </a:cubicBezTo>
                          <a:cubicBezTo>
                            <a:pt x="242316" y="20764"/>
                            <a:pt x="344424" y="18193"/>
                            <a:pt x="445865" y="11716"/>
                          </a:cubicBezTo>
                          <a:cubicBezTo>
                            <a:pt x="468344" y="10763"/>
                            <a:pt x="490823" y="9620"/>
                            <a:pt x="513207" y="8287"/>
                          </a:cubicBezTo>
                          <a:cubicBezTo>
                            <a:pt x="538353" y="5715"/>
                            <a:pt x="563404" y="2953"/>
                            <a:pt x="588359" y="0"/>
                          </a:cubicBezTo>
                          <a:cubicBezTo>
                            <a:pt x="540925" y="3715"/>
                            <a:pt x="493395" y="6477"/>
                            <a:pt x="445865" y="8477"/>
                          </a:cubicBezTo>
                          <a:cubicBezTo>
                            <a:pt x="344424" y="14954"/>
                            <a:pt x="242316" y="17526"/>
                            <a:pt x="140399" y="16288"/>
                          </a:cubicBezTo>
                          <a:cubicBezTo>
                            <a:pt x="94202" y="16478"/>
                            <a:pt x="48006" y="15621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3" name="Vrije vorm: vorm 18792">
                      <a:extLst>
                        <a:ext uri="{FF2B5EF4-FFF2-40B4-BE49-F238E27FC236}">
                          <a16:creationId xmlns:a16="http://schemas.microsoft.com/office/drawing/2014/main" id="{752556E3-51D3-AE91-5631-147023B6159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9033" y="3531691"/>
                      <a:ext cx="832104" cy="36722"/>
                    </a:xfrm>
                    <a:custGeom>
                      <a:avLst/>
                      <a:gdLst>
                        <a:gd name="connsiteX0" fmla="*/ 644462 w 832104"/>
                        <a:gd name="connsiteY0" fmla="*/ 6718 h 36722"/>
                        <a:gd name="connsiteX1" fmla="*/ 732187 w 832104"/>
                        <a:gd name="connsiteY1" fmla="*/ 11386 h 36722"/>
                        <a:gd name="connsiteX2" fmla="*/ 832104 w 832104"/>
                        <a:gd name="connsiteY2" fmla="*/ 13957 h 36722"/>
                        <a:gd name="connsiteX3" fmla="*/ 644462 w 832104"/>
                        <a:gd name="connsiteY3" fmla="*/ 3385 h 36722"/>
                        <a:gd name="connsiteX4" fmla="*/ 240697 w 832104"/>
                        <a:gd name="connsiteY4" fmla="*/ 6147 h 36722"/>
                        <a:gd name="connsiteX5" fmla="*/ 0 w 832104"/>
                        <a:gd name="connsiteY5" fmla="*/ 36722 h 36722"/>
                        <a:gd name="connsiteX6" fmla="*/ 126206 w 832104"/>
                        <a:gd name="connsiteY6" fmla="*/ 20720 h 36722"/>
                        <a:gd name="connsiteX7" fmla="*/ 240792 w 832104"/>
                        <a:gd name="connsiteY7" fmla="*/ 9385 h 36722"/>
                        <a:gd name="connsiteX8" fmla="*/ 644557 w 832104"/>
                        <a:gd name="connsiteY8" fmla="*/ 6623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462" y="6718"/>
                          </a:moveTo>
                          <a:cubicBezTo>
                            <a:pt x="673703" y="8147"/>
                            <a:pt x="702945" y="9766"/>
                            <a:pt x="732187" y="11386"/>
                          </a:cubicBezTo>
                          <a:cubicBezTo>
                            <a:pt x="765524" y="12148"/>
                            <a:pt x="798862" y="13100"/>
                            <a:pt x="832104" y="13957"/>
                          </a:cubicBezTo>
                          <a:cubicBezTo>
                            <a:pt x="769620" y="10148"/>
                            <a:pt x="707136" y="6433"/>
                            <a:pt x="644462" y="3385"/>
                          </a:cubicBezTo>
                          <a:cubicBezTo>
                            <a:pt x="510159" y="-901"/>
                            <a:pt x="375094" y="-2235"/>
                            <a:pt x="240697" y="6147"/>
                          </a:cubicBezTo>
                          <a:cubicBezTo>
                            <a:pt x="159258" y="12338"/>
                            <a:pt x="78486" y="22149"/>
                            <a:pt x="0" y="36722"/>
                          </a:cubicBezTo>
                          <a:cubicBezTo>
                            <a:pt x="41624" y="30055"/>
                            <a:pt x="83820" y="24911"/>
                            <a:pt x="126206" y="20720"/>
                          </a:cubicBezTo>
                          <a:cubicBezTo>
                            <a:pt x="164116" y="16053"/>
                            <a:pt x="202406" y="12243"/>
                            <a:pt x="240792" y="9385"/>
                          </a:cubicBezTo>
                          <a:cubicBezTo>
                            <a:pt x="375094" y="908"/>
                            <a:pt x="510254" y="2242"/>
                            <a:pt x="644557" y="6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4" name="Vrije vorm: vorm 18793">
                      <a:extLst>
                        <a:ext uri="{FF2B5EF4-FFF2-40B4-BE49-F238E27FC236}">
                          <a16:creationId xmlns:a16="http://schemas.microsoft.com/office/drawing/2014/main" id="{F3665F67-D487-BB8B-D828-F9F2F25B2D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3065"/>
                      <a:ext cx="352901" cy="5619"/>
                    </a:xfrm>
                    <a:custGeom>
                      <a:avLst/>
                      <a:gdLst>
                        <a:gd name="connsiteX0" fmla="*/ 0 w 352901"/>
                        <a:gd name="connsiteY0" fmla="*/ 3715 h 5619"/>
                        <a:gd name="connsiteX1" fmla="*/ 72104 w 352901"/>
                        <a:gd name="connsiteY1" fmla="*/ 5620 h 5619"/>
                        <a:gd name="connsiteX2" fmla="*/ 135255 w 352901"/>
                        <a:gd name="connsiteY2" fmla="*/ 4381 h 5619"/>
                        <a:gd name="connsiteX3" fmla="*/ 352901 w 352901"/>
                        <a:gd name="connsiteY3" fmla="*/ 3238 h 5619"/>
                        <a:gd name="connsiteX4" fmla="*/ 352901 w 352901"/>
                        <a:gd name="connsiteY4" fmla="*/ 0 h 5619"/>
                        <a:gd name="connsiteX5" fmla="*/ 135255 w 352901"/>
                        <a:gd name="connsiteY5" fmla="*/ 1143 h 5619"/>
                        <a:gd name="connsiteX6" fmla="*/ 0 w 352901"/>
                        <a:gd name="connsiteY6" fmla="*/ 3715 h 561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619">
                          <a:moveTo>
                            <a:pt x="0" y="3715"/>
                          </a:moveTo>
                          <a:cubicBezTo>
                            <a:pt x="24003" y="4381"/>
                            <a:pt x="48006" y="4953"/>
                            <a:pt x="72104" y="5620"/>
                          </a:cubicBezTo>
                          <a:cubicBezTo>
                            <a:pt x="93154" y="5239"/>
                            <a:pt x="114205" y="4858"/>
                            <a:pt x="135255" y="4381"/>
                          </a:cubicBezTo>
                          <a:cubicBezTo>
                            <a:pt x="207835" y="4381"/>
                            <a:pt x="280321" y="3905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667"/>
                            <a:pt x="207835" y="1143"/>
                            <a:pt x="135255" y="1143"/>
                          </a:cubicBezTo>
                          <a:cubicBezTo>
                            <a:pt x="90202" y="2191"/>
                            <a:pt x="45053" y="3048"/>
                            <a:pt x="0" y="371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5" name="Vrije vorm: vorm 18794">
                      <a:extLst>
                        <a:ext uri="{FF2B5EF4-FFF2-40B4-BE49-F238E27FC236}">
                          <a16:creationId xmlns:a16="http://schemas.microsoft.com/office/drawing/2014/main" id="{5D80B234-DFD7-E332-EA9A-0B8F9C6259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260" y="3373628"/>
                      <a:ext cx="219932" cy="12096"/>
                    </a:xfrm>
                    <a:custGeom>
                      <a:avLst/>
                      <a:gdLst>
                        <a:gd name="connsiteX0" fmla="*/ 64770 w 219932"/>
                        <a:gd name="connsiteY0" fmla="*/ 4096 h 12096"/>
                        <a:gd name="connsiteX1" fmla="*/ 170688 w 219932"/>
                        <a:gd name="connsiteY1" fmla="*/ 9620 h 12096"/>
                        <a:gd name="connsiteX2" fmla="*/ 193548 w 219932"/>
                        <a:gd name="connsiteY2" fmla="*/ 12097 h 12096"/>
                        <a:gd name="connsiteX3" fmla="*/ 219932 w 219932"/>
                        <a:gd name="connsiteY3" fmla="*/ 11621 h 12096"/>
                        <a:gd name="connsiteX4" fmla="*/ 170783 w 219932"/>
                        <a:gd name="connsiteY4" fmla="*/ 6382 h 12096"/>
                        <a:gd name="connsiteX5" fmla="*/ 64865 w 219932"/>
                        <a:gd name="connsiteY5" fmla="*/ 857 h 12096"/>
                        <a:gd name="connsiteX6" fmla="*/ 0 w 219932"/>
                        <a:gd name="connsiteY6" fmla="*/ 0 h 12096"/>
                        <a:gd name="connsiteX7" fmla="*/ 34100 w 219932"/>
                        <a:gd name="connsiteY7" fmla="*/ 3715 h 12096"/>
                        <a:gd name="connsiteX8" fmla="*/ 64770 w 219932"/>
                        <a:gd name="connsiteY8" fmla="*/ 4096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096">
                          <a:moveTo>
                            <a:pt x="64770" y="4096"/>
                          </a:moveTo>
                          <a:cubicBezTo>
                            <a:pt x="100013" y="6096"/>
                            <a:pt x="135350" y="7906"/>
                            <a:pt x="170688" y="9620"/>
                          </a:cubicBezTo>
                          <a:lnTo>
                            <a:pt x="193548" y="12097"/>
                          </a:lnTo>
                          <a:lnTo>
                            <a:pt x="219932" y="11621"/>
                          </a:lnTo>
                          <a:lnTo>
                            <a:pt x="170783" y="6382"/>
                          </a:lnTo>
                          <a:cubicBezTo>
                            <a:pt x="135446" y="4763"/>
                            <a:pt x="100108" y="285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6" name="Vrije vorm: vorm 18795">
                      <a:extLst>
                        <a:ext uri="{FF2B5EF4-FFF2-40B4-BE49-F238E27FC236}">
                          <a16:creationId xmlns:a16="http://schemas.microsoft.com/office/drawing/2014/main" id="{ECEE40ED-447E-41A0-D417-5DCD47DE909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096" y="3381724"/>
                      <a:ext cx="311848" cy="16683"/>
                    </a:xfrm>
                    <a:custGeom>
                      <a:avLst/>
                      <a:gdLst>
                        <a:gd name="connsiteX0" fmla="*/ 91440 w 311848"/>
                        <a:gd name="connsiteY0" fmla="*/ 14097 h 16683"/>
                        <a:gd name="connsiteX1" fmla="*/ 241459 w 311848"/>
                        <a:gd name="connsiteY1" fmla="*/ 5810 h 16683"/>
                        <a:gd name="connsiteX2" fmla="*/ 274892 w 311848"/>
                        <a:gd name="connsiteY2" fmla="*/ 4572 h 16683"/>
                        <a:gd name="connsiteX3" fmla="*/ 311849 w 311848"/>
                        <a:gd name="connsiteY3" fmla="*/ 0 h 16683"/>
                        <a:gd name="connsiteX4" fmla="*/ 241364 w 311848"/>
                        <a:gd name="connsiteY4" fmla="*/ 2572 h 16683"/>
                        <a:gd name="connsiteX5" fmla="*/ 91345 w 311848"/>
                        <a:gd name="connsiteY5" fmla="*/ 10858 h 16683"/>
                        <a:gd name="connsiteX6" fmla="*/ 0 w 311848"/>
                        <a:gd name="connsiteY6" fmla="*/ 16478 h 16683"/>
                        <a:gd name="connsiteX7" fmla="*/ 48768 w 311848"/>
                        <a:gd name="connsiteY7" fmla="*/ 16669 h 16683"/>
                        <a:gd name="connsiteX8" fmla="*/ 91345 w 311848"/>
                        <a:gd name="connsiteY8" fmla="*/ 14002 h 166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683">
                          <a:moveTo>
                            <a:pt x="91440" y="14097"/>
                          </a:moveTo>
                          <a:cubicBezTo>
                            <a:pt x="141541" y="12192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4" y="2572"/>
                          </a:cubicBezTo>
                          <a:cubicBezTo>
                            <a:pt x="191453" y="6191"/>
                            <a:pt x="141446" y="8953"/>
                            <a:pt x="91345" y="10858"/>
                          </a:cubicBezTo>
                          <a:cubicBezTo>
                            <a:pt x="60960" y="13049"/>
                            <a:pt x="30480" y="14954"/>
                            <a:pt x="0" y="16478"/>
                          </a:cubicBezTo>
                          <a:cubicBezTo>
                            <a:pt x="16288" y="16764"/>
                            <a:pt x="32576" y="16669"/>
                            <a:pt x="48768" y="16669"/>
                          </a:cubicBezTo>
                          <a:cubicBezTo>
                            <a:pt x="62960" y="15811"/>
                            <a:pt x="77153" y="15049"/>
                            <a:pt x="91345" y="1400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7" name="Vrije vorm: vorm 18796">
                      <a:extLst>
                        <a:ext uri="{FF2B5EF4-FFF2-40B4-BE49-F238E27FC236}">
                          <a16:creationId xmlns:a16="http://schemas.microsoft.com/office/drawing/2014/main" id="{DEB3338F-F20A-F127-13E6-DEEDCC98B1B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1734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00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953 h 6667"/>
                        <a:gd name="connsiteX6" fmla="*/ 260033 w 295465"/>
                        <a:gd name="connsiteY6" fmla="*/ 6668 h 6667"/>
                        <a:gd name="connsiteX7" fmla="*/ 295465 w 295465"/>
                        <a:gd name="connsiteY7" fmla="*/ 5524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00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953"/>
                          </a:lnTo>
                          <a:lnTo>
                            <a:pt x="260033" y="6668"/>
                          </a:lnTo>
                          <a:lnTo>
                            <a:pt x="295465" y="5524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8" name="Vrije vorm: vorm 18797">
                      <a:extLst>
                        <a:ext uri="{FF2B5EF4-FFF2-40B4-BE49-F238E27FC236}">
                          <a16:creationId xmlns:a16="http://schemas.microsoft.com/office/drawing/2014/main" id="{4E1F50C1-EE45-B792-865E-19F3AF0C22F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4786"/>
                      <a:ext cx="1362456" cy="10001"/>
                    </a:xfrm>
                    <a:custGeom>
                      <a:avLst/>
                      <a:gdLst>
                        <a:gd name="connsiteX0" fmla="*/ 399288 w 1362456"/>
                        <a:gd name="connsiteY0" fmla="*/ 1619 h 10001"/>
                        <a:gd name="connsiteX1" fmla="*/ 0 w 1362456"/>
                        <a:gd name="connsiteY1" fmla="*/ 8668 h 10001"/>
                        <a:gd name="connsiteX2" fmla="*/ 106394 w 1362456"/>
                        <a:gd name="connsiteY2" fmla="*/ 10001 h 10001"/>
                        <a:gd name="connsiteX3" fmla="*/ 399288 w 1362456"/>
                        <a:gd name="connsiteY3" fmla="*/ 4858 h 10001"/>
                        <a:gd name="connsiteX4" fmla="*/ 1055846 w 1362456"/>
                        <a:gd name="connsiteY4" fmla="*/ 3238 h 10001"/>
                        <a:gd name="connsiteX5" fmla="*/ 1280732 w 1362456"/>
                        <a:gd name="connsiteY5" fmla="*/ 7144 h 10001"/>
                        <a:gd name="connsiteX6" fmla="*/ 1362456 w 1362456"/>
                        <a:gd name="connsiteY6" fmla="*/ 5334 h 10001"/>
                        <a:gd name="connsiteX7" fmla="*/ 1055846 w 1362456"/>
                        <a:gd name="connsiteY7" fmla="*/ 0 h 10001"/>
                        <a:gd name="connsiteX8" fmla="*/ 399288 w 1362456"/>
                        <a:gd name="connsiteY8" fmla="*/ 1619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0001">
                          <a:moveTo>
                            <a:pt x="399288" y="1619"/>
                          </a:moveTo>
                          <a:lnTo>
                            <a:pt x="0" y="8668"/>
                          </a:lnTo>
                          <a:lnTo>
                            <a:pt x="106394" y="10001"/>
                          </a:lnTo>
                          <a:lnTo>
                            <a:pt x="399288" y="4858"/>
                          </a:lnTo>
                          <a:lnTo>
                            <a:pt x="1055846" y="3238"/>
                          </a:lnTo>
                          <a:lnTo>
                            <a:pt x="1280732" y="7144"/>
                          </a:lnTo>
                          <a:lnTo>
                            <a:pt x="1362456" y="5334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99" name="Vrije vorm: vorm 18798">
                      <a:extLst>
                        <a:ext uri="{FF2B5EF4-FFF2-40B4-BE49-F238E27FC236}">
                          <a16:creationId xmlns:a16="http://schemas.microsoft.com/office/drawing/2014/main" id="{A13A01B2-968A-E02A-8BD5-5D0C7F183E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481" y="3450998"/>
                      <a:ext cx="932592" cy="12164"/>
                    </a:xfrm>
                    <a:custGeom>
                      <a:avLst/>
                      <a:gdLst>
                        <a:gd name="connsiteX0" fmla="*/ 722852 w 932592"/>
                        <a:gd name="connsiteY0" fmla="*/ 3783 h 12164"/>
                        <a:gd name="connsiteX1" fmla="*/ 876681 w 932592"/>
                        <a:gd name="connsiteY1" fmla="*/ 9879 h 12164"/>
                        <a:gd name="connsiteX2" fmla="*/ 932593 w 932592"/>
                        <a:gd name="connsiteY2" fmla="*/ 8831 h 12164"/>
                        <a:gd name="connsiteX3" fmla="*/ 722852 w 932592"/>
                        <a:gd name="connsiteY3" fmla="*/ 544 h 12164"/>
                        <a:gd name="connsiteX4" fmla="*/ 273177 w 932592"/>
                        <a:gd name="connsiteY4" fmla="*/ 1497 h 12164"/>
                        <a:gd name="connsiteX5" fmla="*/ 0 w 932592"/>
                        <a:gd name="connsiteY5" fmla="*/ 11879 h 12164"/>
                        <a:gd name="connsiteX6" fmla="*/ 72771 w 932592"/>
                        <a:gd name="connsiteY6" fmla="*/ 12165 h 12164"/>
                        <a:gd name="connsiteX7" fmla="*/ 273082 w 932592"/>
                        <a:gd name="connsiteY7" fmla="*/ 4735 h 12164"/>
                        <a:gd name="connsiteX8" fmla="*/ 722757 w 932592"/>
                        <a:gd name="connsiteY8" fmla="*/ 3783 h 121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164">
                          <a:moveTo>
                            <a:pt x="722852" y="3783"/>
                          </a:moveTo>
                          <a:cubicBezTo>
                            <a:pt x="774192" y="5592"/>
                            <a:pt x="825436" y="7688"/>
                            <a:pt x="876681" y="9879"/>
                          </a:cubicBezTo>
                          <a:cubicBezTo>
                            <a:pt x="895350" y="9593"/>
                            <a:pt x="913924" y="9117"/>
                            <a:pt x="932593" y="8831"/>
                          </a:cubicBezTo>
                          <a:cubicBezTo>
                            <a:pt x="862774" y="5783"/>
                            <a:pt x="792861" y="3021"/>
                            <a:pt x="722852" y="544"/>
                          </a:cubicBezTo>
                          <a:cubicBezTo>
                            <a:pt x="572929" y="-408"/>
                            <a:pt x="423100" y="-123"/>
                            <a:pt x="273177" y="1497"/>
                          </a:cubicBezTo>
                          <a:cubicBezTo>
                            <a:pt x="182023" y="4545"/>
                            <a:pt x="90964" y="7974"/>
                            <a:pt x="0" y="11879"/>
                          </a:cubicBezTo>
                          <a:cubicBezTo>
                            <a:pt x="24289" y="11879"/>
                            <a:pt x="48577" y="12069"/>
                            <a:pt x="72771" y="12165"/>
                          </a:cubicBezTo>
                          <a:cubicBezTo>
                            <a:pt x="139541" y="9498"/>
                            <a:pt x="206312" y="6926"/>
                            <a:pt x="273082" y="4735"/>
                          </a:cubicBezTo>
                          <a:cubicBezTo>
                            <a:pt x="423005" y="3116"/>
                            <a:pt x="572834" y="2830"/>
                            <a:pt x="722757" y="378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0" name="Vrije vorm: vorm 18799">
                      <a:extLst>
                        <a:ext uri="{FF2B5EF4-FFF2-40B4-BE49-F238E27FC236}">
                          <a16:creationId xmlns:a16="http://schemas.microsoft.com/office/drawing/2014/main" id="{FBF706B9-9344-3CBF-AD5C-153A160A03F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58946"/>
                      <a:ext cx="1765553" cy="26003"/>
                    </a:xfrm>
                    <a:custGeom>
                      <a:avLst/>
                      <a:gdLst>
                        <a:gd name="connsiteX0" fmla="*/ 517208 w 1765553"/>
                        <a:gd name="connsiteY0" fmla="*/ 15621 h 26003"/>
                        <a:gd name="connsiteX1" fmla="*/ 729806 w 1765553"/>
                        <a:gd name="connsiteY1" fmla="*/ 18955 h 26003"/>
                        <a:gd name="connsiteX2" fmla="*/ 942499 w 1765553"/>
                        <a:gd name="connsiteY2" fmla="*/ 19812 h 26003"/>
                        <a:gd name="connsiteX3" fmla="*/ 1368171 w 1765553"/>
                        <a:gd name="connsiteY3" fmla="*/ 16097 h 26003"/>
                        <a:gd name="connsiteX4" fmla="*/ 1659922 w 1765553"/>
                        <a:gd name="connsiteY4" fmla="*/ 23432 h 26003"/>
                        <a:gd name="connsiteX5" fmla="*/ 1765554 w 1765553"/>
                        <a:gd name="connsiteY5" fmla="*/ 26003 h 26003"/>
                        <a:gd name="connsiteX6" fmla="*/ 1368171 w 1765553"/>
                        <a:gd name="connsiteY6" fmla="*/ 12859 h 26003"/>
                        <a:gd name="connsiteX7" fmla="*/ 942499 w 1765553"/>
                        <a:gd name="connsiteY7" fmla="*/ 16574 h 26003"/>
                        <a:gd name="connsiteX8" fmla="*/ 729806 w 1765553"/>
                        <a:gd name="connsiteY8" fmla="*/ 15716 h 26003"/>
                        <a:gd name="connsiteX9" fmla="*/ 517208 w 1765553"/>
                        <a:gd name="connsiteY9" fmla="*/ 12383 h 26003"/>
                        <a:gd name="connsiteX10" fmla="*/ 0 w 1765553"/>
                        <a:gd name="connsiteY10" fmla="*/ 0 h 26003"/>
                        <a:gd name="connsiteX11" fmla="*/ 137255 w 1765553"/>
                        <a:gd name="connsiteY11" fmla="*/ 7906 h 26003"/>
                        <a:gd name="connsiteX12" fmla="*/ 517208 w 1765553"/>
                        <a:gd name="connsiteY12" fmla="*/ 15621 h 260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3" h="26003">
                          <a:moveTo>
                            <a:pt x="517208" y="15621"/>
                          </a:moveTo>
                          <a:cubicBezTo>
                            <a:pt x="588074" y="17145"/>
                            <a:pt x="658940" y="18288"/>
                            <a:pt x="729806" y="18955"/>
                          </a:cubicBezTo>
                          <a:cubicBezTo>
                            <a:pt x="800672" y="19622"/>
                            <a:pt x="871633" y="19907"/>
                            <a:pt x="942499" y="19812"/>
                          </a:cubicBezTo>
                          <a:cubicBezTo>
                            <a:pt x="1084326" y="19812"/>
                            <a:pt x="1226153" y="17050"/>
                            <a:pt x="1368171" y="16097"/>
                          </a:cubicBezTo>
                          <a:cubicBezTo>
                            <a:pt x="1465517" y="17050"/>
                            <a:pt x="1562957" y="18955"/>
                            <a:pt x="1659922" y="23432"/>
                          </a:cubicBezTo>
                          <a:cubicBezTo>
                            <a:pt x="1695164" y="24003"/>
                            <a:pt x="1730407" y="24765"/>
                            <a:pt x="1765554" y="26003"/>
                          </a:cubicBezTo>
                          <a:cubicBezTo>
                            <a:pt x="1633728" y="17145"/>
                            <a:pt x="1500854" y="14097"/>
                            <a:pt x="1368171" y="12859"/>
                          </a:cubicBezTo>
                          <a:cubicBezTo>
                            <a:pt x="1226058" y="13811"/>
                            <a:pt x="1084231" y="16478"/>
                            <a:pt x="942499" y="16574"/>
                          </a:cubicBez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44710" y="10668"/>
                            <a:pt x="172307" y="6572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3" y="11811"/>
                            <a:pt x="390525" y="14383"/>
                            <a:pt x="517208" y="1562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1" name="Vrije vorm: vorm 18800">
                      <a:extLst>
                        <a:ext uri="{FF2B5EF4-FFF2-40B4-BE49-F238E27FC236}">
                          <a16:creationId xmlns:a16="http://schemas.microsoft.com/office/drawing/2014/main" id="{65BB216D-F8EE-0C11-1659-9313FC8EBA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3916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3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2 h 63616"/>
                        <a:gd name="connsiteX8" fmla="*/ 351473 w 2406491"/>
                        <a:gd name="connsiteY8" fmla="*/ 46291 h 63616"/>
                        <a:gd name="connsiteX9" fmla="*/ 176213 w 2406491"/>
                        <a:gd name="connsiteY9" fmla="*/ 59055 h 63616"/>
                        <a:gd name="connsiteX10" fmla="*/ 0 w 2406491"/>
                        <a:gd name="connsiteY10" fmla="*/ 61627 h 63616"/>
                        <a:gd name="connsiteX11" fmla="*/ 176594 w 2406491"/>
                        <a:gd name="connsiteY11" fmla="*/ 62103 h 63616"/>
                        <a:gd name="connsiteX12" fmla="*/ 187547 w 2406491"/>
                        <a:gd name="connsiteY12" fmla="*/ 61627 h 63616"/>
                        <a:gd name="connsiteX13" fmla="*/ 351473 w 2406491"/>
                        <a:gd name="connsiteY13" fmla="*/ 49530 h 63616"/>
                        <a:gd name="connsiteX14" fmla="*/ 526637 w 2406491"/>
                        <a:gd name="connsiteY14" fmla="*/ 34671 h 63616"/>
                        <a:gd name="connsiteX15" fmla="*/ 548640 w 2406491"/>
                        <a:gd name="connsiteY15" fmla="*/ 33052 h 63616"/>
                        <a:gd name="connsiteX16" fmla="*/ 570643 w 2406491"/>
                        <a:gd name="connsiteY16" fmla="*/ 31623 h 63616"/>
                        <a:gd name="connsiteX17" fmla="*/ 614744 w 2406491"/>
                        <a:gd name="connsiteY17" fmla="*/ 28956 h 63616"/>
                        <a:gd name="connsiteX18" fmla="*/ 703040 w 2406491"/>
                        <a:gd name="connsiteY18" fmla="*/ 25051 h 63616"/>
                        <a:gd name="connsiteX19" fmla="*/ 848297 w 2406491"/>
                        <a:gd name="connsiteY19" fmla="*/ 22098 h 63616"/>
                        <a:gd name="connsiteX20" fmla="*/ 993362 w 2406491"/>
                        <a:gd name="connsiteY20" fmla="*/ 19812 h 63616"/>
                        <a:gd name="connsiteX21" fmla="*/ 1283589 w 2406491"/>
                        <a:gd name="connsiteY21" fmla="*/ 15145 h 63616"/>
                        <a:gd name="connsiteX22" fmla="*/ 1864043 w 2406491"/>
                        <a:gd name="connsiteY22" fmla="*/ 5810 h 63616"/>
                        <a:gd name="connsiteX23" fmla="*/ 2261997 w 2406491"/>
                        <a:gd name="connsiteY23" fmla="*/ 3905 h 63616"/>
                        <a:gd name="connsiteX24" fmla="*/ 2406491 w 2406491"/>
                        <a:gd name="connsiteY24" fmla="*/ 0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3"/>
                          </a:lnTo>
                          <a:lnTo>
                            <a:pt x="848297" y="18859"/>
                          </a:lnTo>
                          <a:cubicBezTo>
                            <a:pt x="799909" y="19621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081" y="24194"/>
                            <a:pt x="614744" y="25717"/>
                          </a:cubicBezTo>
                          <a:cubicBezTo>
                            <a:pt x="600075" y="26479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2"/>
                          </a:lnTo>
                          <a:cubicBezTo>
                            <a:pt x="468059" y="35814"/>
                            <a:pt x="409766" y="41243"/>
                            <a:pt x="351473" y="46291"/>
                          </a:cubicBezTo>
                          <a:cubicBezTo>
                            <a:pt x="293180" y="51245"/>
                            <a:pt x="234791" y="56102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180308" y="62008"/>
                            <a:pt x="183928" y="61817"/>
                            <a:pt x="187547" y="61627"/>
                          </a:cubicBezTo>
                          <a:cubicBezTo>
                            <a:pt x="242316" y="58674"/>
                            <a:pt x="296894" y="54197"/>
                            <a:pt x="351473" y="49530"/>
                          </a:cubicBezTo>
                          <a:cubicBezTo>
                            <a:pt x="409766" y="44482"/>
                            <a:pt x="468059" y="39053"/>
                            <a:pt x="526637" y="34671"/>
                          </a:cubicBezTo>
                          <a:lnTo>
                            <a:pt x="548640" y="33052"/>
                          </a:lnTo>
                          <a:lnTo>
                            <a:pt x="570643" y="31623"/>
                          </a:lnTo>
                          <a:cubicBezTo>
                            <a:pt x="585311" y="30575"/>
                            <a:pt x="600075" y="29718"/>
                            <a:pt x="614744" y="28956"/>
                          </a:cubicBezTo>
                          <a:cubicBezTo>
                            <a:pt x="644176" y="27337"/>
                            <a:pt x="673608" y="26098"/>
                            <a:pt x="703040" y="25051"/>
                          </a:cubicBezTo>
                          <a:cubicBezTo>
                            <a:pt x="751523" y="23717"/>
                            <a:pt x="799909" y="22860"/>
                            <a:pt x="848297" y="22098"/>
                          </a:cubicBezTo>
                          <a:lnTo>
                            <a:pt x="993362" y="19812"/>
                          </a:lnTo>
                          <a:lnTo>
                            <a:pt x="1283589" y="15145"/>
                          </a:lnTo>
                          <a:lnTo>
                            <a:pt x="1864043" y="5810"/>
                          </a:lnTo>
                          <a:lnTo>
                            <a:pt x="2261997" y="3905"/>
                          </a:lnTo>
                          <a:lnTo>
                            <a:pt x="2406491" y="0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2" name="Vrije vorm: vorm 18801">
                      <a:extLst>
                        <a:ext uri="{FF2B5EF4-FFF2-40B4-BE49-F238E27FC236}">
                          <a16:creationId xmlns:a16="http://schemas.microsoft.com/office/drawing/2014/main" id="{47EFBA44-A37F-E20D-AD93-E6002E4851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67051"/>
                      <a:ext cx="550164" cy="15745"/>
                    </a:xfrm>
                    <a:custGeom>
                      <a:avLst/>
                      <a:gdLst>
                        <a:gd name="connsiteX0" fmla="*/ 183356 w 550164"/>
                        <a:gd name="connsiteY0" fmla="*/ 1839 h 15745"/>
                        <a:gd name="connsiteX1" fmla="*/ 0 w 550164"/>
                        <a:gd name="connsiteY1" fmla="*/ 15746 h 15745"/>
                        <a:gd name="connsiteX2" fmla="*/ 48768 w 550164"/>
                        <a:gd name="connsiteY2" fmla="*/ 14888 h 15745"/>
                        <a:gd name="connsiteX3" fmla="*/ 183356 w 550164"/>
                        <a:gd name="connsiteY3" fmla="*/ 5078 h 15745"/>
                        <a:gd name="connsiteX4" fmla="*/ 486728 w 550164"/>
                        <a:gd name="connsiteY4" fmla="*/ 5554 h 15745"/>
                        <a:gd name="connsiteX5" fmla="*/ 550164 w 550164"/>
                        <a:gd name="connsiteY5" fmla="*/ 10507 h 15745"/>
                        <a:gd name="connsiteX6" fmla="*/ 550164 w 550164"/>
                        <a:gd name="connsiteY6" fmla="*/ 7268 h 15745"/>
                        <a:gd name="connsiteX7" fmla="*/ 486728 w 550164"/>
                        <a:gd name="connsiteY7" fmla="*/ 2315 h 15745"/>
                        <a:gd name="connsiteX8" fmla="*/ 183356 w 550164"/>
                        <a:gd name="connsiteY8" fmla="*/ 1839 h 157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4" h="15745">
                          <a:moveTo>
                            <a:pt x="183356" y="1839"/>
                          </a:moveTo>
                          <a:cubicBezTo>
                            <a:pt x="122015" y="5459"/>
                            <a:pt x="60865" y="10126"/>
                            <a:pt x="0" y="15746"/>
                          </a:cubicBezTo>
                          <a:cubicBezTo>
                            <a:pt x="16288" y="15365"/>
                            <a:pt x="32480" y="15174"/>
                            <a:pt x="48768" y="14888"/>
                          </a:cubicBezTo>
                          <a:cubicBezTo>
                            <a:pt x="93440" y="11174"/>
                            <a:pt x="138303" y="7745"/>
                            <a:pt x="183356" y="5078"/>
                          </a:cubicBezTo>
                          <a:cubicBezTo>
                            <a:pt x="284512" y="2506"/>
                            <a:pt x="385763" y="2601"/>
                            <a:pt x="486728" y="5554"/>
                          </a:cubicBezTo>
                          <a:cubicBezTo>
                            <a:pt x="507873" y="7078"/>
                            <a:pt x="529019" y="8792"/>
                            <a:pt x="550164" y="10507"/>
                          </a:cubicBezTo>
                          <a:lnTo>
                            <a:pt x="550164" y="7268"/>
                          </a:lnTo>
                          <a:cubicBezTo>
                            <a:pt x="529114" y="5459"/>
                            <a:pt x="507968" y="3839"/>
                            <a:pt x="486728" y="2315"/>
                          </a:cubicBezTo>
                          <a:cubicBezTo>
                            <a:pt x="385667" y="-637"/>
                            <a:pt x="284417" y="-733"/>
                            <a:pt x="183356" y="183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3" name="Vrije vorm: vorm 18802">
                      <a:extLst>
                        <a:ext uri="{FF2B5EF4-FFF2-40B4-BE49-F238E27FC236}">
                          <a16:creationId xmlns:a16="http://schemas.microsoft.com/office/drawing/2014/main" id="{10F23D90-01EA-E9A1-72BF-BECC952E57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69557"/>
                      <a:ext cx="676560" cy="10477"/>
                    </a:xfrm>
                    <a:custGeom>
                      <a:avLst/>
                      <a:gdLst>
                        <a:gd name="connsiteX0" fmla="*/ 77534 w 676560"/>
                        <a:gd name="connsiteY0" fmla="*/ 7715 h 10477"/>
                        <a:gd name="connsiteX1" fmla="*/ 485775 w 676560"/>
                        <a:gd name="connsiteY1" fmla="*/ 3238 h 10477"/>
                        <a:gd name="connsiteX2" fmla="*/ 625793 w 676560"/>
                        <a:gd name="connsiteY2" fmla="*/ 6191 h 10477"/>
                        <a:gd name="connsiteX3" fmla="*/ 676561 w 676560"/>
                        <a:gd name="connsiteY3" fmla="*/ 4000 h 10477"/>
                        <a:gd name="connsiteX4" fmla="*/ 485775 w 676560"/>
                        <a:gd name="connsiteY4" fmla="*/ 0 h 10477"/>
                        <a:gd name="connsiteX5" fmla="*/ 77534 w 676560"/>
                        <a:gd name="connsiteY5" fmla="*/ 4477 h 10477"/>
                        <a:gd name="connsiteX6" fmla="*/ 1810 w 676560"/>
                        <a:gd name="connsiteY6" fmla="*/ 7144 h 10477"/>
                        <a:gd name="connsiteX7" fmla="*/ 1810 w 676560"/>
                        <a:gd name="connsiteY7" fmla="*/ 7144 h 10477"/>
                        <a:gd name="connsiteX8" fmla="*/ 1810 w 676560"/>
                        <a:gd name="connsiteY8" fmla="*/ 7144 h 10477"/>
                        <a:gd name="connsiteX9" fmla="*/ 0 w 676560"/>
                        <a:gd name="connsiteY9" fmla="*/ 7239 h 10477"/>
                        <a:gd name="connsiteX10" fmla="*/ 0 w 676560"/>
                        <a:gd name="connsiteY10" fmla="*/ 10478 h 10477"/>
                        <a:gd name="connsiteX11" fmla="*/ 77534 w 676560"/>
                        <a:gd name="connsiteY11" fmla="*/ 7715 h 10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477">
                          <a:moveTo>
                            <a:pt x="77534" y="7715"/>
                          </a:moveTo>
                          <a:lnTo>
                            <a:pt x="485775" y="3238"/>
                          </a:lnTo>
                          <a:lnTo>
                            <a:pt x="625793" y="6191"/>
                          </a:lnTo>
                          <a:lnTo>
                            <a:pt x="676561" y="4000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1810" y="7144"/>
                          </a:lnTo>
                          <a:lnTo>
                            <a:pt x="0" y="7239"/>
                          </a:lnTo>
                          <a:lnTo>
                            <a:pt x="0" y="10478"/>
                          </a:lnTo>
                          <a:lnTo>
                            <a:pt x="77534" y="7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4" name="Vrije vorm: vorm 18803">
                      <a:extLst>
                        <a:ext uri="{FF2B5EF4-FFF2-40B4-BE49-F238E27FC236}">
                          <a16:creationId xmlns:a16="http://schemas.microsoft.com/office/drawing/2014/main" id="{E3C68BAB-109F-5FBA-B5D5-1DB16B14C8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5621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6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048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572"/>
                            <a:pt x="50483" y="4001"/>
                            <a:pt x="66866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668"/>
                            <a:pt x="212788" y="10001"/>
                          </a:cubicBezTo>
                          <a:cubicBezTo>
                            <a:pt x="217360" y="9430"/>
                            <a:pt x="221933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5" name="Vrije vorm: vorm 18804">
                      <a:extLst>
                        <a:ext uri="{FF2B5EF4-FFF2-40B4-BE49-F238E27FC236}">
                          <a16:creationId xmlns:a16="http://schemas.microsoft.com/office/drawing/2014/main" id="{FED57664-86A1-92B0-3E32-5E30D150F4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0477"/>
                      <a:ext cx="1631632" cy="14192"/>
                    </a:xfrm>
                    <a:custGeom>
                      <a:avLst/>
                      <a:gdLst>
                        <a:gd name="connsiteX0" fmla="*/ 1264349 w 1631632"/>
                        <a:gd name="connsiteY0" fmla="*/ 3334 h 14192"/>
                        <a:gd name="connsiteX1" fmla="*/ 1533811 w 1631632"/>
                        <a:gd name="connsiteY1" fmla="*/ 6191 h 14192"/>
                        <a:gd name="connsiteX2" fmla="*/ 1631633 w 1631632"/>
                        <a:gd name="connsiteY2" fmla="*/ 4096 h 14192"/>
                        <a:gd name="connsiteX3" fmla="*/ 1264349 w 1631632"/>
                        <a:gd name="connsiteY3" fmla="*/ 0 h 14192"/>
                        <a:gd name="connsiteX4" fmla="*/ 478155 w 1631632"/>
                        <a:gd name="connsiteY4" fmla="*/ 4477 h 14192"/>
                        <a:gd name="connsiteX5" fmla="*/ 0 w 1631632"/>
                        <a:gd name="connsiteY5" fmla="*/ 13335 h 14192"/>
                        <a:gd name="connsiteX6" fmla="*/ 127445 w 1631632"/>
                        <a:gd name="connsiteY6" fmla="*/ 14192 h 14192"/>
                        <a:gd name="connsiteX7" fmla="*/ 478060 w 1631632"/>
                        <a:gd name="connsiteY7" fmla="*/ 7811 h 14192"/>
                        <a:gd name="connsiteX8" fmla="*/ 1264349 w 1631632"/>
                        <a:gd name="connsiteY8" fmla="*/ 3334 h 141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4192">
                          <a:moveTo>
                            <a:pt x="1264349" y="3334"/>
                          </a:moveTo>
                          <a:lnTo>
                            <a:pt x="1533811" y="6191"/>
                          </a:lnTo>
                          <a:lnTo>
                            <a:pt x="1631633" y="4096"/>
                          </a:lnTo>
                          <a:lnTo>
                            <a:pt x="1264349" y="0"/>
                          </a:lnTo>
                          <a:lnTo>
                            <a:pt x="478155" y="4477"/>
                          </a:lnTo>
                          <a:lnTo>
                            <a:pt x="0" y="13335"/>
                          </a:lnTo>
                          <a:lnTo>
                            <a:pt x="127445" y="14192"/>
                          </a:lnTo>
                          <a:lnTo>
                            <a:pt x="478060" y="7811"/>
                          </a:lnTo>
                          <a:lnTo>
                            <a:pt x="1264349" y="33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6" name="Vrije vorm: vorm 18805">
                      <a:extLst>
                        <a:ext uri="{FF2B5EF4-FFF2-40B4-BE49-F238E27FC236}">
                          <a16:creationId xmlns:a16="http://schemas.microsoft.com/office/drawing/2014/main" id="{F9D891DF-7553-6C0D-DC30-324D836551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1928"/>
                      <a:ext cx="384143" cy="10667"/>
                    </a:xfrm>
                    <a:custGeom>
                      <a:avLst/>
                      <a:gdLst>
                        <a:gd name="connsiteX0" fmla="*/ 298037 w 384143"/>
                        <a:gd name="connsiteY0" fmla="*/ 4953 h 10667"/>
                        <a:gd name="connsiteX1" fmla="*/ 361093 w 384143"/>
                        <a:gd name="connsiteY1" fmla="*/ 10668 h 10667"/>
                        <a:gd name="connsiteX2" fmla="*/ 384143 w 384143"/>
                        <a:gd name="connsiteY2" fmla="*/ 9525 h 10667"/>
                        <a:gd name="connsiteX3" fmla="*/ 298037 w 384143"/>
                        <a:gd name="connsiteY3" fmla="*/ 1714 h 10667"/>
                        <a:gd name="connsiteX4" fmla="*/ 112681 w 384143"/>
                        <a:gd name="connsiteY4" fmla="*/ 0 h 10667"/>
                        <a:gd name="connsiteX5" fmla="*/ 0 w 384143"/>
                        <a:gd name="connsiteY5" fmla="*/ 6286 h 10667"/>
                        <a:gd name="connsiteX6" fmla="*/ 30004 w 384143"/>
                        <a:gd name="connsiteY6" fmla="*/ 7906 h 10667"/>
                        <a:gd name="connsiteX7" fmla="*/ 112681 w 384143"/>
                        <a:gd name="connsiteY7" fmla="*/ 3238 h 10667"/>
                        <a:gd name="connsiteX8" fmla="*/ 298037 w 384143"/>
                        <a:gd name="connsiteY8" fmla="*/ 4953 h 10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7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763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191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75057" y="1905"/>
                            <a:pt x="37529" y="4000"/>
                            <a:pt x="0" y="6286"/>
                          </a:cubicBezTo>
                          <a:cubicBezTo>
                            <a:pt x="10001" y="6763"/>
                            <a:pt x="20002" y="7334"/>
                            <a:pt x="30004" y="7906"/>
                          </a:cubicBezTo>
                          <a:cubicBezTo>
                            <a:pt x="57531" y="6286"/>
                            <a:pt x="85058" y="4667"/>
                            <a:pt x="112681" y="3238"/>
                          </a:cubicBezTo>
                          <a:cubicBezTo>
                            <a:pt x="174498" y="3429"/>
                            <a:pt x="236220" y="4000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7" name="Vrije vorm: vorm 18806">
                      <a:extLst>
                        <a:ext uri="{FF2B5EF4-FFF2-40B4-BE49-F238E27FC236}">
                          <a16:creationId xmlns:a16="http://schemas.microsoft.com/office/drawing/2014/main" id="{4F5E062F-7B12-11FB-5C48-9E7CA047BE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2041" y="3534505"/>
                      <a:ext cx="272510" cy="8286"/>
                    </a:xfrm>
                    <a:custGeom>
                      <a:avLst/>
                      <a:gdLst>
                        <a:gd name="connsiteX0" fmla="*/ 211074 w 272510"/>
                        <a:gd name="connsiteY0" fmla="*/ 3239 h 8286"/>
                        <a:gd name="connsiteX1" fmla="*/ 256127 w 272510"/>
                        <a:gd name="connsiteY1" fmla="*/ 7144 h 8286"/>
                        <a:gd name="connsiteX2" fmla="*/ 272510 w 272510"/>
                        <a:gd name="connsiteY2" fmla="*/ 5334 h 8286"/>
                        <a:gd name="connsiteX3" fmla="*/ 211074 w 272510"/>
                        <a:gd name="connsiteY3" fmla="*/ 0 h 8286"/>
                        <a:gd name="connsiteX4" fmla="*/ 79915 w 272510"/>
                        <a:gd name="connsiteY4" fmla="*/ 667 h 8286"/>
                        <a:gd name="connsiteX5" fmla="*/ 0 w 272510"/>
                        <a:gd name="connsiteY5" fmla="*/ 6572 h 8286"/>
                        <a:gd name="connsiteX6" fmla="*/ 21241 w 272510"/>
                        <a:gd name="connsiteY6" fmla="*/ 8287 h 8286"/>
                        <a:gd name="connsiteX7" fmla="*/ 79915 w 272510"/>
                        <a:gd name="connsiteY7" fmla="*/ 4001 h 8286"/>
                        <a:gd name="connsiteX8" fmla="*/ 211074 w 272510"/>
                        <a:gd name="connsiteY8" fmla="*/ 3334 h 828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286">
                          <a:moveTo>
                            <a:pt x="211074" y="3239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667"/>
                          </a:cubicBezTo>
                          <a:cubicBezTo>
                            <a:pt x="53340" y="2667"/>
                            <a:pt x="26670" y="4667"/>
                            <a:pt x="0" y="6572"/>
                          </a:cubicBezTo>
                          <a:cubicBezTo>
                            <a:pt x="7049" y="7144"/>
                            <a:pt x="14192" y="7716"/>
                            <a:pt x="21241" y="8287"/>
                          </a:cubicBezTo>
                          <a:cubicBezTo>
                            <a:pt x="40767" y="6858"/>
                            <a:pt x="60389" y="5429"/>
                            <a:pt x="79915" y="4001"/>
                          </a:cubicBezTo>
                          <a:cubicBezTo>
                            <a:pt x="123634" y="4001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8" name="Vrije vorm: vorm 18807">
                      <a:extLst>
                        <a:ext uri="{FF2B5EF4-FFF2-40B4-BE49-F238E27FC236}">
                          <a16:creationId xmlns:a16="http://schemas.microsoft.com/office/drawing/2014/main" id="{18E34FEF-4657-167D-ACBE-58509EA438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0648"/>
                      <a:ext cx="338137" cy="10803"/>
                    </a:xfrm>
                    <a:custGeom>
                      <a:avLst/>
                      <a:gdLst>
                        <a:gd name="connsiteX0" fmla="*/ 262414 w 338137"/>
                        <a:gd name="connsiteY0" fmla="*/ 4803 h 10803"/>
                        <a:gd name="connsiteX1" fmla="*/ 317849 w 338137"/>
                        <a:gd name="connsiteY1" fmla="*/ 10804 h 10803"/>
                        <a:gd name="connsiteX2" fmla="*/ 338138 w 338137"/>
                        <a:gd name="connsiteY2" fmla="*/ 9756 h 10803"/>
                        <a:gd name="connsiteX3" fmla="*/ 262509 w 338137"/>
                        <a:gd name="connsiteY3" fmla="*/ 1565 h 10803"/>
                        <a:gd name="connsiteX4" fmla="*/ 99155 w 338137"/>
                        <a:gd name="connsiteY4" fmla="*/ 41 h 10803"/>
                        <a:gd name="connsiteX5" fmla="*/ 0 w 338137"/>
                        <a:gd name="connsiteY5" fmla="*/ 7184 h 10803"/>
                        <a:gd name="connsiteX6" fmla="*/ 26384 w 338137"/>
                        <a:gd name="connsiteY6" fmla="*/ 8518 h 10803"/>
                        <a:gd name="connsiteX7" fmla="*/ 99060 w 338137"/>
                        <a:gd name="connsiteY7" fmla="*/ 3279 h 10803"/>
                        <a:gd name="connsiteX8" fmla="*/ 262414 w 338137"/>
                        <a:gd name="connsiteY8" fmla="*/ 4803 h 108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803">
                          <a:moveTo>
                            <a:pt x="262414" y="4803"/>
                          </a:moveTo>
                          <a:cubicBezTo>
                            <a:pt x="280892" y="6708"/>
                            <a:pt x="299371" y="8804"/>
                            <a:pt x="317849" y="10804"/>
                          </a:cubicBezTo>
                          <a:cubicBezTo>
                            <a:pt x="324612" y="10518"/>
                            <a:pt x="331375" y="10042"/>
                            <a:pt x="338138" y="9756"/>
                          </a:cubicBezTo>
                          <a:cubicBezTo>
                            <a:pt x="312992" y="6899"/>
                            <a:pt x="287750" y="4136"/>
                            <a:pt x="262509" y="1565"/>
                          </a:cubicBezTo>
                          <a:cubicBezTo>
                            <a:pt x="208121" y="326"/>
                            <a:pt x="153638" y="-150"/>
                            <a:pt x="99155" y="41"/>
                          </a:cubicBezTo>
                          <a:cubicBezTo>
                            <a:pt x="66008" y="2136"/>
                            <a:pt x="32957" y="4613"/>
                            <a:pt x="0" y="7184"/>
                          </a:cubicBezTo>
                          <a:cubicBezTo>
                            <a:pt x="8858" y="7565"/>
                            <a:pt x="17621" y="8137"/>
                            <a:pt x="26384" y="8518"/>
                          </a:cubicBezTo>
                          <a:cubicBezTo>
                            <a:pt x="50578" y="6708"/>
                            <a:pt x="74771" y="4803"/>
                            <a:pt x="99060" y="3279"/>
                          </a:cubicBezTo>
                          <a:cubicBezTo>
                            <a:pt x="153543" y="3089"/>
                            <a:pt x="208026" y="3660"/>
                            <a:pt x="262414" y="480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09" name="Vrije vorm: vorm 18808">
                      <a:extLst>
                        <a:ext uri="{FF2B5EF4-FFF2-40B4-BE49-F238E27FC236}">
                          <a16:creationId xmlns:a16="http://schemas.microsoft.com/office/drawing/2014/main" id="{FB8DBBAE-127F-5C00-8223-B8B62FE6E59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313" y="3332939"/>
                      <a:ext cx="1809178" cy="36990"/>
                    </a:xfrm>
                    <a:custGeom>
                      <a:avLst/>
                      <a:gdLst>
                        <a:gd name="connsiteX0" fmla="*/ 1905 w 1809178"/>
                        <a:gd name="connsiteY0" fmla="*/ 26782 h 36990"/>
                        <a:gd name="connsiteX1" fmla="*/ 209169 w 1809178"/>
                        <a:gd name="connsiteY1" fmla="*/ 36593 h 36990"/>
                        <a:gd name="connsiteX2" fmla="*/ 484632 w 1809178"/>
                        <a:gd name="connsiteY2" fmla="*/ 32592 h 36990"/>
                        <a:gd name="connsiteX3" fmla="*/ 935450 w 1809178"/>
                        <a:gd name="connsiteY3" fmla="*/ 12971 h 36990"/>
                        <a:gd name="connsiteX4" fmla="*/ 1386554 w 1809178"/>
                        <a:gd name="connsiteY4" fmla="*/ 19638 h 36990"/>
                        <a:gd name="connsiteX5" fmla="*/ 1809179 w 1809178"/>
                        <a:gd name="connsiteY5" fmla="*/ 21258 h 36990"/>
                        <a:gd name="connsiteX6" fmla="*/ 1696593 w 1809178"/>
                        <a:gd name="connsiteY6" fmla="*/ 19448 h 36990"/>
                        <a:gd name="connsiteX7" fmla="*/ 1387602 w 1809178"/>
                        <a:gd name="connsiteY7" fmla="*/ 7446 h 36990"/>
                        <a:gd name="connsiteX8" fmla="*/ 934879 w 1809178"/>
                        <a:gd name="connsiteY8" fmla="*/ 779 h 36990"/>
                        <a:gd name="connsiteX9" fmla="*/ 483203 w 1809178"/>
                        <a:gd name="connsiteY9" fmla="*/ 20400 h 36990"/>
                        <a:gd name="connsiteX10" fmla="*/ 209169 w 1809178"/>
                        <a:gd name="connsiteY10" fmla="*/ 30497 h 36990"/>
                        <a:gd name="connsiteX11" fmla="*/ 80582 w 1809178"/>
                        <a:gd name="connsiteY11" fmla="*/ 28973 h 36990"/>
                        <a:gd name="connsiteX12" fmla="*/ 1810 w 1809178"/>
                        <a:gd name="connsiteY12" fmla="*/ 25258 h 36990"/>
                        <a:gd name="connsiteX13" fmla="*/ 1810 w 1809178"/>
                        <a:gd name="connsiteY13" fmla="*/ 25258 h 36990"/>
                        <a:gd name="connsiteX14" fmla="*/ 0 w 1809178"/>
                        <a:gd name="connsiteY14" fmla="*/ 25163 h 36990"/>
                        <a:gd name="connsiteX15" fmla="*/ 0 w 1809178"/>
                        <a:gd name="connsiteY15" fmla="*/ 26592 h 36990"/>
                        <a:gd name="connsiteX16" fmla="*/ 1810 w 1809178"/>
                        <a:gd name="connsiteY16" fmla="*/ 26782 h 36990"/>
                        <a:gd name="connsiteX17" fmla="*/ 1810 w 1809178"/>
                        <a:gd name="connsiteY17" fmla="*/ 26782 h 3699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6990">
                          <a:moveTo>
                            <a:pt x="1905" y="26782"/>
                          </a:moveTo>
                          <a:cubicBezTo>
                            <a:pt x="70485" y="32688"/>
                            <a:pt x="139827" y="35640"/>
                            <a:pt x="209169" y="36593"/>
                          </a:cubicBezTo>
                          <a:cubicBezTo>
                            <a:pt x="300990" y="37926"/>
                            <a:pt x="393002" y="35736"/>
                            <a:pt x="484632" y="32592"/>
                          </a:cubicBezTo>
                          <a:cubicBezTo>
                            <a:pt x="635222" y="25639"/>
                            <a:pt x="785146" y="15828"/>
                            <a:pt x="935450" y="12971"/>
                          </a:cubicBezTo>
                          <a:cubicBezTo>
                            <a:pt x="1085660" y="10304"/>
                            <a:pt x="1236155" y="14876"/>
                            <a:pt x="1386554" y="19638"/>
                          </a:cubicBezTo>
                          <a:cubicBezTo>
                            <a:pt x="1527334" y="22020"/>
                            <a:pt x="1668399" y="24496"/>
                            <a:pt x="1809179" y="21258"/>
                          </a:cubicBezTo>
                          <a:cubicBezTo>
                            <a:pt x="1771650" y="21067"/>
                            <a:pt x="1734122" y="20400"/>
                            <a:pt x="1696593" y="19448"/>
                          </a:cubicBezTo>
                          <a:cubicBezTo>
                            <a:pt x="1593437" y="16876"/>
                            <a:pt x="1490567" y="12114"/>
                            <a:pt x="1387602" y="7446"/>
                          </a:cubicBezTo>
                          <a:cubicBezTo>
                            <a:pt x="1237107" y="2779"/>
                            <a:pt x="1086231" y="-1888"/>
                            <a:pt x="934879" y="779"/>
                          </a:cubicBezTo>
                          <a:cubicBezTo>
                            <a:pt x="783622" y="3636"/>
                            <a:pt x="633317" y="13447"/>
                            <a:pt x="483203" y="20400"/>
                          </a:cubicBezTo>
                          <a:cubicBezTo>
                            <a:pt x="391954" y="25639"/>
                            <a:pt x="300704" y="29735"/>
                            <a:pt x="209169" y="30497"/>
                          </a:cubicBezTo>
                          <a:cubicBezTo>
                            <a:pt x="166307" y="30878"/>
                            <a:pt x="123444" y="30306"/>
                            <a:pt x="80582" y="28973"/>
                          </a:cubicBezTo>
                          <a:cubicBezTo>
                            <a:pt x="54293" y="28116"/>
                            <a:pt x="28004" y="26973"/>
                            <a:pt x="1810" y="25258"/>
                          </a:cubicBezTo>
                          <a:lnTo>
                            <a:pt x="1810" y="25258"/>
                          </a:lnTo>
                          <a:cubicBezTo>
                            <a:pt x="1238" y="25258"/>
                            <a:pt x="571" y="25163"/>
                            <a:pt x="0" y="25163"/>
                          </a:cubicBezTo>
                          <a:lnTo>
                            <a:pt x="0" y="26592"/>
                          </a:lnTo>
                          <a:cubicBezTo>
                            <a:pt x="571" y="26592"/>
                            <a:pt x="1238" y="26687"/>
                            <a:pt x="1810" y="26782"/>
                          </a:cubicBezTo>
                          <a:lnTo>
                            <a:pt x="1810" y="26782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0" name="Vrije vorm: vorm 18809">
                      <a:extLst>
                        <a:ext uri="{FF2B5EF4-FFF2-40B4-BE49-F238E27FC236}">
                          <a16:creationId xmlns:a16="http://schemas.microsoft.com/office/drawing/2014/main" id="{727F9FE6-C7DE-37F0-E7D4-0D91A9B61B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85694" y="3285521"/>
                      <a:ext cx="329755" cy="16573"/>
                    </a:xfrm>
                    <a:custGeom>
                      <a:avLst/>
                      <a:gdLst>
                        <a:gd name="connsiteX0" fmla="*/ 329755 w 329755"/>
                        <a:gd name="connsiteY0" fmla="*/ 16574 h 16573"/>
                        <a:gd name="connsiteX1" fmla="*/ 329755 w 329755"/>
                        <a:gd name="connsiteY1" fmla="*/ 12859 h 16573"/>
                        <a:gd name="connsiteX2" fmla="*/ 326993 w 329755"/>
                        <a:gd name="connsiteY2" fmla="*/ 4286 h 16573"/>
                        <a:gd name="connsiteX3" fmla="*/ 105346 w 329755"/>
                        <a:gd name="connsiteY3" fmla="*/ 0 h 16573"/>
                        <a:gd name="connsiteX4" fmla="*/ 27908 w 329755"/>
                        <a:gd name="connsiteY4" fmla="*/ 2096 h 16573"/>
                        <a:gd name="connsiteX5" fmla="*/ 0 w 329755"/>
                        <a:gd name="connsiteY5" fmla="*/ 2858 h 16573"/>
                        <a:gd name="connsiteX6" fmla="*/ 104299 w 329755"/>
                        <a:gd name="connsiteY6" fmla="*/ 12192 h 16573"/>
                        <a:gd name="connsiteX7" fmla="*/ 329184 w 329755"/>
                        <a:gd name="connsiteY7" fmla="*/ 16574 h 16573"/>
                        <a:gd name="connsiteX8" fmla="*/ 329755 w 329755"/>
                        <a:gd name="connsiteY8" fmla="*/ 16574 h 16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573">
                          <a:moveTo>
                            <a:pt x="329755" y="16574"/>
                          </a:moveTo>
                          <a:lnTo>
                            <a:pt x="329755" y="12859"/>
                          </a:lnTo>
                          <a:cubicBezTo>
                            <a:pt x="328994" y="10001"/>
                            <a:pt x="328041" y="7144"/>
                            <a:pt x="326993" y="4286"/>
                          </a:cubicBezTo>
                          <a:cubicBezTo>
                            <a:pt x="253079" y="3429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671" y="6096"/>
                            <a:pt x="69533" y="9239"/>
                            <a:pt x="104299" y="12192"/>
                          </a:cubicBezTo>
                          <a:cubicBezTo>
                            <a:pt x="179165" y="14288"/>
                            <a:pt x="254127" y="15716"/>
                            <a:pt x="329184" y="16574"/>
                          </a:cubicBezTo>
                          <a:cubicBezTo>
                            <a:pt x="329374" y="16574"/>
                            <a:pt x="329565" y="16574"/>
                            <a:pt x="329755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1" name="Vrije vorm: vorm 18810">
                      <a:extLst>
                        <a:ext uri="{FF2B5EF4-FFF2-40B4-BE49-F238E27FC236}">
                          <a16:creationId xmlns:a16="http://schemas.microsoft.com/office/drawing/2014/main" id="{1FFAD910-2E7B-0C8A-96D8-2DAC1C3357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45120" y="3553841"/>
                      <a:ext cx="1869567" cy="56483"/>
                    </a:xfrm>
                    <a:custGeom>
                      <a:avLst/>
                      <a:gdLst>
                        <a:gd name="connsiteX0" fmla="*/ 1451515 w 1869567"/>
                        <a:gd name="connsiteY0" fmla="*/ 9430 h 56483"/>
                        <a:gd name="connsiteX1" fmla="*/ 999173 w 1869567"/>
                        <a:gd name="connsiteY1" fmla="*/ 12097 h 56483"/>
                        <a:gd name="connsiteX2" fmla="*/ 772954 w 1869567"/>
                        <a:gd name="connsiteY2" fmla="*/ 8382 h 56483"/>
                        <a:gd name="connsiteX3" fmla="*/ 546354 w 1869567"/>
                        <a:gd name="connsiteY3" fmla="*/ 11811 h 56483"/>
                        <a:gd name="connsiteX4" fmla="*/ 288607 w 1869567"/>
                        <a:gd name="connsiteY4" fmla="*/ 29146 h 56483"/>
                        <a:gd name="connsiteX5" fmla="*/ 0 w 1869567"/>
                        <a:gd name="connsiteY5" fmla="*/ 56483 h 56483"/>
                        <a:gd name="connsiteX6" fmla="*/ 0 w 1869567"/>
                        <a:gd name="connsiteY6" fmla="*/ 56483 h 56483"/>
                        <a:gd name="connsiteX7" fmla="*/ 547021 w 1869567"/>
                        <a:gd name="connsiteY7" fmla="*/ 17907 h 56483"/>
                        <a:gd name="connsiteX8" fmla="*/ 772858 w 1869567"/>
                        <a:gd name="connsiteY8" fmla="*/ 14478 h 56483"/>
                        <a:gd name="connsiteX9" fmla="*/ 999077 w 1869567"/>
                        <a:gd name="connsiteY9" fmla="*/ 18192 h 56483"/>
                        <a:gd name="connsiteX10" fmla="*/ 1451991 w 1869567"/>
                        <a:gd name="connsiteY10" fmla="*/ 15526 h 56483"/>
                        <a:gd name="connsiteX11" fmla="*/ 1869567 w 1869567"/>
                        <a:gd name="connsiteY11" fmla="*/ 0 h 56483"/>
                        <a:gd name="connsiteX12" fmla="*/ 1869567 w 1869567"/>
                        <a:gd name="connsiteY12" fmla="*/ 0 h 56483"/>
                        <a:gd name="connsiteX13" fmla="*/ 1649349 w 1869567"/>
                        <a:gd name="connsiteY13" fmla="*/ 5715 h 56483"/>
                        <a:gd name="connsiteX14" fmla="*/ 1451705 w 1869567"/>
                        <a:gd name="connsiteY14" fmla="*/ 9430 h 5648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7" h="56483">
                          <a:moveTo>
                            <a:pt x="1451515" y="9430"/>
                          </a:moveTo>
                          <a:cubicBezTo>
                            <a:pt x="1300734" y="12573"/>
                            <a:pt x="1149858" y="13906"/>
                            <a:pt x="999173" y="12097"/>
                          </a:cubicBezTo>
                          <a:cubicBezTo>
                            <a:pt x="923830" y="11334"/>
                            <a:pt x="848487" y="9144"/>
                            <a:pt x="772954" y="8382"/>
                          </a:cubicBezTo>
                          <a:cubicBezTo>
                            <a:pt x="697420" y="7429"/>
                            <a:pt x="621697" y="8858"/>
                            <a:pt x="546354" y="11811"/>
                          </a:cubicBezTo>
                          <a:cubicBezTo>
                            <a:pt x="460057" y="15716"/>
                            <a:pt x="374237" y="21907"/>
                            <a:pt x="288607" y="29146"/>
                          </a:cubicBezTo>
                          <a:cubicBezTo>
                            <a:pt x="192119" y="37338"/>
                            <a:pt x="96012" y="46863"/>
                            <a:pt x="0" y="56483"/>
                          </a:cubicBezTo>
                          <a:lnTo>
                            <a:pt x="0" y="56483"/>
                          </a:lnTo>
                          <a:cubicBezTo>
                            <a:pt x="181737" y="40386"/>
                            <a:pt x="363855" y="24289"/>
                            <a:pt x="547021" y="17907"/>
                          </a:cubicBezTo>
                          <a:cubicBezTo>
                            <a:pt x="622268" y="14954"/>
                            <a:pt x="697516" y="13525"/>
                            <a:pt x="772858" y="14478"/>
                          </a:cubicBezTo>
                          <a:cubicBezTo>
                            <a:pt x="848201" y="15240"/>
                            <a:pt x="923544" y="17431"/>
                            <a:pt x="999077" y="18192"/>
                          </a:cubicBezTo>
                          <a:cubicBezTo>
                            <a:pt x="1150049" y="20002"/>
                            <a:pt x="1301115" y="18669"/>
                            <a:pt x="1451991" y="15526"/>
                          </a:cubicBezTo>
                          <a:cubicBezTo>
                            <a:pt x="1591342" y="11620"/>
                            <a:pt x="1730502" y="6096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5"/>
                            <a:pt x="1722691" y="4000"/>
                            <a:pt x="1649349" y="5715"/>
                          </a:cubicBezTo>
                          <a:cubicBezTo>
                            <a:pt x="1583531" y="7239"/>
                            <a:pt x="1517618" y="8572"/>
                            <a:pt x="1451705" y="94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2" name="Vrije vorm: vorm 18811">
                      <a:extLst>
                        <a:ext uri="{FF2B5EF4-FFF2-40B4-BE49-F238E27FC236}">
                          <a16:creationId xmlns:a16="http://schemas.microsoft.com/office/drawing/2014/main" id="{E2D194AD-965A-05DF-A7E9-BBCC0EDF67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741" y="3515550"/>
                      <a:ext cx="588454" cy="22685"/>
                    </a:xfrm>
                    <a:custGeom>
                      <a:avLst/>
                      <a:gdLst>
                        <a:gd name="connsiteX0" fmla="*/ 1810 w 588454"/>
                        <a:gd name="connsiteY0" fmla="*/ 15716 h 22685"/>
                        <a:gd name="connsiteX1" fmla="*/ 140208 w 588454"/>
                        <a:gd name="connsiteY1" fmla="*/ 22384 h 22685"/>
                        <a:gd name="connsiteX2" fmla="*/ 446913 w 588454"/>
                        <a:gd name="connsiteY2" fmla="*/ 14573 h 22685"/>
                        <a:gd name="connsiteX3" fmla="*/ 588455 w 588454"/>
                        <a:gd name="connsiteY3" fmla="*/ 0 h 22685"/>
                        <a:gd name="connsiteX4" fmla="*/ 513302 w 588454"/>
                        <a:gd name="connsiteY4" fmla="*/ 5048 h 22685"/>
                        <a:gd name="connsiteX5" fmla="*/ 445961 w 588454"/>
                        <a:gd name="connsiteY5" fmla="*/ 8477 h 22685"/>
                        <a:gd name="connsiteX6" fmla="*/ 140494 w 588454"/>
                        <a:gd name="connsiteY6" fmla="*/ 16288 h 22685"/>
                        <a:gd name="connsiteX7" fmla="*/ 53340 w 588454"/>
                        <a:gd name="connsiteY7" fmla="*/ 15621 h 22685"/>
                        <a:gd name="connsiteX8" fmla="*/ 1810 w 588454"/>
                        <a:gd name="connsiteY8" fmla="*/ 14192 h 22685"/>
                        <a:gd name="connsiteX9" fmla="*/ 1810 w 588454"/>
                        <a:gd name="connsiteY9" fmla="*/ 14192 h 22685"/>
                        <a:gd name="connsiteX10" fmla="*/ 0 w 588454"/>
                        <a:gd name="connsiteY10" fmla="*/ 14192 h 22685"/>
                        <a:gd name="connsiteX11" fmla="*/ 0 w 588454"/>
                        <a:gd name="connsiteY11" fmla="*/ 15716 h 22685"/>
                        <a:gd name="connsiteX12" fmla="*/ 1810 w 588454"/>
                        <a:gd name="connsiteY12" fmla="*/ 15812 h 22685"/>
                        <a:gd name="connsiteX13" fmla="*/ 1810 w 588454"/>
                        <a:gd name="connsiteY13" fmla="*/ 15812 h 226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685">
                          <a:moveTo>
                            <a:pt x="1810" y="15716"/>
                          </a:moveTo>
                          <a:cubicBezTo>
                            <a:pt x="47816" y="18574"/>
                            <a:pt x="93917" y="20955"/>
                            <a:pt x="140208" y="22384"/>
                          </a:cubicBezTo>
                          <a:cubicBezTo>
                            <a:pt x="242507" y="23622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715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048"/>
                          </a:cubicBezTo>
                          <a:cubicBezTo>
                            <a:pt x="490823" y="6382"/>
                            <a:pt x="468344" y="7525"/>
                            <a:pt x="445961" y="8477"/>
                          </a:cubicBezTo>
                          <a:cubicBezTo>
                            <a:pt x="344519" y="14954"/>
                            <a:pt x="242411" y="17526"/>
                            <a:pt x="140494" y="16288"/>
                          </a:cubicBezTo>
                          <a:cubicBezTo>
                            <a:pt x="111443" y="16383"/>
                            <a:pt x="82391" y="16097"/>
                            <a:pt x="53340" y="15621"/>
                          </a:cubicBezTo>
                          <a:cubicBezTo>
                            <a:pt x="36195" y="15335"/>
                            <a:pt x="18955" y="14669"/>
                            <a:pt x="1810" y="14192"/>
                          </a:cubicBezTo>
                          <a:lnTo>
                            <a:pt x="1810" y="14192"/>
                          </a:lnTo>
                          <a:cubicBezTo>
                            <a:pt x="1238" y="14192"/>
                            <a:pt x="572" y="14192"/>
                            <a:pt x="0" y="14192"/>
                          </a:cubicBezTo>
                          <a:lnTo>
                            <a:pt x="0" y="15716"/>
                          </a:lnTo>
                          <a:cubicBezTo>
                            <a:pt x="572" y="15716"/>
                            <a:pt x="1238" y="15716"/>
                            <a:pt x="1810" y="15812"/>
                          </a:cubicBezTo>
                          <a:lnTo>
                            <a:pt x="1810" y="1581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3" name="Vrije vorm: vorm 18812">
                      <a:extLst>
                        <a:ext uri="{FF2B5EF4-FFF2-40B4-BE49-F238E27FC236}">
                          <a16:creationId xmlns:a16="http://schemas.microsoft.com/office/drawing/2014/main" id="{88EEAA19-2988-C4F1-8096-3CB99FBAF9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8937" y="3535025"/>
                      <a:ext cx="832104" cy="36722"/>
                    </a:xfrm>
                    <a:custGeom>
                      <a:avLst/>
                      <a:gdLst>
                        <a:gd name="connsiteX0" fmla="*/ 644557 w 832104"/>
                        <a:gd name="connsiteY0" fmla="*/ 3385 h 36722"/>
                        <a:gd name="connsiteX1" fmla="*/ 240792 w 832104"/>
                        <a:gd name="connsiteY1" fmla="*/ 6147 h 36722"/>
                        <a:gd name="connsiteX2" fmla="*/ 126206 w 832104"/>
                        <a:gd name="connsiteY2" fmla="*/ 17482 h 36722"/>
                        <a:gd name="connsiteX3" fmla="*/ 0 w 832104"/>
                        <a:gd name="connsiteY3" fmla="*/ 36722 h 36722"/>
                        <a:gd name="connsiteX4" fmla="*/ 241649 w 832104"/>
                        <a:gd name="connsiteY4" fmla="*/ 12148 h 36722"/>
                        <a:gd name="connsiteX5" fmla="*/ 643890 w 832104"/>
                        <a:gd name="connsiteY5" fmla="*/ 9385 h 36722"/>
                        <a:gd name="connsiteX6" fmla="*/ 832104 w 832104"/>
                        <a:gd name="connsiteY6" fmla="*/ 13862 h 36722"/>
                        <a:gd name="connsiteX7" fmla="*/ 732187 w 832104"/>
                        <a:gd name="connsiteY7" fmla="*/ 7957 h 36722"/>
                        <a:gd name="connsiteX8" fmla="*/ 644461 w 832104"/>
                        <a:gd name="connsiteY8" fmla="*/ 3290 h 367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722">
                          <a:moveTo>
                            <a:pt x="644557" y="3385"/>
                          </a:moveTo>
                          <a:cubicBezTo>
                            <a:pt x="510254" y="-901"/>
                            <a:pt x="375190" y="-2235"/>
                            <a:pt x="240792" y="6147"/>
                          </a:cubicBezTo>
                          <a:cubicBezTo>
                            <a:pt x="202406" y="9100"/>
                            <a:pt x="164116" y="12910"/>
                            <a:pt x="126206" y="17482"/>
                          </a:cubicBezTo>
                          <a:cubicBezTo>
                            <a:pt x="83629" y="22720"/>
                            <a:pt x="41529" y="29007"/>
                            <a:pt x="0" y="36722"/>
                          </a:cubicBezTo>
                          <a:cubicBezTo>
                            <a:pt x="79343" y="24054"/>
                            <a:pt x="160401" y="16339"/>
                            <a:pt x="241649" y="12148"/>
                          </a:cubicBezTo>
                          <a:cubicBezTo>
                            <a:pt x="375190" y="3766"/>
                            <a:pt x="509873" y="5099"/>
                            <a:pt x="643890" y="9385"/>
                          </a:cubicBezTo>
                          <a:cubicBezTo>
                            <a:pt x="706660" y="10433"/>
                            <a:pt x="769334" y="12052"/>
                            <a:pt x="832104" y="13862"/>
                          </a:cubicBezTo>
                          <a:cubicBezTo>
                            <a:pt x="798767" y="11862"/>
                            <a:pt x="765524" y="9862"/>
                            <a:pt x="732187" y="7957"/>
                          </a:cubicBezTo>
                          <a:cubicBezTo>
                            <a:pt x="702945" y="6337"/>
                            <a:pt x="673703" y="4718"/>
                            <a:pt x="644461" y="329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4" name="Vrije vorm: vorm 18813">
                      <a:extLst>
                        <a:ext uri="{FF2B5EF4-FFF2-40B4-BE49-F238E27FC236}">
                          <a16:creationId xmlns:a16="http://schemas.microsoft.com/office/drawing/2014/main" id="{D1C2AE48-F29F-7B7D-6548-FD0C3E1623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61976" y="3446398"/>
                      <a:ext cx="352996" cy="7239"/>
                    </a:xfrm>
                    <a:custGeom>
                      <a:avLst/>
                      <a:gdLst>
                        <a:gd name="connsiteX0" fmla="*/ 72104 w 352996"/>
                        <a:gd name="connsiteY0" fmla="*/ 2286 h 7239"/>
                        <a:gd name="connsiteX1" fmla="*/ 0 w 352996"/>
                        <a:gd name="connsiteY1" fmla="*/ 3715 h 7239"/>
                        <a:gd name="connsiteX2" fmla="*/ 135255 w 352996"/>
                        <a:gd name="connsiteY2" fmla="*/ 7239 h 7239"/>
                        <a:gd name="connsiteX3" fmla="*/ 352997 w 352996"/>
                        <a:gd name="connsiteY3" fmla="*/ 6096 h 7239"/>
                        <a:gd name="connsiteX4" fmla="*/ 352997 w 352996"/>
                        <a:gd name="connsiteY4" fmla="*/ 0 h 7239"/>
                        <a:gd name="connsiteX5" fmla="*/ 135350 w 352996"/>
                        <a:gd name="connsiteY5" fmla="*/ 1143 h 7239"/>
                        <a:gd name="connsiteX6" fmla="*/ 72200 w 352996"/>
                        <a:gd name="connsiteY6" fmla="*/ 2381 h 7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239">
                          <a:moveTo>
                            <a:pt x="72104" y="2286"/>
                          </a:moveTo>
                          <a:cubicBezTo>
                            <a:pt x="48101" y="2762"/>
                            <a:pt x="24003" y="3239"/>
                            <a:pt x="0" y="3715"/>
                          </a:cubicBezTo>
                          <a:cubicBezTo>
                            <a:pt x="45053" y="5049"/>
                            <a:pt x="90107" y="6191"/>
                            <a:pt x="135255" y="7239"/>
                          </a:cubicBezTo>
                          <a:cubicBezTo>
                            <a:pt x="207835" y="7239"/>
                            <a:pt x="280416" y="6763"/>
                            <a:pt x="352997" y="6096"/>
                          </a:cubicBezTo>
                          <a:lnTo>
                            <a:pt x="352997" y="0"/>
                          </a:lnTo>
                          <a:cubicBezTo>
                            <a:pt x="280511" y="667"/>
                            <a:pt x="207931" y="1143"/>
                            <a:pt x="135350" y="1143"/>
                          </a:cubicBezTo>
                          <a:cubicBezTo>
                            <a:pt x="114300" y="1619"/>
                            <a:pt x="93250" y="1905"/>
                            <a:pt x="72200" y="238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5" name="Vrije vorm: vorm 18814">
                      <a:extLst>
                        <a:ext uri="{FF2B5EF4-FFF2-40B4-BE49-F238E27FC236}">
                          <a16:creationId xmlns:a16="http://schemas.microsoft.com/office/drawing/2014/main" id="{4A4C4B08-F139-E6D4-5073-859A33C832B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84165" y="3376866"/>
                      <a:ext cx="220027" cy="12382"/>
                    </a:xfrm>
                    <a:custGeom>
                      <a:avLst/>
                      <a:gdLst>
                        <a:gd name="connsiteX0" fmla="*/ 64865 w 220027"/>
                        <a:gd name="connsiteY0" fmla="*/ 857 h 12382"/>
                        <a:gd name="connsiteX1" fmla="*/ 34195 w 220027"/>
                        <a:gd name="connsiteY1" fmla="*/ 476 h 12382"/>
                        <a:gd name="connsiteX2" fmla="*/ 0 w 220027"/>
                        <a:gd name="connsiteY2" fmla="*/ 0 h 12382"/>
                        <a:gd name="connsiteX3" fmla="*/ 63913 w 220027"/>
                        <a:gd name="connsiteY3" fmla="*/ 6858 h 12382"/>
                        <a:gd name="connsiteX4" fmla="*/ 170021 w 220027"/>
                        <a:gd name="connsiteY4" fmla="*/ 12383 h 12382"/>
                        <a:gd name="connsiteX5" fmla="*/ 220027 w 220027"/>
                        <a:gd name="connsiteY5" fmla="*/ 11525 h 12382"/>
                        <a:gd name="connsiteX6" fmla="*/ 193738 w 220027"/>
                        <a:gd name="connsiteY6" fmla="*/ 8668 h 12382"/>
                        <a:gd name="connsiteX7" fmla="*/ 170878 w 220027"/>
                        <a:gd name="connsiteY7" fmla="*/ 6191 h 12382"/>
                        <a:gd name="connsiteX8" fmla="*/ 64960 w 220027"/>
                        <a:gd name="connsiteY8" fmla="*/ 667 h 12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2382">
                          <a:moveTo>
                            <a:pt x="64865" y="857"/>
                          </a:moveTo>
                          <a:cubicBezTo>
                            <a:pt x="54673" y="762"/>
                            <a:pt x="44386" y="571"/>
                            <a:pt x="34195" y="476"/>
                          </a:cubicBezTo>
                          <a:cubicBezTo>
                            <a:pt x="22765" y="286"/>
                            <a:pt x="11430" y="191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383"/>
                          </a:cubicBezTo>
                          <a:lnTo>
                            <a:pt x="220027" y="11525"/>
                          </a:lnTo>
                          <a:lnTo>
                            <a:pt x="193738" y="8668"/>
                          </a:lnTo>
                          <a:lnTo>
                            <a:pt x="170878" y="6191"/>
                          </a:lnTo>
                          <a:cubicBezTo>
                            <a:pt x="135541" y="4572"/>
                            <a:pt x="100203" y="2667"/>
                            <a:pt x="64960" y="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6" name="Vrije vorm: vorm 18815">
                      <a:extLst>
                        <a:ext uri="{FF2B5EF4-FFF2-40B4-BE49-F238E27FC236}">
                          <a16:creationId xmlns:a16="http://schemas.microsoft.com/office/drawing/2014/main" id="{1C0E0472-0EEF-CA83-CC3E-9E81F18A58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74191" y="3385153"/>
                      <a:ext cx="311753" cy="16892"/>
                    </a:xfrm>
                    <a:custGeom>
                      <a:avLst/>
                      <a:gdLst>
                        <a:gd name="connsiteX0" fmla="*/ 91345 w 311753"/>
                        <a:gd name="connsiteY0" fmla="*/ 10668 h 16892"/>
                        <a:gd name="connsiteX1" fmla="*/ 48768 w 311753"/>
                        <a:gd name="connsiteY1" fmla="*/ 13335 h 16892"/>
                        <a:gd name="connsiteX2" fmla="*/ 0 w 311753"/>
                        <a:gd name="connsiteY2" fmla="*/ 16383 h 16892"/>
                        <a:gd name="connsiteX3" fmla="*/ 91916 w 311753"/>
                        <a:gd name="connsiteY3" fmla="*/ 16859 h 16892"/>
                        <a:gd name="connsiteX4" fmla="*/ 242411 w 311753"/>
                        <a:gd name="connsiteY4" fmla="*/ 8573 h 16892"/>
                        <a:gd name="connsiteX5" fmla="*/ 311753 w 311753"/>
                        <a:gd name="connsiteY5" fmla="*/ 0 h 16892"/>
                        <a:gd name="connsiteX6" fmla="*/ 274796 w 311753"/>
                        <a:gd name="connsiteY6" fmla="*/ 1334 h 16892"/>
                        <a:gd name="connsiteX7" fmla="*/ 241364 w 311753"/>
                        <a:gd name="connsiteY7" fmla="*/ 2572 h 16892"/>
                        <a:gd name="connsiteX8" fmla="*/ 91345 w 311753"/>
                        <a:gd name="connsiteY8" fmla="*/ 10859 h 1689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6892">
                          <a:moveTo>
                            <a:pt x="91345" y="10668"/>
                          </a:moveTo>
                          <a:cubicBezTo>
                            <a:pt x="77153" y="11716"/>
                            <a:pt x="62960" y="12383"/>
                            <a:pt x="48768" y="13335"/>
                          </a:cubicBezTo>
                          <a:cubicBezTo>
                            <a:pt x="32480" y="14383"/>
                            <a:pt x="16288" y="15526"/>
                            <a:pt x="0" y="16383"/>
                          </a:cubicBezTo>
                          <a:cubicBezTo>
                            <a:pt x="30575" y="16859"/>
                            <a:pt x="61246" y="16955"/>
                            <a:pt x="91916" y="16859"/>
                          </a:cubicBezTo>
                          <a:cubicBezTo>
                            <a:pt x="142208" y="14954"/>
                            <a:pt x="192405" y="12192"/>
                            <a:pt x="242411" y="8573"/>
                          </a:cubicBezTo>
                          <a:cubicBezTo>
                            <a:pt x="265652" y="5906"/>
                            <a:pt x="288703" y="3048"/>
                            <a:pt x="311753" y="0"/>
                          </a:cubicBezTo>
                          <a:cubicBezTo>
                            <a:pt x="299466" y="572"/>
                            <a:pt x="287084" y="857"/>
                            <a:pt x="274796" y="1334"/>
                          </a:cubicBezTo>
                          <a:cubicBezTo>
                            <a:pt x="263652" y="1715"/>
                            <a:pt x="252508" y="2191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85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7" name="Vrije vorm: vorm 18816">
                      <a:extLst>
                        <a:ext uri="{FF2B5EF4-FFF2-40B4-BE49-F238E27FC236}">
                          <a16:creationId xmlns:a16="http://schemas.microsoft.com/office/drawing/2014/main" id="{9DB4967A-F08C-5A98-581D-F8F3BB71D6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0505" y="3464972"/>
                      <a:ext cx="295465" cy="7810"/>
                    </a:xfrm>
                    <a:custGeom>
                      <a:avLst/>
                      <a:gdLst>
                        <a:gd name="connsiteX0" fmla="*/ 86677 w 295465"/>
                        <a:gd name="connsiteY0" fmla="*/ 0 h 7810"/>
                        <a:gd name="connsiteX1" fmla="*/ 46101 w 295465"/>
                        <a:gd name="connsiteY1" fmla="*/ 953 h 7810"/>
                        <a:gd name="connsiteX2" fmla="*/ 0 w 295465"/>
                        <a:gd name="connsiteY2" fmla="*/ 2000 h 7810"/>
                        <a:gd name="connsiteX3" fmla="*/ 86487 w 295465"/>
                        <a:gd name="connsiteY3" fmla="*/ 6096 h 7810"/>
                        <a:gd name="connsiteX4" fmla="*/ 228790 w 295465"/>
                        <a:gd name="connsiteY4" fmla="*/ 7811 h 7810"/>
                        <a:gd name="connsiteX5" fmla="*/ 295465 w 295465"/>
                        <a:gd name="connsiteY5" fmla="*/ 5525 h 7810"/>
                        <a:gd name="connsiteX6" fmla="*/ 260033 w 295465"/>
                        <a:gd name="connsiteY6" fmla="*/ 3429 h 7810"/>
                        <a:gd name="connsiteX7" fmla="*/ 229076 w 295465"/>
                        <a:gd name="connsiteY7" fmla="*/ 1714 h 7810"/>
                        <a:gd name="connsiteX8" fmla="*/ 86677 w 295465"/>
                        <a:gd name="connsiteY8" fmla="*/ 0 h 7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810">
                          <a:moveTo>
                            <a:pt x="86677" y="0"/>
                          </a:moveTo>
                          <a:lnTo>
                            <a:pt x="46101" y="953"/>
                          </a:lnTo>
                          <a:lnTo>
                            <a:pt x="0" y="2000"/>
                          </a:lnTo>
                          <a:lnTo>
                            <a:pt x="86487" y="6096"/>
                          </a:lnTo>
                          <a:lnTo>
                            <a:pt x="228790" y="7811"/>
                          </a:lnTo>
                          <a:lnTo>
                            <a:pt x="295465" y="5525"/>
                          </a:lnTo>
                          <a:lnTo>
                            <a:pt x="260033" y="3429"/>
                          </a:lnTo>
                          <a:lnTo>
                            <a:pt x="229076" y="1714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8" name="Vrije vorm: vorm 18817">
                      <a:extLst>
                        <a:ext uri="{FF2B5EF4-FFF2-40B4-BE49-F238E27FC236}">
                          <a16:creationId xmlns:a16="http://schemas.microsoft.com/office/drawing/2014/main" id="{21FCBAD4-A249-3102-23F5-8464D3D54FB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04391" y="3498024"/>
                      <a:ext cx="1362456" cy="13811"/>
                    </a:xfrm>
                    <a:custGeom>
                      <a:avLst/>
                      <a:gdLst>
                        <a:gd name="connsiteX0" fmla="*/ 399288 w 1362456"/>
                        <a:gd name="connsiteY0" fmla="*/ 1619 h 13811"/>
                        <a:gd name="connsiteX1" fmla="*/ 106394 w 1362456"/>
                        <a:gd name="connsiteY1" fmla="*/ 6763 h 13811"/>
                        <a:gd name="connsiteX2" fmla="*/ 0 w 1362456"/>
                        <a:gd name="connsiteY2" fmla="*/ 8668 h 13811"/>
                        <a:gd name="connsiteX3" fmla="*/ 399193 w 1362456"/>
                        <a:gd name="connsiteY3" fmla="*/ 13811 h 13811"/>
                        <a:gd name="connsiteX4" fmla="*/ 1055751 w 1362456"/>
                        <a:gd name="connsiteY4" fmla="*/ 12192 h 13811"/>
                        <a:gd name="connsiteX5" fmla="*/ 1362456 w 1362456"/>
                        <a:gd name="connsiteY5" fmla="*/ 5334 h 13811"/>
                        <a:gd name="connsiteX6" fmla="*/ 1280732 w 1362456"/>
                        <a:gd name="connsiteY6" fmla="*/ 3905 h 13811"/>
                        <a:gd name="connsiteX7" fmla="*/ 1055846 w 1362456"/>
                        <a:gd name="connsiteY7" fmla="*/ 0 h 13811"/>
                        <a:gd name="connsiteX8" fmla="*/ 399288 w 1362456"/>
                        <a:gd name="connsiteY8" fmla="*/ 1619 h 13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456" h="13811">
                          <a:moveTo>
                            <a:pt x="399288" y="1619"/>
                          </a:moveTo>
                          <a:lnTo>
                            <a:pt x="106394" y="6763"/>
                          </a:lnTo>
                          <a:lnTo>
                            <a:pt x="0" y="8668"/>
                          </a:lnTo>
                          <a:lnTo>
                            <a:pt x="399193" y="13811"/>
                          </a:lnTo>
                          <a:lnTo>
                            <a:pt x="1055751" y="12192"/>
                          </a:lnTo>
                          <a:lnTo>
                            <a:pt x="1362456" y="5334"/>
                          </a:lnTo>
                          <a:lnTo>
                            <a:pt x="1280732" y="3905"/>
                          </a:lnTo>
                          <a:lnTo>
                            <a:pt x="1055846" y="0"/>
                          </a:lnTo>
                          <a:lnTo>
                            <a:pt x="399288" y="161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19" name="Vrije vorm: vorm 18818">
                      <a:extLst>
                        <a:ext uri="{FF2B5EF4-FFF2-40B4-BE49-F238E27FC236}">
                          <a16:creationId xmlns:a16="http://schemas.microsoft.com/office/drawing/2014/main" id="{845FEFCF-04CF-9FBC-1650-CC40BC6D872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87577" y="3454236"/>
                      <a:ext cx="932497" cy="13688"/>
                    </a:xfrm>
                    <a:custGeom>
                      <a:avLst/>
                      <a:gdLst>
                        <a:gd name="connsiteX0" fmla="*/ 722471 w 932497"/>
                        <a:gd name="connsiteY0" fmla="*/ 12736 h 13688"/>
                        <a:gd name="connsiteX1" fmla="*/ 932497 w 932497"/>
                        <a:gd name="connsiteY1" fmla="*/ 8831 h 13688"/>
                        <a:gd name="connsiteX2" fmla="*/ 876586 w 932497"/>
                        <a:gd name="connsiteY2" fmla="*/ 6640 h 13688"/>
                        <a:gd name="connsiteX3" fmla="*/ 722757 w 932497"/>
                        <a:gd name="connsiteY3" fmla="*/ 544 h 13688"/>
                        <a:gd name="connsiteX4" fmla="*/ 273082 w 932497"/>
                        <a:gd name="connsiteY4" fmla="*/ 1497 h 13688"/>
                        <a:gd name="connsiteX5" fmla="*/ 72771 w 932497"/>
                        <a:gd name="connsiteY5" fmla="*/ 8926 h 13688"/>
                        <a:gd name="connsiteX6" fmla="*/ 0 w 932497"/>
                        <a:gd name="connsiteY6" fmla="*/ 11879 h 13688"/>
                        <a:gd name="connsiteX7" fmla="*/ 273367 w 932497"/>
                        <a:gd name="connsiteY7" fmla="*/ 13689 h 13688"/>
                        <a:gd name="connsiteX8" fmla="*/ 722471 w 932497"/>
                        <a:gd name="connsiteY8" fmla="*/ 12736 h 1368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688">
                          <a:moveTo>
                            <a:pt x="722471" y="12736"/>
                          </a:moveTo>
                          <a:cubicBezTo>
                            <a:pt x="792480" y="11117"/>
                            <a:pt x="862489" y="9783"/>
                            <a:pt x="932497" y="8831"/>
                          </a:cubicBezTo>
                          <a:cubicBezTo>
                            <a:pt x="913829" y="8069"/>
                            <a:pt x="895255" y="7402"/>
                            <a:pt x="876586" y="6640"/>
                          </a:cubicBezTo>
                          <a:cubicBezTo>
                            <a:pt x="825341" y="4545"/>
                            <a:pt x="774097" y="2449"/>
                            <a:pt x="722757" y="544"/>
                          </a:cubicBezTo>
                          <a:cubicBezTo>
                            <a:pt x="572834" y="-408"/>
                            <a:pt x="423005" y="-122"/>
                            <a:pt x="273082" y="1497"/>
                          </a:cubicBezTo>
                          <a:cubicBezTo>
                            <a:pt x="206216" y="3687"/>
                            <a:pt x="139446" y="6259"/>
                            <a:pt x="72771" y="8926"/>
                          </a:cubicBezTo>
                          <a:cubicBezTo>
                            <a:pt x="48482" y="9879"/>
                            <a:pt x="24194" y="10831"/>
                            <a:pt x="0" y="11879"/>
                          </a:cubicBezTo>
                          <a:cubicBezTo>
                            <a:pt x="91154" y="11974"/>
                            <a:pt x="182309" y="12641"/>
                            <a:pt x="273367" y="13689"/>
                          </a:cubicBezTo>
                          <a:cubicBezTo>
                            <a:pt x="423100" y="12070"/>
                            <a:pt x="572834" y="11784"/>
                            <a:pt x="722471" y="1273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0" name="Vrije vorm: vorm 18819">
                      <a:extLst>
                        <a:ext uri="{FF2B5EF4-FFF2-40B4-BE49-F238E27FC236}">
                          <a16:creationId xmlns:a16="http://schemas.microsoft.com/office/drawing/2014/main" id="{D9392041-CE0C-9EC2-CE00-4C83C444B0A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59072" y="3262280"/>
                      <a:ext cx="1765744" cy="28878"/>
                    </a:xfrm>
                    <a:custGeom>
                      <a:avLst/>
                      <a:gdLst>
                        <a:gd name="connsiteX0" fmla="*/ 942499 w 1765744"/>
                        <a:gd name="connsiteY0" fmla="*/ 16574 h 28878"/>
                        <a:gd name="connsiteX1" fmla="*/ 729806 w 1765744"/>
                        <a:gd name="connsiteY1" fmla="*/ 15716 h 28878"/>
                        <a:gd name="connsiteX2" fmla="*/ 517208 w 1765744"/>
                        <a:gd name="connsiteY2" fmla="*/ 12383 h 28878"/>
                        <a:gd name="connsiteX3" fmla="*/ 137255 w 1765744"/>
                        <a:gd name="connsiteY3" fmla="*/ 4667 h 28878"/>
                        <a:gd name="connsiteX4" fmla="*/ 0 w 1765744"/>
                        <a:gd name="connsiteY4" fmla="*/ 0 h 28878"/>
                        <a:gd name="connsiteX5" fmla="*/ 516445 w 1765744"/>
                        <a:gd name="connsiteY5" fmla="*/ 24575 h 28878"/>
                        <a:gd name="connsiteX6" fmla="*/ 729425 w 1765744"/>
                        <a:gd name="connsiteY6" fmla="*/ 28004 h 28878"/>
                        <a:gd name="connsiteX7" fmla="*/ 942499 w 1765744"/>
                        <a:gd name="connsiteY7" fmla="*/ 28861 h 28878"/>
                        <a:gd name="connsiteX8" fmla="*/ 1368362 w 1765744"/>
                        <a:gd name="connsiteY8" fmla="*/ 25146 h 28878"/>
                        <a:gd name="connsiteX9" fmla="*/ 1765745 w 1765744"/>
                        <a:gd name="connsiteY9" fmla="*/ 26099 h 28878"/>
                        <a:gd name="connsiteX10" fmla="*/ 1660112 w 1765744"/>
                        <a:gd name="connsiteY10" fmla="*/ 20193 h 28878"/>
                        <a:gd name="connsiteX11" fmla="*/ 1368362 w 1765744"/>
                        <a:gd name="connsiteY11" fmla="*/ 12859 h 28878"/>
                        <a:gd name="connsiteX12" fmla="*/ 942689 w 1765744"/>
                        <a:gd name="connsiteY12" fmla="*/ 16574 h 288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878">
                          <a:moveTo>
                            <a:pt x="942499" y="16574"/>
                          </a:moveTo>
                          <a:cubicBezTo>
                            <a:pt x="871633" y="16669"/>
                            <a:pt x="800672" y="16383"/>
                            <a:pt x="729806" y="15716"/>
                          </a:cubicBezTo>
                          <a:cubicBezTo>
                            <a:pt x="658940" y="14954"/>
                            <a:pt x="588074" y="13811"/>
                            <a:pt x="517208" y="12383"/>
                          </a:cubicBezTo>
                          <a:cubicBezTo>
                            <a:pt x="390525" y="11144"/>
                            <a:pt x="263843" y="8572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668"/>
                            <a:pt x="343853" y="18859"/>
                            <a:pt x="516445" y="24575"/>
                          </a:cubicBezTo>
                          <a:cubicBezTo>
                            <a:pt x="587407" y="26099"/>
                            <a:pt x="658368" y="27242"/>
                            <a:pt x="729425" y="28004"/>
                          </a:cubicBezTo>
                          <a:cubicBezTo>
                            <a:pt x="800481" y="28670"/>
                            <a:pt x="871442" y="28956"/>
                            <a:pt x="942499" y="28861"/>
                          </a:cubicBezTo>
                          <a:cubicBezTo>
                            <a:pt x="1084612" y="28861"/>
                            <a:pt x="1226630" y="26099"/>
                            <a:pt x="1368362" y="25146"/>
                          </a:cubicBezTo>
                          <a:cubicBezTo>
                            <a:pt x="1500759" y="22384"/>
                            <a:pt x="1633347" y="21336"/>
                            <a:pt x="1765745" y="26099"/>
                          </a:cubicBezTo>
                          <a:cubicBezTo>
                            <a:pt x="1730597" y="23717"/>
                            <a:pt x="1695355" y="21812"/>
                            <a:pt x="1660112" y="20193"/>
                          </a:cubicBezTo>
                          <a:cubicBezTo>
                            <a:pt x="1563053" y="15716"/>
                            <a:pt x="1465707" y="13811"/>
                            <a:pt x="1368362" y="12859"/>
                          </a:cubicBezTo>
                          <a:cubicBezTo>
                            <a:pt x="1226249" y="13811"/>
                            <a:pt x="1084421" y="16478"/>
                            <a:pt x="942689" y="1657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1" name="Vrije vorm: vorm 18820">
                      <a:extLst>
                        <a:ext uri="{FF2B5EF4-FFF2-40B4-BE49-F238E27FC236}">
                          <a16:creationId xmlns:a16="http://schemas.microsoft.com/office/drawing/2014/main" id="{A39E7A9D-1C60-A53E-889C-8B6424F1968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3397249"/>
                      <a:ext cx="2406491" cy="63616"/>
                    </a:xfrm>
                    <a:custGeom>
                      <a:avLst/>
                      <a:gdLst>
                        <a:gd name="connsiteX0" fmla="*/ 1283589 w 2406491"/>
                        <a:gd name="connsiteY0" fmla="*/ 11906 h 63616"/>
                        <a:gd name="connsiteX1" fmla="*/ 993362 w 2406491"/>
                        <a:gd name="connsiteY1" fmla="*/ 16574 h 63616"/>
                        <a:gd name="connsiteX2" fmla="*/ 848297 w 2406491"/>
                        <a:gd name="connsiteY2" fmla="*/ 18859 h 63616"/>
                        <a:gd name="connsiteX3" fmla="*/ 703040 w 2406491"/>
                        <a:gd name="connsiteY3" fmla="*/ 21812 h 63616"/>
                        <a:gd name="connsiteX4" fmla="*/ 614744 w 2406491"/>
                        <a:gd name="connsiteY4" fmla="*/ 25717 h 63616"/>
                        <a:gd name="connsiteX5" fmla="*/ 570643 w 2406491"/>
                        <a:gd name="connsiteY5" fmla="*/ 28384 h 63616"/>
                        <a:gd name="connsiteX6" fmla="*/ 548640 w 2406491"/>
                        <a:gd name="connsiteY6" fmla="*/ 29813 h 63616"/>
                        <a:gd name="connsiteX7" fmla="*/ 526637 w 2406491"/>
                        <a:gd name="connsiteY7" fmla="*/ 31433 h 63616"/>
                        <a:gd name="connsiteX8" fmla="*/ 351473 w 2406491"/>
                        <a:gd name="connsiteY8" fmla="*/ 46292 h 63616"/>
                        <a:gd name="connsiteX9" fmla="*/ 187547 w 2406491"/>
                        <a:gd name="connsiteY9" fmla="*/ 58388 h 63616"/>
                        <a:gd name="connsiteX10" fmla="*/ 176213 w 2406491"/>
                        <a:gd name="connsiteY10" fmla="*/ 59055 h 63616"/>
                        <a:gd name="connsiteX11" fmla="*/ 0 w 2406491"/>
                        <a:gd name="connsiteY11" fmla="*/ 61627 h 63616"/>
                        <a:gd name="connsiteX12" fmla="*/ 176594 w 2406491"/>
                        <a:gd name="connsiteY12" fmla="*/ 62103 h 63616"/>
                        <a:gd name="connsiteX13" fmla="*/ 352711 w 2406491"/>
                        <a:gd name="connsiteY13" fmla="*/ 52388 h 63616"/>
                        <a:gd name="connsiteX14" fmla="*/ 528257 w 2406491"/>
                        <a:gd name="connsiteY14" fmla="*/ 40576 h 63616"/>
                        <a:gd name="connsiteX15" fmla="*/ 550164 w 2406491"/>
                        <a:gd name="connsiteY15" fmla="*/ 39338 h 63616"/>
                        <a:gd name="connsiteX16" fmla="*/ 572072 w 2406491"/>
                        <a:gd name="connsiteY16" fmla="*/ 38291 h 63616"/>
                        <a:gd name="connsiteX17" fmla="*/ 615982 w 2406491"/>
                        <a:gd name="connsiteY17" fmla="*/ 36385 h 63616"/>
                        <a:gd name="connsiteX18" fmla="*/ 703898 w 2406491"/>
                        <a:gd name="connsiteY18" fmla="*/ 34004 h 63616"/>
                        <a:gd name="connsiteX19" fmla="*/ 848773 w 2406491"/>
                        <a:gd name="connsiteY19" fmla="*/ 31051 h 63616"/>
                        <a:gd name="connsiteX20" fmla="*/ 993839 w 2406491"/>
                        <a:gd name="connsiteY20" fmla="*/ 28766 h 63616"/>
                        <a:gd name="connsiteX21" fmla="*/ 1284065 w 2406491"/>
                        <a:gd name="connsiteY21" fmla="*/ 24098 h 63616"/>
                        <a:gd name="connsiteX22" fmla="*/ 1864519 w 2406491"/>
                        <a:gd name="connsiteY22" fmla="*/ 14764 h 63616"/>
                        <a:gd name="connsiteX23" fmla="*/ 2406491 w 2406491"/>
                        <a:gd name="connsiteY23" fmla="*/ 0 h 63616"/>
                        <a:gd name="connsiteX24" fmla="*/ 2261997 w 2406491"/>
                        <a:gd name="connsiteY24" fmla="*/ 667 h 63616"/>
                        <a:gd name="connsiteX25" fmla="*/ 1864043 w 2406491"/>
                        <a:gd name="connsiteY25" fmla="*/ 2572 h 63616"/>
                        <a:gd name="connsiteX26" fmla="*/ 1283589 w 2406491"/>
                        <a:gd name="connsiteY26" fmla="*/ 11906 h 6361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3616">
                          <a:moveTo>
                            <a:pt x="1283589" y="11906"/>
                          </a:moveTo>
                          <a:lnTo>
                            <a:pt x="993362" y="16574"/>
                          </a:lnTo>
                          <a:lnTo>
                            <a:pt x="848297" y="18859"/>
                          </a:lnTo>
                          <a:cubicBezTo>
                            <a:pt x="799909" y="19622"/>
                            <a:pt x="751523" y="20479"/>
                            <a:pt x="703040" y="21812"/>
                          </a:cubicBezTo>
                          <a:cubicBezTo>
                            <a:pt x="673608" y="22860"/>
                            <a:pt x="644176" y="24193"/>
                            <a:pt x="614744" y="25717"/>
                          </a:cubicBezTo>
                          <a:cubicBezTo>
                            <a:pt x="600075" y="26480"/>
                            <a:pt x="585311" y="27337"/>
                            <a:pt x="570643" y="28384"/>
                          </a:cubicBezTo>
                          <a:lnTo>
                            <a:pt x="548640" y="29813"/>
                          </a:lnTo>
                          <a:lnTo>
                            <a:pt x="526637" y="31433"/>
                          </a:lnTo>
                          <a:cubicBezTo>
                            <a:pt x="468059" y="35814"/>
                            <a:pt x="409766" y="41243"/>
                            <a:pt x="351473" y="46292"/>
                          </a:cubicBezTo>
                          <a:cubicBezTo>
                            <a:pt x="296894" y="50959"/>
                            <a:pt x="242316" y="55435"/>
                            <a:pt x="187547" y="58388"/>
                          </a:cubicBezTo>
                          <a:cubicBezTo>
                            <a:pt x="183737" y="58579"/>
                            <a:pt x="180023" y="58865"/>
                            <a:pt x="176213" y="59055"/>
                          </a:cubicBezTo>
                          <a:cubicBezTo>
                            <a:pt x="117634" y="62008"/>
                            <a:pt x="58769" y="63246"/>
                            <a:pt x="0" y="61627"/>
                          </a:cubicBezTo>
                          <a:cubicBezTo>
                            <a:pt x="58674" y="64294"/>
                            <a:pt x="117729" y="64103"/>
                            <a:pt x="176594" y="62103"/>
                          </a:cubicBezTo>
                          <a:cubicBezTo>
                            <a:pt x="235458" y="60198"/>
                            <a:pt x="294132" y="56388"/>
                            <a:pt x="352711" y="52388"/>
                          </a:cubicBezTo>
                          <a:cubicBezTo>
                            <a:pt x="411290" y="48387"/>
                            <a:pt x="469678" y="44006"/>
                            <a:pt x="528257" y="40576"/>
                          </a:cubicBezTo>
                          <a:lnTo>
                            <a:pt x="550164" y="39338"/>
                          </a:lnTo>
                          <a:lnTo>
                            <a:pt x="572072" y="38291"/>
                          </a:lnTo>
                          <a:cubicBezTo>
                            <a:pt x="586740" y="37529"/>
                            <a:pt x="601313" y="36957"/>
                            <a:pt x="615982" y="36385"/>
                          </a:cubicBezTo>
                          <a:cubicBezTo>
                            <a:pt x="645224" y="35338"/>
                            <a:pt x="674561" y="34576"/>
                            <a:pt x="703898" y="34004"/>
                          </a:cubicBezTo>
                          <a:cubicBezTo>
                            <a:pt x="752094" y="32671"/>
                            <a:pt x="800386" y="31909"/>
                            <a:pt x="848773" y="31051"/>
                          </a:cubicBezTo>
                          <a:lnTo>
                            <a:pt x="993839" y="28766"/>
                          </a:lnTo>
                          <a:lnTo>
                            <a:pt x="1284065" y="24098"/>
                          </a:lnTo>
                          <a:lnTo>
                            <a:pt x="1864519" y="14764"/>
                          </a:lnTo>
                          <a:lnTo>
                            <a:pt x="2406491" y="0"/>
                          </a:lnTo>
                          <a:lnTo>
                            <a:pt x="2261997" y="667"/>
                          </a:lnTo>
                          <a:lnTo>
                            <a:pt x="1864043" y="2572"/>
                          </a:lnTo>
                          <a:lnTo>
                            <a:pt x="1283589" y="11906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2" name="Vrije vorm: vorm 18821">
                      <a:extLst>
                        <a:ext uri="{FF2B5EF4-FFF2-40B4-BE49-F238E27FC236}">
                          <a16:creationId xmlns:a16="http://schemas.microsoft.com/office/drawing/2014/main" id="{EC79DEC0-B6FA-9160-7464-6BC4D2EC42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64237" y="3570385"/>
                      <a:ext cx="550068" cy="15650"/>
                    </a:xfrm>
                    <a:custGeom>
                      <a:avLst/>
                      <a:gdLst>
                        <a:gd name="connsiteX0" fmla="*/ 183356 w 550068"/>
                        <a:gd name="connsiteY0" fmla="*/ 1744 h 15650"/>
                        <a:gd name="connsiteX1" fmla="*/ 48768 w 550068"/>
                        <a:gd name="connsiteY1" fmla="*/ 11555 h 15650"/>
                        <a:gd name="connsiteX2" fmla="*/ 0 w 550068"/>
                        <a:gd name="connsiteY2" fmla="*/ 15650 h 15650"/>
                        <a:gd name="connsiteX3" fmla="*/ 184023 w 550068"/>
                        <a:gd name="connsiteY3" fmla="*/ 13936 h 15650"/>
                        <a:gd name="connsiteX4" fmla="*/ 485680 w 550068"/>
                        <a:gd name="connsiteY4" fmla="*/ 14412 h 15650"/>
                        <a:gd name="connsiteX5" fmla="*/ 550069 w 550068"/>
                        <a:gd name="connsiteY5" fmla="*/ 13936 h 15650"/>
                        <a:gd name="connsiteX6" fmla="*/ 550069 w 550068"/>
                        <a:gd name="connsiteY6" fmla="*/ 7269 h 15650"/>
                        <a:gd name="connsiteX7" fmla="*/ 486632 w 550068"/>
                        <a:gd name="connsiteY7" fmla="*/ 2315 h 15650"/>
                        <a:gd name="connsiteX8" fmla="*/ 183261 w 550068"/>
                        <a:gd name="connsiteY8" fmla="*/ 1839 h 156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650">
                          <a:moveTo>
                            <a:pt x="183356" y="1744"/>
                          </a:moveTo>
                          <a:cubicBezTo>
                            <a:pt x="138303" y="4411"/>
                            <a:pt x="93536" y="7840"/>
                            <a:pt x="48768" y="11555"/>
                          </a:cubicBezTo>
                          <a:cubicBezTo>
                            <a:pt x="32480" y="12888"/>
                            <a:pt x="16192" y="14126"/>
                            <a:pt x="0" y="15650"/>
                          </a:cubicBezTo>
                          <a:cubicBezTo>
                            <a:pt x="61436" y="14031"/>
                            <a:pt x="122777" y="13555"/>
                            <a:pt x="184023" y="13936"/>
                          </a:cubicBezTo>
                          <a:cubicBezTo>
                            <a:pt x="284512" y="11364"/>
                            <a:pt x="385286" y="11459"/>
                            <a:pt x="485680" y="14412"/>
                          </a:cubicBezTo>
                          <a:cubicBezTo>
                            <a:pt x="507111" y="14126"/>
                            <a:pt x="528638" y="13936"/>
                            <a:pt x="550069" y="13936"/>
                          </a:cubicBezTo>
                          <a:lnTo>
                            <a:pt x="550069" y="7269"/>
                          </a:lnTo>
                          <a:cubicBezTo>
                            <a:pt x="529019" y="5459"/>
                            <a:pt x="507873" y="3839"/>
                            <a:pt x="486632" y="2315"/>
                          </a:cubicBezTo>
                          <a:cubicBezTo>
                            <a:pt x="385572" y="-637"/>
                            <a:pt x="284321" y="-733"/>
                            <a:pt x="183261" y="183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3" name="Vrije vorm: vorm 18822">
                      <a:extLst>
                        <a:ext uri="{FF2B5EF4-FFF2-40B4-BE49-F238E27FC236}">
                          <a16:creationId xmlns:a16="http://schemas.microsoft.com/office/drawing/2014/main" id="{51D2D5F9-89B8-40C7-F39E-0B9B843D3D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2551" y="3572795"/>
                      <a:ext cx="676560" cy="16668"/>
                    </a:xfrm>
                    <a:custGeom>
                      <a:avLst/>
                      <a:gdLst>
                        <a:gd name="connsiteX0" fmla="*/ 1810 w 676560"/>
                        <a:gd name="connsiteY0" fmla="*/ 15621 h 16668"/>
                        <a:gd name="connsiteX1" fmla="*/ 77819 w 676560"/>
                        <a:gd name="connsiteY1" fmla="*/ 16669 h 16668"/>
                        <a:gd name="connsiteX2" fmla="*/ 485966 w 676560"/>
                        <a:gd name="connsiteY2" fmla="*/ 12192 h 16668"/>
                        <a:gd name="connsiteX3" fmla="*/ 676561 w 676560"/>
                        <a:gd name="connsiteY3" fmla="*/ 4000 h 16668"/>
                        <a:gd name="connsiteX4" fmla="*/ 625793 w 676560"/>
                        <a:gd name="connsiteY4" fmla="*/ 2953 h 16668"/>
                        <a:gd name="connsiteX5" fmla="*/ 485775 w 676560"/>
                        <a:gd name="connsiteY5" fmla="*/ 0 h 16668"/>
                        <a:gd name="connsiteX6" fmla="*/ 77534 w 676560"/>
                        <a:gd name="connsiteY6" fmla="*/ 4477 h 16668"/>
                        <a:gd name="connsiteX7" fmla="*/ 0 w 676560"/>
                        <a:gd name="connsiteY7" fmla="*/ 7239 h 16668"/>
                        <a:gd name="connsiteX8" fmla="*/ 0 w 676560"/>
                        <a:gd name="connsiteY8" fmla="*/ 15621 h 16668"/>
                        <a:gd name="connsiteX9" fmla="*/ 1810 w 676560"/>
                        <a:gd name="connsiteY9" fmla="*/ 15621 h 16668"/>
                        <a:gd name="connsiteX10" fmla="*/ 1810 w 676560"/>
                        <a:gd name="connsiteY10" fmla="*/ 15621 h 16668"/>
                        <a:gd name="connsiteX11" fmla="*/ 1810 w 676560"/>
                        <a:gd name="connsiteY11" fmla="*/ 15621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668">
                          <a:moveTo>
                            <a:pt x="1810" y="15621"/>
                          </a:moveTo>
                          <a:lnTo>
                            <a:pt x="77819" y="16669"/>
                          </a:lnTo>
                          <a:lnTo>
                            <a:pt x="485966" y="12192"/>
                          </a:lnTo>
                          <a:lnTo>
                            <a:pt x="676561" y="4000"/>
                          </a:lnTo>
                          <a:lnTo>
                            <a:pt x="625793" y="2953"/>
                          </a:lnTo>
                          <a:lnTo>
                            <a:pt x="485775" y="0"/>
                          </a:lnTo>
                          <a:lnTo>
                            <a:pt x="77534" y="4477"/>
                          </a:lnTo>
                          <a:lnTo>
                            <a:pt x="0" y="7239"/>
                          </a:lnTo>
                          <a:lnTo>
                            <a:pt x="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lnTo>
                            <a:pt x="1810" y="1562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4" name="Vrije vorm: vorm 18823">
                      <a:extLst>
                        <a:ext uri="{FF2B5EF4-FFF2-40B4-BE49-F238E27FC236}">
                          <a16:creationId xmlns:a16="http://schemas.microsoft.com/office/drawing/2014/main" id="{CFD3A5F6-9135-0A55-890C-25410222DF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47270" y="3328860"/>
                      <a:ext cx="226409" cy="14763"/>
                    </a:xfrm>
                    <a:custGeom>
                      <a:avLst/>
                      <a:gdLst>
                        <a:gd name="connsiteX0" fmla="*/ 66961 w 226409"/>
                        <a:gd name="connsiteY0" fmla="*/ 0 h 14763"/>
                        <a:gd name="connsiteX1" fmla="*/ 17621 w 226409"/>
                        <a:gd name="connsiteY1" fmla="*/ 1810 h 14763"/>
                        <a:gd name="connsiteX2" fmla="*/ 0 w 226409"/>
                        <a:gd name="connsiteY2" fmla="*/ 2476 h 14763"/>
                        <a:gd name="connsiteX3" fmla="*/ 65437 w 226409"/>
                        <a:gd name="connsiteY3" fmla="*/ 12192 h 14763"/>
                        <a:gd name="connsiteX4" fmla="*/ 175260 w 226409"/>
                        <a:gd name="connsiteY4" fmla="*/ 14764 h 14763"/>
                        <a:gd name="connsiteX5" fmla="*/ 226409 w 226409"/>
                        <a:gd name="connsiteY5" fmla="*/ 8382 h 14763"/>
                        <a:gd name="connsiteX6" fmla="*/ 212788 w 226409"/>
                        <a:gd name="connsiteY6" fmla="*/ 6858 h 14763"/>
                        <a:gd name="connsiteX7" fmla="*/ 175450 w 226409"/>
                        <a:gd name="connsiteY7" fmla="*/ 2572 h 14763"/>
                        <a:gd name="connsiteX8" fmla="*/ 66866 w 226409"/>
                        <a:gd name="connsiteY8" fmla="*/ 95 h 14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763">
                          <a:moveTo>
                            <a:pt x="66961" y="0"/>
                          </a:moveTo>
                          <a:cubicBezTo>
                            <a:pt x="50578" y="762"/>
                            <a:pt x="34100" y="1333"/>
                            <a:pt x="17621" y="1810"/>
                          </a:cubicBezTo>
                          <a:cubicBezTo>
                            <a:pt x="11716" y="2000"/>
                            <a:pt x="5905" y="2286"/>
                            <a:pt x="0" y="2476"/>
                          </a:cubicBezTo>
                          <a:cubicBezTo>
                            <a:pt x="21622" y="6001"/>
                            <a:pt x="43434" y="9144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764"/>
                          </a:cubicBezTo>
                          <a:cubicBezTo>
                            <a:pt x="192405" y="12763"/>
                            <a:pt x="209455" y="10668"/>
                            <a:pt x="226409" y="8382"/>
                          </a:cubicBezTo>
                          <a:cubicBezTo>
                            <a:pt x="221837" y="7906"/>
                            <a:pt x="217360" y="7334"/>
                            <a:pt x="212788" y="6858"/>
                          </a:cubicBezTo>
                          <a:cubicBezTo>
                            <a:pt x="200311" y="5525"/>
                            <a:pt x="187833" y="4096"/>
                            <a:pt x="175450" y="2572"/>
                          </a:cubicBezTo>
                          <a:cubicBezTo>
                            <a:pt x="139255" y="2476"/>
                            <a:pt x="102965" y="1619"/>
                            <a:pt x="66866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5" name="Vrije vorm: vorm 18824">
                      <a:extLst>
                        <a:ext uri="{FF2B5EF4-FFF2-40B4-BE49-F238E27FC236}">
                          <a16:creationId xmlns:a16="http://schemas.microsoft.com/office/drawing/2014/main" id="{CE7CCB9F-4F36-4477-6522-C8D924F3489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677" y="3313811"/>
                      <a:ext cx="1631632" cy="16668"/>
                    </a:xfrm>
                    <a:custGeom>
                      <a:avLst/>
                      <a:gdLst>
                        <a:gd name="connsiteX0" fmla="*/ 1533811 w 1631632"/>
                        <a:gd name="connsiteY0" fmla="*/ 2858 h 16668"/>
                        <a:gd name="connsiteX1" fmla="*/ 1264349 w 1631632"/>
                        <a:gd name="connsiteY1" fmla="*/ 0 h 16668"/>
                        <a:gd name="connsiteX2" fmla="*/ 478060 w 1631632"/>
                        <a:gd name="connsiteY2" fmla="*/ 4477 h 16668"/>
                        <a:gd name="connsiteX3" fmla="*/ 127445 w 1631632"/>
                        <a:gd name="connsiteY3" fmla="*/ 10858 h 16668"/>
                        <a:gd name="connsiteX4" fmla="*/ 0 w 1631632"/>
                        <a:gd name="connsiteY4" fmla="*/ 13240 h 16668"/>
                        <a:gd name="connsiteX5" fmla="*/ 478155 w 1631632"/>
                        <a:gd name="connsiteY5" fmla="*/ 16669 h 16668"/>
                        <a:gd name="connsiteX6" fmla="*/ 1264444 w 1631632"/>
                        <a:gd name="connsiteY6" fmla="*/ 12192 h 16668"/>
                        <a:gd name="connsiteX7" fmla="*/ 1631633 w 1631632"/>
                        <a:gd name="connsiteY7" fmla="*/ 4000 h 16668"/>
                        <a:gd name="connsiteX8" fmla="*/ 1533811 w 1631632"/>
                        <a:gd name="connsiteY8" fmla="*/ 2858 h 16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632" h="16668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060" y="4477"/>
                          </a:lnTo>
                          <a:lnTo>
                            <a:pt x="127445" y="10858"/>
                          </a:lnTo>
                          <a:lnTo>
                            <a:pt x="0" y="13240"/>
                          </a:lnTo>
                          <a:lnTo>
                            <a:pt x="478155" y="16669"/>
                          </a:lnTo>
                          <a:lnTo>
                            <a:pt x="1264444" y="12192"/>
                          </a:lnTo>
                          <a:lnTo>
                            <a:pt x="1631633" y="4000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6" name="Vrije vorm: vorm 18825">
                      <a:extLst>
                        <a:ext uri="{FF2B5EF4-FFF2-40B4-BE49-F238E27FC236}">
                          <a16:creationId xmlns:a16="http://schemas.microsoft.com/office/drawing/2014/main" id="{200AD74F-B524-5087-60A7-749F7F012E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30058" y="3495167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287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382"/>
                            <a:pt x="235744" y="12954"/>
                            <a:pt x="297371" y="13906"/>
                          </a:cubicBezTo>
                          <a:cubicBezTo>
                            <a:pt x="326231" y="12382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1"/>
                            <a:pt x="361093" y="7429"/>
                          </a:cubicBezTo>
                          <a:cubicBezTo>
                            <a:pt x="340042" y="5524"/>
                            <a:pt x="319088" y="3524"/>
                            <a:pt x="298037" y="1714"/>
                          </a:cubicBezTo>
                          <a:cubicBezTo>
                            <a:pt x="236315" y="667"/>
                            <a:pt x="174498" y="95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1"/>
                            <a:pt x="75057" y="10192"/>
                            <a:pt x="112490" y="1228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7" name="Vrije vorm: vorm 18826">
                      <a:extLst>
                        <a:ext uri="{FF2B5EF4-FFF2-40B4-BE49-F238E27FC236}">
                          <a16:creationId xmlns:a16="http://schemas.microsoft.com/office/drawing/2014/main" id="{68B59384-10D1-6881-7BBA-29C27FC374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891946" y="3537743"/>
                      <a:ext cx="272605" cy="12763"/>
                    </a:xfrm>
                    <a:custGeom>
                      <a:avLst/>
                      <a:gdLst>
                        <a:gd name="connsiteX0" fmla="*/ 272606 w 272605"/>
                        <a:gd name="connsiteY0" fmla="*/ 5334 h 12763"/>
                        <a:gd name="connsiteX1" fmla="*/ 256223 w 272605"/>
                        <a:gd name="connsiteY1" fmla="*/ 3905 h 12763"/>
                        <a:gd name="connsiteX2" fmla="*/ 211169 w 272605"/>
                        <a:gd name="connsiteY2" fmla="*/ 0 h 12763"/>
                        <a:gd name="connsiteX3" fmla="*/ 80010 w 272605"/>
                        <a:gd name="connsiteY3" fmla="*/ 667 h 12763"/>
                        <a:gd name="connsiteX4" fmla="*/ 21336 w 272605"/>
                        <a:gd name="connsiteY4" fmla="*/ 4953 h 12763"/>
                        <a:gd name="connsiteX5" fmla="*/ 0 w 272605"/>
                        <a:gd name="connsiteY5" fmla="*/ 6477 h 12763"/>
                        <a:gd name="connsiteX6" fmla="*/ 79820 w 272605"/>
                        <a:gd name="connsiteY6" fmla="*/ 12763 h 12763"/>
                        <a:gd name="connsiteX7" fmla="*/ 211265 w 272605"/>
                        <a:gd name="connsiteY7" fmla="*/ 12097 h 12763"/>
                        <a:gd name="connsiteX8" fmla="*/ 272510 w 272605"/>
                        <a:gd name="connsiteY8" fmla="*/ 5239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763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667"/>
                          </a:cubicBezTo>
                          <a:cubicBezTo>
                            <a:pt x="60484" y="2191"/>
                            <a:pt x="40957" y="3524"/>
                            <a:pt x="21336" y="4953"/>
                          </a:cubicBezTo>
                          <a:cubicBezTo>
                            <a:pt x="14192" y="5429"/>
                            <a:pt x="7144" y="6001"/>
                            <a:pt x="0" y="6477"/>
                          </a:cubicBezTo>
                          <a:cubicBezTo>
                            <a:pt x="26575" y="8667"/>
                            <a:pt x="53149" y="10763"/>
                            <a:pt x="79820" y="12763"/>
                          </a:cubicBezTo>
                          <a:cubicBezTo>
                            <a:pt x="123635" y="12763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828" name="Vrije vorm: vorm 18827">
                      <a:extLst>
                        <a:ext uri="{FF2B5EF4-FFF2-40B4-BE49-F238E27FC236}">
                          <a16:creationId xmlns:a16="http://schemas.microsoft.com/office/drawing/2014/main" id="{196FC31A-646E-6527-AD34-BF71541A38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6456" y="3483886"/>
                      <a:ext cx="338232" cy="13756"/>
                    </a:xfrm>
                    <a:custGeom>
                      <a:avLst/>
                      <a:gdLst>
                        <a:gd name="connsiteX0" fmla="*/ 262414 w 338232"/>
                        <a:gd name="connsiteY0" fmla="*/ 1565 h 13756"/>
                        <a:gd name="connsiteX1" fmla="*/ 99060 w 338232"/>
                        <a:gd name="connsiteY1" fmla="*/ 41 h 13756"/>
                        <a:gd name="connsiteX2" fmla="*/ 26384 w 338232"/>
                        <a:gd name="connsiteY2" fmla="*/ 5279 h 13756"/>
                        <a:gd name="connsiteX3" fmla="*/ 0 w 338232"/>
                        <a:gd name="connsiteY3" fmla="*/ 7184 h 13756"/>
                        <a:gd name="connsiteX4" fmla="*/ 99155 w 338232"/>
                        <a:gd name="connsiteY4" fmla="*/ 12233 h 13756"/>
                        <a:gd name="connsiteX5" fmla="*/ 261747 w 338232"/>
                        <a:gd name="connsiteY5" fmla="*/ 13757 h 13756"/>
                        <a:gd name="connsiteX6" fmla="*/ 338233 w 338232"/>
                        <a:gd name="connsiteY6" fmla="*/ 9756 h 13756"/>
                        <a:gd name="connsiteX7" fmla="*/ 318040 w 338232"/>
                        <a:gd name="connsiteY7" fmla="*/ 7565 h 13756"/>
                        <a:gd name="connsiteX8" fmla="*/ 262604 w 338232"/>
                        <a:gd name="connsiteY8" fmla="*/ 1565 h 1375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6">
                          <a:moveTo>
                            <a:pt x="262414" y="1565"/>
                          </a:moveTo>
                          <a:cubicBezTo>
                            <a:pt x="208026" y="326"/>
                            <a:pt x="153543" y="-150"/>
                            <a:pt x="99060" y="41"/>
                          </a:cubicBezTo>
                          <a:cubicBezTo>
                            <a:pt x="74771" y="1565"/>
                            <a:pt x="50578" y="3470"/>
                            <a:pt x="26384" y="5279"/>
                          </a:cubicBezTo>
                          <a:cubicBezTo>
                            <a:pt x="17621" y="5946"/>
                            <a:pt x="8763" y="6518"/>
                            <a:pt x="0" y="7184"/>
                          </a:cubicBezTo>
                          <a:cubicBezTo>
                            <a:pt x="33147" y="8613"/>
                            <a:pt x="66199" y="10232"/>
                            <a:pt x="99155" y="12233"/>
                          </a:cubicBezTo>
                          <a:cubicBezTo>
                            <a:pt x="153353" y="12042"/>
                            <a:pt x="207550" y="12614"/>
                            <a:pt x="261747" y="13757"/>
                          </a:cubicBezTo>
                          <a:cubicBezTo>
                            <a:pt x="287179" y="12328"/>
                            <a:pt x="312706" y="10994"/>
                            <a:pt x="338233" y="9756"/>
                          </a:cubicBezTo>
                          <a:cubicBezTo>
                            <a:pt x="331470" y="8994"/>
                            <a:pt x="324707" y="8328"/>
                            <a:pt x="318040" y="7565"/>
                          </a:cubicBezTo>
                          <a:cubicBezTo>
                            <a:pt x="299561" y="5470"/>
                            <a:pt x="281178" y="3470"/>
                            <a:pt x="262604" y="156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18714" name="Graphic 8819">
                    <a:extLst>
                      <a:ext uri="{FF2B5EF4-FFF2-40B4-BE49-F238E27FC236}">
                        <a16:creationId xmlns:a16="http://schemas.microsoft.com/office/drawing/2014/main" id="{E2C8D70C-1C89-15DC-A725-DC3276899BF1}"/>
                      </a:ext>
                    </a:extLst>
                  </p:cNvPr>
                  <p:cNvGrpSpPr/>
                  <p:nvPr/>
                </p:nvGrpSpPr>
                <p:grpSpPr>
                  <a:xfrm>
                    <a:off x="7403122" y="3802729"/>
                    <a:ext cx="2610421" cy="193643"/>
                    <a:chOff x="7403122" y="3802729"/>
                    <a:chExt cx="2610421" cy="193643"/>
                  </a:xfrm>
                </p:grpSpPr>
                <p:sp>
                  <p:nvSpPr>
                    <p:cNvPr id="18715" name="Vrije vorm: vorm 18714">
                      <a:extLst>
                        <a:ext uri="{FF2B5EF4-FFF2-40B4-BE49-F238E27FC236}">
                          <a16:creationId xmlns:a16="http://schemas.microsoft.com/office/drawing/2014/main" id="{D513C4B2-3AB4-D69C-778F-2AE46BCF09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648" y="3975417"/>
                      <a:ext cx="2563177" cy="20955"/>
                    </a:xfrm>
                    <a:custGeom>
                      <a:avLst/>
                      <a:gdLst>
                        <a:gd name="connsiteX0" fmla="*/ 95 w 2563177"/>
                        <a:gd name="connsiteY0" fmla="*/ 6191 h 20955"/>
                        <a:gd name="connsiteX1" fmla="*/ 8573 w 2563177"/>
                        <a:gd name="connsiteY1" fmla="*/ 20955 h 20955"/>
                        <a:gd name="connsiteX2" fmla="*/ 2553748 w 2563177"/>
                        <a:gd name="connsiteY2" fmla="*/ 14764 h 20955"/>
                        <a:gd name="connsiteX3" fmla="*/ 2563178 w 2563177"/>
                        <a:gd name="connsiteY3" fmla="*/ 0 h 20955"/>
                        <a:gd name="connsiteX4" fmla="*/ 0 w 2563177"/>
                        <a:gd name="connsiteY4" fmla="*/ 6191 h 20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0955">
                          <a:moveTo>
                            <a:pt x="95" y="6191"/>
                          </a:moveTo>
                          <a:cubicBezTo>
                            <a:pt x="2953" y="11049"/>
                            <a:pt x="5810" y="15907"/>
                            <a:pt x="8573" y="20955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619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16" name="Vrije vorm: vorm 18715">
                      <a:extLst>
                        <a:ext uri="{FF2B5EF4-FFF2-40B4-BE49-F238E27FC236}">
                          <a16:creationId xmlns:a16="http://schemas.microsoft.com/office/drawing/2014/main" id="{AEBFCD2F-693E-3114-FBD8-9B05370A33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6111" y="3871404"/>
                      <a:ext cx="37242" cy="3809"/>
                    </a:xfrm>
                    <a:custGeom>
                      <a:avLst/>
                      <a:gdLst>
                        <a:gd name="connsiteX0" fmla="*/ 37243 w 37242"/>
                        <a:gd name="connsiteY0" fmla="*/ 3143 h 3809"/>
                        <a:gd name="connsiteX1" fmla="*/ 37243 w 37242"/>
                        <a:gd name="connsiteY1" fmla="*/ 0 h 3809"/>
                        <a:gd name="connsiteX2" fmla="*/ 0 w 37242"/>
                        <a:gd name="connsiteY2" fmla="*/ 3810 h 3809"/>
                        <a:gd name="connsiteX3" fmla="*/ 37243 w 37242"/>
                        <a:gd name="connsiteY3" fmla="*/ 3143 h 380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09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3" y="2572"/>
                            <a:pt x="0" y="3810"/>
                          </a:cubicBezTo>
                          <a:cubicBezTo>
                            <a:pt x="12383" y="3524"/>
                            <a:pt x="24860" y="3334"/>
                            <a:pt x="37243" y="314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17" name="Vrije vorm: vorm 18716">
                      <a:extLst>
                        <a:ext uri="{FF2B5EF4-FFF2-40B4-BE49-F238E27FC236}">
                          <a16:creationId xmlns:a16="http://schemas.microsoft.com/office/drawing/2014/main" id="{902947B7-B6E1-9EA1-F879-BCF9145041D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24460" y="3940841"/>
                      <a:ext cx="277749" cy="11906"/>
                    </a:xfrm>
                    <a:custGeom>
                      <a:avLst/>
                      <a:gdLst>
                        <a:gd name="connsiteX0" fmla="*/ 277654 w 277749"/>
                        <a:gd name="connsiteY0" fmla="*/ 0 h 11906"/>
                        <a:gd name="connsiteX1" fmla="*/ 0 w 277749"/>
                        <a:gd name="connsiteY1" fmla="*/ 11906 h 11906"/>
                        <a:gd name="connsiteX2" fmla="*/ 275463 w 277749"/>
                        <a:gd name="connsiteY2" fmla="*/ 4477 h 11906"/>
                        <a:gd name="connsiteX3" fmla="*/ 277749 w 277749"/>
                        <a:gd name="connsiteY3" fmla="*/ 0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1906">
                          <a:moveTo>
                            <a:pt x="277654" y="0"/>
                          </a:moveTo>
                          <a:cubicBezTo>
                            <a:pt x="185166" y="4382"/>
                            <a:pt x="92583" y="8477"/>
                            <a:pt x="0" y="11906"/>
                          </a:cubicBezTo>
                          <a:cubicBezTo>
                            <a:pt x="91821" y="9906"/>
                            <a:pt x="183642" y="7334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18" name="Vrije vorm: vorm 18717">
                      <a:extLst>
                        <a:ext uri="{FF2B5EF4-FFF2-40B4-BE49-F238E27FC236}">
                          <a16:creationId xmlns:a16="http://schemas.microsoft.com/office/drawing/2014/main" id="{46A35623-6155-724E-02CE-314FECDF2B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0016" y="3802729"/>
                      <a:ext cx="33528" cy="20478"/>
                    </a:xfrm>
                    <a:custGeom>
                      <a:avLst/>
                      <a:gdLst>
                        <a:gd name="connsiteX0" fmla="*/ 33528 w 33528"/>
                        <a:gd name="connsiteY0" fmla="*/ 20193 h 20478"/>
                        <a:gd name="connsiteX1" fmla="*/ 33528 w 33528"/>
                        <a:gd name="connsiteY1" fmla="*/ 0 h 20478"/>
                        <a:gd name="connsiteX2" fmla="*/ 0 w 33528"/>
                        <a:gd name="connsiteY2" fmla="*/ 20479 h 20478"/>
                        <a:gd name="connsiteX3" fmla="*/ 33528 w 33528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8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4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19" name="Vrije vorm: vorm 18718">
                      <a:extLst>
                        <a:ext uri="{FF2B5EF4-FFF2-40B4-BE49-F238E27FC236}">
                          <a16:creationId xmlns:a16="http://schemas.microsoft.com/office/drawing/2014/main" id="{FD92FD10-44C4-C26D-989E-EE9F2F564D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29045" y="3834161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2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2"/>
                          </a:cubicBezTo>
                          <a:cubicBezTo>
                            <a:pt x="25718" y="34099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147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6" y="190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0" name="Vrije vorm: vorm 18719">
                      <a:extLst>
                        <a:ext uri="{FF2B5EF4-FFF2-40B4-BE49-F238E27FC236}">
                          <a16:creationId xmlns:a16="http://schemas.microsoft.com/office/drawing/2014/main" id="{7FB8BA05-CAFE-5EE7-63ED-68B098DAA5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16673" y="3908571"/>
                      <a:ext cx="206406" cy="7315"/>
                    </a:xfrm>
                    <a:custGeom>
                      <a:avLst/>
                      <a:gdLst>
                        <a:gd name="connsiteX0" fmla="*/ 206407 w 206406"/>
                        <a:gd name="connsiteY0" fmla="*/ 76 h 7315"/>
                        <a:gd name="connsiteX1" fmla="*/ 0 w 206406"/>
                        <a:gd name="connsiteY1" fmla="*/ 7315 h 7315"/>
                        <a:gd name="connsiteX2" fmla="*/ 206407 w 206406"/>
                        <a:gd name="connsiteY2" fmla="*/ 76 h 73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315">
                          <a:moveTo>
                            <a:pt x="206407" y="76"/>
                          </a:moveTo>
                          <a:cubicBezTo>
                            <a:pt x="137636" y="-590"/>
                            <a:pt x="68770" y="3219"/>
                            <a:pt x="0" y="7315"/>
                          </a:cubicBezTo>
                          <a:cubicBezTo>
                            <a:pt x="68866" y="6839"/>
                            <a:pt x="137732" y="4362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1" name="Vrije vorm: vorm 18720">
                      <a:extLst>
                        <a:ext uri="{FF2B5EF4-FFF2-40B4-BE49-F238E27FC236}">
                          <a16:creationId xmlns:a16="http://schemas.microsoft.com/office/drawing/2014/main" id="{D55A39FE-9B2E-C68E-365E-F47FA4BFAB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03122" y="3912171"/>
                      <a:ext cx="2596610" cy="69341"/>
                    </a:xfrm>
                    <a:custGeom>
                      <a:avLst/>
                      <a:gdLst>
                        <a:gd name="connsiteX0" fmla="*/ 1739456 w 2596610"/>
                        <a:gd name="connsiteY0" fmla="*/ 52483 h 69341"/>
                        <a:gd name="connsiteX1" fmla="*/ 1513237 w 2596610"/>
                        <a:gd name="connsiteY1" fmla="*/ 48292 h 69341"/>
                        <a:gd name="connsiteX2" fmla="*/ 1287399 w 2596610"/>
                        <a:gd name="connsiteY2" fmla="*/ 52006 h 69341"/>
                        <a:gd name="connsiteX3" fmla="*/ 1063466 w 2596610"/>
                        <a:gd name="connsiteY3" fmla="*/ 65056 h 69341"/>
                        <a:gd name="connsiteX4" fmla="*/ 1018318 w 2596610"/>
                        <a:gd name="connsiteY4" fmla="*/ 65056 h 69341"/>
                        <a:gd name="connsiteX5" fmla="*/ 1122712 w 2596610"/>
                        <a:gd name="connsiteY5" fmla="*/ 56197 h 69341"/>
                        <a:gd name="connsiteX6" fmla="*/ 1063466 w 2596610"/>
                        <a:gd name="connsiteY6" fmla="*/ 60388 h 69341"/>
                        <a:gd name="connsiteX7" fmla="*/ 1018318 w 2596610"/>
                        <a:gd name="connsiteY7" fmla="*/ 60388 h 69341"/>
                        <a:gd name="connsiteX8" fmla="*/ 1164050 w 2596610"/>
                        <a:gd name="connsiteY8" fmla="*/ 48387 h 69341"/>
                        <a:gd name="connsiteX9" fmla="*/ 1080611 w 2596610"/>
                        <a:gd name="connsiteY9" fmla="*/ 48863 h 69341"/>
                        <a:gd name="connsiteX10" fmla="*/ 885063 w 2596610"/>
                        <a:gd name="connsiteY10" fmla="*/ 40005 h 69341"/>
                        <a:gd name="connsiteX11" fmla="*/ 804386 w 2596610"/>
                        <a:gd name="connsiteY11" fmla="*/ 51911 h 69341"/>
                        <a:gd name="connsiteX12" fmla="*/ 875252 w 2596610"/>
                        <a:gd name="connsiteY12" fmla="*/ 39148 h 69341"/>
                        <a:gd name="connsiteX13" fmla="*/ 863822 w 2596610"/>
                        <a:gd name="connsiteY13" fmla="*/ 38100 h 69341"/>
                        <a:gd name="connsiteX14" fmla="*/ 804291 w 2596610"/>
                        <a:gd name="connsiteY14" fmla="*/ 47244 h 69341"/>
                        <a:gd name="connsiteX15" fmla="*/ 857059 w 2596610"/>
                        <a:gd name="connsiteY15" fmla="*/ 37433 h 69341"/>
                        <a:gd name="connsiteX16" fmla="*/ 657511 w 2596610"/>
                        <a:gd name="connsiteY16" fmla="*/ 15907 h 69341"/>
                        <a:gd name="connsiteX17" fmla="*/ 498348 w 2596610"/>
                        <a:gd name="connsiteY17" fmla="*/ 32195 h 69341"/>
                        <a:gd name="connsiteX18" fmla="*/ 568262 w 2596610"/>
                        <a:gd name="connsiteY18" fmla="*/ 20288 h 69341"/>
                        <a:gd name="connsiteX19" fmla="*/ 498443 w 2596610"/>
                        <a:gd name="connsiteY19" fmla="*/ 27622 h 69341"/>
                        <a:gd name="connsiteX20" fmla="*/ 603504 w 2596610"/>
                        <a:gd name="connsiteY20" fmla="*/ 9811 h 69341"/>
                        <a:gd name="connsiteX21" fmla="*/ 533972 w 2596610"/>
                        <a:gd name="connsiteY21" fmla="*/ 2381 h 69341"/>
                        <a:gd name="connsiteX22" fmla="*/ 506635 w 2596610"/>
                        <a:gd name="connsiteY22" fmla="*/ 0 h 69341"/>
                        <a:gd name="connsiteX23" fmla="*/ 445103 w 2596610"/>
                        <a:gd name="connsiteY23" fmla="*/ 6287 h 69341"/>
                        <a:gd name="connsiteX24" fmla="*/ 138398 w 2596610"/>
                        <a:gd name="connsiteY24" fmla="*/ 14764 h 69341"/>
                        <a:gd name="connsiteX25" fmla="*/ 63818 w 2596610"/>
                        <a:gd name="connsiteY25" fmla="*/ 11430 h 69341"/>
                        <a:gd name="connsiteX26" fmla="*/ 6858 w 2596610"/>
                        <a:gd name="connsiteY26" fmla="*/ 12573 h 69341"/>
                        <a:gd name="connsiteX27" fmla="*/ 0 w 2596610"/>
                        <a:gd name="connsiteY27" fmla="*/ 12382 h 69341"/>
                        <a:gd name="connsiteX28" fmla="*/ 0 w 2596610"/>
                        <a:gd name="connsiteY28" fmla="*/ 43434 h 69341"/>
                        <a:gd name="connsiteX29" fmla="*/ 17621 w 2596610"/>
                        <a:gd name="connsiteY29" fmla="*/ 69342 h 69341"/>
                        <a:gd name="connsiteX30" fmla="*/ 2580799 w 2596610"/>
                        <a:gd name="connsiteY30" fmla="*/ 63151 h 69341"/>
                        <a:gd name="connsiteX31" fmla="*/ 2596610 w 2596610"/>
                        <a:gd name="connsiteY31" fmla="*/ 33242 h 69341"/>
                        <a:gd name="connsiteX32" fmla="*/ 2192369 w 2596610"/>
                        <a:gd name="connsiteY32" fmla="*/ 49530 h 69341"/>
                        <a:gd name="connsiteX33" fmla="*/ 1739456 w 2596610"/>
                        <a:gd name="connsiteY33" fmla="*/ 52388 h 693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341">
                          <a:moveTo>
                            <a:pt x="1739456" y="52483"/>
                          </a:moveTo>
                          <a:cubicBezTo>
                            <a:pt x="1663922" y="51625"/>
                            <a:pt x="1588580" y="49244"/>
                            <a:pt x="1513237" y="48292"/>
                          </a:cubicBezTo>
                          <a:cubicBezTo>
                            <a:pt x="1437894" y="47244"/>
                            <a:pt x="1362647" y="48768"/>
                            <a:pt x="1287399" y="52006"/>
                          </a:cubicBezTo>
                          <a:cubicBezTo>
                            <a:pt x="1212628" y="54769"/>
                            <a:pt x="1137952" y="59436"/>
                            <a:pt x="1063466" y="65056"/>
                          </a:cubicBezTo>
                          <a:lnTo>
                            <a:pt x="1018318" y="65056"/>
                          </a:lnTo>
                          <a:cubicBezTo>
                            <a:pt x="1053084" y="61913"/>
                            <a:pt x="1087850" y="58960"/>
                            <a:pt x="1122712" y="56197"/>
                          </a:cubicBezTo>
                          <a:cubicBezTo>
                            <a:pt x="1102995" y="57531"/>
                            <a:pt x="1083183" y="58960"/>
                            <a:pt x="1063466" y="60388"/>
                          </a:cubicBezTo>
                          <a:lnTo>
                            <a:pt x="1018318" y="60388"/>
                          </a:lnTo>
                          <a:cubicBezTo>
                            <a:pt x="1066800" y="56007"/>
                            <a:pt x="1115378" y="51911"/>
                            <a:pt x="1164050" y="48387"/>
                          </a:cubicBezTo>
                          <a:cubicBezTo>
                            <a:pt x="1136237" y="48673"/>
                            <a:pt x="1108424" y="48863"/>
                            <a:pt x="1080611" y="48863"/>
                          </a:cubicBezTo>
                          <a:cubicBezTo>
                            <a:pt x="1015079" y="48958"/>
                            <a:pt x="950024" y="45434"/>
                            <a:pt x="885063" y="40005"/>
                          </a:cubicBezTo>
                          <a:cubicBezTo>
                            <a:pt x="858012" y="43529"/>
                            <a:pt x="831056" y="47339"/>
                            <a:pt x="804386" y="51911"/>
                          </a:cubicBezTo>
                          <a:cubicBezTo>
                            <a:pt x="827818" y="47149"/>
                            <a:pt x="851535" y="42958"/>
                            <a:pt x="875252" y="39148"/>
                          </a:cubicBezTo>
                          <a:cubicBezTo>
                            <a:pt x="871442" y="38862"/>
                            <a:pt x="867632" y="38481"/>
                            <a:pt x="863822" y="38100"/>
                          </a:cubicBezTo>
                          <a:cubicBezTo>
                            <a:pt x="843915" y="40862"/>
                            <a:pt x="824008" y="43815"/>
                            <a:pt x="804291" y="47244"/>
                          </a:cubicBezTo>
                          <a:cubicBezTo>
                            <a:pt x="821722" y="43720"/>
                            <a:pt x="839343" y="40481"/>
                            <a:pt x="857059" y="37433"/>
                          </a:cubicBezTo>
                          <a:cubicBezTo>
                            <a:pt x="790480" y="31337"/>
                            <a:pt x="723995" y="23622"/>
                            <a:pt x="657511" y="15907"/>
                          </a:cubicBezTo>
                          <a:cubicBezTo>
                            <a:pt x="604457" y="21050"/>
                            <a:pt x="551402" y="26575"/>
                            <a:pt x="498348" y="32195"/>
                          </a:cubicBezTo>
                          <a:cubicBezTo>
                            <a:pt x="521589" y="28194"/>
                            <a:pt x="544925" y="24193"/>
                            <a:pt x="568262" y="20288"/>
                          </a:cubicBezTo>
                          <a:cubicBezTo>
                            <a:pt x="545021" y="22670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716"/>
                            <a:pt x="603504" y="9811"/>
                          </a:cubicBezTo>
                          <a:cubicBezTo>
                            <a:pt x="580358" y="7239"/>
                            <a:pt x="557213" y="4667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7"/>
                          </a:cubicBezTo>
                          <a:cubicBezTo>
                            <a:pt x="343186" y="13335"/>
                            <a:pt x="240697" y="16192"/>
                            <a:pt x="138398" y="14764"/>
                          </a:cubicBezTo>
                          <a:cubicBezTo>
                            <a:pt x="113538" y="14002"/>
                            <a:pt x="88678" y="12763"/>
                            <a:pt x="63818" y="11430"/>
                          </a:cubicBezTo>
                          <a:cubicBezTo>
                            <a:pt x="44768" y="12097"/>
                            <a:pt x="25813" y="12478"/>
                            <a:pt x="6858" y="12573"/>
                          </a:cubicBezTo>
                          <a:cubicBezTo>
                            <a:pt x="4572" y="12573"/>
                            <a:pt x="2286" y="12478"/>
                            <a:pt x="0" y="12382"/>
                          </a:cubicBezTo>
                          <a:lnTo>
                            <a:pt x="0" y="43434"/>
                          </a:lnTo>
                          <a:cubicBezTo>
                            <a:pt x="6287" y="51435"/>
                            <a:pt x="12097" y="60198"/>
                            <a:pt x="17621" y="69342"/>
                          </a:cubicBezTo>
                          <a:lnTo>
                            <a:pt x="2580799" y="63151"/>
                          </a:lnTo>
                          <a:cubicBezTo>
                            <a:pt x="2586419" y="53530"/>
                            <a:pt x="2591562" y="43434"/>
                            <a:pt x="2596610" y="33242"/>
                          </a:cubicBezTo>
                          <a:cubicBezTo>
                            <a:pt x="2461927" y="39624"/>
                            <a:pt x="2327243" y="45339"/>
                            <a:pt x="2192369" y="49530"/>
                          </a:cubicBezTo>
                          <a:cubicBezTo>
                            <a:pt x="2041493" y="52959"/>
                            <a:pt x="1890427" y="54388"/>
                            <a:pt x="1739456" y="52388"/>
                          </a:cubicBez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2" name="Vrije vorm: vorm 18721">
                      <a:extLst>
                        <a:ext uri="{FF2B5EF4-FFF2-40B4-BE49-F238E27FC236}">
                          <a16:creationId xmlns:a16="http://schemas.microsoft.com/office/drawing/2014/main" id="{ED516C76-A6E0-8710-64B1-886A4E266F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44839" y="3876071"/>
                      <a:ext cx="1068514" cy="78257"/>
                    </a:xfrm>
                    <a:custGeom>
                      <a:avLst/>
                      <a:gdLst>
                        <a:gd name="connsiteX0" fmla="*/ 847534 w 1068514"/>
                        <a:gd name="connsiteY0" fmla="*/ 21431 h 78257"/>
                        <a:gd name="connsiteX1" fmla="*/ 607124 w 1068514"/>
                        <a:gd name="connsiteY1" fmla="*/ 39814 h 78257"/>
                        <a:gd name="connsiteX2" fmla="*/ 361283 w 1068514"/>
                        <a:gd name="connsiteY2" fmla="*/ 43148 h 78257"/>
                        <a:gd name="connsiteX3" fmla="*/ 81915 w 1068514"/>
                        <a:gd name="connsiteY3" fmla="*/ 69152 h 78257"/>
                        <a:gd name="connsiteX4" fmla="*/ 0 w 1068514"/>
                        <a:gd name="connsiteY4" fmla="*/ 73628 h 78257"/>
                        <a:gd name="connsiteX5" fmla="*/ 198025 w 1068514"/>
                        <a:gd name="connsiteY5" fmla="*/ 77343 h 78257"/>
                        <a:gd name="connsiteX6" fmla="*/ 650367 w 1068514"/>
                        <a:gd name="connsiteY6" fmla="*/ 74486 h 78257"/>
                        <a:gd name="connsiteX7" fmla="*/ 1057370 w 1068514"/>
                        <a:gd name="connsiteY7" fmla="*/ 64484 h 78257"/>
                        <a:gd name="connsiteX8" fmla="*/ 1068324 w 1068514"/>
                        <a:gd name="connsiteY8" fmla="*/ 43529 h 78257"/>
                        <a:gd name="connsiteX9" fmla="*/ 1068514 w 1068514"/>
                        <a:gd name="connsiteY9" fmla="*/ 0 h 78257"/>
                        <a:gd name="connsiteX10" fmla="*/ 847630 w 1068514"/>
                        <a:gd name="connsiteY10" fmla="*/ 21527 h 782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257">
                          <a:moveTo>
                            <a:pt x="847534" y="21431"/>
                          </a:moveTo>
                          <a:cubicBezTo>
                            <a:pt x="767620" y="28480"/>
                            <a:pt x="687419" y="34480"/>
                            <a:pt x="607124" y="39814"/>
                          </a:cubicBezTo>
                          <a:cubicBezTo>
                            <a:pt x="525209" y="41910"/>
                            <a:pt x="443198" y="42863"/>
                            <a:pt x="361283" y="43148"/>
                          </a:cubicBezTo>
                          <a:cubicBezTo>
                            <a:pt x="268319" y="53530"/>
                            <a:pt x="175355" y="63532"/>
                            <a:pt x="81915" y="69152"/>
                          </a:cubicBezTo>
                          <a:cubicBezTo>
                            <a:pt x="54578" y="70771"/>
                            <a:pt x="27337" y="72295"/>
                            <a:pt x="0" y="73628"/>
                          </a:cubicBezTo>
                          <a:cubicBezTo>
                            <a:pt x="66104" y="74676"/>
                            <a:pt x="132017" y="76581"/>
                            <a:pt x="198025" y="77343"/>
                          </a:cubicBezTo>
                          <a:cubicBezTo>
                            <a:pt x="348805" y="79343"/>
                            <a:pt x="499586" y="77914"/>
                            <a:pt x="650367" y="74486"/>
                          </a:cubicBezTo>
                          <a:cubicBezTo>
                            <a:pt x="786003" y="72485"/>
                            <a:pt x="921734" y="68866"/>
                            <a:pt x="1057370" y="64484"/>
                          </a:cubicBezTo>
                          <a:cubicBezTo>
                            <a:pt x="1060895" y="57436"/>
                            <a:pt x="1064514" y="50387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1"/>
                            <a:pt x="921448" y="15049"/>
                            <a:pt x="847630" y="2152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3" name="Vrije vorm: vorm 18722">
                      <a:extLst>
                        <a:ext uri="{FF2B5EF4-FFF2-40B4-BE49-F238E27FC236}">
                          <a16:creationId xmlns:a16="http://schemas.microsoft.com/office/drawing/2014/main" id="{A27A5518-594A-FE91-DE4D-0F0EF2F5A2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566" y="3921886"/>
                      <a:ext cx="121443" cy="17907"/>
                    </a:xfrm>
                    <a:custGeom>
                      <a:avLst/>
                      <a:gdLst>
                        <a:gd name="connsiteX0" fmla="*/ 105061 w 121443"/>
                        <a:gd name="connsiteY0" fmla="*/ 95 h 17907"/>
                        <a:gd name="connsiteX1" fmla="*/ 0 w 121443"/>
                        <a:gd name="connsiteY1" fmla="*/ 17907 h 17907"/>
                        <a:gd name="connsiteX2" fmla="*/ 69818 w 121443"/>
                        <a:gd name="connsiteY2" fmla="*/ 10573 h 17907"/>
                        <a:gd name="connsiteX3" fmla="*/ 121444 w 121443"/>
                        <a:gd name="connsiteY3" fmla="*/ 1905 h 17907"/>
                        <a:gd name="connsiteX4" fmla="*/ 105061 w 121443"/>
                        <a:gd name="connsiteY4" fmla="*/ 0 h 1790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907">
                          <a:moveTo>
                            <a:pt x="105061" y="95"/>
                          </a:moveTo>
                          <a:cubicBezTo>
                            <a:pt x="70009" y="6001"/>
                            <a:pt x="34957" y="11906"/>
                            <a:pt x="0" y="17907"/>
                          </a:cubicBezTo>
                          <a:cubicBezTo>
                            <a:pt x="23241" y="15430"/>
                            <a:pt x="46577" y="13049"/>
                            <a:pt x="69818" y="10573"/>
                          </a:cubicBezTo>
                          <a:cubicBezTo>
                            <a:pt x="86963" y="7620"/>
                            <a:pt x="104203" y="4763"/>
                            <a:pt x="121444" y="1905"/>
                          </a:cubicBezTo>
                          <a:cubicBezTo>
                            <a:pt x="116015" y="1238"/>
                            <a:pt x="110490" y="667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4" name="Vrije vorm: vorm 18723">
                      <a:extLst>
                        <a:ext uri="{FF2B5EF4-FFF2-40B4-BE49-F238E27FC236}">
                          <a16:creationId xmlns:a16="http://schemas.microsoft.com/office/drawing/2014/main" id="{5AB0F0A2-CCBD-1712-139A-71B24868AE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92278" y="3869880"/>
                      <a:ext cx="221075" cy="7715"/>
                    </a:xfrm>
                    <a:custGeom>
                      <a:avLst/>
                      <a:gdLst>
                        <a:gd name="connsiteX0" fmla="*/ 36766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2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6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6" y="2762"/>
                          </a:moveTo>
                          <a:cubicBezTo>
                            <a:pt x="24479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1" y="6572"/>
                            <a:pt x="183832" y="5334"/>
                          </a:cubicBezTo>
                          <a:cubicBezTo>
                            <a:pt x="196215" y="4096"/>
                            <a:pt x="208693" y="2857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6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5" name="Vrije vorm: vorm 18724">
                      <a:extLst>
                        <a:ext uri="{FF2B5EF4-FFF2-40B4-BE49-F238E27FC236}">
                          <a16:creationId xmlns:a16="http://schemas.microsoft.com/office/drawing/2014/main" id="{AFA282D3-7DB7-286B-A62F-21C7AD4F85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59225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3 h 13525"/>
                        <a:gd name="connsiteX1" fmla="*/ 0 w 239458"/>
                        <a:gd name="connsiteY1" fmla="*/ 13525 h 13525"/>
                        <a:gd name="connsiteX2" fmla="*/ 45148 w 239458"/>
                        <a:gd name="connsiteY2" fmla="*/ 13525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3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3"/>
                          </a:moveTo>
                          <a:cubicBezTo>
                            <a:pt x="97060" y="4858"/>
                            <a:pt x="48482" y="8954"/>
                            <a:pt x="0" y="13525"/>
                          </a:cubicBezTo>
                          <a:lnTo>
                            <a:pt x="45148" y="13525"/>
                          </a:lnTo>
                          <a:cubicBezTo>
                            <a:pt x="64865" y="11906"/>
                            <a:pt x="84677" y="10477"/>
                            <a:pt x="104394" y="9144"/>
                          </a:cubicBezTo>
                          <a:cubicBezTo>
                            <a:pt x="149352" y="5524"/>
                            <a:pt x="194310" y="2572"/>
                            <a:pt x="239459" y="0"/>
                          </a:cubicBezTo>
                          <a:cubicBezTo>
                            <a:pt x="208217" y="571"/>
                            <a:pt x="176975" y="1048"/>
                            <a:pt x="145733" y="133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6" name="Vrije vorm: vorm 18725">
                      <a:extLst>
                        <a:ext uri="{FF2B5EF4-FFF2-40B4-BE49-F238E27FC236}">
                          <a16:creationId xmlns:a16="http://schemas.microsoft.com/office/drawing/2014/main" id="{13F335D2-BA1B-E239-9156-253661E0C9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57590" y="3940651"/>
                      <a:ext cx="1144524" cy="18345"/>
                    </a:xfrm>
                    <a:custGeom>
                      <a:avLst/>
                      <a:gdLst>
                        <a:gd name="connsiteX0" fmla="*/ 285274 w 1144524"/>
                        <a:gd name="connsiteY0" fmla="*/ 12763 h 18345"/>
                        <a:gd name="connsiteX1" fmla="*/ 87249 w 1144524"/>
                        <a:gd name="connsiteY1" fmla="*/ 9049 h 18345"/>
                        <a:gd name="connsiteX2" fmla="*/ 0 w 1144524"/>
                        <a:gd name="connsiteY2" fmla="*/ 12954 h 18345"/>
                        <a:gd name="connsiteX3" fmla="*/ 59055 w 1144524"/>
                        <a:gd name="connsiteY3" fmla="*/ 13240 h 18345"/>
                        <a:gd name="connsiteX4" fmla="*/ 285274 w 1144524"/>
                        <a:gd name="connsiteY4" fmla="*/ 17431 h 18345"/>
                        <a:gd name="connsiteX5" fmla="*/ 737616 w 1144524"/>
                        <a:gd name="connsiteY5" fmla="*/ 14573 h 18345"/>
                        <a:gd name="connsiteX6" fmla="*/ 866775 w 1144524"/>
                        <a:gd name="connsiteY6" fmla="*/ 12192 h 18345"/>
                        <a:gd name="connsiteX7" fmla="*/ 1144429 w 1144524"/>
                        <a:gd name="connsiteY7" fmla="*/ 286 h 18345"/>
                        <a:gd name="connsiteX8" fmla="*/ 1144524 w 1144524"/>
                        <a:gd name="connsiteY8" fmla="*/ 0 h 18345"/>
                        <a:gd name="connsiteX9" fmla="*/ 737521 w 1144524"/>
                        <a:gd name="connsiteY9" fmla="*/ 10001 h 18345"/>
                        <a:gd name="connsiteX10" fmla="*/ 285179 w 1144524"/>
                        <a:gd name="connsiteY10" fmla="*/ 12859 h 1834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4" h="18345">
                          <a:moveTo>
                            <a:pt x="285274" y="12763"/>
                          </a:moveTo>
                          <a:cubicBezTo>
                            <a:pt x="219266" y="12002"/>
                            <a:pt x="153353" y="10096"/>
                            <a:pt x="87249" y="9049"/>
                          </a:cubicBezTo>
                          <a:cubicBezTo>
                            <a:pt x="58198" y="10478"/>
                            <a:pt x="29051" y="11811"/>
                            <a:pt x="0" y="12954"/>
                          </a:cubicBezTo>
                          <a:cubicBezTo>
                            <a:pt x="19717" y="12954"/>
                            <a:pt x="39338" y="12954"/>
                            <a:pt x="59055" y="13240"/>
                          </a:cubicBezTo>
                          <a:cubicBezTo>
                            <a:pt x="134588" y="14097"/>
                            <a:pt x="209931" y="16478"/>
                            <a:pt x="285274" y="17431"/>
                          </a:cubicBezTo>
                          <a:cubicBezTo>
                            <a:pt x="436055" y="19431"/>
                            <a:pt x="586835" y="18002"/>
                            <a:pt x="737616" y="14573"/>
                          </a:cubicBezTo>
                          <a:cubicBezTo>
                            <a:pt x="780669" y="13906"/>
                            <a:pt x="823722" y="13049"/>
                            <a:pt x="866775" y="12192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286"/>
                            <a:pt x="873252" y="7906"/>
                            <a:pt x="737521" y="10001"/>
                          </a:cubicBezTo>
                          <a:cubicBezTo>
                            <a:pt x="586740" y="13430"/>
                            <a:pt x="435864" y="14859"/>
                            <a:pt x="285179" y="1285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7" name="Vrije vorm: vorm 18726">
                      <a:extLst>
                        <a:ext uri="{FF2B5EF4-FFF2-40B4-BE49-F238E27FC236}">
                          <a16:creationId xmlns:a16="http://schemas.microsoft.com/office/drawing/2014/main" id="{729AAF89-A0BB-AEF1-D054-85C2F03672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41997" y="3908647"/>
                      <a:ext cx="335660" cy="11978"/>
                    </a:xfrm>
                    <a:custGeom>
                      <a:avLst/>
                      <a:gdLst>
                        <a:gd name="connsiteX0" fmla="*/ 281083 w 335660"/>
                        <a:gd name="connsiteY0" fmla="*/ 0 h 11978"/>
                        <a:gd name="connsiteX1" fmla="*/ 74676 w 335660"/>
                        <a:gd name="connsiteY1" fmla="*/ 7239 h 11978"/>
                        <a:gd name="connsiteX2" fmla="*/ 0 w 335660"/>
                        <a:gd name="connsiteY2" fmla="*/ 11620 h 11978"/>
                        <a:gd name="connsiteX3" fmla="*/ 305276 w 335660"/>
                        <a:gd name="connsiteY3" fmla="*/ 3238 h 11978"/>
                        <a:gd name="connsiteX4" fmla="*/ 335661 w 335660"/>
                        <a:gd name="connsiteY4" fmla="*/ 1524 h 11978"/>
                        <a:gd name="connsiteX5" fmla="*/ 281178 w 335660"/>
                        <a:gd name="connsiteY5" fmla="*/ 0 h 119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0" h="11978">
                          <a:moveTo>
                            <a:pt x="281083" y="0"/>
                          </a:moveTo>
                          <a:cubicBezTo>
                            <a:pt x="212408" y="4286"/>
                            <a:pt x="143542" y="6858"/>
                            <a:pt x="74676" y="7239"/>
                          </a:cubicBezTo>
                          <a:cubicBezTo>
                            <a:pt x="49816" y="8763"/>
                            <a:pt x="24860" y="10287"/>
                            <a:pt x="0" y="11620"/>
                          </a:cubicBezTo>
                          <a:cubicBezTo>
                            <a:pt x="101822" y="13049"/>
                            <a:pt x="203835" y="10192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0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8" name="Vrije vorm: vorm 18727">
                      <a:extLst>
                        <a:ext uri="{FF2B5EF4-FFF2-40B4-BE49-F238E27FC236}">
                          <a16:creationId xmlns:a16="http://schemas.microsoft.com/office/drawing/2014/main" id="{BC7C8435-8A2E-B914-74C8-199427DD4D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509" y="3949700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29" name="Vrije vorm: vorm 18728">
                      <a:extLst>
                        <a:ext uri="{FF2B5EF4-FFF2-40B4-BE49-F238E27FC236}">
                          <a16:creationId xmlns:a16="http://schemas.microsoft.com/office/drawing/2014/main" id="{328035DA-0335-5427-5802-68058A549F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1253" y="3822827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763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1" y="95"/>
                            <a:pt x="19907" y="190"/>
                            <a:pt x="8763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0" name="Vrije vorm: vorm 18729">
                      <a:extLst>
                        <a:ext uri="{FF2B5EF4-FFF2-40B4-BE49-F238E27FC236}">
                          <a16:creationId xmlns:a16="http://schemas.microsoft.com/office/drawing/2014/main" id="{AC80F801-BA38-2DAC-8AFC-D5DDDD38E07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1471" y="3923887"/>
                      <a:ext cx="159162" cy="20574"/>
                    </a:xfrm>
                    <a:custGeom>
                      <a:avLst/>
                      <a:gdLst>
                        <a:gd name="connsiteX0" fmla="*/ 121539 w 159162"/>
                        <a:gd name="connsiteY0" fmla="*/ 0 h 20574"/>
                        <a:gd name="connsiteX1" fmla="*/ 69914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539" y="0"/>
                          </a:moveTo>
                          <a:cubicBezTo>
                            <a:pt x="104299" y="2858"/>
                            <a:pt x="87154" y="5715"/>
                            <a:pt x="69914" y="8668"/>
                          </a:cubicBezTo>
                          <a:cubicBezTo>
                            <a:pt x="46577" y="12573"/>
                            <a:pt x="23336" y="16574"/>
                            <a:pt x="0" y="20574"/>
                          </a:cubicBezTo>
                          <a:cubicBezTo>
                            <a:pt x="53054" y="14954"/>
                            <a:pt x="106108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1" name="Vrije vorm: vorm 18730">
                      <a:extLst>
                        <a:ext uri="{FF2B5EF4-FFF2-40B4-BE49-F238E27FC236}">
                          <a16:creationId xmlns:a16="http://schemas.microsoft.com/office/drawing/2014/main" id="{EF39A5B8-864A-9359-BAB2-62D540F71A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06122" y="3874452"/>
                      <a:ext cx="707136" cy="44767"/>
                    </a:xfrm>
                    <a:custGeom>
                      <a:avLst/>
                      <a:gdLst>
                        <a:gd name="connsiteX0" fmla="*/ 669988 w 707136"/>
                        <a:gd name="connsiteY0" fmla="*/ 762 h 44767"/>
                        <a:gd name="connsiteX1" fmla="*/ 486156 w 707136"/>
                        <a:gd name="connsiteY1" fmla="*/ 3143 h 44767"/>
                        <a:gd name="connsiteX2" fmla="*/ 257937 w 707136"/>
                        <a:gd name="connsiteY2" fmla="*/ 18288 h 44767"/>
                        <a:gd name="connsiteX3" fmla="*/ 0 w 707136"/>
                        <a:gd name="connsiteY3" fmla="*/ 44768 h 44767"/>
                        <a:gd name="connsiteX4" fmla="*/ 245840 w 707136"/>
                        <a:gd name="connsiteY4" fmla="*/ 41434 h 44767"/>
                        <a:gd name="connsiteX5" fmla="*/ 486251 w 707136"/>
                        <a:gd name="connsiteY5" fmla="*/ 23051 h 44767"/>
                        <a:gd name="connsiteX6" fmla="*/ 707136 w 707136"/>
                        <a:gd name="connsiteY6" fmla="*/ 1524 h 44767"/>
                        <a:gd name="connsiteX7" fmla="*/ 707136 w 707136"/>
                        <a:gd name="connsiteY7" fmla="*/ 0 h 44767"/>
                        <a:gd name="connsiteX8" fmla="*/ 669893 w 707136"/>
                        <a:gd name="connsiteY8" fmla="*/ 762 h 447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767">
                          <a:moveTo>
                            <a:pt x="669988" y="762"/>
                          </a:moveTo>
                          <a:cubicBezTo>
                            <a:pt x="608647" y="2000"/>
                            <a:pt x="547402" y="2858"/>
                            <a:pt x="486156" y="3143"/>
                          </a:cubicBezTo>
                          <a:cubicBezTo>
                            <a:pt x="409956" y="12002"/>
                            <a:pt x="335947" y="11906"/>
                            <a:pt x="257937" y="18288"/>
                          </a:cubicBezTo>
                          <a:cubicBezTo>
                            <a:pt x="171831" y="25337"/>
                            <a:pt x="85916" y="35147"/>
                            <a:pt x="0" y="44768"/>
                          </a:cubicBezTo>
                          <a:cubicBezTo>
                            <a:pt x="81915" y="44577"/>
                            <a:pt x="163925" y="43529"/>
                            <a:pt x="245840" y="41434"/>
                          </a:cubicBezTo>
                          <a:cubicBezTo>
                            <a:pt x="326136" y="36100"/>
                            <a:pt x="406337" y="30099"/>
                            <a:pt x="486251" y="23051"/>
                          </a:cubicBezTo>
                          <a:cubicBezTo>
                            <a:pt x="560070" y="16574"/>
                            <a:pt x="633698" y="9335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2" name="Vrije vorm: vorm 18731">
                      <a:extLst>
                        <a:ext uri="{FF2B5EF4-FFF2-40B4-BE49-F238E27FC236}">
                          <a16:creationId xmlns:a16="http://schemas.microsoft.com/office/drawing/2014/main" id="{ED8E08F0-5972-6149-24E0-738BC2FE3AC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1535" y="3945223"/>
                      <a:ext cx="1578483" cy="32099"/>
                    </a:xfrm>
                    <a:custGeom>
                      <a:avLst/>
                      <a:gdLst>
                        <a:gd name="connsiteX0" fmla="*/ 1173671 w 1578483"/>
                        <a:gd name="connsiteY0" fmla="*/ 9906 h 32099"/>
                        <a:gd name="connsiteX1" fmla="*/ 721328 w 1578483"/>
                        <a:gd name="connsiteY1" fmla="*/ 12763 h 32099"/>
                        <a:gd name="connsiteX2" fmla="*/ 495109 w 1578483"/>
                        <a:gd name="connsiteY2" fmla="*/ 8572 h 32099"/>
                        <a:gd name="connsiteX3" fmla="*/ 436055 w 1578483"/>
                        <a:gd name="connsiteY3" fmla="*/ 8287 h 32099"/>
                        <a:gd name="connsiteX4" fmla="*/ 239459 w 1578483"/>
                        <a:gd name="connsiteY4" fmla="*/ 14002 h 32099"/>
                        <a:gd name="connsiteX5" fmla="*/ 104394 w 1578483"/>
                        <a:gd name="connsiteY5" fmla="*/ 23146 h 32099"/>
                        <a:gd name="connsiteX6" fmla="*/ 0 w 1578483"/>
                        <a:gd name="connsiteY6" fmla="*/ 32099 h 32099"/>
                        <a:gd name="connsiteX7" fmla="*/ 45148 w 1578483"/>
                        <a:gd name="connsiteY7" fmla="*/ 32099 h 32099"/>
                        <a:gd name="connsiteX8" fmla="*/ 269081 w 1578483"/>
                        <a:gd name="connsiteY8" fmla="*/ 18955 h 32099"/>
                        <a:gd name="connsiteX9" fmla="*/ 494919 w 1578483"/>
                        <a:gd name="connsiteY9" fmla="*/ 15240 h 32099"/>
                        <a:gd name="connsiteX10" fmla="*/ 721138 w 1578483"/>
                        <a:gd name="connsiteY10" fmla="*/ 19431 h 32099"/>
                        <a:gd name="connsiteX11" fmla="*/ 1174052 w 1578483"/>
                        <a:gd name="connsiteY11" fmla="*/ 16573 h 32099"/>
                        <a:gd name="connsiteX12" fmla="*/ 1578293 w 1578483"/>
                        <a:gd name="connsiteY12" fmla="*/ 286 h 32099"/>
                        <a:gd name="connsiteX13" fmla="*/ 1578483 w 1578483"/>
                        <a:gd name="connsiteY13" fmla="*/ 0 h 32099"/>
                        <a:gd name="connsiteX14" fmla="*/ 1303020 w 1578483"/>
                        <a:gd name="connsiteY14" fmla="*/ 7429 h 32099"/>
                        <a:gd name="connsiteX15" fmla="*/ 1173861 w 1578483"/>
                        <a:gd name="connsiteY15" fmla="*/ 9811 h 320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3" h="32099">
                          <a:moveTo>
                            <a:pt x="1173671" y="9906"/>
                          </a:moveTo>
                          <a:cubicBezTo>
                            <a:pt x="1022890" y="13335"/>
                            <a:pt x="872014" y="14764"/>
                            <a:pt x="721328" y="12763"/>
                          </a:cubicBezTo>
                          <a:cubicBezTo>
                            <a:pt x="645986" y="11906"/>
                            <a:pt x="570643" y="9525"/>
                            <a:pt x="495109" y="8572"/>
                          </a:cubicBezTo>
                          <a:cubicBezTo>
                            <a:pt x="475488" y="8287"/>
                            <a:pt x="455771" y="8191"/>
                            <a:pt x="436055" y="8287"/>
                          </a:cubicBezTo>
                          <a:cubicBezTo>
                            <a:pt x="370522" y="10858"/>
                            <a:pt x="304991" y="12763"/>
                            <a:pt x="239459" y="14002"/>
                          </a:cubicBezTo>
                          <a:cubicBezTo>
                            <a:pt x="194310" y="16573"/>
                            <a:pt x="149352" y="19526"/>
                            <a:pt x="104394" y="23146"/>
                          </a:cubicBezTo>
                          <a:cubicBezTo>
                            <a:pt x="69533" y="25908"/>
                            <a:pt x="34766" y="28861"/>
                            <a:pt x="0" y="32099"/>
                          </a:cubicBezTo>
                          <a:lnTo>
                            <a:pt x="45148" y="32099"/>
                          </a:lnTo>
                          <a:cubicBezTo>
                            <a:pt x="119634" y="26384"/>
                            <a:pt x="194310" y="21717"/>
                            <a:pt x="269081" y="18955"/>
                          </a:cubicBezTo>
                          <a:cubicBezTo>
                            <a:pt x="344329" y="15716"/>
                            <a:pt x="419576" y="14192"/>
                            <a:pt x="494919" y="15240"/>
                          </a:cubicBezTo>
                          <a:cubicBezTo>
                            <a:pt x="570262" y="16097"/>
                            <a:pt x="645605" y="18479"/>
                            <a:pt x="721138" y="19431"/>
                          </a:cubicBezTo>
                          <a:cubicBezTo>
                            <a:pt x="872109" y="21431"/>
                            <a:pt x="1023176" y="20002"/>
                            <a:pt x="1174052" y="16573"/>
                          </a:cubicBezTo>
                          <a:cubicBezTo>
                            <a:pt x="1308926" y="12478"/>
                            <a:pt x="1443609" y="6667"/>
                            <a:pt x="1578293" y="286"/>
                          </a:cubicBezTo>
                          <a:cubicBezTo>
                            <a:pt x="1578293" y="190"/>
                            <a:pt x="1578388" y="95"/>
                            <a:pt x="1578483" y="0"/>
                          </a:cubicBezTo>
                          <a:cubicBezTo>
                            <a:pt x="1486662" y="2857"/>
                            <a:pt x="1394841" y="5524"/>
                            <a:pt x="1303020" y="7429"/>
                          </a:cubicBezTo>
                          <a:cubicBezTo>
                            <a:pt x="1259967" y="8382"/>
                            <a:pt x="1216914" y="9239"/>
                            <a:pt x="1173861" y="98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3" name="Vrije vorm: vorm 18732">
                      <a:extLst>
                        <a:ext uri="{FF2B5EF4-FFF2-40B4-BE49-F238E27FC236}">
                          <a16:creationId xmlns:a16="http://schemas.microsoft.com/office/drawing/2014/main" id="{0BBC645E-CFC9-25F8-F095-C4FA7A53FB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6845" y="3910171"/>
                      <a:ext cx="442817" cy="17121"/>
                    </a:xfrm>
                    <a:custGeom>
                      <a:avLst/>
                      <a:gdLst>
                        <a:gd name="connsiteX0" fmla="*/ 410718 w 442817"/>
                        <a:gd name="connsiteY0" fmla="*/ 0 h 17121"/>
                        <a:gd name="connsiteX1" fmla="*/ 380333 w 442817"/>
                        <a:gd name="connsiteY1" fmla="*/ 1715 h 17121"/>
                        <a:gd name="connsiteX2" fmla="*/ 75057 w 442817"/>
                        <a:gd name="connsiteY2" fmla="*/ 10096 h 17121"/>
                        <a:gd name="connsiteX3" fmla="*/ 0 w 442817"/>
                        <a:gd name="connsiteY3" fmla="*/ 13430 h 17121"/>
                        <a:gd name="connsiteX4" fmla="*/ 74581 w 442817"/>
                        <a:gd name="connsiteY4" fmla="*/ 16764 h 17121"/>
                        <a:gd name="connsiteX5" fmla="*/ 381286 w 442817"/>
                        <a:gd name="connsiteY5" fmla="*/ 8287 h 17121"/>
                        <a:gd name="connsiteX6" fmla="*/ 442817 w 442817"/>
                        <a:gd name="connsiteY6" fmla="*/ 2000 h 17121"/>
                        <a:gd name="connsiteX7" fmla="*/ 410623 w 442817"/>
                        <a:gd name="connsiteY7" fmla="*/ 0 h 1712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121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5"/>
                          </a:cubicBezTo>
                          <a:cubicBezTo>
                            <a:pt x="278892" y="8763"/>
                            <a:pt x="176879" y="11525"/>
                            <a:pt x="75057" y="10096"/>
                          </a:cubicBezTo>
                          <a:cubicBezTo>
                            <a:pt x="50006" y="11430"/>
                            <a:pt x="25051" y="12573"/>
                            <a:pt x="0" y="13430"/>
                          </a:cubicBezTo>
                          <a:cubicBezTo>
                            <a:pt x="24765" y="14764"/>
                            <a:pt x="49625" y="16002"/>
                            <a:pt x="74581" y="16764"/>
                          </a:cubicBezTo>
                          <a:cubicBezTo>
                            <a:pt x="176879" y="18193"/>
                            <a:pt x="279368" y="15335"/>
                            <a:pt x="381286" y="8287"/>
                          </a:cubicBezTo>
                          <a:cubicBezTo>
                            <a:pt x="401860" y="6382"/>
                            <a:pt x="422339" y="4191"/>
                            <a:pt x="442817" y="2000"/>
                          </a:cubicBezTo>
                          <a:cubicBezTo>
                            <a:pt x="432054" y="1143"/>
                            <a:pt x="421386" y="476"/>
                            <a:pt x="41062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4" name="Vrije vorm: vorm 18733">
                      <a:extLst>
                        <a:ext uri="{FF2B5EF4-FFF2-40B4-BE49-F238E27FC236}">
                          <a16:creationId xmlns:a16="http://schemas.microsoft.com/office/drawing/2014/main" id="{F2981C4D-8703-CC03-6BD1-89DD386FF88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07604" y="3951414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857 h 12763"/>
                        <a:gd name="connsiteX3" fmla="*/ 70866 w 80676"/>
                        <a:gd name="connsiteY3" fmla="*/ 95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857"/>
                          </a:cubicBezTo>
                          <a:cubicBezTo>
                            <a:pt x="77438" y="571"/>
                            <a:pt x="74104" y="381"/>
                            <a:pt x="70866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35" name="Vrije vorm: vorm 18734">
                      <a:extLst>
                        <a:ext uri="{FF2B5EF4-FFF2-40B4-BE49-F238E27FC236}">
                          <a16:creationId xmlns:a16="http://schemas.microsoft.com/office/drawing/2014/main" id="{0BBC6CCD-00A9-444F-4BA9-1E7933D3DE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57823" y="3827494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18712" name="Vrije vorm: vorm 18711">
                  <a:extLst>
                    <a:ext uri="{FF2B5EF4-FFF2-40B4-BE49-F238E27FC236}">
                      <a16:creationId xmlns:a16="http://schemas.microsoft.com/office/drawing/2014/main" id="{A61C5459-C7A0-0A01-7D72-F3891B4CC3F4}"/>
                    </a:ext>
                  </a:extLst>
                </p:cNvPr>
                <p:cNvSpPr/>
                <p:nvPr/>
              </p:nvSpPr>
              <p:spPr>
                <a:xfrm>
                  <a:off x="7405504" y="3234658"/>
                  <a:ext cx="2608706" cy="82010"/>
                </a:xfrm>
                <a:custGeom>
                  <a:avLst/>
                  <a:gdLst>
                    <a:gd name="connsiteX0" fmla="*/ 104489 w 2608706"/>
                    <a:gd name="connsiteY0" fmla="*/ 58293 h 82010"/>
                    <a:gd name="connsiteX1" fmla="*/ 595408 w 2608706"/>
                    <a:gd name="connsiteY1" fmla="*/ 38100 h 82010"/>
                    <a:gd name="connsiteX2" fmla="*/ 1097375 w 2608706"/>
                    <a:gd name="connsiteY2" fmla="*/ 43148 h 82010"/>
                    <a:gd name="connsiteX3" fmla="*/ 2111693 w 2608706"/>
                    <a:gd name="connsiteY3" fmla="*/ 56483 h 82010"/>
                    <a:gd name="connsiteX4" fmla="*/ 2362295 w 2608706"/>
                    <a:gd name="connsiteY4" fmla="*/ 75057 h 82010"/>
                    <a:gd name="connsiteX5" fmla="*/ 2428113 w 2608706"/>
                    <a:gd name="connsiteY5" fmla="*/ 74009 h 82010"/>
                    <a:gd name="connsiteX6" fmla="*/ 2432399 w 2608706"/>
                    <a:gd name="connsiteY6" fmla="*/ 73723 h 82010"/>
                    <a:gd name="connsiteX7" fmla="*/ 2445925 w 2608706"/>
                    <a:gd name="connsiteY7" fmla="*/ 69247 h 82010"/>
                    <a:gd name="connsiteX8" fmla="*/ 2547747 w 2608706"/>
                    <a:gd name="connsiteY8" fmla="*/ 45529 h 82010"/>
                    <a:gd name="connsiteX9" fmla="*/ 2608707 w 2608706"/>
                    <a:gd name="connsiteY9" fmla="*/ 59341 h 82010"/>
                    <a:gd name="connsiteX10" fmla="*/ 2607278 w 2608706"/>
                    <a:gd name="connsiteY10" fmla="*/ 55054 h 82010"/>
                    <a:gd name="connsiteX11" fmla="*/ 2605945 w 2608706"/>
                    <a:gd name="connsiteY11" fmla="*/ 51816 h 82010"/>
                    <a:gd name="connsiteX12" fmla="*/ 2575655 w 2608706"/>
                    <a:gd name="connsiteY12" fmla="*/ 8954 h 82010"/>
                    <a:gd name="connsiteX13" fmla="*/ 2565083 w 2608706"/>
                    <a:gd name="connsiteY13" fmla="*/ 0 h 82010"/>
                    <a:gd name="connsiteX14" fmla="*/ 47435 w 2608706"/>
                    <a:gd name="connsiteY14" fmla="*/ 6096 h 82010"/>
                    <a:gd name="connsiteX15" fmla="*/ 39434 w 2608706"/>
                    <a:gd name="connsiteY15" fmla="*/ 15145 h 82010"/>
                    <a:gd name="connsiteX16" fmla="*/ 0 w 2608706"/>
                    <a:gd name="connsiteY16" fmla="*/ 70771 h 82010"/>
                    <a:gd name="connsiteX17" fmla="*/ 0 w 2608706"/>
                    <a:gd name="connsiteY17" fmla="*/ 82010 h 82010"/>
                    <a:gd name="connsiteX18" fmla="*/ 104585 w 2608706"/>
                    <a:gd name="connsiteY18" fmla="*/ 58198 h 820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08706" h="82010">
                      <a:moveTo>
                        <a:pt x="104489" y="58293"/>
                      </a:moveTo>
                      <a:cubicBezTo>
                        <a:pt x="267843" y="30099"/>
                        <a:pt x="431006" y="31909"/>
                        <a:pt x="595408" y="38100"/>
                      </a:cubicBezTo>
                      <a:cubicBezTo>
                        <a:pt x="762762" y="44482"/>
                        <a:pt x="929926" y="43815"/>
                        <a:pt x="1097375" y="43148"/>
                      </a:cubicBezTo>
                      <a:cubicBezTo>
                        <a:pt x="1435322" y="41910"/>
                        <a:pt x="1774222" y="38290"/>
                        <a:pt x="2111693" y="56483"/>
                      </a:cubicBezTo>
                      <a:cubicBezTo>
                        <a:pt x="2195322" y="61055"/>
                        <a:pt x="2278475" y="73247"/>
                        <a:pt x="2362295" y="75057"/>
                      </a:cubicBezTo>
                      <a:cubicBezTo>
                        <a:pt x="2384203" y="75533"/>
                        <a:pt x="2406206" y="75629"/>
                        <a:pt x="2428113" y="74009"/>
                      </a:cubicBezTo>
                      <a:cubicBezTo>
                        <a:pt x="2429923" y="73914"/>
                        <a:pt x="2431256" y="73819"/>
                        <a:pt x="2432399" y="73723"/>
                      </a:cubicBezTo>
                      <a:cubicBezTo>
                        <a:pt x="2436971" y="72295"/>
                        <a:pt x="2441448" y="70771"/>
                        <a:pt x="2445925" y="69247"/>
                      </a:cubicBezTo>
                      <a:cubicBezTo>
                        <a:pt x="2478786" y="57912"/>
                        <a:pt x="2513076" y="44767"/>
                        <a:pt x="2547747" y="45529"/>
                      </a:cubicBezTo>
                      <a:cubicBezTo>
                        <a:pt x="2569369" y="46006"/>
                        <a:pt x="2589848" y="50863"/>
                        <a:pt x="2608707" y="59341"/>
                      </a:cubicBezTo>
                      <a:cubicBezTo>
                        <a:pt x="2608231" y="57912"/>
                        <a:pt x="2607850" y="56483"/>
                        <a:pt x="2607278" y="55054"/>
                      </a:cubicBezTo>
                      <a:cubicBezTo>
                        <a:pt x="2606897" y="53911"/>
                        <a:pt x="2606421" y="52864"/>
                        <a:pt x="2605945" y="51816"/>
                      </a:cubicBezTo>
                      <a:cubicBezTo>
                        <a:pt x="2599087" y="35528"/>
                        <a:pt x="2587943" y="20574"/>
                        <a:pt x="2575655" y="8954"/>
                      </a:cubicBezTo>
                      <a:cubicBezTo>
                        <a:pt x="2572226" y="5620"/>
                        <a:pt x="2568607" y="2667"/>
                        <a:pt x="2565083" y="0"/>
                      </a:cubicBezTo>
                      <a:lnTo>
                        <a:pt x="47435" y="6096"/>
                      </a:lnTo>
                      <a:cubicBezTo>
                        <a:pt x="44768" y="9144"/>
                        <a:pt x="42101" y="12097"/>
                        <a:pt x="39434" y="15145"/>
                      </a:cubicBezTo>
                      <a:cubicBezTo>
                        <a:pt x="24194" y="32194"/>
                        <a:pt x="8954" y="49435"/>
                        <a:pt x="0" y="70771"/>
                      </a:cubicBezTo>
                      <a:lnTo>
                        <a:pt x="0" y="82010"/>
                      </a:lnTo>
                      <a:cubicBezTo>
                        <a:pt x="34481" y="72295"/>
                        <a:pt x="69342" y="64294"/>
                        <a:pt x="104585" y="58198"/>
                      </a:cubicBezTo>
                      <a:close/>
                    </a:path>
                  </a:pathLst>
                </a:custGeom>
                <a:solidFill>
                  <a:srgbClr val="D3C1B3">
                    <a:alpha val="61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463" name="Graphic 8819">
                <a:extLst>
                  <a:ext uri="{FF2B5EF4-FFF2-40B4-BE49-F238E27FC236}">
                    <a16:creationId xmlns:a16="http://schemas.microsoft.com/office/drawing/2014/main" id="{D6EACF60-5B93-C7D6-F20B-3EC12239ACE6}"/>
                  </a:ext>
                </a:extLst>
              </p:cNvPr>
              <p:cNvGrpSpPr/>
              <p:nvPr/>
            </p:nvGrpSpPr>
            <p:grpSpPr>
              <a:xfrm>
                <a:off x="7419410" y="2479135"/>
                <a:ext cx="2613945" cy="762571"/>
                <a:chOff x="7419410" y="2479135"/>
                <a:chExt cx="2613945" cy="762571"/>
              </a:xfrm>
            </p:grpSpPr>
            <p:grpSp>
              <p:nvGrpSpPr>
                <p:cNvPr id="18594" name="Graphic 8819">
                  <a:extLst>
                    <a:ext uri="{FF2B5EF4-FFF2-40B4-BE49-F238E27FC236}">
                      <a16:creationId xmlns:a16="http://schemas.microsoft.com/office/drawing/2014/main" id="{08143642-96F4-74D8-0A70-EA76A2A93BAF}"/>
                    </a:ext>
                  </a:extLst>
                </p:cNvPr>
                <p:cNvGrpSpPr/>
                <p:nvPr/>
              </p:nvGrpSpPr>
              <p:grpSpPr>
                <a:xfrm>
                  <a:off x="7419410" y="2479135"/>
                  <a:ext cx="2613945" cy="762571"/>
                  <a:chOff x="7419410" y="2479135"/>
                  <a:chExt cx="2613945" cy="762571"/>
                </a:xfrm>
              </p:grpSpPr>
              <p:grpSp>
                <p:nvGrpSpPr>
                  <p:cNvPr id="18596" name="Graphic 8819">
                    <a:extLst>
                      <a:ext uri="{FF2B5EF4-FFF2-40B4-BE49-F238E27FC236}">
                        <a16:creationId xmlns:a16="http://schemas.microsoft.com/office/drawing/2014/main" id="{6579D4FB-2525-2C9A-1DF1-BF3626876633}"/>
                      </a:ext>
                    </a:extLst>
                  </p:cNvPr>
                  <p:cNvGrpSpPr/>
                  <p:nvPr/>
                </p:nvGrpSpPr>
                <p:grpSpPr>
                  <a:xfrm>
                    <a:off x="7419410" y="2479135"/>
                    <a:ext cx="2613945" cy="762571"/>
                    <a:chOff x="7419410" y="2479135"/>
                    <a:chExt cx="2613945" cy="762571"/>
                  </a:xfrm>
                </p:grpSpPr>
                <p:sp>
                  <p:nvSpPr>
                    <p:cNvPr id="18619" name="Vrije vorm: vorm 18618">
                      <a:extLst>
                        <a:ext uri="{FF2B5EF4-FFF2-40B4-BE49-F238E27FC236}">
                          <a16:creationId xmlns:a16="http://schemas.microsoft.com/office/drawing/2014/main" id="{B8DA177D-0970-FD51-606D-3316DCAB28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33750"/>
                      <a:ext cx="2610421" cy="137731"/>
                    </a:xfrm>
                    <a:custGeom>
                      <a:avLst/>
                      <a:gdLst>
                        <a:gd name="connsiteX0" fmla="*/ 286 w 2610421"/>
                        <a:gd name="connsiteY0" fmla="*/ 41434 h 137731"/>
                        <a:gd name="connsiteX1" fmla="*/ 286 w 2610421"/>
                        <a:gd name="connsiteY1" fmla="*/ 41434 h 137731"/>
                        <a:gd name="connsiteX2" fmla="*/ 286 w 2610421"/>
                        <a:gd name="connsiteY2" fmla="*/ 41434 h 137731"/>
                        <a:gd name="connsiteX3" fmla="*/ 2610422 w 2610421"/>
                        <a:gd name="connsiteY3" fmla="*/ 34195 h 137731"/>
                        <a:gd name="connsiteX4" fmla="*/ 2610326 w 2610421"/>
                        <a:gd name="connsiteY4" fmla="*/ 40005 h 137731"/>
                        <a:gd name="connsiteX5" fmla="*/ 2610326 w 2610421"/>
                        <a:gd name="connsiteY5" fmla="*/ 40005 h 137731"/>
                        <a:gd name="connsiteX6" fmla="*/ 2610422 w 2610421"/>
                        <a:gd name="connsiteY6" fmla="*/ 16383 h 137731"/>
                        <a:gd name="connsiteX7" fmla="*/ 741140 w 2610421"/>
                        <a:gd name="connsiteY7" fmla="*/ 21622 h 137731"/>
                        <a:gd name="connsiteX8" fmla="*/ 741140 w 2610421"/>
                        <a:gd name="connsiteY8" fmla="*/ 21622 h 137731"/>
                        <a:gd name="connsiteX9" fmla="*/ 741140 w 2610421"/>
                        <a:gd name="connsiteY9" fmla="*/ 21622 h 137731"/>
                        <a:gd name="connsiteX10" fmla="*/ 381 w 2610421"/>
                        <a:gd name="connsiteY10" fmla="*/ 23622 h 137731"/>
                        <a:gd name="connsiteX11" fmla="*/ 476 w 2610421"/>
                        <a:gd name="connsiteY11" fmla="*/ 4286 h 137731"/>
                        <a:gd name="connsiteX12" fmla="*/ 476 w 2610421"/>
                        <a:gd name="connsiteY12" fmla="*/ 4286 h 137731"/>
                        <a:gd name="connsiteX13" fmla="*/ 476 w 2610421"/>
                        <a:gd name="connsiteY13" fmla="*/ 0 h 137731"/>
                        <a:gd name="connsiteX14" fmla="*/ 476 w 2610421"/>
                        <a:gd name="connsiteY14" fmla="*/ 0 h 137731"/>
                        <a:gd name="connsiteX15" fmla="*/ 0 w 2610421"/>
                        <a:gd name="connsiteY15" fmla="*/ 137732 h 137731"/>
                        <a:gd name="connsiteX16" fmla="*/ 0 w 2610421"/>
                        <a:gd name="connsiteY16" fmla="*/ 137732 h 137731"/>
                        <a:gd name="connsiteX17" fmla="*/ 286 w 2610421"/>
                        <a:gd name="connsiteY17" fmla="*/ 41434 h 13773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2610421" h="137731">
                          <a:moveTo>
                            <a:pt x="286" y="41434"/>
                          </a:moveTo>
                          <a:lnTo>
                            <a:pt x="286" y="41434"/>
                          </a:lnTo>
                          <a:lnTo>
                            <a:pt x="286" y="41434"/>
                          </a:lnTo>
                          <a:lnTo>
                            <a:pt x="2610422" y="34195"/>
                          </a:lnTo>
                          <a:lnTo>
                            <a:pt x="2610326" y="40005"/>
                          </a:lnTo>
                          <a:lnTo>
                            <a:pt x="2610326" y="40005"/>
                          </a:lnTo>
                          <a:lnTo>
                            <a:pt x="2610422" y="16383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741140" y="21622"/>
                          </a:lnTo>
                          <a:lnTo>
                            <a:pt x="381" y="23622"/>
                          </a:lnTo>
                          <a:lnTo>
                            <a:pt x="476" y="4286"/>
                          </a:lnTo>
                          <a:lnTo>
                            <a:pt x="476" y="4286"/>
                          </a:lnTo>
                          <a:lnTo>
                            <a:pt x="476" y="0"/>
                          </a:lnTo>
                          <a:lnTo>
                            <a:pt x="476" y="0"/>
                          </a:lnTo>
                          <a:lnTo>
                            <a:pt x="0" y="137732"/>
                          </a:lnTo>
                          <a:lnTo>
                            <a:pt x="0" y="137732"/>
                          </a:lnTo>
                          <a:lnTo>
                            <a:pt x="286" y="4143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0" name="Vrije vorm: vorm 18619">
                      <a:extLst>
                        <a:ext uri="{FF2B5EF4-FFF2-40B4-BE49-F238E27FC236}">
                          <a16:creationId xmlns:a16="http://schemas.microsoft.com/office/drawing/2014/main" id="{B5E1548B-1D03-45CA-8354-C804E12F7DE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01" y="3025679"/>
                      <a:ext cx="95" cy="26574"/>
                    </a:xfrm>
                    <a:custGeom>
                      <a:avLst/>
                      <a:gdLst>
                        <a:gd name="connsiteX0" fmla="*/ 95 w 95"/>
                        <a:gd name="connsiteY0" fmla="*/ 0 h 26574"/>
                        <a:gd name="connsiteX1" fmla="*/ 95 w 95"/>
                        <a:gd name="connsiteY1" fmla="*/ 0 h 26574"/>
                        <a:gd name="connsiteX2" fmla="*/ 0 w 95"/>
                        <a:gd name="connsiteY2" fmla="*/ 26575 h 26574"/>
                        <a:gd name="connsiteX3" fmla="*/ 0 w 95"/>
                        <a:gd name="connsiteY3" fmla="*/ 26575 h 26574"/>
                        <a:gd name="connsiteX4" fmla="*/ 95 w 95"/>
                        <a:gd name="connsiteY4" fmla="*/ 0 h 26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95" h="26574">
                          <a:moveTo>
                            <a:pt x="95" y="0"/>
                          </a:moveTo>
                          <a:lnTo>
                            <a:pt x="95" y="0"/>
                          </a:lnTo>
                          <a:lnTo>
                            <a:pt x="0" y="26575"/>
                          </a:lnTo>
                          <a:lnTo>
                            <a:pt x="0" y="26575"/>
                          </a:ln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1" name="Vrije vorm: vorm 18620">
                      <a:extLst>
                        <a:ext uri="{FF2B5EF4-FFF2-40B4-BE49-F238E27FC236}">
                          <a16:creationId xmlns:a16="http://schemas.microsoft.com/office/drawing/2014/main" id="{C9779CCC-5BA4-9B59-88A4-1E96FB35BD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7D7166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2" name="Vrije vorm: vorm 18621">
                      <a:extLst>
                        <a:ext uri="{FF2B5EF4-FFF2-40B4-BE49-F238E27FC236}">
                          <a16:creationId xmlns:a16="http://schemas.microsoft.com/office/drawing/2014/main" id="{B827B32E-64B2-D01F-1D17-F15669944E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868040"/>
                      <a:ext cx="2610040" cy="17080"/>
                    </a:xfrm>
                    <a:custGeom>
                      <a:avLst/>
                      <a:gdLst>
                        <a:gd name="connsiteX0" fmla="*/ 597980 w 2610040"/>
                        <a:gd name="connsiteY0" fmla="*/ 8192 h 17080"/>
                        <a:gd name="connsiteX1" fmla="*/ 647891 w 2610040"/>
                        <a:gd name="connsiteY1" fmla="*/ 5334 h 17080"/>
                        <a:gd name="connsiteX2" fmla="*/ 930211 w 2610040"/>
                        <a:gd name="connsiteY2" fmla="*/ 4572 h 17080"/>
                        <a:gd name="connsiteX3" fmla="*/ 998887 w 2610040"/>
                        <a:gd name="connsiteY3" fmla="*/ 8382 h 17080"/>
                        <a:gd name="connsiteX4" fmla="*/ 1270445 w 2610040"/>
                        <a:gd name="connsiteY4" fmla="*/ 13430 h 17080"/>
                        <a:gd name="connsiteX5" fmla="*/ 1542574 w 2610040"/>
                        <a:gd name="connsiteY5" fmla="*/ 11716 h 17080"/>
                        <a:gd name="connsiteX6" fmla="*/ 1677734 w 2610040"/>
                        <a:gd name="connsiteY6" fmla="*/ 5334 h 17080"/>
                        <a:gd name="connsiteX7" fmla="*/ 1689164 w 2610040"/>
                        <a:gd name="connsiteY7" fmla="*/ 6667 h 17080"/>
                        <a:gd name="connsiteX8" fmla="*/ 2216944 w 2610040"/>
                        <a:gd name="connsiteY8" fmla="*/ 6382 h 17080"/>
                        <a:gd name="connsiteX9" fmla="*/ 2399252 w 2610040"/>
                        <a:gd name="connsiteY9" fmla="*/ 14573 h 17080"/>
                        <a:gd name="connsiteX10" fmla="*/ 2546985 w 2610040"/>
                        <a:gd name="connsiteY10" fmla="*/ 15240 h 17080"/>
                        <a:gd name="connsiteX11" fmla="*/ 2610041 w 2610040"/>
                        <a:gd name="connsiteY11" fmla="*/ 5810 h 17080"/>
                        <a:gd name="connsiteX12" fmla="*/ 2610041 w 2610040"/>
                        <a:gd name="connsiteY12" fmla="*/ 0 h 17080"/>
                        <a:gd name="connsiteX13" fmla="*/ 0 w 2610040"/>
                        <a:gd name="connsiteY13" fmla="*/ 7239 h 17080"/>
                        <a:gd name="connsiteX14" fmla="*/ 0 w 2610040"/>
                        <a:gd name="connsiteY14" fmla="*/ 7239 h 17080"/>
                        <a:gd name="connsiteX15" fmla="*/ 462439 w 2610040"/>
                        <a:gd name="connsiteY15" fmla="*/ 11335 h 17080"/>
                        <a:gd name="connsiteX16" fmla="*/ 597980 w 2610040"/>
                        <a:gd name="connsiteY16" fmla="*/ 8287 h 170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2610040" h="17080">
                          <a:moveTo>
                            <a:pt x="597980" y="8192"/>
                          </a:moveTo>
                          <a:cubicBezTo>
                            <a:pt x="614648" y="7334"/>
                            <a:pt x="631317" y="6382"/>
                            <a:pt x="647891" y="5334"/>
                          </a:cubicBezTo>
                          <a:lnTo>
                            <a:pt x="930211" y="4572"/>
                          </a:lnTo>
                          <a:cubicBezTo>
                            <a:pt x="953072" y="5810"/>
                            <a:pt x="975932" y="7144"/>
                            <a:pt x="998887" y="8382"/>
                          </a:cubicBezTo>
                          <a:cubicBezTo>
                            <a:pt x="1089374" y="13145"/>
                            <a:pt x="1179767" y="12668"/>
                            <a:pt x="1270445" y="13430"/>
                          </a:cubicBezTo>
                          <a:cubicBezTo>
                            <a:pt x="1361123" y="14192"/>
                            <a:pt x="1451896" y="15050"/>
                            <a:pt x="1542574" y="11716"/>
                          </a:cubicBezTo>
                          <a:cubicBezTo>
                            <a:pt x="1587722" y="10096"/>
                            <a:pt x="1632680" y="7620"/>
                            <a:pt x="1677734" y="5334"/>
                          </a:cubicBezTo>
                          <a:cubicBezTo>
                            <a:pt x="1681067" y="6191"/>
                            <a:pt x="1684877" y="6667"/>
                            <a:pt x="1689164" y="6667"/>
                          </a:cubicBezTo>
                          <a:cubicBezTo>
                            <a:pt x="1865090" y="6191"/>
                            <a:pt x="2041112" y="9144"/>
                            <a:pt x="2216944" y="6382"/>
                          </a:cubicBezTo>
                          <a:cubicBezTo>
                            <a:pt x="2277713" y="9049"/>
                            <a:pt x="2338388" y="12192"/>
                            <a:pt x="2399252" y="14573"/>
                          </a:cubicBezTo>
                          <a:cubicBezTo>
                            <a:pt x="2447925" y="16478"/>
                            <a:pt x="2498312" y="18764"/>
                            <a:pt x="2546985" y="15240"/>
                          </a:cubicBezTo>
                          <a:cubicBezTo>
                            <a:pt x="2568416" y="13716"/>
                            <a:pt x="2589276" y="9811"/>
                            <a:pt x="2610041" y="5810"/>
                          </a:cubicBezTo>
                          <a:lnTo>
                            <a:pt x="2610041" y="0"/>
                          </a:lnTo>
                          <a:cubicBezTo>
                            <a:pt x="2610041" y="0"/>
                            <a:pt x="0" y="7239"/>
                            <a:pt x="0" y="7239"/>
                          </a:cubicBezTo>
                          <a:lnTo>
                            <a:pt x="0" y="7239"/>
                          </a:lnTo>
                          <a:cubicBezTo>
                            <a:pt x="154115" y="8287"/>
                            <a:pt x="308229" y="12478"/>
                            <a:pt x="462439" y="11335"/>
                          </a:cubicBezTo>
                          <a:cubicBezTo>
                            <a:pt x="507587" y="11049"/>
                            <a:pt x="552831" y="10573"/>
                            <a:pt x="597980" y="828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3" name="Vrije vorm: vorm 18622">
                      <a:extLst>
                        <a:ext uri="{FF2B5EF4-FFF2-40B4-BE49-F238E27FC236}">
                          <a16:creationId xmlns:a16="http://schemas.microsoft.com/office/drawing/2014/main" id="{A8CD4477-59F9-037D-EADF-5094B64B01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220" y="3160363"/>
                      <a:ext cx="81629" cy="4762"/>
                    </a:xfrm>
                    <a:custGeom>
                      <a:avLst/>
                      <a:gdLst>
                        <a:gd name="connsiteX0" fmla="*/ 0 w 81629"/>
                        <a:gd name="connsiteY0" fmla="*/ 0 h 4762"/>
                        <a:gd name="connsiteX1" fmla="*/ 0 w 81629"/>
                        <a:gd name="connsiteY1" fmla="*/ 2953 h 4762"/>
                        <a:gd name="connsiteX2" fmla="*/ 81629 w 81629"/>
                        <a:gd name="connsiteY2" fmla="*/ 4763 h 4762"/>
                        <a:gd name="connsiteX3" fmla="*/ 0 w 81629"/>
                        <a:gd name="connsiteY3" fmla="*/ 0 h 4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1629" h="476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27241" y="3810"/>
                            <a:pt x="54483" y="4477"/>
                            <a:pt x="81629" y="4763"/>
                          </a:cubicBezTo>
                          <a:cubicBezTo>
                            <a:pt x="54388" y="3524"/>
                            <a:pt x="27146" y="1905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4" name="Vrije vorm: vorm 18623">
                      <a:extLst>
                        <a:ext uri="{FF2B5EF4-FFF2-40B4-BE49-F238E27FC236}">
                          <a16:creationId xmlns:a16="http://schemas.microsoft.com/office/drawing/2014/main" id="{50D72402-DCBE-93CD-032B-9A5FAFE59B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696" y="3021012"/>
                      <a:ext cx="164401" cy="10382"/>
                    </a:xfrm>
                    <a:custGeom>
                      <a:avLst/>
                      <a:gdLst>
                        <a:gd name="connsiteX0" fmla="*/ 0 w 164401"/>
                        <a:gd name="connsiteY0" fmla="*/ 0 h 10382"/>
                        <a:gd name="connsiteX1" fmla="*/ 0 w 164401"/>
                        <a:gd name="connsiteY1" fmla="*/ 2953 h 10382"/>
                        <a:gd name="connsiteX2" fmla="*/ 164402 w 164401"/>
                        <a:gd name="connsiteY2" fmla="*/ 10382 h 10382"/>
                        <a:gd name="connsiteX3" fmla="*/ 0 w 164401"/>
                        <a:gd name="connsiteY3" fmla="*/ 95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64401" h="10382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54674" y="6763"/>
                            <a:pt x="109442" y="9239"/>
                            <a:pt x="164402" y="10382"/>
                          </a:cubicBezTo>
                          <a:cubicBezTo>
                            <a:pt x="109442" y="8287"/>
                            <a:pt x="54578" y="4858"/>
                            <a:pt x="0" y="95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5" name="Vrije vorm: vorm 18624">
                      <a:extLst>
                        <a:ext uri="{FF2B5EF4-FFF2-40B4-BE49-F238E27FC236}">
                          <a16:creationId xmlns:a16="http://schemas.microsoft.com/office/drawing/2014/main" id="{D310696A-E464-2D30-30C7-C4F841F16A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973101"/>
                      <a:ext cx="123158" cy="8096"/>
                    </a:xfrm>
                    <a:custGeom>
                      <a:avLst/>
                      <a:gdLst>
                        <a:gd name="connsiteX0" fmla="*/ 0 w 123158"/>
                        <a:gd name="connsiteY0" fmla="*/ 0 h 8096"/>
                        <a:gd name="connsiteX1" fmla="*/ 0 w 123158"/>
                        <a:gd name="connsiteY1" fmla="*/ 2953 h 8096"/>
                        <a:gd name="connsiteX2" fmla="*/ 123158 w 123158"/>
                        <a:gd name="connsiteY2" fmla="*/ 8096 h 8096"/>
                        <a:gd name="connsiteX3" fmla="*/ 0 w 123158"/>
                        <a:gd name="connsiteY3" fmla="*/ 0 h 8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3158" h="8096">
                          <a:moveTo>
                            <a:pt x="0" y="0"/>
                          </a:moveTo>
                          <a:lnTo>
                            <a:pt x="0" y="2953"/>
                          </a:lnTo>
                          <a:cubicBezTo>
                            <a:pt x="40958" y="5810"/>
                            <a:pt x="82106" y="7334"/>
                            <a:pt x="123158" y="8096"/>
                          </a:cubicBezTo>
                          <a:cubicBezTo>
                            <a:pt x="81915" y="6287"/>
                            <a:pt x="40767" y="3810"/>
                            <a:pt x="0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6" name="Vrije vorm: vorm 18625">
                      <a:extLst>
                        <a:ext uri="{FF2B5EF4-FFF2-40B4-BE49-F238E27FC236}">
                          <a16:creationId xmlns:a16="http://schemas.microsoft.com/office/drawing/2014/main" id="{4E4EE551-58FF-92C0-B8DC-31D5ABCBB10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7" name="Vrije vorm: vorm 18626">
                      <a:extLst>
                        <a:ext uri="{FF2B5EF4-FFF2-40B4-BE49-F238E27FC236}">
                          <a16:creationId xmlns:a16="http://schemas.microsoft.com/office/drawing/2014/main" id="{2EC66F02-DB7A-5D44-C0E5-957FD5F6B67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934" y="3015297"/>
                      <a:ext cx="328802" cy="20859"/>
                    </a:xfrm>
                    <a:custGeom>
                      <a:avLst/>
                      <a:gdLst>
                        <a:gd name="connsiteX0" fmla="*/ 0 w 328802"/>
                        <a:gd name="connsiteY0" fmla="*/ 20860 h 20859"/>
                        <a:gd name="connsiteX1" fmla="*/ 328803 w 328802"/>
                        <a:gd name="connsiteY1" fmla="*/ 3715 h 20859"/>
                        <a:gd name="connsiteX2" fmla="*/ 328803 w 328802"/>
                        <a:gd name="connsiteY2" fmla="*/ 0 h 20859"/>
                        <a:gd name="connsiteX3" fmla="*/ 0 w 328802"/>
                        <a:gd name="connsiteY3" fmla="*/ 20860 h 20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28802" h="20859">
                          <a:moveTo>
                            <a:pt x="0" y="20860"/>
                          </a:moveTo>
                          <a:cubicBezTo>
                            <a:pt x="109823" y="17240"/>
                            <a:pt x="219456" y="11430"/>
                            <a:pt x="328803" y="3715"/>
                          </a:cubicBezTo>
                          <a:lnTo>
                            <a:pt x="328803" y="0"/>
                          </a:lnTo>
                          <a:cubicBezTo>
                            <a:pt x="219456" y="8953"/>
                            <a:pt x="109823" y="16002"/>
                            <a:pt x="0" y="2086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8" name="Vrije vorm: vorm 18627">
                      <a:extLst>
                        <a:ext uri="{FF2B5EF4-FFF2-40B4-BE49-F238E27FC236}">
                          <a16:creationId xmlns:a16="http://schemas.microsoft.com/office/drawing/2014/main" id="{BD464F97-0AAC-8B0D-2147-62C98C3E3A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29" name="Vrije vorm: vorm 18628">
                      <a:extLst>
                        <a:ext uri="{FF2B5EF4-FFF2-40B4-BE49-F238E27FC236}">
                          <a16:creationId xmlns:a16="http://schemas.microsoft.com/office/drawing/2014/main" id="{60DF9B3A-4469-4249-66DF-6D800C648A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887" y="2872422"/>
                      <a:ext cx="2610707" cy="354425"/>
                    </a:xfrm>
                    <a:custGeom>
                      <a:avLst/>
                      <a:gdLst>
                        <a:gd name="connsiteX0" fmla="*/ 1512856 w 2610707"/>
                        <a:gd name="connsiteY0" fmla="*/ 321564 h 354425"/>
                        <a:gd name="connsiteX1" fmla="*/ 1739075 w 2610707"/>
                        <a:gd name="connsiteY1" fmla="*/ 325660 h 354425"/>
                        <a:gd name="connsiteX2" fmla="*/ 2191417 w 2610707"/>
                        <a:gd name="connsiteY2" fmla="*/ 322612 h 354425"/>
                        <a:gd name="connsiteX3" fmla="*/ 2598420 w 2610707"/>
                        <a:gd name="connsiteY3" fmla="*/ 312515 h 354425"/>
                        <a:gd name="connsiteX4" fmla="*/ 2609374 w 2610707"/>
                        <a:gd name="connsiteY4" fmla="*/ 291465 h 354425"/>
                        <a:gd name="connsiteX5" fmla="*/ 2609564 w 2610707"/>
                        <a:gd name="connsiteY5" fmla="*/ 247936 h 354425"/>
                        <a:gd name="connsiteX6" fmla="*/ 2388679 w 2610707"/>
                        <a:gd name="connsiteY6" fmla="*/ 269462 h 354425"/>
                        <a:gd name="connsiteX7" fmla="*/ 2148269 w 2610707"/>
                        <a:gd name="connsiteY7" fmla="*/ 287941 h 354425"/>
                        <a:gd name="connsiteX8" fmla="*/ 1631156 w 2610707"/>
                        <a:gd name="connsiteY8" fmla="*/ 289084 h 354425"/>
                        <a:gd name="connsiteX9" fmla="*/ 1373029 w 2610707"/>
                        <a:gd name="connsiteY9" fmla="*/ 280988 h 354425"/>
                        <a:gd name="connsiteX10" fmla="*/ 1118426 w 2610707"/>
                        <a:gd name="connsiteY10" fmla="*/ 276034 h 354425"/>
                        <a:gd name="connsiteX11" fmla="*/ 808292 w 2610707"/>
                        <a:gd name="connsiteY11" fmla="*/ 287560 h 354425"/>
                        <a:gd name="connsiteX12" fmla="*/ 497872 w 2610707"/>
                        <a:gd name="connsiteY12" fmla="*/ 317182 h 354425"/>
                        <a:gd name="connsiteX13" fmla="*/ 567690 w 2610707"/>
                        <a:gd name="connsiteY13" fmla="*/ 305276 h 354425"/>
                        <a:gd name="connsiteX14" fmla="*/ 497872 w 2610707"/>
                        <a:gd name="connsiteY14" fmla="*/ 312610 h 354425"/>
                        <a:gd name="connsiteX15" fmla="*/ 803815 w 2610707"/>
                        <a:gd name="connsiteY15" fmla="*/ 263271 h 354425"/>
                        <a:gd name="connsiteX16" fmla="*/ 1116997 w 2610707"/>
                        <a:gd name="connsiteY16" fmla="*/ 231553 h 354425"/>
                        <a:gd name="connsiteX17" fmla="*/ 1133380 w 2610707"/>
                        <a:gd name="connsiteY17" fmla="*/ 231172 h 354425"/>
                        <a:gd name="connsiteX18" fmla="*/ 1149763 w 2610707"/>
                        <a:gd name="connsiteY18" fmla="*/ 231172 h 354425"/>
                        <a:gd name="connsiteX19" fmla="*/ 1182529 w 2610707"/>
                        <a:gd name="connsiteY19" fmla="*/ 230886 h 354425"/>
                        <a:gd name="connsiteX20" fmla="*/ 1247870 w 2610707"/>
                        <a:gd name="connsiteY20" fmla="*/ 231838 h 354425"/>
                        <a:gd name="connsiteX21" fmla="*/ 1377125 w 2610707"/>
                        <a:gd name="connsiteY21" fmla="*/ 236506 h 354425"/>
                        <a:gd name="connsiteX22" fmla="*/ 1633442 w 2610707"/>
                        <a:gd name="connsiteY22" fmla="*/ 244602 h 354425"/>
                        <a:gd name="connsiteX23" fmla="*/ 2146554 w 2610707"/>
                        <a:gd name="connsiteY23" fmla="*/ 243459 h 354425"/>
                        <a:gd name="connsiteX24" fmla="*/ 2386965 w 2610707"/>
                        <a:gd name="connsiteY24" fmla="*/ 244983 h 354425"/>
                        <a:gd name="connsiteX25" fmla="*/ 2609660 w 2610707"/>
                        <a:gd name="connsiteY25" fmla="*/ 241840 h 354425"/>
                        <a:gd name="connsiteX26" fmla="*/ 2609660 w 2610707"/>
                        <a:gd name="connsiteY26" fmla="*/ 206121 h 354425"/>
                        <a:gd name="connsiteX27" fmla="*/ 2392109 w 2610707"/>
                        <a:gd name="connsiteY27" fmla="*/ 207359 h 354425"/>
                        <a:gd name="connsiteX28" fmla="*/ 2256949 w 2610707"/>
                        <a:gd name="connsiteY28" fmla="*/ 203549 h 354425"/>
                        <a:gd name="connsiteX29" fmla="*/ 2350961 w 2610707"/>
                        <a:gd name="connsiteY29" fmla="*/ 201549 h 354425"/>
                        <a:gd name="connsiteX30" fmla="*/ 2256949 w 2610707"/>
                        <a:gd name="connsiteY30" fmla="*/ 198882 h 354425"/>
                        <a:gd name="connsiteX31" fmla="*/ 2392204 w 2610707"/>
                        <a:gd name="connsiteY31" fmla="*/ 196024 h 354425"/>
                        <a:gd name="connsiteX32" fmla="*/ 2609850 w 2610707"/>
                        <a:gd name="connsiteY32" fmla="*/ 194786 h 354425"/>
                        <a:gd name="connsiteX33" fmla="*/ 2610041 w 2610707"/>
                        <a:gd name="connsiteY33" fmla="*/ 147352 h 354425"/>
                        <a:gd name="connsiteX34" fmla="*/ 2099977 w 2610707"/>
                        <a:gd name="connsiteY34" fmla="*/ 174593 h 354425"/>
                        <a:gd name="connsiteX35" fmla="*/ 1782318 w 2610707"/>
                        <a:gd name="connsiteY35" fmla="*/ 174593 h 354425"/>
                        <a:gd name="connsiteX36" fmla="*/ 1623631 w 2610707"/>
                        <a:gd name="connsiteY36" fmla="*/ 170212 h 354425"/>
                        <a:gd name="connsiteX37" fmla="*/ 1465231 w 2610707"/>
                        <a:gd name="connsiteY37" fmla="*/ 165163 h 354425"/>
                        <a:gd name="connsiteX38" fmla="*/ 1386078 w 2610707"/>
                        <a:gd name="connsiteY38" fmla="*/ 164401 h 354425"/>
                        <a:gd name="connsiteX39" fmla="*/ 1307021 w 2610707"/>
                        <a:gd name="connsiteY39" fmla="*/ 166021 h 354425"/>
                        <a:gd name="connsiteX40" fmla="*/ 1150049 w 2610707"/>
                        <a:gd name="connsiteY40" fmla="*/ 178879 h 354425"/>
                        <a:gd name="connsiteX41" fmla="*/ 994601 w 2610707"/>
                        <a:gd name="connsiteY41" fmla="*/ 200406 h 354425"/>
                        <a:gd name="connsiteX42" fmla="*/ 838772 w 2610707"/>
                        <a:gd name="connsiteY42" fmla="*/ 222028 h 354425"/>
                        <a:gd name="connsiteX43" fmla="*/ 69628 w 2610707"/>
                        <a:gd name="connsiteY43" fmla="*/ 266414 h 354425"/>
                        <a:gd name="connsiteX44" fmla="*/ 601313 w 2610707"/>
                        <a:gd name="connsiteY44" fmla="*/ 241459 h 354425"/>
                        <a:gd name="connsiteX45" fmla="*/ 69628 w 2610707"/>
                        <a:gd name="connsiteY45" fmla="*/ 261747 h 354425"/>
                        <a:gd name="connsiteX46" fmla="*/ 837057 w 2610707"/>
                        <a:gd name="connsiteY46" fmla="*/ 210884 h 354425"/>
                        <a:gd name="connsiteX47" fmla="*/ 992600 w 2610707"/>
                        <a:gd name="connsiteY47" fmla="*/ 189262 h 354425"/>
                        <a:gd name="connsiteX48" fmla="*/ 1148525 w 2610707"/>
                        <a:gd name="connsiteY48" fmla="*/ 167735 h 354425"/>
                        <a:gd name="connsiteX49" fmla="*/ 1306735 w 2610707"/>
                        <a:gd name="connsiteY49" fmla="*/ 154781 h 354425"/>
                        <a:gd name="connsiteX50" fmla="*/ 1386364 w 2610707"/>
                        <a:gd name="connsiteY50" fmla="*/ 153162 h 354425"/>
                        <a:gd name="connsiteX51" fmla="*/ 1465898 w 2610707"/>
                        <a:gd name="connsiteY51" fmla="*/ 153924 h 354425"/>
                        <a:gd name="connsiteX52" fmla="*/ 1624489 w 2610707"/>
                        <a:gd name="connsiteY52" fmla="*/ 158972 h 354425"/>
                        <a:gd name="connsiteX53" fmla="*/ 1782890 w 2610707"/>
                        <a:gd name="connsiteY53" fmla="*/ 163354 h 354425"/>
                        <a:gd name="connsiteX54" fmla="*/ 2099977 w 2610707"/>
                        <a:gd name="connsiteY54" fmla="*/ 163354 h 354425"/>
                        <a:gd name="connsiteX55" fmla="*/ 2610231 w 2610707"/>
                        <a:gd name="connsiteY55" fmla="*/ 141827 h 354425"/>
                        <a:gd name="connsiteX56" fmla="*/ 2610612 w 2610707"/>
                        <a:gd name="connsiteY56" fmla="*/ 41910 h 354425"/>
                        <a:gd name="connsiteX57" fmla="*/ 2610041 w 2610707"/>
                        <a:gd name="connsiteY57" fmla="*/ 41910 h 354425"/>
                        <a:gd name="connsiteX58" fmla="*/ 2385155 w 2610707"/>
                        <a:gd name="connsiteY58" fmla="*/ 37243 h 354425"/>
                        <a:gd name="connsiteX59" fmla="*/ 2280857 w 2610707"/>
                        <a:gd name="connsiteY59" fmla="*/ 27051 h 354425"/>
                        <a:gd name="connsiteX60" fmla="*/ 2317242 w 2610707"/>
                        <a:gd name="connsiteY60" fmla="*/ 26003 h 354425"/>
                        <a:gd name="connsiteX61" fmla="*/ 2280857 w 2610707"/>
                        <a:gd name="connsiteY61" fmla="*/ 22479 h 354425"/>
                        <a:gd name="connsiteX62" fmla="*/ 2386203 w 2610707"/>
                        <a:gd name="connsiteY62" fmla="*/ 19336 h 354425"/>
                        <a:gd name="connsiteX63" fmla="*/ 2610517 w 2610707"/>
                        <a:gd name="connsiteY63" fmla="*/ 24003 h 354425"/>
                        <a:gd name="connsiteX64" fmla="*/ 2610708 w 2610707"/>
                        <a:gd name="connsiteY64" fmla="*/ 24003 h 354425"/>
                        <a:gd name="connsiteX65" fmla="*/ 2610708 w 2610707"/>
                        <a:gd name="connsiteY65" fmla="*/ 1238 h 354425"/>
                        <a:gd name="connsiteX66" fmla="*/ 2547747 w 2610707"/>
                        <a:gd name="connsiteY66" fmla="*/ 10668 h 354425"/>
                        <a:gd name="connsiteX67" fmla="*/ 2400014 w 2610707"/>
                        <a:gd name="connsiteY67" fmla="*/ 10001 h 354425"/>
                        <a:gd name="connsiteX68" fmla="*/ 2217706 w 2610707"/>
                        <a:gd name="connsiteY68" fmla="*/ 1810 h 354425"/>
                        <a:gd name="connsiteX69" fmla="*/ 1689926 w 2610707"/>
                        <a:gd name="connsiteY69" fmla="*/ 2096 h 354425"/>
                        <a:gd name="connsiteX70" fmla="*/ 1678496 w 2610707"/>
                        <a:gd name="connsiteY70" fmla="*/ 762 h 354425"/>
                        <a:gd name="connsiteX71" fmla="*/ 1543336 w 2610707"/>
                        <a:gd name="connsiteY71" fmla="*/ 7144 h 354425"/>
                        <a:gd name="connsiteX72" fmla="*/ 1271206 w 2610707"/>
                        <a:gd name="connsiteY72" fmla="*/ 8858 h 354425"/>
                        <a:gd name="connsiteX73" fmla="*/ 999649 w 2610707"/>
                        <a:gd name="connsiteY73" fmla="*/ 3810 h 354425"/>
                        <a:gd name="connsiteX74" fmla="*/ 930974 w 2610707"/>
                        <a:gd name="connsiteY74" fmla="*/ 0 h 354425"/>
                        <a:gd name="connsiteX75" fmla="*/ 648653 w 2610707"/>
                        <a:gd name="connsiteY75" fmla="*/ 762 h 354425"/>
                        <a:gd name="connsiteX76" fmla="*/ 598742 w 2610707"/>
                        <a:gd name="connsiteY76" fmla="*/ 3619 h 354425"/>
                        <a:gd name="connsiteX77" fmla="*/ 463201 w 2610707"/>
                        <a:gd name="connsiteY77" fmla="*/ 6667 h 354425"/>
                        <a:gd name="connsiteX78" fmla="*/ 762 w 2610707"/>
                        <a:gd name="connsiteY78" fmla="*/ 2572 h 354425"/>
                        <a:gd name="connsiteX79" fmla="*/ 476 w 2610707"/>
                        <a:gd name="connsiteY79" fmla="*/ 98869 h 354425"/>
                        <a:gd name="connsiteX80" fmla="*/ 207836 w 2610707"/>
                        <a:gd name="connsiteY80" fmla="*/ 104584 h 354425"/>
                        <a:gd name="connsiteX81" fmla="*/ 481870 w 2610707"/>
                        <a:gd name="connsiteY81" fmla="*/ 93535 h 354425"/>
                        <a:gd name="connsiteX82" fmla="*/ 933545 w 2610707"/>
                        <a:gd name="connsiteY82" fmla="*/ 72009 h 354425"/>
                        <a:gd name="connsiteX83" fmla="*/ 1386269 w 2610707"/>
                        <a:gd name="connsiteY83" fmla="*/ 79248 h 354425"/>
                        <a:gd name="connsiteX84" fmla="*/ 1807845 w 2610707"/>
                        <a:gd name="connsiteY84" fmla="*/ 94297 h 354425"/>
                        <a:gd name="connsiteX85" fmla="*/ 1661065 w 2610707"/>
                        <a:gd name="connsiteY85" fmla="*/ 95821 h 354425"/>
                        <a:gd name="connsiteX86" fmla="*/ 1807845 w 2610707"/>
                        <a:gd name="connsiteY86" fmla="*/ 98965 h 354425"/>
                        <a:gd name="connsiteX87" fmla="*/ 1385221 w 2610707"/>
                        <a:gd name="connsiteY87" fmla="*/ 97250 h 354425"/>
                        <a:gd name="connsiteX88" fmla="*/ 934117 w 2610707"/>
                        <a:gd name="connsiteY88" fmla="*/ 90106 h 354425"/>
                        <a:gd name="connsiteX89" fmla="*/ 483299 w 2610707"/>
                        <a:gd name="connsiteY89" fmla="*/ 111538 h 354425"/>
                        <a:gd name="connsiteX90" fmla="*/ 207836 w 2610707"/>
                        <a:gd name="connsiteY90" fmla="*/ 116014 h 354425"/>
                        <a:gd name="connsiteX91" fmla="*/ 571 w 2610707"/>
                        <a:gd name="connsiteY91" fmla="*/ 105346 h 354425"/>
                        <a:gd name="connsiteX92" fmla="*/ 381 w 2610707"/>
                        <a:gd name="connsiteY92" fmla="*/ 146875 h 354425"/>
                        <a:gd name="connsiteX93" fmla="*/ 278892 w 2610707"/>
                        <a:gd name="connsiteY93" fmla="*/ 154781 h 354425"/>
                        <a:gd name="connsiteX94" fmla="*/ 432054 w 2610707"/>
                        <a:gd name="connsiteY94" fmla="*/ 150590 h 354425"/>
                        <a:gd name="connsiteX95" fmla="*/ 470249 w 2610707"/>
                        <a:gd name="connsiteY95" fmla="*/ 148399 h 354425"/>
                        <a:gd name="connsiteX96" fmla="*/ 508445 w 2610707"/>
                        <a:gd name="connsiteY96" fmla="*/ 145828 h 354425"/>
                        <a:gd name="connsiteX97" fmla="*/ 584645 w 2610707"/>
                        <a:gd name="connsiteY97" fmla="*/ 139732 h 354425"/>
                        <a:gd name="connsiteX98" fmla="*/ 890111 w 2610707"/>
                        <a:gd name="connsiteY98" fmla="*/ 115348 h 354425"/>
                        <a:gd name="connsiteX99" fmla="*/ 1033939 w 2610707"/>
                        <a:gd name="connsiteY99" fmla="*/ 113728 h 354425"/>
                        <a:gd name="connsiteX100" fmla="*/ 1176719 w 2610707"/>
                        <a:gd name="connsiteY100" fmla="*/ 123444 h 354425"/>
                        <a:gd name="connsiteX101" fmla="*/ 1033844 w 2610707"/>
                        <a:gd name="connsiteY101" fmla="*/ 117062 h 354425"/>
                        <a:gd name="connsiteX102" fmla="*/ 977932 w 2610707"/>
                        <a:gd name="connsiteY102" fmla="*/ 117919 h 354425"/>
                        <a:gd name="connsiteX103" fmla="*/ 1033939 w 2610707"/>
                        <a:gd name="connsiteY103" fmla="*/ 118396 h 354425"/>
                        <a:gd name="connsiteX104" fmla="*/ 1176719 w 2610707"/>
                        <a:gd name="connsiteY104" fmla="*/ 128111 h 354425"/>
                        <a:gd name="connsiteX105" fmla="*/ 1033844 w 2610707"/>
                        <a:gd name="connsiteY105" fmla="*/ 121729 h 354425"/>
                        <a:gd name="connsiteX106" fmla="*/ 890873 w 2610707"/>
                        <a:gd name="connsiteY106" fmla="*/ 126682 h 354425"/>
                        <a:gd name="connsiteX107" fmla="*/ 585883 w 2610707"/>
                        <a:gd name="connsiteY107" fmla="*/ 151067 h 354425"/>
                        <a:gd name="connsiteX108" fmla="*/ 509492 w 2610707"/>
                        <a:gd name="connsiteY108" fmla="*/ 157163 h 354425"/>
                        <a:gd name="connsiteX109" fmla="*/ 471202 w 2610707"/>
                        <a:gd name="connsiteY109" fmla="*/ 159734 h 354425"/>
                        <a:gd name="connsiteX110" fmla="*/ 432816 w 2610707"/>
                        <a:gd name="connsiteY110" fmla="*/ 161925 h 354425"/>
                        <a:gd name="connsiteX111" fmla="*/ 278987 w 2610707"/>
                        <a:gd name="connsiteY111" fmla="*/ 166116 h 354425"/>
                        <a:gd name="connsiteX112" fmla="*/ 476 w 2610707"/>
                        <a:gd name="connsiteY112" fmla="*/ 153257 h 354425"/>
                        <a:gd name="connsiteX113" fmla="*/ 476 w 2610707"/>
                        <a:gd name="connsiteY113" fmla="*/ 179927 h 354425"/>
                        <a:gd name="connsiteX114" fmla="*/ 52197 w 2610707"/>
                        <a:gd name="connsiteY114" fmla="*/ 180594 h 354425"/>
                        <a:gd name="connsiteX115" fmla="*/ 222694 w 2610707"/>
                        <a:gd name="connsiteY115" fmla="*/ 185261 h 354425"/>
                        <a:gd name="connsiteX116" fmla="*/ 257270 w 2610707"/>
                        <a:gd name="connsiteY116" fmla="*/ 186499 h 354425"/>
                        <a:gd name="connsiteX117" fmla="*/ 274511 w 2610707"/>
                        <a:gd name="connsiteY117" fmla="*/ 186976 h 354425"/>
                        <a:gd name="connsiteX118" fmla="*/ 283178 w 2610707"/>
                        <a:gd name="connsiteY118" fmla="*/ 187261 h 354425"/>
                        <a:gd name="connsiteX119" fmla="*/ 291846 w 2610707"/>
                        <a:gd name="connsiteY119" fmla="*/ 187261 h 354425"/>
                        <a:gd name="connsiteX120" fmla="*/ 326517 w 2610707"/>
                        <a:gd name="connsiteY120" fmla="*/ 187452 h 354425"/>
                        <a:gd name="connsiteX121" fmla="*/ 343853 w 2610707"/>
                        <a:gd name="connsiteY121" fmla="*/ 187261 h 354425"/>
                        <a:gd name="connsiteX122" fmla="*/ 361188 w 2610707"/>
                        <a:gd name="connsiteY122" fmla="*/ 186976 h 354425"/>
                        <a:gd name="connsiteX123" fmla="*/ 430625 w 2610707"/>
                        <a:gd name="connsiteY123" fmla="*/ 184975 h 354425"/>
                        <a:gd name="connsiteX124" fmla="*/ 465392 w 2610707"/>
                        <a:gd name="connsiteY124" fmla="*/ 183261 h 354425"/>
                        <a:gd name="connsiteX125" fmla="*/ 482727 w 2610707"/>
                        <a:gd name="connsiteY125" fmla="*/ 182404 h 354425"/>
                        <a:gd name="connsiteX126" fmla="*/ 500158 w 2610707"/>
                        <a:gd name="connsiteY126" fmla="*/ 181356 h 354425"/>
                        <a:gd name="connsiteX127" fmla="*/ 778955 w 2610707"/>
                        <a:gd name="connsiteY127" fmla="*/ 159544 h 354425"/>
                        <a:gd name="connsiteX128" fmla="*/ 1042797 w 2610707"/>
                        <a:gd name="connsiteY128" fmla="*/ 158210 h 354425"/>
                        <a:gd name="connsiteX129" fmla="*/ 997268 w 2610707"/>
                        <a:gd name="connsiteY129" fmla="*/ 161925 h 354425"/>
                        <a:gd name="connsiteX130" fmla="*/ 1042797 w 2610707"/>
                        <a:gd name="connsiteY130" fmla="*/ 162877 h 354425"/>
                        <a:gd name="connsiteX131" fmla="*/ 783336 w 2610707"/>
                        <a:gd name="connsiteY131" fmla="*/ 190595 h 354425"/>
                        <a:gd name="connsiteX132" fmla="*/ 503492 w 2610707"/>
                        <a:gd name="connsiteY132" fmla="*/ 212503 h 354425"/>
                        <a:gd name="connsiteX133" fmla="*/ 485870 w 2610707"/>
                        <a:gd name="connsiteY133" fmla="*/ 213646 h 354425"/>
                        <a:gd name="connsiteX134" fmla="*/ 468249 w 2610707"/>
                        <a:gd name="connsiteY134" fmla="*/ 214503 h 354425"/>
                        <a:gd name="connsiteX135" fmla="*/ 432911 w 2610707"/>
                        <a:gd name="connsiteY135" fmla="*/ 216217 h 354425"/>
                        <a:gd name="connsiteX136" fmla="*/ 361950 w 2610707"/>
                        <a:gd name="connsiteY136" fmla="*/ 218313 h 354425"/>
                        <a:gd name="connsiteX137" fmla="*/ 344234 w 2610707"/>
                        <a:gd name="connsiteY137" fmla="*/ 218599 h 354425"/>
                        <a:gd name="connsiteX138" fmla="*/ 326422 w 2610707"/>
                        <a:gd name="connsiteY138" fmla="*/ 218789 h 354425"/>
                        <a:gd name="connsiteX139" fmla="*/ 290798 w 2610707"/>
                        <a:gd name="connsiteY139" fmla="*/ 218599 h 354425"/>
                        <a:gd name="connsiteX140" fmla="*/ 281940 w 2610707"/>
                        <a:gd name="connsiteY140" fmla="*/ 218599 h 354425"/>
                        <a:gd name="connsiteX141" fmla="*/ 273082 w 2610707"/>
                        <a:gd name="connsiteY141" fmla="*/ 218313 h 354425"/>
                        <a:gd name="connsiteX142" fmla="*/ 255270 w 2610707"/>
                        <a:gd name="connsiteY142" fmla="*/ 217837 h 354425"/>
                        <a:gd name="connsiteX143" fmla="*/ 219742 w 2610707"/>
                        <a:gd name="connsiteY143" fmla="*/ 216598 h 354425"/>
                        <a:gd name="connsiteX144" fmla="*/ 50292 w 2610707"/>
                        <a:gd name="connsiteY144" fmla="*/ 198596 h 354425"/>
                        <a:gd name="connsiteX145" fmla="*/ 381 w 2610707"/>
                        <a:gd name="connsiteY145" fmla="*/ 194024 h 354425"/>
                        <a:gd name="connsiteX146" fmla="*/ 95 w 2610707"/>
                        <a:gd name="connsiteY146" fmla="*/ 286417 h 354425"/>
                        <a:gd name="connsiteX147" fmla="*/ 138779 w 2610707"/>
                        <a:gd name="connsiteY147" fmla="*/ 288703 h 354425"/>
                        <a:gd name="connsiteX148" fmla="*/ 444246 w 2610707"/>
                        <a:gd name="connsiteY148" fmla="*/ 280130 h 354425"/>
                        <a:gd name="connsiteX149" fmla="*/ 586740 w 2610707"/>
                        <a:gd name="connsiteY149" fmla="*/ 270796 h 354425"/>
                        <a:gd name="connsiteX150" fmla="*/ 488633 w 2610707"/>
                        <a:gd name="connsiteY150" fmla="*/ 282226 h 354425"/>
                        <a:gd name="connsiteX151" fmla="*/ 586645 w 2610707"/>
                        <a:gd name="connsiteY151" fmla="*/ 275368 h 354425"/>
                        <a:gd name="connsiteX152" fmla="*/ 445103 w 2610707"/>
                        <a:gd name="connsiteY152" fmla="*/ 291274 h 354425"/>
                        <a:gd name="connsiteX153" fmla="*/ 138398 w 2610707"/>
                        <a:gd name="connsiteY153" fmla="*/ 299847 h 354425"/>
                        <a:gd name="connsiteX154" fmla="*/ 0 w 2610707"/>
                        <a:gd name="connsiteY154" fmla="*/ 292608 h 354425"/>
                        <a:gd name="connsiteX155" fmla="*/ 0 w 2610707"/>
                        <a:gd name="connsiteY155" fmla="*/ 328517 h 354425"/>
                        <a:gd name="connsiteX156" fmla="*/ 17621 w 2610707"/>
                        <a:gd name="connsiteY156" fmla="*/ 354425 h 354425"/>
                        <a:gd name="connsiteX157" fmla="*/ 2580799 w 2610707"/>
                        <a:gd name="connsiteY157" fmla="*/ 347281 h 354425"/>
                        <a:gd name="connsiteX158" fmla="*/ 2596610 w 2610707"/>
                        <a:gd name="connsiteY158" fmla="*/ 317373 h 354425"/>
                        <a:gd name="connsiteX159" fmla="*/ 2192369 w 2610707"/>
                        <a:gd name="connsiteY159" fmla="*/ 333756 h 354425"/>
                        <a:gd name="connsiteX160" fmla="*/ 1739456 w 2610707"/>
                        <a:gd name="connsiteY160" fmla="*/ 336804 h 354425"/>
                        <a:gd name="connsiteX161" fmla="*/ 1513237 w 2610707"/>
                        <a:gd name="connsiteY161" fmla="*/ 332708 h 354425"/>
                        <a:gd name="connsiteX162" fmla="*/ 1287399 w 2610707"/>
                        <a:gd name="connsiteY162" fmla="*/ 336518 h 354425"/>
                        <a:gd name="connsiteX163" fmla="*/ 1063466 w 2610707"/>
                        <a:gd name="connsiteY163" fmla="*/ 349663 h 354425"/>
                        <a:gd name="connsiteX164" fmla="*/ 1018318 w 2610707"/>
                        <a:gd name="connsiteY164" fmla="*/ 349663 h 354425"/>
                        <a:gd name="connsiteX165" fmla="*/ 1122712 w 2610707"/>
                        <a:gd name="connsiteY165" fmla="*/ 340805 h 354425"/>
                        <a:gd name="connsiteX166" fmla="*/ 1063466 w 2610707"/>
                        <a:gd name="connsiteY166" fmla="*/ 345091 h 354425"/>
                        <a:gd name="connsiteX167" fmla="*/ 1018318 w 2610707"/>
                        <a:gd name="connsiteY167" fmla="*/ 345091 h 354425"/>
                        <a:gd name="connsiteX168" fmla="*/ 1286732 w 2610707"/>
                        <a:gd name="connsiteY168" fmla="*/ 325374 h 354425"/>
                        <a:gd name="connsiteX169" fmla="*/ 1513332 w 2610707"/>
                        <a:gd name="connsiteY169" fmla="*/ 321564 h 354425"/>
                        <a:gd name="connsiteX170" fmla="*/ 2210753 w 2610707"/>
                        <a:gd name="connsiteY170" fmla="*/ 225933 h 354425"/>
                        <a:gd name="connsiteX171" fmla="*/ 2144173 w 2610707"/>
                        <a:gd name="connsiteY171" fmla="*/ 228409 h 354425"/>
                        <a:gd name="connsiteX172" fmla="*/ 2001774 w 2610707"/>
                        <a:gd name="connsiteY172" fmla="*/ 226600 h 354425"/>
                        <a:gd name="connsiteX173" fmla="*/ 1915287 w 2610707"/>
                        <a:gd name="connsiteY173" fmla="*/ 222123 h 354425"/>
                        <a:gd name="connsiteX174" fmla="*/ 1975485 w 2610707"/>
                        <a:gd name="connsiteY174" fmla="*/ 220599 h 354425"/>
                        <a:gd name="connsiteX175" fmla="*/ 1915287 w 2610707"/>
                        <a:gd name="connsiteY175" fmla="*/ 217551 h 354425"/>
                        <a:gd name="connsiteX176" fmla="*/ 2001965 w 2610707"/>
                        <a:gd name="connsiteY176" fmla="*/ 215360 h 354425"/>
                        <a:gd name="connsiteX177" fmla="*/ 2144363 w 2610707"/>
                        <a:gd name="connsiteY177" fmla="*/ 217170 h 354425"/>
                        <a:gd name="connsiteX178" fmla="*/ 2210753 w 2610707"/>
                        <a:gd name="connsiteY178" fmla="*/ 221361 h 354425"/>
                        <a:gd name="connsiteX179" fmla="*/ 2164556 w 2610707"/>
                        <a:gd name="connsiteY179" fmla="*/ 223075 h 354425"/>
                        <a:gd name="connsiteX180" fmla="*/ 2210753 w 2610707"/>
                        <a:gd name="connsiteY180" fmla="*/ 226028 h 354425"/>
                        <a:gd name="connsiteX181" fmla="*/ 1461611 w 2610707"/>
                        <a:gd name="connsiteY181" fmla="*/ 190405 h 354425"/>
                        <a:gd name="connsiteX182" fmla="*/ 1941005 w 2610707"/>
                        <a:gd name="connsiteY182" fmla="*/ 189071 h 354425"/>
                        <a:gd name="connsiteX183" fmla="*/ 2164842 w 2610707"/>
                        <a:gd name="connsiteY183" fmla="*/ 195072 h 354425"/>
                        <a:gd name="connsiteX184" fmla="*/ 2087023 w 2610707"/>
                        <a:gd name="connsiteY184" fmla="*/ 197644 h 354425"/>
                        <a:gd name="connsiteX185" fmla="*/ 2164842 w 2610707"/>
                        <a:gd name="connsiteY185" fmla="*/ 199739 h 354425"/>
                        <a:gd name="connsiteX186" fmla="*/ 1940909 w 2610707"/>
                        <a:gd name="connsiteY186" fmla="*/ 206978 h 354425"/>
                        <a:gd name="connsiteX187" fmla="*/ 1461516 w 2610707"/>
                        <a:gd name="connsiteY187" fmla="*/ 208312 h 354425"/>
                        <a:gd name="connsiteX188" fmla="*/ 1170051 w 2610707"/>
                        <a:gd name="connsiteY188" fmla="*/ 202501 h 354425"/>
                        <a:gd name="connsiteX189" fmla="*/ 1271397 w 2610707"/>
                        <a:gd name="connsiteY189" fmla="*/ 199930 h 354425"/>
                        <a:gd name="connsiteX190" fmla="*/ 1170051 w 2610707"/>
                        <a:gd name="connsiteY190" fmla="*/ 197929 h 354425"/>
                        <a:gd name="connsiteX191" fmla="*/ 1461611 w 2610707"/>
                        <a:gd name="connsiteY191" fmla="*/ 190500 h 354425"/>
                        <a:gd name="connsiteX192" fmla="*/ 1942624 w 2610707"/>
                        <a:gd name="connsiteY192" fmla="*/ 6667 h 354425"/>
                        <a:gd name="connsiteX193" fmla="*/ 1957483 w 2610707"/>
                        <a:gd name="connsiteY193" fmla="*/ 9620 h 354425"/>
                        <a:gd name="connsiteX194" fmla="*/ 1939671 w 2610707"/>
                        <a:gd name="connsiteY194" fmla="*/ 6667 h 354425"/>
                        <a:gd name="connsiteX195" fmla="*/ 1942529 w 2610707"/>
                        <a:gd name="connsiteY195" fmla="*/ 6667 h 354425"/>
                        <a:gd name="connsiteX196" fmla="*/ 1957483 w 2610707"/>
                        <a:gd name="connsiteY196" fmla="*/ 14288 h 354425"/>
                        <a:gd name="connsiteX197" fmla="*/ 1939671 w 2610707"/>
                        <a:gd name="connsiteY197" fmla="*/ 11335 h 354425"/>
                        <a:gd name="connsiteX198" fmla="*/ 1942529 w 2610707"/>
                        <a:gd name="connsiteY198" fmla="*/ 11335 h 354425"/>
                        <a:gd name="connsiteX199" fmla="*/ 1957388 w 2610707"/>
                        <a:gd name="connsiteY199" fmla="*/ 14288 h 354425"/>
                        <a:gd name="connsiteX200" fmla="*/ 812006 w 2610707"/>
                        <a:gd name="connsiteY200" fmla="*/ 9811 h 354425"/>
                        <a:gd name="connsiteX201" fmla="*/ 914781 w 2610707"/>
                        <a:gd name="connsiteY201" fmla="*/ 9525 h 354425"/>
                        <a:gd name="connsiteX202" fmla="*/ 1189006 w 2610707"/>
                        <a:gd name="connsiteY202" fmla="*/ 8763 h 354425"/>
                        <a:gd name="connsiteX203" fmla="*/ 1168241 w 2610707"/>
                        <a:gd name="connsiteY203" fmla="*/ 10192 h 354425"/>
                        <a:gd name="connsiteX204" fmla="*/ 1116425 w 2610707"/>
                        <a:gd name="connsiteY204" fmla="*/ 13525 h 354425"/>
                        <a:gd name="connsiteX205" fmla="*/ 1189006 w 2610707"/>
                        <a:gd name="connsiteY205" fmla="*/ 13335 h 354425"/>
                        <a:gd name="connsiteX206" fmla="*/ 1168241 w 2610707"/>
                        <a:gd name="connsiteY206" fmla="*/ 14764 h 354425"/>
                        <a:gd name="connsiteX207" fmla="*/ 988886 w 2610707"/>
                        <a:gd name="connsiteY207" fmla="*/ 25146 h 354425"/>
                        <a:gd name="connsiteX208" fmla="*/ 943928 w 2610707"/>
                        <a:gd name="connsiteY208" fmla="*/ 26765 h 354425"/>
                        <a:gd name="connsiteX209" fmla="*/ 898874 w 2610707"/>
                        <a:gd name="connsiteY209" fmla="*/ 27718 h 354425"/>
                        <a:gd name="connsiteX210" fmla="*/ 808673 w 2610707"/>
                        <a:gd name="connsiteY210" fmla="*/ 27718 h 354425"/>
                        <a:gd name="connsiteX211" fmla="*/ 598075 w 2610707"/>
                        <a:gd name="connsiteY211" fmla="*/ 15049 h 354425"/>
                        <a:gd name="connsiteX212" fmla="*/ 658082 w 2610707"/>
                        <a:gd name="connsiteY212" fmla="*/ 14859 h 354425"/>
                        <a:gd name="connsiteX213" fmla="*/ 598075 w 2610707"/>
                        <a:gd name="connsiteY213" fmla="*/ 10382 h 354425"/>
                        <a:gd name="connsiteX214" fmla="*/ 812006 w 2610707"/>
                        <a:gd name="connsiteY214" fmla="*/ 9811 h 354425"/>
                        <a:gd name="connsiteX215" fmla="*/ 2146078 w 2610707"/>
                        <a:gd name="connsiteY215" fmla="*/ 115252 h 354425"/>
                        <a:gd name="connsiteX216" fmla="*/ 2315242 w 2610707"/>
                        <a:gd name="connsiteY216" fmla="*/ 98965 h 354425"/>
                        <a:gd name="connsiteX217" fmla="*/ 2357152 w 2610707"/>
                        <a:gd name="connsiteY217" fmla="*/ 93345 h 354425"/>
                        <a:gd name="connsiteX218" fmla="*/ 2378012 w 2610707"/>
                        <a:gd name="connsiteY218" fmla="*/ 90297 h 354425"/>
                        <a:gd name="connsiteX219" fmla="*/ 2388394 w 2610707"/>
                        <a:gd name="connsiteY219" fmla="*/ 88773 h 354425"/>
                        <a:gd name="connsiteX220" fmla="*/ 2389061 w 2610707"/>
                        <a:gd name="connsiteY220" fmla="*/ 88773 h 354425"/>
                        <a:gd name="connsiteX221" fmla="*/ 2375630 w 2610707"/>
                        <a:gd name="connsiteY221" fmla="*/ 84201 h 354425"/>
                        <a:gd name="connsiteX222" fmla="*/ 2366391 w 2610707"/>
                        <a:gd name="connsiteY222" fmla="*/ 82772 h 354425"/>
                        <a:gd name="connsiteX223" fmla="*/ 2361724 w 2610707"/>
                        <a:gd name="connsiteY223" fmla="*/ 82391 h 354425"/>
                        <a:gd name="connsiteX224" fmla="*/ 2356771 w 2610707"/>
                        <a:gd name="connsiteY224" fmla="*/ 82201 h 354425"/>
                        <a:gd name="connsiteX225" fmla="*/ 2335435 w 2610707"/>
                        <a:gd name="connsiteY225" fmla="*/ 81439 h 354425"/>
                        <a:gd name="connsiteX226" fmla="*/ 1603439 w 2610707"/>
                        <a:gd name="connsiteY226" fmla="*/ 58198 h 354425"/>
                        <a:gd name="connsiteX227" fmla="*/ 870395 w 2610707"/>
                        <a:gd name="connsiteY227" fmla="*/ 59341 h 354425"/>
                        <a:gd name="connsiteX228" fmla="*/ 647414 w 2610707"/>
                        <a:gd name="connsiteY228" fmla="*/ 62579 h 354425"/>
                        <a:gd name="connsiteX229" fmla="*/ 423863 w 2610707"/>
                        <a:gd name="connsiteY229" fmla="*/ 58483 h 354425"/>
                        <a:gd name="connsiteX230" fmla="*/ 203835 w 2610707"/>
                        <a:gd name="connsiteY230" fmla="*/ 33433 h 354425"/>
                        <a:gd name="connsiteX231" fmla="*/ 86201 w 2610707"/>
                        <a:gd name="connsiteY231" fmla="*/ 16478 h 354425"/>
                        <a:gd name="connsiteX232" fmla="*/ 98108 w 2610707"/>
                        <a:gd name="connsiteY232" fmla="*/ 16478 h 354425"/>
                        <a:gd name="connsiteX233" fmla="*/ 204788 w 2610707"/>
                        <a:gd name="connsiteY233" fmla="*/ 30194 h 354425"/>
                        <a:gd name="connsiteX234" fmla="*/ 284988 w 2610707"/>
                        <a:gd name="connsiteY234" fmla="*/ 39814 h 354425"/>
                        <a:gd name="connsiteX235" fmla="*/ 203835 w 2610707"/>
                        <a:gd name="connsiteY235" fmla="*/ 28861 h 354425"/>
                        <a:gd name="connsiteX236" fmla="*/ 86201 w 2610707"/>
                        <a:gd name="connsiteY236" fmla="*/ 11906 h 354425"/>
                        <a:gd name="connsiteX237" fmla="*/ 98108 w 2610707"/>
                        <a:gd name="connsiteY237" fmla="*/ 11906 h 354425"/>
                        <a:gd name="connsiteX238" fmla="*/ 204788 w 2610707"/>
                        <a:gd name="connsiteY238" fmla="*/ 25622 h 354425"/>
                        <a:gd name="connsiteX239" fmla="*/ 424815 w 2610707"/>
                        <a:gd name="connsiteY239" fmla="*/ 47244 h 354425"/>
                        <a:gd name="connsiteX240" fmla="*/ 647033 w 2610707"/>
                        <a:gd name="connsiteY240" fmla="*/ 48006 h 354425"/>
                        <a:gd name="connsiteX241" fmla="*/ 870014 w 2610707"/>
                        <a:gd name="connsiteY241" fmla="*/ 41434 h 354425"/>
                        <a:gd name="connsiteX242" fmla="*/ 1604010 w 2610707"/>
                        <a:gd name="connsiteY242" fmla="*/ 40291 h 354425"/>
                        <a:gd name="connsiteX243" fmla="*/ 2336959 w 2610707"/>
                        <a:gd name="connsiteY243" fmla="*/ 63532 h 354425"/>
                        <a:gd name="connsiteX244" fmla="*/ 2358295 w 2610707"/>
                        <a:gd name="connsiteY244" fmla="*/ 64770 h 354425"/>
                        <a:gd name="connsiteX245" fmla="*/ 2364010 w 2610707"/>
                        <a:gd name="connsiteY245" fmla="*/ 65151 h 354425"/>
                        <a:gd name="connsiteX246" fmla="*/ 2369915 w 2610707"/>
                        <a:gd name="connsiteY246" fmla="*/ 65818 h 354425"/>
                        <a:gd name="connsiteX247" fmla="*/ 2381441 w 2610707"/>
                        <a:gd name="connsiteY247" fmla="*/ 67913 h 354425"/>
                        <a:gd name="connsiteX248" fmla="*/ 2392680 w 2610707"/>
                        <a:gd name="connsiteY248" fmla="*/ 71247 h 354425"/>
                        <a:gd name="connsiteX249" fmla="*/ 2403348 w 2610707"/>
                        <a:gd name="connsiteY249" fmla="*/ 76581 h 354425"/>
                        <a:gd name="connsiteX250" fmla="*/ 2405729 w 2610707"/>
                        <a:gd name="connsiteY250" fmla="*/ 78391 h 354425"/>
                        <a:gd name="connsiteX251" fmla="*/ 2407825 w 2610707"/>
                        <a:gd name="connsiteY251" fmla="*/ 80486 h 354425"/>
                        <a:gd name="connsiteX252" fmla="*/ 2409825 w 2610707"/>
                        <a:gd name="connsiteY252" fmla="*/ 83153 h 354425"/>
                        <a:gd name="connsiteX253" fmla="*/ 2411063 w 2610707"/>
                        <a:gd name="connsiteY253" fmla="*/ 86392 h 354425"/>
                        <a:gd name="connsiteX254" fmla="*/ 2411254 w 2610707"/>
                        <a:gd name="connsiteY254" fmla="*/ 91821 h 354425"/>
                        <a:gd name="connsiteX255" fmla="*/ 2411159 w 2610707"/>
                        <a:gd name="connsiteY255" fmla="*/ 97346 h 354425"/>
                        <a:gd name="connsiteX256" fmla="*/ 2410397 w 2610707"/>
                        <a:gd name="connsiteY256" fmla="*/ 100489 h 354425"/>
                        <a:gd name="connsiteX257" fmla="*/ 2410206 w 2610707"/>
                        <a:gd name="connsiteY257" fmla="*/ 101251 h 354425"/>
                        <a:gd name="connsiteX258" fmla="*/ 2409825 w 2610707"/>
                        <a:gd name="connsiteY258" fmla="*/ 101536 h 354425"/>
                        <a:gd name="connsiteX259" fmla="*/ 2409254 w 2610707"/>
                        <a:gd name="connsiteY259" fmla="*/ 101536 h 354425"/>
                        <a:gd name="connsiteX260" fmla="*/ 2407158 w 2610707"/>
                        <a:gd name="connsiteY260" fmla="*/ 102203 h 354425"/>
                        <a:gd name="connsiteX261" fmla="*/ 2402872 w 2610707"/>
                        <a:gd name="connsiteY261" fmla="*/ 103156 h 354425"/>
                        <a:gd name="connsiteX262" fmla="*/ 2398014 w 2610707"/>
                        <a:gd name="connsiteY262" fmla="*/ 103822 h 354425"/>
                        <a:gd name="connsiteX263" fmla="*/ 2391728 w 2610707"/>
                        <a:gd name="connsiteY263" fmla="*/ 104680 h 354425"/>
                        <a:gd name="connsiteX264" fmla="*/ 2381155 w 2610707"/>
                        <a:gd name="connsiteY264" fmla="*/ 106013 h 354425"/>
                        <a:gd name="connsiteX265" fmla="*/ 2360009 w 2610707"/>
                        <a:gd name="connsiteY265" fmla="*/ 108680 h 354425"/>
                        <a:gd name="connsiteX266" fmla="*/ 2317528 w 2610707"/>
                        <a:gd name="connsiteY266" fmla="*/ 113538 h 354425"/>
                        <a:gd name="connsiteX267" fmla="*/ 2146649 w 2610707"/>
                        <a:gd name="connsiteY267" fmla="*/ 126587 h 354425"/>
                        <a:gd name="connsiteX268" fmla="*/ 1804035 w 2610707"/>
                        <a:gd name="connsiteY268" fmla="*/ 122682 h 354425"/>
                        <a:gd name="connsiteX269" fmla="*/ 2041970 w 2610707"/>
                        <a:gd name="connsiteY269" fmla="*/ 124777 h 354425"/>
                        <a:gd name="connsiteX270" fmla="*/ 1804035 w 2610707"/>
                        <a:gd name="connsiteY270" fmla="*/ 118015 h 354425"/>
                        <a:gd name="connsiteX271" fmla="*/ 2145887 w 2610707"/>
                        <a:gd name="connsiteY271" fmla="*/ 115252 h 354425"/>
                        <a:gd name="connsiteX272" fmla="*/ 1543717 w 2610707"/>
                        <a:gd name="connsiteY272" fmla="*/ 120015 h 354425"/>
                        <a:gd name="connsiteX273" fmla="*/ 1649635 w 2610707"/>
                        <a:gd name="connsiteY273" fmla="*/ 126016 h 354425"/>
                        <a:gd name="connsiteX274" fmla="*/ 1698784 w 2610707"/>
                        <a:gd name="connsiteY274" fmla="*/ 131731 h 354425"/>
                        <a:gd name="connsiteX275" fmla="*/ 1664399 w 2610707"/>
                        <a:gd name="connsiteY275" fmla="*/ 132397 h 354425"/>
                        <a:gd name="connsiteX276" fmla="*/ 1698784 w 2610707"/>
                        <a:gd name="connsiteY276" fmla="*/ 136398 h 354425"/>
                        <a:gd name="connsiteX277" fmla="*/ 1648777 w 2610707"/>
                        <a:gd name="connsiteY277" fmla="*/ 137350 h 354425"/>
                        <a:gd name="connsiteX278" fmla="*/ 1542669 w 2610707"/>
                        <a:gd name="connsiteY278" fmla="*/ 131350 h 354425"/>
                        <a:gd name="connsiteX279" fmla="*/ 1478756 w 2610707"/>
                        <a:gd name="connsiteY279" fmla="*/ 123825 h 354425"/>
                        <a:gd name="connsiteX280" fmla="*/ 1523333 w 2610707"/>
                        <a:gd name="connsiteY280" fmla="*/ 124396 h 354425"/>
                        <a:gd name="connsiteX281" fmla="*/ 1478852 w 2610707"/>
                        <a:gd name="connsiteY281" fmla="*/ 119158 h 354425"/>
                        <a:gd name="connsiteX282" fmla="*/ 1543717 w 2610707"/>
                        <a:gd name="connsiteY282" fmla="*/ 120015 h 354425"/>
                        <a:gd name="connsiteX283" fmla="*/ 411290 w 2610707"/>
                        <a:gd name="connsiteY283" fmla="*/ 142208 h 354425"/>
                        <a:gd name="connsiteX284" fmla="*/ 260794 w 2610707"/>
                        <a:gd name="connsiteY284" fmla="*/ 151352 h 354425"/>
                        <a:gd name="connsiteX285" fmla="*/ 168878 w 2610707"/>
                        <a:gd name="connsiteY285" fmla="*/ 150876 h 354425"/>
                        <a:gd name="connsiteX286" fmla="*/ 232505 w 2610707"/>
                        <a:gd name="connsiteY286" fmla="*/ 146590 h 354425"/>
                        <a:gd name="connsiteX287" fmla="*/ 168878 w 2610707"/>
                        <a:gd name="connsiteY287" fmla="*/ 146304 h 354425"/>
                        <a:gd name="connsiteX288" fmla="*/ 260223 w 2610707"/>
                        <a:gd name="connsiteY288" fmla="*/ 140113 h 354425"/>
                        <a:gd name="connsiteX289" fmla="*/ 410242 w 2610707"/>
                        <a:gd name="connsiteY289" fmla="*/ 131064 h 354425"/>
                        <a:gd name="connsiteX290" fmla="*/ 480727 w 2610707"/>
                        <a:gd name="connsiteY290" fmla="*/ 128302 h 354425"/>
                        <a:gd name="connsiteX291" fmla="*/ 432530 w 2610707"/>
                        <a:gd name="connsiteY291" fmla="*/ 134874 h 354425"/>
                        <a:gd name="connsiteX292" fmla="*/ 480727 w 2610707"/>
                        <a:gd name="connsiteY292" fmla="*/ 132969 h 354425"/>
                        <a:gd name="connsiteX293" fmla="*/ 411385 w 2610707"/>
                        <a:gd name="connsiteY293" fmla="*/ 142399 h 354425"/>
                        <a:gd name="connsiteX294" fmla="*/ 1045369 w 2610707"/>
                        <a:gd name="connsiteY294" fmla="*/ 309848 h 354425"/>
                        <a:gd name="connsiteX295" fmla="*/ 803720 w 2610707"/>
                        <a:gd name="connsiteY295" fmla="*/ 336709 h 354425"/>
                        <a:gd name="connsiteX296" fmla="*/ 968693 w 2610707"/>
                        <a:gd name="connsiteY296" fmla="*/ 310896 h 354425"/>
                        <a:gd name="connsiteX297" fmla="*/ 803720 w 2610707"/>
                        <a:gd name="connsiteY297" fmla="*/ 332042 h 354425"/>
                        <a:gd name="connsiteX298" fmla="*/ 1044416 w 2610707"/>
                        <a:gd name="connsiteY298" fmla="*/ 298609 h 354425"/>
                        <a:gd name="connsiteX299" fmla="*/ 1448181 w 2610707"/>
                        <a:gd name="connsiteY299" fmla="*/ 295561 h 354425"/>
                        <a:gd name="connsiteX300" fmla="*/ 1635824 w 2610707"/>
                        <a:gd name="connsiteY300" fmla="*/ 306991 h 354425"/>
                        <a:gd name="connsiteX301" fmla="*/ 1505426 w 2610707"/>
                        <a:gd name="connsiteY301" fmla="*/ 303467 h 354425"/>
                        <a:gd name="connsiteX302" fmla="*/ 1635824 w 2610707"/>
                        <a:gd name="connsiteY302" fmla="*/ 311658 h 354425"/>
                        <a:gd name="connsiteX303" fmla="*/ 1447610 w 2610707"/>
                        <a:gd name="connsiteY303" fmla="*/ 306800 h 354425"/>
                        <a:gd name="connsiteX304" fmla="*/ 1045369 w 2610707"/>
                        <a:gd name="connsiteY304" fmla="*/ 309848 h 3544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  <a:cxn ang="0">
                          <a:pos x="connsiteX246" y="connsiteY246"/>
                        </a:cxn>
                        <a:cxn ang="0">
                          <a:pos x="connsiteX247" y="connsiteY247"/>
                        </a:cxn>
                        <a:cxn ang="0">
                          <a:pos x="connsiteX248" y="connsiteY248"/>
                        </a:cxn>
                        <a:cxn ang="0">
                          <a:pos x="connsiteX249" y="connsiteY249"/>
                        </a:cxn>
                        <a:cxn ang="0">
                          <a:pos x="connsiteX250" y="connsiteY250"/>
                        </a:cxn>
                        <a:cxn ang="0">
                          <a:pos x="connsiteX251" y="connsiteY251"/>
                        </a:cxn>
                        <a:cxn ang="0">
                          <a:pos x="connsiteX252" y="connsiteY252"/>
                        </a:cxn>
                        <a:cxn ang="0">
                          <a:pos x="connsiteX253" y="connsiteY253"/>
                        </a:cxn>
                        <a:cxn ang="0">
                          <a:pos x="connsiteX254" y="connsiteY254"/>
                        </a:cxn>
                        <a:cxn ang="0">
                          <a:pos x="connsiteX255" y="connsiteY255"/>
                        </a:cxn>
                        <a:cxn ang="0">
                          <a:pos x="connsiteX256" y="connsiteY256"/>
                        </a:cxn>
                        <a:cxn ang="0">
                          <a:pos x="connsiteX257" y="connsiteY257"/>
                        </a:cxn>
                        <a:cxn ang="0">
                          <a:pos x="connsiteX258" y="connsiteY258"/>
                        </a:cxn>
                        <a:cxn ang="0">
                          <a:pos x="connsiteX259" y="connsiteY259"/>
                        </a:cxn>
                        <a:cxn ang="0">
                          <a:pos x="connsiteX260" y="connsiteY260"/>
                        </a:cxn>
                        <a:cxn ang="0">
                          <a:pos x="connsiteX261" y="connsiteY261"/>
                        </a:cxn>
                        <a:cxn ang="0">
                          <a:pos x="connsiteX262" y="connsiteY262"/>
                        </a:cxn>
                        <a:cxn ang="0">
                          <a:pos x="connsiteX263" y="connsiteY263"/>
                        </a:cxn>
                        <a:cxn ang="0">
                          <a:pos x="connsiteX264" y="connsiteY264"/>
                        </a:cxn>
                        <a:cxn ang="0">
                          <a:pos x="connsiteX265" y="connsiteY265"/>
                        </a:cxn>
                        <a:cxn ang="0">
                          <a:pos x="connsiteX266" y="connsiteY266"/>
                        </a:cxn>
                        <a:cxn ang="0">
                          <a:pos x="connsiteX267" y="connsiteY267"/>
                        </a:cxn>
                        <a:cxn ang="0">
                          <a:pos x="connsiteX268" y="connsiteY268"/>
                        </a:cxn>
                        <a:cxn ang="0">
                          <a:pos x="connsiteX269" y="connsiteY269"/>
                        </a:cxn>
                        <a:cxn ang="0">
                          <a:pos x="connsiteX270" y="connsiteY270"/>
                        </a:cxn>
                        <a:cxn ang="0">
                          <a:pos x="connsiteX271" y="connsiteY271"/>
                        </a:cxn>
                        <a:cxn ang="0">
                          <a:pos x="connsiteX272" y="connsiteY272"/>
                        </a:cxn>
                        <a:cxn ang="0">
                          <a:pos x="connsiteX273" y="connsiteY273"/>
                        </a:cxn>
                        <a:cxn ang="0">
                          <a:pos x="connsiteX274" y="connsiteY274"/>
                        </a:cxn>
                        <a:cxn ang="0">
                          <a:pos x="connsiteX275" y="connsiteY275"/>
                        </a:cxn>
                        <a:cxn ang="0">
                          <a:pos x="connsiteX276" y="connsiteY276"/>
                        </a:cxn>
                        <a:cxn ang="0">
                          <a:pos x="connsiteX277" y="connsiteY277"/>
                        </a:cxn>
                        <a:cxn ang="0">
                          <a:pos x="connsiteX278" y="connsiteY278"/>
                        </a:cxn>
                        <a:cxn ang="0">
                          <a:pos x="connsiteX279" y="connsiteY279"/>
                        </a:cxn>
                        <a:cxn ang="0">
                          <a:pos x="connsiteX280" y="connsiteY280"/>
                        </a:cxn>
                        <a:cxn ang="0">
                          <a:pos x="connsiteX281" y="connsiteY281"/>
                        </a:cxn>
                        <a:cxn ang="0">
                          <a:pos x="connsiteX282" y="connsiteY282"/>
                        </a:cxn>
                        <a:cxn ang="0">
                          <a:pos x="connsiteX283" y="connsiteY283"/>
                        </a:cxn>
                        <a:cxn ang="0">
                          <a:pos x="connsiteX284" y="connsiteY284"/>
                        </a:cxn>
                        <a:cxn ang="0">
                          <a:pos x="connsiteX285" y="connsiteY285"/>
                        </a:cxn>
                        <a:cxn ang="0">
                          <a:pos x="connsiteX286" y="connsiteY286"/>
                        </a:cxn>
                        <a:cxn ang="0">
                          <a:pos x="connsiteX287" y="connsiteY287"/>
                        </a:cxn>
                        <a:cxn ang="0">
                          <a:pos x="connsiteX288" y="connsiteY288"/>
                        </a:cxn>
                        <a:cxn ang="0">
                          <a:pos x="connsiteX289" y="connsiteY289"/>
                        </a:cxn>
                        <a:cxn ang="0">
                          <a:pos x="connsiteX290" y="connsiteY290"/>
                        </a:cxn>
                        <a:cxn ang="0">
                          <a:pos x="connsiteX291" y="connsiteY291"/>
                        </a:cxn>
                        <a:cxn ang="0">
                          <a:pos x="connsiteX292" y="connsiteY292"/>
                        </a:cxn>
                        <a:cxn ang="0">
                          <a:pos x="connsiteX293" y="connsiteY293"/>
                        </a:cxn>
                        <a:cxn ang="0">
                          <a:pos x="connsiteX294" y="connsiteY294"/>
                        </a:cxn>
                        <a:cxn ang="0">
                          <a:pos x="connsiteX295" y="connsiteY295"/>
                        </a:cxn>
                        <a:cxn ang="0">
                          <a:pos x="connsiteX296" y="connsiteY296"/>
                        </a:cxn>
                        <a:cxn ang="0">
                          <a:pos x="connsiteX297" y="connsiteY297"/>
                        </a:cxn>
                        <a:cxn ang="0">
                          <a:pos x="connsiteX298" y="connsiteY298"/>
                        </a:cxn>
                        <a:cxn ang="0">
                          <a:pos x="connsiteX299" y="connsiteY299"/>
                        </a:cxn>
                        <a:cxn ang="0">
                          <a:pos x="connsiteX300" y="connsiteY300"/>
                        </a:cxn>
                        <a:cxn ang="0">
                          <a:pos x="connsiteX301" y="connsiteY301"/>
                        </a:cxn>
                        <a:cxn ang="0">
                          <a:pos x="connsiteX302" y="connsiteY302"/>
                        </a:cxn>
                        <a:cxn ang="0">
                          <a:pos x="connsiteX303" y="connsiteY303"/>
                        </a:cxn>
                        <a:cxn ang="0">
                          <a:pos x="connsiteX304" y="connsiteY304"/>
                        </a:cxn>
                      </a:cxnLst>
                      <a:rect l="l" t="t" r="r" b="b"/>
                      <a:pathLst>
                        <a:path w="2610707" h="354425">
                          <a:moveTo>
                            <a:pt x="1512856" y="321564"/>
                          </a:moveTo>
                          <a:cubicBezTo>
                            <a:pt x="1588389" y="322421"/>
                            <a:pt x="1663732" y="324802"/>
                            <a:pt x="1739075" y="325660"/>
                          </a:cubicBezTo>
                          <a:cubicBezTo>
                            <a:pt x="1889855" y="327565"/>
                            <a:pt x="2040636" y="326136"/>
                            <a:pt x="2191417" y="322612"/>
                          </a:cubicBezTo>
                          <a:cubicBezTo>
                            <a:pt x="2327053" y="320516"/>
                            <a:pt x="2462784" y="316897"/>
                            <a:pt x="2598420" y="312515"/>
                          </a:cubicBezTo>
                          <a:cubicBezTo>
                            <a:pt x="2601944" y="305467"/>
                            <a:pt x="2605564" y="298418"/>
                            <a:pt x="2609374" y="291465"/>
                          </a:cubicBezTo>
                          <a:lnTo>
                            <a:pt x="2609564" y="247936"/>
                          </a:lnTo>
                          <a:cubicBezTo>
                            <a:pt x="2536127" y="255746"/>
                            <a:pt x="2462498" y="262985"/>
                            <a:pt x="2388679" y="269462"/>
                          </a:cubicBezTo>
                          <a:cubicBezTo>
                            <a:pt x="2308765" y="276511"/>
                            <a:pt x="2228564" y="282511"/>
                            <a:pt x="2148269" y="287941"/>
                          </a:cubicBezTo>
                          <a:cubicBezTo>
                            <a:pt x="1975961" y="292322"/>
                            <a:pt x="1803464" y="292417"/>
                            <a:pt x="1631156" y="289084"/>
                          </a:cubicBezTo>
                          <a:cubicBezTo>
                            <a:pt x="1545050" y="287369"/>
                            <a:pt x="1458849" y="284417"/>
                            <a:pt x="1373029" y="280988"/>
                          </a:cubicBezTo>
                          <a:cubicBezTo>
                            <a:pt x="1287209" y="277368"/>
                            <a:pt x="1202722" y="273844"/>
                            <a:pt x="1118426" y="276034"/>
                          </a:cubicBezTo>
                          <a:cubicBezTo>
                            <a:pt x="1015556" y="274796"/>
                            <a:pt x="911828" y="279559"/>
                            <a:pt x="808292" y="287560"/>
                          </a:cubicBezTo>
                          <a:cubicBezTo>
                            <a:pt x="704755" y="295465"/>
                            <a:pt x="601313" y="306324"/>
                            <a:pt x="497872" y="317182"/>
                          </a:cubicBezTo>
                          <a:cubicBezTo>
                            <a:pt x="521113" y="313182"/>
                            <a:pt x="544449" y="309181"/>
                            <a:pt x="567690" y="305276"/>
                          </a:cubicBezTo>
                          <a:cubicBezTo>
                            <a:pt x="544449" y="307657"/>
                            <a:pt x="521113" y="310134"/>
                            <a:pt x="497872" y="312610"/>
                          </a:cubicBezTo>
                          <a:cubicBezTo>
                            <a:pt x="599313" y="295180"/>
                            <a:pt x="700945" y="277844"/>
                            <a:pt x="803815" y="263271"/>
                          </a:cubicBezTo>
                          <a:cubicBezTo>
                            <a:pt x="906685" y="248698"/>
                            <a:pt x="1010984" y="237077"/>
                            <a:pt x="1116997" y="231553"/>
                          </a:cubicBezTo>
                          <a:lnTo>
                            <a:pt x="1133380" y="231172"/>
                          </a:lnTo>
                          <a:lnTo>
                            <a:pt x="1149763" y="231172"/>
                          </a:lnTo>
                          <a:cubicBezTo>
                            <a:pt x="1160717" y="230981"/>
                            <a:pt x="1171575" y="230886"/>
                            <a:pt x="1182529" y="230886"/>
                          </a:cubicBezTo>
                          <a:cubicBezTo>
                            <a:pt x="1204341" y="230886"/>
                            <a:pt x="1226153" y="231362"/>
                            <a:pt x="1247870" y="231838"/>
                          </a:cubicBezTo>
                          <a:cubicBezTo>
                            <a:pt x="1291304" y="232886"/>
                            <a:pt x="1334357" y="234791"/>
                            <a:pt x="1377125" y="236506"/>
                          </a:cubicBezTo>
                          <a:cubicBezTo>
                            <a:pt x="1462564" y="240030"/>
                            <a:pt x="1547908" y="242888"/>
                            <a:pt x="1633442" y="244602"/>
                          </a:cubicBezTo>
                          <a:cubicBezTo>
                            <a:pt x="1804416" y="247936"/>
                            <a:pt x="1975580" y="247840"/>
                            <a:pt x="2146554" y="243459"/>
                          </a:cubicBezTo>
                          <a:cubicBezTo>
                            <a:pt x="2226564" y="244792"/>
                            <a:pt x="2306765" y="245459"/>
                            <a:pt x="2386965" y="244983"/>
                          </a:cubicBezTo>
                          <a:cubicBezTo>
                            <a:pt x="2461165" y="244602"/>
                            <a:pt x="2535365" y="243554"/>
                            <a:pt x="2609660" y="241840"/>
                          </a:cubicBezTo>
                          <a:lnTo>
                            <a:pt x="2609660" y="206121"/>
                          </a:lnTo>
                          <a:cubicBezTo>
                            <a:pt x="2537174" y="206883"/>
                            <a:pt x="2464689" y="207359"/>
                            <a:pt x="2392109" y="207359"/>
                          </a:cubicBezTo>
                          <a:cubicBezTo>
                            <a:pt x="2347055" y="206216"/>
                            <a:pt x="2301907" y="204978"/>
                            <a:pt x="2256949" y="203549"/>
                          </a:cubicBezTo>
                          <a:cubicBezTo>
                            <a:pt x="2288286" y="202978"/>
                            <a:pt x="2319623" y="202311"/>
                            <a:pt x="2350961" y="201549"/>
                          </a:cubicBezTo>
                          <a:cubicBezTo>
                            <a:pt x="2319623" y="200692"/>
                            <a:pt x="2288286" y="199930"/>
                            <a:pt x="2256949" y="198882"/>
                          </a:cubicBezTo>
                          <a:cubicBezTo>
                            <a:pt x="2302097" y="198120"/>
                            <a:pt x="2347151" y="197167"/>
                            <a:pt x="2392204" y="196024"/>
                          </a:cubicBezTo>
                          <a:cubicBezTo>
                            <a:pt x="2464784" y="196024"/>
                            <a:pt x="2537270" y="195548"/>
                            <a:pt x="2609850" y="194786"/>
                          </a:cubicBezTo>
                          <a:lnTo>
                            <a:pt x="2610041" y="147352"/>
                          </a:lnTo>
                          <a:cubicBezTo>
                            <a:pt x="2440686" y="161258"/>
                            <a:pt x="2270474" y="170593"/>
                            <a:pt x="2099977" y="174593"/>
                          </a:cubicBezTo>
                          <a:cubicBezTo>
                            <a:pt x="1994059" y="176403"/>
                            <a:pt x="1888141" y="176498"/>
                            <a:pt x="1782318" y="174593"/>
                          </a:cubicBezTo>
                          <a:cubicBezTo>
                            <a:pt x="1729359" y="173546"/>
                            <a:pt x="1676495" y="172117"/>
                            <a:pt x="1623631" y="170212"/>
                          </a:cubicBezTo>
                          <a:cubicBezTo>
                            <a:pt x="1570768" y="168307"/>
                            <a:pt x="1517999" y="166211"/>
                            <a:pt x="1465231" y="165163"/>
                          </a:cubicBezTo>
                          <a:cubicBezTo>
                            <a:pt x="1438847" y="164592"/>
                            <a:pt x="1412462" y="164306"/>
                            <a:pt x="1386078" y="164401"/>
                          </a:cubicBezTo>
                          <a:cubicBezTo>
                            <a:pt x="1359694" y="164497"/>
                            <a:pt x="1333310" y="164973"/>
                            <a:pt x="1307021" y="166021"/>
                          </a:cubicBezTo>
                          <a:cubicBezTo>
                            <a:pt x="1254347" y="168021"/>
                            <a:pt x="1202055" y="172688"/>
                            <a:pt x="1150049" y="178879"/>
                          </a:cubicBezTo>
                          <a:cubicBezTo>
                            <a:pt x="1098042" y="185071"/>
                            <a:pt x="1046321" y="192786"/>
                            <a:pt x="994601" y="200406"/>
                          </a:cubicBezTo>
                          <a:cubicBezTo>
                            <a:pt x="942880" y="208121"/>
                            <a:pt x="890969" y="215551"/>
                            <a:pt x="838772" y="222028"/>
                          </a:cubicBezTo>
                          <a:cubicBezTo>
                            <a:pt x="584930" y="253174"/>
                            <a:pt x="326993" y="267843"/>
                            <a:pt x="69628" y="266414"/>
                          </a:cubicBezTo>
                          <a:cubicBezTo>
                            <a:pt x="247364" y="265938"/>
                            <a:pt x="425101" y="257461"/>
                            <a:pt x="601313" y="241459"/>
                          </a:cubicBezTo>
                          <a:cubicBezTo>
                            <a:pt x="424815" y="255937"/>
                            <a:pt x="247174" y="262795"/>
                            <a:pt x="69628" y="261747"/>
                          </a:cubicBezTo>
                          <a:cubicBezTo>
                            <a:pt x="326993" y="260985"/>
                            <a:pt x="584359" y="244030"/>
                            <a:pt x="837057" y="210884"/>
                          </a:cubicBezTo>
                          <a:cubicBezTo>
                            <a:pt x="889064" y="204406"/>
                            <a:pt x="940784" y="196977"/>
                            <a:pt x="992600" y="189262"/>
                          </a:cubicBezTo>
                          <a:cubicBezTo>
                            <a:pt x="1044321" y="181642"/>
                            <a:pt x="1096137" y="173926"/>
                            <a:pt x="1148525" y="167735"/>
                          </a:cubicBezTo>
                          <a:cubicBezTo>
                            <a:pt x="1200817" y="161449"/>
                            <a:pt x="1253585" y="156781"/>
                            <a:pt x="1306735" y="154781"/>
                          </a:cubicBezTo>
                          <a:cubicBezTo>
                            <a:pt x="1333214" y="153734"/>
                            <a:pt x="1359789" y="153257"/>
                            <a:pt x="1386364" y="153162"/>
                          </a:cubicBezTo>
                          <a:cubicBezTo>
                            <a:pt x="1412843" y="153162"/>
                            <a:pt x="1439418" y="153448"/>
                            <a:pt x="1465898" y="153924"/>
                          </a:cubicBezTo>
                          <a:cubicBezTo>
                            <a:pt x="1518856" y="155067"/>
                            <a:pt x="1571720" y="157163"/>
                            <a:pt x="1624489" y="158972"/>
                          </a:cubicBezTo>
                          <a:cubicBezTo>
                            <a:pt x="1677257" y="160877"/>
                            <a:pt x="1730121" y="162211"/>
                            <a:pt x="1782890" y="163354"/>
                          </a:cubicBezTo>
                          <a:cubicBezTo>
                            <a:pt x="1888522" y="165259"/>
                            <a:pt x="1994345" y="165259"/>
                            <a:pt x="2099977" y="163354"/>
                          </a:cubicBezTo>
                          <a:cubicBezTo>
                            <a:pt x="2270284" y="161258"/>
                            <a:pt x="2440591" y="153829"/>
                            <a:pt x="2610231" y="141827"/>
                          </a:cubicBezTo>
                          <a:lnTo>
                            <a:pt x="2610612" y="41910"/>
                          </a:lnTo>
                          <a:cubicBezTo>
                            <a:pt x="2610612" y="41910"/>
                            <a:pt x="2610231" y="41910"/>
                            <a:pt x="2610041" y="41910"/>
                          </a:cubicBezTo>
                          <a:cubicBezTo>
                            <a:pt x="2535079" y="40957"/>
                            <a:pt x="2460117" y="39433"/>
                            <a:pt x="2385155" y="37243"/>
                          </a:cubicBezTo>
                          <a:cubicBezTo>
                            <a:pt x="2350294" y="34004"/>
                            <a:pt x="2315528" y="30575"/>
                            <a:pt x="2280857" y="27051"/>
                          </a:cubicBezTo>
                          <a:cubicBezTo>
                            <a:pt x="2292953" y="26765"/>
                            <a:pt x="2305145" y="26289"/>
                            <a:pt x="2317242" y="26003"/>
                          </a:cubicBezTo>
                          <a:cubicBezTo>
                            <a:pt x="2305145" y="24765"/>
                            <a:pt x="2292953" y="23717"/>
                            <a:pt x="2280857" y="22479"/>
                          </a:cubicBezTo>
                          <a:cubicBezTo>
                            <a:pt x="2316004" y="21622"/>
                            <a:pt x="2351056" y="20574"/>
                            <a:pt x="2386203" y="19336"/>
                          </a:cubicBezTo>
                          <a:cubicBezTo>
                            <a:pt x="2460974" y="21526"/>
                            <a:pt x="2535746" y="23146"/>
                            <a:pt x="2610517" y="24003"/>
                          </a:cubicBezTo>
                          <a:cubicBezTo>
                            <a:pt x="2610517" y="24003"/>
                            <a:pt x="2610612" y="24003"/>
                            <a:pt x="2610708" y="24003"/>
                          </a:cubicBezTo>
                          <a:lnTo>
                            <a:pt x="2610708" y="1238"/>
                          </a:lnTo>
                          <a:cubicBezTo>
                            <a:pt x="2590038" y="5239"/>
                            <a:pt x="2569178" y="9144"/>
                            <a:pt x="2547747" y="10668"/>
                          </a:cubicBezTo>
                          <a:cubicBezTo>
                            <a:pt x="2499074" y="14192"/>
                            <a:pt x="2448687" y="11906"/>
                            <a:pt x="2400014" y="10001"/>
                          </a:cubicBezTo>
                          <a:cubicBezTo>
                            <a:pt x="2339150" y="7620"/>
                            <a:pt x="2278475" y="4477"/>
                            <a:pt x="2217706" y="1810"/>
                          </a:cubicBezTo>
                          <a:cubicBezTo>
                            <a:pt x="2041779" y="4572"/>
                            <a:pt x="1865852" y="1714"/>
                            <a:pt x="1689926" y="2096"/>
                          </a:cubicBezTo>
                          <a:cubicBezTo>
                            <a:pt x="1685639" y="2096"/>
                            <a:pt x="1681925" y="1619"/>
                            <a:pt x="1678496" y="762"/>
                          </a:cubicBezTo>
                          <a:cubicBezTo>
                            <a:pt x="1633442" y="3048"/>
                            <a:pt x="1588484" y="5524"/>
                            <a:pt x="1543336" y="7144"/>
                          </a:cubicBezTo>
                          <a:cubicBezTo>
                            <a:pt x="1452658" y="10477"/>
                            <a:pt x="1361885" y="9620"/>
                            <a:pt x="1271206" y="8858"/>
                          </a:cubicBezTo>
                          <a:cubicBezTo>
                            <a:pt x="1180529" y="8096"/>
                            <a:pt x="1090136" y="8572"/>
                            <a:pt x="999649" y="3810"/>
                          </a:cubicBezTo>
                          <a:cubicBezTo>
                            <a:pt x="976789" y="2572"/>
                            <a:pt x="953929" y="1238"/>
                            <a:pt x="930974" y="0"/>
                          </a:cubicBezTo>
                          <a:lnTo>
                            <a:pt x="648653" y="762"/>
                          </a:lnTo>
                          <a:cubicBezTo>
                            <a:pt x="631984" y="1810"/>
                            <a:pt x="615410" y="2762"/>
                            <a:pt x="598742" y="3619"/>
                          </a:cubicBezTo>
                          <a:cubicBezTo>
                            <a:pt x="553593" y="5905"/>
                            <a:pt x="508349" y="6382"/>
                            <a:pt x="463201" y="6667"/>
                          </a:cubicBezTo>
                          <a:cubicBezTo>
                            <a:pt x="308991" y="7810"/>
                            <a:pt x="154877" y="3619"/>
                            <a:pt x="762" y="2572"/>
                          </a:cubicBezTo>
                          <a:lnTo>
                            <a:pt x="476" y="98869"/>
                          </a:lnTo>
                          <a:cubicBezTo>
                            <a:pt x="69342" y="103632"/>
                            <a:pt x="138684" y="105156"/>
                            <a:pt x="207836" y="104584"/>
                          </a:cubicBezTo>
                          <a:cubicBezTo>
                            <a:pt x="299371" y="103727"/>
                            <a:pt x="390716" y="99250"/>
                            <a:pt x="481870" y="93535"/>
                          </a:cubicBezTo>
                          <a:cubicBezTo>
                            <a:pt x="632079" y="85915"/>
                            <a:pt x="782288" y="75152"/>
                            <a:pt x="933545" y="72009"/>
                          </a:cubicBezTo>
                          <a:cubicBezTo>
                            <a:pt x="1084802" y="69056"/>
                            <a:pt x="1235774" y="74104"/>
                            <a:pt x="1386269" y="79248"/>
                          </a:cubicBezTo>
                          <a:cubicBezTo>
                            <a:pt x="1526667" y="86296"/>
                            <a:pt x="1666970" y="93440"/>
                            <a:pt x="1807845" y="94297"/>
                          </a:cubicBezTo>
                          <a:cubicBezTo>
                            <a:pt x="1758982" y="95536"/>
                            <a:pt x="1710023" y="95821"/>
                            <a:pt x="1661065" y="95821"/>
                          </a:cubicBezTo>
                          <a:cubicBezTo>
                            <a:pt x="1709928" y="97346"/>
                            <a:pt x="1758791" y="98584"/>
                            <a:pt x="1807845" y="98965"/>
                          </a:cubicBezTo>
                          <a:cubicBezTo>
                            <a:pt x="1666970" y="102489"/>
                            <a:pt x="1525905" y="99822"/>
                            <a:pt x="1385221" y="97250"/>
                          </a:cubicBezTo>
                          <a:cubicBezTo>
                            <a:pt x="1234726" y="92107"/>
                            <a:pt x="1084326" y="87154"/>
                            <a:pt x="934117" y="90106"/>
                          </a:cubicBezTo>
                          <a:cubicBezTo>
                            <a:pt x="783908" y="93250"/>
                            <a:pt x="633889" y="103918"/>
                            <a:pt x="483299" y="111538"/>
                          </a:cubicBezTo>
                          <a:cubicBezTo>
                            <a:pt x="391573" y="115062"/>
                            <a:pt x="299657" y="117348"/>
                            <a:pt x="207836" y="116014"/>
                          </a:cubicBezTo>
                          <a:cubicBezTo>
                            <a:pt x="138494" y="114967"/>
                            <a:pt x="69152" y="111728"/>
                            <a:pt x="571" y="105346"/>
                          </a:cubicBezTo>
                          <a:lnTo>
                            <a:pt x="381" y="146875"/>
                          </a:lnTo>
                          <a:cubicBezTo>
                            <a:pt x="92869" y="153352"/>
                            <a:pt x="185928" y="156019"/>
                            <a:pt x="278892" y="154781"/>
                          </a:cubicBezTo>
                          <a:cubicBezTo>
                            <a:pt x="329946" y="154591"/>
                            <a:pt x="381095" y="153162"/>
                            <a:pt x="432054" y="150590"/>
                          </a:cubicBezTo>
                          <a:cubicBezTo>
                            <a:pt x="444818" y="149828"/>
                            <a:pt x="457486" y="149257"/>
                            <a:pt x="470249" y="148399"/>
                          </a:cubicBezTo>
                          <a:lnTo>
                            <a:pt x="508445" y="145828"/>
                          </a:lnTo>
                          <a:cubicBezTo>
                            <a:pt x="533876" y="143923"/>
                            <a:pt x="559308" y="141922"/>
                            <a:pt x="584645" y="139732"/>
                          </a:cubicBezTo>
                          <a:cubicBezTo>
                            <a:pt x="686276" y="131159"/>
                            <a:pt x="787718" y="120586"/>
                            <a:pt x="890111" y="115348"/>
                          </a:cubicBezTo>
                          <a:cubicBezTo>
                            <a:pt x="938022" y="113538"/>
                            <a:pt x="986028" y="112395"/>
                            <a:pt x="1033939" y="113728"/>
                          </a:cubicBezTo>
                          <a:cubicBezTo>
                            <a:pt x="1081850" y="114967"/>
                            <a:pt x="1129570" y="118015"/>
                            <a:pt x="1176719" y="123444"/>
                          </a:cubicBezTo>
                          <a:cubicBezTo>
                            <a:pt x="1129379" y="119158"/>
                            <a:pt x="1081564" y="117157"/>
                            <a:pt x="1033844" y="117062"/>
                          </a:cubicBezTo>
                          <a:cubicBezTo>
                            <a:pt x="1015175" y="117062"/>
                            <a:pt x="996506" y="117348"/>
                            <a:pt x="977932" y="117919"/>
                          </a:cubicBezTo>
                          <a:cubicBezTo>
                            <a:pt x="996601" y="117824"/>
                            <a:pt x="1015270" y="117919"/>
                            <a:pt x="1033939" y="118396"/>
                          </a:cubicBezTo>
                          <a:cubicBezTo>
                            <a:pt x="1081850" y="119634"/>
                            <a:pt x="1129570" y="122682"/>
                            <a:pt x="1176719" y="128111"/>
                          </a:cubicBezTo>
                          <a:cubicBezTo>
                            <a:pt x="1129379" y="123825"/>
                            <a:pt x="1081564" y="121825"/>
                            <a:pt x="1033844" y="121729"/>
                          </a:cubicBezTo>
                          <a:cubicBezTo>
                            <a:pt x="986123" y="121539"/>
                            <a:pt x="938403" y="123730"/>
                            <a:pt x="890873" y="126682"/>
                          </a:cubicBezTo>
                          <a:cubicBezTo>
                            <a:pt x="788956" y="131921"/>
                            <a:pt x="687610" y="142399"/>
                            <a:pt x="585883" y="151067"/>
                          </a:cubicBezTo>
                          <a:cubicBezTo>
                            <a:pt x="560451" y="153257"/>
                            <a:pt x="534924" y="155257"/>
                            <a:pt x="509492" y="157163"/>
                          </a:cubicBezTo>
                          <a:lnTo>
                            <a:pt x="471202" y="159734"/>
                          </a:lnTo>
                          <a:cubicBezTo>
                            <a:pt x="458438" y="160592"/>
                            <a:pt x="445580" y="161163"/>
                            <a:pt x="432816" y="161925"/>
                          </a:cubicBezTo>
                          <a:cubicBezTo>
                            <a:pt x="381667" y="164497"/>
                            <a:pt x="330327" y="165830"/>
                            <a:pt x="278987" y="166116"/>
                          </a:cubicBezTo>
                          <a:cubicBezTo>
                            <a:pt x="185738" y="165735"/>
                            <a:pt x="92678" y="161449"/>
                            <a:pt x="476" y="153257"/>
                          </a:cubicBezTo>
                          <a:lnTo>
                            <a:pt x="476" y="179927"/>
                          </a:lnTo>
                          <a:cubicBezTo>
                            <a:pt x="17717" y="179927"/>
                            <a:pt x="34957" y="180213"/>
                            <a:pt x="52197" y="180594"/>
                          </a:cubicBezTo>
                          <a:cubicBezTo>
                            <a:pt x="109442" y="182023"/>
                            <a:pt x="166402" y="184785"/>
                            <a:pt x="222694" y="185261"/>
                          </a:cubicBezTo>
                          <a:cubicBezTo>
                            <a:pt x="234220" y="185928"/>
                            <a:pt x="245745" y="186118"/>
                            <a:pt x="257270" y="186499"/>
                          </a:cubicBezTo>
                          <a:lnTo>
                            <a:pt x="274511" y="186976"/>
                          </a:lnTo>
                          <a:lnTo>
                            <a:pt x="283178" y="187261"/>
                          </a:lnTo>
                          <a:lnTo>
                            <a:pt x="291846" y="187261"/>
                          </a:lnTo>
                          <a:cubicBezTo>
                            <a:pt x="291846" y="187261"/>
                            <a:pt x="326517" y="187452"/>
                            <a:pt x="326517" y="187452"/>
                          </a:cubicBezTo>
                          <a:cubicBezTo>
                            <a:pt x="332327" y="187452"/>
                            <a:pt x="338042" y="187452"/>
                            <a:pt x="343853" y="187261"/>
                          </a:cubicBezTo>
                          <a:lnTo>
                            <a:pt x="361188" y="186976"/>
                          </a:lnTo>
                          <a:cubicBezTo>
                            <a:pt x="384334" y="186785"/>
                            <a:pt x="407480" y="185738"/>
                            <a:pt x="430625" y="184975"/>
                          </a:cubicBezTo>
                          <a:cubicBezTo>
                            <a:pt x="442246" y="184499"/>
                            <a:pt x="453771" y="183832"/>
                            <a:pt x="465392" y="183261"/>
                          </a:cubicBezTo>
                          <a:lnTo>
                            <a:pt x="482727" y="182404"/>
                          </a:lnTo>
                          <a:lnTo>
                            <a:pt x="500158" y="181356"/>
                          </a:lnTo>
                          <a:cubicBezTo>
                            <a:pt x="592931" y="175736"/>
                            <a:pt x="685610" y="167068"/>
                            <a:pt x="778955" y="159544"/>
                          </a:cubicBezTo>
                          <a:cubicBezTo>
                            <a:pt x="866870" y="156877"/>
                            <a:pt x="955167" y="155543"/>
                            <a:pt x="1042797" y="158210"/>
                          </a:cubicBezTo>
                          <a:cubicBezTo>
                            <a:pt x="1027557" y="159258"/>
                            <a:pt x="1012412" y="160592"/>
                            <a:pt x="997268" y="161925"/>
                          </a:cubicBezTo>
                          <a:cubicBezTo>
                            <a:pt x="1012508" y="162211"/>
                            <a:pt x="1027652" y="162401"/>
                            <a:pt x="1042797" y="162877"/>
                          </a:cubicBezTo>
                          <a:cubicBezTo>
                            <a:pt x="955453" y="169069"/>
                            <a:pt x="869347" y="179165"/>
                            <a:pt x="783336" y="190595"/>
                          </a:cubicBezTo>
                          <a:cubicBezTo>
                            <a:pt x="690467" y="198120"/>
                            <a:pt x="597408" y="206692"/>
                            <a:pt x="503492" y="212503"/>
                          </a:cubicBezTo>
                          <a:lnTo>
                            <a:pt x="485870" y="213646"/>
                          </a:lnTo>
                          <a:lnTo>
                            <a:pt x="468249" y="214503"/>
                          </a:lnTo>
                          <a:cubicBezTo>
                            <a:pt x="456438" y="215074"/>
                            <a:pt x="444722" y="215741"/>
                            <a:pt x="432911" y="216217"/>
                          </a:cubicBezTo>
                          <a:cubicBezTo>
                            <a:pt x="409289" y="216979"/>
                            <a:pt x="385667" y="218122"/>
                            <a:pt x="361950" y="218313"/>
                          </a:cubicBezTo>
                          <a:lnTo>
                            <a:pt x="344234" y="218599"/>
                          </a:lnTo>
                          <a:cubicBezTo>
                            <a:pt x="338328" y="218694"/>
                            <a:pt x="332423" y="218789"/>
                            <a:pt x="326422" y="218789"/>
                          </a:cubicBezTo>
                          <a:lnTo>
                            <a:pt x="290798" y="218599"/>
                          </a:lnTo>
                          <a:lnTo>
                            <a:pt x="281940" y="218599"/>
                          </a:lnTo>
                          <a:cubicBezTo>
                            <a:pt x="281940" y="218599"/>
                            <a:pt x="273082" y="218313"/>
                            <a:pt x="273082" y="218313"/>
                          </a:cubicBezTo>
                          <a:lnTo>
                            <a:pt x="255270" y="217837"/>
                          </a:lnTo>
                          <a:cubicBezTo>
                            <a:pt x="243364" y="217456"/>
                            <a:pt x="231553" y="217265"/>
                            <a:pt x="219742" y="216598"/>
                          </a:cubicBezTo>
                          <a:cubicBezTo>
                            <a:pt x="162401" y="211646"/>
                            <a:pt x="106394" y="204406"/>
                            <a:pt x="50292" y="198596"/>
                          </a:cubicBezTo>
                          <a:cubicBezTo>
                            <a:pt x="33719" y="196882"/>
                            <a:pt x="17050" y="195358"/>
                            <a:pt x="381" y="194024"/>
                          </a:cubicBezTo>
                          <a:lnTo>
                            <a:pt x="95" y="286417"/>
                          </a:lnTo>
                          <a:cubicBezTo>
                            <a:pt x="46291" y="287941"/>
                            <a:pt x="92488" y="288893"/>
                            <a:pt x="138779" y="288703"/>
                          </a:cubicBezTo>
                          <a:cubicBezTo>
                            <a:pt x="240697" y="290036"/>
                            <a:pt x="342805" y="287179"/>
                            <a:pt x="444246" y="280130"/>
                          </a:cubicBezTo>
                          <a:cubicBezTo>
                            <a:pt x="491776" y="277939"/>
                            <a:pt x="539306" y="274892"/>
                            <a:pt x="586740" y="270796"/>
                          </a:cubicBezTo>
                          <a:cubicBezTo>
                            <a:pt x="554165" y="275082"/>
                            <a:pt x="521494" y="278797"/>
                            <a:pt x="488633" y="282226"/>
                          </a:cubicBezTo>
                          <a:cubicBezTo>
                            <a:pt x="521303" y="280321"/>
                            <a:pt x="554069" y="278130"/>
                            <a:pt x="586645" y="275368"/>
                          </a:cubicBezTo>
                          <a:cubicBezTo>
                            <a:pt x="539687" y="281559"/>
                            <a:pt x="492538" y="286893"/>
                            <a:pt x="445103" y="291274"/>
                          </a:cubicBezTo>
                          <a:cubicBezTo>
                            <a:pt x="343186" y="298323"/>
                            <a:pt x="240697" y="301180"/>
                            <a:pt x="138398" y="299847"/>
                          </a:cubicBezTo>
                          <a:cubicBezTo>
                            <a:pt x="92107" y="298418"/>
                            <a:pt x="46006" y="295751"/>
                            <a:pt x="0" y="292608"/>
                          </a:cubicBezTo>
                          <a:lnTo>
                            <a:pt x="0" y="328517"/>
                          </a:lnTo>
                          <a:cubicBezTo>
                            <a:pt x="6286" y="336518"/>
                            <a:pt x="12097" y="345281"/>
                            <a:pt x="17621" y="354425"/>
                          </a:cubicBezTo>
                          <a:lnTo>
                            <a:pt x="2580799" y="347281"/>
                          </a:lnTo>
                          <a:cubicBezTo>
                            <a:pt x="2586419" y="337661"/>
                            <a:pt x="2591562" y="327565"/>
                            <a:pt x="2596610" y="317373"/>
                          </a:cubicBezTo>
                          <a:cubicBezTo>
                            <a:pt x="2461927" y="323755"/>
                            <a:pt x="2327243" y="329565"/>
                            <a:pt x="2192369" y="333756"/>
                          </a:cubicBezTo>
                          <a:cubicBezTo>
                            <a:pt x="2041493" y="337185"/>
                            <a:pt x="1890427" y="338709"/>
                            <a:pt x="1739456" y="336804"/>
                          </a:cubicBezTo>
                          <a:cubicBezTo>
                            <a:pt x="1663922" y="335947"/>
                            <a:pt x="1588580" y="333565"/>
                            <a:pt x="1513237" y="332708"/>
                          </a:cubicBezTo>
                          <a:cubicBezTo>
                            <a:pt x="1437894" y="331756"/>
                            <a:pt x="1362647" y="333280"/>
                            <a:pt x="1287399" y="336518"/>
                          </a:cubicBezTo>
                          <a:cubicBezTo>
                            <a:pt x="1212628" y="339376"/>
                            <a:pt x="1137952" y="343948"/>
                            <a:pt x="1063466" y="349663"/>
                          </a:cubicBezTo>
                          <a:lnTo>
                            <a:pt x="1018318" y="349663"/>
                          </a:lnTo>
                          <a:cubicBezTo>
                            <a:pt x="1053084" y="346519"/>
                            <a:pt x="1087850" y="343567"/>
                            <a:pt x="1122712" y="340805"/>
                          </a:cubicBezTo>
                          <a:cubicBezTo>
                            <a:pt x="1102995" y="342138"/>
                            <a:pt x="1083183" y="343567"/>
                            <a:pt x="1063466" y="345091"/>
                          </a:cubicBezTo>
                          <a:lnTo>
                            <a:pt x="1018318" y="345091"/>
                          </a:lnTo>
                          <a:cubicBezTo>
                            <a:pt x="1107472" y="336899"/>
                            <a:pt x="1196912" y="329851"/>
                            <a:pt x="1286732" y="325374"/>
                          </a:cubicBezTo>
                          <a:cubicBezTo>
                            <a:pt x="1362170" y="322135"/>
                            <a:pt x="1437799" y="320611"/>
                            <a:pt x="1513332" y="321564"/>
                          </a:cubicBezTo>
                          <a:close/>
                          <a:moveTo>
                            <a:pt x="2210753" y="225933"/>
                          </a:moveTo>
                          <a:lnTo>
                            <a:pt x="2144173" y="228409"/>
                          </a:lnTo>
                          <a:lnTo>
                            <a:pt x="2001774" y="226600"/>
                          </a:lnTo>
                          <a:lnTo>
                            <a:pt x="1915287" y="222123"/>
                          </a:lnTo>
                          <a:lnTo>
                            <a:pt x="1975485" y="220599"/>
                          </a:lnTo>
                          <a:lnTo>
                            <a:pt x="1915287" y="217551"/>
                          </a:lnTo>
                          <a:lnTo>
                            <a:pt x="2001965" y="215360"/>
                          </a:lnTo>
                          <a:lnTo>
                            <a:pt x="2144363" y="217170"/>
                          </a:lnTo>
                          <a:lnTo>
                            <a:pt x="2210753" y="221361"/>
                          </a:lnTo>
                          <a:lnTo>
                            <a:pt x="2164556" y="223075"/>
                          </a:lnTo>
                          <a:lnTo>
                            <a:pt x="2210753" y="226028"/>
                          </a:lnTo>
                          <a:close/>
                          <a:moveTo>
                            <a:pt x="1461611" y="190405"/>
                          </a:moveTo>
                          <a:lnTo>
                            <a:pt x="1941005" y="189071"/>
                          </a:lnTo>
                          <a:lnTo>
                            <a:pt x="2164842" y="195072"/>
                          </a:lnTo>
                          <a:lnTo>
                            <a:pt x="2087023" y="197644"/>
                          </a:lnTo>
                          <a:lnTo>
                            <a:pt x="2164842" y="199739"/>
                          </a:lnTo>
                          <a:lnTo>
                            <a:pt x="1940909" y="206978"/>
                          </a:lnTo>
                          <a:lnTo>
                            <a:pt x="1461516" y="208312"/>
                          </a:lnTo>
                          <a:lnTo>
                            <a:pt x="1170051" y="202501"/>
                          </a:lnTo>
                          <a:lnTo>
                            <a:pt x="1271397" y="199930"/>
                          </a:lnTo>
                          <a:lnTo>
                            <a:pt x="1170051" y="197929"/>
                          </a:lnTo>
                          <a:lnTo>
                            <a:pt x="1461611" y="190500"/>
                          </a:lnTo>
                          <a:close/>
                          <a:moveTo>
                            <a:pt x="1942624" y="6667"/>
                          </a:moveTo>
                          <a:cubicBezTo>
                            <a:pt x="1947577" y="7620"/>
                            <a:pt x="1952530" y="8572"/>
                            <a:pt x="1957483" y="9620"/>
                          </a:cubicBezTo>
                          <a:cubicBezTo>
                            <a:pt x="1951577" y="8572"/>
                            <a:pt x="1945672" y="7620"/>
                            <a:pt x="1939671" y="6667"/>
                          </a:cubicBezTo>
                          <a:lnTo>
                            <a:pt x="1942529" y="6667"/>
                          </a:lnTo>
                          <a:close/>
                          <a:moveTo>
                            <a:pt x="1957483" y="14288"/>
                          </a:moveTo>
                          <a:cubicBezTo>
                            <a:pt x="1951577" y="13240"/>
                            <a:pt x="1945672" y="12287"/>
                            <a:pt x="1939671" y="11335"/>
                          </a:cubicBezTo>
                          <a:lnTo>
                            <a:pt x="1942529" y="11335"/>
                          </a:lnTo>
                          <a:cubicBezTo>
                            <a:pt x="1947481" y="12287"/>
                            <a:pt x="1952530" y="13240"/>
                            <a:pt x="1957388" y="14288"/>
                          </a:cubicBezTo>
                          <a:close/>
                          <a:moveTo>
                            <a:pt x="812006" y="9811"/>
                          </a:moveTo>
                          <a:cubicBezTo>
                            <a:pt x="846296" y="10382"/>
                            <a:pt x="880491" y="10192"/>
                            <a:pt x="914781" y="9525"/>
                          </a:cubicBezTo>
                          <a:lnTo>
                            <a:pt x="1189006" y="8763"/>
                          </a:lnTo>
                          <a:cubicBezTo>
                            <a:pt x="1182052" y="9239"/>
                            <a:pt x="1175195" y="9715"/>
                            <a:pt x="1168241" y="10192"/>
                          </a:cubicBezTo>
                          <a:cubicBezTo>
                            <a:pt x="1151001" y="11430"/>
                            <a:pt x="1133666" y="12478"/>
                            <a:pt x="1116425" y="13525"/>
                          </a:cubicBezTo>
                          <a:lnTo>
                            <a:pt x="1189006" y="13335"/>
                          </a:lnTo>
                          <a:cubicBezTo>
                            <a:pt x="1182052" y="13811"/>
                            <a:pt x="1175195" y="14288"/>
                            <a:pt x="1168241" y="14764"/>
                          </a:cubicBezTo>
                          <a:cubicBezTo>
                            <a:pt x="1108615" y="18955"/>
                            <a:pt x="1048893" y="22669"/>
                            <a:pt x="988886" y="25146"/>
                          </a:cubicBezTo>
                          <a:cubicBezTo>
                            <a:pt x="973931" y="25813"/>
                            <a:pt x="958882" y="26194"/>
                            <a:pt x="943928" y="26765"/>
                          </a:cubicBezTo>
                          <a:cubicBezTo>
                            <a:pt x="928878" y="27051"/>
                            <a:pt x="913924" y="27622"/>
                            <a:pt x="898874" y="27718"/>
                          </a:cubicBezTo>
                          <a:cubicBezTo>
                            <a:pt x="868775" y="28289"/>
                            <a:pt x="838772" y="28099"/>
                            <a:pt x="808673" y="27718"/>
                          </a:cubicBezTo>
                          <a:cubicBezTo>
                            <a:pt x="738092" y="25241"/>
                            <a:pt x="667988" y="20574"/>
                            <a:pt x="598075" y="15049"/>
                          </a:cubicBezTo>
                          <a:lnTo>
                            <a:pt x="658082" y="14859"/>
                          </a:lnTo>
                          <a:cubicBezTo>
                            <a:pt x="638080" y="13430"/>
                            <a:pt x="618077" y="12001"/>
                            <a:pt x="598075" y="10382"/>
                          </a:cubicBezTo>
                          <a:lnTo>
                            <a:pt x="812006" y="9811"/>
                          </a:lnTo>
                          <a:close/>
                          <a:moveTo>
                            <a:pt x="2146078" y="115252"/>
                          </a:moveTo>
                          <a:cubicBezTo>
                            <a:pt x="2202847" y="111442"/>
                            <a:pt x="2259235" y="106013"/>
                            <a:pt x="2315242" y="98965"/>
                          </a:cubicBezTo>
                          <a:cubicBezTo>
                            <a:pt x="2329244" y="97346"/>
                            <a:pt x="2343150" y="95250"/>
                            <a:pt x="2357152" y="93345"/>
                          </a:cubicBezTo>
                          <a:cubicBezTo>
                            <a:pt x="2364105" y="92392"/>
                            <a:pt x="2371058" y="91345"/>
                            <a:pt x="2378012" y="90297"/>
                          </a:cubicBezTo>
                          <a:lnTo>
                            <a:pt x="2388394" y="88773"/>
                          </a:lnTo>
                          <a:lnTo>
                            <a:pt x="2389061" y="88773"/>
                          </a:lnTo>
                          <a:cubicBezTo>
                            <a:pt x="2385536" y="86868"/>
                            <a:pt x="2380774" y="85249"/>
                            <a:pt x="2375630" y="84201"/>
                          </a:cubicBezTo>
                          <a:cubicBezTo>
                            <a:pt x="2372678" y="83534"/>
                            <a:pt x="2369534" y="83153"/>
                            <a:pt x="2366391" y="82772"/>
                          </a:cubicBezTo>
                          <a:cubicBezTo>
                            <a:pt x="2364867" y="82582"/>
                            <a:pt x="2363248" y="82486"/>
                            <a:pt x="2361724" y="82391"/>
                          </a:cubicBezTo>
                          <a:cubicBezTo>
                            <a:pt x="2360200" y="82391"/>
                            <a:pt x="2358676" y="82201"/>
                            <a:pt x="2356771" y="82201"/>
                          </a:cubicBezTo>
                          <a:lnTo>
                            <a:pt x="2335435" y="81439"/>
                          </a:lnTo>
                          <a:cubicBezTo>
                            <a:pt x="2091785" y="69532"/>
                            <a:pt x="1847755" y="61913"/>
                            <a:pt x="1603439" y="58198"/>
                          </a:cubicBezTo>
                          <a:cubicBezTo>
                            <a:pt x="1359218" y="54483"/>
                            <a:pt x="1114711" y="54864"/>
                            <a:pt x="870395" y="59341"/>
                          </a:cubicBezTo>
                          <a:cubicBezTo>
                            <a:pt x="796100" y="60103"/>
                            <a:pt x="721805" y="61436"/>
                            <a:pt x="647414" y="62579"/>
                          </a:cubicBezTo>
                          <a:cubicBezTo>
                            <a:pt x="573024" y="63532"/>
                            <a:pt x="498253" y="63436"/>
                            <a:pt x="423863" y="58483"/>
                          </a:cubicBezTo>
                          <a:cubicBezTo>
                            <a:pt x="349568" y="53530"/>
                            <a:pt x="276416" y="43815"/>
                            <a:pt x="203835" y="33433"/>
                          </a:cubicBezTo>
                          <a:lnTo>
                            <a:pt x="86201" y="16478"/>
                          </a:lnTo>
                          <a:lnTo>
                            <a:pt x="98108" y="16478"/>
                          </a:lnTo>
                          <a:cubicBezTo>
                            <a:pt x="98108" y="16478"/>
                            <a:pt x="204788" y="30194"/>
                            <a:pt x="204788" y="30194"/>
                          </a:cubicBezTo>
                          <a:cubicBezTo>
                            <a:pt x="231458" y="33623"/>
                            <a:pt x="258223" y="36767"/>
                            <a:pt x="284988" y="39814"/>
                          </a:cubicBezTo>
                          <a:cubicBezTo>
                            <a:pt x="257842" y="36385"/>
                            <a:pt x="230791" y="32671"/>
                            <a:pt x="203835" y="28861"/>
                          </a:cubicBezTo>
                          <a:lnTo>
                            <a:pt x="86201" y="11906"/>
                          </a:lnTo>
                          <a:lnTo>
                            <a:pt x="98108" y="11906"/>
                          </a:lnTo>
                          <a:cubicBezTo>
                            <a:pt x="98108" y="11906"/>
                            <a:pt x="204788" y="25622"/>
                            <a:pt x="204788" y="25622"/>
                          </a:cubicBezTo>
                          <a:cubicBezTo>
                            <a:pt x="277749" y="34861"/>
                            <a:pt x="350996" y="43434"/>
                            <a:pt x="424815" y="47244"/>
                          </a:cubicBezTo>
                          <a:cubicBezTo>
                            <a:pt x="498634" y="51054"/>
                            <a:pt x="572834" y="50101"/>
                            <a:pt x="647033" y="48006"/>
                          </a:cubicBezTo>
                          <a:cubicBezTo>
                            <a:pt x="721233" y="45815"/>
                            <a:pt x="795623" y="43243"/>
                            <a:pt x="870014" y="41434"/>
                          </a:cubicBezTo>
                          <a:cubicBezTo>
                            <a:pt x="1114616" y="36957"/>
                            <a:pt x="1359408" y="36576"/>
                            <a:pt x="1604010" y="40291"/>
                          </a:cubicBezTo>
                          <a:cubicBezTo>
                            <a:pt x="1848612" y="44005"/>
                            <a:pt x="2093024" y="51625"/>
                            <a:pt x="2336959" y="63532"/>
                          </a:cubicBezTo>
                          <a:lnTo>
                            <a:pt x="2358295" y="64770"/>
                          </a:lnTo>
                          <a:cubicBezTo>
                            <a:pt x="2360009" y="64770"/>
                            <a:pt x="2362010" y="64960"/>
                            <a:pt x="2364010" y="65151"/>
                          </a:cubicBezTo>
                          <a:cubicBezTo>
                            <a:pt x="2366010" y="65342"/>
                            <a:pt x="2367915" y="65532"/>
                            <a:pt x="2369915" y="65818"/>
                          </a:cubicBezTo>
                          <a:cubicBezTo>
                            <a:pt x="2373821" y="66389"/>
                            <a:pt x="2377631" y="66961"/>
                            <a:pt x="2381441" y="67913"/>
                          </a:cubicBezTo>
                          <a:cubicBezTo>
                            <a:pt x="2385251" y="68771"/>
                            <a:pt x="2388966" y="69818"/>
                            <a:pt x="2392680" y="71247"/>
                          </a:cubicBezTo>
                          <a:cubicBezTo>
                            <a:pt x="2396395" y="72580"/>
                            <a:pt x="2400014" y="74295"/>
                            <a:pt x="2403348" y="76581"/>
                          </a:cubicBezTo>
                          <a:lnTo>
                            <a:pt x="2405729" y="78391"/>
                          </a:lnTo>
                          <a:cubicBezTo>
                            <a:pt x="2406491" y="79057"/>
                            <a:pt x="2407158" y="79819"/>
                            <a:pt x="2407825" y="80486"/>
                          </a:cubicBezTo>
                          <a:cubicBezTo>
                            <a:pt x="2408587" y="81153"/>
                            <a:pt x="2408968" y="81915"/>
                            <a:pt x="2409825" y="83153"/>
                          </a:cubicBezTo>
                          <a:cubicBezTo>
                            <a:pt x="2410683" y="84296"/>
                            <a:pt x="2410778" y="85344"/>
                            <a:pt x="2411063" y="86392"/>
                          </a:cubicBezTo>
                          <a:cubicBezTo>
                            <a:pt x="2411825" y="88297"/>
                            <a:pt x="2411444" y="90106"/>
                            <a:pt x="2411254" y="91821"/>
                          </a:cubicBezTo>
                          <a:cubicBezTo>
                            <a:pt x="2411730" y="93726"/>
                            <a:pt x="2411254" y="95536"/>
                            <a:pt x="2411159" y="97346"/>
                          </a:cubicBezTo>
                          <a:lnTo>
                            <a:pt x="2410397" y="100489"/>
                          </a:lnTo>
                          <a:lnTo>
                            <a:pt x="2410206" y="101251"/>
                          </a:lnTo>
                          <a:cubicBezTo>
                            <a:pt x="2410206" y="101251"/>
                            <a:pt x="2410016" y="101441"/>
                            <a:pt x="2409825" y="101536"/>
                          </a:cubicBezTo>
                          <a:lnTo>
                            <a:pt x="2409254" y="101536"/>
                          </a:lnTo>
                          <a:cubicBezTo>
                            <a:pt x="2409254" y="101536"/>
                            <a:pt x="2407158" y="102203"/>
                            <a:pt x="2407158" y="102203"/>
                          </a:cubicBezTo>
                          <a:cubicBezTo>
                            <a:pt x="2405729" y="102489"/>
                            <a:pt x="2404491" y="102965"/>
                            <a:pt x="2402872" y="103156"/>
                          </a:cubicBezTo>
                          <a:lnTo>
                            <a:pt x="2398014" y="103822"/>
                          </a:lnTo>
                          <a:lnTo>
                            <a:pt x="2391728" y="104680"/>
                          </a:lnTo>
                          <a:lnTo>
                            <a:pt x="2381155" y="106013"/>
                          </a:lnTo>
                          <a:cubicBezTo>
                            <a:pt x="2374106" y="106966"/>
                            <a:pt x="2367058" y="107918"/>
                            <a:pt x="2360009" y="108680"/>
                          </a:cubicBezTo>
                          <a:cubicBezTo>
                            <a:pt x="2345817" y="110299"/>
                            <a:pt x="2331720" y="112109"/>
                            <a:pt x="2317528" y="113538"/>
                          </a:cubicBezTo>
                          <a:cubicBezTo>
                            <a:pt x="2260854" y="119539"/>
                            <a:pt x="2203799" y="123920"/>
                            <a:pt x="2146649" y="126587"/>
                          </a:cubicBezTo>
                          <a:cubicBezTo>
                            <a:pt x="2032349" y="131921"/>
                            <a:pt x="1917573" y="130588"/>
                            <a:pt x="1804035" y="122682"/>
                          </a:cubicBezTo>
                          <a:cubicBezTo>
                            <a:pt x="1883283" y="126587"/>
                            <a:pt x="1962722" y="127159"/>
                            <a:pt x="2041970" y="124777"/>
                          </a:cubicBezTo>
                          <a:cubicBezTo>
                            <a:pt x="1962436" y="125635"/>
                            <a:pt x="1882902" y="123539"/>
                            <a:pt x="1804035" y="118015"/>
                          </a:cubicBezTo>
                          <a:cubicBezTo>
                            <a:pt x="1917859" y="123730"/>
                            <a:pt x="2032349" y="122872"/>
                            <a:pt x="2145887" y="115252"/>
                          </a:cubicBezTo>
                          <a:close/>
                          <a:moveTo>
                            <a:pt x="1543717" y="120015"/>
                          </a:moveTo>
                          <a:cubicBezTo>
                            <a:pt x="1578959" y="122206"/>
                            <a:pt x="1614297" y="124206"/>
                            <a:pt x="1649635" y="126016"/>
                          </a:cubicBezTo>
                          <a:lnTo>
                            <a:pt x="1698784" y="131731"/>
                          </a:lnTo>
                          <a:lnTo>
                            <a:pt x="1664399" y="132397"/>
                          </a:lnTo>
                          <a:lnTo>
                            <a:pt x="1698784" y="136398"/>
                          </a:lnTo>
                          <a:lnTo>
                            <a:pt x="1648777" y="137350"/>
                          </a:lnTo>
                          <a:cubicBezTo>
                            <a:pt x="1613440" y="135541"/>
                            <a:pt x="1578007" y="133540"/>
                            <a:pt x="1542669" y="131350"/>
                          </a:cubicBezTo>
                          <a:cubicBezTo>
                            <a:pt x="1521333" y="128873"/>
                            <a:pt x="1499997" y="126397"/>
                            <a:pt x="1478756" y="123825"/>
                          </a:cubicBezTo>
                          <a:cubicBezTo>
                            <a:pt x="1493615" y="124111"/>
                            <a:pt x="1508474" y="124206"/>
                            <a:pt x="1523333" y="124396"/>
                          </a:cubicBezTo>
                          <a:cubicBezTo>
                            <a:pt x="1508474" y="122682"/>
                            <a:pt x="1493615" y="120967"/>
                            <a:pt x="1478852" y="119158"/>
                          </a:cubicBezTo>
                          <a:cubicBezTo>
                            <a:pt x="1500473" y="119539"/>
                            <a:pt x="1522095" y="119824"/>
                            <a:pt x="1543717" y="120015"/>
                          </a:cubicBezTo>
                          <a:close/>
                          <a:moveTo>
                            <a:pt x="411290" y="142208"/>
                          </a:moveTo>
                          <a:cubicBezTo>
                            <a:pt x="361283" y="146113"/>
                            <a:pt x="311087" y="149161"/>
                            <a:pt x="260794" y="151352"/>
                          </a:cubicBezTo>
                          <a:cubicBezTo>
                            <a:pt x="230124" y="151543"/>
                            <a:pt x="199454" y="151352"/>
                            <a:pt x="168878" y="150876"/>
                          </a:cubicBezTo>
                          <a:cubicBezTo>
                            <a:pt x="190119" y="149638"/>
                            <a:pt x="211360" y="148114"/>
                            <a:pt x="232505" y="146590"/>
                          </a:cubicBezTo>
                          <a:cubicBezTo>
                            <a:pt x="211265" y="146590"/>
                            <a:pt x="190024" y="146590"/>
                            <a:pt x="168878" y="146304"/>
                          </a:cubicBezTo>
                          <a:cubicBezTo>
                            <a:pt x="199358" y="144589"/>
                            <a:pt x="229838" y="142494"/>
                            <a:pt x="260223" y="140113"/>
                          </a:cubicBezTo>
                          <a:cubicBezTo>
                            <a:pt x="310325" y="138017"/>
                            <a:pt x="360331" y="134969"/>
                            <a:pt x="410242" y="131064"/>
                          </a:cubicBezTo>
                          <a:cubicBezTo>
                            <a:pt x="433673" y="130302"/>
                            <a:pt x="457200" y="129349"/>
                            <a:pt x="480727" y="128302"/>
                          </a:cubicBezTo>
                          <a:cubicBezTo>
                            <a:pt x="464725" y="130588"/>
                            <a:pt x="448628" y="132683"/>
                            <a:pt x="432530" y="134874"/>
                          </a:cubicBezTo>
                          <a:cubicBezTo>
                            <a:pt x="448628" y="134302"/>
                            <a:pt x="464630" y="133731"/>
                            <a:pt x="480727" y="132969"/>
                          </a:cubicBezTo>
                          <a:cubicBezTo>
                            <a:pt x="457676" y="136303"/>
                            <a:pt x="434531" y="139446"/>
                            <a:pt x="411385" y="142399"/>
                          </a:cubicBezTo>
                          <a:close/>
                          <a:moveTo>
                            <a:pt x="1045369" y="309848"/>
                          </a:moveTo>
                          <a:cubicBezTo>
                            <a:pt x="964121" y="314420"/>
                            <a:pt x="883063" y="322897"/>
                            <a:pt x="803720" y="336709"/>
                          </a:cubicBezTo>
                          <a:cubicBezTo>
                            <a:pt x="857822" y="325755"/>
                            <a:pt x="912971" y="317373"/>
                            <a:pt x="968693" y="310896"/>
                          </a:cubicBezTo>
                          <a:cubicBezTo>
                            <a:pt x="913257" y="315754"/>
                            <a:pt x="858107" y="322612"/>
                            <a:pt x="803720" y="332042"/>
                          </a:cubicBezTo>
                          <a:cubicBezTo>
                            <a:pt x="882206" y="316135"/>
                            <a:pt x="962978" y="305371"/>
                            <a:pt x="1044416" y="298609"/>
                          </a:cubicBezTo>
                          <a:cubicBezTo>
                            <a:pt x="1178719" y="289369"/>
                            <a:pt x="1313879" y="290798"/>
                            <a:pt x="1448181" y="295561"/>
                          </a:cubicBezTo>
                          <a:cubicBezTo>
                            <a:pt x="1510856" y="298894"/>
                            <a:pt x="1573340" y="302895"/>
                            <a:pt x="1635824" y="306991"/>
                          </a:cubicBezTo>
                          <a:cubicBezTo>
                            <a:pt x="1592390" y="305657"/>
                            <a:pt x="1548860" y="304514"/>
                            <a:pt x="1505426" y="303467"/>
                          </a:cubicBezTo>
                          <a:cubicBezTo>
                            <a:pt x="1548956" y="306038"/>
                            <a:pt x="1592390" y="308800"/>
                            <a:pt x="1635824" y="311658"/>
                          </a:cubicBezTo>
                          <a:cubicBezTo>
                            <a:pt x="1573054" y="309753"/>
                            <a:pt x="1510284" y="307943"/>
                            <a:pt x="1447610" y="306800"/>
                          </a:cubicBezTo>
                          <a:cubicBezTo>
                            <a:pt x="1313593" y="302133"/>
                            <a:pt x="1178909" y="300704"/>
                            <a:pt x="1045369" y="309848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0" name="Vrije vorm: vorm 18629">
                      <a:extLst>
                        <a:ext uri="{FF2B5EF4-FFF2-40B4-BE49-F238E27FC236}">
                          <a16:creationId xmlns:a16="http://schemas.microsoft.com/office/drawing/2014/main" id="{A30A2066-076F-82A8-BCD9-12BF48BF02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1589"/>
                      <a:ext cx="994791" cy="10763"/>
                    </a:xfrm>
                    <a:custGeom>
                      <a:avLst/>
                      <a:gdLst>
                        <a:gd name="connsiteX0" fmla="*/ 291560 w 994791"/>
                        <a:gd name="connsiteY0" fmla="*/ 5905 h 10763"/>
                        <a:gd name="connsiteX1" fmla="*/ 770858 w 994791"/>
                        <a:gd name="connsiteY1" fmla="*/ 4572 h 10763"/>
                        <a:gd name="connsiteX2" fmla="*/ 916972 w 994791"/>
                        <a:gd name="connsiteY2" fmla="*/ 8572 h 10763"/>
                        <a:gd name="connsiteX3" fmla="*/ 994791 w 994791"/>
                        <a:gd name="connsiteY3" fmla="*/ 6001 h 10763"/>
                        <a:gd name="connsiteX4" fmla="*/ 770954 w 994791"/>
                        <a:gd name="connsiteY4" fmla="*/ 0 h 10763"/>
                        <a:gd name="connsiteX5" fmla="*/ 291560 w 994791"/>
                        <a:gd name="connsiteY5" fmla="*/ 1333 h 10763"/>
                        <a:gd name="connsiteX6" fmla="*/ 0 w 994791"/>
                        <a:gd name="connsiteY6" fmla="*/ 8763 h 10763"/>
                        <a:gd name="connsiteX7" fmla="*/ 101346 w 994791"/>
                        <a:gd name="connsiteY7" fmla="*/ 10763 h 10763"/>
                        <a:gd name="connsiteX8" fmla="*/ 291560 w 994791"/>
                        <a:gd name="connsiteY8" fmla="*/ 5905 h 10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0763">
                          <a:moveTo>
                            <a:pt x="291560" y="5905"/>
                          </a:moveTo>
                          <a:lnTo>
                            <a:pt x="770858" y="4572"/>
                          </a:lnTo>
                          <a:lnTo>
                            <a:pt x="916972" y="8572"/>
                          </a:lnTo>
                          <a:lnTo>
                            <a:pt x="994791" y="6001"/>
                          </a:lnTo>
                          <a:lnTo>
                            <a:pt x="770954" y="0"/>
                          </a:lnTo>
                          <a:lnTo>
                            <a:pt x="291560" y="1333"/>
                          </a:lnTo>
                          <a:lnTo>
                            <a:pt x="0" y="8763"/>
                          </a:lnTo>
                          <a:lnTo>
                            <a:pt x="101346" y="10763"/>
                          </a:lnTo>
                          <a:lnTo>
                            <a:pt x="291560" y="590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1" name="Vrije vorm: vorm 18630">
                      <a:extLst>
                        <a:ext uri="{FF2B5EF4-FFF2-40B4-BE49-F238E27FC236}">
                          <a16:creationId xmlns:a16="http://schemas.microsoft.com/office/drawing/2014/main" id="{6F017735-257F-AB15-674B-4F1069CB5F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3308"/>
                      <a:ext cx="2111692" cy="81724"/>
                    </a:xfrm>
                    <a:custGeom>
                      <a:avLst/>
                      <a:gdLst>
                        <a:gd name="connsiteX0" fmla="*/ 1648682 w 2111692"/>
                        <a:gd name="connsiteY0" fmla="*/ 12573 h 81724"/>
                        <a:gd name="connsiteX1" fmla="*/ 1135571 w 2111692"/>
                        <a:gd name="connsiteY1" fmla="*/ 13716 h 81724"/>
                        <a:gd name="connsiteX2" fmla="*/ 879253 w 2111692"/>
                        <a:gd name="connsiteY2" fmla="*/ 5620 h 81724"/>
                        <a:gd name="connsiteX3" fmla="*/ 749999 w 2111692"/>
                        <a:gd name="connsiteY3" fmla="*/ 953 h 81724"/>
                        <a:gd name="connsiteX4" fmla="*/ 684657 w 2111692"/>
                        <a:gd name="connsiteY4" fmla="*/ 0 h 81724"/>
                        <a:gd name="connsiteX5" fmla="*/ 651891 w 2111692"/>
                        <a:gd name="connsiteY5" fmla="*/ 191 h 81724"/>
                        <a:gd name="connsiteX6" fmla="*/ 635508 w 2111692"/>
                        <a:gd name="connsiteY6" fmla="*/ 191 h 81724"/>
                        <a:gd name="connsiteX7" fmla="*/ 619125 w 2111692"/>
                        <a:gd name="connsiteY7" fmla="*/ 667 h 81724"/>
                        <a:gd name="connsiteX8" fmla="*/ 305943 w 2111692"/>
                        <a:gd name="connsiteY8" fmla="*/ 32385 h 81724"/>
                        <a:gd name="connsiteX9" fmla="*/ 0 w 2111692"/>
                        <a:gd name="connsiteY9" fmla="*/ 81725 h 81724"/>
                        <a:gd name="connsiteX10" fmla="*/ 69818 w 2111692"/>
                        <a:gd name="connsiteY10" fmla="*/ 74390 h 81724"/>
                        <a:gd name="connsiteX11" fmla="*/ 305848 w 2111692"/>
                        <a:gd name="connsiteY11" fmla="*/ 36957 h 81724"/>
                        <a:gd name="connsiteX12" fmla="*/ 619030 w 2111692"/>
                        <a:gd name="connsiteY12" fmla="*/ 5239 h 81724"/>
                        <a:gd name="connsiteX13" fmla="*/ 635413 w 2111692"/>
                        <a:gd name="connsiteY13" fmla="*/ 4858 h 81724"/>
                        <a:gd name="connsiteX14" fmla="*/ 651796 w 2111692"/>
                        <a:gd name="connsiteY14" fmla="*/ 4858 h 81724"/>
                        <a:gd name="connsiteX15" fmla="*/ 684562 w 2111692"/>
                        <a:gd name="connsiteY15" fmla="*/ 4572 h 81724"/>
                        <a:gd name="connsiteX16" fmla="*/ 749903 w 2111692"/>
                        <a:gd name="connsiteY16" fmla="*/ 5525 h 81724"/>
                        <a:gd name="connsiteX17" fmla="*/ 879158 w 2111692"/>
                        <a:gd name="connsiteY17" fmla="*/ 10192 h 81724"/>
                        <a:gd name="connsiteX18" fmla="*/ 1135475 w 2111692"/>
                        <a:gd name="connsiteY18" fmla="*/ 18288 h 81724"/>
                        <a:gd name="connsiteX19" fmla="*/ 1648587 w 2111692"/>
                        <a:gd name="connsiteY19" fmla="*/ 17145 h 81724"/>
                        <a:gd name="connsiteX20" fmla="*/ 1888998 w 2111692"/>
                        <a:gd name="connsiteY20" fmla="*/ 18669 h 81724"/>
                        <a:gd name="connsiteX21" fmla="*/ 2074450 w 2111692"/>
                        <a:gd name="connsiteY21" fmla="*/ 16192 h 81724"/>
                        <a:gd name="connsiteX22" fmla="*/ 2111693 w 2111692"/>
                        <a:gd name="connsiteY22" fmla="*/ 12383 h 81724"/>
                        <a:gd name="connsiteX23" fmla="*/ 2111693 w 2111692"/>
                        <a:gd name="connsiteY23" fmla="*/ 10858 h 81724"/>
                        <a:gd name="connsiteX24" fmla="*/ 1888998 w 2111692"/>
                        <a:gd name="connsiteY24" fmla="*/ 14002 h 81724"/>
                        <a:gd name="connsiteX25" fmla="*/ 1648587 w 2111692"/>
                        <a:gd name="connsiteY25" fmla="*/ 12478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648682" y="12573"/>
                          </a:moveTo>
                          <a:cubicBezTo>
                            <a:pt x="1477709" y="16954"/>
                            <a:pt x="1306544" y="17050"/>
                            <a:pt x="1135571" y="13716"/>
                          </a:cubicBezTo>
                          <a:cubicBezTo>
                            <a:pt x="1050036" y="12002"/>
                            <a:pt x="964692" y="9144"/>
                            <a:pt x="879253" y="5620"/>
                          </a:cubicBezTo>
                          <a:cubicBezTo>
                            <a:pt x="836390" y="3810"/>
                            <a:pt x="793337" y="2000"/>
                            <a:pt x="749999" y="953"/>
                          </a:cubicBezTo>
                          <a:cubicBezTo>
                            <a:pt x="728282" y="381"/>
                            <a:pt x="706565" y="0"/>
                            <a:pt x="684657" y="0"/>
                          </a:cubicBezTo>
                          <a:cubicBezTo>
                            <a:pt x="673703" y="0"/>
                            <a:pt x="662845" y="95"/>
                            <a:pt x="651891" y="191"/>
                          </a:cubicBezTo>
                          <a:lnTo>
                            <a:pt x="635508" y="191"/>
                          </a:lnTo>
                          <a:cubicBezTo>
                            <a:pt x="635508" y="191"/>
                            <a:pt x="619125" y="667"/>
                            <a:pt x="619125" y="667"/>
                          </a:cubicBezTo>
                          <a:cubicBezTo>
                            <a:pt x="513112" y="6191"/>
                            <a:pt x="408813" y="17812"/>
                            <a:pt x="305943" y="32385"/>
                          </a:cubicBezTo>
                          <a:cubicBezTo>
                            <a:pt x="203073" y="46958"/>
                            <a:pt x="101537" y="64294"/>
                            <a:pt x="0" y="81725"/>
                          </a:cubicBezTo>
                          <a:cubicBezTo>
                            <a:pt x="23241" y="79248"/>
                            <a:pt x="46577" y="76867"/>
                            <a:pt x="69818" y="74390"/>
                          </a:cubicBezTo>
                          <a:cubicBezTo>
                            <a:pt x="148114" y="61055"/>
                            <a:pt x="226600" y="48196"/>
                            <a:pt x="305848" y="36957"/>
                          </a:cubicBezTo>
                          <a:cubicBezTo>
                            <a:pt x="408718" y="22384"/>
                            <a:pt x="513016" y="10763"/>
                            <a:pt x="619030" y="5239"/>
                          </a:cubicBezTo>
                          <a:lnTo>
                            <a:pt x="635413" y="4858"/>
                          </a:lnTo>
                          <a:lnTo>
                            <a:pt x="651796" y="4858"/>
                          </a:lnTo>
                          <a:cubicBezTo>
                            <a:pt x="662750" y="4667"/>
                            <a:pt x="673608" y="4572"/>
                            <a:pt x="684562" y="4572"/>
                          </a:cubicBezTo>
                          <a:cubicBezTo>
                            <a:pt x="706374" y="4572"/>
                            <a:pt x="728186" y="5048"/>
                            <a:pt x="749903" y="5525"/>
                          </a:cubicBezTo>
                          <a:cubicBezTo>
                            <a:pt x="793337" y="6572"/>
                            <a:pt x="836390" y="8477"/>
                            <a:pt x="879158" y="10192"/>
                          </a:cubicBezTo>
                          <a:cubicBezTo>
                            <a:pt x="964597" y="13716"/>
                            <a:pt x="1049941" y="16574"/>
                            <a:pt x="1135475" y="18288"/>
                          </a:cubicBezTo>
                          <a:cubicBezTo>
                            <a:pt x="1306449" y="21622"/>
                            <a:pt x="1477613" y="21527"/>
                            <a:pt x="1648587" y="17145"/>
                          </a:cubicBezTo>
                          <a:cubicBezTo>
                            <a:pt x="1728597" y="18479"/>
                            <a:pt x="1808798" y="19145"/>
                            <a:pt x="1888998" y="18669"/>
                          </a:cubicBezTo>
                          <a:cubicBezTo>
                            <a:pt x="1950815" y="18383"/>
                            <a:pt x="2012633" y="17431"/>
                            <a:pt x="2074450" y="16192"/>
                          </a:cubicBezTo>
                          <a:cubicBezTo>
                            <a:pt x="2086832" y="14954"/>
                            <a:pt x="2099310" y="13716"/>
                            <a:pt x="2111693" y="12383"/>
                          </a:cubicBezTo>
                          <a:lnTo>
                            <a:pt x="2111693" y="10858"/>
                          </a:lnTo>
                          <a:cubicBezTo>
                            <a:pt x="2037397" y="12573"/>
                            <a:pt x="1963198" y="13621"/>
                            <a:pt x="1888998" y="14002"/>
                          </a:cubicBezTo>
                          <a:cubicBezTo>
                            <a:pt x="1808798" y="14383"/>
                            <a:pt x="1728597" y="13716"/>
                            <a:pt x="1648587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2" name="Vrije vorm: vorm 18631">
                      <a:extLst>
                        <a:ext uri="{FF2B5EF4-FFF2-40B4-BE49-F238E27FC236}">
                          <a16:creationId xmlns:a16="http://schemas.microsoft.com/office/drawing/2014/main" id="{1C973A78-9B3A-7CF1-652C-DC28A8939F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982" y="2943746"/>
                      <a:ext cx="1809178" cy="38189"/>
                    </a:xfrm>
                    <a:custGeom>
                      <a:avLst/>
                      <a:gdLst>
                        <a:gd name="connsiteX0" fmla="*/ 125063 w 1809178"/>
                        <a:gd name="connsiteY0" fmla="*/ 37547 h 38189"/>
                        <a:gd name="connsiteX1" fmla="*/ 209169 w 1809178"/>
                        <a:gd name="connsiteY1" fmla="*/ 38118 h 38189"/>
                        <a:gd name="connsiteX2" fmla="*/ 483203 w 1809178"/>
                        <a:gd name="connsiteY2" fmla="*/ 27069 h 38189"/>
                        <a:gd name="connsiteX3" fmla="*/ 934879 w 1809178"/>
                        <a:gd name="connsiteY3" fmla="*/ 5543 h 38189"/>
                        <a:gd name="connsiteX4" fmla="*/ 1387602 w 1809178"/>
                        <a:gd name="connsiteY4" fmla="*/ 12782 h 38189"/>
                        <a:gd name="connsiteX5" fmla="*/ 1662398 w 1809178"/>
                        <a:gd name="connsiteY5" fmla="*/ 24688 h 38189"/>
                        <a:gd name="connsiteX6" fmla="*/ 1809179 w 1809178"/>
                        <a:gd name="connsiteY6" fmla="*/ 23164 h 38189"/>
                        <a:gd name="connsiteX7" fmla="*/ 1387602 w 1809178"/>
                        <a:gd name="connsiteY7" fmla="*/ 8114 h 38189"/>
                        <a:gd name="connsiteX8" fmla="*/ 934879 w 1809178"/>
                        <a:gd name="connsiteY8" fmla="*/ 875 h 38189"/>
                        <a:gd name="connsiteX9" fmla="*/ 483203 w 1809178"/>
                        <a:gd name="connsiteY9" fmla="*/ 22402 h 38189"/>
                        <a:gd name="connsiteX10" fmla="*/ 209169 w 1809178"/>
                        <a:gd name="connsiteY10" fmla="*/ 33451 h 38189"/>
                        <a:gd name="connsiteX11" fmla="*/ 1810 w 1809178"/>
                        <a:gd name="connsiteY11" fmla="*/ 27736 h 38189"/>
                        <a:gd name="connsiteX12" fmla="*/ 1810 w 1809178"/>
                        <a:gd name="connsiteY12" fmla="*/ 27736 h 38189"/>
                        <a:gd name="connsiteX13" fmla="*/ 0 w 1809178"/>
                        <a:gd name="connsiteY13" fmla="*/ 27545 h 38189"/>
                        <a:gd name="connsiteX14" fmla="*/ 0 w 1809178"/>
                        <a:gd name="connsiteY14" fmla="*/ 29165 h 38189"/>
                        <a:gd name="connsiteX15" fmla="*/ 1810 w 1809178"/>
                        <a:gd name="connsiteY15" fmla="*/ 29355 h 38189"/>
                        <a:gd name="connsiteX16" fmla="*/ 1810 w 1809178"/>
                        <a:gd name="connsiteY16" fmla="*/ 29355 h 38189"/>
                        <a:gd name="connsiteX17" fmla="*/ 124968 w 1809178"/>
                        <a:gd name="connsiteY17" fmla="*/ 37451 h 381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8189">
                          <a:moveTo>
                            <a:pt x="125063" y="37547"/>
                          </a:moveTo>
                          <a:cubicBezTo>
                            <a:pt x="153067" y="38118"/>
                            <a:pt x="181166" y="38309"/>
                            <a:pt x="209169" y="38118"/>
                          </a:cubicBezTo>
                          <a:cubicBezTo>
                            <a:pt x="300704" y="37261"/>
                            <a:pt x="392049" y="32784"/>
                            <a:pt x="483203" y="27069"/>
                          </a:cubicBezTo>
                          <a:cubicBezTo>
                            <a:pt x="633413" y="19449"/>
                            <a:pt x="783622" y="8686"/>
                            <a:pt x="934879" y="5543"/>
                          </a:cubicBezTo>
                          <a:cubicBezTo>
                            <a:pt x="1086136" y="2590"/>
                            <a:pt x="1237107" y="7638"/>
                            <a:pt x="1387602" y="12782"/>
                          </a:cubicBezTo>
                          <a:cubicBezTo>
                            <a:pt x="1479137" y="17354"/>
                            <a:pt x="1570673" y="21830"/>
                            <a:pt x="1662398" y="24688"/>
                          </a:cubicBezTo>
                          <a:cubicBezTo>
                            <a:pt x="1711357" y="24688"/>
                            <a:pt x="1760315" y="24402"/>
                            <a:pt x="1809179" y="23164"/>
                          </a:cubicBezTo>
                          <a:cubicBezTo>
                            <a:pt x="1668304" y="22307"/>
                            <a:pt x="1528001" y="15163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40018" y="34118"/>
                            <a:pt x="70676" y="32498"/>
                            <a:pt x="1810" y="27736"/>
                          </a:cubicBezTo>
                          <a:cubicBezTo>
                            <a:pt x="1810" y="27736"/>
                            <a:pt x="1810" y="27736"/>
                            <a:pt x="1810" y="27736"/>
                          </a:cubicBez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42672" y="33165"/>
                            <a:pt x="83820" y="35737"/>
                            <a:pt x="124968" y="3745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3" name="Vrije vorm: vorm 18632">
                      <a:extLst>
                        <a:ext uri="{FF2B5EF4-FFF2-40B4-BE49-F238E27FC236}">
                          <a16:creationId xmlns:a16="http://schemas.microsoft.com/office/drawing/2014/main" id="{9A5B81FC-F1B7-24E6-BB42-C29B254F58D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3029179"/>
                      <a:ext cx="1044225" cy="35267"/>
                    </a:xfrm>
                    <a:custGeom>
                      <a:avLst/>
                      <a:gdLst>
                        <a:gd name="connsiteX0" fmla="*/ 53626 w 1044225"/>
                        <a:gd name="connsiteY0" fmla="*/ 28409 h 35267"/>
                        <a:gd name="connsiteX1" fmla="*/ 224123 w 1044225"/>
                        <a:gd name="connsiteY1" fmla="*/ 33077 h 35267"/>
                        <a:gd name="connsiteX2" fmla="*/ 258699 w 1044225"/>
                        <a:gd name="connsiteY2" fmla="*/ 34315 h 35267"/>
                        <a:gd name="connsiteX3" fmla="*/ 275939 w 1044225"/>
                        <a:gd name="connsiteY3" fmla="*/ 34791 h 35267"/>
                        <a:gd name="connsiteX4" fmla="*/ 284607 w 1044225"/>
                        <a:gd name="connsiteY4" fmla="*/ 35077 h 35267"/>
                        <a:gd name="connsiteX5" fmla="*/ 293275 w 1044225"/>
                        <a:gd name="connsiteY5" fmla="*/ 35077 h 35267"/>
                        <a:gd name="connsiteX6" fmla="*/ 327946 w 1044225"/>
                        <a:gd name="connsiteY6" fmla="*/ 35267 h 35267"/>
                        <a:gd name="connsiteX7" fmla="*/ 345281 w 1044225"/>
                        <a:gd name="connsiteY7" fmla="*/ 35077 h 35267"/>
                        <a:gd name="connsiteX8" fmla="*/ 362617 w 1044225"/>
                        <a:gd name="connsiteY8" fmla="*/ 34791 h 35267"/>
                        <a:gd name="connsiteX9" fmla="*/ 432054 w 1044225"/>
                        <a:gd name="connsiteY9" fmla="*/ 32791 h 35267"/>
                        <a:gd name="connsiteX10" fmla="*/ 466820 w 1044225"/>
                        <a:gd name="connsiteY10" fmla="*/ 31077 h 35267"/>
                        <a:gd name="connsiteX11" fmla="*/ 484156 w 1044225"/>
                        <a:gd name="connsiteY11" fmla="*/ 30219 h 35267"/>
                        <a:gd name="connsiteX12" fmla="*/ 501587 w 1044225"/>
                        <a:gd name="connsiteY12" fmla="*/ 29171 h 35267"/>
                        <a:gd name="connsiteX13" fmla="*/ 780383 w 1044225"/>
                        <a:gd name="connsiteY13" fmla="*/ 7359 h 35267"/>
                        <a:gd name="connsiteX14" fmla="*/ 998696 w 1044225"/>
                        <a:gd name="connsiteY14" fmla="*/ 5169 h 35267"/>
                        <a:gd name="connsiteX15" fmla="*/ 1044226 w 1044225"/>
                        <a:gd name="connsiteY15" fmla="*/ 1454 h 35267"/>
                        <a:gd name="connsiteX16" fmla="*/ 780383 w 1044225"/>
                        <a:gd name="connsiteY16" fmla="*/ 2787 h 35267"/>
                        <a:gd name="connsiteX17" fmla="*/ 501587 w 1044225"/>
                        <a:gd name="connsiteY17" fmla="*/ 24599 h 35267"/>
                        <a:gd name="connsiteX18" fmla="*/ 484156 w 1044225"/>
                        <a:gd name="connsiteY18" fmla="*/ 25647 h 35267"/>
                        <a:gd name="connsiteX19" fmla="*/ 466820 w 1044225"/>
                        <a:gd name="connsiteY19" fmla="*/ 26504 h 35267"/>
                        <a:gd name="connsiteX20" fmla="*/ 432054 w 1044225"/>
                        <a:gd name="connsiteY20" fmla="*/ 28219 h 35267"/>
                        <a:gd name="connsiteX21" fmla="*/ 362617 w 1044225"/>
                        <a:gd name="connsiteY21" fmla="*/ 30219 h 35267"/>
                        <a:gd name="connsiteX22" fmla="*/ 345281 w 1044225"/>
                        <a:gd name="connsiteY22" fmla="*/ 30505 h 35267"/>
                        <a:gd name="connsiteX23" fmla="*/ 327946 w 1044225"/>
                        <a:gd name="connsiteY23" fmla="*/ 30695 h 35267"/>
                        <a:gd name="connsiteX24" fmla="*/ 293275 w 1044225"/>
                        <a:gd name="connsiteY24" fmla="*/ 30505 h 35267"/>
                        <a:gd name="connsiteX25" fmla="*/ 284607 w 1044225"/>
                        <a:gd name="connsiteY25" fmla="*/ 30505 h 35267"/>
                        <a:gd name="connsiteX26" fmla="*/ 275939 w 1044225"/>
                        <a:gd name="connsiteY26" fmla="*/ 30219 h 35267"/>
                        <a:gd name="connsiteX27" fmla="*/ 258699 w 1044225"/>
                        <a:gd name="connsiteY27" fmla="*/ 29743 h 35267"/>
                        <a:gd name="connsiteX28" fmla="*/ 224123 w 1044225"/>
                        <a:gd name="connsiteY28" fmla="*/ 28505 h 35267"/>
                        <a:gd name="connsiteX29" fmla="*/ 53626 w 1044225"/>
                        <a:gd name="connsiteY29" fmla="*/ 23837 h 35267"/>
                        <a:gd name="connsiteX30" fmla="*/ 1810 w 1044225"/>
                        <a:gd name="connsiteY30" fmla="*/ 23171 h 35267"/>
                        <a:gd name="connsiteX31" fmla="*/ 1810 w 1044225"/>
                        <a:gd name="connsiteY31" fmla="*/ 23171 h 35267"/>
                        <a:gd name="connsiteX32" fmla="*/ 0 w 1044225"/>
                        <a:gd name="connsiteY32" fmla="*/ 23171 h 35267"/>
                        <a:gd name="connsiteX33" fmla="*/ 0 w 1044225"/>
                        <a:gd name="connsiteY33" fmla="*/ 27838 h 35267"/>
                        <a:gd name="connsiteX34" fmla="*/ 53626 w 1044225"/>
                        <a:gd name="connsiteY34" fmla="*/ 28505 h 352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35267">
                          <a:moveTo>
                            <a:pt x="53626" y="28409"/>
                          </a:moveTo>
                          <a:cubicBezTo>
                            <a:pt x="110871" y="29838"/>
                            <a:pt x="167831" y="32600"/>
                            <a:pt x="224123" y="33077"/>
                          </a:cubicBezTo>
                          <a:cubicBezTo>
                            <a:pt x="235649" y="33744"/>
                            <a:pt x="247174" y="33934"/>
                            <a:pt x="258699" y="34315"/>
                          </a:cubicBezTo>
                          <a:lnTo>
                            <a:pt x="275939" y="34791"/>
                          </a:lnTo>
                          <a:lnTo>
                            <a:pt x="284607" y="35077"/>
                          </a:lnTo>
                          <a:lnTo>
                            <a:pt x="293275" y="35077"/>
                          </a:lnTo>
                          <a:cubicBezTo>
                            <a:pt x="293275" y="35077"/>
                            <a:pt x="327946" y="35267"/>
                            <a:pt x="327946" y="35267"/>
                          </a:cubicBezTo>
                          <a:cubicBezTo>
                            <a:pt x="333756" y="35267"/>
                            <a:pt x="339471" y="35267"/>
                            <a:pt x="345281" y="35077"/>
                          </a:cubicBezTo>
                          <a:lnTo>
                            <a:pt x="362617" y="34791"/>
                          </a:lnTo>
                          <a:cubicBezTo>
                            <a:pt x="385763" y="34601"/>
                            <a:pt x="408908" y="33458"/>
                            <a:pt x="432054" y="32791"/>
                          </a:cubicBezTo>
                          <a:cubicBezTo>
                            <a:pt x="443675" y="32315"/>
                            <a:pt x="455200" y="31648"/>
                            <a:pt x="466820" y="31077"/>
                          </a:cubicBezTo>
                          <a:lnTo>
                            <a:pt x="484156" y="30219"/>
                          </a:lnTo>
                          <a:lnTo>
                            <a:pt x="501587" y="29171"/>
                          </a:lnTo>
                          <a:cubicBezTo>
                            <a:pt x="594265" y="23552"/>
                            <a:pt x="687038" y="14884"/>
                            <a:pt x="780383" y="7359"/>
                          </a:cubicBezTo>
                          <a:cubicBezTo>
                            <a:pt x="853059" y="5169"/>
                            <a:pt x="926021" y="4025"/>
                            <a:pt x="998696" y="5169"/>
                          </a:cubicBezTo>
                          <a:cubicBezTo>
                            <a:pt x="1013841" y="3835"/>
                            <a:pt x="1028986" y="2502"/>
                            <a:pt x="1044226" y="1454"/>
                          </a:cubicBezTo>
                          <a:cubicBezTo>
                            <a:pt x="956596" y="-1213"/>
                            <a:pt x="868204" y="120"/>
                            <a:pt x="780383" y="2787"/>
                          </a:cubicBezTo>
                          <a:cubicBezTo>
                            <a:pt x="687038" y="10312"/>
                            <a:pt x="594360" y="18884"/>
                            <a:pt x="501587" y="24599"/>
                          </a:cubicBezTo>
                          <a:lnTo>
                            <a:pt x="484156" y="25647"/>
                          </a:lnTo>
                          <a:lnTo>
                            <a:pt x="466820" y="26504"/>
                          </a:lnTo>
                          <a:cubicBezTo>
                            <a:pt x="455200" y="27076"/>
                            <a:pt x="443675" y="27743"/>
                            <a:pt x="432054" y="28219"/>
                          </a:cubicBezTo>
                          <a:cubicBezTo>
                            <a:pt x="408908" y="28981"/>
                            <a:pt x="385763" y="30029"/>
                            <a:pt x="362617" y="30219"/>
                          </a:cubicBezTo>
                          <a:lnTo>
                            <a:pt x="345281" y="30505"/>
                          </a:lnTo>
                          <a:cubicBezTo>
                            <a:pt x="339471" y="30600"/>
                            <a:pt x="333661" y="30695"/>
                            <a:pt x="327946" y="30695"/>
                          </a:cubicBezTo>
                          <a:lnTo>
                            <a:pt x="293275" y="30505"/>
                          </a:lnTo>
                          <a:lnTo>
                            <a:pt x="284607" y="30505"/>
                          </a:lnTo>
                          <a:cubicBezTo>
                            <a:pt x="284607" y="30505"/>
                            <a:pt x="275939" y="30219"/>
                            <a:pt x="275939" y="30219"/>
                          </a:cubicBezTo>
                          <a:lnTo>
                            <a:pt x="258699" y="29743"/>
                          </a:lnTo>
                          <a:cubicBezTo>
                            <a:pt x="247174" y="29362"/>
                            <a:pt x="235649" y="29171"/>
                            <a:pt x="224123" y="28505"/>
                          </a:cubicBezTo>
                          <a:cubicBezTo>
                            <a:pt x="167831" y="28028"/>
                            <a:pt x="110871" y="25266"/>
                            <a:pt x="53626" y="23837"/>
                          </a:cubicBezTo>
                          <a:cubicBezTo>
                            <a:pt x="36386" y="23361"/>
                            <a:pt x="19050" y="23171"/>
                            <a:pt x="1810" y="23171"/>
                          </a:cubicBezTo>
                          <a:lnTo>
                            <a:pt x="1810" y="23171"/>
                          </a:lnTo>
                          <a:cubicBezTo>
                            <a:pt x="1238" y="23171"/>
                            <a:pt x="571" y="23171"/>
                            <a:pt x="0" y="23171"/>
                          </a:cubicBezTo>
                          <a:lnTo>
                            <a:pt x="0" y="27838"/>
                          </a:lnTo>
                          <a:cubicBezTo>
                            <a:pt x="17907" y="27838"/>
                            <a:pt x="35814" y="28124"/>
                            <a:pt x="53626" y="285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4" name="Vrije vorm: vorm 18633">
                      <a:extLst>
                        <a:ext uri="{FF2B5EF4-FFF2-40B4-BE49-F238E27FC236}">
                          <a16:creationId xmlns:a16="http://schemas.microsoft.com/office/drawing/2014/main" id="{1CE0E615-3F34-8766-17CA-5710AC5025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4233"/>
                      <a:ext cx="2325317" cy="80010"/>
                    </a:xfrm>
                    <a:custGeom>
                      <a:avLst/>
                      <a:gdLst>
                        <a:gd name="connsiteX0" fmla="*/ 783812 w 2325317"/>
                        <a:gd name="connsiteY0" fmla="*/ 29528 h 80010"/>
                        <a:gd name="connsiteX1" fmla="*/ 560832 w 2325317"/>
                        <a:gd name="connsiteY1" fmla="*/ 36100 h 80010"/>
                        <a:gd name="connsiteX2" fmla="*/ 338614 w 2325317"/>
                        <a:gd name="connsiteY2" fmla="*/ 35338 h 80010"/>
                        <a:gd name="connsiteX3" fmla="*/ 118586 w 2325317"/>
                        <a:gd name="connsiteY3" fmla="*/ 13716 h 80010"/>
                        <a:gd name="connsiteX4" fmla="*/ 11906 w 2325317"/>
                        <a:gd name="connsiteY4" fmla="*/ 0 h 80010"/>
                        <a:gd name="connsiteX5" fmla="*/ 0 w 2325317"/>
                        <a:gd name="connsiteY5" fmla="*/ 0 h 80010"/>
                        <a:gd name="connsiteX6" fmla="*/ 117634 w 2325317"/>
                        <a:gd name="connsiteY6" fmla="*/ 16954 h 80010"/>
                        <a:gd name="connsiteX7" fmla="*/ 198787 w 2325317"/>
                        <a:gd name="connsiteY7" fmla="*/ 27908 h 80010"/>
                        <a:gd name="connsiteX8" fmla="*/ 338614 w 2325317"/>
                        <a:gd name="connsiteY8" fmla="*/ 40005 h 80010"/>
                        <a:gd name="connsiteX9" fmla="*/ 560832 w 2325317"/>
                        <a:gd name="connsiteY9" fmla="*/ 40767 h 80010"/>
                        <a:gd name="connsiteX10" fmla="*/ 783812 w 2325317"/>
                        <a:gd name="connsiteY10" fmla="*/ 34195 h 80010"/>
                        <a:gd name="connsiteX11" fmla="*/ 1517809 w 2325317"/>
                        <a:gd name="connsiteY11" fmla="*/ 33052 h 80010"/>
                        <a:gd name="connsiteX12" fmla="*/ 2250758 w 2325317"/>
                        <a:gd name="connsiteY12" fmla="*/ 56293 h 80010"/>
                        <a:gd name="connsiteX13" fmla="*/ 2272094 w 2325317"/>
                        <a:gd name="connsiteY13" fmla="*/ 57531 h 80010"/>
                        <a:gd name="connsiteX14" fmla="*/ 2277809 w 2325317"/>
                        <a:gd name="connsiteY14" fmla="*/ 57912 h 80010"/>
                        <a:gd name="connsiteX15" fmla="*/ 2283714 w 2325317"/>
                        <a:gd name="connsiteY15" fmla="*/ 58579 h 80010"/>
                        <a:gd name="connsiteX16" fmla="*/ 2295239 w 2325317"/>
                        <a:gd name="connsiteY16" fmla="*/ 60674 h 80010"/>
                        <a:gd name="connsiteX17" fmla="*/ 2306479 w 2325317"/>
                        <a:gd name="connsiteY17" fmla="*/ 64008 h 80010"/>
                        <a:gd name="connsiteX18" fmla="*/ 2317147 w 2325317"/>
                        <a:gd name="connsiteY18" fmla="*/ 69342 h 80010"/>
                        <a:gd name="connsiteX19" fmla="*/ 2319528 w 2325317"/>
                        <a:gd name="connsiteY19" fmla="*/ 71152 h 80010"/>
                        <a:gd name="connsiteX20" fmla="*/ 2321624 w 2325317"/>
                        <a:gd name="connsiteY20" fmla="*/ 73247 h 80010"/>
                        <a:gd name="connsiteX21" fmla="*/ 2323624 w 2325317"/>
                        <a:gd name="connsiteY21" fmla="*/ 75914 h 80010"/>
                        <a:gd name="connsiteX22" fmla="*/ 2324862 w 2325317"/>
                        <a:gd name="connsiteY22" fmla="*/ 79153 h 80010"/>
                        <a:gd name="connsiteX23" fmla="*/ 2325053 w 2325317"/>
                        <a:gd name="connsiteY23" fmla="*/ 80010 h 80010"/>
                        <a:gd name="connsiteX24" fmla="*/ 2324862 w 2325317"/>
                        <a:gd name="connsiteY24" fmla="*/ 74581 h 80010"/>
                        <a:gd name="connsiteX25" fmla="*/ 2323624 w 2325317"/>
                        <a:gd name="connsiteY25" fmla="*/ 71342 h 80010"/>
                        <a:gd name="connsiteX26" fmla="*/ 2321624 w 2325317"/>
                        <a:gd name="connsiteY26" fmla="*/ 68675 h 80010"/>
                        <a:gd name="connsiteX27" fmla="*/ 2319528 w 2325317"/>
                        <a:gd name="connsiteY27" fmla="*/ 66580 h 80010"/>
                        <a:gd name="connsiteX28" fmla="*/ 2317147 w 2325317"/>
                        <a:gd name="connsiteY28" fmla="*/ 64770 h 80010"/>
                        <a:gd name="connsiteX29" fmla="*/ 2306479 w 2325317"/>
                        <a:gd name="connsiteY29" fmla="*/ 59436 h 80010"/>
                        <a:gd name="connsiteX30" fmla="*/ 2295239 w 2325317"/>
                        <a:gd name="connsiteY30" fmla="*/ 56102 h 80010"/>
                        <a:gd name="connsiteX31" fmla="*/ 2283714 w 2325317"/>
                        <a:gd name="connsiteY31" fmla="*/ 54007 h 80010"/>
                        <a:gd name="connsiteX32" fmla="*/ 2277809 w 2325317"/>
                        <a:gd name="connsiteY32" fmla="*/ 53340 h 80010"/>
                        <a:gd name="connsiteX33" fmla="*/ 2272094 w 2325317"/>
                        <a:gd name="connsiteY33" fmla="*/ 52959 h 80010"/>
                        <a:gd name="connsiteX34" fmla="*/ 2250758 w 2325317"/>
                        <a:gd name="connsiteY34" fmla="*/ 51721 h 80010"/>
                        <a:gd name="connsiteX35" fmla="*/ 1517809 w 2325317"/>
                        <a:gd name="connsiteY35" fmla="*/ 28480 h 80010"/>
                        <a:gd name="connsiteX36" fmla="*/ 783812 w 2325317"/>
                        <a:gd name="connsiteY36" fmla="*/ 29623 h 800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</a:cxnLst>
                      <a:rect l="l" t="t" r="r" b="b"/>
                      <a:pathLst>
                        <a:path w="2325317" h="80010">
                          <a:moveTo>
                            <a:pt x="783812" y="29528"/>
                          </a:moveTo>
                          <a:cubicBezTo>
                            <a:pt x="709422" y="31337"/>
                            <a:pt x="635032" y="33909"/>
                            <a:pt x="560832" y="36100"/>
                          </a:cubicBezTo>
                          <a:cubicBezTo>
                            <a:pt x="486632" y="38195"/>
                            <a:pt x="412433" y="39148"/>
                            <a:pt x="338614" y="35338"/>
                          </a:cubicBezTo>
                          <a:cubicBezTo>
                            <a:pt x="264795" y="31528"/>
                            <a:pt x="191548" y="2295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44590" y="20765"/>
                            <a:pt x="171640" y="24479"/>
                            <a:pt x="198787" y="27908"/>
                          </a:cubicBezTo>
                          <a:cubicBezTo>
                            <a:pt x="245174" y="33147"/>
                            <a:pt x="291751" y="37529"/>
                            <a:pt x="338614" y="40005"/>
                          </a:cubicBezTo>
                          <a:cubicBezTo>
                            <a:pt x="412433" y="43815"/>
                            <a:pt x="486632" y="42863"/>
                            <a:pt x="560832" y="40767"/>
                          </a:cubicBezTo>
                          <a:cubicBezTo>
                            <a:pt x="635032" y="38576"/>
                            <a:pt x="709422" y="36004"/>
                            <a:pt x="783812" y="34195"/>
                          </a:cubicBezTo>
                          <a:cubicBezTo>
                            <a:pt x="1028414" y="29718"/>
                            <a:pt x="1273207" y="29337"/>
                            <a:pt x="1517809" y="33052"/>
                          </a:cubicBezTo>
                          <a:cubicBezTo>
                            <a:pt x="1762411" y="36767"/>
                            <a:pt x="2006822" y="44387"/>
                            <a:pt x="2250758" y="56293"/>
                          </a:cubicBezTo>
                          <a:lnTo>
                            <a:pt x="2272094" y="57531"/>
                          </a:lnTo>
                          <a:cubicBezTo>
                            <a:pt x="2273808" y="57531"/>
                            <a:pt x="2275808" y="57721"/>
                            <a:pt x="2277809" y="57912"/>
                          </a:cubicBezTo>
                          <a:cubicBezTo>
                            <a:pt x="2279809" y="58103"/>
                            <a:pt x="2281714" y="58293"/>
                            <a:pt x="2283714" y="58579"/>
                          </a:cubicBezTo>
                          <a:cubicBezTo>
                            <a:pt x="2287619" y="59150"/>
                            <a:pt x="2291429" y="59722"/>
                            <a:pt x="2295239" y="60674"/>
                          </a:cubicBezTo>
                          <a:cubicBezTo>
                            <a:pt x="2299049" y="61532"/>
                            <a:pt x="2302764" y="62579"/>
                            <a:pt x="2306479" y="64008"/>
                          </a:cubicBezTo>
                          <a:cubicBezTo>
                            <a:pt x="2310194" y="65342"/>
                            <a:pt x="2313813" y="67056"/>
                            <a:pt x="2317147" y="69342"/>
                          </a:cubicBezTo>
                          <a:lnTo>
                            <a:pt x="2319528" y="71152"/>
                          </a:lnTo>
                          <a:cubicBezTo>
                            <a:pt x="2320290" y="71819"/>
                            <a:pt x="2320957" y="72581"/>
                            <a:pt x="2321624" y="73247"/>
                          </a:cubicBezTo>
                          <a:cubicBezTo>
                            <a:pt x="2322386" y="73914"/>
                            <a:pt x="2322767" y="74676"/>
                            <a:pt x="2323624" y="75914"/>
                          </a:cubicBezTo>
                          <a:cubicBezTo>
                            <a:pt x="2324481" y="77057"/>
                            <a:pt x="2324576" y="78105"/>
                            <a:pt x="2324862" y="79153"/>
                          </a:cubicBezTo>
                          <a:cubicBezTo>
                            <a:pt x="2324957" y="79438"/>
                            <a:pt x="2325053" y="79724"/>
                            <a:pt x="2325053" y="80010"/>
                          </a:cubicBezTo>
                          <a:cubicBezTo>
                            <a:pt x="2325243" y="78200"/>
                            <a:pt x="2325624" y="76391"/>
                            <a:pt x="2324862" y="74581"/>
                          </a:cubicBezTo>
                          <a:cubicBezTo>
                            <a:pt x="2324576" y="73438"/>
                            <a:pt x="2324481" y="72390"/>
                            <a:pt x="2323624" y="71342"/>
                          </a:cubicBez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60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1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414" y="25146"/>
                            <a:pt x="783812" y="2962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5" name="Vrije vorm: vorm 18634">
                      <a:extLst>
                        <a:ext uri="{FF2B5EF4-FFF2-40B4-BE49-F238E27FC236}">
                          <a16:creationId xmlns:a16="http://schemas.microsoft.com/office/drawing/2014/main" id="{6DDDA87D-C7E8-875E-0D66-AB6F7ED278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226303" y="2961195"/>
                      <a:ext cx="589216" cy="36375"/>
                    </a:xfrm>
                    <a:custGeom>
                      <a:avLst/>
                      <a:gdLst>
                        <a:gd name="connsiteX0" fmla="*/ 510921 w 589216"/>
                        <a:gd name="connsiteY0" fmla="*/ 14859 h 36375"/>
                        <a:gd name="connsiteX1" fmla="*/ 552831 w 589216"/>
                        <a:gd name="connsiteY1" fmla="*/ 9239 h 36375"/>
                        <a:gd name="connsiteX2" fmla="*/ 573691 w 589216"/>
                        <a:gd name="connsiteY2" fmla="*/ 6191 h 36375"/>
                        <a:gd name="connsiteX3" fmla="*/ 584073 w 589216"/>
                        <a:gd name="connsiteY3" fmla="*/ 4667 h 36375"/>
                        <a:gd name="connsiteX4" fmla="*/ 586645 w 589216"/>
                        <a:gd name="connsiteY4" fmla="*/ 4286 h 36375"/>
                        <a:gd name="connsiteX5" fmla="*/ 587978 w 589216"/>
                        <a:gd name="connsiteY5" fmla="*/ 4096 h 36375"/>
                        <a:gd name="connsiteX6" fmla="*/ 588359 w 589216"/>
                        <a:gd name="connsiteY6" fmla="*/ 4096 h 36375"/>
                        <a:gd name="connsiteX7" fmla="*/ 589026 w 589216"/>
                        <a:gd name="connsiteY7" fmla="*/ 3905 h 36375"/>
                        <a:gd name="connsiteX8" fmla="*/ 589217 w 589216"/>
                        <a:gd name="connsiteY8" fmla="*/ 3524 h 36375"/>
                        <a:gd name="connsiteX9" fmla="*/ 589121 w 589216"/>
                        <a:gd name="connsiteY9" fmla="*/ 3143 h 36375"/>
                        <a:gd name="connsiteX10" fmla="*/ 589026 w 589216"/>
                        <a:gd name="connsiteY10" fmla="*/ 3048 h 36375"/>
                        <a:gd name="connsiteX11" fmla="*/ 588550 w 589216"/>
                        <a:gd name="connsiteY11" fmla="*/ 2572 h 36375"/>
                        <a:gd name="connsiteX12" fmla="*/ 587693 w 589216"/>
                        <a:gd name="connsiteY12" fmla="*/ 1715 h 36375"/>
                        <a:gd name="connsiteX13" fmla="*/ 586454 w 589216"/>
                        <a:gd name="connsiteY13" fmla="*/ 857 h 36375"/>
                        <a:gd name="connsiteX14" fmla="*/ 584835 w 589216"/>
                        <a:gd name="connsiteY14" fmla="*/ 0 h 36375"/>
                        <a:gd name="connsiteX15" fmla="*/ 584168 w 589216"/>
                        <a:gd name="connsiteY15" fmla="*/ 0 h 36375"/>
                        <a:gd name="connsiteX16" fmla="*/ 573786 w 589216"/>
                        <a:gd name="connsiteY16" fmla="*/ 1715 h 36375"/>
                        <a:gd name="connsiteX17" fmla="*/ 552926 w 589216"/>
                        <a:gd name="connsiteY17" fmla="*/ 4763 h 36375"/>
                        <a:gd name="connsiteX18" fmla="*/ 511016 w 589216"/>
                        <a:gd name="connsiteY18" fmla="*/ 10382 h 36375"/>
                        <a:gd name="connsiteX19" fmla="*/ 341852 w 589216"/>
                        <a:gd name="connsiteY19" fmla="*/ 26670 h 36375"/>
                        <a:gd name="connsiteX20" fmla="*/ 0 w 589216"/>
                        <a:gd name="connsiteY20" fmla="*/ 29432 h 36375"/>
                        <a:gd name="connsiteX21" fmla="*/ 237934 w 589216"/>
                        <a:gd name="connsiteY21" fmla="*/ 36195 h 36375"/>
                        <a:gd name="connsiteX22" fmla="*/ 341757 w 589216"/>
                        <a:gd name="connsiteY22" fmla="*/ 31337 h 36375"/>
                        <a:gd name="connsiteX23" fmla="*/ 510921 w 589216"/>
                        <a:gd name="connsiteY23" fmla="*/ 15050 h 3637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589216" h="36375">
                          <a:moveTo>
                            <a:pt x="510921" y="14859"/>
                          </a:moveTo>
                          <a:cubicBezTo>
                            <a:pt x="524923" y="13240"/>
                            <a:pt x="538829" y="11144"/>
                            <a:pt x="552831" y="9239"/>
                          </a:cubicBezTo>
                          <a:cubicBezTo>
                            <a:pt x="559784" y="8287"/>
                            <a:pt x="566738" y="7239"/>
                            <a:pt x="573691" y="6191"/>
                          </a:cubicBezTo>
                          <a:lnTo>
                            <a:pt x="584073" y="4667"/>
                          </a:lnTo>
                          <a:lnTo>
                            <a:pt x="586645" y="4286"/>
                          </a:lnTo>
                          <a:lnTo>
                            <a:pt x="587978" y="4096"/>
                          </a:lnTo>
                          <a:cubicBezTo>
                            <a:pt x="587978" y="4096"/>
                            <a:pt x="588169" y="4096"/>
                            <a:pt x="588359" y="4096"/>
                          </a:cubicBezTo>
                          <a:lnTo>
                            <a:pt x="589026" y="3905"/>
                          </a:lnTo>
                          <a:cubicBezTo>
                            <a:pt x="589026" y="3905"/>
                            <a:pt x="589217" y="3715"/>
                            <a:pt x="589217" y="3524"/>
                          </a:cubicBezTo>
                          <a:cubicBezTo>
                            <a:pt x="589217" y="3334"/>
                            <a:pt x="589217" y="3238"/>
                            <a:pt x="589121" y="3143"/>
                          </a:cubicBezTo>
                          <a:cubicBezTo>
                            <a:pt x="589121" y="3143"/>
                            <a:pt x="589026" y="2953"/>
                            <a:pt x="589026" y="3048"/>
                          </a:cubicBezTo>
                          <a:cubicBezTo>
                            <a:pt x="589026" y="3238"/>
                            <a:pt x="588931" y="2762"/>
                            <a:pt x="588550" y="2572"/>
                          </a:cubicBezTo>
                          <a:cubicBezTo>
                            <a:pt x="588264" y="2286"/>
                            <a:pt x="587978" y="2000"/>
                            <a:pt x="587693" y="1715"/>
                          </a:cubicBezTo>
                          <a:lnTo>
                            <a:pt x="586454" y="857"/>
                          </a:lnTo>
                          <a:cubicBezTo>
                            <a:pt x="586454" y="857"/>
                            <a:pt x="585407" y="286"/>
                            <a:pt x="584835" y="0"/>
                          </a:cubicBezTo>
                          <a:lnTo>
                            <a:pt x="584168" y="0"/>
                          </a:lnTo>
                          <a:cubicBezTo>
                            <a:pt x="584168" y="0"/>
                            <a:pt x="573786" y="1715"/>
                            <a:pt x="573786" y="1715"/>
                          </a:cubicBezTo>
                          <a:cubicBezTo>
                            <a:pt x="566833" y="2762"/>
                            <a:pt x="559880" y="3810"/>
                            <a:pt x="552926" y="4763"/>
                          </a:cubicBezTo>
                          <a:cubicBezTo>
                            <a:pt x="538925" y="6667"/>
                            <a:pt x="525018" y="8668"/>
                            <a:pt x="511016" y="10382"/>
                          </a:cubicBezTo>
                          <a:cubicBezTo>
                            <a:pt x="455009" y="17431"/>
                            <a:pt x="398526" y="22860"/>
                            <a:pt x="341852" y="26670"/>
                          </a:cubicBezTo>
                          <a:cubicBezTo>
                            <a:pt x="228409" y="34195"/>
                            <a:pt x="113919" y="35052"/>
                            <a:pt x="0" y="29432"/>
                          </a:cubicBezTo>
                          <a:cubicBezTo>
                            <a:pt x="78962" y="34862"/>
                            <a:pt x="158401" y="37052"/>
                            <a:pt x="237934" y="36195"/>
                          </a:cubicBezTo>
                          <a:cubicBezTo>
                            <a:pt x="272605" y="35147"/>
                            <a:pt x="307276" y="33623"/>
                            <a:pt x="341757" y="31337"/>
                          </a:cubicBezTo>
                          <a:cubicBezTo>
                            <a:pt x="398526" y="27527"/>
                            <a:pt x="454914" y="22098"/>
                            <a:pt x="510921" y="1505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6" name="Vrije vorm: vorm 18635">
                      <a:extLst>
                        <a:ext uri="{FF2B5EF4-FFF2-40B4-BE49-F238E27FC236}">
                          <a16:creationId xmlns:a16="http://schemas.microsoft.com/office/drawing/2014/main" id="{E3A41EE9-73F9-B755-0D7E-40DCE6F85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962" y="2881280"/>
                      <a:ext cx="590931" cy="6095"/>
                    </a:xfrm>
                    <a:custGeom>
                      <a:avLst/>
                      <a:gdLst>
                        <a:gd name="connsiteX0" fmla="*/ 213931 w 590931"/>
                        <a:gd name="connsiteY0" fmla="*/ 5620 h 6095"/>
                        <a:gd name="connsiteX1" fmla="*/ 316706 w 590931"/>
                        <a:gd name="connsiteY1" fmla="*/ 5334 h 6095"/>
                        <a:gd name="connsiteX2" fmla="*/ 518350 w 590931"/>
                        <a:gd name="connsiteY2" fmla="*/ 4763 h 6095"/>
                        <a:gd name="connsiteX3" fmla="*/ 570167 w 590931"/>
                        <a:gd name="connsiteY3" fmla="*/ 1429 h 6095"/>
                        <a:gd name="connsiteX4" fmla="*/ 590931 w 590931"/>
                        <a:gd name="connsiteY4" fmla="*/ 0 h 6095"/>
                        <a:gd name="connsiteX5" fmla="*/ 316706 w 590931"/>
                        <a:gd name="connsiteY5" fmla="*/ 762 h 6095"/>
                        <a:gd name="connsiteX6" fmla="*/ 213931 w 590931"/>
                        <a:gd name="connsiteY6" fmla="*/ 1048 h 6095"/>
                        <a:gd name="connsiteX7" fmla="*/ 0 w 590931"/>
                        <a:gd name="connsiteY7" fmla="*/ 1619 h 6095"/>
                        <a:gd name="connsiteX8" fmla="*/ 60007 w 590931"/>
                        <a:gd name="connsiteY8" fmla="*/ 6096 h 6095"/>
                        <a:gd name="connsiteX9" fmla="*/ 214027 w 590931"/>
                        <a:gd name="connsiteY9" fmla="*/ 5715 h 60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</a:cxnLst>
                      <a:rect l="l" t="t" r="r" b="b"/>
                      <a:pathLst>
                        <a:path w="590931" h="6095">
                          <a:moveTo>
                            <a:pt x="213931" y="5620"/>
                          </a:moveTo>
                          <a:cubicBezTo>
                            <a:pt x="248221" y="6191"/>
                            <a:pt x="282416" y="6001"/>
                            <a:pt x="316706" y="5334"/>
                          </a:cubicBezTo>
                          <a:lnTo>
                            <a:pt x="518350" y="4763"/>
                          </a:lnTo>
                          <a:cubicBezTo>
                            <a:pt x="535591" y="3620"/>
                            <a:pt x="552926" y="2572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lnTo>
                            <a:pt x="0" y="1619"/>
                          </a:lnTo>
                          <a:cubicBezTo>
                            <a:pt x="20002" y="3238"/>
                            <a:pt x="39910" y="4667"/>
                            <a:pt x="60007" y="6096"/>
                          </a:cubicBezTo>
                          <a:lnTo>
                            <a:pt x="214027" y="5715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7" name="Vrije vorm: vorm 18636">
                      <a:extLst>
                        <a:ext uri="{FF2B5EF4-FFF2-40B4-BE49-F238E27FC236}">
                          <a16:creationId xmlns:a16="http://schemas.microsoft.com/office/drawing/2014/main" id="{51F911EB-DAD7-A51A-E612-042F1F05EDF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79090"/>
                      <a:ext cx="17811" cy="2952"/>
                    </a:xfrm>
                    <a:custGeom>
                      <a:avLst/>
                      <a:gdLst>
                        <a:gd name="connsiteX0" fmla="*/ 2858 w 17811"/>
                        <a:gd name="connsiteY0" fmla="*/ 0 h 2952"/>
                        <a:gd name="connsiteX1" fmla="*/ 0 w 17811"/>
                        <a:gd name="connsiteY1" fmla="*/ 0 h 2952"/>
                        <a:gd name="connsiteX2" fmla="*/ 17812 w 17811"/>
                        <a:gd name="connsiteY2" fmla="*/ 2953 h 2952"/>
                        <a:gd name="connsiteX3" fmla="*/ 2953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2858" y="0"/>
                          </a:moveTo>
                          <a:lnTo>
                            <a:pt x="0" y="0"/>
                          </a:lnTo>
                          <a:cubicBezTo>
                            <a:pt x="5906" y="952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2"/>
                            <a:pt x="2953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8" name="Vrije vorm: vorm 18637">
                      <a:extLst>
                        <a:ext uri="{FF2B5EF4-FFF2-40B4-BE49-F238E27FC236}">
                          <a16:creationId xmlns:a16="http://schemas.microsoft.com/office/drawing/2014/main" id="{9AC084B6-2D0F-CFA6-8BFB-3BB41D02781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1853"/>
                      <a:ext cx="329850" cy="9334"/>
                    </a:xfrm>
                    <a:custGeom>
                      <a:avLst/>
                      <a:gdLst>
                        <a:gd name="connsiteX0" fmla="*/ 329660 w 329850"/>
                        <a:gd name="connsiteY0" fmla="*/ 4667 h 9334"/>
                        <a:gd name="connsiteX1" fmla="*/ 105346 w 329850"/>
                        <a:gd name="connsiteY1" fmla="*/ 0 h 9334"/>
                        <a:gd name="connsiteX2" fmla="*/ 0 w 329850"/>
                        <a:gd name="connsiteY2" fmla="*/ 3143 h 9334"/>
                        <a:gd name="connsiteX3" fmla="*/ 36386 w 329850"/>
                        <a:gd name="connsiteY3" fmla="*/ 6667 h 9334"/>
                        <a:gd name="connsiteX4" fmla="*/ 105346 w 329850"/>
                        <a:gd name="connsiteY4" fmla="*/ 4667 h 9334"/>
                        <a:gd name="connsiteX5" fmla="*/ 329660 w 329850"/>
                        <a:gd name="connsiteY5" fmla="*/ 9334 h 9334"/>
                        <a:gd name="connsiteX6" fmla="*/ 329851 w 329850"/>
                        <a:gd name="connsiteY6" fmla="*/ 9334 h 9334"/>
                        <a:gd name="connsiteX7" fmla="*/ 329851 w 329850"/>
                        <a:gd name="connsiteY7" fmla="*/ 4667 h 9334"/>
                        <a:gd name="connsiteX8" fmla="*/ 329660 w 329850"/>
                        <a:gd name="connsiteY8" fmla="*/ 4667 h 9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850" h="9334">
                          <a:moveTo>
                            <a:pt x="329660" y="4667"/>
                          </a:moveTo>
                          <a:cubicBezTo>
                            <a:pt x="254889" y="3715"/>
                            <a:pt x="180022" y="2191"/>
                            <a:pt x="105346" y="0"/>
                          </a:cubicBezTo>
                          <a:cubicBezTo>
                            <a:pt x="70295" y="1143"/>
                            <a:pt x="35147" y="2191"/>
                            <a:pt x="0" y="3143"/>
                          </a:cubicBezTo>
                          <a:cubicBezTo>
                            <a:pt x="12097" y="4382"/>
                            <a:pt x="24289" y="5525"/>
                            <a:pt x="36386" y="6667"/>
                          </a:cubicBezTo>
                          <a:cubicBezTo>
                            <a:pt x="59341" y="6001"/>
                            <a:pt x="82391" y="5429"/>
                            <a:pt x="105346" y="4667"/>
                          </a:cubicBezTo>
                          <a:cubicBezTo>
                            <a:pt x="180118" y="6858"/>
                            <a:pt x="254889" y="8477"/>
                            <a:pt x="329660" y="9334"/>
                          </a:cubicBezTo>
                          <a:cubicBezTo>
                            <a:pt x="329660" y="9334"/>
                            <a:pt x="329755" y="9334"/>
                            <a:pt x="329851" y="9334"/>
                          </a:cubicBezTo>
                          <a:lnTo>
                            <a:pt x="329851" y="4667"/>
                          </a:lnTo>
                          <a:cubicBezTo>
                            <a:pt x="329851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39" name="Vrije vorm: vorm 18638">
                      <a:extLst>
                        <a:ext uri="{FF2B5EF4-FFF2-40B4-BE49-F238E27FC236}">
                          <a16:creationId xmlns:a16="http://schemas.microsoft.com/office/drawing/2014/main" id="{8241C732-5D69-9612-999C-47CA9F00901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728" y="3184937"/>
                      <a:ext cx="1580578" cy="32766"/>
                    </a:xfrm>
                    <a:custGeom>
                      <a:avLst/>
                      <a:gdLst>
                        <a:gd name="connsiteX0" fmla="*/ 1580579 w 1580578"/>
                        <a:gd name="connsiteY0" fmla="*/ 0 h 32766"/>
                        <a:gd name="connsiteX1" fmla="*/ 1173575 w 1580578"/>
                        <a:gd name="connsiteY1" fmla="*/ 10096 h 32766"/>
                        <a:gd name="connsiteX2" fmla="*/ 721233 w 1580578"/>
                        <a:gd name="connsiteY2" fmla="*/ 13144 h 32766"/>
                        <a:gd name="connsiteX3" fmla="*/ 495014 w 1580578"/>
                        <a:gd name="connsiteY3" fmla="*/ 9049 h 32766"/>
                        <a:gd name="connsiteX4" fmla="*/ 268414 w 1580578"/>
                        <a:gd name="connsiteY4" fmla="*/ 12859 h 32766"/>
                        <a:gd name="connsiteX5" fmla="*/ 0 w 1580578"/>
                        <a:gd name="connsiteY5" fmla="*/ 32766 h 32766"/>
                        <a:gd name="connsiteX6" fmla="*/ 45148 w 1580578"/>
                        <a:gd name="connsiteY6" fmla="*/ 32766 h 32766"/>
                        <a:gd name="connsiteX7" fmla="*/ 104394 w 1580578"/>
                        <a:gd name="connsiteY7" fmla="*/ 28384 h 32766"/>
                        <a:gd name="connsiteX8" fmla="*/ 268510 w 1580578"/>
                        <a:gd name="connsiteY8" fmla="*/ 17526 h 32766"/>
                        <a:gd name="connsiteX9" fmla="*/ 495109 w 1580578"/>
                        <a:gd name="connsiteY9" fmla="*/ 13716 h 32766"/>
                        <a:gd name="connsiteX10" fmla="*/ 721328 w 1580578"/>
                        <a:gd name="connsiteY10" fmla="*/ 17812 h 32766"/>
                        <a:gd name="connsiteX11" fmla="*/ 1173671 w 1580578"/>
                        <a:gd name="connsiteY11" fmla="*/ 14764 h 32766"/>
                        <a:gd name="connsiteX12" fmla="*/ 1302830 w 1580578"/>
                        <a:gd name="connsiteY12" fmla="*/ 12287 h 32766"/>
                        <a:gd name="connsiteX13" fmla="*/ 1580483 w 1580578"/>
                        <a:gd name="connsiteY13" fmla="*/ 286 h 32766"/>
                        <a:gd name="connsiteX14" fmla="*/ 1580579 w 1580578"/>
                        <a:gd name="connsiteY14" fmla="*/ 0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80578" h="32766">
                          <a:moveTo>
                            <a:pt x="1580579" y="0"/>
                          </a:moveTo>
                          <a:cubicBezTo>
                            <a:pt x="1444943" y="4381"/>
                            <a:pt x="1309306" y="8001"/>
                            <a:pt x="1173575" y="10096"/>
                          </a:cubicBezTo>
                          <a:cubicBezTo>
                            <a:pt x="1022795" y="13525"/>
                            <a:pt x="871918" y="15050"/>
                            <a:pt x="721233" y="13144"/>
                          </a:cubicBezTo>
                          <a:cubicBezTo>
                            <a:pt x="645890" y="12287"/>
                            <a:pt x="570547" y="9906"/>
                            <a:pt x="495014" y="9049"/>
                          </a:cubicBezTo>
                          <a:cubicBezTo>
                            <a:pt x="419481" y="8096"/>
                            <a:pt x="343757" y="9620"/>
                            <a:pt x="268414" y="12859"/>
                          </a:cubicBezTo>
                          <a:cubicBezTo>
                            <a:pt x="178498" y="17335"/>
                            <a:pt x="89154" y="24384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64865" y="31147"/>
                            <a:pt x="84677" y="29718"/>
                            <a:pt x="104394" y="28384"/>
                          </a:cubicBezTo>
                          <a:cubicBezTo>
                            <a:pt x="158972" y="24003"/>
                            <a:pt x="213646" y="20288"/>
                            <a:pt x="268510" y="17526"/>
                          </a:cubicBezTo>
                          <a:cubicBezTo>
                            <a:pt x="343948" y="14288"/>
                            <a:pt x="419576" y="12763"/>
                            <a:pt x="495109" y="13716"/>
                          </a:cubicBezTo>
                          <a:cubicBezTo>
                            <a:pt x="570643" y="14573"/>
                            <a:pt x="645985" y="16954"/>
                            <a:pt x="721328" y="17812"/>
                          </a:cubicBezTo>
                          <a:cubicBezTo>
                            <a:pt x="872109" y="19717"/>
                            <a:pt x="1022890" y="18288"/>
                            <a:pt x="1173671" y="14764"/>
                          </a:cubicBezTo>
                          <a:cubicBezTo>
                            <a:pt x="1216723" y="14097"/>
                            <a:pt x="1259777" y="13240"/>
                            <a:pt x="1302830" y="12287"/>
                          </a:cubicBezTo>
                          <a:cubicBezTo>
                            <a:pt x="1395413" y="8763"/>
                            <a:pt x="1487996" y="4667"/>
                            <a:pt x="1580483" y="286"/>
                          </a:cubicBezTo>
                          <a:cubicBezTo>
                            <a:pt x="1580483" y="286"/>
                            <a:pt x="1580483" y="95"/>
                            <a:pt x="158057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0" name="Vrije vorm: vorm 18639">
                      <a:extLst>
                        <a:ext uri="{FF2B5EF4-FFF2-40B4-BE49-F238E27FC236}">
                          <a16:creationId xmlns:a16="http://schemas.microsoft.com/office/drawing/2014/main" id="{4E0DCB51-E7EA-21F4-18F5-D259E079DD9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4345"/>
                      <a:ext cx="2540698" cy="120022"/>
                    </a:xfrm>
                    <a:custGeom>
                      <a:avLst/>
                      <a:gdLst>
                        <a:gd name="connsiteX0" fmla="*/ 2030349 w 2540698"/>
                        <a:gd name="connsiteY0" fmla="*/ 21526 h 120022"/>
                        <a:gd name="connsiteX1" fmla="*/ 1713262 w 2540698"/>
                        <a:gd name="connsiteY1" fmla="*/ 21526 h 120022"/>
                        <a:gd name="connsiteX2" fmla="*/ 1554861 w 2540698"/>
                        <a:gd name="connsiteY2" fmla="*/ 17145 h 120022"/>
                        <a:gd name="connsiteX3" fmla="*/ 1396270 w 2540698"/>
                        <a:gd name="connsiteY3" fmla="*/ 12097 h 120022"/>
                        <a:gd name="connsiteX4" fmla="*/ 1316736 w 2540698"/>
                        <a:gd name="connsiteY4" fmla="*/ 11335 h 120022"/>
                        <a:gd name="connsiteX5" fmla="*/ 1237107 w 2540698"/>
                        <a:gd name="connsiteY5" fmla="*/ 12954 h 120022"/>
                        <a:gd name="connsiteX6" fmla="*/ 1078897 w 2540698"/>
                        <a:gd name="connsiteY6" fmla="*/ 25908 h 120022"/>
                        <a:gd name="connsiteX7" fmla="*/ 922973 w 2540698"/>
                        <a:gd name="connsiteY7" fmla="*/ 47434 h 120022"/>
                        <a:gd name="connsiteX8" fmla="*/ 767429 w 2540698"/>
                        <a:gd name="connsiteY8" fmla="*/ 69056 h 120022"/>
                        <a:gd name="connsiteX9" fmla="*/ 0 w 2540698"/>
                        <a:gd name="connsiteY9" fmla="*/ 119920 h 120022"/>
                        <a:gd name="connsiteX10" fmla="*/ 531686 w 2540698"/>
                        <a:gd name="connsiteY10" fmla="*/ 99632 h 120022"/>
                        <a:gd name="connsiteX11" fmla="*/ 767429 w 2540698"/>
                        <a:gd name="connsiteY11" fmla="*/ 73628 h 120022"/>
                        <a:gd name="connsiteX12" fmla="*/ 922973 w 2540698"/>
                        <a:gd name="connsiteY12" fmla="*/ 52007 h 120022"/>
                        <a:gd name="connsiteX13" fmla="*/ 1078897 w 2540698"/>
                        <a:gd name="connsiteY13" fmla="*/ 30480 h 120022"/>
                        <a:gd name="connsiteX14" fmla="*/ 1237107 w 2540698"/>
                        <a:gd name="connsiteY14" fmla="*/ 17526 h 120022"/>
                        <a:gd name="connsiteX15" fmla="*/ 1316736 w 2540698"/>
                        <a:gd name="connsiteY15" fmla="*/ 15907 h 120022"/>
                        <a:gd name="connsiteX16" fmla="*/ 1396270 w 2540698"/>
                        <a:gd name="connsiteY16" fmla="*/ 16669 h 120022"/>
                        <a:gd name="connsiteX17" fmla="*/ 1554861 w 2540698"/>
                        <a:gd name="connsiteY17" fmla="*/ 21717 h 120022"/>
                        <a:gd name="connsiteX18" fmla="*/ 1713262 w 2540698"/>
                        <a:gd name="connsiteY18" fmla="*/ 26099 h 120022"/>
                        <a:gd name="connsiteX19" fmla="*/ 2030349 w 2540698"/>
                        <a:gd name="connsiteY19" fmla="*/ 26099 h 120022"/>
                        <a:gd name="connsiteX20" fmla="*/ 2211800 w 2540698"/>
                        <a:gd name="connsiteY20" fmla="*/ 21812 h 120022"/>
                        <a:gd name="connsiteX21" fmla="*/ 2540699 w 2540698"/>
                        <a:gd name="connsiteY21" fmla="*/ 953 h 120022"/>
                        <a:gd name="connsiteX22" fmla="*/ 2540699 w 2540698"/>
                        <a:gd name="connsiteY22" fmla="*/ 0 h 120022"/>
                        <a:gd name="connsiteX23" fmla="*/ 2030444 w 2540698"/>
                        <a:gd name="connsiteY23" fmla="*/ 21526 h 12002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698" h="120022">
                          <a:moveTo>
                            <a:pt x="2030349" y="21526"/>
                          </a:moveTo>
                          <a:cubicBezTo>
                            <a:pt x="1924622" y="23336"/>
                            <a:pt x="1818894" y="23432"/>
                            <a:pt x="1713262" y="21526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39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4"/>
                            <a:pt x="922973" y="47434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514731" y="102299"/>
                            <a:pt x="257461" y="119158"/>
                            <a:pt x="0" y="119920"/>
                          </a:cubicBezTo>
                          <a:cubicBezTo>
                            <a:pt x="177451" y="120967"/>
                            <a:pt x="355187" y="114014"/>
                            <a:pt x="531686" y="99632"/>
                          </a:cubicBezTo>
                          <a:cubicBezTo>
                            <a:pt x="610648" y="92488"/>
                            <a:pt x="689229" y="83915"/>
                            <a:pt x="767429" y="73628"/>
                          </a:cubicBezTo>
                          <a:cubicBezTo>
                            <a:pt x="819436" y="67151"/>
                            <a:pt x="871157" y="59722"/>
                            <a:pt x="922973" y="52007"/>
                          </a:cubicBezTo>
                          <a:cubicBezTo>
                            <a:pt x="974693" y="44387"/>
                            <a:pt x="1026509" y="36671"/>
                            <a:pt x="1078897" y="30480"/>
                          </a:cubicBezTo>
                          <a:cubicBezTo>
                            <a:pt x="1131189" y="24193"/>
                            <a:pt x="1183958" y="19526"/>
                            <a:pt x="1237107" y="17526"/>
                          </a:cubicBezTo>
                          <a:cubicBezTo>
                            <a:pt x="1263587" y="16478"/>
                            <a:pt x="1290161" y="16002"/>
                            <a:pt x="1316736" y="15907"/>
                          </a:cubicBezTo>
                          <a:cubicBezTo>
                            <a:pt x="1343216" y="15907"/>
                            <a:pt x="1369790" y="16192"/>
                            <a:pt x="1396270" y="16669"/>
                          </a:cubicBezTo>
                          <a:cubicBezTo>
                            <a:pt x="1449229" y="17812"/>
                            <a:pt x="1502093" y="19907"/>
                            <a:pt x="1554861" y="21717"/>
                          </a:cubicBezTo>
                          <a:cubicBezTo>
                            <a:pt x="1607630" y="23622"/>
                            <a:pt x="1660493" y="24955"/>
                            <a:pt x="1713262" y="26099"/>
                          </a:cubicBezTo>
                          <a:cubicBezTo>
                            <a:pt x="1818894" y="28004"/>
                            <a:pt x="1924717" y="28004"/>
                            <a:pt x="2030349" y="26099"/>
                          </a:cubicBezTo>
                          <a:cubicBezTo>
                            <a:pt x="2090833" y="25337"/>
                            <a:pt x="2151317" y="23813"/>
                            <a:pt x="2211800" y="21812"/>
                          </a:cubicBezTo>
                          <a:cubicBezTo>
                            <a:pt x="2321719" y="16954"/>
                            <a:pt x="2431351" y="9906"/>
                            <a:pt x="2540699" y="953"/>
                          </a:cubicBezTo>
                          <a:lnTo>
                            <a:pt x="2540699" y="0"/>
                          </a:lnTo>
                          <a:cubicBezTo>
                            <a:pt x="2371058" y="12001"/>
                            <a:pt x="2200751" y="19431"/>
                            <a:pt x="2030444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1" name="Vrije vorm: vorm 18640">
                      <a:extLst>
                        <a:ext uri="{FF2B5EF4-FFF2-40B4-BE49-F238E27FC236}">
                          <a16:creationId xmlns:a16="http://schemas.microsoft.com/office/drawing/2014/main" id="{C32B8654-E00B-9798-4B7E-E418D06556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3123"/>
                      <a:ext cx="588454" cy="22797"/>
                    </a:xfrm>
                    <a:custGeom>
                      <a:avLst/>
                      <a:gdLst>
                        <a:gd name="connsiteX0" fmla="*/ 83439 w 588454"/>
                        <a:gd name="connsiteY0" fmla="*/ 22003 h 22797"/>
                        <a:gd name="connsiteX1" fmla="*/ 140399 w 588454"/>
                        <a:gd name="connsiteY1" fmla="*/ 22479 h 22797"/>
                        <a:gd name="connsiteX2" fmla="*/ 445865 w 588454"/>
                        <a:gd name="connsiteY2" fmla="*/ 13906 h 22797"/>
                        <a:gd name="connsiteX3" fmla="*/ 490347 w 588454"/>
                        <a:gd name="connsiteY3" fmla="*/ 11430 h 22797"/>
                        <a:gd name="connsiteX4" fmla="*/ 588455 w 588454"/>
                        <a:gd name="connsiteY4" fmla="*/ 0 h 22797"/>
                        <a:gd name="connsiteX5" fmla="*/ 445961 w 588454"/>
                        <a:gd name="connsiteY5" fmla="*/ 9334 h 22797"/>
                        <a:gd name="connsiteX6" fmla="*/ 140494 w 588454"/>
                        <a:gd name="connsiteY6" fmla="*/ 17907 h 22797"/>
                        <a:gd name="connsiteX7" fmla="*/ 1810 w 588454"/>
                        <a:gd name="connsiteY7" fmla="*/ 15621 h 22797"/>
                        <a:gd name="connsiteX8" fmla="*/ 0 w 588454"/>
                        <a:gd name="connsiteY8" fmla="*/ 15621 h 22797"/>
                        <a:gd name="connsiteX9" fmla="*/ 0 w 588454"/>
                        <a:gd name="connsiteY9" fmla="*/ 17240 h 22797"/>
                        <a:gd name="connsiteX10" fmla="*/ 1810 w 588454"/>
                        <a:gd name="connsiteY10" fmla="*/ 17335 h 22797"/>
                        <a:gd name="connsiteX11" fmla="*/ 1810 w 588454"/>
                        <a:gd name="connsiteY11" fmla="*/ 17335 h 22797"/>
                        <a:gd name="connsiteX12" fmla="*/ 83439 w 588454"/>
                        <a:gd name="connsiteY12" fmla="*/ 22098 h 22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588454" h="22797">
                          <a:moveTo>
                            <a:pt x="83439" y="22003"/>
                          </a:moveTo>
                          <a:cubicBezTo>
                            <a:pt x="102394" y="22193"/>
                            <a:pt x="121444" y="22574"/>
                            <a:pt x="140399" y="22479"/>
                          </a:cubicBezTo>
                          <a:cubicBezTo>
                            <a:pt x="242316" y="23813"/>
                            <a:pt x="344424" y="20955"/>
                            <a:pt x="445865" y="13906"/>
                          </a:cubicBezTo>
                          <a:cubicBezTo>
                            <a:pt x="460724" y="13240"/>
                            <a:pt x="475488" y="12287"/>
                            <a:pt x="490347" y="11430"/>
                          </a:cubicBezTo>
                          <a:cubicBezTo>
                            <a:pt x="523113" y="8001"/>
                            <a:pt x="555879" y="4286"/>
                            <a:pt x="588455" y="0"/>
                          </a:cubicBezTo>
                          <a:cubicBezTo>
                            <a:pt x="541020" y="4000"/>
                            <a:pt x="493490" y="7144"/>
                            <a:pt x="445961" y="9334"/>
                          </a:cubicBezTo>
                          <a:cubicBezTo>
                            <a:pt x="344519" y="16383"/>
                            <a:pt x="242411" y="19240"/>
                            <a:pt x="140494" y="17907"/>
                          </a:cubicBezTo>
                          <a:cubicBezTo>
                            <a:pt x="94298" y="18097"/>
                            <a:pt x="48101" y="17145"/>
                            <a:pt x="1810" y="15621"/>
                          </a:cubicBezTo>
                          <a:lnTo>
                            <a:pt x="0" y="15621"/>
                          </a:lnTo>
                          <a:cubicBezTo>
                            <a:pt x="0" y="15621"/>
                            <a:pt x="0" y="17240"/>
                            <a:pt x="0" y="17240"/>
                          </a:cubicBezTo>
                          <a:cubicBezTo>
                            <a:pt x="571" y="17240"/>
                            <a:pt x="1238" y="17240"/>
                            <a:pt x="1810" y="17335"/>
                          </a:cubicBezTo>
                          <a:lnTo>
                            <a:pt x="1810" y="17335"/>
                          </a:lnTo>
                          <a:cubicBezTo>
                            <a:pt x="28956" y="19240"/>
                            <a:pt x="56198" y="20764"/>
                            <a:pt x="83439" y="2209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2" name="Vrije vorm: vorm 18641">
                      <a:extLst>
                        <a:ext uri="{FF2B5EF4-FFF2-40B4-BE49-F238E27FC236}">
                          <a16:creationId xmlns:a16="http://schemas.microsoft.com/office/drawing/2014/main" id="{D3553027-C595-20C7-10B9-EF5E9CAEDF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4405"/>
                      <a:ext cx="832104" cy="40153"/>
                    </a:xfrm>
                    <a:custGeom>
                      <a:avLst/>
                      <a:gdLst>
                        <a:gd name="connsiteX0" fmla="*/ 240697 w 832104"/>
                        <a:gd name="connsiteY0" fmla="*/ 11293 h 40153"/>
                        <a:gd name="connsiteX1" fmla="*/ 644462 w 832104"/>
                        <a:gd name="connsiteY1" fmla="*/ 8245 h 40153"/>
                        <a:gd name="connsiteX2" fmla="*/ 701707 w 832104"/>
                        <a:gd name="connsiteY2" fmla="*/ 11579 h 40153"/>
                        <a:gd name="connsiteX3" fmla="*/ 832104 w 832104"/>
                        <a:gd name="connsiteY3" fmla="*/ 15103 h 40153"/>
                        <a:gd name="connsiteX4" fmla="*/ 644462 w 832104"/>
                        <a:gd name="connsiteY4" fmla="*/ 3673 h 40153"/>
                        <a:gd name="connsiteX5" fmla="*/ 240697 w 832104"/>
                        <a:gd name="connsiteY5" fmla="*/ 6721 h 40153"/>
                        <a:gd name="connsiteX6" fmla="*/ 0 w 832104"/>
                        <a:gd name="connsiteY6" fmla="*/ 40154 h 40153"/>
                        <a:gd name="connsiteX7" fmla="*/ 164973 w 832104"/>
                        <a:gd name="connsiteY7" fmla="*/ 19008 h 40153"/>
                        <a:gd name="connsiteX8" fmla="*/ 240697 w 832104"/>
                        <a:gd name="connsiteY8" fmla="*/ 11388 h 4015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153">
                          <a:moveTo>
                            <a:pt x="240697" y="11293"/>
                          </a:moveTo>
                          <a:cubicBezTo>
                            <a:pt x="374999" y="2054"/>
                            <a:pt x="510159" y="3483"/>
                            <a:pt x="644462" y="8245"/>
                          </a:cubicBezTo>
                          <a:cubicBezTo>
                            <a:pt x="663607" y="9293"/>
                            <a:pt x="682657" y="10436"/>
                            <a:pt x="701707" y="11579"/>
                          </a:cubicBezTo>
                          <a:cubicBezTo>
                            <a:pt x="745141" y="12627"/>
                            <a:pt x="788670" y="13770"/>
                            <a:pt x="832104" y="15103"/>
                          </a:cubicBezTo>
                          <a:cubicBezTo>
                            <a:pt x="769620" y="11008"/>
                            <a:pt x="707136" y="6912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ubicBezTo>
                            <a:pt x="159258" y="13484"/>
                            <a:pt x="78486" y="24247"/>
                            <a:pt x="0" y="40154"/>
                          </a:cubicBezTo>
                          <a:cubicBezTo>
                            <a:pt x="54388" y="30724"/>
                            <a:pt x="109538" y="23866"/>
                            <a:pt x="164973" y="19008"/>
                          </a:cubicBezTo>
                          <a:cubicBezTo>
                            <a:pt x="190119" y="16056"/>
                            <a:pt x="215360" y="13484"/>
                            <a:pt x="240697" y="1138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3" name="Vrije vorm: vorm 18642">
                      <a:extLst>
                        <a:ext uri="{FF2B5EF4-FFF2-40B4-BE49-F238E27FC236}">
                          <a16:creationId xmlns:a16="http://schemas.microsoft.com/office/drawing/2014/main" id="{16F1A4C8-CA69-2D99-A135-667F45A2EDF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67303"/>
                      <a:ext cx="352901" cy="6762"/>
                    </a:xfrm>
                    <a:custGeom>
                      <a:avLst/>
                      <a:gdLst>
                        <a:gd name="connsiteX0" fmla="*/ 135255 w 352901"/>
                        <a:gd name="connsiteY0" fmla="*/ 1238 h 6762"/>
                        <a:gd name="connsiteX1" fmla="*/ 0 w 352901"/>
                        <a:gd name="connsiteY1" fmla="*/ 4096 h 6762"/>
                        <a:gd name="connsiteX2" fmla="*/ 94012 w 352901"/>
                        <a:gd name="connsiteY2" fmla="*/ 6763 h 6762"/>
                        <a:gd name="connsiteX3" fmla="*/ 135255 w 352901"/>
                        <a:gd name="connsiteY3" fmla="*/ 5905 h 6762"/>
                        <a:gd name="connsiteX4" fmla="*/ 352901 w 352901"/>
                        <a:gd name="connsiteY4" fmla="*/ 4667 h 6762"/>
                        <a:gd name="connsiteX5" fmla="*/ 352901 w 352901"/>
                        <a:gd name="connsiteY5" fmla="*/ 0 h 6762"/>
                        <a:gd name="connsiteX6" fmla="*/ 135255 w 352901"/>
                        <a:gd name="connsiteY6" fmla="*/ 1238 h 676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6762">
                          <a:moveTo>
                            <a:pt x="135255" y="1238"/>
                          </a:moveTo>
                          <a:cubicBezTo>
                            <a:pt x="90202" y="2381"/>
                            <a:pt x="45053" y="3334"/>
                            <a:pt x="0" y="4096"/>
                          </a:cubicBezTo>
                          <a:cubicBezTo>
                            <a:pt x="31337" y="5048"/>
                            <a:pt x="62675" y="5905"/>
                            <a:pt x="94012" y="6763"/>
                          </a:cubicBezTo>
                          <a:cubicBezTo>
                            <a:pt x="107728" y="6477"/>
                            <a:pt x="121539" y="6191"/>
                            <a:pt x="135255" y="5905"/>
                          </a:cubicBezTo>
                          <a:cubicBezTo>
                            <a:pt x="207835" y="5905"/>
                            <a:pt x="280321" y="5429"/>
                            <a:pt x="352901" y="4667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4" name="Vrije vorm: vorm 18643">
                      <a:extLst>
                        <a:ext uri="{FF2B5EF4-FFF2-40B4-BE49-F238E27FC236}">
                          <a16:creationId xmlns:a16="http://schemas.microsoft.com/office/drawing/2014/main" id="{C5C448BA-E6C4-1EEB-FC22-FCF1F3F1EFA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791" y="2985551"/>
                      <a:ext cx="1178147" cy="46620"/>
                    </a:xfrm>
                    <a:custGeom>
                      <a:avLst/>
                      <a:gdLst>
                        <a:gd name="connsiteX0" fmla="*/ 166307 w 1178147"/>
                        <a:gd name="connsiteY0" fmla="*/ 45843 h 46620"/>
                        <a:gd name="connsiteX1" fmla="*/ 280416 w 1178147"/>
                        <a:gd name="connsiteY1" fmla="*/ 46319 h 46620"/>
                        <a:gd name="connsiteX2" fmla="*/ 433578 w 1178147"/>
                        <a:gd name="connsiteY2" fmla="*/ 42128 h 46620"/>
                        <a:gd name="connsiteX3" fmla="*/ 471773 w 1178147"/>
                        <a:gd name="connsiteY3" fmla="*/ 39937 h 46620"/>
                        <a:gd name="connsiteX4" fmla="*/ 509969 w 1178147"/>
                        <a:gd name="connsiteY4" fmla="*/ 37366 h 46620"/>
                        <a:gd name="connsiteX5" fmla="*/ 586169 w 1178147"/>
                        <a:gd name="connsiteY5" fmla="*/ 31270 h 46620"/>
                        <a:gd name="connsiteX6" fmla="*/ 891635 w 1178147"/>
                        <a:gd name="connsiteY6" fmla="*/ 6886 h 46620"/>
                        <a:gd name="connsiteX7" fmla="*/ 979361 w 1178147"/>
                        <a:gd name="connsiteY7" fmla="*/ 4790 h 46620"/>
                        <a:gd name="connsiteX8" fmla="*/ 1035272 w 1178147"/>
                        <a:gd name="connsiteY8" fmla="*/ 3933 h 46620"/>
                        <a:gd name="connsiteX9" fmla="*/ 1178147 w 1178147"/>
                        <a:gd name="connsiteY9" fmla="*/ 10315 h 46620"/>
                        <a:gd name="connsiteX10" fmla="*/ 1035368 w 1178147"/>
                        <a:gd name="connsiteY10" fmla="*/ 599 h 46620"/>
                        <a:gd name="connsiteX11" fmla="*/ 891540 w 1178147"/>
                        <a:gd name="connsiteY11" fmla="*/ 2218 h 46620"/>
                        <a:gd name="connsiteX12" fmla="*/ 586073 w 1178147"/>
                        <a:gd name="connsiteY12" fmla="*/ 26602 h 46620"/>
                        <a:gd name="connsiteX13" fmla="*/ 509873 w 1178147"/>
                        <a:gd name="connsiteY13" fmla="*/ 32698 h 46620"/>
                        <a:gd name="connsiteX14" fmla="*/ 471678 w 1178147"/>
                        <a:gd name="connsiteY14" fmla="*/ 35270 h 46620"/>
                        <a:gd name="connsiteX15" fmla="*/ 433483 w 1178147"/>
                        <a:gd name="connsiteY15" fmla="*/ 37461 h 46620"/>
                        <a:gd name="connsiteX16" fmla="*/ 280321 w 1178147"/>
                        <a:gd name="connsiteY16" fmla="*/ 41652 h 46620"/>
                        <a:gd name="connsiteX17" fmla="*/ 1810 w 1178147"/>
                        <a:gd name="connsiteY17" fmla="*/ 33746 h 46620"/>
                        <a:gd name="connsiteX18" fmla="*/ 1810 w 1178147"/>
                        <a:gd name="connsiteY18" fmla="*/ 33746 h 46620"/>
                        <a:gd name="connsiteX19" fmla="*/ 0 w 1178147"/>
                        <a:gd name="connsiteY19" fmla="*/ 33651 h 46620"/>
                        <a:gd name="connsiteX20" fmla="*/ 0 w 1178147"/>
                        <a:gd name="connsiteY20" fmla="*/ 35270 h 46620"/>
                        <a:gd name="connsiteX21" fmla="*/ 1810 w 1178147"/>
                        <a:gd name="connsiteY21" fmla="*/ 35461 h 46620"/>
                        <a:gd name="connsiteX22" fmla="*/ 1810 w 1178147"/>
                        <a:gd name="connsiteY22" fmla="*/ 35461 h 46620"/>
                        <a:gd name="connsiteX23" fmla="*/ 166211 w 1178147"/>
                        <a:gd name="connsiteY23" fmla="*/ 45748 h 466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147" h="46620">
                          <a:moveTo>
                            <a:pt x="166307" y="45843"/>
                          </a:moveTo>
                          <a:cubicBezTo>
                            <a:pt x="204311" y="46605"/>
                            <a:pt x="242411" y="46891"/>
                            <a:pt x="280416" y="46319"/>
                          </a:cubicBezTo>
                          <a:cubicBezTo>
                            <a:pt x="331470" y="46129"/>
                            <a:pt x="382619" y="44700"/>
                            <a:pt x="433578" y="42128"/>
                          </a:cubicBezTo>
                          <a:cubicBezTo>
                            <a:pt x="446342" y="41366"/>
                            <a:pt x="459105" y="40795"/>
                            <a:pt x="471773" y="39937"/>
                          </a:cubicBezTo>
                          <a:lnTo>
                            <a:pt x="509969" y="37366"/>
                          </a:lnTo>
                          <a:cubicBezTo>
                            <a:pt x="535400" y="35461"/>
                            <a:pt x="560832" y="33460"/>
                            <a:pt x="586169" y="31270"/>
                          </a:cubicBezTo>
                          <a:cubicBezTo>
                            <a:pt x="687800" y="22697"/>
                            <a:pt x="789242" y="12124"/>
                            <a:pt x="891635" y="6886"/>
                          </a:cubicBezTo>
                          <a:cubicBezTo>
                            <a:pt x="920877" y="5743"/>
                            <a:pt x="950119" y="4981"/>
                            <a:pt x="979361" y="4790"/>
                          </a:cubicBezTo>
                          <a:cubicBezTo>
                            <a:pt x="998030" y="4219"/>
                            <a:pt x="1016603" y="3838"/>
                            <a:pt x="1035272" y="3933"/>
                          </a:cubicBezTo>
                          <a:cubicBezTo>
                            <a:pt x="1082993" y="3933"/>
                            <a:pt x="1130713" y="5933"/>
                            <a:pt x="1178147" y="10315"/>
                          </a:cubicBezTo>
                          <a:cubicBezTo>
                            <a:pt x="1130999" y="4885"/>
                            <a:pt x="1083278" y="1837"/>
                            <a:pt x="1035368" y="599"/>
                          </a:cubicBezTo>
                          <a:cubicBezTo>
                            <a:pt x="987457" y="-734"/>
                            <a:pt x="939451" y="313"/>
                            <a:pt x="891540" y="2218"/>
                          </a:cubicBezTo>
                          <a:cubicBezTo>
                            <a:pt x="789051" y="7457"/>
                            <a:pt x="687610" y="18030"/>
                            <a:pt x="586073" y="26602"/>
                          </a:cubicBezTo>
                          <a:cubicBezTo>
                            <a:pt x="560642" y="28793"/>
                            <a:pt x="535305" y="30793"/>
                            <a:pt x="509873" y="32698"/>
                          </a:cubicBezTo>
                          <a:lnTo>
                            <a:pt x="471678" y="35270"/>
                          </a:lnTo>
                          <a:cubicBezTo>
                            <a:pt x="458915" y="36127"/>
                            <a:pt x="446246" y="36699"/>
                            <a:pt x="433483" y="37461"/>
                          </a:cubicBezTo>
                          <a:cubicBezTo>
                            <a:pt x="382524" y="40033"/>
                            <a:pt x="331375" y="41366"/>
                            <a:pt x="280321" y="41652"/>
                          </a:cubicBezTo>
                          <a:cubicBezTo>
                            <a:pt x="187357" y="42985"/>
                            <a:pt x="94393" y="40223"/>
                            <a:pt x="1810" y="33746"/>
                          </a:cubicBezTo>
                          <a:lnTo>
                            <a:pt x="1810" y="33746"/>
                          </a:lnTo>
                          <a:cubicBezTo>
                            <a:pt x="1238" y="33746"/>
                            <a:pt x="571" y="33746"/>
                            <a:pt x="0" y="33651"/>
                          </a:cubicBezTo>
                          <a:lnTo>
                            <a:pt x="0" y="35270"/>
                          </a:lnTo>
                          <a:cubicBezTo>
                            <a:pt x="571" y="35270"/>
                            <a:pt x="1238" y="35365"/>
                            <a:pt x="1810" y="35461"/>
                          </a:cubicBezTo>
                          <a:lnTo>
                            <a:pt x="1810" y="35461"/>
                          </a:lnTo>
                          <a:cubicBezTo>
                            <a:pt x="56388" y="40223"/>
                            <a:pt x="111157" y="43652"/>
                            <a:pt x="166211" y="457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5" name="Vrije vorm: vorm 18644">
                      <a:extLst>
                        <a:ext uri="{FF2B5EF4-FFF2-40B4-BE49-F238E27FC236}">
                          <a16:creationId xmlns:a16="http://schemas.microsoft.com/office/drawing/2014/main" id="{9DEE38E1-8BAC-4784-32EB-222A184EEA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1580"/>
                      <a:ext cx="219932" cy="13239"/>
                    </a:xfrm>
                    <a:custGeom>
                      <a:avLst/>
                      <a:gdLst>
                        <a:gd name="connsiteX0" fmla="*/ 170783 w 219932"/>
                        <a:gd name="connsiteY0" fmla="*/ 11525 h 13239"/>
                        <a:gd name="connsiteX1" fmla="*/ 185547 w 219932"/>
                        <a:gd name="connsiteY1" fmla="*/ 13240 h 13239"/>
                        <a:gd name="connsiteX2" fmla="*/ 219932 w 219932"/>
                        <a:gd name="connsiteY2" fmla="*/ 12573 h 13239"/>
                        <a:gd name="connsiteX3" fmla="*/ 170783 w 219932"/>
                        <a:gd name="connsiteY3" fmla="*/ 6858 h 13239"/>
                        <a:gd name="connsiteX4" fmla="*/ 64865 w 219932"/>
                        <a:gd name="connsiteY4" fmla="*/ 857 h 13239"/>
                        <a:gd name="connsiteX5" fmla="*/ 0 w 219932"/>
                        <a:gd name="connsiteY5" fmla="*/ 0 h 13239"/>
                        <a:gd name="connsiteX6" fmla="*/ 44482 w 219932"/>
                        <a:gd name="connsiteY6" fmla="*/ 5239 h 13239"/>
                        <a:gd name="connsiteX7" fmla="*/ 64770 w 219932"/>
                        <a:gd name="connsiteY7" fmla="*/ 5525 h 13239"/>
                        <a:gd name="connsiteX8" fmla="*/ 170688 w 219932"/>
                        <a:gd name="connsiteY8" fmla="*/ 11525 h 1323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3239">
                          <a:moveTo>
                            <a:pt x="170783" y="11525"/>
                          </a:moveTo>
                          <a:lnTo>
                            <a:pt x="185547" y="13240"/>
                          </a:lnTo>
                          <a:lnTo>
                            <a:pt x="219932" y="12573"/>
                          </a:lnTo>
                          <a:lnTo>
                            <a:pt x="170783" y="6858"/>
                          </a:ln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43243" y="667"/>
                            <a:pt x="21622" y="381"/>
                            <a:pt x="0" y="0"/>
                          </a:cubicBezTo>
                          <a:cubicBezTo>
                            <a:pt x="14859" y="1810"/>
                            <a:pt x="29718" y="3524"/>
                            <a:pt x="44482" y="5239"/>
                          </a:cubicBezTo>
                          <a:cubicBezTo>
                            <a:pt x="51244" y="5239"/>
                            <a:pt x="58007" y="5429"/>
                            <a:pt x="64770" y="5525"/>
                          </a:cubicBezTo>
                          <a:cubicBezTo>
                            <a:pt x="100013" y="7715"/>
                            <a:pt x="135350" y="9716"/>
                            <a:pt x="170688" y="1152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6" name="Vrije vorm: vorm 18645">
                      <a:extLst>
                        <a:ext uri="{FF2B5EF4-FFF2-40B4-BE49-F238E27FC236}">
                          <a16:creationId xmlns:a16="http://schemas.microsoft.com/office/drawing/2014/main" id="{9A7B5563-E8CA-661D-AD8A-E4C4E67337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670" y="3000628"/>
                      <a:ext cx="311848" cy="18298"/>
                    </a:xfrm>
                    <a:custGeom>
                      <a:avLst/>
                      <a:gdLst>
                        <a:gd name="connsiteX0" fmla="*/ 241459 w 311848"/>
                        <a:gd name="connsiteY0" fmla="*/ 7429 h 18298"/>
                        <a:gd name="connsiteX1" fmla="*/ 263652 w 311848"/>
                        <a:gd name="connsiteY1" fmla="*/ 6572 h 18298"/>
                        <a:gd name="connsiteX2" fmla="*/ 311849 w 311848"/>
                        <a:gd name="connsiteY2" fmla="*/ 0 h 18298"/>
                        <a:gd name="connsiteX3" fmla="*/ 241364 w 311848"/>
                        <a:gd name="connsiteY3" fmla="*/ 2762 h 18298"/>
                        <a:gd name="connsiteX4" fmla="*/ 91345 w 311848"/>
                        <a:gd name="connsiteY4" fmla="*/ 11811 h 18298"/>
                        <a:gd name="connsiteX5" fmla="*/ 0 w 311848"/>
                        <a:gd name="connsiteY5" fmla="*/ 18002 h 18298"/>
                        <a:gd name="connsiteX6" fmla="*/ 63627 w 311848"/>
                        <a:gd name="connsiteY6" fmla="*/ 18288 h 18298"/>
                        <a:gd name="connsiteX7" fmla="*/ 91345 w 311848"/>
                        <a:gd name="connsiteY7" fmla="*/ 16383 h 18298"/>
                        <a:gd name="connsiteX8" fmla="*/ 241364 w 311848"/>
                        <a:gd name="connsiteY8" fmla="*/ 7334 h 182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8298">
                          <a:moveTo>
                            <a:pt x="241459" y="7429"/>
                          </a:moveTo>
                          <a:cubicBezTo>
                            <a:pt x="248888" y="7239"/>
                            <a:pt x="256318" y="6858"/>
                            <a:pt x="263652" y="6572"/>
                          </a:cubicBezTo>
                          <a:cubicBezTo>
                            <a:pt x="279749" y="4477"/>
                            <a:pt x="295847" y="2381"/>
                            <a:pt x="311849" y="0"/>
                          </a:cubicBezTo>
                          <a:cubicBezTo>
                            <a:pt x="288322" y="1143"/>
                            <a:pt x="264890" y="2096"/>
                            <a:pt x="241364" y="2762"/>
                          </a:cubicBezTo>
                          <a:cubicBezTo>
                            <a:pt x="191453" y="6667"/>
                            <a:pt x="141446" y="9716"/>
                            <a:pt x="91345" y="11811"/>
                          </a:cubicBezTo>
                          <a:cubicBezTo>
                            <a:pt x="60960" y="14192"/>
                            <a:pt x="30480" y="16288"/>
                            <a:pt x="0" y="18002"/>
                          </a:cubicBezTo>
                          <a:cubicBezTo>
                            <a:pt x="21241" y="18383"/>
                            <a:pt x="42386" y="18288"/>
                            <a:pt x="63627" y="18288"/>
                          </a:cubicBezTo>
                          <a:cubicBezTo>
                            <a:pt x="72866" y="17621"/>
                            <a:pt x="82106" y="17145"/>
                            <a:pt x="91345" y="16383"/>
                          </a:cubicBezTo>
                          <a:cubicBezTo>
                            <a:pt x="141446" y="14288"/>
                            <a:pt x="191453" y="11240"/>
                            <a:pt x="241364" y="7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7" name="Vrije vorm: vorm 18646">
                      <a:extLst>
                        <a:ext uri="{FF2B5EF4-FFF2-40B4-BE49-F238E27FC236}">
                          <a16:creationId xmlns:a16="http://schemas.microsoft.com/office/drawing/2014/main" id="{ED2BF8BC-E310-4677-7A0A-076334ABDF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87782"/>
                      <a:ext cx="295465" cy="7715"/>
                    </a:xfrm>
                    <a:custGeom>
                      <a:avLst/>
                      <a:gdLst>
                        <a:gd name="connsiteX0" fmla="*/ 229076 w 295465"/>
                        <a:gd name="connsiteY0" fmla="*/ 1810 h 7715"/>
                        <a:gd name="connsiteX1" fmla="*/ 86677 w 295465"/>
                        <a:gd name="connsiteY1" fmla="*/ 0 h 7715"/>
                        <a:gd name="connsiteX2" fmla="*/ 0 w 295465"/>
                        <a:gd name="connsiteY2" fmla="*/ 2191 h 7715"/>
                        <a:gd name="connsiteX3" fmla="*/ 60103 w 295465"/>
                        <a:gd name="connsiteY3" fmla="*/ 5334 h 7715"/>
                        <a:gd name="connsiteX4" fmla="*/ 86677 w 295465"/>
                        <a:gd name="connsiteY4" fmla="*/ 4572 h 7715"/>
                        <a:gd name="connsiteX5" fmla="*/ 229076 w 295465"/>
                        <a:gd name="connsiteY5" fmla="*/ 6382 h 7715"/>
                        <a:gd name="connsiteX6" fmla="*/ 249174 w 295465"/>
                        <a:gd name="connsiteY6" fmla="*/ 7715 h 7715"/>
                        <a:gd name="connsiteX7" fmla="*/ 295465 w 295465"/>
                        <a:gd name="connsiteY7" fmla="*/ 6001 h 7715"/>
                        <a:gd name="connsiteX8" fmla="*/ 229076 w 295465"/>
                        <a:gd name="connsiteY8" fmla="*/ 181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229076" y="1810"/>
                          </a:moveTo>
                          <a:lnTo>
                            <a:pt x="86677" y="0"/>
                          </a:lnTo>
                          <a:lnTo>
                            <a:pt x="0" y="2191"/>
                          </a:lnTo>
                          <a:lnTo>
                            <a:pt x="60103" y="5334"/>
                          </a:lnTo>
                          <a:lnTo>
                            <a:pt x="86677" y="4572"/>
                          </a:lnTo>
                          <a:lnTo>
                            <a:pt x="229076" y="6382"/>
                          </a:lnTo>
                          <a:lnTo>
                            <a:pt x="249174" y="7715"/>
                          </a:lnTo>
                          <a:lnTo>
                            <a:pt x="295465" y="6001"/>
                          </a:lnTo>
                          <a:lnTo>
                            <a:pt x="229076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8" name="Vrije vorm: vorm 18647">
                      <a:extLst>
                        <a:ext uri="{FF2B5EF4-FFF2-40B4-BE49-F238E27FC236}">
                          <a16:creationId xmlns:a16="http://schemas.microsoft.com/office/drawing/2014/main" id="{4882E730-4D58-70AC-9C24-5AF9676C33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591938" y="3066161"/>
                      <a:ext cx="994791" cy="14668"/>
                    </a:xfrm>
                    <a:custGeom>
                      <a:avLst/>
                      <a:gdLst>
                        <a:gd name="connsiteX0" fmla="*/ 291560 w 994791"/>
                        <a:gd name="connsiteY0" fmla="*/ 1333 h 14668"/>
                        <a:gd name="connsiteX1" fmla="*/ 101346 w 994791"/>
                        <a:gd name="connsiteY1" fmla="*/ 6191 h 14668"/>
                        <a:gd name="connsiteX2" fmla="*/ 0 w 994791"/>
                        <a:gd name="connsiteY2" fmla="*/ 8763 h 14668"/>
                        <a:gd name="connsiteX3" fmla="*/ 291465 w 994791"/>
                        <a:gd name="connsiteY3" fmla="*/ 14668 h 14668"/>
                        <a:gd name="connsiteX4" fmla="*/ 770858 w 994791"/>
                        <a:gd name="connsiteY4" fmla="*/ 13335 h 14668"/>
                        <a:gd name="connsiteX5" fmla="*/ 994791 w 994791"/>
                        <a:gd name="connsiteY5" fmla="*/ 6096 h 14668"/>
                        <a:gd name="connsiteX6" fmla="*/ 916972 w 994791"/>
                        <a:gd name="connsiteY6" fmla="*/ 4000 h 14668"/>
                        <a:gd name="connsiteX7" fmla="*/ 770858 w 994791"/>
                        <a:gd name="connsiteY7" fmla="*/ 0 h 14668"/>
                        <a:gd name="connsiteX8" fmla="*/ 291560 w 994791"/>
                        <a:gd name="connsiteY8" fmla="*/ 1333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94791" h="14668">
                          <a:moveTo>
                            <a:pt x="291560" y="1333"/>
                          </a:moveTo>
                          <a:lnTo>
                            <a:pt x="101346" y="6191"/>
                          </a:lnTo>
                          <a:lnTo>
                            <a:pt x="0" y="8763"/>
                          </a:lnTo>
                          <a:lnTo>
                            <a:pt x="291465" y="14668"/>
                          </a:lnTo>
                          <a:lnTo>
                            <a:pt x="770858" y="13335"/>
                          </a:lnTo>
                          <a:lnTo>
                            <a:pt x="994791" y="6096"/>
                          </a:lnTo>
                          <a:lnTo>
                            <a:pt x="916972" y="4000"/>
                          </a:lnTo>
                          <a:lnTo>
                            <a:pt x="770858" y="0"/>
                          </a:lnTo>
                          <a:lnTo>
                            <a:pt x="291560" y="1333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49" name="Vrije vorm: vorm 18648">
                      <a:extLst>
                        <a:ext uri="{FF2B5EF4-FFF2-40B4-BE49-F238E27FC236}">
                          <a16:creationId xmlns:a16="http://schemas.microsoft.com/office/drawing/2014/main" id="{3AA95D61-2F31-80B0-8F3F-4AAD499D06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07975"/>
                      <a:ext cx="2111692" cy="81724"/>
                    </a:xfrm>
                    <a:custGeom>
                      <a:avLst/>
                      <a:gdLst>
                        <a:gd name="connsiteX0" fmla="*/ 1888998 w 2111692"/>
                        <a:gd name="connsiteY0" fmla="*/ 14097 h 81724"/>
                        <a:gd name="connsiteX1" fmla="*/ 1648587 w 2111692"/>
                        <a:gd name="connsiteY1" fmla="*/ 12573 h 81724"/>
                        <a:gd name="connsiteX2" fmla="*/ 1135475 w 2111692"/>
                        <a:gd name="connsiteY2" fmla="*/ 13716 h 81724"/>
                        <a:gd name="connsiteX3" fmla="*/ 879158 w 2111692"/>
                        <a:gd name="connsiteY3" fmla="*/ 5620 h 81724"/>
                        <a:gd name="connsiteX4" fmla="*/ 749903 w 2111692"/>
                        <a:gd name="connsiteY4" fmla="*/ 952 h 81724"/>
                        <a:gd name="connsiteX5" fmla="*/ 684562 w 2111692"/>
                        <a:gd name="connsiteY5" fmla="*/ 0 h 81724"/>
                        <a:gd name="connsiteX6" fmla="*/ 651796 w 2111692"/>
                        <a:gd name="connsiteY6" fmla="*/ 191 h 81724"/>
                        <a:gd name="connsiteX7" fmla="*/ 635413 w 2111692"/>
                        <a:gd name="connsiteY7" fmla="*/ 191 h 81724"/>
                        <a:gd name="connsiteX8" fmla="*/ 619030 w 2111692"/>
                        <a:gd name="connsiteY8" fmla="*/ 667 h 81724"/>
                        <a:gd name="connsiteX9" fmla="*/ 305848 w 2111692"/>
                        <a:gd name="connsiteY9" fmla="*/ 32385 h 81724"/>
                        <a:gd name="connsiteX10" fmla="*/ 69818 w 2111692"/>
                        <a:gd name="connsiteY10" fmla="*/ 69818 h 81724"/>
                        <a:gd name="connsiteX11" fmla="*/ 0 w 2111692"/>
                        <a:gd name="connsiteY11" fmla="*/ 81725 h 81724"/>
                        <a:gd name="connsiteX12" fmla="*/ 310420 w 2111692"/>
                        <a:gd name="connsiteY12" fmla="*/ 52102 h 81724"/>
                        <a:gd name="connsiteX13" fmla="*/ 620554 w 2111692"/>
                        <a:gd name="connsiteY13" fmla="*/ 40576 h 81724"/>
                        <a:gd name="connsiteX14" fmla="*/ 875157 w 2111692"/>
                        <a:gd name="connsiteY14" fmla="*/ 45529 h 81724"/>
                        <a:gd name="connsiteX15" fmla="*/ 1133285 w 2111692"/>
                        <a:gd name="connsiteY15" fmla="*/ 53626 h 81724"/>
                        <a:gd name="connsiteX16" fmla="*/ 1650397 w 2111692"/>
                        <a:gd name="connsiteY16" fmla="*/ 52483 h 81724"/>
                        <a:gd name="connsiteX17" fmla="*/ 1890808 w 2111692"/>
                        <a:gd name="connsiteY17" fmla="*/ 34004 h 81724"/>
                        <a:gd name="connsiteX18" fmla="*/ 2111693 w 2111692"/>
                        <a:gd name="connsiteY18" fmla="*/ 12478 h 81724"/>
                        <a:gd name="connsiteX19" fmla="*/ 2111693 w 2111692"/>
                        <a:gd name="connsiteY19" fmla="*/ 10954 h 81724"/>
                        <a:gd name="connsiteX20" fmla="*/ 2074450 w 2111692"/>
                        <a:gd name="connsiteY20" fmla="*/ 11716 h 81724"/>
                        <a:gd name="connsiteX21" fmla="*/ 1888998 w 2111692"/>
                        <a:gd name="connsiteY21" fmla="*/ 14192 h 8172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</a:cxnLst>
                      <a:rect l="l" t="t" r="r" b="b"/>
                      <a:pathLst>
                        <a:path w="2111692" h="81724">
                          <a:moveTo>
                            <a:pt x="1888998" y="14097"/>
                          </a:moveTo>
                          <a:cubicBezTo>
                            <a:pt x="1808798" y="14478"/>
                            <a:pt x="1728597" y="13811"/>
                            <a:pt x="1648587" y="12573"/>
                          </a:cubicBezTo>
                          <a:cubicBezTo>
                            <a:pt x="1477613" y="16954"/>
                            <a:pt x="1306449" y="17050"/>
                            <a:pt x="1135475" y="13716"/>
                          </a:cubicBezTo>
                          <a:cubicBezTo>
                            <a:pt x="1049941" y="12097"/>
                            <a:pt x="964597" y="9144"/>
                            <a:pt x="879158" y="5620"/>
                          </a:cubicBezTo>
                          <a:cubicBezTo>
                            <a:pt x="836295" y="3810"/>
                            <a:pt x="793242" y="2000"/>
                            <a:pt x="749903" y="952"/>
                          </a:cubicBezTo>
                          <a:cubicBezTo>
                            <a:pt x="728186" y="381"/>
                            <a:pt x="706469" y="0"/>
                            <a:pt x="684562" y="0"/>
                          </a:cubicBezTo>
                          <a:cubicBezTo>
                            <a:pt x="673608" y="0"/>
                            <a:pt x="662750" y="95"/>
                            <a:pt x="651796" y="191"/>
                          </a:cubicBezTo>
                          <a:lnTo>
                            <a:pt x="635413" y="191"/>
                          </a:lnTo>
                          <a:cubicBezTo>
                            <a:pt x="635413" y="191"/>
                            <a:pt x="619030" y="667"/>
                            <a:pt x="619030" y="667"/>
                          </a:cubicBezTo>
                          <a:cubicBezTo>
                            <a:pt x="513016" y="6191"/>
                            <a:pt x="408718" y="17812"/>
                            <a:pt x="305848" y="32385"/>
                          </a:cubicBezTo>
                          <a:cubicBezTo>
                            <a:pt x="226600" y="43625"/>
                            <a:pt x="148114" y="56483"/>
                            <a:pt x="69818" y="69818"/>
                          </a:cubicBezTo>
                          <a:cubicBezTo>
                            <a:pt x="46482" y="73819"/>
                            <a:pt x="23241" y="77724"/>
                            <a:pt x="0" y="81725"/>
                          </a:cubicBezTo>
                          <a:cubicBezTo>
                            <a:pt x="103441" y="70771"/>
                            <a:pt x="206883" y="60008"/>
                            <a:pt x="310420" y="52102"/>
                          </a:cubicBezTo>
                          <a:cubicBezTo>
                            <a:pt x="413957" y="44196"/>
                            <a:pt x="517684" y="39433"/>
                            <a:pt x="620554" y="40576"/>
                          </a:cubicBezTo>
                          <a:cubicBezTo>
                            <a:pt x="704850" y="38481"/>
                            <a:pt x="789432" y="42005"/>
                            <a:pt x="875157" y="45529"/>
                          </a:cubicBezTo>
                          <a:cubicBezTo>
                            <a:pt x="961073" y="49054"/>
                            <a:pt x="1047179" y="52006"/>
                            <a:pt x="1133285" y="53626"/>
                          </a:cubicBezTo>
                          <a:cubicBezTo>
                            <a:pt x="1305592" y="56959"/>
                            <a:pt x="1478090" y="56864"/>
                            <a:pt x="1650397" y="52483"/>
                          </a:cubicBezTo>
                          <a:cubicBezTo>
                            <a:pt x="1730692" y="47149"/>
                            <a:pt x="1810893" y="41148"/>
                            <a:pt x="1890808" y="34004"/>
                          </a:cubicBezTo>
                          <a:cubicBezTo>
                            <a:pt x="1964627" y="27527"/>
                            <a:pt x="2038255" y="20288"/>
                            <a:pt x="2111693" y="12478"/>
                          </a:cubicBezTo>
                          <a:lnTo>
                            <a:pt x="2111693" y="10954"/>
                          </a:lnTo>
                          <a:cubicBezTo>
                            <a:pt x="2099310" y="11239"/>
                            <a:pt x="2086832" y="11430"/>
                            <a:pt x="2074450" y="11716"/>
                          </a:cubicBezTo>
                          <a:cubicBezTo>
                            <a:pt x="2012633" y="12954"/>
                            <a:pt x="1950720" y="13811"/>
                            <a:pt x="1888998" y="14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0" name="Vrije vorm: vorm 18649">
                      <a:extLst>
                        <a:ext uri="{FF2B5EF4-FFF2-40B4-BE49-F238E27FC236}">
                          <a16:creationId xmlns:a16="http://schemas.microsoft.com/office/drawing/2014/main" id="{EFD7C8CF-068E-80A8-0FF1-D1430D8C969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48223"/>
                      <a:ext cx="1809178" cy="40634"/>
                    </a:xfrm>
                    <a:custGeom>
                      <a:avLst/>
                      <a:gdLst>
                        <a:gd name="connsiteX0" fmla="*/ 209169 w 1809178"/>
                        <a:gd name="connsiteY0" fmla="*/ 40214 h 40634"/>
                        <a:gd name="connsiteX1" fmla="*/ 484632 w 1809178"/>
                        <a:gd name="connsiteY1" fmla="*/ 35737 h 40634"/>
                        <a:gd name="connsiteX2" fmla="*/ 935450 w 1809178"/>
                        <a:gd name="connsiteY2" fmla="*/ 14306 h 40634"/>
                        <a:gd name="connsiteX3" fmla="*/ 1386554 w 1809178"/>
                        <a:gd name="connsiteY3" fmla="*/ 21449 h 40634"/>
                        <a:gd name="connsiteX4" fmla="*/ 1809179 w 1809178"/>
                        <a:gd name="connsiteY4" fmla="*/ 23164 h 40634"/>
                        <a:gd name="connsiteX5" fmla="*/ 1662398 w 1809178"/>
                        <a:gd name="connsiteY5" fmla="*/ 20021 h 40634"/>
                        <a:gd name="connsiteX6" fmla="*/ 1387602 w 1809178"/>
                        <a:gd name="connsiteY6" fmla="*/ 8114 h 40634"/>
                        <a:gd name="connsiteX7" fmla="*/ 934879 w 1809178"/>
                        <a:gd name="connsiteY7" fmla="*/ 875 h 40634"/>
                        <a:gd name="connsiteX8" fmla="*/ 483203 w 1809178"/>
                        <a:gd name="connsiteY8" fmla="*/ 22402 h 40634"/>
                        <a:gd name="connsiteX9" fmla="*/ 209169 w 1809178"/>
                        <a:gd name="connsiteY9" fmla="*/ 33451 h 40634"/>
                        <a:gd name="connsiteX10" fmla="*/ 125063 w 1809178"/>
                        <a:gd name="connsiteY10" fmla="*/ 32879 h 40634"/>
                        <a:gd name="connsiteX11" fmla="*/ 1810 w 1809178"/>
                        <a:gd name="connsiteY11" fmla="*/ 27736 h 40634"/>
                        <a:gd name="connsiteX12" fmla="*/ 1810 w 1809178"/>
                        <a:gd name="connsiteY12" fmla="*/ 27736 h 40634"/>
                        <a:gd name="connsiteX13" fmla="*/ 0 w 1809178"/>
                        <a:gd name="connsiteY13" fmla="*/ 27545 h 40634"/>
                        <a:gd name="connsiteX14" fmla="*/ 0 w 1809178"/>
                        <a:gd name="connsiteY14" fmla="*/ 29165 h 40634"/>
                        <a:gd name="connsiteX15" fmla="*/ 1810 w 1809178"/>
                        <a:gd name="connsiteY15" fmla="*/ 29355 h 40634"/>
                        <a:gd name="connsiteX16" fmla="*/ 1810 w 1809178"/>
                        <a:gd name="connsiteY16" fmla="*/ 29355 h 40634"/>
                        <a:gd name="connsiteX17" fmla="*/ 209074 w 1809178"/>
                        <a:gd name="connsiteY17" fmla="*/ 40023 h 406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40634">
                          <a:moveTo>
                            <a:pt x="209169" y="40214"/>
                          </a:moveTo>
                          <a:cubicBezTo>
                            <a:pt x="300990" y="41642"/>
                            <a:pt x="393002" y="39261"/>
                            <a:pt x="484632" y="35737"/>
                          </a:cubicBezTo>
                          <a:cubicBezTo>
                            <a:pt x="635222" y="28117"/>
                            <a:pt x="785146" y="17354"/>
                            <a:pt x="935450" y="14306"/>
                          </a:cubicBezTo>
                          <a:cubicBezTo>
                            <a:pt x="1085660" y="11353"/>
                            <a:pt x="1236155" y="16401"/>
                            <a:pt x="1386554" y="21449"/>
                          </a:cubicBezTo>
                          <a:cubicBezTo>
                            <a:pt x="1527334" y="24021"/>
                            <a:pt x="1668399" y="26783"/>
                            <a:pt x="1809179" y="23164"/>
                          </a:cubicBezTo>
                          <a:cubicBezTo>
                            <a:pt x="1760220" y="22878"/>
                            <a:pt x="1711262" y="21640"/>
                            <a:pt x="1662398" y="20021"/>
                          </a:cubicBezTo>
                          <a:cubicBezTo>
                            <a:pt x="1570673" y="17068"/>
                            <a:pt x="1479137" y="12686"/>
                            <a:pt x="1387602" y="8114"/>
                          </a:cubicBezTo>
                          <a:cubicBezTo>
                            <a:pt x="1237107" y="2971"/>
                            <a:pt x="1086231" y="-2077"/>
                            <a:pt x="934879" y="875"/>
                          </a:cubicBezTo>
                          <a:cubicBezTo>
                            <a:pt x="783622" y="4019"/>
                            <a:pt x="633317" y="14782"/>
                            <a:pt x="483203" y="22402"/>
                          </a:cubicBezTo>
                          <a:cubicBezTo>
                            <a:pt x="391954" y="28117"/>
                            <a:pt x="300704" y="32689"/>
                            <a:pt x="209169" y="33451"/>
                          </a:cubicBezTo>
                          <a:cubicBezTo>
                            <a:pt x="181166" y="33737"/>
                            <a:pt x="153067" y="33451"/>
                            <a:pt x="125063" y="32879"/>
                          </a:cubicBezTo>
                          <a:cubicBezTo>
                            <a:pt x="83915" y="32117"/>
                            <a:pt x="42767" y="30593"/>
                            <a:pt x="1810" y="27736"/>
                          </a:cubicBezTo>
                          <a:lnTo>
                            <a:pt x="1810" y="27736"/>
                          </a:lnTo>
                          <a:cubicBezTo>
                            <a:pt x="1238" y="27736"/>
                            <a:pt x="571" y="27641"/>
                            <a:pt x="0" y="27545"/>
                          </a:cubicBezTo>
                          <a:lnTo>
                            <a:pt x="0" y="29165"/>
                          </a:lnTo>
                          <a:cubicBezTo>
                            <a:pt x="571" y="29165"/>
                            <a:pt x="1238" y="29260"/>
                            <a:pt x="1810" y="29355"/>
                          </a:cubicBezTo>
                          <a:lnTo>
                            <a:pt x="1810" y="29355"/>
                          </a:lnTo>
                          <a:cubicBezTo>
                            <a:pt x="70390" y="35737"/>
                            <a:pt x="139732" y="38975"/>
                            <a:pt x="209074" y="40023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1" name="Vrije vorm: vorm 18650">
                      <a:extLst>
                        <a:ext uri="{FF2B5EF4-FFF2-40B4-BE49-F238E27FC236}">
                          <a16:creationId xmlns:a16="http://schemas.microsoft.com/office/drawing/2014/main" id="{0C30D39E-DC5A-EB0E-3FF2-18860857E2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696" y="3033801"/>
                      <a:ext cx="1044225" cy="57314"/>
                    </a:xfrm>
                    <a:custGeom>
                      <a:avLst/>
                      <a:gdLst>
                        <a:gd name="connsiteX0" fmla="*/ 51721 w 1044225"/>
                        <a:gd name="connsiteY0" fmla="*/ 37122 h 57314"/>
                        <a:gd name="connsiteX1" fmla="*/ 221171 w 1044225"/>
                        <a:gd name="connsiteY1" fmla="*/ 55124 h 57314"/>
                        <a:gd name="connsiteX2" fmla="*/ 256699 w 1044225"/>
                        <a:gd name="connsiteY2" fmla="*/ 56362 h 57314"/>
                        <a:gd name="connsiteX3" fmla="*/ 274510 w 1044225"/>
                        <a:gd name="connsiteY3" fmla="*/ 56838 h 57314"/>
                        <a:gd name="connsiteX4" fmla="*/ 283369 w 1044225"/>
                        <a:gd name="connsiteY4" fmla="*/ 57124 h 57314"/>
                        <a:gd name="connsiteX5" fmla="*/ 292227 w 1044225"/>
                        <a:gd name="connsiteY5" fmla="*/ 57124 h 57314"/>
                        <a:gd name="connsiteX6" fmla="*/ 327851 w 1044225"/>
                        <a:gd name="connsiteY6" fmla="*/ 57314 h 57314"/>
                        <a:gd name="connsiteX7" fmla="*/ 345662 w 1044225"/>
                        <a:gd name="connsiteY7" fmla="*/ 57124 h 57314"/>
                        <a:gd name="connsiteX8" fmla="*/ 363379 w 1044225"/>
                        <a:gd name="connsiteY8" fmla="*/ 56838 h 57314"/>
                        <a:gd name="connsiteX9" fmla="*/ 434340 w 1044225"/>
                        <a:gd name="connsiteY9" fmla="*/ 54743 h 57314"/>
                        <a:gd name="connsiteX10" fmla="*/ 469678 w 1044225"/>
                        <a:gd name="connsiteY10" fmla="*/ 53028 h 57314"/>
                        <a:gd name="connsiteX11" fmla="*/ 487299 w 1044225"/>
                        <a:gd name="connsiteY11" fmla="*/ 52171 h 57314"/>
                        <a:gd name="connsiteX12" fmla="*/ 504920 w 1044225"/>
                        <a:gd name="connsiteY12" fmla="*/ 51028 h 57314"/>
                        <a:gd name="connsiteX13" fmla="*/ 784765 w 1044225"/>
                        <a:gd name="connsiteY13" fmla="*/ 29121 h 57314"/>
                        <a:gd name="connsiteX14" fmla="*/ 1044226 w 1044225"/>
                        <a:gd name="connsiteY14" fmla="*/ 1403 h 57314"/>
                        <a:gd name="connsiteX15" fmla="*/ 998696 w 1044225"/>
                        <a:gd name="connsiteY15" fmla="*/ 450 h 57314"/>
                        <a:gd name="connsiteX16" fmla="*/ 780383 w 1044225"/>
                        <a:gd name="connsiteY16" fmla="*/ 2641 h 57314"/>
                        <a:gd name="connsiteX17" fmla="*/ 501587 w 1044225"/>
                        <a:gd name="connsiteY17" fmla="*/ 24453 h 57314"/>
                        <a:gd name="connsiteX18" fmla="*/ 484156 w 1044225"/>
                        <a:gd name="connsiteY18" fmla="*/ 25501 h 57314"/>
                        <a:gd name="connsiteX19" fmla="*/ 466820 w 1044225"/>
                        <a:gd name="connsiteY19" fmla="*/ 26358 h 57314"/>
                        <a:gd name="connsiteX20" fmla="*/ 432054 w 1044225"/>
                        <a:gd name="connsiteY20" fmla="*/ 28073 h 57314"/>
                        <a:gd name="connsiteX21" fmla="*/ 362617 w 1044225"/>
                        <a:gd name="connsiteY21" fmla="*/ 30073 h 57314"/>
                        <a:gd name="connsiteX22" fmla="*/ 345281 w 1044225"/>
                        <a:gd name="connsiteY22" fmla="*/ 30359 h 57314"/>
                        <a:gd name="connsiteX23" fmla="*/ 327946 w 1044225"/>
                        <a:gd name="connsiteY23" fmla="*/ 30549 h 57314"/>
                        <a:gd name="connsiteX24" fmla="*/ 293275 w 1044225"/>
                        <a:gd name="connsiteY24" fmla="*/ 30359 h 57314"/>
                        <a:gd name="connsiteX25" fmla="*/ 284607 w 1044225"/>
                        <a:gd name="connsiteY25" fmla="*/ 30359 h 57314"/>
                        <a:gd name="connsiteX26" fmla="*/ 275939 w 1044225"/>
                        <a:gd name="connsiteY26" fmla="*/ 30073 h 57314"/>
                        <a:gd name="connsiteX27" fmla="*/ 258699 w 1044225"/>
                        <a:gd name="connsiteY27" fmla="*/ 29597 h 57314"/>
                        <a:gd name="connsiteX28" fmla="*/ 224123 w 1044225"/>
                        <a:gd name="connsiteY28" fmla="*/ 28359 h 57314"/>
                        <a:gd name="connsiteX29" fmla="*/ 53626 w 1044225"/>
                        <a:gd name="connsiteY29" fmla="*/ 23691 h 57314"/>
                        <a:gd name="connsiteX30" fmla="*/ 0 w 1044225"/>
                        <a:gd name="connsiteY30" fmla="*/ 23025 h 57314"/>
                        <a:gd name="connsiteX31" fmla="*/ 0 w 1044225"/>
                        <a:gd name="connsiteY31" fmla="*/ 32264 h 57314"/>
                        <a:gd name="connsiteX32" fmla="*/ 1810 w 1044225"/>
                        <a:gd name="connsiteY32" fmla="*/ 32359 h 57314"/>
                        <a:gd name="connsiteX33" fmla="*/ 1810 w 1044225"/>
                        <a:gd name="connsiteY33" fmla="*/ 32359 h 57314"/>
                        <a:gd name="connsiteX34" fmla="*/ 51721 w 1044225"/>
                        <a:gd name="connsiteY34" fmla="*/ 36931 h 5731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</a:cxnLst>
                      <a:rect l="l" t="t" r="r" b="b"/>
                      <a:pathLst>
                        <a:path w="1044225" h="57314">
                          <a:moveTo>
                            <a:pt x="51721" y="37122"/>
                          </a:moveTo>
                          <a:cubicBezTo>
                            <a:pt x="107823" y="42932"/>
                            <a:pt x="163830" y="50171"/>
                            <a:pt x="221171" y="55124"/>
                          </a:cubicBezTo>
                          <a:cubicBezTo>
                            <a:pt x="232982" y="55790"/>
                            <a:pt x="244888" y="55981"/>
                            <a:pt x="256699" y="56362"/>
                          </a:cubicBezTo>
                          <a:lnTo>
                            <a:pt x="274510" y="56838"/>
                          </a:lnTo>
                          <a:lnTo>
                            <a:pt x="283369" y="57124"/>
                          </a:lnTo>
                          <a:lnTo>
                            <a:pt x="292227" y="57124"/>
                          </a:lnTo>
                          <a:cubicBezTo>
                            <a:pt x="292227" y="57124"/>
                            <a:pt x="327851" y="57314"/>
                            <a:pt x="327851" y="57314"/>
                          </a:cubicBezTo>
                          <a:cubicBezTo>
                            <a:pt x="333756" y="57314"/>
                            <a:pt x="339662" y="57314"/>
                            <a:pt x="345662" y="57124"/>
                          </a:cubicBezTo>
                          <a:lnTo>
                            <a:pt x="363379" y="56838"/>
                          </a:lnTo>
                          <a:cubicBezTo>
                            <a:pt x="387096" y="56648"/>
                            <a:pt x="410623" y="55505"/>
                            <a:pt x="434340" y="54743"/>
                          </a:cubicBezTo>
                          <a:cubicBezTo>
                            <a:pt x="446151" y="54267"/>
                            <a:pt x="457867" y="53600"/>
                            <a:pt x="469678" y="53028"/>
                          </a:cubicBezTo>
                          <a:lnTo>
                            <a:pt x="487299" y="52171"/>
                          </a:lnTo>
                          <a:lnTo>
                            <a:pt x="504920" y="51028"/>
                          </a:lnTo>
                          <a:cubicBezTo>
                            <a:pt x="598932" y="45313"/>
                            <a:pt x="691991" y="36645"/>
                            <a:pt x="784765" y="29121"/>
                          </a:cubicBezTo>
                          <a:cubicBezTo>
                            <a:pt x="870776" y="17690"/>
                            <a:pt x="956882" y="7594"/>
                            <a:pt x="1044226" y="1403"/>
                          </a:cubicBezTo>
                          <a:cubicBezTo>
                            <a:pt x="1029081" y="927"/>
                            <a:pt x="1013841" y="736"/>
                            <a:pt x="998696" y="450"/>
                          </a:cubicBezTo>
                          <a:cubicBezTo>
                            <a:pt x="926021" y="-693"/>
                            <a:pt x="853059" y="450"/>
                            <a:pt x="780383" y="2641"/>
                          </a:cubicBezTo>
                          <a:cubicBezTo>
                            <a:pt x="687038" y="10166"/>
                            <a:pt x="594360" y="18738"/>
                            <a:pt x="501587" y="24453"/>
                          </a:cubicBezTo>
                          <a:lnTo>
                            <a:pt x="484156" y="25501"/>
                          </a:lnTo>
                          <a:lnTo>
                            <a:pt x="466820" y="26358"/>
                          </a:lnTo>
                          <a:cubicBezTo>
                            <a:pt x="455200" y="26930"/>
                            <a:pt x="443675" y="27597"/>
                            <a:pt x="432054" y="28073"/>
                          </a:cubicBezTo>
                          <a:cubicBezTo>
                            <a:pt x="408908" y="28835"/>
                            <a:pt x="385763" y="29882"/>
                            <a:pt x="362617" y="30073"/>
                          </a:cubicBezTo>
                          <a:lnTo>
                            <a:pt x="345281" y="30359"/>
                          </a:lnTo>
                          <a:cubicBezTo>
                            <a:pt x="339471" y="30454"/>
                            <a:pt x="333661" y="30549"/>
                            <a:pt x="327946" y="30549"/>
                          </a:cubicBezTo>
                          <a:lnTo>
                            <a:pt x="293275" y="30359"/>
                          </a:lnTo>
                          <a:lnTo>
                            <a:pt x="284607" y="30359"/>
                          </a:lnTo>
                          <a:cubicBezTo>
                            <a:pt x="284607" y="30359"/>
                            <a:pt x="275939" y="30073"/>
                            <a:pt x="275939" y="30073"/>
                          </a:cubicBezTo>
                          <a:lnTo>
                            <a:pt x="258699" y="29597"/>
                          </a:lnTo>
                          <a:cubicBezTo>
                            <a:pt x="247174" y="29216"/>
                            <a:pt x="235649" y="29025"/>
                            <a:pt x="224123" y="28359"/>
                          </a:cubicBezTo>
                          <a:cubicBezTo>
                            <a:pt x="167831" y="27882"/>
                            <a:pt x="110871" y="25120"/>
                            <a:pt x="53626" y="23691"/>
                          </a:cubicBezTo>
                          <a:cubicBezTo>
                            <a:pt x="35814" y="23215"/>
                            <a:pt x="17907" y="23025"/>
                            <a:pt x="0" y="23025"/>
                          </a:cubicBezTo>
                          <a:lnTo>
                            <a:pt x="0" y="32264"/>
                          </a:lnTo>
                          <a:cubicBezTo>
                            <a:pt x="571" y="32264"/>
                            <a:pt x="1143" y="32264"/>
                            <a:pt x="1810" y="32359"/>
                          </a:cubicBezTo>
                          <a:lnTo>
                            <a:pt x="1810" y="32359"/>
                          </a:lnTo>
                          <a:cubicBezTo>
                            <a:pt x="18479" y="33693"/>
                            <a:pt x="35147" y="35217"/>
                            <a:pt x="51721" y="3693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2" name="Vrije vorm: vorm 18651">
                      <a:extLst>
                        <a:ext uri="{FF2B5EF4-FFF2-40B4-BE49-F238E27FC236}">
                          <a16:creationId xmlns:a16="http://schemas.microsoft.com/office/drawing/2014/main" id="{EB7E4E7B-1EE1-38FA-59AD-1E2886030E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08278" y="2888710"/>
                      <a:ext cx="2325472" cy="113220"/>
                    </a:xfrm>
                    <a:custGeom>
                      <a:avLst/>
                      <a:gdLst>
                        <a:gd name="connsiteX0" fmla="*/ 2323624 w 2325472"/>
                        <a:gd name="connsiteY0" fmla="*/ 71342 h 113220"/>
                        <a:gd name="connsiteX1" fmla="*/ 2321624 w 2325472"/>
                        <a:gd name="connsiteY1" fmla="*/ 68675 h 113220"/>
                        <a:gd name="connsiteX2" fmla="*/ 2319528 w 2325472"/>
                        <a:gd name="connsiteY2" fmla="*/ 66580 h 113220"/>
                        <a:gd name="connsiteX3" fmla="*/ 2317147 w 2325472"/>
                        <a:gd name="connsiteY3" fmla="*/ 64770 h 113220"/>
                        <a:gd name="connsiteX4" fmla="*/ 2306479 w 2325472"/>
                        <a:gd name="connsiteY4" fmla="*/ 59436 h 113220"/>
                        <a:gd name="connsiteX5" fmla="*/ 2295239 w 2325472"/>
                        <a:gd name="connsiteY5" fmla="*/ 56102 h 113220"/>
                        <a:gd name="connsiteX6" fmla="*/ 2283714 w 2325472"/>
                        <a:gd name="connsiteY6" fmla="*/ 54007 h 113220"/>
                        <a:gd name="connsiteX7" fmla="*/ 2277809 w 2325472"/>
                        <a:gd name="connsiteY7" fmla="*/ 53340 h 113220"/>
                        <a:gd name="connsiteX8" fmla="*/ 2272094 w 2325472"/>
                        <a:gd name="connsiteY8" fmla="*/ 52959 h 113220"/>
                        <a:gd name="connsiteX9" fmla="*/ 2250758 w 2325472"/>
                        <a:gd name="connsiteY9" fmla="*/ 51721 h 113220"/>
                        <a:gd name="connsiteX10" fmla="*/ 1517809 w 2325472"/>
                        <a:gd name="connsiteY10" fmla="*/ 28480 h 113220"/>
                        <a:gd name="connsiteX11" fmla="*/ 783812 w 2325472"/>
                        <a:gd name="connsiteY11" fmla="*/ 29623 h 113220"/>
                        <a:gd name="connsiteX12" fmla="*/ 560832 w 2325472"/>
                        <a:gd name="connsiteY12" fmla="*/ 36195 h 113220"/>
                        <a:gd name="connsiteX13" fmla="*/ 338614 w 2325472"/>
                        <a:gd name="connsiteY13" fmla="*/ 35433 h 113220"/>
                        <a:gd name="connsiteX14" fmla="*/ 198787 w 2325472"/>
                        <a:gd name="connsiteY14" fmla="*/ 23336 h 113220"/>
                        <a:gd name="connsiteX15" fmla="*/ 118586 w 2325472"/>
                        <a:gd name="connsiteY15" fmla="*/ 13716 h 113220"/>
                        <a:gd name="connsiteX16" fmla="*/ 11906 w 2325472"/>
                        <a:gd name="connsiteY16" fmla="*/ 0 h 113220"/>
                        <a:gd name="connsiteX17" fmla="*/ 0 w 2325472"/>
                        <a:gd name="connsiteY17" fmla="*/ 0 h 113220"/>
                        <a:gd name="connsiteX18" fmla="*/ 117634 w 2325472"/>
                        <a:gd name="connsiteY18" fmla="*/ 16954 h 113220"/>
                        <a:gd name="connsiteX19" fmla="*/ 337661 w 2325472"/>
                        <a:gd name="connsiteY19" fmla="*/ 42005 h 113220"/>
                        <a:gd name="connsiteX20" fmla="*/ 561213 w 2325472"/>
                        <a:gd name="connsiteY20" fmla="*/ 46101 h 113220"/>
                        <a:gd name="connsiteX21" fmla="*/ 784193 w 2325472"/>
                        <a:gd name="connsiteY21" fmla="*/ 42863 h 113220"/>
                        <a:gd name="connsiteX22" fmla="*/ 1517237 w 2325472"/>
                        <a:gd name="connsiteY22" fmla="*/ 41720 h 113220"/>
                        <a:gd name="connsiteX23" fmla="*/ 2249234 w 2325472"/>
                        <a:gd name="connsiteY23" fmla="*/ 64961 h 113220"/>
                        <a:gd name="connsiteX24" fmla="*/ 2270570 w 2325472"/>
                        <a:gd name="connsiteY24" fmla="*/ 65723 h 113220"/>
                        <a:gd name="connsiteX25" fmla="*/ 2275523 w 2325472"/>
                        <a:gd name="connsiteY25" fmla="*/ 65913 h 113220"/>
                        <a:gd name="connsiteX26" fmla="*/ 2280190 w 2325472"/>
                        <a:gd name="connsiteY26" fmla="*/ 66294 h 113220"/>
                        <a:gd name="connsiteX27" fmla="*/ 2289429 w 2325472"/>
                        <a:gd name="connsiteY27" fmla="*/ 67723 h 113220"/>
                        <a:gd name="connsiteX28" fmla="*/ 2302860 w 2325472"/>
                        <a:gd name="connsiteY28" fmla="*/ 72200 h 113220"/>
                        <a:gd name="connsiteX29" fmla="*/ 2304479 w 2325472"/>
                        <a:gd name="connsiteY29" fmla="*/ 73057 h 113220"/>
                        <a:gd name="connsiteX30" fmla="*/ 2305717 w 2325472"/>
                        <a:gd name="connsiteY30" fmla="*/ 73914 h 113220"/>
                        <a:gd name="connsiteX31" fmla="*/ 2306574 w 2325472"/>
                        <a:gd name="connsiteY31" fmla="*/ 74771 h 113220"/>
                        <a:gd name="connsiteX32" fmla="*/ 2307050 w 2325472"/>
                        <a:gd name="connsiteY32" fmla="*/ 75248 h 113220"/>
                        <a:gd name="connsiteX33" fmla="*/ 2307146 w 2325472"/>
                        <a:gd name="connsiteY33" fmla="*/ 75343 h 113220"/>
                        <a:gd name="connsiteX34" fmla="*/ 2307241 w 2325472"/>
                        <a:gd name="connsiteY34" fmla="*/ 75724 h 113220"/>
                        <a:gd name="connsiteX35" fmla="*/ 2307050 w 2325472"/>
                        <a:gd name="connsiteY35" fmla="*/ 76105 h 113220"/>
                        <a:gd name="connsiteX36" fmla="*/ 2306384 w 2325472"/>
                        <a:gd name="connsiteY36" fmla="*/ 76295 h 113220"/>
                        <a:gd name="connsiteX37" fmla="*/ 2306003 w 2325472"/>
                        <a:gd name="connsiteY37" fmla="*/ 76295 h 113220"/>
                        <a:gd name="connsiteX38" fmla="*/ 2304669 w 2325472"/>
                        <a:gd name="connsiteY38" fmla="*/ 76486 h 113220"/>
                        <a:gd name="connsiteX39" fmla="*/ 2302097 w 2325472"/>
                        <a:gd name="connsiteY39" fmla="*/ 76867 h 113220"/>
                        <a:gd name="connsiteX40" fmla="*/ 2291715 w 2325472"/>
                        <a:gd name="connsiteY40" fmla="*/ 78391 h 113220"/>
                        <a:gd name="connsiteX41" fmla="*/ 2270855 w 2325472"/>
                        <a:gd name="connsiteY41" fmla="*/ 81439 h 113220"/>
                        <a:gd name="connsiteX42" fmla="*/ 2228945 w 2325472"/>
                        <a:gd name="connsiteY42" fmla="*/ 87058 h 113220"/>
                        <a:gd name="connsiteX43" fmla="*/ 2059781 w 2325472"/>
                        <a:gd name="connsiteY43" fmla="*/ 103346 h 113220"/>
                        <a:gd name="connsiteX44" fmla="*/ 1955959 w 2325472"/>
                        <a:gd name="connsiteY44" fmla="*/ 108204 h 113220"/>
                        <a:gd name="connsiteX45" fmla="*/ 1718024 w 2325472"/>
                        <a:gd name="connsiteY45" fmla="*/ 106108 h 113220"/>
                        <a:gd name="connsiteX46" fmla="*/ 2060639 w 2325472"/>
                        <a:gd name="connsiteY46" fmla="*/ 110014 h 113220"/>
                        <a:gd name="connsiteX47" fmla="*/ 2231517 w 2325472"/>
                        <a:gd name="connsiteY47" fmla="*/ 96965 h 113220"/>
                        <a:gd name="connsiteX48" fmla="*/ 2273999 w 2325472"/>
                        <a:gd name="connsiteY48" fmla="*/ 92107 h 113220"/>
                        <a:gd name="connsiteX49" fmla="*/ 2295144 w 2325472"/>
                        <a:gd name="connsiteY49" fmla="*/ 89440 h 113220"/>
                        <a:gd name="connsiteX50" fmla="*/ 2305717 w 2325472"/>
                        <a:gd name="connsiteY50" fmla="*/ 88106 h 113220"/>
                        <a:gd name="connsiteX51" fmla="*/ 2312003 w 2325472"/>
                        <a:gd name="connsiteY51" fmla="*/ 87249 h 113220"/>
                        <a:gd name="connsiteX52" fmla="*/ 2316861 w 2325472"/>
                        <a:gd name="connsiteY52" fmla="*/ 86582 h 113220"/>
                        <a:gd name="connsiteX53" fmla="*/ 2321147 w 2325472"/>
                        <a:gd name="connsiteY53" fmla="*/ 85630 h 113220"/>
                        <a:gd name="connsiteX54" fmla="*/ 2323243 w 2325472"/>
                        <a:gd name="connsiteY54" fmla="*/ 85058 h 113220"/>
                        <a:gd name="connsiteX55" fmla="*/ 2323814 w 2325472"/>
                        <a:gd name="connsiteY55" fmla="*/ 85058 h 113220"/>
                        <a:gd name="connsiteX56" fmla="*/ 2324195 w 2325472"/>
                        <a:gd name="connsiteY56" fmla="*/ 84677 h 113220"/>
                        <a:gd name="connsiteX57" fmla="*/ 2324386 w 2325472"/>
                        <a:gd name="connsiteY57" fmla="*/ 83915 h 113220"/>
                        <a:gd name="connsiteX58" fmla="*/ 2325148 w 2325472"/>
                        <a:gd name="connsiteY58" fmla="*/ 80772 h 113220"/>
                        <a:gd name="connsiteX59" fmla="*/ 2325243 w 2325472"/>
                        <a:gd name="connsiteY59" fmla="*/ 75248 h 113220"/>
                        <a:gd name="connsiteX60" fmla="*/ 2325053 w 2325472"/>
                        <a:gd name="connsiteY60" fmla="*/ 74390 h 113220"/>
                        <a:gd name="connsiteX61" fmla="*/ 2323814 w 2325472"/>
                        <a:gd name="connsiteY61" fmla="*/ 71152 h 11322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</a:cxnLst>
                      <a:rect l="l" t="t" r="r" b="b"/>
                      <a:pathLst>
                        <a:path w="2325472" h="113220">
                          <a:moveTo>
                            <a:pt x="2323624" y="71342"/>
                          </a:moveTo>
                          <a:cubicBezTo>
                            <a:pt x="2322767" y="70104"/>
                            <a:pt x="2322386" y="69342"/>
                            <a:pt x="2321624" y="68675"/>
                          </a:cubicBezTo>
                          <a:cubicBezTo>
                            <a:pt x="2320957" y="67913"/>
                            <a:pt x="2320195" y="67246"/>
                            <a:pt x="2319528" y="66580"/>
                          </a:cubicBezTo>
                          <a:lnTo>
                            <a:pt x="2317147" y="64770"/>
                          </a:lnTo>
                          <a:cubicBezTo>
                            <a:pt x="2313813" y="62579"/>
                            <a:pt x="2310194" y="60770"/>
                            <a:pt x="2306479" y="59436"/>
                          </a:cubicBezTo>
                          <a:cubicBezTo>
                            <a:pt x="2302764" y="58007"/>
                            <a:pt x="2299049" y="56959"/>
                            <a:pt x="2295239" y="56102"/>
                          </a:cubicBezTo>
                          <a:cubicBezTo>
                            <a:pt x="2291429" y="55245"/>
                            <a:pt x="2287619" y="54578"/>
                            <a:pt x="2283714" y="54007"/>
                          </a:cubicBezTo>
                          <a:cubicBezTo>
                            <a:pt x="2281809" y="53721"/>
                            <a:pt x="2279809" y="53530"/>
                            <a:pt x="2277809" y="53340"/>
                          </a:cubicBezTo>
                          <a:cubicBezTo>
                            <a:pt x="2275808" y="53150"/>
                            <a:pt x="2273808" y="53054"/>
                            <a:pt x="2272094" y="52959"/>
                          </a:cubicBezTo>
                          <a:lnTo>
                            <a:pt x="2250758" y="51721"/>
                          </a:lnTo>
                          <a:cubicBezTo>
                            <a:pt x="2006822" y="39815"/>
                            <a:pt x="1762411" y="32195"/>
                            <a:pt x="1517809" y="28480"/>
                          </a:cubicBezTo>
                          <a:cubicBezTo>
                            <a:pt x="1273207" y="24765"/>
                            <a:pt x="1028510" y="25146"/>
                            <a:pt x="783812" y="29623"/>
                          </a:cubicBezTo>
                          <a:cubicBezTo>
                            <a:pt x="709422" y="31433"/>
                            <a:pt x="635032" y="34004"/>
                            <a:pt x="560832" y="36195"/>
                          </a:cubicBezTo>
                          <a:cubicBezTo>
                            <a:pt x="486632" y="38291"/>
                            <a:pt x="412433" y="39243"/>
                            <a:pt x="338614" y="35433"/>
                          </a:cubicBezTo>
                          <a:cubicBezTo>
                            <a:pt x="291751" y="32957"/>
                            <a:pt x="245269" y="28575"/>
                            <a:pt x="198787" y="23336"/>
                          </a:cubicBezTo>
                          <a:cubicBezTo>
                            <a:pt x="172022" y="20288"/>
                            <a:pt x="145256" y="17145"/>
                            <a:pt x="118586" y="13716"/>
                          </a:cubicBezTo>
                          <a:lnTo>
                            <a:pt x="11906" y="0"/>
                          </a:lnTo>
                          <a:lnTo>
                            <a:pt x="0" y="0"/>
                          </a:lnTo>
                          <a:cubicBezTo>
                            <a:pt x="0" y="0"/>
                            <a:pt x="117634" y="16954"/>
                            <a:pt x="117634" y="16954"/>
                          </a:cubicBezTo>
                          <a:cubicBezTo>
                            <a:pt x="190310" y="27337"/>
                            <a:pt x="263366" y="36957"/>
                            <a:pt x="337661" y="42005"/>
                          </a:cubicBezTo>
                          <a:cubicBezTo>
                            <a:pt x="411956" y="46958"/>
                            <a:pt x="486728" y="47054"/>
                            <a:pt x="561213" y="46101"/>
                          </a:cubicBezTo>
                          <a:cubicBezTo>
                            <a:pt x="635699" y="44958"/>
                            <a:pt x="709898" y="43625"/>
                            <a:pt x="784193" y="42863"/>
                          </a:cubicBezTo>
                          <a:cubicBezTo>
                            <a:pt x="1028510" y="38386"/>
                            <a:pt x="1272921" y="38005"/>
                            <a:pt x="1517237" y="41720"/>
                          </a:cubicBezTo>
                          <a:cubicBezTo>
                            <a:pt x="1761458" y="45434"/>
                            <a:pt x="2005584" y="53054"/>
                            <a:pt x="2249234" y="64961"/>
                          </a:cubicBezTo>
                          <a:lnTo>
                            <a:pt x="2270570" y="65723"/>
                          </a:lnTo>
                          <a:cubicBezTo>
                            <a:pt x="2272475" y="65723"/>
                            <a:pt x="2273999" y="65913"/>
                            <a:pt x="2275523" y="65913"/>
                          </a:cubicBezTo>
                          <a:cubicBezTo>
                            <a:pt x="2277047" y="66008"/>
                            <a:pt x="2278666" y="66199"/>
                            <a:pt x="2280190" y="66294"/>
                          </a:cubicBezTo>
                          <a:cubicBezTo>
                            <a:pt x="2283333" y="66675"/>
                            <a:pt x="2286381" y="67151"/>
                            <a:pt x="2289429" y="67723"/>
                          </a:cubicBezTo>
                          <a:cubicBezTo>
                            <a:pt x="2294573" y="68771"/>
                            <a:pt x="2299335" y="70295"/>
                            <a:pt x="2302860" y="72200"/>
                          </a:cubicBezTo>
                          <a:cubicBezTo>
                            <a:pt x="2303431" y="72485"/>
                            <a:pt x="2304002" y="72771"/>
                            <a:pt x="2304479" y="73057"/>
                          </a:cubicBezTo>
                          <a:lnTo>
                            <a:pt x="2305717" y="73914"/>
                          </a:lnTo>
                          <a:cubicBezTo>
                            <a:pt x="2305717" y="73914"/>
                            <a:pt x="2306288" y="74486"/>
                            <a:pt x="2306574" y="74771"/>
                          </a:cubicBezTo>
                          <a:cubicBezTo>
                            <a:pt x="2306955" y="75057"/>
                            <a:pt x="2307050" y="75438"/>
                            <a:pt x="2307050" y="75248"/>
                          </a:cubicBezTo>
                          <a:cubicBezTo>
                            <a:pt x="2307050" y="75248"/>
                            <a:pt x="2307050" y="75248"/>
                            <a:pt x="2307146" y="75343"/>
                          </a:cubicBezTo>
                          <a:cubicBezTo>
                            <a:pt x="2307146" y="75438"/>
                            <a:pt x="2307241" y="75629"/>
                            <a:pt x="2307241" y="75724"/>
                          </a:cubicBezTo>
                          <a:cubicBezTo>
                            <a:pt x="2307241" y="75819"/>
                            <a:pt x="2307241" y="76105"/>
                            <a:pt x="2307050" y="76105"/>
                          </a:cubicBezTo>
                          <a:lnTo>
                            <a:pt x="2306384" y="76295"/>
                          </a:lnTo>
                          <a:cubicBezTo>
                            <a:pt x="2306384" y="76295"/>
                            <a:pt x="2306384" y="76295"/>
                            <a:pt x="2306003" y="76295"/>
                          </a:cubicBezTo>
                          <a:lnTo>
                            <a:pt x="2304669" y="76486"/>
                          </a:lnTo>
                          <a:lnTo>
                            <a:pt x="2302097" y="76867"/>
                          </a:lnTo>
                          <a:lnTo>
                            <a:pt x="2291715" y="78391"/>
                          </a:lnTo>
                          <a:cubicBezTo>
                            <a:pt x="2284762" y="79438"/>
                            <a:pt x="2277809" y="80486"/>
                            <a:pt x="2270855" y="81439"/>
                          </a:cubicBezTo>
                          <a:cubicBezTo>
                            <a:pt x="2256854" y="83344"/>
                            <a:pt x="2242947" y="85344"/>
                            <a:pt x="2228945" y="87058"/>
                          </a:cubicBezTo>
                          <a:cubicBezTo>
                            <a:pt x="2172938" y="94107"/>
                            <a:pt x="2116455" y="99536"/>
                            <a:pt x="2059781" y="103346"/>
                          </a:cubicBezTo>
                          <a:cubicBezTo>
                            <a:pt x="2025206" y="105632"/>
                            <a:pt x="1990630" y="107156"/>
                            <a:pt x="1955959" y="108204"/>
                          </a:cubicBezTo>
                          <a:cubicBezTo>
                            <a:pt x="1876711" y="110680"/>
                            <a:pt x="1797177" y="110014"/>
                            <a:pt x="1718024" y="106108"/>
                          </a:cubicBezTo>
                          <a:cubicBezTo>
                            <a:pt x="1831562" y="114014"/>
                            <a:pt x="1946339" y="115348"/>
                            <a:pt x="2060639" y="110014"/>
                          </a:cubicBezTo>
                          <a:cubicBezTo>
                            <a:pt x="2117789" y="107252"/>
                            <a:pt x="2174748" y="102965"/>
                            <a:pt x="2231517" y="96965"/>
                          </a:cubicBezTo>
                          <a:cubicBezTo>
                            <a:pt x="2245709" y="95536"/>
                            <a:pt x="2259806" y="93726"/>
                            <a:pt x="2273999" y="92107"/>
                          </a:cubicBezTo>
                          <a:cubicBezTo>
                            <a:pt x="2281047" y="91345"/>
                            <a:pt x="2288096" y="90392"/>
                            <a:pt x="2295144" y="89440"/>
                          </a:cubicBezTo>
                          <a:lnTo>
                            <a:pt x="2305717" y="88106"/>
                          </a:lnTo>
                          <a:lnTo>
                            <a:pt x="2312003" y="87249"/>
                          </a:lnTo>
                          <a:lnTo>
                            <a:pt x="2316861" y="86582"/>
                          </a:lnTo>
                          <a:cubicBezTo>
                            <a:pt x="2318480" y="86392"/>
                            <a:pt x="2319719" y="85916"/>
                            <a:pt x="2321147" y="85630"/>
                          </a:cubicBezTo>
                          <a:lnTo>
                            <a:pt x="2323243" y="85058"/>
                          </a:lnTo>
                          <a:lnTo>
                            <a:pt x="2323814" y="85058"/>
                          </a:lnTo>
                          <a:cubicBezTo>
                            <a:pt x="2323814" y="85058"/>
                            <a:pt x="2324195" y="84868"/>
                            <a:pt x="2324195" y="84677"/>
                          </a:cubicBezTo>
                          <a:lnTo>
                            <a:pt x="2324386" y="83915"/>
                          </a:lnTo>
                          <a:lnTo>
                            <a:pt x="2325148" y="80772"/>
                          </a:lnTo>
                          <a:cubicBezTo>
                            <a:pt x="2325338" y="78962"/>
                            <a:pt x="2325719" y="77153"/>
                            <a:pt x="2325243" y="75248"/>
                          </a:cubicBezTo>
                          <a:cubicBezTo>
                            <a:pt x="2325243" y="74962"/>
                            <a:pt x="2325148" y="74676"/>
                            <a:pt x="2325053" y="74390"/>
                          </a:cubicBezTo>
                          <a:cubicBezTo>
                            <a:pt x="2324767" y="73247"/>
                            <a:pt x="2324672" y="72200"/>
                            <a:pt x="2323814" y="7115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3" name="Vrije vorm: vorm 18652">
                      <a:extLst>
                        <a:ext uri="{FF2B5EF4-FFF2-40B4-BE49-F238E27FC236}">
                          <a16:creationId xmlns:a16="http://schemas.microsoft.com/office/drawing/2014/main" id="{E3A9D791-B445-70BD-3958-CF47A19A0FD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9866" y="2885757"/>
                      <a:ext cx="590930" cy="14776"/>
                    </a:xfrm>
                    <a:custGeom>
                      <a:avLst/>
                      <a:gdLst>
                        <a:gd name="connsiteX0" fmla="*/ 214027 w 590930"/>
                        <a:gd name="connsiteY0" fmla="*/ 1143 h 14776"/>
                        <a:gd name="connsiteX1" fmla="*/ 60008 w 590930"/>
                        <a:gd name="connsiteY1" fmla="*/ 1524 h 14776"/>
                        <a:gd name="connsiteX2" fmla="*/ 0 w 590930"/>
                        <a:gd name="connsiteY2" fmla="*/ 1714 h 14776"/>
                        <a:gd name="connsiteX3" fmla="*/ 210598 w 590930"/>
                        <a:gd name="connsiteY3" fmla="*/ 14383 h 14776"/>
                        <a:gd name="connsiteX4" fmla="*/ 300800 w 590930"/>
                        <a:gd name="connsiteY4" fmla="*/ 14383 h 14776"/>
                        <a:gd name="connsiteX5" fmla="*/ 345853 w 590930"/>
                        <a:gd name="connsiteY5" fmla="*/ 13430 h 14776"/>
                        <a:gd name="connsiteX6" fmla="*/ 390811 w 590930"/>
                        <a:gd name="connsiteY6" fmla="*/ 11811 h 14776"/>
                        <a:gd name="connsiteX7" fmla="*/ 570167 w 590930"/>
                        <a:gd name="connsiteY7" fmla="*/ 1429 h 14776"/>
                        <a:gd name="connsiteX8" fmla="*/ 590931 w 590930"/>
                        <a:gd name="connsiteY8" fmla="*/ 0 h 14776"/>
                        <a:gd name="connsiteX9" fmla="*/ 518350 w 590930"/>
                        <a:gd name="connsiteY9" fmla="*/ 191 h 14776"/>
                        <a:gd name="connsiteX10" fmla="*/ 316706 w 590930"/>
                        <a:gd name="connsiteY10" fmla="*/ 762 h 14776"/>
                        <a:gd name="connsiteX11" fmla="*/ 213931 w 590930"/>
                        <a:gd name="connsiteY11" fmla="*/ 1048 h 147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590930" h="14776">
                          <a:moveTo>
                            <a:pt x="214027" y="1143"/>
                          </a:moveTo>
                          <a:lnTo>
                            <a:pt x="60008" y="1524"/>
                          </a:lnTo>
                          <a:lnTo>
                            <a:pt x="0" y="1714"/>
                          </a:lnTo>
                          <a:cubicBezTo>
                            <a:pt x="69913" y="7239"/>
                            <a:pt x="140017" y="11906"/>
                            <a:pt x="210598" y="14383"/>
                          </a:cubicBezTo>
                          <a:cubicBezTo>
                            <a:pt x="240602" y="14859"/>
                            <a:pt x="270700" y="14954"/>
                            <a:pt x="300800" y="14383"/>
                          </a:cubicBezTo>
                          <a:cubicBezTo>
                            <a:pt x="315849" y="14288"/>
                            <a:pt x="330803" y="13716"/>
                            <a:pt x="345853" y="13430"/>
                          </a:cubicBezTo>
                          <a:cubicBezTo>
                            <a:pt x="360807" y="12954"/>
                            <a:pt x="375857" y="12478"/>
                            <a:pt x="390811" y="11811"/>
                          </a:cubicBezTo>
                          <a:cubicBezTo>
                            <a:pt x="450818" y="9334"/>
                            <a:pt x="510540" y="5620"/>
                            <a:pt x="570167" y="1429"/>
                          </a:cubicBezTo>
                          <a:cubicBezTo>
                            <a:pt x="577120" y="953"/>
                            <a:pt x="584073" y="476"/>
                            <a:pt x="590931" y="0"/>
                          </a:cubicBezTo>
                          <a:lnTo>
                            <a:pt x="518350" y="191"/>
                          </a:lnTo>
                          <a:lnTo>
                            <a:pt x="316706" y="762"/>
                          </a:lnTo>
                          <a:cubicBezTo>
                            <a:pt x="282416" y="1429"/>
                            <a:pt x="248221" y="1619"/>
                            <a:pt x="213931" y="104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4" name="Vrije vorm: vorm 18653">
                      <a:extLst>
                        <a:ext uri="{FF2B5EF4-FFF2-40B4-BE49-F238E27FC236}">
                          <a16:creationId xmlns:a16="http://schemas.microsoft.com/office/drawing/2014/main" id="{5AA6F177-9552-43A1-73E2-B3D29079F25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1653" y="2883757"/>
                      <a:ext cx="17811" cy="2952"/>
                    </a:xfrm>
                    <a:custGeom>
                      <a:avLst/>
                      <a:gdLst>
                        <a:gd name="connsiteX0" fmla="*/ 0 w 17811"/>
                        <a:gd name="connsiteY0" fmla="*/ 0 h 2952"/>
                        <a:gd name="connsiteX1" fmla="*/ 17812 w 17811"/>
                        <a:gd name="connsiteY1" fmla="*/ 2953 h 2952"/>
                        <a:gd name="connsiteX2" fmla="*/ 2953 w 17811"/>
                        <a:gd name="connsiteY2" fmla="*/ 0 h 2952"/>
                        <a:gd name="connsiteX3" fmla="*/ 95 w 17811"/>
                        <a:gd name="connsiteY3" fmla="*/ 0 h 29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7811" h="2952">
                          <a:moveTo>
                            <a:pt x="0" y="0"/>
                          </a:moveTo>
                          <a:cubicBezTo>
                            <a:pt x="5906" y="953"/>
                            <a:pt x="11906" y="1905"/>
                            <a:pt x="17812" y="2953"/>
                          </a:cubicBezTo>
                          <a:cubicBezTo>
                            <a:pt x="12859" y="1905"/>
                            <a:pt x="7906" y="953"/>
                            <a:pt x="2953" y="0"/>
                          </a:cubicBezTo>
                          <a:lnTo>
                            <a:pt x="95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5" name="Vrije vorm: vorm 18654">
                      <a:extLst>
                        <a:ext uri="{FF2B5EF4-FFF2-40B4-BE49-F238E27FC236}">
                          <a16:creationId xmlns:a16="http://schemas.microsoft.com/office/drawing/2014/main" id="{40EE2F4C-0DA9-32C1-C794-F82195E821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2362" y="2896520"/>
                      <a:ext cx="329755" cy="17906"/>
                    </a:xfrm>
                    <a:custGeom>
                      <a:avLst/>
                      <a:gdLst>
                        <a:gd name="connsiteX0" fmla="*/ 329660 w 329755"/>
                        <a:gd name="connsiteY0" fmla="*/ 4667 h 17906"/>
                        <a:gd name="connsiteX1" fmla="*/ 105346 w 329755"/>
                        <a:gd name="connsiteY1" fmla="*/ 0 h 17906"/>
                        <a:gd name="connsiteX2" fmla="*/ 36386 w 329755"/>
                        <a:gd name="connsiteY2" fmla="*/ 2000 h 17906"/>
                        <a:gd name="connsiteX3" fmla="*/ 0 w 329755"/>
                        <a:gd name="connsiteY3" fmla="*/ 3048 h 17906"/>
                        <a:gd name="connsiteX4" fmla="*/ 104299 w 329755"/>
                        <a:gd name="connsiteY4" fmla="*/ 13240 h 17906"/>
                        <a:gd name="connsiteX5" fmla="*/ 329184 w 329755"/>
                        <a:gd name="connsiteY5" fmla="*/ 17907 h 17906"/>
                        <a:gd name="connsiteX6" fmla="*/ 329755 w 329755"/>
                        <a:gd name="connsiteY6" fmla="*/ 17907 h 17906"/>
                        <a:gd name="connsiteX7" fmla="*/ 329755 w 329755"/>
                        <a:gd name="connsiteY7" fmla="*/ 4667 h 17906"/>
                        <a:gd name="connsiteX8" fmla="*/ 329660 w 329755"/>
                        <a:gd name="connsiteY8" fmla="*/ 4667 h 17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7906">
                          <a:moveTo>
                            <a:pt x="329660" y="4667"/>
                          </a:moveTo>
                          <a:cubicBezTo>
                            <a:pt x="254889" y="3810"/>
                            <a:pt x="180118" y="2191"/>
                            <a:pt x="105346" y="0"/>
                          </a:cubicBezTo>
                          <a:cubicBezTo>
                            <a:pt x="82391" y="762"/>
                            <a:pt x="59436" y="1429"/>
                            <a:pt x="36386" y="2000"/>
                          </a:cubicBezTo>
                          <a:cubicBezTo>
                            <a:pt x="24289" y="2381"/>
                            <a:pt x="12097" y="2762"/>
                            <a:pt x="0" y="3048"/>
                          </a:cubicBezTo>
                          <a:cubicBezTo>
                            <a:pt x="34671" y="6572"/>
                            <a:pt x="69533" y="10001"/>
                            <a:pt x="104299" y="13240"/>
                          </a:cubicBezTo>
                          <a:cubicBezTo>
                            <a:pt x="179165" y="15430"/>
                            <a:pt x="254127" y="17050"/>
                            <a:pt x="329184" y="17907"/>
                          </a:cubicBezTo>
                          <a:cubicBezTo>
                            <a:pt x="329374" y="17907"/>
                            <a:pt x="329565" y="17907"/>
                            <a:pt x="329755" y="17907"/>
                          </a:cubicBezTo>
                          <a:lnTo>
                            <a:pt x="329755" y="4667"/>
                          </a:lnTo>
                          <a:cubicBezTo>
                            <a:pt x="329755" y="4667"/>
                            <a:pt x="329755" y="4667"/>
                            <a:pt x="329660" y="466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6" name="Vrije vorm: vorm 18655">
                      <a:extLst>
                        <a:ext uri="{FF2B5EF4-FFF2-40B4-BE49-F238E27FC236}">
                          <a16:creationId xmlns:a16="http://schemas.microsoft.com/office/drawing/2014/main" id="{CDE47935-C37A-5B25-F244-859D8F0FCE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766"/>
                    </a:xfrm>
                    <a:custGeom>
                      <a:avLst/>
                      <a:gdLst>
                        <a:gd name="connsiteX0" fmla="*/ 1578293 w 1578482"/>
                        <a:gd name="connsiteY0" fmla="*/ 0 h 32766"/>
                        <a:gd name="connsiteX1" fmla="*/ 1302830 w 1578482"/>
                        <a:gd name="connsiteY1" fmla="*/ 7620 h 32766"/>
                        <a:gd name="connsiteX2" fmla="*/ 1173671 w 1578482"/>
                        <a:gd name="connsiteY2" fmla="*/ 10097 h 32766"/>
                        <a:gd name="connsiteX3" fmla="*/ 721328 w 1578482"/>
                        <a:gd name="connsiteY3" fmla="*/ 13145 h 32766"/>
                        <a:gd name="connsiteX4" fmla="*/ 495110 w 1578482"/>
                        <a:gd name="connsiteY4" fmla="*/ 9049 h 32766"/>
                        <a:gd name="connsiteX5" fmla="*/ 268510 w 1578482"/>
                        <a:gd name="connsiteY5" fmla="*/ 12859 h 32766"/>
                        <a:gd name="connsiteX6" fmla="*/ 104394 w 1578482"/>
                        <a:gd name="connsiteY6" fmla="*/ 23717 h 32766"/>
                        <a:gd name="connsiteX7" fmla="*/ 0 w 1578482"/>
                        <a:gd name="connsiteY7" fmla="*/ 32766 h 32766"/>
                        <a:gd name="connsiteX8" fmla="*/ 45148 w 1578482"/>
                        <a:gd name="connsiteY8" fmla="*/ 32766 h 32766"/>
                        <a:gd name="connsiteX9" fmla="*/ 269081 w 1578482"/>
                        <a:gd name="connsiteY9" fmla="*/ 19526 h 32766"/>
                        <a:gd name="connsiteX10" fmla="*/ 494919 w 1578482"/>
                        <a:gd name="connsiteY10" fmla="*/ 15716 h 32766"/>
                        <a:gd name="connsiteX11" fmla="*/ 721138 w 1578482"/>
                        <a:gd name="connsiteY11" fmla="*/ 19812 h 32766"/>
                        <a:gd name="connsiteX12" fmla="*/ 1174052 w 1578482"/>
                        <a:gd name="connsiteY12" fmla="*/ 16764 h 32766"/>
                        <a:gd name="connsiteX13" fmla="*/ 1578293 w 1578482"/>
                        <a:gd name="connsiteY13" fmla="*/ 381 h 32766"/>
                        <a:gd name="connsiteX14" fmla="*/ 1578483 w 1578482"/>
                        <a:gd name="connsiteY14" fmla="*/ 95 h 3276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578482" h="32766">
                          <a:moveTo>
                            <a:pt x="1578293" y="0"/>
                          </a:moveTo>
                          <a:cubicBezTo>
                            <a:pt x="1486471" y="2953"/>
                            <a:pt x="1394651" y="5525"/>
                            <a:pt x="1302830" y="7620"/>
                          </a:cubicBezTo>
                          <a:cubicBezTo>
                            <a:pt x="1259777" y="8573"/>
                            <a:pt x="1216724" y="9430"/>
                            <a:pt x="1173671" y="10097"/>
                          </a:cubicBez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19576" y="8096"/>
                            <a:pt x="343853" y="9620"/>
                            <a:pt x="268510" y="12859"/>
                          </a:cubicBezTo>
                          <a:cubicBezTo>
                            <a:pt x="213646" y="15621"/>
                            <a:pt x="158972" y="19336"/>
                            <a:pt x="104394" y="23717"/>
                          </a:cubicBezTo>
                          <a:cubicBezTo>
                            <a:pt x="69533" y="26479"/>
                            <a:pt x="34766" y="29432"/>
                            <a:pt x="0" y="32766"/>
                          </a:cubicBezTo>
                          <a:lnTo>
                            <a:pt x="45148" y="32766"/>
                          </a:lnTo>
                          <a:cubicBezTo>
                            <a:pt x="119634" y="26956"/>
                            <a:pt x="194215" y="22384"/>
                            <a:pt x="269081" y="19526"/>
                          </a:cubicBezTo>
                          <a:cubicBezTo>
                            <a:pt x="344329" y="16288"/>
                            <a:pt x="419576" y="14764"/>
                            <a:pt x="494919" y="15716"/>
                          </a:cubicBezTo>
                          <a:cubicBezTo>
                            <a:pt x="570262" y="16574"/>
                            <a:pt x="645605" y="18955"/>
                            <a:pt x="721138" y="19812"/>
                          </a:cubicBezTo>
                          <a:cubicBezTo>
                            <a:pt x="872109" y="21717"/>
                            <a:pt x="1023176" y="20288"/>
                            <a:pt x="1174052" y="16764"/>
                          </a:cubicBezTo>
                          <a:cubicBezTo>
                            <a:pt x="1308926" y="12573"/>
                            <a:pt x="1443609" y="6763"/>
                            <a:pt x="1578293" y="381"/>
                          </a:cubicBezTo>
                          <a:cubicBezTo>
                            <a:pt x="1578293" y="286"/>
                            <a:pt x="1578388" y="191"/>
                            <a:pt x="1578483" y="9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7" name="Vrije vorm: vorm 18656">
                      <a:extLst>
                        <a:ext uri="{FF2B5EF4-FFF2-40B4-BE49-F238E27FC236}">
                          <a16:creationId xmlns:a16="http://schemas.microsoft.com/office/drawing/2014/main" id="{BBA30310-2D7F-E899-C27D-D392E47654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91134" y="3018916"/>
                      <a:ext cx="2540412" cy="120110"/>
                    </a:xfrm>
                    <a:custGeom>
                      <a:avLst/>
                      <a:gdLst>
                        <a:gd name="connsiteX0" fmla="*/ 2211800 w 2540412"/>
                        <a:gd name="connsiteY0" fmla="*/ 17240 h 120110"/>
                        <a:gd name="connsiteX1" fmla="*/ 2030349 w 2540412"/>
                        <a:gd name="connsiteY1" fmla="*/ 21527 h 120110"/>
                        <a:gd name="connsiteX2" fmla="*/ 1713262 w 2540412"/>
                        <a:gd name="connsiteY2" fmla="*/ 21527 h 120110"/>
                        <a:gd name="connsiteX3" fmla="*/ 1554861 w 2540412"/>
                        <a:gd name="connsiteY3" fmla="*/ 17145 h 120110"/>
                        <a:gd name="connsiteX4" fmla="*/ 1396270 w 2540412"/>
                        <a:gd name="connsiteY4" fmla="*/ 12097 h 120110"/>
                        <a:gd name="connsiteX5" fmla="*/ 1316736 w 2540412"/>
                        <a:gd name="connsiteY5" fmla="*/ 11335 h 120110"/>
                        <a:gd name="connsiteX6" fmla="*/ 1237107 w 2540412"/>
                        <a:gd name="connsiteY6" fmla="*/ 12954 h 120110"/>
                        <a:gd name="connsiteX7" fmla="*/ 1078897 w 2540412"/>
                        <a:gd name="connsiteY7" fmla="*/ 25908 h 120110"/>
                        <a:gd name="connsiteX8" fmla="*/ 922973 w 2540412"/>
                        <a:gd name="connsiteY8" fmla="*/ 47435 h 120110"/>
                        <a:gd name="connsiteX9" fmla="*/ 767429 w 2540412"/>
                        <a:gd name="connsiteY9" fmla="*/ 69056 h 120110"/>
                        <a:gd name="connsiteX10" fmla="*/ 531686 w 2540412"/>
                        <a:gd name="connsiteY10" fmla="*/ 95060 h 120110"/>
                        <a:gd name="connsiteX11" fmla="*/ 0 w 2540412"/>
                        <a:gd name="connsiteY11" fmla="*/ 120015 h 120110"/>
                        <a:gd name="connsiteX12" fmla="*/ 769144 w 2540412"/>
                        <a:gd name="connsiteY12" fmla="*/ 75629 h 120110"/>
                        <a:gd name="connsiteX13" fmla="*/ 924973 w 2540412"/>
                        <a:gd name="connsiteY13" fmla="*/ 54007 h 120110"/>
                        <a:gd name="connsiteX14" fmla="*/ 1080421 w 2540412"/>
                        <a:gd name="connsiteY14" fmla="*/ 32480 h 120110"/>
                        <a:gd name="connsiteX15" fmla="*/ 1237393 w 2540412"/>
                        <a:gd name="connsiteY15" fmla="*/ 19621 h 120110"/>
                        <a:gd name="connsiteX16" fmla="*/ 1316450 w 2540412"/>
                        <a:gd name="connsiteY16" fmla="*/ 18002 h 120110"/>
                        <a:gd name="connsiteX17" fmla="*/ 1395603 w 2540412"/>
                        <a:gd name="connsiteY17" fmla="*/ 18764 h 120110"/>
                        <a:gd name="connsiteX18" fmla="*/ 1554004 w 2540412"/>
                        <a:gd name="connsiteY18" fmla="*/ 23813 h 120110"/>
                        <a:gd name="connsiteX19" fmla="*/ 1712690 w 2540412"/>
                        <a:gd name="connsiteY19" fmla="*/ 28194 h 120110"/>
                        <a:gd name="connsiteX20" fmla="*/ 2030349 w 2540412"/>
                        <a:gd name="connsiteY20" fmla="*/ 28194 h 120110"/>
                        <a:gd name="connsiteX21" fmla="*/ 2540413 w 2540412"/>
                        <a:gd name="connsiteY21" fmla="*/ 953 h 120110"/>
                        <a:gd name="connsiteX22" fmla="*/ 2540413 w 2540412"/>
                        <a:gd name="connsiteY22" fmla="*/ 0 h 120110"/>
                        <a:gd name="connsiteX23" fmla="*/ 2211610 w 2540412"/>
                        <a:gd name="connsiteY23" fmla="*/ 17145 h 1201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2540412" h="120110">
                          <a:moveTo>
                            <a:pt x="2211800" y="17240"/>
                          </a:moveTo>
                          <a:cubicBezTo>
                            <a:pt x="2151317" y="19241"/>
                            <a:pt x="2090833" y="20860"/>
                            <a:pt x="2030349" y="21527"/>
                          </a:cubicBezTo>
                          <a:cubicBezTo>
                            <a:pt x="1924622" y="23336"/>
                            <a:pt x="1818894" y="23432"/>
                            <a:pt x="1713262" y="21527"/>
                          </a:cubicBezTo>
                          <a:cubicBezTo>
                            <a:pt x="1660398" y="20479"/>
                            <a:pt x="1607630" y="19050"/>
                            <a:pt x="1554861" y="17145"/>
                          </a:cubicBezTo>
                          <a:cubicBezTo>
                            <a:pt x="1502093" y="15240"/>
                            <a:pt x="1449229" y="13145"/>
                            <a:pt x="1396270" y="12097"/>
                          </a:cubicBezTo>
                          <a:cubicBezTo>
                            <a:pt x="1369790" y="11525"/>
                            <a:pt x="1343311" y="11240"/>
                            <a:pt x="1316736" y="11335"/>
                          </a:cubicBezTo>
                          <a:cubicBezTo>
                            <a:pt x="1290161" y="11430"/>
                            <a:pt x="1263682" y="11906"/>
                            <a:pt x="1237107" y="12954"/>
                          </a:cubicBezTo>
                          <a:cubicBezTo>
                            <a:pt x="1184053" y="14954"/>
                            <a:pt x="1131189" y="19621"/>
                            <a:pt x="1078897" y="25908"/>
                          </a:cubicBezTo>
                          <a:cubicBezTo>
                            <a:pt x="1026605" y="32099"/>
                            <a:pt x="974789" y="39815"/>
                            <a:pt x="922973" y="47435"/>
                          </a:cubicBezTo>
                          <a:cubicBezTo>
                            <a:pt x="871252" y="55150"/>
                            <a:pt x="819531" y="62579"/>
                            <a:pt x="767429" y="69056"/>
                          </a:cubicBezTo>
                          <a:cubicBezTo>
                            <a:pt x="689229" y="79343"/>
                            <a:pt x="610648" y="87821"/>
                            <a:pt x="531686" y="95060"/>
                          </a:cubicBezTo>
                          <a:cubicBezTo>
                            <a:pt x="355473" y="111062"/>
                            <a:pt x="177832" y="119444"/>
                            <a:pt x="0" y="120015"/>
                          </a:cubicBezTo>
                          <a:cubicBezTo>
                            <a:pt x="257365" y="121444"/>
                            <a:pt x="515302" y="106775"/>
                            <a:pt x="769144" y="75629"/>
                          </a:cubicBezTo>
                          <a:cubicBezTo>
                            <a:pt x="821246" y="69152"/>
                            <a:pt x="873252" y="61627"/>
                            <a:pt x="924973" y="54007"/>
                          </a:cubicBezTo>
                          <a:cubicBezTo>
                            <a:pt x="976694" y="46387"/>
                            <a:pt x="1028414" y="38671"/>
                            <a:pt x="1080421" y="32480"/>
                          </a:cubicBezTo>
                          <a:cubicBezTo>
                            <a:pt x="1132427" y="26289"/>
                            <a:pt x="1184815" y="21622"/>
                            <a:pt x="1237393" y="19621"/>
                          </a:cubicBezTo>
                          <a:cubicBezTo>
                            <a:pt x="1263682" y="18669"/>
                            <a:pt x="1290066" y="18098"/>
                            <a:pt x="1316450" y="18002"/>
                          </a:cubicBezTo>
                          <a:cubicBezTo>
                            <a:pt x="1342835" y="18002"/>
                            <a:pt x="1369219" y="18288"/>
                            <a:pt x="1395603" y="18764"/>
                          </a:cubicBezTo>
                          <a:cubicBezTo>
                            <a:pt x="1448372" y="19907"/>
                            <a:pt x="1501140" y="22003"/>
                            <a:pt x="1554004" y="23813"/>
                          </a:cubicBezTo>
                          <a:cubicBezTo>
                            <a:pt x="1606868" y="25717"/>
                            <a:pt x="1659731" y="27051"/>
                            <a:pt x="1712690" y="28194"/>
                          </a:cubicBezTo>
                          <a:cubicBezTo>
                            <a:pt x="1818513" y="30099"/>
                            <a:pt x="1924431" y="30099"/>
                            <a:pt x="2030349" y="28194"/>
                          </a:cubicBezTo>
                          <a:cubicBezTo>
                            <a:pt x="2200847" y="24194"/>
                            <a:pt x="2371058" y="14859"/>
                            <a:pt x="2540413" y="953"/>
                          </a:cubicBezTo>
                          <a:lnTo>
                            <a:pt x="2540413" y="0"/>
                          </a:lnTo>
                          <a:cubicBezTo>
                            <a:pt x="2430971" y="7715"/>
                            <a:pt x="2321338" y="13525"/>
                            <a:pt x="2211610" y="1714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8" name="Vrije vorm: vorm 18657">
                      <a:extLst>
                        <a:ext uri="{FF2B5EF4-FFF2-40B4-BE49-F238E27FC236}">
                          <a16:creationId xmlns:a16="http://schemas.microsoft.com/office/drawing/2014/main" id="{5F4D25A8-090F-15B7-69BC-F24C123D2B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410" y="3147790"/>
                      <a:ext cx="588454" cy="24797"/>
                    </a:xfrm>
                    <a:custGeom>
                      <a:avLst/>
                      <a:gdLst>
                        <a:gd name="connsiteX0" fmla="*/ 140208 w 588454"/>
                        <a:gd name="connsiteY0" fmla="*/ 24479 h 24797"/>
                        <a:gd name="connsiteX1" fmla="*/ 446913 w 588454"/>
                        <a:gd name="connsiteY1" fmla="*/ 15907 h 24797"/>
                        <a:gd name="connsiteX2" fmla="*/ 588455 w 588454"/>
                        <a:gd name="connsiteY2" fmla="*/ 0 h 24797"/>
                        <a:gd name="connsiteX3" fmla="*/ 490442 w 588454"/>
                        <a:gd name="connsiteY3" fmla="*/ 6858 h 24797"/>
                        <a:gd name="connsiteX4" fmla="*/ 445961 w 588454"/>
                        <a:gd name="connsiteY4" fmla="*/ 9335 h 24797"/>
                        <a:gd name="connsiteX5" fmla="*/ 140494 w 588454"/>
                        <a:gd name="connsiteY5" fmla="*/ 17907 h 24797"/>
                        <a:gd name="connsiteX6" fmla="*/ 83534 w 588454"/>
                        <a:gd name="connsiteY6" fmla="*/ 17431 h 24797"/>
                        <a:gd name="connsiteX7" fmla="*/ 1810 w 588454"/>
                        <a:gd name="connsiteY7" fmla="*/ 15621 h 24797"/>
                        <a:gd name="connsiteX8" fmla="*/ 1810 w 588454"/>
                        <a:gd name="connsiteY8" fmla="*/ 15621 h 24797"/>
                        <a:gd name="connsiteX9" fmla="*/ 0 w 588454"/>
                        <a:gd name="connsiteY9" fmla="*/ 15621 h 24797"/>
                        <a:gd name="connsiteX10" fmla="*/ 0 w 588454"/>
                        <a:gd name="connsiteY10" fmla="*/ 17240 h 24797"/>
                        <a:gd name="connsiteX11" fmla="*/ 1810 w 588454"/>
                        <a:gd name="connsiteY11" fmla="*/ 17336 h 24797"/>
                        <a:gd name="connsiteX12" fmla="*/ 1810 w 588454"/>
                        <a:gd name="connsiteY12" fmla="*/ 17336 h 24797"/>
                        <a:gd name="connsiteX13" fmla="*/ 140208 w 588454"/>
                        <a:gd name="connsiteY13" fmla="*/ 24575 h 247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4797">
                          <a:moveTo>
                            <a:pt x="140208" y="24479"/>
                          </a:moveTo>
                          <a:cubicBezTo>
                            <a:pt x="242507" y="25813"/>
                            <a:pt x="344996" y="22955"/>
                            <a:pt x="446913" y="15907"/>
                          </a:cubicBezTo>
                          <a:cubicBezTo>
                            <a:pt x="494348" y="11525"/>
                            <a:pt x="541592" y="6191"/>
                            <a:pt x="588455" y="0"/>
                          </a:cubicBezTo>
                          <a:cubicBezTo>
                            <a:pt x="555784" y="2762"/>
                            <a:pt x="523113" y="4953"/>
                            <a:pt x="490442" y="6858"/>
                          </a:cubicBezTo>
                          <a:cubicBezTo>
                            <a:pt x="475583" y="7715"/>
                            <a:pt x="460820" y="8668"/>
                            <a:pt x="445961" y="9335"/>
                          </a:cubicBezTo>
                          <a:cubicBezTo>
                            <a:pt x="344519" y="16383"/>
                            <a:pt x="242411" y="19241"/>
                            <a:pt x="140494" y="17907"/>
                          </a:cubicBezTo>
                          <a:cubicBezTo>
                            <a:pt x="121539" y="17907"/>
                            <a:pt x="102489" y="17621"/>
                            <a:pt x="83534" y="17431"/>
                          </a:cubicBezTo>
                          <a:cubicBezTo>
                            <a:pt x="56293" y="17145"/>
                            <a:pt x="29051" y="16478"/>
                            <a:pt x="1810" y="15621"/>
                          </a:cubicBezTo>
                          <a:lnTo>
                            <a:pt x="1810" y="15621"/>
                          </a:lnTo>
                          <a:cubicBezTo>
                            <a:pt x="1238" y="15621"/>
                            <a:pt x="571" y="15621"/>
                            <a:pt x="0" y="15621"/>
                          </a:cubicBezTo>
                          <a:lnTo>
                            <a:pt x="0" y="17240"/>
                          </a:lnTo>
                          <a:cubicBezTo>
                            <a:pt x="571" y="17240"/>
                            <a:pt x="1238" y="17240"/>
                            <a:pt x="1810" y="17336"/>
                          </a:cubicBezTo>
                          <a:lnTo>
                            <a:pt x="1810" y="17336"/>
                          </a:lnTo>
                          <a:cubicBezTo>
                            <a:pt x="47816" y="20479"/>
                            <a:pt x="93917" y="23050"/>
                            <a:pt x="140208" y="24575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59" name="Vrije vorm: vorm 18658">
                      <a:extLst>
                        <a:ext uri="{FF2B5EF4-FFF2-40B4-BE49-F238E27FC236}">
                          <a16:creationId xmlns:a16="http://schemas.microsoft.com/office/drawing/2014/main" id="{2546A2D9-E82C-A0A0-5FBC-01838D6D46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68882"/>
                      <a:ext cx="832104" cy="40249"/>
                    </a:xfrm>
                    <a:custGeom>
                      <a:avLst/>
                      <a:gdLst>
                        <a:gd name="connsiteX0" fmla="*/ 240697 w 832104"/>
                        <a:gd name="connsiteY0" fmla="*/ 6816 h 40249"/>
                        <a:gd name="connsiteX1" fmla="*/ 164973 w 832104"/>
                        <a:gd name="connsiteY1" fmla="*/ 14437 h 40249"/>
                        <a:gd name="connsiteX2" fmla="*/ 0 w 832104"/>
                        <a:gd name="connsiteY2" fmla="*/ 40249 h 40249"/>
                        <a:gd name="connsiteX3" fmla="*/ 241649 w 832104"/>
                        <a:gd name="connsiteY3" fmla="*/ 13389 h 40249"/>
                        <a:gd name="connsiteX4" fmla="*/ 643890 w 832104"/>
                        <a:gd name="connsiteY4" fmla="*/ 10341 h 40249"/>
                        <a:gd name="connsiteX5" fmla="*/ 832104 w 832104"/>
                        <a:gd name="connsiteY5" fmla="*/ 15199 h 40249"/>
                        <a:gd name="connsiteX6" fmla="*/ 701707 w 832104"/>
                        <a:gd name="connsiteY6" fmla="*/ 7007 h 40249"/>
                        <a:gd name="connsiteX7" fmla="*/ 644462 w 832104"/>
                        <a:gd name="connsiteY7" fmla="*/ 3673 h 40249"/>
                        <a:gd name="connsiteX8" fmla="*/ 240697 w 832104"/>
                        <a:gd name="connsiteY8" fmla="*/ 6721 h 4024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40249">
                          <a:moveTo>
                            <a:pt x="240697" y="6816"/>
                          </a:moveTo>
                          <a:cubicBezTo>
                            <a:pt x="215360" y="8912"/>
                            <a:pt x="190119" y="11579"/>
                            <a:pt x="164973" y="14437"/>
                          </a:cubicBezTo>
                          <a:cubicBezTo>
                            <a:pt x="109252" y="20913"/>
                            <a:pt x="54007" y="29200"/>
                            <a:pt x="0" y="40249"/>
                          </a:cubicBezTo>
                          <a:cubicBezTo>
                            <a:pt x="79343" y="26438"/>
                            <a:pt x="160401" y="17961"/>
                            <a:pt x="241649" y="13389"/>
                          </a:cubicBezTo>
                          <a:cubicBezTo>
                            <a:pt x="375190" y="4245"/>
                            <a:pt x="509873" y="5578"/>
                            <a:pt x="643890" y="10341"/>
                          </a:cubicBezTo>
                          <a:cubicBezTo>
                            <a:pt x="706660" y="11388"/>
                            <a:pt x="769430" y="13293"/>
                            <a:pt x="832104" y="15199"/>
                          </a:cubicBezTo>
                          <a:cubicBezTo>
                            <a:pt x="788670" y="12341"/>
                            <a:pt x="745236" y="9579"/>
                            <a:pt x="701707" y="7007"/>
                          </a:cubicBezTo>
                          <a:cubicBezTo>
                            <a:pt x="682657" y="5864"/>
                            <a:pt x="663512" y="4721"/>
                            <a:pt x="644462" y="3673"/>
                          </a:cubicBezTo>
                          <a:cubicBezTo>
                            <a:pt x="510159" y="-994"/>
                            <a:pt x="375095" y="-2423"/>
                            <a:pt x="240697" y="6721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0" name="Vrije vorm: vorm 18659">
                      <a:extLst>
                        <a:ext uri="{FF2B5EF4-FFF2-40B4-BE49-F238E27FC236}">
                          <a16:creationId xmlns:a16="http://schemas.microsoft.com/office/drawing/2014/main" id="{6FE2210B-1B30-B559-7044-C902A7C942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8645" y="3071971"/>
                      <a:ext cx="352901" cy="7905"/>
                    </a:xfrm>
                    <a:custGeom>
                      <a:avLst/>
                      <a:gdLst>
                        <a:gd name="connsiteX0" fmla="*/ 135255 w 352901"/>
                        <a:gd name="connsiteY0" fmla="*/ 1238 h 7905"/>
                        <a:gd name="connsiteX1" fmla="*/ 94012 w 352901"/>
                        <a:gd name="connsiteY1" fmla="*/ 2096 h 7905"/>
                        <a:gd name="connsiteX2" fmla="*/ 0 w 352901"/>
                        <a:gd name="connsiteY2" fmla="*/ 4096 h 7905"/>
                        <a:gd name="connsiteX3" fmla="*/ 135160 w 352901"/>
                        <a:gd name="connsiteY3" fmla="*/ 7906 h 7905"/>
                        <a:gd name="connsiteX4" fmla="*/ 352901 w 352901"/>
                        <a:gd name="connsiteY4" fmla="*/ 6667 h 7905"/>
                        <a:gd name="connsiteX5" fmla="*/ 352901 w 352901"/>
                        <a:gd name="connsiteY5" fmla="*/ 0 h 7905"/>
                        <a:gd name="connsiteX6" fmla="*/ 135255 w 352901"/>
                        <a:gd name="connsiteY6" fmla="*/ 1238 h 790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7905">
                          <a:moveTo>
                            <a:pt x="135255" y="1238"/>
                          </a:moveTo>
                          <a:cubicBezTo>
                            <a:pt x="121539" y="1619"/>
                            <a:pt x="107728" y="1810"/>
                            <a:pt x="94012" y="2096"/>
                          </a:cubicBezTo>
                          <a:cubicBezTo>
                            <a:pt x="62675" y="2762"/>
                            <a:pt x="31337" y="3524"/>
                            <a:pt x="0" y="4096"/>
                          </a:cubicBezTo>
                          <a:cubicBezTo>
                            <a:pt x="45053" y="5525"/>
                            <a:pt x="90107" y="6763"/>
                            <a:pt x="135160" y="7906"/>
                          </a:cubicBezTo>
                          <a:cubicBezTo>
                            <a:pt x="207740" y="7906"/>
                            <a:pt x="280321" y="7429"/>
                            <a:pt x="352901" y="6667"/>
                          </a:cubicBezTo>
                          <a:lnTo>
                            <a:pt x="352901" y="0"/>
                          </a:lnTo>
                          <a:cubicBezTo>
                            <a:pt x="280416" y="762"/>
                            <a:pt x="207835" y="1238"/>
                            <a:pt x="135255" y="123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1" name="Vrije vorm: vorm 18660">
                      <a:extLst>
                        <a:ext uri="{FF2B5EF4-FFF2-40B4-BE49-F238E27FC236}">
                          <a16:creationId xmlns:a16="http://schemas.microsoft.com/office/drawing/2014/main" id="{7E71C2D1-3551-554D-47BE-8E7AF53446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19886" y="2990213"/>
                      <a:ext cx="1178052" cy="48229"/>
                    </a:xfrm>
                    <a:custGeom>
                      <a:avLst/>
                      <a:gdLst>
                        <a:gd name="connsiteX0" fmla="*/ 280321 w 1178052"/>
                        <a:gd name="connsiteY0" fmla="*/ 48230 h 48229"/>
                        <a:gd name="connsiteX1" fmla="*/ 434150 w 1178052"/>
                        <a:gd name="connsiteY1" fmla="*/ 44039 h 48229"/>
                        <a:gd name="connsiteX2" fmla="*/ 472535 w 1178052"/>
                        <a:gd name="connsiteY2" fmla="*/ 41848 h 48229"/>
                        <a:gd name="connsiteX3" fmla="*/ 510826 w 1178052"/>
                        <a:gd name="connsiteY3" fmla="*/ 39276 h 48229"/>
                        <a:gd name="connsiteX4" fmla="*/ 587216 w 1178052"/>
                        <a:gd name="connsiteY4" fmla="*/ 33180 h 48229"/>
                        <a:gd name="connsiteX5" fmla="*/ 892207 w 1178052"/>
                        <a:gd name="connsiteY5" fmla="*/ 8796 h 48229"/>
                        <a:gd name="connsiteX6" fmla="*/ 1035177 w 1178052"/>
                        <a:gd name="connsiteY6" fmla="*/ 3843 h 48229"/>
                        <a:gd name="connsiteX7" fmla="*/ 1178052 w 1178052"/>
                        <a:gd name="connsiteY7" fmla="*/ 10225 h 48229"/>
                        <a:gd name="connsiteX8" fmla="*/ 1035272 w 1178052"/>
                        <a:gd name="connsiteY8" fmla="*/ 509 h 48229"/>
                        <a:gd name="connsiteX9" fmla="*/ 979265 w 1178052"/>
                        <a:gd name="connsiteY9" fmla="*/ 33 h 48229"/>
                        <a:gd name="connsiteX10" fmla="*/ 891540 w 1178052"/>
                        <a:gd name="connsiteY10" fmla="*/ 2129 h 48229"/>
                        <a:gd name="connsiteX11" fmla="*/ 586073 w 1178052"/>
                        <a:gd name="connsiteY11" fmla="*/ 26513 h 48229"/>
                        <a:gd name="connsiteX12" fmla="*/ 509873 w 1178052"/>
                        <a:gd name="connsiteY12" fmla="*/ 32609 h 48229"/>
                        <a:gd name="connsiteX13" fmla="*/ 471678 w 1178052"/>
                        <a:gd name="connsiteY13" fmla="*/ 35180 h 48229"/>
                        <a:gd name="connsiteX14" fmla="*/ 433483 w 1178052"/>
                        <a:gd name="connsiteY14" fmla="*/ 37371 h 48229"/>
                        <a:gd name="connsiteX15" fmla="*/ 280321 w 1178052"/>
                        <a:gd name="connsiteY15" fmla="*/ 41562 h 48229"/>
                        <a:gd name="connsiteX16" fmla="*/ 166211 w 1178052"/>
                        <a:gd name="connsiteY16" fmla="*/ 41086 h 48229"/>
                        <a:gd name="connsiteX17" fmla="*/ 1810 w 1178052"/>
                        <a:gd name="connsiteY17" fmla="*/ 33656 h 48229"/>
                        <a:gd name="connsiteX18" fmla="*/ 1810 w 1178052"/>
                        <a:gd name="connsiteY18" fmla="*/ 33656 h 48229"/>
                        <a:gd name="connsiteX19" fmla="*/ 0 w 1178052"/>
                        <a:gd name="connsiteY19" fmla="*/ 33561 h 48229"/>
                        <a:gd name="connsiteX20" fmla="*/ 0 w 1178052"/>
                        <a:gd name="connsiteY20" fmla="*/ 35180 h 48229"/>
                        <a:gd name="connsiteX21" fmla="*/ 1810 w 1178052"/>
                        <a:gd name="connsiteY21" fmla="*/ 35371 h 48229"/>
                        <a:gd name="connsiteX22" fmla="*/ 1810 w 1178052"/>
                        <a:gd name="connsiteY22" fmla="*/ 35371 h 48229"/>
                        <a:gd name="connsiteX23" fmla="*/ 280321 w 1178052"/>
                        <a:gd name="connsiteY23" fmla="*/ 48230 h 482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</a:cxnLst>
                      <a:rect l="l" t="t" r="r" b="b"/>
                      <a:pathLst>
                        <a:path w="1178052" h="48229">
                          <a:moveTo>
                            <a:pt x="280321" y="48230"/>
                          </a:moveTo>
                          <a:cubicBezTo>
                            <a:pt x="331661" y="48039"/>
                            <a:pt x="382905" y="46610"/>
                            <a:pt x="434150" y="44039"/>
                          </a:cubicBezTo>
                          <a:cubicBezTo>
                            <a:pt x="446913" y="43277"/>
                            <a:pt x="459772" y="42705"/>
                            <a:pt x="472535" y="41848"/>
                          </a:cubicBezTo>
                          <a:lnTo>
                            <a:pt x="510826" y="39276"/>
                          </a:lnTo>
                          <a:cubicBezTo>
                            <a:pt x="536353" y="37371"/>
                            <a:pt x="561785" y="35371"/>
                            <a:pt x="587216" y="33180"/>
                          </a:cubicBezTo>
                          <a:cubicBezTo>
                            <a:pt x="688943" y="24608"/>
                            <a:pt x="790289" y="14035"/>
                            <a:pt x="892207" y="8796"/>
                          </a:cubicBezTo>
                          <a:cubicBezTo>
                            <a:pt x="939737" y="5843"/>
                            <a:pt x="987457" y="3653"/>
                            <a:pt x="1035177" y="3843"/>
                          </a:cubicBezTo>
                          <a:cubicBezTo>
                            <a:pt x="1082897" y="3843"/>
                            <a:pt x="1130618" y="5843"/>
                            <a:pt x="1178052" y="10225"/>
                          </a:cubicBezTo>
                          <a:cubicBezTo>
                            <a:pt x="1130903" y="4796"/>
                            <a:pt x="1083183" y="1748"/>
                            <a:pt x="1035272" y="509"/>
                          </a:cubicBezTo>
                          <a:cubicBezTo>
                            <a:pt x="1016603" y="33"/>
                            <a:pt x="997934" y="-62"/>
                            <a:pt x="979265" y="33"/>
                          </a:cubicBezTo>
                          <a:cubicBezTo>
                            <a:pt x="950024" y="224"/>
                            <a:pt x="920782" y="986"/>
                            <a:pt x="891540" y="2129"/>
                          </a:cubicBezTo>
                          <a:cubicBezTo>
                            <a:pt x="789051" y="7367"/>
                            <a:pt x="687610" y="17940"/>
                            <a:pt x="586073" y="26513"/>
                          </a:cubicBezTo>
                          <a:cubicBezTo>
                            <a:pt x="560642" y="28703"/>
                            <a:pt x="535305" y="30704"/>
                            <a:pt x="509873" y="32609"/>
                          </a:cubicBezTo>
                          <a:lnTo>
                            <a:pt x="471678" y="35180"/>
                          </a:lnTo>
                          <a:cubicBezTo>
                            <a:pt x="458915" y="36038"/>
                            <a:pt x="446246" y="36609"/>
                            <a:pt x="433483" y="37371"/>
                          </a:cubicBezTo>
                          <a:cubicBezTo>
                            <a:pt x="382524" y="39943"/>
                            <a:pt x="331375" y="41276"/>
                            <a:pt x="280321" y="41562"/>
                          </a:cubicBezTo>
                          <a:cubicBezTo>
                            <a:pt x="242316" y="42134"/>
                            <a:pt x="204216" y="41848"/>
                            <a:pt x="166211" y="41086"/>
                          </a:cubicBezTo>
                          <a:cubicBezTo>
                            <a:pt x="111347" y="39943"/>
                            <a:pt x="56483" y="37466"/>
                            <a:pt x="1810" y="33656"/>
                          </a:cubicBezTo>
                          <a:lnTo>
                            <a:pt x="1810" y="33656"/>
                          </a:lnTo>
                          <a:cubicBezTo>
                            <a:pt x="1238" y="33656"/>
                            <a:pt x="571" y="33656"/>
                            <a:pt x="0" y="33561"/>
                          </a:cubicBezTo>
                          <a:lnTo>
                            <a:pt x="0" y="35180"/>
                          </a:lnTo>
                          <a:cubicBezTo>
                            <a:pt x="571" y="35180"/>
                            <a:pt x="1238" y="35276"/>
                            <a:pt x="1810" y="35371"/>
                          </a:cubicBezTo>
                          <a:lnTo>
                            <a:pt x="1810" y="35371"/>
                          </a:lnTo>
                          <a:cubicBezTo>
                            <a:pt x="94012" y="43467"/>
                            <a:pt x="187071" y="47849"/>
                            <a:pt x="280321" y="4823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2" name="Vrije vorm: vorm 18661">
                      <a:extLst>
                        <a:ext uri="{FF2B5EF4-FFF2-40B4-BE49-F238E27FC236}">
                          <a16:creationId xmlns:a16="http://schemas.microsoft.com/office/drawing/2014/main" id="{E03D9D2F-0E63-E988-F284-39C23BE6A1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0834" y="2996247"/>
                      <a:ext cx="220027" cy="13525"/>
                    </a:xfrm>
                    <a:custGeom>
                      <a:avLst/>
                      <a:gdLst>
                        <a:gd name="connsiteX0" fmla="*/ 170783 w 220027"/>
                        <a:gd name="connsiteY0" fmla="*/ 6858 h 13525"/>
                        <a:gd name="connsiteX1" fmla="*/ 64865 w 220027"/>
                        <a:gd name="connsiteY1" fmla="*/ 857 h 13525"/>
                        <a:gd name="connsiteX2" fmla="*/ 44577 w 220027"/>
                        <a:gd name="connsiteY2" fmla="*/ 571 h 13525"/>
                        <a:gd name="connsiteX3" fmla="*/ 0 w 220027"/>
                        <a:gd name="connsiteY3" fmla="*/ 0 h 13525"/>
                        <a:gd name="connsiteX4" fmla="*/ 63913 w 220027"/>
                        <a:gd name="connsiteY4" fmla="*/ 7525 h 13525"/>
                        <a:gd name="connsiteX5" fmla="*/ 170021 w 220027"/>
                        <a:gd name="connsiteY5" fmla="*/ 13525 h 13525"/>
                        <a:gd name="connsiteX6" fmla="*/ 220027 w 220027"/>
                        <a:gd name="connsiteY6" fmla="*/ 12573 h 13525"/>
                        <a:gd name="connsiteX7" fmla="*/ 185642 w 220027"/>
                        <a:gd name="connsiteY7" fmla="*/ 8572 h 13525"/>
                        <a:gd name="connsiteX8" fmla="*/ 170878 w 220027"/>
                        <a:gd name="connsiteY8" fmla="*/ 6858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0027" h="13525">
                          <a:moveTo>
                            <a:pt x="170783" y="6858"/>
                          </a:moveTo>
                          <a:cubicBezTo>
                            <a:pt x="135446" y="5048"/>
                            <a:pt x="100108" y="3048"/>
                            <a:pt x="64865" y="857"/>
                          </a:cubicBezTo>
                          <a:cubicBezTo>
                            <a:pt x="58102" y="857"/>
                            <a:pt x="51340" y="667"/>
                            <a:pt x="44577" y="571"/>
                          </a:cubicBezTo>
                          <a:cubicBezTo>
                            <a:pt x="29718" y="381"/>
                            <a:pt x="14859" y="190"/>
                            <a:pt x="0" y="0"/>
                          </a:cubicBezTo>
                          <a:cubicBezTo>
                            <a:pt x="21241" y="2572"/>
                            <a:pt x="42577" y="5048"/>
                            <a:pt x="63913" y="7525"/>
                          </a:cubicBezTo>
                          <a:cubicBezTo>
                            <a:pt x="99250" y="9715"/>
                            <a:pt x="134588" y="11716"/>
                            <a:pt x="170021" y="13525"/>
                          </a:cubicBezTo>
                          <a:lnTo>
                            <a:pt x="220027" y="12573"/>
                          </a:lnTo>
                          <a:lnTo>
                            <a:pt x="185642" y="8572"/>
                          </a:lnTo>
                          <a:lnTo>
                            <a:pt x="170878" y="6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3" name="Vrije vorm: vorm 18662">
                      <a:extLst>
                        <a:ext uri="{FF2B5EF4-FFF2-40B4-BE49-F238E27FC236}">
                          <a16:creationId xmlns:a16="http://schemas.microsoft.com/office/drawing/2014/main" id="{04E10352-022B-9202-6265-6A4FF78D6C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0765" y="3005200"/>
                      <a:ext cx="311753" cy="18646"/>
                    </a:xfrm>
                    <a:custGeom>
                      <a:avLst/>
                      <a:gdLst>
                        <a:gd name="connsiteX0" fmla="*/ 241364 w 311753"/>
                        <a:gd name="connsiteY0" fmla="*/ 2858 h 18646"/>
                        <a:gd name="connsiteX1" fmla="*/ 91345 w 311753"/>
                        <a:gd name="connsiteY1" fmla="*/ 11906 h 18646"/>
                        <a:gd name="connsiteX2" fmla="*/ 63627 w 311753"/>
                        <a:gd name="connsiteY2" fmla="*/ 13811 h 18646"/>
                        <a:gd name="connsiteX3" fmla="*/ 0 w 311753"/>
                        <a:gd name="connsiteY3" fmla="*/ 18098 h 18646"/>
                        <a:gd name="connsiteX4" fmla="*/ 91916 w 311753"/>
                        <a:gd name="connsiteY4" fmla="*/ 18574 h 18646"/>
                        <a:gd name="connsiteX5" fmla="*/ 242411 w 311753"/>
                        <a:gd name="connsiteY5" fmla="*/ 9430 h 18646"/>
                        <a:gd name="connsiteX6" fmla="*/ 311753 w 311753"/>
                        <a:gd name="connsiteY6" fmla="*/ 0 h 18646"/>
                        <a:gd name="connsiteX7" fmla="*/ 263557 w 311753"/>
                        <a:gd name="connsiteY7" fmla="*/ 1905 h 18646"/>
                        <a:gd name="connsiteX8" fmla="*/ 241364 w 311753"/>
                        <a:gd name="connsiteY8" fmla="*/ 2762 h 1864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8646">
                          <a:moveTo>
                            <a:pt x="241364" y="2858"/>
                          </a:moveTo>
                          <a:cubicBezTo>
                            <a:pt x="191453" y="6763"/>
                            <a:pt x="141446" y="9811"/>
                            <a:pt x="91345" y="11906"/>
                          </a:cubicBezTo>
                          <a:cubicBezTo>
                            <a:pt x="82106" y="12668"/>
                            <a:pt x="72866" y="13145"/>
                            <a:pt x="63627" y="13811"/>
                          </a:cubicBezTo>
                          <a:cubicBezTo>
                            <a:pt x="42386" y="15335"/>
                            <a:pt x="21241" y="16955"/>
                            <a:pt x="0" y="18098"/>
                          </a:cubicBezTo>
                          <a:cubicBezTo>
                            <a:pt x="30575" y="18574"/>
                            <a:pt x="61246" y="18764"/>
                            <a:pt x="91916" y="18574"/>
                          </a:cubicBezTo>
                          <a:cubicBezTo>
                            <a:pt x="142208" y="16478"/>
                            <a:pt x="192405" y="13430"/>
                            <a:pt x="242411" y="9430"/>
                          </a:cubicBezTo>
                          <a:cubicBezTo>
                            <a:pt x="265652" y="6477"/>
                            <a:pt x="288703" y="3334"/>
                            <a:pt x="311753" y="0"/>
                          </a:cubicBezTo>
                          <a:cubicBezTo>
                            <a:pt x="295656" y="762"/>
                            <a:pt x="279559" y="1333"/>
                            <a:pt x="263557" y="1905"/>
                          </a:cubicBezTo>
                          <a:cubicBezTo>
                            <a:pt x="256127" y="2191"/>
                            <a:pt x="248698" y="2572"/>
                            <a:pt x="241364" y="2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4" name="Vrije vorm: vorm 18663">
                      <a:extLst>
                        <a:ext uri="{FF2B5EF4-FFF2-40B4-BE49-F238E27FC236}">
                          <a16:creationId xmlns:a16="http://schemas.microsoft.com/office/drawing/2014/main" id="{86C29A9A-97B0-2819-30EC-D212B0AFF98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7174" y="3092354"/>
                      <a:ext cx="295370" cy="8477"/>
                    </a:xfrm>
                    <a:custGeom>
                      <a:avLst/>
                      <a:gdLst>
                        <a:gd name="connsiteX0" fmla="*/ 86677 w 295370"/>
                        <a:gd name="connsiteY0" fmla="*/ 0 h 8477"/>
                        <a:gd name="connsiteX1" fmla="*/ 60103 w 295370"/>
                        <a:gd name="connsiteY1" fmla="*/ 762 h 8477"/>
                        <a:gd name="connsiteX2" fmla="*/ 0 w 295370"/>
                        <a:gd name="connsiteY2" fmla="*/ 2286 h 8477"/>
                        <a:gd name="connsiteX3" fmla="*/ 86392 w 295370"/>
                        <a:gd name="connsiteY3" fmla="*/ 6667 h 8477"/>
                        <a:gd name="connsiteX4" fmla="*/ 228790 w 295370"/>
                        <a:gd name="connsiteY4" fmla="*/ 8477 h 8477"/>
                        <a:gd name="connsiteX5" fmla="*/ 295370 w 295370"/>
                        <a:gd name="connsiteY5" fmla="*/ 6001 h 8477"/>
                        <a:gd name="connsiteX6" fmla="*/ 249174 w 295370"/>
                        <a:gd name="connsiteY6" fmla="*/ 3143 h 8477"/>
                        <a:gd name="connsiteX7" fmla="*/ 229076 w 295370"/>
                        <a:gd name="connsiteY7" fmla="*/ 1810 h 8477"/>
                        <a:gd name="connsiteX8" fmla="*/ 86677 w 295370"/>
                        <a:gd name="connsiteY8" fmla="*/ 0 h 847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370" h="8477">
                          <a:moveTo>
                            <a:pt x="86677" y="0"/>
                          </a:moveTo>
                          <a:lnTo>
                            <a:pt x="60103" y="762"/>
                          </a:lnTo>
                          <a:lnTo>
                            <a:pt x="0" y="2286"/>
                          </a:lnTo>
                          <a:lnTo>
                            <a:pt x="86392" y="6667"/>
                          </a:lnTo>
                          <a:lnTo>
                            <a:pt x="228790" y="8477"/>
                          </a:lnTo>
                          <a:lnTo>
                            <a:pt x="295370" y="6001"/>
                          </a:lnTo>
                          <a:lnTo>
                            <a:pt x="249174" y="3143"/>
                          </a:lnTo>
                          <a:lnTo>
                            <a:pt x="229076" y="1810"/>
                          </a:lnTo>
                          <a:lnTo>
                            <a:pt x="86677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5" name="Vrije vorm: vorm 18664">
                      <a:extLst>
                        <a:ext uri="{FF2B5EF4-FFF2-40B4-BE49-F238E27FC236}">
                          <a16:creationId xmlns:a16="http://schemas.microsoft.com/office/drawing/2014/main" id="{DDE291F4-5667-47BC-B47F-EEA9C9A045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62654" y="2479135"/>
                      <a:ext cx="2536221" cy="26185"/>
                    </a:xfrm>
                    <a:custGeom>
                      <a:avLst/>
                      <a:gdLst>
                        <a:gd name="connsiteX0" fmla="*/ 2525649 w 2536221"/>
                        <a:gd name="connsiteY0" fmla="*/ 0 h 26185"/>
                        <a:gd name="connsiteX1" fmla="*/ 8001 w 2536221"/>
                        <a:gd name="connsiteY1" fmla="*/ 6953 h 26185"/>
                        <a:gd name="connsiteX2" fmla="*/ 0 w 2536221"/>
                        <a:gd name="connsiteY2" fmla="*/ 16002 h 26185"/>
                        <a:gd name="connsiteX3" fmla="*/ 94583 w 2536221"/>
                        <a:gd name="connsiteY3" fmla="*/ 15716 h 26185"/>
                        <a:gd name="connsiteX4" fmla="*/ 219837 w 2536221"/>
                        <a:gd name="connsiteY4" fmla="*/ 22193 h 26185"/>
                        <a:gd name="connsiteX5" fmla="*/ 517303 w 2536221"/>
                        <a:gd name="connsiteY5" fmla="*/ 19812 h 26185"/>
                        <a:gd name="connsiteX6" fmla="*/ 537972 w 2536221"/>
                        <a:gd name="connsiteY6" fmla="*/ 14478 h 26185"/>
                        <a:gd name="connsiteX7" fmla="*/ 568833 w 2536221"/>
                        <a:gd name="connsiteY7" fmla="*/ 14478 h 26185"/>
                        <a:gd name="connsiteX8" fmla="*/ 589502 w 2536221"/>
                        <a:gd name="connsiteY8" fmla="*/ 19621 h 26185"/>
                        <a:gd name="connsiteX9" fmla="*/ 924211 w 2536221"/>
                        <a:gd name="connsiteY9" fmla="*/ 25527 h 26185"/>
                        <a:gd name="connsiteX10" fmla="*/ 1105186 w 2536221"/>
                        <a:gd name="connsiteY10" fmla="*/ 12954 h 26185"/>
                        <a:gd name="connsiteX11" fmla="*/ 1362742 w 2536221"/>
                        <a:gd name="connsiteY11" fmla="*/ 12287 h 26185"/>
                        <a:gd name="connsiteX12" fmla="*/ 1377506 w 2536221"/>
                        <a:gd name="connsiteY12" fmla="*/ 15145 h 26185"/>
                        <a:gd name="connsiteX13" fmla="*/ 1758315 w 2536221"/>
                        <a:gd name="connsiteY13" fmla="*/ 21050 h 26185"/>
                        <a:gd name="connsiteX14" fmla="*/ 1773936 w 2536221"/>
                        <a:gd name="connsiteY14" fmla="*/ 18288 h 26185"/>
                        <a:gd name="connsiteX15" fmla="*/ 1794415 w 2536221"/>
                        <a:gd name="connsiteY15" fmla="*/ 23241 h 26185"/>
                        <a:gd name="connsiteX16" fmla="*/ 1969294 w 2536221"/>
                        <a:gd name="connsiteY16" fmla="*/ 10858 h 26185"/>
                        <a:gd name="connsiteX17" fmla="*/ 1972818 w 2536221"/>
                        <a:gd name="connsiteY17" fmla="*/ 10478 h 26185"/>
                        <a:gd name="connsiteX18" fmla="*/ 2536222 w 2536221"/>
                        <a:gd name="connsiteY18" fmla="*/ 8954 h 26185"/>
                        <a:gd name="connsiteX19" fmla="*/ 2536222 w 2536221"/>
                        <a:gd name="connsiteY19" fmla="*/ 8954 h 26185"/>
                        <a:gd name="connsiteX20" fmla="*/ 2525649 w 2536221"/>
                        <a:gd name="connsiteY20" fmla="*/ 0 h 2618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</a:cxnLst>
                      <a:rect l="l" t="t" r="r" b="b"/>
                      <a:pathLst>
                        <a:path w="2536221" h="26185">
                          <a:moveTo>
                            <a:pt x="2525649" y="0"/>
                          </a:moveTo>
                          <a:lnTo>
                            <a:pt x="8001" y="6953"/>
                          </a:lnTo>
                          <a:cubicBezTo>
                            <a:pt x="5334" y="10001"/>
                            <a:pt x="2667" y="12954"/>
                            <a:pt x="0" y="16002"/>
                          </a:cubicBezTo>
                          <a:lnTo>
                            <a:pt x="94583" y="15716"/>
                          </a:lnTo>
                          <a:cubicBezTo>
                            <a:pt x="136303" y="18288"/>
                            <a:pt x="177927" y="20955"/>
                            <a:pt x="219837" y="22193"/>
                          </a:cubicBezTo>
                          <a:cubicBezTo>
                            <a:pt x="318802" y="25051"/>
                            <a:pt x="418243" y="20098"/>
                            <a:pt x="517303" y="19812"/>
                          </a:cubicBezTo>
                          <a:cubicBezTo>
                            <a:pt x="526066" y="19812"/>
                            <a:pt x="532924" y="17717"/>
                            <a:pt x="537972" y="14478"/>
                          </a:cubicBezTo>
                          <a:lnTo>
                            <a:pt x="568833" y="14478"/>
                          </a:lnTo>
                          <a:cubicBezTo>
                            <a:pt x="573881" y="17621"/>
                            <a:pt x="580739" y="19621"/>
                            <a:pt x="589502" y="19621"/>
                          </a:cubicBezTo>
                          <a:cubicBezTo>
                            <a:pt x="701135" y="19526"/>
                            <a:pt x="812483" y="28670"/>
                            <a:pt x="924211" y="25527"/>
                          </a:cubicBezTo>
                          <a:cubicBezTo>
                            <a:pt x="984790" y="23813"/>
                            <a:pt x="1044893" y="17812"/>
                            <a:pt x="1105186" y="12954"/>
                          </a:cubicBezTo>
                          <a:lnTo>
                            <a:pt x="1362742" y="12287"/>
                          </a:lnTo>
                          <a:cubicBezTo>
                            <a:pt x="1366838" y="13907"/>
                            <a:pt x="1371791" y="14954"/>
                            <a:pt x="1377506" y="15145"/>
                          </a:cubicBezTo>
                          <a:cubicBezTo>
                            <a:pt x="1504379" y="19336"/>
                            <a:pt x="1631347" y="21336"/>
                            <a:pt x="1758315" y="21050"/>
                          </a:cubicBezTo>
                          <a:cubicBezTo>
                            <a:pt x="1764411" y="21050"/>
                            <a:pt x="1769650" y="20003"/>
                            <a:pt x="1773936" y="18288"/>
                          </a:cubicBezTo>
                          <a:cubicBezTo>
                            <a:pt x="1778984" y="21336"/>
                            <a:pt x="1785747" y="23336"/>
                            <a:pt x="1794415" y="23241"/>
                          </a:cubicBezTo>
                          <a:cubicBezTo>
                            <a:pt x="1853184" y="22860"/>
                            <a:pt x="1911191" y="16669"/>
                            <a:pt x="1969294" y="10858"/>
                          </a:cubicBezTo>
                          <a:cubicBezTo>
                            <a:pt x="1970437" y="10763"/>
                            <a:pt x="1971580" y="10668"/>
                            <a:pt x="1972818" y="10478"/>
                          </a:cubicBezTo>
                          <a:lnTo>
                            <a:pt x="2536222" y="8954"/>
                          </a:lnTo>
                          <a:cubicBezTo>
                            <a:pt x="2536222" y="8954"/>
                            <a:pt x="2536222" y="8954"/>
                            <a:pt x="2536222" y="8954"/>
                          </a:cubicBezTo>
                          <a:cubicBezTo>
                            <a:pt x="2532698" y="5620"/>
                            <a:pt x="2529174" y="2667"/>
                            <a:pt x="25256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6" name="Vrije vorm: vorm 18665">
                      <a:extLst>
                        <a:ext uri="{FF2B5EF4-FFF2-40B4-BE49-F238E27FC236}">
                          <a16:creationId xmlns:a16="http://schemas.microsoft.com/office/drawing/2014/main" id="{A43C55AA-4DBF-FD64-1076-4EA8E22359E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554" y="2773267"/>
                      <a:ext cx="51530" cy="3143"/>
                    </a:xfrm>
                    <a:custGeom>
                      <a:avLst/>
                      <a:gdLst>
                        <a:gd name="connsiteX0" fmla="*/ 0 w 51530"/>
                        <a:gd name="connsiteY0" fmla="*/ 1714 h 3143"/>
                        <a:gd name="connsiteX1" fmla="*/ 51530 w 51530"/>
                        <a:gd name="connsiteY1" fmla="*/ 3143 h 3143"/>
                        <a:gd name="connsiteX2" fmla="*/ 0 w 51530"/>
                        <a:gd name="connsiteY2" fmla="*/ 0 h 3143"/>
                        <a:gd name="connsiteX3" fmla="*/ 0 w 51530"/>
                        <a:gd name="connsiteY3" fmla="*/ 1714 h 3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1530" h="3143">
                          <a:moveTo>
                            <a:pt x="0" y="1714"/>
                          </a:moveTo>
                          <a:cubicBezTo>
                            <a:pt x="17145" y="2191"/>
                            <a:pt x="34385" y="2858"/>
                            <a:pt x="51530" y="3143"/>
                          </a:cubicBezTo>
                          <a:cubicBezTo>
                            <a:pt x="34290" y="2286"/>
                            <a:pt x="17145" y="1143"/>
                            <a:pt x="0" y="0"/>
                          </a:cubicBezTo>
                          <a:lnTo>
                            <a:pt x="0" y="1714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7" name="Vrije vorm: vorm 18666">
                      <a:extLst>
                        <a:ext uri="{FF2B5EF4-FFF2-40B4-BE49-F238E27FC236}">
                          <a16:creationId xmlns:a16="http://schemas.microsoft.com/office/drawing/2014/main" id="{FB144ED9-89BD-CE2F-EABD-79B252D3AE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2932" y="2798222"/>
                      <a:ext cx="1869376" cy="57150"/>
                    </a:xfrm>
                    <a:custGeom>
                      <a:avLst/>
                      <a:gdLst>
                        <a:gd name="connsiteX0" fmla="*/ 999077 w 1869376"/>
                        <a:gd name="connsiteY0" fmla="*/ 18574 h 57150"/>
                        <a:gd name="connsiteX1" fmla="*/ 772859 w 1869376"/>
                        <a:gd name="connsiteY1" fmla="*/ 14859 h 57150"/>
                        <a:gd name="connsiteX2" fmla="*/ 547021 w 1869376"/>
                        <a:gd name="connsiteY2" fmla="*/ 18383 h 57150"/>
                        <a:gd name="connsiteX3" fmla="*/ 0 w 1869376"/>
                        <a:gd name="connsiteY3" fmla="*/ 57150 h 57150"/>
                        <a:gd name="connsiteX4" fmla="*/ 1869281 w 1869376"/>
                        <a:gd name="connsiteY4" fmla="*/ 52007 h 57150"/>
                        <a:gd name="connsiteX5" fmla="*/ 1869281 w 1869376"/>
                        <a:gd name="connsiteY5" fmla="*/ 30480 h 57150"/>
                        <a:gd name="connsiteX6" fmla="*/ 1804892 w 1869376"/>
                        <a:gd name="connsiteY6" fmla="*/ 31052 h 57150"/>
                        <a:gd name="connsiteX7" fmla="*/ 1503236 w 1869376"/>
                        <a:gd name="connsiteY7" fmla="*/ 30671 h 57150"/>
                        <a:gd name="connsiteX8" fmla="*/ 1319213 w 1869376"/>
                        <a:gd name="connsiteY8" fmla="*/ 32480 h 57150"/>
                        <a:gd name="connsiteX9" fmla="*/ 1367981 w 1869376"/>
                        <a:gd name="connsiteY9" fmla="*/ 28384 h 57150"/>
                        <a:gd name="connsiteX10" fmla="*/ 1319213 w 1869376"/>
                        <a:gd name="connsiteY10" fmla="*/ 29242 h 57150"/>
                        <a:gd name="connsiteX11" fmla="*/ 1502569 w 1869376"/>
                        <a:gd name="connsiteY11" fmla="*/ 15240 h 57150"/>
                        <a:gd name="connsiteX12" fmla="*/ 1805940 w 1869376"/>
                        <a:gd name="connsiteY12" fmla="*/ 15526 h 57150"/>
                        <a:gd name="connsiteX13" fmla="*/ 1869377 w 1869376"/>
                        <a:gd name="connsiteY13" fmla="*/ 20479 h 57150"/>
                        <a:gd name="connsiteX14" fmla="*/ 1869377 w 1869376"/>
                        <a:gd name="connsiteY14" fmla="*/ 0 h 57150"/>
                        <a:gd name="connsiteX15" fmla="*/ 1451896 w 1869376"/>
                        <a:gd name="connsiteY15" fmla="*/ 15716 h 57150"/>
                        <a:gd name="connsiteX16" fmla="*/ 998982 w 1869376"/>
                        <a:gd name="connsiteY16" fmla="*/ 18574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</a:cxnLst>
                      <a:rect l="l" t="t" r="r" b="b"/>
                      <a:pathLst>
                        <a:path w="1869376" h="57150">
                          <a:moveTo>
                            <a:pt x="999077" y="18574"/>
                          </a:moveTo>
                          <a:cubicBezTo>
                            <a:pt x="923544" y="17812"/>
                            <a:pt x="848201" y="15716"/>
                            <a:pt x="772859" y="14859"/>
                          </a:cubicBezTo>
                          <a:cubicBezTo>
                            <a:pt x="697516" y="14002"/>
                            <a:pt x="622268" y="15430"/>
                            <a:pt x="547021" y="18383"/>
                          </a:cubicBezTo>
                          <a:cubicBezTo>
                            <a:pt x="363855" y="24765"/>
                            <a:pt x="181832" y="40958"/>
                            <a:pt x="0" y="57150"/>
                          </a:cubicBezTo>
                          <a:lnTo>
                            <a:pt x="1869281" y="52007"/>
                          </a:lnTo>
                          <a:lnTo>
                            <a:pt x="1869281" y="30480"/>
                          </a:lnTo>
                          <a:cubicBezTo>
                            <a:pt x="1847850" y="30480"/>
                            <a:pt x="1826419" y="30671"/>
                            <a:pt x="1804892" y="31052"/>
                          </a:cubicBezTo>
                          <a:cubicBezTo>
                            <a:pt x="1704404" y="28194"/>
                            <a:pt x="1603724" y="28099"/>
                            <a:pt x="1503236" y="30671"/>
                          </a:cubicBezTo>
                          <a:cubicBezTo>
                            <a:pt x="1441990" y="30290"/>
                            <a:pt x="1380649" y="30861"/>
                            <a:pt x="1319213" y="32480"/>
                          </a:cubicBezTo>
                          <a:cubicBezTo>
                            <a:pt x="1335405" y="30956"/>
                            <a:pt x="1351693" y="29718"/>
                            <a:pt x="1367981" y="28384"/>
                          </a:cubicBezTo>
                          <a:cubicBezTo>
                            <a:pt x="1351693" y="28670"/>
                            <a:pt x="1335500" y="28861"/>
                            <a:pt x="1319213" y="29242"/>
                          </a:cubicBezTo>
                          <a:cubicBezTo>
                            <a:pt x="1380077" y="23622"/>
                            <a:pt x="1441133" y="18955"/>
                            <a:pt x="1502569" y="15240"/>
                          </a:cubicBezTo>
                          <a:cubicBezTo>
                            <a:pt x="1603724" y="12573"/>
                            <a:pt x="1704975" y="12668"/>
                            <a:pt x="1805940" y="15526"/>
                          </a:cubicBezTo>
                          <a:cubicBezTo>
                            <a:pt x="1827086" y="17050"/>
                            <a:pt x="1848231" y="18764"/>
                            <a:pt x="1869377" y="20479"/>
                          </a:cubicBezTo>
                          <a:lnTo>
                            <a:pt x="1869377" y="0"/>
                          </a:lnTo>
                          <a:cubicBezTo>
                            <a:pt x="1730407" y="6191"/>
                            <a:pt x="1591151" y="11716"/>
                            <a:pt x="1451896" y="15716"/>
                          </a:cubicBezTo>
                          <a:cubicBezTo>
                            <a:pt x="1301020" y="18955"/>
                            <a:pt x="1149953" y="20288"/>
                            <a:pt x="998982" y="18574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8" name="Vrije vorm: vorm 18667">
                      <a:extLst>
                        <a:ext uri="{FF2B5EF4-FFF2-40B4-BE49-F238E27FC236}">
                          <a16:creationId xmlns:a16="http://schemas.microsoft.com/office/drawing/2014/main" id="{F9560140-EB32-F40D-D567-9A300AC442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3125" y="2601721"/>
                      <a:ext cx="78771" cy="5429"/>
                    </a:xfrm>
                    <a:custGeom>
                      <a:avLst/>
                      <a:gdLst>
                        <a:gd name="connsiteX0" fmla="*/ 0 w 78771"/>
                        <a:gd name="connsiteY0" fmla="*/ 1810 h 5429"/>
                        <a:gd name="connsiteX1" fmla="*/ 78772 w 78771"/>
                        <a:gd name="connsiteY1" fmla="*/ 5429 h 5429"/>
                        <a:gd name="connsiteX2" fmla="*/ 0 w 78771"/>
                        <a:gd name="connsiteY2" fmla="*/ 0 h 5429"/>
                        <a:gd name="connsiteX3" fmla="*/ 0 w 78771"/>
                        <a:gd name="connsiteY3" fmla="*/ 1715 h 5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78771" h="5429">
                          <a:moveTo>
                            <a:pt x="0" y="1810"/>
                          </a:moveTo>
                          <a:cubicBezTo>
                            <a:pt x="26194" y="3429"/>
                            <a:pt x="52483" y="4572"/>
                            <a:pt x="78772" y="5429"/>
                          </a:cubicBezTo>
                          <a:cubicBezTo>
                            <a:pt x="52388" y="4001"/>
                            <a:pt x="26098" y="2286"/>
                            <a:pt x="0" y="0"/>
                          </a:cubicBezTo>
                          <a:lnTo>
                            <a:pt x="0" y="1715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69" name="Vrije vorm: vorm 18668">
                      <a:extLst>
                        <a:ext uri="{FF2B5EF4-FFF2-40B4-BE49-F238E27FC236}">
                          <a16:creationId xmlns:a16="http://schemas.microsoft.com/office/drawing/2014/main" id="{8E848105-568F-1DFA-86AD-6D2DAEBB3F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2173" y="2487993"/>
                      <a:ext cx="2610993" cy="368903"/>
                    </a:xfrm>
                    <a:custGeom>
                      <a:avLst/>
                      <a:gdLst>
                        <a:gd name="connsiteX0" fmla="*/ 2392966 w 2610993"/>
                        <a:gd name="connsiteY0" fmla="*/ 210026 h 368903"/>
                        <a:gd name="connsiteX1" fmla="*/ 2257711 w 2610993"/>
                        <a:gd name="connsiteY1" fmla="*/ 206597 h 368903"/>
                        <a:gd name="connsiteX2" fmla="*/ 2329815 w 2610993"/>
                        <a:gd name="connsiteY2" fmla="*/ 205168 h 368903"/>
                        <a:gd name="connsiteX3" fmla="*/ 2257711 w 2610993"/>
                        <a:gd name="connsiteY3" fmla="*/ 203359 h 368903"/>
                        <a:gd name="connsiteX4" fmla="*/ 2392966 w 2610993"/>
                        <a:gd name="connsiteY4" fmla="*/ 200692 h 368903"/>
                        <a:gd name="connsiteX5" fmla="*/ 2610612 w 2610993"/>
                        <a:gd name="connsiteY5" fmla="*/ 199453 h 368903"/>
                        <a:gd name="connsiteX6" fmla="*/ 2610612 w 2610993"/>
                        <a:gd name="connsiteY6" fmla="*/ 178498 h 368903"/>
                        <a:gd name="connsiteX7" fmla="*/ 2603564 w 2610993"/>
                        <a:gd name="connsiteY7" fmla="*/ 168878 h 368903"/>
                        <a:gd name="connsiteX8" fmla="*/ 2610993 w 2610993"/>
                        <a:gd name="connsiteY8" fmla="*/ 94297 h 368903"/>
                        <a:gd name="connsiteX9" fmla="*/ 2610993 w 2610993"/>
                        <a:gd name="connsiteY9" fmla="*/ 58388 h 368903"/>
                        <a:gd name="connsiteX10" fmla="*/ 2610517 w 2610993"/>
                        <a:gd name="connsiteY10" fmla="*/ 58388 h 368903"/>
                        <a:gd name="connsiteX11" fmla="*/ 2385632 w 2610993"/>
                        <a:gd name="connsiteY11" fmla="*/ 54102 h 368903"/>
                        <a:gd name="connsiteX12" fmla="*/ 2281333 w 2610993"/>
                        <a:gd name="connsiteY12" fmla="*/ 44767 h 368903"/>
                        <a:gd name="connsiteX13" fmla="*/ 2309241 w 2610993"/>
                        <a:gd name="connsiteY13" fmla="*/ 44005 h 368903"/>
                        <a:gd name="connsiteX14" fmla="*/ 2281333 w 2610993"/>
                        <a:gd name="connsiteY14" fmla="*/ 41529 h 368903"/>
                        <a:gd name="connsiteX15" fmla="*/ 2386679 w 2610993"/>
                        <a:gd name="connsiteY15" fmla="*/ 38671 h 368903"/>
                        <a:gd name="connsiteX16" fmla="*/ 2606993 w 2610993"/>
                        <a:gd name="connsiteY16" fmla="*/ 42863 h 368903"/>
                        <a:gd name="connsiteX17" fmla="*/ 2576703 w 2610993"/>
                        <a:gd name="connsiteY17" fmla="*/ 0 h 368903"/>
                        <a:gd name="connsiteX18" fmla="*/ 2576703 w 2610993"/>
                        <a:gd name="connsiteY18" fmla="*/ 0 h 368903"/>
                        <a:gd name="connsiteX19" fmla="*/ 2013299 w 2610993"/>
                        <a:gd name="connsiteY19" fmla="*/ 1524 h 368903"/>
                        <a:gd name="connsiteX20" fmla="*/ 2009775 w 2610993"/>
                        <a:gd name="connsiteY20" fmla="*/ 1905 h 368903"/>
                        <a:gd name="connsiteX21" fmla="*/ 1834896 w 2610993"/>
                        <a:gd name="connsiteY21" fmla="*/ 14288 h 368903"/>
                        <a:gd name="connsiteX22" fmla="*/ 1814417 w 2610993"/>
                        <a:gd name="connsiteY22" fmla="*/ 9334 h 368903"/>
                        <a:gd name="connsiteX23" fmla="*/ 1798796 w 2610993"/>
                        <a:gd name="connsiteY23" fmla="*/ 12097 h 368903"/>
                        <a:gd name="connsiteX24" fmla="*/ 1417987 w 2610993"/>
                        <a:gd name="connsiteY24" fmla="*/ 6191 h 368903"/>
                        <a:gd name="connsiteX25" fmla="*/ 1403223 w 2610993"/>
                        <a:gd name="connsiteY25" fmla="*/ 3334 h 368903"/>
                        <a:gd name="connsiteX26" fmla="*/ 1145667 w 2610993"/>
                        <a:gd name="connsiteY26" fmla="*/ 4000 h 368903"/>
                        <a:gd name="connsiteX27" fmla="*/ 964692 w 2610993"/>
                        <a:gd name="connsiteY27" fmla="*/ 16573 h 368903"/>
                        <a:gd name="connsiteX28" fmla="*/ 629984 w 2610993"/>
                        <a:gd name="connsiteY28" fmla="*/ 10668 h 368903"/>
                        <a:gd name="connsiteX29" fmla="*/ 609314 w 2610993"/>
                        <a:gd name="connsiteY29" fmla="*/ 5429 h 368903"/>
                        <a:gd name="connsiteX30" fmla="*/ 578453 w 2610993"/>
                        <a:gd name="connsiteY30" fmla="*/ 5429 h 368903"/>
                        <a:gd name="connsiteX31" fmla="*/ 557784 w 2610993"/>
                        <a:gd name="connsiteY31" fmla="*/ 10858 h 368903"/>
                        <a:gd name="connsiteX32" fmla="*/ 260318 w 2610993"/>
                        <a:gd name="connsiteY32" fmla="*/ 13240 h 368903"/>
                        <a:gd name="connsiteX33" fmla="*/ 135065 w 2610993"/>
                        <a:gd name="connsiteY33" fmla="*/ 6763 h 368903"/>
                        <a:gd name="connsiteX34" fmla="*/ 40481 w 2610993"/>
                        <a:gd name="connsiteY34" fmla="*/ 7048 h 368903"/>
                        <a:gd name="connsiteX35" fmla="*/ 1143 w 2610993"/>
                        <a:gd name="connsiteY35" fmla="*/ 62675 h 368903"/>
                        <a:gd name="connsiteX36" fmla="*/ 952 w 2610993"/>
                        <a:gd name="connsiteY36" fmla="*/ 112109 h 368903"/>
                        <a:gd name="connsiteX37" fmla="*/ 208312 w 2610993"/>
                        <a:gd name="connsiteY37" fmla="*/ 117253 h 368903"/>
                        <a:gd name="connsiteX38" fmla="*/ 482346 w 2610993"/>
                        <a:gd name="connsiteY38" fmla="*/ 107061 h 368903"/>
                        <a:gd name="connsiteX39" fmla="*/ 934022 w 2610993"/>
                        <a:gd name="connsiteY39" fmla="*/ 87249 h 368903"/>
                        <a:gd name="connsiteX40" fmla="*/ 1386745 w 2610993"/>
                        <a:gd name="connsiteY40" fmla="*/ 93726 h 368903"/>
                        <a:gd name="connsiteX41" fmla="*/ 1808321 w 2610993"/>
                        <a:gd name="connsiteY41" fmla="*/ 107442 h 368903"/>
                        <a:gd name="connsiteX42" fmla="*/ 1695736 w 2610993"/>
                        <a:gd name="connsiteY42" fmla="*/ 108871 h 368903"/>
                        <a:gd name="connsiteX43" fmla="*/ 1808321 w 2610993"/>
                        <a:gd name="connsiteY43" fmla="*/ 110680 h 368903"/>
                        <a:gd name="connsiteX44" fmla="*/ 1385602 w 2610993"/>
                        <a:gd name="connsiteY44" fmla="*/ 109156 h 368903"/>
                        <a:gd name="connsiteX45" fmla="*/ 934498 w 2610993"/>
                        <a:gd name="connsiteY45" fmla="*/ 102679 h 368903"/>
                        <a:gd name="connsiteX46" fmla="*/ 483680 w 2610993"/>
                        <a:gd name="connsiteY46" fmla="*/ 122396 h 368903"/>
                        <a:gd name="connsiteX47" fmla="*/ 208217 w 2610993"/>
                        <a:gd name="connsiteY47" fmla="*/ 126492 h 368903"/>
                        <a:gd name="connsiteX48" fmla="*/ 952 w 2610993"/>
                        <a:gd name="connsiteY48" fmla="*/ 116776 h 368903"/>
                        <a:gd name="connsiteX49" fmla="*/ 381 w 2610993"/>
                        <a:gd name="connsiteY49" fmla="*/ 283464 h 368903"/>
                        <a:gd name="connsiteX50" fmla="*/ 139065 w 2610993"/>
                        <a:gd name="connsiteY50" fmla="*/ 285464 h 368903"/>
                        <a:gd name="connsiteX51" fmla="*/ 444532 w 2610993"/>
                        <a:gd name="connsiteY51" fmla="*/ 277559 h 368903"/>
                        <a:gd name="connsiteX52" fmla="*/ 587026 w 2610993"/>
                        <a:gd name="connsiteY52" fmla="*/ 268986 h 368903"/>
                        <a:gd name="connsiteX53" fmla="*/ 511873 w 2610993"/>
                        <a:gd name="connsiteY53" fmla="*/ 277368 h 368903"/>
                        <a:gd name="connsiteX54" fmla="*/ 587026 w 2610993"/>
                        <a:gd name="connsiteY54" fmla="*/ 272225 h 368903"/>
                        <a:gd name="connsiteX55" fmla="*/ 445484 w 2610993"/>
                        <a:gd name="connsiteY55" fmla="*/ 286798 h 368903"/>
                        <a:gd name="connsiteX56" fmla="*/ 138779 w 2610993"/>
                        <a:gd name="connsiteY56" fmla="*/ 294703 h 368903"/>
                        <a:gd name="connsiteX57" fmla="*/ 381 w 2610993"/>
                        <a:gd name="connsiteY57" fmla="*/ 288131 h 368903"/>
                        <a:gd name="connsiteX58" fmla="*/ 190 w 2610993"/>
                        <a:gd name="connsiteY58" fmla="*/ 333661 h 368903"/>
                        <a:gd name="connsiteX59" fmla="*/ 75914 w 2610993"/>
                        <a:gd name="connsiteY59" fmla="*/ 330898 h 368903"/>
                        <a:gd name="connsiteX60" fmla="*/ 484156 w 2610993"/>
                        <a:gd name="connsiteY60" fmla="*/ 326231 h 368903"/>
                        <a:gd name="connsiteX61" fmla="*/ 674942 w 2610993"/>
                        <a:gd name="connsiteY61" fmla="*/ 330136 h 368903"/>
                        <a:gd name="connsiteX62" fmla="*/ 624078 w 2610993"/>
                        <a:gd name="connsiteY62" fmla="*/ 332327 h 368903"/>
                        <a:gd name="connsiteX63" fmla="*/ 674846 w 2610993"/>
                        <a:gd name="connsiteY63" fmla="*/ 333375 h 368903"/>
                        <a:gd name="connsiteX64" fmla="*/ 484251 w 2610993"/>
                        <a:gd name="connsiteY64" fmla="*/ 341662 h 368903"/>
                        <a:gd name="connsiteX65" fmla="*/ 76010 w 2610993"/>
                        <a:gd name="connsiteY65" fmla="*/ 346329 h 368903"/>
                        <a:gd name="connsiteX66" fmla="*/ 0 w 2610993"/>
                        <a:gd name="connsiteY66" fmla="*/ 345281 h 368903"/>
                        <a:gd name="connsiteX67" fmla="*/ 0 w 2610993"/>
                        <a:gd name="connsiteY67" fmla="*/ 349567 h 368903"/>
                        <a:gd name="connsiteX68" fmla="*/ 0 w 2610993"/>
                        <a:gd name="connsiteY68" fmla="*/ 368903 h 368903"/>
                        <a:gd name="connsiteX69" fmla="*/ 740759 w 2610993"/>
                        <a:gd name="connsiteY69" fmla="*/ 366808 h 368903"/>
                        <a:gd name="connsiteX70" fmla="*/ 1029367 w 2610993"/>
                        <a:gd name="connsiteY70" fmla="*/ 339376 h 368903"/>
                        <a:gd name="connsiteX71" fmla="*/ 740759 w 2610993"/>
                        <a:gd name="connsiteY71" fmla="*/ 363569 h 368903"/>
                        <a:gd name="connsiteX72" fmla="*/ 1287209 w 2610993"/>
                        <a:gd name="connsiteY72" fmla="*/ 318802 h 368903"/>
                        <a:gd name="connsiteX73" fmla="*/ 1513808 w 2610993"/>
                        <a:gd name="connsiteY73" fmla="*/ 315277 h 368903"/>
                        <a:gd name="connsiteX74" fmla="*/ 1740027 w 2610993"/>
                        <a:gd name="connsiteY74" fmla="*/ 318992 h 368903"/>
                        <a:gd name="connsiteX75" fmla="*/ 2192369 w 2610993"/>
                        <a:gd name="connsiteY75" fmla="*/ 316135 h 368903"/>
                        <a:gd name="connsiteX76" fmla="*/ 2610231 w 2610993"/>
                        <a:gd name="connsiteY76" fmla="*/ 306514 h 368903"/>
                        <a:gd name="connsiteX77" fmla="*/ 2610612 w 2610993"/>
                        <a:gd name="connsiteY77" fmla="*/ 208407 h 368903"/>
                        <a:gd name="connsiteX78" fmla="*/ 2392870 w 2610993"/>
                        <a:gd name="connsiteY78" fmla="*/ 209645 h 368903"/>
                        <a:gd name="connsiteX79" fmla="*/ 2169509 w 2610993"/>
                        <a:gd name="connsiteY79" fmla="*/ 93821 h 368903"/>
                        <a:gd name="connsiteX80" fmla="*/ 2118360 w 2610993"/>
                        <a:gd name="connsiteY80" fmla="*/ 100203 h 368903"/>
                        <a:gd name="connsiteX81" fmla="*/ 2008537 w 2610993"/>
                        <a:gd name="connsiteY81" fmla="*/ 97726 h 368903"/>
                        <a:gd name="connsiteX82" fmla="*/ 1943100 w 2610993"/>
                        <a:gd name="connsiteY82" fmla="*/ 88106 h 368903"/>
                        <a:gd name="connsiteX83" fmla="*/ 1960626 w 2610993"/>
                        <a:gd name="connsiteY83" fmla="*/ 87439 h 368903"/>
                        <a:gd name="connsiteX84" fmla="*/ 1943100 w 2610993"/>
                        <a:gd name="connsiteY84" fmla="*/ 84868 h 368903"/>
                        <a:gd name="connsiteX85" fmla="*/ 2010061 w 2610993"/>
                        <a:gd name="connsiteY85" fmla="*/ 82391 h 368903"/>
                        <a:gd name="connsiteX86" fmla="*/ 2118646 w 2610993"/>
                        <a:gd name="connsiteY86" fmla="*/ 84868 h 368903"/>
                        <a:gd name="connsiteX87" fmla="*/ 2169605 w 2610993"/>
                        <a:gd name="connsiteY87" fmla="*/ 90678 h 368903"/>
                        <a:gd name="connsiteX88" fmla="*/ 2155984 w 2610993"/>
                        <a:gd name="connsiteY88" fmla="*/ 92392 h 368903"/>
                        <a:gd name="connsiteX89" fmla="*/ 2169605 w 2610993"/>
                        <a:gd name="connsiteY89" fmla="*/ 93917 h 368903"/>
                        <a:gd name="connsiteX90" fmla="*/ 872014 w 2610993"/>
                        <a:gd name="connsiteY90" fmla="*/ 28384 h 368903"/>
                        <a:gd name="connsiteX91" fmla="*/ 1084612 w 2610993"/>
                        <a:gd name="connsiteY91" fmla="*/ 31718 h 368903"/>
                        <a:gd name="connsiteX92" fmla="*/ 1297305 w 2610993"/>
                        <a:gd name="connsiteY92" fmla="*/ 32480 h 368903"/>
                        <a:gd name="connsiteX93" fmla="*/ 1722977 w 2610993"/>
                        <a:gd name="connsiteY93" fmla="*/ 28670 h 368903"/>
                        <a:gd name="connsiteX94" fmla="*/ 2120360 w 2610993"/>
                        <a:gd name="connsiteY94" fmla="*/ 41719 h 368903"/>
                        <a:gd name="connsiteX95" fmla="*/ 2014728 w 2610993"/>
                        <a:gd name="connsiteY95" fmla="*/ 39148 h 368903"/>
                        <a:gd name="connsiteX96" fmla="*/ 2120360 w 2610993"/>
                        <a:gd name="connsiteY96" fmla="*/ 44958 h 368903"/>
                        <a:gd name="connsiteX97" fmla="*/ 1722977 w 2610993"/>
                        <a:gd name="connsiteY97" fmla="*/ 44101 h 368903"/>
                        <a:gd name="connsiteX98" fmla="*/ 1297114 w 2610993"/>
                        <a:gd name="connsiteY98" fmla="*/ 47911 h 368903"/>
                        <a:gd name="connsiteX99" fmla="*/ 1084040 w 2610993"/>
                        <a:gd name="connsiteY99" fmla="*/ 47149 h 368903"/>
                        <a:gd name="connsiteX100" fmla="*/ 871061 w 2610993"/>
                        <a:gd name="connsiteY100" fmla="*/ 43815 h 368903"/>
                        <a:gd name="connsiteX101" fmla="*/ 354616 w 2610993"/>
                        <a:gd name="connsiteY101" fmla="*/ 19431 h 368903"/>
                        <a:gd name="connsiteX102" fmla="*/ 491871 w 2610993"/>
                        <a:gd name="connsiteY102" fmla="*/ 24098 h 368903"/>
                        <a:gd name="connsiteX103" fmla="*/ 354616 w 2610993"/>
                        <a:gd name="connsiteY103" fmla="*/ 16192 h 368903"/>
                        <a:gd name="connsiteX104" fmla="*/ 871823 w 2610993"/>
                        <a:gd name="connsiteY104" fmla="*/ 28384 h 368903"/>
                        <a:gd name="connsiteX105" fmla="*/ 1506855 w 2610993"/>
                        <a:gd name="connsiteY105" fmla="*/ 82772 h 368903"/>
                        <a:gd name="connsiteX106" fmla="*/ 720566 w 2610993"/>
                        <a:gd name="connsiteY106" fmla="*/ 87535 h 368903"/>
                        <a:gd name="connsiteX107" fmla="*/ 242411 w 2610993"/>
                        <a:gd name="connsiteY107" fmla="*/ 84296 h 368903"/>
                        <a:gd name="connsiteX108" fmla="*/ 369856 w 2610993"/>
                        <a:gd name="connsiteY108" fmla="*/ 81915 h 368903"/>
                        <a:gd name="connsiteX109" fmla="*/ 242411 w 2610993"/>
                        <a:gd name="connsiteY109" fmla="*/ 81058 h 368903"/>
                        <a:gd name="connsiteX110" fmla="*/ 720566 w 2610993"/>
                        <a:gd name="connsiteY110" fmla="*/ 72104 h 368903"/>
                        <a:gd name="connsiteX111" fmla="*/ 1506855 w 2610993"/>
                        <a:gd name="connsiteY111" fmla="*/ 67342 h 368903"/>
                        <a:gd name="connsiteX112" fmla="*/ 1874139 w 2610993"/>
                        <a:gd name="connsiteY112" fmla="*/ 71247 h 368903"/>
                        <a:gd name="connsiteX113" fmla="*/ 1776222 w 2610993"/>
                        <a:gd name="connsiteY113" fmla="*/ 73438 h 368903"/>
                        <a:gd name="connsiteX114" fmla="*/ 1874139 w 2610993"/>
                        <a:gd name="connsiteY114" fmla="*/ 74485 h 368903"/>
                        <a:gd name="connsiteX115" fmla="*/ 1506950 w 2610993"/>
                        <a:gd name="connsiteY115" fmla="*/ 82772 h 368903"/>
                        <a:gd name="connsiteX116" fmla="*/ 1544860 w 2610993"/>
                        <a:gd name="connsiteY116" fmla="*/ 131254 h 368903"/>
                        <a:gd name="connsiteX117" fmla="*/ 1650778 w 2610993"/>
                        <a:gd name="connsiteY117" fmla="*/ 136684 h 368903"/>
                        <a:gd name="connsiteX118" fmla="*/ 1699927 w 2610993"/>
                        <a:gd name="connsiteY118" fmla="*/ 141922 h 368903"/>
                        <a:gd name="connsiteX119" fmla="*/ 1673543 w 2610993"/>
                        <a:gd name="connsiteY119" fmla="*/ 142399 h 368903"/>
                        <a:gd name="connsiteX120" fmla="*/ 1699832 w 2610993"/>
                        <a:gd name="connsiteY120" fmla="*/ 145161 h 368903"/>
                        <a:gd name="connsiteX121" fmla="*/ 1649921 w 2610993"/>
                        <a:gd name="connsiteY121" fmla="*/ 146018 h 368903"/>
                        <a:gd name="connsiteX122" fmla="*/ 1543812 w 2610993"/>
                        <a:gd name="connsiteY122" fmla="*/ 140589 h 368903"/>
                        <a:gd name="connsiteX123" fmla="*/ 1479899 w 2610993"/>
                        <a:gd name="connsiteY123" fmla="*/ 133731 h 368903"/>
                        <a:gd name="connsiteX124" fmla="*/ 1514094 w 2610993"/>
                        <a:gd name="connsiteY124" fmla="*/ 134112 h 368903"/>
                        <a:gd name="connsiteX125" fmla="*/ 1479995 w 2610993"/>
                        <a:gd name="connsiteY125" fmla="*/ 130397 h 368903"/>
                        <a:gd name="connsiteX126" fmla="*/ 1544860 w 2610993"/>
                        <a:gd name="connsiteY126" fmla="*/ 131159 h 368903"/>
                        <a:gd name="connsiteX127" fmla="*/ 261366 w 2610993"/>
                        <a:gd name="connsiteY127" fmla="*/ 149923 h 368903"/>
                        <a:gd name="connsiteX128" fmla="*/ 411385 w 2610993"/>
                        <a:gd name="connsiteY128" fmla="*/ 141542 h 368903"/>
                        <a:gd name="connsiteX129" fmla="*/ 481870 w 2610993"/>
                        <a:gd name="connsiteY129" fmla="*/ 138970 h 368903"/>
                        <a:gd name="connsiteX130" fmla="*/ 444913 w 2610993"/>
                        <a:gd name="connsiteY130" fmla="*/ 143542 h 368903"/>
                        <a:gd name="connsiteX131" fmla="*/ 481870 w 2610993"/>
                        <a:gd name="connsiteY131" fmla="*/ 142208 h 368903"/>
                        <a:gd name="connsiteX132" fmla="*/ 412528 w 2610993"/>
                        <a:gd name="connsiteY132" fmla="*/ 150876 h 368903"/>
                        <a:gd name="connsiteX133" fmla="*/ 262033 w 2610993"/>
                        <a:gd name="connsiteY133" fmla="*/ 159258 h 368903"/>
                        <a:gd name="connsiteX134" fmla="*/ 170117 w 2610993"/>
                        <a:gd name="connsiteY134" fmla="*/ 158877 h 368903"/>
                        <a:gd name="connsiteX135" fmla="*/ 218885 w 2610993"/>
                        <a:gd name="connsiteY135" fmla="*/ 155829 h 368903"/>
                        <a:gd name="connsiteX136" fmla="*/ 170117 w 2610993"/>
                        <a:gd name="connsiteY136" fmla="*/ 155638 h 368903"/>
                        <a:gd name="connsiteX137" fmla="*/ 261461 w 2610993"/>
                        <a:gd name="connsiteY137" fmla="*/ 149923 h 368903"/>
                        <a:gd name="connsiteX138" fmla="*/ 263938 w 2610993"/>
                        <a:gd name="connsiteY138" fmla="*/ 254984 h 368903"/>
                        <a:gd name="connsiteX139" fmla="*/ 101346 w 2610993"/>
                        <a:gd name="connsiteY139" fmla="*/ 253460 h 368903"/>
                        <a:gd name="connsiteX140" fmla="*/ 2191 w 2610993"/>
                        <a:gd name="connsiteY140" fmla="*/ 248507 h 368903"/>
                        <a:gd name="connsiteX141" fmla="*/ 28575 w 2610993"/>
                        <a:gd name="connsiteY141" fmla="*/ 246602 h 368903"/>
                        <a:gd name="connsiteX142" fmla="*/ 2191 w 2610993"/>
                        <a:gd name="connsiteY142" fmla="*/ 245269 h 368903"/>
                        <a:gd name="connsiteX143" fmla="*/ 101346 w 2610993"/>
                        <a:gd name="connsiteY143" fmla="*/ 238030 h 368903"/>
                        <a:gd name="connsiteX144" fmla="*/ 264700 w 2610993"/>
                        <a:gd name="connsiteY144" fmla="*/ 239554 h 368903"/>
                        <a:gd name="connsiteX145" fmla="*/ 340328 w 2610993"/>
                        <a:gd name="connsiteY145" fmla="*/ 247745 h 368903"/>
                        <a:gd name="connsiteX146" fmla="*/ 320040 w 2610993"/>
                        <a:gd name="connsiteY146" fmla="*/ 248793 h 368903"/>
                        <a:gd name="connsiteX147" fmla="*/ 340233 w 2610993"/>
                        <a:gd name="connsiteY147" fmla="*/ 250984 h 368903"/>
                        <a:gd name="connsiteX148" fmla="*/ 263747 w 2610993"/>
                        <a:gd name="connsiteY148" fmla="*/ 254984 h 368903"/>
                        <a:gd name="connsiteX149" fmla="*/ 411099 w 2610993"/>
                        <a:gd name="connsiteY149" fmla="*/ 206883 h 368903"/>
                        <a:gd name="connsiteX150" fmla="*/ 234982 w 2610993"/>
                        <a:gd name="connsiteY150" fmla="*/ 216694 h 368903"/>
                        <a:gd name="connsiteX151" fmla="*/ 58388 w 2610993"/>
                        <a:gd name="connsiteY151" fmla="*/ 216217 h 368903"/>
                        <a:gd name="connsiteX152" fmla="*/ 234601 w 2610993"/>
                        <a:gd name="connsiteY152" fmla="*/ 213646 h 368903"/>
                        <a:gd name="connsiteX153" fmla="*/ 245936 w 2610993"/>
                        <a:gd name="connsiteY153" fmla="*/ 212979 h 368903"/>
                        <a:gd name="connsiteX154" fmla="*/ 234982 w 2610993"/>
                        <a:gd name="connsiteY154" fmla="*/ 213455 h 368903"/>
                        <a:gd name="connsiteX155" fmla="*/ 58388 w 2610993"/>
                        <a:gd name="connsiteY155" fmla="*/ 212979 h 368903"/>
                        <a:gd name="connsiteX156" fmla="*/ 234601 w 2610993"/>
                        <a:gd name="connsiteY156" fmla="*/ 210407 h 368903"/>
                        <a:gd name="connsiteX157" fmla="*/ 409861 w 2610993"/>
                        <a:gd name="connsiteY157" fmla="*/ 197644 h 368903"/>
                        <a:gd name="connsiteX158" fmla="*/ 585026 w 2610993"/>
                        <a:gd name="connsiteY158" fmla="*/ 182785 h 368903"/>
                        <a:gd name="connsiteX159" fmla="*/ 607028 w 2610993"/>
                        <a:gd name="connsiteY159" fmla="*/ 181165 h 368903"/>
                        <a:gd name="connsiteX160" fmla="*/ 629031 w 2610993"/>
                        <a:gd name="connsiteY160" fmla="*/ 179642 h 368903"/>
                        <a:gd name="connsiteX161" fmla="*/ 673132 w 2610993"/>
                        <a:gd name="connsiteY161" fmla="*/ 176975 h 368903"/>
                        <a:gd name="connsiteX162" fmla="*/ 761429 w 2610993"/>
                        <a:gd name="connsiteY162" fmla="*/ 172974 h 368903"/>
                        <a:gd name="connsiteX163" fmla="*/ 906685 w 2610993"/>
                        <a:gd name="connsiteY163" fmla="*/ 170021 h 368903"/>
                        <a:gd name="connsiteX164" fmla="*/ 1051751 w 2610993"/>
                        <a:gd name="connsiteY164" fmla="*/ 167640 h 368903"/>
                        <a:gd name="connsiteX165" fmla="*/ 1341977 w 2610993"/>
                        <a:gd name="connsiteY165" fmla="*/ 162877 h 368903"/>
                        <a:gd name="connsiteX166" fmla="*/ 1922431 w 2610993"/>
                        <a:gd name="connsiteY166" fmla="*/ 153352 h 368903"/>
                        <a:gd name="connsiteX167" fmla="*/ 2464880 w 2610993"/>
                        <a:gd name="connsiteY167" fmla="*/ 150590 h 368903"/>
                        <a:gd name="connsiteX168" fmla="*/ 2320385 w 2610993"/>
                        <a:gd name="connsiteY168" fmla="*/ 154591 h 368903"/>
                        <a:gd name="connsiteX169" fmla="*/ 2464880 w 2610993"/>
                        <a:gd name="connsiteY169" fmla="*/ 153829 h 368903"/>
                        <a:gd name="connsiteX170" fmla="*/ 1922907 w 2610993"/>
                        <a:gd name="connsiteY170" fmla="*/ 168783 h 368903"/>
                        <a:gd name="connsiteX171" fmla="*/ 1342454 w 2610993"/>
                        <a:gd name="connsiteY171" fmla="*/ 178308 h 368903"/>
                        <a:gd name="connsiteX172" fmla="*/ 1052227 w 2610993"/>
                        <a:gd name="connsiteY172" fmla="*/ 183071 h 368903"/>
                        <a:gd name="connsiteX173" fmla="*/ 907161 w 2610993"/>
                        <a:gd name="connsiteY173" fmla="*/ 185452 h 368903"/>
                        <a:gd name="connsiteX174" fmla="*/ 762286 w 2610993"/>
                        <a:gd name="connsiteY174" fmla="*/ 188404 h 368903"/>
                        <a:gd name="connsiteX175" fmla="*/ 674370 w 2610993"/>
                        <a:gd name="connsiteY175" fmla="*/ 190881 h 368903"/>
                        <a:gd name="connsiteX176" fmla="*/ 630460 w 2610993"/>
                        <a:gd name="connsiteY176" fmla="*/ 192786 h 368903"/>
                        <a:gd name="connsiteX177" fmla="*/ 608552 w 2610993"/>
                        <a:gd name="connsiteY177" fmla="*/ 193834 h 368903"/>
                        <a:gd name="connsiteX178" fmla="*/ 586645 w 2610993"/>
                        <a:gd name="connsiteY178" fmla="*/ 195072 h 368903"/>
                        <a:gd name="connsiteX179" fmla="*/ 411099 w 2610993"/>
                        <a:gd name="connsiteY179" fmla="*/ 206978 h 368903"/>
                        <a:gd name="connsiteX180" fmla="*/ 1916430 w 2610993"/>
                        <a:gd name="connsiteY180" fmla="*/ 220409 h 368903"/>
                        <a:gd name="connsiteX181" fmla="*/ 2003108 w 2610993"/>
                        <a:gd name="connsiteY181" fmla="*/ 218313 h 368903"/>
                        <a:gd name="connsiteX182" fmla="*/ 2145506 w 2610993"/>
                        <a:gd name="connsiteY182" fmla="*/ 219932 h 368903"/>
                        <a:gd name="connsiteX183" fmla="*/ 2211896 w 2610993"/>
                        <a:gd name="connsiteY183" fmla="*/ 223742 h 368903"/>
                        <a:gd name="connsiteX184" fmla="*/ 2176463 w 2610993"/>
                        <a:gd name="connsiteY184" fmla="*/ 224980 h 368903"/>
                        <a:gd name="connsiteX185" fmla="*/ 2211896 w 2610993"/>
                        <a:gd name="connsiteY185" fmla="*/ 226981 h 368903"/>
                        <a:gd name="connsiteX186" fmla="*/ 2145316 w 2610993"/>
                        <a:gd name="connsiteY186" fmla="*/ 229267 h 368903"/>
                        <a:gd name="connsiteX187" fmla="*/ 2002917 w 2610993"/>
                        <a:gd name="connsiteY187" fmla="*/ 227647 h 368903"/>
                        <a:gd name="connsiteX188" fmla="*/ 1916430 w 2610993"/>
                        <a:gd name="connsiteY188" fmla="*/ 223647 h 368903"/>
                        <a:gd name="connsiteX189" fmla="*/ 1962626 w 2610993"/>
                        <a:gd name="connsiteY189" fmla="*/ 222599 h 368903"/>
                        <a:gd name="connsiteX190" fmla="*/ 1916525 w 2610993"/>
                        <a:gd name="connsiteY190" fmla="*/ 220409 h 368903"/>
                        <a:gd name="connsiteX191" fmla="*/ 583406 w 2610993"/>
                        <a:gd name="connsiteY191" fmla="*/ 223266 h 368903"/>
                        <a:gd name="connsiteX192" fmla="*/ 656177 w 2610993"/>
                        <a:gd name="connsiteY192" fmla="*/ 220313 h 368903"/>
                        <a:gd name="connsiteX193" fmla="*/ 583406 w 2610993"/>
                        <a:gd name="connsiteY193" fmla="*/ 220027 h 368903"/>
                        <a:gd name="connsiteX194" fmla="*/ 856583 w 2610993"/>
                        <a:gd name="connsiteY194" fmla="*/ 209550 h 368903"/>
                        <a:gd name="connsiteX195" fmla="*/ 1306259 w 2610993"/>
                        <a:gd name="connsiteY195" fmla="*/ 208407 h 368903"/>
                        <a:gd name="connsiteX196" fmla="*/ 1515999 w 2610993"/>
                        <a:gd name="connsiteY196" fmla="*/ 216598 h 368903"/>
                        <a:gd name="connsiteX197" fmla="*/ 1460087 w 2610993"/>
                        <a:gd name="connsiteY197" fmla="*/ 217646 h 368903"/>
                        <a:gd name="connsiteX198" fmla="*/ 1515999 w 2610993"/>
                        <a:gd name="connsiteY198" fmla="*/ 219837 h 368903"/>
                        <a:gd name="connsiteX199" fmla="*/ 1305973 w 2610993"/>
                        <a:gd name="connsiteY199" fmla="*/ 223838 h 368903"/>
                        <a:gd name="connsiteX200" fmla="*/ 856869 w 2610993"/>
                        <a:gd name="connsiteY200" fmla="*/ 224980 h 368903"/>
                        <a:gd name="connsiteX201" fmla="*/ 583502 w 2610993"/>
                        <a:gd name="connsiteY201" fmla="*/ 223266 h 368903"/>
                        <a:gd name="connsiteX202" fmla="*/ 625983 w 2610993"/>
                        <a:gd name="connsiteY202" fmla="*/ 255270 h 368903"/>
                        <a:gd name="connsiteX203" fmla="*/ 738664 w 2610993"/>
                        <a:gd name="connsiteY203" fmla="*/ 248888 h 368903"/>
                        <a:gd name="connsiteX204" fmla="*/ 924020 w 2610993"/>
                        <a:gd name="connsiteY204" fmla="*/ 250603 h 368903"/>
                        <a:gd name="connsiteX205" fmla="*/ 1010126 w 2610993"/>
                        <a:gd name="connsiteY205" fmla="*/ 258413 h 368903"/>
                        <a:gd name="connsiteX206" fmla="*/ 987076 w 2610993"/>
                        <a:gd name="connsiteY206" fmla="*/ 259556 h 368903"/>
                        <a:gd name="connsiteX207" fmla="*/ 1010126 w 2610993"/>
                        <a:gd name="connsiteY207" fmla="*/ 261652 h 368903"/>
                        <a:gd name="connsiteX208" fmla="*/ 923354 w 2610993"/>
                        <a:gd name="connsiteY208" fmla="*/ 266033 h 368903"/>
                        <a:gd name="connsiteX209" fmla="*/ 738473 w 2610993"/>
                        <a:gd name="connsiteY209" fmla="*/ 264319 h 368903"/>
                        <a:gd name="connsiteX210" fmla="*/ 625983 w 2610993"/>
                        <a:gd name="connsiteY210" fmla="*/ 258509 h 368903"/>
                        <a:gd name="connsiteX211" fmla="*/ 655987 w 2610993"/>
                        <a:gd name="connsiteY211" fmla="*/ 256794 h 368903"/>
                        <a:gd name="connsiteX212" fmla="*/ 625983 w 2610993"/>
                        <a:gd name="connsiteY212" fmla="*/ 255270 h 368903"/>
                        <a:gd name="connsiteX213" fmla="*/ 699230 w 2610993"/>
                        <a:gd name="connsiteY213" fmla="*/ 306991 h 368903"/>
                        <a:gd name="connsiteX214" fmla="*/ 567785 w 2610993"/>
                        <a:gd name="connsiteY214" fmla="*/ 307753 h 368903"/>
                        <a:gd name="connsiteX215" fmla="*/ 487966 w 2610993"/>
                        <a:gd name="connsiteY215" fmla="*/ 301466 h 368903"/>
                        <a:gd name="connsiteX216" fmla="*/ 509302 w 2610993"/>
                        <a:gd name="connsiteY216" fmla="*/ 299847 h 368903"/>
                        <a:gd name="connsiteX217" fmla="*/ 488061 w 2610993"/>
                        <a:gd name="connsiteY217" fmla="*/ 298132 h 368903"/>
                        <a:gd name="connsiteX218" fmla="*/ 567976 w 2610993"/>
                        <a:gd name="connsiteY218" fmla="*/ 292227 h 368903"/>
                        <a:gd name="connsiteX219" fmla="*/ 699135 w 2610993"/>
                        <a:gd name="connsiteY219" fmla="*/ 291465 h 368903"/>
                        <a:gd name="connsiteX220" fmla="*/ 760571 w 2610993"/>
                        <a:gd name="connsiteY220" fmla="*/ 296799 h 368903"/>
                        <a:gd name="connsiteX221" fmla="*/ 744188 w 2610993"/>
                        <a:gd name="connsiteY221" fmla="*/ 298609 h 368903"/>
                        <a:gd name="connsiteX222" fmla="*/ 760571 w 2610993"/>
                        <a:gd name="connsiteY222" fmla="*/ 300038 h 368903"/>
                        <a:gd name="connsiteX223" fmla="*/ 699326 w 2610993"/>
                        <a:gd name="connsiteY223" fmla="*/ 306896 h 368903"/>
                        <a:gd name="connsiteX224" fmla="*/ 1448753 w 2610993"/>
                        <a:gd name="connsiteY224" fmla="*/ 301180 h 368903"/>
                        <a:gd name="connsiteX225" fmla="*/ 1046512 w 2610993"/>
                        <a:gd name="connsiteY225" fmla="*/ 304038 h 368903"/>
                        <a:gd name="connsiteX226" fmla="*/ 804863 w 2610993"/>
                        <a:gd name="connsiteY226" fmla="*/ 328708 h 368903"/>
                        <a:gd name="connsiteX227" fmla="*/ 931069 w 2610993"/>
                        <a:gd name="connsiteY227" fmla="*/ 309467 h 368903"/>
                        <a:gd name="connsiteX228" fmla="*/ 804958 w 2610993"/>
                        <a:gd name="connsiteY228" fmla="*/ 325469 h 368903"/>
                        <a:gd name="connsiteX229" fmla="*/ 1045655 w 2610993"/>
                        <a:gd name="connsiteY229" fmla="*/ 294799 h 368903"/>
                        <a:gd name="connsiteX230" fmla="*/ 1449419 w 2610993"/>
                        <a:gd name="connsiteY230" fmla="*/ 291846 h 368903"/>
                        <a:gd name="connsiteX231" fmla="*/ 1637062 w 2610993"/>
                        <a:gd name="connsiteY231" fmla="*/ 302323 h 368903"/>
                        <a:gd name="connsiteX232" fmla="*/ 1537145 w 2610993"/>
                        <a:gd name="connsiteY232" fmla="*/ 299752 h 368903"/>
                        <a:gd name="connsiteX233" fmla="*/ 1637062 w 2610993"/>
                        <a:gd name="connsiteY233" fmla="*/ 305562 h 368903"/>
                        <a:gd name="connsiteX234" fmla="*/ 1448848 w 2610993"/>
                        <a:gd name="connsiteY234" fmla="*/ 301180 h 368903"/>
                        <a:gd name="connsiteX235" fmla="*/ 2055971 w 2610993"/>
                        <a:gd name="connsiteY235" fmla="*/ 266700 h 368903"/>
                        <a:gd name="connsiteX236" fmla="*/ 1399413 w 2610993"/>
                        <a:gd name="connsiteY236" fmla="*/ 268510 h 368903"/>
                        <a:gd name="connsiteX237" fmla="*/ 1000125 w 2610993"/>
                        <a:gd name="connsiteY237" fmla="*/ 263557 h 368903"/>
                        <a:gd name="connsiteX238" fmla="*/ 1106519 w 2610993"/>
                        <a:gd name="connsiteY238" fmla="*/ 261652 h 368903"/>
                        <a:gd name="connsiteX239" fmla="*/ 1000125 w 2610993"/>
                        <a:gd name="connsiteY239" fmla="*/ 260318 h 368903"/>
                        <a:gd name="connsiteX240" fmla="*/ 1399413 w 2610993"/>
                        <a:gd name="connsiteY240" fmla="*/ 253079 h 368903"/>
                        <a:gd name="connsiteX241" fmla="*/ 2055971 w 2610993"/>
                        <a:gd name="connsiteY241" fmla="*/ 251269 h 368903"/>
                        <a:gd name="connsiteX242" fmla="*/ 2362581 w 2610993"/>
                        <a:gd name="connsiteY242" fmla="*/ 256508 h 368903"/>
                        <a:gd name="connsiteX243" fmla="*/ 2280857 w 2610993"/>
                        <a:gd name="connsiteY243" fmla="*/ 258318 h 368903"/>
                        <a:gd name="connsiteX244" fmla="*/ 2362581 w 2610993"/>
                        <a:gd name="connsiteY244" fmla="*/ 259747 h 368903"/>
                        <a:gd name="connsiteX245" fmla="*/ 2055876 w 2610993"/>
                        <a:gd name="connsiteY245" fmla="*/ 266700 h 36890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  <a:cxn ang="0">
                          <a:pos x="connsiteX34" y="connsiteY34"/>
                        </a:cxn>
                        <a:cxn ang="0">
                          <a:pos x="connsiteX35" y="connsiteY35"/>
                        </a:cxn>
                        <a:cxn ang="0">
                          <a:pos x="connsiteX36" y="connsiteY36"/>
                        </a:cxn>
                        <a:cxn ang="0">
                          <a:pos x="connsiteX37" y="connsiteY37"/>
                        </a:cxn>
                        <a:cxn ang="0">
                          <a:pos x="connsiteX38" y="connsiteY38"/>
                        </a:cxn>
                        <a:cxn ang="0">
                          <a:pos x="connsiteX39" y="connsiteY39"/>
                        </a:cxn>
                        <a:cxn ang="0">
                          <a:pos x="connsiteX40" y="connsiteY40"/>
                        </a:cxn>
                        <a:cxn ang="0">
                          <a:pos x="connsiteX41" y="connsiteY41"/>
                        </a:cxn>
                        <a:cxn ang="0">
                          <a:pos x="connsiteX42" y="connsiteY42"/>
                        </a:cxn>
                        <a:cxn ang="0">
                          <a:pos x="connsiteX43" y="connsiteY43"/>
                        </a:cxn>
                        <a:cxn ang="0">
                          <a:pos x="connsiteX44" y="connsiteY44"/>
                        </a:cxn>
                        <a:cxn ang="0">
                          <a:pos x="connsiteX45" y="connsiteY45"/>
                        </a:cxn>
                        <a:cxn ang="0">
                          <a:pos x="connsiteX46" y="connsiteY46"/>
                        </a:cxn>
                        <a:cxn ang="0">
                          <a:pos x="connsiteX47" y="connsiteY47"/>
                        </a:cxn>
                        <a:cxn ang="0">
                          <a:pos x="connsiteX48" y="connsiteY48"/>
                        </a:cxn>
                        <a:cxn ang="0">
                          <a:pos x="connsiteX49" y="connsiteY49"/>
                        </a:cxn>
                        <a:cxn ang="0">
                          <a:pos x="connsiteX50" y="connsiteY50"/>
                        </a:cxn>
                        <a:cxn ang="0">
                          <a:pos x="connsiteX51" y="connsiteY51"/>
                        </a:cxn>
                        <a:cxn ang="0">
                          <a:pos x="connsiteX52" y="connsiteY52"/>
                        </a:cxn>
                        <a:cxn ang="0">
                          <a:pos x="connsiteX53" y="connsiteY53"/>
                        </a:cxn>
                        <a:cxn ang="0">
                          <a:pos x="connsiteX54" y="connsiteY54"/>
                        </a:cxn>
                        <a:cxn ang="0">
                          <a:pos x="connsiteX55" y="connsiteY55"/>
                        </a:cxn>
                        <a:cxn ang="0">
                          <a:pos x="connsiteX56" y="connsiteY56"/>
                        </a:cxn>
                        <a:cxn ang="0">
                          <a:pos x="connsiteX57" y="connsiteY57"/>
                        </a:cxn>
                        <a:cxn ang="0">
                          <a:pos x="connsiteX58" y="connsiteY58"/>
                        </a:cxn>
                        <a:cxn ang="0">
                          <a:pos x="connsiteX59" y="connsiteY59"/>
                        </a:cxn>
                        <a:cxn ang="0">
                          <a:pos x="connsiteX60" y="connsiteY60"/>
                        </a:cxn>
                        <a:cxn ang="0">
                          <a:pos x="connsiteX61" y="connsiteY61"/>
                        </a:cxn>
                        <a:cxn ang="0">
                          <a:pos x="connsiteX62" y="connsiteY62"/>
                        </a:cxn>
                        <a:cxn ang="0">
                          <a:pos x="connsiteX63" y="connsiteY63"/>
                        </a:cxn>
                        <a:cxn ang="0">
                          <a:pos x="connsiteX64" y="connsiteY64"/>
                        </a:cxn>
                        <a:cxn ang="0">
                          <a:pos x="connsiteX65" y="connsiteY65"/>
                        </a:cxn>
                        <a:cxn ang="0">
                          <a:pos x="connsiteX66" y="connsiteY66"/>
                        </a:cxn>
                        <a:cxn ang="0">
                          <a:pos x="connsiteX67" y="connsiteY67"/>
                        </a:cxn>
                        <a:cxn ang="0">
                          <a:pos x="connsiteX68" y="connsiteY68"/>
                        </a:cxn>
                        <a:cxn ang="0">
                          <a:pos x="connsiteX69" y="connsiteY69"/>
                        </a:cxn>
                        <a:cxn ang="0">
                          <a:pos x="connsiteX70" y="connsiteY70"/>
                        </a:cxn>
                        <a:cxn ang="0">
                          <a:pos x="connsiteX71" y="connsiteY71"/>
                        </a:cxn>
                        <a:cxn ang="0">
                          <a:pos x="connsiteX72" y="connsiteY72"/>
                        </a:cxn>
                        <a:cxn ang="0">
                          <a:pos x="connsiteX73" y="connsiteY73"/>
                        </a:cxn>
                        <a:cxn ang="0">
                          <a:pos x="connsiteX74" y="connsiteY74"/>
                        </a:cxn>
                        <a:cxn ang="0">
                          <a:pos x="connsiteX75" y="connsiteY75"/>
                        </a:cxn>
                        <a:cxn ang="0">
                          <a:pos x="connsiteX76" y="connsiteY76"/>
                        </a:cxn>
                        <a:cxn ang="0">
                          <a:pos x="connsiteX77" y="connsiteY77"/>
                        </a:cxn>
                        <a:cxn ang="0">
                          <a:pos x="connsiteX78" y="connsiteY78"/>
                        </a:cxn>
                        <a:cxn ang="0">
                          <a:pos x="connsiteX79" y="connsiteY79"/>
                        </a:cxn>
                        <a:cxn ang="0">
                          <a:pos x="connsiteX80" y="connsiteY80"/>
                        </a:cxn>
                        <a:cxn ang="0">
                          <a:pos x="connsiteX81" y="connsiteY81"/>
                        </a:cxn>
                        <a:cxn ang="0">
                          <a:pos x="connsiteX82" y="connsiteY82"/>
                        </a:cxn>
                        <a:cxn ang="0">
                          <a:pos x="connsiteX83" y="connsiteY83"/>
                        </a:cxn>
                        <a:cxn ang="0">
                          <a:pos x="connsiteX84" y="connsiteY84"/>
                        </a:cxn>
                        <a:cxn ang="0">
                          <a:pos x="connsiteX85" y="connsiteY85"/>
                        </a:cxn>
                        <a:cxn ang="0">
                          <a:pos x="connsiteX86" y="connsiteY86"/>
                        </a:cxn>
                        <a:cxn ang="0">
                          <a:pos x="connsiteX87" y="connsiteY87"/>
                        </a:cxn>
                        <a:cxn ang="0">
                          <a:pos x="connsiteX88" y="connsiteY88"/>
                        </a:cxn>
                        <a:cxn ang="0">
                          <a:pos x="connsiteX89" y="connsiteY89"/>
                        </a:cxn>
                        <a:cxn ang="0">
                          <a:pos x="connsiteX90" y="connsiteY90"/>
                        </a:cxn>
                        <a:cxn ang="0">
                          <a:pos x="connsiteX91" y="connsiteY91"/>
                        </a:cxn>
                        <a:cxn ang="0">
                          <a:pos x="connsiteX92" y="connsiteY92"/>
                        </a:cxn>
                        <a:cxn ang="0">
                          <a:pos x="connsiteX93" y="connsiteY93"/>
                        </a:cxn>
                        <a:cxn ang="0">
                          <a:pos x="connsiteX94" y="connsiteY94"/>
                        </a:cxn>
                        <a:cxn ang="0">
                          <a:pos x="connsiteX95" y="connsiteY95"/>
                        </a:cxn>
                        <a:cxn ang="0">
                          <a:pos x="connsiteX96" y="connsiteY96"/>
                        </a:cxn>
                        <a:cxn ang="0">
                          <a:pos x="connsiteX97" y="connsiteY97"/>
                        </a:cxn>
                        <a:cxn ang="0">
                          <a:pos x="connsiteX98" y="connsiteY98"/>
                        </a:cxn>
                        <a:cxn ang="0">
                          <a:pos x="connsiteX99" y="connsiteY99"/>
                        </a:cxn>
                        <a:cxn ang="0">
                          <a:pos x="connsiteX100" y="connsiteY100"/>
                        </a:cxn>
                        <a:cxn ang="0">
                          <a:pos x="connsiteX101" y="connsiteY101"/>
                        </a:cxn>
                        <a:cxn ang="0">
                          <a:pos x="connsiteX102" y="connsiteY102"/>
                        </a:cxn>
                        <a:cxn ang="0">
                          <a:pos x="connsiteX103" y="connsiteY103"/>
                        </a:cxn>
                        <a:cxn ang="0">
                          <a:pos x="connsiteX104" y="connsiteY104"/>
                        </a:cxn>
                        <a:cxn ang="0">
                          <a:pos x="connsiteX105" y="connsiteY105"/>
                        </a:cxn>
                        <a:cxn ang="0">
                          <a:pos x="connsiteX106" y="connsiteY106"/>
                        </a:cxn>
                        <a:cxn ang="0">
                          <a:pos x="connsiteX107" y="connsiteY107"/>
                        </a:cxn>
                        <a:cxn ang="0">
                          <a:pos x="connsiteX108" y="connsiteY108"/>
                        </a:cxn>
                        <a:cxn ang="0">
                          <a:pos x="connsiteX109" y="connsiteY109"/>
                        </a:cxn>
                        <a:cxn ang="0">
                          <a:pos x="connsiteX110" y="connsiteY110"/>
                        </a:cxn>
                        <a:cxn ang="0">
                          <a:pos x="connsiteX111" y="connsiteY111"/>
                        </a:cxn>
                        <a:cxn ang="0">
                          <a:pos x="connsiteX112" y="connsiteY112"/>
                        </a:cxn>
                        <a:cxn ang="0">
                          <a:pos x="connsiteX113" y="connsiteY113"/>
                        </a:cxn>
                        <a:cxn ang="0">
                          <a:pos x="connsiteX114" y="connsiteY114"/>
                        </a:cxn>
                        <a:cxn ang="0">
                          <a:pos x="connsiteX115" y="connsiteY115"/>
                        </a:cxn>
                        <a:cxn ang="0">
                          <a:pos x="connsiteX116" y="connsiteY116"/>
                        </a:cxn>
                        <a:cxn ang="0">
                          <a:pos x="connsiteX117" y="connsiteY117"/>
                        </a:cxn>
                        <a:cxn ang="0">
                          <a:pos x="connsiteX118" y="connsiteY118"/>
                        </a:cxn>
                        <a:cxn ang="0">
                          <a:pos x="connsiteX119" y="connsiteY119"/>
                        </a:cxn>
                        <a:cxn ang="0">
                          <a:pos x="connsiteX120" y="connsiteY120"/>
                        </a:cxn>
                        <a:cxn ang="0">
                          <a:pos x="connsiteX121" y="connsiteY121"/>
                        </a:cxn>
                        <a:cxn ang="0">
                          <a:pos x="connsiteX122" y="connsiteY122"/>
                        </a:cxn>
                        <a:cxn ang="0">
                          <a:pos x="connsiteX123" y="connsiteY123"/>
                        </a:cxn>
                        <a:cxn ang="0">
                          <a:pos x="connsiteX124" y="connsiteY124"/>
                        </a:cxn>
                        <a:cxn ang="0">
                          <a:pos x="connsiteX125" y="connsiteY125"/>
                        </a:cxn>
                        <a:cxn ang="0">
                          <a:pos x="connsiteX126" y="connsiteY126"/>
                        </a:cxn>
                        <a:cxn ang="0">
                          <a:pos x="connsiteX127" y="connsiteY127"/>
                        </a:cxn>
                        <a:cxn ang="0">
                          <a:pos x="connsiteX128" y="connsiteY128"/>
                        </a:cxn>
                        <a:cxn ang="0">
                          <a:pos x="connsiteX129" y="connsiteY129"/>
                        </a:cxn>
                        <a:cxn ang="0">
                          <a:pos x="connsiteX130" y="connsiteY130"/>
                        </a:cxn>
                        <a:cxn ang="0">
                          <a:pos x="connsiteX131" y="connsiteY131"/>
                        </a:cxn>
                        <a:cxn ang="0">
                          <a:pos x="connsiteX132" y="connsiteY132"/>
                        </a:cxn>
                        <a:cxn ang="0">
                          <a:pos x="connsiteX133" y="connsiteY133"/>
                        </a:cxn>
                        <a:cxn ang="0">
                          <a:pos x="connsiteX134" y="connsiteY134"/>
                        </a:cxn>
                        <a:cxn ang="0">
                          <a:pos x="connsiteX135" y="connsiteY135"/>
                        </a:cxn>
                        <a:cxn ang="0">
                          <a:pos x="connsiteX136" y="connsiteY136"/>
                        </a:cxn>
                        <a:cxn ang="0">
                          <a:pos x="connsiteX137" y="connsiteY137"/>
                        </a:cxn>
                        <a:cxn ang="0">
                          <a:pos x="connsiteX138" y="connsiteY138"/>
                        </a:cxn>
                        <a:cxn ang="0">
                          <a:pos x="connsiteX139" y="connsiteY139"/>
                        </a:cxn>
                        <a:cxn ang="0">
                          <a:pos x="connsiteX140" y="connsiteY140"/>
                        </a:cxn>
                        <a:cxn ang="0">
                          <a:pos x="connsiteX141" y="connsiteY141"/>
                        </a:cxn>
                        <a:cxn ang="0">
                          <a:pos x="connsiteX142" y="connsiteY142"/>
                        </a:cxn>
                        <a:cxn ang="0">
                          <a:pos x="connsiteX143" y="connsiteY143"/>
                        </a:cxn>
                        <a:cxn ang="0">
                          <a:pos x="connsiteX144" y="connsiteY144"/>
                        </a:cxn>
                        <a:cxn ang="0">
                          <a:pos x="connsiteX145" y="connsiteY145"/>
                        </a:cxn>
                        <a:cxn ang="0">
                          <a:pos x="connsiteX146" y="connsiteY146"/>
                        </a:cxn>
                        <a:cxn ang="0">
                          <a:pos x="connsiteX147" y="connsiteY147"/>
                        </a:cxn>
                        <a:cxn ang="0">
                          <a:pos x="connsiteX148" y="connsiteY148"/>
                        </a:cxn>
                        <a:cxn ang="0">
                          <a:pos x="connsiteX149" y="connsiteY149"/>
                        </a:cxn>
                        <a:cxn ang="0">
                          <a:pos x="connsiteX150" y="connsiteY150"/>
                        </a:cxn>
                        <a:cxn ang="0">
                          <a:pos x="connsiteX151" y="connsiteY151"/>
                        </a:cxn>
                        <a:cxn ang="0">
                          <a:pos x="connsiteX152" y="connsiteY152"/>
                        </a:cxn>
                        <a:cxn ang="0">
                          <a:pos x="connsiteX153" y="connsiteY153"/>
                        </a:cxn>
                        <a:cxn ang="0">
                          <a:pos x="connsiteX154" y="connsiteY154"/>
                        </a:cxn>
                        <a:cxn ang="0">
                          <a:pos x="connsiteX155" y="connsiteY155"/>
                        </a:cxn>
                        <a:cxn ang="0">
                          <a:pos x="connsiteX156" y="connsiteY156"/>
                        </a:cxn>
                        <a:cxn ang="0">
                          <a:pos x="connsiteX157" y="connsiteY157"/>
                        </a:cxn>
                        <a:cxn ang="0">
                          <a:pos x="connsiteX158" y="connsiteY158"/>
                        </a:cxn>
                        <a:cxn ang="0">
                          <a:pos x="connsiteX159" y="connsiteY159"/>
                        </a:cxn>
                        <a:cxn ang="0">
                          <a:pos x="connsiteX160" y="connsiteY160"/>
                        </a:cxn>
                        <a:cxn ang="0">
                          <a:pos x="connsiteX161" y="connsiteY161"/>
                        </a:cxn>
                        <a:cxn ang="0">
                          <a:pos x="connsiteX162" y="connsiteY162"/>
                        </a:cxn>
                        <a:cxn ang="0">
                          <a:pos x="connsiteX163" y="connsiteY163"/>
                        </a:cxn>
                        <a:cxn ang="0">
                          <a:pos x="connsiteX164" y="connsiteY164"/>
                        </a:cxn>
                        <a:cxn ang="0">
                          <a:pos x="connsiteX165" y="connsiteY165"/>
                        </a:cxn>
                        <a:cxn ang="0">
                          <a:pos x="connsiteX166" y="connsiteY166"/>
                        </a:cxn>
                        <a:cxn ang="0">
                          <a:pos x="connsiteX167" y="connsiteY167"/>
                        </a:cxn>
                        <a:cxn ang="0">
                          <a:pos x="connsiteX168" y="connsiteY168"/>
                        </a:cxn>
                        <a:cxn ang="0">
                          <a:pos x="connsiteX169" y="connsiteY169"/>
                        </a:cxn>
                        <a:cxn ang="0">
                          <a:pos x="connsiteX170" y="connsiteY170"/>
                        </a:cxn>
                        <a:cxn ang="0">
                          <a:pos x="connsiteX171" y="connsiteY171"/>
                        </a:cxn>
                        <a:cxn ang="0">
                          <a:pos x="connsiteX172" y="connsiteY172"/>
                        </a:cxn>
                        <a:cxn ang="0">
                          <a:pos x="connsiteX173" y="connsiteY173"/>
                        </a:cxn>
                        <a:cxn ang="0">
                          <a:pos x="connsiteX174" y="connsiteY174"/>
                        </a:cxn>
                        <a:cxn ang="0">
                          <a:pos x="connsiteX175" y="connsiteY175"/>
                        </a:cxn>
                        <a:cxn ang="0">
                          <a:pos x="connsiteX176" y="connsiteY176"/>
                        </a:cxn>
                        <a:cxn ang="0">
                          <a:pos x="connsiteX177" y="connsiteY177"/>
                        </a:cxn>
                        <a:cxn ang="0">
                          <a:pos x="connsiteX178" y="connsiteY178"/>
                        </a:cxn>
                        <a:cxn ang="0">
                          <a:pos x="connsiteX179" y="connsiteY179"/>
                        </a:cxn>
                        <a:cxn ang="0">
                          <a:pos x="connsiteX180" y="connsiteY180"/>
                        </a:cxn>
                        <a:cxn ang="0">
                          <a:pos x="connsiteX181" y="connsiteY181"/>
                        </a:cxn>
                        <a:cxn ang="0">
                          <a:pos x="connsiteX182" y="connsiteY182"/>
                        </a:cxn>
                        <a:cxn ang="0">
                          <a:pos x="connsiteX183" y="connsiteY183"/>
                        </a:cxn>
                        <a:cxn ang="0">
                          <a:pos x="connsiteX184" y="connsiteY184"/>
                        </a:cxn>
                        <a:cxn ang="0">
                          <a:pos x="connsiteX185" y="connsiteY185"/>
                        </a:cxn>
                        <a:cxn ang="0">
                          <a:pos x="connsiteX186" y="connsiteY186"/>
                        </a:cxn>
                        <a:cxn ang="0">
                          <a:pos x="connsiteX187" y="connsiteY187"/>
                        </a:cxn>
                        <a:cxn ang="0">
                          <a:pos x="connsiteX188" y="connsiteY188"/>
                        </a:cxn>
                        <a:cxn ang="0">
                          <a:pos x="connsiteX189" y="connsiteY189"/>
                        </a:cxn>
                        <a:cxn ang="0">
                          <a:pos x="connsiteX190" y="connsiteY190"/>
                        </a:cxn>
                        <a:cxn ang="0">
                          <a:pos x="connsiteX191" y="connsiteY191"/>
                        </a:cxn>
                        <a:cxn ang="0">
                          <a:pos x="connsiteX192" y="connsiteY192"/>
                        </a:cxn>
                        <a:cxn ang="0">
                          <a:pos x="connsiteX193" y="connsiteY193"/>
                        </a:cxn>
                        <a:cxn ang="0">
                          <a:pos x="connsiteX194" y="connsiteY194"/>
                        </a:cxn>
                        <a:cxn ang="0">
                          <a:pos x="connsiteX195" y="connsiteY195"/>
                        </a:cxn>
                        <a:cxn ang="0">
                          <a:pos x="connsiteX196" y="connsiteY196"/>
                        </a:cxn>
                        <a:cxn ang="0">
                          <a:pos x="connsiteX197" y="connsiteY197"/>
                        </a:cxn>
                        <a:cxn ang="0">
                          <a:pos x="connsiteX198" y="connsiteY198"/>
                        </a:cxn>
                        <a:cxn ang="0">
                          <a:pos x="connsiteX199" y="connsiteY199"/>
                        </a:cxn>
                        <a:cxn ang="0">
                          <a:pos x="connsiteX200" y="connsiteY200"/>
                        </a:cxn>
                        <a:cxn ang="0">
                          <a:pos x="connsiteX201" y="connsiteY201"/>
                        </a:cxn>
                        <a:cxn ang="0">
                          <a:pos x="connsiteX202" y="connsiteY202"/>
                        </a:cxn>
                        <a:cxn ang="0">
                          <a:pos x="connsiteX203" y="connsiteY203"/>
                        </a:cxn>
                        <a:cxn ang="0">
                          <a:pos x="connsiteX204" y="connsiteY204"/>
                        </a:cxn>
                        <a:cxn ang="0">
                          <a:pos x="connsiteX205" y="connsiteY205"/>
                        </a:cxn>
                        <a:cxn ang="0">
                          <a:pos x="connsiteX206" y="connsiteY206"/>
                        </a:cxn>
                        <a:cxn ang="0">
                          <a:pos x="connsiteX207" y="connsiteY207"/>
                        </a:cxn>
                        <a:cxn ang="0">
                          <a:pos x="connsiteX208" y="connsiteY208"/>
                        </a:cxn>
                        <a:cxn ang="0">
                          <a:pos x="connsiteX209" y="connsiteY209"/>
                        </a:cxn>
                        <a:cxn ang="0">
                          <a:pos x="connsiteX210" y="connsiteY210"/>
                        </a:cxn>
                        <a:cxn ang="0">
                          <a:pos x="connsiteX211" y="connsiteY211"/>
                        </a:cxn>
                        <a:cxn ang="0">
                          <a:pos x="connsiteX212" y="connsiteY212"/>
                        </a:cxn>
                        <a:cxn ang="0">
                          <a:pos x="connsiteX213" y="connsiteY213"/>
                        </a:cxn>
                        <a:cxn ang="0">
                          <a:pos x="connsiteX214" y="connsiteY214"/>
                        </a:cxn>
                        <a:cxn ang="0">
                          <a:pos x="connsiteX215" y="connsiteY215"/>
                        </a:cxn>
                        <a:cxn ang="0">
                          <a:pos x="connsiteX216" y="connsiteY216"/>
                        </a:cxn>
                        <a:cxn ang="0">
                          <a:pos x="connsiteX217" y="connsiteY217"/>
                        </a:cxn>
                        <a:cxn ang="0">
                          <a:pos x="connsiteX218" y="connsiteY218"/>
                        </a:cxn>
                        <a:cxn ang="0">
                          <a:pos x="connsiteX219" y="connsiteY219"/>
                        </a:cxn>
                        <a:cxn ang="0">
                          <a:pos x="connsiteX220" y="connsiteY220"/>
                        </a:cxn>
                        <a:cxn ang="0">
                          <a:pos x="connsiteX221" y="connsiteY221"/>
                        </a:cxn>
                        <a:cxn ang="0">
                          <a:pos x="connsiteX222" y="connsiteY222"/>
                        </a:cxn>
                        <a:cxn ang="0">
                          <a:pos x="connsiteX223" y="connsiteY223"/>
                        </a:cxn>
                        <a:cxn ang="0">
                          <a:pos x="connsiteX224" y="connsiteY224"/>
                        </a:cxn>
                        <a:cxn ang="0">
                          <a:pos x="connsiteX225" y="connsiteY225"/>
                        </a:cxn>
                        <a:cxn ang="0">
                          <a:pos x="connsiteX226" y="connsiteY226"/>
                        </a:cxn>
                        <a:cxn ang="0">
                          <a:pos x="connsiteX227" y="connsiteY227"/>
                        </a:cxn>
                        <a:cxn ang="0">
                          <a:pos x="connsiteX228" y="connsiteY228"/>
                        </a:cxn>
                        <a:cxn ang="0">
                          <a:pos x="connsiteX229" y="connsiteY229"/>
                        </a:cxn>
                        <a:cxn ang="0">
                          <a:pos x="connsiteX230" y="connsiteY230"/>
                        </a:cxn>
                        <a:cxn ang="0">
                          <a:pos x="connsiteX231" y="connsiteY231"/>
                        </a:cxn>
                        <a:cxn ang="0">
                          <a:pos x="connsiteX232" y="connsiteY232"/>
                        </a:cxn>
                        <a:cxn ang="0">
                          <a:pos x="connsiteX233" y="connsiteY233"/>
                        </a:cxn>
                        <a:cxn ang="0">
                          <a:pos x="connsiteX234" y="connsiteY234"/>
                        </a:cxn>
                        <a:cxn ang="0">
                          <a:pos x="connsiteX235" y="connsiteY235"/>
                        </a:cxn>
                        <a:cxn ang="0">
                          <a:pos x="connsiteX236" y="connsiteY236"/>
                        </a:cxn>
                        <a:cxn ang="0">
                          <a:pos x="connsiteX237" y="connsiteY237"/>
                        </a:cxn>
                        <a:cxn ang="0">
                          <a:pos x="connsiteX238" y="connsiteY238"/>
                        </a:cxn>
                        <a:cxn ang="0">
                          <a:pos x="connsiteX239" y="connsiteY239"/>
                        </a:cxn>
                        <a:cxn ang="0">
                          <a:pos x="connsiteX240" y="connsiteY240"/>
                        </a:cxn>
                        <a:cxn ang="0">
                          <a:pos x="connsiteX241" y="connsiteY241"/>
                        </a:cxn>
                        <a:cxn ang="0">
                          <a:pos x="connsiteX242" y="connsiteY242"/>
                        </a:cxn>
                        <a:cxn ang="0">
                          <a:pos x="connsiteX243" y="connsiteY243"/>
                        </a:cxn>
                        <a:cxn ang="0">
                          <a:pos x="connsiteX244" y="connsiteY244"/>
                        </a:cxn>
                        <a:cxn ang="0">
                          <a:pos x="connsiteX245" y="connsiteY245"/>
                        </a:cxn>
                      </a:cxnLst>
                      <a:rect l="l" t="t" r="r" b="b"/>
                      <a:pathLst>
                        <a:path w="2610993" h="368903">
                          <a:moveTo>
                            <a:pt x="2392966" y="210026"/>
                          </a:moveTo>
                          <a:cubicBezTo>
                            <a:pt x="2347913" y="208978"/>
                            <a:pt x="2302764" y="207835"/>
                            <a:pt x="2257711" y="206597"/>
                          </a:cubicBezTo>
                          <a:cubicBezTo>
                            <a:pt x="2281714" y="206216"/>
                            <a:pt x="2305812" y="205645"/>
                            <a:pt x="2329815" y="205168"/>
                          </a:cubicBezTo>
                          <a:cubicBezTo>
                            <a:pt x="2305812" y="204597"/>
                            <a:pt x="2281714" y="204025"/>
                            <a:pt x="2257711" y="203359"/>
                          </a:cubicBezTo>
                          <a:cubicBezTo>
                            <a:pt x="2302859" y="202597"/>
                            <a:pt x="2347913" y="201739"/>
                            <a:pt x="2392966" y="200692"/>
                          </a:cubicBezTo>
                          <a:cubicBezTo>
                            <a:pt x="2465546" y="200692"/>
                            <a:pt x="2538032" y="200215"/>
                            <a:pt x="2610612" y="199453"/>
                          </a:cubicBezTo>
                          <a:lnTo>
                            <a:pt x="2610612" y="178498"/>
                          </a:lnTo>
                          <a:cubicBezTo>
                            <a:pt x="2607659" y="176498"/>
                            <a:pt x="2605087" y="173355"/>
                            <a:pt x="2603564" y="168878"/>
                          </a:cubicBezTo>
                          <a:cubicBezTo>
                            <a:pt x="2592038" y="136112"/>
                            <a:pt x="2603564" y="122301"/>
                            <a:pt x="2610993" y="94297"/>
                          </a:cubicBezTo>
                          <a:lnTo>
                            <a:pt x="2610993" y="58388"/>
                          </a:lnTo>
                          <a:cubicBezTo>
                            <a:pt x="2610993" y="58388"/>
                            <a:pt x="2610707" y="58388"/>
                            <a:pt x="2610517" y="58388"/>
                          </a:cubicBezTo>
                          <a:cubicBezTo>
                            <a:pt x="2535555" y="57531"/>
                            <a:pt x="2460593" y="56197"/>
                            <a:pt x="2385632" y="54102"/>
                          </a:cubicBezTo>
                          <a:cubicBezTo>
                            <a:pt x="2350770" y="51149"/>
                            <a:pt x="2316004" y="48006"/>
                            <a:pt x="2281333" y="44767"/>
                          </a:cubicBezTo>
                          <a:cubicBezTo>
                            <a:pt x="2290667" y="44577"/>
                            <a:pt x="2299907" y="44291"/>
                            <a:pt x="2309241" y="44005"/>
                          </a:cubicBezTo>
                          <a:cubicBezTo>
                            <a:pt x="2299907" y="43148"/>
                            <a:pt x="2290667" y="42386"/>
                            <a:pt x="2281333" y="41529"/>
                          </a:cubicBezTo>
                          <a:cubicBezTo>
                            <a:pt x="2316480" y="40672"/>
                            <a:pt x="2351532" y="39719"/>
                            <a:pt x="2386679" y="38671"/>
                          </a:cubicBezTo>
                          <a:cubicBezTo>
                            <a:pt x="2460117" y="40672"/>
                            <a:pt x="2533555" y="42005"/>
                            <a:pt x="2606993" y="42863"/>
                          </a:cubicBezTo>
                          <a:cubicBezTo>
                            <a:pt x="2600135" y="26575"/>
                            <a:pt x="2588991" y="11621"/>
                            <a:pt x="2576703" y="0"/>
                          </a:cubicBezTo>
                          <a:cubicBezTo>
                            <a:pt x="2576703" y="0"/>
                            <a:pt x="2576703" y="0"/>
                            <a:pt x="2576703" y="0"/>
                          </a:cubicBezTo>
                          <a:lnTo>
                            <a:pt x="2013299" y="1524"/>
                          </a:lnTo>
                          <a:cubicBezTo>
                            <a:pt x="2012156" y="1619"/>
                            <a:pt x="2011013" y="1714"/>
                            <a:pt x="2009775" y="1905"/>
                          </a:cubicBezTo>
                          <a:cubicBezTo>
                            <a:pt x="1951673" y="7715"/>
                            <a:pt x="1893665" y="13906"/>
                            <a:pt x="1834896" y="14288"/>
                          </a:cubicBezTo>
                          <a:cubicBezTo>
                            <a:pt x="1826228" y="14288"/>
                            <a:pt x="1819466" y="12382"/>
                            <a:pt x="1814417" y="9334"/>
                          </a:cubicBezTo>
                          <a:cubicBezTo>
                            <a:pt x="1810131" y="11049"/>
                            <a:pt x="1804892" y="12097"/>
                            <a:pt x="1798796" y="12097"/>
                          </a:cubicBezTo>
                          <a:cubicBezTo>
                            <a:pt x="1671733" y="12382"/>
                            <a:pt x="1544860" y="10382"/>
                            <a:pt x="1417987" y="6191"/>
                          </a:cubicBezTo>
                          <a:cubicBezTo>
                            <a:pt x="1412272" y="6001"/>
                            <a:pt x="1407319" y="4953"/>
                            <a:pt x="1403223" y="3334"/>
                          </a:cubicBezTo>
                          <a:lnTo>
                            <a:pt x="1145667" y="4000"/>
                          </a:lnTo>
                          <a:cubicBezTo>
                            <a:pt x="1085469" y="8858"/>
                            <a:pt x="1025271" y="14859"/>
                            <a:pt x="964692" y="16573"/>
                          </a:cubicBezTo>
                          <a:cubicBezTo>
                            <a:pt x="852964" y="19717"/>
                            <a:pt x="741617" y="10573"/>
                            <a:pt x="629984" y="10668"/>
                          </a:cubicBezTo>
                          <a:cubicBezTo>
                            <a:pt x="621221" y="10668"/>
                            <a:pt x="614363" y="8668"/>
                            <a:pt x="609314" y="5429"/>
                          </a:cubicBezTo>
                          <a:lnTo>
                            <a:pt x="578453" y="5429"/>
                          </a:lnTo>
                          <a:cubicBezTo>
                            <a:pt x="573405" y="8763"/>
                            <a:pt x="566452" y="10763"/>
                            <a:pt x="557784" y="10858"/>
                          </a:cubicBezTo>
                          <a:cubicBezTo>
                            <a:pt x="458724" y="11239"/>
                            <a:pt x="359283" y="16097"/>
                            <a:pt x="260318" y="13240"/>
                          </a:cubicBezTo>
                          <a:cubicBezTo>
                            <a:pt x="218503" y="12001"/>
                            <a:pt x="176784" y="9334"/>
                            <a:pt x="135065" y="6763"/>
                          </a:cubicBezTo>
                          <a:lnTo>
                            <a:pt x="40481" y="7048"/>
                          </a:lnTo>
                          <a:cubicBezTo>
                            <a:pt x="25241" y="24193"/>
                            <a:pt x="10001" y="41338"/>
                            <a:pt x="1143" y="62675"/>
                          </a:cubicBezTo>
                          <a:lnTo>
                            <a:pt x="952" y="112109"/>
                          </a:lnTo>
                          <a:cubicBezTo>
                            <a:pt x="69818" y="116396"/>
                            <a:pt x="139160" y="117824"/>
                            <a:pt x="208312" y="117253"/>
                          </a:cubicBezTo>
                          <a:cubicBezTo>
                            <a:pt x="299847" y="116491"/>
                            <a:pt x="391192" y="112300"/>
                            <a:pt x="482346" y="107061"/>
                          </a:cubicBezTo>
                          <a:cubicBezTo>
                            <a:pt x="632555" y="100013"/>
                            <a:pt x="782765" y="90202"/>
                            <a:pt x="934022" y="87249"/>
                          </a:cubicBezTo>
                          <a:cubicBezTo>
                            <a:pt x="1085279" y="84487"/>
                            <a:pt x="1236250" y="89059"/>
                            <a:pt x="1386745" y="93726"/>
                          </a:cubicBezTo>
                          <a:cubicBezTo>
                            <a:pt x="1527143" y="100108"/>
                            <a:pt x="1667447" y="106585"/>
                            <a:pt x="1808321" y="107442"/>
                          </a:cubicBezTo>
                          <a:cubicBezTo>
                            <a:pt x="1770793" y="108299"/>
                            <a:pt x="1733264" y="108775"/>
                            <a:pt x="1695736" y="108871"/>
                          </a:cubicBezTo>
                          <a:cubicBezTo>
                            <a:pt x="1733264" y="109823"/>
                            <a:pt x="1770698" y="110395"/>
                            <a:pt x="1808321" y="110680"/>
                          </a:cubicBezTo>
                          <a:cubicBezTo>
                            <a:pt x="1667447" y="114014"/>
                            <a:pt x="1526381" y="111538"/>
                            <a:pt x="1385602" y="109156"/>
                          </a:cubicBezTo>
                          <a:cubicBezTo>
                            <a:pt x="1235107" y="104489"/>
                            <a:pt x="1084707" y="99917"/>
                            <a:pt x="934498" y="102679"/>
                          </a:cubicBezTo>
                          <a:cubicBezTo>
                            <a:pt x="784289" y="105537"/>
                            <a:pt x="634270" y="115348"/>
                            <a:pt x="483680" y="122396"/>
                          </a:cubicBezTo>
                          <a:cubicBezTo>
                            <a:pt x="391954" y="125635"/>
                            <a:pt x="300038" y="127825"/>
                            <a:pt x="208217" y="126492"/>
                          </a:cubicBezTo>
                          <a:cubicBezTo>
                            <a:pt x="138875" y="125539"/>
                            <a:pt x="69533" y="122587"/>
                            <a:pt x="952" y="116776"/>
                          </a:cubicBezTo>
                          <a:lnTo>
                            <a:pt x="381" y="283464"/>
                          </a:lnTo>
                          <a:cubicBezTo>
                            <a:pt x="46577" y="284797"/>
                            <a:pt x="92774" y="285655"/>
                            <a:pt x="139065" y="285464"/>
                          </a:cubicBezTo>
                          <a:cubicBezTo>
                            <a:pt x="240983" y="286702"/>
                            <a:pt x="343091" y="284035"/>
                            <a:pt x="444532" y="277559"/>
                          </a:cubicBezTo>
                          <a:cubicBezTo>
                            <a:pt x="492062" y="275558"/>
                            <a:pt x="539591" y="272701"/>
                            <a:pt x="587026" y="268986"/>
                          </a:cubicBezTo>
                          <a:cubicBezTo>
                            <a:pt x="562070" y="272034"/>
                            <a:pt x="537020" y="274796"/>
                            <a:pt x="511873" y="277368"/>
                          </a:cubicBezTo>
                          <a:cubicBezTo>
                            <a:pt x="536924" y="275939"/>
                            <a:pt x="561975" y="274225"/>
                            <a:pt x="587026" y="272225"/>
                          </a:cubicBezTo>
                          <a:cubicBezTo>
                            <a:pt x="540068" y="277939"/>
                            <a:pt x="492919" y="282797"/>
                            <a:pt x="445484" y="286798"/>
                          </a:cubicBezTo>
                          <a:cubicBezTo>
                            <a:pt x="343567" y="293275"/>
                            <a:pt x="241078" y="295942"/>
                            <a:pt x="138779" y="294703"/>
                          </a:cubicBezTo>
                          <a:cubicBezTo>
                            <a:pt x="92488" y="293370"/>
                            <a:pt x="46387" y="290989"/>
                            <a:pt x="381" y="288131"/>
                          </a:cubicBezTo>
                          <a:lnTo>
                            <a:pt x="190" y="333661"/>
                          </a:lnTo>
                          <a:lnTo>
                            <a:pt x="75914" y="330898"/>
                          </a:lnTo>
                          <a:lnTo>
                            <a:pt x="484156" y="326231"/>
                          </a:lnTo>
                          <a:lnTo>
                            <a:pt x="674942" y="330136"/>
                          </a:lnTo>
                          <a:lnTo>
                            <a:pt x="624078" y="332327"/>
                          </a:lnTo>
                          <a:lnTo>
                            <a:pt x="674846" y="333375"/>
                          </a:lnTo>
                          <a:lnTo>
                            <a:pt x="484251" y="341662"/>
                          </a:lnTo>
                          <a:lnTo>
                            <a:pt x="76010" y="346329"/>
                          </a:lnTo>
                          <a:lnTo>
                            <a:pt x="0" y="345281"/>
                          </a:lnTo>
                          <a:lnTo>
                            <a:pt x="0" y="349567"/>
                          </a:lnTo>
                          <a:cubicBezTo>
                            <a:pt x="0" y="349567"/>
                            <a:pt x="0" y="368903"/>
                            <a:pt x="0" y="368903"/>
                          </a:cubicBezTo>
                          <a:lnTo>
                            <a:pt x="740759" y="366808"/>
                          </a:lnTo>
                          <a:cubicBezTo>
                            <a:pt x="836771" y="357188"/>
                            <a:pt x="932974" y="347567"/>
                            <a:pt x="1029367" y="339376"/>
                          </a:cubicBezTo>
                          <a:cubicBezTo>
                            <a:pt x="932974" y="346519"/>
                            <a:pt x="836867" y="354997"/>
                            <a:pt x="740759" y="363569"/>
                          </a:cubicBezTo>
                          <a:cubicBezTo>
                            <a:pt x="922020" y="345376"/>
                            <a:pt x="1103662" y="327184"/>
                            <a:pt x="1287209" y="318802"/>
                          </a:cubicBezTo>
                          <a:cubicBezTo>
                            <a:pt x="1362647" y="315849"/>
                            <a:pt x="1438275" y="314420"/>
                            <a:pt x="1513808" y="315277"/>
                          </a:cubicBezTo>
                          <a:cubicBezTo>
                            <a:pt x="1589342" y="316039"/>
                            <a:pt x="1664684" y="318230"/>
                            <a:pt x="1740027" y="318992"/>
                          </a:cubicBezTo>
                          <a:cubicBezTo>
                            <a:pt x="1890808" y="320707"/>
                            <a:pt x="2041589" y="319373"/>
                            <a:pt x="2192369" y="316135"/>
                          </a:cubicBezTo>
                          <a:cubicBezTo>
                            <a:pt x="2331625" y="314134"/>
                            <a:pt x="2470976" y="310610"/>
                            <a:pt x="2610231" y="306514"/>
                          </a:cubicBezTo>
                          <a:lnTo>
                            <a:pt x="2610612" y="208407"/>
                          </a:lnTo>
                          <a:cubicBezTo>
                            <a:pt x="2538032" y="209169"/>
                            <a:pt x="2465451" y="209645"/>
                            <a:pt x="2392870" y="209645"/>
                          </a:cubicBezTo>
                          <a:close/>
                          <a:moveTo>
                            <a:pt x="2169509" y="93821"/>
                          </a:moveTo>
                          <a:cubicBezTo>
                            <a:pt x="2152555" y="96107"/>
                            <a:pt x="2135505" y="98203"/>
                            <a:pt x="2118360" y="100203"/>
                          </a:cubicBezTo>
                          <a:cubicBezTo>
                            <a:pt x="2081689" y="100108"/>
                            <a:pt x="2045113" y="99250"/>
                            <a:pt x="2008537" y="97726"/>
                          </a:cubicBezTo>
                          <a:cubicBezTo>
                            <a:pt x="1986534" y="94774"/>
                            <a:pt x="1964722" y="91535"/>
                            <a:pt x="1943100" y="88106"/>
                          </a:cubicBezTo>
                          <a:cubicBezTo>
                            <a:pt x="1949006" y="87916"/>
                            <a:pt x="1954816" y="87630"/>
                            <a:pt x="1960626" y="87439"/>
                          </a:cubicBezTo>
                          <a:cubicBezTo>
                            <a:pt x="1954816" y="86582"/>
                            <a:pt x="1948910" y="85820"/>
                            <a:pt x="1943100" y="84868"/>
                          </a:cubicBezTo>
                          <a:cubicBezTo>
                            <a:pt x="1965484" y="84296"/>
                            <a:pt x="1987772" y="83439"/>
                            <a:pt x="2010061" y="82391"/>
                          </a:cubicBezTo>
                          <a:cubicBezTo>
                            <a:pt x="2046160" y="83915"/>
                            <a:pt x="2082451" y="84772"/>
                            <a:pt x="2118646" y="84868"/>
                          </a:cubicBezTo>
                          <a:cubicBezTo>
                            <a:pt x="2135505" y="86963"/>
                            <a:pt x="2152555" y="88868"/>
                            <a:pt x="2169605" y="90678"/>
                          </a:cubicBezTo>
                          <a:cubicBezTo>
                            <a:pt x="2165128" y="91250"/>
                            <a:pt x="2160556" y="91821"/>
                            <a:pt x="2155984" y="92392"/>
                          </a:cubicBezTo>
                          <a:cubicBezTo>
                            <a:pt x="2160556" y="92869"/>
                            <a:pt x="2165033" y="93440"/>
                            <a:pt x="2169605" y="93917"/>
                          </a:cubicBezTo>
                          <a:close/>
                          <a:moveTo>
                            <a:pt x="872014" y="28384"/>
                          </a:moveTo>
                          <a:cubicBezTo>
                            <a:pt x="942880" y="29908"/>
                            <a:pt x="1013746" y="30956"/>
                            <a:pt x="1084612" y="31718"/>
                          </a:cubicBezTo>
                          <a:cubicBezTo>
                            <a:pt x="1155478" y="32385"/>
                            <a:pt x="1226439" y="32671"/>
                            <a:pt x="1297305" y="32480"/>
                          </a:cubicBezTo>
                          <a:cubicBezTo>
                            <a:pt x="1439132" y="32385"/>
                            <a:pt x="1580960" y="29623"/>
                            <a:pt x="1722977" y="28670"/>
                          </a:cubicBezTo>
                          <a:cubicBezTo>
                            <a:pt x="1855660" y="29908"/>
                            <a:pt x="1988630" y="32861"/>
                            <a:pt x="2120360" y="41719"/>
                          </a:cubicBezTo>
                          <a:cubicBezTo>
                            <a:pt x="2085118" y="40481"/>
                            <a:pt x="2049875" y="39624"/>
                            <a:pt x="2014728" y="39148"/>
                          </a:cubicBezTo>
                          <a:cubicBezTo>
                            <a:pt x="2049971" y="40767"/>
                            <a:pt x="2085213" y="42672"/>
                            <a:pt x="2120360" y="44958"/>
                          </a:cubicBezTo>
                          <a:cubicBezTo>
                            <a:pt x="1987963" y="40196"/>
                            <a:pt x="1855375" y="41243"/>
                            <a:pt x="1722977" y="44101"/>
                          </a:cubicBezTo>
                          <a:cubicBezTo>
                            <a:pt x="1581245" y="45053"/>
                            <a:pt x="1439228" y="47815"/>
                            <a:pt x="1297114" y="47911"/>
                          </a:cubicBezTo>
                          <a:cubicBezTo>
                            <a:pt x="1226058" y="48006"/>
                            <a:pt x="1155097" y="47815"/>
                            <a:pt x="1084040" y="47149"/>
                          </a:cubicBezTo>
                          <a:cubicBezTo>
                            <a:pt x="1012984" y="46482"/>
                            <a:pt x="942023" y="45339"/>
                            <a:pt x="871061" y="43815"/>
                          </a:cubicBezTo>
                          <a:cubicBezTo>
                            <a:pt x="698564" y="38100"/>
                            <a:pt x="526352" y="30004"/>
                            <a:pt x="354616" y="19431"/>
                          </a:cubicBezTo>
                          <a:cubicBezTo>
                            <a:pt x="400336" y="21146"/>
                            <a:pt x="446151" y="22669"/>
                            <a:pt x="491871" y="24098"/>
                          </a:cubicBezTo>
                          <a:cubicBezTo>
                            <a:pt x="446056" y="21622"/>
                            <a:pt x="400336" y="19050"/>
                            <a:pt x="354616" y="16192"/>
                          </a:cubicBezTo>
                          <a:cubicBezTo>
                            <a:pt x="526923" y="22669"/>
                            <a:pt x="699326" y="26765"/>
                            <a:pt x="871823" y="28384"/>
                          </a:cubicBezTo>
                          <a:close/>
                          <a:moveTo>
                            <a:pt x="1506855" y="82772"/>
                          </a:moveTo>
                          <a:lnTo>
                            <a:pt x="720566" y="87535"/>
                          </a:lnTo>
                          <a:lnTo>
                            <a:pt x="242411" y="84296"/>
                          </a:lnTo>
                          <a:lnTo>
                            <a:pt x="369856" y="81915"/>
                          </a:lnTo>
                          <a:lnTo>
                            <a:pt x="242411" y="81058"/>
                          </a:lnTo>
                          <a:lnTo>
                            <a:pt x="720566" y="72104"/>
                          </a:lnTo>
                          <a:lnTo>
                            <a:pt x="1506855" y="67342"/>
                          </a:lnTo>
                          <a:lnTo>
                            <a:pt x="1874139" y="71247"/>
                          </a:lnTo>
                          <a:lnTo>
                            <a:pt x="1776222" y="73438"/>
                          </a:lnTo>
                          <a:lnTo>
                            <a:pt x="1874139" y="74485"/>
                          </a:lnTo>
                          <a:lnTo>
                            <a:pt x="1506950" y="82772"/>
                          </a:lnTo>
                          <a:close/>
                          <a:moveTo>
                            <a:pt x="1544860" y="131254"/>
                          </a:moveTo>
                          <a:cubicBezTo>
                            <a:pt x="1580102" y="133255"/>
                            <a:pt x="1615440" y="135064"/>
                            <a:pt x="1650778" y="136684"/>
                          </a:cubicBezTo>
                          <a:lnTo>
                            <a:pt x="1699927" y="141922"/>
                          </a:lnTo>
                          <a:lnTo>
                            <a:pt x="1673543" y="142399"/>
                          </a:lnTo>
                          <a:lnTo>
                            <a:pt x="1699832" y="145161"/>
                          </a:lnTo>
                          <a:lnTo>
                            <a:pt x="1649921" y="146018"/>
                          </a:lnTo>
                          <a:cubicBezTo>
                            <a:pt x="1614583" y="144399"/>
                            <a:pt x="1579150" y="142589"/>
                            <a:pt x="1543812" y="140589"/>
                          </a:cubicBezTo>
                          <a:cubicBezTo>
                            <a:pt x="1522476" y="138398"/>
                            <a:pt x="1501140" y="136112"/>
                            <a:pt x="1479899" y="133731"/>
                          </a:cubicBezTo>
                          <a:cubicBezTo>
                            <a:pt x="1491329" y="133921"/>
                            <a:pt x="1502664" y="134017"/>
                            <a:pt x="1514094" y="134112"/>
                          </a:cubicBezTo>
                          <a:cubicBezTo>
                            <a:pt x="1502759" y="132874"/>
                            <a:pt x="1491329" y="131731"/>
                            <a:pt x="1479995" y="130397"/>
                          </a:cubicBezTo>
                          <a:cubicBezTo>
                            <a:pt x="1501616" y="130683"/>
                            <a:pt x="1523238" y="130969"/>
                            <a:pt x="1544860" y="131159"/>
                          </a:cubicBezTo>
                          <a:close/>
                          <a:moveTo>
                            <a:pt x="261366" y="149923"/>
                          </a:moveTo>
                          <a:cubicBezTo>
                            <a:pt x="311468" y="148018"/>
                            <a:pt x="361474" y="145161"/>
                            <a:pt x="411385" y="141542"/>
                          </a:cubicBezTo>
                          <a:cubicBezTo>
                            <a:pt x="434816" y="140875"/>
                            <a:pt x="458343" y="140017"/>
                            <a:pt x="481870" y="138970"/>
                          </a:cubicBezTo>
                          <a:cubicBezTo>
                            <a:pt x="469583" y="140589"/>
                            <a:pt x="457200" y="142018"/>
                            <a:pt x="444913" y="143542"/>
                          </a:cubicBezTo>
                          <a:cubicBezTo>
                            <a:pt x="457200" y="143065"/>
                            <a:pt x="469583" y="142780"/>
                            <a:pt x="481870" y="142208"/>
                          </a:cubicBezTo>
                          <a:cubicBezTo>
                            <a:pt x="458819" y="145256"/>
                            <a:pt x="435673" y="148114"/>
                            <a:pt x="412528" y="150876"/>
                          </a:cubicBezTo>
                          <a:cubicBezTo>
                            <a:pt x="362521" y="154496"/>
                            <a:pt x="312325" y="157258"/>
                            <a:pt x="262033" y="159258"/>
                          </a:cubicBezTo>
                          <a:cubicBezTo>
                            <a:pt x="231362" y="159448"/>
                            <a:pt x="200692" y="159258"/>
                            <a:pt x="170117" y="158877"/>
                          </a:cubicBezTo>
                          <a:cubicBezTo>
                            <a:pt x="186404" y="158020"/>
                            <a:pt x="202692" y="156877"/>
                            <a:pt x="218885" y="155829"/>
                          </a:cubicBezTo>
                          <a:cubicBezTo>
                            <a:pt x="202597" y="155829"/>
                            <a:pt x="186309" y="155829"/>
                            <a:pt x="170117" y="155638"/>
                          </a:cubicBezTo>
                          <a:cubicBezTo>
                            <a:pt x="200597" y="154019"/>
                            <a:pt x="231077" y="152114"/>
                            <a:pt x="261461" y="149923"/>
                          </a:cubicBezTo>
                          <a:close/>
                          <a:moveTo>
                            <a:pt x="263938" y="254984"/>
                          </a:moveTo>
                          <a:cubicBezTo>
                            <a:pt x="209740" y="253841"/>
                            <a:pt x="155543" y="253270"/>
                            <a:pt x="101346" y="253460"/>
                          </a:cubicBezTo>
                          <a:cubicBezTo>
                            <a:pt x="68390" y="251555"/>
                            <a:pt x="35338" y="249841"/>
                            <a:pt x="2191" y="248507"/>
                          </a:cubicBezTo>
                          <a:cubicBezTo>
                            <a:pt x="10954" y="247840"/>
                            <a:pt x="19812" y="247269"/>
                            <a:pt x="28575" y="246602"/>
                          </a:cubicBezTo>
                          <a:cubicBezTo>
                            <a:pt x="19717" y="246221"/>
                            <a:pt x="10954" y="245650"/>
                            <a:pt x="2191" y="245269"/>
                          </a:cubicBezTo>
                          <a:cubicBezTo>
                            <a:pt x="35147" y="242602"/>
                            <a:pt x="68199" y="240221"/>
                            <a:pt x="101346" y="238030"/>
                          </a:cubicBezTo>
                          <a:cubicBezTo>
                            <a:pt x="155829" y="237839"/>
                            <a:pt x="210312" y="238315"/>
                            <a:pt x="264700" y="239554"/>
                          </a:cubicBezTo>
                          <a:cubicBezTo>
                            <a:pt x="289941" y="242125"/>
                            <a:pt x="315182" y="244888"/>
                            <a:pt x="340328" y="247745"/>
                          </a:cubicBezTo>
                          <a:cubicBezTo>
                            <a:pt x="333566" y="248031"/>
                            <a:pt x="326803" y="248507"/>
                            <a:pt x="320040" y="248793"/>
                          </a:cubicBezTo>
                          <a:cubicBezTo>
                            <a:pt x="326803" y="249555"/>
                            <a:pt x="333566" y="250222"/>
                            <a:pt x="340233" y="250984"/>
                          </a:cubicBezTo>
                          <a:cubicBezTo>
                            <a:pt x="314706" y="252127"/>
                            <a:pt x="289179" y="253460"/>
                            <a:pt x="263747" y="254984"/>
                          </a:cubicBezTo>
                          <a:close/>
                          <a:moveTo>
                            <a:pt x="411099" y="206883"/>
                          </a:moveTo>
                          <a:cubicBezTo>
                            <a:pt x="352520" y="210884"/>
                            <a:pt x="293846" y="214693"/>
                            <a:pt x="234982" y="216694"/>
                          </a:cubicBezTo>
                          <a:cubicBezTo>
                            <a:pt x="176117" y="218694"/>
                            <a:pt x="117062" y="218980"/>
                            <a:pt x="58388" y="216217"/>
                          </a:cubicBezTo>
                          <a:cubicBezTo>
                            <a:pt x="117158" y="217837"/>
                            <a:pt x="176022" y="216598"/>
                            <a:pt x="234601" y="213646"/>
                          </a:cubicBezTo>
                          <a:cubicBezTo>
                            <a:pt x="238411" y="213455"/>
                            <a:pt x="242126" y="213169"/>
                            <a:pt x="245936" y="212979"/>
                          </a:cubicBezTo>
                          <a:cubicBezTo>
                            <a:pt x="242221" y="213074"/>
                            <a:pt x="238601" y="213265"/>
                            <a:pt x="234982" y="213455"/>
                          </a:cubicBezTo>
                          <a:cubicBezTo>
                            <a:pt x="176117" y="215455"/>
                            <a:pt x="117062" y="215741"/>
                            <a:pt x="58388" y="212979"/>
                          </a:cubicBezTo>
                          <a:cubicBezTo>
                            <a:pt x="117158" y="214598"/>
                            <a:pt x="176022" y="213360"/>
                            <a:pt x="234601" y="210407"/>
                          </a:cubicBezTo>
                          <a:cubicBezTo>
                            <a:pt x="293180" y="207454"/>
                            <a:pt x="351568" y="202597"/>
                            <a:pt x="409861" y="197644"/>
                          </a:cubicBezTo>
                          <a:cubicBezTo>
                            <a:pt x="468154" y="192596"/>
                            <a:pt x="526447" y="187166"/>
                            <a:pt x="585026" y="182785"/>
                          </a:cubicBezTo>
                          <a:lnTo>
                            <a:pt x="607028" y="181165"/>
                          </a:lnTo>
                          <a:lnTo>
                            <a:pt x="629031" y="179642"/>
                          </a:lnTo>
                          <a:cubicBezTo>
                            <a:pt x="643700" y="178594"/>
                            <a:pt x="658463" y="177736"/>
                            <a:pt x="673132" y="176975"/>
                          </a:cubicBezTo>
                          <a:cubicBezTo>
                            <a:pt x="702564" y="175355"/>
                            <a:pt x="731996" y="174117"/>
                            <a:pt x="761429" y="172974"/>
                          </a:cubicBezTo>
                          <a:cubicBezTo>
                            <a:pt x="809911" y="171640"/>
                            <a:pt x="858298" y="170783"/>
                            <a:pt x="906685" y="170021"/>
                          </a:cubicBezTo>
                          <a:lnTo>
                            <a:pt x="1051751" y="167640"/>
                          </a:lnTo>
                          <a:lnTo>
                            <a:pt x="1341977" y="162877"/>
                          </a:lnTo>
                          <a:lnTo>
                            <a:pt x="1922431" y="153352"/>
                          </a:lnTo>
                          <a:lnTo>
                            <a:pt x="2464880" y="150590"/>
                          </a:lnTo>
                          <a:lnTo>
                            <a:pt x="2320385" y="154591"/>
                          </a:lnTo>
                          <a:lnTo>
                            <a:pt x="2464880" y="153829"/>
                          </a:lnTo>
                          <a:lnTo>
                            <a:pt x="1922907" y="168783"/>
                          </a:lnTo>
                          <a:lnTo>
                            <a:pt x="1342454" y="178308"/>
                          </a:lnTo>
                          <a:lnTo>
                            <a:pt x="1052227" y="183071"/>
                          </a:lnTo>
                          <a:lnTo>
                            <a:pt x="907161" y="185452"/>
                          </a:lnTo>
                          <a:cubicBezTo>
                            <a:pt x="858774" y="186214"/>
                            <a:pt x="810482" y="187071"/>
                            <a:pt x="762286" y="188404"/>
                          </a:cubicBezTo>
                          <a:cubicBezTo>
                            <a:pt x="732949" y="188976"/>
                            <a:pt x="703612" y="189738"/>
                            <a:pt x="674370" y="190881"/>
                          </a:cubicBezTo>
                          <a:cubicBezTo>
                            <a:pt x="659702" y="191452"/>
                            <a:pt x="645128" y="192024"/>
                            <a:pt x="630460" y="192786"/>
                          </a:cubicBezTo>
                          <a:lnTo>
                            <a:pt x="608552" y="193834"/>
                          </a:lnTo>
                          <a:lnTo>
                            <a:pt x="586645" y="195072"/>
                          </a:lnTo>
                          <a:cubicBezTo>
                            <a:pt x="528161" y="198501"/>
                            <a:pt x="469678" y="202882"/>
                            <a:pt x="411099" y="206978"/>
                          </a:cubicBezTo>
                          <a:close/>
                          <a:moveTo>
                            <a:pt x="1916430" y="220409"/>
                          </a:moveTo>
                          <a:lnTo>
                            <a:pt x="2003108" y="218313"/>
                          </a:lnTo>
                          <a:lnTo>
                            <a:pt x="2145506" y="219932"/>
                          </a:lnTo>
                          <a:lnTo>
                            <a:pt x="2211896" y="223742"/>
                          </a:lnTo>
                          <a:lnTo>
                            <a:pt x="2176463" y="224980"/>
                          </a:lnTo>
                          <a:lnTo>
                            <a:pt x="2211896" y="226981"/>
                          </a:lnTo>
                          <a:lnTo>
                            <a:pt x="2145316" y="229267"/>
                          </a:lnTo>
                          <a:lnTo>
                            <a:pt x="2002917" y="227647"/>
                          </a:lnTo>
                          <a:lnTo>
                            <a:pt x="1916430" y="223647"/>
                          </a:lnTo>
                          <a:lnTo>
                            <a:pt x="1962626" y="222599"/>
                          </a:lnTo>
                          <a:lnTo>
                            <a:pt x="1916525" y="220409"/>
                          </a:lnTo>
                          <a:close/>
                          <a:moveTo>
                            <a:pt x="583406" y="223266"/>
                          </a:moveTo>
                          <a:cubicBezTo>
                            <a:pt x="607695" y="222218"/>
                            <a:pt x="631984" y="221266"/>
                            <a:pt x="656177" y="220313"/>
                          </a:cubicBezTo>
                          <a:cubicBezTo>
                            <a:pt x="631889" y="220313"/>
                            <a:pt x="607695" y="220123"/>
                            <a:pt x="583406" y="220027"/>
                          </a:cubicBezTo>
                          <a:cubicBezTo>
                            <a:pt x="674370" y="216027"/>
                            <a:pt x="765429" y="212598"/>
                            <a:pt x="856583" y="209550"/>
                          </a:cubicBezTo>
                          <a:cubicBezTo>
                            <a:pt x="1006507" y="207931"/>
                            <a:pt x="1156335" y="207550"/>
                            <a:pt x="1306259" y="208407"/>
                          </a:cubicBezTo>
                          <a:cubicBezTo>
                            <a:pt x="1376172" y="210884"/>
                            <a:pt x="1446085" y="213550"/>
                            <a:pt x="1515999" y="216598"/>
                          </a:cubicBezTo>
                          <a:cubicBezTo>
                            <a:pt x="1497330" y="216884"/>
                            <a:pt x="1478756" y="217360"/>
                            <a:pt x="1460087" y="217646"/>
                          </a:cubicBezTo>
                          <a:cubicBezTo>
                            <a:pt x="1478756" y="218408"/>
                            <a:pt x="1497330" y="218980"/>
                            <a:pt x="1515999" y="219837"/>
                          </a:cubicBezTo>
                          <a:cubicBezTo>
                            <a:pt x="1445990" y="220885"/>
                            <a:pt x="1375982" y="222218"/>
                            <a:pt x="1305973" y="223838"/>
                          </a:cubicBezTo>
                          <a:cubicBezTo>
                            <a:pt x="1156240" y="222980"/>
                            <a:pt x="1006507" y="223361"/>
                            <a:pt x="856869" y="224980"/>
                          </a:cubicBezTo>
                          <a:cubicBezTo>
                            <a:pt x="765810" y="223933"/>
                            <a:pt x="674656" y="223361"/>
                            <a:pt x="583502" y="223266"/>
                          </a:cubicBezTo>
                          <a:close/>
                          <a:moveTo>
                            <a:pt x="625983" y="255270"/>
                          </a:moveTo>
                          <a:cubicBezTo>
                            <a:pt x="663511" y="252984"/>
                            <a:pt x="701040" y="250888"/>
                            <a:pt x="738664" y="248888"/>
                          </a:cubicBezTo>
                          <a:cubicBezTo>
                            <a:pt x="800481" y="248984"/>
                            <a:pt x="862203" y="249555"/>
                            <a:pt x="924020" y="250603"/>
                          </a:cubicBezTo>
                          <a:cubicBezTo>
                            <a:pt x="952786" y="253079"/>
                            <a:pt x="981456" y="255651"/>
                            <a:pt x="1010126" y="258413"/>
                          </a:cubicBezTo>
                          <a:cubicBezTo>
                            <a:pt x="1002411" y="258794"/>
                            <a:pt x="994791" y="259175"/>
                            <a:pt x="987076" y="259556"/>
                          </a:cubicBezTo>
                          <a:cubicBezTo>
                            <a:pt x="994696" y="260223"/>
                            <a:pt x="1002411" y="260890"/>
                            <a:pt x="1010126" y="261652"/>
                          </a:cubicBezTo>
                          <a:cubicBezTo>
                            <a:pt x="981170" y="263080"/>
                            <a:pt x="952309" y="264509"/>
                            <a:pt x="923354" y="266033"/>
                          </a:cubicBezTo>
                          <a:cubicBezTo>
                            <a:pt x="861727" y="265081"/>
                            <a:pt x="800100" y="264509"/>
                            <a:pt x="738473" y="264319"/>
                          </a:cubicBezTo>
                          <a:cubicBezTo>
                            <a:pt x="701040" y="262223"/>
                            <a:pt x="663511" y="260223"/>
                            <a:pt x="625983" y="258509"/>
                          </a:cubicBezTo>
                          <a:cubicBezTo>
                            <a:pt x="635984" y="257937"/>
                            <a:pt x="645986" y="257365"/>
                            <a:pt x="655987" y="256794"/>
                          </a:cubicBezTo>
                          <a:cubicBezTo>
                            <a:pt x="645986" y="256318"/>
                            <a:pt x="635984" y="255746"/>
                            <a:pt x="625983" y="255270"/>
                          </a:cubicBezTo>
                          <a:close/>
                          <a:moveTo>
                            <a:pt x="699230" y="306991"/>
                          </a:moveTo>
                          <a:cubicBezTo>
                            <a:pt x="655415" y="307467"/>
                            <a:pt x="611600" y="307657"/>
                            <a:pt x="567785" y="307753"/>
                          </a:cubicBezTo>
                          <a:cubicBezTo>
                            <a:pt x="541115" y="305752"/>
                            <a:pt x="514541" y="303657"/>
                            <a:pt x="487966" y="301466"/>
                          </a:cubicBezTo>
                          <a:cubicBezTo>
                            <a:pt x="495110" y="300990"/>
                            <a:pt x="502158" y="300418"/>
                            <a:pt x="509302" y="299847"/>
                          </a:cubicBezTo>
                          <a:cubicBezTo>
                            <a:pt x="502253" y="299275"/>
                            <a:pt x="495110" y="298704"/>
                            <a:pt x="488061" y="298132"/>
                          </a:cubicBezTo>
                          <a:cubicBezTo>
                            <a:pt x="514731" y="296227"/>
                            <a:pt x="541401" y="294227"/>
                            <a:pt x="567976" y="292227"/>
                          </a:cubicBezTo>
                          <a:cubicBezTo>
                            <a:pt x="611696" y="292227"/>
                            <a:pt x="655415" y="291941"/>
                            <a:pt x="699135" y="291465"/>
                          </a:cubicBezTo>
                          <a:lnTo>
                            <a:pt x="760571" y="296799"/>
                          </a:lnTo>
                          <a:lnTo>
                            <a:pt x="744188" y="298609"/>
                          </a:lnTo>
                          <a:lnTo>
                            <a:pt x="760571" y="300038"/>
                          </a:lnTo>
                          <a:lnTo>
                            <a:pt x="699326" y="306896"/>
                          </a:lnTo>
                          <a:close/>
                          <a:moveTo>
                            <a:pt x="1448753" y="301180"/>
                          </a:moveTo>
                          <a:cubicBezTo>
                            <a:pt x="1314736" y="296894"/>
                            <a:pt x="1180052" y="295656"/>
                            <a:pt x="1046512" y="304038"/>
                          </a:cubicBezTo>
                          <a:cubicBezTo>
                            <a:pt x="965264" y="308229"/>
                            <a:pt x="884206" y="316039"/>
                            <a:pt x="804863" y="328708"/>
                          </a:cubicBezTo>
                          <a:cubicBezTo>
                            <a:pt x="846296" y="320992"/>
                            <a:pt x="888492" y="314706"/>
                            <a:pt x="931069" y="309467"/>
                          </a:cubicBezTo>
                          <a:cubicBezTo>
                            <a:pt x="888683" y="313563"/>
                            <a:pt x="846582" y="318802"/>
                            <a:pt x="804958" y="325469"/>
                          </a:cubicBezTo>
                          <a:cubicBezTo>
                            <a:pt x="883444" y="310801"/>
                            <a:pt x="964216" y="300990"/>
                            <a:pt x="1045655" y="294799"/>
                          </a:cubicBezTo>
                          <a:cubicBezTo>
                            <a:pt x="1179957" y="286321"/>
                            <a:pt x="1315117" y="287560"/>
                            <a:pt x="1449419" y="291846"/>
                          </a:cubicBezTo>
                          <a:cubicBezTo>
                            <a:pt x="1512094" y="294894"/>
                            <a:pt x="1574578" y="298513"/>
                            <a:pt x="1637062" y="302323"/>
                          </a:cubicBezTo>
                          <a:cubicBezTo>
                            <a:pt x="1603724" y="301371"/>
                            <a:pt x="1570387" y="300514"/>
                            <a:pt x="1537145" y="299752"/>
                          </a:cubicBezTo>
                          <a:cubicBezTo>
                            <a:pt x="1570482" y="301657"/>
                            <a:pt x="1603820" y="303562"/>
                            <a:pt x="1637062" y="305562"/>
                          </a:cubicBezTo>
                          <a:cubicBezTo>
                            <a:pt x="1574292" y="303847"/>
                            <a:pt x="1511522" y="302133"/>
                            <a:pt x="1448848" y="301180"/>
                          </a:cubicBezTo>
                          <a:close/>
                          <a:moveTo>
                            <a:pt x="2055971" y="266700"/>
                          </a:moveTo>
                          <a:lnTo>
                            <a:pt x="1399413" y="268510"/>
                          </a:lnTo>
                          <a:lnTo>
                            <a:pt x="1000125" y="263557"/>
                          </a:lnTo>
                          <a:lnTo>
                            <a:pt x="1106519" y="261652"/>
                          </a:lnTo>
                          <a:lnTo>
                            <a:pt x="1000125" y="260318"/>
                          </a:lnTo>
                          <a:lnTo>
                            <a:pt x="1399413" y="253079"/>
                          </a:lnTo>
                          <a:lnTo>
                            <a:pt x="2055971" y="251269"/>
                          </a:lnTo>
                          <a:lnTo>
                            <a:pt x="2362581" y="256508"/>
                          </a:lnTo>
                          <a:lnTo>
                            <a:pt x="2280857" y="258318"/>
                          </a:lnTo>
                          <a:lnTo>
                            <a:pt x="2362581" y="259747"/>
                          </a:lnTo>
                          <a:lnTo>
                            <a:pt x="2055876" y="266700"/>
                          </a:ln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0" name="Vrije vorm: vorm 18669">
                      <a:extLst>
                        <a:ext uri="{FF2B5EF4-FFF2-40B4-BE49-F238E27FC236}">
                          <a16:creationId xmlns:a16="http://schemas.microsoft.com/office/drawing/2014/main" id="{E0A08F77-7C5F-81CF-C543-E20096F1B4B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2281" y="2794984"/>
                      <a:ext cx="220217" cy="9048"/>
                    </a:xfrm>
                    <a:custGeom>
                      <a:avLst/>
                      <a:gdLst>
                        <a:gd name="connsiteX0" fmla="*/ 220218 w 220217"/>
                        <a:gd name="connsiteY0" fmla="*/ 3143 h 9048"/>
                        <a:gd name="connsiteX1" fmla="*/ 220218 w 220217"/>
                        <a:gd name="connsiteY1" fmla="*/ 0 h 9048"/>
                        <a:gd name="connsiteX2" fmla="*/ 0 w 220217"/>
                        <a:gd name="connsiteY2" fmla="*/ 9049 h 9048"/>
                        <a:gd name="connsiteX3" fmla="*/ 220218 w 220217"/>
                        <a:gd name="connsiteY3" fmla="*/ 3143 h 9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20217" h="9048">
                          <a:moveTo>
                            <a:pt x="220218" y="3143"/>
                          </a:moveTo>
                          <a:lnTo>
                            <a:pt x="220218" y="0"/>
                          </a:lnTo>
                          <a:cubicBezTo>
                            <a:pt x="146875" y="3238"/>
                            <a:pt x="73438" y="6287"/>
                            <a:pt x="0" y="9049"/>
                          </a:cubicBezTo>
                          <a:cubicBezTo>
                            <a:pt x="73438" y="7334"/>
                            <a:pt x="146875" y="5334"/>
                            <a:pt x="220218" y="3143"/>
                          </a:cubicBezTo>
                          <a:close/>
                        </a:path>
                      </a:pathLst>
                    </a:custGeom>
                    <a:solidFill>
                      <a:srgbClr val="785E4C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1" name="Vrije vorm: vorm 18670">
                      <a:extLst>
                        <a:ext uri="{FF2B5EF4-FFF2-40B4-BE49-F238E27FC236}">
                          <a16:creationId xmlns:a16="http://schemas.microsoft.com/office/drawing/2014/main" id="{9F6F050C-2B07-D38F-1CDB-EEC06D49A8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4691"/>
                      <a:ext cx="1809178" cy="34195"/>
                    </a:xfrm>
                    <a:custGeom>
                      <a:avLst/>
                      <a:gdLst>
                        <a:gd name="connsiteX0" fmla="*/ 1810 w 1809178"/>
                        <a:gd name="connsiteY0" fmla="*/ 27126 h 34195"/>
                        <a:gd name="connsiteX1" fmla="*/ 80581 w 1809178"/>
                        <a:gd name="connsiteY1" fmla="*/ 32555 h 34195"/>
                        <a:gd name="connsiteX2" fmla="*/ 209169 w 1809178"/>
                        <a:gd name="connsiteY2" fmla="*/ 34079 h 34195"/>
                        <a:gd name="connsiteX3" fmla="*/ 483203 w 1809178"/>
                        <a:gd name="connsiteY3" fmla="*/ 23888 h 34195"/>
                        <a:gd name="connsiteX4" fmla="*/ 934879 w 1809178"/>
                        <a:gd name="connsiteY4" fmla="*/ 4076 h 34195"/>
                        <a:gd name="connsiteX5" fmla="*/ 1387602 w 1809178"/>
                        <a:gd name="connsiteY5" fmla="*/ 10552 h 34195"/>
                        <a:gd name="connsiteX6" fmla="*/ 1696593 w 1809178"/>
                        <a:gd name="connsiteY6" fmla="*/ 22459 h 34195"/>
                        <a:gd name="connsiteX7" fmla="*/ 1809179 w 1809178"/>
                        <a:gd name="connsiteY7" fmla="*/ 21030 h 34195"/>
                        <a:gd name="connsiteX8" fmla="*/ 1387602 w 1809178"/>
                        <a:gd name="connsiteY8" fmla="*/ 7314 h 34195"/>
                        <a:gd name="connsiteX9" fmla="*/ 934879 w 1809178"/>
                        <a:gd name="connsiteY9" fmla="*/ 837 h 34195"/>
                        <a:gd name="connsiteX10" fmla="*/ 483203 w 1809178"/>
                        <a:gd name="connsiteY10" fmla="*/ 20649 h 34195"/>
                        <a:gd name="connsiteX11" fmla="*/ 209169 w 1809178"/>
                        <a:gd name="connsiteY11" fmla="*/ 30841 h 34195"/>
                        <a:gd name="connsiteX12" fmla="*/ 1810 w 1809178"/>
                        <a:gd name="connsiteY12" fmla="*/ 25697 h 34195"/>
                        <a:gd name="connsiteX13" fmla="*/ 1810 w 1809178"/>
                        <a:gd name="connsiteY13" fmla="*/ 25697 h 34195"/>
                        <a:gd name="connsiteX14" fmla="*/ 0 w 1809178"/>
                        <a:gd name="connsiteY14" fmla="*/ 25602 h 34195"/>
                        <a:gd name="connsiteX15" fmla="*/ 0 w 1809178"/>
                        <a:gd name="connsiteY15" fmla="*/ 27031 h 34195"/>
                        <a:gd name="connsiteX16" fmla="*/ 1810 w 1809178"/>
                        <a:gd name="connsiteY16" fmla="*/ 27221 h 34195"/>
                        <a:gd name="connsiteX17" fmla="*/ 1810 w 1809178"/>
                        <a:gd name="connsiteY17" fmla="*/ 27221 h 341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4195">
                          <a:moveTo>
                            <a:pt x="1810" y="27126"/>
                          </a:moveTo>
                          <a:cubicBezTo>
                            <a:pt x="28004" y="29317"/>
                            <a:pt x="54293" y="31126"/>
                            <a:pt x="80581" y="32555"/>
                          </a:cubicBezTo>
                          <a:cubicBezTo>
                            <a:pt x="123349" y="33889"/>
                            <a:pt x="166307" y="34460"/>
                            <a:pt x="209169" y="34079"/>
                          </a:cubicBezTo>
                          <a:cubicBezTo>
                            <a:pt x="300704" y="33317"/>
                            <a:pt x="392049" y="29126"/>
                            <a:pt x="483203" y="23888"/>
                          </a:cubicBezTo>
                          <a:cubicBezTo>
                            <a:pt x="633412" y="16839"/>
                            <a:pt x="783622" y="7028"/>
                            <a:pt x="934879" y="4076"/>
                          </a:cubicBezTo>
                          <a:cubicBezTo>
                            <a:pt x="1086136" y="1313"/>
                            <a:pt x="1237107" y="5885"/>
                            <a:pt x="1387602" y="10552"/>
                          </a:cubicBezTo>
                          <a:cubicBezTo>
                            <a:pt x="1490567" y="15220"/>
                            <a:pt x="1593437" y="19982"/>
                            <a:pt x="1696593" y="22459"/>
                          </a:cubicBezTo>
                          <a:cubicBezTo>
                            <a:pt x="1734122" y="22268"/>
                            <a:pt x="1771650" y="21887"/>
                            <a:pt x="1809179" y="21030"/>
                          </a:cubicBezTo>
                          <a:cubicBezTo>
                            <a:pt x="1668304" y="20268"/>
                            <a:pt x="1528001" y="13696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1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40018" y="31412"/>
                            <a:pt x="70676" y="29984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2" name="Vrije vorm: vorm 18671">
                      <a:extLst>
                        <a:ext uri="{FF2B5EF4-FFF2-40B4-BE49-F238E27FC236}">
                          <a16:creationId xmlns:a16="http://schemas.microsoft.com/office/drawing/2014/main" id="{D3EC64E5-A1B4-82D1-9B32-66C5F61128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6760"/>
                      <a:ext cx="326993" cy="7429"/>
                    </a:xfrm>
                    <a:custGeom>
                      <a:avLst/>
                      <a:gdLst>
                        <a:gd name="connsiteX0" fmla="*/ 325660 w 326993"/>
                        <a:gd name="connsiteY0" fmla="*/ 4191 h 7429"/>
                        <a:gd name="connsiteX1" fmla="*/ 105346 w 326993"/>
                        <a:gd name="connsiteY1" fmla="*/ 0 h 7429"/>
                        <a:gd name="connsiteX2" fmla="*/ 0 w 326993"/>
                        <a:gd name="connsiteY2" fmla="*/ 2858 h 7429"/>
                        <a:gd name="connsiteX3" fmla="*/ 27908 w 326993"/>
                        <a:gd name="connsiteY3" fmla="*/ 5334 h 7429"/>
                        <a:gd name="connsiteX4" fmla="*/ 105346 w 326993"/>
                        <a:gd name="connsiteY4" fmla="*/ 3238 h 7429"/>
                        <a:gd name="connsiteX5" fmla="*/ 326993 w 326993"/>
                        <a:gd name="connsiteY5" fmla="*/ 7429 h 7429"/>
                        <a:gd name="connsiteX6" fmla="*/ 325660 w 326993"/>
                        <a:gd name="connsiteY6" fmla="*/ 4191 h 74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26993" h="7429">
                          <a:moveTo>
                            <a:pt x="325660" y="4191"/>
                          </a:moveTo>
                          <a:cubicBezTo>
                            <a:pt x="252222" y="3334"/>
                            <a:pt x="178784" y="2000"/>
                            <a:pt x="105346" y="0"/>
                          </a:cubicBezTo>
                          <a:cubicBezTo>
                            <a:pt x="70294" y="1048"/>
                            <a:pt x="35147" y="2000"/>
                            <a:pt x="0" y="2858"/>
                          </a:cubicBezTo>
                          <a:cubicBezTo>
                            <a:pt x="9239" y="3715"/>
                            <a:pt x="18574" y="4477"/>
                            <a:pt x="27908" y="5334"/>
                          </a:cubicBezTo>
                          <a:cubicBezTo>
                            <a:pt x="53721" y="4667"/>
                            <a:pt x="79534" y="4000"/>
                            <a:pt x="105346" y="3238"/>
                          </a:cubicBezTo>
                          <a:cubicBezTo>
                            <a:pt x="179165" y="5239"/>
                            <a:pt x="253079" y="6667"/>
                            <a:pt x="326993" y="7429"/>
                          </a:cubicBezTo>
                          <a:cubicBezTo>
                            <a:pt x="326612" y="6287"/>
                            <a:pt x="326136" y="5239"/>
                            <a:pt x="325660" y="419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3" name="Vrije vorm: vorm 18672">
                      <a:extLst>
                        <a:ext uri="{FF2B5EF4-FFF2-40B4-BE49-F238E27FC236}">
                          <a16:creationId xmlns:a16="http://schemas.microsoft.com/office/drawing/2014/main" id="{CA2198CD-D364-0A16-4982-14F754A3970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027" y="2794889"/>
                      <a:ext cx="1869471" cy="57150"/>
                    </a:xfrm>
                    <a:custGeom>
                      <a:avLst/>
                      <a:gdLst>
                        <a:gd name="connsiteX0" fmla="*/ 999268 w 1869471"/>
                        <a:gd name="connsiteY0" fmla="*/ 12573 h 57150"/>
                        <a:gd name="connsiteX1" fmla="*/ 773049 w 1869471"/>
                        <a:gd name="connsiteY1" fmla="*/ 8858 h 57150"/>
                        <a:gd name="connsiteX2" fmla="*/ 546449 w 1869471"/>
                        <a:gd name="connsiteY2" fmla="*/ 12382 h 57150"/>
                        <a:gd name="connsiteX3" fmla="*/ 0 w 1869471"/>
                        <a:gd name="connsiteY3" fmla="*/ 57150 h 57150"/>
                        <a:gd name="connsiteX4" fmla="*/ 288608 w 1869471"/>
                        <a:gd name="connsiteY4" fmla="*/ 32956 h 57150"/>
                        <a:gd name="connsiteX5" fmla="*/ 546354 w 1869471"/>
                        <a:gd name="connsiteY5" fmla="*/ 15526 h 57150"/>
                        <a:gd name="connsiteX6" fmla="*/ 772954 w 1869471"/>
                        <a:gd name="connsiteY6" fmla="*/ 12001 h 57150"/>
                        <a:gd name="connsiteX7" fmla="*/ 999172 w 1869471"/>
                        <a:gd name="connsiteY7" fmla="*/ 15716 h 57150"/>
                        <a:gd name="connsiteX8" fmla="*/ 1451515 w 1869471"/>
                        <a:gd name="connsiteY8" fmla="*/ 12859 h 57150"/>
                        <a:gd name="connsiteX9" fmla="*/ 1649159 w 1869471"/>
                        <a:gd name="connsiteY9" fmla="*/ 9049 h 57150"/>
                        <a:gd name="connsiteX10" fmla="*/ 1869472 w 1869471"/>
                        <a:gd name="connsiteY10" fmla="*/ 0 h 57150"/>
                        <a:gd name="connsiteX11" fmla="*/ 1869472 w 1869471"/>
                        <a:gd name="connsiteY11" fmla="*/ 0 h 57150"/>
                        <a:gd name="connsiteX12" fmla="*/ 1451610 w 1869471"/>
                        <a:gd name="connsiteY12" fmla="*/ 9620 h 57150"/>
                        <a:gd name="connsiteX13" fmla="*/ 999268 w 1869471"/>
                        <a:gd name="connsiteY13" fmla="*/ 12478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1869471" h="57150">
                          <a:moveTo>
                            <a:pt x="999268" y="12573"/>
                          </a:moveTo>
                          <a:cubicBezTo>
                            <a:pt x="923925" y="11811"/>
                            <a:pt x="848582" y="9715"/>
                            <a:pt x="773049" y="8858"/>
                          </a:cubicBezTo>
                          <a:cubicBezTo>
                            <a:pt x="697516" y="8001"/>
                            <a:pt x="621792" y="9430"/>
                            <a:pt x="546449" y="12382"/>
                          </a:cubicBezTo>
                          <a:cubicBezTo>
                            <a:pt x="362998" y="20764"/>
                            <a:pt x="181356" y="38957"/>
                            <a:pt x="0" y="57150"/>
                          </a:cubicBezTo>
                          <a:cubicBezTo>
                            <a:pt x="96107" y="48577"/>
                            <a:pt x="192215" y="40100"/>
                            <a:pt x="288608" y="32956"/>
                          </a:cubicBezTo>
                          <a:cubicBezTo>
                            <a:pt x="374237" y="25717"/>
                            <a:pt x="460058" y="19526"/>
                            <a:pt x="546354" y="15526"/>
                          </a:cubicBezTo>
                          <a:cubicBezTo>
                            <a:pt x="621792" y="12573"/>
                            <a:pt x="697421" y="11144"/>
                            <a:pt x="772954" y="12001"/>
                          </a:cubicBezTo>
                          <a:cubicBezTo>
                            <a:pt x="848487" y="12763"/>
                            <a:pt x="923830" y="14954"/>
                            <a:pt x="999172" y="15716"/>
                          </a:cubicBezTo>
                          <a:cubicBezTo>
                            <a:pt x="1149953" y="17431"/>
                            <a:pt x="1300734" y="16097"/>
                            <a:pt x="1451515" y="12859"/>
                          </a:cubicBezTo>
                          <a:cubicBezTo>
                            <a:pt x="1517428" y="11906"/>
                            <a:pt x="1583246" y="10573"/>
                            <a:pt x="1649159" y="9049"/>
                          </a:cubicBezTo>
                          <a:cubicBezTo>
                            <a:pt x="1722596" y="6286"/>
                            <a:pt x="1796034" y="3238"/>
                            <a:pt x="1869472" y="0"/>
                          </a:cubicBezTo>
                          <a:lnTo>
                            <a:pt x="1869472" y="0"/>
                          </a:lnTo>
                          <a:cubicBezTo>
                            <a:pt x="1730216" y="4096"/>
                            <a:pt x="1590961" y="7620"/>
                            <a:pt x="1451610" y="9620"/>
                          </a:cubicBezTo>
                          <a:cubicBezTo>
                            <a:pt x="1300829" y="12859"/>
                            <a:pt x="1149953" y="14192"/>
                            <a:pt x="999268" y="1247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4" name="Vrije vorm: vorm 18673">
                      <a:extLst>
                        <a:ext uri="{FF2B5EF4-FFF2-40B4-BE49-F238E27FC236}">
                          <a16:creationId xmlns:a16="http://schemas.microsoft.com/office/drawing/2014/main" id="{179D081F-2177-2130-7868-A051E8EBDD5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57360"/>
                      <a:ext cx="588454" cy="20011"/>
                    </a:xfrm>
                    <a:custGeom>
                      <a:avLst/>
                      <a:gdLst>
                        <a:gd name="connsiteX0" fmla="*/ 1810 w 588454"/>
                        <a:gd name="connsiteY0" fmla="*/ 15907 h 20011"/>
                        <a:gd name="connsiteX1" fmla="*/ 53340 w 588454"/>
                        <a:gd name="connsiteY1" fmla="*/ 19050 h 20011"/>
                        <a:gd name="connsiteX2" fmla="*/ 140494 w 588454"/>
                        <a:gd name="connsiteY2" fmla="*/ 19717 h 20011"/>
                        <a:gd name="connsiteX3" fmla="*/ 445961 w 588454"/>
                        <a:gd name="connsiteY3" fmla="*/ 11811 h 20011"/>
                        <a:gd name="connsiteX4" fmla="*/ 513302 w 588454"/>
                        <a:gd name="connsiteY4" fmla="*/ 8382 h 20011"/>
                        <a:gd name="connsiteX5" fmla="*/ 588455 w 588454"/>
                        <a:gd name="connsiteY5" fmla="*/ 0 h 20011"/>
                        <a:gd name="connsiteX6" fmla="*/ 445961 w 588454"/>
                        <a:gd name="connsiteY6" fmla="*/ 8572 h 20011"/>
                        <a:gd name="connsiteX7" fmla="*/ 140494 w 588454"/>
                        <a:gd name="connsiteY7" fmla="*/ 16478 h 20011"/>
                        <a:gd name="connsiteX8" fmla="*/ 1810 w 588454"/>
                        <a:gd name="connsiteY8" fmla="*/ 14478 h 20011"/>
                        <a:gd name="connsiteX9" fmla="*/ 1810 w 588454"/>
                        <a:gd name="connsiteY9" fmla="*/ 14478 h 20011"/>
                        <a:gd name="connsiteX10" fmla="*/ 0 w 588454"/>
                        <a:gd name="connsiteY10" fmla="*/ 14478 h 20011"/>
                        <a:gd name="connsiteX11" fmla="*/ 0 w 588454"/>
                        <a:gd name="connsiteY11" fmla="*/ 16002 h 20011"/>
                        <a:gd name="connsiteX12" fmla="*/ 1810 w 588454"/>
                        <a:gd name="connsiteY12" fmla="*/ 16097 h 20011"/>
                        <a:gd name="connsiteX13" fmla="*/ 1810 w 588454"/>
                        <a:gd name="connsiteY13" fmla="*/ 16097 h 200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0011">
                          <a:moveTo>
                            <a:pt x="1810" y="15907"/>
                          </a:moveTo>
                          <a:cubicBezTo>
                            <a:pt x="18955" y="16954"/>
                            <a:pt x="36100" y="18193"/>
                            <a:pt x="53340" y="19050"/>
                          </a:cubicBezTo>
                          <a:cubicBezTo>
                            <a:pt x="82391" y="19526"/>
                            <a:pt x="111443" y="19812"/>
                            <a:pt x="140494" y="19717"/>
                          </a:cubicBezTo>
                          <a:cubicBezTo>
                            <a:pt x="242411" y="20955"/>
                            <a:pt x="344519" y="18288"/>
                            <a:pt x="445961" y="11811"/>
                          </a:cubicBezTo>
                          <a:cubicBezTo>
                            <a:pt x="468440" y="10858"/>
                            <a:pt x="490919" y="9715"/>
                            <a:pt x="513302" y="8382"/>
                          </a:cubicBezTo>
                          <a:cubicBezTo>
                            <a:pt x="538448" y="5810"/>
                            <a:pt x="563499" y="3048"/>
                            <a:pt x="588455" y="0"/>
                          </a:cubicBezTo>
                          <a:cubicBezTo>
                            <a:pt x="541020" y="3715"/>
                            <a:pt x="493490" y="6572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94298" y="16669"/>
                            <a:pt x="48101" y="15811"/>
                            <a:pt x="1810" y="14478"/>
                          </a:cubicBezTo>
                          <a:lnTo>
                            <a:pt x="1810" y="14478"/>
                          </a:lnTo>
                          <a:cubicBezTo>
                            <a:pt x="1238" y="14478"/>
                            <a:pt x="571" y="14478"/>
                            <a:pt x="0" y="14478"/>
                          </a:cubicBezTo>
                          <a:lnTo>
                            <a:pt x="0" y="16002"/>
                          </a:lnTo>
                          <a:cubicBezTo>
                            <a:pt x="571" y="16002"/>
                            <a:pt x="1238" y="16002"/>
                            <a:pt x="1810" y="16097"/>
                          </a:cubicBezTo>
                          <a:lnTo>
                            <a:pt x="1810" y="1609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5" name="Vrije vorm: vorm 18674">
                      <a:extLst>
                        <a:ext uri="{FF2B5EF4-FFF2-40B4-BE49-F238E27FC236}">
                          <a16:creationId xmlns:a16="http://schemas.microsoft.com/office/drawing/2014/main" id="{720119AB-D67D-A915-3F26-150D26254F8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7035" y="2776602"/>
                      <a:ext cx="832104" cy="36955"/>
                    </a:xfrm>
                    <a:custGeom>
                      <a:avLst/>
                      <a:gdLst>
                        <a:gd name="connsiteX0" fmla="*/ 644462 w 832104"/>
                        <a:gd name="connsiteY0" fmla="*/ 6570 h 36955"/>
                        <a:gd name="connsiteX1" fmla="*/ 732187 w 832104"/>
                        <a:gd name="connsiteY1" fmla="*/ 11238 h 36955"/>
                        <a:gd name="connsiteX2" fmla="*/ 832104 w 832104"/>
                        <a:gd name="connsiteY2" fmla="*/ 13809 h 36955"/>
                        <a:gd name="connsiteX3" fmla="*/ 644462 w 832104"/>
                        <a:gd name="connsiteY3" fmla="*/ 3332 h 36955"/>
                        <a:gd name="connsiteX4" fmla="*/ 240697 w 832104"/>
                        <a:gd name="connsiteY4" fmla="*/ 6285 h 36955"/>
                        <a:gd name="connsiteX5" fmla="*/ 0 w 832104"/>
                        <a:gd name="connsiteY5" fmla="*/ 36955 h 36955"/>
                        <a:gd name="connsiteX6" fmla="*/ 126111 w 832104"/>
                        <a:gd name="connsiteY6" fmla="*/ 20953 h 36955"/>
                        <a:gd name="connsiteX7" fmla="*/ 240697 w 832104"/>
                        <a:gd name="connsiteY7" fmla="*/ 9523 h 36955"/>
                        <a:gd name="connsiteX8" fmla="*/ 644462 w 832104"/>
                        <a:gd name="connsiteY8" fmla="*/ 6570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462" y="6570"/>
                          </a:moveTo>
                          <a:cubicBezTo>
                            <a:pt x="673703" y="7999"/>
                            <a:pt x="702945" y="9523"/>
                            <a:pt x="732187" y="11238"/>
                          </a:cubicBezTo>
                          <a:cubicBezTo>
                            <a:pt x="765524" y="12000"/>
                            <a:pt x="798862" y="12857"/>
                            <a:pt x="832104" y="13809"/>
                          </a:cubicBezTo>
                          <a:cubicBezTo>
                            <a:pt x="769620" y="10095"/>
                            <a:pt x="707136" y="6380"/>
                            <a:pt x="644462" y="3332"/>
                          </a:cubicBezTo>
                          <a:cubicBezTo>
                            <a:pt x="510159" y="-954"/>
                            <a:pt x="375095" y="-2193"/>
                            <a:pt x="240697" y="6285"/>
                          </a:cubicBezTo>
                          <a:cubicBezTo>
                            <a:pt x="159258" y="12476"/>
                            <a:pt x="78486" y="22382"/>
                            <a:pt x="0" y="36955"/>
                          </a:cubicBezTo>
                          <a:cubicBezTo>
                            <a:pt x="41624" y="30288"/>
                            <a:pt x="83820" y="25049"/>
                            <a:pt x="126111" y="20953"/>
                          </a:cubicBezTo>
                          <a:cubicBezTo>
                            <a:pt x="164021" y="16286"/>
                            <a:pt x="202311" y="12476"/>
                            <a:pt x="240697" y="9523"/>
                          </a:cubicBezTo>
                          <a:cubicBezTo>
                            <a:pt x="374999" y="1046"/>
                            <a:pt x="510159" y="2284"/>
                            <a:pt x="644462" y="657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6" name="Vrije vorm: vorm 18675">
                      <a:extLst>
                        <a:ext uri="{FF2B5EF4-FFF2-40B4-BE49-F238E27FC236}">
                          <a16:creationId xmlns:a16="http://schemas.microsoft.com/office/drawing/2014/main" id="{5263BBC8-19A2-848A-E57E-903EE638C4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87351"/>
                      <a:ext cx="352901" cy="5715"/>
                    </a:xfrm>
                    <a:custGeom>
                      <a:avLst/>
                      <a:gdLst>
                        <a:gd name="connsiteX0" fmla="*/ 0 w 352901"/>
                        <a:gd name="connsiteY0" fmla="*/ 3905 h 5715"/>
                        <a:gd name="connsiteX1" fmla="*/ 72104 w 352901"/>
                        <a:gd name="connsiteY1" fmla="*/ 5715 h 5715"/>
                        <a:gd name="connsiteX2" fmla="*/ 135255 w 352901"/>
                        <a:gd name="connsiteY2" fmla="*/ 4477 h 5715"/>
                        <a:gd name="connsiteX3" fmla="*/ 352901 w 352901"/>
                        <a:gd name="connsiteY3" fmla="*/ 3238 h 5715"/>
                        <a:gd name="connsiteX4" fmla="*/ 352901 w 352901"/>
                        <a:gd name="connsiteY4" fmla="*/ 0 h 5715"/>
                        <a:gd name="connsiteX5" fmla="*/ 135255 w 352901"/>
                        <a:gd name="connsiteY5" fmla="*/ 1238 h 5715"/>
                        <a:gd name="connsiteX6" fmla="*/ 0 w 352901"/>
                        <a:gd name="connsiteY6" fmla="*/ 3905 h 5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01" h="5715">
                          <a:moveTo>
                            <a:pt x="0" y="3905"/>
                          </a:moveTo>
                          <a:cubicBezTo>
                            <a:pt x="24003" y="4572"/>
                            <a:pt x="48006" y="5144"/>
                            <a:pt x="72104" y="5715"/>
                          </a:cubicBezTo>
                          <a:cubicBezTo>
                            <a:pt x="93154" y="5334"/>
                            <a:pt x="114205" y="4953"/>
                            <a:pt x="135255" y="4477"/>
                          </a:cubicBezTo>
                          <a:cubicBezTo>
                            <a:pt x="207836" y="4477"/>
                            <a:pt x="280321" y="4000"/>
                            <a:pt x="352901" y="3238"/>
                          </a:cubicBezTo>
                          <a:lnTo>
                            <a:pt x="352901" y="0"/>
                          </a:lnTo>
                          <a:cubicBezTo>
                            <a:pt x="280321" y="762"/>
                            <a:pt x="207836" y="1238"/>
                            <a:pt x="135255" y="1238"/>
                          </a:cubicBezTo>
                          <a:cubicBezTo>
                            <a:pt x="90202" y="2286"/>
                            <a:pt x="45053" y="3143"/>
                            <a:pt x="0" y="390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7" name="Vrije vorm: vorm 18676">
                      <a:extLst>
                        <a:ext uri="{FF2B5EF4-FFF2-40B4-BE49-F238E27FC236}">
                          <a16:creationId xmlns:a16="http://schemas.microsoft.com/office/drawing/2014/main" id="{588A600D-2A70-9C1A-2367-1E2DFFD9C8E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262" y="2618486"/>
                      <a:ext cx="219932" cy="11906"/>
                    </a:xfrm>
                    <a:custGeom>
                      <a:avLst/>
                      <a:gdLst>
                        <a:gd name="connsiteX0" fmla="*/ 64770 w 219932"/>
                        <a:gd name="connsiteY0" fmla="*/ 4000 h 11906"/>
                        <a:gd name="connsiteX1" fmla="*/ 170688 w 219932"/>
                        <a:gd name="connsiteY1" fmla="*/ 9430 h 11906"/>
                        <a:gd name="connsiteX2" fmla="*/ 193548 w 219932"/>
                        <a:gd name="connsiteY2" fmla="*/ 11906 h 11906"/>
                        <a:gd name="connsiteX3" fmla="*/ 219932 w 219932"/>
                        <a:gd name="connsiteY3" fmla="*/ 11430 h 11906"/>
                        <a:gd name="connsiteX4" fmla="*/ 170783 w 219932"/>
                        <a:gd name="connsiteY4" fmla="*/ 6191 h 11906"/>
                        <a:gd name="connsiteX5" fmla="*/ 64865 w 219932"/>
                        <a:gd name="connsiteY5" fmla="*/ 762 h 11906"/>
                        <a:gd name="connsiteX6" fmla="*/ 0 w 219932"/>
                        <a:gd name="connsiteY6" fmla="*/ 0 h 11906"/>
                        <a:gd name="connsiteX7" fmla="*/ 34100 w 219932"/>
                        <a:gd name="connsiteY7" fmla="*/ 3715 h 11906"/>
                        <a:gd name="connsiteX8" fmla="*/ 64770 w 219932"/>
                        <a:gd name="connsiteY8" fmla="*/ 4096 h 11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1906">
                          <a:moveTo>
                            <a:pt x="64770" y="4000"/>
                          </a:moveTo>
                          <a:cubicBezTo>
                            <a:pt x="100013" y="6001"/>
                            <a:pt x="135350" y="7810"/>
                            <a:pt x="170688" y="9430"/>
                          </a:cubicBezTo>
                          <a:lnTo>
                            <a:pt x="193548" y="11906"/>
                          </a:lnTo>
                          <a:lnTo>
                            <a:pt x="219932" y="11430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ubicBezTo>
                            <a:pt x="43243" y="571"/>
                            <a:pt x="21622" y="286"/>
                            <a:pt x="0" y="0"/>
                          </a:cubicBezTo>
                          <a:cubicBezTo>
                            <a:pt x="11335" y="1238"/>
                            <a:pt x="22765" y="2476"/>
                            <a:pt x="34100" y="3715"/>
                          </a:cubicBezTo>
                          <a:cubicBezTo>
                            <a:pt x="44291" y="3810"/>
                            <a:pt x="54578" y="4000"/>
                            <a:pt x="64770" y="409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8" name="Vrije vorm: vorm 18677">
                      <a:extLst>
                        <a:ext uri="{FF2B5EF4-FFF2-40B4-BE49-F238E27FC236}">
                          <a16:creationId xmlns:a16="http://schemas.microsoft.com/office/drawing/2014/main" id="{3DE6CEDF-1DF2-FE9E-A660-3D2EE0A4D5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03" y="2626868"/>
                      <a:ext cx="311848" cy="16859"/>
                    </a:xfrm>
                    <a:custGeom>
                      <a:avLst/>
                      <a:gdLst>
                        <a:gd name="connsiteX0" fmla="*/ 91440 w 311848"/>
                        <a:gd name="connsiteY0" fmla="*/ 14192 h 16859"/>
                        <a:gd name="connsiteX1" fmla="*/ 241459 w 311848"/>
                        <a:gd name="connsiteY1" fmla="*/ 5810 h 16859"/>
                        <a:gd name="connsiteX2" fmla="*/ 274892 w 311848"/>
                        <a:gd name="connsiteY2" fmla="*/ 4572 h 16859"/>
                        <a:gd name="connsiteX3" fmla="*/ 311849 w 311848"/>
                        <a:gd name="connsiteY3" fmla="*/ 0 h 16859"/>
                        <a:gd name="connsiteX4" fmla="*/ 241363 w 311848"/>
                        <a:gd name="connsiteY4" fmla="*/ 2572 h 16859"/>
                        <a:gd name="connsiteX5" fmla="*/ 91345 w 311848"/>
                        <a:gd name="connsiteY5" fmla="*/ 10954 h 16859"/>
                        <a:gd name="connsiteX6" fmla="*/ 0 w 311848"/>
                        <a:gd name="connsiteY6" fmla="*/ 16669 h 16859"/>
                        <a:gd name="connsiteX7" fmla="*/ 48768 w 311848"/>
                        <a:gd name="connsiteY7" fmla="*/ 16859 h 16859"/>
                        <a:gd name="connsiteX8" fmla="*/ 91345 w 311848"/>
                        <a:gd name="connsiteY8" fmla="*/ 14192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848" h="16859">
                          <a:moveTo>
                            <a:pt x="91440" y="14192"/>
                          </a:moveTo>
                          <a:cubicBezTo>
                            <a:pt x="141541" y="12287"/>
                            <a:pt x="191548" y="9430"/>
                            <a:pt x="241459" y="5810"/>
                          </a:cubicBezTo>
                          <a:cubicBezTo>
                            <a:pt x="252603" y="5524"/>
                            <a:pt x="263747" y="4953"/>
                            <a:pt x="274892" y="4572"/>
                          </a:cubicBezTo>
                          <a:cubicBezTo>
                            <a:pt x="287179" y="3048"/>
                            <a:pt x="299561" y="1619"/>
                            <a:pt x="311849" y="0"/>
                          </a:cubicBezTo>
                          <a:cubicBezTo>
                            <a:pt x="288322" y="1048"/>
                            <a:pt x="264890" y="1905"/>
                            <a:pt x="241363" y="2572"/>
                          </a:cubicBezTo>
                          <a:cubicBezTo>
                            <a:pt x="191453" y="6191"/>
                            <a:pt x="141446" y="8953"/>
                            <a:pt x="91345" y="10954"/>
                          </a:cubicBezTo>
                          <a:cubicBezTo>
                            <a:pt x="60960" y="13144"/>
                            <a:pt x="30480" y="15049"/>
                            <a:pt x="0" y="16669"/>
                          </a:cubicBezTo>
                          <a:cubicBezTo>
                            <a:pt x="16288" y="16859"/>
                            <a:pt x="32576" y="16859"/>
                            <a:pt x="48768" y="16859"/>
                          </a:cubicBezTo>
                          <a:cubicBezTo>
                            <a:pt x="62960" y="16002"/>
                            <a:pt x="77153" y="15240"/>
                            <a:pt x="91345" y="1419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79" name="Vrije vorm: vorm 18678">
                      <a:extLst>
                        <a:ext uri="{FF2B5EF4-FFF2-40B4-BE49-F238E27FC236}">
                          <a16:creationId xmlns:a16="http://schemas.microsoft.com/office/drawing/2014/main" id="{244A2686-3056-E3E2-1C78-565B6F4BCE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507" y="2706306"/>
                      <a:ext cx="295465" cy="6667"/>
                    </a:xfrm>
                    <a:custGeom>
                      <a:avLst/>
                      <a:gdLst>
                        <a:gd name="connsiteX0" fmla="*/ 229076 w 295465"/>
                        <a:gd name="connsiteY0" fmla="*/ 1619 h 6667"/>
                        <a:gd name="connsiteX1" fmla="*/ 86677 w 295465"/>
                        <a:gd name="connsiteY1" fmla="*/ 0 h 6667"/>
                        <a:gd name="connsiteX2" fmla="*/ 0 w 295465"/>
                        <a:gd name="connsiteY2" fmla="*/ 2096 h 6667"/>
                        <a:gd name="connsiteX3" fmla="*/ 46101 w 295465"/>
                        <a:gd name="connsiteY3" fmla="*/ 4191 h 6667"/>
                        <a:gd name="connsiteX4" fmla="*/ 86677 w 295465"/>
                        <a:gd name="connsiteY4" fmla="*/ 3238 h 6667"/>
                        <a:gd name="connsiteX5" fmla="*/ 229076 w 295465"/>
                        <a:gd name="connsiteY5" fmla="*/ 4858 h 6667"/>
                        <a:gd name="connsiteX6" fmla="*/ 259937 w 295465"/>
                        <a:gd name="connsiteY6" fmla="*/ 6667 h 6667"/>
                        <a:gd name="connsiteX7" fmla="*/ 295466 w 295465"/>
                        <a:gd name="connsiteY7" fmla="*/ 5429 h 6667"/>
                        <a:gd name="connsiteX8" fmla="*/ 229076 w 295465"/>
                        <a:gd name="connsiteY8" fmla="*/ 1619 h 666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6667">
                          <a:moveTo>
                            <a:pt x="229076" y="1619"/>
                          </a:moveTo>
                          <a:lnTo>
                            <a:pt x="86677" y="0"/>
                          </a:lnTo>
                          <a:lnTo>
                            <a:pt x="0" y="2096"/>
                          </a:lnTo>
                          <a:lnTo>
                            <a:pt x="46101" y="4191"/>
                          </a:lnTo>
                          <a:lnTo>
                            <a:pt x="86677" y="3238"/>
                          </a:lnTo>
                          <a:lnTo>
                            <a:pt x="229076" y="4858"/>
                          </a:lnTo>
                          <a:lnTo>
                            <a:pt x="259937" y="6667"/>
                          </a:lnTo>
                          <a:lnTo>
                            <a:pt x="295466" y="5429"/>
                          </a:lnTo>
                          <a:lnTo>
                            <a:pt x="229076" y="1619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0" name="Vrije vorm: vorm 18679">
                      <a:extLst>
                        <a:ext uri="{FF2B5EF4-FFF2-40B4-BE49-F238E27FC236}">
                          <a16:creationId xmlns:a16="http://schemas.microsoft.com/office/drawing/2014/main" id="{AAA328D4-7613-CB44-4772-1F6A1A798A1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39358"/>
                      <a:ext cx="1362551" cy="10382"/>
                    </a:xfrm>
                    <a:custGeom>
                      <a:avLst/>
                      <a:gdLst>
                        <a:gd name="connsiteX0" fmla="*/ 399383 w 1362551"/>
                        <a:gd name="connsiteY0" fmla="*/ 1810 h 10382"/>
                        <a:gd name="connsiteX1" fmla="*/ 0 w 1362551"/>
                        <a:gd name="connsiteY1" fmla="*/ 9049 h 10382"/>
                        <a:gd name="connsiteX2" fmla="*/ 106490 w 1362551"/>
                        <a:gd name="connsiteY2" fmla="*/ 10382 h 10382"/>
                        <a:gd name="connsiteX3" fmla="*/ 399288 w 1362551"/>
                        <a:gd name="connsiteY3" fmla="*/ 5048 h 10382"/>
                        <a:gd name="connsiteX4" fmla="*/ 1055846 w 1362551"/>
                        <a:gd name="connsiteY4" fmla="*/ 3238 h 10382"/>
                        <a:gd name="connsiteX5" fmla="*/ 1280827 w 1362551"/>
                        <a:gd name="connsiteY5" fmla="*/ 7144 h 10382"/>
                        <a:gd name="connsiteX6" fmla="*/ 1362551 w 1362551"/>
                        <a:gd name="connsiteY6" fmla="*/ 5239 h 10382"/>
                        <a:gd name="connsiteX7" fmla="*/ 1055846 w 1362551"/>
                        <a:gd name="connsiteY7" fmla="*/ 0 h 10382"/>
                        <a:gd name="connsiteX8" fmla="*/ 399383 w 1362551"/>
                        <a:gd name="connsiteY8" fmla="*/ 1810 h 10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0382">
                          <a:moveTo>
                            <a:pt x="399383" y="1810"/>
                          </a:moveTo>
                          <a:lnTo>
                            <a:pt x="0" y="9049"/>
                          </a:lnTo>
                          <a:lnTo>
                            <a:pt x="106490" y="10382"/>
                          </a:lnTo>
                          <a:lnTo>
                            <a:pt x="399288" y="5048"/>
                          </a:lnTo>
                          <a:lnTo>
                            <a:pt x="1055846" y="3238"/>
                          </a:lnTo>
                          <a:lnTo>
                            <a:pt x="1280827" y="7144"/>
                          </a:lnTo>
                          <a:lnTo>
                            <a:pt x="1362551" y="5239"/>
                          </a:lnTo>
                          <a:lnTo>
                            <a:pt x="1055846" y="0"/>
                          </a:lnTo>
                          <a:lnTo>
                            <a:pt x="399383" y="1810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1" name="Vrije vorm: vorm 18680">
                      <a:extLst>
                        <a:ext uri="{FF2B5EF4-FFF2-40B4-BE49-F238E27FC236}">
                          <a16:creationId xmlns:a16="http://schemas.microsoft.com/office/drawing/2014/main" id="{590AA73C-5479-0554-0058-F594C7A8D83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5955"/>
                      <a:ext cx="932592" cy="12351"/>
                    </a:xfrm>
                    <a:custGeom>
                      <a:avLst/>
                      <a:gdLst>
                        <a:gd name="connsiteX0" fmla="*/ 722852 w 932592"/>
                        <a:gd name="connsiteY0" fmla="*/ 3684 h 12351"/>
                        <a:gd name="connsiteX1" fmla="*/ 876681 w 932592"/>
                        <a:gd name="connsiteY1" fmla="*/ 9684 h 12351"/>
                        <a:gd name="connsiteX2" fmla="*/ 932593 w 932592"/>
                        <a:gd name="connsiteY2" fmla="*/ 8637 h 12351"/>
                        <a:gd name="connsiteX3" fmla="*/ 722852 w 932592"/>
                        <a:gd name="connsiteY3" fmla="*/ 445 h 12351"/>
                        <a:gd name="connsiteX4" fmla="*/ 273177 w 932592"/>
                        <a:gd name="connsiteY4" fmla="*/ 1588 h 12351"/>
                        <a:gd name="connsiteX5" fmla="*/ 0 w 932592"/>
                        <a:gd name="connsiteY5" fmla="*/ 12066 h 12351"/>
                        <a:gd name="connsiteX6" fmla="*/ 72771 w 932592"/>
                        <a:gd name="connsiteY6" fmla="*/ 12351 h 12351"/>
                        <a:gd name="connsiteX7" fmla="*/ 273082 w 932592"/>
                        <a:gd name="connsiteY7" fmla="*/ 4827 h 12351"/>
                        <a:gd name="connsiteX8" fmla="*/ 722757 w 932592"/>
                        <a:gd name="connsiteY8" fmla="*/ 3684 h 123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592" h="12351">
                          <a:moveTo>
                            <a:pt x="722852" y="3684"/>
                          </a:moveTo>
                          <a:cubicBezTo>
                            <a:pt x="774192" y="5493"/>
                            <a:pt x="825436" y="7589"/>
                            <a:pt x="876681" y="9684"/>
                          </a:cubicBezTo>
                          <a:cubicBezTo>
                            <a:pt x="895350" y="9399"/>
                            <a:pt x="913924" y="8922"/>
                            <a:pt x="932593" y="8637"/>
                          </a:cubicBezTo>
                          <a:cubicBezTo>
                            <a:pt x="862774" y="5684"/>
                            <a:pt x="792861" y="2922"/>
                            <a:pt x="722852" y="445"/>
                          </a:cubicBezTo>
                          <a:cubicBezTo>
                            <a:pt x="572929" y="-412"/>
                            <a:pt x="423100" y="-31"/>
                            <a:pt x="273177" y="1588"/>
                          </a:cubicBezTo>
                          <a:cubicBezTo>
                            <a:pt x="182023" y="4636"/>
                            <a:pt x="90964" y="8160"/>
                            <a:pt x="0" y="12066"/>
                          </a:cubicBezTo>
                          <a:cubicBezTo>
                            <a:pt x="24289" y="12066"/>
                            <a:pt x="48577" y="12256"/>
                            <a:pt x="72771" y="12351"/>
                          </a:cubicBezTo>
                          <a:cubicBezTo>
                            <a:pt x="139541" y="9589"/>
                            <a:pt x="206312" y="7017"/>
                            <a:pt x="273082" y="4827"/>
                          </a:cubicBezTo>
                          <a:cubicBezTo>
                            <a:pt x="423005" y="3207"/>
                            <a:pt x="572834" y="2826"/>
                            <a:pt x="722757" y="368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2" name="Vrije vorm: vorm 18681">
                      <a:extLst>
                        <a:ext uri="{FF2B5EF4-FFF2-40B4-BE49-F238E27FC236}">
                          <a16:creationId xmlns:a16="http://schemas.microsoft.com/office/drawing/2014/main" id="{6F0D1950-BACF-D48D-56E6-CB89E6B00F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4186"/>
                      <a:ext cx="1765554" cy="25526"/>
                    </a:xfrm>
                    <a:custGeom>
                      <a:avLst/>
                      <a:gdLst>
                        <a:gd name="connsiteX0" fmla="*/ 517208 w 1765554"/>
                        <a:gd name="connsiteY0" fmla="*/ 15430 h 25526"/>
                        <a:gd name="connsiteX1" fmla="*/ 729806 w 1765554"/>
                        <a:gd name="connsiteY1" fmla="*/ 18764 h 25526"/>
                        <a:gd name="connsiteX2" fmla="*/ 942499 w 1765554"/>
                        <a:gd name="connsiteY2" fmla="*/ 19526 h 25526"/>
                        <a:gd name="connsiteX3" fmla="*/ 1368171 w 1765554"/>
                        <a:gd name="connsiteY3" fmla="*/ 15716 h 25526"/>
                        <a:gd name="connsiteX4" fmla="*/ 1659922 w 1765554"/>
                        <a:gd name="connsiteY4" fmla="*/ 22955 h 25526"/>
                        <a:gd name="connsiteX5" fmla="*/ 1765554 w 1765554"/>
                        <a:gd name="connsiteY5" fmla="*/ 25527 h 25526"/>
                        <a:gd name="connsiteX6" fmla="*/ 1368171 w 1765554"/>
                        <a:gd name="connsiteY6" fmla="*/ 12478 h 25526"/>
                        <a:gd name="connsiteX7" fmla="*/ 942499 w 1765554"/>
                        <a:gd name="connsiteY7" fmla="*/ 16288 h 25526"/>
                        <a:gd name="connsiteX8" fmla="*/ 729806 w 1765554"/>
                        <a:gd name="connsiteY8" fmla="*/ 15526 h 25526"/>
                        <a:gd name="connsiteX9" fmla="*/ 517208 w 1765554"/>
                        <a:gd name="connsiteY9" fmla="*/ 12192 h 25526"/>
                        <a:gd name="connsiteX10" fmla="*/ 0 w 1765554"/>
                        <a:gd name="connsiteY10" fmla="*/ 0 h 25526"/>
                        <a:gd name="connsiteX11" fmla="*/ 137255 w 1765554"/>
                        <a:gd name="connsiteY11" fmla="*/ 7906 h 25526"/>
                        <a:gd name="connsiteX12" fmla="*/ 517208 w 1765554"/>
                        <a:gd name="connsiteY12" fmla="*/ 15430 h 2552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554" h="25526">
                          <a:moveTo>
                            <a:pt x="517208" y="15430"/>
                          </a:moveTo>
                          <a:cubicBezTo>
                            <a:pt x="588074" y="16954"/>
                            <a:pt x="658940" y="18002"/>
                            <a:pt x="729806" y="18764"/>
                          </a:cubicBezTo>
                          <a:cubicBezTo>
                            <a:pt x="800672" y="19431"/>
                            <a:pt x="871633" y="19717"/>
                            <a:pt x="942499" y="19526"/>
                          </a:cubicBezTo>
                          <a:cubicBezTo>
                            <a:pt x="1084326" y="19431"/>
                            <a:pt x="1226153" y="16669"/>
                            <a:pt x="1368171" y="15716"/>
                          </a:cubicBezTo>
                          <a:cubicBezTo>
                            <a:pt x="1465517" y="16573"/>
                            <a:pt x="1562957" y="18479"/>
                            <a:pt x="1659922" y="22955"/>
                          </a:cubicBezTo>
                          <a:cubicBezTo>
                            <a:pt x="1695164" y="23431"/>
                            <a:pt x="1730407" y="24289"/>
                            <a:pt x="1765554" y="25527"/>
                          </a:cubicBezTo>
                          <a:cubicBezTo>
                            <a:pt x="1633728" y="16764"/>
                            <a:pt x="1500854" y="13716"/>
                            <a:pt x="1368171" y="12478"/>
                          </a:cubicBezTo>
                          <a:cubicBezTo>
                            <a:pt x="1226058" y="13430"/>
                            <a:pt x="1084231" y="16192"/>
                            <a:pt x="942499" y="16288"/>
                          </a:cubicBez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44710" y="10573"/>
                            <a:pt x="172307" y="6477"/>
                            <a:pt x="0" y="0"/>
                          </a:cubicBezTo>
                          <a:cubicBezTo>
                            <a:pt x="45720" y="2858"/>
                            <a:pt x="91440" y="5429"/>
                            <a:pt x="137255" y="7906"/>
                          </a:cubicBezTo>
                          <a:cubicBezTo>
                            <a:pt x="263842" y="11716"/>
                            <a:pt x="390525" y="14288"/>
                            <a:pt x="517208" y="1543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3" name="Vrije vorm: vorm 18682">
                      <a:extLst>
                        <a:ext uri="{FF2B5EF4-FFF2-40B4-BE49-F238E27FC236}">
                          <a16:creationId xmlns:a16="http://schemas.microsoft.com/office/drawing/2014/main" id="{22C05ED7-7FE9-E509-BF44-4CBED9DBEDF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656" y="2638393"/>
                      <a:ext cx="2406491" cy="64342"/>
                    </a:xfrm>
                    <a:custGeom>
                      <a:avLst/>
                      <a:gdLst>
                        <a:gd name="connsiteX0" fmla="*/ 1283589 w 2406491"/>
                        <a:gd name="connsiteY0" fmla="*/ 12287 h 64342"/>
                        <a:gd name="connsiteX1" fmla="*/ 993362 w 2406491"/>
                        <a:gd name="connsiteY1" fmla="*/ 17050 h 64342"/>
                        <a:gd name="connsiteX2" fmla="*/ 848297 w 2406491"/>
                        <a:gd name="connsiteY2" fmla="*/ 19431 h 64342"/>
                        <a:gd name="connsiteX3" fmla="*/ 703040 w 2406491"/>
                        <a:gd name="connsiteY3" fmla="*/ 22384 h 64342"/>
                        <a:gd name="connsiteX4" fmla="*/ 614744 w 2406491"/>
                        <a:gd name="connsiteY4" fmla="*/ 26384 h 64342"/>
                        <a:gd name="connsiteX5" fmla="*/ 570643 w 2406491"/>
                        <a:gd name="connsiteY5" fmla="*/ 29051 h 64342"/>
                        <a:gd name="connsiteX6" fmla="*/ 548640 w 2406491"/>
                        <a:gd name="connsiteY6" fmla="*/ 30575 h 64342"/>
                        <a:gd name="connsiteX7" fmla="*/ 526637 w 2406491"/>
                        <a:gd name="connsiteY7" fmla="*/ 32195 h 64342"/>
                        <a:gd name="connsiteX8" fmla="*/ 351473 w 2406491"/>
                        <a:gd name="connsiteY8" fmla="*/ 47054 h 64342"/>
                        <a:gd name="connsiteX9" fmla="*/ 176213 w 2406491"/>
                        <a:gd name="connsiteY9" fmla="*/ 59817 h 64342"/>
                        <a:gd name="connsiteX10" fmla="*/ 0 w 2406491"/>
                        <a:gd name="connsiteY10" fmla="*/ 62389 h 64342"/>
                        <a:gd name="connsiteX11" fmla="*/ 176594 w 2406491"/>
                        <a:gd name="connsiteY11" fmla="*/ 62865 h 64342"/>
                        <a:gd name="connsiteX12" fmla="*/ 187547 w 2406491"/>
                        <a:gd name="connsiteY12" fmla="*/ 62389 h 64342"/>
                        <a:gd name="connsiteX13" fmla="*/ 351473 w 2406491"/>
                        <a:gd name="connsiteY13" fmla="*/ 50292 h 64342"/>
                        <a:gd name="connsiteX14" fmla="*/ 526637 w 2406491"/>
                        <a:gd name="connsiteY14" fmla="*/ 35433 h 64342"/>
                        <a:gd name="connsiteX15" fmla="*/ 548640 w 2406491"/>
                        <a:gd name="connsiteY15" fmla="*/ 33814 h 64342"/>
                        <a:gd name="connsiteX16" fmla="*/ 570643 w 2406491"/>
                        <a:gd name="connsiteY16" fmla="*/ 32290 h 64342"/>
                        <a:gd name="connsiteX17" fmla="*/ 614744 w 2406491"/>
                        <a:gd name="connsiteY17" fmla="*/ 29623 h 64342"/>
                        <a:gd name="connsiteX18" fmla="*/ 703040 w 2406491"/>
                        <a:gd name="connsiteY18" fmla="*/ 25622 h 64342"/>
                        <a:gd name="connsiteX19" fmla="*/ 848297 w 2406491"/>
                        <a:gd name="connsiteY19" fmla="*/ 22670 h 64342"/>
                        <a:gd name="connsiteX20" fmla="*/ 993362 w 2406491"/>
                        <a:gd name="connsiteY20" fmla="*/ 20288 h 64342"/>
                        <a:gd name="connsiteX21" fmla="*/ 1283589 w 2406491"/>
                        <a:gd name="connsiteY21" fmla="*/ 15526 h 64342"/>
                        <a:gd name="connsiteX22" fmla="*/ 1864043 w 2406491"/>
                        <a:gd name="connsiteY22" fmla="*/ 6001 h 64342"/>
                        <a:gd name="connsiteX23" fmla="*/ 2261997 w 2406491"/>
                        <a:gd name="connsiteY23" fmla="*/ 4000 h 64342"/>
                        <a:gd name="connsiteX24" fmla="*/ 2406491 w 2406491"/>
                        <a:gd name="connsiteY24" fmla="*/ 0 h 64342"/>
                        <a:gd name="connsiteX25" fmla="*/ 1864043 w 2406491"/>
                        <a:gd name="connsiteY25" fmla="*/ 2762 h 64342"/>
                        <a:gd name="connsiteX26" fmla="*/ 1283589 w 2406491"/>
                        <a:gd name="connsiteY26" fmla="*/ 12287 h 643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342">
                          <a:moveTo>
                            <a:pt x="1283589" y="12287"/>
                          </a:moveTo>
                          <a:lnTo>
                            <a:pt x="993362" y="17050"/>
                          </a:lnTo>
                          <a:lnTo>
                            <a:pt x="848297" y="19431"/>
                          </a:lnTo>
                          <a:cubicBezTo>
                            <a:pt x="799910" y="20193"/>
                            <a:pt x="751523" y="21050"/>
                            <a:pt x="703040" y="22384"/>
                          </a:cubicBezTo>
                          <a:cubicBezTo>
                            <a:pt x="673608" y="23527"/>
                            <a:pt x="644176" y="24765"/>
                            <a:pt x="614744" y="26384"/>
                          </a:cubicBezTo>
                          <a:cubicBezTo>
                            <a:pt x="600075" y="27146"/>
                            <a:pt x="585311" y="28099"/>
                            <a:pt x="570643" y="29051"/>
                          </a:cubicBezTo>
                          <a:lnTo>
                            <a:pt x="548640" y="30575"/>
                          </a:lnTo>
                          <a:lnTo>
                            <a:pt x="526637" y="32195"/>
                          </a:lnTo>
                          <a:cubicBezTo>
                            <a:pt x="468059" y="36576"/>
                            <a:pt x="409766" y="42005"/>
                            <a:pt x="351473" y="47054"/>
                          </a:cubicBezTo>
                          <a:cubicBezTo>
                            <a:pt x="293180" y="52102"/>
                            <a:pt x="234887" y="56864"/>
                            <a:pt x="176213" y="59817"/>
                          </a:cubicBezTo>
                          <a:cubicBezTo>
                            <a:pt x="117634" y="62770"/>
                            <a:pt x="58769" y="64103"/>
                            <a:pt x="0" y="62389"/>
                          </a:cubicBezTo>
                          <a:cubicBezTo>
                            <a:pt x="58674" y="65056"/>
                            <a:pt x="117729" y="64770"/>
                            <a:pt x="176594" y="62865"/>
                          </a:cubicBezTo>
                          <a:cubicBezTo>
                            <a:pt x="180308" y="62770"/>
                            <a:pt x="183928" y="62579"/>
                            <a:pt x="187547" y="62389"/>
                          </a:cubicBezTo>
                          <a:cubicBezTo>
                            <a:pt x="242316" y="59436"/>
                            <a:pt x="296894" y="54959"/>
                            <a:pt x="351473" y="50292"/>
                          </a:cubicBezTo>
                          <a:cubicBezTo>
                            <a:pt x="409766" y="45244"/>
                            <a:pt x="468059" y="39815"/>
                            <a:pt x="526637" y="35433"/>
                          </a:cubicBezTo>
                          <a:lnTo>
                            <a:pt x="548640" y="33814"/>
                          </a:lnTo>
                          <a:lnTo>
                            <a:pt x="570643" y="32290"/>
                          </a:lnTo>
                          <a:cubicBezTo>
                            <a:pt x="585311" y="31242"/>
                            <a:pt x="600075" y="30385"/>
                            <a:pt x="614744" y="29623"/>
                          </a:cubicBezTo>
                          <a:cubicBezTo>
                            <a:pt x="644176" y="28004"/>
                            <a:pt x="673608" y="26765"/>
                            <a:pt x="703040" y="25622"/>
                          </a:cubicBezTo>
                          <a:cubicBezTo>
                            <a:pt x="751523" y="24289"/>
                            <a:pt x="799910" y="23432"/>
                            <a:pt x="848297" y="22670"/>
                          </a:cubicBezTo>
                          <a:lnTo>
                            <a:pt x="993362" y="20288"/>
                          </a:lnTo>
                          <a:lnTo>
                            <a:pt x="1283589" y="15526"/>
                          </a:lnTo>
                          <a:lnTo>
                            <a:pt x="1864043" y="6001"/>
                          </a:lnTo>
                          <a:lnTo>
                            <a:pt x="2261997" y="4000"/>
                          </a:lnTo>
                          <a:lnTo>
                            <a:pt x="2406491" y="0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4" name="Vrije vorm: vorm 18683">
                      <a:extLst>
                        <a:ext uri="{FF2B5EF4-FFF2-40B4-BE49-F238E27FC236}">
                          <a16:creationId xmlns:a16="http://schemas.microsoft.com/office/drawing/2014/main" id="{265C1EE3-458C-1DE7-CB40-BBBE0328DFD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1626"/>
                      <a:ext cx="550163" cy="15742"/>
                    </a:xfrm>
                    <a:custGeom>
                      <a:avLst/>
                      <a:gdLst>
                        <a:gd name="connsiteX0" fmla="*/ 183356 w 550163"/>
                        <a:gd name="connsiteY0" fmla="*/ 1741 h 15742"/>
                        <a:gd name="connsiteX1" fmla="*/ 0 w 550163"/>
                        <a:gd name="connsiteY1" fmla="*/ 15743 h 15742"/>
                        <a:gd name="connsiteX2" fmla="*/ 48768 w 550163"/>
                        <a:gd name="connsiteY2" fmla="*/ 14885 h 15742"/>
                        <a:gd name="connsiteX3" fmla="*/ 183356 w 550163"/>
                        <a:gd name="connsiteY3" fmla="*/ 5075 h 15742"/>
                        <a:gd name="connsiteX4" fmla="*/ 486727 w 550163"/>
                        <a:gd name="connsiteY4" fmla="*/ 5455 h 15742"/>
                        <a:gd name="connsiteX5" fmla="*/ 550164 w 550163"/>
                        <a:gd name="connsiteY5" fmla="*/ 10409 h 15742"/>
                        <a:gd name="connsiteX6" fmla="*/ 550164 w 550163"/>
                        <a:gd name="connsiteY6" fmla="*/ 7170 h 15742"/>
                        <a:gd name="connsiteX7" fmla="*/ 486727 w 550163"/>
                        <a:gd name="connsiteY7" fmla="*/ 2217 h 15742"/>
                        <a:gd name="connsiteX8" fmla="*/ 183356 w 550163"/>
                        <a:gd name="connsiteY8" fmla="*/ 1931 h 1574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163" h="15742">
                          <a:moveTo>
                            <a:pt x="183356" y="1741"/>
                          </a:moveTo>
                          <a:cubicBezTo>
                            <a:pt x="122015" y="5360"/>
                            <a:pt x="60865" y="10028"/>
                            <a:pt x="0" y="15743"/>
                          </a:cubicBezTo>
                          <a:cubicBezTo>
                            <a:pt x="16288" y="15362"/>
                            <a:pt x="32480" y="15171"/>
                            <a:pt x="48768" y="14885"/>
                          </a:cubicBezTo>
                          <a:cubicBezTo>
                            <a:pt x="93440" y="11171"/>
                            <a:pt x="138303" y="7742"/>
                            <a:pt x="183356" y="5075"/>
                          </a:cubicBezTo>
                          <a:cubicBezTo>
                            <a:pt x="284512" y="2408"/>
                            <a:pt x="385763" y="2503"/>
                            <a:pt x="486727" y="5455"/>
                          </a:cubicBezTo>
                          <a:cubicBezTo>
                            <a:pt x="507873" y="6980"/>
                            <a:pt x="529018" y="8694"/>
                            <a:pt x="550164" y="10409"/>
                          </a:cubicBezTo>
                          <a:lnTo>
                            <a:pt x="550164" y="7170"/>
                          </a:lnTo>
                          <a:cubicBezTo>
                            <a:pt x="529114" y="5455"/>
                            <a:pt x="507968" y="3741"/>
                            <a:pt x="486727" y="2217"/>
                          </a:cubicBezTo>
                          <a:cubicBezTo>
                            <a:pt x="385667" y="-641"/>
                            <a:pt x="284417" y="-736"/>
                            <a:pt x="183356" y="193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5" name="Vrije vorm: vorm 18684">
                      <a:extLst>
                        <a:ext uri="{FF2B5EF4-FFF2-40B4-BE49-F238E27FC236}">
                          <a16:creationId xmlns:a16="http://schemas.microsoft.com/office/drawing/2014/main" id="{31F34DE2-F052-3FA6-FF7E-8991219E3CB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4700"/>
                      <a:ext cx="676560" cy="10668"/>
                    </a:xfrm>
                    <a:custGeom>
                      <a:avLst/>
                      <a:gdLst>
                        <a:gd name="connsiteX0" fmla="*/ 77534 w 676560"/>
                        <a:gd name="connsiteY0" fmla="*/ 7906 h 10668"/>
                        <a:gd name="connsiteX1" fmla="*/ 485775 w 676560"/>
                        <a:gd name="connsiteY1" fmla="*/ 3239 h 10668"/>
                        <a:gd name="connsiteX2" fmla="*/ 625697 w 676560"/>
                        <a:gd name="connsiteY2" fmla="*/ 6096 h 10668"/>
                        <a:gd name="connsiteX3" fmla="*/ 676561 w 676560"/>
                        <a:gd name="connsiteY3" fmla="*/ 3905 h 10668"/>
                        <a:gd name="connsiteX4" fmla="*/ 485775 w 676560"/>
                        <a:gd name="connsiteY4" fmla="*/ 0 h 10668"/>
                        <a:gd name="connsiteX5" fmla="*/ 77534 w 676560"/>
                        <a:gd name="connsiteY5" fmla="*/ 4572 h 10668"/>
                        <a:gd name="connsiteX6" fmla="*/ 1810 w 676560"/>
                        <a:gd name="connsiteY6" fmla="*/ 7334 h 10668"/>
                        <a:gd name="connsiteX7" fmla="*/ 1810 w 676560"/>
                        <a:gd name="connsiteY7" fmla="*/ 7334 h 10668"/>
                        <a:gd name="connsiteX8" fmla="*/ 1810 w 676560"/>
                        <a:gd name="connsiteY8" fmla="*/ 7334 h 10668"/>
                        <a:gd name="connsiteX9" fmla="*/ 0 w 676560"/>
                        <a:gd name="connsiteY9" fmla="*/ 7430 h 10668"/>
                        <a:gd name="connsiteX10" fmla="*/ 0 w 676560"/>
                        <a:gd name="connsiteY10" fmla="*/ 10668 h 10668"/>
                        <a:gd name="connsiteX11" fmla="*/ 77534 w 676560"/>
                        <a:gd name="connsiteY11" fmla="*/ 7906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0668">
                          <a:moveTo>
                            <a:pt x="77534" y="7906"/>
                          </a:moveTo>
                          <a:lnTo>
                            <a:pt x="485775" y="3239"/>
                          </a:lnTo>
                          <a:lnTo>
                            <a:pt x="625697" y="6096"/>
                          </a:lnTo>
                          <a:lnTo>
                            <a:pt x="676561" y="3905"/>
                          </a:lnTo>
                          <a:lnTo>
                            <a:pt x="485775" y="0"/>
                          </a:lnTo>
                          <a:lnTo>
                            <a:pt x="77534" y="4572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1810" y="7334"/>
                          </a:lnTo>
                          <a:lnTo>
                            <a:pt x="0" y="7430"/>
                          </a:lnTo>
                          <a:lnTo>
                            <a:pt x="0" y="10668"/>
                          </a:lnTo>
                          <a:lnTo>
                            <a:pt x="77534" y="7906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6" name="Vrije vorm: vorm 18685">
                      <a:extLst>
                        <a:ext uri="{FF2B5EF4-FFF2-40B4-BE49-F238E27FC236}">
                          <a16:creationId xmlns:a16="http://schemas.microsoft.com/office/drawing/2014/main" id="{A3B7AAC9-2333-506F-6A6C-9852FC88994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177" y="2570194"/>
                      <a:ext cx="226409" cy="10001"/>
                    </a:xfrm>
                    <a:custGeom>
                      <a:avLst/>
                      <a:gdLst>
                        <a:gd name="connsiteX0" fmla="*/ 175546 w 226409"/>
                        <a:gd name="connsiteY0" fmla="*/ 2477 h 10001"/>
                        <a:gd name="connsiteX1" fmla="*/ 66961 w 226409"/>
                        <a:gd name="connsiteY1" fmla="*/ 0 h 10001"/>
                        <a:gd name="connsiteX2" fmla="*/ 0 w 226409"/>
                        <a:gd name="connsiteY2" fmla="*/ 2477 h 10001"/>
                        <a:gd name="connsiteX3" fmla="*/ 17526 w 226409"/>
                        <a:gd name="connsiteY3" fmla="*/ 5048 h 10001"/>
                        <a:gd name="connsiteX4" fmla="*/ 66865 w 226409"/>
                        <a:gd name="connsiteY4" fmla="*/ 3239 h 10001"/>
                        <a:gd name="connsiteX5" fmla="*/ 175450 w 226409"/>
                        <a:gd name="connsiteY5" fmla="*/ 5715 h 10001"/>
                        <a:gd name="connsiteX6" fmla="*/ 212788 w 226409"/>
                        <a:gd name="connsiteY6" fmla="*/ 10001 h 10001"/>
                        <a:gd name="connsiteX7" fmla="*/ 226409 w 226409"/>
                        <a:gd name="connsiteY7" fmla="*/ 8287 h 10001"/>
                        <a:gd name="connsiteX8" fmla="*/ 175450 w 226409"/>
                        <a:gd name="connsiteY8" fmla="*/ 2477 h 10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0001">
                          <a:moveTo>
                            <a:pt x="175546" y="2477"/>
                          </a:moveTo>
                          <a:cubicBezTo>
                            <a:pt x="139351" y="2381"/>
                            <a:pt x="103060" y="1524"/>
                            <a:pt x="66961" y="0"/>
                          </a:cubicBezTo>
                          <a:cubicBezTo>
                            <a:pt x="44767" y="1143"/>
                            <a:pt x="22384" y="1905"/>
                            <a:pt x="0" y="2477"/>
                          </a:cubicBezTo>
                          <a:cubicBezTo>
                            <a:pt x="5810" y="3429"/>
                            <a:pt x="11716" y="4191"/>
                            <a:pt x="17526" y="5048"/>
                          </a:cubicBezTo>
                          <a:cubicBezTo>
                            <a:pt x="34004" y="4477"/>
                            <a:pt x="50482" y="4000"/>
                            <a:pt x="66865" y="3239"/>
                          </a:cubicBezTo>
                          <a:cubicBezTo>
                            <a:pt x="102965" y="4763"/>
                            <a:pt x="139255" y="5620"/>
                            <a:pt x="175450" y="5715"/>
                          </a:cubicBezTo>
                          <a:cubicBezTo>
                            <a:pt x="187833" y="7239"/>
                            <a:pt x="200311" y="8573"/>
                            <a:pt x="212788" y="10001"/>
                          </a:cubicBezTo>
                          <a:cubicBezTo>
                            <a:pt x="217360" y="9430"/>
                            <a:pt x="221932" y="8954"/>
                            <a:pt x="226409" y="8287"/>
                          </a:cubicBezTo>
                          <a:cubicBezTo>
                            <a:pt x="209359" y="6477"/>
                            <a:pt x="192310" y="4572"/>
                            <a:pt x="175450" y="247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7" name="Vrije vorm: vorm 18686">
                      <a:extLst>
                        <a:ext uri="{FF2B5EF4-FFF2-40B4-BE49-F238E27FC236}">
                          <a16:creationId xmlns:a16="http://schemas.microsoft.com/office/drawing/2014/main" id="{FE6C32AA-4FA6-6E41-2519-4910D8C7555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5335"/>
                      <a:ext cx="1631727" cy="14573"/>
                    </a:xfrm>
                    <a:custGeom>
                      <a:avLst/>
                      <a:gdLst>
                        <a:gd name="connsiteX0" fmla="*/ 1264349 w 1631727"/>
                        <a:gd name="connsiteY0" fmla="*/ 3238 h 14573"/>
                        <a:gd name="connsiteX1" fmla="*/ 1533811 w 1631727"/>
                        <a:gd name="connsiteY1" fmla="*/ 6096 h 14573"/>
                        <a:gd name="connsiteX2" fmla="*/ 1631728 w 1631727"/>
                        <a:gd name="connsiteY2" fmla="*/ 3810 h 14573"/>
                        <a:gd name="connsiteX3" fmla="*/ 1264444 w 1631727"/>
                        <a:gd name="connsiteY3" fmla="*/ 0 h 14573"/>
                        <a:gd name="connsiteX4" fmla="*/ 478155 w 1631727"/>
                        <a:gd name="connsiteY4" fmla="*/ 4763 h 14573"/>
                        <a:gd name="connsiteX5" fmla="*/ 0 w 1631727"/>
                        <a:gd name="connsiteY5" fmla="*/ 13716 h 14573"/>
                        <a:gd name="connsiteX6" fmla="*/ 127444 w 1631727"/>
                        <a:gd name="connsiteY6" fmla="*/ 14573 h 14573"/>
                        <a:gd name="connsiteX7" fmla="*/ 478155 w 1631727"/>
                        <a:gd name="connsiteY7" fmla="*/ 8001 h 14573"/>
                        <a:gd name="connsiteX8" fmla="*/ 1264349 w 1631727"/>
                        <a:gd name="connsiteY8" fmla="*/ 3238 h 145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4573">
                          <a:moveTo>
                            <a:pt x="1264349" y="3238"/>
                          </a:moveTo>
                          <a:lnTo>
                            <a:pt x="1533811" y="6096"/>
                          </a:lnTo>
                          <a:lnTo>
                            <a:pt x="1631728" y="3810"/>
                          </a:lnTo>
                          <a:lnTo>
                            <a:pt x="1264444" y="0"/>
                          </a:lnTo>
                          <a:lnTo>
                            <a:pt x="478155" y="4763"/>
                          </a:lnTo>
                          <a:lnTo>
                            <a:pt x="0" y="13716"/>
                          </a:lnTo>
                          <a:lnTo>
                            <a:pt x="127444" y="14573"/>
                          </a:lnTo>
                          <a:lnTo>
                            <a:pt x="478155" y="8001"/>
                          </a:lnTo>
                          <a:lnTo>
                            <a:pt x="1264349" y="3238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8" name="Vrije vorm: vorm 18687">
                      <a:extLst>
                        <a:ext uri="{FF2B5EF4-FFF2-40B4-BE49-F238E27FC236}">
                          <a16:creationId xmlns:a16="http://schemas.microsoft.com/office/drawing/2014/main" id="{5B8F4DD0-3AE3-ECE3-F6EA-F435FCB49F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36881"/>
                      <a:ext cx="384143" cy="10668"/>
                    </a:xfrm>
                    <a:custGeom>
                      <a:avLst/>
                      <a:gdLst>
                        <a:gd name="connsiteX0" fmla="*/ 298037 w 384143"/>
                        <a:gd name="connsiteY0" fmla="*/ 4953 h 10668"/>
                        <a:gd name="connsiteX1" fmla="*/ 361093 w 384143"/>
                        <a:gd name="connsiteY1" fmla="*/ 10668 h 10668"/>
                        <a:gd name="connsiteX2" fmla="*/ 384143 w 384143"/>
                        <a:gd name="connsiteY2" fmla="*/ 9525 h 10668"/>
                        <a:gd name="connsiteX3" fmla="*/ 298037 w 384143"/>
                        <a:gd name="connsiteY3" fmla="*/ 1715 h 10668"/>
                        <a:gd name="connsiteX4" fmla="*/ 112681 w 384143"/>
                        <a:gd name="connsiteY4" fmla="*/ 0 h 10668"/>
                        <a:gd name="connsiteX5" fmla="*/ 0 w 384143"/>
                        <a:gd name="connsiteY5" fmla="*/ 6382 h 10668"/>
                        <a:gd name="connsiteX6" fmla="*/ 30004 w 384143"/>
                        <a:gd name="connsiteY6" fmla="*/ 7906 h 10668"/>
                        <a:gd name="connsiteX7" fmla="*/ 112681 w 384143"/>
                        <a:gd name="connsiteY7" fmla="*/ 3239 h 10668"/>
                        <a:gd name="connsiteX8" fmla="*/ 298037 w 384143"/>
                        <a:gd name="connsiteY8" fmla="*/ 4953 h 10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0668">
                          <a:moveTo>
                            <a:pt x="298037" y="4953"/>
                          </a:moveTo>
                          <a:cubicBezTo>
                            <a:pt x="319088" y="6763"/>
                            <a:pt x="340138" y="8668"/>
                            <a:pt x="361093" y="10668"/>
                          </a:cubicBezTo>
                          <a:cubicBezTo>
                            <a:pt x="368808" y="10287"/>
                            <a:pt x="376428" y="9906"/>
                            <a:pt x="384143" y="9525"/>
                          </a:cubicBezTo>
                          <a:cubicBezTo>
                            <a:pt x="355473" y="6858"/>
                            <a:pt x="326803" y="4286"/>
                            <a:pt x="298037" y="1715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75057" y="2000"/>
                            <a:pt x="37529" y="4096"/>
                            <a:pt x="0" y="6382"/>
                          </a:cubicBezTo>
                          <a:cubicBezTo>
                            <a:pt x="10001" y="6858"/>
                            <a:pt x="20002" y="7429"/>
                            <a:pt x="30004" y="7906"/>
                          </a:cubicBezTo>
                          <a:cubicBezTo>
                            <a:pt x="57531" y="6287"/>
                            <a:pt x="85058" y="4667"/>
                            <a:pt x="112681" y="3239"/>
                          </a:cubicBezTo>
                          <a:cubicBezTo>
                            <a:pt x="174498" y="3334"/>
                            <a:pt x="236220" y="3905"/>
                            <a:pt x="298037" y="495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89" name="Vrije vorm: vorm 18688">
                      <a:extLst>
                        <a:ext uri="{FF2B5EF4-FFF2-40B4-BE49-F238E27FC236}">
                          <a16:creationId xmlns:a16="http://schemas.microsoft.com/office/drawing/2014/main" id="{952FBCB8-4266-8642-2D3F-E77B4F4BAD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0043" y="2779649"/>
                      <a:ext cx="272510" cy="8382"/>
                    </a:xfrm>
                    <a:custGeom>
                      <a:avLst/>
                      <a:gdLst>
                        <a:gd name="connsiteX0" fmla="*/ 211074 w 272510"/>
                        <a:gd name="connsiteY0" fmla="*/ 3238 h 8382"/>
                        <a:gd name="connsiteX1" fmla="*/ 256127 w 272510"/>
                        <a:gd name="connsiteY1" fmla="*/ 7144 h 8382"/>
                        <a:gd name="connsiteX2" fmla="*/ 272510 w 272510"/>
                        <a:gd name="connsiteY2" fmla="*/ 5334 h 8382"/>
                        <a:gd name="connsiteX3" fmla="*/ 211074 w 272510"/>
                        <a:gd name="connsiteY3" fmla="*/ 0 h 8382"/>
                        <a:gd name="connsiteX4" fmla="*/ 79915 w 272510"/>
                        <a:gd name="connsiteY4" fmla="*/ 762 h 8382"/>
                        <a:gd name="connsiteX5" fmla="*/ 0 w 272510"/>
                        <a:gd name="connsiteY5" fmla="*/ 6667 h 8382"/>
                        <a:gd name="connsiteX6" fmla="*/ 21241 w 272510"/>
                        <a:gd name="connsiteY6" fmla="*/ 8382 h 8382"/>
                        <a:gd name="connsiteX7" fmla="*/ 79915 w 272510"/>
                        <a:gd name="connsiteY7" fmla="*/ 4096 h 8382"/>
                        <a:gd name="connsiteX8" fmla="*/ 211074 w 272510"/>
                        <a:gd name="connsiteY8" fmla="*/ 3334 h 83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510" h="8382">
                          <a:moveTo>
                            <a:pt x="211074" y="3238"/>
                          </a:moveTo>
                          <a:lnTo>
                            <a:pt x="256127" y="7144"/>
                          </a:lnTo>
                          <a:lnTo>
                            <a:pt x="272510" y="5334"/>
                          </a:lnTo>
                          <a:lnTo>
                            <a:pt x="211074" y="0"/>
                          </a:lnTo>
                          <a:cubicBezTo>
                            <a:pt x="167354" y="476"/>
                            <a:pt x="123634" y="667"/>
                            <a:pt x="79915" y="762"/>
                          </a:cubicBezTo>
                          <a:cubicBezTo>
                            <a:pt x="53340" y="2762"/>
                            <a:pt x="26670" y="4763"/>
                            <a:pt x="0" y="6667"/>
                          </a:cubicBezTo>
                          <a:cubicBezTo>
                            <a:pt x="7048" y="7239"/>
                            <a:pt x="14192" y="7810"/>
                            <a:pt x="21241" y="8382"/>
                          </a:cubicBezTo>
                          <a:cubicBezTo>
                            <a:pt x="40767" y="6953"/>
                            <a:pt x="60388" y="5525"/>
                            <a:pt x="79915" y="4096"/>
                          </a:cubicBezTo>
                          <a:cubicBezTo>
                            <a:pt x="123634" y="4096"/>
                            <a:pt x="167354" y="3810"/>
                            <a:pt x="211074" y="3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0" name="Vrije vorm: vorm 18689">
                      <a:extLst>
                        <a:ext uri="{FF2B5EF4-FFF2-40B4-BE49-F238E27FC236}">
                          <a16:creationId xmlns:a16="http://schemas.microsoft.com/office/drawing/2014/main" id="{E4C323D4-81F0-F7F4-1713-36000420257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5891"/>
                      <a:ext cx="338137" cy="10799"/>
                    </a:xfrm>
                    <a:custGeom>
                      <a:avLst/>
                      <a:gdLst>
                        <a:gd name="connsiteX0" fmla="*/ 262414 w 338137"/>
                        <a:gd name="connsiteY0" fmla="*/ 4799 h 10799"/>
                        <a:gd name="connsiteX1" fmla="*/ 317849 w 338137"/>
                        <a:gd name="connsiteY1" fmla="*/ 10799 h 10799"/>
                        <a:gd name="connsiteX2" fmla="*/ 338138 w 338137"/>
                        <a:gd name="connsiteY2" fmla="*/ 9752 h 10799"/>
                        <a:gd name="connsiteX3" fmla="*/ 262509 w 338137"/>
                        <a:gd name="connsiteY3" fmla="*/ 1560 h 10799"/>
                        <a:gd name="connsiteX4" fmla="*/ 99155 w 338137"/>
                        <a:gd name="connsiteY4" fmla="*/ 36 h 10799"/>
                        <a:gd name="connsiteX5" fmla="*/ 0 w 338137"/>
                        <a:gd name="connsiteY5" fmla="*/ 7275 h 10799"/>
                        <a:gd name="connsiteX6" fmla="*/ 26384 w 338137"/>
                        <a:gd name="connsiteY6" fmla="*/ 8609 h 10799"/>
                        <a:gd name="connsiteX7" fmla="*/ 99060 w 338137"/>
                        <a:gd name="connsiteY7" fmla="*/ 3275 h 10799"/>
                        <a:gd name="connsiteX8" fmla="*/ 262414 w 338137"/>
                        <a:gd name="connsiteY8" fmla="*/ 4799 h 1079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137" h="10799">
                          <a:moveTo>
                            <a:pt x="262414" y="4799"/>
                          </a:moveTo>
                          <a:cubicBezTo>
                            <a:pt x="280892" y="6704"/>
                            <a:pt x="299371" y="8704"/>
                            <a:pt x="317849" y="10799"/>
                          </a:cubicBezTo>
                          <a:cubicBezTo>
                            <a:pt x="324612" y="10418"/>
                            <a:pt x="331375" y="10037"/>
                            <a:pt x="338138" y="9752"/>
                          </a:cubicBezTo>
                          <a:cubicBezTo>
                            <a:pt x="312992" y="6894"/>
                            <a:pt x="287750" y="4132"/>
                            <a:pt x="262509" y="1560"/>
                          </a:cubicBezTo>
                          <a:cubicBezTo>
                            <a:pt x="208121" y="417"/>
                            <a:pt x="153638" y="-154"/>
                            <a:pt x="99155" y="36"/>
                          </a:cubicBezTo>
                          <a:cubicBezTo>
                            <a:pt x="66008" y="2227"/>
                            <a:pt x="32957" y="4608"/>
                            <a:pt x="0" y="7275"/>
                          </a:cubicBezTo>
                          <a:cubicBezTo>
                            <a:pt x="8858" y="7656"/>
                            <a:pt x="17621" y="8228"/>
                            <a:pt x="26384" y="8609"/>
                          </a:cubicBezTo>
                          <a:cubicBezTo>
                            <a:pt x="50578" y="6799"/>
                            <a:pt x="74771" y="4894"/>
                            <a:pt x="99060" y="3275"/>
                          </a:cubicBezTo>
                          <a:cubicBezTo>
                            <a:pt x="153543" y="3084"/>
                            <a:pt x="208026" y="3560"/>
                            <a:pt x="262414" y="4799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1" name="Vrije vorm: vorm 18690">
                      <a:extLst>
                        <a:ext uri="{FF2B5EF4-FFF2-40B4-BE49-F238E27FC236}">
                          <a16:creationId xmlns:a16="http://schemas.microsoft.com/office/drawing/2014/main" id="{B701E8CF-E53D-CF9A-AA41-DC9A51E715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315" y="2577929"/>
                      <a:ext cx="1809178" cy="37201"/>
                    </a:xfrm>
                    <a:custGeom>
                      <a:avLst/>
                      <a:gdLst>
                        <a:gd name="connsiteX0" fmla="*/ 1810 w 1809178"/>
                        <a:gd name="connsiteY0" fmla="*/ 27126 h 37201"/>
                        <a:gd name="connsiteX1" fmla="*/ 209074 w 1809178"/>
                        <a:gd name="connsiteY1" fmla="*/ 36841 h 37201"/>
                        <a:gd name="connsiteX2" fmla="*/ 484537 w 1809178"/>
                        <a:gd name="connsiteY2" fmla="*/ 32746 h 37201"/>
                        <a:gd name="connsiteX3" fmla="*/ 935355 w 1809178"/>
                        <a:gd name="connsiteY3" fmla="*/ 13029 h 37201"/>
                        <a:gd name="connsiteX4" fmla="*/ 1386459 w 1809178"/>
                        <a:gd name="connsiteY4" fmla="*/ 19506 h 37201"/>
                        <a:gd name="connsiteX5" fmla="*/ 1809179 w 1809178"/>
                        <a:gd name="connsiteY5" fmla="*/ 21030 h 37201"/>
                        <a:gd name="connsiteX6" fmla="*/ 1696593 w 1809178"/>
                        <a:gd name="connsiteY6" fmla="*/ 19220 h 37201"/>
                        <a:gd name="connsiteX7" fmla="*/ 1387602 w 1809178"/>
                        <a:gd name="connsiteY7" fmla="*/ 7314 h 37201"/>
                        <a:gd name="connsiteX8" fmla="*/ 934879 w 1809178"/>
                        <a:gd name="connsiteY8" fmla="*/ 837 h 37201"/>
                        <a:gd name="connsiteX9" fmla="*/ 483203 w 1809178"/>
                        <a:gd name="connsiteY9" fmla="*/ 20649 h 37201"/>
                        <a:gd name="connsiteX10" fmla="*/ 209169 w 1809178"/>
                        <a:gd name="connsiteY10" fmla="*/ 30841 h 37201"/>
                        <a:gd name="connsiteX11" fmla="*/ 80581 w 1809178"/>
                        <a:gd name="connsiteY11" fmla="*/ 29317 h 37201"/>
                        <a:gd name="connsiteX12" fmla="*/ 1810 w 1809178"/>
                        <a:gd name="connsiteY12" fmla="*/ 25697 h 37201"/>
                        <a:gd name="connsiteX13" fmla="*/ 1810 w 1809178"/>
                        <a:gd name="connsiteY13" fmla="*/ 25697 h 37201"/>
                        <a:gd name="connsiteX14" fmla="*/ 0 w 1809178"/>
                        <a:gd name="connsiteY14" fmla="*/ 25602 h 37201"/>
                        <a:gd name="connsiteX15" fmla="*/ 0 w 1809178"/>
                        <a:gd name="connsiteY15" fmla="*/ 27031 h 37201"/>
                        <a:gd name="connsiteX16" fmla="*/ 1810 w 1809178"/>
                        <a:gd name="connsiteY16" fmla="*/ 27221 h 37201"/>
                        <a:gd name="connsiteX17" fmla="*/ 1810 w 1809178"/>
                        <a:gd name="connsiteY17" fmla="*/ 27221 h 372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</a:cxnLst>
                      <a:rect l="l" t="t" r="r" b="b"/>
                      <a:pathLst>
                        <a:path w="1809178" h="37201">
                          <a:moveTo>
                            <a:pt x="1810" y="27126"/>
                          </a:moveTo>
                          <a:cubicBezTo>
                            <a:pt x="70390" y="32936"/>
                            <a:pt x="139732" y="35889"/>
                            <a:pt x="209074" y="36841"/>
                          </a:cubicBezTo>
                          <a:cubicBezTo>
                            <a:pt x="300895" y="38080"/>
                            <a:pt x="392906" y="35984"/>
                            <a:pt x="484537" y="32746"/>
                          </a:cubicBezTo>
                          <a:cubicBezTo>
                            <a:pt x="635127" y="25697"/>
                            <a:pt x="785051" y="15886"/>
                            <a:pt x="935355" y="13029"/>
                          </a:cubicBezTo>
                          <a:cubicBezTo>
                            <a:pt x="1085564" y="10267"/>
                            <a:pt x="1236059" y="14839"/>
                            <a:pt x="1386459" y="19506"/>
                          </a:cubicBezTo>
                          <a:cubicBezTo>
                            <a:pt x="1527239" y="21792"/>
                            <a:pt x="1668304" y="24268"/>
                            <a:pt x="1809179" y="21030"/>
                          </a:cubicBezTo>
                          <a:cubicBezTo>
                            <a:pt x="1771650" y="20839"/>
                            <a:pt x="1734122" y="20173"/>
                            <a:pt x="1696593" y="19220"/>
                          </a:cubicBezTo>
                          <a:cubicBezTo>
                            <a:pt x="1593437" y="16744"/>
                            <a:pt x="1490567" y="11981"/>
                            <a:pt x="1387602" y="7314"/>
                          </a:cubicBezTo>
                          <a:cubicBezTo>
                            <a:pt x="1237107" y="2647"/>
                            <a:pt x="1086231" y="-1925"/>
                            <a:pt x="934879" y="837"/>
                          </a:cubicBezTo>
                          <a:cubicBezTo>
                            <a:pt x="783622" y="3790"/>
                            <a:pt x="633317" y="13600"/>
                            <a:pt x="483203" y="20649"/>
                          </a:cubicBezTo>
                          <a:cubicBezTo>
                            <a:pt x="391954" y="25888"/>
                            <a:pt x="300704" y="30079"/>
                            <a:pt x="209169" y="30841"/>
                          </a:cubicBezTo>
                          <a:cubicBezTo>
                            <a:pt x="166307" y="31222"/>
                            <a:pt x="123444" y="30745"/>
                            <a:pt x="80581" y="29317"/>
                          </a:cubicBezTo>
                          <a:cubicBezTo>
                            <a:pt x="54293" y="28459"/>
                            <a:pt x="28004" y="27316"/>
                            <a:pt x="1810" y="25697"/>
                          </a:cubicBezTo>
                          <a:lnTo>
                            <a:pt x="1810" y="25697"/>
                          </a:lnTo>
                          <a:cubicBezTo>
                            <a:pt x="1238" y="25697"/>
                            <a:pt x="571" y="25602"/>
                            <a:pt x="0" y="25602"/>
                          </a:cubicBezTo>
                          <a:lnTo>
                            <a:pt x="0" y="27031"/>
                          </a:lnTo>
                          <a:cubicBezTo>
                            <a:pt x="571" y="27031"/>
                            <a:pt x="1238" y="27126"/>
                            <a:pt x="1810" y="27221"/>
                          </a:cubicBezTo>
                          <a:lnTo>
                            <a:pt x="1810" y="27221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2" name="Vrije vorm: vorm 18691">
                      <a:extLst>
                        <a:ext uri="{FF2B5EF4-FFF2-40B4-BE49-F238E27FC236}">
                          <a16:creationId xmlns:a16="http://schemas.microsoft.com/office/drawing/2014/main" id="{5246B6FB-B315-3D87-4859-FD0175ACA22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03601" y="2529998"/>
                      <a:ext cx="329755" cy="16478"/>
                    </a:xfrm>
                    <a:custGeom>
                      <a:avLst/>
                      <a:gdLst>
                        <a:gd name="connsiteX0" fmla="*/ 329755 w 329755"/>
                        <a:gd name="connsiteY0" fmla="*/ 16478 h 16478"/>
                        <a:gd name="connsiteX1" fmla="*/ 329755 w 329755"/>
                        <a:gd name="connsiteY1" fmla="*/ 12764 h 16478"/>
                        <a:gd name="connsiteX2" fmla="*/ 326993 w 329755"/>
                        <a:gd name="connsiteY2" fmla="*/ 4191 h 16478"/>
                        <a:gd name="connsiteX3" fmla="*/ 105346 w 329755"/>
                        <a:gd name="connsiteY3" fmla="*/ 0 h 16478"/>
                        <a:gd name="connsiteX4" fmla="*/ 27908 w 329755"/>
                        <a:gd name="connsiteY4" fmla="*/ 2096 h 16478"/>
                        <a:gd name="connsiteX5" fmla="*/ 0 w 329755"/>
                        <a:gd name="connsiteY5" fmla="*/ 2858 h 16478"/>
                        <a:gd name="connsiteX6" fmla="*/ 104299 w 329755"/>
                        <a:gd name="connsiteY6" fmla="*/ 12192 h 16478"/>
                        <a:gd name="connsiteX7" fmla="*/ 329184 w 329755"/>
                        <a:gd name="connsiteY7" fmla="*/ 16478 h 16478"/>
                        <a:gd name="connsiteX8" fmla="*/ 329755 w 329755"/>
                        <a:gd name="connsiteY8" fmla="*/ 16478 h 16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29755" h="16478">
                          <a:moveTo>
                            <a:pt x="329755" y="16478"/>
                          </a:moveTo>
                          <a:lnTo>
                            <a:pt x="329755" y="12764"/>
                          </a:lnTo>
                          <a:cubicBezTo>
                            <a:pt x="328994" y="9906"/>
                            <a:pt x="328041" y="7049"/>
                            <a:pt x="326993" y="4191"/>
                          </a:cubicBezTo>
                          <a:cubicBezTo>
                            <a:pt x="253079" y="3334"/>
                            <a:pt x="179165" y="2000"/>
                            <a:pt x="105346" y="0"/>
                          </a:cubicBezTo>
                          <a:cubicBezTo>
                            <a:pt x="79534" y="762"/>
                            <a:pt x="53721" y="1429"/>
                            <a:pt x="27908" y="2096"/>
                          </a:cubicBezTo>
                          <a:cubicBezTo>
                            <a:pt x="18574" y="2286"/>
                            <a:pt x="9334" y="2667"/>
                            <a:pt x="0" y="2858"/>
                          </a:cubicBezTo>
                          <a:cubicBezTo>
                            <a:pt x="34766" y="6096"/>
                            <a:pt x="69532" y="9239"/>
                            <a:pt x="104299" y="12192"/>
                          </a:cubicBezTo>
                          <a:cubicBezTo>
                            <a:pt x="179165" y="14192"/>
                            <a:pt x="254127" y="15621"/>
                            <a:pt x="329184" y="16478"/>
                          </a:cubicBezTo>
                          <a:cubicBezTo>
                            <a:pt x="329374" y="16478"/>
                            <a:pt x="329565" y="16478"/>
                            <a:pt x="329755" y="1647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3" name="Vrije vorm: vorm 18692">
                      <a:extLst>
                        <a:ext uri="{FF2B5EF4-FFF2-40B4-BE49-F238E27FC236}">
                          <a16:creationId xmlns:a16="http://schemas.microsoft.com/office/drawing/2014/main" id="{F606C3A2-145B-4A1D-235A-5C4085C0014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163122" y="2798222"/>
                      <a:ext cx="1869566" cy="57150"/>
                    </a:xfrm>
                    <a:custGeom>
                      <a:avLst/>
                      <a:gdLst>
                        <a:gd name="connsiteX0" fmla="*/ 1451515 w 1869566"/>
                        <a:gd name="connsiteY0" fmla="*/ 9620 h 57150"/>
                        <a:gd name="connsiteX1" fmla="*/ 999173 w 1869566"/>
                        <a:gd name="connsiteY1" fmla="*/ 12478 h 57150"/>
                        <a:gd name="connsiteX2" fmla="*/ 772954 w 1869566"/>
                        <a:gd name="connsiteY2" fmla="*/ 8763 h 57150"/>
                        <a:gd name="connsiteX3" fmla="*/ 546354 w 1869566"/>
                        <a:gd name="connsiteY3" fmla="*/ 12287 h 57150"/>
                        <a:gd name="connsiteX4" fmla="*/ 288607 w 1869566"/>
                        <a:gd name="connsiteY4" fmla="*/ 29718 h 57150"/>
                        <a:gd name="connsiteX5" fmla="*/ 0 w 1869566"/>
                        <a:gd name="connsiteY5" fmla="*/ 57150 h 57150"/>
                        <a:gd name="connsiteX6" fmla="*/ 0 w 1869566"/>
                        <a:gd name="connsiteY6" fmla="*/ 57150 h 57150"/>
                        <a:gd name="connsiteX7" fmla="*/ 547021 w 1869566"/>
                        <a:gd name="connsiteY7" fmla="*/ 18383 h 57150"/>
                        <a:gd name="connsiteX8" fmla="*/ 772858 w 1869566"/>
                        <a:gd name="connsiteY8" fmla="*/ 14859 h 57150"/>
                        <a:gd name="connsiteX9" fmla="*/ 999077 w 1869566"/>
                        <a:gd name="connsiteY9" fmla="*/ 18574 h 57150"/>
                        <a:gd name="connsiteX10" fmla="*/ 1451991 w 1869566"/>
                        <a:gd name="connsiteY10" fmla="*/ 15716 h 57150"/>
                        <a:gd name="connsiteX11" fmla="*/ 1869567 w 1869566"/>
                        <a:gd name="connsiteY11" fmla="*/ 0 h 57150"/>
                        <a:gd name="connsiteX12" fmla="*/ 1869567 w 1869566"/>
                        <a:gd name="connsiteY12" fmla="*/ 0 h 57150"/>
                        <a:gd name="connsiteX13" fmla="*/ 1649349 w 1869566"/>
                        <a:gd name="connsiteY13" fmla="*/ 5810 h 57150"/>
                        <a:gd name="connsiteX14" fmla="*/ 1451705 w 1869566"/>
                        <a:gd name="connsiteY14" fmla="*/ 9620 h 5715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</a:cxnLst>
                      <a:rect l="l" t="t" r="r" b="b"/>
                      <a:pathLst>
                        <a:path w="1869566" h="57150">
                          <a:moveTo>
                            <a:pt x="1451515" y="9620"/>
                          </a:moveTo>
                          <a:cubicBezTo>
                            <a:pt x="1300734" y="12859"/>
                            <a:pt x="1149858" y="14192"/>
                            <a:pt x="999173" y="12478"/>
                          </a:cubicBezTo>
                          <a:cubicBezTo>
                            <a:pt x="923830" y="11716"/>
                            <a:pt x="848487" y="9620"/>
                            <a:pt x="772954" y="8763"/>
                          </a:cubicBezTo>
                          <a:cubicBezTo>
                            <a:pt x="697420" y="7906"/>
                            <a:pt x="621697" y="9334"/>
                            <a:pt x="546354" y="12287"/>
                          </a:cubicBezTo>
                          <a:cubicBezTo>
                            <a:pt x="460057" y="16288"/>
                            <a:pt x="374237" y="22384"/>
                            <a:pt x="288607" y="29718"/>
                          </a:cubicBezTo>
                          <a:cubicBezTo>
                            <a:pt x="192119" y="37909"/>
                            <a:pt x="96012" y="47530"/>
                            <a:pt x="0" y="57150"/>
                          </a:cubicBezTo>
                          <a:lnTo>
                            <a:pt x="0" y="57150"/>
                          </a:lnTo>
                          <a:cubicBezTo>
                            <a:pt x="181737" y="40958"/>
                            <a:pt x="363855" y="24765"/>
                            <a:pt x="547021" y="18383"/>
                          </a:cubicBezTo>
                          <a:cubicBezTo>
                            <a:pt x="622268" y="15430"/>
                            <a:pt x="697516" y="14002"/>
                            <a:pt x="772858" y="14859"/>
                          </a:cubicBezTo>
                          <a:cubicBezTo>
                            <a:pt x="848201" y="15621"/>
                            <a:pt x="923544" y="17812"/>
                            <a:pt x="999077" y="18574"/>
                          </a:cubicBezTo>
                          <a:cubicBezTo>
                            <a:pt x="1150049" y="20288"/>
                            <a:pt x="1301115" y="18955"/>
                            <a:pt x="1451991" y="15716"/>
                          </a:cubicBezTo>
                          <a:cubicBezTo>
                            <a:pt x="1591342" y="11716"/>
                            <a:pt x="1730502" y="6191"/>
                            <a:pt x="1869567" y="0"/>
                          </a:cubicBezTo>
                          <a:lnTo>
                            <a:pt x="1869567" y="0"/>
                          </a:lnTo>
                          <a:cubicBezTo>
                            <a:pt x="1796129" y="2096"/>
                            <a:pt x="1722692" y="4096"/>
                            <a:pt x="1649349" y="5810"/>
                          </a:cubicBezTo>
                          <a:cubicBezTo>
                            <a:pt x="1583531" y="7334"/>
                            <a:pt x="1517618" y="8668"/>
                            <a:pt x="1451705" y="962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4" name="Vrije vorm: vorm 18693">
                      <a:extLst>
                        <a:ext uri="{FF2B5EF4-FFF2-40B4-BE49-F238E27FC236}">
                          <a16:creationId xmlns:a16="http://schemas.microsoft.com/office/drawing/2014/main" id="{B9603167-2BED-E155-B766-398429AEF3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744" y="2760599"/>
                      <a:ext cx="588454" cy="22773"/>
                    </a:xfrm>
                    <a:custGeom>
                      <a:avLst/>
                      <a:gdLst>
                        <a:gd name="connsiteX0" fmla="*/ 1810 w 588454"/>
                        <a:gd name="connsiteY0" fmla="*/ 15907 h 22773"/>
                        <a:gd name="connsiteX1" fmla="*/ 140208 w 588454"/>
                        <a:gd name="connsiteY1" fmla="*/ 22479 h 22773"/>
                        <a:gd name="connsiteX2" fmla="*/ 446913 w 588454"/>
                        <a:gd name="connsiteY2" fmla="*/ 14573 h 22773"/>
                        <a:gd name="connsiteX3" fmla="*/ 588455 w 588454"/>
                        <a:gd name="connsiteY3" fmla="*/ 0 h 22773"/>
                        <a:gd name="connsiteX4" fmla="*/ 513302 w 588454"/>
                        <a:gd name="connsiteY4" fmla="*/ 5143 h 22773"/>
                        <a:gd name="connsiteX5" fmla="*/ 445961 w 588454"/>
                        <a:gd name="connsiteY5" fmla="*/ 8572 h 22773"/>
                        <a:gd name="connsiteX6" fmla="*/ 140494 w 588454"/>
                        <a:gd name="connsiteY6" fmla="*/ 16478 h 22773"/>
                        <a:gd name="connsiteX7" fmla="*/ 53340 w 588454"/>
                        <a:gd name="connsiteY7" fmla="*/ 15812 h 22773"/>
                        <a:gd name="connsiteX8" fmla="*/ 1810 w 588454"/>
                        <a:gd name="connsiteY8" fmla="*/ 14383 h 22773"/>
                        <a:gd name="connsiteX9" fmla="*/ 1810 w 588454"/>
                        <a:gd name="connsiteY9" fmla="*/ 14383 h 22773"/>
                        <a:gd name="connsiteX10" fmla="*/ 0 w 588454"/>
                        <a:gd name="connsiteY10" fmla="*/ 14383 h 22773"/>
                        <a:gd name="connsiteX11" fmla="*/ 0 w 588454"/>
                        <a:gd name="connsiteY11" fmla="*/ 15907 h 22773"/>
                        <a:gd name="connsiteX12" fmla="*/ 1810 w 588454"/>
                        <a:gd name="connsiteY12" fmla="*/ 16002 h 22773"/>
                        <a:gd name="connsiteX13" fmla="*/ 1810 w 588454"/>
                        <a:gd name="connsiteY13" fmla="*/ 16002 h 2277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</a:cxnLst>
                      <a:rect l="l" t="t" r="r" b="b"/>
                      <a:pathLst>
                        <a:path w="588454" h="22773">
                          <a:moveTo>
                            <a:pt x="1810" y="15907"/>
                          </a:moveTo>
                          <a:cubicBezTo>
                            <a:pt x="47815" y="18764"/>
                            <a:pt x="93917" y="21146"/>
                            <a:pt x="140208" y="22479"/>
                          </a:cubicBezTo>
                          <a:cubicBezTo>
                            <a:pt x="242507" y="23717"/>
                            <a:pt x="344996" y="21050"/>
                            <a:pt x="446913" y="14573"/>
                          </a:cubicBezTo>
                          <a:cubicBezTo>
                            <a:pt x="494348" y="10573"/>
                            <a:pt x="541592" y="5620"/>
                            <a:pt x="588455" y="0"/>
                          </a:cubicBezTo>
                          <a:cubicBezTo>
                            <a:pt x="563404" y="1905"/>
                            <a:pt x="538353" y="3620"/>
                            <a:pt x="513302" y="5143"/>
                          </a:cubicBezTo>
                          <a:cubicBezTo>
                            <a:pt x="490823" y="6477"/>
                            <a:pt x="468440" y="7620"/>
                            <a:pt x="445961" y="8572"/>
                          </a:cubicBezTo>
                          <a:cubicBezTo>
                            <a:pt x="344519" y="15050"/>
                            <a:pt x="242411" y="17717"/>
                            <a:pt x="140494" y="16478"/>
                          </a:cubicBezTo>
                          <a:cubicBezTo>
                            <a:pt x="111443" y="16574"/>
                            <a:pt x="82391" y="16383"/>
                            <a:pt x="53340" y="15812"/>
                          </a:cubicBezTo>
                          <a:cubicBezTo>
                            <a:pt x="36195" y="15526"/>
                            <a:pt x="18955" y="14954"/>
                            <a:pt x="1810" y="14383"/>
                          </a:cubicBezTo>
                          <a:lnTo>
                            <a:pt x="1810" y="14383"/>
                          </a:lnTo>
                          <a:cubicBezTo>
                            <a:pt x="1238" y="14383"/>
                            <a:pt x="571" y="14383"/>
                            <a:pt x="0" y="14383"/>
                          </a:cubicBezTo>
                          <a:lnTo>
                            <a:pt x="0" y="15907"/>
                          </a:lnTo>
                          <a:cubicBezTo>
                            <a:pt x="571" y="15907"/>
                            <a:pt x="1238" y="15907"/>
                            <a:pt x="1810" y="16002"/>
                          </a:cubicBezTo>
                          <a:lnTo>
                            <a:pt x="1810" y="16002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5" name="Vrije vorm: vorm 18694">
                      <a:extLst>
                        <a:ext uri="{FF2B5EF4-FFF2-40B4-BE49-F238E27FC236}">
                          <a16:creationId xmlns:a16="http://schemas.microsoft.com/office/drawing/2014/main" id="{30FF6957-13D0-A0EA-D9AB-28472B1AEB8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6940" y="2779841"/>
                      <a:ext cx="832104" cy="36955"/>
                    </a:xfrm>
                    <a:custGeom>
                      <a:avLst/>
                      <a:gdLst>
                        <a:gd name="connsiteX0" fmla="*/ 644557 w 832104"/>
                        <a:gd name="connsiteY0" fmla="*/ 3332 h 36955"/>
                        <a:gd name="connsiteX1" fmla="*/ 240792 w 832104"/>
                        <a:gd name="connsiteY1" fmla="*/ 6285 h 36955"/>
                        <a:gd name="connsiteX2" fmla="*/ 126206 w 832104"/>
                        <a:gd name="connsiteY2" fmla="*/ 17715 h 36955"/>
                        <a:gd name="connsiteX3" fmla="*/ 0 w 832104"/>
                        <a:gd name="connsiteY3" fmla="*/ 36955 h 36955"/>
                        <a:gd name="connsiteX4" fmla="*/ 241649 w 832104"/>
                        <a:gd name="connsiteY4" fmla="*/ 12285 h 36955"/>
                        <a:gd name="connsiteX5" fmla="*/ 643890 w 832104"/>
                        <a:gd name="connsiteY5" fmla="*/ 9428 h 36955"/>
                        <a:gd name="connsiteX6" fmla="*/ 832104 w 832104"/>
                        <a:gd name="connsiteY6" fmla="*/ 13809 h 36955"/>
                        <a:gd name="connsiteX7" fmla="*/ 732187 w 832104"/>
                        <a:gd name="connsiteY7" fmla="*/ 7999 h 36955"/>
                        <a:gd name="connsiteX8" fmla="*/ 644461 w 832104"/>
                        <a:gd name="connsiteY8" fmla="*/ 3332 h 3695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832104" h="36955">
                          <a:moveTo>
                            <a:pt x="644557" y="3332"/>
                          </a:moveTo>
                          <a:cubicBezTo>
                            <a:pt x="510254" y="-954"/>
                            <a:pt x="375190" y="-2193"/>
                            <a:pt x="240792" y="6285"/>
                          </a:cubicBezTo>
                          <a:cubicBezTo>
                            <a:pt x="202406" y="9237"/>
                            <a:pt x="164211" y="13047"/>
                            <a:pt x="126206" y="17715"/>
                          </a:cubicBezTo>
                          <a:cubicBezTo>
                            <a:pt x="83629" y="22953"/>
                            <a:pt x="41529" y="29240"/>
                            <a:pt x="0" y="36955"/>
                          </a:cubicBezTo>
                          <a:cubicBezTo>
                            <a:pt x="79343" y="24287"/>
                            <a:pt x="160401" y="16476"/>
                            <a:pt x="241649" y="12285"/>
                          </a:cubicBezTo>
                          <a:cubicBezTo>
                            <a:pt x="375190" y="3808"/>
                            <a:pt x="509873" y="5142"/>
                            <a:pt x="643890" y="9428"/>
                          </a:cubicBezTo>
                          <a:cubicBezTo>
                            <a:pt x="706660" y="10380"/>
                            <a:pt x="769334" y="12095"/>
                            <a:pt x="832104" y="13809"/>
                          </a:cubicBezTo>
                          <a:cubicBezTo>
                            <a:pt x="798767" y="11809"/>
                            <a:pt x="765524" y="9809"/>
                            <a:pt x="732187" y="7999"/>
                          </a:cubicBezTo>
                          <a:cubicBezTo>
                            <a:pt x="702945" y="6380"/>
                            <a:pt x="673703" y="4761"/>
                            <a:pt x="644461" y="333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6" name="Vrije vorm: vorm 18695">
                      <a:extLst>
                        <a:ext uri="{FF2B5EF4-FFF2-40B4-BE49-F238E27FC236}">
                          <a16:creationId xmlns:a16="http://schemas.microsoft.com/office/drawing/2014/main" id="{68D6DB38-957A-174D-D5CB-74DCDB3B812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679978" y="2690685"/>
                      <a:ext cx="352996" cy="7334"/>
                    </a:xfrm>
                    <a:custGeom>
                      <a:avLst/>
                      <a:gdLst>
                        <a:gd name="connsiteX0" fmla="*/ 72104 w 352996"/>
                        <a:gd name="connsiteY0" fmla="*/ 2476 h 7334"/>
                        <a:gd name="connsiteX1" fmla="*/ 0 w 352996"/>
                        <a:gd name="connsiteY1" fmla="*/ 3905 h 7334"/>
                        <a:gd name="connsiteX2" fmla="*/ 135255 w 352996"/>
                        <a:gd name="connsiteY2" fmla="*/ 7334 h 7334"/>
                        <a:gd name="connsiteX3" fmla="*/ 352996 w 352996"/>
                        <a:gd name="connsiteY3" fmla="*/ 6096 h 7334"/>
                        <a:gd name="connsiteX4" fmla="*/ 352996 w 352996"/>
                        <a:gd name="connsiteY4" fmla="*/ 0 h 7334"/>
                        <a:gd name="connsiteX5" fmla="*/ 135350 w 352996"/>
                        <a:gd name="connsiteY5" fmla="*/ 1238 h 7334"/>
                        <a:gd name="connsiteX6" fmla="*/ 72200 w 352996"/>
                        <a:gd name="connsiteY6" fmla="*/ 2476 h 733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352996" h="7334">
                          <a:moveTo>
                            <a:pt x="72104" y="2476"/>
                          </a:moveTo>
                          <a:cubicBezTo>
                            <a:pt x="48101" y="2953"/>
                            <a:pt x="24098" y="3524"/>
                            <a:pt x="0" y="3905"/>
                          </a:cubicBezTo>
                          <a:cubicBezTo>
                            <a:pt x="45053" y="5239"/>
                            <a:pt x="90107" y="6382"/>
                            <a:pt x="135255" y="7334"/>
                          </a:cubicBezTo>
                          <a:cubicBezTo>
                            <a:pt x="207836" y="7334"/>
                            <a:pt x="280416" y="6858"/>
                            <a:pt x="352996" y="6096"/>
                          </a:cubicBezTo>
                          <a:lnTo>
                            <a:pt x="352996" y="0"/>
                          </a:lnTo>
                          <a:cubicBezTo>
                            <a:pt x="280511" y="762"/>
                            <a:pt x="207931" y="1238"/>
                            <a:pt x="135350" y="1238"/>
                          </a:cubicBezTo>
                          <a:cubicBezTo>
                            <a:pt x="114300" y="1714"/>
                            <a:pt x="93250" y="2096"/>
                            <a:pt x="72200" y="2476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7" name="Vrije vorm: vorm 18696">
                      <a:extLst>
                        <a:ext uri="{FF2B5EF4-FFF2-40B4-BE49-F238E27FC236}">
                          <a16:creationId xmlns:a16="http://schemas.microsoft.com/office/drawing/2014/main" id="{B9EB46B6-790F-D22F-034F-206E00258DC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02167" y="2621724"/>
                      <a:ext cx="219932" cy="12287"/>
                    </a:xfrm>
                    <a:custGeom>
                      <a:avLst/>
                      <a:gdLst>
                        <a:gd name="connsiteX0" fmla="*/ 64865 w 219932"/>
                        <a:gd name="connsiteY0" fmla="*/ 762 h 12287"/>
                        <a:gd name="connsiteX1" fmla="*/ 34195 w 219932"/>
                        <a:gd name="connsiteY1" fmla="*/ 381 h 12287"/>
                        <a:gd name="connsiteX2" fmla="*/ 0 w 219932"/>
                        <a:gd name="connsiteY2" fmla="*/ 0 h 12287"/>
                        <a:gd name="connsiteX3" fmla="*/ 63913 w 219932"/>
                        <a:gd name="connsiteY3" fmla="*/ 6858 h 12287"/>
                        <a:gd name="connsiteX4" fmla="*/ 170021 w 219932"/>
                        <a:gd name="connsiteY4" fmla="*/ 12287 h 12287"/>
                        <a:gd name="connsiteX5" fmla="*/ 219932 w 219932"/>
                        <a:gd name="connsiteY5" fmla="*/ 11430 h 12287"/>
                        <a:gd name="connsiteX6" fmla="*/ 193643 w 219932"/>
                        <a:gd name="connsiteY6" fmla="*/ 8668 h 12287"/>
                        <a:gd name="connsiteX7" fmla="*/ 170783 w 219932"/>
                        <a:gd name="connsiteY7" fmla="*/ 6191 h 12287"/>
                        <a:gd name="connsiteX8" fmla="*/ 64865 w 219932"/>
                        <a:gd name="connsiteY8" fmla="*/ 762 h 1228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19932" h="12287">
                          <a:moveTo>
                            <a:pt x="64865" y="762"/>
                          </a:moveTo>
                          <a:cubicBezTo>
                            <a:pt x="54673" y="667"/>
                            <a:pt x="44386" y="476"/>
                            <a:pt x="34195" y="381"/>
                          </a:cubicBezTo>
                          <a:cubicBezTo>
                            <a:pt x="22765" y="286"/>
                            <a:pt x="11430" y="95"/>
                            <a:pt x="0" y="0"/>
                          </a:cubicBezTo>
                          <a:cubicBezTo>
                            <a:pt x="21241" y="2381"/>
                            <a:pt x="42577" y="4667"/>
                            <a:pt x="63913" y="6858"/>
                          </a:cubicBezTo>
                          <a:cubicBezTo>
                            <a:pt x="99250" y="8858"/>
                            <a:pt x="134588" y="10668"/>
                            <a:pt x="170021" y="12287"/>
                          </a:cubicBezTo>
                          <a:lnTo>
                            <a:pt x="219932" y="11430"/>
                          </a:lnTo>
                          <a:lnTo>
                            <a:pt x="193643" y="8668"/>
                          </a:lnTo>
                          <a:lnTo>
                            <a:pt x="170783" y="6191"/>
                          </a:lnTo>
                          <a:cubicBezTo>
                            <a:pt x="135446" y="4572"/>
                            <a:pt x="100108" y="2762"/>
                            <a:pt x="64865" y="76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8" name="Vrije vorm: vorm 18697">
                      <a:extLst>
                        <a:ext uri="{FF2B5EF4-FFF2-40B4-BE49-F238E27FC236}">
                          <a16:creationId xmlns:a16="http://schemas.microsoft.com/office/drawing/2014/main" id="{A8E9B273-CBE7-3C17-A876-1266198F79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92099" y="2630106"/>
                      <a:ext cx="311753" cy="17141"/>
                    </a:xfrm>
                    <a:custGeom>
                      <a:avLst/>
                      <a:gdLst>
                        <a:gd name="connsiteX0" fmla="*/ 91345 w 311753"/>
                        <a:gd name="connsiteY0" fmla="*/ 10954 h 17141"/>
                        <a:gd name="connsiteX1" fmla="*/ 48768 w 311753"/>
                        <a:gd name="connsiteY1" fmla="*/ 13621 h 17141"/>
                        <a:gd name="connsiteX2" fmla="*/ 0 w 311753"/>
                        <a:gd name="connsiteY2" fmla="*/ 16669 h 17141"/>
                        <a:gd name="connsiteX3" fmla="*/ 91916 w 311753"/>
                        <a:gd name="connsiteY3" fmla="*/ 17050 h 17141"/>
                        <a:gd name="connsiteX4" fmla="*/ 242411 w 311753"/>
                        <a:gd name="connsiteY4" fmla="*/ 8668 h 17141"/>
                        <a:gd name="connsiteX5" fmla="*/ 311753 w 311753"/>
                        <a:gd name="connsiteY5" fmla="*/ 0 h 17141"/>
                        <a:gd name="connsiteX6" fmla="*/ 274796 w 311753"/>
                        <a:gd name="connsiteY6" fmla="*/ 1333 h 17141"/>
                        <a:gd name="connsiteX7" fmla="*/ 241364 w 311753"/>
                        <a:gd name="connsiteY7" fmla="*/ 2572 h 17141"/>
                        <a:gd name="connsiteX8" fmla="*/ 91345 w 311753"/>
                        <a:gd name="connsiteY8" fmla="*/ 10954 h 1714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11753" h="17141">
                          <a:moveTo>
                            <a:pt x="91345" y="10954"/>
                          </a:moveTo>
                          <a:cubicBezTo>
                            <a:pt x="77152" y="12001"/>
                            <a:pt x="62960" y="12668"/>
                            <a:pt x="48768" y="13621"/>
                          </a:cubicBezTo>
                          <a:cubicBezTo>
                            <a:pt x="32480" y="14668"/>
                            <a:pt x="16288" y="15812"/>
                            <a:pt x="0" y="16669"/>
                          </a:cubicBezTo>
                          <a:cubicBezTo>
                            <a:pt x="30575" y="17145"/>
                            <a:pt x="61246" y="17240"/>
                            <a:pt x="91916" y="17050"/>
                          </a:cubicBezTo>
                          <a:cubicBezTo>
                            <a:pt x="142208" y="15050"/>
                            <a:pt x="192405" y="12287"/>
                            <a:pt x="242411" y="8668"/>
                          </a:cubicBezTo>
                          <a:cubicBezTo>
                            <a:pt x="265652" y="6001"/>
                            <a:pt x="288703" y="3048"/>
                            <a:pt x="311753" y="0"/>
                          </a:cubicBezTo>
                          <a:cubicBezTo>
                            <a:pt x="299466" y="571"/>
                            <a:pt x="287084" y="952"/>
                            <a:pt x="274796" y="1333"/>
                          </a:cubicBezTo>
                          <a:cubicBezTo>
                            <a:pt x="263652" y="1714"/>
                            <a:pt x="252508" y="2286"/>
                            <a:pt x="241364" y="2572"/>
                          </a:cubicBezTo>
                          <a:cubicBezTo>
                            <a:pt x="191452" y="6191"/>
                            <a:pt x="141446" y="8954"/>
                            <a:pt x="91345" y="10954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99" name="Vrije vorm: vorm 18698">
                      <a:extLst>
                        <a:ext uri="{FF2B5EF4-FFF2-40B4-BE49-F238E27FC236}">
                          <a16:creationId xmlns:a16="http://schemas.microsoft.com/office/drawing/2014/main" id="{2F841B53-AD3C-285C-581D-790E7BCF9C9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38412" y="2709545"/>
                      <a:ext cx="295465" cy="7715"/>
                    </a:xfrm>
                    <a:custGeom>
                      <a:avLst/>
                      <a:gdLst>
                        <a:gd name="connsiteX0" fmla="*/ 86773 w 295465"/>
                        <a:gd name="connsiteY0" fmla="*/ 0 h 7715"/>
                        <a:gd name="connsiteX1" fmla="*/ 46196 w 295465"/>
                        <a:gd name="connsiteY1" fmla="*/ 953 h 7715"/>
                        <a:gd name="connsiteX2" fmla="*/ 0 w 295465"/>
                        <a:gd name="connsiteY2" fmla="*/ 2096 h 7715"/>
                        <a:gd name="connsiteX3" fmla="*/ 86487 w 295465"/>
                        <a:gd name="connsiteY3" fmla="*/ 6096 h 7715"/>
                        <a:gd name="connsiteX4" fmla="*/ 228886 w 295465"/>
                        <a:gd name="connsiteY4" fmla="*/ 7715 h 7715"/>
                        <a:gd name="connsiteX5" fmla="*/ 295466 w 295465"/>
                        <a:gd name="connsiteY5" fmla="*/ 5429 h 7715"/>
                        <a:gd name="connsiteX6" fmla="*/ 260033 w 295465"/>
                        <a:gd name="connsiteY6" fmla="*/ 3429 h 7715"/>
                        <a:gd name="connsiteX7" fmla="*/ 229172 w 295465"/>
                        <a:gd name="connsiteY7" fmla="*/ 1619 h 7715"/>
                        <a:gd name="connsiteX8" fmla="*/ 86773 w 295465"/>
                        <a:gd name="connsiteY8" fmla="*/ 0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5465" h="7715">
                          <a:moveTo>
                            <a:pt x="86773" y="0"/>
                          </a:moveTo>
                          <a:lnTo>
                            <a:pt x="46196" y="953"/>
                          </a:lnTo>
                          <a:lnTo>
                            <a:pt x="0" y="2096"/>
                          </a:lnTo>
                          <a:lnTo>
                            <a:pt x="86487" y="6096"/>
                          </a:lnTo>
                          <a:lnTo>
                            <a:pt x="228886" y="7715"/>
                          </a:lnTo>
                          <a:lnTo>
                            <a:pt x="295466" y="5429"/>
                          </a:lnTo>
                          <a:lnTo>
                            <a:pt x="260033" y="3429"/>
                          </a:lnTo>
                          <a:lnTo>
                            <a:pt x="229172" y="1619"/>
                          </a:lnTo>
                          <a:lnTo>
                            <a:pt x="86773" y="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0" name="Vrije vorm: vorm 18699">
                      <a:extLst>
                        <a:ext uri="{FF2B5EF4-FFF2-40B4-BE49-F238E27FC236}">
                          <a16:creationId xmlns:a16="http://schemas.microsoft.com/office/drawing/2014/main" id="{0145DBB9-D2CB-952E-0711-D832181B96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22298" y="2742596"/>
                      <a:ext cx="1362551" cy="14001"/>
                    </a:xfrm>
                    <a:custGeom>
                      <a:avLst/>
                      <a:gdLst>
                        <a:gd name="connsiteX0" fmla="*/ 399288 w 1362551"/>
                        <a:gd name="connsiteY0" fmla="*/ 1810 h 14001"/>
                        <a:gd name="connsiteX1" fmla="*/ 106490 w 1362551"/>
                        <a:gd name="connsiteY1" fmla="*/ 7144 h 14001"/>
                        <a:gd name="connsiteX2" fmla="*/ 0 w 1362551"/>
                        <a:gd name="connsiteY2" fmla="*/ 9049 h 14001"/>
                        <a:gd name="connsiteX3" fmla="*/ 399288 w 1362551"/>
                        <a:gd name="connsiteY3" fmla="*/ 14002 h 14001"/>
                        <a:gd name="connsiteX4" fmla="*/ 1055846 w 1362551"/>
                        <a:gd name="connsiteY4" fmla="*/ 12192 h 14001"/>
                        <a:gd name="connsiteX5" fmla="*/ 1362551 w 1362551"/>
                        <a:gd name="connsiteY5" fmla="*/ 5239 h 14001"/>
                        <a:gd name="connsiteX6" fmla="*/ 1280827 w 1362551"/>
                        <a:gd name="connsiteY6" fmla="*/ 3905 h 14001"/>
                        <a:gd name="connsiteX7" fmla="*/ 1055846 w 1362551"/>
                        <a:gd name="connsiteY7" fmla="*/ 0 h 14001"/>
                        <a:gd name="connsiteX8" fmla="*/ 399288 w 1362551"/>
                        <a:gd name="connsiteY8" fmla="*/ 1810 h 1400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362551" h="14001">
                          <a:moveTo>
                            <a:pt x="399288" y="1810"/>
                          </a:moveTo>
                          <a:lnTo>
                            <a:pt x="106490" y="7144"/>
                          </a:lnTo>
                          <a:lnTo>
                            <a:pt x="0" y="9049"/>
                          </a:lnTo>
                          <a:lnTo>
                            <a:pt x="399288" y="14002"/>
                          </a:lnTo>
                          <a:lnTo>
                            <a:pt x="1055846" y="12192"/>
                          </a:lnTo>
                          <a:lnTo>
                            <a:pt x="1362551" y="5239"/>
                          </a:lnTo>
                          <a:lnTo>
                            <a:pt x="1280827" y="3905"/>
                          </a:lnTo>
                          <a:lnTo>
                            <a:pt x="1055846" y="0"/>
                          </a:lnTo>
                          <a:lnTo>
                            <a:pt x="399288" y="1810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1" name="Vrije vorm: vorm 18700">
                      <a:extLst>
                        <a:ext uri="{FF2B5EF4-FFF2-40B4-BE49-F238E27FC236}">
                          <a16:creationId xmlns:a16="http://schemas.microsoft.com/office/drawing/2014/main" id="{1B758507-A2DB-45F7-5B8C-8C31C34C9C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05483" y="2699193"/>
                      <a:ext cx="932497" cy="13780"/>
                    </a:xfrm>
                    <a:custGeom>
                      <a:avLst/>
                      <a:gdLst>
                        <a:gd name="connsiteX0" fmla="*/ 722471 w 932497"/>
                        <a:gd name="connsiteY0" fmla="*/ 12637 h 13780"/>
                        <a:gd name="connsiteX1" fmla="*/ 932498 w 932497"/>
                        <a:gd name="connsiteY1" fmla="*/ 8637 h 13780"/>
                        <a:gd name="connsiteX2" fmla="*/ 876586 w 932497"/>
                        <a:gd name="connsiteY2" fmla="*/ 6446 h 13780"/>
                        <a:gd name="connsiteX3" fmla="*/ 722757 w 932497"/>
                        <a:gd name="connsiteY3" fmla="*/ 445 h 13780"/>
                        <a:gd name="connsiteX4" fmla="*/ 273082 w 932497"/>
                        <a:gd name="connsiteY4" fmla="*/ 1588 h 13780"/>
                        <a:gd name="connsiteX5" fmla="*/ 72771 w 932497"/>
                        <a:gd name="connsiteY5" fmla="*/ 9113 h 13780"/>
                        <a:gd name="connsiteX6" fmla="*/ 0 w 932497"/>
                        <a:gd name="connsiteY6" fmla="*/ 12066 h 13780"/>
                        <a:gd name="connsiteX7" fmla="*/ 273368 w 932497"/>
                        <a:gd name="connsiteY7" fmla="*/ 13780 h 13780"/>
                        <a:gd name="connsiteX8" fmla="*/ 722471 w 932497"/>
                        <a:gd name="connsiteY8" fmla="*/ 12637 h 137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932497" h="13780">
                          <a:moveTo>
                            <a:pt x="722471" y="12637"/>
                          </a:moveTo>
                          <a:cubicBezTo>
                            <a:pt x="792480" y="11018"/>
                            <a:pt x="862489" y="9684"/>
                            <a:pt x="932498" y="8637"/>
                          </a:cubicBezTo>
                          <a:cubicBezTo>
                            <a:pt x="913828" y="7875"/>
                            <a:pt x="895255" y="7208"/>
                            <a:pt x="876586" y="6446"/>
                          </a:cubicBezTo>
                          <a:cubicBezTo>
                            <a:pt x="825341" y="4350"/>
                            <a:pt x="774097" y="2255"/>
                            <a:pt x="722757" y="445"/>
                          </a:cubicBezTo>
                          <a:cubicBezTo>
                            <a:pt x="572834" y="-412"/>
                            <a:pt x="423005" y="-31"/>
                            <a:pt x="273082" y="1588"/>
                          </a:cubicBezTo>
                          <a:cubicBezTo>
                            <a:pt x="206216" y="3779"/>
                            <a:pt x="139446" y="6351"/>
                            <a:pt x="72771" y="9113"/>
                          </a:cubicBezTo>
                          <a:cubicBezTo>
                            <a:pt x="48482" y="10065"/>
                            <a:pt x="24194" y="11018"/>
                            <a:pt x="0" y="12066"/>
                          </a:cubicBezTo>
                          <a:cubicBezTo>
                            <a:pt x="91154" y="12161"/>
                            <a:pt x="182309" y="12732"/>
                            <a:pt x="273368" y="13780"/>
                          </a:cubicBezTo>
                          <a:cubicBezTo>
                            <a:pt x="423100" y="12161"/>
                            <a:pt x="572834" y="11780"/>
                            <a:pt x="722471" y="12637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2" name="Vrije vorm: vorm 18701">
                      <a:extLst>
                        <a:ext uri="{FF2B5EF4-FFF2-40B4-BE49-F238E27FC236}">
                          <a16:creationId xmlns:a16="http://schemas.microsoft.com/office/drawing/2014/main" id="{7F6F394A-F31E-2E02-7379-307A8BE07A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76979" y="2507424"/>
                      <a:ext cx="1765744" cy="28537"/>
                    </a:xfrm>
                    <a:custGeom>
                      <a:avLst/>
                      <a:gdLst>
                        <a:gd name="connsiteX0" fmla="*/ 942499 w 1765744"/>
                        <a:gd name="connsiteY0" fmla="*/ 16288 h 28537"/>
                        <a:gd name="connsiteX1" fmla="*/ 729806 w 1765744"/>
                        <a:gd name="connsiteY1" fmla="*/ 15526 h 28537"/>
                        <a:gd name="connsiteX2" fmla="*/ 517208 w 1765744"/>
                        <a:gd name="connsiteY2" fmla="*/ 12192 h 28537"/>
                        <a:gd name="connsiteX3" fmla="*/ 137255 w 1765744"/>
                        <a:gd name="connsiteY3" fmla="*/ 4667 h 28537"/>
                        <a:gd name="connsiteX4" fmla="*/ 0 w 1765744"/>
                        <a:gd name="connsiteY4" fmla="*/ 0 h 28537"/>
                        <a:gd name="connsiteX5" fmla="*/ 516446 w 1765744"/>
                        <a:gd name="connsiteY5" fmla="*/ 24384 h 28537"/>
                        <a:gd name="connsiteX6" fmla="*/ 729425 w 1765744"/>
                        <a:gd name="connsiteY6" fmla="*/ 27718 h 28537"/>
                        <a:gd name="connsiteX7" fmla="*/ 942499 w 1765744"/>
                        <a:gd name="connsiteY7" fmla="*/ 28480 h 28537"/>
                        <a:gd name="connsiteX8" fmla="*/ 1368362 w 1765744"/>
                        <a:gd name="connsiteY8" fmla="*/ 24670 h 28537"/>
                        <a:gd name="connsiteX9" fmla="*/ 1765745 w 1765744"/>
                        <a:gd name="connsiteY9" fmla="*/ 25527 h 28537"/>
                        <a:gd name="connsiteX10" fmla="*/ 1660112 w 1765744"/>
                        <a:gd name="connsiteY10" fmla="*/ 19717 h 28537"/>
                        <a:gd name="connsiteX11" fmla="*/ 1368362 w 1765744"/>
                        <a:gd name="connsiteY11" fmla="*/ 12478 h 28537"/>
                        <a:gd name="connsiteX12" fmla="*/ 942689 w 1765744"/>
                        <a:gd name="connsiteY12" fmla="*/ 16288 h 285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</a:cxnLst>
                      <a:rect l="l" t="t" r="r" b="b"/>
                      <a:pathLst>
                        <a:path w="1765744" h="28537">
                          <a:moveTo>
                            <a:pt x="942499" y="16288"/>
                          </a:moveTo>
                          <a:cubicBezTo>
                            <a:pt x="871633" y="16383"/>
                            <a:pt x="800672" y="16192"/>
                            <a:pt x="729806" y="15526"/>
                          </a:cubicBezTo>
                          <a:cubicBezTo>
                            <a:pt x="658940" y="14859"/>
                            <a:pt x="588074" y="13716"/>
                            <a:pt x="517208" y="12192"/>
                          </a:cubicBezTo>
                          <a:cubicBezTo>
                            <a:pt x="390525" y="10954"/>
                            <a:pt x="263842" y="8477"/>
                            <a:pt x="137255" y="4667"/>
                          </a:cubicBezTo>
                          <a:cubicBezTo>
                            <a:pt x="91440" y="3238"/>
                            <a:pt x="45720" y="1715"/>
                            <a:pt x="0" y="0"/>
                          </a:cubicBezTo>
                          <a:cubicBezTo>
                            <a:pt x="171736" y="10573"/>
                            <a:pt x="343948" y="18669"/>
                            <a:pt x="516446" y="24384"/>
                          </a:cubicBezTo>
                          <a:cubicBezTo>
                            <a:pt x="587407" y="25908"/>
                            <a:pt x="658368" y="26956"/>
                            <a:pt x="729425" y="27718"/>
                          </a:cubicBezTo>
                          <a:cubicBezTo>
                            <a:pt x="800481" y="28384"/>
                            <a:pt x="871442" y="28670"/>
                            <a:pt x="942499" y="28480"/>
                          </a:cubicBezTo>
                          <a:cubicBezTo>
                            <a:pt x="1084612" y="28384"/>
                            <a:pt x="1226630" y="25622"/>
                            <a:pt x="1368362" y="24670"/>
                          </a:cubicBezTo>
                          <a:cubicBezTo>
                            <a:pt x="1500759" y="21812"/>
                            <a:pt x="1633347" y="20765"/>
                            <a:pt x="1765745" y="25527"/>
                          </a:cubicBezTo>
                          <a:cubicBezTo>
                            <a:pt x="1730597" y="23146"/>
                            <a:pt x="1695355" y="21336"/>
                            <a:pt x="1660112" y="19717"/>
                          </a:cubicBezTo>
                          <a:cubicBezTo>
                            <a:pt x="1563053" y="15335"/>
                            <a:pt x="1465707" y="13430"/>
                            <a:pt x="1368362" y="12478"/>
                          </a:cubicBezTo>
                          <a:cubicBezTo>
                            <a:pt x="1226249" y="13430"/>
                            <a:pt x="1084421" y="16192"/>
                            <a:pt x="942689" y="16288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3" name="Vrije vorm: vorm 18702">
                      <a:extLst>
                        <a:ext uri="{FF2B5EF4-FFF2-40B4-BE49-F238E27FC236}">
                          <a16:creationId xmlns:a16="http://schemas.microsoft.com/office/drawing/2014/main" id="{FB6DECC4-C8D3-661A-8E89-98B96747C0E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0561" y="2641536"/>
                      <a:ext cx="2406491" cy="64437"/>
                    </a:xfrm>
                    <a:custGeom>
                      <a:avLst/>
                      <a:gdLst>
                        <a:gd name="connsiteX0" fmla="*/ 1283589 w 2406491"/>
                        <a:gd name="connsiteY0" fmla="*/ 12383 h 64437"/>
                        <a:gd name="connsiteX1" fmla="*/ 993362 w 2406491"/>
                        <a:gd name="connsiteY1" fmla="*/ 17145 h 64437"/>
                        <a:gd name="connsiteX2" fmla="*/ 848297 w 2406491"/>
                        <a:gd name="connsiteY2" fmla="*/ 19526 h 64437"/>
                        <a:gd name="connsiteX3" fmla="*/ 703040 w 2406491"/>
                        <a:gd name="connsiteY3" fmla="*/ 22479 h 64437"/>
                        <a:gd name="connsiteX4" fmla="*/ 614744 w 2406491"/>
                        <a:gd name="connsiteY4" fmla="*/ 26479 h 64437"/>
                        <a:gd name="connsiteX5" fmla="*/ 570643 w 2406491"/>
                        <a:gd name="connsiteY5" fmla="*/ 29146 h 64437"/>
                        <a:gd name="connsiteX6" fmla="*/ 548640 w 2406491"/>
                        <a:gd name="connsiteY6" fmla="*/ 30671 h 64437"/>
                        <a:gd name="connsiteX7" fmla="*/ 526637 w 2406491"/>
                        <a:gd name="connsiteY7" fmla="*/ 32290 h 64437"/>
                        <a:gd name="connsiteX8" fmla="*/ 351473 w 2406491"/>
                        <a:gd name="connsiteY8" fmla="*/ 47149 h 64437"/>
                        <a:gd name="connsiteX9" fmla="*/ 187547 w 2406491"/>
                        <a:gd name="connsiteY9" fmla="*/ 59246 h 64437"/>
                        <a:gd name="connsiteX10" fmla="*/ 176213 w 2406491"/>
                        <a:gd name="connsiteY10" fmla="*/ 59912 h 64437"/>
                        <a:gd name="connsiteX11" fmla="*/ 0 w 2406491"/>
                        <a:gd name="connsiteY11" fmla="*/ 62484 h 64437"/>
                        <a:gd name="connsiteX12" fmla="*/ 176594 w 2406491"/>
                        <a:gd name="connsiteY12" fmla="*/ 62960 h 64437"/>
                        <a:gd name="connsiteX13" fmla="*/ 352711 w 2406491"/>
                        <a:gd name="connsiteY13" fmla="*/ 53150 h 64437"/>
                        <a:gd name="connsiteX14" fmla="*/ 528257 w 2406491"/>
                        <a:gd name="connsiteY14" fmla="*/ 41243 h 64437"/>
                        <a:gd name="connsiteX15" fmla="*/ 550164 w 2406491"/>
                        <a:gd name="connsiteY15" fmla="*/ 40005 h 64437"/>
                        <a:gd name="connsiteX16" fmla="*/ 572072 w 2406491"/>
                        <a:gd name="connsiteY16" fmla="*/ 38957 h 64437"/>
                        <a:gd name="connsiteX17" fmla="*/ 615982 w 2406491"/>
                        <a:gd name="connsiteY17" fmla="*/ 37052 h 64437"/>
                        <a:gd name="connsiteX18" fmla="*/ 703898 w 2406491"/>
                        <a:gd name="connsiteY18" fmla="*/ 34576 h 64437"/>
                        <a:gd name="connsiteX19" fmla="*/ 848773 w 2406491"/>
                        <a:gd name="connsiteY19" fmla="*/ 31623 h 64437"/>
                        <a:gd name="connsiteX20" fmla="*/ 993839 w 2406491"/>
                        <a:gd name="connsiteY20" fmla="*/ 29242 h 64437"/>
                        <a:gd name="connsiteX21" fmla="*/ 1284065 w 2406491"/>
                        <a:gd name="connsiteY21" fmla="*/ 24479 h 64437"/>
                        <a:gd name="connsiteX22" fmla="*/ 1864519 w 2406491"/>
                        <a:gd name="connsiteY22" fmla="*/ 14954 h 64437"/>
                        <a:gd name="connsiteX23" fmla="*/ 2406492 w 2406491"/>
                        <a:gd name="connsiteY23" fmla="*/ 0 h 64437"/>
                        <a:gd name="connsiteX24" fmla="*/ 2261997 w 2406491"/>
                        <a:gd name="connsiteY24" fmla="*/ 762 h 64437"/>
                        <a:gd name="connsiteX25" fmla="*/ 1864043 w 2406491"/>
                        <a:gd name="connsiteY25" fmla="*/ 2762 h 64437"/>
                        <a:gd name="connsiteX26" fmla="*/ 1283589 w 2406491"/>
                        <a:gd name="connsiteY26" fmla="*/ 12287 h 644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</a:cxnLst>
                      <a:rect l="l" t="t" r="r" b="b"/>
                      <a:pathLst>
                        <a:path w="2406491" h="64437">
                          <a:moveTo>
                            <a:pt x="1283589" y="12383"/>
                          </a:moveTo>
                          <a:lnTo>
                            <a:pt x="993362" y="17145"/>
                          </a:lnTo>
                          <a:lnTo>
                            <a:pt x="848297" y="19526"/>
                          </a:lnTo>
                          <a:cubicBezTo>
                            <a:pt x="799910" y="20288"/>
                            <a:pt x="751523" y="21146"/>
                            <a:pt x="703040" y="22479"/>
                          </a:cubicBezTo>
                          <a:cubicBezTo>
                            <a:pt x="673608" y="23527"/>
                            <a:pt x="644176" y="24860"/>
                            <a:pt x="614744" y="26479"/>
                          </a:cubicBezTo>
                          <a:cubicBezTo>
                            <a:pt x="600075" y="27242"/>
                            <a:pt x="585311" y="28194"/>
                            <a:pt x="570643" y="29146"/>
                          </a:cubicBezTo>
                          <a:lnTo>
                            <a:pt x="548640" y="30671"/>
                          </a:lnTo>
                          <a:lnTo>
                            <a:pt x="526637" y="32290"/>
                          </a:lnTo>
                          <a:cubicBezTo>
                            <a:pt x="468059" y="36671"/>
                            <a:pt x="409766" y="42100"/>
                            <a:pt x="351473" y="47149"/>
                          </a:cubicBezTo>
                          <a:cubicBezTo>
                            <a:pt x="296894" y="51816"/>
                            <a:pt x="242316" y="56293"/>
                            <a:pt x="187547" y="59246"/>
                          </a:cubicBezTo>
                          <a:cubicBezTo>
                            <a:pt x="183737" y="59436"/>
                            <a:pt x="180023" y="59722"/>
                            <a:pt x="176213" y="59912"/>
                          </a:cubicBezTo>
                          <a:cubicBezTo>
                            <a:pt x="117634" y="62865"/>
                            <a:pt x="58769" y="64199"/>
                            <a:pt x="0" y="62484"/>
                          </a:cubicBezTo>
                          <a:cubicBezTo>
                            <a:pt x="58674" y="65151"/>
                            <a:pt x="117729" y="64865"/>
                            <a:pt x="176594" y="62960"/>
                          </a:cubicBezTo>
                          <a:cubicBezTo>
                            <a:pt x="235458" y="61055"/>
                            <a:pt x="294132" y="57150"/>
                            <a:pt x="352711" y="53150"/>
                          </a:cubicBezTo>
                          <a:cubicBezTo>
                            <a:pt x="411290" y="49054"/>
                            <a:pt x="469678" y="44672"/>
                            <a:pt x="528257" y="41243"/>
                          </a:cubicBezTo>
                          <a:lnTo>
                            <a:pt x="550164" y="40005"/>
                          </a:lnTo>
                          <a:lnTo>
                            <a:pt x="572072" y="38957"/>
                          </a:lnTo>
                          <a:cubicBezTo>
                            <a:pt x="586740" y="38195"/>
                            <a:pt x="601313" y="37624"/>
                            <a:pt x="615982" y="37052"/>
                          </a:cubicBezTo>
                          <a:cubicBezTo>
                            <a:pt x="645224" y="36004"/>
                            <a:pt x="674561" y="35242"/>
                            <a:pt x="703898" y="34576"/>
                          </a:cubicBezTo>
                          <a:cubicBezTo>
                            <a:pt x="752094" y="33242"/>
                            <a:pt x="800386" y="32385"/>
                            <a:pt x="848773" y="31623"/>
                          </a:cubicBezTo>
                          <a:lnTo>
                            <a:pt x="993839" y="29242"/>
                          </a:lnTo>
                          <a:lnTo>
                            <a:pt x="1284065" y="24479"/>
                          </a:lnTo>
                          <a:lnTo>
                            <a:pt x="1864519" y="14954"/>
                          </a:lnTo>
                          <a:lnTo>
                            <a:pt x="2406492" y="0"/>
                          </a:lnTo>
                          <a:lnTo>
                            <a:pt x="2261997" y="762"/>
                          </a:lnTo>
                          <a:lnTo>
                            <a:pt x="1864043" y="2762"/>
                          </a:lnTo>
                          <a:lnTo>
                            <a:pt x="1283589" y="12287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4" name="Vrije vorm: vorm 18703">
                      <a:extLst>
                        <a:ext uri="{FF2B5EF4-FFF2-40B4-BE49-F238E27FC236}">
                          <a16:creationId xmlns:a16="http://schemas.microsoft.com/office/drawing/2014/main" id="{1025C589-57FE-CF5B-07A0-CD3F7B6BFDB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82239" y="2814661"/>
                      <a:ext cx="550068" cy="15851"/>
                    </a:xfrm>
                    <a:custGeom>
                      <a:avLst/>
                      <a:gdLst>
                        <a:gd name="connsiteX0" fmla="*/ 183356 w 550068"/>
                        <a:gd name="connsiteY0" fmla="*/ 1945 h 15851"/>
                        <a:gd name="connsiteX1" fmla="*/ 48768 w 550068"/>
                        <a:gd name="connsiteY1" fmla="*/ 11755 h 15851"/>
                        <a:gd name="connsiteX2" fmla="*/ 0 w 550068"/>
                        <a:gd name="connsiteY2" fmla="*/ 15851 h 15851"/>
                        <a:gd name="connsiteX3" fmla="*/ 184023 w 550068"/>
                        <a:gd name="connsiteY3" fmla="*/ 14041 h 15851"/>
                        <a:gd name="connsiteX4" fmla="*/ 485680 w 550068"/>
                        <a:gd name="connsiteY4" fmla="*/ 14422 h 15851"/>
                        <a:gd name="connsiteX5" fmla="*/ 550069 w 550068"/>
                        <a:gd name="connsiteY5" fmla="*/ 13851 h 15851"/>
                        <a:gd name="connsiteX6" fmla="*/ 550069 w 550068"/>
                        <a:gd name="connsiteY6" fmla="*/ 7183 h 15851"/>
                        <a:gd name="connsiteX7" fmla="*/ 486632 w 550068"/>
                        <a:gd name="connsiteY7" fmla="*/ 2230 h 15851"/>
                        <a:gd name="connsiteX8" fmla="*/ 183261 w 550068"/>
                        <a:gd name="connsiteY8" fmla="*/ 1849 h 1585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550068" h="15851">
                          <a:moveTo>
                            <a:pt x="183356" y="1945"/>
                          </a:moveTo>
                          <a:cubicBezTo>
                            <a:pt x="138398" y="4612"/>
                            <a:pt x="93536" y="8041"/>
                            <a:pt x="48768" y="11755"/>
                          </a:cubicBezTo>
                          <a:cubicBezTo>
                            <a:pt x="32480" y="13089"/>
                            <a:pt x="16192" y="14327"/>
                            <a:pt x="0" y="15851"/>
                          </a:cubicBezTo>
                          <a:cubicBezTo>
                            <a:pt x="61436" y="14232"/>
                            <a:pt x="122777" y="13660"/>
                            <a:pt x="184023" y="14041"/>
                          </a:cubicBezTo>
                          <a:cubicBezTo>
                            <a:pt x="284512" y="11374"/>
                            <a:pt x="385286" y="11470"/>
                            <a:pt x="485680" y="14422"/>
                          </a:cubicBezTo>
                          <a:cubicBezTo>
                            <a:pt x="507111" y="14137"/>
                            <a:pt x="528638" y="13946"/>
                            <a:pt x="550069" y="13851"/>
                          </a:cubicBezTo>
                          <a:lnTo>
                            <a:pt x="550069" y="7183"/>
                          </a:lnTo>
                          <a:cubicBezTo>
                            <a:pt x="529018" y="5469"/>
                            <a:pt x="507873" y="3754"/>
                            <a:pt x="486632" y="2230"/>
                          </a:cubicBezTo>
                          <a:cubicBezTo>
                            <a:pt x="385572" y="-627"/>
                            <a:pt x="284321" y="-722"/>
                            <a:pt x="183261" y="1849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5" name="Vrije vorm: vorm 18704">
                      <a:extLst>
                        <a:ext uri="{FF2B5EF4-FFF2-40B4-BE49-F238E27FC236}">
                          <a16:creationId xmlns:a16="http://schemas.microsoft.com/office/drawing/2014/main" id="{4C24A3F5-07A3-4E7E-9D65-66393B2275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0553" y="2817939"/>
                      <a:ext cx="676560" cy="16859"/>
                    </a:xfrm>
                    <a:custGeom>
                      <a:avLst/>
                      <a:gdLst>
                        <a:gd name="connsiteX0" fmla="*/ 1810 w 676560"/>
                        <a:gd name="connsiteY0" fmla="*/ 15811 h 16859"/>
                        <a:gd name="connsiteX1" fmla="*/ 77819 w 676560"/>
                        <a:gd name="connsiteY1" fmla="*/ 16859 h 16859"/>
                        <a:gd name="connsiteX2" fmla="*/ 485966 w 676560"/>
                        <a:gd name="connsiteY2" fmla="*/ 12192 h 16859"/>
                        <a:gd name="connsiteX3" fmla="*/ 676561 w 676560"/>
                        <a:gd name="connsiteY3" fmla="*/ 3905 h 16859"/>
                        <a:gd name="connsiteX4" fmla="*/ 625697 w 676560"/>
                        <a:gd name="connsiteY4" fmla="*/ 2857 h 16859"/>
                        <a:gd name="connsiteX5" fmla="*/ 485775 w 676560"/>
                        <a:gd name="connsiteY5" fmla="*/ 0 h 16859"/>
                        <a:gd name="connsiteX6" fmla="*/ 77534 w 676560"/>
                        <a:gd name="connsiteY6" fmla="*/ 4667 h 16859"/>
                        <a:gd name="connsiteX7" fmla="*/ 0 w 676560"/>
                        <a:gd name="connsiteY7" fmla="*/ 7429 h 16859"/>
                        <a:gd name="connsiteX8" fmla="*/ 0 w 676560"/>
                        <a:gd name="connsiteY8" fmla="*/ 15811 h 16859"/>
                        <a:gd name="connsiteX9" fmla="*/ 1810 w 676560"/>
                        <a:gd name="connsiteY9" fmla="*/ 15811 h 16859"/>
                        <a:gd name="connsiteX10" fmla="*/ 1810 w 676560"/>
                        <a:gd name="connsiteY10" fmla="*/ 15811 h 16859"/>
                        <a:gd name="connsiteX11" fmla="*/ 1810 w 676560"/>
                        <a:gd name="connsiteY11" fmla="*/ 15811 h 168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</a:cxnLst>
                      <a:rect l="l" t="t" r="r" b="b"/>
                      <a:pathLst>
                        <a:path w="676560" h="16859">
                          <a:moveTo>
                            <a:pt x="1810" y="15811"/>
                          </a:moveTo>
                          <a:lnTo>
                            <a:pt x="77819" y="16859"/>
                          </a:lnTo>
                          <a:lnTo>
                            <a:pt x="485966" y="12192"/>
                          </a:lnTo>
                          <a:lnTo>
                            <a:pt x="676561" y="3905"/>
                          </a:lnTo>
                          <a:lnTo>
                            <a:pt x="625697" y="2857"/>
                          </a:lnTo>
                          <a:lnTo>
                            <a:pt x="485775" y="0"/>
                          </a:lnTo>
                          <a:lnTo>
                            <a:pt x="77534" y="4667"/>
                          </a:lnTo>
                          <a:lnTo>
                            <a:pt x="0" y="7429"/>
                          </a:lnTo>
                          <a:lnTo>
                            <a:pt x="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lnTo>
                            <a:pt x="1810" y="15811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6" name="Vrije vorm: vorm 18705">
                      <a:extLst>
                        <a:ext uri="{FF2B5EF4-FFF2-40B4-BE49-F238E27FC236}">
                          <a16:creationId xmlns:a16="http://schemas.microsoft.com/office/drawing/2014/main" id="{5DE820E4-DC2B-827D-5EC4-2D63332845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65273" y="2573337"/>
                      <a:ext cx="226409" cy="14668"/>
                    </a:xfrm>
                    <a:custGeom>
                      <a:avLst/>
                      <a:gdLst>
                        <a:gd name="connsiteX0" fmla="*/ 66866 w 226409"/>
                        <a:gd name="connsiteY0" fmla="*/ 95 h 14668"/>
                        <a:gd name="connsiteX1" fmla="*/ 17526 w 226409"/>
                        <a:gd name="connsiteY1" fmla="*/ 1905 h 14668"/>
                        <a:gd name="connsiteX2" fmla="*/ 0 w 226409"/>
                        <a:gd name="connsiteY2" fmla="*/ 2572 h 14668"/>
                        <a:gd name="connsiteX3" fmla="*/ 65437 w 226409"/>
                        <a:gd name="connsiteY3" fmla="*/ 12192 h 14668"/>
                        <a:gd name="connsiteX4" fmla="*/ 175260 w 226409"/>
                        <a:gd name="connsiteY4" fmla="*/ 14669 h 14668"/>
                        <a:gd name="connsiteX5" fmla="*/ 226409 w 226409"/>
                        <a:gd name="connsiteY5" fmla="*/ 8287 h 14668"/>
                        <a:gd name="connsiteX6" fmla="*/ 212788 w 226409"/>
                        <a:gd name="connsiteY6" fmla="*/ 6763 h 14668"/>
                        <a:gd name="connsiteX7" fmla="*/ 175450 w 226409"/>
                        <a:gd name="connsiteY7" fmla="*/ 2477 h 14668"/>
                        <a:gd name="connsiteX8" fmla="*/ 66866 w 226409"/>
                        <a:gd name="connsiteY8" fmla="*/ 0 h 146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26409" h="14668">
                          <a:moveTo>
                            <a:pt x="66866" y="95"/>
                          </a:moveTo>
                          <a:cubicBezTo>
                            <a:pt x="50483" y="857"/>
                            <a:pt x="34004" y="1429"/>
                            <a:pt x="17526" y="1905"/>
                          </a:cubicBezTo>
                          <a:cubicBezTo>
                            <a:pt x="11621" y="2096"/>
                            <a:pt x="5810" y="2381"/>
                            <a:pt x="0" y="2572"/>
                          </a:cubicBezTo>
                          <a:cubicBezTo>
                            <a:pt x="21622" y="6001"/>
                            <a:pt x="43434" y="9239"/>
                            <a:pt x="65437" y="12192"/>
                          </a:cubicBezTo>
                          <a:cubicBezTo>
                            <a:pt x="102013" y="13716"/>
                            <a:pt x="138589" y="14573"/>
                            <a:pt x="175260" y="14669"/>
                          </a:cubicBezTo>
                          <a:cubicBezTo>
                            <a:pt x="192405" y="12668"/>
                            <a:pt x="209455" y="10573"/>
                            <a:pt x="226409" y="8287"/>
                          </a:cubicBezTo>
                          <a:cubicBezTo>
                            <a:pt x="221837" y="7811"/>
                            <a:pt x="217360" y="7239"/>
                            <a:pt x="212788" y="6763"/>
                          </a:cubicBezTo>
                          <a:cubicBezTo>
                            <a:pt x="200311" y="5429"/>
                            <a:pt x="187833" y="4000"/>
                            <a:pt x="175450" y="2477"/>
                          </a:cubicBezTo>
                          <a:cubicBezTo>
                            <a:pt x="139255" y="2381"/>
                            <a:pt x="102965" y="1524"/>
                            <a:pt x="66866" y="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7" name="Vrije vorm: vorm 18706">
                      <a:extLst>
                        <a:ext uri="{FF2B5EF4-FFF2-40B4-BE49-F238E27FC236}">
                          <a16:creationId xmlns:a16="http://schemas.microsoft.com/office/drawing/2014/main" id="{46C0901C-A24C-048E-1F97-BBE7E966214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64584" y="2558573"/>
                      <a:ext cx="1631727" cy="16954"/>
                    </a:xfrm>
                    <a:custGeom>
                      <a:avLst/>
                      <a:gdLst>
                        <a:gd name="connsiteX0" fmla="*/ 1533811 w 1631727"/>
                        <a:gd name="connsiteY0" fmla="*/ 2858 h 16954"/>
                        <a:gd name="connsiteX1" fmla="*/ 1264349 w 1631727"/>
                        <a:gd name="connsiteY1" fmla="*/ 0 h 16954"/>
                        <a:gd name="connsiteX2" fmla="*/ 478155 w 1631727"/>
                        <a:gd name="connsiteY2" fmla="*/ 4763 h 16954"/>
                        <a:gd name="connsiteX3" fmla="*/ 127444 w 1631727"/>
                        <a:gd name="connsiteY3" fmla="*/ 11335 h 16954"/>
                        <a:gd name="connsiteX4" fmla="*/ 0 w 1631727"/>
                        <a:gd name="connsiteY4" fmla="*/ 13716 h 16954"/>
                        <a:gd name="connsiteX5" fmla="*/ 478155 w 1631727"/>
                        <a:gd name="connsiteY5" fmla="*/ 16954 h 16954"/>
                        <a:gd name="connsiteX6" fmla="*/ 1264444 w 1631727"/>
                        <a:gd name="connsiteY6" fmla="*/ 12192 h 16954"/>
                        <a:gd name="connsiteX7" fmla="*/ 1631728 w 1631727"/>
                        <a:gd name="connsiteY7" fmla="*/ 3905 h 16954"/>
                        <a:gd name="connsiteX8" fmla="*/ 1533811 w 1631727"/>
                        <a:gd name="connsiteY8" fmla="*/ 2858 h 169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631727" h="16954">
                          <a:moveTo>
                            <a:pt x="1533811" y="2858"/>
                          </a:moveTo>
                          <a:lnTo>
                            <a:pt x="1264349" y="0"/>
                          </a:lnTo>
                          <a:lnTo>
                            <a:pt x="478155" y="4763"/>
                          </a:lnTo>
                          <a:lnTo>
                            <a:pt x="127444" y="11335"/>
                          </a:lnTo>
                          <a:lnTo>
                            <a:pt x="0" y="13716"/>
                          </a:lnTo>
                          <a:lnTo>
                            <a:pt x="478155" y="16954"/>
                          </a:lnTo>
                          <a:lnTo>
                            <a:pt x="1264444" y="12192"/>
                          </a:lnTo>
                          <a:lnTo>
                            <a:pt x="1631728" y="3905"/>
                          </a:lnTo>
                          <a:lnTo>
                            <a:pt x="1533811" y="2858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8" name="Vrije vorm: vorm 18707">
                      <a:extLst>
                        <a:ext uri="{FF2B5EF4-FFF2-40B4-BE49-F238E27FC236}">
                          <a16:creationId xmlns:a16="http://schemas.microsoft.com/office/drawing/2014/main" id="{23C48D71-404E-5612-33D4-A0B49BBF216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48060" y="2740215"/>
                      <a:ext cx="384143" cy="13906"/>
                    </a:xfrm>
                    <a:custGeom>
                      <a:avLst/>
                      <a:gdLst>
                        <a:gd name="connsiteX0" fmla="*/ 112490 w 384143"/>
                        <a:gd name="connsiteY0" fmla="*/ 12192 h 13906"/>
                        <a:gd name="connsiteX1" fmla="*/ 297371 w 384143"/>
                        <a:gd name="connsiteY1" fmla="*/ 13906 h 13906"/>
                        <a:gd name="connsiteX2" fmla="*/ 384143 w 384143"/>
                        <a:gd name="connsiteY2" fmla="*/ 9525 h 13906"/>
                        <a:gd name="connsiteX3" fmla="*/ 361093 w 384143"/>
                        <a:gd name="connsiteY3" fmla="*/ 7429 h 13906"/>
                        <a:gd name="connsiteX4" fmla="*/ 298037 w 384143"/>
                        <a:gd name="connsiteY4" fmla="*/ 1714 h 13906"/>
                        <a:gd name="connsiteX5" fmla="*/ 112681 w 384143"/>
                        <a:gd name="connsiteY5" fmla="*/ 0 h 13906"/>
                        <a:gd name="connsiteX6" fmla="*/ 30004 w 384143"/>
                        <a:gd name="connsiteY6" fmla="*/ 4667 h 13906"/>
                        <a:gd name="connsiteX7" fmla="*/ 0 w 384143"/>
                        <a:gd name="connsiteY7" fmla="*/ 6382 h 13906"/>
                        <a:gd name="connsiteX8" fmla="*/ 112490 w 384143"/>
                        <a:gd name="connsiteY8" fmla="*/ 12192 h 1390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84143" h="13906">
                          <a:moveTo>
                            <a:pt x="112490" y="12192"/>
                          </a:moveTo>
                          <a:cubicBezTo>
                            <a:pt x="174117" y="12287"/>
                            <a:pt x="235744" y="12859"/>
                            <a:pt x="297371" y="13906"/>
                          </a:cubicBezTo>
                          <a:cubicBezTo>
                            <a:pt x="326231" y="12383"/>
                            <a:pt x="355187" y="10858"/>
                            <a:pt x="384143" y="9525"/>
                          </a:cubicBezTo>
                          <a:cubicBezTo>
                            <a:pt x="376523" y="8763"/>
                            <a:pt x="368808" y="8192"/>
                            <a:pt x="361093" y="7429"/>
                          </a:cubicBezTo>
                          <a:cubicBezTo>
                            <a:pt x="340042" y="5525"/>
                            <a:pt x="319088" y="3524"/>
                            <a:pt x="298037" y="1714"/>
                          </a:cubicBezTo>
                          <a:cubicBezTo>
                            <a:pt x="236315" y="762"/>
                            <a:pt x="174498" y="191"/>
                            <a:pt x="112681" y="0"/>
                          </a:cubicBezTo>
                          <a:cubicBezTo>
                            <a:pt x="85058" y="1429"/>
                            <a:pt x="57531" y="3048"/>
                            <a:pt x="30004" y="4667"/>
                          </a:cubicBezTo>
                          <a:cubicBezTo>
                            <a:pt x="20002" y="5239"/>
                            <a:pt x="10001" y="5715"/>
                            <a:pt x="0" y="6382"/>
                          </a:cubicBezTo>
                          <a:cubicBezTo>
                            <a:pt x="37529" y="8192"/>
                            <a:pt x="75057" y="10096"/>
                            <a:pt x="112490" y="12192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09" name="Vrije vorm: vorm 18708">
                      <a:extLst>
                        <a:ext uri="{FF2B5EF4-FFF2-40B4-BE49-F238E27FC236}">
                          <a16:creationId xmlns:a16="http://schemas.microsoft.com/office/drawing/2014/main" id="{A9EE021C-9748-E462-CAFA-EE561541A5F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09948" y="2782792"/>
                      <a:ext cx="272605" cy="12858"/>
                    </a:xfrm>
                    <a:custGeom>
                      <a:avLst/>
                      <a:gdLst>
                        <a:gd name="connsiteX0" fmla="*/ 272606 w 272605"/>
                        <a:gd name="connsiteY0" fmla="*/ 5334 h 12858"/>
                        <a:gd name="connsiteX1" fmla="*/ 256223 w 272605"/>
                        <a:gd name="connsiteY1" fmla="*/ 3905 h 12858"/>
                        <a:gd name="connsiteX2" fmla="*/ 211169 w 272605"/>
                        <a:gd name="connsiteY2" fmla="*/ 0 h 12858"/>
                        <a:gd name="connsiteX3" fmla="*/ 80010 w 272605"/>
                        <a:gd name="connsiteY3" fmla="*/ 762 h 12858"/>
                        <a:gd name="connsiteX4" fmla="*/ 21336 w 272605"/>
                        <a:gd name="connsiteY4" fmla="*/ 5048 h 12858"/>
                        <a:gd name="connsiteX5" fmla="*/ 0 w 272605"/>
                        <a:gd name="connsiteY5" fmla="*/ 6572 h 12858"/>
                        <a:gd name="connsiteX6" fmla="*/ 79819 w 272605"/>
                        <a:gd name="connsiteY6" fmla="*/ 12859 h 12858"/>
                        <a:gd name="connsiteX7" fmla="*/ 211265 w 272605"/>
                        <a:gd name="connsiteY7" fmla="*/ 12097 h 12858"/>
                        <a:gd name="connsiteX8" fmla="*/ 272510 w 272605"/>
                        <a:gd name="connsiteY8" fmla="*/ 5239 h 128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72605" h="12858">
                          <a:moveTo>
                            <a:pt x="272606" y="5334"/>
                          </a:moveTo>
                          <a:lnTo>
                            <a:pt x="256223" y="3905"/>
                          </a:lnTo>
                          <a:lnTo>
                            <a:pt x="211169" y="0"/>
                          </a:lnTo>
                          <a:cubicBezTo>
                            <a:pt x="167450" y="476"/>
                            <a:pt x="123730" y="667"/>
                            <a:pt x="80010" y="762"/>
                          </a:cubicBezTo>
                          <a:cubicBezTo>
                            <a:pt x="60484" y="2286"/>
                            <a:pt x="40957" y="3715"/>
                            <a:pt x="21336" y="5048"/>
                          </a:cubicBezTo>
                          <a:cubicBezTo>
                            <a:pt x="14192" y="5525"/>
                            <a:pt x="7144" y="6096"/>
                            <a:pt x="0" y="6572"/>
                          </a:cubicBezTo>
                          <a:cubicBezTo>
                            <a:pt x="26575" y="8763"/>
                            <a:pt x="53150" y="10858"/>
                            <a:pt x="79819" y="12859"/>
                          </a:cubicBezTo>
                          <a:cubicBezTo>
                            <a:pt x="123635" y="12859"/>
                            <a:pt x="167450" y="12573"/>
                            <a:pt x="211265" y="12097"/>
                          </a:cubicBezTo>
                          <a:lnTo>
                            <a:pt x="272510" y="5239"/>
                          </a:ln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710" name="Vrije vorm: vorm 18709">
                      <a:extLst>
                        <a:ext uri="{FF2B5EF4-FFF2-40B4-BE49-F238E27FC236}">
                          <a16:creationId xmlns:a16="http://schemas.microsoft.com/office/drawing/2014/main" id="{FFA85BE6-88A1-5737-FD71-CEB641C3A3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4458" y="2729130"/>
                      <a:ext cx="338232" cy="13752"/>
                    </a:xfrm>
                    <a:custGeom>
                      <a:avLst/>
                      <a:gdLst>
                        <a:gd name="connsiteX0" fmla="*/ 262414 w 338232"/>
                        <a:gd name="connsiteY0" fmla="*/ 1560 h 13752"/>
                        <a:gd name="connsiteX1" fmla="*/ 99060 w 338232"/>
                        <a:gd name="connsiteY1" fmla="*/ 36 h 13752"/>
                        <a:gd name="connsiteX2" fmla="*/ 26384 w 338232"/>
                        <a:gd name="connsiteY2" fmla="*/ 5370 h 13752"/>
                        <a:gd name="connsiteX3" fmla="*/ 0 w 338232"/>
                        <a:gd name="connsiteY3" fmla="*/ 7275 h 13752"/>
                        <a:gd name="connsiteX4" fmla="*/ 99155 w 338232"/>
                        <a:gd name="connsiteY4" fmla="*/ 12228 h 13752"/>
                        <a:gd name="connsiteX5" fmla="*/ 261747 w 338232"/>
                        <a:gd name="connsiteY5" fmla="*/ 13752 h 13752"/>
                        <a:gd name="connsiteX6" fmla="*/ 338233 w 338232"/>
                        <a:gd name="connsiteY6" fmla="*/ 9752 h 13752"/>
                        <a:gd name="connsiteX7" fmla="*/ 318040 w 338232"/>
                        <a:gd name="connsiteY7" fmla="*/ 7561 h 13752"/>
                        <a:gd name="connsiteX8" fmla="*/ 262604 w 338232"/>
                        <a:gd name="connsiteY8" fmla="*/ 1560 h 1375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338232" h="13752">
                          <a:moveTo>
                            <a:pt x="262414" y="1560"/>
                          </a:moveTo>
                          <a:cubicBezTo>
                            <a:pt x="208026" y="417"/>
                            <a:pt x="153543" y="-154"/>
                            <a:pt x="99060" y="36"/>
                          </a:cubicBezTo>
                          <a:cubicBezTo>
                            <a:pt x="74771" y="1655"/>
                            <a:pt x="50578" y="3465"/>
                            <a:pt x="26384" y="5370"/>
                          </a:cubicBezTo>
                          <a:cubicBezTo>
                            <a:pt x="17621" y="6037"/>
                            <a:pt x="8763" y="6608"/>
                            <a:pt x="0" y="7275"/>
                          </a:cubicBezTo>
                          <a:cubicBezTo>
                            <a:pt x="33147" y="8704"/>
                            <a:pt x="66199" y="10323"/>
                            <a:pt x="99155" y="12228"/>
                          </a:cubicBezTo>
                          <a:cubicBezTo>
                            <a:pt x="153353" y="12038"/>
                            <a:pt x="207550" y="12514"/>
                            <a:pt x="261747" y="13752"/>
                          </a:cubicBezTo>
                          <a:cubicBezTo>
                            <a:pt x="287179" y="12228"/>
                            <a:pt x="312706" y="10895"/>
                            <a:pt x="338233" y="9752"/>
                          </a:cubicBezTo>
                          <a:cubicBezTo>
                            <a:pt x="331470" y="8990"/>
                            <a:pt x="324707" y="8323"/>
                            <a:pt x="318040" y="7561"/>
                          </a:cubicBezTo>
                          <a:cubicBezTo>
                            <a:pt x="299561" y="5465"/>
                            <a:pt x="281178" y="3465"/>
                            <a:pt x="262604" y="1560"/>
                          </a:cubicBezTo>
                          <a:close/>
                        </a:path>
                      </a:pathLst>
                    </a:custGeom>
                    <a:solidFill>
                      <a:srgbClr val="907B64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  <p:grpSp>
                <p:nvGrpSpPr>
                  <p:cNvPr id="18597" name="Graphic 8819">
                    <a:extLst>
                      <a:ext uri="{FF2B5EF4-FFF2-40B4-BE49-F238E27FC236}">
                        <a16:creationId xmlns:a16="http://schemas.microsoft.com/office/drawing/2014/main" id="{7A3DA4D8-E11D-5E78-8508-F39761B896E9}"/>
                      </a:ext>
                    </a:extLst>
                  </p:cNvPr>
                  <p:cNvGrpSpPr/>
                  <p:nvPr/>
                </p:nvGrpSpPr>
                <p:grpSpPr>
                  <a:xfrm>
                    <a:off x="7421029" y="3047111"/>
                    <a:ext cx="2610516" cy="194595"/>
                    <a:chOff x="7421029" y="3047111"/>
                    <a:chExt cx="2610516" cy="194595"/>
                  </a:xfrm>
                  <a:solidFill>
                    <a:srgbClr val="4B2A2B"/>
                  </a:solidFill>
                </p:grpSpPr>
                <p:sp>
                  <p:nvSpPr>
                    <p:cNvPr id="18598" name="Vrije vorm: vorm 18597">
                      <a:extLst>
                        <a:ext uri="{FF2B5EF4-FFF2-40B4-BE49-F238E27FC236}">
                          <a16:creationId xmlns:a16="http://schemas.microsoft.com/office/drawing/2014/main" id="{46DC3B71-AD72-3C40-8524-B82C9CB8DF5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38746" y="3219894"/>
                      <a:ext cx="2563177" cy="21812"/>
                    </a:xfrm>
                    <a:custGeom>
                      <a:avLst/>
                      <a:gdLst>
                        <a:gd name="connsiteX0" fmla="*/ 95 w 2563177"/>
                        <a:gd name="connsiteY0" fmla="*/ 7049 h 21812"/>
                        <a:gd name="connsiteX1" fmla="*/ 8573 w 2563177"/>
                        <a:gd name="connsiteY1" fmla="*/ 21812 h 21812"/>
                        <a:gd name="connsiteX2" fmla="*/ 2553748 w 2563177"/>
                        <a:gd name="connsiteY2" fmla="*/ 14764 h 21812"/>
                        <a:gd name="connsiteX3" fmla="*/ 2563178 w 2563177"/>
                        <a:gd name="connsiteY3" fmla="*/ 0 h 21812"/>
                        <a:gd name="connsiteX4" fmla="*/ 0 w 2563177"/>
                        <a:gd name="connsiteY4" fmla="*/ 7144 h 21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2563177" h="21812">
                          <a:moveTo>
                            <a:pt x="95" y="7049"/>
                          </a:moveTo>
                          <a:cubicBezTo>
                            <a:pt x="2953" y="11906"/>
                            <a:pt x="5810" y="16764"/>
                            <a:pt x="8573" y="21812"/>
                          </a:cubicBezTo>
                          <a:lnTo>
                            <a:pt x="2553748" y="14764"/>
                          </a:lnTo>
                          <a:cubicBezTo>
                            <a:pt x="2557082" y="10001"/>
                            <a:pt x="2560225" y="5048"/>
                            <a:pt x="2563178" y="0"/>
                          </a:cubicBezTo>
                          <a:lnTo>
                            <a:pt x="0" y="7144"/>
                          </a:ln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599" name="Vrije vorm: vorm 18598">
                      <a:extLst>
                        <a:ext uri="{FF2B5EF4-FFF2-40B4-BE49-F238E27FC236}">
                          <a16:creationId xmlns:a16="http://schemas.microsoft.com/office/drawing/2014/main" id="{F2963D8A-B629-D8AC-DE68-F1F8236099A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4113" y="3115786"/>
                      <a:ext cx="37242" cy="3810"/>
                    </a:xfrm>
                    <a:custGeom>
                      <a:avLst/>
                      <a:gdLst>
                        <a:gd name="connsiteX0" fmla="*/ 37243 w 37242"/>
                        <a:gd name="connsiteY0" fmla="*/ 3143 h 3810"/>
                        <a:gd name="connsiteX1" fmla="*/ 37243 w 37242"/>
                        <a:gd name="connsiteY1" fmla="*/ 0 h 3810"/>
                        <a:gd name="connsiteX2" fmla="*/ 0 w 37242"/>
                        <a:gd name="connsiteY2" fmla="*/ 3810 h 3810"/>
                        <a:gd name="connsiteX3" fmla="*/ 37243 w 37242"/>
                        <a:gd name="connsiteY3" fmla="*/ 3048 h 3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7242" h="3810">
                          <a:moveTo>
                            <a:pt x="37243" y="3143"/>
                          </a:moveTo>
                          <a:lnTo>
                            <a:pt x="37243" y="0"/>
                          </a:lnTo>
                          <a:cubicBezTo>
                            <a:pt x="24860" y="1333"/>
                            <a:pt x="12382" y="2572"/>
                            <a:pt x="0" y="3810"/>
                          </a:cubicBezTo>
                          <a:cubicBezTo>
                            <a:pt x="12382" y="3524"/>
                            <a:pt x="24860" y="3334"/>
                            <a:pt x="37243" y="3048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0" name="Vrije vorm: vorm 18599">
                      <a:extLst>
                        <a:ext uri="{FF2B5EF4-FFF2-40B4-BE49-F238E27FC236}">
                          <a16:creationId xmlns:a16="http://schemas.microsoft.com/office/drawing/2014/main" id="{F06272A5-93E2-7BF4-EE60-FE45D1D33C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42558" y="3185128"/>
                      <a:ext cx="277749" cy="12096"/>
                    </a:xfrm>
                    <a:custGeom>
                      <a:avLst/>
                      <a:gdLst>
                        <a:gd name="connsiteX0" fmla="*/ 277654 w 277749"/>
                        <a:gd name="connsiteY0" fmla="*/ 95 h 12096"/>
                        <a:gd name="connsiteX1" fmla="*/ 0 w 277749"/>
                        <a:gd name="connsiteY1" fmla="*/ 12097 h 12096"/>
                        <a:gd name="connsiteX2" fmla="*/ 275463 w 277749"/>
                        <a:gd name="connsiteY2" fmla="*/ 4477 h 12096"/>
                        <a:gd name="connsiteX3" fmla="*/ 277749 w 277749"/>
                        <a:gd name="connsiteY3" fmla="*/ 0 h 120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277749" h="12096">
                          <a:moveTo>
                            <a:pt x="277654" y="95"/>
                          </a:moveTo>
                          <a:cubicBezTo>
                            <a:pt x="185166" y="4477"/>
                            <a:pt x="92583" y="8573"/>
                            <a:pt x="0" y="12097"/>
                          </a:cubicBezTo>
                          <a:cubicBezTo>
                            <a:pt x="91821" y="10097"/>
                            <a:pt x="183642" y="7430"/>
                            <a:pt x="275463" y="4477"/>
                          </a:cubicBezTo>
                          <a:cubicBezTo>
                            <a:pt x="276225" y="2953"/>
                            <a:pt x="276987" y="1524"/>
                            <a:pt x="27774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1" name="Vrije vorm: vorm 18600">
                      <a:extLst>
                        <a:ext uri="{FF2B5EF4-FFF2-40B4-BE49-F238E27FC236}">
                          <a16:creationId xmlns:a16="http://schemas.microsoft.com/office/drawing/2014/main" id="{26C19035-C46C-6AA3-56B9-3966988AF11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98018" y="3047111"/>
                      <a:ext cx="33527" cy="20478"/>
                    </a:xfrm>
                    <a:custGeom>
                      <a:avLst/>
                      <a:gdLst>
                        <a:gd name="connsiteX0" fmla="*/ 33528 w 33527"/>
                        <a:gd name="connsiteY0" fmla="*/ 20193 h 20478"/>
                        <a:gd name="connsiteX1" fmla="*/ 33528 w 33527"/>
                        <a:gd name="connsiteY1" fmla="*/ 0 h 20478"/>
                        <a:gd name="connsiteX2" fmla="*/ 0 w 33527"/>
                        <a:gd name="connsiteY2" fmla="*/ 20479 h 20478"/>
                        <a:gd name="connsiteX3" fmla="*/ 33528 w 33527"/>
                        <a:gd name="connsiteY3" fmla="*/ 20193 h 2047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33527" h="20478">
                          <a:moveTo>
                            <a:pt x="33528" y="20193"/>
                          </a:moveTo>
                          <a:lnTo>
                            <a:pt x="33528" y="0"/>
                          </a:lnTo>
                          <a:cubicBezTo>
                            <a:pt x="22574" y="7239"/>
                            <a:pt x="11430" y="14097"/>
                            <a:pt x="0" y="20479"/>
                          </a:cubicBezTo>
                          <a:cubicBezTo>
                            <a:pt x="11144" y="20383"/>
                            <a:pt x="22288" y="20288"/>
                            <a:pt x="33528" y="20193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2" name="Vrije vorm: vorm 18601">
                      <a:extLst>
                        <a:ext uri="{FF2B5EF4-FFF2-40B4-BE49-F238E27FC236}">
                          <a16:creationId xmlns:a16="http://schemas.microsoft.com/office/drawing/2014/main" id="{29B4C45E-0DCA-A08D-4863-12034A34B3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47142" y="3078638"/>
                      <a:ext cx="184308" cy="38480"/>
                    </a:xfrm>
                    <a:custGeom>
                      <a:avLst/>
                      <a:gdLst>
                        <a:gd name="connsiteX0" fmla="*/ 128778 w 184308"/>
                        <a:gd name="connsiteY0" fmla="*/ 476 h 38480"/>
                        <a:gd name="connsiteX1" fmla="*/ 38767 w 184308"/>
                        <a:gd name="connsiteY1" fmla="*/ 31433 h 38480"/>
                        <a:gd name="connsiteX2" fmla="*/ 0 w 184308"/>
                        <a:gd name="connsiteY2" fmla="*/ 38481 h 38480"/>
                        <a:gd name="connsiteX3" fmla="*/ 184309 w 184308"/>
                        <a:gd name="connsiteY3" fmla="*/ 35719 h 38480"/>
                        <a:gd name="connsiteX4" fmla="*/ 184309 w 184308"/>
                        <a:gd name="connsiteY4" fmla="*/ 0 h 38480"/>
                        <a:gd name="connsiteX5" fmla="*/ 128778 w 184308"/>
                        <a:gd name="connsiteY5" fmla="*/ 476 h 3848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84308" h="38480">
                          <a:moveTo>
                            <a:pt x="128778" y="476"/>
                          </a:moveTo>
                          <a:cubicBezTo>
                            <a:pt x="100108" y="14288"/>
                            <a:pt x="70199" y="24955"/>
                            <a:pt x="38767" y="31433"/>
                          </a:cubicBezTo>
                          <a:cubicBezTo>
                            <a:pt x="25717" y="34100"/>
                            <a:pt x="12859" y="36481"/>
                            <a:pt x="0" y="38481"/>
                          </a:cubicBezTo>
                          <a:cubicBezTo>
                            <a:pt x="61436" y="38005"/>
                            <a:pt x="122777" y="37052"/>
                            <a:pt x="184309" y="35719"/>
                          </a:cubicBezTo>
                          <a:lnTo>
                            <a:pt x="184309" y="0"/>
                          </a:lnTo>
                          <a:cubicBezTo>
                            <a:pt x="165925" y="191"/>
                            <a:pt x="147352" y="286"/>
                            <a:pt x="128778" y="4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3" name="Vrije vorm: vorm 18602">
                      <a:extLst>
                        <a:ext uri="{FF2B5EF4-FFF2-40B4-BE49-F238E27FC236}">
                          <a16:creationId xmlns:a16="http://schemas.microsoft.com/office/drawing/2014/main" id="{D250F77C-7F78-EB0D-EBDE-124E851AB57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34771" y="3153809"/>
                      <a:ext cx="206406" cy="7410"/>
                    </a:xfrm>
                    <a:custGeom>
                      <a:avLst/>
                      <a:gdLst>
                        <a:gd name="connsiteX0" fmla="*/ 206407 w 206406"/>
                        <a:gd name="connsiteY0" fmla="*/ 76 h 7410"/>
                        <a:gd name="connsiteX1" fmla="*/ 0 w 206406"/>
                        <a:gd name="connsiteY1" fmla="*/ 7411 h 7410"/>
                        <a:gd name="connsiteX2" fmla="*/ 206407 w 206406"/>
                        <a:gd name="connsiteY2" fmla="*/ 76 h 74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06406" h="7410">
                          <a:moveTo>
                            <a:pt x="206407" y="76"/>
                          </a:moveTo>
                          <a:cubicBezTo>
                            <a:pt x="137636" y="-590"/>
                            <a:pt x="68771" y="3220"/>
                            <a:pt x="0" y="7411"/>
                          </a:cubicBezTo>
                          <a:cubicBezTo>
                            <a:pt x="68866" y="6934"/>
                            <a:pt x="137731" y="4363"/>
                            <a:pt x="206407" y="7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4" name="Vrije vorm: vorm 18603">
                      <a:extLst>
                        <a:ext uri="{FF2B5EF4-FFF2-40B4-BE49-F238E27FC236}">
                          <a16:creationId xmlns:a16="http://schemas.microsoft.com/office/drawing/2014/main" id="{42901B7C-2A32-2962-8F19-403FE4B8F74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21029" y="3157410"/>
                      <a:ext cx="2596610" cy="69532"/>
                    </a:xfrm>
                    <a:custGeom>
                      <a:avLst/>
                      <a:gdLst>
                        <a:gd name="connsiteX0" fmla="*/ 1739646 w 2596610"/>
                        <a:gd name="connsiteY0" fmla="*/ 51911 h 69532"/>
                        <a:gd name="connsiteX1" fmla="*/ 1513427 w 2596610"/>
                        <a:gd name="connsiteY1" fmla="*/ 47815 h 69532"/>
                        <a:gd name="connsiteX2" fmla="*/ 1287590 w 2596610"/>
                        <a:gd name="connsiteY2" fmla="*/ 51625 h 69532"/>
                        <a:gd name="connsiteX3" fmla="*/ 1063657 w 2596610"/>
                        <a:gd name="connsiteY3" fmla="*/ 64770 h 69532"/>
                        <a:gd name="connsiteX4" fmla="*/ 1018508 w 2596610"/>
                        <a:gd name="connsiteY4" fmla="*/ 64770 h 69532"/>
                        <a:gd name="connsiteX5" fmla="*/ 1122902 w 2596610"/>
                        <a:gd name="connsiteY5" fmla="*/ 55912 h 69532"/>
                        <a:gd name="connsiteX6" fmla="*/ 1063657 w 2596610"/>
                        <a:gd name="connsiteY6" fmla="*/ 60198 h 69532"/>
                        <a:gd name="connsiteX7" fmla="*/ 1018508 w 2596610"/>
                        <a:gd name="connsiteY7" fmla="*/ 60198 h 69532"/>
                        <a:gd name="connsiteX8" fmla="*/ 1164241 w 2596610"/>
                        <a:gd name="connsiteY8" fmla="*/ 48101 h 69532"/>
                        <a:gd name="connsiteX9" fmla="*/ 1080802 w 2596610"/>
                        <a:gd name="connsiteY9" fmla="*/ 48577 h 69532"/>
                        <a:gd name="connsiteX10" fmla="*/ 885254 w 2596610"/>
                        <a:gd name="connsiteY10" fmla="*/ 39814 h 69532"/>
                        <a:gd name="connsiteX11" fmla="*/ 804577 w 2596610"/>
                        <a:gd name="connsiteY11" fmla="*/ 51816 h 69532"/>
                        <a:gd name="connsiteX12" fmla="*/ 875443 w 2596610"/>
                        <a:gd name="connsiteY12" fmla="*/ 39052 h 69532"/>
                        <a:gd name="connsiteX13" fmla="*/ 864013 w 2596610"/>
                        <a:gd name="connsiteY13" fmla="*/ 38005 h 69532"/>
                        <a:gd name="connsiteX14" fmla="*/ 804482 w 2596610"/>
                        <a:gd name="connsiteY14" fmla="*/ 47149 h 69532"/>
                        <a:gd name="connsiteX15" fmla="*/ 857250 w 2596610"/>
                        <a:gd name="connsiteY15" fmla="*/ 37338 h 69532"/>
                        <a:gd name="connsiteX16" fmla="*/ 657606 w 2596610"/>
                        <a:gd name="connsiteY16" fmla="*/ 15907 h 69532"/>
                        <a:gd name="connsiteX17" fmla="*/ 498443 w 2596610"/>
                        <a:gd name="connsiteY17" fmla="*/ 32194 h 69532"/>
                        <a:gd name="connsiteX18" fmla="*/ 568262 w 2596610"/>
                        <a:gd name="connsiteY18" fmla="*/ 20288 h 69532"/>
                        <a:gd name="connsiteX19" fmla="*/ 498443 w 2596610"/>
                        <a:gd name="connsiteY19" fmla="*/ 27622 h 69532"/>
                        <a:gd name="connsiteX20" fmla="*/ 603504 w 2596610"/>
                        <a:gd name="connsiteY20" fmla="*/ 9811 h 69532"/>
                        <a:gd name="connsiteX21" fmla="*/ 533972 w 2596610"/>
                        <a:gd name="connsiteY21" fmla="*/ 2381 h 69532"/>
                        <a:gd name="connsiteX22" fmla="*/ 506635 w 2596610"/>
                        <a:gd name="connsiteY22" fmla="*/ 0 h 69532"/>
                        <a:gd name="connsiteX23" fmla="*/ 445103 w 2596610"/>
                        <a:gd name="connsiteY23" fmla="*/ 6286 h 69532"/>
                        <a:gd name="connsiteX24" fmla="*/ 138398 w 2596610"/>
                        <a:gd name="connsiteY24" fmla="*/ 14859 h 69532"/>
                        <a:gd name="connsiteX25" fmla="*/ 63818 w 2596610"/>
                        <a:gd name="connsiteY25" fmla="*/ 11525 h 69532"/>
                        <a:gd name="connsiteX26" fmla="*/ 6858 w 2596610"/>
                        <a:gd name="connsiteY26" fmla="*/ 12763 h 69532"/>
                        <a:gd name="connsiteX27" fmla="*/ 0 w 2596610"/>
                        <a:gd name="connsiteY27" fmla="*/ 12573 h 69532"/>
                        <a:gd name="connsiteX28" fmla="*/ 0 w 2596610"/>
                        <a:gd name="connsiteY28" fmla="*/ 43625 h 69532"/>
                        <a:gd name="connsiteX29" fmla="*/ 17621 w 2596610"/>
                        <a:gd name="connsiteY29" fmla="*/ 69533 h 69532"/>
                        <a:gd name="connsiteX30" fmla="*/ 2580799 w 2596610"/>
                        <a:gd name="connsiteY30" fmla="*/ 62389 h 69532"/>
                        <a:gd name="connsiteX31" fmla="*/ 2596610 w 2596610"/>
                        <a:gd name="connsiteY31" fmla="*/ 32480 h 69532"/>
                        <a:gd name="connsiteX32" fmla="*/ 2192369 w 2596610"/>
                        <a:gd name="connsiteY32" fmla="*/ 48863 h 69532"/>
                        <a:gd name="connsiteX33" fmla="*/ 1739456 w 2596610"/>
                        <a:gd name="connsiteY33" fmla="*/ 51911 h 6953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  <a:cxn ang="0">
                          <a:pos x="connsiteX16" y="connsiteY16"/>
                        </a:cxn>
                        <a:cxn ang="0">
                          <a:pos x="connsiteX17" y="connsiteY17"/>
                        </a:cxn>
                        <a:cxn ang="0">
                          <a:pos x="connsiteX18" y="connsiteY18"/>
                        </a:cxn>
                        <a:cxn ang="0">
                          <a:pos x="connsiteX19" y="connsiteY19"/>
                        </a:cxn>
                        <a:cxn ang="0">
                          <a:pos x="connsiteX20" y="connsiteY20"/>
                        </a:cxn>
                        <a:cxn ang="0">
                          <a:pos x="connsiteX21" y="connsiteY21"/>
                        </a:cxn>
                        <a:cxn ang="0">
                          <a:pos x="connsiteX22" y="connsiteY22"/>
                        </a:cxn>
                        <a:cxn ang="0">
                          <a:pos x="connsiteX23" y="connsiteY23"/>
                        </a:cxn>
                        <a:cxn ang="0">
                          <a:pos x="connsiteX24" y="connsiteY24"/>
                        </a:cxn>
                        <a:cxn ang="0">
                          <a:pos x="connsiteX25" y="connsiteY25"/>
                        </a:cxn>
                        <a:cxn ang="0">
                          <a:pos x="connsiteX26" y="connsiteY26"/>
                        </a:cxn>
                        <a:cxn ang="0">
                          <a:pos x="connsiteX27" y="connsiteY27"/>
                        </a:cxn>
                        <a:cxn ang="0">
                          <a:pos x="connsiteX28" y="connsiteY28"/>
                        </a:cxn>
                        <a:cxn ang="0">
                          <a:pos x="connsiteX29" y="connsiteY29"/>
                        </a:cxn>
                        <a:cxn ang="0">
                          <a:pos x="connsiteX30" y="connsiteY30"/>
                        </a:cxn>
                        <a:cxn ang="0">
                          <a:pos x="connsiteX31" y="connsiteY31"/>
                        </a:cxn>
                        <a:cxn ang="0">
                          <a:pos x="connsiteX32" y="connsiteY32"/>
                        </a:cxn>
                        <a:cxn ang="0">
                          <a:pos x="connsiteX33" y="connsiteY33"/>
                        </a:cxn>
                      </a:cxnLst>
                      <a:rect l="l" t="t" r="r" b="b"/>
                      <a:pathLst>
                        <a:path w="2596610" h="69532">
                          <a:moveTo>
                            <a:pt x="1739646" y="51911"/>
                          </a:moveTo>
                          <a:cubicBezTo>
                            <a:pt x="1664113" y="51054"/>
                            <a:pt x="1588770" y="48673"/>
                            <a:pt x="1513427" y="47815"/>
                          </a:cubicBezTo>
                          <a:cubicBezTo>
                            <a:pt x="1438085" y="46863"/>
                            <a:pt x="1362837" y="48387"/>
                            <a:pt x="1287590" y="51625"/>
                          </a:cubicBezTo>
                          <a:cubicBezTo>
                            <a:pt x="1212818" y="54483"/>
                            <a:pt x="1138142" y="59055"/>
                            <a:pt x="1063657" y="64770"/>
                          </a:cubicBezTo>
                          <a:lnTo>
                            <a:pt x="1018508" y="64770"/>
                          </a:lnTo>
                          <a:cubicBezTo>
                            <a:pt x="1053275" y="61627"/>
                            <a:pt x="1088041" y="58674"/>
                            <a:pt x="1122902" y="55912"/>
                          </a:cubicBezTo>
                          <a:cubicBezTo>
                            <a:pt x="1103186" y="57245"/>
                            <a:pt x="1083374" y="58674"/>
                            <a:pt x="1063657" y="60198"/>
                          </a:cubicBezTo>
                          <a:lnTo>
                            <a:pt x="1018508" y="60198"/>
                          </a:lnTo>
                          <a:cubicBezTo>
                            <a:pt x="1066991" y="55817"/>
                            <a:pt x="1115568" y="51721"/>
                            <a:pt x="1164241" y="48101"/>
                          </a:cubicBezTo>
                          <a:cubicBezTo>
                            <a:pt x="1136428" y="48387"/>
                            <a:pt x="1108615" y="48577"/>
                            <a:pt x="1080802" y="48577"/>
                          </a:cubicBezTo>
                          <a:cubicBezTo>
                            <a:pt x="1015270" y="48673"/>
                            <a:pt x="950214" y="45148"/>
                            <a:pt x="885254" y="39814"/>
                          </a:cubicBezTo>
                          <a:cubicBezTo>
                            <a:pt x="858202" y="43339"/>
                            <a:pt x="831247" y="47149"/>
                            <a:pt x="804577" y="51816"/>
                          </a:cubicBezTo>
                          <a:cubicBezTo>
                            <a:pt x="828008" y="47054"/>
                            <a:pt x="851630" y="42863"/>
                            <a:pt x="875443" y="39052"/>
                          </a:cubicBezTo>
                          <a:cubicBezTo>
                            <a:pt x="871633" y="38767"/>
                            <a:pt x="867823" y="38386"/>
                            <a:pt x="864013" y="38005"/>
                          </a:cubicBezTo>
                          <a:cubicBezTo>
                            <a:pt x="844106" y="40767"/>
                            <a:pt x="824198" y="43720"/>
                            <a:pt x="804482" y="47149"/>
                          </a:cubicBezTo>
                          <a:cubicBezTo>
                            <a:pt x="821912" y="43625"/>
                            <a:pt x="839534" y="40386"/>
                            <a:pt x="857250" y="37338"/>
                          </a:cubicBezTo>
                          <a:cubicBezTo>
                            <a:pt x="790670" y="31242"/>
                            <a:pt x="724186" y="23527"/>
                            <a:pt x="657606" y="15907"/>
                          </a:cubicBezTo>
                          <a:cubicBezTo>
                            <a:pt x="604552" y="21050"/>
                            <a:pt x="551498" y="26670"/>
                            <a:pt x="498443" y="32194"/>
                          </a:cubicBezTo>
                          <a:cubicBezTo>
                            <a:pt x="521684" y="28194"/>
                            <a:pt x="545021" y="24193"/>
                            <a:pt x="568262" y="20288"/>
                          </a:cubicBezTo>
                          <a:cubicBezTo>
                            <a:pt x="545021" y="22669"/>
                            <a:pt x="521684" y="25146"/>
                            <a:pt x="498443" y="27622"/>
                          </a:cubicBezTo>
                          <a:cubicBezTo>
                            <a:pt x="533400" y="21622"/>
                            <a:pt x="568452" y="15621"/>
                            <a:pt x="603504" y="9811"/>
                          </a:cubicBezTo>
                          <a:cubicBezTo>
                            <a:pt x="580358" y="7239"/>
                            <a:pt x="557213" y="4763"/>
                            <a:pt x="533972" y="2381"/>
                          </a:cubicBezTo>
                          <a:cubicBezTo>
                            <a:pt x="524828" y="1429"/>
                            <a:pt x="515779" y="762"/>
                            <a:pt x="506635" y="0"/>
                          </a:cubicBezTo>
                          <a:cubicBezTo>
                            <a:pt x="486156" y="2286"/>
                            <a:pt x="465677" y="4381"/>
                            <a:pt x="445103" y="6286"/>
                          </a:cubicBezTo>
                          <a:cubicBezTo>
                            <a:pt x="343186" y="13335"/>
                            <a:pt x="240697" y="16192"/>
                            <a:pt x="138398" y="14859"/>
                          </a:cubicBezTo>
                          <a:cubicBezTo>
                            <a:pt x="113538" y="14097"/>
                            <a:pt x="88678" y="12954"/>
                            <a:pt x="63818" y="11525"/>
                          </a:cubicBezTo>
                          <a:cubicBezTo>
                            <a:pt x="44768" y="12192"/>
                            <a:pt x="25813" y="12573"/>
                            <a:pt x="6858" y="12763"/>
                          </a:cubicBezTo>
                          <a:cubicBezTo>
                            <a:pt x="4572" y="12763"/>
                            <a:pt x="2286" y="12668"/>
                            <a:pt x="0" y="12573"/>
                          </a:cubicBezTo>
                          <a:lnTo>
                            <a:pt x="0" y="43625"/>
                          </a:lnTo>
                          <a:cubicBezTo>
                            <a:pt x="6382" y="51625"/>
                            <a:pt x="12097" y="60388"/>
                            <a:pt x="17621" y="69533"/>
                          </a:cubicBezTo>
                          <a:lnTo>
                            <a:pt x="2580799" y="62389"/>
                          </a:lnTo>
                          <a:cubicBezTo>
                            <a:pt x="2586419" y="52768"/>
                            <a:pt x="2591562" y="42672"/>
                            <a:pt x="2596610" y="32480"/>
                          </a:cubicBezTo>
                          <a:cubicBezTo>
                            <a:pt x="2461927" y="38862"/>
                            <a:pt x="2327243" y="44672"/>
                            <a:pt x="2192369" y="48863"/>
                          </a:cubicBezTo>
                          <a:cubicBezTo>
                            <a:pt x="2041493" y="52292"/>
                            <a:pt x="1890427" y="53816"/>
                            <a:pt x="1739456" y="5191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5" name="Vrije vorm: vorm 18604">
                      <a:extLst>
                        <a:ext uri="{FF2B5EF4-FFF2-40B4-BE49-F238E27FC236}">
                          <a16:creationId xmlns:a16="http://schemas.microsoft.com/office/drawing/2014/main" id="{A299DCAB-8277-24D4-F6BE-B7D9DEE5B2F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962936" y="3120358"/>
                      <a:ext cx="1068514" cy="78571"/>
                    </a:xfrm>
                    <a:custGeom>
                      <a:avLst/>
                      <a:gdLst>
                        <a:gd name="connsiteX0" fmla="*/ 847535 w 1068514"/>
                        <a:gd name="connsiteY0" fmla="*/ 21622 h 78571"/>
                        <a:gd name="connsiteX1" fmla="*/ 607124 w 1068514"/>
                        <a:gd name="connsiteY1" fmla="*/ 40100 h 78571"/>
                        <a:gd name="connsiteX2" fmla="*/ 361283 w 1068514"/>
                        <a:gd name="connsiteY2" fmla="*/ 43529 h 78571"/>
                        <a:gd name="connsiteX3" fmla="*/ 81915 w 1068514"/>
                        <a:gd name="connsiteY3" fmla="*/ 69628 h 78571"/>
                        <a:gd name="connsiteX4" fmla="*/ 0 w 1068514"/>
                        <a:gd name="connsiteY4" fmla="*/ 74104 h 78571"/>
                        <a:gd name="connsiteX5" fmla="*/ 198025 w 1068514"/>
                        <a:gd name="connsiteY5" fmla="*/ 77724 h 78571"/>
                        <a:gd name="connsiteX6" fmla="*/ 650367 w 1068514"/>
                        <a:gd name="connsiteY6" fmla="*/ 74676 h 78571"/>
                        <a:gd name="connsiteX7" fmla="*/ 1057370 w 1068514"/>
                        <a:gd name="connsiteY7" fmla="*/ 64579 h 78571"/>
                        <a:gd name="connsiteX8" fmla="*/ 1068324 w 1068514"/>
                        <a:gd name="connsiteY8" fmla="*/ 43529 h 78571"/>
                        <a:gd name="connsiteX9" fmla="*/ 1068514 w 1068514"/>
                        <a:gd name="connsiteY9" fmla="*/ 0 h 78571"/>
                        <a:gd name="connsiteX10" fmla="*/ 847630 w 1068514"/>
                        <a:gd name="connsiteY10" fmla="*/ 21526 h 785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068514" h="78571">
                          <a:moveTo>
                            <a:pt x="847535" y="21622"/>
                          </a:moveTo>
                          <a:cubicBezTo>
                            <a:pt x="767620" y="28670"/>
                            <a:pt x="687419" y="34671"/>
                            <a:pt x="607124" y="40100"/>
                          </a:cubicBezTo>
                          <a:cubicBezTo>
                            <a:pt x="525209" y="42196"/>
                            <a:pt x="443198" y="43243"/>
                            <a:pt x="361283" y="43529"/>
                          </a:cubicBezTo>
                          <a:cubicBezTo>
                            <a:pt x="268319" y="53911"/>
                            <a:pt x="175355" y="63913"/>
                            <a:pt x="81915" y="69628"/>
                          </a:cubicBezTo>
                          <a:cubicBezTo>
                            <a:pt x="54578" y="71247"/>
                            <a:pt x="27337" y="72771"/>
                            <a:pt x="0" y="74104"/>
                          </a:cubicBezTo>
                          <a:cubicBezTo>
                            <a:pt x="66104" y="75152"/>
                            <a:pt x="132017" y="76962"/>
                            <a:pt x="198025" y="77724"/>
                          </a:cubicBezTo>
                          <a:cubicBezTo>
                            <a:pt x="348806" y="79629"/>
                            <a:pt x="499586" y="78200"/>
                            <a:pt x="650367" y="74676"/>
                          </a:cubicBezTo>
                          <a:cubicBezTo>
                            <a:pt x="786003" y="72580"/>
                            <a:pt x="921734" y="68961"/>
                            <a:pt x="1057370" y="64579"/>
                          </a:cubicBezTo>
                          <a:cubicBezTo>
                            <a:pt x="1060895" y="57531"/>
                            <a:pt x="1064514" y="50482"/>
                            <a:pt x="1068324" y="43529"/>
                          </a:cubicBezTo>
                          <a:lnTo>
                            <a:pt x="1068514" y="0"/>
                          </a:lnTo>
                          <a:cubicBezTo>
                            <a:pt x="995077" y="7810"/>
                            <a:pt x="921448" y="15050"/>
                            <a:pt x="847630" y="2152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6" name="Vrije vorm: vorm 18605">
                      <a:extLst>
                        <a:ext uri="{FF2B5EF4-FFF2-40B4-BE49-F238E27FC236}">
                          <a16:creationId xmlns:a16="http://schemas.microsoft.com/office/drawing/2014/main" id="{32764A5D-19FC-1F52-2F1A-10E600DF1BC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7125"/>
                      <a:ext cx="121443" cy="17811"/>
                    </a:xfrm>
                    <a:custGeom>
                      <a:avLst/>
                      <a:gdLst>
                        <a:gd name="connsiteX0" fmla="*/ 105061 w 121443"/>
                        <a:gd name="connsiteY0" fmla="*/ 0 h 17811"/>
                        <a:gd name="connsiteX1" fmla="*/ 0 w 121443"/>
                        <a:gd name="connsiteY1" fmla="*/ 17812 h 17811"/>
                        <a:gd name="connsiteX2" fmla="*/ 69818 w 121443"/>
                        <a:gd name="connsiteY2" fmla="*/ 10478 h 17811"/>
                        <a:gd name="connsiteX3" fmla="*/ 121444 w 121443"/>
                        <a:gd name="connsiteY3" fmla="*/ 1810 h 17811"/>
                        <a:gd name="connsiteX4" fmla="*/ 105061 w 121443"/>
                        <a:gd name="connsiteY4" fmla="*/ 0 h 1781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21443" h="17811">
                          <a:moveTo>
                            <a:pt x="105061" y="0"/>
                          </a:moveTo>
                          <a:cubicBezTo>
                            <a:pt x="70009" y="5906"/>
                            <a:pt x="34957" y="11811"/>
                            <a:pt x="0" y="17812"/>
                          </a:cubicBezTo>
                          <a:cubicBezTo>
                            <a:pt x="23241" y="15335"/>
                            <a:pt x="46577" y="12954"/>
                            <a:pt x="69818" y="10478"/>
                          </a:cubicBezTo>
                          <a:cubicBezTo>
                            <a:pt x="86963" y="7525"/>
                            <a:pt x="104203" y="4667"/>
                            <a:pt x="121444" y="1810"/>
                          </a:cubicBezTo>
                          <a:cubicBezTo>
                            <a:pt x="116014" y="1238"/>
                            <a:pt x="110490" y="572"/>
                            <a:pt x="105061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7" name="Vrije vorm: vorm 18606">
                      <a:extLst>
                        <a:ext uri="{FF2B5EF4-FFF2-40B4-BE49-F238E27FC236}">
                          <a16:creationId xmlns:a16="http://schemas.microsoft.com/office/drawing/2014/main" id="{7EA172C2-6D6D-C238-C6B2-95264A29E63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810376" y="3114357"/>
                      <a:ext cx="221075" cy="7715"/>
                    </a:xfrm>
                    <a:custGeom>
                      <a:avLst/>
                      <a:gdLst>
                        <a:gd name="connsiteX0" fmla="*/ 36767 w 221075"/>
                        <a:gd name="connsiteY0" fmla="*/ 2762 h 7715"/>
                        <a:gd name="connsiteX1" fmla="*/ 0 w 221075"/>
                        <a:gd name="connsiteY1" fmla="*/ 7715 h 7715"/>
                        <a:gd name="connsiteX2" fmla="*/ 183833 w 221075"/>
                        <a:gd name="connsiteY2" fmla="*/ 5334 h 7715"/>
                        <a:gd name="connsiteX3" fmla="*/ 221075 w 221075"/>
                        <a:gd name="connsiteY3" fmla="*/ 1524 h 7715"/>
                        <a:gd name="connsiteX4" fmla="*/ 221075 w 221075"/>
                        <a:gd name="connsiteY4" fmla="*/ 0 h 7715"/>
                        <a:gd name="connsiteX5" fmla="*/ 36767 w 221075"/>
                        <a:gd name="connsiteY5" fmla="*/ 2762 h 771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21075" h="7715">
                          <a:moveTo>
                            <a:pt x="36767" y="2762"/>
                          </a:moveTo>
                          <a:cubicBezTo>
                            <a:pt x="24384" y="4667"/>
                            <a:pt x="12192" y="6287"/>
                            <a:pt x="0" y="7715"/>
                          </a:cubicBezTo>
                          <a:cubicBezTo>
                            <a:pt x="61246" y="7429"/>
                            <a:pt x="122492" y="6477"/>
                            <a:pt x="183833" y="5334"/>
                          </a:cubicBezTo>
                          <a:cubicBezTo>
                            <a:pt x="196215" y="4096"/>
                            <a:pt x="208693" y="2858"/>
                            <a:pt x="221075" y="1524"/>
                          </a:cubicBezTo>
                          <a:lnTo>
                            <a:pt x="221075" y="0"/>
                          </a:lnTo>
                          <a:cubicBezTo>
                            <a:pt x="159639" y="1429"/>
                            <a:pt x="98203" y="2286"/>
                            <a:pt x="36767" y="2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8" name="Vrije vorm: vorm 18607">
                      <a:extLst>
                        <a:ext uri="{FF2B5EF4-FFF2-40B4-BE49-F238E27FC236}">
                          <a16:creationId xmlns:a16="http://schemas.microsoft.com/office/drawing/2014/main" id="{91BFF22E-1210-C382-35B4-F6312E7063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204178"/>
                      <a:ext cx="239458" cy="13525"/>
                    </a:xfrm>
                    <a:custGeom>
                      <a:avLst/>
                      <a:gdLst>
                        <a:gd name="connsiteX0" fmla="*/ 145733 w 239458"/>
                        <a:gd name="connsiteY0" fmla="*/ 1334 h 13525"/>
                        <a:gd name="connsiteX1" fmla="*/ 0 w 239458"/>
                        <a:gd name="connsiteY1" fmla="*/ 13526 h 13525"/>
                        <a:gd name="connsiteX2" fmla="*/ 45148 w 239458"/>
                        <a:gd name="connsiteY2" fmla="*/ 13526 h 13525"/>
                        <a:gd name="connsiteX3" fmla="*/ 104394 w 239458"/>
                        <a:gd name="connsiteY3" fmla="*/ 9144 h 13525"/>
                        <a:gd name="connsiteX4" fmla="*/ 239459 w 239458"/>
                        <a:gd name="connsiteY4" fmla="*/ 0 h 13525"/>
                        <a:gd name="connsiteX5" fmla="*/ 145733 w 239458"/>
                        <a:gd name="connsiteY5" fmla="*/ 1334 h 1352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239458" h="13525">
                          <a:moveTo>
                            <a:pt x="145733" y="1334"/>
                          </a:moveTo>
                          <a:cubicBezTo>
                            <a:pt x="97060" y="4858"/>
                            <a:pt x="48482" y="8954"/>
                            <a:pt x="0" y="13526"/>
                          </a:cubicBezTo>
                          <a:lnTo>
                            <a:pt x="45148" y="13526"/>
                          </a:lnTo>
                          <a:cubicBezTo>
                            <a:pt x="64865" y="11906"/>
                            <a:pt x="84677" y="10478"/>
                            <a:pt x="104394" y="9144"/>
                          </a:cubicBezTo>
                          <a:cubicBezTo>
                            <a:pt x="149352" y="5525"/>
                            <a:pt x="194310" y="2477"/>
                            <a:pt x="239459" y="0"/>
                          </a:cubicBezTo>
                          <a:cubicBezTo>
                            <a:pt x="208216" y="572"/>
                            <a:pt x="176974" y="1048"/>
                            <a:pt x="145733" y="133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09" name="Vrije vorm: vorm 18608">
                      <a:extLst>
                        <a:ext uri="{FF2B5EF4-FFF2-40B4-BE49-F238E27FC236}">
                          <a16:creationId xmlns:a16="http://schemas.microsoft.com/office/drawing/2014/main" id="{A4AE7462-15D9-566F-1E5D-88F0C3510C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875688" y="3184937"/>
                      <a:ext cx="1144523" cy="18659"/>
                    </a:xfrm>
                    <a:custGeom>
                      <a:avLst/>
                      <a:gdLst>
                        <a:gd name="connsiteX0" fmla="*/ 285274 w 1144523"/>
                        <a:gd name="connsiteY0" fmla="*/ 13144 h 18659"/>
                        <a:gd name="connsiteX1" fmla="*/ 87249 w 1144523"/>
                        <a:gd name="connsiteY1" fmla="*/ 9525 h 18659"/>
                        <a:gd name="connsiteX2" fmla="*/ 0 w 1144523"/>
                        <a:gd name="connsiteY2" fmla="*/ 13430 h 18659"/>
                        <a:gd name="connsiteX3" fmla="*/ 59055 w 1144523"/>
                        <a:gd name="connsiteY3" fmla="*/ 13716 h 18659"/>
                        <a:gd name="connsiteX4" fmla="*/ 285274 w 1144523"/>
                        <a:gd name="connsiteY4" fmla="*/ 17812 h 18659"/>
                        <a:gd name="connsiteX5" fmla="*/ 737616 w 1144523"/>
                        <a:gd name="connsiteY5" fmla="*/ 14764 h 18659"/>
                        <a:gd name="connsiteX6" fmla="*/ 866775 w 1144523"/>
                        <a:gd name="connsiteY6" fmla="*/ 12287 h 18659"/>
                        <a:gd name="connsiteX7" fmla="*/ 1144429 w 1144523"/>
                        <a:gd name="connsiteY7" fmla="*/ 286 h 18659"/>
                        <a:gd name="connsiteX8" fmla="*/ 1144524 w 1144523"/>
                        <a:gd name="connsiteY8" fmla="*/ 0 h 18659"/>
                        <a:gd name="connsiteX9" fmla="*/ 737521 w 1144523"/>
                        <a:gd name="connsiteY9" fmla="*/ 10096 h 18659"/>
                        <a:gd name="connsiteX10" fmla="*/ 285178 w 1144523"/>
                        <a:gd name="connsiteY10" fmla="*/ 13144 h 1865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1144523" h="18659">
                          <a:moveTo>
                            <a:pt x="285274" y="13144"/>
                          </a:moveTo>
                          <a:cubicBezTo>
                            <a:pt x="219265" y="12383"/>
                            <a:pt x="153352" y="10573"/>
                            <a:pt x="87249" y="9525"/>
                          </a:cubicBezTo>
                          <a:cubicBezTo>
                            <a:pt x="58198" y="10954"/>
                            <a:pt x="29051" y="12287"/>
                            <a:pt x="0" y="13430"/>
                          </a:cubicBezTo>
                          <a:cubicBezTo>
                            <a:pt x="19717" y="13430"/>
                            <a:pt x="39338" y="13430"/>
                            <a:pt x="59055" y="13716"/>
                          </a:cubicBezTo>
                          <a:cubicBezTo>
                            <a:pt x="134588" y="14573"/>
                            <a:pt x="209931" y="16954"/>
                            <a:pt x="285274" y="17812"/>
                          </a:cubicBezTo>
                          <a:cubicBezTo>
                            <a:pt x="436055" y="19717"/>
                            <a:pt x="586835" y="18288"/>
                            <a:pt x="737616" y="14764"/>
                          </a:cubicBezTo>
                          <a:cubicBezTo>
                            <a:pt x="780669" y="14097"/>
                            <a:pt x="823722" y="13240"/>
                            <a:pt x="866775" y="12287"/>
                          </a:cubicBezTo>
                          <a:cubicBezTo>
                            <a:pt x="959358" y="8763"/>
                            <a:pt x="1051941" y="4667"/>
                            <a:pt x="1144429" y="286"/>
                          </a:cubicBezTo>
                          <a:cubicBezTo>
                            <a:pt x="1144429" y="286"/>
                            <a:pt x="1144429" y="95"/>
                            <a:pt x="1144524" y="0"/>
                          </a:cubicBezTo>
                          <a:cubicBezTo>
                            <a:pt x="1008888" y="4381"/>
                            <a:pt x="873252" y="8001"/>
                            <a:pt x="737521" y="10096"/>
                          </a:cubicBezTo>
                          <a:cubicBezTo>
                            <a:pt x="586740" y="13525"/>
                            <a:pt x="435864" y="15050"/>
                            <a:pt x="285178" y="13144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0" name="Vrije vorm: vorm 18609">
                      <a:extLst>
                        <a:ext uri="{FF2B5EF4-FFF2-40B4-BE49-F238E27FC236}">
                          <a16:creationId xmlns:a16="http://schemas.microsoft.com/office/drawing/2014/main" id="{2DCCB3CF-3173-AC03-D893-CE347CBBF72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560095" y="3153790"/>
                      <a:ext cx="335661" cy="12129"/>
                    </a:xfrm>
                    <a:custGeom>
                      <a:avLst/>
                      <a:gdLst>
                        <a:gd name="connsiteX0" fmla="*/ 281083 w 335661"/>
                        <a:gd name="connsiteY0" fmla="*/ 95 h 12129"/>
                        <a:gd name="connsiteX1" fmla="*/ 74676 w 335661"/>
                        <a:gd name="connsiteY1" fmla="*/ 7429 h 12129"/>
                        <a:gd name="connsiteX2" fmla="*/ 0 w 335661"/>
                        <a:gd name="connsiteY2" fmla="*/ 11811 h 12129"/>
                        <a:gd name="connsiteX3" fmla="*/ 305276 w 335661"/>
                        <a:gd name="connsiteY3" fmla="*/ 3238 h 12129"/>
                        <a:gd name="connsiteX4" fmla="*/ 335661 w 335661"/>
                        <a:gd name="connsiteY4" fmla="*/ 1524 h 12129"/>
                        <a:gd name="connsiteX5" fmla="*/ 281178 w 335661"/>
                        <a:gd name="connsiteY5" fmla="*/ 0 h 1212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35661" h="12129">
                          <a:moveTo>
                            <a:pt x="281083" y="95"/>
                          </a:moveTo>
                          <a:cubicBezTo>
                            <a:pt x="212408" y="4382"/>
                            <a:pt x="143542" y="6953"/>
                            <a:pt x="74676" y="7429"/>
                          </a:cubicBezTo>
                          <a:cubicBezTo>
                            <a:pt x="49816" y="8954"/>
                            <a:pt x="24860" y="10478"/>
                            <a:pt x="0" y="11811"/>
                          </a:cubicBezTo>
                          <a:cubicBezTo>
                            <a:pt x="101822" y="13145"/>
                            <a:pt x="203835" y="10287"/>
                            <a:pt x="305276" y="3238"/>
                          </a:cubicBezTo>
                          <a:cubicBezTo>
                            <a:pt x="315373" y="2762"/>
                            <a:pt x="325469" y="2191"/>
                            <a:pt x="335661" y="1524"/>
                          </a:cubicBezTo>
                          <a:cubicBezTo>
                            <a:pt x="317468" y="667"/>
                            <a:pt x="299371" y="191"/>
                            <a:pt x="281178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1" name="Vrije vorm: vorm 18610">
                      <a:extLst>
                        <a:ext uri="{FF2B5EF4-FFF2-40B4-BE49-F238E27FC236}">
                          <a16:creationId xmlns:a16="http://schemas.microsoft.com/office/drawing/2014/main" id="{6B9F8AB1-0138-EF70-B5B1-BDC19BE5DBC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606" y="3194748"/>
                      <a:ext cx="59531" cy="9810"/>
                    </a:xfrm>
                    <a:custGeom>
                      <a:avLst/>
                      <a:gdLst>
                        <a:gd name="connsiteX0" fmla="*/ 52769 w 59531"/>
                        <a:gd name="connsiteY0" fmla="*/ 0 h 9810"/>
                        <a:gd name="connsiteX1" fmla="*/ 0 w 59531"/>
                        <a:gd name="connsiteY1" fmla="*/ 9811 h 9810"/>
                        <a:gd name="connsiteX2" fmla="*/ 59531 w 59531"/>
                        <a:gd name="connsiteY2" fmla="*/ 667 h 9810"/>
                        <a:gd name="connsiteX3" fmla="*/ 52769 w 59531"/>
                        <a:gd name="connsiteY3" fmla="*/ 95 h 981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59531" h="9810">
                          <a:moveTo>
                            <a:pt x="52769" y="0"/>
                          </a:moveTo>
                          <a:cubicBezTo>
                            <a:pt x="35147" y="3048"/>
                            <a:pt x="17526" y="6191"/>
                            <a:pt x="0" y="9811"/>
                          </a:cubicBezTo>
                          <a:cubicBezTo>
                            <a:pt x="19717" y="6382"/>
                            <a:pt x="39624" y="3429"/>
                            <a:pt x="59531" y="667"/>
                          </a:cubicBezTo>
                          <a:cubicBezTo>
                            <a:pt x="57245" y="476"/>
                            <a:pt x="55054" y="286"/>
                            <a:pt x="52769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2" name="Vrije vorm: vorm 18611">
                      <a:extLst>
                        <a:ext uri="{FF2B5EF4-FFF2-40B4-BE49-F238E27FC236}">
                          <a16:creationId xmlns:a16="http://schemas.microsoft.com/office/drawing/2014/main" id="{D1A5E016-E83F-82D2-8A32-4E54394B086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89351" y="3067208"/>
                      <a:ext cx="42195" cy="5048"/>
                    </a:xfrm>
                    <a:custGeom>
                      <a:avLst/>
                      <a:gdLst>
                        <a:gd name="connsiteX0" fmla="*/ 8763 w 42195"/>
                        <a:gd name="connsiteY0" fmla="*/ 381 h 5048"/>
                        <a:gd name="connsiteX1" fmla="*/ 0 w 42195"/>
                        <a:gd name="connsiteY1" fmla="*/ 5048 h 5048"/>
                        <a:gd name="connsiteX2" fmla="*/ 42196 w 42195"/>
                        <a:gd name="connsiteY2" fmla="*/ 4667 h 5048"/>
                        <a:gd name="connsiteX3" fmla="*/ 42196 w 42195"/>
                        <a:gd name="connsiteY3" fmla="*/ 0 h 5048"/>
                        <a:gd name="connsiteX4" fmla="*/ 8668 w 42195"/>
                        <a:gd name="connsiteY4" fmla="*/ 286 h 50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42195" h="5048">
                          <a:moveTo>
                            <a:pt x="8763" y="381"/>
                          </a:moveTo>
                          <a:cubicBezTo>
                            <a:pt x="5905" y="2000"/>
                            <a:pt x="2953" y="3524"/>
                            <a:pt x="0" y="5048"/>
                          </a:cubicBezTo>
                          <a:cubicBezTo>
                            <a:pt x="14097" y="4953"/>
                            <a:pt x="28194" y="4858"/>
                            <a:pt x="42196" y="4667"/>
                          </a:cubicBezTo>
                          <a:lnTo>
                            <a:pt x="42196" y="0"/>
                          </a:lnTo>
                          <a:cubicBezTo>
                            <a:pt x="31052" y="95"/>
                            <a:pt x="19907" y="191"/>
                            <a:pt x="8668" y="286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3" name="Vrije vorm: vorm 18612">
                      <a:extLst>
                        <a:ext uri="{FF2B5EF4-FFF2-40B4-BE49-F238E27FC236}">
                          <a16:creationId xmlns:a16="http://schemas.microsoft.com/office/drawing/2014/main" id="{D018FC2D-5541-CC27-4D5F-923041EB3B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919663" y="3168935"/>
                      <a:ext cx="159162" cy="20574"/>
                    </a:xfrm>
                    <a:custGeom>
                      <a:avLst/>
                      <a:gdLst>
                        <a:gd name="connsiteX0" fmla="*/ 121444 w 159162"/>
                        <a:gd name="connsiteY0" fmla="*/ 0 h 20574"/>
                        <a:gd name="connsiteX1" fmla="*/ 69818 w 159162"/>
                        <a:gd name="connsiteY1" fmla="*/ 8668 h 20574"/>
                        <a:gd name="connsiteX2" fmla="*/ 0 w 159162"/>
                        <a:gd name="connsiteY2" fmla="*/ 20574 h 20574"/>
                        <a:gd name="connsiteX3" fmla="*/ 159163 w 159162"/>
                        <a:gd name="connsiteY3" fmla="*/ 4286 h 20574"/>
                        <a:gd name="connsiteX4" fmla="*/ 121539 w 159162"/>
                        <a:gd name="connsiteY4" fmla="*/ 0 h 2057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59162" h="20574">
                          <a:moveTo>
                            <a:pt x="121444" y="0"/>
                          </a:moveTo>
                          <a:cubicBezTo>
                            <a:pt x="104203" y="2858"/>
                            <a:pt x="87059" y="5715"/>
                            <a:pt x="69818" y="8668"/>
                          </a:cubicBezTo>
                          <a:cubicBezTo>
                            <a:pt x="46482" y="12668"/>
                            <a:pt x="23241" y="16574"/>
                            <a:pt x="0" y="20574"/>
                          </a:cubicBezTo>
                          <a:cubicBezTo>
                            <a:pt x="53054" y="14954"/>
                            <a:pt x="106109" y="9430"/>
                            <a:pt x="159163" y="4286"/>
                          </a:cubicBezTo>
                          <a:cubicBezTo>
                            <a:pt x="146590" y="2858"/>
                            <a:pt x="134017" y="1429"/>
                            <a:pt x="121539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4" name="Vrije vorm: vorm 18613">
                      <a:extLst>
                        <a:ext uri="{FF2B5EF4-FFF2-40B4-BE49-F238E27FC236}">
                          <a16:creationId xmlns:a16="http://schemas.microsoft.com/office/drawing/2014/main" id="{69953461-0B07-0AC8-6E1C-4E7E33B24EC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324124" y="3118834"/>
                      <a:ext cx="707136" cy="44958"/>
                    </a:xfrm>
                    <a:custGeom>
                      <a:avLst/>
                      <a:gdLst>
                        <a:gd name="connsiteX0" fmla="*/ 669989 w 707136"/>
                        <a:gd name="connsiteY0" fmla="*/ 857 h 44958"/>
                        <a:gd name="connsiteX1" fmla="*/ 486156 w 707136"/>
                        <a:gd name="connsiteY1" fmla="*/ 3238 h 44958"/>
                        <a:gd name="connsiteX2" fmla="*/ 257937 w 707136"/>
                        <a:gd name="connsiteY2" fmla="*/ 18479 h 44958"/>
                        <a:gd name="connsiteX3" fmla="*/ 0 w 707136"/>
                        <a:gd name="connsiteY3" fmla="*/ 44958 h 44958"/>
                        <a:gd name="connsiteX4" fmla="*/ 245840 w 707136"/>
                        <a:gd name="connsiteY4" fmla="*/ 41529 h 44958"/>
                        <a:gd name="connsiteX5" fmla="*/ 486251 w 707136"/>
                        <a:gd name="connsiteY5" fmla="*/ 23050 h 44958"/>
                        <a:gd name="connsiteX6" fmla="*/ 707136 w 707136"/>
                        <a:gd name="connsiteY6" fmla="*/ 1524 h 44958"/>
                        <a:gd name="connsiteX7" fmla="*/ 707136 w 707136"/>
                        <a:gd name="connsiteY7" fmla="*/ 0 h 44958"/>
                        <a:gd name="connsiteX8" fmla="*/ 669893 w 707136"/>
                        <a:gd name="connsiteY8" fmla="*/ 762 h 4495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707136" h="44958">
                          <a:moveTo>
                            <a:pt x="669989" y="857"/>
                          </a:moveTo>
                          <a:cubicBezTo>
                            <a:pt x="608648" y="2096"/>
                            <a:pt x="547402" y="2953"/>
                            <a:pt x="486156" y="3238"/>
                          </a:cubicBezTo>
                          <a:cubicBezTo>
                            <a:pt x="409956" y="12097"/>
                            <a:pt x="335947" y="12097"/>
                            <a:pt x="257937" y="18479"/>
                          </a:cubicBezTo>
                          <a:cubicBezTo>
                            <a:pt x="171831" y="25527"/>
                            <a:pt x="85916" y="35433"/>
                            <a:pt x="0" y="44958"/>
                          </a:cubicBezTo>
                          <a:cubicBezTo>
                            <a:pt x="81915" y="44672"/>
                            <a:pt x="163925" y="43625"/>
                            <a:pt x="245840" y="41529"/>
                          </a:cubicBezTo>
                          <a:cubicBezTo>
                            <a:pt x="326136" y="36195"/>
                            <a:pt x="406337" y="30194"/>
                            <a:pt x="486251" y="23050"/>
                          </a:cubicBezTo>
                          <a:cubicBezTo>
                            <a:pt x="560070" y="16574"/>
                            <a:pt x="633698" y="9334"/>
                            <a:pt x="707136" y="1524"/>
                          </a:cubicBezTo>
                          <a:lnTo>
                            <a:pt x="707136" y="0"/>
                          </a:lnTo>
                          <a:cubicBezTo>
                            <a:pt x="694754" y="286"/>
                            <a:pt x="682276" y="476"/>
                            <a:pt x="669893" y="762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5" name="Vrije vorm: vorm 18614">
                      <a:extLst>
                        <a:ext uri="{FF2B5EF4-FFF2-40B4-BE49-F238E27FC236}">
                          <a16:creationId xmlns:a16="http://schemas.microsoft.com/office/drawing/2014/main" id="{AA31D1A9-6775-20CE-9220-745704B2223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439633" y="3189604"/>
                      <a:ext cx="1578482" cy="32670"/>
                    </a:xfrm>
                    <a:custGeom>
                      <a:avLst/>
                      <a:gdLst>
                        <a:gd name="connsiteX0" fmla="*/ 1173671 w 1578482"/>
                        <a:gd name="connsiteY0" fmla="*/ 10097 h 32670"/>
                        <a:gd name="connsiteX1" fmla="*/ 721328 w 1578482"/>
                        <a:gd name="connsiteY1" fmla="*/ 13145 h 32670"/>
                        <a:gd name="connsiteX2" fmla="*/ 495110 w 1578482"/>
                        <a:gd name="connsiteY2" fmla="*/ 9049 h 32670"/>
                        <a:gd name="connsiteX3" fmla="*/ 436055 w 1578482"/>
                        <a:gd name="connsiteY3" fmla="*/ 8763 h 32670"/>
                        <a:gd name="connsiteX4" fmla="*/ 239459 w 1578482"/>
                        <a:gd name="connsiteY4" fmla="*/ 14478 h 32670"/>
                        <a:gd name="connsiteX5" fmla="*/ 104394 w 1578482"/>
                        <a:gd name="connsiteY5" fmla="*/ 23622 h 32670"/>
                        <a:gd name="connsiteX6" fmla="*/ 0 w 1578482"/>
                        <a:gd name="connsiteY6" fmla="*/ 32671 h 32670"/>
                        <a:gd name="connsiteX7" fmla="*/ 45148 w 1578482"/>
                        <a:gd name="connsiteY7" fmla="*/ 32671 h 32670"/>
                        <a:gd name="connsiteX8" fmla="*/ 269081 w 1578482"/>
                        <a:gd name="connsiteY8" fmla="*/ 19431 h 32670"/>
                        <a:gd name="connsiteX9" fmla="*/ 494919 w 1578482"/>
                        <a:gd name="connsiteY9" fmla="*/ 15621 h 32670"/>
                        <a:gd name="connsiteX10" fmla="*/ 721138 w 1578482"/>
                        <a:gd name="connsiteY10" fmla="*/ 19717 h 32670"/>
                        <a:gd name="connsiteX11" fmla="*/ 1174052 w 1578482"/>
                        <a:gd name="connsiteY11" fmla="*/ 16669 h 32670"/>
                        <a:gd name="connsiteX12" fmla="*/ 1578293 w 1578482"/>
                        <a:gd name="connsiteY12" fmla="*/ 286 h 32670"/>
                        <a:gd name="connsiteX13" fmla="*/ 1578483 w 1578482"/>
                        <a:gd name="connsiteY13" fmla="*/ 0 h 32670"/>
                        <a:gd name="connsiteX14" fmla="*/ 1303020 w 1578482"/>
                        <a:gd name="connsiteY14" fmla="*/ 7620 h 32670"/>
                        <a:gd name="connsiteX15" fmla="*/ 1173861 w 1578482"/>
                        <a:gd name="connsiteY15" fmla="*/ 10097 h 3267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  <a:cxn ang="0">
                          <a:pos x="connsiteX11" y="connsiteY11"/>
                        </a:cxn>
                        <a:cxn ang="0">
                          <a:pos x="connsiteX12" y="connsiteY12"/>
                        </a:cxn>
                        <a:cxn ang="0">
                          <a:pos x="connsiteX13" y="connsiteY13"/>
                        </a:cxn>
                        <a:cxn ang="0">
                          <a:pos x="connsiteX14" y="connsiteY14"/>
                        </a:cxn>
                        <a:cxn ang="0">
                          <a:pos x="connsiteX15" y="connsiteY15"/>
                        </a:cxn>
                      </a:cxnLst>
                      <a:rect l="l" t="t" r="r" b="b"/>
                      <a:pathLst>
                        <a:path w="1578482" h="32670">
                          <a:moveTo>
                            <a:pt x="1173671" y="10097"/>
                          </a:moveTo>
                          <a:cubicBezTo>
                            <a:pt x="1022890" y="13526"/>
                            <a:pt x="872014" y="15050"/>
                            <a:pt x="721328" y="13145"/>
                          </a:cubicBezTo>
                          <a:cubicBezTo>
                            <a:pt x="645986" y="12287"/>
                            <a:pt x="570643" y="9906"/>
                            <a:pt x="495110" y="9049"/>
                          </a:cubicBezTo>
                          <a:cubicBezTo>
                            <a:pt x="475488" y="8763"/>
                            <a:pt x="455771" y="8763"/>
                            <a:pt x="436055" y="8763"/>
                          </a:cubicBezTo>
                          <a:cubicBezTo>
                            <a:pt x="370523" y="11430"/>
                            <a:pt x="304990" y="13335"/>
                            <a:pt x="239459" y="14478"/>
                          </a:cubicBezTo>
                          <a:cubicBezTo>
                            <a:pt x="194310" y="17050"/>
                            <a:pt x="149352" y="20098"/>
                            <a:pt x="104394" y="23622"/>
                          </a:cubicBezTo>
                          <a:cubicBezTo>
                            <a:pt x="69533" y="26384"/>
                            <a:pt x="34766" y="29337"/>
                            <a:pt x="0" y="32671"/>
                          </a:cubicBezTo>
                          <a:lnTo>
                            <a:pt x="45148" y="32671"/>
                          </a:lnTo>
                          <a:cubicBezTo>
                            <a:pt x="119634" y="26861"/>
                            <a:pt x="194215" y="22289"/>
                            <a:pt x="269081" y="19431"/>
                          </a:cubicBezTo>
                          <a:cubicBezTo>
                            <a:pt x="344329" y="16193"/>
                            <a:pt x="419576" y="14669"/>
                            <a:pt x="494919" y="15621"/>
                          </a:cubicBezTo>
                          <a:cubicBezTo>
                            <a:pt x="570262" y="16478"/>
                            <a:pt x="645605" y="18860"/>
                            <a:pt x="721138" y="19717"/>
                          </a:cubicBezTo>
                          <a:cubicBezTo>
                            <a:pt x="872109" y="21622"/>
                            <a:pt x="1023176" y="20193"/>
                            <a:pt x="1174052" y="16669"/>
                          </a:cubicBezTo>
                          <a:cubicBezTo>
                            <a:pt x="1308926" y="12478"/>
                            <a:pt x="1443609" y="6668"/>
                            <a:pt x="1578293" y="286"/>
                          </a:cubicBezTo>
                          <a:cubicBezTo>
                            <a:pt x="1578293" y="191"/>
                            <a:pt x="1578388" y="95"/>
                            <a:pt x="1578483" y="0"/>
                          </a:cubicBezTo>
                          <a:cubicBezTo>
                            <a:pt x="1486662" y="2953"/>
                            <a:pt x="1394841" y="5525"/>
                            <a:pt x="1303020" y="7620"/>
                          </a:cubicBezTo>
                          <a:cubicBezTo>
                            <a:pt x="1259967" y="8573"/>
                            <a:pt x="1216914" y="9430"/>
                            <a:pt x="1173861" y="10097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6" name="Vrije vorm: vorm 18615">
                      <a:extLst>
                        <a:ext uri="{FF2B5EF4-FFF2-40B4-BE49-F238E27FC236}">
                          <a16:creationId xmlns:a16="http://schemas.microsoft.com/office/drawing/2014/main" id="{A7D374CB-78A4-44F5-33F6-21811F06A2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484942" y="3155315"/>
                      <a:ext cx="442817" cy="17272"/>
                    </a:xfrm>
                    <a:custGeom>
                      <a:avLst/>
                      <a:gdLst>
                        <a:gd name="connsiteX0" fmla="*/ 410718 w 442817"/>
                        <a:gd name="connsiteY0" fmla="*/ 0 h 17272"/>
                        <a:gd name="connsiteX1" fmla="*/ 380333 w 442817"/>
                        <a:gd name="connsiteY1" fmla="*/ 1714 h 17272"/>
                        <a:gd name="connsiteX2" fmla="*/ 75057 w 442817"/>
                        <a:gd name="connsiteY2" fmla="*/ 10287 h 17272"/>
                        <a:gd name="connsiteX3" fmla="*/ 0 w 442817"/>
                        <a:gd name="connsiteY3" fmla="*/ 13621 h 17272"/>
                        <a:gd name="connsiteX4" fmla="*/ 74581 w 442817"/>
                        <a:gd name="connsiteY4" fmla="*/ 16954 h 17272"/>
                        <a:gd name="connsiteX5" fmla="*/ 381286 w 442817"/>
                        <a:gd name="connsiteY5" fmla="*/ 8382 h 17272"/>
                        <a:gd name="connsiteX6" fmla="*/ 442817 w 442817"/>
                        <a:gd name="connsiteY6" fmla="*/ 2096 h 17272"/>
                        <a:gd name="connsiteX7" fmla="*/ 410623 w 442817"/>
                        <a:gd name="connsiteY7" fmla="*/ 95 h 1727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442817" h="17272">
                          <a:moveTo>
                            <a:pt x="410718" y="0"/>
                          </a:moveTo>
                          <a:cubicBezTo>
                            <a:pt x="400622" y="571"/>
                            <a:pt x="390525" y="1238"/>
                            <a:pt x="380333" y="1714"/>
                          </a:cubicBezTo>
                          <a:cubicBezTo>
                            <a:pt x="278892" y="8763"/>
                            <a:pt x="176879" y="11621"/>
                            <a:pt x="75057" y="10287"/>
                          </a:cubicBezTo>
                          <a:cubicBezTo>
                            <a:pt x="50006" y="11621"/>
                            <a:pt x="25051" y="12859"/>
                            <a:pt x="0" y="13621"/>
                          </a:cubicBezTo>
                          <a:cubicBezTo>
                            <a:pt x="24765" y="14954"/>
                            <a:pt x="49625" y="16097"/>
                            <a:pt x="74581" y="16954"/>
                          </a:cubicBezTo>
                          <a:cubicBezTo>
                            <a:pt x="176879" y="18288"/>
                            <a:pt x="279368" y="15430"/>
                            <a:pt x="381286" y="8382"/>
                          </a:cubicBezTo>
                          <a:cubicBezTo>
                            <a:pt x="401860" y="6477"/>
                            <a:pt x="422339" y="4286"/>
                            <a:pt x="442817" y="2096"/>
                          </a:cubicBezTo>
                          <a:cubicBezTo>
                            <a:pt x="432054" y="1238"/>
                            <a:pt x="421386" y="667"/>
                            <a:pt x="410623" y="95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7" name="Vrije vorm: vorm 18616">
                      <a:extLst>
                        <a:ext uri="{FF2B5EF4-FFF2-40B4-BE49-F238E27FC236}">
                          <a16:creationId xmlns:a16="http://schemas.microsoft.com/office/drawing/2014/main" id="{BD8F82B1-7029-38FE-B4DD-32DE481C00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25702" y="3196367"/>
                      <a:ext cx="80676" cy="12763"/>
                    </a:xfrm>
                    <a:custGeom>
                      <a:avLst/>
                      <a:gdLst>
                        <a:gd name="connsiteX0" fmla="*/ 70866 w 80676"/>
                        <a:gd name="connsiteY0" fmla="*/ 0 h 12763"/>
                        <a:gd name="connsiteX1" fmla="*/ 0 w 80676"/>
                        <a:gd name="connsiteY1" fmla="*/ 12763 h 12763"/>
                        <a:gd name="connsiteX2" fmla="*/ 80677 w 80676"/>
                        <a:gd name="connsiteY2" fmla="*/ 762 h 12763"/>
                        <a:gd name="connsiteX3" fmla="*/ 70866 w 80676"/>
                        <a:gd name="connsiteY3" fmla="*/ 0 h 127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80676" h="12763">
                          <a:moveTo>
                            <a:pt x="70866" y="0"/>
                          </a:moveTo>
                          <a:cubicBezTo>
                            <a:pt x="47054" y="3810"/>
                            <a:pt x="23431" y="8001"/>
                            <a:pt x="0" y="12763"/>
                          </a:cubicBezTo>
                          <a:cubicBezTo>
                            <a:pt x="26670" y="8096"/>
                            <a:pt x="53626" y="4286"/>
                            <a:pt x="80677" y="762"/>
                          </a:cubicBezTo>
                          <a:cubicBezTo>
                            <a:pt x="77438" y="476"/>
                            <a:pt x="74104" y="286"/>
                            <a:pt x="70866" y="0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  <p:sp>
                  <p:nvSpPr>
                    <p:cNvPr id="18618" name="Vrije vorm: vorm 18617">
                      <a:extLst>
                        <a:ext uri="{FF2B5EF4-FFF2-40B4-BE49-F238E27FC236}">
                          <a16:creationId xmlns:a16="http://schemas.microsoft.com/office/drawing/2014/main" id="{0BF0C8BA-7DDA-5F0E-9E1A-03D23D6D9E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975920" y="3071875"/>
                      <a:ext cx="55625" cy="7143"/>
                    </a:xfrm>
                    <a:custGeom>
                      <a:avLst/>
                      <a:gdLst>
                        <a:gd name="connsiteX0" fmla="*/ 13430 w 55625"/>
                        <a:gd name="connsiteY0" fmla="*/ 381 h 7143"/>
                        <a:gd name="connsiteX1" fmla="*/ 0 w 55625"/>
                        <a:gd name="connsiteY1" fmla="*/ 7144 h 7143"/>
                        <a:gd name="connsiteX2" fmla="*/ 55626 w 55625"/>
                        <a:gd name="connsiteY2" fmla="*/ 6668 h 7143"/>
                        <a:gd name="connsiteX3" fmla="*/ 55626 w 55625"/>
                        <a:gd name="connsiteY3" fmla="*/ 0 h 7143"/>
                        <a:gd name="connsiteX4" fmla="*/ 13430 w 55625"/>
                        <a:gd name="connsiteY4" fmla="*/ 381 h 714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5625" h="7143">
                          <a:moveTo>
                            <a:pt x="13430" y="381"/>
                          </a:moveTo>
                          <a:cubicBezTo>
                            <a:pt x="8954" y="2762"/>
                            <a:pt x="4477" y="4953"/>
                            <a:pt x="0" y="7144"/>
                          </a:cubicBezTo>
                          <a:cubicBezTo>
                            <a:pt x="18574" y="6953"/>
                            <a:pt x="37052" y="6858"/>
                            <a:pt x="55626" y="6668"/>
                          </a:cubicBezTo>
                          <a:lnTo>
                            <a:pt x="55626" y="0"/>
                          </a:lnTo>
                          <a:cubicBezTo>
                            <a:pt x="41529" y="191"/>
                            <a:pt x="27527" y="191"/>
                            <a:pt x="13430" y="381"/>
                          </a:cubicBezTo>
                          <a:close/>
                        </a:path>
                      </a:pathLst>
                    </a:custGeom>
                    <a:solidFill>
                      <a:srgbClr val="4B2A2B"/>
                    </a:solidFill>
                    <a:ln w="9525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nl-NL"/>
                    </a:p>
                  </p:txBody>
                </p:sp>
              </p:grpSp>
            </p:grpSp>
            <p:sp>
              <p:nvSpPr>
                <p:cNvPr id="18595" name="Vrije vorm: vorm 18594">
                  <a:extLst>
                    <a:ext uri="{FF2B5EF4-FFF2-40B4-BE49-F238E27FC236}">
                      <a16:creationId xmlns:a16="http://schemas.microsoft.com/office/drawing/2014/main" id="{F8348012-00EE-CDEB-75B4-E3EAF70CB65A}"/>
                    </a:ext>
                  </a:extLst>
                </p:cNvPr>
                <p:cNvSpPr/>
                <p:nvPr/>
              </p:nvSpPr>
              <p:spPr>
                <a:xfrm>
                  <a:off x="7423220" y="2479230"/>
                  <a:ext cx="2598705" cy="121634"/>
                </a:xfrm>
                <a:custGeom>
                  <a:avLst/>
                  <a:gdLst>
                    <a:gd name="connsiteX0" fmla="*/ 2575751 w 2598705"/>
                    <a:gd name="connsiteY0" fmla="*/ 8953 h 121634"/>
                    <a:gd name="connsiteX1" fmla="*/ 2565178 w 2598705"/>
                    <a:gd name="connsiteY1" fmla="*/ 0 h 121634"/>
                    <a:gd name="connsiteX2" fmla="*/ 47530 w 2598705"/>
                    <a:gd name="connsiteY2" fmla="*/ 6953 h 121634"/>
                    <a:gd name="connsiteX3" fmla="*/ 39529 w 2598705"/>
                    <a:gd name="connsiteY3" fmla="*/ 16002 h 121634"/>
                    <a:gd name="connsiteX4" fmla="*/ 190 w 2598705"/>
                    <a:gd name="connsiteY4" fmla="*/ 71628 h 121634"/>
                    <a:gd name="connsiteX5" fmla="*/ 0 w 2598705"/>
                    <a:gd name="connsiteY5" fmla="*/ 121063 h 121634"/>
                    <a:gd name="connsiteX6" fmla="*/ 11525 w 2598705"/>
                    <a:gd name="connsiteY6" fmla="*/ 121634 h 121634"/>
                    <a:gd name="connsiteX7" fmla="*/ 50197 w 2598705"/>
                    <a:gd name="connsiteY7" fmla="*/ 96869 h 121634"/>
                    <a:gd name="connsiteX8" fmla="*/ 373190 w 2598705"/>
                    <a:gd name="connsiteY8" fmla="*/ 39338 h 121634"/>
                    <a:gd name="connsiteX9" fmla="*/ 1291209 w 2598705"/>
                    <a:gd name="connsiteY9" fmla="*/ 43339 h 121634"/>
                    <a:gd name="connsiteX10" fmla="*/ 1318070 w 2598705"/>
                    <a:gd name="connsiteY10" fmla="*/ 41053 h 121634"/>
                    <a:gd name="connsiteX11" fmla="*/ 1296353 w 2598705"/>
                    <a:gd name="connsiteY11" fmla="*/ 41148 h 121634"/>
                    <a:gd name="connsiteX12" fmla="*/ 1083659 w 2598705"/>
                    <a:gd name="connsiteY12" fmla="*/ 40386 h 121634"/>
                    <a:gd name="connsiteX13" fmla="*/ 871061 w 2598705"/>
                    <a:gd name="connsiteY13" fmla="*/ 37052 h 121634"/>
                    <a:gd name="connsiteX14" fmla="*/ 806387 w 2598705"/>
                    <a:gd name="connsiteY14" fmla="*/ 36195 h 121634"/>
                    <a:gd name="connsiteX15" fmla="*/ 612362 w 2598705"/>
                    <a:gd name="connsiteY15" fmla="*/ 32766 h 121634"/>
                    <a:gd name="connsiteX16" fmla="*/ 806387 w 2598705"/>
                    <a:gd name="connsiteY16" fmla="*/ 36195 h 121634"/>
                    <a:gd name="connsiteX17" fmla="*/ 871061 w 2598705"/>
                    <a:gd name="connsiteY17" fmla="*/ 37052 h 121634"/>
                    <a:gd name="connsiteX18" fmla="*/ 1083659 w 2598705"/>
                    <a:gd name="connsiteY18" fmla="*/ 40386 h 121634"/>
                    <a:gd name="connsiteX19" fmla="*/ 1296353 w 2598705"/>
                    <a:gd name="connsiteY19" fmla="*/ 41148 h 121634"/>
                    <a:gd name="connsiteX20" fmla="*/ 1318070 w 2598705"/>
                    <a:gd name="connsiteY20" fmla="*/ 41053 h 121634"/>
                    <a:gd name="connsiteX21" fmla="*/ 1890427 w 2598705"/>
                    <a:gd name="connsiteY21" fmla="*/ 41815 h 121634"/>
                    <a:gd name="connsiteX22" fmla="*/ 1959864 w 2598705"/>
                    <a:gd name="connsiteY22" fmla="*/ 14288 h 121634"/>
                    <a:gd name="connsiteX23" fmla="*/ 2278571 w 2598705"/>
                    <a:gd name="connsiteY23" fmla="*/ 36576 h 121634"/>
                    <a:gd name="connsiteX24" fmla="*/ 2598706 w 2598705"/>
                    <a:gd name="connsiteY24" fmla="*/ 37528 h 121634"/>
                    <a:gd name="connsiteX25" fmla="*/ 2575751 w 2598705"/>
                    <a:gd name="connsiteY25" fmla="*/ 8858 h 121634"/>
                    <a:gd name="connsiteX26" fmla="*/ 438817 w 2598705"/>
                    <a:gd name="connsiteY26" fmla="*/ 27813 h 121634"/>
                    <a:gd name="connsiteX27" fmla="*/ 353759 w 2598705"/>
                    <a:gd name="connsiteY27" fmla="*/ 24860 h 121634"/>
                    <a:gd name="connsiteX28" fmla="*/ 353759 w 2598705"/>
                    <a:gd name="connsiteY28" fmla="*/ 24860 h 121634"/>
                    <a:gd name="connsiteX29" fmla="*/ 438817 w 2598705"/>
                    <a:gd name="connsiteY29" fmla="*/ 27813 h 121634"/>
                    <a:gd name="connsiteX30" fmla="*/ 353759 w 2598705"/>
                    <a:gd name="connsiteY30" fmla="*/ 28194 h 121634"/>
                    <a:gd name="connsiteX31" fmla="*/ 353759 w 2598705"/>
                    <a:gd name="connsiteY31" fmla="*/ 28194 h 121634"/>
                    <a:gd name="connsiteX32" fmla="*/ 491014 w 2598705"/>
                    <a:gd name="connsiteY32" fmla="*/ 32861 h 121634"/>
                    <a:gd name="connsiteX33" fmla="*/ 491014 w 2598705"/>
                    <a:gd name="connsiteY33" fmla="*/ 32861 h 121634"/>
                    <a:gd name="connsiteX34" fmla="*/ 353759 w 2598705"/>
                    <a:gd name="connsiteY34" fmla="*/ 28194 h 1216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</a:cxnLst>
                  <a:rect l="l" t="t" r="r" b="b"/>
                  <a:pathLst>
                    <a:path w="2598705" h="121634">
                      <a:moveTo>
                        <a:pt x="2575751" y="8953"/>
                      </a:moveTo>
                      <a:cubicBezTo>
                        <a:pt x="2572226" y="5620"/>
                        <a:pt x="2568702" y="2667"/>
                        <a:pt x="2565178" y="0"/>
                      </a:cubicBezTo>
                      <a:lnTo>
                        <a:pt x="47530" y="6953"/>
                      </a:lnTo>
                      <a:cubicBezTo>
                        <a:pt x="44863" y="10001"/>
                        <a:pt x="42196" y="12954"/>
                        <a:pt x="39529" y="16002"/>
                      </a:cubicBezTo>
                      <a:cubicBezTo>
                        <a:pt x="24289" y="33147"/>
                        <a:pt x="9049" y="50292"/>
                        <a:pt x="190" y="71628"/>
                      </a:cubicBezTo>
                      <a:lnTo>
                        <a:pt x="0" y="121063"/>
                      </a:lnTo>
                      <a:cubicBezTo>
                        <a:pt x="3810" y="121348"/>
                        <a:pt x="7715" y="121444"/>
                        <a:pt x="11525" y="121634"/>
                      </a:cubicBezTo>
                      <a:cubicBezTo>
                        <a:pt x="23432" y="112395"/>
                        <a:pt x="36386" y="104108"/>
                        <a:pt x="50197" y="96869"/>
                      </a:cubicBezTo>
                      <a:cubicBezTo>
                        <a:pt x="151162" y="44386"/>
                        <a:pt x="262795" y="38290"/>
                        <a:pt x="373190" y="39338"/>
                      </a:cubicBezTo>
                      <a:cubicBezTo>
                        <a:pt x="679514" y="23431"/>
                        <a:pt x="984790" y="68866"/>
                        <a:pt x="1291209" y="43339"/>
                      </a:cubicBezTo>
                      <a:cubicBezTo>
                        <a:pt x="1300163" y="42577"/>
                        <a:pt x="1309116" y="41815"/>
                        <a:pt x="1318070" y="41053"/>
                      </a:cubicBezTo>
                      <a:cubicBezTo>
                        <a:pt x="1310831" y="41053"/>
                        <a:pt x="1303592" y="41148"/>
                        <a:pt x="1296353" y="41148"/>
                      </a:cubicBezTo>
                      <a:cubicBezTo>
                        <a:pt x="1225487" y="41243"/>
                        <a:pt x="1154525" y="41053"/>
                        <a:pt x="1083659" y="40386"/>
                      </a:cubicBezTo>
                      <a:cubicBezTo>
                        <a:pt x="1012793" y="39719"/>
                        <a:pt x="941927" y="38576"/>
                        <a:pt x="871061" y="37052"/>
                      </a:cubicBezTo>
                      <a:cubicBezTo>
                        <a:pt x="849535" y="36862"/>
                        <a:pt x="827913" y="36481"/>
                        <a:pt x="806387" y="36195"/>
                      </a:cubicBezTo>
                      <a:cubicBezTo>
                        <a:pt x="741712" y="35338"/>
                        <a:pt x="677037" y="34290"/>
                        <a:pt x="612362" y="32766"/>
                      </a:cubicBezTo>
                      <a:cubicBezTo>
                        <a:pt x="677037" y="34290"/>
                        <a:pt x="741712" y="35338"/>
                        <a:pt x="806387" y="36195"/>
                      </a:cubicBezTo>
                      <a:cubicBezTo>
                        <a:pt x="827913" y="36481"/>
                        <a:pt x="849535" y="36862"/>
                        <a:pt x="871061" y="37052"/>
                      </a:cubicBezTo>
                      <a:cubicBezTo>
                        <a:pt x="941927" y="38576"/>
                        <a:pt x="1012793" y="39624"/>
                        <a:pt x="1083659" y="40386"/>
                      </a:cubicBezTo>
                      <a:cubicBezTo>
                        <a:pt x="1154525" y="41053"/>
                        <a:pt x="1225487" y="41338"/>
                        <a:pt x="1296353" y="41148"/>
                      </a:cubicBezTo>
                      <a:cubicBezTo>
                        <a:pt x="1303592" y="41148"/>
                        <a:pt x="1310831" y="41148"/>
                        <a:pt x="1318070" y="41053"/>
                      </a:cubicBezTo>
                      <a:cubicBezTo>
                        <a:pt x="1503807" y="25146"/>
                        <a:pt x="1703546" y="5810"/>
                        <a:pt x="1890427" y="41815"/>
                      </a:cubicBezTo>
                      <a:cubicBezTo>
                        <a:pt x="1910048" y="24574"/>
                        <a:pt x="1934147" y="14192"/>
                        <a:pt x="1959864" y="14288"/>
                      </a:cubicBezTo>
                      <a:cubicBezTo>
                        <a:pt x="2065687" y="14478"/>
                        <a:pt x="2172653" y="21526"/>
                        <a:pt x="2278571" y="36576"/>
                      </a:cubicBezTo>
                      <a:cubicBezTo>
                        <a:pt x="2385251" y="38957"/>
                        <a:pt x="2492026" y="37909"/>
                        <a:pt x="2598706" y="37528"/>
                      </a:cubicBezTo>
                      <a:cubicBezTo>
                        <a:pt x="2592324" y="26860"/>
                        <a:pt x="2584323" y="16954"/>
                        <a:pt x="2575751" y="8858"/>
                      </a:cubicBezTo>
                      <a:close/>
                      <a:moveTo>
                        <a:pt x="438817" y="27813"/>
                      </a:moveTo>
                      <a:cubicBezTo>
                        <a:pt x="410432" y="26860"/>
                        <a:pt x="382143" y="26003"/>
                        <a:pt x="353759" y="24860"/>
                      </a:cubicBezTo>
                      <a:cubicBezTo>
                        <a:pt x="353759" y="24860"/>
                        <a:pt x="353759" y="24860"/>
                        <a:pt x="353759" y="24860"/>
                      </a:cubicBezTo>
                      <a:cubicBezTo>
                        <a:pt x="382143" y="25908"/>
                        <a:pt x="410432" y="26860"/>
                        <a:pt x="438817" y="27813"/>
                      </a:cubicBezTo>
                      <a:close/>
                      <a:moveTo>
                        <a:pt x="353759" y="28194"/>
                      </a:moveTo>
                      <a:cubicBezTo>
                        <a:pt x="353759" y="28194"/>
                        <a:pt x="353759" y="28194"/>
                        <a:pt x="353759" y="28194"/>
                      </a:cubicBezTo>
                      <a:cubicBezTo>
                        <a:pt x="399479" y="29908"/>
                        <a:pt x="445294" y="31432"/>
                        <a:pt x="491014" y="32861"/>
                      </a:cubicBezTo>
                      <a:cubicBezTo>
                        <a:pt x="491014" y="32861"/>
                        <a:pt x="491014" y="32861"/>
                        <a:pt x="491014" y="32861"/>
                      </a:cubicBezTo>
                      <a:cubicBezTo>
                        <a:pt x="445294" y="31432"/>
                        <a:pt x="399479" y="29908"/>
                        <a:pt x="353759" y="28194"/>
                      </a:cubicBezTo>
                      <a:close/>
                    </a:path>
                  </a:pathLst>
                </a:custGeom>
                <a:solidFill>
                  <a:srgbClr val="D3C1B3">
                    <a:alpha val="52000"/>
                  </a:srgb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464" name="Graphic 8819">
                <a:extLst>
                  <a:ext uri="{FF2B5EF4-FFF2-40B4-BE49-F238E27FC236}">
                    <a16:creationId xmlns:a16="http://schemas.microsoft.com/office/drawing/2014/main" id="{3B76A556-4A9D-182B-DC1F-95BDE8EE16E3}"/>
                  </a:ext>
                </a:extLst>
              </p:cNvPr>
              <p:cNvGrpSpPr/>
              <p:nvPr/>
            </p:nvGrpSpPr>
            <p:grpSpPr>
              <a:xfrm>
                <a:off x="7436746" y="1743614"/>
                <a:ext cx="2612421" cy="760666"/>
                <a:chOff x="7436746" y="1743614"/>
                <a:chExt cx="2612421" cy="760666"/>
              </a:xfrm>
            </p:grpSpPr>
            <p:grpSp>
              <p:nvGrpSpPr>
                <p:cNvPr id="18465" name="Graphic 8819">
                  <a:extLst>
                    <a:ext uri="{FF2B5EF4-FFF2-40B4-BE49-F238E27FC236}">
                      <a16:creationId xmlns:a16="http://schemas.microsoft.com/office/drawing/2014/main" id="{6D7F849E-F4AA-61DA-1BDA-F677E8016E95}"/>
                    </a:ext>
                  </a:extLst>
                </p:cNvPr>
                <p:cNvGrpSpPr/>
                <p:nvPr/>
              </p:nvGrpSpPr>
              <p:grpSpPr>
                <a:xfrm>
                  <a:off x="7436746" y="1743614"/>
                  <a:ext cx="2612421" cy="760666"/>
                  <a:chOff x="7436746" y="1743614"/>
                  <a:chExt cx="2612421" cy="760666"/>
                </a:xfrm>
              </p:grpSpPr>
              <p:sp>
                <p:nvSpPr>
                  <p:cNvPr id="18483" name="Vrije vorm: vorm 18482">
                    <a:extLst>
                      <a:ext uri="{FF2B5EF4-FFF2-40B4-BE49-F238E27FC236}">
                        <a16:creationId xmlns:a16="http://schemas.microsoft.com/office/drawing/2014/main" id="{579A0E75-1D5F-6AED-D66B-1C007510F3CB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45544"/>
                    <a:ext cx="1809" cy="6095"/>
                  </a:xfrm>
                  <a:custGeom>
                    <a:avLst/>
                    <a:gdLst>
                      <a:gd name="connsiteX0" fmla="*/ 0 w 1809"/>
                      <a:gd name="connsiteY0" fmla="*/ 6001 h 6095"/>
                      <a:gd name="connsiteX1" fmla="*/ 1810 w 1809"/>
                      <a:gd name="connsiteY1" fmla="*/ 6096 h 6095"/>
                      <a:gd name="connsiteX2" fmla="*/ 1810 w 1809"/>
                      <a:gd name="connsiteY2" fmla="*/ 95 h 6095"/>
                      <a:gd name="connsiteX3" fmla="*/ 0 w 1809"/>
                      <a:gd name="connsiteY3" fmla="*/ 0 h 6095"/>
                      <a:gd name="connsiteX4" fmla="*/ 0 w 1809"/>
                      <a:gd name="connsiteY4" fmla="*/ 6001 h 60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6095">
                        <a:moveTo>
                          <a:pt x="0" y="6001"/>
                        </a:moveTo>
                        <a:cubicBezTo>
                          <a:pt x="571" y="6001"/>
                          <a:pt x="1238" y="6001"/>
                          <a:pt x="1810" y="6096"/>
                        </a:cubicBezTo>
                        <a:lnTo>
                          <a:pt x="1810" y="95"/>
                        </a:lnTo>
                        <a:cubicBezTo>
                          <a:pt x="1238" y="95"/>
                          <a:pt x="571" y="95"/>
                          <a:pt x="0" y="0"/>
                        </a:cubicBezTo>
                        <a:lnTo>
                          <a:pt x="0" y="600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4" name="Vrije vorm: vorm 18483">
                    <a:extLst>
                      <a:ext uri="{FF2B5EF4-FFF2-40B4-BE49-F238E27FC236}">
                        <a16:creationId xmlns:a16="http://schemas.microsoft.com/office/drawing/2014/main" id="{573C35EF-08EB-63D1-EECA-6726C8A574B8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97538"/>
                    <a:ext cx="1809" cy="47148"/>
                  </a:xfrm>
                  <a:custGeom>
                    <a:avLst/>
                    <a:gdLst>
                      <a:gd name="connsiteX0" fmla="*/ 0 w 1809"/>
                      <a:gd name="connsiteY0" fmla="*/ 47054 h 47148"/>
                      <a:gd name="connsiteX1" fmla="*/ 1810 w 1809"/>
                      <a:gd name="connsiteY1" fmla="*/ 47149 h 47148"/>
                      <a:gd name="connsiteX2" fmla="*/ 1810 w 1809"/>
                      <a:gd name="connsiteY2" fmla="*/ 0 h 47148"/>
                      <a:gd name="connsiteX3" fmla="*/ 0 w 1809"/>
                      <a:gd name="connsiteY3" fmla="*/ 0 h 47148"/>
                      <a:gd name="connsiteX4" fmla="*/ 0 w 1809"/>
                      <a:gd name="connsiteY4" fmla="*/ 47054 h 471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47148">
                        <a:moveTo>
                          <a:pt x="0" y="47054"/>
                        </a:moveTo>
                        <a:cubicBezTo>
                          <a:pt x="571" y="47054"/>
                          <a:pt x="1238" y="47054"/>
                          <a:pt x="1810" y="47149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470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5" name="Vrije vorm: vorm 18484">
                    <a:extLst>
                      <a:ext uri="{FF2B5EF4-FFF2-40B4-BE49-F238E27FC236}">
                        <a16:creationId xmlns:a16="http://schemas.microsoft.com/office/drawing/2014/main" id="{5F1A343D-9990-F6C4-CB19-F415A1534BC4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8484"/>
                    <a:ext cx="1809" cy="35147"/>
                  </a:xfrm>
                  <a:custGeom>
                    <a:avLst/>
                    <a:gdLst>
                      <a:gd name="connsiteX0" fmla="*/ 0 w 1809"/>
                      <a:gd name="connsiteY0" fmla="*/ 35147 h 35147"/>
                      <a:gd name="connsiteX1" fmla="*/ 1810 w 1809"/>
                      <a:gd name="connsiteY1" fmla="*/ 35147 h 35147"/>
                      <a:gd name="connsiteX2" fmla="*/ 1810 w 1809"/>
                      <a:gd name="connsiteY2" fmla="*/ 0 h 35147"/>
                      <a:gd name="connsiteX3" fmla="*/ 0 w 1809"/>
                      <a:gd name="connsiteY3" fmla="*/ 0 h 35147"/>
                      <a:gd name="connsiteX4" fmla="*/ 0 w 1809"/>
                      <a:gd name="connsiteY4" fmla="*/ 35147 h 35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35147">
                        <a:moveTo>
                          <a:pt x="0" y="35147"/>
                        </a:moveTo>
                        <a:cubicBezTo>
                          <a:pt x="571" y="35147"/>
                          <a:pt x="1238" y="35147"/>
                          <a:pt x="1810" y="35147"/>
                        </a:cubicBezTo>
                        <a:lnTo>
                          <a:pt x="1810" y="0"/>
                        </a:lnTo>
                        <a:cubicBezTo>
                          <a:pt x="1143" y="0"/>
                          <a:pt x="571" y="0"/>
                          <a:pt x="0" y="0"/>
                        </a:cubicBezTo>
                        <a:lnTo>
                          <a:pt x="0" y="35147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6" name="Vrije vorm: vorm 18485">
                    <a:extLst>
                      <a:ext uri="{FF2B5EF4-FFF2-40B4-BE49-F238E27FC236}">
                        <a16:creationId xmlns:a16="http://schemas.microsoft.com/office/drawing/2014/main" id="{3A762468-C403-4A8A-9742-0D650804BB54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7" name="Vrije vorm: vorm 18486">
                    <a:extLst>
                      <a:ext uri="{FF2B5EF4-FFF2-40B4-BE49-F238E27FC236}">
                        <a16:creationId xmlns:a16="http://schemas.microsoft.com/office/drawing/2014/main" id="{933036F7-5F53-1B0D-9C27-BFDC5BA31F6C}"/>
                      </a:ext>
                    </a:extLst>
                  </p:cNvPr>
                  <p:cNvSpPr/>
                  <p:nvPr/>
                </p:nvSpPr>
                <p:spPr>
                  <a:xfrm>
                    <a:off x="7580954" y="1755711"/>
                    <a:ext cx="930878" cy="7429"/>
                  </a:xfrm>
                  <a:custGeom>
                    <a:avLst/>
                    <a:gdLst>
                      <a:gd name="connsiteX0" fmla="*/ 0 w 930878"/>
                      <a:gd name="connsiteY0" fmla="*/ 7429 h 7429"/>
                      <a:gd name="connsiteX1" fmla="*/ 930878 w 930878"/>
                      <a:gd name="connsiteY1" fmla="*/ 0 h 7429"/>
                      <a:gd name="connsiteX2" fmla="*/ 3143 w 930878"/>
                      <a:gd name="connsiteY2" fmla="*/ 6858 h 7429"/>
                      <a:gd name="connsiteX3" fmla="*/ 95 w 930878"/>
                      <a:gd name="connsiteY3" fmla="*/ 7429 h 742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930878" h="7429">
                        <a:moveTo>
                          <a:pt x="0" y="7429"/>
                        </a:moveTo>
                        <a:lnTo>
                          <a:pt x="930878" y="0"/>
                        </a:lnTo>
                        <a:cubicBezTo>
                          <a:pt x="624459" y="0"/>
                          <a:pt x="310039" y="1905"/>
                          <a:pt x="3143" y="6858"/>
                        </a:cubicBezTo>
                        <a:cubicBezTo>
                          <a:pt x="2191" y="7144"/>
                          <a:pt x="1143" y="7334"/>
                          <a:pt x="95" y="7429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8" name="Vrije vorm: vorm 18487">
                    <a:extLst>
                      <a:ext uri="{FF2B5EF4-FFF2-40B4-BE49-F238E27FC236}">
                        <a16:creationId xmlns:a16="http://schemas.microsoft.com/office/drawing/2014/main" id="{BB4A4D9B-10A1-B5E4-D1CB-307A28DEE8BD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841626"/>
                    <a:ext cx="1809" cy="5524"/>
                  </a:xfrm>
                  <a:custGeom>
                    <a:avLst/>
                    <a:gdLst>
                      <a:gd name="connsiteX0" fmla="*/ 0 w 1809"/>
                      <a:gd name="connsiteY0" fmla="*/ 5334 h 5524"/>
                      <a:gd name="connsiteX1" fmla="*/ 1810 w 1809"/>
                      <a:gd name="connsiteY1" fmla="*/ 5525 h 5524"/>
                      <a:gd name="connsiteX2" fmla="*/ 1810 w 1809"/>
                      <a:gd name="connsiteY2" fmla="*/ 0 h 5524"/>
                      <a:gd name="connsiteX3" fmla="*/ 0 w 1809"/>
                      <a:gd name="connsiteY3" fmla="*/ 0 h 5524"/>
                      <a:gd name="connsiteX4" fmla="*/ 0 w 1809"/>
                      <a:gd name="connsiteY4" fmla="*/ 5334 h 5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809" h="5524">
                        <a:moveTo>
                          <a:pt x="0" y="5334"/>
                        </a:moveTo>
                        <a:cubicBezTo>
                          <a:pt x="571" y="5334"/>
                          <a:pt x="1238" y="5429"/>
                          <a:pt x="1810" y="5525"/>
                        </a:cubicBezTo>
                        <a:lnTo>
                          <a:pt x="1810" y="0"/>
                        </a:lnTo>
                        <a:cubicBezTo>
                          <a:pt x="1238" y="0"/>
                          <a:pt x="571" y="0"/>
                          <a:pt x="0" y="0"/>
                        </a:cubicBezTo>
                        <a:lnTo>
                          <a:pt x="0" y="533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9" name="Vrije vorm: vorm 18488">
                    <a:extLst>
                      <a:ext uri="{FF2B5EF4-FFF2-40B4-BE49-F238E27FC236}">
                        <a16:creationId xmlns:a16="http://schemas.microsoft.com/office/drawing/2014/main" id="{21150668-A94E-5CE8-1D5E-AB757DD4515F}"/>
                      </a:ext>
                    </a:extLst>
                  </p:cNvPr>
                  <p:cNvSpPr/>
                  <p:nvPr/>
                </p:nvSpPr>
                <p:spPr>
                  <a:xfrm>
                    <a:off x="7439032" y="2075370"/>
                    <a:ext cx="2609945" cy="150875"/>
                  </a:xfrm>
                  <a:custGeom>
                    <a:avLst/>
                    <a:gdLst>
                      <a:gd name="connsiteX0" fmla="*/ 2603468 w 2609945"/>
                      <a:gd name="connsiteY0" fmla="*/ 45910 h 150875"/>
                      <a:gd name="connsiteX1" fmla="*/ 2603468 w 2609945"/>
                      <a:gd name="connsiteY1" fmla="*/ 45910 h 150875"/>
                      <a:gd name="connsiteX2" fmla="*/ 2603468 w 2609945"/>
                      <a:gd name="connsiteY2" fmla="*/ 150876 h 150875"/>
                      <a:gd name="connsiteX3" fmla="*/ 2609946 w 2609945"/>
                      <a:gd name="connsiteY3" fmla="*/ 150304 h 150875"/>
                      <a:gd name="connsiteX4" fmla="*/ 2609946 w 2609945"/>
                      <a:gd name="connsiteY4" fmla="*/ 0 h 150875"/>
                      <a:gd name="connsiteX5" fmla="*/ 2608040 w 2609945"/>
                      <a:gd name="connsiteY5" fmla="*/ 95 h 150875"/>
                      <a:gd name="connsiteX6" fmla="*/ 2608040 w 2609945"/>
                      <a:gd name="connsiteY6" fmla="*/ 19717 h 150875"/>
                      <a:gd name="connsiteX7" fmla="*/ 1942624 w 2609945"/>
                      <a:gd name="connsiteY7" fmla="*/ 25051 h 150875"/>
                      <a:gd name="connsiteX8" fmla="*/ 1940338 w 2609945"/>
                      <a:gd name="connsiteY8" fmla="*/ 25527 h 150875"/>
                      <a:gd name="connsiteX9" fmla="*/ 1937480 w 2609945"/>
                      <a:gd name="connsiteY9" fmla="*/ 25527 h 150875"/>
                      <a:gd name="connsiteX10" fmla="*/ 1940147 w 2609945"/>
                      <a:gd name="connsiteY10" fmla="*/ 25051 h 150875"/>
                      <a:gd name="connsiteX11" fmla="*/ 1180052 w 2609945"/>
                      <a:gd name="connsiteY11" fmla="*/ 31147 h 150875"/>
                      <a:gd name="connsiteX12" fmla="*/ 1186815 w 2609945"/>
                      <a:gd name="connsiteY12" fmla="*/ 31528 h 150875"/>
                      <a:gd name="connsiteX13" fmla="*/ 912590 w 2609945"/>
                      <a:gd name="connsiteY13" fmla="*/ 33719 h 150875"/>
                      <a:gd name="connsiteX14" fmla="*/ 862775 w 2609945"/>
                      <a:gd name="connsiteY14" fmla="*/ 33719 h 150875"/>
                      <a:gd name="connsiteX15" fmla="*/ 859631 w 2609945"/>
                      <a:gd name="connsiteY15" fmla="*/ 33719 h 150875"/>
                      <a:gd name="connsiteX16" fmla="*/ 809816 w 2609945"/>
                      <a:gd name="connsiteY16" fmla="*/ 34576 h 150875"/>
                      <a:gd name="connsiteX17" fmla="*/ 595884 w 2609945"/>
                      <a:gd name="connsiteY17" fmla="*/ 36290 h 150875"/>
                      <a:gd name="connsiteX18" fmla="*/ 601694 w 2609945"/>
                      <a:gd name="connsiteY18" fmla="*/ 35814 h 150875"/>
                      <a:gd name="connsiteX19" fmla="*/ 99536 w 2609945"/>
                      <a:gd name="connsiteY19" fmla="*/ 39815 h 150875"/>
                      <a:gd name="connsiteX20" fmla="*/ 96107 w 2609945"/>
                      <a:gd name="connsiteY20" fmla="*/ 40291 h 150875"/>
                      <a:gd name="connsiteX21" fmla="*/ 84201 w 2609945"/>
                      <a:gd name="connsiteY21" fmla="*/ 40291 h 150875"/>
                      <a:gd name="connsiteX22" fmla="*/ 87344 w 2609945"/>
                      <a:gd name="connsiteY22" fmla="*/ 39910 h 150875"/>
                      <a:gd name="connsiteX23" fmla="*/ 0 w 2609945"/>
                      <a:gd name="connsiteY23" fmla="*/ 40577 h 150875"/>
                      <a:gd name="connsiteX24" fmla="*/ 0 w 2609945"/>
                      <a:gd name="connsiteY24" fmla="*/ 57626 h 150875"/>
                      <a:gd name="connsiteX25" fmla="*/ 2603754 w 2609945"/>
                      <a:gd name="connsiteY25" fmla="*/ 36862 h 150875"/>
                      <a:gd name="connsiteX26" fmla="*/ 2603754 w 2609945"/>
                      <a:gd name="connsiteY26" fmla="*/ 45815 h 1508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609945" h="150875">
                        <a:moveTo>
                          <a:pt x="2603468" y="45910"/>
                        </a:moveTo>
                        <a:lnTo>
                          <a:pt x="2603468" y="45910"/>
                        </a:lnTo>
                        <a:lnTo>
                          <a:pt x="2603468" y="150876"/>
                        </a:lnTo>
                        <a:cubicBezTo>
                          <a:pt x="2605659" y="150686"/>
                          <a:pt x="2607755" y="150495"/>
                          <a:pt x="2609946" y="150304"/>
                        </a:cubicBezTo>
                        <a:lnTo>
                          <a:pt x="2609946" y="0"/>
                        </a:lnTo>
                        <a:cubicBezTo>
                          <a:pt x="2609279" y="0"/>
                          <a:pt x="2608612" y="0"/>
                          <a:pt x="2608040" y="95"/>
                        </a:cubicBezTo>
                        <a:lnTo>
                          <a:pt x="2608040" y="19717"/>
                        </a:lnTo>
                        <a:cubicBezTo>
                          <a:pt x="2608040" y="19717"/>
                          <a:pt x="1942624" y="25051"/>
                          <a:pt x="1942624" y="25051"/>
                        </a:cubicBezTo>
                        <a:cubicBezTo>
                          <a:pt x="1941862" y="25241"/>
                          <a:pt x="1941100" y="25337"/>
                          <a:pt x="1940338" y="25527"/>
                        </a:cubicBezTo>
                        <a:lnTo>
                          <a:pt x="1937480" y="25527"/>
                        </a:lnTo>
                        <a:cubicBezTo>
                          <a:pt x="1938338" y="25432"/>
                          <a:pt x="1939290" y="25241"/>
                          <a:pt x="1940147" y="25051"/>
                        </a:cubicBezTo>
                        <a:lnTo>
                          <a:pt x="1180052" y="31147"/>
                        </a:lnTo>
                        <a:cubicBezTo>
                          <a:pt x="1182338" y="31242"/>
                          <a:pt x="1184529" y="31433"/>
                          <a:pt x="1186815" y="31528"/>
                        </a:cubicBezTo>
                        <a:lnTo>
                          <a:pt x="912590" y="33719"/>
                        </a:lnTo>
                        <a:cubicBezTo>
                          <a:pt x="896017" y="33528"/>
                          <a:pt x="879348" y="33528"/>
                          <a:pt x="862775" y="33719"/>
                        </a:cubicBezTo>
                        <a:lnTo>
                          <a:pt x="859631" y="33719"/>
                        </a:lnTo>
                        <a:cubicBezTo>
                          <a:pt x="843058" y="33909"/>
                          <a:pt x="826389" y="34195"/>
                          <a:pt x="809816" y="34576"/>
                        </a:cubicBezTo>
                        <a:lnTo>
                          <a:pt x="595884" y="36290"/>
                        </a:lnTo>
                        <a:cubicBezTo>
                          <a:pt x="597789" y="36100"/>
                          <a:pt x="599789" y="35909"/>
                          <a:pt x="601694" y="35814"/>
                        </a:cubicBezTo>
                        <a:lnTo>
                          <a:pt x="99536" y="39815"/>
                        </a:lnTo>
                        <a:lnTo>
                          <a:pt x="96107" y="40291"/>
                        </a:lnTo>
                        <a:lnTo>
                          <a:pt x="84201" y="40291"/>
                        </a:lnTo>
                        <a:cubicBezTo>
                          <a:pt x="84201" y="40291"/>
                          <a:pt x="87344" y="39910"/>
                          <a:pt x="87344" y="39910"/>
                        </a:cubicBezTo>
                        <a:lnTo>
                          <a:pt x="0" y="40577"/>
                        </a:lnTo>
                        <a:lnTo>
                          <a:pt x="0" y="57626"/>
                        </a:lnTo>
                        <a:cubicBezTo>
                          <a:pt x="0" y="57626"/>
                          <a:pt x="2603754" y="36862"/>
                          <a:pt x="2603754" y="36862"/>
                        </a:cubicBezTo>
                        <a:lnTo>
                          <a:pt x="2603754" y="458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0" name="Vrije vorm: vorm 18489">
                    <a:extLst>
                      <a:ext uri="{FF2B5EF4-FFF2-40B4-BE49-F238E27FC236}">
                        <a16:creationId xmlns:a16="http://schemas.microsoft.com/office/drawing/2014/main" id="{514E9991-EA87-3592-186F-333E9E614683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776380"/>
                    <a:ext cx="1905" cy="63817"/>
                  </a:xfrm>
                  <a:custGeom>
                    <a:avLst/>
                    <a:gdLst>
                      <a:gd name="connsiteX0" fmla="*/ 0 w 1905"/>
                      <a:gd name="connsiteY0" fmla="*/ 0 h 63817"/>
                      <a:gd name="connsiteX1" fmla="*/ 0 w 1905"/>
                      <a:gd name="connsiteY1" fmla="*/ 63627 h 63817"/>
                      <a:gd name="connsiteX2" fmla="*/ 1905 w 1905"/>
                      <a:gd name="connsiteY2" fmla="*/ 63818 h 63817"/>
                      <a:gd name="connsiteX3" fmla="*/ 1905 w 1905"/>
                      <a:gd name="connsiteY3" fmla="*/ 6287 h 63817"/>
                      <a:gd name="connsiteX4" fmla="*/ 0 w 1905"/>
                      <a:gd name="connsiteY4" fmla="*/ 0 h 638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63817">
                        <a:moveTo>
                          <a:pt x="0" y="0"/>
                        </a:moveTo>
                        <a:lnTo>
                          <a:pt x="0" y="63627"/>
                        </a:lnTo>
                        <a:cubicBezTo>
                          <a:pt x="667" y="63627"/>
                          <a:pt x="1238" y="63722"/>
                          <a:pt x="1905" y="63818"/>
                        </a:cubicBezTo>
                        <a:lnTo>
                          <a:pt x="1905" y="6287"/>
                        </a:lnTo>
                        <a:cubicBezTo>
                          <a:pt x="1334" y="4191"/>
                          <a:pt x="667" y="2096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1" name="Vrije vorm: vorm 18490">
                    <a:extLst>
                      <a:ext uri="{FF2B5EF4-FFF2-40B4-BE49-F238E27FC236}">
                        <a16:creationId xmlns:a16="http://schemas.microsoft.com/office/drawing/2014/main" id="{C5F1DCB8-7B6E-72B0-2941-6E9E32134542}"/>
                      </a:ext>
                    </a:extLst>
                  </p:cNvPr>
                  <p:cNvSpPr/>
                  <p:nvPr/>
                </p:nvSpPr>
                <p:spPr>
                  <a:xfrm>
                    <a:off x="8572888" y="1743709"/>
                    <a:ext cx="1449323" cy="11525"/>
                  </a:xfrm>
                  <a:custGeom>
                    <a:avLst/>
                    <a:gdLst>
                      <a:gd name="connsiteX0" fmla="*/ 1449324 w 1449323"/>
                      <a:gd name="connsiteY0" fmla="*/ 0 h 11525"/>
                      <a:gd name="connsiteX1" fmla="*/ 0 w 1449323"/>
                      <a:gd name="connsiteY1" fmla="*/ 11525 h 11525"/>
                      <a:gd name="connsiteX2" fmla="*/ 0 w 1449323"/>
                      <a:gd name="connsiteY2" fmla="*/ 11525 h 11525"/>
                      <a:gd name="connsiteX3" fmla="*/ 1449324 w 1449323"/>
                      <a:gd name="connsiteY3" fmla="*/ 0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449323" h="11525">
                        <a:moveTo>
                          <a:pt x="1449324" y="0"/>
                        </a:moveTo>
                        <a:cubicBezTo>
                          <a:pt x="965835" y="3239"/>
                          <a:pt x="488251" y="6382"/>
                          <a:pt x="0" y="11525"/>
                        </a:cubicBezTo>
                        <a:cubicBezTo>
                          <a:pt x="44482" y="11144"/>
                          <a:pt x="762" y="11525"/>
                          <a:pt x="0" y="11525"/>
                        </a:cubicBezTo>
                        <a:cubicBezTo>
                          <a:pt x="488251" y="6287"/>
                          <a:pt x="965835" y="3239"/>
                          <a:pt x="1449324" y="0"/>
                        </a:cubicBezTo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2" name="Vrije vorm: vorm 18491">
                    <a:extLst>
                      <a:ext uri="{FF2B5EF4-FFF2-40B4-BE49-F238E27FC236}">
                        <a16:creationId xmlns:a16="http://schemas.microsoft.com/office/drawing/2014/main" id="{A87E53AC-CF2C-293F-72BA-17305A657F0F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27103"/>
                    <a:ext cx="6381" cy="2476"/>
                  </a:xfrm>
                  <a:custGeom>
                    <a:avLst/>
                    <a:gdLst>
                      <a:gd name="connsiteX0" fmla="*/ 0 w 6381"/>
                      <a:gd name="connsiteY0" fmla="*/ 2476 h 2476"/>
                      <a:gd name="connsiteX1" fmla="*/ 6382 w 6381"/>
                      <a:gd name="connsiteY1" fmla="*/ 1905 h 2476"/>
                      <a:gd name="connsiteX2" fmla="*/ 6382 w 6381"/>
                      <a:gd name="connsiteY2" fmla="*/ 0 h 2476"/>
                      <a:gd name="connsiteX3" fmla="*/ 0 w 6381"/>
                      <a:gd name="connsiteY3" fmla="*/ 667 h 2476"/>
                      <a:gd name="connsiteX4" fmla="*/ 0 w 6381"/>
                      <a:gd name="connsiteY4" fmla="*/ 2381 h 2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476">
                        <a:moveTo>
                          <a:pt x="0" y="2476"/>
                        </a:moveTo>
                        <a:cubicBezTo>
                          <a:pt x="2096" y="2286"/>
                          <a:pt x="4286" y="2096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476"/>
                          <a:pt x="0" y="667"/>
                        </a:cubicBezTo>
                        <a:lnTo>
                          <a:pt x="0" y="238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3" name="Vrije vorm: vorm 18492">
                    <a:extLst>
                      <a:ext uri="{FF2B5EF4-FFF2-40B4-BE49-F238E27FC236}">
                        <a16:creationId xmlns:a16="http://schemas.microsoft.com/office/drawing/2014/main" id="{F7E800A7-B368-5F10-D2B7-3D646F42FB27}"/>
                      </a:ext>
                    </a:extLst>
                  </p:cNvPr>
                  <p:cNvSpPr/>
                  <p:nvPr/>
                </p:nvSpPr>
                <p:spPr>
                  <a:xfrm>
                    <a:off x="10046977" y="1952402"/>
                    <a:ext cx="1905" cy="102393"/>
                  </a:xfrm>
                  <a:custGeom>
                    <a:avLst/>
                    <a:gdLst>
                      <a:gd name="connsiteX0" fmla="*/ 95 w 1905"/>
                      <a:gd name="connsiteY0" fmla="*/ 102394 h 102393"/>
                      <a:gd name="connsiteX1" fmla="*/ 1905 w 1905"/>
                      <a:gd name="connsiteY1" fmla="*/ 102394 h 102393"/>
                      <a:gd name="connsiteX2" fmla="*/ 1905 w 1905"/>
                      <a:gd name="connsiteY2" fmla="*/ 95 h 102393"/>
                      <a:gd name="connsiteX3" fmla="*/ 0 w 1905"/>
                      <a:gd name="connsiteY3" fmla="*/ 0 h 102393"/>
                      <a:gd name="connsiteX4" fmla="*/ 0 w 1905"/>
                      <a:gd name="connsiteY4" fmla="*/ 102298 h 10239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905" h="102393">
                        <a:moveTo>
                          <a:pt x="95" y="102394"/>
                        </a:moveTo>
                        <a:cubicBezTo>
                          <a:pt x="667" y="102394"/>
                          <a:pt x="1334" y="102394"/>
                          <a:pt x="1905" y="102394"/>
                        </a:cubicBezTo>
                        <a:lnTo>
                          <a:pt x="1905" y="95"/>
                        </a:lnTo>
                        <a:cubicBezTo>
                          <a:pt x="1238" y="95"/>
                          <a:pt x="667" y="95"/>
                          <a:pt x="0" y="0"/>
                        </a:cubicBezTo>
                        <a:lnTo>
                          <a:pt x="0" y="102298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4" name="Vrije vorm: vorm 18493">
                    <a:extLst>
                      <a:ext uri="{FF2B5EF4-FFF2-40B4-BE49-F238E27FC236}">
                        <a16:creationId xmlns:a16="http://schemas.microsoft.com/office/drawing/2014/main" id="{9CF635C8-9B20-D821-1B73-27A72075E5D5}"/>
                      </a:ext>
                    </a:extLst>
                  </p:cNvPr>
                  <p:cNvSpPr/>
                  <p:nvPr/>
                </p:nvSpPr>
                <p:spPr>
                  <a:xfrm>
                    <a:off x="10042595" y="2230342"/>
                    <a:ext cx="6476" cy="167449"/>
                  </a:xfrm>
                  <a:custGeom>
                    <a:avLst/>
                    <a:gdLst>
                      <a:gd name="connsiteX0" fmla="*/ 95 w 6476"/>
                      <a:gd name="connsiteY0" fmla="*/ 167450 h 167449"/>
                      <a:gd name="connsiteX1" fmla="*/ 6477 w 6476"/>
                      <a:gd name="connsiteY1" fmla="*/ 167164 h 167449"/>
                      <a:gd name="connsiteX2" fmla="*/ 6477 w 6476"/>
                      <a:gd name="connsiteY2" fmla="*/ 0 h 167449"/>
                      <a:gd name="connsiteX3" fmla="*/ 0 w 6476"/>
                      <a:gd name="connsiteY3" fmla="*/ 667 h 167449"/>
                      <a:gd name="connsiteX4" fmla="*/ 0 w 6476"/>
                      <a:gd name="connsiteY4" fmla="*/ 167354 h 16744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476" h="167449">
                        <a:moveTo>
                          <a:pt x="95" y="167450"/>
                        </a:moveTo>
                        <a:cubicBezTo>
                          <a:pt x="2191" y="167450"/>
                          <a:pt x="4381" y="167259"/>
                          <a:pt x="6477" y="167164"/>
                        </a:cubicBezTo>
                        <a:lnTo>
                          <a:pt x="6477" y="0"/>
                        </a:lnTo>
                        <a:cubicBezTo>
                          <a:pt x="4286" y="191"/>
                          <a:pt x="2191" y="476"/>
                          <a:pt x="0" y="667"/>
                        </a:cubicBezTo>
                        <a:lnTo>
                          <a:pt x="0" y="167354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5" name="Vrije vorm: vorm 18494">
                    <a:extLst>
                      <a:ext uri="{FF2B5EF4-FFF2-40B4-BE49-F238E27FC236}">
                        <a16:creationId xmlns:a16="http://schemas.microsoft.com/office/drawing/2014/main" id="{5AC9A05D-36C8-5EE6-E5E5-96E5973F2CA1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398839"/>
                    <a:ext cx="6381" cy="2190"/>
                  </a:xfrm>
                  <a:custGeom>
                    <a:avLst/>
                    <a:gdLst>
                      <a:gd name="connsiteX0" fmla="*/ 0 w 6381"/>
                      <a:gd name="connsiteY0" fmla="*/ 2191 h 2190"/>
                      <a:gd name="connsiteX1" fmla="*/ 6382 w 6381"/>
                      <a:gd name="connsiteY1" fmla="*/ 1905 h 2190"/>
                      <a:gd name="connsiteX2" fmla="*/ 6382 w 6381"/>
                      <a:gd name="connsiteY2" fmla="*/ 0 h 2190"/>
                      <a:gd name="connsiteX3" fmla="*/ 0 w 6381"/>
                      <a:gd name="connsiteY3" fmla="*/ 476 h 2190"/>
                      <a:gd name="connsiteX4" fmla="*/ 0 w 6381"/>
                      <a:gd name="connsiteY4" fmla="*/ 2191 h 2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2190">
                        <a:moveTo>
                          <a:pt x="0" y="2191"/>
                        </a:moveTo>
                        <a:cubicBezTo>
                          <a:pt x="2096" y="2191"/>
                          <a:pt x="4286" y="2000"/>
                          <a:pt x="6382" y="1905"/>
                        </a:cubicBezTo>
                        <a:lnTo>
                          <a:pt x="6382" y="0"/>
                        </a:lnTo>
                        <a:cubicBezTo>
                          <a:pt x="4286" y="190"/>
                          <a:pt x="2096" y="286"/>
                          <a:pt x="0" y="476"/>
                        </a:cubicBezTo>
                        <a:lnTo>
                          <a:pt x="0" y="219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6" name="Vrije vorm: vorm 18495">
                    <a:extLst>
                      <a:ext uri="{FF2B5EF4-FFF2-40B4-BE49-F238E27FC236}">
                        <a16:creationId xmlns:a16="http://schemas.microsoft.com/office/drawing/2014/main" id="{37CEF186-6FB0-ADF0-CCF2-812038264687}"/>
                      </a:ext>
                    </a:extLst>
                  </p:cNvPr>
                  <p:cNvSpPr/>
                  <p:nvPr/>
                </p:nvSpPr>
                <p:spPr>
                  <a:xfrm>
                    <a:off x="10042691" y="2402173"/>
                    <a:ext cx="6381" cy="46101"/>
                  </a:xfrm>
                  <a:custGeom>
                    <a:avLst/>
                    <a:gdLst>
                      <a:gd name="connsiteX0" fmla="*/ 0 w 6381"/>
                      <a:gd name="connsiteY0" fmla="*/ 45911 h 46101"/>
                      <a:gd name="connsiteX1" fmla="*/ 6382 w 6381"/>
                      <a:gd name="connsiteY1" fmla="*/ 46101 h 46101"/>
                      <a:gd name="connsiteX2" fmla="*/ 6382 w 6381"/>
                      <a:gd name="connsiteY2" fmla="*/ 0 h 46101"/>
                      <a:gd name="connsiteX3" fmla="*/ 0 w 6381"/>
                      <a:gd name="connsiteY3" fmla="*/ 476 h 46101"/>
                      <a:gd name="connsiteX4" fmla="*/ 0 w 6381"/>
                      <a:gd name="connsiteY4" fmla="*/ 45911 h 461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6381" h="46101">
                        <a:moveTo>
                          <a:pt x="0" y="45911"/>
                        </a:moveTo>
                        <a:lnTo>
                          <a:pt x="6382" y="46101"/>
                        </a:lnTo>
                        <a:lnTo>
                          <a:pt x="6382" y="0"/>
                        </a:lnTo>
                        <a:cubicBezTo>
                          <a:pt x="4191" y="191"/>
                          <a:pt x="2096" y="286"/>
                          <a:pt x="0" y="476"/>
                        </a:cubicBezTo>
                        <a:lnTo>
                          <a:pt x="0" y="45911"/>
                        </a:lnTo>
                        <a:close/>
                      </a:path>
                    </a:pathLst>
                  </a:custGeom>
                  <a:solidFill>
                    <a:srgbClr val="7D7166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7" name="Vrije vorm: vorm 18496">
                    <a:extLst>
                      <a:ext uri="{FF2B5EF4-FFF2-40B4-BE49-F238E27FC236}">
                        <a16:creationId xmlns:a16="http://schemas.microsoft.com/office/drawing/2014/main" id="{D32558C0-A218-3047-EF37-7D535FF37783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19719"/>
                    <a:ext cx="138398" cy="9048"/>
                  </a:xfrm>
                  <a:custGeom>
                    <a:avLst/>
                    <a:gdLst>
                      <a:gd name="connsiteX0" fmla="*/ 0 w 138398"/>
                      <a:gd name="connsiteY0" fmla="*/ 8287 h 9048"/>
                      <a:gd name="connsiteX1" fmla="*/ 0 w 138398"/>
                      <a:gd name="connsiteY1" fmla="*/ 9049 h 9048"/>
                      <a:gd name="connsiteX2" fmla="*/ 138398 w 138398"/>
                      <a:gd name="connsiteY2" fmla="*/ 0 h 9048"/>
                      <a:gd name="connsiteX3" fmla="*/ 3334 w 138398"/>
                      <a:gd name="connsiteY3" fmla="*/ 3715 h 9048"/>
                      <a:gd name="connsiteX4" fmla="*/ 0 w 138398"/>
                      <a:gd name="connsiteY4" fmla="*/ 8192 h 904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8398" h="9048">
                        <a:moveTo>
                          <a:pt x="0" y="8287"/>
                        </a:moveTo>
                        <a:lnTo>
                          <a:pt x="0" y="9049"/>
                        </a:lnTo>
                        <a:cubicBezTo>
                          <a:pt x="46006" y="5239"/>
                          <a:pt x="92107" y="2096"/>
                          <a:pt x="138398" y="0"/>
                        </a:cubicBezTo>
                        <a:cubicBezTo>
                          <a:pt x="93440" y="286"/>
                          <a:pt x="48387" y="1715"/>
                          <a:pt x="3334" y="3715"/>
                        </a:cubicBezTo>
                        <a:cubicBezTo>
                          <a:pt x="2191" y="5239"/>
                          <a:pt x="1048" y="6667"/>
                          <a:pt x="0" y="819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8" name="Vrije vorm: vorm 18497">
                    <a:extLst>
                      <a:ext uri="{FF2B5EF4-FFF2-40B4-BE49-F238E27FC236}">
                        <a16:creationId xmlns:a16="http://schemas.microsoft.com/office/drawing/2014/main" id="{1A2E1C83-4E83-CBCE-A7BA-F28EDFA6EC79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99" name="Vrije vorm: vorm 18498">
                    <a:extLst>
                      <a:ext uri="{FF2B5EF4-FFF2-40B4-BE49-F238E27FC236}">
                        <a16:creationId xmlns:a16="http://schemas.microsoft.com/office/drawing/2014/main" id="{DA58D58C-86EB-6AAD-47D5-4F73B833DEEC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0" name="Vrije vorm: vorm 18499">
                    <a:extLst>
                      <a:ext uri="{FF2B5EF4-FFF2-40B4-BE49-F238E27FC236}">
                        <a16:creationId xmlns:a16="http://schemas.microsoft.com/office/drawing/2014/main" id="{964DA3D5-0A5F-16A7-6AEA-6BEB355806A7}"/>
                      </a:ext>
                    </a:extLst>
                  </p:cNvPr>
                  <p:cNvSpPr/>
                  <p:nvPr/>
                </p:nvSpPr>
                <p:spPr>
                  <a:xfrm>
                    <a:off x="8572983" y="1743614"/>
                    <a:ext cx="1471517" cy="24479"/>
                  </a:xfrm>
                  <a:custGeom>
                    <a:avLst/>
                    <a:gdLst>
                      <a:gd name="connsiteX0" fmla="*/ 1465802 w 1471517"/>
                      <a:gd name="connsiteY0" fmla="*/ 8763 h 24479"/>
                      <a:gd name="connsiteX1" fmla="*/ 1454944 w 1471517"/>
                      <a:gd name="connsiteY1" fmla="*/ 0 h 24479"/>
                      <a:gd name="connsiteX2" fmla="*/ 0 w 1471517"/>
                      <a:gd name="connsiteY2" fmla="*/ 11621 h 24479"/>
                      <a:gd name="connsiteX3" fmla="*/ 151543 w 1471517"/>
                      <a:gd name="connsiteY3" fmla="*/ 18288 h 24479"/>
                      <a:gd name="connsiteX4" fmla="*/ 377381 w 1471517"/>
                      <a:gd name="connsiteY4" fmla="*/ 19812 h 24479"/>
                      <a:gd name="connsiteX5" fmla="*/ 603599 w 1471517"/>
                      <a:gd name="connsiteY5" fmla="*/ 13145 h 24479"/>
                      <a:gd name="connsiteX6" fmla="*/ 1056513 w 1471517"/>
                      <a:gd name="connsiteY6" fmla="*/ 11335 h 24479"/>
                      <a:gd name="connsiteX7" fmla="*/ 1471517 w 1471517"/>
                      <a:gd name="connsiteY7" fmla="*/ 24479 h 24479"/>
                      <a:gd name="connsiteX8" fmla="*/ 1465897 w 1471517"/>
                      <a:gd name="connsiteY8" fmla="*/ 8763 h 24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471517" h="24479">
                        <a:moveTo>
                          <a:pt x="1465802" y="8763"/>
                        </a:moveTo>
                        <a:cubicBezTo>
                          <a:pt x="1462469" y="5429"/>
                          <a:pt x="1458849" y="2572"/>
                          <a:pt x="1454944" y="0"/>
                        </a:cubicBezTo>
                        <a:lnTo>
                          <a:pt x="0" y="11621"/>
                        </a:lnTo>
                        <a:cubicBezTo>
                          <a:pt x="50482" y="14573"/>
                          <a:pt x="100965" y="16859"/>
                          <a:pt x="151543" y="18288"/>
                        </a:cubicBezTo>
                        <a:cubicBezTo>
                          <a:pt x="226790" y="20860"/>
                          <a:pt x="302038" y="21622"/>
                          <a:pt x="377381" y="19812"/>
                        </a:cubicBezTo>
                        <a:cubicBezTo>
                          <a:pt x="452723" y="18098"/>
                          <a:pt x="528066" y="14764"/>
                          <a:pt x="603599" y="13145"/>
                        </a:cubicBezTo>
                        <a:cubicBezTo>
                          <a:pt x="754570" y="9525"/>
                          <a:pt x="905637" y="9335"/>
                          <a:pt x="1056513" y="11335"/>
                        </a:cubicBezTo>
                        <a:cubicBezTo>
                          <a:pt x="1195007" y="14288"/>
                          <a:pt x="1333310" y="19050"/>
                          <a:pt x="1471517" y="24479"/>
                        </a:cubicBezTo>
                        <a:cubicBezTo>
                          <a:pt x="1469803" y="19241"/>
                          <a:pt x="1467898" y="14002"/>
                          <a:pt x="1465897" y="8763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1" name="Vrije vorm: vorm 18500">
                    <a:extLst>
                      <a:ext uri="{FF2B5EF4-FFF2-40B4-BE49-F238E27FC236}">
                        <a16:creationId xmlns:a16="http://schemas.microsoft.com/office/drawing/2014/main" id="{E0C26D2D-0FD0-DD33-26C2-FCDDEAB938DA}"/>
                      </a:ext>
                    </a:extLst>
                  </p:cNvPr>
                  <p:cNvSpPr/>
                  <p:nvPr/>
                </p:nvSpPr>
                <p:spPr>
                  <a:xfrm>
                    <a:off x="8298568" y="2109184"/>
                    <a:ext cx="3143" cy="9525"/>
                  </a:xfrm>
                  <a:custGeom>
                    <a:avLst/>
                    <a:gdLst>
                      <a:gd name="connsiteX0" fmla="*/ 0 w 3143"/>
                      <a:gd name="connsiteY0" fmla="*/ 0 h 9525"/>
                      <a:gd name="connsiteX1" fmla="*/ 3143 w 3143"/>
                      <a:gd name="connsiteY1" fmla="*/ 0 h 9525"/>
                      <a:gd name="connsiteX2" fmla="*/ 0 w 3143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3143" h="9525">
                        <a:moveTo>
                          <a:pt x="0" y="0"/>
                        </a:moveTo>
                        <a:lnTo>
                          <a:pt x="3143" y="0"/>
                        </a:lnTo>
                        <a:cubicBezTo>
                          <a:pt x="2095" y="0"/>
                          <a:pt x="1048" y="0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2" name="Vrije vorm: vorm 18501">
                    <a:extLst>
                      <a:ext uri="{FF2B5EF4-FFF2-40B4-BE49-F238E27FC236}">
                        <a16:creationId xmlns:a16="http://schemas.microsoft.com/office/drawing/2014/main" id="{5F2D24EE-DA1E-A114-39AE-88494D102412}"/>
                      </a:ext>
                    </a:extLst>
                  </p:cNvPr>
                  <p:cNvSpPr/>
                  <p:nvPr/>
                </p:nvSpPr>
                <p:spPr>
                  <a:xfrm>
                    <a:off x="9629496" y="1761902"/>
                    <a:ext cx="417099" cy="13144"/>
                  </a:xfrm>
                  <a:custGeom>
                    <a:avLst/>
                    <a:gdLst>
                      <a:gd name="connsiteX0" fmla="*/ 414909 w 417099"/>
                      <a:gd name="connsiteY0" fmla="*/ 6286 h 13144"/>
                      <a:gd name="connsiteX1" fmla="*/ 0 w 417099"/>
                      <a:gd name="connsiteY1" fmla="*/ 0 h 13144"/>
                      <a:gd name="connsiteX2" fmla="*/ 417100 w 417099"/>
                      <a:gd name="connsiteY2" fmla="*/ 13144 h 13144"/>
                      <a:gd name="connsiteX3" fmla="*/ 415004 w 417099"/>
                      <a:gd name="connsiteY3" fmla="*/ 6286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17099" h="13144">
                        <a:moveTo>
                          <a:pt x="414909" y="6286"/>
                        </a:moveTo>
                        <a:cubicBezTo>
                          <a:pt x="276606" y="3143"/>
                          <a:pt x="138303" y="667"/>
                          <a:pt x="0" y="0"/>
                        </a:cubicBezTo>
                        <a:cubicBezTo>
                          <a:pt x="139160" y="2953"/>
                          <a:pt x="278130" y="7715"/>
                          <a:pt x="417100" y="13144"/>
                        </a:cubicBezTo>
                        <a:cubicBezTo>
                          <a:pt x="416433" y="10858"/>
                          <a:pt x="415671" y="8573"/>
                          <a:pt x="415004" y="628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3" name="Vrije vorm: vorm 18502">
                    <a:extLst>
                      <a:ext uri="{FF2B5EF4-FFF2-40B4-BE49-F238E27FC236}">
                        <a16:creationId xmlns:a16="http://schemas.microsoft.com/office/drawing/2014/main" id="{581A6072-AD51-23F3-C07D-F44F863BE212}"/>
                      </a:ext>
                    </a:extLst>
                  </p:cNvPr>
                  <p:cNvSpPr/>
                  <p:nvPr/>
                </p:nvSpPr>
                <p:spPr>
                  <a:xfrm>
                    <a:off x="7575430" y="1818767"/>
                    <a:ext cx="76580" cy="1047"/>
                  </a:xfrm>
                  <a:custGeom>
                    <a:avLst/>
                    <a:gdLst>
                      <a:gd name="connsiteX0" fmla="*/ 0 w 76580"/>
                      <a:gd name="connsiteY0" fmla="*/ 1048 h 1047"/>
                      <a:gd name="connsiteX1" fmla="*/ 0 w 76580"/>
                      <a:gd name="connsiteY1" fmla="*/ 1048 h 1047"/>
                      <a:gd name="connsiteX2" fmla="*/ 76581 w 76580"/>
                      <a:gd name="connsiteY2" fmla="*/ 0 h 1047"/>
                      <a:gd name="connsiteX3" fmla="*/ 95 w 76580"/>
                      <a:gd name="connsiteY3" fmla="*/ 1048 h 10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6580" h="1047">
                        <a:moveTo>
                          <a:pt x="0" y="1048"/>
                        </a:moveTo>
                        <a:cubicBezTo>
                          <a:pt x="0" y="1048"/>
                          <a:pt x="0" y="1048"/>
                          <a:pt x="0" y="1048"/>
                        </a:cubicBezTo>
                        <a:cubicBezTo>
                          <a:pt x="25527" y="381"/>
                          <a:pt x="51054" y="95"/>
                          <a:pt x="76581" y="0"/>
                        </a:cubicBezTo>
                        <a:cubicBezTo>
                          <a:pt x="51054" y="0"/>
                          <a:pt x="25622" y="476"/>
                          <a:pt x="95" y="1048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4" name="Vrije vorm: vorm 18503">
                    <a:extLst>
                      <a:ext uri="{FF2B5EF4-FFF2-40B4-BE49-F238E27FC236}">
                        <a16:creationId xmlns:a16="http://schemas.microsoft.com/office/drawing/2014/main" id="{A9373793-FE6E-C699-51B4-5C9E4256AEA7}"/>
                      </a:ext>
                    </a:extLst>
                  </p:cNvPr>
                  <p:cNvSpPr/>
                  <p:nvPr/>
                </p:nvSpPr>
                <p:spPr>
                  <a:xfrm>
                    <a:off x="7437127" y="1755425"/>
                    <a:ext cx="2610326" cy="360521"/>
                  </a:xfrm>
                  <a:custGeom>
                    <a:avLst/>
                    <a:gdLst>
                      <a:gd name="connsiteX0" fmla="*/ 2609755 w 2610326"/>
                      <a:gd name="connsiteY0" fmla="*/ 320135 h 360521"/>
                      <a:gd name="connsiteX1" fmla="*/ 2385441 w 2610326"/>
                      <a:gd name="connsiteY1" fmla="*/ 327469 h 360521"/>
                      <a:gd name="connsiteX2" fmla="*/ 2280095 w 2610326"/>
                      <a:gd name="connsiteY2" fmla="*/ 325374 h 360521"/>
                      <a:gd name="connsiteX3" fmla="*/ 2332387 w 2610326"/>
                      <a:gd name="connsiteY3" fmla="*/ 319469 h 360521"/>
                      <a:gd name="connsiteX4" fmla="*/ 2280095 w 2610326"/>
                      <a:gd name="connsiteY4" fmla="*/ 318421 h 360521"/>
                      <a:gd name="connsiteX5" fmla="*/ 2384393 w 2610326"/>
                      <a:gd name="connsiteY5" fmla="*/ 306610 h 360521"/>
                      <a:gd name="connsiteX6" fmla="*/ 2609279 w 2610326"/>
                      <a:gd name="connsiteY6" fmla="*/ 299275 h 360521"/>
                      <a:gd name="connsiteX7" fmla="*/ 2609850 w 2610326"/>
                      <a:gd name="connsiteY7" fmla="*/ 299275 h 360521"/>
                      <a:gd name="connsiteX8" fmla="*/ 2609850 w 2610326"/>
                      <a:gd name="connsiteY8" fmla="*/ 196977 h 360521"/>
                      <a:gd name="connsiteX9" fmla="*/ 2099596 w 2610326"/>
                      <a:gd name="connsiteY9" fmla="*/ 180403 h 360521"/>
                      <a:gd name="connsiteX10" fmla="*/ 1782413 w 2610326"/>
                      <a:gd name="connsiteY10" fmla="*/ 183928 h 360521"/>
                      <a:gd name="connsiteX11" fmla="*/ 1624012 w 2610326"/>
                      <a:gd name="connsiteY11" fmla="*/ 190214 h 360521"/>
                      <a:gd name="connsiteX12" fmla="*/ 1465421 w 2610326"/>
                      <a:gd name="connsiteY12" fmla="*/ 197263 h 360521"/>
                      <a:gd name="connsiteX13" fmla="*/ 1385887 w 2610326"/>
                      <a:gd name="connsiteY13" fmla="*/ 198977 h 360521"/>
                      <a:gd name="connsiteX14" fmla="*/ 1306259 w 2610326"/>
                      <a:gd name="connsiteY14" fmla="*/ 198120 h 360521"/>
                      <a:gd name="connsiteX15" fmla="*/ 1148144 w 2610326"/>
                      <a:gd name="connsiteY15" fmla="*/ 186309 h 360521"/>
                      <a:gd name="connsiteX16" fmla="*/ 992315 w 2610326"/>
                      <a:gd name="connsiteY16" fmla="*/ 165544 h 360521"/>
                      <a:gd name="connsiteX17" fmla="*/ 836867 w 2610326"/>
                      <a:gd name="connsiteY17" fmla="*/ 144685 h 360521"/>
                      <a:gd name="connsiteX18" fmla="*/ 69628 w 2610326"/>
                      <a:gd name="connsiteY18" fmla="*/ 99917 h 360521"/>
                      <a:gd name="connsiteX19" fmla="*/ 826865 w 2610326"/>
                      <a:gd name="connsiteY19" fmla="*/ 136493 h 360521"/>
                      <a:gd name="connsiteX20" fmla="*/ 69628 w 2610326"/>
                      <a:gd name="connsiteY20" fmla="*/ 92964 h 360521"/>
                      <a:gd name="connsiteX21" fmla="*/ 838676 w 2610326"/>
                      <a:gd name="connsiteY21" fmla="*/ 130873 h 360521"/>
                      <a:gd name="connsiteX22" fmla="*/ 994410 w 2610326"/>
                      <a:gd name="connsiteY22" fmla="*/ 151733 h 360521"/>
                      <a:gd name="connsiteX23" fmla="*/ 1149858 w 2610326"/>
                      <a:gd name="connsiteY23" fmla="*/ 172498 h 360521"/>
                      <a:gd name="connsiteX24" fmla="*/ 1306830 w 2610326"/>
                      <a:gd name="connsiteY24" fmla="*/ 184213 h 360521"/>
                      <a:gd name="connsiteX25" fmla="*/ 1385887 w 2610326"/>
                      <a:gd name="connsiteY25" fmla="*/ 185071 h 360521"/>
                      <a:gd name="connsiteX26" fmla="*/ 1465040 w 2610326"/>
                      <a:gd name="connsiteY26" fmla="*/ 183356 h 360521"/>
                      <a:gd name="connsiteX27" fmla="*/ 1623441 w 2610326"/>
                      <a:gd name="connsiteY27" fmla="*/ 176308 h 360521"/>
                      <a:gd name="connsiteX28" fmla="*/ 1782128 w 2610326"/>
                      <a:gd name="connsiteY28" fmla="*/ 170021 h 360521"/>
                      <a:gd name="connsiteX29" fmla="*/ 2099786 w 2610326"/>
                      <a:gd name="connsiteY29" fmla="*/ 166497 h 360521"/>
                      <a:gd name="connsiteX30" fmla="*/ 2609850 w 2610326"/>
                      <a:gd name="connsiteY30" fmla="*/ 189071 h 360521"/>
                      <a:gd name="connsiteX31" fmla="*/ 2609850 w 2610326"/>
                      <a:gd name="connsiteY31" fmla="*/ 142018 h 360521"/>
                      <a:gd name="connsiteX32" fmla="*/ 2392204 w 2610326"/>
                      <a:gd name="connsiteY32" fmla="*/ 143065 h 360521"/>
                      <a:gd name="connsiteX33" fmla="*/ 2256949 w 2610326"/>
                      <a:gd name="connsiteY33" fmla="*/ 141542 h 360521"/>
                      <a:gd name="connsiteX34" fmla="*/ 2392204 w 2610326"/>
                      <a:gd name="connsiteY34" fmla="*/ 136112 h 360521"/>
                      <a:gd name="connsiteX35" fmla="*/ 2536984 w 2610326"/>
                      <a:gd name="connsiteY35" fmla="*/ 135065 h 360521"/>
                      <a:gd name="connsiteX36" fmla="*/ 2392204 w 2610326"/>
                      <a:gd name="connsiteY36" fmla="*/ 136112 h 360521"/>
                      <a:gd name="connsiteX37" fmla="*/ 2256949 w 2610326"/>
                      <a:gd name="connsiteY37" fmla="*/ 134588 h 360521"/>
                      <a:gd name="connsiteX38" fmla="*/ 2392204 w 2610326"/>
                      <a:gd name="connsiteY38" fmla="*/ 129159 h 360521"/>
                      <a:gd name="connsiteX39" fmla="*/ 2609945 w 2610326"/>
                      <a:gd name="connsiteY39" fmla="*/ 128111 h 360521"/>
                      <a:gd name="connsiteX40" fmla="*/ 2609945 w 2610326"/>
                      <a:gd name="connsiteY40" fmla="*/ 92964 h 360521"/>
                      <a:gd name="connsiteX41" fmla="*/ 2387251 w 2610326"/>
                      <a:gd name="connsiteY41" fmla="*/ 92107 h 360521"/>
                      <a:gd name="connsiteX42" fmla="*/ 2146840 w 2610326"/>
                      <a:gd name="connsiteY42" fmla="*/ 96298 h 360521"/>
                      <a:gd name="connsiteX43" fmla="*/ 1633728 w 2610326"/>
                      <a:gd name="connsiteY43" fmla="*/ 100679 h 360521"/>
                      <a:gd name="connsiteX44" fmla="*/ 1377410 w 2610326"/>
                      <a:gd name="connsiteY44" fmla="*/ 111919 h 360521"/>
                      <a:gd name="connsiteX45" fmla="*/ 1248156 w 2610326"/>
                      <a:gd name="connsiteY45" fmla="*/ 118205 h 360521"/>
                      <a:gd name="connsiteX46" fmla="*/ 1182815 w 2610326"/>
                      <a:gd name="connsiteY46" fmla="*/ 119920 h 360521"/>
                      <a:gd name="connsiteX47" fmla="*/ 1150049 w 2610326"/>
                      <a:gd name="connsiteY47" fmla="*/ 120110 h 360521"/>
                      <a:gd name="connsiteX48" fmla="*/ 1133666 w 2610326"/>
                      <a:gd name="connsiteY48" fmla="*/ 120110 h 360521"/>
                      <a:gd name="connsiteX49" fmla="*/ 1117283 w 2610326"/>
                      <a:gd name="connsiteY49" fmla="*/ 119920 h 360521"/>
                      <a:gd name="connsiteX50" fmla="*/ 804196 w 2610326"/>
                      <a:gd name="connsiteY50" fmla="*/ 90297 h 360521"/>
                      <a:gd name="connsiteX51" fmla="*/ 498443 w 2610326"/>
                      <a:gd name="connsiteY51" fmla="*/ 42196 h 360521"/>
                      <a:gd name="connsiteX52" fmla="*/ 599027 w 2610326"/>
                      <a:gd name="connsiteY52" fmla="*/ 52006 h 360521"/>
                      <a:gd name="connsiteX53" fmla="*/ 498443 w 2610326"/>
                      <a:gd name="connsiteY53" fmla="*/ 35242 h 360521"/>
                      <a:gd name="connsiteX54" fmla="*/ 808768 w 2610326"/>
                      <a:gd name="connsiteY54" fmla="*/ 62770 h 360521"/>
                      <a:gd name="connsiteX55" fmla="*/ 1118902 w 2610326"/>
                      <a:gd name="connsiteY55" fmla="*/ 71342 h 360521"/>
                      <a:gd name="connsiteX56" fmla="*/ 1373505 w 2610326"/>
                      <a:gd name="connsiteY56" fmla="*/ 63341 h 360521"/>
                      <a:gd name="connsiteX57" fmla="*/ 1631728 w 2610326"/>
                      <a:gd name="connsiteY57" fmla="*/ 52102 h 360521"/>
                      <a:gd name="connsiteX58" fmla="*/ 2148840 w 2610326"/>
                      <a:gd name="connsiteY58" fmla="*/ 47720 h 360521"/>
                      <a:gd name="connsiteX59" fmla="*/ 2389156 w 2610326"/>
                      <a:gd name="connsiteY59" fmla="*/ 64294 h 360521"/>
                      <a:gd name="connsiteX60" fmla="*/ 2610041 w 2610326"/>
                      <a:gd name="connsiteY60" fmla="*/ 84392 h 360521"/>
                      <a:gd name="connsiteX61" fmla="*/ 2610041 w 2610326"/>
                      <a:gd name="connsiteY61" fmla="*/ 20765 h 360521"/>
                      <a:gd name="connsiteX62" fmla="*/ 2609660 w 2610326"/>
                      <a:gd name="connsiteY62" fmla="*/ 19621 h 360521"/>
                      <a:gd name="connsiteX63" fmla="*/ 2192179 w 2610326"/>
                      <a:gd name="connsiteY63" fmla="*/ 13240 h 360521"/>
                      <a:gd name="connsiteX64" fmla="*/ 1739837 w 2610326"/>
                      <a:gd name="connsiteY64" fmla="*/ 15050 h 360521"/>
                      <a:gd name="connsiteX65" fmla="*/ 1513618 w 2610326"/>
                      <a:gd name="connsiteY65" fmla="*/ 21717 h 360521"/>
                      <a:gd name="connsiteX66" fmla="*/ 1287018 w 2610326"/>
                      <a:gd name="connsiteY66" fmla="*/ 20193 h 360521"/>
                      <a:gd name="connsiteX67" fmla="*/ 1018604 w 2610326"/>
                      <a:gd name="connsiteY67" fmla="*/ 2381 h 360521"/>
                      <a:gd name="connsiteX68" fmla="*/ 1063752 w 2610326"/>
                      <a:gd name="connsiteY68" fmla="*/ 2000 h 360521"/>
                      <a:gd name="connsiteX69" fmla="*/ 1286161 w 2610326"/>
                      <a:gd name="connsiteY69" fmla="*/ 13144 h 360521"/>
                      <a:gd name="connsiteX70" fmla="*/ 1074992 w 2610326"/>
                      <a:gd name="connsiteY70" fmla="*/ 0 h 360521"/>
                      <a:gd name="connsiteX71" fmla="*/ 144113 w 2610326"/>
                      <a:gd name="connsiteY71" fmla="*/ 7429 h 360521"/>
                      <a:gd name="connsiteX72" fmla="*/ 142399 w 2610326"/>
                      <a:gd name="connsiteY72" fmla="*/ 7620 h 360521"/>
                      <a:gd name="connsiteX73" fmla="*/ 4858 w 2610326"/>
                      <a:gd name="connsiteY73" fmla="*/ 65818 h 360521"/>
                      <a:gd name="connsiteX74" fmla="*/ 138398 w 2610326"/>
                      <a:gd name="connsiteY74" fmla="*/ 57150 h 360521"/>
                      <a:gd name="connsiteX75" fmla="*/ 445103 w 2610326"/>
                      <a:gd name="connsiteY75" fmla="*/ 62770 h 360521"/>
                      <a:gd name="connsiteX76" fmla="*/ 586645 w 2610326"/>
                      <a:gd name="connsiteY76" fmla="*/ 77819 h 360521"/>
                      <a:gd name="connsiteX77" fmla="*/ 445580 w 2610326"/>
                      <a:gd name="connsiteY77" fmla="*/ 69723 h 360521"/>
                      <a:gd name="connsiteX78" fmla="*/ 586645 w 2610326"/>
                      <a:gd name="connsiteY78" fmla="*/ 84773 h 360521"/>
                      <a:gd name="connsiteX79" fmla="*/ 444151 w 2610326"/>
                      <a:gd name="connsiteY79" fmla="*/ 76676 h 360521"/>
                      <a:gd name="connsiteX80" fmla="*/ 138684 w 2610326"/>
                      <a:gd name="connsiteY80" fmla="*/ 71056 h 360521"/>
                      <a:gd name="connsiteX81" fmla="*/ 0 w 2610326"/>
                      <a:gd name="connsiteY81" fmla="*/ 74962 h 360521"/>
                      <a:gd name="connsiteX82" fmla="*/ 0 w 2610326"/>
                      <a:gd name="connsiteY82" fmla="*/ 169164 h 360521"/>
                      <a:gd name="connsiteX83" fmla="*/ 49911 w 2610326"/>
                      <a:gd name="connsiteY83" fmla="*/ 163830 h 360521"/>
                      <a:gd name="connsiteX84" fmla="*/ 219361 w 2610326"/>
                      <a:gd name="connsiteY84" fmla="*/ 143256 h 360521"/>
                      <a:gd name="connsiteX85" fmla="*/ 254984 w 2610326"/>
                      <a:gd name="connsiteY85" fmla="*/ 141542 h 360521"/>
                      <a:gd name="connsiteX86" fmla="*/ 272796 w 2610326"/>
                      <a:gd name="connsiteY86" fmla="*/ 140779 h 360521"/>
                      <a:gd name="connsiteX87" fmla="*/ 281654 w 2610326"/>
                      <a:gd name="connsiteY87" fmla="*/ 140398 h 360521"/>
                      <a:gd name="connsiteX88" fmla="*/ 290513 w 2610326"/>
                      <a:gd name="connsiteY88" fmla="*/ 140398 h 360521"/>
                      <a:gd name="connsiteX89" fmla="*/ 326136 w 2610326"/>
                      <a:gd name="connsiteY89" fmla="*/ 139732 h 360521"/>
                      <a:gd name="connsiteX90" fmla="*/ 343948 w 2610326"/>
                      <a:gd name="connsiteY90" fmla="*/ 139732 h 360521"/>
                      <a:gd name="connsiteX91" fmla="*/ 361664 w 2610326"/>
                      <a:gd name="connsiteY91" fmla="*/ 139732 h 360521"/>
                      <a:gd name="connsiteX92" fmla="*/ 432626 w 2610326"/>
                      <a:gd name="connsiteY92" fmla="*/ 141256 h 360521"/>
                      <a:gd name="connsiteX93" fmla="*/ 467963 w 2610326"/>
                      <a:gd name="connsiteY93" fmla="*/ 142684 h 360521"/>
                      <a:gd name="connsiteX94" fmla="*/ 485585 w 2610326"/>
                      <a:gd name="connsiteY94" fmla="*/ 143446 h 360521"/>
                      <a:gd name="connsiteX95" fmla="*/ 503206 w 2610326"/>
                      <a:gd name="connsiteY95" fmla="*/ 144399 h 360521"/>
                      <a:gd name="connsiteX96" fmla="*/ 783050 w 2610326"/>
                      <a:gd name="connsiteY96" fmla="*/ 164211 h 360521"/>
                      <a:gd name="connsiteX97" fmla="*/ 1042416 w 2610326"/>
                      <a:gd name="connsiteY97" fmla="*/ 190309 h 360521"/>
                      <a:gd name="connsiteX98" fmla="*/ 976979 w 2610326"/>
                      <a:gd name="connsiteY98" fmla="*/ 192405 h 360521"/>
                      <a:gd name="connsiteX99" fmla="*/ 1042416 w 2610326"/>
                      <a:gd name="connsiteY99" fmla="*/ 197263 h 360521"/>
                      <a:gd name="connsiteX100" fmla="*/ 778574 w 2610326"/>
                      <a:gd name="connsiteY100" fmla="*/ 198787 h 360521"/>
                      <a:gd name="connsiteX101" fmla="*/ 499872 w 2610326"/>
                      <a:gd name="connsiteY101" fmla="*/ 179070 h 360521"/>
                      <a:gd name="connsiteX102" fmla="*/ 482537 w 2610326"/>
                      <a:gd name="connsiteY102" fmla="*/ 178117 h 360521"/>
                      <a:gd name="connsiteX103" fmla="*/ 465201 w 2610326"/>
                      <a:gd name="connsiteY103" fmla="*/ 177355 h 360521"/>
                      <a:gd name="connsiteX104" fmla="*/ 430435 w 2610326"/>
                      <a:gd name="connsiteY104" fmla="*/ 175927 h 360521"/>
                      <a:gd name="connsiteX105" fmla="*/ 360998 w 2610326"/>
                      <a:gd name="connsiteY105" fmla="*/ 174593 h 360521"/>
                      <a:gd name="connsiteX106" fmla="*/ 343662 w 2610326"/>
                      <a:gd name="connsiteY106" fmla="*/ 174593 h 360521"/>
                      <a:gd name="connsiteX107" fmla="*/ 326327 w 2610326"/>
                      <a:gd name="connsiteY107" fmla="*/ 174593 h 360521"/>
                      <a:gd name="connsiteX108" fmla="*/ 291656 w 2610326"/>
                      <a:gd name="connsiteY108" fmla="*/ 175165 h 360521"/>
                      <a:gd name="connsiteX109" fmla="*/ 282988 w 2610326"/>
                      <a:gd name="connsiteY109" fmla="*/ 175165 h 360521"/>
                      <a:gd name="connsiteX110" fmla="*/ 274320 w 2610326"/>
                      <a:gd name="connsiteY110" fmla="*/ 175641 h 360521"/>
                      <a:gd name="connsiteX111" fmla="*/ 257080 w 2610326"/>
                      <a:gd name="connsiteY111" fmla="*/ 176308 h 360521"/>
                      <a:gd name="connsiteX112" fmla="*/ 222504 w 2610326"/>
                      <a:gd name="connsiteY112" fmla="*/ 177927 h 360521"/>
                      <a:gd name="connsiteX113" fmla="*/ 52007 w 2610326"/>
                      <a:gd name="connsiteY113" fmla="*/ 184690 h 360521"/>
                      <a:gd name="connsiteX114" fmla="*/ 190 w 2610326"/>
                      <a:gd name="connsiteY114" fmla="*/ 186023 h 360521"/>
                      <a:gd name="connsiteX115" fmla="*/ 190 w 2610326"/>
                      <a:gd name="connsiteY115" fmla="*/ 211741 h 360521"/>
                      <a:gd name="connsiteX116" fmla="*/ 278702 w 2610326"/>
                      <a:gd name="connsiteY116" fmla="*/ 195358 h 360521"/>
                      <a:gd name="connsiteX117" fmla="*/ 432530 w 2610326"/>
                      <a:gd name="connsiteY117" fmla="*/ 198025 h 360521"/>
                      <a:gd name="connsiteX118" fmla="*/ 470916 w 2610326"/>
                      <a:gd name="connsiteY118" fmla="*/ 199834 h 360521"/>
                      <a:gd name="connsiteX119" fmla="*/ 509207 w 2610326"/>
                      <a:gd name="connsiteY119" fmla="*/ 202025 h 360521"/>
                      <a:gd name="connsiteX120" fmla="*/ 585597 w 2610326"/>
                      <a:gd name="connsiteY120" fmla="*/ 207550 h 360521"/>
                      <a:gd name="connsiteX121" fmla="*/ 890588 w 2610326"/>
                      <a:gd name="connsiteY121" fmla="*/ 229648 h 360521"/>
                      <a:gd name="connsiteX122" fmla="*/ 1033558 w 2610326"/>
                      <a:gd name="connsiteY122" fmla="*/ 233267 h 360521"/>
                      <a:gd name="connsiteX123" fmla="*/ 1176433 w 2610326"/>
                      <a:gd name="connsiteY123" fmla="*/ 225076 h 360521"/>
                      <a:gd name="connsiteX124" fmla="*/ 1033653 w 2610326"/>
                      <a:gd name="connsiteY124" fmla="*/ 236696 h 360521"/>
                      <a:gd name="connsiteX125" fmla="*/ 890778 w 2610326"/>
                      <a:gd name="connsiteY125" fmla="*/ 236696 h 360521"/>
                      <a:gd name="connsiteX126" fmla="*/ 1033558 w 2610326"/>
                      <a:gd name="connsiteY126" fmla="*/ 240221 h 360521"/>
                      <a:gd name="connsiteX127" fmla="*/ 1176433 w 2610326"/>
                      <a:gd name="connsiteY127" fmla="*/ 232029 h 360521"/>
                      <a:gd name="connsiteX128" fmla="*/ 1033653 w 2610326"/>
                      <a:gd name="connsiteY128" fmla="*/ 243650 h 360521"/>
                      <a:gd name="connsiteX129" fmla="*/ 889826 w 2610326"/>
                      <a:gd name="connsiteY129" fmla="*/ 243554 h 360521"/>
                      <a:gd name="connsiteX130" fmla="*/ 584359 w 2610326"/>
                      <a:gd name="connsiteY130" fmla="*/ 221456 h 360521"/>
                      <a:gd name="connsiteX131" fmla="*/ 508159 w 2610326"/>
                      <a:gd name="connsiteY131" fmla="*/ 215932 h 360521"/>
                      <a:gd name="connsiteX132" fmla="*/ 469964 w 2610326"/>
                      <a:gd name="connsiteY132" fmla="*/ 213741 h 360521"/>
                      <a:gd name="connsiteX133" fmla="*/ 431768 w 2610326"/>
                      <a:gd name="connsiteY133" fmla="*/ 211931 h 360521"/>
                      <a:gd name="connsiteX134" fmla="*/ 278606 w 2610326"/>
                      <a:gd name="connsiteY134" fmla="*/ 209264 h 360521"/>
                      <a:gd name="connsiteX135" fmla="*/ 95 w 2610326"/>
                      <a:gd name="connsiteY135" fmla="*/ 220504 h 360521"/>
                      <a:gd name="connsiteX136" fmla="*/ 95 w 2610326"/>
                      <a:gd name="connsiteY136" fmla="*/ 261747 h 360521"/>
                      <a:gd name="connsiteX137" fmla="*/ 207359 w 2610326"/>
                      <a:gd name="connsiteY137" fmla="*/ 248317 h 360521"/>
                      <a:gd name="connsiteX138" fmla="*/ 482822 w 2610326"/>
                      <a:gd name="connsiteY138" fmla="*/ 249936 h 360521"/>
                      <a:gd name="connsiteX139" fmla="*/ 933545 w 2610326"/>
                      <a:gd name="connsiteY139" fmla="*/ 267367 h 360521"/>
                      <a:gd name="connsiteX140" fmla="*/ 1384745 w 2610326"/>
                      <a:gd name="connsiteY140" fmla="*/ 254984 h 360521"/>
                      <a:gd name="connsiteX141" fmla="*/ 1807464 w 2610326"/>
                      <a:gd name="connsiteY141" fmla="*/ 248602 h 360521"/>
                      <a:gd name="connsiteX142" fmla="*/ 1596390 w 2610326"/>
                      <a:gd name="connsiteY142" fmla="*/ 256318 h 360521"/>
                      <a:gd name="connsiteX143" fmla="*/ 1807464 w 2610326"/>
                      <a:gd name="connsiteY143" fmla="*/ 255556 h 360521"/>
                      <a:gd name="connsiteX144" fmla="*/ 1385887 w 2610326"/>
                      <a:gd name="connsiteY144" fmla="*/ 275844 h 360521"/>
                      <a:gd name="connsiteX145" fmla="*/ 933164 w 2610326"/>
                      <a:gd name="connsiteY145" fmla="*/ 288226 h 360521"/>
                      <a:gd name="connsiteX146" fmla="*/ 481489 w 2610326"/>
                      <a:gd name="connsiteY146" fmla="*/ 270700 h 360521"/>
                      <a:gd name="connsiteX147" fmla="*/ 207455 w 2610326"/>
                      <a:gd name="connsiteY147" fmla="*/ 262128 h 360521"/>
                      <a:gd name="connsiteX148" fmla="*/ 95 w 2610326"/>
                      <a:gd name="connsiteY148" fmla="*/ 270319 h 360521"/>
                      <a:gd name="connsiteX149" fmla="*/ 95 w 2610326"/>
                      <a:gd name="connsiteY149" fmla="*/ 360521 h 360521"/>
                      <a:gd name="connsiteX150" fmla="*/ 2000 w 2610326"/>
                      <a:gd name="connsiteY150" fmla="*/ 360521 h 360521"/>
                      <a:gd name="connsiteX151" fmla="*/ 89345 w 2610326"/>
                      <a:gd name="connsiteY151" fmla="*/ 359855 h 360521"/>
                      <a:gd name="connsiteX152" fmla="*/ 203930 w 2610326"/>
                      <a:gd name="connsiteY152" fmla="*/ 341376 h 360521"/>
                      <a:gd name="connsiteX153" fmla="*/ 421767 w 2610326"/>
                      <a:gd name="connsiteY153" fmla="*/ 313087 h 360521"/>
                      <a:gd name="connsiteX154" fmla="*/ 204883 w 2610326"/>
                      <a:gd name="connsiteY154" fmla="*/ 337757 h 360521"/>
                      <a:gd name="connsiteX155" fmla="*/ 98108 w 2610326"/>
                      <a:gd name="connsiteY155" fmla="*/ 353187 h 360521"/>
                      <a:gd name="connsiteX156" fmla="*/ 86201 w 2610326"/>
                      <a:gd name="connsiteY156" fmla="*/ 353187 h 360521"/>
                      <a:gd name="connsiteX157" fmla="*/ 203930 w 2610326"/>
                      <a:gd name="connsiteY157" fmla="*/ 334328 h 360521"/>
                      <a:gd name="connsiteX158" fmla="*/ 424053 w 2610326"/>
                      <a:gd name="connsiteY158" fmla="*/ 305848 h 360521"/>
                      <a:gd name="connsiteX159" fmla="*/ 647605 w 2610326"/>
                      <a:gd name="connsiteY159" fmla="*/ 299180 h 360521"/>
                      <a:gd name="connsiteX160" fmla="*/ 870585 w 2610326"/>
                      <a:gd name="connsiteY160" fmla="*/ 300133 h 360521"/>
                      <a:gd name="connsiteX161" fmla="*/ 1603629 w 2610326"/>
                      <a:gd name="connsiteY161" fmla="*/ 293370 h 360521"/>
                      <a:gd name="connsiteX162" fmla="*/ 2335721 w 2610326"/>
                      <a:gd name="connsiteY162" fmla="*/ 261175 h 360521"/>
                      <a:gd name="connsiteX163" fmla="*/ 2357057 w 2610326"/>
                      <a:gd name="connsiteY163" fmla="*/ 260128 h 360521"/>
                      <a:gd name="connsiteX164" fmla="*/ 2362010 w 2610326"/>
                      <a:gd name="connsiteY164" fmla="*/ 259842 h 360521"/>
                      <a:gd name="connsiteX165" fmla="*/ 2366677 w 2610326"/>
                      <a:gd name="connsiteY165" fmla="*/ 259366 h 360521"/>
                      <a:gd name="connsiteX166" fmla="*/ 2375916 w 2610326"/>
                      <a:gd name="connsiteY166" fmla="*/ 257746 h 360521"/>
                      <a:gd name="connsiteX167" fmla="*/ 2386013 w 2610326"/>
                      <a:gd name="connsiteY167" fmla="*/ 254603 h 360521"/>
                      <a:gd name="connsiteX168" fmla="*/ 2378297 w 2610326"/>
                      <a:gd name="connsiteY168" fmla="*/ 253460 h 360521"/>
                      <a:gd name="connsiteX169" fmla="*/ 2357438 w 2610326"/>
                      <a:gd name="connsiteY169" fmla="*/ 250507 h 360521"/>
                      <a:gd name="connsiteX170" fmla="*/ 2315528 w 2610326"/>
                      <a:gd name="connsiteY170" fmla="*/ 245173 h 360521"/>
                      <a:gd name="connsiteX171" fmla="*/ 2146364 w 2610326"/>
                      <a:gd name="connsiteY171" fmla="*/ 230029 h 360521"/>
                      <a:gd name="connsiteX172" fmla="*/ 1804511 w 2610326"/>
                      <a:gd name="connsiteY172" fmla="*/ 230886 h 360521"/>
                      <a:gd name="connsiteX173" fmla="*/ 2145983 w 2610326"/>
                      <a:gd name="connsiteY173" fmla="*/ 223075 h 360521"/>
                      <a:gd name="connsiteX174" fmla="*/ 1804511 w 2610326"/>
                      <a:gd name="connsiteY174" fmla="*/ 223933 h 360521"/>
                      <a:gd name="connsiteX175" fmla="*/ 2147126 w 2610326"/>
                      <a:gd name="connsiteY175" fmla="*/ 216122 h 360521"/>
                      <a:gd name="connsiteX176" fmla="*/ 2317909 w 2610326"/>
                      <a:gd name="connsiteY176" fmla="*/ 227933 h 360521"/>
                      <a:gd name="connsiteX177" fmla="*/ 2360390 w 2610326"/>
                      <a:gd name="connsiteY177" fmla="*/ 232505 h 360521"/>
                      <a:gd name="connsiteX178" fmla="*/ 2381536 w 2610326"/>
                      <a:gd name="connsiteY178" fmla="*/ 235077 h 360521"/>
                      <a:gd name="connsiteX179" fmla="*/ 2392109 w 2610326"/>
                      <a:gd name="connsiteY179" fmla="*/ 236411 h 360521"/>
                      <a:gd name="connsiteX180" fmla="*/ 2398395 w 2610326"/>
                      <a:gd name="connsiteY180" fmla="*/ 237173 h 360521"/>
                      <a:gd name="connsiteX181" fmla="*/ 2403253 w 2610326"/>
                      <a:gd name="connsiteY181" fmla="*/ 237839 h 360521"/>
                      <a:gd name="connsiteX182" fmla="*/ 2407539 w 2610326"/>
                      <a:gd name="connsiteY182" fmla="*/ 238792 h 360521"/>
                      <a:gd name="connsiteX183" fmla="*/ 2409635 w 2610326"/>
                      <a:gd name="connsiteY183" fmla="*/ 239363 h 360521"/>
                      <a:gd name="connsiteX184" fmla="*/ 2410206 w 2610326"/>
                      <a:gd name="connsiteY184" fmla="*/ 239363 h 360521"/>
                      <a:gd name="connsiteX185" fmla="*/ 2410587 w 2610326"/>
                      <a:gd name="connsiteY185" fmla="*/ 239744 h 360521"/>
                      <a:gd name="connsiteX186" fmla="*/ 2410778 w 2610326"/>
                      <a:gd name="connsiteY186" fmla="*/ 240601 h 360521"/>
                      <a:gd name="connsiteX187" fmla="*/ 2411539 w 2610326"/>
                      <a:gd name="connsiteY187" fmla="*/ 243840 h 360521"/>
                      <a:gd name="connsiteX188" fmla="*/ 2411539 w 2610326"/>
                      <a:gd name="connsiteY188" fmla="*/ 250412 h 360521"/>
                      <a:gd name="connsiteX189" fmla="*/ 2411539 w 2610326"/>
                      <a:gd name="connsiteY189" fmla="*/ 250793 h 360521"/>
                      <a:gd name="connsiteX190" fmla="*/ 2411539 w 2610326"/>
                      <a:gd name="connsiteY190" fmla="*/ 257461 h 360521"/>
                      <a:gd name="connsiteX191" fmla="*/ 2410301 w 2610326"/>
                      <a:gd name="connsiteY191" fmla="*/ 260890 h 360521"/>
                      <a:gd name="connsiteX192" fmla="*/ 2408301 w 2610326"/>
                      <a:gd name="connsiteY192" fmla="*/ 263747 h 360521"/>
                      <a:gd name="connsiteX193" fmla="*/ 2406110 w 2610326"/>
                      <a:gd name="connsiteY193" fmla="*/ 265938 h 360521"/>
                      <a:gd name="connsiteX194" fmla="*/ 2403729 w 2610326"/>
                      <a:gd name="connsiteY194" fmla="*/ 267843 h 360521"/>
                      <a:gd name="connsiteX195" fmla="*/ 2393061 w 2610326"/>
                      <a:gd name="connsiteY195" fmla="*/ 273463 h 360521"/>
                      <a:gd name="connsiteX196" fmla="*/ 2381822 w 2610326"/>
                      <a:gd name="connsiteY196" fmla="*/ 276987 h 360521"/>
                      <a:gd name="connsiteX197" fmla="*/ 2370296 w 2610326"/>
                      <a:gd name="connsiteY197" fmla="*/ 279273 h 360521"/>
                      <a:gd name="connsiteX198" fmla="*/ 2364391 w 2610326"/>
                      <a:gd name="connsiteY198" fmla="*/ 280035 h 360521"/>
                      <a:gd name="connsiteX199" fmla="*/ 2358676 w 2610326"/>
                      <a:gd name="connsiteY199" fmla="*/ 280511 h 360521"/>
                      <a:gd name="connsiteX200" fmla="*/ 2337340 w 2610326"/>
                      <a:gd name="connsiteY200" fmla="*/ 282035 h 360521"/>
                      <a:gd name="connsiteX201" fmla="*/ 1604296 w 2610326"/>
                      <a:gd name="connsiteY201" fmla="*/ 314230 h 360521"/>
                      <a:gd name="connsiteX202" fmla="*/ 870299 w 2610326"/>
                      <a:gd name="connsiteY202" fmla="*/ 320992 h 360521"/>
                      <a:gd name="connsiteX203" fmla="*/ 647319 w 2610326"/>
                      <a:gd name="connsiteY203" fmla="*/ 316516 h 360521"/>
                      <a:gd name="connsiteX204" fmla="*/ 425101 w 2610326"/>
                      <a:gd name="connsiteY204" fmla="*/ 319754 h 360521"/>
                      <a:gd name="connsiteX205" fmla="*/ 205073 w 2610326"/>
                      <a:gd name="connsiteY205" fmla="*/ 344710 h 360521"/>
                      <a:gd name="connsiteX206" fmla="*/ 101727 w 2610326"/>
                      <a:gd name="connsiteY206" fmla="*/ 359664 h 360521"/>
                      <a:gd name="connsiteX207" fmla="*/ 603885 w 2610326"/>
                      <a:gd name="connsiteY207" fmla="*/ 355663 h 360521"/>
                      <a:gd name="connsiteX208" fmla="*/ 687134 w 2610326"/>
                      <a:gd name="connsiteY208" fmla="*/ 348520 h 360521"/>
                      <a:gd name="connsiteX209" fmla="*/ 598075 w 2610326"/>
                      <a:gd name="connsiteY209" fmla="*/ 349186 h 360521"/>
                      <a:gd name="connsiteX210" fmla="*/ 808768 w 2610326"/>
                      <a:gd name="connsiteY210" fmla="*/ 333661 h 360521"/>
                      <a:gd name="connsiteX211" fmla="*/ 898970 w 2610326"/>
                      <a:gd name="connsiteY211" fmla="*/ 332613 h 360521"/>
                      <a:gd name="connsiteX212" fmla="*/ 944023 w 2610326"/>
                      <a:gd name="connsiteY212" fmla="*/ 333089 h 360521"/>
                      <a:gd name="connsiteX213" fmla="*/ 988981 w 2610326"/>
                      <a:gd name="connsiteY213" fmla="*/ 334232 h 360521"/>
                      <a:gd name="connsiteX214" fmla="*/ 1168337 w 2610326"/>
                      <a:gd name="connsiteY214" fmla="*/ 343090 h 360521"/>
                      <a:gd name="connsiteX215" fmla="*/ 1189101 w 2610326"/>
                      <a:gd name="connsiteY215" fmla="*/ 344424 h 360521"/>
                      <a:gd name="connsiteX216" fmla="*/ 1083945 w 2610326"/>
                      <a:gd name="connsiteY216" fmla="*/ 345281 h 360521"/>
                      <a:gd name="connsiteX217" fmla="*/ 1168337 w 2610326"/>
                      <a:gd name="connsiteY217" fmla="*/ 350044 h 360521"/>
                      <a:gd name="connsiteX218" fmla="*/ 1182338 w 2610326"/>
                      <a:gd name="connsiteY218" fmla="*/ 350901 h 360521"/>
                      <a:gd name="connsiteX219" fmla="*/ 1942433 w 2610326"/>
                      <a:gd name="connsiteY219" fmla="*/ 344805 h 360521"/>
                      <a:gd name="connsiteX220" fmla="*/ 1957578 w 2610326"/>
                      <a:gd name="connsiteY220" fmla="*/ 342043 h 360521"/>
                      <a:gd name="connsiteX221" fmla="*/ 1944910 w 2610326"/>
                      <a:gd name="connsiteY221" fmla="*/ 344805 h 360521"/>
                      <a:gd name="connsiteX222" fmla="*/ 2610326 w 2610326"/>
                      <a:gd name="connsiteY222" fmla="*/ 339471 h 360521"/>
                      <a:gd name="connsiteX223" fmla="*/ 2610326 w 2610326"/>
                      <a:gd name="connsiteY223" fmla="*/ 319850 h 360521"/>
                      <a:gd name="connsiteX224" fmla="*/ 2610136 w 2610326"/>
                      <a:gd name="connsiteY224" fmla="*/ 319850 h 360521"/>
                      <a:gd name="connsiteX225" fmla="*/ 2001965 w 2610326"/>
                      <a:gd name="connsiteY225" fmla="*/ 113443 h 360521"/>
                      <a:gd name="connsiteX226" fmla="*/ 2144363 w 2610326"/>
                      <a:gd name="connsiteY226" fmla="*/ 110014 h 360521"/>
                      <a:gd name="connsiteX227" fmla="*/ 2210943 w 2610326"/>
                      <a:gd name="connsiteY227" fmla="*/ 111919 h 360521"/>
                      <a:gd name="connsiteX228" fmla="*/ 2144554 w 2610326"/>
                      <a:gd name="connsiteY228" fmla="*/ 116967 h 360521"/>
                      <a:gd name="connsiteX229" fmla="*/ 2144363 w 2610326"/>
                      <a:gd name="connsiteY229" fmla="*/ 116967 h 360521"/>
                      <a:gd name="connsiteX230" fmla="*/ 2210943 w 2610326"/>
                      <a:gd name="connsiteY230" fmla="*/ 118872 h 360521"/>
                      <a:gd name="connsiteX231" fmla="*/ 2144554 w 2610326"/>
                      <a:gd name="connsiteY231" fmla="*/ 123920 h 360521"/>
                      <a:gd name="connsiteX232" fmla="*/ 2002155 w 2610326"/>
                      <a:gd name="connsiteY232" fmla="*/ 127349 h 360521"/>
                      <a:gd name="connsiteX233" fmla="*/ 1915478 w 2610326"/>
                      <a:gd name="connsiteY233" fmla="*/ 126016 h 360521"/>
                      <a:gd name="connsiteX234" fmla="*/ 2001965 w 2610326"/>
                      <a:gd name="connsiteY234" fmla="*/ 120491 h 360521"/>
                      <a:gd name="connsiteX235" fmla="*/ 2002155 w 2610326"/>
                      <a:gd name="connsiteY235" fmla="*/ 120491 h 360521"/>
                      <a:gd name="connsiteX236" fmla="*/ 1915478 w 2610326"/>
                      <a:gd name="connsiteY236" fmla="*/ 119063 h 360521"/>
                      <a:gd name="connsiteX237" fmla="*/ 2001965 w 2610326"/>
                      <a:gd name="connsiteY237" fmla="*/ 113538 h 360521"/>
                      <a:gd name="connsiteX238" fmla="*/ 1461707 w 2610326"/>
                      <a:gd name="connsiteY238" fmla="*/ 138303 h 360521"/>
                      <a:gd name="connsiteX239" fmla="*/ 1941100 w 2610326"/>
                      <a:gd name="connsiteY239" fmla="*/ 134493 h 360521"/>
                      <a:gd name="connsiteX240" fmla="*/ 2165033 w 2610326"/>
                      <a:gd name="connsiteY240" fmla="*/ 139636 h 360521"/>
                      <a:gd name="connsiteX241" fmla="*/ 2053114 w 2610326"/>
                      <a:gd name="connsiteY241" fmla="*/ 144018 h 360521"/>
                      <a:gd name="connsiteX242" fmla="*/ 2165033 w 2610326"/>
                      <a:gd name="connsiteY242" fmla="*/ 146590 h 360521"/>
                      <a:gd name="connsiteX243" fmla="*/ 1941100 w 2610326"/>
                      <a:gd name="connsiteY243" fmla="*/ 155353 h 360521"/>
                      <a:gd name="connsiteX244" fmla="*/ 1461707 w 2610326"/>
                      <a:gd name="connsiteY244" fmla="*/ 159163 h 360521"/>
                      <a:gd name="connsiteX245" fmla="*/ 1170146 w 2610326"/>
                      <a:gd name="connsiteY245" fmla="*/ 154591 h 360521"/>
                      <a:gd name="connsiteX246" fmla="*/ 1315879 w 2610326"/>
                      <a:gd name="connsiteY246" fmla="*/ 149923 h 360521"/>
                      <a:gd name="connsiteX247" fmla="*/ 1170146 w 2610326"/>
                      <a:gd name="connsiteY247" fmla="*/ 147638 h 360521"/>
                      <a:gd name="connsiteX248" fmla="*/ 1461707 w 2610326"/>
                      <a:gd name="connsiteY248" fmla="*/ 138398 h 360521"/>
                      <a:gd name="connsiteX249" fmla="*/ 1045845 w 2610326"/>
                      <a:gd name="connsiteY249" fmla="*/ 36957 h 360521"/>
                      <a:gd name="connsiteX250" fmla="*/ 1448086 w 2610326"/>
                      <a:gd name="connsiteY250" fmla="*/ 35814 h 360521"/>
                      <a:gd name="connsiteX251" fmla="*/ 1636300 w 2610326"/>
                      <a:gd name="connsiteY251" fmla="*/ 28765 h 360521"/>
                      <a:gd name="connsiteX252" fmla="*/ 1448657 w 2610326"/>
                      <a:gd name="connsiteY252" fmla="*/ 42767 h 360521"/>
                      <a:gd name="connsiteX253" fmla="*/ 1636300 w 2610326"/>
                      <a:gd name="connsiteY253" fmla="*/ 35719 h 360521"/>
                      <a:gd name="connsiteX254" fmla="*/ 1448562 w 2610326"/>
                      <a:gd name="connsiteY254" fmla="*/ 49721 h 360521"/>
                      <a:gd name="connsiteX255" fmla="*/ 1044797 w 2610326"/>
                      <a:gd name="connsiteY255" fmla="*/ 50863 h 360521"/>
                      <a:gd name="connsiteX256" fmla="*/ 804196 w 2610326"/>
                      <a:gd name="connsiteY256" fmla="*/ 18574 h 360521"/>
                      <a:gd name="connsiteX257" fmla="*/ 1043654 w 2610326"/>
                      <a:gd name="connsiteY257" fmla="*/ 43815 h 360521"/>
                      <a:gd name="connsiteX258" fmla="*/ 804196 w 2610326"/>
                      <a:gd name="connsiteY258" fmla="*/ 11621 h 360521"/>
                      <a:gd name="connsiteX259" fmla="*/ 1045845 w 2610326"/>
                      <a:gd name="connsiteY259" fmla="*/ 36957 h 360521"/>
                      <a:gd name="connsiteX260" fmla="*/ 410147 w 2610326"/>
                      <a:gd name="connsiteY260" fmla="*/ 232505 h 360521"/>
                      <a:gd name="connsiteX261" fmla="*/ 260128 w 2610326"/>
                      <a:gd name="connsiteY261" fmla="*/ 224695 h 360521"/>
                      <a:gd name="connsiteX262" fmla="*/ 168783 w 2610326"/>
                      <a:gd name="connsiteY262" fmla="*/ 219265 h 360521"/>
                      <a:gd name="connsiteX263" fmla="*/ 260414 w 2610326"/>
                      <a:gd name="connsiteY263" fmla="*/ 217742 h 360521"/>
                      <a:gd name="connsiteX264" fmla="*/ 260128 w 2610326"/>
                      <a:gd name="connsiteY264" fmla="*/ 217742 h 360521"/>
                      <a:gd name="connsiteX265" fmla="*/ 168783 w 2610326"/>
                      <a:gd name="connsiteY265" fmla="*/ 212312 h 360521"/>
                      <a:gd name="connsiteX266" fmla="*/ 260699 w 2610326"/>
                      <a:gd name="connsiteY266" fmla="*/ 210788 h 360521"/>
                      <a:gd name="connsiteX267" fmla="*/ 411194 w 2610326"/>
                      <a:gd name="connsiteY267" fmla="*/ 218694 h 360521"/>
                      <a:gd name="connsiteX268" fmla="*/ 480536 w 2610326"/>
                      <a:gd name="connsiteY268" fmla="*/ 227743 h 360521"/>
                      <a:gd name="connsiteX269" fmla="*/ 411194 w 2610326"/>
                      <a:gd name="connsiteY269" fmla="*/ 225647 h 360521"/>
                      <a:gd name="connsiteX270" fmla="*/ 411194 w 2610326"/>
                      <a:gd name="connsiteY270" fmla="*/ 225647 h 360521"/>
                      <a:gd name="connsiteX271" fmla="*/ 480536 w 2610326"/>
                      <a:gd name="connsiteY271" fmla="*/ 234696 h 360521"/>
                      <a:gd name="connsiteX272" fmla="*/ 410051 w 2610326"/>
                      <a:gd name="connsiteY272" fmla="*/ 232505 h 360521"/>
                      <a:gd name="connsiteX273" fmla="*/ 1649635 w 2610326"/>
                      <a:gd name="connsiteY273" fmla="*/ 224219 h 360521"/>
                      <a:gd name="connsiteX274" fmla="*/ 1543717 w 2610326"/>
                      <a:gd name="connsiteY274" fmla="*/ 231648 h 360521"/>
                      <a:gd name="connsiteX275" fmla="*/ 1478852 w 2610326"/>
                      <a:gd name="connsiteY275" fmla="*/ 233267 h 360521"/>
                      <a:gd name="connsiteX276" fmla="*/ 1542764 w 2610326"/>
                      <a:gd name="connsiteY276" fmla="*/ 224695 h 360521"/>
                      <a:gd name="connsiteX277" fmla="*/ 1543145 w 2610326"/>
                      <a:gd name="connsiteY277" fmla="*/ 224695 h 360521"/>
                      <a:gd name="connsiteX278" fmla="*/ 1478852 w 2610326"/>
                      <a:gd name="connsiteY278" fmla="*/ 226314 h 360521"/>
                      <a:gd name="connsiteX279" fmla="*/ 1542764 w 2610326"/>
                      <a:gd name="connsiteY279" fmla="*/ 217742 h 360521"/>
                      <a:gd name="connsiteX280" fmla="*/ 1648873 w 2610326"/>
                      <a:gd name="connsiteY280" fmla="*/ 210312 h 360521"/>
                      <a:gd name="connsiteX281" fmla="*/ 1698784 w 2610326"/>
                      <a:gd name="connsiteY281" fmla="*/ 210693 h 360521"/>
                      <a:gd name="connsiteX282" fmla="*/ 1649635 w 2610326"/>
                      <a:gd name="connsiteY282" fmla="*/ 217170 h 360521"/>
                      <a:gd name="connsiteX283" fmla="*/ 1649159 w 2610326"/>
                      <a:gd name="connsiteY283" fmla="*/ 217170 h 360521"/>
                      <a:gd name="connsiteX284" fmla="*/ 1698784 w 2610326"/>
                      <a:gd name="connsiteY284" fmla="*/ 217551 h 360521"/>
                      <a:gd name="connsiteX285" fmla="*/ 1649635 w 2610326"/>
                      <a:gd name="connsiteY285" fmla="*/ 224028 h 360521"/>
                      <a:gd name="connsiteX286" fmla="*/ 1942243 w 2610326"/>
                      <a:gd name="connsiteY286" fmla="*/ 338614 h 360521"/>
                      <a:gd name="connsiteX287" fmla="*/ 1939385 w 2610326"/>
                      <a:gd name="connsiteY287" fmla="*/ 338614 h 360521"/>
                      <a:gd name="connsiteX288" fmla="*/ 1957197 w 2610326"/>
                      <a:gd name="connsiteY288" fmla="*/ 335375 h 360521"/>
                      <a:gd name="connsiteX289" fmla="*/ 1942243 w 2610326"/>
                      <a:gd name="connsiteY289" fmla="*/ 338614 h 360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  <a:cxn ang="0">
                        <a:pos x="connsiteX258" y="connsiteY258"/>
                      </a:cxn>
                      <a:cxn ang="0">
                        <a:pos x="connsiteX259" y="connsiteY259"/>
                      </a:cxn>
                      <a:cxn ang="0">
                        <a:pos x="connsiteX260" y="connsiteY260"/>
                      </a:cxn>
                      <a:cxn ang="0">
                        <a:pos x="connsiteX261" y="connsiteY261"/>
                      </a:cxn>
                      <a:cxn ang="0">
                        <a:pos x="connsiteX262" y="connsiteY262"/>
                      </a:cxn>
                      <a:cxn ang="0">
                        <a:pos x="connsiteX263" y="connsiteY263"/>
                      </a:cxn>
                      <a:cxn ang="0">
                        <a:pos x="connsiteX264" y="connsiteY264"/>
                      </a:cxn>
                      <a:cxn ang="0">
                        <a:pos x="connsiteX265" y="connsiteY265"/>
                      </a:cxn>
                      <a:cxn ang="0">
                        <a:pos x="connsiteX266" y="connsiteY266"/>
                      </a:cxn>
                      <a:cxn ang="0">
                        <a:pos x="connsiteX267" y="connsiteY267"/>
                      </a:cxn>
                      <a:cxn ang="0">
                        <a:pos x="connsiteX268" y="connsiteY268"/>
                      </a:cxn>
                      <a:cxn ang="0">
                        <a:pos x="connsiteX269" y="connsiteY269"/>
                      </a:cxn>
                      <a:cxn ang="0">
                        <a:pos x="connsiteX270" y="connsiteY270"/>
                      </a:cxn>
                      <a:cxn ang="0">
                        <a:pos x="connsiteX271" y="connsiteY271"/>
                      </a:cxn>
                      <a:cxn ang="0">
                        <a:pos x="connsiteX272" y="connsiteY272"/>
                      </a:cxn>
                      <a:cxn ang="0">
                        <a:pos x="connsiteX273" y="connsiteY273"/>
                      </a:cxn>
                      <a:cxn ang="0">
                        <a:pos x="connsiteX274" y="connsiteY274"/>
                      </a:cxn>
                      <a:cxn ang="0">
                        <a:pos x="connsiteX275" y="connsiteY275"/>
                      </a:cxn>
                      <a:cxn ang="0">
                        <a:pos x="connsiteX276" y="connsiteY276"/>
                      </a:cxn>
                      <a:cxn ang="0">
                        <a:pos x="connsiteX277" y="connsiteY277"/>
                      </a:cxn>
                      <a:cxn ang="0">
                        <a:pos x="connsiteX278" y="connsiteY278"/>
                      </a:cxn>
                      <a:cxn ang="0">
                        <a:pos x="connsiteX279" y="connsiteY279"/>
                      </a:cxn>
                      <a:cxn ang="0">
                        <a:pos x="connsiteX280" y="connsiteY280"/>
                      </a:cxn>
                      <a:cxn ang="0">
                        <a:pos x="connsiteX281" y="connsiteY281"/>
                      </a:cxn>
                      <a:cxn ang="0">
                        <a:pos x="connsiteX282" y="connsiteY282"/>
                      </a:cxn>
                      <a:cxn ang="0">
                        <a:pos x="connsiteX283" y="connsiteY283"/>
                      </a:cxn>
                      <a:cxn ang="0">
                        <a:pos x="connsiteX284" y="connsiteY284"/>
                      </a:cxn>
                      <a:cxn ang="0">
                        <a:pos x="connsiteX285" y="connsiteY285"/>
                      </a:cxn>
                      <a:cxn ang="0">
                        <a:pos x="connsiteX286" y="connsiteY286"/>
                      </a:cxn>
                      <a:cxn ang="0">
                        <a:pos x="connsiteX287" y="connsiteY287"/>
                      </a:cxn>
                      <a:cxn ang="0">
                        <a:pos x="connsiteX288" y="connsiteY288"/>
                      </a:cxn>
                      <a:cxn ang="0">
                        <a:pos x="connsiteX289" y="connsiteY289"/>
                      </a:cxn>
                    </a:cxnLst>
                    <a:rect l="l" t="t" r="r" b="b"/>
                    <a:pathLst>
                      <a:path w="2610326" h="360521">
                        <a:moveTo>
                          <a:pt x="2609755" y="320135"/>
                        </a:moveTo>
                        <a:cubicBezTo>
                          <a:pt x="2534984" y="321850"/>
                          <a:pt x="2460117" y="324326"/>
                          <a:pt x="2385441" y="327469"/>
                        </a:cubicBezTo>
                        <a:cubicBezTo>
                          <a:pt x="2350389" y="326612"/>
                          <a:pt x="2315242" y="325946"/>
                          <a:pt x="2280095" y="325374"/>
                        </a:cubicBezTo>
                        <a:cubicBezTo>
                          <a:pt x="2297525" y="323374"/>
                          <a:pt x="2314956" y="321469"/>
                          <a:pt x="2332387" y="319469"/>
                        </a:cubicBezTo>
                        <a:cubicBezTo>
                          <a:pt x="2314956" y="319088"/>
                          <a:pt x="2297525" y="318707"/>
                          <a:pt x="2280095" y="318421"/>
                        </a:cubicBezTo>
                        <a:cubicBezTo>
                          <a:pt x="2314861" y="314325"/>
                          <a:pt x="2349627" y="310420"/>
                          <a:pt x="2384393" y="306610"/>
                        </a:cubicBezTo>
                        <a:cubicBezTo>
                          <a:pt x="2459355" y="303467"/>
                          <a:pt x="2534317" y="300990"/>
                          <a:pt x="2609279" y="299275"/>
                        </a:cubicBezTo>
                        <a:cubicBezTo>
                          <a:pt x="2609469" y="299275"/>
                          <a:pt x="2609660" y="299275"/>
                          <a:pt x="2609850" y="299275"/>
                        </a:cubicBezTo>
                        <a:lnTo>
                          <a:pt x="2609850" y="196977"/>
                        </a:lnTo>
                        <a:cubicBezTo>
                          <a:pt x="2440210" y="186309"/>
                          <a:pt x="2269903" y="180689"/>
                          <a:pt x="2099596" y="180403"/>
                        </a:cubicBezTo>
                        <a:cubicBezTo>
                          <a:pt x="1993868" y="179642"/>
                          <a:pt x="1888141" y="180784"/>
                          <a:pt x="1782413" y="183928"/>
                        </a:cubicBezTo>
                        <a:cubicBezTo>
                          <a:pt x="1729550" y="185642"/>
                          <a:pt x="1676781" y="187642"/>
                          <a:pt x="1624012" y="190214"/>
                        </a:cubicBezTo>
                        <a:cubicBezTo>
                          <a:pt x="1571244" y="192691"/>
                          <a:pt x="1518380" y="195453"/>
                          <a:pt x="1465421" y="197263"/>
                        </a:cubicBezTo>
                        <a:cubicBezTo>
                          <a:pt x="1438942" y="198120"/>
                          <a:pt x="1412462" y="198787"/>
                          <a:pt x="1385887" y="198977"/>
                        </a:cubicBezTo>
                        <a:cubicBezTo>
                          <a:pt x="1359313" y="199168"/>
                          <a:pt x="1332833" y="198977"/>
                          <a:pt x="1306259" y="198120"/>
                        </a:cubicBezTo>
                        <a:cubicBezTo>
                          <a:pt x="1253204" y="196596"/>
                          <a:pt x="1200341" y="192310"/>
                          <a:pt x="1148144" y="186309"/>
                        </a:cubicBezTo>
                        <a:cubicBezTo>
                          <a:pt x="1095851" y="180403"/>
                          <a:pt x="1044035" y="172879"/>
                          <a:pt x="992315" y="165544"/>
                        </a:cubicBezTo>
                        <a:cubicBezTo>
                          <a:pt x="940594" y="158115"/>
                          <a:pt x="888873" y="150876"/>
                          <a:pt x="836867" y="144685"/>
                        </a:cubicBezTo>
                        <a:cubicBezTo>
                          <a:pt x="584264" y="112776"/>
                          <a:pt x="326993" y="97917"/>
                          <a:pt x="69628" y="99917"/>
                        </a:cubicBezTo>
                        <a:cubicBezTo>
                          <a:pt x="322993" y="95631"/>
                          <a:pt x="576929" y="107823"/>
                          <a:pt x="826865" y="136493"/>
                        </a:cubicBezTo>
                        <a:cubicBezTo>
                          <a:pt x="577501" y="105442"/>
                          <a:pt x="323660" y="90964"/>
                          <a:pt x="69628" y="92964"/>
                        </a:cubicBezTo>
                        <a:cubicBezTo>
                          <a:pt x="326993" y="88678"/>
                          <a:pt x="584930" y="101155"/>
                          <a:pt x="838676" y="130873"/>
                        </a:cubicBezTo>
                        <a:cubicBezTo>
                          <a:pt x="890778" y="137065"/>
                          <a:pt x="942689" y="144304"/>
                          <a:pt x="994410" y="151733"/>
                        </a:cubicBezTo>
                        <a:cubicBezTo>
                          <a:pt x="1046131" y="159163"/>
                          <a:pt x="1097852" y="166592"/>
                          <a:pt x="1149858" y="172498"/>
                        </a:cubicBezTo>
                        <a:cubicBezTo>
                          <a:pt x="1201865" y="178403"/>
                          <a:pt x="1254157" y="182690"/>
                          <a:pt x="1306830" y="184213"/>
                        </a:cubicBezTo>
                        <a:cubicBezTo>
                          <a:pt x="1333119" y="184975"/>
                          <a:pt x="1359503" y="185166"/>
                          <a:pt x="1385887" y="185071"/>
                        </a:cubicBezTo>
                        <a:cubicBezTo>
                          <a:pt x="1412272" y="184880"/>
                          <a:pt x="1438656" y="184213"/>
                          <a:pt x="1465040" y="183356"/>
                        </a:cubicBezTo>
                        <a:cubicBezTo>
                          <a:pt x="1517809" y="181642"/>
                          <a:pt x="1570577" y="178879"/>
                          <a:pt x="1623441" y="176308"/>
                        </a:cubicBezTo>
                        <a:cubicBezTo>
                          <a:pt x="1676305" y="173736"/>
                          <a:pt x="1729169" y="171736"/>
                          <a:pt x="1782128" y="170021"/>
                        </a:cubicBezTo>
                        <a:cubicBezTo>
                          <a:pt x="1887950" y="166878"/>
                          <a:pt x="1993964" y="165735"/>
                          <a:pt x="2099786" y="166497"/>
                        </a:cubicBezTo>
                        <a:cubicBezTo>
                          <a:pt x="2270284" y="168783"/>
                          <a:pt x="2440496" y="176403"/>
                          <a:pt x="2609850" y="189071"/>
                        </a:cubicBezTo>
                        <a:lnTo>
                          <a:pt x="2609850" y="142018"/>
                        </a:lnTo>
                        <a:cubicBezTo>
                          <a:pt x="2537270" y="142018"/>
                          <a:pt x="2464689" y="142303"/>
                          <a:pt x="2392204" y="143065"/>
                        </a:cubicBezTo>
                        <a:cubicBezTo>
                          <a:pt x="2347151" y="142399"/>
                          <a:pt x="2302002" y="141923"/>
                          <a:pt x="2256949" y="141542"/>
                        </a:cubicBezTo>
                        <a:cubicBezTo>
                          <a:pt x="2302002" y="139541"/>
                          <a:pt x="2347055" y="137731"/>
                          <a:pt x="2392204" y="136112"/>
                        </a:cubicBezTo>
                        <a:cubicBezTo>
                          <a:pt x="2440496" y="135541"/>
                          <a:pt x="2488692" y="135255"/>
                          <a:pt x="2536984" y="135065"/>
                        </a:cubicBezTo>
                        <a:cubicBezTo>
                          <a:pt x="2488692" y="135255"/>
                          <a:pt x="2440496" y="135636"/>
                          <a:pt x="2392204" y="136112"/>
                        </a:cubicBezTo>
                        <a:cubicBezTo>
                          <a:pt x="2347151" y="135446"/>
                          <a:pt x="2302002" y="134969"/>
                          <a:pt x="2256949" y="134588"/>
                        </a:cubicBezTo>
                        <a:cubicBezTo>
                          <a:pt x="2302002" y="132588"/>
                          <a:pt x="2347055" y="130778"/>
                          <a:pt x="2392204" y="129159"/>
                        </a:cubicBezTo>
                        <a:cubicBezTo>
                          <a:pt x="2464784" y="128397"/>
                          <a:pt x="2537365" y="128111"/>
                          <a:pt x="2609945" y="128111"/>
                        </a:cubicBezTo>
                        <a:lnTo>
                          <a:pt x="2609945" y="92964"/>
                        </a:lnTo>
                        <a:cubicBezTo>
                          <a:pt x="2535651" y="92011"/>
                          <a:pt x="2461355" y="91630"/>
                          <a:pt x="2387251" y="92107"/>
                        </a:cubicBezTo>
                        <a:cubicBezTo>
                          <a:pt x="2307050" y="92583"/>
                          <a:pt x="2226850" y="94107"/>
                          <a:pt x="2146840" y="96298"/>
                        </a:cubicBezTo>
                        <a:cubicBezTo>
                          <a:pt x="1975866" y="93631"/>
                          <a:pt x="1804702" y="95345"/>
                          <a:pt x="1633728" y="100679"/>
                        </a:cubicBezTo>
                        <a:cubicBezTo>
                          <a:pt x="1548194" y="103346"/>
                          <a:pt x="1462850" y="107347"/>
                          <a:pt x="1377410" y="111919"/>
                        </a:cubicBezTo>
                        <a:cubicBezTo>
                          <a:pt x="1334548" y="114205"/>
                          <a:pt x="1291495" y="116586"/>
                          <a:pt x="1248156" y="118205"/>
                        </a:cubicBezTo>
                        <a:cubicBezTo>
                          <a:pt x="1226439" y="118967"/>
                          <a:pt x="1204722" y="119634"/>
                          <a:pt x="1182815" y="119920"/>
                        </a:cubicBezTo>
                        <a:cubicBezTo>
                          <a:pt x="1171861" y="120015"/>
                          <a:pt x="1161002" y="120015"/>
                          <a:pt x="1150049" y="120110"/>
                        </a:cubicBezTo>
                        <a:lnTo>
                          <a:pt x="1133666" y="120110"/>
                        </a:lnTo>
                        <a:cubicBezTo>
                          <a:pt x="1133666" y="120110"/>
                          <a:pt x="1117283" y="119920"/>
                          <a:pt x="1117283" y="119920"/>
                        </a:cubicBezTo>
                        <a:cubicBezTo>
                          <a:pt x="1011269" y="115348"/>
                          <a:pt x="906971" y="104394"/>
                          <a:pt x="804196" y="90297"/>
                        </a:cubicBezTo>
                        <a:cubicBezTo>
                          <a:pt x="701326" y="76295"/>
                          <a:pt x="599885" y="59246"/>
                          <a:pt x="498443" y="42196"/>
                        </a:cubicBezTo>
                        <a:cubicBezTo>
                          <a:pt x="531971" y="45529"/>
                          <a:pt x="565499" y="48768"/>
                          <a:pt x="599027" y="52006"/>
                        </a:cubicBezTo>
                        <a:cubicBezTo>
                          <a:pt x="565499" y="46482"/>
                          <a:pt x="531971" y="40862"/>
                          <a:pt x="498443" y="35242"/>
                        </a:cubicBezTo>
                        <a:cubicBezTo>
                          <a:pt x="601790" y="45529"/>
                          <a:pt x="705231" y="55721"/>
                          <a:pt x="808768" y="62770"/>
                        </a:cubicBezTo>
                        <a:cubicBezTo>
                          <a:pt x="912305" y="69913"/>
                          <a:pt x="1016032" y="73819"/>
                          <a:pt x="1118902" y="71342"/>
                        </a:cubicBezTo>
                        <a:cubicBezTo>
                          <a:pt x="1203198" y="72676"/>
                          <a:pt x="1287780" y="68008"/>
                          <a:pt x="1373505" y="63341"/>
                        </a:cubicBezTo>
                        <a:cubicBezTo>
                          <a:pt x="1459421" y="58769"/>
                          <a:pt x="1545527" y="54769"/>
                          <a:pt x="1631728" y="52102"/>
                        </a:cubicBezTo>
                        <a:cubicBezTo>
                          <a:pt x="1804035" y="46673"/>
                          <a:pt x="1976533" y="44958"/>
                          <a:pt x="2148840" y="47720"/>
                        </a:cubicBezTo>
                        <a:cubicBezTo>
                          <a:pt x="2229136" y="52483"/>
                          <a:pt x="2309336" y="57817"/>
                          <a:pt x="2389156" y="64294"/>
                        </a:cubicBezTo>
                        <a:cubicBezTo>
                          <a:pt x="2462975" y="70294"/>
                          <a:pt x="2536603" y="77057"/>
                          <a:pt x="2610041" y="84392"/>
                        </a:cubicBezTo>
                        <a:lnTo>
                          <a:pt x="2610041" y="20765"/>
                        </a:lnTo>
                        <a:cubicBezTo>
                          <a:pt x="2610041" y="20765"/>
                          <a:pt x="2609755" y="20002"/>
                          <a:pt x="2609660" y="19621"/>
                        </a:cubicBezTo>
                        <a:cubicBezTo>
                          <a:pt x="2470499" y="16478"/>
                          <a:pt x="2331339" y="14002"/>
                          <a:pt x="2192179" y="13240"/>
                        </a:cubicBezTo>
                        <a:cubicBezTo>
                          <a:pt x="2041398" y="11240"/>
                          <a:pt x="1890522" y="11430"/>
                          <a:pt x="1739837" y="15050"/>
                        </a:cubicBezTo>
                        <a:cubicBezTo>
                          <a:pt x="1664494" y="16764"/>
                          <a:pt x="1589151" y="20002"/>
                          <a:pt x="1513618" y="21717"/>
                        </a:cubicBezTo>
                        <a:cubicBezTo>
                          <a:pt x="1438085" y="23527"/>
                          <a:pt x="1362361" y="22765"/>
                          <a:pt x="1287018" y="20193"/>
                        </a:cubicBezTo>
                        <a:cubicBezTo>
                          <a:pt x="1197197" y="16478"/>
                          <a:pt x="1107758" y="10096"/>
                          <a:pt x="1018604" y="2381"/>
                        </a:cubicBezTo>
                        <a:lnTo>
                          <a:pt x="1063752" y="2000"/>
                        </a:lnTo>
                        <a:cubicBezTo>
                          <a:pt x="1137761" y="7048"/>
                          <a:pt x="1211866" y="11049"/>
                          <a:pt x="1286161" y="13144"/>
                        </a:cubicBezTo>
                        <a:cubicBezTo>
                          <a:pt x="1215485" y="10192"/>
                          <a:pt x="1145191" y="5620"/>
                          <a:pt x="1074992" y="0"/>
                        </a:cubicBezTo>
                        <a:lnTo>
                          <a:pt x="144113" y="7429"/>
                        </a:lnTo>
                        <a:cubicBezTo>
                          <a:pt x="143542" y="7429"/>
                          <a:pt x="143066" y="7620"/>
                          <a:pt x="142399" y="7620"/>
                        </a:cubicBezTo>
                        <a:cubicBezTo>
                          <a:pt x="90964" y="6096"/>
                          <a:pt x="37910" y="22574"/>
                          <a:pt x="4858" y="65818"/>
                        </a:cubicBezTo>
                        <a:cubicBezTo>
                          <a:pt x="49244" y="62198"/>
                          <a:pt x="93726" y="59150"/>
                          <a:pt x="138398" y="57150"/>
                        </a:cubicBezTo>
                        <a:cubicBezTo>
                          <a:pt x="240697" y="54578"/>
                          <a:pt x="343186" y="56483"/>
                          <a:pt x="445103" y="62770"/>
                        </a:cubicBezTo>
                        <a:cubicBezTo>
                          <a:pt x="492538" y="66865"/>
                          <a:pt x="539687" y="71914"/>
                          <a:pt x="586645" y="77819"/>
                        </a:cubicBezTo>
                        <a:cubicBezTo>
                          <a:pt x="539687" y="74200"/>
                          <a:pt x="492633" y="71533"/>
                          <a:pt x="445580" y="69723"/>
                        </a:cubicBezTo>
                        <a:cubicBezTo>
                          <a:pt x="492823" y="73819"/>
                          <a:pt x="539877" y="78772"/>
                          <a:pt x="586645" y="84773"/>
                        </a:cubicBezTo>
                        <a:cubicBezTo>
                          <a:pt x="539210" y="81058"/>
                          <a:pt x="491681" y="78391"/>
                          <a:pt x="444151" y="76676"/>
                        </a:cubicBezTo>
                        <a:cubicBezTo>
                          <a:pt x="342710" y="70390"/>
                          <a:pt x="240601" y="68580"/>
                          <a:pt x="138684" y="71056"/>
                        </a:cubicBezTo>
                        <a:cubicBezTo>
                          <a:pt x="92488" y="71342"/>
                          <a:pt x="46292" y="72866"/>
                          <a:pt x="0" y="74962"/>
                        </a:cubicBezTo>
                        <a:lnTo>
                          <a:pt x="0" y="169164"/>
                        </a:lnTo>
                        <a:cubicBezTo>
                          <a:pt x="16669" y="167545"/>
                          <a:pt x="33338" y="165830"/>
                          <a:pt x="49911" y="163830"/>
                        </a:cubicBezTo>
                        <a:cubicBezTo>
                          <a:pt x="106013" y="157163"/>
                          <a:pt x="162020" y="149066"/>
                          <a:pt x="219361" y="143256"/>
                        </a:cubicBezTo>
                        <a:cubicBezTo>
                          <a:pt x="231172" y="142399"/>
                          <a:pt x="243078" y="142113"/>
                          <a:pt x="254984" y="141542"/>
                        </a:cubicBezTo>
                        <a:lnTo>
                          <a:pt x="272796" y="140779"/>
                        </a:lnTo>
                        <a:lnTo>
                          <a:pt x="281654" y="140398"/>
                        </a:lnTo>
                        <a:lnTo>
                          <a:pt x="290513" y="140398"/>
                        </a:lnTo>
                        <a:cubicBezTo>
                          <a:pt x="290513" y="140398"/>
                          <a:pt x="326136" y="139732"/>
                          <a:pt x="326136" y="139732"/>
                        </a:cubicBezTo>
                        <a:cubicBezTo>
                          <a:pt x="332042" y="139541"/>
                          <a:pt x="337947" y="139732"/>
                          <a:pt x="343948" y="139732"/>
                        </a:cubicBezTo>
                        <a:lnTo>
                          <a:pt x="361664" y="139732"/>
                        </a:lnTo>
                        <a:cubicBezTo>
                          <a:pt x="385382" y="139732"/>
                          <a:pt x="408908" y="140684"/>
                          <a:pt x="432626" y="141256"/>
                        </a:cubicBezTo>
                        <a:cubicBezTo>
                          <a:pt x="444437" y="141637"/>
                          <a:pt x="456152" y="142208"/>
                          <a:pt x="467963" y="142684"/>
                        </a:cubicBezTo>
                        <a:lnTo>
                          <a:pt x="485585" y="143446"/>
                        </a:lnTo>
                        <a:lnTo>
                          <a:pt x="503206" y="144399"/>
                        </a:lnTo>
                        <a:cubicBezTo>
                          <a:pt x="597122" y="149352"/>
                          <a:pt x="690182" y="157353"/>
                          <a:pt x="783050" y="164211"/>
                        </a:cubicBezTo>
                        <a:cubicBezTo>
                          <a:pt x="868966" y="175165"/>
                          <a:pt x="955072" y="184880"/>
                          <a:pt x="1042416" y="190309"/>
                        </a:cubicBezTo>
                        <a:cubicBezTo>
                          <a:pt x="1020604" y="191262"/>
                          <a:pt x="998792" y="191929"/>
                          <a:pt x="976979" y="192405"/>
                        </a:cubicBezTo>
                        <a:cubicBezTo>
                          <a:pt x="998696" y="194215"/>
                          <a:pt x="1020509" y="195929"/>
                          <a:pt x="1042416" y="197263"/>
                        </a:cubicBezTo>
                        <a:cubicBezTo>
                          <a:pt x="954786" y="201073"/>
                          <a:pt x="866394" y="200596"/>
                          <a:pt x="778574" y="198787"/>
                        </a:cubicBezTo>
                        <a:cubicBezTo>
                          <a:pt x="685324" y="191929"/>
                          <a:pt x="592550" y="184023"/>
                          <a:pt x="499872" y="179070"/>
                        </a:cubicBezTo>
                        <a:lnTo>
                          <a:pt x="482537" y="178117"/>
                        </a:lnTo>
                        <a:lnTo>
                          <a:pt x="465201" y="177355"/>
                        </a:lnTo>
                        <a:cubicBezTo>
                          <a:pt x="453581" y="176879"/>
                          <a:pt x="442055" y="176308"/>
                          <a:pt x="430435" y="175927"/>
                        </a:cubicBezTo>
                        <a:cubicBezTo>
                          <a:pt x="407289" y="175355"/>
                          <a:pt x="384143" y="174498"/>
                          <a:pt x="360998" y="174593"/>
                        </a:cubicBezTo>
                        <a:lnTo>
                          <a:pt x="343662" y="174593"/>
                        </a:lnTo>
                        <a:cubicBezTo>
                          <a:pt x="337852" y="174403"/>
                          <a:pt x="332042" y="174403"/>
                          <a:pt x="326327" y="174593"/>
                        </a:cubicBezTo>
                        <a:lnTo>
                          <a:pt x="291656" y="175165"/>
                        </a:lnTo>
                        <a:lnTo>
                          <a:pt x="282988" y="175165"/>
                        </a:lnTo>
                        <a:cubicBezTo>
                          <a:pt x="282988" y="175165"/>
                          <a:pt x="274320" y="175641"/>
                          <a:pt x="274320" y="175641"/>
                        </a:cubicBezTo>
                        <a:lnTo>
                          <a:pt x="257080" y="176308"/>
                        </a:lnTo>
                        <a:cubicBezTo>
                          <a:pt x="245555" y="176784"/>
                          <a:pt x="234029" y="177165"/>
                          <a:pt x="222504" y="177927"/>
                        </a:cubicBezTo>
                        <a:cubicBezTo>
                          <a:pt x="166211" y="178975"/>
                          <a:pt x="109252" y="182499"/>
                          <a:pt x="52007" y="184690"/>
                        </a:cubicBezTo>
                        <a:cubicBezTo>
                          <a:pt x="34766" y="185356"/>
                          <a:pt x="17431" y="185738"/>
                          <a:pt x="190" y="186023"/>
                        </a:cubicBezTo>
                        <a:lnTo>
                          <a:pt x="190" y="211741"/>
                        </a:lnTo>
                        <a:cubicBezTo>
                          <a:pt x="92488" y="202311"/>
                          <a:pt x="185547" y="196691"/>
                          <a:pt x="278702" y="195358"/>
                        </a:cubicBezTo>
                        <a:cubicBezTo>
                          <a:pt x="330041" y="195072"/>
                          <a:pt x="381286" y="195929"/>
                          <a:pt x="432530" y="198025"/>
                        </a:cubicBezTo>
                        <a:cubicBezTo>
                          <a:pt x="445294" y="198692"/>
                          <a:pt x="458153" y="199168"/>
                          <a:pt x="470916" y="199834"/>
                        </a:cubicBezTo>
                        <a:lnTo>
                          <a:pt x="509207" y="202025"/>
                        </a:lnTo>
                        <a:cubicBezTo>
                          <a:pt x="534734" y="203740"/>
                          <a:pt x="560165" y="205550"/>
                          <a:pt x="585597" y="207550"/>
                        </a:cubicBezTo>
                        <a:cubicBezTo>
                          <a:pt x="687324" y="215455"/>
                          <a:pt x="788670" y="225266"/>
                          <a:pt x="890588" y="229648"/>
                        </a:cubicBezTo>
                        <a:cubicBezTo>
                          <a:pt x="938117" y="232219"/>
                          <a:pt x="985838" y="233934"/>
                          <a:pt x="1033558" y="233267"/>
                        </a:cubicBezTo>
                        <a:cubicBezTo>
                          <a:pt x="1081278" y="232696"/>
                          <a:pt x="1128998" y="230124"/>
                          <a:pt x="1176433" y="225076"/>
                        </a:cubicBezTo>
                        <a:cubicBezTo>
                          <a:pt x="1129284" y="231267"/>
                          <a:pt x="1081564" y="234982"/>
                          <a:pt x="1033653" y="236696"/>
                        </a:cubicBezTo>
                        <a:cubicBezTo>
                          <a:pt x="986028" y="238601"/>
                          <a:pt x="938308" y="238030"/>
                          <a:pt x="890778" y="236696"/>
                        </a:cubicBezTo>
                        <a:cubicBezTo>
                          <a:pt x="938213" y="239268"/>
                          <a:pt x="985838" y="240982"/>
                          <a:pt x="1033558" y="240221"/>
                        </a:cubicBezTo>
                        <a:cubicBezTo>
                          <a:pt x="1081278" y="239649"/>
                          <a:pt x="1128998" y="237077"/>
                          <a:pt x="1176433" y="232029"/>
                        </a:cubicBezTo>
                        <a:cubicBezTo>
                          <a:pt x="1129284" y="238220"/>
                          <a:pt x="1081564" y="241935"/>
                          <a:pt x="1033653" y="243650"/>
                        </a:cubicBezTo>
                        <a:cubicBezTo>
                          <a:pt x="985742" y="245554"/>
                          <a:pt x="937736" y="244983"/>
                          <a:pt x="889826" y="243554"/>
                        </a:cubicBezTo>
                        <a:cubicBezTo>
                          <a:pt x="787432" y="239173"/>
                          <a:pt x="685991" y="229267"/>
                          <a:pt x="584359" y="221456"/>
                        </a:cubicBezTo>
                        <a:cubicBezTo>
                          <a:pt x="558927" y="219456"/>
                          <a:pt x="533591" y="217646"/>
                          <a:pt x="508159" y="215932"/>
                        </a:cubicBezTo>
                        <a:lnTo>
                          <a:pt x="469964" y="213741"/>
                        </a:lnTo>
                        <a:cubicBezTo>
                          <a:pt x="457200" y="212979"/>
                          <a:pt x="444532" y="212503"/>
                          <a:pt x="431768" y="211931"/>
                        </a:cubicBezTo>
                        <a:cubicBezTo>
                          <a:pt x="380810" y="209740"/>
                          <a:pt x="329756" y="208978"/>
                          <a:pt x="278606" y="209264"/>
                        </a:cubicBezTo>
                        <a:cubicBezTo>
                          <a:pt x="185642" y="208883"/>
                          <a:pt x="92583" y="212693"/>
                          <a:pt x="95" y="220504"/>
                        </a:cubicBezTo>
                        <a:lnTo>
                          <a:pt x="95" y="261747"/>
                        </a:lnTo>
                        <a:cubicBezTo>
                          <a:pt x="68675" y="254317"/>
                          <a:pt x="138017" y="250222"/>
                          <a:pt x="207359" y="248317"/>
                        </a:cubicBezTo>
                        <a:cubicBezTo>
                          <a:pt x="299276" y="245840"/>
                          <a:pt x="391192" y="247269"/>
                          <a:pt x="482822" y="249936"/>
                        </a:cubicBezTo>
                        <a:cubicBezTo>
                          <a:pt x="633413" y="256318"/>
                          <a:pt x="783336" y="265843"/>
                          <a:pt x="933545" y="267367"/>
                        </a:cubicBezTo>
                        <a:cubicBezTo>
                          <a:pt x="1083755" y="268796"/>
                          <a:pt x="1234250" y="261938"/>
                          <a:pt x="1384745" y="254984"/>
                        </a:cubicBezTo>
                        <a:cubicBezTo>
                          <a:pt x="1525524" y="250793"/>
                          <a:pt x="1666589" y="246412"/>
                          <a:pt x="1807464" y="248602"/>
                        </a:cubicBezTo>
                        <a:cubicBezTo>
                          <a:pt x="1736979" y="249841"/>
                          <a:pt x="1666685" y="252698"/>
                          <a:pt x="1596390" y="256318"/>
                        </a:cubicBezTo>
                        <a:cubicBezTo>
                          <a:pt x="1666780" y="254984"/>
                          <a:pt x="1737170" y="254413"/>
                          <a:pt x="1807464" y="255556"/>
                        </a:cubicBezTo>
                        <a:cubicBezTo>
                          <a:pt x="1666589" y="258032"/>
                          <a:pt x="1526286" y="266986"/>
                          <a:pt x="1385887" y="275844"/>
                        </a:cubicBezTo>
                        <a:cubicBezTo>
                          <a:pt x="1235393" y="282797"/>
                          <a:pt x="1084421" y="289750"/>
                          <a:pt x="933164" y="288226"/>
                        </a:cubicBezTo>
                        <a:cubicBezTo>
                          <a:pt x="781907" y="286607"/>
                          <a:pt x="631698" y="277082"/>
                          <a:pt x="481489" y="270700"/>
                        </a:cubicBezTo>
                        <a:cubicBezTo>
                          <a:pt x="390335" y="265748"/>
                          <a:pt x="298990" y="262033"/>
                          <a:pt x="207455" y="262128"/>
                        </a:cubicBezTo>
                        <a:cubicBezTo>
                          <a:pt x="138303" y="262223"/>
                          <a:pt x="68961" y="264605"/>
                          <a:pt x="95" y="270319"/>
                        </a:cubicBezTo>
                        <a:lnTo>
                          <a:pt x="95" y="360521"/>
                        </a:lnTo>
                        <a:cubicBezTo>
                          <a:pt x="95" y="360521"/>
                          <a:pt x="2000" y="360521"/>
                          <a:pt x="2000" y="360521"/>
                        </a:cubicBezTo>
                        <a:lnTo>
                          <a:pt x="89345" y="359855"/>
                        </a:lnTo>
                        <a:lnTo>
                          <a:pt x="203930" y="341376"/>
                        </a:lnTo>
                        <a:cubicBezTo>
                          <a:pt x="275844" y="329946"/>
                          <a:pt x="348234" y="319183"/>
                          <a:pt x="421767" y="313087"/>
                        </a:cubicBezTo>
                        <a:cubicBezTo>
                          <a:pt x="348996" y="317944"/>
                          <a:pt x="276797" y="327469"/>
                          <a:pt x="204883" y="337757"/>
                        </a:cubicBezTo>
                        <a:lnTo>
                          <a:pt x="98108" y="353187"/>
                        </a:lnTo>
                        <a:lnTo>
                          <a:pt x="86201" y="353187"/>
                        </a:lnTo>
                        <a:cubicBezTo>
                          <a:pt x="86201" y="353187"/>
                          <a:pt x="203930" y="334328"/>
                          <a:pt x="203930" y="334328"/>
                        </a:cubicBezTo>
                        <a:cubicBezTo>
                          <a:pt x="276606" y="322707"/>
                          <a:pt x="349758" y="311848"/>
                          <a:pt x="424053" y="305848"/>
                        </a:cubicBezTo>
                        <a:cubicBezTo>
                          <a:pt x="498348" y="299847"/>
                          <a:pt x="573119" y="298894"/>
                          <a:pt x="647605" y="299180"/>
                        </a:cubicBezTo>
                        <a:cubicBezTo>
                          <a:pt x="722090" y="299561"/>
                          <a:pt x="796290" y="300228"/>
                          <a:pt x="870585" y="300133"/>
                        </a:cubicBezTo>
                        <a:cubicBezTo>
                          <a:pt x="1114901" y="302228"/>
                          <a:pt x="1359313" y="299847"/>
                          <a:pt x="1603629" y="293370"/>
                        </a:cubicBezTo>
                        <a:cubicBezTo>
                          <a:pt x="1847945" y="286798"/>
                          <a:pt x="2092071" y="276225"/>
                          <a:pt x="2335721" y="261175"/>
                        </a:cubicBezTo>
                        <a:lnTo>
                          <a:pt x="2357057" y="260128"/>
                        </a:lnTo>
                        <a:cubicBezTo>
                          <a:pt x="2358962" y="260128"/>
                          <a:pt x="2360486" y="259937"/>
                          <a:pt x="2362010" y="259842"/>
                        </a:cubicBezTo>
                        <a:cubicBezTo>
                          <a:pt x="2363534" y="259747"/>
                          <a:pt x="2365153" y="259556"/>
                          <a:pt x="2366677" y="259366"/>
                        </a:cubicBezTo>
                        <a:cubicBezTo>
                          <a:pt x="2369820" y="258985"/>
                          <a:pt x="2372868" y="258413"/>
                          <a:pt x="2375916" y="257746"/>
                        </a:cubicBezTo>
                        <a:cubicBezTo>
                          <a:pt x="2379536" y="256984"/>
                          <a:pt x="2383060" y="255842"/>
                          <a:pt x="2386013" y="254603"/>
                        </a:cubicBezTo>
                        <a:lnTo>
                          <a:pt x="2378297" y="253460"/>
                        </a:lnTo>
                        <a:cubicBezTo>
                          <a:pt x="2371344" y="252413"/>
                          <a:pt x="2364391" y="251365"/>
                          <a:pt x="2357438" y="250507"/>
                        </a:cubicBezTo>
                        <a:cubicBezTo>
                          <a:pt x="2343436" y="248698"/>
                          <a:pt x="2329529" y="246698"/>
                          <a:pt x="2315528" y="245173"/>
                        </a:cubicBezTo>
                        <a:cubicBezTo>
                          <a:pt x="2259521" y="238411"/>
                          <a:pt x="2203133" y="233363"/>
                          <a:pt x="2146364" y="230029"/>
                        </a:cubicBezTo>
                        <a:cubicBezTo>
                          <a:pt x="2032921" y="223361"/>
                          <a:pt x="1918430" y="223742"/>
                          <a:pt x="1804511" y="230886"/>
                        </a:cubicBezTo>
                        <a:cubicBezTo>
                          <a:pt x="1917668" y="221456"/>
                          <a:pt x="2032064" y="218789"/>
                          <a:pt x="2145983" y="223075"/>
                        </a:cubicBezTo>
                        <a:cubicBezTo>
                          <a:pt x="2032635" y="216408"/>
                          <a:pt x="1918240" y="216789"/>
                          <a:pt x="1804511" y="223933"/>
                        </a:cubicBezTo>
                        <a:cubicBezTo>
                          <a:pt x="1918049" y="214503"/>
                          <a:pt x="2032826" y="211741"/>
                          <a:pt x="2147126" y="216122"/>
                        </a:cubicBezTo>
                        <a:cubicBezTo>
                          <a:pt x="2204276" y="218313"/>
                          <a:pt x="2261235" y="222313"/>
                          <a:pt x="2317909" y="227933"/>
                        </a:cubicBezTo>
                        <a:cubicBezTo>
                          <a:pt x="2332101" y="229267"/>
                          <a:pt x="2346198" y="230981"/>
                          <a:pt x="2360390" y="232505"/>
                        </a:cubicBezTo>
                        <a:cubicBezTo>
                          <a:pt x="2367439" y="233267"/>
                          <a:pt x="2374487" y="234220"/>
                          <a:pt x="2381536" y="235077"/>
                        </a:cubicBezTo>
                        <a:lnTo>
                          <a:pt x="2392109" y="236411"/>
                        </a:lnTo>
                        <a:lnTo>
                          <a:pt x="2398395" y="237173"/>
                        </a:lnTo>
                        <a:lnTo>
                          <a:pt x="2403253" y="237839"/>
                        </a:lnTo>
                        <a:cubicBezTo>
                          <a:pt x="2404872" y="238030"/>
                          <a:pt x="2406110" y="238506"/>
                          <a:pt x="2407539" y="238792"/>
                        </a:cubicBezTo>
                        <a:lnTo>
                          <a:pt x="2409635" y="239363"/>
                        </a:lnTo>
                        <a:lnTo>
                          <a:pt x="2410206" y="239363"/>
                        </a:lnTo>
                        <a:cubicBezTo>
                          <a:pt x="2410206" y="239363"/>
                          <a:pt x="2410587" y="239554"/>
                          <a:pt x="2410587" y="239744"/>
                        </a:cubicBezTo>
                        <a:lnTo>
                          <a:pt x="2410778" y="240601"/>
                        </a:lnTo>
                        <a:lnTo>
                          <a:pt x="2411539" y="243840"/>
                        </a:lnTo>
                        <a:cubicBezTo>
                          <a:pt x="2411730" y="246031"/>
                          <a:pt x="2412302" y="248126"/>
                          <a:pt x="2411539" y="250412"/>
                        </a:cubicBezTo>
                        <a:lnTo>
                          <a:pt x="2411539" y="250793"/>
                        </a:lnTo>
                        <a:cubicBezTo>
                          <a:pt x="2411826" y="252984"/>
                          <a:pt x="2412397" y="255175"/>
                          <a:pt x="2411539" y="257461"/>
                        </a:cubicBezTo>
                        <a:cubicBezTo>
                          <a:pt x="2411254" y="258604"/>
                          <a:pt x="2411159" y="259747"/>
                          <a:pt x="2410301" y="260890"/>
                        </a:cubicBezTo>
                        <a:cubicBezTo>
                          <a:pt x="2409444" y="262223"/>
                          <a:pt x="2409063" y="262985"/>
                          <a:pt x="2408301" y="263747"/>
                        </a:cubicBezTo>
                        <a:cubicBezTo>
                          <a:pt x="2407634" y="264509"/>
                          <a:pt x="2406872" y="265271"/>
                          <a:pt x="2406110" y="265938"/>
                        </a:cubicBezTo>
                        <a:lnTo>
                          <a:pt x="2403729" y="267843"/>
                        </a:lnTo>
                        <a:cubicBezTo>
                          <a:pt x="2400395" y="270224"/>
                          <a:pt x="2396776" y="272129"/>
                          <a:pt x="2393061" y="273463"/>
                        </a:cubicBezTo>
                        <a:cubicBezTo>
                          <a:pt x="2389346" y="274987"/>
                          <a:pt x="2385632" y="276130"/>
                          <a:pt x="2381822" y="276987"/>
                        </a:cubicBezTo>
                        <a:cubicBezTo>
                          <a:pt x="2378012" y="277940"/>
                          <a:pt x="2374202" y="278701"/>
                          <a:pt x="2370296" y="279273"/>
                        </a:cubicBezTo>
                        <a:cubicBezTo>
                          <a:pt x="2368391" y="279559"/>
                          <a:pt x="2366391" y="279844"/>
                          <a:pt x="2364391" y="280035"/>
                        </a:cubicBezTo>
                        <a:cubicBezTo>
                          <a:pt x="2362391" y="280225"/>
                          <a:pt x="2360390" y="280416"/>
                          <a:pt x="2358676" y="280511"/>
                        </a:cubicBezTo>
                        <a:lnTo>
                          <a:pt x="2337340" y="282035"/>
                        </a:lnTo>
                        <a:cubicBezTo>
                          <a:pt x="2093405" y="297085"/>
                          <a:pt x="1848898" y="307753"/>
                          <a:pt x="1604296" y="314230"/>
                        </a:cubicBezTo>
                        <a:cubicBezTo>
                          <a:pt x="1359694" y="320802"/>
                          <a:pt x="1114901" y="323088"/>
                          <a:pt x="870299" y="320992"/>
                        </a:cubicBezTo>
                        <a:cubicBezTo>
                          <a:pt x="795909" y="319850"/>
                          <a:pt x="721519" y="318040"/>
                          <a:pt x="647319" y="316516"/>
                        </a:cubicBezTo>
                        <a:cubicBezTo>
                          <a:pt x="573119" y="315182"/>
                          <a:pt x="498920" y="314896"/>
                          <a:pt x="425101" y="319754"/>
                        </a:cubicBezTo>
                        <a:cubicBezTo>
                          <a:pt x="351282" y="324517"/>
                          <a:pt x="278035" y="334232"/>
                          <a:pt x="205073" y="344710"/>
                        </a:cubicBezTo>
                        <a:lnTo>
                          <a:pt x="101727" y="359664"/>
                        </a:lnTo>
                        <a:lnTo>
                          <a:pt x="603885" y="355663"/>
                        </a:lnTo>
                        <a:cubicBezTo>
                          <a:pt x="631603" y="353092"/>
                          <a:pt x="659321" y="350711"/>
                          <a:pt x="687134" y="348520"/>
                        </a:cubicBezTo>
                        <a:lnTo>
                          <a:pt x="598075" y="349186"/>
                        </a:lnTo>
                        <a:cubicBezTo>
                          <a:pt x="667988" y="342709"/>
                          <a:pt x="738092" y="336994"/>
                          <a:pt x="808768" y="333661"/>
                        </a:cubicBezTo>
                        <a:cubicBezTo>
                          <a:pt x="838772" y="332899"/>
                          <a:pt x="868871" y="332423"/>
                          <a:pt x="898970" y="332613"/>
                        </a:cubicBezTo>
                        <a:cubicBezTo>
                          <a:pt x="914019" y="332613"/>
                          <a:pt x="928973" y="332899"/>
                          <a:pt x="944023" y="333089"/>
                        </a:cubicBezTo>
                        <a:cubicBezTo>
                          <a:pt x="958977" y="333470"/>
                          <a:pt x="974027" y="333756"/>
                          <a:pt x="988981" y="334232"/>
                        </a:cubicBezTo>
                        <a:cubicBezTo>
                          <a:pt x="1048893" y="336137"/>
                          <a:pt x="1108710" y="339376"/>
                          <a:pt x="1168337" y="343090"/>
                        </a:cubicBezTo>
                        <a:cubicBezTo>
                          <a:pt x="1175290" y="343471"/>
                          <a:pt x="1182148" y="343948"/>
                          <a:pt x="1189101" y="344424"/>
                        </a:cubicBezTo>
                        <a:lnTo>
                          <a:pt x="1083945" y="345281"/>
                        </a:lnTo>
                        <a:cubicBezTo>
                          <a:pt x="1112139" y="346710"/>
                          <a:pt x="1140238" y="348329"/>
                          <a:pt x="1168337" y="350044"/>
                        </a:cubicBezTo>
                        <a:cubicBezTo>
                          <a:pt x="1173004" y="350330"/>
                          <a:pt x="1177671" y="350615"/>
                          <a:pt x="1182338" y="350901"/>
                        </a:cubicBezTo>
                        <a:lnTo>
                          <a:pt x="1942433" y="344805"/>
                        </a:lnTo>
                        <a:cubicBezTo>
                          <a:pt x="1947482" y="343853"/>
                          <a:pt x="1952530" y="342995"/>
                          <a:pt x="1957578" y="342043"/>
                        </a:cubicBezTo>
                        <a:cubicBezTo>
                          <a:pt x="1953387" y="342995"/>
                          <a:pt x="1949101" y="343853"/>
                          <a:pt x="1944910" y="344805"/>
                        </a:cubicBezTo>
                        <a:lnTo>
                          <a:pt x="2610326" y="339471"/>
                        </a:lnTo>
                        <a:lnTo>
                          <a:pt x="2610326" y="319850"/>
                        </a:lnTo>
                        <a:cubicBezTo>
                          <a:pt x="2610326" y="319850"/>
                          <a:pt x="2610231" y="319850"/>
                          <a:pt x="2610136" y="319850"/>
                        </a:cubicBezTo>
                        <a:close/>
                        <a:moveTo>
                          <a:pt x="2001965" y="113443"/>
                        </a:moveTo>
                        <a:lnTo>
                          <a:pt x="2144363" y="110014"/>
                        </a:lnTo>
                        <a:lnTo>
                          <a:pt x="2210943" y="111919"/>
                        </a:lnTo>
                        <a:lnTo>
                          <a:pt x="2144554" y="116967"/>
                        </a:lnTo>
                        <a:lnTo>
                          <a:pt x="2144363" y="116967"/>
                        </a:lnTo>
                        <a:cubicBezTo>
                          <a:pt x="2144363" y="116967"/>
                          <a:pt x="2210943" y="118872"/>
                          <a:pt x="2210943" y="118872"/>
                        </a:cubicBezTo>
                        <a:lnTo>
                          <a:pt x="2144554" y="123920"/>
                        </a:lnTo>
                        <a:lnTo>
                          <a:pt x="2002155" y="127349"/>
                        </a:lnTo>
                        <a:lnTo>
                          <a:pt x="1915478" y="126016"/>
                        </a:lnTo>
                        <a:lnTo>
                          <a:pt x="2001965" y="120491"/>
                        </a:lnTo>
                        <a:lnTo>
                          <a:pt x="2002155" y="120491"/>
                        </a:lnTo>
                        <a:cubicBezTo>
                          <a:pt x="2002155" y="120491"/>
                          <a:pt x="1915478" y="119063"/>
                          <a:pt x="1915478" y="119063"/>
                        </a:cubicBezTo>
                        <a:lnTo>
                          <a:pt x="2001965" y="113538"/>
                        </a:lnTo>
                        <a:close/>
                        <a:moveTo>
                          <a:pt x="1461707" y="138303"/>
                        </a:moveTo>
                        <a:lnTo>
                          <a:pt x="1941100" y="134493"/>
                        </a:lnTo>
                        <a:lnTo>
                          <a:pt x="2165033" y="139636"/>
                        </a:lnTo>
                        <a:lnTo>
                          <a:pt x="2053114" y="144018"/>
                        </a:lnTo>
                        <a:lnTo>
                          <a:pt x="2165033" y="146590"/>
                        </a:lnTo>
                        <a:lnTo>
                          <a:pt x="1941100" y="155353"/>
                        </a:lnTo>
                        <a:lnTo>
                          <a:pt x="1461707" y="159163"/>
                        </a:lnTo>
                        <a:lnTo>
                          <a:pt x="1170146" y="154591"/>
                        </a:lnTo>
                        <a:lnTo>
                          <a:pt x="1315879" y="149923"/>
                        </a:lnTo>
                        <a:lnTo>
                          <a:pt x="1170146" y="147638"/>
                        </a:lnTo>
                        <a:lnTo>
                          <a:pt x="1461707" y="138398"/>
                        </a:lnTo>
                        <a:close/>
                        <a:moveTo>
                          <a:pt x="1045845" y="36957"/>
                        </a:moveTo>
                        <a:cubicBezTo>
                          <a:pt x="1179386" y="45053"/>
                          <a:pt x="1313974" y="42100"/>
                          <a:pt x="1448086" y="35814"/>
                        </a:cubicBezTo>
                        <a:cubicBezTo>
                          <a:pt x="1510856" y="34004"/>
                          <a:pt x="1573625" y="31432"/>
                          <a:pt x="1636300" y="28765"/>
                        </a:cubicBezTo>
                        <a:cubicBezTo>
                          <a:pt x="1573816" y="33719"/>
                          <a:pt x="1511332" y="38576"/>
                          <a:pt x="1448657" y="42767"/>
                        </a:cubicBezTo>
                        <a:cubicBezTo>
                          <a:pt x="1511141" y="40957"/>
                          <a:pt x="1573721" y="38386"/>
                          <a:pt x="1636300" y="35719"/>
                        </a:cubicBezTo>
                        <a:cubicBezTo>
                          <a:pt x="1573816" y="40672"/>
                          <a:pt x="1511237" y="45625"/>
                          <a:pt x="1448562" y="49721"/>
                        </a:cubicBezTo>
                        <a:cubicBezTo>
                          <a:pt x="1314260" y="56102"/>
                          <a:pt x="1179100" y="59055"/>
                          <a:pt x="1044797" y="50863"/>
                        </a:cubicBezTo>
                        <a:cubicBezTo>
                          <a:pt x="963359" y="44672"/>
                          <a:pt x="882586" y="34385"/>
                          <a:pt x="804196" y="18574"/>
                        </a:cubicBezTo>
                        <a:cubicBezTo>
                          <a:pt x="882872" y="32004"/>
                          <a:pt x="963073" y="39910"/>
                          <a:pt x="1043654" y="43815"/>
                        </a:cubicBezTo>
                        <a:cubicBezTo>
                          <a:pt x="962597" y="37624"/>
                          <a:pt x="882206" y="27337"/>
                          <a:pt x="804196" y="11621"/>
                        </a:cubicBezTo>
                        <a:cubicBezTo>
                          <a:pt x="883539" y="25146"/>
                          <a:pt x="964502" y="33147"/>
                          <a:pt x="1045845" y="36957"/>
                        </a:cubicBezTo>
                        <a:close/>
                        <a:moveTo>
                          <a:pt x="410147" y="232505"/>
                        </a:moveTo>
                        <a:cubicBezTo>
                          <a:pt x="360236" y="228981"/>
                          <a:pt x="310229" y="226314"/>
                          <a:pt x="260128" y="224695"/>
                        </a:cubicBezTo>
                        <a:cubicBezTo>
                          <a:pt x="229743" y="222504"/>
                          <a:pt x="199263" y="220694"/>
                          <a:pt x="168783" y="219265"/>
                        </a:cubicBezTo>
                        <a:cubicBezTo>
                          <a:pt x="199263" y="218408"/>
                          <a:pt x="229838" y="217932"/>
                          <a:pt x="260414" y="217742"/>
                        </a:cubicBezTo>
                        <a:cubicBezTo>
                          <a:pt x="260318" y="217742"/>
                          <a:pt x="260223" y="217742"/>
                          <a:pt x="260128" y="217742"/>
                        </a:cubicBezTo>
                        <a:cubicBezTo>
                          <a:pt x="229743" y="215551"/>
                          <a:pt x="199263" y="213741"/>
                          <a:pt x="168783" y="212312"/>
                        </a:cubicBezTo>
                        <a:cubicBezTo>
                          <a:pt x="199358" y="211455"/>
                          <a:pt x="230029" y="210979"/>
                          <a:pt x="260699" y="210788"/>
                        </a:cubicBezTo>
                        <a:cubicBezTo>
                          <a:pt x="310991" y="212503"/>
                          <a:pt x="361188" y="215075"/>
                          <a:pt x="411194" y="218694"/>
                        </a:cubicBezTo>
                        <a:cubicBezTo>
                          <a:pt x="434340" y="221551"/>
                          <a:pt x="457486" y="224504"/>
                          <a:pt x="480536" y="227743"/>
                        </a:cubicBezTo>
                        <a:cubicBezTo>
                          <a:pt x="457391" y="226790"/>
                          <a:pt x="434245" y="226123"/>
                          <a:pt x="411194" y="225647"/>
                        </a:cubicBezTo>
                        <a:cubicBezTo>
                          <a:pt x="411194" y="225647"/>
                          <a:pt x="411194" y="225647"/>
                          <a:pt x="411194" y="225647"/>
                        </a:cubicBezTo>
                        <a:cubicBezTo>
                          <a:pt x="434340" y="228505"/>
                          <a:pt x="457486" y="231457"/>
                          <a:pt x="480536" y="234696"/>
                        </a:cubicBezTo>
                        <a:cubicBezTo>
                          <a:pt x="457010" y="233744"/>
                          <a:pt x="433578" y="233077"/>
                          <a:pt x="410051" y="232505"/>
                        </a:cubicBezTo>
                        <a:close/>
                        <a:moveTo>
                          <a:pt x="1649635" y="224219"/>
                        </a:moveTo>
                        <a:cubicBezTo>
                          <a:pt x="1614297" y="226504"/>
                          <a:pt x="1578959" y="228981"/>
                          <a:pt x="1543717" y="231648"/>
                        </a:cubicBezTo>
                        <a:cubicBezTo>
                          <a:pt x="1522095" y="232124"/>
                          <a:pt x="1500473" y="232696"/>
                          <a:pt x="1478852" y="233267"/>
                        </a:cubicBezTo>
                        <a:cubicBezTo>
                          <a:pt x="1500092" y="230315"/>
                          <a:pt x="1521428" y="227552"/>
                          <a:pt x="1542764" y="224695"/>
                        </a:cubicBezTo>
                        <a:cubicBezTo>
                          <a:pt x="1542860" y="224695"/>
                          <a:pt x="1543050" y="224695"/>
                          <a:pt x="1543145" y="224695"/>
                        </a:cubicBezTo>
                        <a:cubicBezTo>
                          <a:pt x="1521714" y="225171"/>
                          <a:pt x="1500283" y="225742"/>
                          <a:pt x="1478852" y="226314"/>
                        </a:cubicBezTo>
                        <a:cubicBezTo>
                          <a:pt x="1500092" y="223361"/>
                          <a:pt x="1521428" y="220599"/>
                          <a:pt x="1542764" y="217742"/>
                        </a:cubicBezTo>
                        <a:cubicBezTo>
                          <a:pt x="1578102" y="215075"/>
                          <a:pt x="1613440" y="212598"/>
                          <a:pt x="1648873" y="210312"/>
                        </a:cubicBezTo>
                        <a:lnTo>
                          <a:pt x="1698784" y="210693"/>
                        </a:lnTo>
                        <a:lnTo>
                          <a:pt x="1649635" y="217170"/>
                        </a:lnTo>
                        <a:cubicBezTo>
                          <a:pt x="1649635" y="217170"/>
                          <a:pt x="1649349" y="217170"/>
                          <a:pt x="1649159" y="217170"/>
                        </a:cubicBezTo>
                        <a:lnTo>
                          <a:pt x="1698784" y="217551"/>
                        </a:lnTo>
                        <a:lnTo>
                          <a:pt x="1649635" y="224028"/>
                        </a:lnTo>
                        <a:close/>
                        <a:moveTo>
                          <a:pt x="1942243" y="338614"/>
                        </a:moveTo>
                        <a:lnTo>
                          <a:pt x="1939385" y="338614"/>
                        </a:lnTo>
                        <a:cubicBezTo>
                          <a:pt x="1945291" y="337566"/>
                          <a:pt x="1951292" y="336518"/>
                          <a:pt x="1957197" y="335375"/>
                        </a:cubicBezTo>
                        <a:cubicBezTo>
                          <a:pt x="1952244" y="336518"/>
                          <a:pt x="1947291" y="337566"/>
                          <a:pt x="1942243" y="338614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5" name="Vrije vorm: vorm 18504">
                    <a:extLst>
                      <a:ext uri="{FF2B5EF4-FFF2-40B4-BE49-F238E27FC236}">
                        <a16:creationId xmlns:a16="http://schemas.microsoft.com/office/drawing/2014/main" id="{E658CEFE-16BA-87D3-AE1A-C9B37C70405A}"/>
                      </a:ext>
                    </a:extLst>
                  </p:cNvPr>
                  <p:cNvSpPr/>
                  <p:nvPr/>
                </p:nvSpPr>
                <p:spPr>
                  <a:xfrm>
                    <a:off x="9537103" y="1928971"/>
                    <a:ext cx="509873" cy="22574"/>
                  </a:xfrm>
                  <a:custGeom>
                    <a:avLst/>
                    <a:gdLst>
                      <a:gd name="connsiteX0" fmla="*/ 509873 w 509873"/>
                      <a:gd name="connsiteY0" fmla="*/ 16573 h 22574"/>
                      <a:gd name="connsiteX1" fmla="*/ 0 w 509873"/>
                      <a:gd name="connsiteY1" fmla="*/ 0 h 22574"/>
                      <a:gd name="connsiteX2" fmla="*/ 509873 w 509873"/>
                      <a:gd name="connsiteY2" fmla="*/ 22574 h 22574"/>
                      <a:gd name="connsiteX3" fmla="*/ 509873 w 509873"/>
                      <a:gd name="connsiteY3" fmla="*/ 16573 h 225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09873" h="22574">
                        <a:moveTo>
                          <a:pt x="509873" y="16573"/>
                        </a:moveTo>
                        <a:cubicBezTo>
                          <a:pt x="340328" y="5905"/>
                          <a:pt x="170212" y="286"/>
                          <a:pt x="0" y="0"/>
                        </a:cubicBezTo>
                        <a:cubicBezTo>
                          <a:pt x="170498" y="2286"/>
                          <a:pt x="340614" y="9906"/>
                          <a:pt x="509873" y="22574"/>
                        </a:cubicBezTo>
                        <a:lnTo>
                          <a:pt x="509873" y="16573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6" name="Vrije vorm: vorm 18505">
                    <a:extLst>
                      <a:ext uri="{FF2B5EF4-FFF2-40B4-BE49-F238E27FC236}">
                        <a16:creationId xmlns:a16="http://schemas.microsoft.com/office/drawing/2014/main" id="{50D9C45D-D4FB-39CD-E6EF-F99B75872499}"/>
                      </a:ext>
                    </a:extLst>
                  </p:cNvPr>
                  <p:cNvSpPr/>
                  <p:nvPr/>
                </p:nvSpPr>
                <p:spPr>
                  <a:xfrm>
                    <a:off x="9176677" y="1762950"/>
                    <a:ext cx="39242" cy="761"/>
                  </a:xfrm>
                  <a:custGeom>
                    <a:avLst/>
                    <a:gdLst>
                      <a:gd name="connsiteX0" fmla="*/ 0 w 39242"/>
                      <a:gd name="connsiteY0" fmla="*/ 762 h 761"/>
                      <a:gd name="connsiteX1" fmla="*/ 0 w 39242"/>
                      <a:gd name="connsiteY1" fmla="*/ 762 h 761"/>
                      <a:gd name="connsiteX2" fmla="*/ 39243 w 39242"/>
                      <a:gd name="connsiteY2" fmla="*/ 0 h 761"/>
                      <a:gd name="connsiteX3" fmla="*/ 0 w 39242"/>
                      <a:gd name="connsiteY3" fmla="*/ 762 h 7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9242" h="761">
                        <a:moveTo>
                          <a:pt x="0" y="762"/>
                        </a:moveTo>
                        <a:cubicBezTo>
                          <a:pt x="0" y="762"/>
                          <a:pt x="0" y="762"/>
                          <a:pt x="0" y="762"/>
                        </a:cubicBezTo>
                        <a:cubicBezTo>
                          <a:pt x="13049" y="476"/>
                          <a:pt x="26194" y="286"/>
                          <a:pt x="39243" y="0"/>
                        </a:cubicBezTo>
                        <a:cubicBezTo>
                          <a:pt x="26194" y="286"/>
                          <a:pt x="13049" y="381"/>
                          <a:pt x="0" y="76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7" name="Vrije vorm: vorm 18506">
                    <a:extLst>
                      <a:ext uri="{FF2B5EF4-FFF2-40B4-BE49-F238E27FC236}">
                        <a16:creationId xmlns:a16="http://schemas.microsoft.com/office/drawing/2014/main" id="{080A6997-3446-3DA6-627B-4BB71580022D}"/>
                      </a:ext>
                    </a:extLst>
                  </p:cNvPr>
                  <p:cNvSpPr/>
                  <p:nvPr/>
                </p:nvSpPr>
                <p:spPr>
                  <a:xfrm>
                    <a:off x="9378227" y="1929066"/>
                    <a:ext cx="26670" cy="190"/>
                  </a:xfrm>
                  <a:custGeom>
                    <a:avLst/>
                    <a:gdLst>
                      <a:gd name="connsiteX0" fmla="*/ 0 w 26670"/>
                      <a:gd name="connsiteY0" fmla="*/ 191 h 190"/>
                      <a:gd name="connsiteX1" fmla="*/ 26670 w 26670"/>
                      <a:gd name="connsiteY1" fmla="*/ 0 h 190"/>
                      <a:gd name="connsiteX2" fmla="*/ 0 w 26670"/>
                      <a:gd name="connsiteY2" fmla="*/ 191 h 19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6670" h="190">
                        <a:moveTo>
                          <a:pt x="0" y="191"/>
                        </a:moveTo>
                        <a:cubicBezTo>
                          <a:pt x="8858" y="95"/>
                          <a:pt x="17717" y="95"/>
                          <a:pt x="26670" y="0"/>
                        </a:cubicBezTo>
                        <a:cubicBezTo>
                          <a:pt x="17812" y="0"/>
                          <a:pt x="8954" y="0"/>
                          <a:pt x="0" y="191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8" name="Vrije vorm: vorm 18507">
                    <a:extLst>
                      <a:ext uri="{FF2B5EF4-FFF2-40B4-BE49-F238E27FC236}">
                        <a16:creationId xmlns:a16="http://schemas.microsoft.com/office/drawing/2014/main" id="{93235A38-DFB5-D7EA-7486-9F62534E3568}"/>
                      </a:ext>
                    </a:extLst>
                  </p:cNvPr>
                  <p:cNvSpPr/>
                  <p:nvPr/>
                </p:nvSpPr>
                <p:spPr>
                  <a:xfrm>
                    <a:off x="8823014" y="1947354"/>
                    <a:ext cx="4857" cy="95"/>
                  </a:xfrm>
                  <a:custGeom>
                    <a:avLst/>
                    <a:gdLst>
                      <a:gd name="connsiteX0" fmla="*/ 4858 w 4857"/>
                      <a:gd name="connsiteY0" fmla="*/ 0 h 95"/>
                      <a:gd name="connsiteX1" fmla="*/ 0 w 4857"/>
                      <a:gd name="connsiteY1" fmla="*/ 95 h 95"/>
                      <a:gd name="connsiteX2" fmla="*/ 0 w 4857"/>
                      <a:gd name="connsiteY2" fmla="*/ 95 h 95"/>
                      <a:gd name="connsiteX3" fmla="*/ 4858 w 4857"/>
                      <a:gd name="connsiteY3" fmla="*/ 0 h 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857" h="95">
                        <a:moveTo>
                          <a:pt x="4858" y="0"/>
                        </a:moveTo>
                        <a:cubicBezTo>
                          <a:pt x="3239" y="0"/>
                          <a:pt x="1619" y="0"/>
                          <a:pt x="0" y="95"/>
                        </a:cubicBezTo>
                        <a:lnTo>
                          <a:pt x="0" y="95"/>
                        </a:lnTo>
                        <a:cubicBezTo>
                          <a:pt x="1619" y="95"/>
                          <a:pt x="3239" y="95"/>
                          <a:pt x="4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09" name="Vrije vorm: vorm 18508">
                    <a:extLst>
                      <a:ext uri="{FF2B5EF4-FFF2-40B4-BE49-F238E27FC236}">
                        <a16:creationId xmlns:a16="http://schemas.microsoft.com/office/drawing/2014/main" id="{367BBB1A-2ED7-1626-204B-6091737A6F45}"/>
                      </a:ext>
                    </a:extLst>
                  </p:cNvPr>
                  <p:cNvSpPr/>
                  <p:nvPr/>
                </p:nvSpPr>
                <p:spPr>
                  <a:xfrm>
                    <a:off x="8633657" y="1804288"/>
                    <a:ext cx="43814" cy="42"/>
                  </a:xfrm>
                  <a:custGeom>
                    <a:avLst/>
                    <a:gdLst>
                      <a:gd name="connsiteX0" fmla="*/ 0 w 43814"/>
                      <a:gd name="connsiteY0" fmla="*/ 0 h 42"/>
                      <a:gd name="connsiteX1" fmla="*/ 43815 w 43814"/>
                      <a:gd name="connsiteY1" fmla="*/ 0 h 42"/>
                      <a:gd name="connsiteX2" fmla="*/ 0 w 43814"/>
                      <a:gd name="connsiteY2" fmla="*/ 0 h 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43814" h="42">
                        <a:moveTo>
                          <a:pt x="0" y="0"/>
                        </a:moveTo>
                        <a:cubicBezTo>
                          <a:pt x="14573" y="95"/>
                          <a:pt x="29242" y="0"/>
                          <a:pt x="43815" y="0"/>
                        </a:cubicBezTo>
                        <a:cubicBezTo>
                          <a:pt x="29242" y="0"/>
                          <a:pt x="14573" y="95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0" name="Vrije vorm: vorm 18509">
                    <a:extLst>
                      <a:ext uri="{FF2B5EF4-FFF2-40B4-BE49-F238E27FC236}">
                        <a16:creationId xmlns:a16="http://schemas.microsoft.com/office/drawing/2014/main" id="{D55DF012-7737-29DA-62E8-7551CBF524BD}"/>
                      </a:ext>
                    </a:extLst>
                  </p:cNvPr>
                  <p:cNvSpPr/>
                  <p:nvPr/>
                </p:nvSpPr>
                <p:spPr>
                  <a:xfrm>
                    <a:off x="7436936" y="2010695"/>
                    <a:ext cx="207264" cy="13430"/>
                  </a:xfrm>
                  <a:custGeom>
                    <a:avLst/>
                    <a:gdLst>
                      <a:gd name="connsiteX0" fmla="*/ 207264 w 207264"/>
                      <a:gd name="connsiteY0" fmla="*/ 0 h 13430"/>
                      <a:gd name="connsiteX1" fmla="*/ 0 w 207264"/>
                      <a:gd name="connsiteY1" fmla="*/ 8192 h 13430"/>
                      <a:gd name="connsiteX2" fmla="*/ 0 w 207264"/>
                      <a:gd name="connsiteY2" fmla="*/ 13430 h 13430"/>
                      <a:gd name="connsiteX3" fmla="*/ 207264 w 207264"/>
                      <a:gd name="connsiteY3" fmla="*/ 0 h 13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07264" h="13430">
                        <a:moveTo>
                          <a:pt x="207264" y="0"/>
                        </a:moveTo>
                        <a:cubicBezTo>
                          <a:pt x="138113" y="95"/>
                          <a:pt x="68866" y="2477"/>
                          <a:pt x="0" y="8192"/>
                        </a:cubicBezTo>
                        <a:lnTo>
                          <a:pt x="0" y="13430"/>
                        </a:lnTo>
                        <a:cubicBezTo>
                          <a:pt x="68580" y="6001"/>
                          <a:pt x="137922" y="1905"/>
                          <a:pt x="207264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1" name="Vrije vorm: vorm 18510">
                    <a:extLst>
                      <a:ext uri="{FF2B5EF4-FFF2-40B4-BE49-F238E27FC236}">
                        <a16:creationId xmlns:a16="http://schemas.microsoft.com/office/drawing/2014/main" id="{F5563F10-41DE-72E4-0813-765122847F1E}"/>
                      </a:ext>
                    </a:extLst>
                  </p:cNvPr>
                  <p:cNvSpPr/>
                  <p:nvPr/>
                </p:nvSpPr>
                <p:spPr>
                  <a:xfrm>
                    <a:off x="9985445" y="1840960"/>
                    <a:ext cx="61531" cy="5905"/>
                  </a:xfrm>
                  <a:custGeom>
                    <a:avLst/>
                    <a:gdLst>
                      <a:gd name="connsiteX0" fmla="*/ 61531 w 61531"/>
                      <a:gd name="connsiteY0" fmla="*/ 572 h 5905"/>
                      <a:gd name="connsiteX1" fmla="*/ 0 w 61531"/>
                      <a:gd name="connsiteY1" fmla="*/ 0 h 5905"/>
                      <a:gd name="connsiteX2" fmla="*/ 61531 w 61531"/>
                      <a:gd name="connsiteY2" fmla="*/ 5906 h 5905"/>
                      <a:gd name="connsiteX3" fmla="*/ 61531 w 61531"/>
                      <a:gd name="connsiteY3" fmla="*/ 572 h 59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1531" h="5905">
                        <a:moveTo>
                          <a:pt x="61531" y="572"/>
                        </a:moveTo>
                        <a:cubicBezTo>
                          <a:pt x="41053" y="286"/>
                          <a:pt x="20479" y="191"/>
                          <a:pt x="0" y="0"/>
                        </a:cubicBezTo>
                        <a:cubicBezTo>
                          <a:pt x="20479" y="1905"/>
                          <a:pt x="41053" y="3905"/>
                          <a:pt x="61531" y="5906"/>
                        </a:cubicBezTo>
                        <a:lnTo>
                          <a:pt x="61531" y="572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2" name="Vrije vorm: vorm 18511">
                    <a:extLst>
                      <a:ext uri="{FF2B5EF4-FFF2-40B4-BE49-F238E27FC236}">
                        <a16:creationId xmlns:a16="http://schemas.microsoft.com/office/drawing/2014/main" id="{99731BF5-E71C-C64B-B09B-6A4815C6F4DC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7710"/>
                    <a:ext cx="278511" cy="16409"/>
                  </a:xfrm>
                  <a:custGeom>
                    <a:avLst/>
                    <a:gdLst>
                      <a:gd name="connsiteX0" fmla="*/ 278511 w 278511"/>
                      <a:gd name="connsiteY0" fmla="*/ 26 h 16409"/>
                      <a:gd name="connsiteX1" fmla="*/ 278511 w 278511"/>
                      <a:gd name="connsiteY1" fmla="*/ 26 h 16409"/>
                      <a:gd name="connsiteX2" fmla="*/ 0 w 278511"/>
                      <a:gd name="connsiteY2" fmla="*/ 11265 h 16409"/>
                      <a:gd name="connsiteX3" fmla="*/ 0 w 278511"/>
                      <a:gd name="connsiteY3" fmla="*/ 16409 h 16409"/>
                      <a:gd name="connsiteX4" fmla="*/ 278511 w 278511"/>
                      <a:gd name="connsiteY4" fmla="*/ 26 h 1640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78511" h="16409">
                        <a:moveTo>
                          <a:pt x="278511" y="26"/>
                        </a:moveTo>
                        <a:cubicBezTo>
                          <a:pt x="278511" y="26"/>
                          <a:pt x="278511" y="26"/>
                          <a:pt x="278511" y="26"/>
                        </a:cubicBezTo>
                        <a:cubicBezTo>
                          <a:pt x="185547" y="-355"/>
                          <a:pt x="92488" y="3455"/>
                          <a:pt x="0" y="11265"/>
                        </a:cubicBezTo>
                        <a:lnTo>
                          <a:pt x="0" y="16409"/>
                        </a:lnTo>
                        <a:cubicBezTo>
                          <a:pt x="92202" y="6979"/>
                          <a:pt x="185357" y="1359"/>
                          <a:pt x="278511" y="26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3" name="Vrije vorm: vorm 18512">
                    <a:extLst>
                      <a:ext uri="{FF2B5EF4-FFF2-40B4-BE49-F238E27FC236}">
                        <a16:creationId xmlns:a16="http://schemas.microsoft.com/office/drawing/2014/main" id="{AB6752EB-AE67-D733-A8A5-24E37A5BA813}"/>
                      </a:ext>
                    </a:extLst>
                  </p:cNvPr>
                  <p:cNvSpPr/>
                  <p:nvPr/>
                </p:nvSpPr>
                <p:spPr>
                  <a:xfrm>
                    <a:off x="8683949" y="1804193"/>
                    <a:ext cx="2857" cy="9525"/>
                  </a:xfrm>
                  <a:custGeom>
                    <a:avLst/>
                    <a:gdLst>
                      <a:gd name="connsiteX0" fmla="*/ 2858 w 2857"/>
                      <a:gd name="connsiteY0" fmla="*/ 0 h 9525"/>
                      <a:gd name="connsiteX1" fmla="*/ 0 w 2857"/>
                      <a:gd name="connsiteY1" fmla="*/ 0 h 9525"/>
                      <a:gd name="connsiteX2" fmla="*/ 2858 w 2857"/>
                      <a:gd name="connsiteY2" fmla="*/ 0 h 9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2857" h="9525">
                        <a:moveTo>
                          <a:pt x="2858" y="0"/>
                        </a:moveTo>
                        <a:cubicBezTo>
                          <a:pt x="1905" y="0"/>
                          <a:pt x="952" y="0"/>
                          <a:pt x="0" y="0"/>
                        </a:cubicBezTo>
                        <a:cubicBezTo>
                          <a:pt x="952" y="0"/>
                          <a:pt x="1905" y="0"/>
                          <a:pt x="2858" y="0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4" name="Vrije vorm: vorm 18513">
                    <a:extLst>
                      <a:ext uri="{FF2B5EF4-FFF2-40B4-BE49-F238E27FC236}">
                        <a16:creationId xmlns:a16="http://schemas.microsoft.com/office/drawing/2014/main" id="{7551CCB9-040B-B841-C568-19265CCC703B}"/>
                      </a:ext>
                    </a:extLst>
                  </p:cNvPr>
                  <p:cNvSpPr/>
                  <p:nvPr/>
                </p:nvSpPr>
                <p:spPr>
                  <a:xfrm>
                    <a:off x="8607273" y="1889918"/>
                    <a:ext cx="994886" cy="15430"/>
                  </a:xfrm>
                  <a:custGeom>
                    <a:avLst/>
                    <a:gdLst>
                      <a:gd name="connsiteX0" fmla="*/ 291560 w 994886"/>
                      <a:gd name="connsiteY0" fmla="*/ 10763 h 15430"/>
                      <a:gd name="connsiteX1" fmla="*/ 770954 w 994886"/>
                      <a:gd name="connsiteY1" fmla="*/ 6953 h 15430"/>
                      <a:gd name="connsiteX2" fmla="*/ 882872 w 994886"/>
                      <a:gd name="connsiteY2" fmla="*/ 9525 h 15430"/>
                      <a:gd name="connsiteX3" fmla="*/ 994886 w 994886"/>
                      <a:gd name="connsiteY3" fmla="*/ 5239 h 15430"/>
                      <a:gd name="connsiteX4" fmla="*/ 770954 w 994886"/>
                      <a:gd name="connsiteY4" fmla="*/ 0 h 15430"/>
                      <a:gd name="connsiteX5" fmla="*/ 291560 w 994886"/>
                      <a:gd name="connsiteY5" fmla="*/ 3905 h 15430"/>
                      <a:gd name="connsiteX6" fmla="*/ 0 w 994886"/>
                      <a:gd name="connsiteY6" fmla="*/ 13145 h 15430"/>
                      <a:gd name="connsiteX7" fmla="*/ 145828 w 994886"/>
                      <a:gd name="connsiteY7" fmla="*/ 15431 h 15430"/>
                      <a:gd name="connsiteX8" fmla="*/ 291560 w 994886"/>
                      <a:gd name="connsiteY8" fmla="*/ 10763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886" h="15430">
                        <a:moveTo>
                          <a:pt x="291560" y="10763"/>
                        </a:moveTo>
                        <a:lnTo>
                          <a:pt x="770954" y="6953"/>
                        </a:lnTo>
                        <a:lnTo>
                          <a:pt x="882872" y="9525"/>
                        </a:lnTo>
                        <a:lnTo>
                          <a:pt x="994886" y="5239"/>
                        </a:lnTo>
                        <a:lnTo>
                          <a:pt x="770954" y="0"/>
                        </a:lnTo>
                        <a:lnTo>
                          <a:pt x="291560" y="3905"/>
                        </a:lnTo>
                        <a:lnTo>
                          <a:pt x="0" y="13145"/>
                        </a:lnTo>
                        <a:lnTo>
                          <a:pt x="145828" y="15431"/>
                        </a:lnTo>
                        <a:lnTo>
                          <a:pt x="291560" y="1076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5" name="Vrije vorm: vorm 18514">
                    <a:extLst>
                      <a:ext uri="{FF2B5EF4-FFF2-40B4-BE49-F238E27FC236}">
                        <a16:creationId xmlns:a16="http://schemas.microsoft.com/office/drawing/2014/main" id="{0EB8E1DE-C624-20C2-709B-9582425D4A54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0858"/>
                    <a:ext cx="2113406" cy="50768"/>
                  </a:xfrm>
                  <a:custGeom>
                    <a:avLst/>
                    <a:gdLst>
                      <a:gd name="connsiteX0" fmla="*/ 1890712 w 2113406"/>
                      <a:gd name="connsiteY0" fmla="*/ 29051 h 50768"/>
                      <a:gd name="connsiteX1" fmla="*/ 1650397 w 2113406"/>
                      <a:gd name="connsiteY1" fmla="*/ 12478 h 50768"/>
                      <a:gd name="connsiteX2" fmla="*/ 1133285 w 2113406"/>
                      <a:gd name="connsiteY2" fmla="*/ 16859 h 50768"/>
                      <a:gd name="connsiteX3" fmla="*/ 875062 w 2113406"/>
                      <a:gd name="connsiteY3" fmla="*/ 28099 h 50768"/>
                      <a:gd name="connsiteX4" fmla="*/ 620458 w 2113406"/>
                      <a:gd name="connsiteY4" fmla="*/ 36100 h 50768"/>
                      <a:gd name="connsiteX5" fmla="*/ 310324 w 2113406"/>
                      <a:gd name="connsiteY5" fmla="*/ 27527 h 50768"/>
                      <a:gd name="connsiteX6" fmla="*/ 0 w 2113406"/>
                      <a:gd name="connsiteY6" fmla="*/ 0 h 50768"/>
                      <a:gd name="connsiteX7" fmla="*/ 100584 w 2113406"/>
                      <a:gd name="connsiteY7" fmla="*/ 16764 h 50768"/>
                      <a:gd name="connsiteX8" fmla="*/ 310324 w 2113406"/>
                      <a:gd name="connsiteY8" fmla="*/ 34480 h 50768"/>
                      <a:gd name="connsiteX9" fmla="*/ 620458 w 2113406"/>
                      <a:gd name="connsiteY9" fmla="*/ 43053 h 50768"/>
                      <a:gd name="connsiteX10" fmla="*/ 875062 w 2113406"/>
                      <a:gd name="connsiteY10" fmla="*/ 35052 h 50768"/>
                      <a:gd name="connsiteX11" fmla="*/ 1133285 w 2113406"/>
                      <a:gd name="connsiteY11" fmla="*/ 23813 h 50768"/>
                      <a:gd name="connsiteX12" fmla="*/ 1650397 w 2113406"/>
                      <a:gd name="connsiteY12" fmla="*/ 19431 h 50768"/>
                      <a:gd name="connsiteX13" fmla="*/ 1890712 w 2113406"/>
                      <a:gd name="connsiteY13" fmla="*/ 36004 h 50768"/>
                      <a:gd name="connsiteX14" fmla="*/ 2050066 w 2113406"/>
                      <a:gd name="connsiteY14" fmla="*/ 50197 h 50768"/>
                      <a:gd name="connsiteX15" fmla="*/ 2111597 w 2113406"/>
                      <a:gd name="connsiteY15" fmla="*/ 50768 h 50768"/>
                      <a:gd name="connsiteX16" fmla="*/ 2113407 w 2113406"/>
                      <a:gd name="connsiteY16" fmla="*/ 50768 h 50768"/>
                      <a:gd name="connsiteX17" fmla="*/ 2113407 w 2113406"/>
                      <a:gd name="connsiteY17" fmla="*/ 49340 h 50768"/>
                      <a:gd name="connsiteX18" fmla="*/ 2111597 w 2113406"/>
                      <a:gd name="connsiteY18" fmla="*/ 49149 h 50768"/>
                      <a:gd name="connsiteX19" fmla="*/ 1890712 w 2113406"/>
                      <a:gd name="connsiteY19" fmla="*/ 29051 h 507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2113406" h="50768">
                        <a:moveTo>
                          <a:pt x="1890712" y="29051"/>
                        </a:move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06788" y="20479"/>
                          <a:pt x="103346" y="10287"/>
                          <a:pt x="0" y="0"/>
                        </a:cubicBezTo>
                        <a:cubicBezTo>
                          <a:pt x="33528" y="5620"/>
                          <a:pt x="67056" y="11240"/>
                          <a:pt x="100584" y="16764"/>
                        </a:cubicBezTo>
                        <a:cubicBezTo>
                          <a:pt x="170497" y="23431"/>
                          <a:pt x="240411" y="29718"/>
                          <a:pt x="310324" y="34480"/>
                        </a:cubicBezTo>
                        <a:cubicBezTo>
                          <a:pt x="413861" y="41624"/>
                          <a:pt x="517589" y="45529"/>
                          <a:pt x="620458" y="43053"/>
                        </a:cubicBezTo>
                        <a:cubicBezTo>
                          <a:pt x="704755" y="44386"/>
                          <a:pt x="789337" y="39719"/>
                          <a:pt x="875062" y="35052"/>
                        </a:cubicBezTo>
                        <a:cubicBezTo>
                          <a:pt x="960977" y="30480"/>
                          <a:pt x="1047083" y="26479"/>
                          <a:pt x="1133285" y="23813"/>
                        </a:cubicBezTo>
                        <a:cubicBezTo>
                          <a:pt x="1305592" y="18478"/>
                          <a:pt x="1478090" y="16669"/>
                          <a:pt x="1650397" y="19431"/>
                        </a:cubicBezTo>
                        <a:cubicBezTo>
                          <a:pt x="1730693" y="24193"/>
                          <a:pt x="1810893" y="29527"/>
                          <a:pt x="1890712" y="36004"/>
                        </a:cubicBezTo>
                        <a:cubicBezTo>
                          <a:pt x="1943957" y="40291"/>
                          <a:pt x="1997011" y="45148"/>
                          <a:pt x="2050066" y="50197"/>
                        </a:cubicBezTo>
                        <a:cubicBezTo>
                          <a:pt x="2070545" y="50387"/>
                          <a:pt x="2091023" y="50482"/>
                          <a:pt x="2111597" y="50768"/>
                        </a:cubicBezTo>
                        <a:cubicBezTo>
                          <a:pt x="2112169" y="50768"/>
                          <a:pt x="2112836" y="50768"/>
                          <a:pt x="2113407" y="50768"/>
                        </a:cubicBezTo>
                        <a:lnTo>
                          <a:pt x="2113407" y="49340"/>
                        </a:lnTo>
                        <a:cubicBezTo>
                          <a:pt x="2112836" y="49340"/>
                          <a:pt x="2112169" y="49244"/>
                          <a:pt x="2111597" y="49149"/>
                        </a:cubicBezTo>
                        <a:cubicBezTo>
                          <a:pt x="2038160" y="41815"/>
                          <a:pt x="1964531" y="35052"/>
                          <a:pt x="1890712" y="2905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6" name="Vrije vorm: vorm 18515">
                    <a:extLst>
                      <a:ext uri="{FF2B5EF4-FFF2-40B4-BE49-F238E27FC236}">
                        <a16:creationId xmlns:a16="http://schemas.microsoft.com/office/drawing/2014/main" id="{ACFA7E2C-3F8D-D0B2-6AC8-BA7FF04C6071}"/>
                      </a:ext>
                    </a:extLst>
                  </p:cNvPr>
                  <p:cNvSpPr/>
                  <p:nvPr/>
                </p:nvSpPr>
                <p:spPr>
                  <a:xfrm>
                    <a:off x="7436841" y="2002461"/>
                    <a:ext cx="1807368" cy="27474"/>
                  </a:xfrm>
                  <a:custGeom>
                    <a:avLst/>
                    <a:gdLst>
                      <a:gd name="connsiteX0" fmla="*/ 207359 w 1807368"/>
                      <a:gd name="connsiteY0" fmla="*/ 8234 h 27474"/>
                      <a:gd name="connsiteX1" fmla="*/ 207359 w 1807368"/>
                      <a:gd name="connsiteY1" fmla="*/ 8234 h 27474"/>
                      <a:gd name="connsiteX2" fmla="*/ 482822 w 1807368"/>
                      <a:gd name="connsiteY2" fmla="*/ 9853 h 27474"/>
                      <a:gd name="connsiteX3" fmla="*/ 933545 w 1807368"/>
                      <a:gd name="connsiteY3" fmla="*/ 27284 h 27474"/>
                      <a:gd name="connsiteX4" fmla="*/ 1384649 w 1807368"/>
                      <a:gd name="connsiteY4" fmla="*/ 14901 h 27474"/>
                      <a:gd name="connsiteX5" fmla="*/ 1596295 w 1807368"/>
                      <a:gd name="connsiteY5" fmla="*/ 9282 h 27474"/>
                      <a:gd name="connsiteX6" fmla="*/ 1807369 w 1807368"/>
                      <a:gd name="connsiteY6" fmla="*/ 1566 h 27474"/>
                      <a:gd name="connsiteX7" fmla="*/ 1384649 w 1807368"/>
                      <a:gd name="connsiteY7" fmla="*/ 7948 h 27474"/>
                      <a:gd name="connsiteX8" fmla="*/ 933450 w 1807368"/>
                      <a:gd name="connsiteY8" fmla="*/ 20331 h 27474"/>
                      <a:gd name="connsiteX9" fmla="*/ 482727 w 1807368"/>
                      <a:gd name="connsiteY9" fmla="*/ 2900 h 27474"/>
                      <a:gd name="connsiteX10" fmla="*/ 207264 w 1807368"/>
                      <a:gd name="connsiteY10" fmla="*/ 1281 h 27474"/>
                      <a:gd name="connsiteX11" fmla="*/ 0 w 1807368"/>
                      <a:gd name="connsiteY11" fmla="*/ 14711 h 27474"/>
                      <a:gd name="connsiteX12" fmla="*/ 0 w 1807368"/>
                      <a:gd name="connsiteY12" fmla="*/ 14711 h 27474"/>
                      <a:gd name="connsiteX13" fmla="*/ 0 w 1807368"/>
                      <a:gd name="connsiteY13" fmla="*/ 16425 h 27474"/>
                      <a:gd name="connsiteX14" fmla="*/ 0 w 1807368"/>
                      <a:gd name="connsiteY14" fmla="*/ 16425 h 27474"/>
                      <a:gd name="connsiteX15" fmla="*/ 207264 w 1807368"/>
                      <a:gd name="connsiteY15" fmla="*/ 8234 h 274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368" h="27474">
                        <a:moveTo>
                          <a:pt x="207359" y="8234"/>
                        </a:moveTo>
                        <a:cubicBezTo>
                          <a:pt x="207359" y="8234"/>
                          <a:pt x="207359" y="8234"/>
                          <a:pt x="207359" y="8234"/>
                        </a:cubicBezTo>
                        <a:cubicBezTo>
                          <a:pt x="299276" y="5757"/>
                          <a:pt x="391192" y="7186"/>
                          <a:pt x="482822" y="9853"/>
                        </a:cubicBezTo>
                        <a:cubicBezTo>
                          <a:pt x="633413" y="16235"/>
                          <a:pt x="783336" y="25760"/>
                          <a:pt x="933545" y="27284"/>
                        </a:cubicBezTo>
                        <a:cubicBezTo>
                          <a:pt x="1083755" y="28713"/>
                          <a:pt x="1234250" y="21855"/>
                          <a:pt x="1384649" y="14901"/>
                        </a:cubicBezTo>
                        <a:cubicBezTo>
                          <a:pt x="1455134" y="12806"/>
                          <a:pt x="1525715" y="10615"/>
                          <a:pt x="1596295" y="9282"/>
                        </a:cubicBezTo>
                        <a:cubicBezTo>
                          <a:pt x="1666589" y="5662"/>
                          <a:pt x="1736884" y="2805"/>
                          <a:pt x="1807369" y="1566"/>
                        </a:cubicBezTo>
                        <a:cubicBezTo>
                          <a:pt x="1666589" y="-624"/>
                          <a:pt x="1525429" y="3757"/>
                          <a:pt x="1384649" y="7948"/>
                        </a:cubicBezTo>
                        <a:cubicBezTo>
                          <a:pt x="1234154" y="14901"/>
                          <a:pt x="1083755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01" y="233"/>
                          <a:pt x="299085" y="-1196"/>
                          <a:pt x="207264" y="1281"/>
                        </a:cubicBezTo>
                        <a:cubicBezTo>
                          <a:pt x="137922" y="3090"/>
                          <a:pt x="68580" y="7281"/>
                          <a:pt x="0" y="14711"/>
                        </a:cubicBezTo>
                        <a:lnTo>
                          <a:pt x="0" y="14711"/>
                        </a:lnTo>
                        <a:lnTo>
                          <a:pt x="0" y="16425"/>
                        </a:lnTo>
                        <a:cubicBezTo>
                          <a:pt x="0" y="16425"/>
                          <a:pt x="0" y="16425"/>
                          <a:pt x="0" y="16425"/>
                        </a:cubicBezTo>
                        <a:cubicBezTo>
                          <a:pt x="68866" y="10710"/>
                          <a:pt x="138113" y="8329"/>
                          <a:pt x="207264" y="82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7" name="Vrije vorm: vorm 18516">
                    <a:extLst>
                      <a:ext uri="{FF2B5EF4-FFF2-40B4-BE49-F238E27FC236}">
                        <a16:creationId xmlns:a16="http://schemas.microsoft.com/office/drawing/2014/main" id="{31FF7F74-E9A2-A914-0281-2314363F1D76}"/>
                      </a:ext>
                    </a:extLst>
                  </p:cNvPr>
                  <p:cNvSpPr/>
                  <p:nvPr/>
                </p:nvSpPr>
                <p:spPr>
                  <a:xfrm>
                    <a:off x="7436841" y="1895300"/>
                    <a:ext cx="1042415" cy="52720"/>
                  </a:xfrm>
                  <a:custGeom>
                    <a:avLst/>
                    <a:gdLst>
                      <a:gd name="connsiteX0" fmla="*/ 49911 w 1042415"/>
                      <a:gd name="connsiteY0" fmla="*/ 31099 h 52720"/>
                      <a:gd name="connsiteX1" fmla="*/ 219361 w 1042415"/>
                      <a:gd name="connsiteY1" fmla="*/ 10525 h 52720"/>
                      <a:gd name="connsiteX2" fmla="*/ 254984 w 1042415"/>
                      <a:gd name="connsiteY2" fmla="*/ 8811 h 52720"/>
                      <a:gd name="connsiteX3" fmla="*/ 272796 w 1042415"/>
                      <a:gd name="connsiteY3" fmla="*/ 8049 h 52720"/>
                      <a:gd name="connsiteX4" fmla="*/ 281654 w 1042415"/>
                      <a:gd name="connsiteY4" fmla="*/ 7668 h 52720"/>
                      <a:gd name="connsiteX5" fmla="*/ 290513 w 1042415"/>
                      <a:gd name="connsiteY5" fmla="*/ 7668 h 52720"/>
                      <a:gd name="connsiteX6" fmla="*/ 326136 w 1042415"/>
                      <a:gd name="connsiteY6" fmla="*/ 7001 h 52720"/>
                      <a:gd name="connsiteX7" fmla="*/ 343948 w 1042415"/>
                      <a:gd name="connsiteY7" fmla="*/ 7001 h 52720"/>
                      <a:gd name="connsiteX8" fmla="*/ 361664 w 1042415"/>
                      <a:gd name="connsiteY8" fmla="*/ 7001 h 52720"/>
                      <a:gd name="connsiteX9" fmla="*/ 432626 w 1042415"/>
                      <a:gd name="connsiteY9" fmla="*/ 8525 h 52720"/>
                      <a:gd name="connsiteX10" fmla="*/ 467963 w 1042415"/>
                      <a:gd name="connsiteY10" fmla="*/ 9954 h 52720"/>
                      <a:gd name="connsiteX11" fmla="*/ 485585 w 1042415"/>
                      <a:gd name="connsiteY11" fmla="*/ 10716 h 52720"/>
                      <a:gd name="connsiteX12" fmla="*/ 503206 w 1042415"/>
                      <a:gd name="connsiteY12" fmla="*/ 11668 h 52720"/>
                      <a:gd name="connsiteX13" fmla="*/ 783050 w 1042415"/>
                      <a:gd name="connsiteY13" fmla="*/ 31480 h 52720"/>
                      <a:gd name="connsiteX14" fmla="*/ 976979 w 1042415"/>
                      <a:gd name="connsiteY14" fmla="*/ 52721 h 52720"/>
                      <a:gd name="connsiteX15" fmla="*/ 1042416 w 1042415"/>
                      <a:gd name="connsiteY15" fmla="*/ 50625 h 52720"/>
                      <a:gd name="connsiteX16" fmla="*/ 783050 w 1042415"/>
                      <a:gd name="connsiteY16" fmla="*/ 24527 h 52720"/>
                      <a:gd name="connsiteX17" fmla="*/ 503206 w 1042415"/>
                      <a:gd name="connsiteY17" fmla="*/ 4715 h 52720"/>
                      <a:gd name="connsiteX18" fmla="*/ 485585 w 1042415"/>
                      <a:gd name="connsiteY18" fmla="*/ 3762 h 52720"/>
                      <a:gd name="connsiteX19" fmla="*/ 467963 w 1042415"/>
                      <a:gd name="connsiteY19" fmla="*/ 3000 h 52720"/>
                      <a:gd name="connsiteX20" fmla="*/ 432626 w 1042415"/>
                      <a:gd name="connsiteY20" fmla="*/ 1572 h 52720"/>
                      <a:gd name="connsiteX21" fmla="*/ 361664 w 1042415"/>
                      <a:gd name="connsiteY21" fmla="*/ 143 h 52720"/>
                      <a:gd name="connsiteX22" fmla="*/ 343948 w 1042415"/>
                      <a:gd name="connsiteY22" fmla="*/ 143 h 52720"/>
                      <a:gd name="connsiteX23" fmla="*/ 326136 w 1042415"/>
                      <a:gd name="connsiteY23" fmla="*/ 143 h 52720"/>
                      <a:gd name="connsiteX24" fmla="*/ 290513 w 1042415"/>
                      <a:gd name="connsiteY24" fmla="*/ 714 h 52720"/>
                      <a:gd name="connsiteX25" fmla="*/ 281654 w 1042415"/>
                      <a:gd name="connsiteY25" fmla="*/ 714 h 52720"/>
                      <a:gd name="connsiteX26" fmla="*/ 272796 w 1042415"/>
                      <a:gd name="connsiteY26" fmla="*/ 1191 h 52720"/>
                      <a:gd name="connsiteX27" fmla="*/ 254984 w 1042415"/>
                      <a:gd name="connsiteY27" fmla="*/ 1953 h 52720"/>
                      <a:gd name="connsiteX28" fmla="*/ 219361 w 1042415"/>
                      <a:gd name="connsiteY28" fmla="*/ 3667 h 52720"/>
                      <a:gd name="connsiteX29" fmla="*/ 49911 w 1042415"/>
                      <a:gd name="connsiteY29" fmla="*/ 24241 h 52720"/>
                      <a:gd name="connsiteX30" fmla="*/ 0 w 1042415"/>
                      <a:gd name="connsiteY30" fmla="*/ 29575 h 52720"/>
                      <a:gd name="connsiteX31" fmla="*/ 0 w 1042415"/>
                      <a:gd name="connsiteY31" fmla="*/ 29575 h 52720"/>
                      <a:gd name="connsiteX32" fmla="*/ 0 w 1042415"/>
                      <a:gd name="connsiteY32" fmla="*/ 36528 h 52720"/>
                      <a:gd name="connsiteX33" fmla="*/ 49911 w 1042415"/>
                      <a:gd name="connsiteY33" fmla="*/ 31194 h 5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5" h="52720">
                        <a:moveTo>
                          <a:pt x="49911" y="31099"/>
                        </a:moveTo>
                        <a:cubicBezTo>
                          <a:pt x="106013" y="24432"/>
                          <a:pt x="162020" y="16335"/>
                          <a:pt x="219361" y="10525"/>
                        </a:cubicBezTo>
                        <a:cubicBezTo>
                          <a:pt x="231172" y="9668"/>
                          <a:pt x="243078" y="9382"/>
                          <a:pt x="254984" y="8811"/>
                        </a:cubicBezTo>
                        <a:lnTo>
                          <a:pt x="272796" y="8049"/>
                        </a:lnTo>
                        <a:lnTo>
                          <a:pt x="281654" y="7668"/>
                        </a:lnTo>
                        <a:lnTo>
                          <a:pt x="290513" y="7668"/>
                        </a:lnTo>
                        <a:cubicBezTo>
                          <a:pt x="290513" y="7668"/>
                          <a:pt x="326136" y="7001"/>
                          <a:pt x="326136" y="7001"/>
                        </a:cubicBezTo>
                        <a:cubicBezTo>
                          <a:pt x="332041" y="6810"/>
                          <a:pt x="337947" y="7001"/>
                          <a:pt x="343948" y="7001"/>
                        </a:cubicBezTo>
                        <a:lnTo>
                          <a:pt x="361664" y="7001"/>
                        </a:lnTo>
                        <a:cubicBezTo>
                          <a:pt x="385382" y="7001"/>
                          <a:pt x="408908" y="7953"/>
                          <a:pt x="432626" y="8525"/>
                        </a:cubicBezTo>
                        <a:cubicBezTo>
                          <a:pt x="444437" y="8906"/>
                          <a:pt x="456152" y="9477"/>
                          <a:pt x="467963" y="9954"/>
                        </a:cubicBezTo>
                        <a:lnTo>
                          <a:pt x="485585" y="10716"/>
                        </a:lnTo>
                        <a:lnTo>
                          <a:pt x="503206" y="11668"/>
                        </a:lnTo>
                        <a:cubicBezTo>
                          <a:pt x="597122" y="16621"/>
                          <a:pt x="690182" y="24622"/>
                          <a:pt x="783050" y="31480"/>
                        </a:cubicBezTo>
                        <a:cubicBezTo>
                          <a:pt x="847439" y="39672"/>
                          <a:pt x="911924" y="47196"/>
                          <a:pt x="976979" y="52721"/>
                        </a:cubicBezTo>
                        <a:cubicBezTo>
                          <a:pt x="998792" y="52245"/>
                          <a:pt x="1020699" y="51578"/>
                          <a:pt x="1042416" y="50625"/>
                        </a:cubicBezTo>
                        <a:cubicBezTo>
                          <a:pt x="955072" y="45101"/>
                          <a:pt x="868966" y="35481"/>
                          <a:pt x="783050" y="24527"/>
                        </a:cubicBezTo>
                        <a:cubicBezTo>
                          <a:pt x="690277" y="17764"/>
                          <a:pt x="597218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7" y="26241"/>
                          <a:pt x="16669" y="27956"/>
                          <a:pt x="0" y="29575"/>
                        </a:cubicBezTo>
                        <a:lnTo>
                          <a:pt x="0" y="29575"/>
                        </a:lnTo>
                        <a:lnTo>
                          <a:pt x="0" y="36528"/>
                        </a:lnTo>
                        <a:cubicBezTo>
                          <a:pt x="16669" y="34909"/>
                          <a:pt x="33337" y="33099"/>
                          <a:pt x="49911" y="311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8" name="Vrije vorm: vorm 18517">
                    <a:extLst>
                      <a:ext uri="{FF2B5EF4-FFF2-40B4-BE49-F238E27FC236}">
                        <a16:creationId xmlns:a16="http://schemas.microsoft.com/office/drawing/2014/main" id="{2DB3C815-1DF8-B71C-5003-3B1D141DD8BE}"/>
                      </a:ext>
                    </a:extLst>
                  </p:cNvPr>
                  <p:cNvSpPr/>
                  <p:nvPr/>
                </p:nvSpPr>
                <p:spPr>
                  <a:xfrm>
                    <a:off x="7522947" y="2010124"/>
                    <a:ext cx="2307621" cy="98679"/>
                  </a:xfrm>
                  <a:custGeom>
                    <a:avLst/>
                    <a:gdLst>
                      <a:gd name="connsiteX0" fmla="*/ 561499 w 2307621"/>
                      <a:gd name="connsiteY0" fmla="*/ 51530 h 98679"/>
                      <a:gd name="connsiteX1" fmla="*/ 784479 w 2307621"/>
                      <a:gd name="connsiteY1" fmla="*/ 52483 h 98679"/>
                      <a:gd name="connsiteX2" fmla="*/ 1517523 w 2307621"/>
                      <a:gd name="connsiteY2" fmla="*/ 45720 h 98679"/>
                      <a:gd name="connsiteX3" fmla="*/ 2249615 w 2307621"/>
                      <a:gd name="connsiteY3" fmla="*/ 13525 h 98679"/>
                      <a:gd name="connsiteX4" fmla="*/ 2270951 w 2307621"/>
                      <a:gd name="connsiteY4" fmla="*/ 12478 h 98679"/>
                      <a:gd name="connsiteX5" fmla="*/ 2275904 w 2307621"/>
                      <a:gd name="connsiteY5" fmla="*/ 12192 h 98679"/>
                      <a:gd name="connsiteX6" fmla="*/ 2280571 w 2307621"/>
                      <a:gd name="connsiteY6" fmla="*/ 11716 h 98679"/>
                      <a:gd name="connsiteX7" fmla="*/ 2289810 w 2307621"/>
                      <a:gd name="connsiteY7" fmla="*/ 10096 h 98679"/>
                      <a:gd name="connsiteX8" fmla="*/ 2304860 w 2307621"/>
                      <a:gd name="connsiteY8" fmla="*/ 4381 h 98679"/>
                      <a:gd name="connsiteX9" fmla="*/ 2306098 w 2307621"/>
                      <a:gd name="connsiteY9" fmla="*/ 3524 h 98679"/>
                      <a:gd name="connsiteX10" fmla="*/ 2306955 w 2307621"/>
                      <a:gd name="connsiteY10" fmla="*/ 2667 h 98679"/>
                      <a:gd name="connsiteX11" fmla="*/ 2307431 w 2307621"/>
                      <a:gd name="connsiteY11" fmla="*/ 2096 h 98679"/>
                      <a:gd name="connsiteX12" fmla="*/ 2307527 w 2307621"/>
                      <a:gd name="connsiteY12" fmla="*/ 2000 h 98679"/>
                      <a:gd name="connsiteX13" fmla="*/ 2307622 w 2307621"/>
                      <a:gd name="connsiteY13" fmla="*/ 1524 h 98679"/>
                      <a:gd name="connsiteX14" fmla="*/ 2307431 w 2307621"/>
                      <a:gd name="connsiteY14" fmla="*/ 1143 h 98679"/>
                      <a:gd name="connsiteX15" fmla="*/ 2306765 w 2307621"/>
                      <a:gd name="connsiteY15" fmla="*/ 952 h 98679"/>
                      <a:gd name="connsiteX16" fmla="*/ 2306384 w 2307621"/>
                      <a:gd name="connsiteY16" fmla="*/ 952 h 98679"/>
                      <a:gd name="connsiteX17" fmla="*/ 2305050 w 2307621"/>
                      <a:gd name="connsiteY17" fmla="*/ 762 h 98679"/>
                      <a:gd name="connsiteX18" fmla="*/ 2302479 w 2307621"/>
                      <a:gd name="connsiteY18" fmla="*/ 381 h 98679"/>
                      <a:gd name="connsiteX19" fmla="*/ 2299812 w 2307621"/>
                      <a:gd name="connsiteY19" fmla="*/ 0 h 98679"/>
                      <a:gd name="connsiteX20" fmla="*/ 2289715 w 2307621"/>
                      <a:gd name="connsiteY20" fmla="*/ 3143 h 98679"/>
                      <a:gd name="connsiteX21" fmla="*/ 2280476 w 2307621"/>
                      <a:gd name="connsiteY21" fmla="*/ 4763 h 98679"/>
                      <a:gd name="connsiteX22" fmla="*/ 2275808 w 2307621"/>
                      <a:gd name="connsiteY22" fmla="*/ 5239 h 98679"/>
                      <a:gd name="connsiteX23" fmla="*/ 2270855 w 2307621"/>
                      <a:gd name="connsiteY23" fmla="*/ 5525 h 98679"/>
                      <a:gd name="connsiteX24" fmla="*/ 2249519 w 2307621"/>
                      <a:gd name="connsiteY24" fmla="*/ 6572 h 98679"/>
                      <a:gd name="connsiteX25" fmla="*/ 1517428 w 2307621"/>
                      <a:gd name="connsiteY25" fmla="*/ 38767 h 98679"/>
                      <a:gd name="connsiteX26" fmla="*/ 784384 w 2307621"/>
                      <a:gd name="connsiteY26" fmla="*/ 45529 h 98679"/>
                      <a:gd name="connsiteX27" fmla="*/ 561404 w 2307621"/>
                      <a:gd name="connsiteY27" fmla="*/ 44577 h 98679"/>
                      <a:gd name="connsiteX28" fmla="*/ 337852 w 2307621"/>
                      <a:gd name="connsiteY28" fmla="*/ 51244 h 98679"/>
                      <a:gd name="connsiteX29" fmla="*/ 117729 w 2307621"/>
                      <a:gd name="connsiteY29" fmla="*/ 79724 h 98679"/>
                      <a:gd name="connsiteX30" fmla="*/ 0 w 2307621"/>
                      <a:gd name="connsiteY30" fmla="*/ 98679 h 98679"/>
                      <a:gd name="connsiteX31" fmla="*/ 11906 w 2307621"/>
                      <a:gd name="connsiteY31" fmla="*/ 98679 h 98679"/>
                      <a:gd name="connsiteX32" fmla="*/ 118682 w 2307621"/>
                      <a:gd name="connsiteY32" fmla="*/ 83153 h 98679"/>
                      <a:gd name="connsiteX33" fmla="*/ 335566 w 2307621"/>
                      <a:gd name="connsiteY33" fmla="*/ 58483 h 98679"/>
                      <a:gd name="connsiteX34" fmla="*/ 337852 w 2307621"/>
                      <a:gd name="connsiteY34" fmla="*/ 58293 h 98679"/>
                      <a:gd name="connsiteX35" fmla="*/ 561404 w 2307621"/>
                      <a:gd name="connsiteY35" fmla="*/ 51625 h 986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</a:cxnLst>
                    <a:rect l="l" t="t" r="r" b="b"/>
                    <a:pathLst>
                      <a:path w="2307621" h="98679">
                        <a:moveTo>
                          <a:pt x="561499" y="51530"/>
                        </a:moveTo>
                        <a:cubicBezTo>
                          <a:pt x="635984" y="51911"/>
                          <a:pt x="710184" y="52578"/>
                          <a:pt x="784479" y="52483"/>
                        </a:cubicBezTo>
                        <a:cubicBezTo>
                          <a:pt x="1028795" y="54578"/>
                          <a:pt x="1273207" y="52197"/>
                          <a:pt x="1517523" y="45720"/>
                        </a:cubicBezTo>
                        <a:cubicBezTo>
                          <a:pt x="1761839" y="39148"/>
                          <a:pt x="2005965" y="28575"/>
                          <a:pt x="2249615" y="13525"/>
                        </a:cubicBezTo>
                        <a:lnTo>
                          <a:pt x="2270951" y="12478"/>
                        </a:lnTo>
                        <a:cubicBezTo>
                          <a:pt x="2272856" y="12478"/>
                          <a:pt x="2274380" y="12287"/>
                          <a:pt x="2275904" y="12192"/>
                        </a:cubicBezTo>
                        <a:cubicBezTo>
                          <a:pt x="2277428" y="12097"/>
                          <a:pt x="2279047" y="11906"/>
                          <a:pt x="2280571" y="11716"/>
                        </a:cubicBezTo>
                        <a:cubicBezTo>
                          <a:pt x="2283714" y="11335"/>
                          <a:pt x="2286762" y="10763"/>
                          <a:pt x="2289810" y="10096"/>
                        </a:cubicBezTo>
                        <a:cubicBezTo>
                          <a:pt x="2295716" y="8763"/>
                          <a:pt x="2301335" y="6763"/>
                          <a:pt x="2304860" y="4381"/>
                        </a:cubicBezTo>
                        <a:lnTo>
                          <a:pt x="2306098" y="3524"/>
                        </a:lnTo>
                        <a:cubicBezTo>
                          <a:pt x="2306098" y="3524"/>
                          <a:pt x="2306669" y="2953"/>
                          <a:pt x="2306955" y="2667"/>
                        </a:cubicBezTo>
                        <a:cubicBezTo>
                          <a:pt x="2307336" y="2381"/>
                          <a:pt x="2307431" y="1905"/>
                          <a:pt x="2307431" y="2096"/>
                        </a:cubicBezTo>
                        <a:cubicBezTo>
                          <a:pt x="2307431" y="2096"/>
                          <a:pt x="2307431" y="2096"/>
                          <a:pt x="2307527" y="2000"/>
                        </a:cubicBezTo>
                        <a:cubicBezTo>
                          <a:pt x="2307527" y="1905"/>
                          <a:pt x="2307622" y="1715"/>
                          <a:pt x="2307622" y="1524"/>
                        </a:cubicBezTo>
                        <a:cubicBezTo>
                          <a:pt x="2307622" y="1333"/>
                          <a:pt x="2307622" y="1143"/>
                          <a:pt x="2307431" y="1143"/>
                        </a:cubicBezTo>
                        <a:lnTo>
                          <a:pt x="2306765" y="952"/>
                        </a:lnTo>
                        <a:cubicBezTo>
                          <a:pt x="2306765" y="952"/>
                          <a:pt x="2306765" y="952"/>
                          <a:pt x="2306384" y="952"/>
                        </a:cubicBezTo>
                        <a:lnTo>
                          <a:pt x="2305050" y="762"/>
                        </a:lnTo>
                        <a:lnTo>
                          <a:pt x="2302479" y="381"/>
                        </a:lnTo>
                        <a:lnTo>
                          <a:pt x="2299812" y="0"/>
                        </a:lnTo>
                        <a:cubicBezTo>
                          <a:pt x="2296859" y="1238"/>
                          <a:pt x="2293334" y="2381"/>
                          <a:pt x="2289715" y="3143"/>
                        </a:cubicBezTo>
                        <a:cubicBezTo>
                          <a:pt x="2286762" y="3810"/>
                          <a:pt x="2283619" y="4381"/>
                          <a:pt x="2280476" y="4763"/>
                        </a:cubicBezTo>
                        <a:cubicBezTo>
                          <a:pt x="2278952" y="4953"/>
                          <a:pt x="2277332" y="5144"/>
                          <a:pt x="2275808" y="5239"/>
                        </a:cubicBezTo>
                        <a:cubicBezTo>
                          <a:pt x="2274284" y="5334"/>
                          <a:pt x="2272760" y="5429"/>
                          <a:pt x="2270855" y="5525"/>
                        </a:cubicBezTo>
                        <a:lnTo>
                          <a:pt x="2249519" y="6572"/>
                        </a:lnTo>
                        <a:cubicBezTo>
                          <a:pt x="2005870" y="21622"/>
                          <a:pt x="1761744" y="32194"/>
                          <a:pt x="1517428" y="38767"/>
                        </a:cubicBezTo>
                        <a:cubicBezTo>
                          <a:pt x="1273112" y="45244"/>
                          <a:pt x="1028700" y="47625"/>
                          <a:pt x="784384" y="45529"/>
                        </a:cubicBezTo>
                        <a:cubicBezTo>
                          <a:pt x="710089" y="45529"/>
                          <a:pt x="635794" y="44958"/>
                          <a:pt x="561404" y="44577"/>
                        </a:cubicBezTo>
                        <a:cubicBezTo>
                          <a:pt x="487013" y="44387"/>
                          <a:pt x="412147" y="45339"/>
                          <a:pt x="337852" y="51244"/>
                        </a:cubicBezTo>
                        <a:cubicBezTo>
                          <a:pt x="263557" y="57245"/>
                          <a:pt x="190405" y="68104"/>
                          <a:pt x="117729" y="79724"/>
                        </a:cubicBezTo>
                        <a:lnTo>
                          <a:pt x="0" y="98679"/>
                        </a:lnTo>
                        <a:lnTo>
                          <a:pt x="11906" y="98679"/>
                        </a:lnTo>
                        <a:cubicBezTo>
                          <a:pt x="11906" y="98679"/>
                          <a:pt x="118682" y="83153"/>
                          <a:pt x="118682" y="83153"/>
                        </a:cubicBezTo>
                        <a:cubicBezTo>
                          <a:pt x="190595" y="72866"/>
                          <a:pt x="262795" y="63341"/>
                          <a:pt x="335566" y="58483"/>
                        </a:cubicBezTo>
                        <a:cubicBezTo>
                          <a:pt x="336328" y="58483"/>
                          <a:pt x="337090" y="58293"/>
                          <a:pt x="337852" y="58293"/>
                        </a:cubicBezTo>
                        <a:cubicBezTo>
                          <a:pt x="412147" y="52292"/>
                          <a:pt x="486918" y="51340"/>
                          <a:pt x="561404" y="5162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19" name="Vrije vorm: vorm 18518">
                    <a:extLst>
                      <a:ext uri="{FF2B5EF4-FFF2-40B4-BE49-F238E27FC236}">
                        <a16:creationId xmlns:a16="http://schemas.microsoft.com/office/drawing/2014/main" id="{2ED0AD59-84CB-D270-0880-8F559A38FC00}"/>
                      </a:ext>
                    </a:extLst>
                  </p:cNvPr>
                  <p:cNvSpPr/>
                  <p:nvPr/>
                </p:nvSpPr>
                <p:spPr>
                  <a:xfrm>
                    <a:off x="9241352" y="1969709"/>
                    <a:ext cx="607480" cy="36319"/>
                  </a:xfrm>
                  <a:custGeom>
                    <a:avLst/>
                    <a:gdLst>
                      <a:gd name="connsiteX0" fmla="*/ 513493 w 607480"/>
                      <a:gd name="connsiteY0" fmla="*/ 20698 h 36319"/>
                      <a:gd name="connsiteX1" fmla="*/ 555974 w 607480"/>
                      <a:gd name="connsiteY1" fmla="*/ 25270 h 36319"/>
                      <a:gd name="connsiteX2" fmla="*/ 577120 w 607480"/>
                      <a:gd name="connsiteY2" fmla="*/ 27842 h 36319"/>
                      <a:gd name="connsiteX3" fmla="*/ 587692 w 607480"/>
                      <a:gd name="connsiteY3" fmla="*/ 29176 h 36319"/>
                      <a:gd name="connsiteX4" fmla="*/ 593979 w 607480"/>
                      <a:gd name="connsiteY4" fmla="*/ 29938 h 36319"/>
                      <a:gd name="connsiteX5" fmla="*/ 598837 w 607480"/>
                      <a:gd name="connsiteY5" fmla="*/ 30604 h 36319"/>
                      <a:gd name="connsiteX6" fmla="*/ 603123 w 607480"/>
                      <a:gd name="connsiteY6" fmla="*/ 31557 h 36319"/>
                      <a:gd name="connsiteX7" fmla="*/ 605219 w 607480"/>
                      <a:gd name="connsiteY7" fmla="*/ 32128 h 36319"/>
                      <a:gd name="connsiteX8" fmla="*/ 605790 w 607480"/>
                      <a:gd name="connsiteY8" fmla="*/ 32128 h 36319"/>
                      <a:gd name="connsiteX9" fmla="*/ 606171 w 607480"/>
                      <a:gd name="connsiteY9" fmla="*/ 32509 h 36319"/>
                      <a:gd name="connsiteX10" fmla="*/ 606362 w 607480"/>
                      <a:gd name="connsiteY10" fmla="*/ 33367 h 36319"/>
                      <a:gd name="connsiteX11" fmla="*/ 607028 w 607480"/>
                      <a:gd name="connsiteY11" fmla="*/ 36319 h 36319"/>
                      <a:gd name="connsiteX12" fmla="*/ 607028 w 607480"/>
                      <a:gd name="connsiteY12" fmla="*/ 29747 h 36319"/>
                      <a:gd name="connsiteX13" fmla="*/ 606266 w 607480"/>
                      <a:gd name="connsiteY13" fmla="*/ 26509 h 36319"/>
                      <a:gd name="connsiteX14" fmla="*/ 606076 w 607480"/>
                      <a:gd name="connsiteY14" fmla="*/ 25651 h 36319"/>
                      <a:gd name="connsiteX15" fmla="*/ 605695 w 607480"/>
                      <a:gd name="connsiteY15" fmla="*/ 25366 h 36319"/>
                      <a:gd name="connsiteX16" fmla="*/ 605123 w 607480"/>
                      <a:gd name="connsiteY16" fmla="*/ 25366 h 36319"/>
                      <a:gd name="connsiteX17" fmla="*/ 603028 w 607480"/>
                      <a:gd name="connsiteY17" fmla="*/ 24699 h 36319"/>
                      <a:gd name="connsiteX18" fmla="*/ 598741 w 607480"/>
                      <a:gd name="connsiteY18" fmla="*/ 23746 h 36319"/>
                      <a:gd name="connsiteX19" fmla="*/ 593884 w 607480"/>
                      <a:gd name="connsiteY19" fmla="*/ 23080 h 36319"/>
                      <a:gd name="connsiteX20" fmla="*/ 587597 w 607480"/>
                      <a:gd name="connsiteY20" fmla="*/ 22318 h 36319"/>
                      <a:gd name="connsiteX21" fmla="*/ 577024 w 607480"/>
                      <a:gd name="connsiteY21" fmla="*/ 20984 h 36319"/>
                      <a:gd name="connsiteX22" fmla="*/ 555879 w 607480"/>
                      <a:gd name="connsiteY22" fmla="*/ 18412 h 36319"/>
                      <a:gd name="connsiteX23" fmla="*/ 513397 w 607480"/>
                      <a:gd name="connsiteY23" fmla="*/ 13840 h 36319"/>
                      <a:gd name="connsiteX24" fmla="*/ 342614 w 607480"/>
                      <a:gd name="connsiteY24" fmla="*/ 2029 h 36319"/>
                      <a:gd name="connsiteX25" fmla="*/ 0 w 607480"/>
                      <a:gd name="connsiteY25" fmla="*/ 9840 h 36319"/>
                      <a:gd name="connsiteX26" fmla="*/ 341471 w 607480"/>
                      <a:gd name="connsiteY26" fmla="*/ 8983 h 36319"/>
                      <a:gd name="connsiteX27" fmla="*/ 342614 w 607480"/>
                      <a:gd name="connsiteY27" fmla="*/ 8983 h 36319"/>
                      <a:gd name="connsiteX28" fmla="*/ 513397 w 607480"/>
                      <a:gd name="connsiteY28" fmla="*/ 20794 h 363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607480" h="36319">
                        <a:moveTo>
                          <a:pt x="513493" y="20698"/>
                        </a:moveTo>
                        <a:cubicBezTo>
                          <a:pt x="527685" y="22032"/>
                          <a:pt x="541782" y="23746"/>
                          <a:pt x="555974" y="25270"/>
                        </a:cubicBezTo>
                        <a:cubicBezTo>
                          <a:pt x="563023" y="26032"/>
                          <a:pt x="570071" y="26985"/>
                          <a:pt x="577120" y="27842"/>
                        </a:cubicBezTo>
                        <a:lnTo>
                          <a:pt x="587692" y="29176"/>
                        </a:lnTo>
                        <a:lnTo>
                          <a:pt x="593979" y="29938"/>
                        </a:lnTo>
                        <a:lnTo>
                          <a:pt x="598837" y="30604"/>
                        </a:lnTo>
                        <a:cubicBezTo>
                          <a:pt x="600456" y="30795"/>
                          <a:pt x="601694" y="31271"/>
                          <a:pt x="603123" y="31557"/>
                        </a:cubicBezTo>
                        <a:lnTo>
                          <a:pt x="605219" y="32128"/>
                        </a:lnTo>
                        <a:lnTo>
                          <a:pt x="605790" y="32128"/>
                        </a:lnTo>
                        <a:cubicBezTo>
                          <a:pt x="605790" y="32128"/>
                          <a:pt x="606171" y="32319"/>
                          <a:pt x="606171" y="32509"/>
                        </a:cubicBezTo>
                        <a:lnTo>
                          <a:pt x="606362" y="33367"/>
                        </a:lnTo>
                        <a:lnTo>
                          <a:pt x="607028" y="36319"/>
                        </a:lnTo>
                        <a:cubicBezTo>
                          <a:pt x="607886" y="34033"/>
                          <a:pt x="607314" y="31938"/>
                          <a:pt x="607028" y="29747"/>
                        </a:cubicBezTo>
                        <a:lnTo>
                          <a:pt x="606266" y="26509"/>
                        </a:lnTo>
                        <a:lnTo>
                          <a:pt x="606076" y="25651"/>
                        </a:lnTo>
                        <a:cubicBezTo>
                          <a:pt x="606076" y="25651"/>
                          <a:pt x="605885" y="25461"/>
                          <a:pt x="605695" y="25366"/>
                        </a:cubicBezTo>
                        <a:lnTo>
                          <a:pt x="605123" y="25366"/>
                        </a:lnTo>
                        <a:cubicBezTo>
                          <a:pt x="605123" y="25366"/>
                          <a:pt x="603028" y="24699"/>
                          <a:pt x="603028" y="24699"/>
                        </a:cubicBezTo>
                        <a:cubicBezTo>
                          <a:pt x="601599" y="24413"/>
                          <a:pt x="600361" y="23937"/>
                          <a:pt x="598741" y="23746"/>
                        </a:cubicBezTo>
                        <a:lnTo>
                          <a:pt x="593884" y="23080"/>
                        </a:lnTo>
                        <a:lnTo>
                          <a:pt x="587597" y="22318"/>
                        </a:lnTo>
                        <a:lnTo>
                          <a:pt x="577024" y="20984"/>
                        </a:lnTo>
                        <a:cubicBezTo>
                          <a:pt x="569976" y="20127"/>
                          <a:pt x="562927" y="19174"/>
                          <a:pt x="555879" y="18412"/>
                        </a:cubicBezTo>
                        <a:cubicBezTo>
                          <a:pt x="541687" y="16888"/>
                          <a:pt x="527590" y="15174"/>
                          <a:pt x="513397" y="13840"/>
                        </a:cubicBezTo>
                        <a:cubicBezTo>
                          <a:pt x="456724" y="8221"/>
                          <a:pt x="399764" y="4220"/>
                          <a:pt x="342614" y="2029"/>
                        </a:cubicBezTo>
                        <a:cubicBezTo>
                          <a:pt x="228314" y="-2352"/>
                          <a:pt x="113538" y="410"/>
                          <a:pt x="0" y="9840"/>
                        </a:cubicBezTo>
                        <a:cubicBezTo>
                          <a:pt x="113728" y="2696"/>
                          <a:pt x="228124" y="2315"/>
                          <a:pt x="341471" y="8983"/>
                        </a:cubicBezTo>
                        <a:cubicBezTo>
                          <a:pt x="341852" y="8983"/>
                          <a:pt x="342233" y="8983"/>
                          <a:pt x="342614" y="8983"/>
                        </a:cubicBezTo>
                        <a:cubicBezTo>
                          <a:pt x="399764" y="11173"/>
                          <a:pt x="456724" y="15174"/>
                          <a:pt x="513397" y="2079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0" name="Vrije vorm: vorm 18519">
                    <a:extLst>
                      <a:ext uri="{FF2B5EF4-FFF2-40B4-BE49-F238E27FC236}">
                        <a16:creationId xmlns:a16="http://schemas.microsoft.com/office/drawing/2014/main" id="{342884A4-29A4-543E-A00B-67A53D71DE83}"/>
                      </a:ext>
                    </a:extLst>
                  </p:cNvPr>
                  <p:cNvSpPr/>
                  <p:nvPr/>
                </p:nvSpPr>
                <p:spPr>
                  <a:xfrm>
                    <a:off x="8034725" y="2088187"/>
                    <a:ext cx="591026" cy="16615"/>
                  </a:xfrm>
                  <a:custGeom>
                    <a:avLst/>
                    <a:gdLst>
                      <a:gd name="connsiteX0" fmla="*/ 300895 w 591026"/>
                      <a:gd name="connsiteY0" fmla="*/ 6995 h 16615"/>
                      <a:gd name="connsiteX1" fmla="*/ 345948 w 591026"/>
                      <a:gd name="connsiteY1" fmla="*/ 7472 h 16615"/>
                      <a:gd name="connsiteX2" fmla="*/ 390906 w 591026"/>
                      <a:gd name="connsiteY2" fmla="*/ 8615 h 16615"/>
                      <a:gd name="connsiteX3" fmla="*/ 485870 w 591026"/>
                      <a:gd name="connsiteY3" fmla="*/ 12710 h 16615"/>
                      <a:gd name="connsiteX4" fmla="*/ 591026 w 591026"/>
                      <a:gd name="connsiteY4" fmla="*/ 11853 h 16615"/>
                      <a:gd name="connsiteX5" fmla="*/ 570262 w 591026"/>
                      <a:gd name="connsiteY5" fmla="*/ 10520 h 16615"/>
                      <a:gd name="connsiteX6" fmla="*/ 390906 w 591026"/>
                      <a:gd name="connsiteY6" fmla="*/ 1661 h 16615"/>
                      <a:gd name="connsiteX7" fmla="*/ 345948 w 591026"/>
                      <a:gd name="connsiteY7" fmla="*/ 518 h 16615"/>
                      <a:gd name="connsiteX8" fmla="*/ 300895 w 591026"/>
                      <a:gd name="connsiteY8" fmla="*/ 42 h 16615"/>
                      <a:gd name="connsiteX9" fmla="*/ 210693 w 591026"/>
                      <a:gd name="connsiteY9" fmla="*/ 1090 h 16615"/>
                      <a:gd name="connsiteX10" fmla="*/ 0 w 591026"/>
                      <a:gd name="connsiteY10" fmla="*/ 16616 h 16615"/>
                      <a:gd name="connsiteX11" fmla="*/ 89059 w 591026"/>
                      <a:gd name="connsiteY11" fmla="*/ 15949 h 16615"/>
                      <a:gd name="connsiteX12" fmla="*/ 210693 w 591026"/>
                      <a:gd name="connsiteY12" fmla="*/ 8043 h 16615"/>
                      <a:gd name="connsiteX13" fmla="*/ 300895 w 591026"/>
                      <a:gd name="connsiteY13" fmla="*/ 6995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91026" h="16615">
                        <a:moveTo>
                          <a:pt x="300895" y="6995"/>
                        </a:moveTo>
                        <a:cubicBezTo>
                          <a:pt x="315944" y="6995"/>
                          <a:pt x="330899" y="7281"/>
                          <a:pt x="345948" y="7472"/>
                        </a:cubicBezTo>
                        <a:cubicBezTo>
                          <a:pt x="360902" y="7852"/>
                          <a:pt x="375952" y="8138"/>
                          <a:pt x="390906" y="8615"/>
                        </a:cubicBezTo>
                        <a:cubicBezTo>
                          <a:pt x="422624" y="9662"/>
                          <a:pt x="454247" y="10996"/>
                          <a:pt x="485870" y="12710"/>
                        </a:cubicBezTo>
                        <a:lnTo>
                          <a:pt x="591026" y="11853"/>
                        </a:lnTo>
                        <a:cubicBezTo>
                          <a:pt x="584073" y="11377"/>
                          <a:pt x="577215" y="10996"/>
                          <a:pt x="570262" y="10520"/>
                        </a:cubicBezTo>
                        <a:cubicBezTo>
                          <a:pt x="510635" y="6805"/>
                          <a:pt x="450914" y="3566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9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40113" y="4424"/>
                          <a:pt x="69914" y="10139"/>
                          <a:pt x="0" y="16616"/>
                        </a:cubicBezTo>
                        <a:lnTo>
                          <a:pt x="89059" y="15949"/>
                        </a:lnTo>
                        <a:cubicBezTo>
                          <a:pt x="129445" y="12806"/>
                          <a:pt x="170021" y="10043"/>
                          <a:pt x="210693" y="8043"/>
                        </a:cubicBezTo>
                        <a:cubicBezTo>
                          <a:pt x="240697" y="7281"/>
                          <a:pt x="270796" y="6805"/>
                          <a:pt x="300895" y="69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1" name="Vrije vorm: vorm 18520">
                    <a:extLst>
                      <a:ext uri="{FF2B5EF4-FFF2-40B4-BE49-F238E27FC236}">
                        <a16:creationId xmlns:a16="http://schemas.microsoft.com/office/drawing/2014/main" id="{FB868282-5F26-4B5C-EEA0-228B8ABD8ED4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0801"/>
                    <a:ext cx="17811" cy="3238"/>
                  </a:xfrm>
                  <a:custGeom>
                    <a:avLst/>
                    <a:gdLst>
                      <a:gd name="connsiteX0" fmla="*/ 2858 w 17811"/>
                      <a:gd name="connsiteY0" fmla="*/ 3238 h 3238"/>
                      <a:gd name="connsiteX1" fmla="*/ 17812 w 17811"/>
                      <a:gd name="connsiteY1" fmla="*/ 0 h 3238"/>
                      <a:gd name="connsiteX2" fmla="*/ 0 w 17811"/>
                      <a:gd name="connsiteY2" fmla="*/ 3238 h 3238"/>
                      <a:gd name="connsiteX3" fmla="*/ 2858 w 17811"/>
                      <a:gd name="connsiteY3" fmla="*/ 3238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17811" h="3238">
                        <a:moveTo>
                          <a:pt x="2858" y="3238"/>
                        </a:moveTo>
                        <a:cubicBezTo>
                          <a:pt x="7811" y="2191"/>
                          <a:pt x="12859" y="1143"/>
                          <a:pt x="17812" y="0"/>
                        </a:cubicBezTo>
                        <a:cubicBezTo>
                          <a:pt x="11906" y="1143"/>
                          <a:pt x="5906" y="2191"/>
                          <a:pt x="0" y="3238"/>
                        </a:cubicBezTo>
                        <a:lnTo>
                          <a:pt x="2858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2" name="Vrije vorm: vorm 18521">
                    <a:extLst>
                      <a:ext uri="{FF2B5EF4-FFF2-40B4-BE49-F238E27FC236}">
                        <a16:creationId xmlns:a16="http://schemas.microsoft.com/office/drawing/2014/main" id="{252FA7AF-488E-CC91-B484-2C6E863B3503}"/>
                      </a:ext>
                    </a:extLst>
                  </p:cNvPr>
                  <p:cNvSpPr/>
                  <p:nvPr/>
                </p:nvSpPr>
                <p:spPr>
                  <a:xfrm>
                    <a:off x="9717221" y="2054796"/>
                    <a:ext cx="331660" cy="20192"/>
                  </a:xfrm>
                  <a:custGeom>
                    <a:avLst/>
                    <a:gdLst>
                      <a:gd name="connsiteX0" fmla="*/ 329184 w 331660"/>
                      <a:gd name="connsiteY0" fmla="*/ 0 h 20192"/>
                      <a:gd name="connsiteX1" fmla="*/ 104299 w 331660"/>
                      <a:gd name="connsiteY1" fmla="*/ 7334 h 20192"/>
                      <a:gd name="connsiteX2" fmla="*/ 0 w 331660"/>
                      <a:gd name="connsiteY2" fmla="*/ 19145 h 20192"/>
                      <a:gd name="connsiteX3" fmla="*/ 52292 w 331660"/>
                      <a:gd name="connsiteY3" fmla="*/ 20193 h 20192"/>
                      <a:gd name="connsiteX4" fmla="*/ 104299 w 331660"/>
                      <a:gd name="connsiteY4" fmla="*/ 14288 h 20192"/>
                      <a:gd name="connsiteX5" fmla="*/ 329184 w 331660"/>
                      <a:gd name="connsiteY5" fmla="*/ 6953 h 20192"/>
                      <a:gd name="connsiteX6" fmla="*/ 331661 w 331660"/>
                      <a:gd name="connsiteY6" fmla="*/ 6953 h 20192"/>
                      <a:gd name="connsiteX7" fmla="*/ 331661 w 331660"/>
                      <a:gd name="connsiteY7" fmla="*/ 0 h 20192"/>
                      <a:gd name="connsiteX8" fmla="*/ 329851 w 331660"/>
                      <a:gd name="connsiteY8" fmla="*/ 0 h 20192"/>
                      <a:gd name="connsiteX9" fmla="*/ 329279 w 331660"/>
                      <a:gd name="connsiteY9" fmla="*/ 0 h 2019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0192">
                        <a:moveTo>
                          <a:pt x="329184" y="0"/>
                        </a:moveTo>
                        <a:cubicBezTo>
                          <a:pt x="254222" y="1810"/>
                          <a:pt x="179261" y="4191"/>
                          <a:pt x="104299" y="7334"/>
                        </a:cubicBezTo>
                        <a:cubicBezTo>
                          <a:pt x="69437" y="11144"/>
                          <a:pt x="34671" y="15049"/>
                          <a:pt x="0" y="19145"/>
                        </a:cubicBezTo>
                        <a:cubicBezTo>
                          <a:pt x="17431" y="19431"/>
                          <a:pt x="34862" y="19812"/>
                          <a:pt x="52292" y="20193"/>
                        </a:cubicBezTo>
                        <a:cubicBezTo>
                          <a:pt x="69628" y="18193"/>
                          <a:pt x="86963" y="16192"/>
                          <a:pt x="104299" y="14288"/>
                        </a:cubicBezTo>
                        <a:cubicBezTo>
                          <a:pt x="179261" y="11144"/>
                          <a:pt x="254222" y="8668"/>
                          <a:pt x="329184" y="6953"/>
                        </a:cubicBezTo>
                        <a:cubicBezTo>
                          <a:pt x="330041" y="6953"/>
                          <a:pt x="330803" y="6953"/>
                          <a:pt x="331661" y="6953"/>
                        </a:cubicBezTo>
                        <a:lnTo>
                          <a:pt x="331661" y="0"/>
                        </a:lnTo>
                        <a:cubicBezTo>
                          <a:pt x="331089" y="0"/>
                          <a:pt x="330422" y="0"/>
                          <a:pt x="329851" y="0"/>
                        </a:cubicBezTo>
                        <a:cubicBezTo>
                          <a:pt x="329660" y="0"/>
                          <a:pt x="329470" y="0"/>
                          <a:pt x="329279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3" name="Vrije vorm: vorm 18522">
                    <a:extLst>
                      <a:ext uri="{FF2B5EF4-FFF2-40B4-BE49-F238E27FC236}">
                        <a16:creationId xmlns:a16="http://schemas.microsoft.com/office/drawing/2014/main" id="{528777FB-4216-7C44-BB12-A588953A974C}"/>
                      </a:ext>
                    </a:extLst>
                  </p:cNvPr>
                  <p:cNvSpPr/>
                  <p:nvPr/>
                </p:nvSpPr>
                <p:spPr>
                  <a:xfrm>
                    <a:off x="8511737" y="1753650"/>
                    <a:ext cx="1532667" cy="17696"/>
                  </a:xfrm>
                  <a:custGeom>
                    <a:avLst/>
                    <a:gdLst>
                      <a:gd name="connsiteX0" fmla="*/ 1532668 w 1532667"/>
                      <a:gd name="connsiteY0" fmla="*/ 14443 h 17696"/>
                      <a:gd name="connsiteX1" fmla="*/ 1117664 w 1532667"/>
                      <a:gd name="connsiteY1" fmla="*/ 1299 h 17696"/>
                      <a:gd name="connsiteX2" fmla="*/ 664750 w 1532667"/>
                      <a:gd name="connsiteY2" fmla="*/ 3108 h 17696"/>
                      <a:gd name="connsiteX3" fmla="*/ 438531 w 1532667"/>
                      <a:gd name="connsiteY3" fmla="*/ 9776 h 17696"/>
                      <a:gd name="connsiteX4" fmla="*/ 212693 w 1532667"/>
                      <a:gd name="connsiteY4" fmla="*/ 8252 h 17696"/>
                      <a:gd name="connsiteX5" fmla="*/ 61150 w 1532667"/>
                      <a:gd name="connsiteY5" fmla="*/ 1584 h 17696"/>
                      <a:gd name="connsiteX6" fmla="*/ 61150 w 1532667"/>
                      <a:gd name="connsiteY6" fmla="*/ 1584 h 17696"/>
                      <a:gd name="connsiteX7" fmla="*/ 0 w 1532667"/>
                      <a:gd name="connsiteY7" fmla="*/ 2061 h 17696"/>
                      <a:gd name="connsiteX8" fmla="*/ 0 w 1532667"/>
                      <a:gd name="connsiteY8" fmla="*/ 2061 h 17696"/>
                      <a:gd name="connsiteX9" fmla="*/ 211169 w 1532667"/>
                      <a:gd name="connsiteY9" fmla="*/ 15205 h 17696"/>
                      <a:gd name="connsiteX10" fmla="*/ 212693 w 1532667"/>
                      <a:gd name="connsiteY10" fmla="*/ 15205 h 17696"/>
                      <a:gd name="connsiteX11" fmla="*/ 325564 w 1532667"/>
                      <a:gd name="connsiteY11" fmla="*/ 17586 h 17696"/>
                      <a:gd name="connsiteX12" fmla="*/ 382048 w 1532667"/>
                      <a:gd name="connsiteY12" fmla="*/ 17586 h 17696"/>
                      <a:gd name="connsiteX13" fmla="*/ 438531 w 1532667"/>
                      <a:gd name="connsiteY13" fmla="*/ 16634 h 17696"/>
                      <a:gd name="connsiteX14" fmla="*/ 664750 w 1532667"/>
                      <a:gd name="connsiteY14" fmla="*/ 9966 h 17696"/>
                      <a:gd name="connsiteX15" fmla="*/ 664940 w 1532667"/>
                      <a:gd name="connsiteY15" fmla="*/ 9966 h 17696"/>
                      <a:gd name="connsiteX16" fmla="*/ 664940 w 1532667"/>
                      <a:gd name="connsiteY16" fmla="*/ 9966 h 17696"/>
                      <a:gd name="connsiteX17" fmla="*/ 704183 w 1532667"/>
                      <a:gd name="connsiteY17" fmla="*/ 9204 h 17696"/>
                      <a:gd name="connsiteX18" fmla="*/ 778002 w 1532667"/>
                      <a:gd name="connsiteY18" fmla="*/ 7871 h 17696"/>
                      <a:gd name="connsiteX19" fmla="*/ 891159 w 1532667"/>
                      <a:gd name="connsiteY19" fmla="*/ 6918 h 17696"/>
                      <a:gd name="connsiteX20" fmla="*/ 1117664 w 1532667"/>
                      <a:gd name="connsiteY20" fmla="*/ 8157 h 17696"/>
                      <a:gd name="connsiteX21" fmla="*/ 1117664 w 1532667"/>
                      <a:gd name="connsiteY21" fmla="*/ 8157 h 17696"/>
                      <a:gd name="connsiteX22" fmla="*/ 1532573 w 1532667"/>
                      <a:gd name="connsiteY22" fmla="*/ 14443 h 17696"/>
                      <a:gd name="connsiteX23" fmla="*/ 1532573 w 1532667"/>
                      <a:gd name="connsiteY23" fmla="*/ 14348 h 176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1532667" h="17696">
                        <a:moveTo>
                          <a:pt x="1532668" y="14443"/>
                        </a:moveTo>
                        <a:cubicBezTo>
                          <a:pt x="1394460" y="9014"/>
                          <a:pt x="1256157" y="4251"/>
                          <a:pt x="1117664" y="1299"/>
                        </a:cubicBezTo>
                        <a:cubicBezTo>
                          <a:pt x="966788" y="-702"/>
                          <a:pt x="815721" y="-606"/>
                          <a:pt x="664750" y="3108"/>
                        </a:cubicBezTo>
                        <a:cubicBezTo>
                          <a:pt x="589217" y="4823"/>
                          <a:pt x="513874" y="8061"/>
                          <a:pt x="438531" y="9776"/>
                        </a:cubicBezTo>
                        <a:cubicBezTo>
                          <a:pt x="363188" y="11586"/>
                          <a:pt x="287941" y="10824"/>
                          <a:pt x="212693" y="8252"/>
                        </a:cubicBezTo>
                        <a:cubicBezTo>
                          <a:pt x="162116" y="6823"/>
                          <a:pt x="111633" y="4442"/>
                          <a:pt x="61150" y="1584"/>
                        </a:cubicBezTo>
                        <a:lnTo>
                          <a:pt x="61150" y="1584"/>
                        </a:lnTo>
                        <a:lnTo>
                          <a:pt x="0" y="2061"/>
                        </a:lnTo>
                        <a:lnTo>
                          <a:pt x="0" y="2061"/>
                        </a:lnTo>
                        <a:cubicBezTo>
                          <a:pt x="70199" y="7680"/>
                          <a:pt x="140494" y="12252"/>
                          <a:pt x="211169" y="15205"/>
                        </a:cubicBezTo>
                        <a:cubicBezTo>
                          <a:pt x="211646" y="15205"/>
                          <a:pt x="212217" y="15205"/>
                          <a:pt x="212693" y="15205"/>
                        </a:cubicBezTo>
                        <a:cubicBezTo>
                          <a:pt x="250317" y="16443"/>
                          <a:pt x="287941" y="17301"/>
                          <a:pt x="325564" y="17586"/>
                        </a:cubicBezTo>
                        <a:cubicBezTo>
                          <a:pt x="344424" y="17682"/>
                          <a:pt x="363188" y="17777"/>
                          <a:pt x="382048" y="17586"/>
                        </a:cubicBezTo>
                        <a:cubicBezTo>
                          <a:pt x="400907" y="17396"/>
                          <a:pt x="419671" y="17110"/>
                          <a:pt x="438531" y="16634"/>
                        </a:cubicBezTo>
                        <a:cubicBezTo>
                          <a:pt x="513874" y="14919"/>
                          <a:pt x="589217" y="11681"/>
                          <a:pt x="664750" y="9966"/>
                        </a:cubicBezTo>
                        <a:cubicBezTo>
                          <a:pt x="664750" y="9966"/>
                          <a:pt x="664940" y="9966"/>
                          <a:pt x="664940" y="9966"/>
                        </a:cubicBezTo>
                        <a:lnTo>
                          <a:pt x="664940" y="9966"/>
                        </a:lnTo>
                        <a:cubicBezTo>
                          <a:pt x="677989" y="9681"/>
                          <a:pt x="691134" y="9490"/>
                          <a:pt x="704183" y="9204"/>
                        </a:cubicBezTo>
                        <a:cubicBezTo>
                          <a:pt x="728758" y="8728"/>
                          <a:pt x="753332" y="8157"/>
                          <a:pt x="778002" y="7871"/>
                        </a:cubicBezTo>
                        <a:cubicBezTo>
                          <a:pt x="815721" y="7395"/>
                          <a:pt x="853440" y="7109"/>
                          <a:pt x="891159" y="6918"/>
                        </a:cubicBezTo>
                        <a:cubicBezTo>
                          <a:pt x="966692" y="6728"/>
                          <a:pt x="1042130" y="7109"/>
                          <a:pt x="1117664" y="8157"/>
                        </a:cubicBezTo>
                        <a:lnTo>
                          <a:pt x="1117664" y="8157"/>
                        </a:lnTo>
                        <a:cubicBezTo>
                          <a:pt x="1255967" y="8823"/>
                          <a:pt x="1394365" y="11300"/>
                          <a:pt x="1532573" y="14443"/>
                        </a:cubicBezTo>
                        <a:cubicBezTo>
                          <a:pt x="1532573" y="14443"/>
                          <a:pt x="1532573" y="14443"/>
                          <a:pt x="1532573" y="143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4" name="Vrije vorm: vorm 18523">
                    <a:extLst>
                      <a:ext uri="{FF2B5EF4-FFF2-40B4-BE49-F238E27FC236}">
                        <a16:creationId xmlns:a16="http://schemas.microsoft.com/office/drawing/2014/main" id="{65DC843D-E405-F0A7-CC1C-D7CF36317D1A}"/>
                      </a:ext>
                    </a:extLst>
                  </p:cNvPr>
                  <p:cNvSpPr/>
                  <p:nvPr/>
                </p:nvSpPr>
                <p:spPr>
                  <a:xfrm>
                    <a:off x="7506850" y="1847664"/>
                    <a:ext cx="2542032" cy="99759"/>
                  </a:xfrm>
                  <a:custGeom>
                    <a:avLst/>
                    <a:gdLst>
                      <a:gd name="connsiteX0" fmla="*/ 2030159 w 2542032"/>
                      <a:gd name="connsiteY0" fmla="*/ 74354 h 99759"/>
                      <a:gd name="connsiteX1" fmla="*/ 1712500 w 2542032"/>
                      <a:gd name="connsiteY1" fmla="*/ 77878 h 99759"/>
                      <a:gd name="connsiteX2" fmla="*/ 1553813 w 2542032"/>
                      <a:gd name="connsiteY2" fmla="*/ 84165 h 99759"/>
                      <a:gd name="connsiteX3" fmla="*/ 1395413 w 2542032"/>
                      <a:gd name="connsiteY3" fmla="*/ 91213 h 99759"/>
                      <a:gd name="connsiteX4" fmla="*/ 1316260 w 2542032"/>
                      <a:gd name="connsiteY4" fmla="*/ 92928 h 99759"/>
                      <a:gd name="connsiteX5" fmla="*/ 1237202 w 2542032"/>
                      <a:gd name="connsiteY5" fmla="*/ 92070 h 99759"/>
                      <a:gd name="connsiteX6" fmla="*/ 1080230 w 2542032"/>
                      <a:gd name="connsiteY6" fmla="*/ 80355 h 99759"/>
                      <a:gd name="connsiteX7" fmla="*/ 924782 w 2542032"/>
                      <a:gd name="connsiteY7" fmla="*/ 59590 h 99759"/>
                      <a:gd name="connsiteX8" fmla="*/ 769049 w 2542032"/>
                      <a:gd name="connsiteY8" fmla="*/ 38730 h 99759"/>
                      <a:gd name="connsiteX9" fmla="*/ 0 w 2542032"/>
                      <a:gd name="connsiteY9" fmla="*/ 821 h 99759"/>
                      <a:gd name="connsiteX10" fmla="*/ 757238 w 2542032"/>
                      <a:gd name="connsiteY10" fmla="*/ 44350 h 99759"/>
                      <a:gd name="connsiteX11" fmla="*/ 769049 w 2542032"/>
                      <a:gd name="connsiteY11" fmla="*/ 45588 h 99759"/>
                      <a:gd name="connsiteX12" fmla="*/ 924782 w 2542032"/>
                      <a:gd name="connsiteY12" fmla="*/ 66448 h 99759"/>
                      <a:gd name="connsiteX13" fmla="*/ 1080230 w 2542032"/>
                      <a:gd name="connsiteY13" fmla="*/ 87213 h 99759"/>
                      <a:gd name="connsiteX14" fmla="*/ 1237202 w 2542032"/>
                      <a:gd name="connsiteY14" fmla="*/ 98928 h 99759"/>
                      <a:gd name="connsiteX15" fmla="*/ 1316260 w 2542032"/>
                      <a:gd name="connsiteY15" fmla="*/ 99690 h 99759"/>
                      <a:gd name="connsiteX16" fmla="*/ 1321118 w 2542032"/>
                      <a:gd name="connsiteY16" fmla="*/ 99595 h 99759"/>
                      <a:gd name="connsiteX17" fmla="*/ 1395413 w 2542032"/>
                      <a:gd name="connsiteY17" fmla="*/ 97976 h 99759"/>
                      <a:gd name="connsiteX18" fmla="*/ 1553813 w 2542032"/>
                      <a:gd name="connsiteY18" fmla="*/ 90927 h 99759"/>
                      <a:gd name="connsiteX19" fmla="*/ 1712500 w 2542032"/>
                      <a:gd name="connsiteY19" fmla="*/ 84641 h 99759"/>
                      <a:gd name="connsiteX20" fmla="*/ 1871377 w 2542032"/>
                      <a:gd name="connsiteY20" fmla="*/ 81402 h 99759"/>
                      <a:gd name="connsiteX21" fmla="*/ 1898047 w 2542032"/>
                      <a:gd name="connsiteY21" fmla="*/ 81212 h 99759"/>
                      <a:gd name="connsiteX22" fmla="*/ 2030254 w 2542032"/>
                      <a:gd name="connsiteY22" fmla="*/ 81117 h 99759"/>
                      <a:gd name="connsiteX23" fmla="*/ 2030349 w 2542032"/>
                      <a:gd name="connsiteY23" fmla="*/ 81117 h 99759"/>
                      <a:gd name="connsiteX24" fmla="*/ 2540222 w 2542032"/>
                      <a:gd name="connsiteY24" fmla="*/ 97690 h 99759"/>
                      <a:gd name="connsiteX25" fmla="*/ 2542032 w 2542032"/>
                      <a:gd name="connsiteY25" fmla="*/ 97785 h 99759"/>
                      <a:gd name="connsiteX26" fmla="*/ 2542032 w 2542032"/>
                      <a:gd name="connsiteY26" fmla="*/ 96833 h 99759"/>
                      <a:gd name="connsiteX27" fmla="*/ 2540222 w 2542032"/>
                      <a:gd name="connsiteY27" fmla="*/ 96738 h 99759"/>
                      <a:gd name="connsiteX28" fmla="*/ 2030159 w 2542032"/>
                      <a:gd name="connsiteY28" fmla="*/ 74163 h 997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</a:cxnLst>
                    <a:rect l="l" t="t" r="r" b="b"/>
                    <a:pathLst>
                      <a:path w="2542032" h="99759">
                        <a:moveTo>
                          <a:pt x="2030159" y="74354"/>
                        </a:moveTo>
                        <a:cubicBezTo>
                          <a:pt x="1924241" y="73592"/>
                          <a:pt x="1818323" y="74735"/>
                          <a:pt x="1712500" y="77878"/>
                        </a:cubicBezTo>
                        <a:cubicBezTo>
                          <a:pt x="1659541" y="79593"/>
                          <a:pt x="1606677" y="81593"/>
                          <a:pt x="1553813" y="84165"/>
                        </a:cubicBezTo>
                        <a:cubicBezTo>
                          <a:pt x="1500950" y="86736"/>
                          <a:pt x="1448181" y="89403"/>
                          <a:pt x="1395413" y="91213"/>
                        </a:cubicBezTo>
                        <a:cubicBezTo>
                          <a:pt x="1369028" y="92070"/>
                          <a:pt x="1342644" y="92642"/>
                          <a:pt x="1316260" y="92928"/>
                        </a:cubicBezTo>
                        <a:cubicBezTo>
                          <a:pt x="1289876" y="93118"/>
                          <a:pt x="1263491" y="92928"/>
                          <a:pt x="1237202" y="92070"/>
                        </a:cubicBezTo>
                        <a:cubicBezTo>
                          <a:pt x="1184529" y="90546"/>
                          <a:pt x="1132237" y="86260"/>
                          <a:pt x="1080230" y="80355"/>
                        </a:cubicBezTo>
                        <a:cubicBezTo>
                          <a:pt x="1028224" y="74449"/>
                          <a:pt x="976503" y="67020"/>
                          <a:pt x="924782" y="59590"/>
                        </a:cubicBezTo>
                        <a:cubicBezTo>
                          <a:pt x="873062" y="52161"/>
                          <a:pt x="821150" y="44922"/>
                          <a:pt x="769049" y="38730"/>
                        </a:cubicBezTo>
                        <a:cubicBezTo>
                          <a:pt x="515303" y="9012"/>
                          <a:pt x="257366" y="-3465"/>
                          <a:pt x="0" y="821"/>
                        </a:cubicBezTo>
                        <a:cubicBezTo>
                          <a:pt x="254032" y="-1179"/>
                          <a:pt x="507873" y="13394"/>
                          <a:pt x="757238" y="44350"/>
                        </a:cubicBezTo>
                        <a:cubicBezTo>
                          <a:pt x="761143" y="44826"/>
                          <a:pt x="765143" y="45207"/>
                          <a:pt x="769049" y="45588"/>
                        </a:cubicBezTo>
                        <a:cubicBezTo>
                          <a:pt x="821150" y="51780"/>
                          <a:pt x="873062" y="59019"/>
                          <a:pt x="924782" y="66448"/>
                        </a:cubicBezTo>
                        <a:cubicBezTo>
                          <a:pt x="976503" y="73878"/>
                          <a:pt x="1028224" y="81307"/>
                          <a:pt x="1080230" y="87213"/>
                        </a:cubicBezTo>
                        <a:cubicBezTo>
                          <a:pt x="1132237" y="93118"/>
                          <a:pt x="1184529" y="97404"/>
                          <a:pt x="1237202" y="98928"/>
                        </a:cubicBezTo>
                        <a:cubicBezTo>
                          <a:pt x="1263491" y="99690"/>
                          <a:pt x="1289876" y="99881"/>
                          <a:pt x="1316260" y="99690"/>
                        </a:cubicBezTo>
                        <a:cubicBezTo>
                          <a:pt x="1317879" y="99690"/>
                          <a:pt x="1319498" y="99690"/>
                          <a:pt x="1321118" y="99595"/>
                        </a:cubicBezTo>
                        <a:cubicBezTo>
                          <a:pt x="1345883" y="99309"/>
                          <a:pt x="1370648" y="98833"/>
                          <a:pt x="1395413" y="97976"/>
                        </a:cubicBezTo>
                        <a:cubicBezTo>
                          <a:pt x="1448181" y="96261"/>
                          <a:pt x="1500950" y="93499"/>
                          <a:pt x="1553813" y="90927"/>
                        </a:cubicBezTo>
                        <a:cubicBezTo>
                          <a:pt x="1606677" y="88356"/>
                          <a:pt x="1659541" y="86355"/>
                          <a:pt x="1712500" y="84641"/>
                        </a:cubicBezTo>
                        <a:cubicBezTo>
                          <a:pt x="1765459" y="83022"/>
                          <a:pt x="1818418" y="81974"/>
                          <a:pt x="1871377" y="81402"/>
                        </a:cubicBezTo>
                        <a:cubicBezTo>
                          <a:pt x="1880235" y="81307"/>
                          <a:pt x="1889093" y="81307"/>
                          <a:pt x="1898047" y="81212"/>
                        </a:cubicBezTo>
                        <a:cubicBezTo>
                          <a:pt x="1942148" y="80831"/>
                          <a:pt x="1986153" y="80736"/>
                          <a:pt x="2030254" y="81117"/>
                        </a:cubicBezTo>
                        <a:cubicBezTo>
                          <a:pt x="2030254" y="81117"/>
                          <a:pt x="2030254" y="81117"/>
                          <a:pt x="2030349" y="81117"/>
                        </a:cubicBezTo>
                        <a:cubicBezTo>
                          <a:pt x="2200561" y="81402"/>
                          <a:pt x="2370773" y="87022"/>
                          <a:pt x="2540222" y="97690"/>
                        </a:cubicBezTo>
                        <a:cubicBezTo>
                          <a:pt x="2540794" y="97690"/>
                          <a:pt x="2541461" y="97690"/>
                          <a:pt x="2542032" y="97785"/>
                        </a:cubicBezTo>
                        <a:lnTo>
                          <a:pt x="2542032" y="96833"/>
                        </a:lnTo>
                        <a:cubicBezTo>
                          <a:pt x="2541461" y="96833"/>
                          <a:pt x="2540794" y="96833"/>
                          <a:pt x="2540222" y="96738"/>
                        </a:cubicBezTo>
                        <a:cubicBezTo>
                          <a:pt x="2370868" y="84069"/>
                          <a:pt x="2200751" y="76449"/>
                          <a:pt x="2030159" y="7416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5" name="Vrije vorm: vorm 18524">
                    <a:extLst>
                      <a:ext uri="{FF2B5EF4-FFF2-40B4-BE49-F238E27FC236}">
                        <a16:creationId xmlns:a16="http://schemas.microsoft.com/office/drawing/2014/main" id="{A6F8ACD4-D18A-FBA4-8D96-8C39463F3D0F}"/>
                      </a:ext>
                    </a:extLst>
                  </p:cNvPr>
                  <p:cNvSpPr/>
                  <p:nvPr/>
                </p:nvSpPr>
                <p:spPr>
                  <a:xfrm>
                    <a:off x="7440175" y="1811792"/>
                    <a:ext cx="583120" cy="21737"/>
                  </a:xfrm>
                  <a:custGeom>
                    <a:avLst/>
                    <a:gdLst>
                      <a:gd name="connsiteX0" fmla="*/ 441770 w 583120"/>
                      <a:gd name="connsiteY0" fmla="*/ 6688 h 21737"/>
                      <a:gd name="connsiteX1" fmla="*/ 135065 w 583120"/>
                      <a:gd name="connsiteY1" fmla="*/ 1069 h 21737"/>
                      <a:gd name="connsiteX2" fmla="*/ 1524 w 583120"/>
                      <a:gd name="connsiteY2" fmla="*/ 9736 h 21737"/>
                      <a:gd name="connsiteX3" fmla="*/ 0 w 583120"/>
                      <a:gd name="connsiteY3" fmla="*/ 11737 h 21737"/>
                      <a:gd name="connsiteX4" fmla="*/ 135065 w 583120"/>
                      <a:gd name="connsiteY4" fmla="*/ 8022 h 21737"/>
                      <a:gd name="connsiteX5" fmla="*/ 135065 w 583120"/>
                      <a:gd name="connsiteY5" fmla="*/ 8022 h 21737"/>
                      <a:gd name="connsiteX6" fmla="*/ 135255 w 583120"/>
                      <a:gd name="connsiteY6" fmla="*/ 8022 h 21737"/>
                      <a:gd name="connsiteX7" fmla="*/ 135255 w 583120"/>
                      <a:gd name="connsiteY7" fmla="*/ 8022 h 21737"/>
                      <a:gd name="connsiteX8" fmla="*/ 211741 w 583120"/>
                      <a:gd name="connsiteY8" fmla="*/ 6974 h 21737"/>
                      <a:gd name="connsiteX9" fmla="*/ 441674 w 583120"/>
                      <a:gd name="connsiteY9" fmla="*/ 13642 h 21737"/>
                      <a:gd name="connsiteX10" fmla="*/ 442055 w 583120"/>
                      <a:gd name="connsiteY10" fmla="*/ 13642 h 21737"/>
                      <a:gd name="connsiteX11" fmla="*/ 583121 w 583120"/>
                      <a:gd name="connsiteY11" fmla="*/ 21738 h 21737"/>
                      <a:gd name="connsiteX12" fmla="*/ 441579 w 583120"/>
                      <a:gd name="connsiteY12" fmla="*/ 6688 h 217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583120" h="21737">
                        <a:moveTo>
                          <a:pt x="441770" y="6688"/>
                        </a:moveTo>
                        <a:cubicBezTo>
                          <a:pt x="339852" y="402"/>
                          <a:pt x="237458" y="-1408"/>
                          <a:pt x="135065" y="1069"/>
                        </a:cubicBezTo>
                        <a:cubicBezTo>
                          <a:pt x="90392" y="3069"/>
                          <a:pt x="45910" y="6117"/>
                          <a:pt x="1524" y="9736"/>
                        </a:cubicBezTo>
                        <a:cubicBezTo>
                          <a:pt x="1048" y="10403"/>
                          <a:pt x="476" y="11070"/>
                          <a:pt x="0" y="11737"/>
                        </a:cubicBezTo>
                        <a:cubicBezTo>
                          <a:pt x="44958" y="9736"/>
                          <a:pt x="90011" y="8308"/>
                          <a:pt x="135065" y="8022"/>
                        </a:cubicBezTo>
                        <a:lnTo>
                          <a:pt x="135065" y="8022"/>
                        </a:lnTo>
                        <a:cubicBezTo>
                          <a:pt x="135065" y="8022"/>
                          <a:pt x="135160" y="8022"/>
                          <a:pt x="135255" y="8022"/>
                        </a:cubicBezTo>
                        <a:cubicBezTo>
                          <a:pt x="135255" y="8022"/>
                          <a:pt x="135255" y="8022"/>
                          <a:pt x="135255" y="8022"/>
                        </a:cubicBezTo>
                        <a:cubicBezTo>
                          <a:pt x="160782" y="7355"/>
                          <a:pt x="186214" y="7069"/>
                          <a:pt x="211741" y="6974"/>
                        </a:cubicBezTo>
                        <a:cubicBezTo>
                          <a:pt x="288512" y="6688"/>
                          <a:pt x="365284" y="8974"/>
                          <a:pt x="441674" y="13642"/>
                        </a:cubicBezTo>
                        <a:cubicBezTo>
                          <a:pt x="441770" y="13642"/>
                          <a:pt x="441960" y="13642"/>
                          <a:pt x="442055" y="13642"/>
                        </a:cubicBezTo>
                        <a:cubicBezTo>
                          <a:pt x="489109" y="15451"/>
                          <a:pt x="536162" y="18118"/>
                          <a:pt x="583121" y="21738"/>
                        </a:cubicBezTo>
                        <a:cubicBezTo>
                          <a:pt x="536258" y="15737"/>
                          <a:pt x="489014" y="10784"/>
                          <a:pt x="441579" y="668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6" name="Vrije vorm: vorm 18525">
                    <a:extLst>
                      <a:ext uri="{FF2B5EF4-FFF2-40B4-BE49-F238E27FC236}">
                        <a16:creationId xmlns:a16="http://schemas.microsoft.com/office/drawing/2014/main" id="{2A457FAA-E49A-CA12-0CAD-97923908968D}"/>
                      </a:ext>
                    </a:extLst>
                  </p:cNvPr>
                  <p:cNvSpPr/>
                  <p:nvPr/>
                </p:nvSpPr>
                <p:spPr>
                  <a:xfrm>
                    <a:off x="8241418" y="1767141"/>
                    <a:ext cx="832103" cy="37189"/>
                  </a:xfrm>
                  <a:custGeom>
                    <a:avLst/>
                    <a:gdLst>
                      <a:gd name="connsiteX0" fmla="*/ 241649 w 832103"/>
                      <a:gd name="connsiteY0" fmla="*/ 32290 h 37189"/>
                      <a:gd name="connsiteX1" fmla="*/ 392240 w 832103"/>
                      <a:gd name="connsiteY1" fmla="*/ 37148 h 37189"/>
                      <a:gd name="connsiteX2" fmla="*/ 436054 w 832103"/>
                      <a:gd name="connsiteY2" fmla="*/ 37148 h 37189"/>
                      <a:gd name="connsiteX3" fmla="*/ 442532 w 832103"/>
                      <a:gd name="connsiteY3" fmla="*/ 37148 h 37189"/>
                      <a:gd name="connsiteX4" fmla="*/ 445389 w 832103"/>
                      <a:gd name="connsiteY4" fmla="*/ 37148 h 37189"/>
                      <a:gd name="connsiteX5" fmla="*/ 643795 w 832103"/>
                      <a:gd name="connsiteY5" fmla="*/ 31147 h 37189"/>
                      <a:gd name="connsiteX6" fmla="*/ 644461 w 832103"/>
                      <a:gd name="connsiteY6" fmla="*/ 31147 h 37189"/>
                      <a:gd name="connsiteX7" fmla="*/ 832104 w 832103"/>
                      <a:gd name="connsiteY7" fmla="*/ 17145 h 37189"/>
                      <a:gd name="connsiteX8" fmla="*/ 643890 w 832103"/>
                      <a:gd name="connsiteY8" fmla="*/ 24194 h 37189"/>
                      <a:gd name="connsiteX9" fmla="*/ 241649 w 832103"/>
                      <a:gd name="connsiteY9" fmla="*/ 25337 h 37189"/>
                      <a:gd name="connsiteX10" fmla="*/ 0 w 832103"/>
                      <a:gd name="connsiteY10" fmla="*/ 0 h 37189"/>
                      <a:gd name="connsiteX11" fmla="*/ 239459 w 832103"/>
                      <a:gd name="connsiteY11" fmla="*/ 32195 h 37189"/>
                      <a:gd name="connsiteX12" fmla="*/ 241554 w 832103"/>
                      <a:gd name="connsiteY12" fmla="*/ 32290 h 371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3" h="37189">
                        <a:moveTo>
                          <a:pt x="241649" y="32290"/>
                        </a:moveTo>
                        <a:cubicBezTo>
                          <a:pt x="291751" y="35338"/>
                          <a:pt x="341947" y="36862"/>
                          <a:pt x="392240" y="37148"/>
                        </a:cubicBezTo>
                        <a:cubicBezTo>
                          <a:pt x="406813" y="37243"/>
                          <a:pt x="421481" y="37148"/>
                          <a:pt x="436054" y="37148"/>
                        </a:cubicBezTo>
                        <a:cubicBezTo>
                          <a:pt x="438245" y="37148"/>
                          <a:pt x="440341" y="37148"/>
                          <a:pt x="442532" y="37148"/>
                        </a:cubicBezTo>
                        <a:cubicBezTo>
                          <a:pt x="443484" y="37148"/>
                          <a:pt x="444436" y="37148"/>
                          <a:pt x="445389" y="37148"/>
                        </a:cubicBezTo>
                        <a:cubicBezTo>
                          <a:pt x="511493" y="36576"/>
                          <a:pt x="577786" y="34290"/>
                          <a:pt x="643795" y="31147"/>
                        </a:cubicBezTo>
                        <a:cubicBezTo>
                          <a:pt x="643985" y="31147"/>
                          <a:pt x="644271" y="31147"/>
                          <a:pt x="644461" y="31147"/>
                        </a:cubicBezTo>
                        <a:cubicBezTo>
                          <a:pt x="707136" y="27051"/>
                          <a:pt x="769620" y="22098"/>
                          <a:pt x="832104" y="17145"/>
                        </a:cubicBezTo>
                        <a:cubicBezTo>
                          <a:pt x="769334" y="19812"/>
                          <a:pt x="706565" y="22384"/>
                          <a:pt x="643890" y="24194"/>
                        </a:cubicBezTo>
                        <a:cubicBezTo>
                          <a:pt x="509873" y="30575"/>
                          <a:pt x="375190" y="33528"/>
                          <a:pt x="241649" y="25337"/>
                        </a:cubicBezTo>
                        <a:cubicBezTo>
                          <a:pt x="160401" y="21527"/>
                          <a:pt x="79343" y="13526"/>
                          <a:pt x="0" y="0"/>
                        </a:cubicBezTo>
                        <a:cubicBezTo>
                          <a:pt x="78105" y="15716"/>
                          <a:pt x="158496" y="26003"/>
                          <a:pt x="239459" y="32195"/>
                        </a:cubicBezTo>
                        <a:cubicBezTo>
                          <a:pt x="240125" y="32195"/>
                          <a:pt x="240887" y="32195"/>
                          <a:pt x="241554" y="3229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7" name="Vrije vorm: vorm 18526">
                    <a:extLst>
                      <a:ext uri="{FF2B5EF4-FFF2-40B4-BE49-F238E27FC236}">
                        <a16:creationId xmlns:a16="http://schemas.microsoft.com/office/drawing/2014/main" id="{E4131E22-167F-224E-47F9-FB614796E8C3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83632"/>
                    <a:ext cx="354806" cy="8000"/>
                  </a:xfrm>
                  <a:custGeom>
                    <a:avLst/>
                    <a:gdLst>
                      <a:gd name="connsiteX0" fmla="*/ 135255 w 354806"/>
                      <a:gd name="connsiteY0" fmla="*/ 1048 h 8000"/>
                      <a:gd name="connsiteX1" fmla="*/ 0 w 354806"/>
                      <a:gd name="connsiteY1" fmla="*/ 6477 h 8000"/>
                      <a:gd name="connsiteX2" fmla="*/ 135255 w 354806"/>
                      <a:gd name="connsiteY2" fmla="*/ 8001 h 8000"/>
                      <a:gd name="connsiteX3" fmla="*/ 280035 w 354806"/>
                      <a:gd name="connsiteY3" fmla="*/ 6953 h 8000"/>
                      <a:gd name="connsiteX4" fmla="*/ 354806 w 354806"/>
                      <a:gd name="connsiteY4" fmla="*/ 6953 h 8000"/>
                      <a:gd name="connsiteX5" fmla="*/ 354806 w 354806"/>
                      <a:gd name="connsiteY5" fmla="*/ 0 h 8000"/>
                      <a:gd name="connsiteX6" fmla="*/ 352996 w 354806"/>
                      <a:gd name="connsiteY6" fmla="*/ 0 h 8000"/>
                      <a:gd name="connsiteX7" fmla="*/ 135255 w 354806"/>
                      <a:gd name="connsiteY7" fmla="*/ 1048 h 8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806" h="8000">
                        <a:moveTo>
                          <a:pt x="135255" y="1048"/>
                        </a:moveTo>
                        <a:cubicBezTo>
                          <a:pt x="90202" y="2667"/>
                          <a:pt x="45053" y="4477"/>
                          <a:pt x="0" y="6477"/>
                        </a:cubicBezTo>
                        <a:cubicBezTo>
                          <a:pt x="45149" y="6858"/>
                          <a:pt x="90202" y="7334"/>
                          <a:pt x="135255" y="8001"/>
                        </a:cubicBezTo>
                        <a:cubicBezTo>
                          <a:pt x="183547" y="7429"/>
                          <a:pt x="231743" y="7144"/>
                          <a:pt x="280035" y="6953"/>
                        </a:cubicBezTo>
                        <a:cubicBezTo>
                          <a:pt x="304991" y="6953"/>
                          <a:pt x="329851" y="6953"/>
                          <a:pt x="354806" y="6953"/>
                        </a:cubicBezTo>
                        <a:lnTo>
                          <a:pt x="354806" y="0"/>
                        </a:lnTo>
                        <a:cubicBezTo>
                          <a:pt x="354235" y="0"/>
                          <a:pt x="353568" y="0"/>
                          <a:pt x="352996" y="0"/>
                        </a:cubicBezTo>
                        <a:cubicBezTo>
                          <a:pt x="280416" y="0"/>
                          <a:pt x="207836" y="286"/>
                          <a:pt x="135255" y="1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8" name="Vrije vorm: vorm 18527">
                    <a:extLst>
                      <a:ext uri="{FF2B5EF4-FFF2-40B4-BE49-F238E27FC236}">
                        <a16:creationId xmlns:a16="http://schemas.microsoft.com/office/drawing/2014/main" id="{B279411A-F44B-F5AD-D28E-022BBC8E26A6}"/>
                      </a:ext>
                    </a:extLst>
                  </p:cNvPr>
                  <p:cNvSpPr/>
                  <p:nvPr/>
                </p:nvSpPr>
                <p:spPr>
                  <a:xfrm>
                    <a:off x="7436936" y="1950600"/>
                    <a:ext cx="1176242" cy="42720"/>
                  </a:xfrm>
                  <a:custGeom>
                    <a:avLst/>
                    <a:gdLst>
                      <a:gd name="connsiteX0" fmla="*/ 278511 w 1176242"/>
                      <a:gd name="connsiteY0" fmla="*/ 7136 h 42720"/>
                      <a:gd name="connsiteX1" fmla="*/ 278511 w 1176242"/>
                      <a:gd name="connsiteY1" fmla="*/ 7136 h 42720"/>
                      <a:gd name="connsiteX2" fmla="*/ 278511 w 1176242"/>
                      <a:gd name="connsiteY2" fmla="*/ 7136 h 42720"/>
                      <a:gd name="connsiteX3" fmla="*/ 432340 w 1176242"/>
                      <a:gd name="connsiteY3" fmla="*/ 9803 h 42720"/>
                      <a:gd name="connsiteX4" fmla="*/ 470726 w 1176242"/>
                      <a:gd name="connsiteY4" fmla="*/ 11613 h 42720"/>
                      <a:gd name="connsiteX5" fmla="*/ 509016 w 1176242"/>
                      <a:gd name="connsiteY5" fmla="*/ 13804 h 42720"/>
                      <a:gd name="connsiteX6" fmla="*/ 585407 w 1176242"/>
                      <a:gd name="connsiteY6" fmla="*/ 19328 h 42720"/>
                      <a:gd name="connsiteX7" fmla="*/ 890397 w 1176242"/>
                      <a:gd name="connsiteY7" fmla="*/ 41426 h 42720"/>
                      <a:gd name="connsiteX8" fmla="*/ 890588 w 1176242"/>
                      <a:gd name="connsiteY8" fmla="*/ 41426 h 42720"/>
                      <a:gd name="connsiteX9" fmla="*/ 1033463 w 1176242"/>
                      <a:gd name="connsiteY9" fmla="*/ 41426 h 42720"/>
                      <a:gd name="connsiteX10" fmla="*/ 1176242 w 1176242"/>
                      <a:gd name="connsiteY10" fmla="*/ 29806 h 42720"/>
                      <a:gd name="connsiteX11" fmla="*/ 1033367 w 1176242"/>
                      <a:gd name="connsiteY11" fmla="*/ 37997 h 42720"/>
                      <a:gd name="connsiteX12" fmla="*/ 890397 w 1176242"/>
                      <a:gd name="connsiteY12" fmla="*/ 34378 h 42720"/>
                      <a:gd name="connsiteX13" fmla="*/ 585407 w 1176242"/>
                      <a:gd name="connsiteY13" fmla="*/ 12280 h 42720"/>
                      <a:gd name="connsiteX14" fmla="*/ 509016 w 1176242"/>
                      <a:gd name="connsiteY14" fmla="*/ 6755 h 42720"/>
                      <a:gd name="connsiteX15" fmla="*/ 470726 w 1176242"/>
                      <a:gd name="connsiteY15" fmla="*/ 4564 h 42720"/>
                      <a:gd name="connsiteX16" fmla="*/ 432340 w 1176242"/>
                      <a:gd name="connsiteY16" fmla="*/ 2755 h 42720"/>
                      <a:gd name="connsiteX17" fmla="*/ 278511 w 1176242"/>
                      <a:gd name="connsiteY17" fmla="*/ 88 h 42720"/>
                      <a:gd name="connsiteX18" fmla="*/ 0 w 1176242"/>
                      <a:gd name="connsiteY18" fmla="*/ 16471 h 42720"/>
                      <a:gd name="connsiteX19" fmla="*/ 0 w 1176242"/>
                      <a:gd name="connsiteY19" fmla="*/ 16471 h 42720"/>
                      <a:gd name="connsiteX20" fmla="*/ 0 w 1176242"/>
                      <a:gd name="connsiteY20" fmla="*/ 18280 h 42720"/>
                      <a:gd name="connsiteX21" fmla="*/ 0 w 1176242"/>
                      <a:gd name="connsiteY21" fmla="*/ 18280 h 42720"/>
                      <a:gd name="connsiteX22" fmla="*/ 278511 w 1176242"/>
                      <a:gd name="connsiteY22" fmla="*/ 7041 h 427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1176242" h="42720">
                        <a:moveTo>
                          <a:pt x="278511" y="7136"/>
                        </a:move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278511" y="7136"/>
                          <a:pt x="278511" y="7136"/>
                          <a:pt x="278511" y="7136"/>
                        </a:cubicBezTo>
                        <a:cubicBezTo>
                          <a:pt x="329851" y="6850"/>
                          <a:pt x="381095" y="7708"/>
                          <a:pt x="432340" y="9803"/>
                        </a:cubicBezTo>
                        <a:cubicBezTo>
                          <a:pt x="445103" y="10470"/>
                          <a:pt x="457962" y="10946"/>
                          <a:pt x="470726" y="11613"/>
                        </a:cubicBezTo>
                        <a:lnTo>
                          <a:pt x="509016" y="13804"/>
                        </a:lnTo>
                        <a:cubicBezTo>
                          <a:pt x="534543" y="15518"/>
                          <a:pt x="559975" y="17328"/>
                          <a:pt x="585407" y="19328"/>
                        </a:cubicBezTo>
                        <a:cubicBezTo>
                          <a:pt x="687134" y="27234"/>
                          <a:pt x="788480" y="37045"/>
                          <a:pt x="890397" y="41426"/>
                        </a:cubicBezTo>
                        <a:cubicBezTo>
                          <a:pt x="890397" y="41426"/>
                          <a:pt x="890492" y="41426"/>
                          <a:pt x="890588" y="41426"/>
                        </a:cubicBezTo>
                        <a:cubicBezTo>
                          <a:pt x="938117" y="42855"/>
                          <a:pt x="985838" y="43426"/>
                          <a:pt x="1033463" y="41426"/>
                        </a:cubicBezTo>
                        <a:cubicBezTo>
                          <a:pt x="1081373" y="39616"/>
                          <a:pt x="1129094" y="35902"/>
                          <a:pt x="1176242" y="29806"/>
                        </a:cubicBezTo>
                        <a:cubicBezTo>
                          <a:pt x="1128808" y="34854"/>
                          <a:pt x="1081088" y="37426"/>
                          <a:pt x="1033367" y="37997"/>
                        </a:cubicBezTo>
                        <a:cubicBezTo>
                          <a:pt x="985647" y="38759"/>
                          <a:pt x="937927" y="36949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cubicBezTo>
                          <a:pt x="0" y="16471"/>
                          <a:pt x="0" y="16471"/>
                          <a:pt x="0" y="16471"/>
                        </a:cubicBezTo>
                        <a:lnTo>
                          <a:pt x="0" y="18280"/>
                        </a:lnTo>
                        <a:lnTo>
                          <a:pt x="0" y="18280"/>
                        </a:ln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29" name="Vrije vorm: vorm 18528">
                    <a:extLst>
                      <a:ext uri="{FF2B5EF4-FFF2-40B4-BE49-F238E27FC236}">
                        <a16:creationId xmlns:a16="http://schemas.microsoft.com/office/drawing/2014/main" id="{1865DBDA-0789-20B3-41F0-474A7ADAE161}"/>
                      </a:ext>
                    </a:extLst>
                  </p:cNvPr>
                  <p:cNvSpPr/>
                  <p:nvPr/>
                </p:nvSpPr>
                <p:spPr>
                  <a:xfrm>
                    <a:off x="8916073" y="1965928"/>
                    <a:ext cx="219932" cy="16002"/>
                  </a:xfrm>
                  <a:custGeom>
                    <a:avLst/>
                    <a:gdLst>
                      <a:gd name="connsiteX0" fmla="*/ 170307 w 219932"/>
                      <a:gd name="connsiteY0" fmla="*/ 6858 h 16002"/>
                      <a:gd name="connsiteX1" fmla="*/ 170783 w 219932"/>
                      <a:gd name="connsiteY1" fmla="*/ 6858 h 16002"/>
                      <a:gd name="connsiteX2" fmla="*/ 219932 w 219932"/>
                      <a:gd name="connsiteY2" fmla="*/ 381 h 16002"/>
                      <a:gd name="connsiteX3" fmla="*/ 170021 w 219932"/>
                      <a:gd name="connsiteY3" fmla="*/ 0 h 16002"/>
                      <a:gd name="connsiteX4" fmla="*/ 63913 w 219932"/>
                      <a:gd name="connsiteY4" fmla="*/ 7429 h 16002"/>
                      <a:gd name="connsiteX5" fmla="*/ 0 w 219932"/>
                      <a:gd name="connsiteY5" fmla="*/ 16002 h 16002"/>
                      <a:gd name="connsiteX6" fmla="*/ 64294 w 219932"/>
                      <a:gd name="connsiteY6" fmla="*/ 14383 h 16002"/>
                      <a:gd name="connsiteX7" fmla="*/ 170021 w 219932"/>
                      <a:gd name="connsiteY7" fmla="*/ 6953 h 16002"/>
                      <a:gd name="connsiteX8" fmla="*/ 170402 w 219932"/>
                      <a:gd name="connsiteY8" fmla="*/ 6953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307" y="6858"/>
                        </a:moveTo>
                        <a:cubicBezTo>
                          <a:pt x="170307" y="6858"/>
                          <a:pt x="170593" y="6858"/>
                          <a:pt x="170783" y="6858"/>
                        </a:cubicBezTo>
                        <a:lnTo>
                          <a:pt x="219932" y="381"/>
                        </a:lnTo>
                        <a:lnTo>
                          <a:pt x="170021" y="0"/>
                        </a:lnTo>
                        <a:cubicBezTo>
                          <a:pt x="134588" y="2286"/>
                          <a:pt x="99250" y="4763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431" y="15431"/>
                          <a:pt x="42863" y="14859"/>
                          <a:pt x="64294" y="14383"/>
                        </a:cubicBezTo>
                        <a:cubicBezTo>
                          <a:pt x="99536" y="11716"/>
                          <a:pt x="134779" y="9239"/>
                          <a:pt x="170021" y="6953"/>
                        </a:cubicBezTo>
                        <a:lnTo>
                          <a:pt x="170402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0" name="Vrije vorm: vorm 18529">
                    <a:extLst>
                      <a:ext uri="{FF2B5EF4-FFF2-40B4-BE49-F238E27FC236}">
                        <a16:creationId xmlns:a16="http://schemas.microsoft.com/office/drawing/2014/main" id="{EB43CFDE-E294-2ED9-A56C-B24DEE4F051A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66213"/>
                    <a:ext cx="311753" cy="16954"/>
                  </a:xfrm>
                  <a:custGeom>
                    <a:avLst/>
                    <a:gdLst>
                      <a:gd name="connsiteX0" fmla="*/ 242411 w 311753"/>
                      <a:gd name="connsiteY0" fmla="*/ 14859 h 16954"/>
                      <a:gd name="connsiteX1" fmla="*/ 311753 w 311753"/>
                      <a:gd name="connsiteY1" fmla="*/ 16954 h 16954"/>
                      <a:gd name="connsiteX2" fmla="*/ 242411 w 311753"/>
                      <a:gd name="connsiteY2" fmla="*/ 7906 h 16954"/>
                      <a:gd name="connsiteX3" fmla="*/ 91916 w 311753"/>
                      <a:gd name="connsiteY3" fmla="*/ 0 h 16954"/>
                      <a:gd name="connsiteX4" fmla="*/ 0 w 311753"/>
                      <a:gd name="connsiteY4" fmla="*/ 1524 h 16954"/>
                      <a:gd name="connsiteX5" fmla="*/ 91345 w 311753"/>
                      <a:gd name="connsiteY5" fmla="*/ 6953 h 16954"/>
                      <a:gd name="connsiteX6" fmla="*/ 91630 w 311753"/>
                      <a:gd name="connsiteY6" fmla="*/ 6953 h 16954"/>
                      <a:gd name="connsiteX7" fmla="*/ 91916 w 311753"/>
                      <a:gd name="connsiteY7" fmla="*/ 6953 h 16954"/>
                      <a:gd name="connsiteX8" fmla="*/ 242411 w 311753"/>
                      <a:gd name="connsiteY8" fmla="*/ 14859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6954">
                        <a:moveTo>
                          <a:pt x="242411" y="14859"/>
                        </a:moveTo>
                        <a:cubicBezTo>
                          <a:pt x="265557" y="15335"/>
                          <a:pt x="288608" y="16097"/>
                          <a:pt x="311753" y="16954"/>
                        </a:cubicBezTo>
                        <a:cubicBezTo>
                          <a:pt x="288703" y="13716"/>
                          <a:pt x="265557" y="10668"/>
                          <a:pt x="242411" y="7906"/>
                        </a:cubicBez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61246" y="191"/>
                          <a:pt x="30575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91345" y="6953"/>
                          <a:pt x="91535" y="6953"/>
                          <a:pt x="91630" y="6953"/>
                        </a:cubicBezTo>
                        <a:cubicBezTo>
                          <a:pt x="91726" y="6953"/>
                          <a:pt x="91821" y="6953"/>
                          <a:pt x="91916" y="6953"/>
                        </a:cubicBezTo>
                        <a:cubicBezTo>
                          <a:pt x="142208" y="8573"/>
                          <a:pt x="192310" y="11240"/>
                          <a:pt x="242411" y="1485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1" name="Vrije vorm: vorm 18530">
                    <a:extLst>
                      <a:ext uri="{FF2B5EF4-FFF2-40B4-BE49-F238E27FC236}">
                        <a16:creationId xmlns:a16="http://schemas.microsoft.com/office/drawing/2014/main" id="{49FE8C6A-FD20-3E28-B58A-04E0C41EFA61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65439"/>
                    <a:ext cx="295465" cy="10382"/>
                  </a:xfrm>
                  <a:custGeom>
                    <a:avLst/>
                    <a:gdLst>
                      <a:gd name="connsiteX0" fmla="*/ 228886 w 295465"/>
                      <a:gd name="connsiteY0" fmla="*/ 6953 h 10382"/>
                      <a:gd name="connsiteX1" fmla="*/ 228886 w 295465"/>
                      <a:gd name="connsiteY1" fmla="*/ 6953 h 10382"/>
                      <a:gd name="connsiteX2" fmla="*/ 229076 w 295465"/>
                      <a:gd name="connsiteY2" fmla="*/ 6953 h 10382"/>
                      <a:gd name="connsiteX3" fmla="*/ 295466 w 295465"/>
                      <a:gd name="connsiteY3" fmla="*/ 1905 h 10382"/>
                      <a:gd name="connsiteX4" fmla="*/ 228886 w 295465"/>
                      <a:gd name="connsiteY4" fmla="*/ 0 h 10382"/>
                      <a:gd name="connsiteX5" fmla="*/ 86487 w 295465"/>
                      <a:gd name="connsiteY5" fmla="*/ 3429 h 10382"/>
                      <a:gd name="connsiteX6" fmla="*/ 0 w 295465"/>
                      <a:gd name="connsiteY6" fmla="*/ 9049 h 10382"/>
                      <a:gd name="connsiteX7" fmla="*/ 86678 w 295465"/>
                      <a:gd name="connsiteY7" fmla="*/ 10382 h 10382"/>
                      <a:gd name="connsiteX8" fmla="*/ 228886 w 295465"/>
                      <a:gd name="connsiteY8" fmla="*/ 6953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228886" y="6953"/>
                        </a:moveTo>
                        <a:lnTo>
                          <a:pt x="228886" y="6953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8886" y="6953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2" name="Vrije vorm: vorm 18531">
                    <a:extLst>
                      <a:ext uri="{FF2B5EF4-FFF2-40B4-BE49-F238E27FC236}">
                        <a16:creationId xmlns:a16="http://schemas.microsoft.com/office/drawing/2014/main" id="{AD818237-77B6-F92C-866B-7CE5C1BA3FA9}"/>
                      </a:ext>
                    </a:extLst>
                  </p:cNvPr>
                  <p:cNvSpPr/>
                  <p:nvPr/>
                </p:nvSpPr>
                <p:spPr>
                  <a:xfrm>
                    <a:off x="8607368" y="1896872"/>
                    <a:ext cx="994791" cy="17716"/>
                  </a:xfrm>
                  <a:custGeom>
                    <a:avLst/>
                    <a:gdLst>
                      <a:gd name="connsiteX0" fmla="*/ 291465 w 994791"/>
                      <a:gd name="connsiteY0" fmla="*/ 3810 h 17716"/>
                      <a:gd name="connsiteX1" fmla="*/ 145733 w 994791"/>
                      <a:gd name="connsiteY1" fmla="*/ 8477 h 17716"/>
                      <a:gd name="connsiteX2" fmla="*/ 0 w 994791"/>
                      <a:gd name="connsiteY2" fmla="*/ 13144 h 17716"/>
                      <a:gd name="connsiteX3" fmla="*/ 291465 w 994791"/>
                      <a:gd name="connsiteY3" fmla="*/ 17717 h 17716"/>
                      <a:gd name="connsiteX4" fmla="*/ 770858 w 994791"/>
                      <a:gd name="connsiteY4" fmla="*/ 13906 h 17716"/>
                      <a:gd name="connsiteX5" fmla="*/ 994791 w 994791"/>
                      <a:gd name="connsiteY5" fmla="*/ 5144 h 17716"/>
                      <a:gd name="connsiteX6" fmla="*/ 882777 w 994791"/>
                      <a:gd name="connsiteY6" fmla="*/ 2572 h 17716"/>
                      <a:gd name="connsiteX7" fmla="*/ 770858 w 994791"/>
                      <a:gd name="connsiteY7" fmla="*/ 0 h 17716"/>
                      <a:gd name="connsiteX8" fmla="*/ 291465 w 994791"/>
                      <a:gd name="connsiteY8" fmla="*/ 3810 h 17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94791" h="17716">
                        <a:moveTo>
                          <a:pt x="291465" y="3810"/>
                        </a:moveTo>
                        <a:lnTo>
                          <a:pt x="145733" y="8477"/>
                        </a:lnTo>
                        <a:lnTo>
                          <a:pt x="0" y="13144"/>
                        </a:lnTo>
                        <a:lnTo>
                          <a:pt x="291465" y="17717"/>
                        </a:lnTo>
                        <a:lnTo>
                          <a:pt x="770858" y="13906"/>
                        </a:lnTo>
                        <a:lnTo>
                          <a:pt x="994791" y="5144"/>
                        </a:lnTo>
                        <a:lnTo>
                          <a:pt x="882777" y="2572"/>
                        </a:lnTo>
                        <a:lnTo>
                          <a:pt x="770858" y="0"/>
                        </a:lnTo>
                        <a:lnTo>
                          <a:pt x="291465" y="381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3" name="Vrije vorm: vorm 18532">
                    <a:extLst>
                      <a:ext uri="{FF2B5EF4-FFF2-40B4-BE49-F238E27FC236}">
                        <a16:creationId xmlns:a16="http://schemas.microsoft.com/office/drawing/2014/main" id="{C125D799-0E59-9C18-A5EE-82C8ECE71A16}"/>
                      </a:ext>
                    </a:extLst>
                  </p:cNvPr>
                  <p:cNvSpPr/>
                  <p:nvPr/>
                </p:nvSpPr>
                <p:spPr>
                  <a:xfrm>
                    <a:off x="7935380" y="1797716"/>
                    <a:ext cx="2113311" cy="77914"/>
                  </a:xfrm>
                  <a:custGeom>
                    <a:avLst/>
                    <a:gdLst>
                      <a:gd name="connsiteX0" fmla="*/ 2050066 w 2113311"/>
                      <a:gd name="connsiteY0" fmla="*/ 43244 h 77914"/>
                      <a:gd name="connsiteX1" fmla="*/ 1890712 w 2113311"/>
                      <a:gd name="connsiteY1" fmla="*/ 29051 h 77914"/>
                      <a:gd name="connsiteX2" fmla="*/ 1650397 w 2113311"/>
                      <a:gd name="connsiteY2" fmla="*/ 12478 h 77914"/>
                      <a:gd name="connsiteX3" fmla="*/ 1133285 w 2113311"/>
                      <a:gd name="connsiteY3" fmla="*/ 16859 h 77914"/>
                      <a:gd name="connsiteX4" fmla="*/ 875062 w 2113311"/>
                      <a:gd name="connsiteY4" fmla="*/ 28099 h 77914"/>
                      <a:gd name="connsiteX5" fmla="*/ 620458 w 2113311"/>
                      <a:gd name="connsiteY5" fmla="*/ 36100 h 77914"/>
                      <a:gd name="connsiteX6" fmla="*/ 310324 w 2113311"/>
                      <a:gd name="connsiteY6" fmla="*/ 27527 h 77914"/>
                      <a:gd name="connsiteX7" fmla="*/ 100584 w 2113311"/>
                      <a:gd name="connsiteY7" fmla="*/ 9811 h 77914"/>
                      <a:gd name="connsiteX8" fmla="*/ 0 w 2113311"/>
                      <a:gd name="connsiteY8" fmla="*/ 0 h 77914"/>
                      <a:gd name="connsiteX9" fmla="*/ 305752 w 2113311"/>
                      <a:gd name="connsiteY9" fmla="*/ 48101 h 77914"/>
                      <a:gd name="connsiteX10" fmla="*/ 618839 w 2113311"/>
                      <a:gd name="connsiteY10" fmla="*/ 77724 h 77914"/>
                      <a:gd name="connsiteX11" fmla="*/ 635222 w 2113311"/>
                      <a:gd name="connsiteY11" fmla="*/ 77915 h 77914"/>
                      <a:gd name="connsiteX12" fmla="*/ 651605 w 2113311"/>
                      <a:gd name="connsiteY12" fmla="*/ 77915 h 77914"/>
                      <a:gd name="connsiteX13" fmla="*/ 684371 w 2113311"/>
                      <a:gd name="connsiteY13" fmla="*/ 77629 h 77914"/>
                      <a:gd name="connsiteX14" fmla="*/ 749713 w 2113311"/>
                      <a:gd name="connsiteY14" fmla="*/ 75914 h 77914"/>
                      <a:gd name="connsiteX15" fmla="*/ 878967 w 2113311"/>
                      <a:gd name="connsiteY15" fmla="*/ 69628 h 77914"/>
                      <a:gd name="connsiteX16" fmla="*/ 1135285 w 2113311"/>
                      <a:gd name="connsiteY16" fmla="*/ 58388 h 77914"/>
                      <a:gd name="connsiteX17" fmla="*/ 1648397 w 2113311"/>
                      <a:gd name="connsiteY17" fmla="*/ 54007 h 77914"/>
                      <a:gd name="connsiteX18" fmla="*/ 1888808 w 2113311"/>
                      <a:gd name="connsiteY18" fmla="*/ 49816 h 77914"/>
                      <a:gd name="connsiteX19" fmla="*/ 2111502 w 2113311"/>
                      <a:gd name="connsiteY19" fmla="*/ 50673 h 77914"/>
                      <a:gd name="connsiteX20" fmla="*/ 2113312 w 2113311"/>
                      <a:gd name="connsiteY20" fmla="*/ 50673 h 77914"/>
                      <a:gd name="connsiteX21" fmla="*/ 2113312 w 2113311"/>
                      <a:gd name="connsiteY21" fmla="*/ 49244 h 77914"/>
                      <a:gd name="connsiteX22" fmla="*/ 2111502 w 2113311"/>
                      <a:gd name="connsiteY22" fmla="*/ 49054 h 77914"/>
                      <a:gd name="connsiteX23" fmla="*/ 2049970 w 2113311"/>
                      <a:gd name="connsiteY23" fmla="*/ 43148 h 779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113311" h="77914">
                        <a:moveTo>
                          <a:pt x="2050066" y="43244"/>
                        </a:moveTo>
                        <a:cubicBezTo>
                          <a:pt x="1997011" y="38195"/>
                          <a:pt x="1943957" y="33433"/>
                          <a:pt x="1890712" y="29051"/>
                        </a:cubicBezTo>
                        <a:cubicBezTo>
                          <a:pt x="1810798" y="22574"/>
                          <a:pt x="1730693" y="17145"/>
                          <a:pt x="1650397" y="12478"/>
                        </a:cubicBezTo>
                        <a:cubicBezTo>
                          <a:pt x="1478090" y="9811"/>
                          <a:pt x="1305592" y="11525"/>
                          <a:pt x="1133285" y="16859"/>
                        </a:cubicBezTo>
                        <a:cubicBezTo>
                          <a:pt x="1047178" y="19526"/>
                          <a:pt x="960977" y="23527"/>
                          <a:pt x="875062" y="28099"/>
                        </a:cubicBezTo>
                        <a:cubicBezTo>
                          <a:pt x="789242" y="32766"/>
                          <a:pt x="704755" y="37338"/>
                          <a:pt x="620458" y="36100"/>
                        </a:cubicBezTo>
                        <a:cubicBezTo>
                          <a:pt x="517589" y="38481"/>
                          <a:pt x="413861" y="34671"/>
                          <a:pt x="310324" y="27527"/>
                        </a:cubicBezTo>
                        <a:cubicBezTo>
                          <a:pt x="240316" y="22765"/>
                          <a:pt x="170402" y="16478"/>
                          <a:pt x="100584" y="9811"/>
                        </a:cubicBezTo>
                        <a:cubicBezTo>
                          <a:pt x="67056" y="6572"/>
                          <a:pt x="33528" y="3334"/>
                          <a:pt x="0" y="0"/>
                        </a:cubicBezTo>
                        <a:cubicBezTo>
                          <a:pt x="101441" y="17050"/>
                          <a:pt x="202978" y="34100"/>
                          <a:pt x="305752" y="48101"/>
                        </a:cubicBezTo>
                        <a:cubicBezTo>
                          <a:pt x="408527" y="62198"/>
                          <a:pt x="512826" y="73152"/>
                          <a:pt x="618839" y="77724"/>
                        </a:cubicBezTo>
                        <a:lnTo>
                          <a:pt x="635222" y="77915"/>
                        </a:lnTo>
                        <a:lnTo>
                          <a:pt x="651605" y="77915"/>
                        </a:lnTo>
                        <a:cubicBezTo>
                          <a:pt x="662559" y="77819"/>
                          <a:pt x="673418" y="77819"/>
                          <a:pt x="684371" y="77629"/>
                        </a:cubicBezTo>
                        <a:cubicBezTo>
                          <a:pt x="706184" y="77343"/>
                          <a:pt x="727996" y="76676"/>
                          <a:pt x="749713" y="75914"/>
                        </a:cubicBezTo>
                        <a:cubicBezTo>
                          <a:pt x="793147" y="74295"/>
                          <a:pt x="836200" y="71914"/>
                          <a:pt x="878967" y="69628"/>
                        </a:cubicBezTo>
                        <a:cubicBezTo>
                          <a:pt x="964502" y="65056"/>
                          <a:pt x="1049750" y="61055"/>
                          <a:pt x="1135285" y="58388"/>
                        </a:cubicBezTo>
                        <a:cubicBezTo>
                          <a:pt x="1306259" y="53054"/>
                          <a:pt x="1477423" y="51340"/>
                          <a:pt x="1648397" y="54007"/>
                        </a:cubicBezTo>
                        <a:cubicBezTo>
                          <a:pt x="1728407" y="51816"/>
                          <a:pt x="1808607" y="50197"/>
                          <a:pt x="1888808" y="49816"/>
                        </a:cubicBezTo>
                        <a:cubicBezTo>
                          <a:pt x="1963007" y="49340"/>
                          <a:pt x="2037207" y="49816"/>
                          <a:pt x="2111502" y="50673"/>
                        </a:cubicBezTo>
                        <a:cubicBezTo>
                          <a:pt x="2112074" y="50673"/>
                          <a:pt x="2112740" y="50673"/>
                          <a:pt x="2113312" y="50673"/>
                        </a:cubicBezTo>
                        <a:lnTo>
                          <a:pt x="2113312" y="49244"/>
                        </a:lnTo>
                        <a:cubicBezTo>
                          <a:pt x="2112740" y="49244"/>
                          <a:pt x="2112074" y="49149"/>
                          <a:pt x="2111502" y="49054"/>
                        </a:cubicBezTo>
                        <a:cubicBezTo>
                          <a:pt x="2091023" y="46958"/>
                          <a:pt x="2070545" y="45053"/>
                          <a:pt x="2049970" y="43148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4" name="Vrije vorm: vorm 18533">
                    <a:extLst>
                      <a:ext uri="{FF2B5EF4-FFF2-40B4-BE49-F238E27FC236}">
                        <a16:creationId xmlns:a16="http://schemas.microsoft.com/office/drawing/2014/main" id="{71E61944-D411-238F-63BA-755C4C8DDEF6}"/>
                      </a:ext>
                    </a:extLst>
                  </p:cNvPr>
                  <p:cNvSpPr/>
                  <p:nvPr/>
                </p:nvSpPr>
                <p:spPr>
                  <a:xfrm>
                    <a:off x="7437032" y="2009510"/>
                    <a:ext cx="1807273" cy="34427"/>
                  </a:xfrm>
                  <a:custGeom>
                    <a:avLst/>
                    <a:gdLst>
                      <a:gd name="connsiteX0" fmla="*/ 207264 w 1807273"/>
                      <a:gd name="connsiteY0" fmla="*/ 8139 h 34427"/>
                      <a:gd name="connsiteX1" fmla="*/ 481298 w 1807273"/>
                      <a:gd name="connsiteY1" fmla="*/ 16711 h 34427"/>
                      <a:gd name="connsiteX2" fmla="*/ 932974 w 1807273"/>
                      <a:gd name="connsiteY2" fmla="*/ 34237 h 34427"/>
                      <a:gd name="connsiteX3" fmla="*/ 1385697 w 1807273"/>
                      <a:gd name="connsiteY3" fmla="*/ 21855 h 34427"/>
                      <a:gd name="connsiteX4" fmla="*/ 1807274 w 1807273"/>
                      <a:gd name="connsiteY4" fmla="*/ 1566 h 34427"/>
                      <a:gd name="connsiteX5" fmla="*/ 1596200 w 1807273"/>
                      <a:gd name="connsiteY5" fmla="*/ 2328 h 34427"/>
                      <a:gd name="connsiteX6" fmla="*/ 1384554 w 1807273"/>
                      <a:gd name="connsiteY6" fmla="*/ 7948 h 34427"/>
                      <a:gd name="connsiteX7" fmla="*/ 933450 w 1807273"/>
                      <a:gd name="connsiteY7" fmla="*/ 20331 h 34427"/>
                      <a:gd name="connsiteX8" fmla="*/ 482727 w 1807273"/>
                      <a:gd name="connsiteY8" fmla="*/ 2900 h 34427"/>
                      <a:gd name="connsiteX9" fmla="*/ 207264 w 1807273"/>
                      <a:gd name="connsiteY9" fmla="*/ 1281 h 34427"/>
                      <a:gd name="connsiteX10" fmla="*/ 207264 w 1807273"/>
                      <a:gd name="connsiteY10" fmla="*/ 1281 h 34427"/>
                      <a:gd name="connsiteX11" fmla="*/ 0 w 1807273"/>
                      <a:gd name="connsiteY11" fmla="*/ 14711 h 34427"/>
                      <a:gd name="connsiteX12" fmla="*/ 0 w 1807273"/>
                      <a:gd name="connsiteY12" fmla="*/ 14711 h 34427"/>
                      <a:gd name="connsiteX13" fmla="*/ 0 w 1807273"/>
                      <a:gd name="connsiteY13" fmla="*/ 16426 h 34427"/>
                      <a:gd name="connsiteX14" fmla="*/ 0 w 1807273"/>
                      <a:gd name="connsiteY14" fmla="*/ 16426 h 34427"/>
                      <a:gd name="connsiteX15" fmla="*/ 207359 w 1807273"/>
                      <a:gd name="connsiteY15" fmla="*/ 8234 h 3442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07273" h="34427">
                        <a:moveTo>
                          <a:pt x="207264" y="8139"/>
                        </a:moveTo>
                        <a:cubicBezTo>
                          <a:pt x="298799" y="8043"/>
                          <a:pt x="390049" y="11758"/>
                          <a:pt x="481298" y="16711"/>
                        </a:cubicBezTo>
                        <a:cubicBezTo>
                          <a:pt x="631412" y="22998"/>
                          <a:pt x="781717" y="32618"/>
                          <a:pt x="932974" y="34237"/>
                        </a:cubicBezTo>
                        <a:cubicBezTo>
                          <a:pt x="1084231" y="35666"/>
                          <a:pt x="1235202" y="28808"/>
                          <a:pt x="1385697" y="21855"/>
                        </a:cubicBezTo>
                        <a:cubicBezTo>
                          <a:pt x="1526096" y="12997"/>
                          <a:pt x="1666399" y="4043"/>
                          <a:pt x="1807274" y="1566"/>
                        </a:cubicBezTo>
                        <a:cubicBezTo>
                          <a:pt x="1736979" y="519"/>
                          <a:pt x="1666589" y="995"/>
                          <a:pt x="1596200" y="2328"/>
                        </a:cubicBezTo>
                        <a:cubicBezTo>
                          <a:pt x="1525619" y="3662"/>
                          <a:pt x="1455039" y="5853"/>
                          <a:pt x="1384554" y="7948"/>
                        </a:cubicBezTo>
                        <a:cubicBezTo>
                          <a:pt x="1234059" y="14901"/>
                          <a:pt x="1083659" y="21759"/>
                          <a:pt x="933450" y="20331"/>
                        </a:cubicBezTo>
                        <a:cubicBezTo>
                          <a:pt x="783241" y="18711"/>
                          <a:pt x="633222" y="9186"/>
                          <a:pt x="482727" y="2900"/>
                        </a:cubicBezTo>
                        <a:cubicBezTo>
                          <a:pt x="391097" y="233"/>
                          <a:pt x="299085" y="-1196"/>
                          <a:pt x="207264" y="1281"/>
                        </a:cubicBezTo>
                        <a:cubicBezTo>
                          <a:pt x="207264" y="1281"/>
                          <a:pt x="207264" y="1281"/>
                          <a:pt x="207264" y="1281"/>
                        </a:cubicBezTo>
                        <a:cubicBezTo>
                          <a:pt x="137922" y="3091"/>
                          <a:pt x="68580" y="7281"/>
                          <a:pt x="0" y="14711"/>
                        </a:cubicBezTo>
                        <a:cubicBezTo>
                          <a:pt x="0" y="14711"/>
                          <a:pt x="0" y="14711"/>
                          <a:pt x="0" y="14711"/>
                        </a:cubicBezTo>
                        <a:lnTo>
                          <a:pt x="0" y="16426"/>
                        </a:lnTo>
                        <a:lnTo>
                          <a:pt x="0" y="16426"/>
                        </a:lnTo>
                        <a:cubicBezTo>
                          <a:pt x="68866" y="10710"/>
                          <a:pt x="138208" y="8329"/>
                          <a:pt x="207359" y="823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5" name="Vrije vorm: vorm 18534">
                    <a:extLst>
                      <a:ext uri="{FF2B5EF4-FFF2-40B4-BE49-F238E27FC236}">
                        <a16:creationId xmlns:a16="http://schemas.microsoft.com/office/drawing/2014/main" id="{983947EF-9E80-7792-7ADF-63445F73CE95}"/>
                      </a:ext>
                    </a:extLst>
                  </p:cNvPr>
                  <p:cNvSpPr/>
                  <p:nvPr/>
                </p:nvSpPr>
                <p:spPr>
                  <a:xfrm>
                    <a:off x="7436746" y="1902348"/>
                    <a:ext cx="1042416" cy="53513"/>
                  </a:xfrm>
                  <a:custGeom>
                    <a:avLst/>
                    <a:gdLst>
                      <a:gd name="connsiteX0" fmla="*/ 52007 w 1042416"/>
                      <a:gd name="connsiteY0" fmla="*/ 37862 h 53513"/>
                      <a:gd name="connsiteX1" fmla="*/ 222504 w 1042416"/>
                      <a:gd name="connsiteY1" fmla="*/ 31099 h 53513"/>
                      <a:gd name="connsiteX2" fmla="*/ 257080 w 1042416"/>
                      <a:gd name="connsiteY2" fmla="*/ 29480 h 53513"/>
                      <a:gd name="connsiteX3" fmla="*/ 274320 w 1042416"/>
                      <a:gd name="connsiteY3" fmla="*/ 28813 h 53513"/>
                      <a:gd name="connsiteX4" fmla="*/ 282988 w 1042416"/>
                      <a:gd name="connsiteY4" fmla="*/ 28432 h 53513"/>
                      <a:gd name="connsiteX5" fmla="*/ 291656 w 1042416"/>
                      <a:gd name="connsiteY5" fmla="*/ 28432 h 53513"/>
                      <a:gd name="connsiteX6" fmla="*/ 326327 w 1042416"/>
                      <a:gd name="connsiteY6" fmla="*/ 27765 h 53513"/>
                      <a:gd name="connsiteX7" fmla="*/ 343662 w 1042416"/>
                      <a:gd name="connsiteY7" fmla="*/ 27765 h 53513"/>
                      <a:gd name="connsiteX8" fmla="*/ 360998 w 1042416"/>
                      <a:gd name="connsiteY8" fmla="*/ 27765 h 53513"/>
                      <a:gd name="connsiteX9" fmla="*/ 430435 w 1042416"/>
                      <a:gd name="connsiteY9" fmla="*/ 29289 h 53513"/>
                      <a:gd name="connsiteX10" fmla="*/ 465201 w 1042416"/>
                      <a:gd name="connsiteY10" fmla="*/ 30718 h 53513"/>
                      <a:gd name="connsiteX11" fmla="*/ 482537 w 1042416"/>
                      <a:gd name="connsiteY11" fmla="*/ 31480 h 53513"/>
                      <a:gd name="connsiteX12" fmla="*/ 499872 w 1042416"/>
                      <a:gd name="connsiteY12" fmla="*/ 32433 h 53513"/>
                      <a:gd name="connsiteX13" fmla="*/ 778574 w 1042416"/>
                      <a:gd name="connsiteY13" fmla="*/ 52149 h 53513"/>
                      <a:gd name="connsiteX14" fmla="*/ 1042416 w 1042416"/>
                      <a:gd name="connsiteY14" fmla="*/ 50625 h 53513"/>
                      <a:gd name="connsiteX15" fmla="*/ 976979 w 1042416"/>
                      <a:gd name="connsiteY15" fmla="*/ 45768 h 53513"/>
                      <a:gd name="connsiteX16" fmla="*/ 783050 w 1042416"/>
                      <a:gd name="connsiteY16" fmla="*/ 24527 h 53513"/>
                      <a:gd name="connsiteX17" fmla="*/ 503206 w 1042416"/>
                      <a:gd name="connsiteY17" fmla="*/ 4715 h 53513"/>
                      <a:gd name="connsiteX18" fmla="*/ 485585 w 1042416"/>
                      <a:gd name="connsiteY18" fmla="*/ 3762 h 53513"/>
                      <a:gd name="connsiteX19" fmla="*/ 467963 w 1042416"/>
                      <a:gd name="connsiteY19" fmla="*/ 3000 h 53513"/>
                      <a:gd name="connsiteX20" fmla="*/ 432626 w 1042416"/>
                      <a:gd name="connsiteY20" fmla="*/ 1572 h 53513"/>
                      <a:gd name="connsiteX21" fmla="*/ 361664 w 1042416"/>
                      <a:gd name="connsiteY21" fmla="*/ 143 h 53513"/>
                      <a:gd name="connsiteX22" fmla="*/ 343948 w 1042416"/>
                      <a:gd name="connsiteY22" fmla="*/ 143 h 53513"/>
                      <a:gd name="connsiteX23" fmla="*/ 326136 w 1042416"/>
                      <a:gd name="connsiteY23" fmla="*/ 143 h 53513"/>
                      <a:gd name="connsiteX24" fmla="*/ 290513 w 1042416"/>
                      <a:gd name="connsiteY24" fmla="*/ 714 h 53513"/>
                      <a:gd name="connsiteX25" fmla="*/ 281654 w 1042416"/>
                      <a:gd name="connsiteY25" fmla="*/ 714 h 53513"/>
                      <a:gd name="connsiteX26" fmla="*/ 272796 w 1042416"/>
                      <a:gd name="connsiteY26" fmla="*/ 1191 h 53513"/>
                      <a:gd name="connsiteX27" fmla="*/ 254984 w 1042416"/>
                      <a:gd name="connsiteY27" fmla="*/ 1953 h 53513"/>
                      <a:gd name="connsiteX28" fmla="*/ 219361 w 1042416"/>
                      <a:gd name="connsiteY28" fmla="*/ 3667 h 53513"/>
                      <a:gd name="connsiteX29" fmla="*/ 49911 w 1042416"/>
                      <a:gd name="connsiteY29" fmla="*/ 24241 h 53513"/>
                      <a:gd name="connsiteX30" fmla="*/ 0 w 1042416"/>
                      <a:gd name="connsiteY30" fmla="*/ 29575 h 53513"/>
                      <a:gd name="connsiteX31" fmla="*/ 0 w 1042416"/>
                      <a:gd name="connsiteY31" fmla="*/ 39291 h 53513"/>
                      <a:gd name="connsiteX32" fmla="*/ 0 w 1042416"/>
                      <a:gd name="connsiteY32" fmla="*/ 39291 h 53513"/>
                      <a:gd name="connsiteX33" fmla="*/ 51816 w 1042416"/>
                      <a:gd name="connsiteY33" fmla="*/ 37957 h 535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</a:cxnLst>
                    <a:rect l="l" t="t" r="r" b="b"/>
                    <a:pathLst>
                      <a:path w="1042416" h="53513">
                        <a:moveTo>
                          <a:pt x="52007" y="37862"/>
                        </a:moveTo>
                        <a:cubicBezTo>
                          <a:pt x="109252" y="35766"/>
                          <a:pt x="166211" y="32242"/>
                          <a:pt x="222504" y="31099"/>
                        </a:cubicBezTo>
                        <a:cubicBezTo>
                          <a:pt x="234029" y="30337"/>
                          <a:pt x="245554" y="29956"/>
                          <a:pt x="257080" y="29480"/>
                        </a:cubicBezTo>
                        <a:lnTo>
                          <a:pt x="274320" y="28813"/>
                        </a:lnTo>
                        <a:lnTo>
                          <a:pt x="282988" y="28432"/>
                        </a:lnTo>
                        <a:lnTo>
                          <a:pt x="291656" y="28432"/>
                        </a:lnTo>
                        <a:cubicBezTo>
                          <a:pt x="291656" y="28432"/>
                          <a:pt x="326327" y="27765"/>
                          <a:pt x="326327" y="27765"/>
                        </a:cubicBezTo>
                        <a:cubicBezTo>
                          <a:pt x="332137" y="27575"/>
                          <a:pt x="337852" y="27765"/>
                          <a:pt x="343662" y="27765"/>
                        </a:cubicBezTo>
                        <a:lnTo>
                          <a:pt x="360998" y="27765"/>
                        </a:lnTo>
                        <a:cubicBezTo>
                          <a:pt x="384143" y="27765"/>
                          <a:pt x="407289" y="28718"/>
                          <a:pt x="430435" y="29289"/>
                        </a:cubicBezTo>
                        <a:cubicBezTo>
                          <a:pt x="442055" y="29670"/>
                          <a:pt x="453581" y="30242"/>
                          <a:pt x="465201" y="30718"/>
                        </a:cubicBezTo>
                        <a:lnTo>
                          <a:pt x="482537" y="31480"/>
                        </a:lnTo>
                        <a:lnTo>
                          <a:pt x="499872" y="32433"/>
                        </a:lnTo>
                        <a:cubicBezTo>
                          <a:pt x="592550" y="37290"/>
                          <a:pt x="685324" y="45291"/>
                          <a:pt x="778574" y="52149"/>
                        </a:cubicBezTo>
                        <a:cubicBezTo>
                          <a:pt x="866489" y="53959"/>
                          <a:pt x="954786" y="54435"/>
                          <a:pt x="1042416" y="50625"/>
                        </a:cubicBezTo>
                        <a:cubicBezTo>
                          <a:pt x="1020509" y="49292"/>
                          <a:pt x="998696" y="47577"/>
                          <a:pt x="976979" y="45768"/>
                        </a:cubicBezTo>
                        <a:cubicBezTo>
                          <a:pt x="911924" y="40243"/>
                          <a:pt x="847439" y="32718"/>
                          <a:pt x="783050" y="24527"/>
                        </a:cubicBezTo>
                        <a:cubicBezTo>
                          <a:pt x="690277" y="17764"/>
                          <a:pt x="597217" y="9763"/>
                          <a:pt x="503206" y="4715"/>
                        </a:cubicBezTo>
                        <a:lnTo>
                          <a:pt x="485585" y="3762"/>
                        </a:lnTo>
                        <a:lnTo>
                          <a:pt x="467963" y="3000"/>
                        </a:lnTo>
                        <a:cubicBezTo>
                          <a:pt x="456152" y="2524"/>
                          <a:pt x="444437" y="1953"/>
                          <a:pt x="432626" y="1572"/>
                        </a:cubicBezTo>
                        <a:cubicBezTo>
                          <a:pt x="409004" y="1000"/>
                          <a:pt x="385382" y="143"/>
                          <a:pt x="361664" y="143"/>
                        </a:cubicBezTo>
                        <a:lnTo>
                          <a:pt x="343948" y="143"/>
                        </a:lnTo>
                        <a:cubicBezTo>
                          <a:pt x="338042" y="-48"/>
                          <a:pt x="332137" y="-48"/>
                          <a:pt x="326136" y="143"/>
                        </a:cubicBezTo>
                        <a:lnTo>
                          <a:pt x="290513" y="714"/>
                        </a:lnTo>
                        <a:lnTo>
                          <a:pt x="281654" y="714"/>
                        </a:lnTo>
                        <a:cubicBezTo>
                          <a:pt x="281654" y="714"/>
                          <a:pt x="272796" y="1191"/>
                          <a:pt x="272796" y="1191"/>
                        </a:cubicBezTo>
                        <a:lnTo>
                          <a:pt x="254984" y="1953"/>
                        </a:lnTo>
                        <a:cubicBezTo>
                          <a:pt x="243078" y="2524"/>
                          <a:pt x="231267" y="2810"/>
                          <a:pt x="219361" y="3667"/>
                        </a:cubicBezTo>
                        <a:cubicBezTo>
                          <a:pt x="162020" y="9477"/>
                          <a:pt x="106013" y="17574"/>
                          <a:pt x="49911" y="24241"/>
                        </a:cubicBezTo>
                        <a:cubicBezTo>
                          <a:pt x="33338" y="26241"/>
                          <a:pt x="16669" y="27956"/>
                          <a:pt x="0" y="29575"/>
                        </a:cubicBezTo>
                        <a:lnTo>
                          <a:pt x="0" y="39291"/>
                        </a:lnTo>
                        <a:lnTo>
                          <a:pt x="0" y="39291"/>
                        </a:lnTo>
                        <a:cubicBezTo>
                          <a:pt x="17336" y="39005"/>
                          <a:pt x="34576" y="38624"/>
                          <a:pt x="51816" y="3795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6" name="Vrije vorm: vorm 18535">
                    <a:extLst>
                      <a:ext uri="{FF2B5EF4-FFF2-40B4-BE49-F238E27FC236}">
                        <a16:creationId xmlns:a16="http://schemas.microsoft.com/office/drawing/2014/main" id="{69D34400-898F-8B56-8526-BDEB793FA1EC}"/>
                      </a:ext>
                    </a:extLst>
                  </p:cNvPr>
                  <p:cNvSpPr/>
                  <p:nvPr/>
                </p:nvSpPr>
                <p:spPr>
                  <a:xfrm>
                    <a:off x="7523138" y="1976513"/>
                    <a:ext cx="2325606" cy="139147"/>
                  </a:xfrm>
                  <a:custGeom>
                    <a:avLst/>
                    <a:gdLst>
                      <a:gd name="connsiteX0" fmla="*/ 338709 w 2325606"/>
                      <a:gd name="connsiteY0" fmla="*/ 98761 h 139147"/>
                      <a:gd name="connsiteX1" fmla="*/ 560927 w 2325606"/>
                      <a:gd name="connsiteY1" fmla="*/ 95523 h 139147"/>
                      <a:gd name="connsiteX2" fmla="*/ 783908 w 2325606"/>
                      <a:gd name="connsiteY2" fmla="*/ 100000 h 139147"/>
                      <a:gd name="connsiteX3" fmla="*/ 1517904 w 2325606"/>
                      <a:gd name="connsiteY3" fmla="*/ 93237 h 139147"/>
                      <a:gd name="connsiteX4" fmla="*/ 2250948 w 2325606"/>
                      <a:gd name="connsiteY4" fmla="*/ 61042 h 139147"/>
                      <a:gd name="connsiteX5" fmla="*/ 2272284 w 2325606"/>
                      <a:gd name="connsiteY5" fmla="*/ 59518 h 139147"/>
                      <a:gd name="connsiteX6" fmla="*/ 2277999 w 2325606"/>
                      <a:gd name="connsiteY6" fmla="*/ 59042 h 139147"/>
                      <a:gd name="connsiteX7" fmla="*/ 2283905 w 2325606"/>
                      <a:gd name="connsiteY7" fmla="*/ 58280 h 139147"/>
                      <a:gd name="connsiteX8" fmla="*/ 2295430 w 2325606"/>
                      <a:gd name="connsiteY8" fmla="*/ 55994 h 139147"/>
                      <a:gd name="connsiteX9" fmla="*/ 2306669 w 2325606"/>
                      <a:gd name="connsiteY9" fmla="*/ 52470 h 139147"/>
                      <a:gd name="connsiteX10" fmla="*/ 2317337 w 2325606"/>
                      <a:gd name="connsiteY10" fmla="*/ 46850 h 139147"/>
                      <a:gd name="connsiteX11" fmla="*/ 2319719 w 2325606"/>
                      <a:gd name="connsiteY11" fmla="*/ 44945 h 139147"/>
                      <a:gd name="connsiteX12" fmla="*/ 2321909 w 2325606"/>
                      <a:gd name="connsiteY12" fmla="*/ 42754 h 139147"/>
                      <a:gd name="connsiteX13" fmla="*/ 2323910 w 2325606"/>
                      <a:gd name="connsiteY13" fmla="*/ 39897 h 139147"/>
                      <a:gd name="connsiteX14" fmla="*/ 2325148 w 2325606"/>
                      <a:gd name="connsiteY14" fmla="*/ 36468 h 139147"/>
                      <a:gd name="connsiteX15" fmla="*/ 2325243 w 2325606"/>
                      <a:gd name="connsiteY15" fmla="*/ 29800 h 139147"/>
                      <a:gd name="connsiteX16" fmla="*/ 2325243 w 2325606"/>
                      <a:gd name="connsiteY16" fmla="*/ 29419 h 139147"/>
                      <a:gd name="connsiteX17" fmla="*/ 2324481 w 2325606"/>
                      <a:gd name="connsiteY17" fmla="*/ 26467 h 139147"/>
                      <a:gd name="connsiteX18" fmla="*/ 2324291 w 2325606"/>
                      <a:gd name="connsiteY18" fmla="*/ 25609 h 139147"/>
                      <a:gd name="connsiteX19" fmla="*/ 2323910 w 2325606"/>
                      <a:gd name="connsiteY19" fmla="*/ 25323 h 139147"/>
                      <a:gd name="connsiteX20" fmla="*/ 2323338 w 2325606"/>
                      <a:gd name="connsiteY20" fmla="*/ 25323 h 139147"/>
                      <a:gd name="connsiteX21" fmla="*/ 2321243 w 2325606"/>
                      <a:gd name="connsiteY21" fmla="*/ 24657 h 139147"/>
                      <a:gd name="connsiteX22" fmla="*/ 2316956 w 2325606"/>
                      <a:gd name="connsiteY22" fmla="*/ 23704 h 139147"/>
                      <a:gd name="connsiteX23" fmla="*/ 2312099 w 2325606"/>
                      <a:gd name="connsiteY23" fmla="*/ 23037 h 139147"/>
                      <a:gd name="connsiteX24" fmla="*/ 2305812 w 2325606"/>
                      <a:gd name="connsiteY24" fmla="*/ 22275 h 139147"/>
                      <a:gd name="connsiteX25" fmla="*/ 2295239 w 2325606"/>
                      <a:gd name="connsiteY25" fmla="*/ 20942 h 139147"/>
                      <a:gd name="connsiteX26" fmla="*/ 2274094 w 2325606"/>
                      <a:gd name="connsiteY26" fmla="*/ 18370 h 139147"/>
                      <a:gd name="connsiteX27" fmla="*/ 2231612 w 2325606"/>
                      <a:gd name="connsiteY27" fmla="*/ 13798 h 139147"/>
                      <a:gd name="connsiteX28" fmla="*/ 2060829 w 2325606"/>
                      <a:gd name="connsiteY28" fmla="*/ 1987 h 139147"/>
                      <a:gd name="connsiteX29" fmla="*/ 2059686 w 2325606"/>
                      <a:gd name="connsiteY29" fmla="*/ 1987 h 139147"/>
                      <a:gd name="connsiteX30" fmla="*/ 1718215 w 2325606"/>
                      <a:gd name="connsiteY30" fmla="*/ 9798 h 139147"/>
                      <a:gd name="connsiteX31" fmla="*/ 2060067 w 2325606"/>
                      <a:gd name="connsiteY31" fmla="*/ 8941 h 139147"/>
                      <a:gd name="connsiteX32" fmla="*/ 2229231 w 2325606"/>
                      <a:gd name="connsiteY32" fmla="*/ 24085 h 139147"/>
                      <a:gd name="connsiteX33" fmla="*/ 2271141 w 2325606"/>
                      <a:gd name="connsiteY33" fmla="*/ 29419 h 139147"/>
                      <a:gd name="connsiteX34" fmla="*/ 2292001 w 2325606"/>
                      <a:gd name="connsiteY34" fmla="*/ 32372 h 139147"/>
                      <a:gd name="connsiteX35" fmla="*/ 2299716 w 2325606"/>
                      <a:gd name="connsiteY35" fmla="*/ 33515 h 139147"/>
                      <a:gd name="connsiteX36" fmla="*/ 2302383 w 2325606"/>
                      <a:gd name="connsiteY36" fmla="*/ 33896 h 139147"/>
                      <a:gd name="connsiteX37" fmla="*/ 2304955 w 2325606"/>
                      <a:gd name="connsiteY37" fmla="*/ 34277 h 139147"/>
                      <a:gd name="connsiteX38" fmla="*/ 2306288 w 2325606"/>
                      <a:gd name="connsiteY38" fmla="*/ 34468 h 139147"/>
                      <a:gd name="connsiteX39" fmla="*/ 2306669 w 2325606"/>
                      <a:gd name="connsiteY39" fmla="*/ 34468 h 139147"/>
                      <a:gd name="connsiteX40" fmla="*/ 2307336 w 2325606"/>
                      <a:gd name="connsiteY40" fmla="*/ 34658 h 139147"/>
                      <a:gd name="connsiteX41" fmla="*/ 2307527 w 2325606"/>
                      <a:gd name="connsiteY41" fmla="*/ 35039 h 139147"/>
                      <a:gd name="connsiteX42" fmla="*/ 2307431 w 2325606"/>
                      <a:gd name="connsiteY42" fmla="*/ 35515 h 139147"/>
                      <a:gd name="connsiteX43" fmla="*/ 2307336 w 2325606"/>
                      <a:gd name="connsiteY43" fmla="*/ 35610 h 139147"/>
                      <a:gd name="connsiteX44" fmla="*/ 2306860 w 2325606"/>
                      <a:gd name="connsiteY44" fmla="*/ 36182 h 139147"/>
                      <a:gd name="connsiteX45" fmla="*/ 2306003 w 2325606"/>
                      <a:gd name="connsiteY45" fmla="*/ 37039 h 139147"/>
                      <a:gd name="connsiteX46" fmla="*/ 2304764 w 2325606"/>
                      <a:gd name="connsiteY46" fmla="*/ 37896 h 139147"/>
                      <a:gd name="connsiteX47" fmla="*/ 2289715 w 2325606"/>
                      <a:gd name="connsiteY47" fmla="*/ 43612 h 139147"/>
                      <a:gd name="connsiteX48" fmla="*/ 2280476 w 2325606"/>
                      <a:gd name="connsiteY48" fmla="*/ 45231 h 139147"/>
                      <a:gd name="connsiteX49" fmla="*/ 2275808 w 2325606"/>
                      <a:gd name="connsiteY49" fmla="*/ 45707 h 139147"/>
                      <a:gd name="connsiteX50" fmla="*/ 2270855 w 2325606"/>
                      <a:gd name="connsiteY50" fmla="*/ 45993 h 139147"/>
                      <a:gd name="connsiteX51" fmla="*/ 2249519 w 2325606"/>
                      <a:gd name="connsiteY51" fmla="*/ 47041 h 139147"/>
                      <a:gd name="connsiteX52" fmla="*/ 1517428 w 2325606"/>
                      <a:gd name="connsiteY52" fmla="*/ 79235 h 139147"/>
                      <a:gd name="connsiteX53" fmla="*/ 784384 w 2325606"/>
                      <a:gd name="connsiteY53" fmla="*/ 85998 h 139147"/>
                      <a:gd name="connsiteX54" fmla="*/ 561404 w 2325606"/>
                      <a:gd name="connsiteY54" fmla="*/ 85045 h 139147"/>
                      <a:gd name="connsiteX55" fmla="*/ 337852 w 2325606"/>
                      <a:gd name="connsiteY55" fmla="*/ 91713 h 139147"/>
                      <a:gd name="connsiteX56" fmla="*/ 335566 w 2325606"/>
                      <a:gd name="connsiteY56" fmla="*/ 91903 h 139147"/>
                      <a:gd name="connsiteX57" fmla="*/ 117729 w 2325606"/>
                      <a:gd name="connsiteY57" fmla="*/ 120193 h 139147"/>
                      <a:gd name="connsiteX58" fmla="*/ 3143 w 2325606"/>
                      <a:gd name="connsiteY58" fmla="*/ 138671 h 139147"/>
                      <a:gd name="connsiteX59" fmla="*/ 0 w 2325606"/>
                      <a:gd name="connsiteY59" fmla="*/ 139147 h 139147"/>
                      <a:gd name="connsiteX60" fmla="*/ 11906 w 2325606"/>
                      <a:gd name="connsiteY60" fmla="*/ 139147 h 139147"/>
                      <a:gd name="connsiteX61" fmla="*/ 15335 w 2325606"/>
                      <a:gd name="connsiteY61" fmla="*/ 138576 h 139147"/>
                      <a:gd name="connsiteX62" fmla="*/ 118682 w 2325606"/>
                      <a:gd name="connsiteY62" fmla="*/ 123621 h 139147"/>
                      <a:gd name="connsiteX63" fmla="*/ 338709 w 2325606"/>
                      <a:gd name="connsiteY63" fmla="*/ 98666 h 1391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</a:cxnLst>
                    <a:rect l="l" t="t" r="r" b="b"/>
                    <a:pathLst>
                      <a:path w="2325606" h="139147">
                        <a:moveTo>
                          <a:pt x="338709" y="98761"/>
                        </a:moveTo>
                        <a:cubicBezTo>
                          <a:pt x="412528" y="93999"/>
                          <a:pt x="486823" y="94189"/>
                          <a:pt x="560927" y="95523"/>
                        </a:cubicBezTo>
                        <a:cubicBezTo>
                          <a:pt x="635127" y="97047"/>
                          <a:pt x="709517" y="98856"/>
                          <a:pt x="783908" y="100000"/>
                        </a:cubicBezTo>
                        <a:cubicBezTo>
                          <a:pt x="1028510" y="102095"/>
                          <a:pt x="1273302" y="99714"/>
                          <a:pt x="1517904" y="93237"/>
                        </a:cubicBezTo>
                        <a:cubicBezTo>
                          <a:pt x="1762506" y="86665"/>
                          <a:pt x="2006918" y="76092"/>
                          <a:pt x="2250948" y="61042"/>
                        </a:cubicBezTo>
                        <a:lnTo>
                          <a:pt x="2272284" y="59518"/>
                        </a:lnTo>
                        <a:cubicBezTo>
                          <a:pt x="2273999" y="59423"/>
                          <a:pt x="2275999" y="59233"/>
                          <a:pt x="2277999" y="59042"/>
                        </a:cubicBezTo>
                        <a:cubicBezTo>
                          <a:pt x="2279999" y="58852"/>
                          <a:pt x="2281904" y="58566"/>
                          <a:pt x="2283905" y="58280"/>
                        </a:cubicBezTo>
                        <a:cubicBezTo>
                          <a:pt x="2287810" y="57708"/>
                          <a:pt x="2291620" y="56946"/>
                          <a:pt x="2295430" y="55994"/>
                        </a:cubicBezTo>
                        <a:cubicBezTo>
                          <a:pt x="2299240" y="55042"/>
                          <a:pt x="2302955" y="53898"/>
                          <a:pt x="2306669" y="52470"/>
                        </a:cubicBezTo>
                        <a:cubicBezTo>
                          <a:pt x="2310384" y="51041"/>
                          <a:pt x="2314004" y="49136"/>
                          <a:pt x="2317337" y="46850"/>
                        </a:cubicBezTo>
                        <a:lnTo>
                          <a:pt x="2319719" y="44945"/>
                        </a:lnTo>
                        <a:cubicBezTo>
                          <a:pt x="2320480" y="44183"/>
                          <a:pt x="2321147" y="43421"/>
                          <a:pt x="2321909" y="42754"/>
                        </a:cubicBezTo>
                        <a:cubicBezTo>
                          <a:pt x="2322671" y="41992"/>
                          <a:pt x="2323052" y="41230"/>
                          <a:pt x="2323910" y="39897"/>
                        </a:cubicBezTo>
                        <a:cubicBezTo>
                          <a:pt x="2324767" y="38658"/>
                          <a:pt x="2324862" y="37611"/>
                          <a:pt x="2325148" y="36468"/>
                        </a:cubicBezTo>
                        <a:cubicBezTo>
                          <a:pt x="2326005" y="34182"/>
                          <a:pt x="2325434" y="31991"/>
                          <a:pt x="2325243" y="29800"/>
                        </a:cubicBezTo>
                        <a:lnTo>
                          <a:pt x="2325243" y="29419"/>
                        </a:lnTo>
                        <a:cubicBezTo>
                          <a:pt x="2325243" y="29419"/>
                          <a:pt x="2324481" y="26467"/>
                          <a:pt x="2324481" y="26467"/>
                        </a:cubicBezTo>
                        <a:lnTo>
                          <a:pt x="2324291" y="25609"/>
                        </a:lnTo>
                        <a:cubicBezTo>
                          <a:pt x="2324291" y="25609"/>
                          <a:pt x="2324100" y="25419"/>
                          <a:pt x="2323910" y="25323"/>
                        </a:cubicBezTo>
                        <a:lnTo>
                          <a:pt x="2323338" y="25323"/>
                        </a:lnTo>
                        <a:cubicBezTo>
                          <a:pt x="2323338" y="25323"/>
                          <a:pt x="2321243" y="24657"/>
                          <a:pt x="2321243" y="24657"/>
                        </a:cubicBezTo>
                        <a:cubicBezTo>
                          <a:pt x="2319814" y="24371"/>
                          <a:pt x="2318576" y="23895"/>
                          <a:pt x="2316956" y="23704"/>
                        </a:cubicBezTo>
                        <a:lnTo>
                          <a:pt x="2312099" y="23037"/>
                        </a:lnTo>
                        <a:lnTo>
                          <a:pt x="2305812" y="22275"/>
                        </a:lnTo>
                        <a:lnTo>
                          <a:pt x="2295239" y="20942"/>
                        </a:lnTo>
                        <a:cubicBezTo>
                          <a:pt x="2288191" y="20085"/>
                          <a:pt x="2281142" y="19132"/>
                          <a:pt x="2274094" y="18370"/>
                        </a:cubicBezTo>
                        <a:cubicBezTo>
                          <a:pt x="2259902" y="16846"/>
                          <a:pt x="2245805" y="15132"/>
                          <a:pt x="2231612" y="13798"/>
                        </a:cubicBezTo>
                        <a:cubicBezTo>
                          <a:pt x="2174939" y="8179"/>
                          <a:pt x="2117979" y="4178"/>
                          <a:pt x="2060829" y="1987"/>
                        </a:cubicBezTo>
                        <a:cubicBezTo>
                          <a:pt x="2060448" y="1987"/>
                          <a:pt x="2060067" y="1987"/>
                          <a:pt x="2059686" y="1987"/>
                        </a:cubicBezTo>
                        <a:cubicBezTo>
                          <a:pt x="1945767" y="-2299"/>
                          <a:pt x="1831372" y="368"/>
                          <a:pt x="1718215" y="9798"/>
                        </a:cubicBezTo>
                        <a:cubicBezTo>
                          <a:pt x="1832134" y="2654"/>
                          <a:pt x="1946624" y="2273"/>
                          <a:pt x="2060067" y="8941"/>
                        </a:cubicBezTo>
                        <a:cubicBezTo>
                          <a:pt x="2116741" y="12274"/>
                          <a:pt x="2173224" y="17323"/>
                          <a:pt x="2229231" y="24085"/>
                        </a:cubicBezTo>
                        <a:cubicBezTo>
                          <a:pt x="2243233" y="25609"/>
                          <a:pt x="2257139" y="27610"/>
                          <a:pt x="2271141" y="29419"/>
                        </a:cubicBezTo>
                        <a:cubicBezTo>
                          <a:pt x="2278094" y="30277"/>
                          <a:pt x="2285048" y="31324"/>
                          <a:pt x="2292001" y="32372"/>
                        </a:cubicBezTo>
                        <a:lnTo>
                          <a:pt x="2299716" y="33515"/>
                        </a:lnTo>
                        <a:lnTo>
                          <a:pt x="2302383" y="33896"/>
                        </a:lnTo>
                        <a:lnTo>
                          <a:pt x="2304955" y="34277"/>
                        </a:lnTo>
                        <a:lnTo>
                          <a:pt x="2306288" y="34468"/>
                        </a:lnTo>
                        <a:cubicBezTo>
                          <a:pt x="2306288" y="34468"/>
                          <a:pt x="2306479" y="34468"/>
                          <a:pt x="2306669" y="34468"/>
                        </a:cubicBezTo>
                        <a:lnTo>
                          <a:pt x="2307336" y="34658"/>
                        </a:lnTo>
                        <a:cubicBezTo>
                          <a:pt x="2307336" y="34658"/>
                          <a:pt x="2307527" y="34848"/>
                          <a:pt x="2307527" y="35039"/>
                        </a:cubicBezTo>
                        <a:cubicBezTo>
                          <a:pt x="2307527" y="35229"/>
                          <a:pt x="2307527" y="35325"/>
                          <a:pt x="2307431" y="35515"/>
                        </a:cubicBezTo>
                        <a:cubicBezTo>
                          <a:pt x="2307431" y="35515"/>
                          <a:pt x="2307336" y="35706"/>
                          <a:pt x="2307336" y="35610"/>
                        </a:cubicBezTo>
                        <a:cubicBezTo>
                          <a:pt x="2307336" y="35420"/>
                          <a:pt x="2307241" y="35896"/>
                          <a:pt x="2306860" y="36182"/>
                        </a:cubicBezTo>
                        <a:cubicBezTo>
                          <a:pt x="2306574" y="36468"/>
                          <a:pt x="2306288" y="36754"/>
                          <a:pt x="2306003" y="37039"/>
                        </a:cubicBezTo>
                        <a:lnTo>
                          <a:pt x="2304764" y="37896"/>
                        </a:lnTo>
                        <a:cubicBezTo>
                          <a:pt x="2301240" y="40278"/>
                          <a:pt x="2295620" y="42278"/>
                          <a:pt x="2289715" y="43612"/>
                        </a:cubicBezTo>
                        <a:cubicBezTo>
                          <a:pt x="2286762" y="44278"/>
                          <a:pt x="2283619" y="44850"/>
                          <a:pt x="2280476" y="45231"/>
                        </a:cubicBezTo>
                        <a:cubicBezTo>
                          <a:pt x="2278952" y="45421"/>
                          <a:pt x="2277332" y="45612"/>
                          <a:pt x="2275808" y="45707"/>
                        </a:cubicBezTo>
                        <a:cubicBezTo>
                          <a:pt x="2274284" y="45802"/>
                          <a:pt x="2272760" y="45898"/>
                          <a:pt x="2270855" y="45993"/>
                        </a:cubicBezTo>
                        <a:lnTo>
                          <a:pt x="2249519" y="47041"/>
                        </a:lnTo>
                        <a:cubicBezTo>
                          <a:pt x="2005870" y="62090"/>
                          <a:pt x="1761744" y="72663"/>
                          <a:pt x="1517428" y="79235"/>
                        </a:cubicBezTo>
                        <a:cubicBezTo>
                          <a:pt x="1273112" y="85712"/>
                          <a:pt x="1028700" y="88093"/>
                          <a:pt x="784384" y="85998"/>
                        </a:cubicBezTo>
                        <a:cubicBezTo>
                          <a:pt x="710089" y="85998"/>
                          <a:pt x="635794" y="85426"/>
                          <a:pt x="561404" y="85045"/>
                        </a:cubicBezTo>
                        <a:cubicBezTo>
                          <a:pt x="487013" y="84855"/>
                          <a:pt x="412147" y="85807"/>
                          <a:pt x="337852" y="91713"/>
                        </a:cubicBezTo>
                        <a:cubicBezTo>
                          <a:pt x="337090" y="91713"/>
                          <a:pt x="336328" y="91903"/>
                          <a:pt x="335566" y="91903"/>
                        </a:cubicBezTo>
                        <a:cubicBezTo>
                          <a:pt x="262033" y="97904"/>
                          <a:pt x="189643" y="108667"/>
                          <a:pt x="117729" y="120193"/>
                        </a:cubicBezTo>
                        <a:lnTo>
                          <a:pt x="3143" y="138671"/>
                        </a:lnTo>
                        <a:lnTo>
                          <a:pt x="0" y="139147"/>
                        </a:lnTo>
                        <a:lnTo>
                          <a:pt x="11906" y="139147"/>
                        </a:lnTo>
                        <a:cubicBezTo>
                          <a:pt x="11906" y="139147"/>
                          <a:pt x="15335" y="138576"/>
                          <a:pt x="15335" y="138576"/>
                        </a:cubicBezTo>
                        <a:lnTo>
                          <a:pt x="118682" y="123621"/>
                        </a:lnTo>
                        <a:cubicBezTo>
                          <a:pt x="191643" y="113144"/>
                          <a:pt x="264890" y="103429"/>
                          <a:pt x="338709" y="9866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7" name="Vrije vorm: vorm 18536">
                    <a:extLst>
                      <a:ext uri="{FF2B5EF4-FFF2-40B4-BE49-F238E27FC236}">
                        <a16:creationId xmlns:a16="http://schemas.microsoft.com/office/drawing/2014/main" id="{100A8DE8-764D-ECB0-4F5B-DAB085B91944}"/>
                      </a:ext>
                    </a:extLst>
                  </p:cNvPr>
                  <p:cNvSpPr/>
                  <p:nvPr/>
                </p:nvSpPr>
                <p:spPr>
                  <a:xfrm>
                    <a:off x="8034821" y="2095140"/>
                    <a:ext cx="590931" cy="16615"/>
                  </a:xfrm>
                  <a:custGeom>
                    <a:avLst/>
                    <a:gdLst>
                      <a:gd name="connsiteX0" fmla="*/ 485870 w 590931"/>
                      <a:gd name="connsiteY0" fmla="*/ 5757 h 16615"/>
                      <a:gd name="connsiteX1" fmla="*/ 390906 w 590931"/>
                      <a:gd name="connsiteY1" fmla="*/ 1661 h 16615"/>
                      <a:gd name="connsiteX2" fmla="*/ 345948 w 590931"/>
                      <a:gd name="connsiteY2" fmla="*/ 518 h 16615"/>
                      <a:gd name="connsiteX3" fmla="*/ 300895 w 590931"/>
                      <a:gd name="connsiteY3" fmla="*/ 42 h 16615"/>
                      <a:gd name="connsiteX4" fmla="*/ 210693 w 590931"/>
                      <a:gd name="connsiteY4" fmla="*/ 1090 h 16615"/>
                      <a:gd name="connsiteX5" fmla="*/ 89059 w 590931"/>
                      <a:gd name="connsiteY5" fmla="*/ 8996 h 16615"/>
                      <a:gd name="connsiteX6" fmla="*/ 5810 w 590931"/>
                      <a:gd name="connsiteY6" fmla="*/ 16139 h 16615"/>
                      <a:gd name="connsiteX7" fmla="*/ 0 w 590931"/>
                      <a:gd name="connsiteY7" fmla="*/ 16615 h 16615"/>
                      <a:gd name="connsiteX8" fmla="*/ 213931 w 590931"/>
                      <a:gd name="connsiteY8" fmla="*/ 14901 h 16615"/>
                      <a:gd name="connsiteX9" fmla="*/ 263747 w 590931"/>
                      <a:gd name="connsiteY9" fmla="*/ 14044 h 16615"/>
                      <a:gd name="connsiteX10" fmla="*/ 266890 w 590931"/>
                      <a:gd name="connsiteY10" fmla="*/ 14044 h 16615"/>
                      <a:gd name="connsiteX11" fmla="*/ 316706 w 590931"/>
                      <a:gd name="connsiteY11" fmla="*/ 14044 h 16615"/>
                      <a:gd name="connsiteX12" fmla="*/ 590931 w 590931"/>
                      <a:gd name="connsiteY12" fmla="*/ 11853 h 16615"/>
                      <a:gd name="connsiteX13" fmla="*/ 584168 w 590931"/>
                      <a:gd name="connsiteY13" fmla="*/ 11472 h 16615"/>
                      <a:gd name="connsiteX14" fmla="*/ 570166 w 590931"/>
                      <a:gd name="connsiteY14" fmla="*/ 10615 h 16615"/>
                      <a:gd name="connsiteX15" fmla="*/ 485775 w 590931"/>
                      <a:gd name="connsiteY15" fmla="*/ 5852 h 16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590931" h="16615">
                        <a:moveTo>
                          <a:pt x="485870" y="5757"/>
                        </a:moveTo>
                        <a:cubicBezTo>
                          <a:pt x="454247" y="4138"/>
                          <a:pt x="422624" y="2709"/>
                          <a:pt x="390906" y="1661"/>
                        </a:cubicBezTo>
                        <a:cubicBezTo>
                          <a:pt x="375952" y="1090"/>
                          <a:pt x="360902" y="899"/>
                          <a:pt x="345948" y="518"/>
                        </a:cubicBezTo>
                        <a:cubicBezTo>
                          <a:pt x="330898" y="328"/>
                          <a:pt x="315944" y="-53"/>
                          <a:pt x="300895" y="42"/>
                        </a:cubicBezTo>
                        <a:cubicBezTo>
                          <a:pt x="270796" y="-148"/>
                          <a:pt x="240792" y="328"/>
                          <a:pt x="210693" y="1090"/>
                        </a:cubicBezTo>
                        <a:cubicBezTo>
                          <a:pt x="170021" y="2995"/>
                          <a:pt x="129540" y="5757"/>
                          <a:pt x="89059" y="8996"/>
                        </a:cubicBezTo>
                        <a:cubicBezTo>
                          <a:pt x="61246" y="11186"/>
                          <a:pt x="33528" y="13567"/>
                          <a:pt x="5810" y="16139"/>
                        </a:cubicBezTo>
                        <a:cubicBezTo>
                          <a:pt x="3905" y="16330"/>
                          <a:pt x="1905" y="16520"/>
                          <a:pt x="0" y="16615"/>
                        </a:cubicBezTo>
                        <a:lnTo>
                          <a:pt x="213931" y="14901"/>
                        </a:lnTo>
                        <a:cubicBezTo>
                          <a:pt x="230505" y="14425"/>
                          <a:pt x="247174" y="14139"/>
                          <a:pt x="263747" y="14044"/>
                        </a:cubicBezTo>
                        <a:cubicBezTo>
                          <a:pt x="264795" y="14044"/>
                          <a:pt x="265843" y="14044"/>
                          <a:pt x="266890" y="14044"/>
                        </a:cubicBezTo>
                        <a:cubicBezTo>
                          <a:pt x="283464" y="13948"/>
                          <a:pt x="300133" y="14044"/>
                          <a:pt x="316706" y="14044"/>
                        </a:cubicBezTo>
                        <a:lnTo>
                          <a:pt x="590931" y="11853"/>
                        </a:lnTo>
                        <a:cubicBezTo>
                          <a:pt x="588645" y="11758"/>
                          <a:pt x="586454" y="11567"/>
                          <a:pt x="584168" y="11472"/>
                        </a:cubicBezTo>
                        <a:cubicBezTo>
                          <a:pt x="579501" y="11186"/>
                          <a:pt x="574834" y="10900"/>
                          <a:pt x="570166" y="10615"/>
                        </a:cubicBezTo>
                        <a:cubicBezTo>
                          <a:pt x="542068" y="8900"/>
                          <a:pt x="513969" y="7281"/>
                          <a:pt x="485775" y="585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8" name="Vrije vorm: vorm 18537">
                    <a:extLst>
                      <a:ext uri="{FF2B5EF4-FFF2-40B4-BE49-F238E27FC236}">
                        <a16:creationId xmlns:a16="http://schemas.microsoft.com/office/drawing/2014/main" id="{68FA0A61-3134-1387-4BE3-92463E4BA180}"/>
                      </a:ext>
                    </a:extLst>
                  </p:cNvPr>
                  <p:cNvSpPr/>
                  <p:nvPr/>
                </p:nvSpPr>
                <p:spPr>
                  <a:xfrm>
                    <a:off x="9376512" y="2097754"/>
                    <a:ext cx="17811" cy="3238"/>
                  </a:xfrm>
                  <a:custGeom>
                    <a:avLst/>
                    <a:gdLst>
                      <a:gd name="connsiteX0" fmla="*/ 2667 w 17811"/>
                      <a:gd name="connsiteY0" fmla="*/ 2762 h 3238"/>
                      <a:gd name="connsiteX1" fmla="*/ 0 w 17811"/>
                      <a:gd name="connsiteY1" fmla="*/ 3239 h 3238"/>
                      <a:gd name="connsiteX2" fmla="*/ 2858 w 17811"/>
                      <a:gd name="connsiteY2" fmla="*/ 3239 h 3238"/>
                      <a:gd name="connsiteX3" fmla="*/ 5144 w 17811"/>
                      <a:gd name="connsiteY3" fmla="*/ 2762 h 3238"/>
                      <a:gd name="connsiteX4" fmla="*/ 17812 w 17811"/>
                      <a:gd name="connsiteY4" fmla="*/ 0 h 3238"/>
                      <a:gd name="connsiteX5" fmla="*/ 2667 w 17811"/>
                      <a:gd name="connsiteY5" fmla="*/ 2762 h 3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7811" h="3238">
                        <a:moveTo>
                          <a:pt x="2667" y="2762"/>
                        </a:moveTo>
                        <a:cubicBezTo>
                          <a:pt x="1810" y="2953"/>
                          <a:pt x="857" y="3143"/>
                          <a:pt x="0" y="3239"/>
                        </a:cubicBezTo>
                        <a:lnTo>
                          <a:pt x="2858" y="3239"/>
                        </a:lnTo>
                        <a:cubicBezTo>
                          <a:pt x="3620" y="3048"/>
                          <a:pt x="4382" y="2858"/>
                          <a:pt x="5144" y="2762"/>
                        </a:cubicBezTo>
                        <a:cubicBezTo>
                          <a:pt x="9335" y="1810"/>
                          <a:pt x="13621" y="953"/>
                          <a:pt x="17812" y="0"/>
                        </a:cubicBezTo>
                        <a:cubicBezTo>
                          <a:pt x="12764" y="953"/>
                          <a:pt x="7715" y="1905"/>
                          <a:pt x="2667" y="276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39" name="Vrije vorm: vorm 18538">
                    <a:extLst>
                      <a:ext uri="{FF2B5EF4-FFF2-40B4-BE49-F238E27FC236}">
                        <a16:creationId xmlns:a16="http://schemas.microsoft.com/office/drawing/2014/main" id="{2245988D-965F-C706-2BB2-E64FE2513890}"/>
                      </a:ext>
                    </a:extLst>
                  </p:cNvPr>
                  <p:cNvSpPr/>
                  <p:nvPr/>
                </p:nvSpPr>
                <p:spPr>
                  <a:xfrm>
                    <a:off x="9717317" y="2061749"/>
                    <a:ext cx="331660" cy="21240"/>
                  </a:xfrm>
                  <a:custGeom>
                    <a:avLst/>
                    <a:gdLst>
                      <a:gd name="connsiteX0" fmla="*/ 329184 w 331660"/>
                      <a:gd name="connsiteY0" fmla="*/ 0 h 21240"/>
                      <a:gd name="connsiteX1" fmla="*/ 104299 w 331660"/>
                      <a:gd name="connsiteY1" fmla="*/ 7334 h 21240"/>
                      <a:gd name="connsiteX2" fmla="*/ 52292 w 331660"/>
                      <a:gd name="connsiteY2" fmla="*/ 13240 h 21240"/>
                      <a:gd name="connsiteX3" fmla="*/ 0 w 331660"/>
                      <a:gd name="connsiteY3" fmla="*/ 19145 h 21240"/>
                      <a:gd name="connsiteX4" fmla="*/ 105346 w 331660"/>
                      <a:gd name="connsiteY4" fmla="*/ 21241 h 21240"/>
                      <a:gd name="connsiteX5" fmla="*/ 329660 w 331660"/>
                      <a:gd name="connsiteY5" fmla="*/ 13906 h 21240"/>
                      <a:gd name="connsiteX6" fmla="*/ 329851 w 331660"/>
                      <a:gd name="connsiteY6" fmla="*/ 13906 h 21240"/>
                      <a:gd name="connsiteX7" fmla="*/ 331661 w 331660"/>
                      <a:gd name="connsiteY7" fmla="*/ 13811 h 21240"/>
                      <a:gd name="connsiteX8" fmla="*/ 331661 w 331660"/>
                      <a:gd name="connsiteY8" fmla="*/ 191 h 21240"/>
                      <a:gd name="connsiteX9" fmla="*/ 329184 w 331660"/>
                      <a:gd name="connsiteY9" fmla="*/ 191 h 212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31660" h="21240">
                        <a:moveTo>
                          <a:pt x="329184" y="0"/>
                        </a:moveTo>
                        <a:cubicBezTo>
                          <a:pt x="254222" y="1715"/>
                          <a:pt x="179261" y="4191"/>
                          <a:pt x="104299" y="7334"/>
                        </a:cubicBezTo>
                        <a:cubicBezTo>
                          <a:pt x="86963" y="9239"/>
                          <a:pt x="69628" y="11240"/>
                          <a:pt x="52292" y="13240"/>
                        </a:cubicBezTo>
                        <a:cubicBezTo>
                          <a:pt x="34861" y="15240"/>
                          <a:pt x="17335" y="17145"/>
                          <a:pt x="0" y="19145"/>
                        </a:cubicBezTo>
                        <a:cubicBezTo>
                          <a:pt x="35147" y="19717"/>
                          <a:pt x="70199" y="20383"/>
                          <a:pt x="105346" y="21241"/>
                        </a:cubicBezTo>
                        <a:cubicBezTo>
                          <a:pt x="180118" y="18098"/>
                          <a:pt x="254889" y="15621"/>
                          <a:pt x="329660" y="13906"/>
                        </a:cubicBezTo>
                        <a:cubicBezTo>
                          <a:pt x="329660" y="13906"/>
                          <a:pt x="329755" y="13906"/>
                          <a:pt x="329851" y="13906"/>
                        </a:cubicBezTo>
                        <a:cubicBezTo>
                          <a:pt x="330422" y="13906"/>
                          <a:pt x="331089" y="13906"/>
                          <a:pt x="331661" y="13811"/>
                        </a:cubicBezTo>
                        <a:lnTo>
                          <a:pt x="331661" y="191"/>
                        </a:lnTo>
                        <a:cubicBezTo>
                          <a:pt x="330803" y="191"/>
                          <a:pt x="330041" y="191"/>
                          <a:pt x="329184" y="19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0" name="Vrije vorm: vorm 18539">
                    <a:extLst>
                      <a:ext uri="{FF2B5EF4-FFF2-40B4-BE49-F238E27FC236}">
                        <a16:creationId xmlns:a16="http://schemas.microsoft.com/office/drawing/2014/main" id="{FB9DFC34-DD56-1AF4-67DD-B778D9D8183E}"/>
                      </a:ext>
                    </a:extLst>
                  </p:cNvPr>
                  <p:cNvSpPr/>
                  <p:nvPr/>
                </p:nvSpPr>
                <p:spPr>
                  <a:xfrm>
                    <a:off x="8455444" y="1757807"/>
                    <a:ext cx="1591151" cy="20707"/>
                  </a:xfrm>
                  <a:custGeom>
                    <a:avLst/>
                    <a:gdLst>
                      <a:gd name="connsiteX0" fmla="*/ 1591151 w 1591151"/>
                      <a:gd name="connsiteY0" fmla="*/ 17240 h 20707"/>
                      <a:gd name="connsiteX1" fmla="*/ 1174052 w 1591151"/>
                      <a:gd name="connsiteY1" fmla="*/ 4096 h 20707"/>
                      <a:gd name="connsiteX2" fmla="*/ 1174052 w 1591151"/>
                      <a:gd name="connsiteY2" fmla="*/ 4096 h 20707"/>
                      <a:gd name="connsiteX3" fmla="*/ 947547 w 1591151"/>
                      <a:gd name="connsiteY3" fmla="*/ 2857 h 20707"/>
                      <a:gd name="connsiteX4" fmla="*/ 834390 w 1591151"/>
                      <a:gd name="connsiteY4" fmla="*/ 3810 h 20707"/>
                      <a:gd name="connsiteX5" fmla="*/ 760571 w 1591151"/>
                      <a:gd name="connsiteY5" fmla="*/ 5144 h 20707"/>
                      <a:gd name="connsiteX6" fmla="*/ 721328 w 1591151"/>
                      <a:gd name="connsiteY6" fmla="*/ 5905 h 20707"/>
                      <a:gd name="connsiteX7" fmla="*/ 721138 w 1591151"/>
                      <a:gd name="connsiteY7" fmla="*/ 5905 h 20707"/>
                      <a:gd name="connsiteX8" fmla="*/ 494919 w 1591151"/>
                      <a:gd name="connsiteY8" fmla="*/ 12573 h 20707"/>
                      <a:gd name="connsiteX9" fmla="*/ 438436 w 1591151"/>
                      <a:gd name="connsiteY9" fmla="*/ 13525 h 20707"/>
                      <a:gd name="connsiteX10" fmla="*/ 381953 w 1591151"/>
                      <a:gd name="connsiteY10" fmla="*/ 13525 h 20707"/>
                      <a:gd name="connsiteX11" fmla="*/ 269081 w 1591151"/>
                      <a:gd name="connsiteY11" fmla="*/ 11144 h 20707"/>
                      <a:gd name="connsiteX12" fmla="*/ 267557 w 1591151"/>
                      <a:gd name="connsiteY12" fmla="*/ 11144 h 20707"/>
                      <a:gd name="connsiteX13" fmla="*/ 45149 w 1591151"/>
                      <a:gd name="connsiteY13" fmla="*/ 0 h 20707"/>
                      <a:gd name="connsiteX14" fmla="*/ 0 w 1591151"/>
                      <a:gd name="connsiteY14" fmla="*/ 381 h 20707"/>
                      <a:gd name="connsiteX15" fmla="*/ 268415 w 1591151"/>
                      <a:gd name="connsiteY15" fmla="*/ 18193 h 20707"/>
                      <a:gd name="connsiteX16" fmla="*/ 495014 w 1591151"/>
                      <a:gd name="connsiteY16" fmla="*/ 19717 h 20707"/>
                      <a:gd name="connsiteX17" fmla="*/ 721233 w 1591151"/>
                      <a:gd name="connsiteY17" fmla="*/ 13049 h 20707"/>
                      <a:gd name="connsiteX18" fmla="*/ 1173575 w 1591151"/>
                      <a:gd name="connsiteY18" fmla="*/ 11240 h 20707"/>
                      <a:gd name="connsiteX19" fmla="*/ 1591056 w 1591151"/>
                      <a:gd name="connsiteY19" fmla="*/ 17621 h 20707"/>
                      <a:gd name="connsiteX20" fmla="*/ 1591056 w 1591151"/>
                      <a:gd name="connsiteY20" fmla="*/ 17621 h 207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</a:cxnLst>
                    <a:rect l="l" t="t" r="r" b="b"/>
                    <a:pathLst>
                      <a:path w="1591151" h="20707">
                        <a:moveTo>
                          <a:pt x="1591151" y="17240"/>
                        </a:moveTo>
                        <a:cubicBezTo>
                          <a:pt x="1452277" y="11811"/>
                          <a:pt x="1313212" y="7048"/>
                          <a:pt x="1174052" y="4096"/>
                        </a:cubicBezTo>
                        <a:lnTo>
                          <a:pt x="1174052" y="4096"/>
                        </a:lnTo>
                        <a:cubicBezTo>
                          <a:pt x="1098614" y="3143"/>
                          <a:pt x="1023080" y="2667"/>
                          <a:pt x="947547" y="2857"/>
                        </a:cubicBezTo>
                        <a:cubicBezTo>
                          <a:pt x="909828" y="2953"/>
                          <a:pt x="872109" y="3238"/>
                          <a:pt x="834390" y="3810"/>
                        </a:cubicBezTo>
                        <a:cubicBezTo>
                          <a:pt x="809816" y="4096"/>
                          <a:pt x="785241" y="4667"/>
                          <a:pt x="760571" y="5144"/>
                        </a:cubicBezTo>
                        <a:cubicBezTo>
                          <a:pt x="747522" y="5429"/>
                          <a:pt x="734378" y="5525"/>
                          <a:pt x="721328" y="5905"/>
                        </a:cubicBezTo>
                        <a:cubicBezTo>
                          <a:pt x="721328" y="5905"/>
                          <a:pt x="721138" y="5905"/>
                          <a:pt x="721138" y="5905"/>
                        </a:cubicBezTo>
                        <a:cubicBezTo>
                          <a:pt x="645605" y="7620"/>
                          <a:pt x="570262" y="10858"/>
                          <a:pt x="494919" y="12573"/>
                        </a:cubicBezTo>
                        <a:cubicBezTo>
                          <a:pt x="476060" y="13049"/>
                          <a:pt x="457295" y="13335"/>
                          <a:pt x="438436" y="13525"/>
                        </a:cubicBezTo>
                        <a:cubicBezTo>
                          <a:pt x="419576" y="13716"/>
                          <a:pt x="400812" y="13621"/>
                          <a:pt x="381953" y="13525"/>
                        </a:cubicBezTo>
                        <a:cubicBezTo>
                          <a:pt x="344329" y="13240"/>
                          <a:pt x="306705" y="12382"/>
                          <a:pt x="269081" y="11144"/>
                        </a:cubicBezTo>
                        <a:cubicBezTo>
                          <a:pt x="268605" y="11144"/>
                          <a:pt x="268034" y="11144"/>
                          <a:pt x="267557" y="11144"/>
                        </a:cubicBezTo>
                        <a:cubicBezTo>
                          <a:pt x="193262" y="9049"/>
                          <a:pt x="119158" y="5048"/>
                          <a:pt x="45149" y="0"/>
                        </a:cubicBezTo>
                        <a:lnTo>
                          <a:pt x="0" y="381"/>
                        </a:lnTo>
                        <a:cubicBezTo>
                          <a:pt x="89154" y="8096"/>
                          <a:pt x="178499" y="14478"/>
                          <a:pt x="268415" y="18193"/>
                        </a:cubicBezTo>
                        <a:cubicBezTo>
                          <a:pt x="343853" y="20765"/>
                          <a:pt x="419481" y="21526"/>
                          <a:pt x="495014" y="19717"/>
                        </a:cubicBezTo>
                        <a:cubicBezTo>
                          <a:pt x="570548" y="18002"/>
                          <a:pt x="645890" y="14669"/>
                          <a:pt x="721233" y="13049"/>
                        </a:cubicBezTo>
                        <a:cubicBezTo>
                          <a:pt x="872014" y="9430"/>
                          <a:pt x="1022890" y="9334"/>
                          <a:pt x="1173575" y="11240"/>
                        </a:cubicBezTo>
                        <a:cubicBezTo>
                          <a:pt x="1312736" y="11906"/>
                          <a:pt x="1451896" y="14383"/>
                          <a:pt x="1591056" y="17621"/>
                        </a:cubicBezTo>
                        <a:lnTo>
                          <a:pt x="1591056" y="17621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1" name="Vrije vorm: vorm 18540">
                    <a:extLst>
                      <a:ext uri="{FF2B5EF4-FFF2-40B4-BE49-F238E27FC236}">
                        <a16:creationId xmlns:a16="http://schemas.microsoft.com/office/drawing/2014/main" id="{391D7A34-0955-ED00-E5A1-B78D9750AE54}"/>
                      </a:ext>
                    </a:extLst>
                  </p:cNvPr>
                  <p:cNvSpPr/>
                  <p:nvPr/>
                </p:nvSpPr>
                <p:spPr>
                  <a:xfrm>
                    <a:off x="7506754" y="1854792"/>
                    <a:ext cx="2542031" cy="99918"/>
                  </a:xfrm>
                  <a:custGeom>
                    <a:avLst/>
                    <a:gdLst>
                      <a:gd name="connsiteX0" fmla="*/ 2030349 w 2542031"/>
                      <a:gd name="connsiteY0" fmla="*/ 74179 h 99918"/>
                      <a:gd name="connsiteX1" fmla="*/ 2030254 w 2542031"/>
                      <a:gd name="connsiteY1" fmla="*/ 74179 h 99918"/>
                      <a:gd name="connsiteX2" fmla="*/ 1898047 w 2542031"/>
                      <a:gd name="connsiteY2" fmla="*/ 74274 h 99918"/>
                      <a:gd name="connsiteX3" fmla="*/ 1871377 w 2542031"/>
                      <a:gd name="connsiteY3" fmla="*/ 74464 h 99918"/>
                      <a:gd name="connsiteX4" fmla="*/ 1712500 w 2542031"/>
                      <a:gd name="connsiteY4" fmla="*/ 77703 h 99918"/>
                      <a:gd name="connsiteX5" fmla="*/ 1553813 w 2542031"/>
                      <a:gd name="connsiteY5" fmla="*/ 83989 h 99918"/>
                      <a:gd name="connsiteX6" fmla="*/ 1395413 w 2542031"/>
                      <a:gd name="connsiteY6" fmla="*/ 91038 h 99918"/>
                      <a:gd name="connsiteX7" fmla="*/ 1321118 w 2542031"/>
                      <a:gd name="connsiteY7" fmla="*/ 92657 h 99918"/>
                      <a:gd name="connsiteX8" fmla="*/ 1316260 w 2542031"/>
                      <a:gd name="connsiteY8" fmla="*/ 92752 h 99918"/>
                      <a:gd name="connsiteX9" fmla="*/ 1316260 w 2542031"/>
                      <a:gd name="connsiteY9" fmla="*/ 92752 h 99918"/>
                      <a:gd name="connsiteX10" fmla="*/ 1237202 w 2542031"/>
                      <a:gd name="connsiteY10" fmla="*/ 91990 h 99918"/>
                      <a:gd name="connsiteX11" fmla="*/ 1080230 w 2542031"/>
                      <a:gd name="connsiteY11" fmla="*/ 80275 h 99918"/>
                      <a:gd name="connsiteX12" fmla="*/ 924782 w 2542031"/>
                      <a:gd name="connsiteY12" fmla="*/ 59510 h 99918"/>
                      <a:gd name="connsiteX13" fmla="*/ 769049 w 2542031"/>
                      <a:gd name="connsiteY13" fmla="*/ 38650 h 99918"/>
                      <a:gd name="connsiteX14" fmla="*/ 757238 w 2542031"/>
                      <a:gd name="connsiteY14" fmla="*/ 37412 h 99918"/>
                      <a:gd name="connsiteX15" fmla="*/ 0 w 2542031"/>
                      <a:gd name="connsiteY15" fmla="*/ 836 h 99918"/>
                      <a:gd name="connsiteX16" fmla="*/ 767239 w 2542031"/>
                      <a:gd name="connsiteY16" fmla="*/ 45604 h 99918"/>
                      <a:gd name="connsiteX17" fmla="*/ 922687 w 2542031"/>
                      <a:gd name="connsiteY17" fmla="*/ 66463 h 99918"/>
                      <a:gd name="connsiteX18" fmla="*/ 1078516 w 2542031"/>
                      <a:gd name="connsiteY18" fmla="*/ 87228 h 99918"/>
                      <a:gd name="connsiteX19" fmla="*/ 1236631 w 2542031"/>
                      <a:gd name="connsiteY19" fmla="*/ 99039 h 99918"/>
                      <a:gd name="connsiteX20" fmla="*/ 1316260 w 2542031"/>
                      <a:gd name="connsiteY20" fmla="*/ 99896 h 99918"/>
                      <a:gd name="connsiteX21" fmla="*/ 1395794 w 2542031"/>
                      <a:gd name="connsiteY21" fmla="*/ 98182 h 99918"/>
                      <a:gd name="connsiteX22" fmla="*/ 1554385 w 2542031"/>
                      <a:gd name="connsiteY22" fmla="*/ 91133 h 99918"/>
                      <a:gd name="connsiteX23" fmla="*/ 1712786 w 2542031"/>
                      <a:gd name="connsiteY23" fmla="*/ 84847 h 99918"/>
                      <a:gd name="connsiteX24" fmla="*/ 2029968 w 2542031"/>
                      <a:gd name="connsiteY24" fmla="*/ 81322 h 99918"/>
                      <a:gd name="connsiteX25" fmla="*/ 2540222 w 2542031"/>
                      <a:gd name="connsiteY25" fmla="*/ 97896 h 99918"/>
                      <a:gd name="connsiteX26" fmla="*/ 2542032 w 2542031"/>
                      <a:gd name="connsiteY26" fmla="*/ 97991 h 99918"/>
                      <a:gd name="connsiteX27" fmla="*/ 2542032 w 2542031"/>
                      <a:gd name="connsiteY27" fmla="*/ 97039 h 99918"/>
                      <a:gd name="connsiteX28" fmla="*/ 2540222 w 2542031"/>
                      <a:gd name="connsiteY28" fmla="*/ 96943 h 99918"/>
                      <a:gd name="connsiteX29" fmla="*/ 2030349 w 2542031"/>
                      <a:gd name="connsiteY29" fmla="*/ 74369 h 999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</a:cxnLst>
                    <a:rect l="l" t="t" r="r" b="b"/>
                    <a:pathLst>
                      <a:path w="2542031" h="99918">
                        <a:moveTo>
                          <a:pt x="2030349" y="74179"/>
                        </a:moveTo>
                        <a:cubicBezTo>
                          <a:pt x="2030349" y="74179"/>
                          <a:pt x="2030349" y="74179"/>
                          <a:pt x="2030254" y="74179"/>
                        </a:cubicBezTo>
                        <a:cubicBezTo>
                          <a:pt x="1986248" y="73893"/>
                          <a:pt x="1942148" y="73988"/>
                          <a:pt x="1898047" y="74274"/>
                        </a:cubicBezTo>
                        <a:cubicBezTo>
                          <a:pt x="1889189" y="74274"/>
                          <a:pt x="1880330" y="74274"/>
                          <a:pt x="1871377" y="74464"/>
                        </a:cubicBezTo>
                        <a:cubicBezTo>
                          <a:pt x="1818418" y="75036"/>
                          <a:pt x="1765459" y="76084"/>
                          <a:pt x="1712500" y="77703"/>
                        </a:cubicBezTo>
                        <a:cubicBezTo>
                          <a:pt x="1659541" y="79417"/>
                          <a:pt x="1606677" y="81418"/>
                          <a:pt x="1553813" y="83989"/>
                        </a:cubicBezTo>
                        <a:cubicBezTo>
                          <a:pt x="1500950" y="86561"/>
                          <a:pt x="1448181" y="89228"/>
                          <a:pt x="1395413" y="91038"/>
                        </a:cubicBezTo>
                        <a:cubicBezTo>
                          <a:pt x="1370648" y="91800"/>
                          <a:pt x="1345883" y="92371"/>
                          <a:pt x="1321118" y="92657"/>
                        </a:cubicBezTo>
                        <a:cubicBezTo>
                          <a:pt x="1319498" y="92657"/>
                          <a:pt x="1317879" y="92657"/>
                          <a:pt x="1316260" y="92752"/>
                        </a:cubicBezTo>
                        <a:lnTo>
                          <a:pt x="1316260" y="92752"/>
                        </a:lnTo>
                        <a:cubicBezTo>
                          <a:pt x="1289876" y="92943"/>
                          <a:pt x="1263491" y="92752"/>
                          <a:pt x="1237202" y="91990"/>
                        </a:cubicBezTo>
                        <a:cubicBezTo>
                          <a:pt x="1184529" y="90466"/>
                          <a:pt x="1132237" y="86180"/>
                          <a:pt x="1080230" y="80275"/>
                        </a:cubicBezTo>
                        <a:cubicBezTo>
                          <a:pt x="1028224" y="74369"/>
                          <a:pt x="976503" y="66940"/>
                          <a:pt x="924782" y="59510"/>
                        </a:cubicBezTo>
                        <a:cubicBezTo>
                          <a:pt x="873062" y="52081"/>
                          <a:pt x="821150" y="44842"/>
                          <a:pt x="769049" y="38650"/>
                        </a:cubicBezTo>
                        <a:cubicBezTo>
                          <a:pt x="765143" y="38174"/>
                          <a:pt x="761143" y="37793"/>
                          <a:pt x="757238" y="37412"/>
                        </a:cubicBezTo>
                        <a:cubicBezTo>
                          <a:pt x="507206" y="8742"/>
                          <a:pt x="253365" y="-3450"/>
                          <a:pt x="0" y="836"/>
                        </a:cubicBezTo>
                        <a:cubicBezTo>
                          <a:pt x="257365" y="-1164"/>
                          <a:pt x="514731" y="13695"/>
                          <a:pt x="767239" y="45604"/>
                        </a:cubicBezTo>
                        <a:cubicBezTo>
                          <a:pt x="819245" y="51795"/>
                          <a:pt x="870966" y="59034"/>
                          <a:pt x="922687" y="66463"/>
                        </a:cubicBezTo>
                        <a:cubicBezTo>
                          <a:pt x="974408" y="73893"/>
                          <a:pt x="1026224" y="81322"/>
                          <a:pt x="1078516" y="87228"/>
                        </a:cubicBezTo>
                        <a:cubicBezTo>
                          <a:pt x="1130808" y="93229"/>
                          <a:pt x="1183577" y="97515"/>
                          <a:pt x="1236631" y="99039"/>
                        </a:cubicBezTo>
                        <a:cubicBezTo>
                          <a:pt x="1263110" y="99801"/>
                          <a:pt x="1289685" y="99991"/>
                          <a:pt x="1316260" y="99896"/>
                        </a:cubicBezTo>
                        <a:cubicBezTo>
                          <a:pt x="1342739" y="99706"/>
                          <a:pt x="1369314" y="99039"/>
                          <a:pt x="1395794" y="98182"/>
                        </a:cubicBezTo>
                        <a:cubicBezTo>
                          <a:pt x="1448753" y="96467"/>
                          <a:pt x="1501616" y="93705"/>
                          <a:pt x="1554385" y="91133"/>
                        </a:cubicBezTo>
                        <a:cubicBezTo>
                          <a:pt x="1607153" y="88561"/>
                          <a:pt x="1660017" y="86561"/>
                          <a:pt x="1712786" y="84847"/>
                        </a:cubicBezTo>
                        <a:cubicBezTo>
                          <a:pt x="1818418" y="81703"/>
                          <a:pt x="1924241" y="80560"/>
                          <a:pt x="2029968" y="81322"/>
                        </a:cubicBezTo>
                        <a:cubicBezTo>
                          <a:pt x="2200275" y="81608"/>
                          <a:pt x="2370582" y="87228"/>
                          <a:pt x="2540222" y="97896"/>
                        </a:cubicBezTo>
                        <a:cubicBezTo>
                          <a:pt x="2540794" y="97896"/>
                          <a:pt x="2541461" y="97896"/>
                          <a:pt x="2542032" y="97991"/>
                        </a:cubicBezTo>
                        <a:lnTo>
                          <a:pt x="2542032" y="97039"/>
                        </a:lnTo>
                        <a:cubicBezTo>
                          <a:pt x="2541461" y="97039"/>
                          <a:pt x="2540794" y="97039"/>
                          <a:pt x="2540222" y="96943"/>
                        </a:cubicBezTo>
                        <a:cubicBezTo>
                          <a:pt x="2370963" y="84275"/>
                          <a:pt x="2200751" y="76655"/>
                          <a:pt x="2030349" y="7436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2" name="Vrije vorm: vorm 18541">
                    <a:extLst>
                      <a:ext uri="{FF2B5EF4-FFF2-40B4-BE49-F238E27FC236}">
                        <a16:creationId xmlns:a16="http://schemas.microsoft.com/office/drawing/2014/main" id="{649B299E-1A2E-B736-A58B-942A0BD0CAFF}"/>
                      </a:ext>
                    </a:extLst>
                  </p:cNvPr>
                  <p:cNvSpPr/>
                  <p:nvPr/>
                </p:nvSpPr>
                <p:spPr>
                  <a:xfrm>
                    <a:off x="7436936" y="1818743"/>
                    <a:ext cx="586549" cy="21740"/>
                  </a:xfrm>
                  <a:custGeom>
                    <a:avLst/>
                    <a:gdLst>
                      <a:gd name="connsiteX0" fmla="*/ 138589 w 586549"/>
                      <a:gd name="connsiteY0" fmla="*/ 8025 h 21740"/>
                      <a:gd name="connsiteX1" fmla="*/ 444056 w 586549"/>
                      <a:gd name="connsiteY1" fmla="*/ 13645 h 21740"/>
                      <a:gd name="connsiteX2" fmla="*/ 586550 w 586549"/>
                      <a:gd name="connsiteY2" fmla="*/ 21741 h 21740"/>
                      <a:gd name="connsiteX3" fmla="*/ 445484 w 586549"/>
                      <a:gd name="connsiteY3" fmla="*/ 6691 h 21740"/>
                      <a:gd name="connsiteX4" fmla="*/ 445103 w 586549"/>
                      <a:gd name="connsiteY4" fmla="*/ 6691 h 21740"/>
                      <a:gd name="connsiteX5" fmla="*/ 215170 w 586549"/>
                      <a:gd name="connsiteY5" fmla="*/ 24 h 21740"/>
                      <a:gd name="connsiteX6" fmla="*/ 138589 w 586549"/>
                      <a:gd name="connsiteY6" fmla="*/ 1072 h 21740"/>
                      <a:gd name="connsiteX7" fmla="*/ 138398 w 586549"/>
                      <a:gd name="connsiteY7" fmla="*/ 1072 h 21740"/>
                      <a:gd name="connsiteX8" fmla="*/ 138398 w 586549"/>
                      <a:gd name="connsiteY8" fmla="*/ 1072 h 21740"/>
                      <a:gd name="connsiteX9" fmla="*/ 0 w 586549"/>
                      <a:gd name="connsiteY9" fmla="*/ 10120 h 21740"/>
                      <a:gd name="connsiteX10" fmla="*/ 0 w 586549"/>
                      <a:gd name="connsiteY10" fmla="*/ 10120 h 21740"/>
                      <a:gd name="connsiteX11" fmla="*/ 0 w 586549"/>
                      <a:gd name="connsiteY11" fmla="*/ 11930 h 21740"/>
                      <a:gd name="connsiteX12" fmla="*/ 0 w 586549"/>
                      <a:gd name="connsiteY12" fmla="*/ 11930 h 21740"/>
                      <a:gd name="connsiteX13" fmla="*/ 138684 w 586549"/>
                      <a:gd name="connsiteY13" fmla="*/ 8025 h 2174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586549" h="21740">
                        <a:moveTo>
                          <a:pt x="138589" y="8025"/>
                        </a:moveTo>
                        <a:cubicBezTo>
                          <a:pt x="240506" y="5453"/>
                          <a:pt x="342614" y="7358"/>
                          <a:pt x="444056" y="13645"/>
                        </a:cubicBezTo>
                        <a:cubicBezTo>
                          <a:pt x="491585" y="15359"/>
                          <a:pt x="539115" y="18121"/>
                          <a:pt x="586550" y="21741"/>
                        </a:cubicBezTo>
                        <a:cubicBezTo>
                          <a:pt x="539782" y="15835"/>
                          <a:pt x="492728" y="10787"/>
                          <a:pt x="445484" y="6691"/>
                        </a:cubicBezTo>
                        <a:cubicBezTo>
                          <a:pt x="445389" y="6691"/>
                          <a:pt x="445199" y="6691"/>
                          <a:pt x="445103" y="6691"/>
                        </a:cubicBezTo>
                        <a:cubicBezTo>
                          <a:pt x="368713" y="2024"/>
                          <a:pt x="291941" y="-262"/>
                          <a:pt x="215170" y="24"/>
                        </a:cubicBezTo>
                        <a:cubicBezTo>
                          <a:pt x="189643" y="24"/>
                          <a:pt x="164116" y="500"/>
                          <a:pt x="138589" y="1072"/>
                        </a:cubicBezTo>
                        <a:cubicBezTo>
                          <a:pt x="138589" y="1072"/>
                          <a:pt x="138494" y="1072"/>
                          <a:pt x="138398" y="1072"/>
                        </a:cubicBezTo>
                        <a:cubicBezTo>
                          <a:pt x="138398" y="1072"/>
                          <a:pt x="138398" y="1072"/>
                          <a:pt x="138398" y="1072"/>
                        </a:cubicBezTo>
                        <a:cubicBezTo>
                          <a:pt x="92107" y="3072"/>
                          <a:pt x="46006" y="6310"/>
                          <a:pt x="0" y="10120"/>
                        </a:cubicBezTo>
                        <a:lnTo>
                          <a:pt x="0" y="10120"/>
                        </a:lnTo>
                        <a:lnTo>
                          <a:pt x="0" y="11930"/>
                        </a:lnTo>
                        <a:lnTo>
                          <a:pt x="0" y="11930"/>
                        </a:lnTo>
                        <a:cubicBezTo>
                          <a:pt x="46196" y="9835"/>
                          <a:pt x="92488" y="8406"/>
                          <a:pt x="138684" y="802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3" name="Vrije vorm: vorm 18542">
                    <a:extLst>
                      <a:ext uri="{FF2B5EF4-FFF2-40B4-BE49-F238E27FC236}">
                        <a16:creationId xmlns:a16="http://schemas.microsoft.com/office/drawing/2014/main" id="{7A1E3A21-79E2-1CC9-9866-E3C18BC6310B}"/>
                      </a:ext>
                    </a:extLst>
                  </p:cNvPr>
                  <p:cNvSpPr/>
                  <p:nvPr/>
                </p:nvSpPr>
                <p:spPr>
                  <a:xfrm>
                    <a:off x="8241513" y="1773999"/>
                    <a:ext cx="832104" cy="37288"/>
                  </a:xfrm>
                  <a:custGeom>
                    <a:avLst/>
                    <a:gdLst>
                      <a:gd name="connsiteX0" fmla="*/ 445294 w 832104"/>
                      <a:gd name="connsiteY0" fmla="*/ 30194 h 37288"/>
                      <a:gd name="connsiteX1" fmla="*/ 442436 w 832104"/>
                      <a:gd name="connsiteY1" fmla="*/ 30194 h 37288"/>
                      <a:gd name="connsiteX2" fmla="*/ 435959 w 832104"/>
                      <a:gd name="connsiteY2" fmla="*/ 30194 h 37288"/>
                      <a:gd name="connsiteX3" fmla="*/ 392144 w 832104"/>
                      <a:gd name="connsiteY3" fmla="*/ 30194 h 37288"/>
                      <a:gd name="connsiteX4" fmla="*/ 241554 w 832104"/>
                      <a:gd name="connsiteY4" fmla="*/ 25337 h 37288"/>
                      <a:gd name="connsiteX5" fmla="*/ 239459 w 832104"/>
                      <a:gd name="connsiteY5" fmla="*/ 25241 h 37288"/>
                      <a:gd name="connsiteX6" fmla="*/ 0 w 832104"/>
                      <a:gd name="connsiteY6" fmla="*/ 0 h 37288"/>
                      <a:gd name="connsiteX7" fmla="*/ 240602 w 832104"/>
                      <a:gd name="connsiteY7" fmla="*/ 32290 h 37288"/>
                      <a:gd name="connsiteX8" fmla="*/ 644366 w 832104"/>
                      <a:gd name="connsiteY8" fmla="*/ 31147 h 37288"/>
                      <a:gd name="connsiteX9" fmla="*/ 832104 w 832104"/>
                      <a:gd name="connsiteY9" fmla="*/ 17145 h 37288"/>
                      <a:gd name="connsiteX10" fmla="*/ 644461 w 832104"/>
                      <a:gd name="connsiteY10" fmla="*/ 24194 h 37288"/>
                      <a:gd name="connsiteX11" fmla="*/ 643795 w 832104"/>
                      <a:gd name="connsiteY11" fmla="*/ 24194 h 37288"/>
                      <a:gd name="connsiteX12" fmla="*/ 445389 w 832104"/>
                      <a:gd name="connsiteY12" fmla="*/ 30194 h 37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832104" h="37288">
                        <a:moveTo>
                          <a:pt x="445294" y="30194"/>
                        </a:moveTo>
                        <a:cubicBezTo>
                          <a:pt x="444341" y="30194"/>
                          <a:pt x="443389" y="30194"/>
                          <a:pt x="442436" y="30194"/>
                        </a:cubicBezTo>
                        <a:cubicBezTo>
                          <a:pt x="440246" y="30194"/>
                          <a:pt x="438150" y="30194"/>
                          <a:pt x="435959" y="30194"/>
                        </a:cubicBezTo>
                        <a:cubicBezTo>
                          <a:pt x="421386" y="30194"/>
                          <a:pt x="406718" y="30290"/>
                          <a:pt x="392144" y="30194"/>
                        </a:cubicBezTo>
                        <a:cubicBezTo>
                          <a:pt x="341852" y="29813"/>
                          <a:pt x="291656" y="28385"/>
                          <a:pt x="241554" y="25337"/>
                        </a:cubicBezTo>
                        <a:cubicBezTo>
                          <a:pt x="240887" y="25337"/>
                          <a:pt x="240125" y="25337"/>
                          <a:pt x="239459" y="25241"/>
                        </a:cubicBezTo>
                        <a:cubicBezTo>
                          <a:pt x="158877" y="21336"/>
                          <a:pt x="78581" y="13430"/>
                          <a:pt x="0" y="0"/>
                        </a:cubicBezTo>
                        <a:cubicBezTo>
                          <a:pt x="78391" y="15812"/>
                          <a:pt x="159163" y="26098"/>
                          <a:pt x="240602" y="32290"/>
                        </a:cubicBezTo>
                        <a:cubicBezTo>
                          <a:pt x="374904" y="40481"/>
                          <a:pt x="510064" y="37529"/>
                          <a:pt x="644366" y="31147"/>
                        </a:cubicBezTo>
                        <a:cubicBezTo>
                          <a:pt x="707041" y="27051"/>
                          <a:pt x="769525" y="22098"/>
                          <a:pt x="832104" y="17145"/>
                        </a:cubicBezTo>
                        <a:cubicBezTo>
                          <a:pt x="769525" y="19812"/>
                          <a:pt x="707041" y="22384"/>
                          <a:pt x="644461" y="24194"/>
                        </a:cubicBezTo>
                        <a:cubicBezTo>
                          <a:pt x="644271" y="24194"/>
                          <a:pt x="643985" y="24194"/>
                          <a:pt x="643795" y="24194"/>
                        </a:cubicBezTo>
                        <a:cubicBezTo>
                          <a:pt x="577691" y="27337"/>
                          <a:pt x="511493" y="29623"/>
                          <a:pt x="445389" y="30194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4" name="Vrije vorm: vorm 18543">
                    <a:extLst>
                      <a:ext uri="{FF2B5EF4-FFF2-40B4-BE49-F238E27FC236}">
                        <a16:creationId xmlns:a16="http://schemas.microsoft.com/office/drawing/2014/main" id="{0986F699-F2AA-0294-052E-E93E686F6D0A}"/>
                      </a:ext>
                    </a:extLst>
                  </p:cNvPr>
                  <p:cNvSpPr/>
                  <p:nvPr/>
                </p:nvSpPr>
                <p:spPr>
                  <a:xfrm>
                    <a:off x="9693980" y="1890543"/>
                    <a:ext cx="354710" cy="8043"/>
                  </a:xfrm>
                  <a:custGeom>
                    <a:avLst/>
                    <a:gdLst>
                      <a:gd name="connsiteX0" fmla="*/ 280035 w 354710"/>
                      <a:gd name="connsiteY0" fmla="*/ 42 h 8043"/>
                      <a:gd name="connsiteX1" fmla="*/ 135255 w 354710"/>
                      <a:gd name="connsiteY1" fmla="*/ 1090 h 8043"/>
                      <a:gd name="connsiteX2" fmla="*/ 0 w 354710"/>
                      <a:gd name="connsiteY2" fmla="*/ 6519 h 8043"/>
                      <a:gd name="connsiteX3" fmla="*/ 135255 w 354710"/>
                      <a:gd name="connsiteY3" fmla="*/ 8043 h 8043"/>
                      <a:gd name="connsiteX4" fmla="*/ 352901 w 354710"/>
                      <a:gd name="connsiteY4" fmla="*/ 6996 h 8043"/>
                      <a:gd name="connsiteX5" fmla="*/ 354711 w 354710"/>
                      <a:gd name="connsiteY5" fmla="*/ 6996 h 8043"/>
                      <a:gd name="connsiteX6" fmla="*/ 354711 w 354710"/>
                      <a:gd name="connsiteY6" fmla="*/ 42 h 8043"/>
                      <a:gd name="connsiteX7" fmla="*/ 279940 w 354710"/>
                      <a:gd name="connsiteY7" fmla="*/ 42 h 804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54710" h="8043">
                        <a:moveTo>
                          <a:pt x="280035" y="42"/>
                        </a:moveTo>
                        <a:cubicBezTo>
                          <a:pt x="231743" y="233"/>
                          <a:pt x="183547" y="614"/>
                          <a:pt x="135255" y="1090"/>
                        </a:cubicBezTo>
                        <a:cubicBezTo>
                          <a:pt x="90202" y="2709"/>
                          <a:pt x="45053" y="4519"/>
                          <a:pt x="0" y="6519"/>
                        </a:cubicBezTo>
                        <a:cubicBezTo>
                          <a:pt x="45149" y="6900"/>
                          <a:pt x="90202" y="7377"/>
                          <a:pt x="135255" y="8043"/>
                        </a:cubicBezTo>
                        <a:cubicBezTo>
                          <a:pt x="207836" y="7281"/>
                          <a:pt x="280321" y="6996"/>
                          <a:pt x="352901" y="6996"/>
                        </a:cubicBezTo>
                        <a:cubicBezTo>
                          <a:pt x="353473" y="6996"/>
                          <a:pt x="354139" y="6996"/>
                          <a:pt x="354711" y="6996"/>
                        </a:cubicBezTo>
                        <a:lnTo>
                          <a:pt x="354711" y="42"/>
                        </a:lnTo>
                        <a:cubicBezTo>
                          <a:pt x="329755" y="42"/>
                          <a:pt x="304895" y="-53"/>
                          <a:pt x="279940" y="4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5" name="Vrije vorm: vorm 18544">
                    <a:extLst>
                      <a:ext uri="{FF2B5EF4-FFF2-40B4-BE49-F238E27FC236}">
                        <a16:creationId xmlns:a16="http://schemas.microsoft.com/office/drawing/2014/main" id="{6928769E-ECC2-2CB1-B925-529AB2E20F25}"/>
                      </a:ext>
                    </a:extLst>
                  </p:cNvPr>
                  <p:cNvSpPr/>
                  <p:nvPr/>
                </p:nvSpPr>
                <p:spPr>
                  <a:xfrm>
                    <a:off x="7437032" y="1957744"/>
                    <a:ext cx="1176242" cy="42545"/>
                  </a:xfrm>
                  <a:custGeom>
                    <a:avLst/>
                    <a:gdLst>
                      <a:gd name="connsiteX0" fmla="*/ 278416 w 1176242"/>
                      <a:gd name="connsiteY0" fmla="*/ 6946 h 42545"/>
                      <a:gd name="connsiteX1" fmla="*/ 431578 w 1176242"/>
                      <a:gd name="connsiteY1" fmla="*/ 9613 h 42545"/>
                      <a:gd name="connsiteX2" fmla="*/ 469773 w 1176242"/>
                      <a:gd name="connsiteY2" fmla="*/ 11422 h 42545"/>
                      <a:gd name="connsiteX3" fmla="*/ 507968 w 1176242"/>
                      <a:gd name="connsiteY3" fmla="*/ 13613 h 42545"/>
                      <a:gd name="connsiteX4" fmla="*/ 584168 w 1176242"/>
                      <a:gd name="connsiteY4" fmla="*/ 19138 h 42545"/>
                      <a:gd name="connsiteX5" fmla="*/ 889635 w 1176242"/>
                      <a:gd name="connsiteY5" fmla="*/ 41236 h 42545"/>
                      <a:gd name="connsiteX6" fmla="*/ 1033463 w 1176242"/>
                      <a:gd name="connsiteY6" fmla="*/ 41331 h 42545"/>
                      <a:gd name="connsiteX7" fmla="*/ 1176242 w 1176242"/>
                      <a:gd name="connsiteY7" fmla="*/ 29710 h 42545"/>
                      <a:gd name="connsiteX8" fmla="*/ 1033367 w 1176242"/>
                      <a:gd name="connsiteY8" fmla="*/ 37902 h 42545"/>
                      <a:gd name="connsiteX9" fmla="*/ 890588 w 1176242"/>
                      <a:gd name="connsiteY9" fmla="*/ 34378 h 42545"/>
                      <a:gd name="connsiteX10" fmla="*/ 890397 w 1176242"/>
                      <a:gd name="connsiteY10" fmla="*/ 34378 h 42545"/>
                      <a:gd name="connsiteX11" fmla="*/ 585407 w 1176242"/>
                      <a:gd name="connsiteY11" fmla="*/ 12280 h 42545"/>
                      <a:gd name="connsiteX12" fmla="*/ 509016 w 1176242"/>
                      <a:gd name="connsiteY12" fmla="*/ 6755 h 42545"/>
                      <a:gd name="connsiteX13" fmla="*/ 470726 w 1176242"/>
                      <a:gd name="connsiteY13" fmla="*/ 4564 h 42545"/>
                      <a:gd name="connsiteX14" fmla="*/ 432340 w 1176242"/>
                      <a:gd name="connsiteY14" fmla="*/ 2755 h 42545"/>
                      <a:gd name="connsiteX15" fmla="*/ 278511 w 1176242"/>
                      <a:gd name="connsiteY15" fmla="*/ 88 h 42545"/>
                      <a:gd name="connsiteX16" fmla="*/ 278511 w 1176242"/>
                      <a:gd name="connsiteY16" fmla="*/ 88 h 42545"/>
                      <a:gd name="connsiteX17" fmla="*/ 0 w 1176242"/>
                      <a:gd name="connsiteY17" fmla="*/ 16471 h 42545"/>
                      <a:gd name="connsiteX18" fmla="*/ 0 w 1176242"/>
                      <a:gd name="connsiteY18" fmla="*/ 16471 h 42545"/>
                      <a:gd name="connsiteX19" fmla="*/ 0 w 1176242"/>
                      <a:gd name="connsiteY19" fmla="*/ 18280 h 42545"/>
                      <a:gd name="connsiteX20" fmla="*/ 0 w 1176242"/>
                      <a:gd name="connsiteY20" fmla="*/ 18280 h 42545"/>
                      <a:gd name="connsiteX21" fmla="*/ 278511 w 1176242"/>
                      <a:gd name="connsiteY21" fmla="*/ 7041 h 425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</a:cxnLst>
                    <a:rect l="l" t="t" r="r" b="b"/>
                    <a:pathLst>
                      <a:path w="1176242" h="42545">
                        <a:moveTo>
                          <a:pt x="278416" y="6946"/>
                        </a:moveTo>
                        <a:cubicBezTo>
                          <a:pt x="329470" y="6660"/>
                          <a:pt x="380619" y="7517"/>
                          <a:pt x="431578" y="9613"/>
                        </a:cubicBezTo>
                        <a:cubicBezTo>
                          <a:pt x="444341" y="10279"/>
                          <a:pt x="457010" y="10756"/>
                          <a:pt x="469773" y="11422"/>
                        </a:cubicBezTo>
                        <a:lnTo>
                          <a:pt x="507968" y="13613"/>
                        </a:lnTo>
                        <a:cubicBezTo>
                          <a:pt x="533400" y="15328"/>
                          <a:pt x="558832" y="17042"/>
                          <a:pt x="584168" y="19138"/>
                        </a:cubicBezTo>
                        <a:cubicBezTo>
                          <a:pt x="685705" y="26948"/>
                          <a:pt x="787146" y="36854"/>
                          <a:pt x="889635" y="41236"/>
                        </a:cubicBezTo>
                        <a:cubicBezTo>
                          <a:pt x="937546" y="42664"/>
                          <a:pt x="985552" y="43236"/>
                          <a:pt x="1033463" y="41331"/>
                        </a:cubicBezTo>
                        <a:cubicBezTo>
                          <a:pt x="1081373" y="39521"/>
                          <a:pt x="1129094" y="35806"/>
                          <a:pt x="1176242" y="29710"/>
                        </a:cubicBezTo>
                        <a:cubicBezTo>
                          <a:pt x="1128808" y="34759"/>
                          <a:pt x="1081088" y="37330"/>
                          <a:pt x="1033367" y="37902"/>
                        </a:cubicBezTo>
                        <a:cubicBezTo>
                          <a:pt x="985647" y="38664"/>
                          <a:pt x="938022" y="36854"/>
                          <a:pt x="890588" y="34378"/>
                        </a:cubicBezTo>
                        <a:cubicBezTo>
                          <a:pt x="890588" y="34378"/>
                          <a:pt x="890492" y="34378"/>
                          <a:pt x="890397" y="34378"/>
                        </a:cubicBezTo>
                        <a:cubicBezTo>
                          <a:pt x="788480" y="29996"/>
                          <a:pt x="687134" y="20185"/>
                          <a:pt x="585407" y="12280"/>
                        </a:cubicBezTo>
                        <a:cubicBezTo>
                          <a:pt x="559975" y="10279"/>
                          <a:pt x="534448" y="8470"/>
                          <a:pt x="509016" y="6755"/>
                        </a:cubicBezTo>
                        <a:lnTo>
                          <a:pt x="470726" y="4564"/>
                        </a:lnTo>
                        <a:cubicBezTo>
                          <a:pt x="457962" y="3802"/>
                          <a:pt x="445103" y="3326"/>
                          <a:pt x="432340" y="2755"/>
                        </a:cubicBezTo>
                        <a:cubicBezTo>
                          <a:pt x="381191" y="564"/>
                          <a:pt x="329851" y="-293"/>
                          <a:pt x="278511" y="88"/>
                        </a:cubicBezTo>
                        <a:cubicBezTo>
                          <a:pt x="278511" y="88"/>
                          <a:pt x="278511" y="88"/>
                          <a:pt x="278511" y="88"/>
                        </a:cubicBezTo>
                        <a:cubicBezTo>
                          <a:pt x="185261" y="1421"/>
                          <a:pt x="92202" y="7041"/>
                          <a:pt x="0" y="16471"/>
                        </a:cubicBezTo>
                        <a:lnTo>
                          <a:pt x="0" y="16471"/>
                        </a:lnTo>
                        <a:lnTo>
                          <a:pt x="0" y="18280"/>
                        </a:lnTo>
                        <a:cubicBezTo>
                          <a:pt x="0" y="18280"/>
                          <a:pt x="0" y="18280"/>
                          <a:pt x="0" y="18280"/>
                        </a:cubicBezTo>
                        <a:cubicBezTo>
                          <a:pt x="92583" y="10565"/>
                          <a:pt x="185642" y="6660"/>
                          <a:pt x="278511" y="704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6" name="Vrije vorm: vorm 18545">
                    <a:extLst>
                      <a:ext uri="{FF2B5EF4-FFF2-40B4-BE49-F238E27FC236}">
                        <a16:creationId xmlns:a16="http://schemas.microsoft.com/office/drawing/2014/main" id="{537A9FB1-6A9B-E4EF-98C8-0868BC7397DD}"/>
                      </a:ext>
                    </a:extLst>
                  </p:cNvPr>
                  <p:cNvSpPr/>
                  <p:nvPr/>
                </p:nvSpPr>
                <p:spPr>
                  <a:xfrm>
                    <a:off x="8915978" y="1972786"/>
                    <a:ext cx="219932" cy="16002"/>
                  </a:xfrm>
                  <a:custGeom>
                    <a:avLst/>
                    <a:gdLst>
                      <a:gd name="connsiteX0" fmla="*/ 170021 w 219932"/>
                      <a:gd name="connsiteY0" fmla="*/ 0 h 16002"/>
                      <a:gd name="connsiteX1" fmla="*/ 64294 w 219932"/>
                      <a:gd name="connsiteY1" fmla="*/ 7429 h 16002"/>
                      <a:gd name="connsiteX2" fmla="*/ 63913 w 219932"/>
                      <a:gd name="connsiteY2" fmla="*/ 7429 h 16002"/>
                      <a:gd name="connsiteX3" fmla="*/ 0 w 219932"/>
                      <a:gd name="connsiteY3" fmla="*/ 16002 h 16002"/>
                      <a:gd name="connsiteX4" fmla="*/ 64865 w 219932"/>
                      <a:gd name="connsiteY4" fmla="*/ 14383 h 16002"/>
                      <a:gd name="connsiteX5" fmla="*/ 170783 w 219932"/>
                      <a:gd name="connsiteY5" fmla="*/ 6953 h 16002"/>
                      <a:gd name="connsiteX6" fmla="*/ 219932 w 219932"/>
                      <a:gd name="connsiteY6" fmla="*/ 476 h 16002"/>
                      <a:gd name="connsiteX7" fmla="*/ 170307 w 219932"/>
                      <a:gd name="connsiteY7" fmla="*/ 95 h 16002"/>
                      <a:gd name="connsiteX8" fmla="*/ 169926 w 219932"/>
                      <a:gd name="connsiteY8" fmla="*/ 95 h 16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6002">
                        <a:moveTo>
                          <a:pt x="170021" y="0"/>
                        </a:moveTo>
                        <a:cubicBezTo>
                          <a:pt x="134779" y="2286"/>
                          <a:pt x="99536" y="4763"/>
                          <a:pt x="64294" y="7429"/>
                        </a:cubicBezTo>
                        <a:cubicBezTo>
                          <a:pt x="64198" y="7429"/>
                          <a:pt x="64008" y="7429"/>
                          <a:pt x="63913" y="7429"/>
                        </a:cubicBezTo>
                        <a:cubicBezTo>
                          <a:pt x="42577" y="10192"/>
                          <a:pt x="21241" y="13049"/>
                          <a:pt x="0" y="16002"/>
                        </a:cubicBezTo>
                        <a:cubicBezTo>
                          <a:pt x="21622" y="15430"/>
                          <a:pt x="43243" y="14859"/>
                          <a:pt x="64865" y="14383"/>
                        </a:cubicBezTo>
                        <a:cubicBezTo>
                          <a:pt x="100108" y="11716"/>
                          <a:pt x="135446" y="9239"/>
                          <a:pt x="170783" y="6953"/>
                        </a:cubicBezTo>
                        <a:lnTo>
                          <a:pt x="219932" y="476"/>
                        </a:lnTo>
                        <a:lnTo>
                          <a:pt x="170307" y="95"/>
                        </a:lnTo>
                        <a:lnTo>
                          <a:pt x="169926" y="95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7" name="Vrije vorm: vorm 18546">
                    <a:extLst>
                      <a:ext uri="{FF2B5EF4-FFF2-40B4-BE49-F238E27FC236}">
                        <a16:creationId xmlns:a16="http://schemas.microsoft.com/office/drawing/2014/main" id="{15DF24B1-0405-99EA-DCD9-B9B334BA8537}"/>
                      </a:ext>
                    </a:extLst>
                  </p:cNvPr>
                  <p:cNvSpPr/>
                  <p:nvPr/>
                </p:nvSpPr>
                <p:spPr>
                  <a:xfrm>
                    <a:off x="7606005" y="1973167"/>
                    <a:ext cx="311848" cy="16954"/>
                  </a:xfrm>
                  <a:custGeom>
                    <a:avLst/>
                    <a:gdLst>
                      <a:gd name="connsiteX0" fmla="*/ 242411 w 311848"/>
                      <a:gd name="connsiteY0" fmla="*/ 7906 h 16954"/>
                      <a:gd name="connsiteX1" fmla="*/ 91916 w 311848"/>
                      <a:gd name="connsiteY1" fmla="*/ 0 h 16954"/>
                      <a:gd name="connsiteX2" fmla="*/ 91630 w 311848"/>
                      <a:gd name="connsiteY2" fmla="*/ 0 h 16954"/>
                      <a:gd name="connsiteX3" fmla="*/ 0 w 311848"/>
                      <a:gd name="connsiteY3" fmla="*/ 1524 h 16954"/>
                      <a:gd name="connsiteX4" fmla="*/ 91345 w 311848"/>
                      <a:gd name="connsiteY4" fmla="*/ 6953 h 16954"/>
                      <a:gd name="connsiteX5" fmla="*/ 241364 w 311848"/>
                      <a:gd name="connsiteY5" fmla="*/ 14764 h 16954"/>
                      <a:gd name="connsiteX6" fmla="*/ 311849 w 311848"/>
                      <a:gd name="connsiteY6" fmla="*/ 16954 h 16954"/>
                      <a:gd name="connsiteX7" fmla="*/ 242506 w 311848"/>
                      <a:gd name="connsiteY7" fmla="*/ 7906 h 16954"/>
                      <a:gd name="connsiteX8" fmla="*/ 242506 w 311848"/>
                      <a:gd name="connsiteY8" fmla="*/ 7906 h 16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6954">
                        <a:moveTo>
                          <a:pt x="242411" y="7906"/>
                        </a:moveTo>
                        <a:cubicBezTo>
                          <a:pt x="192405" y="4286"/>
                          <a:pt x="142208" y="1715"/>
                          <a:pt x="91916" y="0"/>
                        </a:cubicBezTo>
                        <a:cubicBezTo>
                          <a:pt x="91821" y="0"/>
                          <a:pt x="91726" y="0"/>
                          <a:pt x="91630" y="0"/>
                        </a:cubicBezTo>
                        <a:cubicBezTo>
                          <a:pt x="61055" y="190"/>
                          <a:pt x="30480" y="667"/>
                          <a:pt x="0" y="1524"/>
                        </a:cubicBezTo>
                        <a:cubicBezTo>
                          <a:pt x="30480" y="2953"/>
                          <a:pt x="60960" y="4858"/>
                          <a:pt x="91345" y="6953"/>
                        </a:cubicBezTo>
                        <a:cubicBezTo>
                          <a:pt x="141446" y="8572"/>
                          <a:pt x="191452" y="11240"/>
                          <a:pt x="241364" y="14764"/>
                        </a:cubicBezTo>
                        <a:cubicBezTo>
                          <a:pt x="264795" y="15240"/>
                          <a:pt x="288322" y="16002"/>
                          <a:pt x="311849" y="16954"/>
                        </a:cubicBezTo>
                        <a:cubicBezTo>
                          <a:pt x="288798" y="13716"/>
                          <a:pt x="265652" y="10668"/>
                          <a:pt x="242506" y="7906"/>
                        </a:cubicBezTo>
                        <a:cubicBezTo>
                          <a:pt x="242506" y="7906"/>
                          <a:pt x="242506" y="7906"/>
                          <a:pt x="242506" y="790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8" name="Vrije vorm: vorm 18547">
                    <a:extLst>
                      <a:ext uri="{FF2B5EF4-FFF2-40B4-BE49-F238E27FC236}">
                        <a16:creationId xmlns:a16="http://schemas.microsoft.com/office/drawing/2014/main" id="{F1FFCDD9-6C4F-E8FB-1847-B55B04762852}"/>
                      </a:ext>
                    </a:extLst>
                  </p:cNvPr>
                  <p:cNvSpPr/>
                  <p:nvPr/>
                </p:nvSpPr>
                <p:spPr>
                  <a:xfrm>
                    <a:off x="9352604" y="1872392"/>
                    <a:ext cx="295465" cy="10382"/>
                  </a:xfrm>
                  <a:custGeom>
                    <a:avLst/>
                    <a:gdLst>
                      <a:gd name="connsiteX0" fmla="*/ 86678 w 295465"/>
                      <a:gd name="connsiteY0" fmla="*/ 3429 h 10382"/>
                      <a:gd name="connsiteX1" fmla="*/ 86487 w 295465"/>
                      <a:gd name="connsiteY1" fmla="*/ 3429 h 10382"/>
                      <a:gd name="connsiteX2" fmla="*/ 0 w 295465"/>
                      <a:gd name="connsiteY2" fmla="*/ 9049 h 10382"/>
                      <a:gd name="connsiteX3" fmla="*/ 86678 w 295465"/>
                      <a:gd name="connsiteY3" fmla="*/ 10382 h 10382"/>
                      <a:gd name="connsiteX4" fmla="*/ 229076 w 295465"/>
                      <a:gd name="connsiteY4" fmla="*/ 6953 h 10382"/>
                      <a:gd name="connsiteX5" fmla="*/ 295466 w 295465"/>
                      <a:gd name="connsiteY5" fmla="*/ 1905 h 10382"/>
                      <a:gd name="connsiteX6" fmla="*/ 228886 w 295465"/>
                      <a:gd name="connsiteY6" fmla="*/ 0 h 10382"/>
                      <a:gd name="connsiteX7" fmla="*/ 228886 w 295465"/>
                      <a:gd name="connsiteY7" fmla="*/ 0 h 10382"/>
                      <a:gd name="connsiteX8" fmla="*/ 86678 w 295465"/>
                      <a:gd name="connsiteY8" fmla="*/ 3429 h 103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10382">
                        <a:moveTo>
                          <a:pt x="86678" y="3429"/>
                        </a:moveTo>
                        <a:lnTo>
                          <a:pt x="86487" y="3429"/>
                        </a:lnTo>
                        <a:lnTo>
                          <a:pt x="0" y="9049"/>
                        </a:lnTo>
                        <a:lnTo>
                          <a:pt x="86678" y="10382"/>
                        </a:lnTo>
                        <a:lnTo>
                          <a:pt x="229076" y="6953"/>
                        </a:lnTo>
                        <a:lnTo>
                          <a:pt x="295466" y="1905"/>
                        </a:lnTo>
                        <a:lnTo>
                          <a:pt x="228886" y="0"/>
                        </a:lnTo>
                        <a:lnTo>
                          <a:pt x="228886" y="0"/>
                        </a:lnTo>
                        <a:lnTo>
                          <a:pt x="86678" y="342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49" name="Vrije vorm: vorm 18548">
                    <a:extLst>
                      <a:ext uri="{FF2B5EF4-FFF2-40B4-BE49-F238E27FC236}">
                        <a16:creationId xmlns:a16="http://schemas.microsoft.com/office/drawing/2014/main" id="{414B3E04-EFD8-6A7C-AC9D-ED0E83217A26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12422"/>
                    <a:ext cx="2605373" cy="35824"/>
                  </a:xfrm>
                  <a:custGeom>
                    <a:avLst/>
                    <a:gdLst>
                      <a:gd name="connsiteX0" fmla="*/ 5620 w 2605373"/>
                      <a:gd name="connsiteY0" fmla="*/ 31814 h 35824"/>
                      <a:gd name="connsiteX1" fmla="*/ 25527 w 2605373"/>
                      <a:gd name="connsiteY1" fmla="*/ 29908 h 35824"/>
                      <a:gd name="connsiteX2" fmla="*/ 30099 w 2605373"/>
                      <a:gd name="connsiteY2" fmla="*/ 29528 h 35824"/>
                      <a:gd name="connsiteX3" fmla="*/ 593503 w 2605373"/>
                      <a:gd name="connsiteY3" fmla="*/ 25051 h 35824"/>
                      <a:gd name="connsiteX4" fmla="*/ 597027 w 2605373"/>
                      <a:gd name="connsiteY4" fmla="*/ 25337 h 35824"/>
                      <a:gd name="connsiteX5" fmla="*/ 771906 w 2605373"/>
                      <a:gd name="connsiteY5" fmla="*/ 35814 h 35824"/>
                      <a:gd name="connsiteX6" fmla="*/ 792385 w 2605373"/>
                      <a:gd name="connsiteY6" fmla="*/ 30671 h 35824"/>
                      <a:gd name="connsiteX7" fmla="*/ 808006 w 2605373"/>
                      <a:gd name="connsiteY7" fmla="*/ 33242 h 35824"/>
                      <a:gd name="connsiteX8" fmla="*/ 1188815 w 2605373"/>
                      <a:gd name="connsiteY8" fmla="*/ 23241 h 35824"/>
                      <a:gd name="connsiteX9" fmla="*/ 1203579 w 2605373"/>
                      <a:gd name="connsiteY9" fmla="*/ 20193 h 35824"/>
                      <a:gd name="connsiteX10" fmla="*/ 1461135 w 2605373"/>
                      <a:gd name="connsiteY10" fmla="*/ 18098 h 35824"/>
                      <a:gd name="connsiteX11" fmla="*/ 1642015 w 2605373"/>
                      <a:gd name="connsiteY11" fmla="*/ 28670 h 35824"/>
                      <a:gd name="connsiteX12" fmla="*/ 1976723 w 2605373"/>
                      <a:gd name="connsiteY12" fmla="*/ 19241 h 35824"/>
                      <a:gd name="connsiteX13" fmla="*/ 1997393 w 2605373"/>
                      <a:gd name="connsiteY13" fmla="*/ 13811 h 35824"/>
                      <a:gd name="connsiteX14" fmla="*/ 2028254 w 2605373"/>
                      <a:gd name="connsiteY14" fmla="*/ 13526 h 35824"/>
                      <a:gd name="connsiteX15" fmla="*/ 2048923 w 2605373"/>
                      <a:gd name="connsiteY15" fmla="*/ 18574 h 35824"/>
                      <a:gd name="connsiteX16" fmla="*/ 2346389 w 2605373"/>
                      <a:gd name="connsiteY16" fmla="*/ 17812 h 35824"/>
                      <a:gd name="connsiteX17" fmla="*/ 2471642 w 2605373"/>
                      <a:gd name="connsiteY17" fmla="*/ 10001 h 35824"/>
                      <a:gd name="connsiteX18" fmla="*/ 2605373 w 2605373"/>
                      <a:gd name="connsiteY18" fmla="*/ 8954 h 35824"/>
                      <a:gd name="connsiteX19" fmla="*/ 2605373 w 2605373"/>
                      <a:gd name="connsiteY19" fmla="*/ 0 h 35824"/>
                      <a:gd name="connsiteX20" fmla="*/ 1810 w 2605373"/>
                      <a:gd name="connsiteY20" fmla="*/ 20669 h 35824"/>
                      <a:gd name="connsiteX21" fmla="*/ 0 w 2605373"/>
                      <a:gd name="connsiteY21" fmla="*/ 20669 h 35824"/>
                      <a:gd name="connsiteX22" fmla="*/ 0 w 2605373"/>
                      <a:gd name="connsiteY22" fmla="*/ 32004 h 35824"/>
                      <a:gd name="connsiteX23" fmla="*/ 5620 w 2605373"/>
                      <a:gd name="connsiteY23" fmla="*/ 31718 h 358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2605373" h="35824">
                        <a:moveTo>
                          <a:pt x="5620" y="31814"/>
                        </a:moveTo>
                        <a:cubicBezTo>
                          <a:pt x="12764" y="30861"/>
                          <a:pt x="16669" y="30575"/>
                          <a:pt x="25527" y="29908"/>
                        </a:cubicBezTo>
                        <a:cubicBezTo>
                          <a:pt x="27051" y="29813"/>
                          <a:pt x="28575" y="29623"/>
                          <a:pt x="30099" y="29528"/>
                        </a:cubicBezTo>
                        <a:lnTo>
                          <a:pt x="593503" y="25051"/>
                        </a:lnTo>
                        <a:cubicBezTo>
                          <a:pt x="594646" y="25146"/>
                          <a:pt x="595789" y="25241"/>
                          <a:pt x="597027" y="25337"/>
                        </a:cubicBezTo>
                        <a:cubicBezTo>
                          <a:pt x="655130" y="30480"/>
                          <a:pt x="713137" y="36100"/>
                          <a:pt x="771906" y="35814"/>
                        </a:cubicBezTo>
                        <a:cubicBezTo>
                          <a:pt x="780574" y="35814"/>
                          <a:pt x="787337" y="33814"/>
                          <a:pt x="792385" y="30671"/>
                        </a:cubicBezTo>
                        <a:cubicBezTo>
                          <a:pt x="796671" y="32290"/>
                          <a:pt x="801910" y="33338"/>
                          <a:pt x="808006" y="33242"/>
                        </a:cubicBezTo>
                        <a:cubicBezTo>
                          <a:pt x="935069" y="32195"/>
                          <a:pt x="1062038" y="28861"/>
                          <a:pt x="1188815" y="23241"/>
                        </a:cubicBezTo>
                        <a:cubicBezTo>
                          <a:pt x="1194530" y="22955"/>
                          <a:pt x="1199483" y="21908"/>
                          <a:pt x="1203579" y="20193"/>
                        </a:cubicBezTo>
                        <a:lnTo>
                          <a:pt x="1461135" y="18098"/>
                        </a:lnTo>
                        <a:cubicBezTo>
                          <a:pt x="1521333" y="22289"/>
                          <a:pt x="1581436" y="27623"/>
                          <a:pt x="1642015" y="28670"/>
                        </a:cubicBezTo>
                        <a:cubicBezTo>
                          <a:pt x="1753743" y="30671"/>
                          <a:pt x="1865090" y="20288"/>
                          <a:pt x="1976723" y="19241"/>
                        </a:cubicBezTo>
                        <a:cubicBezTo>
                          <a:pt x="1985486" y="19241"/>
                          <a:pt x="1992344" y="17050"/>
                          <a:pt x="1997393" y="13811"/>
                        </a:cubicBezTo>
                        <a:lnTo>
                          <a:pt x="2028254" y="13526"/>
                        </a:lnTo>
                        <a:cubicBezTo>
                          <a:pt x="2033302" y="16669"/>
                          <a:pt x="2040160" y="18669"/>
                          <a:pt x="2048923" y="18574"/>
                        </a:cubicBezTo>
                        <a:cubicBezTo>
                          <a:pt x="2147983" y="17812"/>
                          <a:pt x="2247424" y="21717"/>
                          <a:pt x="2346389" y="17812"/>
                        </a:cubicBezTo>
                        <a:cubicBezTo>
                          <a:pt x="2388203" y="16193"/>
                          <a:pt x="2429923" y="13049"/>
                          <a:pt x="2471642" y="10001"/>
                        </a:cubicBezTo>
                        <a:lnTo>
                          <a:pt x="2605373" y="8954"/>
                        </a:lnTo>
                        <a:lnTo>
                          <a:pt x="2605373" y="0"/>
                        </a:lnTo>
                        <a:cubicBezTo>
                          <a:pt x="2605373" y="0"/>
                          <a:pt x="1810" y="20669"/>
                          <a:pt x="1810" y="20669"/>
                        </a:cubicBezTo>
                        <a:lnTo>
                          <a:pt x="0" y="20669"/>
                        </a:lnTo>
                        <a:cubicBezTo>
                          <a:pt x="0" y="20669"/>
                          <a:pt x="0" y="32004"/>
                          <a:pt x="0" y="32004"/>
                        </a:cubicBezTo>
                        <a:cubicBezTo>
                          <a:pt x="1905" y="32004"/>
                          <a:pt x="3810" y="32004"/>
                          <a:pt x="5620" y="3171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0" name="Vrije vorm: vorm 18549">
                    <a:extLst>
                      <a:ext uri="{FF2B5EF4-FFF2-40B4-BE49-F238E27FC236}">
                        <a16:creationId xmlns:a16="http://schemas.microsoft.com/office/drawing/2014/main" id="{CAFE966B-0B07-3949-D6F4-871689261EE1}"/>
                      </a:ext>
                    </a:extLst>
                  </p:cNvPr>
                  <p:cNvSpPr/>
                  <p:nvPr/>
                </p:nvSpPr>
                <p:spPr>
                  <a:xfrm>
                    <a:off x="9991160" y="2399315"/>
                    <a:ext cx="51530" cy="3619"/>
                  </a:xfrm>
                  <a:custGeom>
                    <a:avLst/>
                    <a:gdLst>
                      <a:gd name="connsiteX0" fmla="*/ 51530 w 51530"/>
                      <a:gd name="connsiteY0" fmla="*/ 1715 h 3619"/>
                      <a:gd name="connsiteX1" fmla="*/ 51530 w 51530"/>
                      <a:gd name="connsiteY1" fmla="*/ 0 h 3619"/>
                      <a:gd name="connsiteX2" fmla="*/ 0 w 51530"/>
                      <a:gd name="connsiteY2" fmla="*/ 3620 h 3619"/>
                      <a:gd name="connsiteX3" fmla="*/ 51530 w 51530"/>
                      <a:gd name="connsiteY3" fmla="*/ 1619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1530" h="3619">
                        <a:moveTo>
                          <a:pt x="51530" y="1715"/>
                        </a:moveTo>
                        <a:lnTo>
                          <a:pt x="51530" y="0"/>
                        </a:lnTo>
                        <a:cubicBezTo>
                          <a:pt x="34385" y="1238"/>
                          <a:pt x="17240" y="2572"/>
                          <a:pt x="0" y="3620"/>
                        </a:cubicBezTo>
                        <a:cubicBezTo>
                          <a:pt x="17145" y="3143"/>
                          <a:pt x="34385" y="2381"/>
                          <a:pt x="51530" y="1619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1" name="Vrije vorm: vorm 18550">
                    <a:extLst>
                      <a:ext uri="{FF2B5EF4-FFF2-40B4-BE49-F238E27FC236}">
                        <a16:creationId xmlns:a16="http://schemas.microsoft.com/office/drawing/2014/main" id="{645628D3-3A25-5E04-E8C1-4666903AA385}"/>
                      </a:ext>
                    </a:extLst>
                  </p:cNvPr>
                  <p:cNvSpPr/>
                  <p:nvPr/>
                </p:nvSpPr>
                <p:spPr>
                  <a:xfrm>
                    <a:off x="7437222" y="2121661"/>
                    <a:ext cx="2605563" cy="382619"/>
                  </a:xfrm>
                  <a:custGeom>
                    <a:avLst/>
                    <a:gdLst>
                      <a:gd name="connsiteX0" fmla="*/ 2605469 w 2605563"/>
                      <a:gd name="connsiteY0" fmla="*/ 338138 h 382619"/>
                      <a:gd name="connsiteX1" fmla="*/ 2529459 w 2605563"/>
                      <a:gd name="connsiteY1" fmla="*/ 339947 h 382619"/>
                      <a:gd name="connsiteX2" fmla="*/ 2121218 w 2605563"/>
                      <a:gd name="connsiteY2" fmla="*/ 339662 h 382619"/>
                      <a:gd name="connsiteX3" fmla="*/ 1930718 w 2605563"/>
                      <a:gd name="connsiteY3" fmla="*/ 333470 h 382619"/>
                      <a:gd name="connsiteX4" fmla="*/ 1981581 w 2605563"/>
                      <a:gd name="connsiteY4" fmla="*/ 331851 h 382619"/>
                      <a:gd name="connsiteX5" fmla="*/ 1930718 w 2605563"/>
                      <a:gd name="connsiteY5" fmla="*/ 330232 h 382619"/>
                      <a:gd name="connsiteX6" fmla="*/ 2121503 w 2605563"/>
                      <a:gd name="connsiteY6" fmla="*/ 324231 h 382619"/>
                      <a:gd name="connsiteX7" fmla="*/ 2529745 w 2605563"/>
                      <a:gd name="connsiteY7" fmla="*/ 324517 h 382619"/>
                      <a:gd name="connsiteX8" fmla="*/ 2605469 w 2605563"/>
                      <a:gd name="connsiteY8" fmla="*/ 326422 h 382619"/>
                      <a:gd name="connsiteX9" fmla="*/ 2605469 w 2605563"/>
                      <a:gd name="connsiteY9" fmla="*/ 280988 h 382619"/>
                      <a:gd name="connsiteX10" fmla="*/ 2467070 w 2605563"/>
                      <a:gd name="connsiteY10" fmla="*/ 289084 h 382619"/>
                      <a:gd name="connsiteX11" fmla="*/ 2160365 w 2605563"/>
                      <a:gd name="connsiteY11" fmla="*/ 284512 h 382619"/>
                      <a:gd name="connsiteX12" fmla="*/ 2018824 w 2605563"/>
                      <a:gd name="connsiteY12" fmla="*/ 271463 h 382619"/>
                      <a:gd name="connsiteX13" fmla="*/ 2093881 w 2605563"/>
                      <a:gd name="connsiteY13" fmla="*/ 275749 h 382619"/>
                      <a:gd name="connsiteX14" fmla="*/ 2018824 w 2605563"/>
                      <a:gd name="connsiteY14" fmla="*/ 268224 h 382619"/>
                      <a:gd name="connsiteX15" fmla="*/ 2161318 w 2605563"/>
                      <a:gd name="connsiteY15" fmla="*/ 275272 h 382619"/>
                      <a:gd name="connsiteX16" fmla="*/ 2466785 w 2605563"/>
                      <a:gd name="connsiteY16" fmla="*/ 279845 h 382619"/>
                      <a:gd name="connsiteX17" fmla="*/ 2605469 w 2605563"/>
                      <a:gd name="connsiteY17" fmla="*/ 276320 h 382619"/>
                      <a:gd name="connsiteX18" fmla="*/ 2605469 w 2605563"/>
                      <a:gd name="connsiteY18" fmla="*/ 109633 h 382619"/>
                      <a:gd name="connsiteX19" fmla="*/ 2398109 w 2605563"/>
                      <a:gd name="connsiteY19" fmla="*/ 121634 h 382619"/>
                      <a:gd name="connsiteX20" fmla="*/ 2122646 w 2605563"/>
                      <a:gd name="connsiteY20" fmla="*/ 120491 h 382619"/>
                      <a:gd name="connsiteX21" fmla="*/ 1671923 w 2605563"/>
                      <a:gd name="connsiteY21" fmla="*/ 105537 h 382619"/>
                      <a:gd name="connsiteX22" fmla="*/ 1220819 w 2605563"/>
                      <a:gd name="connsiteY22" fmla="*/ 116872 h 382619"/>
                      <a:gd name="connsiteX23" fmla="*/ 798100 w 2605563"/>
                      <a:gd name="connsiteY23" fmla="*/ 122872 h 382619"/>
                      <a:gd name="connsiteX24" fmla="*/ 910685 w 2605563"/>
                      <a:gd name="connsiteY24" fmla="*/ 119920 h 382619"/>
                      <a:gd name="connsiteX25" fmla="*/ 798100 w 2605563"/>
                      <a:gd name="connsiteY25" fmla="*/ 119634 h 382619"/>
                      <a:gd name="connsiteX26" fmla="*/ 1219676 w 2605563"/>
                      <a:gd name="connsiteY26" fmla="*/ 101441 h 382619"/>
                      <a:gd name="connsiteX27" fmla="*/ 1672400 w 2605563"/>
                      <a:gd name="connsiteY27" fmla="*/ 90107 h 382619"/>
                      <a:gd name="connsiteX28" fmla="*/ 2124075 w 2605563"/>
                      <a:gd name="connsiteY28" fmla="*/ 105061 h 382619"/>
                      <a:gd name="connsiteX29" fmla="*/ 2398109 w 2605563"/>
                      <a:gd name="connsiteY29" fmla="*/ 112300 h 382619"/>
                      <a:gd name="connsiteX30" fmla="*/ 2605469 w 2605563"/>
                      <a:gd name="connsiteY30" fmla="*/ 104966 h 382619"/>
                      <a:gd name="connsiteX31" fmla="*/ 2605469 w 2605563"/>
                      <a:gd name="connsiteY31" fmla="*/ 0 h 382619"/>
                      <a:gd name="connsiteX32" fmla="*/ 2471642 w 2605563"/>
                      <a:gd name="connsiteY32" fmla="*/ 1048 h 382619"/>
                      <a:gd name="connsiteX33" fmla="*/ 2346389 w 2605563"/>
                      <a:gd name="connsiteY33" fmla="*/ 8858 h 382619"/>
                      <a:gd name="connsiteX34" fmla="*/ 2048923 w 2605563"/>
                      <a:gd name="connsiteY34" fmla="*/ 9620 h 382619"/>
                      <a:gd name="connsiteX35" fmla="*/ 2028254 w 2605563"/>
                      <a:gd name="connsiteY35" fmla="*/ 4572 h 382619"/>
                      <a:gd name="connsiteX36" fmla="*/ 1997393 w 2605563"/>
                      <a:gd name="connsiteY36" fmla="*/ 4858 h 382619"/>
                      <a:gd name="connsiteX37" fmla="*/ 1976723 w 2605563"/>
                      <a:gd name="connsiteY37" fmla="*/ 10287 h 382619"/>
                      <a:gd name="connsiteX38" fmla="*/ 1642015 w 2605563"/>
                      <a:gd name="connsiteY38" fmla="*/ 19717 h 382619"/>
                      <a:gd name="connsiteX39" fmla="*/ 1461135 w 2605563"/>
                      <a:gd name="connsiteY39" fmla="*/ 9144 h 382619"/>
                      <a:gd name="connsiteX40" fmla="*/ 1203579 w 2605563"/>
                      <a:gd name="connsiteY40" fmla="*/ 11240 h 382619"/>
                      <a:gd name="connsiteX41" fmla="*/ 1188815 w 2605563"/>
                      <a:gd name="connsiteY41" fmla="*/ 14288 h 382619"/>
                      <a:gd name="connsiteX42" fmla="*/ 808006 w 2605563"/>
                      <a:gd name="connsiteY42" fmla="*/ 24289 h 382619"/>
                      <a:gd name="connsiteX43" fmla="*/ 792385 w 2605563"/>
                      <a:gd name="connsiteY43" fmla="*/ 21717 h 382619"/>
                      <a:gd name="connsiteX44" fmla="*/ 771906 w 2605563"/>
                      <a:gd name="connsiteY44" fmla="*/ 26860 h 382619"/>
                      <a:gd name="connsiteX45" fmla="*/ 597027 w 2605563"/>
                      <a:gd name="connsiteY45" fmla="*/ 16383 h 382619"/>
                      <a:gd name="connsiteX46" fmla="*/ 593503 w 2605563"/>
                      <a:gd name="connsiteY46" fmla="*/ 16097 h 382619"/>
                      <a:gd name="connsiteX47" fmla="*/ 30099 w 2605563"/>
                      <a:gd name="connsiteY47" fmla="*/ 20574 h 382619"/>
                      <a:gd name="connsiteX48" fmla="*/ 25527 w 2605563"/>
                      <a:gd name="connsiteY48" fmla="*/ 20955 h 382619"/>
                      <a:gd name="connsiteX49" fmla="*/ 5620 w 2605563"/>
                      <a:gd name="connsiteY49" fmla="*/ 22860 h 382619"/>
                      <a:gd name="connsiteX50" fmla="*/ 0 w 2605563"/>
                      <a:gd name="connsiteY50" fmla="*/ 23146 h 382619"/>
                      <a:gd name="connsiteX51" fmla="*/ 0 w 2605563"/>
                      <a:gd name="connsiteY51" fmla="*/ 63722 h 382619"/>
                      <a:gd name="connsiteX52" fmla="*/ 220028 w 2605563"/>
                      <a:gd name="connsiteY52" fmla="*/ 57150 h 382619"/>
                      <a:gd name="connsiteX53" fmla="*/ 325374 w 2605563"/>
                      <a:gd name="connsiteY53" fmla="*/ 58865 h 382619"/>
                      <a:gd name="connsiteX54" fmla="*/ 297466 w 2605563"/>
                      <a:gd name="connsiteY54" fmla="*/ 61627 h 382619"/>
                      <a:gd name="connsiteX55" fmla="*/ 325374 w 2605563"/>
                      <a:gd name="connsiteY55" fmla="*/ 62103 h 382619"/>
                      <a:gd name="connsiteX56" fmla="*/ 221075 w 2605563"/>
                      <a:gd name="connsiteY56" fmla="*/ 72580 h 382619"/>
                      <a:gd name="connsiteX57" fmla="*/ 190 w 2605563"/>
                      <a:gd name="connsiteY57" fmla="*/ 79153 h 382619"/>
                      <a:gd name="connsiteX58" fmla="*/ 190 w 2605563"/>
                      <a:gd name="connsiteY58" fmla="*/ 220218 h 382619"/>
                      <a:gd name="connsiteX59" fmla="*/ 213360 w 2605563"/>
                      <a:gd name="connsiteY59" fmla="*/ 219075 h 382619"/>
                      <a:gd name="connsiteX60" fmla="*/ 348615 w 2605563"/>
                      <a:gd name="connsiteY60" fmla="*/ 220218 h 382619"/>
                      <a:gd name="connsiteX61" fmla="*/ 276511 w 2605563"/>
                      <a:gd name="connsiteY61" fmla="*/ 222790 h 382619"/>
                      <a:gd name="connsiteX62" fmla="*/ 348615 w 2605563"/>
                      <a:gd name="connsiteY62" fmla="*/ 223457 h 382619"/>
                      <a:gd name="connsiteX63" fmla="*/ 213360 w 2605563"/>
                      <a:gd name="connsiteY63" fmla="*/ 228314 h 382619"/>
                      <a:gd name="connsiteX64" fmla="*/ 190 w 2605563"/>
                      <a:gd name="connsiteY64" fmla="*/ 229457 h 382619"/>
                      <a:gd name="connsiteX65" fmla="*/ 190 w 2605563"/>
                      <a:gd name="connsiteY65" fmla="*/ 327660 h 382619"/>
                      <a:gd name="connsiteX66" fmla="*/ 413480 w 2605563"/>
                      <a:gd name="connsiteY66" fmla="*/ 332804 h 382619"/>
                      <a:gd name="connsiteX67" fmla="*/ 865822 w 2605563"/>
                      <a:gd name="connsiteY67" fmla="*/ 330803 h 382619"/>
                      <a:gd name="connsiteX68" fmla="*/ 1092041 w 2605563"/>
                      <a:gd name="connsiteY68" fmla="*/ 324707 h 382619"/>
                      <a:gd name="connsiteX69" fmla="*/ 1318641 w 2605563"/>
                      <a:gd name="connsiteY69" fmla="*/ 325755 h 382619"/>
                      <a:gd name="connsiteX70" fmla="*/ 1864900 w 2605563"/>
                      <a:gd name="connsiteY70" fmla="*/ 364712 h 382619"/>
                      <a:gd name="connsiteX71" fmla="*/ 1576292 w 2605563"/>
                      <a:gd name="connsiteY71" fmla="*/ 343662 h 382619"/>
                      <a:gd name="connsiteX72" fmla="*/ 1864900 w 2605563"/>
                      <a:gd name="connsiteY72" fmla="*/ 367951 h 382619"/>
                      <a:gd name="connsiteX73" fmla="*/ 1317974 w 2605563"/>
                      <a:gd name="connsiteY73" fmla="*/ 335090 h 382619"/>
                      <a:gd name="connsiteX74" fmla="*/ 1092137 w 2605563"/>
                      <a:gd name="connsiteY74" fmla="*/ 334042 h 382619"/>
                      <a:gd name="connsiteX75" fmla="*/ 865918 w 2605563"/>
                      <a:gd name="connsiteY75" fmla="*/ 340138 h 382619"/>
                      <a:gd name="connsiteX76" fmla="*/ 413004 w 2605563"/>
                      <a:gd name="connsiteY76" fmla="*/ 342138 h 382619"/>
                      <a:gd name="connsiteX77" fmla="*/ 0 w 2605563"/>
                      <a:gd name="connsiteY77" fmla="*/ 331089 h 382619"/>
                      <a:gd name="connsiteX78" fmla="*/ 0 w 2605563"/>
                      <a:gd name="connsiteY78" fmla="*/ 350996 h 382619"/>
                      <a:gd name="connsiteX79" fmla="*/ 58865 w 2605563"/>
                      <a:gd name="connsiteY79" fmla="*/ 345758 h 382619"/>
                      <a:gd name="connsiteX80" fmla="*/ 362331 w 2605563"/>
                      <a:gd name="connsiteY80" fmla="*/ 342138 h 382619"/>
                      <a:gd name="connsiteX81" fmla="*/ 545592 w 2605563"/>
                      <a:gd name="connsiteY81" fmla="*/ 354140 h 382619"/>
                      <a:gd name="connsiteX82" fmla="*/ 496824 w 2605563"/>
                      <a:gd name="connsiteY82" fmla="*/ 353759 h 382619"/>
                      <a:gd name="connsiteX83" fmla="*/ 545592 w 2605563"/>
                      <a:gd name="connsiteY83" fmla="*/ 357378 h 382619"/>
                      <a:gd name="connsiteX84" fmla="*/ 361569 w 2605563"/>
                      <a:gd name="connsiteY84" fmla="*/ 357569 h 382619"/>
                      <a:gd name="connsiteX85" fmla="*/ 59912 w 2605563"/>
                      <a:gd name="connsiteY85" fmla="*/ 361188 h 382619"/>
                      <a:gd name="connsiteX86" fmla="*/ 4667 w 2605563"/>
                      <a:gd name="connsiteY86" fmla="*/ 361283 h 382619"/>
                      <a:gd name="connsiteX87" fmla="*/ 16955 w 2605563"/>
                      <a:gd name="connsiteY87" fmla="*/ 382619 h 382619"/>
                      <a:gd name="connsiteX88" fmla="*/ 2591943 w 2605563"/>
                      <a:gd name="connsiteY88" fmla="*/ 362045 h 382619"/>
                      <a:gd name="connsiteX89" fmla="*/ 2605564 w 2605563"/>
                      <a:gd name="connsiteY89" fmla="*/ 346900 h 382619"/>
                      <a:gd name="connsiteX90" fmla="*/ 2605564 w 2605563"/>
                      <a:gd name="connsiteY90" fmla="*/ 338328 h 382619"/>
                      <a:gd name="connsiteX91" fmla="*/ 1749266 w 2605563"/>
                      <a:gd name="connsiteY91" fmla="*/ 226504 h 382619"/>
                      <a:gd name="connsiteX92" fmla="*/ 1300163 w 2605563"/>
                      <a:gd name="connsiteY92" fmla="*/ 230219 h 382619"/>
                      <a:gd name="connsiteX93" fmla="*/ 1090136 w 2605563"/>
                      <a:gd name="connsiteY93" fmla="*/ 228505 h 382619"/>
                      <a:gd name="connsiteX94" fmla="*/ 1146048 w 2605563"/>
                      <a:gd name="connsiteY94" fmla="*/ 225742 h 382619"/>
                      <a:gd name="connsiteX95" fmla="*/ 1090136 w 2605563"/>
                      <a:gd name="connsiteY95" fmla="*/ 225266 h 382619"/>
                      <a:gd name="connsiteX96" fmla="*/ 1299877 w 2605563"/>
                      <a:gd name="connsiteY96" fmla="*/ 214789 h 382619"/>
                      <a:gd name="connsiteX97" fmla="*/ 1749552 w 2605563"/>
                      <a:gd name="connsiteY97" fmla="*/ 211074 h 382619"/>
                      <a:gd name="connsiteX98" fmla="*/ 2022634 w 2605563"/>
                      <a:gd name="connsiteY98" fmla="*/ 218694 h 382619"/>
                      <a:gd name="connsiteX99" fmla="*/ 1949863 w 2605563"/>
                      <a:gd name="connsiteY99" fmla="*/ 219742 h 382619"/>
                      <a:gd name="connsiteX100" fmla="*/ 2022634 w 2605563"/>
                      <a:gd name="connsiteY100" fmla="*/ 221933 h 382619"/>
                      <a:gd name="connsiteX101" fmla="*/ 1749266 w 2605563"/>
                      <a:gd name="connsiteY101" fmla="*/ 226600 h 382619"/>
                      <a:gd name="connsiteX102" fmla="*/ 1979962 w 2605563"/>
                      <a:gd name="connsiteY102" fmla="*/ 257651 h 382619"/>
                      <a:gd name="connsiteX103" fmla="*/ 1867472 w 2605563"/>
                      <a:gd name="connsiteY103" fmla="*/ 264700 h 382619"/>
                      <a:gd name="connsiteX104" fmla="*/ 1682591 w 2605563"/>
                      <a:gd name="connsiteY104" fmla="*/ 268319 h 382619"/>
                      <a:gd name="connsiteX105" fmla="*/ 1595819 w 2605563"/>
                      <a:gd name="connsiteY105" fmla="*/ 264795 h 382619"/>
                      <a:gd name="connsiteX106" fmla="*/ 1618869 w 2605563"/>
                      <a:gd name="connsiteY106" fmla="*/ 262509 h 382619"/>
                      <a:gd name="connsiteX107" fmla="*/ 1595819 w 2605563"/>
                      <a:gd name="connsiteY107" fmla="*/ 261557 h 382619"/>
                      <a:gd name="connsiteX108" fmla="*/ 1681925 w 2605563"/>
                      <a:gd name="connsiteY108" fmla="*/ 252889 h 382619"/>
                      <a:gd name="connsiteX109" fmla="*/ 1867281 w 2605563"/>
                      <a:gd name="connsiteY109" fmla="*/ 249174 h 382619"/>
                      <a:gd name="connsiteX110" fmla="*/ 1979962 w 2605563"/>
                      <a:gd name="connsiteY110" fmla="*/ 254317 h 382619"/>
                      <a:gd name="connsiteX111" fmla="*/ 1949958 w 2605563"/>
                      <a:gd name="connsiteY111" fmla="*/ 256222 h 382619"/>
                      <a:gd name="connsiteX112" fmla="*/ 1979962 w 2605563"/>
                      <a:gd name="connsiteY112" fmla="*/ 257556 h 382619"/>
                      <a:gd name="connsiteX113" fmla="*/ 2603754 w 2605563"/>
                      <a:gd name="connsiteY113" fmla="*/ 240887 h 382619"/>
                      <a:gd name="connsiteX114" fmla="*/ 2504599 w 2605563"/>
                      <a:gd name="connsiteY114" fmla="*/ 246888 h 382619"/>
                      <a:gd name="connsiteX115" fmla="*/ 2342007 w 2605563"/>
                      <a:gd name="connsiteY115" fmla="*/ 250126 h 382619"/>
                      <a:gd name="connsiteX116" fmla="*/ 2265521 w 2605563"/>
                      <a:gd name="connsiteY116" fmla="*/ 246983 h 382619"/>
                      <a:gd name="connsiteX117" fmla="*/ 2285810 w 2605563"/>
                      <a:gd name="connsiteY117" fmla="*/ 244602 h 382619"/>
                      <a:gd name="connsiteX118" fmla="*/ 2265521 w 2605563"/>
                      <a:gd name="connsiteY118" fmla="*/ 243745 h 382619"/>
                      <a:gd name="connsiteX119" fmla="*/ 2341150 w 2605563"/>
                      <a:gd name="connsiteY119" fmla="*/ 234696 h 382619"/>
                      <a:gd name="connsiteX120" fmla="*/ 2504504 w 2605563"/>
                      <a:gd name="connsiteY120" fmla="*/ 231458 h 382619"/>
                      <a:gd name="connsiteX121" fmla="*/ 2603659 w 2605563"/>
                      <a:gd name="connsiteY121" fmla="*/ 237649 h 382619"/>
                      <a:gd name="connsiteX122" fmla="*/ 2577275 w 2605563"/>
                      <a:gd name="connsiteY122" fmla="*/ 239268 h 382619"/>
                      <a:gd name="connsiteX123" fmla="*/ 2603659 w 2605563"/>
                      <a:gd name="connsiteY123" fmla="*/ 240887 h 382619"/>
                      <a:gd name="connsiteX124" fmla="*/ 2194941 w 2605563"/>
                      <a:gd name="connsiteY124" fmla="*/ 138303 h 382619"/>
                      <a:gd name="connsiteX125" fmla="*/ 2344960 w 2605563"/>
                      <a:gd name="connsiteY125" fmla="*/ 145066 h 382619"/>
                      <a:gd name="connsiteX126" fmla="*/ 2436305 w 2605563"/>
                      <a:gd name="connsiteY126" fmla="*/ 149733 h 382619"/>
                      <a:gd name="connsiteX127" fmla="*/ 2387537 w 2605563"/>
                      <a:gd name="connsiteY127" fmla="*/ 150495 h 382619"/>
                      <a:gd name="connsiteX128" fmla="*/ 2436305 w 2605563"/>
                      <a:gd name="connsiteY128" fmla="*/ 152971 h 382619"/>
                      <a:gd name="connsiteX129" fmla="*/ 2344388 w 2605563"/>
                      <a:gd name="connsiteY129" fmla="*/ 154400 h 382619"/>
                      <a:gd name="connsiteX130" fmla="*/ 2193893 w 2605563"/>
                      <a:gd name="connsiteY130" fmla="*/ 147638 h 382619"/>
                      <a:gd name="connsiteX131" fmla="*/ 2124551 w 2605563"/>
                      <a:gd name="connsiteY131" fmla="*/ 139732 h 382619"/>
                      <a:gd name="connsiteX132" fmla="*/ 2161508 w 2605563"/>
                      <a:gd name="connsiteY132" fmla="*/ 140684 h 382619"/>
                      <a:gd name="connsiteX133" fmla="*/ 2124551 w 2605563"/>
                      <a:gd name="connsiteY133" fmla="*/ 136493 h 382619"/>
                      <a:gd name="connsiteX134" fmla="*/ 2195036 w 2605563"/>
                      <a:gd name="connsiteY134" fmla="*/ 138303 h 382619"/>
                      <a:gd name="connsiteX135" fmla="*/ 955453 w 2605563"/>
                      <a:gd name="connsiteY135" fmla="*/ 146780 h 382619"/>
                      <a:gd name="connsiteX136" fmla="*/ 1061371 w 2605563"/>
                      <a:gd name="connsiteY136" fmla="*/ 140208 h 382619"/>
                      <a:gd name="connsiteX137" fmla="*/ 1126236 w 2605563"/>
                      <a:gd name="connsiteY137" fmla="*/ 138684 h 382619"/>
                      <a:gd name="connsiteX138" fmla="*/ 1092041 w 2605563"/>
                      <a:gd name="connsiteY138" fmla="*/ 142684 h 382619"/>
                      <a:gd name="connsiteX139" fmla="*/ 1126236 w 2605563"/>
                      <a:gd name="connsiteY139" fmla="*/ 141922 h 382619"/>
                      <a:gd name="connsiteX140" fmla="*/ 1062323 w 2605563"/>
                      <a:gd name="connsiteY140" fmla="*/ 149447 h 382619"/>
                      <a:gd name="connsiteX141" fmla="*/ 956215 w 2605563"/>
                      <a:gd name="connsiteY141" fmla="*/ 156020 h 382619"/>
                      <a:gd name="connsiteX142" fmla="*/ 906304 w 2605563"/>
                      <a:gd name="connsiteY142" fmla="*/ 155734 h 382619"/>
                      <a:gd name="connsiteX143" fmla="*/ 932688 w 2605563"/>
                      <a:gd name="connsiteY143" fmla="*/ 152686 h 382619"/>
                      <a:gd name="connsiteX144" fmla="*/ 906304 w 2605563"/>
                      <a:gd name="connsiteY144" fmla="*/ 152495 h 382619"/>
                      <a:gd name="connsiteX145" fmla="*/ 955453 w 2605563"/>
                      <a:gd name="connsiteY145" fmla="*/ 146685 h 382619"/>
                      <a:gd name="connsiteX146" fmla="*/ 2364010 w 2605563"/>
                      <a:gd name="connsiteY146" fmla="*/ 76009 h 382619"/>
                      <a:gd name="connsiteX147" fmla="*/ 2236565 w 2605563"/>
                      <a:gd name="connsiteY147" fmla="*/ 78200 h 382619"/>
                      <a:gd name="connsiteX148" fmla="*/ 2364010 w 2605563"/>
                      <a:gd name="connsiteY148" fmla="*/ 79248 h 382619"/>
                      <a:gd name="connsiteX149" fmla="*/ 1885760 w 2605563"/>
                      <a:gd name="connsiteY149" fmla="*/ 87630 h 382619"/>
                      <a:gd name="connsiteX150" fmla="*/ 1099471 w 2605563"/>
                      <a:gd name="connsiteY150" fmla="*/ 91345 h 382619"/>
                      <a:gd name="connsiteX151" fmla="*/ 732282 w 2605563"/>
                      <a:gd name="connsiteY151" fmla="*/ 86963 h 382619"/>
                      <a:gd name="connsiteX152" fmla="*/ 830199 w 2605563"/>
                      <a:gd name="connsiteY152" fmla="*/ 84868 h 382619"/>
                      <a:gd name="connsiteX153" fmla="*/ 732282 w 2605563"/>
                      <a:gd name="connsiteY153" fmla="*/ 83725 h 382619"/>
                      <a:gd name="connsiteX154" fmla="*/ 1099566 w 2605563"/>
                      <a:gd name="connsiteY154" fmla="*/ 75914 h 382619"/>
                      <a:gd name="connsiteX155" fmla="*/ 1885855 w 2605563"/>
                      <a:gd name="connsiteY155" fmla="*/ 72200 h 382619"/>
                      <a:gd name="connsiteX156" fmla="*/ 2364010 w 2605563"/>
                      <a:gd name="connsiteY156" fmla="*/ 76009 h 382619"/>
                      <a:gd name="connsiteX157" fmla="*/ 883539 w 2605563"/>
                      <a:gd name="connsiteY157" fmla="*/ 39529 h 382619"/>
                      <a:gd name="connsiteX158" fmla="*/ 1309211 w 2605563"/>
                      <a:gd name="connsiteY158" fmla="*/ 38767 h 382619"/>
                      <a:gd name="connsiteX159" fmla="*/ 1521905 w 2605563"/>
                      <a:gd name="connsiteY159" fmla="*/ 35719 h 382619"/>
                      <a:gd name="connsiteX160" fmla="*/ 1734502 w 2605563"/>
                      <a:gd name="connsiteY160" fmla="*/ 30099 h 382619"/>
                      <a:gd name="connsiteX161" fmla="*/ 2251805 w 2605563"/>
                      <a:gd name="connsiteY161" fmla="*/ 12287 h 382619"/>
                      <a:gd name="connsiteX162" fmla="*/ 2114550 w 2605563"/>
                      <a:gd name="connsiteY162" fmla="*/ 21622 h 382619"/>
                      <a:gd name="connsiteX163" fmla="*/ 2251805 w 2605563"/>
                      <a:gd name="connsiteY163" fmla="*/ 15526 h 382619"/>
                      <a:gd name="connsiteX164" fmla="*/ 1735265 w 2605563"/>
                      <a:gd name="connsiteY164" fmla="*/ 45434 h 382619"/>
                      <a:gd name="connsiteX165" fmla="*/ 1522286 w 2605563"/>
                      <a:gd name="connsiteY165" fmla="*/ 51054 h 382619"/>
                      <a:gd name="connsiteX166" fmla="*/ 1309211 w 2605563"/>
                      <a:gd name="connsiteY166" fmla="*/ 54102 h 382619"/>
                      <a:gd name="connsiteX167" fmla="*/ 883349 w 2605563"/>
                      <a:gd name="connsiteY167" fmla="*/ 54864 h 382619"/>
                      <a:gd name="connsiteX168" fmla="*/ 485966 w 2605563"/>
                      <a:gd name="connsiteY168" fmla="*/ 60008 h 382619"/>
                      <a:gd name="connsiteX169" fmla="*/ 591598 w 2605563"/>
                      <a:gd name="connsiteY169" fmla="*/ 53054 h 382619"/>
                      <a:gd name="connsiteX170" fmla="*/ 485966 w 2605563"/>
                      <a:gd name="connsiteY170" fmla="*/ 56769 h 382619"/>
                      <a:gd name="connsiteX171" fmla="*/ 883444 w 2605563"/>
                      <a:gd name="connsiteY171" fmla="*/ 39433 h 382619"/>
                      <a:gd name="connsiteX172" fmla="*/ 487775 w 2605563"/>
                      <a:gd name="connsiteY172" fmla="*/ 99917 h 382619"/>
                      <a:gd name="connsiteX173" fmla="*/ 596360 w 2605563"/>
                      <a:gd name="connsiteY173" fmla="*/ 96298 h 382619"/>
                      <a:gd name="connsiteX174" fmla="*/ 663321 w 2605563"/>
                      <a:gd name="connsiteY174" fmla="*/ 98108 h 382619"/>
                      <a:gd name="connsiteX175" fmla="*/ 645700 w 2605563"/>
                      <a:gd name="connsiteY175" fmla="*/ 100870 h 382619"/>
                      <a:gd name="connsiteX176" fmla="*/ 663321 w 2605563"/>
                      <a:gd name="connsiteY176" fmla="*/ 101346 h 382619"/>
                      <a:gd name="connsiteX177" fmla="*/ 597789 w 2605563"/>
                      <a:gd name="connsiteY177" fmla="*/ 111728 h 382619"/>
                      <a:gd name="connsiteX178" fmla="*/ 487966 w 2605563"/>
                      <a:gd name="connsiteY178" fmla="*/ 115443 h 382619"/>
                      <a:gd name="connsiteX179" fmla="*/ 436817 w 2605563"/>
                      <a:gd name="connsiteY179" fmla="*/ 109633 h 382619"/>
                      <a:gd name="connsiteX180" fmla="*/ 450437 w 2605563"/>
                      <a:gd name="connsiteY180" fmla="*/ 107918 h 382619"/>
                      <a:gd name="connsiteX181" fmla="*/ 436817 w 2605563"/>
                      <a:gd name="connsiteY181" fmla="*/ 106394 h 382619"/>
                      <a:gd name="connsiteX182" fmla="*/ 487775 w 2605563"/>
                      <a:gd name="connsiteY182" fmla="*/ 100013 h 382619"/>
                      <a:gd name="connsiteX183" fmla="*/ 141256 w 2605563"/>
                      <a:gd name="connsiteY183" fmla="*/ 172593 h 382619"/>
                      <a:gd name="connsiteX184" fmla="*/ 285750 w 2605563"/>
                      <a:gd name="connsiteY184" fmla="*/ 171736 h 382619"/>
                      <a:gd name="connsiteX185" fmla="*/ 141256 w 2605563"/>
                      <a:gd name="connsiteY185" fmla="*/ 169259 h 382619"/>
                      <a:gd name="connsiteX186" fmla="*/ 683705 w 2605563"/>
                      <a:gd name="connsiteY186" fmla="*/ 166211 h 382619"/>
                      <a:gd name="connsiteX187" fmla="*/ 1264063 w 2605563"/>
                      <a:gd name="connsiteY187" fmla="*/ 169450 h 382619"/>
                      <a:gd name="connsiteX188" fmla="*/ 1554290 w 2605563"/>
                      <a:gd name="connsiteY188" fmla="*/ 171069 h 382619"/>
                      <a:gd name="connsiteX189" fmla="*/ 1699355 w 2605563"/>
                      <a:gd name="connsiteY189" fmla="*/ 171926 h 382619"/>
                      <a:gd name="connsiteX190" fmla="*/ 1844612 w 2605563"/>
                      <a:gd name="connsiteY190" fmla="*/ 173355 h 382619"/>
                      <a:gd name="connsiteX191" fmla="*/ 1932908 w 2605563"/>
                      <a:gd name="connsiteY191" fmla="*/ 176403 h 382619"/>
                      <a:gd name="connsiteX192" fmla="*/ 1977009 w 2605563"/>
                      <a:gd name="connsiteY192" fmla="*/ 178594 h 382619"/>
                      <a:gd name="connsiteX193" fmla="*/ 1999012 w 2605563"/>
                      <a:gd name="connsiteY193" fmla="*/ 179832 h 382619"/>
                      <a:gd name="connsiteX194" fmla="*/ 2021015 w 2605563"/>
                      <a:gd name="connsiteY194" fmla="*/ 181261 h 382619"/>
                      <a:gd name="connsiteX195" fmla="*/ 2196179 w 2605563"/>
                      <a:gd name="connsiteY195" fmla="*/ 194310 h 382619"/>
                      <a:gd name="connsiteX196" fmla="*/ 2371344 w 2605563"/>
                      <a:gd name="connsiteY196" fmla="*/ 205264 h 382619"/>
                      <a:gd name="connsiteX197" fmla="*/ 2547557 w 2605563"/>
                      <a:gd name="connsiteY197" fmla="*/ 206026 h 382619"/>
                      <a:gd name="connsiteX198" fmla="*/ 2370963 w 2605563"/>
                      <a:gd name="connsiteY198" fmla="*/ 208312 h 382619"/>
                      <a:gd name="connsiteX199" fmla="*/ 2360009 w 2605563"/>
                      <a:gd name="connsiteY199" fmla="*/ 208026 h 382619"/>
                      <a:gd name="connsiteX200" fmla="*/ 2371344 w 2605563"/>
                      <a:gd name="connsiteY200" fmla="*/ 208597 h 382619"/>
                      <a:gd name="connsiteX201" fmla="*/ 2547557 w 2605563"/>
                      <a:gd name="connsiteY201" fmla="*/ 209359 h 382619"/>
                      <a:gd name="connsiteX202" fmla="*/ 2370963 w 2605563"/>
                      <a:gd name="connsiteY202" fmla="*/ 211646 h 382619"/>
                      <a:gd name="connsiteX203" fmla="*/ 2194846 w 2605563"/>
                      <a:gd name="connsiteY203" fmla="*/ 203740 h 382619"/>
                      <a:gd name="connsiteX204" fmla="*/ 2019395 w 2605563"/>
                      <a:gd name="connsiteY204" fmla="*/ 193738 h 382619"/>
                      <a:gd name="connsiteX205" fmla="*/ 1997488 w 2605563"/>
                      <a:gd name="connsiteY205" fmla="*/ 192691 h 382619"/>
                      <a:gd name="connsiteX206" fmla="*/ 1975580 w 2605563"/>
                      <a:gd name="connsiteY206" fmla="*/ 191834 h 382619"/>
                      <a:gd name="connsiteX207" fmla="*/ 1931670 w 2605563"/>
                      <a:gd name="connsiteY207" fmla="*/ 190405 h 382619"/>
                      <a:gd name="connsiteX208" fmla="*/ 1843754 w 2605563"/>
                      <a:gd name="connsiteY208" fmla="*/ 188881 h 382619"/>
                      <a:gd name="connsiteX209" fmla="*/ 1698879 w 2605563"/>
                      <a:gd name="connsiteY209" fmla="*/ 187452 h 382619"/>
                      <a:gd name="connsiteX210" fmla="*/ 1553813 w 2605563"/>
                      <a:gd name="connsiteY210" fmla="*/ 186595 h 382619"/>
                      <a:gd name="connsiteX211" fmla="*/ 1263587 w 2605563"/>
                      <a:gd name="connsiteY211" fmla="*/ 184975 h 382619"/>
                      <a:gd name="connsiteX212" fmla="*/ 683228 w 2605563"/>
                      <a:gd name="connsiteY212" fmla="*/ 181737 h 382619"/>
                      <a:gd name="connsiteX213" fmla="*/ 141256 w 2605563"/>
                      <a:gd name="connsiteY213" fmla="*/ 172593 h 382619"/>
                      <a:gd name="connsiteX214" fmla="*/ 394145 w 2605563"/>
                      <a:gd name="connsiteY214" fmla="*/ 239935 h 382619"/>
                      <a:gd name="connsiteX215" fmla="*/ 460534 w 2605563"/>
                      <a:gd name="connsiteY215" fmla="*/ 235458 h 382619"/>
                      <a:gd name="connsiteX216" fmla="*/ 602933 w 2605563"/>
                      <a:gd name="connsiteY216" fmla="*/ 232315 h 382619"/>
                      <a:gd name="connsiteX217" fmla="*/ 689610 w 2605563"/>
                      <a:gd name="connsiteY217" fmla="*/ 233458 h 382619"/>
                      <a:gd name="connsiteX218" fmla="*/ 643509 w 2605563"/>
                      <a:gd name="connsiteY218" fmla="*/ 236125 h 382619"/>
                      <a:gd name="connsiteX219" fmla="*/ 689610 w 2605563"/>
                      <a:gd name="connsiteY219" fmla="*/ 236696 h 382619"/>
                      <a:gd name="connsiteX220" fmla="*/ 603123 w 2605563"/>
                      <a:gd name="connsiteY220" fmla="*/ 241649 h 382619"/>
                      <a:gd name="connsiteX221" fmla="*/ 460724 w 2605563"/>
                      <a:gd name="connsiteY221" fmla="*/ 244792 h 382619"/>
                      <a:gd name="connsiteX222" fmla="*/ 394145 w 2605563"/>
                      <a:gd name="connsiteY222" fmla="*/ 243269 h 382619"/>
                      <a:gd name="connsiteX223" fmla="*/ 429578 w 2605563"/>
                      <a:gd name="connsiteY223" fmla="*/ 240887 h 382619"/>
                      <a:gd name="connsiteX224" fmla="*/ 394145 w 2605563"/>
                      <a:gd name="connsiteY224" fmla="*/ 240030 h 382619"/>
                      <a:gd name="connsiteX225" fmla="*/ 549783 w 2605563"/>
                      <a:gd name="connsiteY225" fmla="*/ 281369 h 382619"/>
                      <a:gd name="connsiteX226" fmla="*/ 243078 w 2605563"/>
                      <a:gd name="connsiteY226" fmla="*/ 277749 h 382619"/>
                      <a:gd name="connsiteX227" fmla="*/ 324803 w 2605563"/>
                      <a:gd name="connsiteY227" fmla="*/ 275463 h 382619"/>
                      <a:gd name="connsiteX228" fmla="*/ 243078 w 2605563"/>
                      <a:gd name="connsiteY228" fmla="*/ 274511 h 382619"/>
                      <a:gd name="connsiteX229" fmla="*/ 549783 w 2605563"/>
                      <a:gd name="connsiteY229" fmla="*/ 265938 h 382619"/>
                      <a:gd name="connsiteX230" fmla="*/ 1206341 w 2605563"/>
                      <a:gd name="connsiteY230" fmla="*/ 260699 h 382619"/>
                      <a:gd name="connsiteX231" fmla="*/ 1605629 w 2605563"/>
                      <a:gd name="connsiteY231" fmla="*/ 263652 h 382619"/>
                      <a:gd name="connsiteX232" fmla="*/ 1499235 w 2605563"/>
                      <a:gd name="connsiteY232" fmla="*/ 266129 h 382619"/>
                      <a:gd name="connsiteX233" fmla="*/ 1605629 w 2605563"/>
                      <a:gd name="connsiteY233" fmla="*/ 266891 h 382619"/>
                      <a:gd name="connsiteX234" fmla="*/ 1206341 w 2605563"/>
                      <a:gd name="connsiteY234" fmla="*/ 276130 h 382619"/>
                      <a:gd name="connsiteX235" fmla="*/ 549783 w 2605563"/>
                      <a:gd name="connsiteY235" fmla="*/ 281369 h 382619"/>
                      <a:gd name="connsiteX236" fmla="*/ 1559147 w 2605563"/>
                      <a:gd name="connsiteY236" fmla="*/ 307848 h 382619"/>
                      <a:gd name="connsiteX237" fmla="*/ 1156907 w 2605563"/>
                      <a:gd name="connsiteY237" fmla="*/ 309277 h 382619"/>
                      <a:gd name="connsiteX238" fmla="*/ 968693 w 2605563"/>
                      <a:gd name="connsiteY238" fmla="*/ 315659 h 382619"/>
                      <a:gd name="connsiteX239" fmla="*/ 1068705 w 2605563"/>
                      <a:gd name="connsiteY239" fmla="*/ 308800 h 382619"/>
                      <a:gd name="connsiteX240" fmla="*/ 968693 w 2605563"/>
                      <a:gd name="connsiteY240" fmla="*/ 312420 h 382619"/>
                      <a:gd name="connsiteX241" fmla="*/ 1156430 w 2605563"/>
                      <a:gd name="connsiteY241" fmla="*/ 299942 h 382619"/>
                      <a:gd name="connsiteX242" fmla="*/ 1560195 w 2605563"/>
                      <a:gd name="connsiteY242" fmla="*/ 298513 h 382619"/>
                      <a:gd name="connsiteX243" fmla="*/ 1800797 w 2605563"/>
                      <a:gd name="connsiteY243" fmla="*/ 326612 h 382619"/>
                      <a:gd name="connsiteX244" fmla="*/ 1674686 w 2605563"/>
                      <a:gd name="connsiteY244" fmla="*/ 311944 h 382619"/>
                      <a:gd name="connsiteX245" fmla="*/ 1800797 w 2605563"/>
                      <a:gd name="connsiteY245" fmla="*/ 329851 h 382619"/>
                      <a:gd name="connsiteX246" fmla="*/ 1559243 w 2605563"/>
                      <a:gd name="connsiteY246" fmla="*/ 307848 h 382619"/>
                      <a:gd name="connsiteX247" fmla="*/ 1845278 w 2605563"/>
                      <a:gd name="connsiteY247" fmla="*/ 300800 h 382619"/>
                      <a:gd name="connsiteX248" fmla="*/ 1861661 w 2605563"/>
                      <a:gd name="connsiteY248" fmla="*/ 299180 h 382619"/>
                      <a:gd name="connsiteX249" fmla="*/ 1845278 w 2605563"/>
                      <a:gd name="connsiteY249" fmla="*/ 297561 h 382619"/>
                      <a:gd name="connsiteX250" fmla="*/ 1906715 w 2605563"/>
                      <a:gd name="connsiteY250" fmla="*/ 291560 h 382619"/>
                      <a:gd name="connsiteX251" fmla="*/ 2037874 w 2605563"/>
                      <a:gd name="connsiteY251" fmla="*/ 290894 h 382619"/>
                      <a:gd name="connsiteX252" fmla="*/ 2117789 w 2605563"/>
                      <a:gd name="connsiteY252" fmla="*/ 295942 h 382619"/>
                      <a:gd name="connsiteX253" fmla="*/ 2096548 w 2605563"/>
                      <a:gd name="connsiteY253" fmla="*/ 297847 h 382619"/>
                      <a:gd name="connsiteX254" fmla="*/ 2117884 w 2605563"/>
                      <a:gd name="connsiteY254" fmla="*/ 299180 h 382619"/>
                      <a:gd name="connsiteX255" fmla="*/ 2038064 w 2605563"/>
                      <a:gd name="connsiteY255" fmla="*/ 306324 h 382619"/>
                      <a:gd name="connsiteX256" fmla="*/ 1906619 w 2605563"/>
                      <a:gd name="connsiteY256" fmla="*/ 306991 h 382619"/>
                      <a:gd name="connsiteX257" fmla="*/ 1845373 w 2605563"/>
                      <a:gd name="connsiteY257" fmla="*/ 300800 h 382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  <a:cxn ang="0">
                        <a:pos x="connsiteX130" y="connsiteY130"/>
                      </a:cxn>
                      <a:cxn ang="0">
                        <a:pos x="connsiteX131" y="connsiteY131"/>
                      </a:cxn>
                      <a:cxn ang="0">
                        <a:pos x="connsiteX132" y="connsiteY132"/>
                      </a:cxn>
                      <a:cxn ang="0">
                        <a:pos x="connsiteX133" y="connsiteY133"/>
                      </a:cxn>
                      <a:cxn ang="0">
                        <a:pos x="connsiteX134" y="connsiteY134"/>
                      </a:cxn>
                      <a:cxn ang="0">
                        <a:pos x="connsiteX135" y="connsiteY135"/>
                      </a:cxn>
                      <a:cxn ang="0">
                        <a:pos x="connsiteX136" y="connsiteY136"/>
                      </a:cxn>
                      <a:cxn ang="0">
                        <a:pos x="connsiteX137" y="connsiteY137"/>
                      </a:cxn>
                      <a:cxn ang="0">
                        <a:pos x="connsiteX138" y="connsiteY138"/>
                      </a:cxn>
                      <a:cxn ang="0">
                        <a:pos x="connsiteX139" y="connsiteY139"/>
                      </a:cxn>
                      <a:cxn ang="0">
                        <a:pos x="connsiteX140" y="connsiteY140"/>
                      </a:cxn>
                      <a:cxn ang="0">
                        <a:pos x="connsiteX141" y="connsiteY141"/>
                      </a:cxn>
                      <a:cxn ang="0">
                        <a:pos x="connsiteX142" y="connsiteY142"/>
                      </a:cxn>
                      <a:cxn ang="0">
                        <a:pos x="connsiteX143" y="connsiteY143"/>
                      </a:cxn>
                      <a:cxn ang="0">
                        <a:pos x="connsiteX144" y="connsiteY144"/>
                      </a:cxn>
                      <a:cxn ang="0">
                        <a:pos x="connsiteX145" y="connsiteY145"/>
                      </a:cxn>
                      <a:cxn ang="0">
                        <a:pos x="connsiteX146" y="connsiteY146"/>
                      </a:cxn>
                      <a:cxn ang="0">
                        <a:pos x="connsiteX147" y="connsiteY147"/>
                      </a:cxn>
                      <a:cxn ang="0">
                        <a:pos x="connsiteX148" y="connsiteY148"/>
                      </a:cxn>
                      <a:cxn ang="0">
                        <a:pos x="connsiteX149" y="connsiteY149"/>
                      </a:cxn>
                      <a:cxn ang="0">
                        <a:pos x="connsiteX150" y="connsiteY150"/>
                      </a:cxn>
                      <a:cxn ang="0">
                        <a:pos x="connsiteX151" y="connsiteY151"/>
                      </a:cxn>
                      <a:cxn ang="0">
                        <a:pos x="connsiteX152" y="connsiteY152"/>
                      </a:cxn>
                      <a:cxn ang="0">
                        <a:pos x="connsiteX153" y="connsiteY153"/>
                      </a:cxn>
                      <a:cxn ang="0">
                        <a:pos x="connsiteX154" y="connsiteY154"/>
                      </a:cxn>
                      <a:cxn ang="0">
                        <a:pos x="connsiteX155" y="connsiteY155"/>
                      </a:cxn>
                      <a:cxn ang="0">
                        <a:pos x="connsiteX156" y="connsiteY156"/>
                      </a:cxn>
                      <a:cxn ang="0">
                        <a:pos x="connsiteX157" y="connsiteY157"/>
                      </a:cxn>
                      <a:cxn ang="0">
                        <a:pos x="connsiteX158" y="connsiteY158"/>
                      </a:cxn>
                      <a:cxn ang="0">
                        <a:pos x="connsiteX159" y="connsiteY159"/>
                      </a:cxn>
                      <a:cxn ang="0">
                        <a:pos x="connsiteX160" y="connsiteY160"/>
                      </a:cxn>
                      <a:cxn ang="0">
                        <a:pos x="connsiteX161" y="connsiteY161"/>
                      </a:cxn>
                      <a:cxn ang="0">
                        <a:pos x="connsiteX162" y="connsiteY162"/>
                      </a:cxn>
                      <a:cxn ang="0">
                        <a:pos x="connsiteX163" y="connsiteY163"/>
                      </a:cxn>
                      <a:cxn ang="0">
                        <a:pos x="connsiteX164" y="connsiteY164"/>
                      </a:cxn>
                      <a:cxn ang="0">
                        <a:pos x="connsiteX165" y="connsiteY165"/>
                      </a:cxn>
                      <a:cxn ang="0">
                        <a:pos x="connsiteX166" y="connsiteY166"/>
                      </a:cxn>
                      <a:cxn ang="0">
                        <a:pos x="connsiteX167" y="connsiteY167"/>
                      </a:cxn>
                      <a:cxn ang="0">
                        <a:pos x="connsiteX168" y="connsiteY168"/>
                      </a:cxn>
                      <a:cxn ang="0">
                        <a:pos x="connsiteX169" y="connsiteY169"/>
                      </a:cxn>
                      <a:cxn ang="0">
                        <a:pos x="connsiteX170" y="connsiteY170"/>
                      </a:cxn>
                      <a:cxn ang="0">
                        <a:pos x="connsiteX171" y="connsiteY171"/>
                      </a:cxn>
                      <a:cxn ang="0">
                        <a:pos x="connsiteX172" y="connsiteY172"/>
                      </a:cxn>
                      <a:cxn ang="0">
                        <a:pos x="connsiteX173" y="connsiteY173"/>
                      </a:cxn>
                      <a:cxn ang="0">
                        <a:pos x="connsiteX174" y="connsiteY174"/>
                      </a:cxn>
                      <a:cxn ang="0">
                        <a:pos x="connsiteX175" y="connsiteY175"/>
                      </a:cxn>
                      <a:cxn ang="0">
                        <a:pos x="connsiteX176" y="connsiteY176"/>
                      </a:cxn>
                      <a:cxn ang="0">
                        <a:pos x="connsiteX177" y="connsiteY177"/>
                      </a:cxn>
                      <a:cxn ang="0">
                        <a:pos x="connsiteX178" y="connsiteY178"/>
                      </a:cxn>
                      <a:cxn ang="0">
                        <a:pos x="connsiteX179" y="connsiteY179"/>
                      </a:cxn>
                      <a:cxn ang="0">
                        <a:pos x="connsiteX180" y="connsiteY180"/>
                      </a:cxn>
                      <a:cxn ang="0">
                        <a:pos x="connsiteX181" y="connsiteY181"/>
                      </a:cxn>
                      <a:cxn ang="0">
                        <a:pos x="connsiteX182" y="connsiteY182"/>
                      </a:cxn>
                      <a:cxn ang="0">
                        <a:pos x="connsiteX183" y="connsiteY183"/>
                      </a:cxn>
                      <a:cxn ang="0">
                        <a:pos x="connsiteX184" y="connsiteY184"/>
                      </a:cxn>
                      <a:cxn ang="0">
                        <a:pos x="connsiteX185" y="connsiteY185"/>
                      </a:cxn>
                      <a:cxn ang="0">
                        <a:pos x="connsiteX186" y="connsiteY186"/>
                      </a:cxn>
                      <a:cxn ang="0">
                        <a:pos x="connsiteX187" y="connsiteY187"/>
                      </a:cxn>
                      <a:cxn ang="0">
                        <a:pos x="connsiteX188" y="connsiteY188"/>
                      </a:cxn>
                      <a:cxn ang="0">
                        <a:pos x="connsiteX189" y="connsiteY189"/>
                      </a:cxn>
                      <a:cxn ang="0">
                        <a:pos x="connsiteX190" y="connsiteY190"/>
                      </a:cxn>
                      <a:cxn ang="0">
                        <a:pos x="connsiteX191" y="connsiteY191"/>
                      </a:cxn>
                      <a:cxn ang="0">
                        <a:pos x="connsiteX192" y="connsiteY192"/>
                      </a:cxn>
                      <a:cxn ang="0">
                        <a:pos x="connsiteX193" y="connsiteY193"/>
                      </a:cxn>
                      <a:cxn ang="0">
                        <a:pos x="connsiteX194" y="connsiteY194"/>
                      </a:cxn>
                      <a:cxn ang="0">
                        <a:pos x="connsiteX195" y="connsiteY195"/>
                      </a:cxn>
                      <a:cxn ang="0">
                        <a:pos x="connsiteX196" y="connsiteY196"/>
                      </a:cxn>
                      <a:cxn ang="0">
                        <a:pos x="connsiteX197" y="connsiteY197"/>
                      </a:cxn>
                      <a:cxn ang="0">
                        <a:pos x="connsiteX198" y="connsiteY198"/>
                      </a:cxn>
                      <a:cxn ang="0">
                        <a:pos x="connsiteX199" y="connsiteY199"/>
                      </a:cxn>
                      <a:cxn ang="0">
                        <a:pos x="connsiteX200" y="connsiteY200"/>
                      </a:cxn>
                      <a:cxn ang="0">
                        <a:pos x="connsiteX201" y="connsiteY201"/>
                      </a:cxn>
                      <a:cxn ang="0">
                        <a:pos x="connsiteX202" y="connsiteY202"/>
                      </a:cxn>
                      <a:cxn ang="0">
                        <a:pos x="connsiteX203" y="connsiteY203"/>
                      </a:cxn>
                      <a:cxn ang="0">
                        <a:pos x="connsiteX204" y="connsiteY204"/>
                      </a:cxn>
                      <a:cxn ang="0">
                        <a:pos x="connsiteX205" y="connsiteY205"/>
                      </a:cxn>
                      <a:cxn ang="0">
                        <a:pos x="connsiteX206" y="connsiteY206"/>
                      </a:cxn>
                      <a:cxn ang="0">
                        <a:pos x="connsiteX207" y="connsiteY207"/>
                      </a:cxn>
                      <a:cxn ang="0">
                        <a:pos x="connsiteX208" y="connsiteY208"/>
                      </a:cxn>
                      <a:cxn ang="0">
                        <a:pos x="connsiteX209" y="connsiteY209"/>
                      </a:cxn>
                      <a:cxn ang="0">
                        <a:pos x="connsiteX210" y="connsiteY210"/>
                      </a:cxn>
                      <a:cxn ang="0">
                        <a:pos x="connsiteX211" y="connsiteY211"/>
                      </a:cxn>
                      <a:cxn ang="0">
                        <a:pos x="connsiteX212" y="connsiteY212"/>
                      </a:cxn>
                      <a:cxn ang="0">
                        <a:pos x="connsiteX213" y="connsiteY213"/>
                      </a:cxn>
                      <a:cxn ang="0">
                        <a:pos x="connsiteX214" y="connsiteY214"/>
                      </a:cxn>
                      <a:cxn ang="0">
                        <a:pos x="connsiteX215" y="connsiteY215"/>
                      </a:cxn>
                      <a:cxn ang="0">
                        <a:pos x="connsiteX216" y="connsiteY216"/>
                      </a:cxn>
                      <a:cxn ang="0">
                        <a:pos x="connsiteX217" y="connsiteY217"/>
                      </a:cxn>
                      <a:cxn ang="0">
                        <a:pos x="connsiteX218" y="connsiteY218"/>
                      </a:cxn>
                      <a:cxn ang="0">
                        <a:pos x="connsiteX219" y="connsiteY219"/>
                      </a:cxn>
                      <a:cxn ang="0">
                        <a:pos x="connsiteX220" y="connsiteY220"/>
                      </a:cxn>
                      <a:cxn ang="0">
                        <a:pos x="connsiteX221" y="connsiteY221"/>
                      </a:cxn>
                      <a:cxn ang="0">
                        <a:pos x="connsiteX222" y="connsiteY222"/>
                      </a:cxn>
                      <a:cxn ang="0">
                        <a:pos x="connsiteX223" y="connsiteY223"/>
                      </a:cxn>
                      <a:cxn ang="0">
                        <a:pos x="connsiteX224" y="connsiteY224"/>
                      </a:cxn>
                      <a:cxn ang="0">
                        <a:pos x="connsiteX225" y="connsiteY225"/>
                      </a:cxn>
                      <a:cxn ang="0">
                        <a:pos x="connsiteX226" y="connsiteY226"/>
                      </a:cxn>
                      <a:cxn ang="0">
                        <a:pos x="connsiteX227" y="connsiteY227"/>
                      </a:cxn>
                      <a:cxn ang="0">
                        <a:pos x="connsiteX228" y="connsiteY228"/>
                      </a:cxn>
                      <a:cxn ang="0">
                        <a:pos x="connsiteX229" y="connsiteY229"/>
                      </a:cxn>
                      <a:cxn ang="0">
                        <a:pos x="connsiteX230" y="connsiteY230"/>
                      </a:cxn>
                      <a:cxn ang="0">
                        <a:pos x="connsiteX231" y="connsiteY231"/>
                      </a:cxn>
                      <a:cxn ang="0">
                        <a:pos x="connsiteX232" y="connsiteY232"/>
                      </a:cxn>
                      <a:cxn ang="0">
                        <a:pos x="connsiteX233" y="connsiteY233"/>
                      </a:cxn>
                      <a:cxn ang="0">
                        <a:pos x="connsiteX234" y="connsiteY234"/>
                      </a:cxn>
                      <a:cxn ang="0">
                        <a:pos x="connsiteX235" y="connsiteY235"/>
                      </a:cxn>
                      <a:cxn ang="0">
                        <a:pos x="connsiteX236" y="connsiteY236"/>
                      </a:cxn>
                      <a:cxn ang="0">
                        <a:pos x="connsiteX237" y="connsiteY237"/>
                      </a:cxn>
                      <a:cxn ang="0">
                        <a:pos x="connsiteX238" y="connsiteY238"/>
                      </a:cxn>
                      <a:cxn ang="0">
                        <a:pos x="connsiteX239" y="connsiteY239"/>
                      </a:cxn>
                      <a:cxn ang="0">
                        <a:pos x="connsiteX240" y="connsiteY240"/>
                      </a:cxn>
                      <a:cxn ang="0">
                        <a:pos x="connsiteX241" y="connsiteY241"/>
                      </a:cxn>
                      <a:cxn ang="0">
                        <a:pos x="connsiteX242" y="connsiteY242"/>
                      </a:cxn>
                      <a:cxn ang="0">
                        <a:pos x="connsiteX243" y="connsiteY243"/>
                      </a:cxn>
                      <a:cxn ang="0">
                        <a:pos x="connsiteX244" y="connsiteY244"/>
                      </a:cxn>
                      <a:cxn ang="0">
                        <a:pos x="connsiteX245" y="connsiteY245"/>
                      </a:cxn>
                      <a:cxn ang="0">
                        <a:pos x="connsiteX246" y="connsiteY246"/>
                      </a:cxn>
                      <a:cxn ang="0">
                        <a:pos x="connsiteX247" y="connsiteY247"/>
                      </a:cxn>
                      <a:cxn ang="0">
                        <a:pos x="connsiteX248" y="connsiteY248"/>
                      </a:cxn>
                      <a:cxn ang="0">
                        <a:pos x="connsiteX249" y="connsiteY249"/>
                      </a:cxn>
                      <a:cxn ang="0">
                        <a:pos x="connsiteX250" y="connsiteY250"/>
                      </a:cxn>
                      <a:cxn ang="0">
                        <a:pos x="connsiteX251" y="connsiteY251"/>
                      </a:cxn>
                      <a:cxn ang="0">
                        <a:pos x="connsiteX252" y="connsiteY252"/>
                      </a:cxn>
                      <a:cxn ang="0">
                        <a:pos x="connsiteX253" y="connsiteY253"/>
                      </a:cxn>
                      <a:cxn ang="0">
                        <a:pos x="connsiteX254" y="connsiteY254"/>
                      </a:cxn>
                      <a:cxn ang="0">
                        <a:pos x="connsiteX255" y="connsiteY255"/>
                      </a:cxn>
                      <a:cxn ang="0">
                        <a:pos x="connsiteX256" y="connsiteY256"/>
                      </a:cxn>
                      <a:cxn ang="0">
                        <a:pos x="connsiteX257" y="connsiteY257"/>
                      </a:cxn>
                    </a:cxnLst>
                    <a:rect l="l" t="t" r="r" b="b"/>
                    <a:pathLst>
                      <a:path w="2605563" h="382619">
                        <a:moveTo>
                          <a:pt x="2605469" y="338138"/>
                        </a:moveTo>
                        <a:lnTo>
                          <a:pt x="2529459" y="339947"/>
                        </a:lnTo>
                        <a:lnTo>
                          <a:pt x="2121218" y="339662"/>
                        </a:lnTo>
                        <a:lnTo>
                          <a:pt x="1930718" y="333470"/>
                        </a:lnTo>
                        <a:lnTo>
                          <a:pt x="1981581" y="331851"/>
                        </a:lnTo>
                        <a:lnTo>
                          <a:pt x="1930718" y="330232"/>
                        </a:lnTo>
                        <a:lnTo>
                          <a:pt x="2121503" y="324231"/>
                        </a:lnTo>
                        <a:lnTo>
                          <a:pt x="2529745" y="324517"/>
                        </a:lnTo>
                        <a:lnTo>
                          <a:pt x="2605469" y="326422"/>
                        </a:lnTo>
                        <a:lnTo>
                          <a:pt x="2605469" y="280988"/>
                        </a:lnTo>
                        <a:cubicBezTo>
                          <a:pt x="2559463" y="284321"/>
                          <a:pt x="2513362" y="287179"/>
                          <a:pt x="2467070" y="289084"/>
                        </a:cubicBezTo>
                        <a:cubicBezTo>
                          <a:pt x="2364772" y="291370"/>
                          <a:pt x="2262283" y="289846"/>
                          <a:pt x="2160365" y="284512"/>
                        </a:cubicBezTo>
                        <a:cubicBezTo>
                          <a:pt x="2112931" y="280988"/>
                          <a:pt x="2065782" y="276606"/>
                          <a:pt x="2018824" y="271463"/>
                        </a:cubicBezTo>
                        <a:cubicBezTo>
                          <a:pt x="2043875" y="273177"/>
                          <a:pt x="2068830" y="274511"/>
                          <a:pt x="2093881" y="275749"/>
                        </a:cubicBezTo>
                        <a:cubicBezTo>
                          <a:pt x="2068735" y="273463"/>
                          <a:pt x="2043684" y="270986"/>
                          <a:pt x="2018824" y="268224"/>
                        </a:cubicBezTo>
                        <a:cubicBezTo>
                          <a:pt x="2066258" y="271367"/>
                          <a:pt x="2113788" y="273749"/>
                          <a:pt x="2161318" y="275272"/>
                        </a:cubicBezTo>
                        <a:cubicBezTo>
                          <a:pt x="2262759" y="280702"/>
                          <a:pt x="2364867" y="282226"/>
                          <a:pt x="2466785" y="279845"/>
                        </a:cubicBezTo>
                        <a:cubicBezTo>
                          <a:pt x="2512981" y="279559"/>
                          <a:pt x="2559177" y="278225"/>
                          <a:pt x="2605469" y="276320"/>
                        </a:cubicBezTo>
                        <a:lnTo>
                          <a:pt x="2605469" y="109633"/>
                        </a:lnTo>
                        <a:cubicBezTo>
                          <a:pt x="2536793" y="116205"/>
                          <a:pt x="2467451" y="119920"/>
                          <a:pt x="2398109" y="121634"/>
                        </a:cubicBezTo>
                        <a:cubicBezTo>
                          <a:pt x="2306193" y="123920"/>
                          <a:pt x="2214277" y="122682"/>
                          <a:pt x="2122646" y="120491"/>
                        </a:cubicBezTo>
                        <a:cubicBezTo>
                          <a:pt x="1972056" y="115062"/>
                          <a:pt x="1822133" y="106871"/>
                          <a:pt x="1671923" y="105537"/>
                        </a:cubicBezTo>
                        <a:cubicBezTo>
                          <a:pt x="1521714" y="104394"/>
                          <a:pt x="1371219" y="110585"/>
                          <a:pt x="1220819" y="116872"/>
                        </a:cubicBezTo>
                        <a:cubicBezTo>
                          <a:pt x="1080040" y="120682"/>
                          <a:pt x="938974" y="124682"/>
                          <a:pt x="798100" y="122872"/>
                        </a:cubicBezTo>
                        <a:cubicBezTo>
                          <a:pt x="835628" y="122301"/>
                          <a:pt x="873157" y="121158"/>
                          <a:pt x="910685" y="119920"/>
                        </a:cubicBezTo>
                        <a:cubicBezTo>
                          <a:pt x="873157" y="120110"/>
                          <a:pt x="835628" y="120110"/>
                          <a:pt x="798100" y="119634"/>
                        </a:cubicBezTo>
                        <a:cubicBezTo>
                          <a:pt x="938974" y="117348"/>
                          <a:pt x="1079278" y="109347"/>
                          <a:pt x="1219676" y="101441"/>
                        </a:cubicBezTo>
                        <a:cubicBezTo>
                          <a:pt x="1370171" y="95155"/>
                          <a:pt x="1521143" y="88963"/>
                          <a:pt x="1672400" y="90107"/>
                        </a:cubicBezTo>
                        <a:cubicBezTo>
                          <a:pt x="1823657" y="91345"/>
                          <a:pt x="1973866" y="99632"/>
                          <a:pt x="2124075" y="105061"/>
                        </a:cubicBezTo>
                        <a:cubicBezTo>
                          <a:pt x="2215229" y="109347"/>
                          <a:pt x="2306574" y="112490"/>
                          <a:pt x="2398109" y="112300"/>
                        </a:cubicBezTo>
                        <a:cubicBezTo>
                          <a:pt x="2467261" y="112109"/>
                          <a:pt x="2536603" y="110014"/>
                          <a:pt x="2605469" y="104966"/>
                        </a:cubicBezTo>
                        <a:lnTo>
                          <a:pt x="2605469" y="0"/>
                        </a:lnTo>
                        <a:cubicBezTo>
                          <a:pt x="2605469" y="0"/>
                          <a:pt x="2471642" y="1048"/>
                          <a:pt x="2471642" y="1048"/>
                        </a:cubicBezTo>
                        <a:cubicBezTo>
                          <a:pt x="2429923" y="4096"/>
                          <a:pt x="2388204" y="7239"/>
                          <a:pt x="2346389" y="8858"/>
                        </a:cubicBezTo>
                        <a:cubicBezTo>
                          <a:pt x="2247424" y="12764"/>
                          <a:pt x="2147983" y="8858"/>
                          <a:pt x="2048923" y="9620"/>
                        </a:cubicBezTo>
                        <a:cubicBezTo>
                          <a:pt x="2040160" y="9620"/>
                          <a:pt x="2033302" y="7715"/>
                          <a:pt x="2028254" y="4572"/>
                        </a:cubicBezTo>
                        <a:lnTo>
                          <a:pt x="1997393" y="4858"/>
                        </a:lnTo>
                        <a:cubicBezTo>
                          <a:pt x="1992344" y="8096"/>
                          <a:pt x="1985486" y="10192"/>
                          <a:pt x="1976723" y="10287"/>
                        </a:cubicBezTo>
                        <a:cubicBezTo>
                          <a:pt x="1865090" y="11335"/>
                          <a:pt x="1753743" y="21717"/>
                          <a:pt x="1642015" y="19717"/>
                        </a:cubicBezTo>
                        <a:cubicBezTo>
                          <a:pt x="1581436" y="18669"/>
                          <a:pt x="1521333" y="13335"/>
                          <a:pt x="1461135" y="9144"/>
                        </a:cubicBezTo>
                        <a:lnTo>
                          <a:pt x="1203579" y="11240"/>
                        </a:lnTo>
                        <a:cubicBezTo>
                          <a:pt x="1199388" y="12954"/>
                          <a:pt x="1194530" y="14097"/>
                          <a:pt x="1188815" y="14288"/>
                        </a:cubicBezTo>
                        <a:cubicBezTo>
                          <a:pt x="1061942" y="19812"/>
                          <a:pt x="934974" y="23241"/>
                          <a:pt x="808006" y="24289"/>
                        </a:cubicBezTo>
                        <a:cubicBezTo>
                          <a:pt x="801910" y="24289"/>
                          <a:pt x="796671" y="23336"/>
                          <a:pt x="792385" y="21717"/>
                        </a:cubicBezTo>
                        <a:cubicBezTo>
                          <a:pt x="787337" y="24860"/>
                          <a:pt x="780574" y="26860"/>
                          <a:pt x="771906" y="26860"/>
                        </a:cubicBezTo>
                        <a:cubicBezTo>
                          <a:pt x="713137" y="27146"/>
                          <a:pt x="655130" y="21527"/>
                          <a:pt x="597027" y="16383"/>
                        </a:cubicBezTo>
                        <a:cubicBezTo>
                          <a:pt x="595884" y="16288"/>
                          <a:pt x="594741" y="16193"/>
                          <a:pt x="593503" y="16097"/>
                        </a:cubicBezTo>
                        <a:lnTo>
                          <a:pt x="30099" y="20574"/>
                        </a:lnTo>
                        <a:cubicBezTo>
                          <a:pt x="28575" y="20669"/>
                          <a:pt x="27051" y="20860"/>
                          <a:pt x="25527" y="20955"/>
                        </a:cubicBezTo>
                        <a:cubicBezTo>
                          <a:pt x="16669" y="21717"/>
                          <a:pt x="12859" y="21908"/>
                          <a:pt x="5620" y="22860"/>
                        </a:cubicBezTo>
                        <a:cubicBezTo>
                          <a:pt x="3810" y="23146"/>
                          <a:pt x="1905" y="23050"/>
                          <a:pt x="0" y="23146"/>
                        </a:cubicBezTo>
                        <a:lnTo>
                          <a:pt x="0" y="63722"/>
                        </a:lnTo>
                        <a:cubicBezTo>
                          <a:pt x="73343" y="62103"/>
                          <a:pt x="146685" y="59912"/>
                          <a:pt x="220028" y="57150"/>
                        </a:cubicBezTo>
                        <a:cubicBezTo>
                          <a:pt x="255080" y="57817"/>
                          <a:pt x="290227" y="58388"/>
                          <a:pt x="325374" y="58865"/>
                        </a:cubicBezTo>
                        <a:cubicBezTo>
                          <a:pt x="316135" y="59817"/>
                          <a:pt x="306800" y="60674"/>
                          <a:pt x="297466" y="61627"/>
                        </a:cubicBezTo>
                        <a:cubicBezTo>
                          <a:pt x="306800" y="61722"/>
                          <a:pt x="316040" y="62008"/>
                          <a:pt x="325374" y="62103"/>
                        </a:cubicBezTo>
                        <a:cubicBezTo>
                          <a:pt x="290608" y="65722"/>
                          <a:pt x="255842" y="69151"/>
                          <a:pt x="221075" y="72580"/>
                        </a:cubicBezTo>
                        <a:cubicBezTo>
                          <a:pt x="147447" y="75343"/>
                          <a:pt x="73819" y="77533"/>
                          <a:pt x="190" y="79153"/>
                        </a:cubicBezTo>
                        <a:lnTo>
                          <a:pt x="190" y="220218"/>
                        </a:lnTo>
                        <a:cubicBezTo>
                          <a:pt x="71247" y="220218"/>
                          <a:pt x="142303" y="219837"/>
                          <a:pt x="213360" y="219075"/>
                        </a:cubicBezTo>
                        <a:cubicBezTo>
                          <a:pt x="258413" y="219646"/>
                          <a:pt x="303562" y="220028"/>
                          <a:pt x="348615" y="220218"/>
                        </a:cubicBezTo>
                        <a:cubicBezTo>
                          <a:pt x="324612" y="221171"/>
                          <a:pt x="300514" y="221933"/>
                          <a:pt x="276511" y="222790"/>
                        </a:cubicBezTo>
                        <a:cubicBezTo>
                          <a:pt x="300514" y="222980"/>
                          <a:pt x="324612" y="223266"/>
                          <a:pt x="348615" y="223457"/>
                        </a:cubicBezTo>
                        <a:cubicBezTo>
                          <a:pt x="303562" y="225266"/>
                          <a:pt x="258509" y="226886"/>
                          <a:pt x="213360" y="228314"/>
                        </a:cubicBezTo>
                        <a:cubicBezTo>
                          <a:pt x="142303" y="229076"/>
                          <a:pt x="71247" y="229362"/>
                          <a:pt x="190" y="229457"/>
                        </a:cubicBezTo>
                        <a:lnTo>
                          <a:pt x="190" y="327660"/>
                        </a:lnTo>
                        <a:cubicBezTo>
                          <a:pt x="137922" y="330232"/>
                          <a:pt x="275749" y="332327"/>
                          <a:pt x="413480" y="332804"/>
                        </a:cubicBezTo>
                        <a:cubicBezTo>
                          <a:pt x="564261" y="334423"/>
                          <a:pt x="715137" y="334137"/>
                          <a:pt x="865822" y="330803"/>
                        </a:cubicBezTo>
                        <a:cubicBezTo>
                          <a:pt x="941165" y="329279"/>
                          <a:pt x="1016508" y="326326"/>
                          <a:pt x="1092041" y="324707"/>
                        </a:cubicBezTo>
                        <a:cubicBezTo>
                          <a:pt x="1167575" y="322993"/>
                          <a:pt x="1243298" y="323659"/>
                          <a:pt x="1318641" y="325755"/>
                        </a:cubicBezTo>
                        <a:cubicBezTo>
                          <a:pt x="1502093" y="332232"/>
                          <a:pt x="1683639" y="348425"/>
                          <a:pt x="1864900" y="364712"/>
                        </a:cubicBezTo>
                        <a:cubicBezTo>
                          <a:pt x="1768793" y="357188"/>
                          <a:pt x="1672685" y="349758"/>
                          <a:pt x="1576292" y="343662"/>
                        </a:cubicBezTo>
                        <a:cubicBezTo>
                          <a:pt x="1672781" y="350806"/>
                          <a:pt x="1768888" y="359378"/>
                          <a:pt x="1864900" y="367951"/>
                        </a:cubicBezTo>
                        <a:cubicBezTo>
                          <a:pt x="1683163" y="353759"/>
                          <a:pt x="1501140" y="339471"/>
                          <a:pt x="1317974" y="335090"/>
                        </a:cubicBezTo>
                        <a:cubicBezTo>
                          <a:pt x="1242727" y="332899"/>
                          <a:pt x="1167479" y="332327"/>
                          <a:pt x="1092137" y="334042"/>
                        </a:cubicBezTo>
                        <a:cubicBezTo>
                          <a:pt x="1016794" y="335661"/>
                          <a:pt x="941451" y="338614"/>
                          <a:pt x="865918" y="340138"/>
                        </a:cubicBezTo>
                        <a:cubicBezTo>
                          <a:pt x="714947" y="343471"/>
                          <a:pt x="563880" y="343757"/>
                          <a:pt x="413004" y="342138"/>
                        </a:cubicBezTo>
                        <a:cubicBezTo>
                          <a:pt x="275177" y="339662"/>
                          <a:pt x="137541" y="335661"/>
                          <a:pt x="0" y="331089"/>
                        </a:cubicBezTo>
                        <a:lnTo>
                          <a:pt x="0" y="350996"/>
                        </a:lnTo>
                        <a:cubicBezTo>
                          <a:pt x="19622" y="349187"/>
                          <a:pt x="39243" y="347377"/>
                          <a:pt x="58865" y="345758"/>
                        </a:cubicBezTo>
                        <a:cubicBezTo>
                          <a:pt x="159925" y="341757"/>
                          <a:pt x="261176" y="340614"/>
                          <a:pt x="362331" y="342138"/>
                        </a:cubicBezTo>
                        <a:cubicBezTo>
                          <a:pt x="423672" y="345091"/>
                          <a:pt x="484823" y="349091"/>
                          <a:pt x="545592" y="354140"/>
                        </a:cubicBezTo>
                        <a:cubicBezTo>
                          <a:pt x="529304" y="353854"/>
                          <a:pt x="513112" y="353854"/>
                          <a:pt x="496824" y="353759"/>
                        </a:cubicBezTo>
                        <a:cubicBezTo>
                          <a:pt x="513112" y="354901"/>
                          <a:pt x="529400" y="356045"/>
                          <a:pt x="545592" y="357378"/>
                        </a:cubicBezTo>
                        <a:cubicBezTo>
                          <a:pt x="484156" y="356425"/>
                          <a:pt x="422815" y="356521"/>
                          <a:pt x="361569" y="357569"/>
                        </a:cubicBezTo>
                        <a:cubicBezTo>
                          <a:pt x="261080" y="356045"/>
                          <a:pt x="160401" y="357188"/>
                          <a:pt x="59912" y="361188"/>
                        </a:cubicBezTo>
                        <a:cubicBezTo>
                          <a:pt x="41529" y="361188"/>
                          <a:pt x="23146" y="361188"/>
                          <a:pt x="4667" y="361283"/>
                        </a:cubicBezTo>
                        <a:cubicBezTo>
                          <a:pt x="8382" y="368713"/>
                          <a:pt x="12478" y="375761"/>
                          <a:pt x="16955" y="382619"/>
                        </a:cubicBezTo>
                        <a:lnTo>
                          <a:pt x="2591943" y="362045"/>
                        </a:lnTo>
                        <a:cubicBezTo>
                          <a:pt x="2597087" y="357473"/>
                          <a:pt x="2601563" y="352425"/>
                          <a:pt x="2605564" y="346900"/>
                        </a:cubicBezTo>
                        <a:lnTo>
                          <a:pt x="2605564" y="338328"/>
                        </a:lnTo>
                        <a:close/>
                        <a:moveTo>
                          <a:pt x="1749266" y="226504"/>
                        </a:moveTo>
                        <a:cubicBezTo>
                          <a:pt x="1599533" y="226504"/>
                          <a:pt x="1449800" y="227743"/>
                          <a:pt x="1300163" y="230219"/>
                        </a:cubicBezTo>
                        <a:cubicBezTo>
                          <a:pt x="1230154" y="229362"/>
                          <a:pt x="1160145" y="228791"/>
                          <a:pt x="1090136" y="228505"/>
                        </a:cubicBezTo>
                        <a:cubicBezTo>
                          <a:pt x="1108805" y="227457"/>
                          <a:pt x="1127379" y="226695"/>
                          <a:pt x="1146048" y="225742"/>
                        </a:cubicBezTo>
                        <a:cubicBezTo>
                          <a:pt x="1127379" y="225647"/>
                          <a:pt x="1108805" y="225362"/>
                          <a:pt x="1090136" y="225266"/>
                        </a:cubicBezTo>
                        <a:cubicBezTo>
                          <a:pt x="1159955" y="221551"/>
                          <a:pt x="1229868" y="218027"/>
                          <a:pt x="1299877" y="214789"/>
                        </a:cubicBezTo>
                        <a:cubicBezTo>
                          <a:pt x="1449800" y="212312"/>
                          <a:pt x="1599629" y="211074"/>
                          <a:pt x="1749552" y="211074"/>
                        </a:cubicBezTo>
                        <a:cubicBezTo>
                          <a:pt x="1840706" y="213170"/>
                          <a:pt x="1931670" y="215646"/>
                          <a:pt x="2022634" y="218694"/>
                        </a:cubicBezTo>
                        <a:cubicBezTo>
                          <a:pt x="1998345" y="218980"/>
                          <a:pt x="1974056" y="219361"/>
                          <a:pt x="1949863" y="219742"/>
                        </a:cubicBezTo>
                        <a:cubicBezTo>
                          <a:pt x="1974152" y="220504"/>
                          <a:pt x="1998440" y="221171"/>
                          <a:pt x="2022634" y="221933"/>
                        </a:cubicBezTo>
                        <a:cubicBezTo>
                          <a:pt x="1931480" y="222980"/>
                          <a:pt x="1840325" y="224600"/>
                          <a:pt x="1749266" y="226600"/>
                        </a:cubicBezTo>
                        <a:close/>
                        <a:moveTo>
                          <a:pt x="1979962" y="257651"/>
                        </a:moveTo>
                        <a:cubicBezTo>
                          <a:pt x="1942433" y="259842"/>
                          <a:pt x="1904905" y="262223"/>
                          <a:pt x="1867472" y="264700"/>
                        </a:cubicBezTo>
                        <a:cubicBezTo>
                          <a:pt x="1805845" y="265462"/>
                          <a:pt x="1744218" y="266700"/>
                          <a:pt x="1682591" y="268319"/>
                        </a:cubicBezTo>
                        <a:cubicBezTo>
                          <a:pt x="1653731" y="267081"/>
                          <a:pt x="1624775" y="265938"/>
                          <a:pt x="1595819" y="264795"/>
                        </a:cubicBezTo>
                        <a:cubicBezTo>
                          <a:pt x="1603439" y="264033"/>
                          <a:pt x="1611154" y="263271"/>
                          <a:pt x="1618869" y="262509"/>
                        </a:cubicBezTo>
                        <a:cubicBezTo>
                          <a:pt x="1611154" y="262223"/>
                          <a:pt x="1603534" y="261842"/>
                          <a:pt x="1595819" y="261557"/>
                        </a:cubicBezTo>
                        <a:cubicBezTo>
                          <a:pt x="1624489" y="258604"/>
                          <a:pt x="1653159" y="255651"/>
                          <a:pt x="1681925" y="252889"/>
                        </a:cubicBezTo>
                        <a:cubicBezTo>
                          <a:pt x="1743647" y="251270"/>
                          <a:pt x="1805464" y="250031"/>
                          <a:pt x="1867281" y="249174"/>
                        </a:cubicBezTo>
                        <a:cubicBezTo>
                          <a:pt x="1904905" y="250698"/>
                          <a:pt x="1942433" y="252413"/>
                          <a:pt x="1979962" y="254317"/>
                        </a:cubicBezTo>
                        <a:cubicBezTo>
                          <a:pt x="1969961" y="254889"/>
                          <a:pt x="1959959" y="255556"/>
                          <a:pt x="1949958" y="256222"/>
                        </a:cubicBezTo>
                        <a:cubicBezTo>
                          <a:pt x="1959959" y="256699"/>
                          <a:pt x="1969961" y="257080"/>
                          <a:pt x="1979962" y="257556"/>
                        </a:cubicBezTo>
                        <a:close/>
                        <a:moveTo>
                          <a:pt x="2603754" y="240887"/>
                        </a:moveTo>
                        <a:cubicBezTo>
                          <a:pt x="2570607" y="242697"/>
                          <a:pt x="2537555" y="244697"/>
                          <a:pt x="2504599" y="246888"/>
                        </a:cubicBezTo>
                        <a:cubicBezTo>
                          <a:pt x="2450402" y="247269"/>
                          <a:pt x="2396204" y="248317"/>
                          <a:pt x="2342007" y="250126"/>
                        </a:cubicBezTo>
                        <a:cubicBezTo>
                          <a:pt x="2316575" y="248888"/>
                          <a:pt x="2291048" y="247841"/>
                          <a:pt x="2265521" y="246983"/>
                        </a:cubicBezTo>
                        <a:cubicBezTo>
                          <a:pt x="2272284" y="246126"/>
                          <a:pt x="2279047" y="245364"/>
                          <a:pt x="2285810" y="244602"/>
                        </a:cubicBezTo>
                        <a:cubicBezTo>
                          <a:pt x="2279047" y="244316"/>
                          <a:pt x="2272284" y="244030"/>
                          <a:pt x="2265521" y="243745"/>
                        </a:cubicBezTo>
                        <a:cubicBezTo>
                          <a:pt x="2290667" y="240601"/>
                          <a:pt x="2315909" y="237554"/>
                          <a:pt x="2341150" y="234696"/>
                        </a:cubicBezTo>
                        <a:cubicBezTo>
                          <a:pt x="2395633" y="232886"/>
                          <a:pt x="2450021" y="231838"/>
                          <a:pt x="2504504" y="231458"/>
                        </a:cubicBezTo>
                        <a:cubicBezTo>
                          <a:pt x="2537650" y="233267"/>
                          <a:pt x="2570702" y="235267"/>
                          <a:pt x="2603659" y="237649"/>
                        </a:cubicBezTo>
                        <a:cubicBezTo>
                          <a:pt x="2594800" y="238125"/>
                          <a:pt x="2586038" y="238792"/>
                          <a:pt x="2577275" y="239268"/>
                        </a:cubicBezTo>
                        <a:cubicBezTo>
                          <a:pt x="2586038" y="239840"/>
                          <a:pt x="2594896" y="240316"/>
                          <a:pt x="2603659" y="240887"/>
                        </a:cubicBezTo>
                        <a:close/>
                        <a:moveTo>
                          <a:pt x="2194941" y="138303"/>
                        </a:moveTo>
                        <a:cubicBezTo>
                          <a:pt x="2244757" y="141351"/>
                          <a:pt x="2294858" y="143637"/>
                          <a:pt x="2344960" y="145066"/>
                        </a:cubicBezTo>
                        <a:cubicBezTo>
                          <a:pt x="2375345" y="146971"/>
                          <a:pt x="2405825" y="148495"/>
                          <a:pt x="2436305" y="149733"/>
                        </a:cubicBezTo>
                        <a:cubicBezTo>
                          <a:pt x="2420017" y="150114"/>
                          <a:pt x="2403729" y="150209"/>
                          <a:pt x="2387537" y="150495"/>
                        </a:cubicBezTo>
                        <a:cubicBezTo>
                          <a:pt x="2403824" y="151352"/>
                          <a:pt x="2420017" y="152305"/>
                          <a:pt x="2436305" y="152971"/>
                        </a:cubicBezTo>
                        <a:cubicBezTo>
                          <a:pt x="2405729" y="153734"/>
                          <a:pt x="2375059" y="154210"/>
                          <a:pt x="2344388" y="154400"/>
                        </a:cubicBezTo>
                        <a:cubicBezTo>
                          <a:pt x="2294096" y="152971"/>
                          <a:pt x="2243900" y="150686"/>
                          <a:pt x="2193893" y="147638"/>
                        </a:cubicBezTo>
                        <a:cubicBezTo>
                          <a:pt x="2170748" y="145161"/>
                          <a:pt x="2147602" y="142589"/>
                          <a:pt x="2124551" y="139732"/>
                        </a:cubicBezTo>
                        <a:cubicBezTo>
                          <a:pt x="2136839" y="140113"/>
                          <a:pt x="2149221" y="140399"/>
                          <a:pt x="2161508" y="140684"/>
                        </a:cubicBezTo>
                        <a:cubicBezTo>
                          <a:pt x="2149221" y="139255"/>
                          <a:pt x="2136839" y="138017"/>
                          <a:pt x="2124551" y="136493"/>
                        </a:cubicBezTo>
                        <a:cubicBezTo>
                          <a:pt x="2148078" y="137255"/>
                          <a:pt x="2171510" y="137922"/>
                          <a:pt x="2195036" y="138303"/>
                        </a:cubicBezTo>
                        <a:close/>
                        <a:moveTo>
                          <a:pt x="955453" y="146780"/>
                        </a:moveTo>
                        <a:cubicBezTo>
                          <a:pt x="990791" y="144780"/>
                          <a:pt x="1026128" y="142589"/>
                          <a:pt x="1061371" y="140208"/>
                        </a:cubicBezTo>
                        <a:cubicBezTo>
                          <a:pt x="1082993" y="139732"/>
                          <a:pt x="1104614" y="139255"/>
                          <a:pt x="1126236" y="138684"/>
                        </a:cubicBezTo>
                        <a:cubicBezTo>
                          <a:pt x="1114901" y="140017"/>
                          <a:pt x="1103471" y="141351"/>
                          <a:pt x="1092041" y="142684"/>
                        </a:cubicBezTo>
                        <a:cubicBezTo>
                          <a:pt x="1103471" y="142399"/>
                          <a:pt x="1114806" y="142208"/>
                          <a:pt x="1126236" y="141922"/>
                        </a:cubicBezTo>
                        <a:cubicBezTo>
                          <a:pt x="1104995" y="144494"/>
                          <a:pt x="1083659" y="147066"/>
                          <a:pt x="1062323" y="149447"/>
                        </a:cubicBezTo>
                        <a:cubicBezTo>
                          <a:pt x="1026986" y="151829"/>
                          <a:pt x="991648" y="154019"/>
                          <a:pt x="956215" y="156020"/>
                        </a:cubicBezTo>
                        <a:lnTo>
                          <a:pt x="906304" y="155734"/>
                        </a:lnTo>
                        <a:lnTo>
                          <a:pt x="932688" y="152686"/>
                        </a:lnTo>
                        <a:lnTo>
                          <a:pt x="906304" y="152495"/>
                        </a:lnTo>
                        <a:lnTo>
                          <a:pt x="955453" y="146685"/>
                        </a:lnTo>
                        <a:close/>
                        <a:moveTo>
                          <a:pt x="2364010" y="76009"/>
                        </a:moveTo>
                        <a:lnTo>
                          <a:pt x="2236565" y="78200"/>
                        </a:lnTo>
                        <a:lnTo>
                          <a:pt x="2364010" y="79248"/>
                        </a:lnTo>
                        <a:lnTo>
                          <a:pt x="1885760" y="87630"/>
                        </a:lnTo>
                        <a:lnTo>
                          <a:pt x="1099471" y="91345"/>
                        </a:lnTo>
                        <a:lnTo>
                          <a:pt x="732282" y="86963"/>
                        </a:lnTo>
                        <a:lnTo>
                          <a:pt x="830199" y="84868"/>
                        </a:lnTo>
                        <a:lnTo>
                          <a:pt x="732282" y="83725"/>
                        </a:lnTo>
                        <a:lnTo>
                          <a:pt x="1099566" y="75914"/>
                        </a:lnTo>
                        <a:lnTo>
                          <a:pt x="1885855" y="72200"/>
                        </a:lnTo>
                        <a:lnTo>
                          <a:pt x="2364010" y="76009"/>
                        </a:lnTo>
                        <a:close/>
                        <a:moveTo>
                          <a:pt x="883539" y="39529"/>
                        </a:moveTo>
                        <a:cubicBezTo>
                          <a:pt x="1025652" y="38957"/>
                          <a:pt x="1167479" y="40196"/>
                          <a:pt x="1309211" y="38767"/>
                        </a:cubicBezTo>
                        <a:cubicBezTo>
                          <a:pt x="1380077" y="38100"/>
                          <a:pt x="1451039" y="37148"/>
                          <a:pt x="1521905" y="35719"/>
                        </a:cubicBezTo>
                        <a:cubicBezTo>
                          <a:pt x="1592771" y="34290"/>
                          <a:pt x="1663637" y="32385"/>
                          <a:pt x="1734502" y="30099"/>
                        </a:cubicBezTo>
                        <a:cubicBezTo>
                          <a:pt x="1907000" y="26575"/>
                          <a:pt x="2079498" y="20669"/>
                          <a:pt x="2251805" y="12287"/>
                        </a:cubicBezTo>
                        <a:cubicBezTo>
                          <a:pt x="2206085" y="15621"/>
                          <a:pt x="2160270" y="18669"/>
                          <a:pt x="2114550" y="21622"/>
                        </a:cubicBezTo>
                        <a:cubicBezTo>
                          <a:pt x="2160365" y="19717"/>
                          <a:pt x="2206085" y="17717"/>
                          <a:pt x="2251805" y="15526"/>
                        </a:cubicBezTo>
                        <a:cubicBezTo>
                          <a:pt x="2080070" y="27908"/>
                          <a:pt x="1907858" y="37910"/>
                          <a:pt x="1735265" y="45434"/>
                        </a:cubicBezTo>
                        <a:cubicBezTo>
                          <a:pt x="1664303" y="47720"/>
                          <a:pt x="1593247" y="49530"/>
                          <a:pt x="1522286" y="51054"/>
                        </a:cubicBezTo>
                        <a:cubicBezTo>
                          <a:pt x="1451229" y="52483"/>
                          <a:pt x="1380268" y="53531"/>
                          <a:pt x="1309211" y="54102"/>
                        </a:cubicBezTo>
                        <a:cubicBezTo>
                          <a:pt x="1167098" y="55531"/>
                          <a:pt x="1025081" y="54293"/>
                          <a:pt x="883349" y="54864"/>
                        </a:cubicBezTo>
                        <a:cubicBezTo>
                          <a:pt x="750951" y="53435"/>
                          <a:pt x="618363" y="53816"/>
                          <a:pt x="485966" y="60008"/>
                        </a:cubicBezTo>
                        <a:cubicBezTo>
                          <a:pt x="521113" y="57245"/>
                          <a:pt x="556355" y="55054"/>
                          <a:pt x="591598" y="53054"/>
                        </a:cubicBezTo>
                        <a:cubicBezTo>
                          <a:pt x="556355" y="53912"/>
                          <a:pt x="521113" y="55150"/>
                          <a:pt x="485966" y="56769"/>
                        </a:cubicBezTo>
                        <a:cubicBezTo>
                          <a:pt x="617792" y="46577"/>
                          <a:pt x="750761" y="42100"/>
                          <a:pt x="883444" y="39433"/>
                        </a:cubicBezTo>
                        <a:close/>
                        <a:moveTo>
                          <a:pt x="487775" y="99917"/>
                        </a:moveTo>
                        <a:cubicBezTo>
                          <a:pt x="523970" y="99441"/>
                          <a:pt x="560261" y="98203"/>
                          <a:pt x="596360" y="96298"/>
                        </a:cubicBezTo>
                        <a:cubicBezTo>
                          <a:pt x="618554" y="97155"/>
                          <a:pt x="640937" y="97726"/>
                          <a:pt x="663321" y="98108"/>
                        </a:cubicBezTo>
                        <a:cubicBezTo>
                          <a:pt x="657511" y="99060"/>
                          <a:pt x="651605" y="99917"/>
                          <a:pt x="645700" y="100870"/>
                        </a:cubicBezTo>
                        <a:cubicBezTo>
                          <a:pt x="651605" y="100965"/>
                          <a:pt x="657416" y="101251"/>
                          <a:pt x="663321" y="101346"/>
                        </a:cubicBezTo>
                        <a:cubicBezTo>
                          <a:pt x="641699" y="105061"/>
                          <a:pt x="619792" y="108490"/>
                          <a:pt x="597789" y="111728"/>
                        </a:cubicBezTo>
                        <a:cubicBezTo>
                          <a:pt x="561213" y="113633"/>
                          <a:pt x="524637" y="114871"/>
                          <a:pt x="487966" y="115443"/>
                        </a:cubicBezTo>
                        <a:cubicBezTo>
                          <a:pt x="470821" y="113633"/>
                          <a:pt x="453771" y="111728"/>
                          <a:pt x="436817" y="109633"/>
                        </a:cubicBezTo>
                        <a:cubicBezTo>
                          <a:pt x="441389" y="109061"/>
                          <a:pt x="445865" y="108490"/>
                          <a:pt x="450437" y="107918"/>
                        </a:cubicBezTo>
                        <a:cubicBezTo>
                          <a:pt x="445865" y="107347"/>
                          <a:pt x="441293" y="106966"/>
                          <a:pt x="436817" y="106394"/>
                        </a:cubicBezTo>
                        <a:cubicBezTo>
                          <a:pt x="453866" y="104394"/>
                          <a:pt x="470916" y="102299"/>
                          <a:pt x="487775" y="100013"/>
                        </a:cubicBezTo>
                        <a:close/>
                        <a:moveTo>
                          <a:pt x="141256" y="172593"/>
                        </a:moveTo>
                        <a:lnTo>
                          <a:pt x="285750" y="171736"/>
                        </a:lnTo>
                        <a:lnTo>
                          <a:pt x="141256" y="169259"/>
                        </a:lnTo>
                        <a:lnTo>
                          <a:pt x="683705" y="166211"/>
                        </a:lnTo>
                        <a:lnTo>
                          <a:pt x="1264063" y="169450"/>
                        </a:lnTo>
                        <a:lnTo>
                          <a:pt x="1554290" y="171069"/>
                        </a:lnTo>
                        <a:lnTo>
                          <a:pt x="1699355" y="171926"/>
                        </a:lnTo>
                        <a:cubicBezTo>
                          <a:pt x="1747742" y="172212"/>
                          <a:pt x="1796129" y="172498"/>
                          <a:pt x="1844612" y="173355"/>
                        </a:cubicBezTo>
                        <a:cubicBezTo>
                          <a:pt x="1874044" y="174117"/>
                          <a:pt x="1903476" y="175070"/>
                          <a:pt x="1932908" y="176403"/>
                        </a:cubicBezTo>
                        <a:cubicBezTo>
                          <a:pt x="1947577" y="177070"/>
                          <a:pt x="1962341" y="177737"/>
                          <a:pt x="1977009" y="178594"/>
                        </a:cubicBezTo>
                        <a:lnTo>
                          <a:pt x="1999012" y="179832"/>
                        </a:lnTo>
                        <a:lnTo>
                          <a:pt x="2021015" y="181261"/>
                        </a:lnTo>
                        <a:cubicBezTo>
                          <a:pt x="2079593" y="185071"/>
                          <a:pt x="2137886" y="189833"/>
                          <a:pt x="2196179" y="194310"/>
                        </a:cubicBezTo>
                        <a:cubicBezTo>
                          <a:pt x="2254472" y="198692"/>
                          <a:pt x="2312765" y="202883"/>
                          <a:pt x="2371344" y="205264"/>
                        </a:cubicBezTo>
                        <a:cubicBezTo>
                          <a:pt x="2429923" y="207645"/>
                          <a:pt x="2488787" y="208312"/>
                          <a:pt x="2547557" y="206026"/>
                        </a:cubicBezTo>
                        <a:cubicBezTo>
                          <a:pt x="2488883" y="209359"/>
                          <a:pt x="2429828" y="209645"/>
                          <a:pt x="2370963" y="208312"/>
                        </a:cubicBezTo>
                        <a:cubicBezTo>
                          <a:pt x="2367344" y="208312"/>
                          <a:pt x="2363629" y="208121"/>
                          <a:pt x="2360009" y="208026"/>
                        </a:cubicBezTo>
                        <a:cubicBezTo>
                          <a:pt x="2363819" y="208217"/>
                          <a:pt x="2367534" y="208407"/>
                          <a:pt x="2371344" y="208597"/>
                        </a:cubicBezTo>
                        <a:cubicBezTo>
                          <a:pt x="2429923" y="210979"/>
                          <a:pt x="2488787" y="211646"/>
                          <a:pt x="2547557" y="209359"/>
                        </a:cubicBezTo>
                        <a:cubicBezTo>
                          <a:pt x="2488883" y="212693"/>
                          <a:pt x="2429828" y="212979"/>
                          <a:pt x="2370963" y="211646"/>
                        </a:cubicBezTo>
                        <a:cubicBezTo>
                          <a:pt x="2312099" y="210312"/>
                          <a:pt x="2253425" y="207169"/>
                          <a:pt x="2194846" y="203740"/>
                        </a:cubicBezTo>
                        <a:cubicBezTo>
                          <a:pt x="2136267" y="200311"/>
                          <a:pt x="2077879" y="196501"/>
                          <a:pt x="2019395" y="193738"/>
                        </a:cubicBezTo>
                        <a:lnTo>
                          <a:pt x="1997488" y="192691"/>
                        </a:lnTo>
                        <a:lnTo>
                          <a:pt x="1975580" y="191834"/>
                        </a:lnTo>
                        <a:cubicBezTo>
                          <a:pt x="1961007" y="191262"/>
                          <a:pt x="1946339" y="190786"/>
                          <a:pt x="1931670" y="190405"/>
                        </a:cubicBezTo>
                        <a:cubicBezTo>
                          <a:pt x="1902428" y="189643"/>
                          <a:pt x="1873091" y="189167"/>
                          <a:pt x="1843754" y="188881"/>
                        </a:cubicBezTo>
                        <a:cubicBezTo>
                          <a:pt x="1795558" y="188024"/>
                          <a:pt x="1747266" y="187738"/>
                          <a:pt x="1698879" y="187452"/>
                        </a:cubicBezTo>
                        <a:lnTo>
                          <a:pt x="1553813" y="186595"/>
                        </a:lnTo>
                        <a:lnTo>
                          <a:pt x="1263587" y="184975"/>
                        </a:lnTo>
                        <a:lnTo>
                          <a:pt x="683228" y="181737"/>
                        </a:lnTo>
                        <a:lnTo>
                          <a:pt x="141256" y="172593"/>
                        </a:lnTo>
                        <a:close/>
                        <a:moveTo>
                          <a:pt x="394145" y="239935"/>
                        </a:moveTo>
                        <a:lnTo>
                          <a:pt x="460534" y="235458"/>
                        </a:lnTo>
                        <a:lnTo>
                          <a:pt x="602933" y="232315"/>
                        </a:lnTo>
                        <a:lnTo>
                          <a:pt x="689610" y="233458"/>
                        </a:lnTo>
                        <a:lnTo>
                          <a:pt x="643509" y="236125"/>
                        </a:lnTo>
                        <a:lnTo>
                          <a:pt x="689610" y="236696"/>
                        </a:lnTo>
                        <a:lnTo>
                          <a:pt x="603123" y="241649"/>
                        </a:lnTo>
                        <a:lnTo>
                          <a:pt x="460724" y="244792"/>
                        </a:lnTo>
                        <a:lnTo>
                          <a:pt x="394145" y="243269"/>
                        </a:lnTo>
                        <a:lnTo>
                          <a:pt x="429578" y="240887"/>
                        </a:lnTo>
                        <a:lnTo>
                          <a:pt x="394145" y="240030"/>
                        </a:lnTo>
                        <a:close/>
                        <a:moveTo>
                          <a:pt x="549783" y="281369"/>
                        </a:moveTo>
                        <a:lnTo>
                          <a:pt x="243078" y="277749"/>
                        </a:lnTo>
                        <a:lnTo>
                          <a:pt x="324803" y="275463"/>
                        </a:lnTo>
                        <a:lnTo>
                          <a:pt x="243078" y="274511"/>
                        </a:lnTo>
                        <a:lnTo>
                          <a:pt x="549783" y="265938"/>
                        </a:lnTo>
                        <a:lnTo>
                          <a:pt x="1206341" y="260699"/>
                        </a:lnTo>
                        <a:lnTo>
                          <a:pt x="1605629" y="263652"/>
                        </a:lnTo>
                        <a:lnTo>
                          <a:pt x="1499235" y="266129"/>
                        </a:lnTo>
                        <a:lnTo>
                          <a:pt x="1605629" y="266891"/>
                        </a:lnTo>
                        <a:lnTo>
                          <a:pt x="1206341" y="276130"/>
                        </a:lnTo>
                        <a:lnTo>
                          <a:pt x="549783" y="281369"/>
                        </a:lnTo>
                        <a:close/>
                        <a:moveTo>
                          <a:pt x="1559147" y="307848"/>
                        </a:moveTo>
                        <a:cubicBezTo>
                          <a:pt x="1425607" y="300800"/>
                          <a:pt x="1291019" y="303562"/>
                          <a:pt x="1156907" y="309277"/>
                        </a:cubicBezTo>
                        <a:cubicBezTo>
                          <a:pt x="1094137" y="310896"/>
                          <a:pt x="1031367" y="313277"/>
                          <a:pt x="968693" y="315659"/>
                        </a:cubicBezTo>
                        <a:cubicBezTo>
                          <a:pt x="1002030" y="313277"/>
                          <a:pt x="1035368" y="310991"/>
                          <a:pt x="1068705" y="308800"/>
                        </a:cubicBezTo>
                        <a:cubicBezTo>
                          <a:pt x="1035368" y="309944"/>
                          <a:pt x="1002030" y="311182"/>
                          <a:pt x="968693" y="312420"/>
                        </a:cubicBezTo>
                        <a:cubicBezTo>
                          <a:pt x="1031177" y="308038"/>
                          <a:pt x="1093756" y="303657"/>
                          <a:pt x="1156430" y="299942"/>
                        </a:cubicBezTo>
                        <a:cubicBezTo>
                          <a:pt x="1290733" y="294227"/>
                          <a:pt x="1425893" y="291465"/>
                          <a:pt x="1560195" y="298513"/>
                        </a:cubicBezTo>
                        <a:cubicBezTo>
                          <a:pt x="1641634" y="303847"/>
                          <a:pt x="1722406" y="312801"/>
                          <a:pt x="1800797" y="326612"/>
                        </a:cubicBezTo>
                        <a:cubicBezTo>
                          <a:pt x="1759172" y="320421"/>
                          <a:pt x="1717072" y="315659"/>
                          <a:pt x="1674686" y="311944"/>
                        </a:cubicBezTo>
                        <a:cubicBezTo>
                          <a:pt x="1717167" y="316706"/>
                          <a:pt x="1759363" y="322612"/>
                          <a:pt x="1800797" y="329851"/>
                        </a:cubicBezTo>
                        <a:cubicBezTo>
                          <a:pt x="1721453" y="318040"/>
                          <a:pt x="1640491" y="311087"/>
                          <a:pt x="1559243" y="307848"/>
                        </a:cubicBezTo>
                        <a:close/>
                        <a:moveTo>
                          <a:pt x="1845278" y="300800"/>
                        </a:moveTo>
                        <a:lnTo>
                          <a:pt x="1861661" y="299180"/>
                        </a:lnTo>
                        <a:lnTo>
                          <a:pt x="1845278" y="297561"/>
                        </a:lnTo>
                        <a:lnTo>
                          <a:pt x="1906715" y="291560"/>
                        </a:lnTo>
                        <a:cubicBezTo>
                          <a:pt x="1950434" y="291560"/>
                          <a:pt x="1994154" y="291275"/>
                          <a:pt x="2037874" y="290894"/>
                        </a:cubicBezTo>
                        <a:cubicBezTo>
                          <a:pt x="2064448" y="292608"/>
                          <a:pt x="2091119" y="294322"/>
                          <a:pt x="2117789" y="295942"/>
                        </a:cubicBezTo>
                        <a:cubicBezTo>
                          <a:pt x="2110740" y="296609"/>
                          <a:pt x="2103596" y="297180"/>
                          <a:pt x="2096548" y="297847"/>
                        </a:cubicBezTo>
                        <a:cubicBezTo>
                          <a:pt x="2103692" y="298323"/>
                          <a:pt x="2110740" y="298799"/>
                          <a:pt x="2117884" y="299180"/>
                        </a:cubicBezTo>
                        <a:cubicBezTo>
                          <a:pt x="2091309" y="301657"/>
                          <a:pt x="2064734" y="304038"/>
                          <a:pt x="2038064" y="306324"/>
                        </a:cubicBezTo>
                        <a:cubicBezTo>
                          <a:pt x="1994249" y="306800"/>
                          <a:pt x="1950434" y="306991"/>
                          <a:pt x="1906619" y="306991"/>
                        </a:cubicBezTo>
                        <a:lnTo>
                          <a:pt x="1845373" y="300800"/>
                        </a:ln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2" name="Vrije vorm: vorm 18551">
                    <a:extLst>
                      <a:ext uri="{FF2B5EF4-FFF2-40B4-BE49-F238E27FC236}">
                        <a16:creationId xmlns:a16="http://schemas.microsoft.com/office/drawing/2014/main" id="{2CA7801F-8347-C0B8-C7DD-76283D37D646}"/>
                      </a:ext>
                    </a:extLst>
                  </p:cNvPr>
                  <p:cNvSpPr/>
                  <p:nvPr/>
                </p:nvSpPr>
                <p:spPr>
                  <a:xfrm>
                    <a:off x="9963728" y="2227865"/>
                    <a:ext cx="78866" cy="6191"/>
                  </a:xfrm>
                  <a:custGeom>
                    <a:avLst/>
                    <a:gdLst>
                      <a:gd name="connsiteX0" fmla="*/ 78867 w 78866"/>
                      <a:gd name="connsiteY0" fmla="*/ 1715 h 6191"/>
                      <a:gd name="connsiteX1" fmla="*/ 78867 w 78866"/>
                      <a:gd name="connsiteY1" fmla="*/ 0 h 6191"/>
                      <a:gd name="connsiteX2" fmla="*/ 0 w 78866"/>
                      <a:gd name="connsiteY2" fmla="*/ 6191 h 6191"/>
                      <a:gd name="connsiteX3" fmla="*/ 78867 w 78866"/>
                      <a:gd name="connsiteY3" fmla="*/ 1715 h 61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8866" h="6191">
                        <a:moveTo>
                          <a:pt x="78867" y="1715"/>
                        </a:moveTo>
                        <a:lnTo>
                          <a:pt x="78867" y="0"/>
                        </a:lnTo>
                        <a:cubicBezTo>
                          <a:pt x="52673" y="2477"/>
                          <a:pt x="26384" y="4477"/>
                          <a:pt x="0" y="6191"/>
                        </a:cubicBezTo>
                        <a:cubicBezTo>
                          <a:pt x="26289" y="5048"/>
                          <a:pt x="52578" y="3620"/>
                          <a:pt x="78867" y="1715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3" name="Vrije vorm: vorm 18552">
                    <a:extLst>
                      <a:ext uri="{FF2B5EF4-FFF2-40B4-BE49-F238E27FC236}">
                        <a16:creationId xmlns:a16="http://schemas.microsoft.com/office/drawing/2014/main" id="{8A5889E2-F176-FF0E-B639-662387257111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9131"/>
                    <a:ext cx="215645" cy="6572"/>
                  </a:xfrm>
                  <a:custGeom>
                    <a:avLst/>
                    <a:gdLst>
                      <a:gd name="connsiteX0" fmla="*/ 215646 w 215645"/>
                      <a:gd name="connsiteY0" fmla="*/ 6572 h 6572"/>
                      <a:gd name="connsiteX1" fmla="*/ 0 w 215645"/>
                      <a:gd name="connsiteY1" fmla="*/ 0 h 6572"/>
                      <a:gd name="connsiteX2" fmla="*/ 0 w 215645"/>
                      <a:gd name="connsiteY2" fmla="*/ 3143 h 6572"/>
                      <a:gd name="connsiteX3" fmla="*/ 215646 w 215645"/>
                      <a:gd name="connsiteY3" fmla="*/ 6572 h 657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15645" h="6572">
                        <a:moveTo>
                          <a:pt x="215646" y="6572"/>
                        </a:moveTo>
                        <a:cubicBezTo>
                          <a:pt x="143732" y="4667"/>
                          <a:pt x="71819" y="2476"/>
                          <a:pt x="0" y="0"/>
                        </a:cubicBezTo>
                        <a:lnTo>
                          <a:pt x="0" y="3143"/>
                        </a:lnTo>
                        <a:cubicBezTo>
                          <a:pt x="71914" y="4477"/>
                          <a:pt x="143732" y="5620"/>
                          <a:pt x="215646" y="6572"/>
                        </a:cubicBezTo>
                        <a:close/>
                      </a:path>
                    </a:pathLst>
                  </a:custGeom>
                  <a:solidFill>
                    <a:srgbClr val="785E4C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4" name="Vrije vorm: vorm 18553">
                    <a:extLst>
                      <a:ext uri="{FF2B5EF4-FFF2-40B4-BE49-F238E27FC236}">
                        <a16:creationId xmlns:a16="http://schemas.microsoft.com/office/drawing/2014/main" id="{495A802A-C6C8-CF71-E1DE-B486FAF9A162}"/>
                      </a:ext>
                    </a:extLst>
                  </p:cNvPr>
                  <p:cNvSpPr/>
                  <p:nvPr/>
                </p:nvSpPr>
                <p:spPr>
                  <a:xfrm>
                    <a:off x="8235227" y="2211345"/>
                    <a:ext cx="1813941" cy="30069"/>
                  </a:xfrm>
                  <a:custGeom>
                    <a:avLst/>
                    <a:gdLst>
                      <a:gd name="connsiteX0" fmla="*/ 1600010 w 1813941"/>
                      <a:gd name="connsiteY0" fmla="*/ 22330 h 30069"/>
                      <a:gd name="connsiteX1" fmla="*/ 1325975 w 1813941"/>
                      <a:gd name="connsiteY1" fmla="*/ 15091 h 30069"/>
                      <a:gd name="connsiteX2" fmla="*/ 874300 w 1813941"/>
                      <a:gd name="connsiteY2" fmla="*/ 137 h 30069"/>
                      <a:gd name="connsiteX3" fmla="*/ 421576 w 1813941"/>
                      <a:gd name="connsiteY3" fmla="*/ 11472 h 30069"/>
                      <a:gd name="connsiteX4" fmla="*/ 0 w 1813941"/>
                      <a:gd name="connsiteY4" fmla="*/ 29665 h 30069"/>
                      <a:gd name="connsiteX5" fmla="*/ 112586 w 1813941"/>
                      <a:gd name="connsiteY5" fmla="*/ 29950 h 30069"/>
                      <a:gd name="connsiteX6" fmla="*/ 421672 w 1813941"/>
                      <a:gd name="connsiteY6" fmla="*/ 14710 h 30069"/>
                      <a:gd name="connsiteX7" fmla="*/ 874395 w 1813941"/>
                      <a:gd name="connsiteY7" fmla="*/ 3376 h 30069"/>
                      <a:gd name="connsiteX8" fmla="*/ 1326071 w 1813941"/>
                      <a:gd name="connsiteY8" fmla="*/ 18330 h 30069"/>
                      <a:gd name="connsiteX9" fmla="*/ 1600105 w 1813941"/>
                      <a:gd name="connsiteY9" fmla="*/ 25569 h 30069"/>
                      <a:gd name="connsiteX10" fmla="*/ 1728692 w 1813941"/>
                      <a:gd name="connsiteY10" fmla="*/ 22711 h 30069"/>
                      <a:gd name="connsiteX11" fmla="*/ 1807559 w 1813941"/>
                      <a:gd name="connsiteY11" fmla="*/ 16520 h 30069"/>
                      <a:gd name="connsiteX12" fmla="*/ 1813941 w 1813941"/>
                      <a:gd name="connsiteY12" fmla="*/ 15853 h 30069"/>
                      <a:gd name="connsiteX13" fmla="*/ 1813941 w 1813941"/>
                      <a:gd name="connsiteY13" fmla="*/ 14520 h 30069"/>
                      <a:gd name="connsiteX14" fmla="*/ 1807559 w 1813941"/>
                      <a:gd name="connsiteY14" fmla="*/ 15091 h 30069"/>
                      <a:gd name="connsiteX15" fmla="*/ 1600200 w 1813941"/>
                      <a:gd name="connsiteY15" fmla="*/ 22426 h 3006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941" h="30069">
                        <a:moveTo>
                          <a:pt x="1600010" y="22330"/>
                        </a:moveTo>
                        <a:cubicBezTo>
                          <a:pt x="1508474" y="22521"/>
                          <a:pt x="1417225" y="19378"/>
                          <a:pt x="1325975" y="15091"/>
                        </a:cubicBezTo>
                        <a:cubicBezTo>
                          <a:pt x="1175861" y="9662"/>
                          <a:pt x="1025557" y="1471"/>
                          <a:pt x="874300" y="137"/>
                        </a:cubicBezTo>
                        <a:cubicBezTo>
                          <a:pt x="723043" y="-1006"/>
                          <a:pt x="572072" y="5185"/>
                          <a:pt x="421576" y="11472"/>
                        </a:cubicBezTo>
                        <a:cubicBezTo>
                          <a:pt x="281178" y="19378"/>
                          <a:pt x="140875" y="27379"/>
                          <a:pt x="0" y="29665"/>
                        </a:cubicBezTo>
                        <a:cubicBezTo>
                          <a:pt x="37529" y="30141"/>
                          <a:pt x="75057" y="30141"/>
                          <a:pt x="112586" y="29950"/>
                        </a:cubicBezTo>
                        <a:cubicBezTo>
                          <a:pt x="215741" y="26331"/>
                          <a:pt x="318707" y="20521"/>
                          <a:pt x="421672" y="14710"/>
                        </a:cubicBezTo>
                        <a:cubicBezTo>
                          <a:pt x="572167" y="8424"/>
                          <a:pt x="723138" y="2233"/>
                          <a:pt x="874395" y="3376"/>
                        </a:cubicBezTo>
                        <a:cubicBezTo>
                          <a:pt x="1025652" y="4614"/>
                          <a:pt x="1175861" y="12901"/>
                          <a:pt x="1326071" y="18330"/>
                        </a:cubicBezTo>
                        <a:cubicBezTo>
                          <a:pt x="1417225" y="22616"/>
                          <a:pt x="1508570" y="25759"/>
                          <a:pt x="1600105" y="25569"/>
                        </a:cubicBezTo>
                        <a:cubicBezTo>
                          <a:pt x="1642967" y="25474"/>
                          <a:pt x="1685830" y="24521"/>
                          <a:pt x="1728692" y="22711"/>
                        </a:cubicBezTo>
                        <a:cubicBezTo>
                          <a:pt x="1755077" y="20997"/>
                          <a:pt x="1781365" y="18997"/>
                          <a:pt x="1807559" y="16520"/>
                        </a:cubicBezTo>
                        <a:cubicBezTo>
                          <a:pt x="1809655" y="16330"/>
                          <a:pt x="1811846" y="16044"/>
                          <a:pt x="1813941" y="15853"/>
                        </a:cubicBezTo>
                        <a:lnTo>
                          <a:pt x="1813941" y="14520"/>
                        </a:lnTo>
                        <a:cubicBezTo>
                          <a:pt x="1811846" y="14710"/>
                          <a:pt x="1809655" y="14901"/>
                          <a:pt x="1807559" y="15091"/>
                        </a:cubicBezTo>
                        <a:cubicBezTo>
                          <a:pt x="1738694" y="20140"/>
                          <a:pt x="1669352" y="22330"/>
                          <a:pt x="1600200" y="2242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5" name="Vrije vorm: vorm 18554">
                    <a:extLst>
                      <a:ext uri="{FF2B5EF4-FFF2-40B4-BE49-F238E27FC236}">
                        <a16:creationId xmlns:a16="http://schemas.microsoft.com/office/drawing/2014/main" id="{BFF7060D-0957-3591-9BD4-3B7BCCD120CE}"/>
                      </a:ext>
                    </a:extLst>
                  </p:cNvPr>
                  <p:cNvSpPr/>
                  <p:nvPr/>
                </p:nvSpPr>
                <p:spPr>
                  <a:xfrm>
                    <a:off x="7437032" y="2178430"/>
                    <a:ext cx="325278" cy="9810"/>
                  </a:xfrm>
                  <a:custGeom>
                    <a:avLst/>
                    <a:gdLst>
                      <a:gd name="connsiteX0" fmla="*/ 219932 w 325278"/>
                      <a:gd name="connsiteY0" fmla="*/ 3239 h 9810"/>
                      <a:gd name="connsiteX1" fmla="*/ 297371 w 325278"/>
                      <a:gd name="connsiteY1" fmla="*/ 4477 h 9810"/>
                      <a:gd name="connsiteX2" fmla="*/ 325279 w 325278"/>
                      <a:gd name="connsiteY2" fmla="*/ 1715 h 9810"/>
                      <a:gd name="connsiteX3" fmla="*/ 219932 w 325278"/>
                      <a:gd name="connsiteY3" fmla="*/ 0 h 9810"/>
                      <a:gd name="connsiteX4" fmla="*/ 0 w 325278"/>
                      <a:gd name="connsiteY4" fmla="*/ 6572 h 9810"/>
                      <a:gd name="connsiteX5" fmla="*/ 0 w 325278"/>
                      <a:gd name="connsiteY5" fmla="*/ 9811 h 9810"/>
                      <a:gd name="connsiteX6" fmla="*/ 219932 w 325278"/>
                      <a:gd name="connsiteY6" fmla="*/ 3239 h 98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9810">
                        <a:moveTo>
                          <a:pt x="219932" y="3239"/>
                        </a:moveTo>
                        <a:cubicBezTo>
                          <a:pt x="245745" y="3715"/>
                          <a:pt x="271558" y="4096"/>
                          <a:pt x="297371" y="4477"/>
                        </a:cubicBezTo>
                        <a:cubicBezTo>
                          <a:pt x="306705" y="3524"/>
                          <a:pt x="315944" y="2667"/>
                          <a:pt x="325279" y="1715"/>
                        </a:cubicBezTo>
                        <a:cubicBezTo>
                          <a:pt x="290132" y="1238"/>
                          <a:pt x="255080" y="667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9811"/>
                        </a:lnTo>
                        <a:cubicBezTo>
                          <a:pt x="73343" y="8192"/>
                          <a:pt x="146685" y="6001"/>
                          <a:pt x="219932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6" name="Vrije vorm: vorm 18555">
                    <a:extLst>
                      <a:ext uri="{FF2B5EF4-FFF2-40B4-BE49-F238E27FC236}">
                        <a16:creationId xmlns:a16="http://schemas.microsoft.com/office/drawing/2014/main" id="{B41FBAF1-59DF-3B6A-91BF-75D4EA25379A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45059"/>
                    <a:ext cx="1864709" cy="41028"/>
                  </a:xfrm>
                  <a:custGeom>
                    <a:avLst/>
                    <a:gdLst>
                      <a:gd name="connsiteX0" fmla="*/ 215646 w 1864709"/>
                      <a:gd name="connsiteY0" fmla="*/ 10644 h 41028"/>
                      <a:gd name="connsiteX1" fmla="*/ 413290 w 1864709"/>
                      <a:gd name="connsiteY1" fmla="*/ 12359 h 41028"/>
                      <a:gd name="connsiteX2" fmla="*/ 865632 w 1864709"/>
                      <a:gd name="connsiteY2" fmla="*/ 10359 h 41028"/>
                      <a:gd name="connsiteX3" fmla="*/ 1091851 w 1864709"/>
                      <a:gd name="connsiteY3" fmla="*/ 4262 h 41028"/>
                      <a:gd name="connsiteX4" fmla="*/ 1318451 w 1864709"/>
                      <a:gd name="connsiteY4" fmla="*/ 5310 h 41028"/>
                      <a:gd name="connsiteX5" fmla="*/ 1576102 w 1864709"/>
                      <a:gd name="connsiteY5" fmla="*/ 19979 h 41028"/>
                      <a:gd name="connsiteX6" fmla="*/ 1864709 w 1864709"/>
                      <a:gd name="connsiteY6" fmla="*/ 41029 h 41028"/>
                      <a:gd name="connsiteX7" fmla="*/ 1318451 w 1864709"/>
                      <a:gd name="connsiteY7" fmla="*/ 2072 h 41028"/>
                      <a:gd name="connsiteX8" fmla="*/ 1091851 w 1864709"/>
                      <a:gd name="connsiteY8" fmla="*/ 929 h 41028"/>
                      <a:gd name="connsiteX9" fmla="*/ 865632 w 1864709"/>
                      <a:gd name="connsiteY9" fmla="*/ 7025 h 41028"/>
                      <a:gd name="connsiteX10" fmla="*/ 413290 w 1864709"/>
                      <a:gd name="connsiteY10" fmla="*/ 9025 h 41028"/>
                      <a:gd name="connsiteX11" fmla="*/ 0 w 1864709"/>
                      <a:gd name="connsiteY11" fmla="*/ 3882 h 41028"/>
                      <a:gd name="connsiteX12" fmla="*/ 0 w 1864709"/>
                      <a:gd name="connsiteY12" fmla="*/ 3882 h 41028"/>
                      <a:gd name="connsiteX13" fmla="*/ 215646 w 1864709"/>
                      <a:gd name="connsiteY13" fmla="*/ 10549 h 410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28">
                        <a:moveTo>
                          <a:pt x="215646" y="10644"/>
                        </a:moveTo>
                        <a:cubicBezTo>
                          <a:pt x="281464" y="11502"/>
                          <a:pt x="347377" y="12073"/>
                          <a:pt x="413290" y="12359"/>
                        </a:cubicBezTo>
                        <a:cubicBezTo>
                          <a:pt x="564071" y="13978"/>
                          <a:pt x="714947" y="13692"/>
                          <a:pt x="865632" y="10359"/>
                        </a:cubicBezTo>
                        <a:cubicBezTo>
                          <a:pt x="940975" y="8835"/>
                          <a:pt x="1016318" y="5882"/>
                          <a:pt x="1091851" y="4262"/>
                        </a:cubicBezTo>
                        <a:cubicBezTo>
                          <a:pt x="1167384" y="2548"/>
                          <a:pt x="1243108" y="3215"/>
                          <a:pt x="1318451" y="5310"/>
                        </a:cubicBezTo>
                        <a:cubicBezTo>
                          <a:pt x="1404747" y="8358"/>
                          <a:pt x="1490567" y="13597"/>
                          <a:pt x="1576102" y="19979"/>
                        </a:cubicBezTo>
                        <a:cubicBezTo>
                          <a:pt x="1672495" y="26075"/>
                          <a:pt x="1768602" y="33504"/>
                          <a:pt x="1864709" y="41029"/>
                        </a:cubicBezTo>
                        <a:cubicBezTo>
                          <a:pt x="1683449" y="24836"/>
                          <a:pt x="1501902" y="8549"/>
                          <a:pt x="1318451" y="2072"/>
                        </a:cubicBezTo>
                        <a:cubicBezTo>
                          <a:pt x="1243012" y="-119"/>
                          <a:pt x="1167384" y="-690"/>
                          <a:pt x="1091851" y="929"/>
                        </a:cubicBezTo>
                        <a:cubicBezTo>
                          <a:pt x="1016318" y="2548"/>
                          <a:pt x="940975" y="5501"/>
                          <a:pt x="865632" y="7025"/>
                        </a:cubicBezTo>
                        <a:cubicBezTo>
                          <a:pt x="714851" y="10359"/>
                          <a:pt x="563975" y="10644"/>
                          <a:pt x="413290" y="9025"/>
                        </a:cubicBezTo>
                        <a:cubicBezTo>
                          <a:pt x="275463" y="8549"/>
                          <a:pt x="137732" y="6548"/>
                          <a:pt x="0" y="3882"/>
                        </a:cubicBezTo>
                        <a:lnTo>
                          <a:pt x="0" y="3882"/>
                        </a:lnTo>
                        <a:cubicBezTo>
                          <a:pt x="71819" y="6453"/>
                          <a:pt x="143732" y="8644"/>
                          <a:pt x="215646" y="105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7" name="Vrije vorm: vorm 18556">
                    <a:extLst>
                      <a:ext uri="{FF2B5EF4-FFF2-40B4-BE49-F238E27FC236}">
                        <a16:creationId xmlns:a16="http://schemas.microsoft.com/office/drawing/2014/main" id="{678451DD-C354-1AB5-7B3A-9BD928BCD33B}"/>
                      </a:ext>
                    </a:extLst>
                  </p:cNvPr>
                  <p:cNvSpPr/>
                  <p:nvPr/>
                </p:nvSpPr>
                <p:spPr>
                  <a:xfrm>
                    <a:off x="9456046" y="2389695"/>
                    <a:ext cx="592931" cy="15947"/>
                  </a:xfrm>
                  <a:custGeom>
                    <a:avLst/>
                    <a:gdLst>
                      <a:gd name="connsiteX0" fmla="*/ 447961 w 592931"/>
                      <a:gd name="connsiteY0" fmla="*/ 11621 h 15947"/>
                      <a:gd name="connsiteX1" fmla="*/ 142494 w 592931"/>
                      <a:gd name="connsiteY1" fmla="*/ 7049 h 15947"/>
                      <a:gd name="connsiteX2" fmla="*/ 0 w 592931"/>
                      <a:gd name="connsiteY2" fmla="*/ 0 h 15947"/>
                      <a:gd name="connsiteX3" fmla="*/ 75057 w 592931"/>
                      <a:gd name="connsiteY3" fmla="*/ 7525 h 15947"/>
                      <a:gd name="connsiteX4" fmla="*/ 142399 w 592931"/>
                      <a:gd name="connsiteY4" fmla="*/ 10287 h 15947"/>
                      <a:gd name="connsiteX5" fmla="*/ 447866 w 592931"/>
                      <a:gd name="connsiteY5" fmla="*/ 14859 h 15947"/>
                      <a:gd name="connsiteX6" fmla="*/ 535019 w 592931"/>
                      <a:gd name="connsiteY6" fmla="*/ 13335 h 15947"/>
                      <a:gd name="connsiteX7" fmla="*/ 586550 w 592931"/>
                      <a:gd name="connsiteY7" fmla="*/ 9716 h 15947"/>
                      <a:gd name="connsiteX8" fmla="*/ 592931 w 592931"/>
                      <a:gd name="connsiteY8" fmla="*/ 9239 h 15947"/>
                      <a:gd name="connsiteX9" fmla="*/ 592931 w 592931"/>
                      <a:gd name="connsiteY9" fmla="*/ 7906 h 15947"/>
                      <a:gd name="connsiteX10" fmla="*/ 586550 w 592931"/>
                      <a:gd name="connsiteY10" fmla="*/ 8192 h 15947"/>
                      <a:gd name="connsiteX11" fmla="*/ 447866 w 592931"/>
                      <a:gd name="connsiteY11" fmla="*/ 11716 h 1594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2931" h="15947">
                        <a:moveTo>
                          <a:pt x="447961" y="11621"/>
                        </a:moveTo>
                        <a:cubicBezTo>
                          <a:pt x="346043" y="13907"/>
                          <a:pt x="243935" y="12383"/>
                          <a:pt x="142494" y="7049"/>
                        </a:cubicBezTo>
                        <a:cubicBezTo>
                          <a:pt x="94964" y="5525"/>
                          <a:pt x="47434" y="3238"/>
                          <a:pt x="0" y="0"/>
                        </a:cubicBezTo>
                        <a:cubicBezTo>
                          <a:pt x="24955" y="2762"/>
                          <a:pt x="50006" y="5239"/>
                          <a:pt x="75057" y="7525"/>
                        </a:cubicBezTo>
                        <a:cubicBezTo>
                          <a:pt x="97536" y="8573"/>
                          <a:pt x="119920" y="9525"/>
                          <a:pt x="142399" y="10287"/>
                        </a:cubicBezTo>
                        <a:cubicBezTo>
                          <a:pt x="243840" y="15716"/>
                          <a:pt x="345948" y="17240"/>
                          <a:pt x="447866" y="14859"/>
                        </a:cubicBezTo>
                        <a:cubicBezTo>
                          <a:pt x="476917" y="14669"/>
                          <a:pt x="505968" y="14097"/>
                          <a:pt x="535019" y="13335"/>
                        </a:cubicBezTo>
                        <a:cubicBezTo>
                          <a:pt x="552259" y="12287"/>
                          <a:pt x="569405" y="10954"/>
                          <a:pt x="586550" y="9716"/>
                        </a:cubicBezTo>
                        <a:cubicBezTo>
                          <a:pt x="588645" y="9525"/>
                          <a:pt x="590836" y="9430"/>
                          <a:pt x="592931" y="9239"/>
                        </a:cubicBezTo>
                        <a:lnTo>
                          <a:pt x="592931" y="7906"/>
                        </a:lnTo>
                        <a:cubicBezTo>
                          <a:pt x="590836" y="7906"/>
                          <a:pt x="588645" y="8096"/>
                          <a:pt x="586550" y="8192"/>
                        </a:cubicBezTo>
                        <a:cubicBezTo>
                          <a:pt x="540353" y="10096"/>
                          <a:pt x="494062" y="11430"/>
                          <a:pt x="447866" y="1171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8" name="Vrije vorm: vorm 18557">
                    <a:extLst>
                      <a:ext uri="{FF2B5EF4-FFF2-40B4-BE49-F238E27FC236}">
                        <a16:creationId xmlns:a16="http://schemas.microsoft.com/office/drawing/2014/main" id="{4F3EA1D4-B34F-33F0-7054-0C8F8A5CE4CF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5978"/>
                    <a:ext cx="832104" cy="32296"/>
                  </a:xfrm>
                  <a:custGeom>
                    <a:avLst/>
                    <a:gdLst>
                      <a:gd name="connsiteX0" fmla="*/ 591503 w 832104"/>
                      <a:gd name="connsiteY0" fmla="*/ 7436 h 32296"/>
                      <a:gd name="connsiteX1" fmla="*/ 705993 w 832104"/>
                      <a:gd name="connsiteY1" fmla="*/ 17628 h 32296"/>
                      <a:gd name="connsiteX2" fmla="*/ 832104 w 832104"/>
                      <a:gd name="connsiteY2" fmla="*/ 32296 h 32296"/>
                      <a:gd name="connsiteX3" fmla="*/ 591503 w 832104"/>
                      <a:gd name="connsiteY3" fmla="*/ 4197 h 32296"/>
                      <a:gd name="connsiteX4" fmla="*/ 187738 w 832104"/>
                      <a:gd name="connsiteY4" fmla="*/ 5626 h 32296"/>
                      <a:gd name="connsiteX5" fmla="*/ 0 w 832104"/>
                      <a:gd name="connsiteY5" fmla="*/ 18104 h 32296"/>
                      <a:gd name="connsiteX6" fmla="*/ 100013 w 832104"/>
                      <a:gd name="connsiteY6" fmla="*/ 14484 h 32296"/>
                      <a:gd name="connsiteX7" fmla="*/ 187738 w 832104"/>
                      <a:gd name="connsiteY7" fmla="*/ 8865 h 32296"/>
                      <a:gd name="connsiteX8" fmla="*/ 591503 w 832104"/>
                      <a:gd name="connsiteY8" fmla="*/ 7436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104" h="32296">
                        <a:moveTo>
                          <a:pt x="591503" y="7436"/>
                        </a:moveTo>
                        <a:cubicBezTo>
                          <a:pt x="629888" y="9912"/>
                          <a:pt x="668084" y="13341"/>
                          <a:pt x="705993" y="17628"/>
                        </a:cubicBezTo>
                        <a:cubicBezTo>
                          <a:pt x="748379" y="21342"/>
                          <a:pt x="790480" y="26105"/>
                          <a:pt x="832104" y="32296"/>
                        </a:cubicBezTo>
                        <a:cubicBezTo>
                          <a:pt x="753618" y="18485"/>
                          <a:pt x="672941" y="9531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25063" y="9341"/>
                          <a:pt x="62579" y="13722"/>
                          <a:pt x="0" y="18104"/>
                        </a:cubicBezTo>
                        <a:cubicBezTo>
                          <a:pt x="33338" y="16866"/>
                          <a:pt x="66675" y="15627"/>
                          <a:pt x="100013" y="14484"/>
                        </a:cubicBezTo>
                        <a:cubicBezTo>
                          <a:pt x="129254" y="12484"/>
                          <a:pt x="158496" y="10674"/>
                          <a:pt x="187738" y="8865"/>
                        </a:cubicBezTo>
                        <a:cubicBezTo>
                          <a:pt x="322040" y="3150"/>
                          <a:pt x="457200" y="387"/>
                          <a:pt x="591503" y="743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59" name="Vrije vorm: vorm 18558">
                    <a:extLst>
                      <a:ext uri="{FF2B5EF4-FFF2-40B4-BE49-F238E27FC236}">
                        <a16:creationId xmlns:a16="http://schemas.microsoft.com/office/drawing/2014/main" id="{748F611A-51AB-9FEB-6F76-0AE6957BA98F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0546"/>
                    <a:ext cx="348329" cy="4381"/>
                  </a:xfrm>
                  <a:custGeom>
                    <a:avLst/>
                    <a:gdLst>
                      <a:gd name="connsiteX0" fmla="*/ 213074 w 348329"/>
                      <a:gd name="connsiteY0" fmla="*/ 3143 h 4381"/>
                      <a:gd name="connsiteX1" fmla="*/ 276225 w 348329"/>
                      <a:gd name="connsiteY1" fmla="*/ 3715 h 4381"/>
                      <a:gd name="connsiteX2" fmla="*/ 348329 w 348329"/>
                      <a:gd name="connsiteY2" fmla="*/ 1143 h 4381"/>
                      <a:gd name="connsiteX3" fmla="*/ 213074 w 348329"/>
                      <a:gd name="connsiteY3" fmla="*/ 0 h 4381"/>
                      <a:gd name="connsiteX4" fmla="*/ 0 w 348329"/>
                      <a:gd name="connsiteY4" fmla="*/ 1143 h 4381"/>
                      <a:gd name="connsiteX5" fmla="*/ 0 w 348329"/>
                      <a:gd name="connsiteY5" fmla="*/ 4382 h 4381"/>
                      <a:gd name="connsiteX6" fmla="*/ 213074 w 348329"/>
                      <a:gd name="connsiteY6" fmla="*/ 3239 h 43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4381">
                        <a:moveTo>
                          <a:pt x="213074" y="3143"/>
                        </a:moveTo>
                        <a:cubicBezTo>
                          <a:pt x="234125" y="3429"/>
                          <a:pt x="255175" y="3524"/>
                          <a:pt x="276225" y="3715"/>
                        </a:cubicBezTo>
                        <a:cubicBezTo>
                          <a:pt x="300228" y="2858"/>
                          <a:pt x="324326" y="2000"/>
                          <a:pt x="348329" y="1143"/>
                        </a:cubicBezTo>
                        <a:cubicBezTo>
                          <a:pt x="303181" y="857"/>
                          <a:pt x="258127" y="47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4382"/>
                        </a:lnTo>
                        <a:cubicBezTo>
                          <a:pt x="71057" y="4382"/>
                          <a:pt x="142113" y="4000"/>
                          <a:pt x="213074" y="323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0" name="Vrije vorm: vorm 18559">
                    <a:extLst>
                      <a:ext uri="{FF2B5EF4-FFF2-40B4-BE49-F238E27FC236}">
                        <a16:creationId xmlns:a16="http://schemas.microsoft.com/office/drawing/2014/main" id="{8552DE6B-5EA9-45C7-84C2-115429951B11}"/>
                      </a:ext>
                    </a:extLst>
                  </p:cNvPr>
                  <p:cNvSpPr/>
                  <p:nvPr/>
                </p:nvSpPr>
                <p:spPr>
                  <a:xfrm>
                    <a:off x="8343526" y="2260441"/>
                    <a:ext cx="219932" cy="14096"/>
                  </a:xfrm>
                  <a:custGeom>
                    <a:avLst/>
                    <a:gdLst>
                      <a:gd name="connsiteX0" fmla="*/ 49149 w 219932"/>
                      <a:gd name="connsiteY0" fmla="*/ 11239 h 14096"/>
                      <a:gd name="connsiteX1" fmla="*/ 155067 w 219932"/>
                      <a:gd name="connsiteY1" fmla="*/ 4667 h 14096"/>
                      <a:gd name="connsiteX2" fmla="*/ 185738 w 219932"/>
                      <a:gd name="connsiteY2" fmla="*/ 4000 h 14096"/>
                      <a:gd name="connsiteX3" fmla="*/ 219932 w 219932"/>
                      <a:gd name="connsiteY3" fmla="*/ 0 h 14096"/>
                      <a:gd name="connsiteX4" fmla="*/ 155067 w 219932"/>
                      <a:gd name="connsiteY4" fmla="*/ 1524 h 14096"/>
                      <a:gd name="connsiteX5" fmla="*/ 49149 w 219932"/>
                      <a:gd name="connsiteY5" fmla="*/ 8096 h 14096"/>
                      <a:gd name="connsiteX6" fmla="*/ 0 w 219932"/>
                      <a:gd name="connsiteY6" fmla="*/ 13906 h 14096"/>
                      <a:gd name="connsiteX7" fmla="*/ 26384 w 219932"/>
                      <a:gd name="connsiteY7" fmla="*/ 14097 h 14096"/>
                      <a:gd name="connsiteX8" fmla="*/ 49244 w 219932"/>
                      <a:gd name="connsiteY8" fmla="*/ 11430 h 14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6">
                        <a:moveTo>
                          <a:pt x="49149" y="11239"/>
                        </a:moveTo>
                        <a:cubicBezTo>
                          <a:pt x="84487" y="9239"/>
                          <a:pt x="119825" y="7048"/>
                          <a:pt x="155067" y="4667"/>
                        </a:cubicBezTo>
                        <a:cubicBezTo>
                          <a:pt x="165259" y="4477"/>
                          <a:pt x="175546" y="4191"/>
                          <a:pt x="185738" y="4000"/>
                        </a:cubicBezTo>
                        <a:cubicBezTo>
                          <a:pt x="197168" y="2667"/>
                          <a:pt x="208502" y="1333"/>
                          <a:pt x="219932" y="0"/>
                        </a:cubicBezTo>
                        <a:cubicBezTo>
                          <a:pt x="198311" y="571"/>
                          <a:pt x="176689" y="1048"/>
                          <a:pt x="155067" y="1524"/>
                        </a:cubicBezTo>
                        <a:cubicBezTo>
                          <a:pt x="119825" y="3905"/>
                          <a:pt x="84487" y="6096"/>
                          <a:pt x="49149" y="8096"/>
                        </a:cubicBezTo>
                        <a:lnTo>
                          <a:pt x="0" y="13906"/>
                        </a:lnTo>
                        <a:lnTo>
                          <a:pt x="26384" y="14097"/>
                        </a:lnTo>
                        <a:lnTo>
                          <a:pt x="49244" y="1143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1" name="Vrije vorm: vorm 18560">
                    <a:extLst>
                      <a:ext uri="{FF2B5EF4-FFF2-40B4-BE49-F238E27FC236}">
                        <a16:creationId xmlns:a16="http://schemas.microsoft.com/office/drawing/2014/main" id="{C807D572-EA1E-BADA-2958-285ABAEC4D16}"/>
                      </a:ext>
                    </a:extLst>
                  </p:cNvPr>
                  <p:cNvSpPr/>
                  <p:nvPr/>
                </p:nvSpPr>
                <p:spPr>
                  <a:xfrm>
                    <a:off x="9561678" y="2258155"/>
                    <a:ext cx="311848" cy="14001"/>
                  </a:xfrm>
                  <a:custGeom>
                    <a:avLst/>
                    <a:gdLst>
                      <a:gd name="connsiteX0" fmla="*/ 70485 w 311848"/>
                      <a:gd name="connsiteY0" fmla="*/ 5048 h 14001"/>
                      <a:gd name="connsiteX1" fmla="*/ 220504 w 311848"/>
                      <a:gd name="connsiteY1" fmla="*/ 11811 h 14001"/>
                      <a:gd name="connsiteX2" fmla="*/ 263081 w 311848"/>
                      <a:gd name="connsiteY2" fmla="*/ 14002 h 14001"/>
                      <a:gd name="connsiteX3" fmla="*/ 311849 w 311848"/>
                      <a:gd name="connsiteY3" fmla="*/ 13240 h 14001"/>
                      <a:gd name="connsiteX4" fmla="*/ 220504 w 311848"/>
                      <a:gd name="connsiteY4" fmla="*/ 8572 h 14001"/>
                      <a:gd name="connsiteX5" fmla="*/ 70485 w 311848"/>
                      <a:gd name="connsiteY5" fmla="*/ 1810 h 14001"/>
                      <a:gd name="connsiteX6" fmla="*/ 0 w 311848"/>
                      <a:gd name="connsiteY6" fmla="*/ 0 h 14001"/>
                      <a:gd name="connsiteX7" fmla="*/ 36957 w 311848"/>
                      <a:gd name="connsiteY7" fmla="*/ 4191 h 14001"/>
                      <a:gd name="connsiteX8" fmla="*/ 70390 w 311848"/>
                      <a:gd name="connsiteY8" fmla="*/ 5048 h 1400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848" h="14001">
                        <a:moveTo>
                          <a:pt x="70485" y="5048"/>
                        </a:moveTo>
                        <a:cubicBezTo>
                          <a:pt x="120396" y="8096"/>
                          <a:pt x="170402" y="10382"/>
                          <a:pt x="220504" y="11811"/>
                        </a:cubicBezTo>
                        <a:cubicBezTo>
                          <a:pt x="234601" y="12668"/>
                          <a:pt x="248888" y="13240"/>
                          <a:pt x="263081" y="14002"/>
                        </a:cubicBezTo>
                        <a:cubicBezTo>
                          <a:pt x="279368" y="13811"/>
                          <a:pt x="295656" y="13716"/>
                          <a:pt x="311849" y="13240"/>
                        </a:cubicBezTo>
                        <a:cubicBezTo>
                          <a:pt x="281368" y="12001"/>
                          <a:pt x="250889" y="10382"/>
                          <a:pt x="220504" y="8572"/>
                        </a:cubicBezTo>
                        <a:cubicBezTo>
                          <a:pt x="170402" y="7144"/>
                          <a:pt x="120396" y="4953"/>
                          <a:pt x="70485" y="1810"/>
                        </a:cubicBezTo>
                        <a:cubicBezTo>
                          <a:pt x="47054" y="1429"/>
                          <a:pt x="23527" y="762"/>
                          <a:pt x="0" y="0"/>
                        </a:cubicBezTo>
                        <a:cubicBezTo>
                          <a:pt x="12287" y="1524"/>
                          <a:pt x="24670" y="2858"/>
                          <a:pt x="36957" y="4191"/>
                        </a:cubicBezTo>
                        <a:cubicBezTo>
                          <a:pt x="48101" y="4477"/>
                          <a:pt x="59246" y="4858"/>
                          <a:pt x="70390" y="504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2" name="Vrije vorm: vorm 18561">
                    <a:extLst>
                      <a:ext uri="{FF2B5EF4-FFF2-40B4-BE49-F238E27FC236}">
                        <a16:creationId xmlns:a16="http://schemas.microsoft.com/office/drawing/2014/main" id="{BB839DB5-5C16-3DB8-8135-B3111DC3C5A0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3881"/>
                    <a:ext cx="295465" cy="8477"/>
                  </a:xfrm>
                  <a:custGeom>
                    <a:avLst/>
                    <a:gdLst>
                      <a:gd name="connsiteX0" fmla="*/ 208693 w 295465"/>
                      <a:gd name="connsiteY0" fmla="*/ 3238 h 8477"/>
                      <a:gd name="connsiteX1" fmla="*/ 249269 w 295465"/>
                      <a:gd name="connsiteY1" fmla="*/ 3810 h 8477"/>
                      <a:gd name="connsiteX2" fmla="*/ 295465 w 295465"/>
                      <a:gd name="connsiteY2" fmla="*/ 1143 h 8477"/>
                      <a:gd name="connsiteX3" fmla="*/ 208693 w 295465"/>
                      <a:gd name="connsiteY3" fmla="*/ 0 h 8477"/>
                      <a:gd name="connsiteX4" fmla="*/ 66389 w 295465"/>
                      <a:gd name="connsiteY4" fmla="*/ 3143 h 8477"/>
                      <a:gd name="connsiteX5" fmla="*/ 0 w 295465"/>
                      <a:gd name="connsiteY5" fmla="*/ 7715 h 8477"/>
                      <a:gd name="connsiteX6" fmla="*/ 35433 w 295465"/>
                      <a:gd name="connsiteY6" fmla="*/ 8477 h 8477"/>
                      <a:gd name="connsiteX7" fmla="*/ 66389 w 295465"/>
                      <a:gd name="connsiteY7" fmla="*/ 6382 h 8477"/>
                      <a:gd name="connsiteX8" fmla="*/ 208693 w 295465"/>
                      <a:gd name="connsiteY8" fmla="*/ 3238 h 8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8477">
                        <a:moveTo>
                          <a:pt x="208693" y="3238"/>
                        </a:moveTo>
                        <a:lnTo>
                          <a:pt x="249269" y="3810"/>
                        </a:lnTo>
                        <a:lnTo>
                          <a:pt x="295465" y="1143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0" y="7715"/>
                        </a:lnTo>
                        <a:lnTo>
                          <a:pt x="35433" y="8477"/>
                        </a:lnTo>
                        <a:lnTo>
                          <a:pt x="66389" y="6382"/>
                        </a:lnTo>
                        <a:lnTo>
                          <a:pt x="20869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3" name="Vrije vorm: vorm 18562">
                    <a:extLst>
                      <a:ext uri="{FF2B5EF4-FFF2-40B4-BE49-F238E27FC236}">
                        <a16:creationId xmlns:a16="http://schemas.microsoft.com/office/drawing/2014/main" id="{BB817ECD-F200-BADB-260E-A2B7B45B42DB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2265"/>
                    <a:ext cx="1362551" cy="14763"/>
                  </a:xfrm>
                  <a:custGeom>
                    <a:avLst/>
                    <a:gdLst>
                      <a:gd name="connsiteX0" fmla="*/ 963263 w 1362551"/>
                      <a:gd name="connsiteY0" fmla="*/ 3238 h 14763"/>
                      <a:gd name="connsiteX1" fmla="*/ 1256062 w 1362551"/>
                      <a:gd name="connsiteY1" fmla="*/ 5334 h 14763"/>
                      <a:gd name="connsiteX2" fmla="*/ 1362551 w 1362551"/>
                      <a:gd name="connsiteY2" fmla="*/ 2858 h 14763"/>
                      <a:gd name="connsiteX3" fmla="*/ 963263 w 1362551"/>
                      <a:gd name="connsiteY3" fmla="*/ 0 h 14763"/>
                      <a:gd name="connsiteX4" fmla="*/ 306705 w 1362551"/>
                      <a:gd name="connsiteY4" fmla="*/ 5239 h 14763"/>
                      <a:gd name="connsiteX5" fmla="*/ 0 w 1362551"/>
                      <a:gd name="connsiteY5" fmla="*/ 13811 h 14763"/>
                      <a:gd name="connsiteX6" fmla="*/ 81724 w 1362551"/>
                      <a:gd name="connsiteY6" fmla="*/ 14764 h 14763"/>
                      <a:gd name="connsiteX7" fmla="*/ 306705 w 1362551"/>
                      <a:gd name="connsiteY7" fmla="*/ 8477 h 14763"/>
                      <a:gd name="connsiteX8" fmla="*/ 963263 w 1362551"/>
                      <a:gd name="connsiteY8" fmla="*/ 3238 h 1476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4763">
                        <a:moveTo>
                          <a:pt x="963263" y="3238"/>
                        </a:moveTo>
                        <a:lnTo>
                          <a:pt x="1256062" y="5334"/>
                        </a:lnTo>
                        <a:lnTo>
                          <a:pt x="1362551" y="2858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0" y="13811"/>
                        </a:lnTo>
                        <a:lnTo>
                          <a:pt x="81724" y="14764"/>
                        </a:lnTo>
                        <a:lnTo>
                          <a:pt x="306705" y="8477"/>
                        </a:lnTo>
                        <a:lnTo>
                          <a:pt x="963263" y="323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4" name="Vrije vorm: vorm 18563">
                    <a:extLst>
                      <a:ext uri="{FF2B5EF4-FFF2-40B4-BE49-F238E27FC236}">
                        <a16:creationId xmlns:a16="http://schemas.microsoft.com/office/drawing/2014/main" id="{9D8B4B41-CCC5-67F5-BF19-ACA02F70AD1B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2640"/>
                    <a:ext cx="932497" cy="14668"/>
                  </a:xfrm>
                  <a:custGeom>
                    <a:avLst/>
                    <a:gdLst>
                      <a:gd name="connsiteX0" fmla="*/ 659416 w 932497"/>
                      <a:gd name="connsiteY0" fmla="*/ 3334 h 14668"/>
                      <a:gd name="connsiteX1" fmla="*/ 859726 w 932497"/>
                      <a:gd name="connsiteY1" fmla="*/ 8668 h 14668"/>
                      <a:gd name="connsiteX2" fmla="*/ 932497 w 932497"/>
                      <a:gd name="connsiteY2" fmla="*/ 7620 h 14668"/>
                      <a:gd name="connsiteX3" fmla="*/ 659416 w 932497"/>
                      <a:gd name="connsiteY3" fmla="*/ 0 h 14668"/>
                      <a:gd name="connsiteX4" fmla="*/ 209741 w 932497"/>
                      <a:gd name="connsiteY4" fmla="*/ 3715 h 14668"/>
                      <a:gd name="connsiteX5" fmla="*/ 0 w 932497"/>
                      <a:gd name="connsiteY5" fmla="*/ 14192 h 14668"/>
                      <a:gd name="connsiteX6" fmla="*/ 55912 w 932497"/>
                      <a:gd name="connsiteY6" fmla="*/ 14669 h 14668"/>
                      <a:gd name="connsiteX7" fmla="*/ 209741 w 932497"/>
                      <a:gd name="connsiteY7" fmla="*/ 7049 h 14668"/>
                      <a:gd name="connsiteX8" fmla="*/ 659416 w 932497"/>
                      <a:gd name="connsiteY8" fmla="*/ 3334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4668">
                        <a:moveTo>
                          <a:pt x="659416" y="3334"/>
                        </a:moveTo>
                        <a:cubicBezTo>
                          <a:pt x="726186" y="4858"/>
                          <a:pt x="792956" y="6668"/>
                          <a:pt x="859726" y="8668"/>
                        </a:cubicBezTo>
                        <a:cubicBezTo>
                          <a:pt x="884015" y="8287"/>
                          <a:pt x="908304" y="7906"/>
                          <a:pt x="932497" y="7620"/>
                        </a:cubicBezTo>
                        <a:cubicBezTo>
                          <a:pt x="841534" y="4667"/>
                          <a:pt x="750475" y="2096"/>
                          <a:pt x="659416" y="0"/>
                        </a:cubicBezTo>
                        <a:cubicBezTo>
                          <a:pt x="509492" y="0"/>
                          <a:pt x="359569" y="1238"/>
                          <a:pt x="209741" y="3715"/>
                        </a:cubicBezTo>
                        <a:cubicBezTo>
                          <a:pt x="139732" y="6953"/>
                          <a:pt x="69913" y="10382"/>
                          <a:pt x="0" y="14192"/>
                        </a:cubicBezTo>
                        <a:cubicBezTo>
                          <a:pt x="18669" y="14192"/>
                          <a:pt x="37243" y="14573"/>
                          <a:pt x="55912" y="14669"/>
                        </a:cubicBezTo>
                        <a:cubicBezTo>
                          <a:pt x="107156" y="12002"/>
                          <a:pt x="158401" y="9335"/>
                          <a:pt x="209741" y="7049"/>
                        </a:cubicBezTo>
                        <a:cubicBezTo>
                          <a:pt x="359664" y="4572"/>
                          <a:pt x="509492" y="3334"/>
                          <a:pt x="659416" y="333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5" name="Vrije vorm: vorm 18564">
                    <a:extLst>
                      <a:ext uri="{FF2B5EF4-FFF2-40B4-BE49-F238E27FC236}">
                        <a16:creationId xmlns:a16="http://schemas.microsoft.com/office/drawing/2014/main" id="{6B7B4C69-3B8D-2006-40A1-67312F306431}"/>
                      </a:ext>
                    </a:extLst>
                  </p:cNvPr>
                  <p:cNvSpPr/>
                  <p:nvPr/>
                </p:nvSpPr>
                <p:spPr>
                  <a:xfrm>
                    <a:off x="7923187" y="2134044"/>
                    <a:ext cx="1765744" cy="44577"/>
                  </a:xfrm>
                  <a:custGeom>
                    <a:avLst/>
                    <a:gdLst>
                      <a:gd name="connsiteX0" fmla="*/ 397573 w 1765744"/>
                      <a:gd name="connsiteY0" fmla="*/ 30385 h 44577"/>
                      <a:gd name="connsiteX1" fmla="*/ 823246 w 1765744"/>
                      <a:gd name="connsiteY1" fmla="*/ 29623 h 44577"/>
                      <a:gd name="connsiteX2" fmla="*/ 1035939 w 1765744"/>
                      <a:gd name="connsiteY2" fmla="*/ 26575 h 44577"/>
                      <a:gd name="connsiteX3" fmla="*/ 1248537 w 1765744"/>
                      <a:gd name="connsiteY3" fmla="*/ 20955 h 44577"/>
                      <a:gd name="connsiteX4" fmla="*/ 1628489 w 1765744"/>
                      <a:gd name="connsiteY4" fmla="*/ 9334 h 44577"/>
                      <a:gd name="connsiteX5" fmla="*/ 1765745 w 1765744"/>
                      <a:gd name="connsiteY5" fmla="*/ 0 h 44577"/>
                      <a:gd name="connsiteX6" fmla="*/ 1248442 w 1765744"/>
                      <a:gd name="connsiteY6" fmla="*/ 17812 h 44577"/>
                      <a:gd name="connsiteX7" fmla="*/ 1035844 w 1765744"/>
                      <a:gd name="connsiteY7" fmla="*/ 23431 h 44577"/>
                      <a:gd name="connsiteX8" fmla="*/ 823151 w 1765744"/>
                      <a:gd name="connsiteY8" fmla="*/ 26479 h 44577"/>
                      <a:gd name="connsiteX9" fmla="*/ 397478 w 1765744"/>
                      <a:gd name="connsiteY9" fmla="*/ 27242 h 44577"/>
                      <a:gd name="connsiteX10" fmla="*/ 0 w 1765744"/>
                      <a:gd name="connsiteY10" fmla="*/ 44577 h 44577"/>
                      <a:gd name="connsiteX11" fmla="*/ 105632 w 1765744"/>
                      <a:gd name="connsiteY11" fmla="*/ 40862 h 44577"/>
                      <a:gd name="connsiteX12" fmla="*/ 397478 w 1765744"/>
                      <a:gd name="connsiteY12" fmla="*/ 30575 h 445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744" h="44577">
                        <a:moveTo>
                          <a:pt x="397573" y="30385"/>
                        </a:moveTo>
                        <a:cubicBezTo>
                          <a:pt x="539687" y="29813"/>
                          <a:pt x="681514" y="31051"/>
                          <a:pt x="823246" y="29623"/>
                        </a:cubicBezTo>
                        <a:cubicBezTo>
                          <a:pt x="894112" y="28956"/>
                          <a:pt x="965073" y="28003"/>
                          <a:pt x="1035939" y="26575"/>
                        </a:cubicBezTo>
                        <a:cubicBezTo>
                          <a:pt x="1106805" y="25146"/>
                          <a:pt x="1177671" y="23241"/>
                          <a:pt x="1248537" y="20955"/>
                        </a:cubicBezTo>
                        <a:cubicBezTo>
                          <a:pt x="1375220" y="18383"/>
                          <a:pt x="1501902" y="14478"/>
                          <a:pt x="1628489" y="9334"/>
                        </a:cubicBezTo>
                        <a:cubicBezTo>
                          <a:pt x="1674305" y="6382"/>
                          <a:pt x="1720025" y="3238"/>
                          <a:pt x="1765745" y="0"/>
                        </a:cubicBezTo>
                        <a:cubicBezTo>
                          <a:pt x="1593437" y="8382"/>
                          <a:pt x="1420940" y="14288"/>
                          <a:pt x="1248442" y="17812"/>
                        </a:cubicBezTo>
                        <a:cubicBezTo>
                          <a:pt x="1177576" y="20098"/>
                          <a:pt x="1106710" y="21907"/>
                          <a:pt x="1035844" y="23431"/>
                        </a:cubicBez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264795" y="29908"/>
                          <a:pt x="131826" y="34290"/>
                          <a:pt x="0" y="44577"/>
                        </a:cubicBezTo>
                        <a:cubicBezTo>
                          <a:pt x="35243" y="42958"/>
                          <a:pt x="70485" y="41719"/>
                          <a:pt x="105632" y="40862"/>
                        </a:cubicBezTo>
                        <a:cubicBezTo>
                          <a:pt x="202692" y="35433"/>
                          <a:pt x="300133" y="32480"/>
                          <a:pt x="397478" y="3057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6" name="Vrije vorm: vorm 18565">
                    <a:extLst>
                      <a:ext uri="{FF2B5EF4-FFF2-40B4-BE49-F238E27FC236}">
                        <a16:creationId xmlns:a16="http://schemas.microsoft.com/office/drawing/2014/main" id="{34E89F14-B108-6302-4656-F4A15A904309}"/>
                      </a:ext>
                    </a:extLst>
                  </p:cNvPr>
                  <p:cNvSpPr/>
                  <p:nvPr/>
                </p:nvSpPr>
                <p:spPr>
                  <a:xfrm>
                    <a:off x="7578668" y="2287873"/>
                    <a:ext cx="2406300" cy="42821"/>
                  </a:xfrm>
                  <a:custGeom>
                    <a:avLst/>
                    <a:gdLst>
                      <a:gd name="connsiteX0" fmla="*/ 1122712 w 2406300"/>
                      <a:gd name="connsiteY0" fmla="*/ 6572 h 42821"/>
                      <a:gd name="connsiteX1" fmla="*/ 1412939 w 2406300"/>
                      <a:gd name="connsiteY1" fmla="*/ 8192 h 42821"/>
                      <a:gd name="connsiteX2" fmla="*/ 1558004 w 2406300"/>
                      <a:gd name="connsiteY2" fmla="*/ 9049 h 42821"/>
                      <a:gd name="connsiteX3" fmla="*/ 1703261 w 2406300"/>
                      <a:gd name="connsiteY3" fmla="*/ 10478 h 42821"/>
                      <a:gd name="connsiteX4" fmla="*/ 1791557 w 2406300"/>
                      <a:gd name="connsiteY4" fmla="*/ 13525 h 42821"/>
                      <a:gd name="connsiteX5" fmla="*/ 1835658 w 2406300"/>
                      <a:gd name="connsiteY5" fmla="*/ 15716 h 42821"/>
                      <a:gd name="connsiteX6" fmla="*/ 1857661 w 2406300"/>
                      <a:gd name="connsiteY6" fmla="*/ 16954 h 42821"/>
                      <a:gd name="connsiteX7" fmla="*/ 1879664 w 2406300"/>
                      <a:gd name="connsiteY7" fmla="*/ 18383 h 42821"/>
                      <a:gd name="connsiteX8" fmla="*/ 2054828 w 2406300"/>
                      <a:gd name="connsiteY8" fmla="*/ 31433 h 42821"/>
                      <a:gd name="connsiteX9" fmla="*/ 2218754 w 2406300"/>
                      <a:gd name="connsiteY9" fmla="*/ 41815 h 42821"/>
                      <a:gd name="connsiteX10" fmla="*/ 2229707 w 2406300"/>
                      <a:gd name="connsiteY10" fmla="*/ 42100 h 42821"/>
                      <a:gd name="connsiteX11" fmla="*/ 2406301 w 2406300"/>
                      <a:gd name="connsiteY11" fmla="*/ 39815 h 42821"/>
                      <a:gd name="connsiteX12" fmla="*/ 2230088 w 2406300"/>
                      <a:gd name="connsiteY12" fmla="*/ 39053 h 42821"/>
                      <a:gd name="connsiteX13" fmla="*/ 2054924 w 2406300"/>
                      <a:gd name="connsiteY13" fmla="*/ 28099 h 42821"/>
                      <a:gd name="connsiteX14" fmla="*/ 1879759 w 2406300"/>
                      <a:gd name="connsiteY14" fmla="*/ 15050 h 42821"/>
                      <a:gd name="connsiteX15" fmla="*/ 1857756 w 2406300"/>
                      <a:gd name="connsiteY15" fmla="*/ 13621 h 42821"/>
                      <a:gd name="connsiteX16" fmla="*/ 1835753 w 2406300"/>
                      <a:gd name="connsiteY16" fmla="*/ 12383 h 42821"/>
                      <a:gd name="connsiteX17" fmla="*/ 1791653 w 2406300"/>
                      <a:gd name="connsiteY17" fmla="*/ 10192 h 42821"/>
                      <a:gd name="connsiteX18" fmla="*/ 1703356 w 2406300"/>
                      <a:gd name="connsiteY18" fmla="*/ 7144 h 42821"/>
                      <a:gd name="connsiteX19" fmla="*/ 1558100 w 2406300"/>
                      <a:gd name="connsiteY19" fmla="*/ 5715 h 42821"/>
                      <a:gd name="connsiteX20" fmla="*/ 1413034 w 2406300"/>
                      <a:gd name="connsiteY20" fmla="*/ 4858 h 42821"/>
                      <a:gd name="connsiteX21" fmla="*/ 1122807 w 2406300"/>
                      <a:gd name="connsiteY21" fmla="*/ 3239 h 42821"/>
                      <a:gd name="connsiteX22" fmla="*/ 542449 w 2406300"/>
                      <a:gd name="connsiteY22" fmla="*/ 0 h 42821"/>
                      <a:gd name="connsiteX23" fmla="*/ 0 w 2406300"/>
                      <a:gd name="connsiteY23" fmla="*/ 3048 h 42821"/>
                      <a:gd name="connsiteX24" fmla="*/ 144494 w 2406300"/>
                      <a:gd name="connsiteY24" fmla="*/ 5525 h 42821"/>
                      <a:gd name="connsiteX25" fmla="*/ 542449 w 2406300"/>
                      <a:gd name="connsiteY25" fmla="*/ 3334 h 42821"/>
                      <a:gd name="connsiteX26" fmla="*/ 1122807 w 2406300"/>
                      <a:gd name="connsiteY26" fmla="*/ 6572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00" h="42821">
                        <a:moveTo>
                          <a:pt x="1122712" y="6572"/>
                        </a:moveTo>
                        <a:lnTo>
                          <a:pt x="1412939" y="8192"/>
                        </a:lnTo>
                        <a:lnTo>
                          <a:pt x="1558004" y="9049"/>
                        </a:lnTo>
                        <a:cubicBezTo>
                          <a:pt x="1606391" y="9335"/>
                          <a:pt x="1654778" y="9620"/>
                          <a:pt x="1703261" y="10478"/>
                        </a:cubicBezTo>
                        <a:cubicBezTo>
                          <a:pt x="1732693" y="11240"/>
                          <a:pt x="1762125" y="12192"/>
                          <a:pt x="1791557" y="13525"/>
                        </a:cubicBezTo>
                        <a:cubicBezTo>
                          <a:pt x="1806226" y="14192"/>
                          <a:pt x="1820990" y="14859"/>
                          <a:pt x="1835658" y="15716"/>
                        </a:cubicBezTo>
                        <a:lnTo>
                          <a:pt x="1857661" y="16954"/>
                        </a:lnTo>
                        <a:lnTo>
                          <a:pt x="1879664" y="18383"/>
                        </a:lnTo>
                        <a:cubicBezTo>
                          <a:pt x="1938242" y="22193"/>
                          <a:pt x="1996535" y="26956"/>
                          <a:pt x="2054828" y="31433"/>
                        </a:cubicBezTo>
                        <a:cubicBezTo>
                          <a:pt x="2109407" y="35528"/>
                          <a:pt x="2163985" y="39433"/>
                          <a:pt x="2218754" y="41815"/>
                        </a:cubicBezTo>
                        <a:cubicBezTo>
                          <a:pt x="2222373" y="41910"/>
                          <a:pt x="2226088" y="42100"/>
                          <a:pt x="2229707" y="42100"/>
                        </a:cubicBezTo>
                        <a:cubicBezTo>
                          <a:pt x="2288572" y="43434"/>
                          <a:pt x="2347627" y="43053"/>
                          <a:pt x="2406301" y="39815"/>
                        </a:cubicBezTo>
                        <a:cubicBezTo>
                          <a:pt x="2347532" y="42100"/>
                          <a:pt x="2288667" y="41434"/>
                          <a:pt x="2230088" y="39053"/>
                        </a:cubicBezTo>
                        <a:cubicBezTo>
                          <a:pt x="2171510" y="36767"/>
                          <a:pt x="2113121" y="32575"/>
                          <a:pt x="2054924" y="28099"/>
                        </a:cubicBezTo>
                        <a:cubicBezTo>
                          <a:pt x="1996631" y="23717"/>
                          <a:pt x="1938337" y="18860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7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9"/>
                        </a:lnTo>
                        <a:lnTo>
                          <a:pt x="542449" y="0"/>
                        </a:lnTo>
                        <a:lnTo>
                          <a:pt x="0" y="3048"/>
                        </a:lnTo>
                        <a:lnTo>
                          <a:pt x="144494" y="5525"/>
                        </a:lnTo>
                        <a:lnTo>
                          <a:pt x="542449" y="3334"/>
                        </a:lnTo>
                        <a:lnTo>
                          <a:pt x="1122807" y="6572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7" name="Vrije vorm: vorm 18566">
                    <a:extLst>
                      <a:ext uri="{FF2B5EF4-FFF2-40B4-BE49-F238E27FC236}">
                        <a16:creationId xmlns:a16="http://schemas.microsoft.com/office/drawing/2014/main" id="{553F8134-BE43-25DA-13C8-2254AC70FB06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8" name="Vrije vorm: vorm 18567">
                    <a:extLst>
                      <a:ext uri="{FF2B5EF4-FFF2-40B4-BE49-F238E27FC236}">
                        <a16:creationId xmlns:a16="http://schemas.microsoft.com/office/drawing/2014/main" id="{A8BA873E-B235-019B-AC65-DBADA145CDF6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69" name="Vrije vorm: vorm 18568">
                    <a:extLst>
                      <a:ext uri="{FF2B5EF4-FFF2-40B4-BE49-F238E27FC236}">
                        <a16:creationId xmlns:a16="http://schemas.microsoft.com/office/drawing/2014/main" id="{BE0ED8D1-7253-42CA-FF4F-62EB959936B0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17864"/>
                    <a:ext cx="226504" cy="11525"/>
                  </a:xfrm>
                  <a:custGeom>
                    <a:avLst/>
                    <a:gdLst>
                      <a:gd name="connsiteX0" fmla="*/ 50959 w 226504"/>
                      <a:gd name="connsiteY0" fmla="*/ 6858 h 11525"/>
                      <a:gd name="connsiteX1" fmla="*/ 159544 w 226504"/>
                      <a:gd name="connsiteY1" fmla="*/ 3238 h 11525"/>
                      <a:gd name="connsiteX2" fmla="*/ 208883 w 226504"/>
                      <a:gd name="connsiteY2" fmla="*/ 4572 h 11525"/>
                      <a:gd name="connsiteX3" fmla="*/ 226505 w 226504"/>
                      <a:gd name="connsiteY3" fmla="*/ 1810 h 11525"/>
                      <a:gd name="connsiteX4" fmla="*/ 159544 w 226504"/>
                      <a:gd name="connsiteY4" fmla="*/ 0 h 11525"/>
                      <a:gd name="connsiteX5" fmla="*/ 50959 w 226504"/>
                      <a:gd name="connsiteY5" fmla="*/ 3619 h 11525"/>
                      <a:gd name="connsiteX6" fmla="*/ 0 w 226504"/>
                      <a:gd name="connsiteY6" fmla="*/ 10001 h 11525"/>
                      <a:gd name="connsiteX7" fmla="*/ 13621 w 226504"/>
                      <a:gd name="connsiteY7" fmla="*/ 11525 h 11525"/>
                      <a:gd name="connsiteX8" fmla="*/ 50959 w 226504"/>
                      <a:gd name="connsiteY8" fmla="*/ 6858 h 1152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1525">
                        <a:moveTo>
                          <a:pt x="50959" y="6858"/>
                        </a:moveTo>
                        <a:cubicBezTo>
                          <a:pt x="87154" y="6382"/>
                          <a:pt x="123444" y="5143"/>
                          <a:pt x="159544" y="3238"/>
                        </a:cubicBezTo>
                        <a:cubicBezTo>
                          <a:pt x="175927" y="3905"/>
                          <a:pt x="192405" y="4191"/>
                          <a:pt x="208883" y="4572"/>
                        </a:cubicBezTo>
                        <a:cubicBezTo>
                          <a:pt x="214693" y="3619"/>
                          <a:pt x="220599" y="2762"/>
                          <a:pt x="226505" y="1810"/>
                        </a:cubicBezTo>
                        <a:cubicBezTo>
                          <a:pt x="204121" y="1524"/>
                          <a:pt x="181832" y="85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ubicBezTo>
                          <a:pt x="34100" y="5905"/>
                          <a:pt x="17050" y="8001"/>
                          <a:pt x="0" y="10001"/>
                        </a:cubicBezTo>
                        <a:cubicBezTo>
                          <a:pt x="4477" y="10573"/>
                          <a:pt x="9049" y="11049"/>
                          <a:pt x="13621" y="11525"/>
                        </a:cubicBezTo>
                        <a:cubicBezTo>
                          <a:pt x="26099" y="10001"/>
                          <a:pt x="38576" y="8572"/>
                          <a:pt x="50959" y="685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0" name="Vrije vorm: vorm 18569">
                    <a:extLst>
                      <a:ext uri="{FF2B5EF4-FFF2-40B4-BE49-F238E27FC236}">
                        <a16:creationId xmlns:a16="http://schemas.microsoft.com/office/drawing/2014/main" id="{6CB5838C-C010-67D7-4ED7-408A52A0B674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3861"/>
                    <a:ext cx="1631727" cy="12668"/>
                  </a:xfrm>
                  <a:custGeom>
                    <a:avLst/>
                    <a:gdLst>
                      <a:gd name="connsiteX0" fmla="*/ 367379 w 1631727"/>
                      <a:gd name="connsiteY0" fmla="*/ 3620 h 12668"/>
                      <a:gd name="connsiteX1" fmla="*/ 0 w 1631727"/>
                      <a:gd name="connsiteY1" fmla="*/ 11525 h 12668"/>
                      <a:gd name="connsiteX2" fmla="*/ 97917 w 1631727"/>
                      <a:gd name="connsiteY2" fmla="*/ 12668 h 12668"/>
                      <a:gd name="connsiteX3" fmla="*/ 367379 w 1631727"/>
                      <a:gd name="connsiteY3" fmla="*/ 6953 h 12668"/>
                      <a:gd name="connsiteX4" fmla="*/ 1153573 w 1631727"/>
                      <a:gd name="connsiteY4" fmla="*/ 3238 h 12668"/>
                      <a:gd name="connsiteX5" fmla="*/ 1504283 w 1631727"/>
                      <a:gd name="connsiteY5" fmla="*/ 6001 h 12668"/>
                      <a:gd name="connsiteX6" fmla="*/ 1631728 w 1631727"/>
                      <a:gd name="connsiteY6" fmla="*/ 3810 h 12668"/>
                      <a:gd name="connsiteX7" fmla="*/ 1153573 w 1631727"/>
                      <a:gd name="connsiteY7" fmla="*/ 0 h 12668"/>
                      <a:gd name="connsiteX8" fmla="*/ 367379 w 1631727"/>
                      <a:gd name="connsiteY8" fmla="*/ 3620 h 12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2668">
                        <a:moveTo>
                          <a:pt x="367379" y="3620"/>
                        </a:moveTo>
                        <a:lnTo>
                          <a:pt x="0" y="11525"/>
                        </a:lnTo>
                        <a:lnTo>
                          <a:pt x="97917" y="12668"/>
                        </a:lnTo>
                        <a:lnTo>
                          <a:pt x="367379" y="6953"/>
                        </a:lnTo>
                        <a:lnTo>
                          <a:pt x="1153573" y="3238"/>
                        </a:lnTo>
                        <a:lnTo>
                          <a:pt x="1504283" y="6001"/>
                        </a:lnTo>
                        <a:lnTo>
                          <a:pt x="1631728" y="3810"/>
                        </a:lnTo>
                        <a:lnTo>
                          <a:pt x="1153573" y="0"/>
                        </a:lnTo>
                        <a:lnTo>
                          <a:pt x="367379" y="3620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1" name="Vrije vorm: vorm 18570">
                    <a:extLst>
                      <a:ext uri="{FF2B5EF4-FFF2-40B4-BE49-F238E27FC236}">
                        <a16:creationId xmlns:a16="http://schemas.microsoft.com/office/drawing/2014/main" id="{E5CDE626-3DF0-2935-68A6-F66C5372A743}"/>
                      </a:ext>
                    </a:extLst>
                  </p:cNvPr>
                  <p:cNvSpPr/>
                  <p:nvPr/>
                </p:nvSpPr>
                <p:spPr>
                  <a:xfrm>
                    <a:off x="9033040" y="2370931"/>
                    <a:ext cx="384143" cy="13335"/>
                  </a:xfrm>
                  <a:custGeom>
                    <a:avLst/>
                    <a:gdLst>
                      <a:gd name="connsiteX0" fmla="*/ 271463 w 384143"/>
                      <a:gd name="connsiteY0" fmla="*/ 0 h 13335"/>
                      <a:gd name="connsiteX1" fmla="*/ 86106 w 384143"/>
                      <a:gd name="connsiteY1" fmla="*/ 3715 h 13335"/>
                      <a:gd name="connsiteX2" fmla="*/ 0 w 384143"/>
                      <a:gd name="connsiteY2" fmla="*/ 12383 h 13335"/>
                      <a:gd name="connsiteX3" fmla="*/ 23050 w 384143"/>
                      <a:gd name="connsiteY3" fmla="*/ 13335 h 13335"/>
                      <a:gd name="connsiteX4" fmla="*/ 86106 w 384143"/>
                      <a:gd name="connsiteY4" fmla="*/ 6953 h 13335"/>
                      <a:gd name="connsiteX5" fmla="*/ 271463 w 384143"/>
                      <a:gd name="connsiteY5" fmla="*/ 3238 h 13335"/>
                      <a:gd name="connsiteX6" fmla="*/ 354140 w 384143"/>
                      <a:gd name="connsiteY6" fmla="*/ 7049 h 13335"/>
                      <a:gd name="connsiteX7" fmla="*/ 384143 w 384143"/>
                      <a:gd name="connsiteY7" fmla="*/ 5144 h 13335"/>
                      <a:gd name="connsiteX8" fmla="*/ 271463 w 384143"/>
                      <a:gd name="connsiteY8" fmla="*/ 0 h 133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3335">
                        <a:moveTo>
                          <a:pt x="271463" y="0"/>
                        </a:moveTo>
                        <a:cubicBezTo>
                          <a:pt x="209645" y="762"/>
                          <a:pt x="147923" y="2000"/>
                          <a:pt x="86106" y="3715"/>
                        </a:cubicBezTo>
                        <a:cubicBezTo>
                          <a:pt x="57341" y="6477"/>
                          <a:pt x="28670" y="9430"/>
                          <a:pt x="0" y="12383"/>
                        </a:cubicBezTo>
                        <a:cubicBezTo>
                          <a:pt x="7715" y="12668"/>
                          <a:pt x="15335" y="13049"/>
                          <a:pt x="23050" y="13335"/>
                        </a:cubicBezTo>
                        <a:cubicBezTo>
                          <a:pt x="44101" y="11144"/>
                          <a:pt x="65056" y="9049"/>
                          <a:pt x="86106" y="6953"/>
                        </a:cubicBezTo>
                        <a:cubicBezTo>
                          <a:pt x="147828" y="5334"/>
                          <a:pt x="209645" y="4096"/>
                          <a:pt x="271463" y="3238"/>
                        </a:cubicBezTo>
                        <a:cubicBezTo>
                          <a:pt x="299085" y="4382"/>
                          <a:pt x="326612" y="5715"/>
                          <a:pt x="354140" y="7049"/>
                        </a:cubicBezTo>
                        <a:cubicBezTo>
                          <a:pt x="364141" y="6477"/>
                          <a:pt x="374142" y="5715"/>
                          <a:pt x="384143" y="5144"/>
                        </a:cubicBezTo>
                        <a:cubicBezTo>
                          <a:pt x="346615" y="3238"/>
                          <a:pt x="309086" y="1524"/>
                          <a:pt x="27146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2" name="Vrije vorm: vorm 18571">
                    <a:extLst>
                      <a:ext uri="{FF2B5EF4-FFF2-40B4-BE49-F238E27FC236}">
                        <a16:creationId xmlns:a16="http://schemas.microsoft.com/office/drawing/2014/main" id="{2E576ECE-9718-6455-4D88-5D0E878A64AA}"/>
                      </a:ext>
                    </a:extLst>
                  </p:cNvPr>
                  <p:cNvSpPr/>
                  <p:nvPr/>
                </p:nvSpPr>
                <p:spPr>
                  <a:xfrm>
                    <a:off x="9282595" y="2412460"/>
                    <a:ext cx="272605" cy="8286"/>
                  </a:xfrm>
                  <a:custGeom>
                    <a:avLst/>
                    <a:gdLst>
                      <a:gd name="connsiteX0" fmla="*/ 0 w 272605"/>
                      <a:gd name="connsiteY0" fmla="*/ 6667 h 8286"/>
                      <a:gd name="connsiteX1" fmla="*/ 16383 w 272605"/>
                      <a:gd name="connsiteY1" fmla="*/ 8287 h 8286"/>
                      <a:gd name="connsiteX2" fmla="*/ 61532 w 272605"/>
                      <a:gd name="connsiteY2" fmla="*/ 3905 h 8286"/>
                      <a:gd name="connsiteX3" fmla="*/ 192691 w 272605"/>
                      <a:gd name="connsiteY3" fmla="*/ 3238 h 8286"/>
                      <a:gd name="connsiteX4" fmla="*/ 251270 w 272605"/>
                      <a:gd name="connsiteY4" fmla="*/ 6953 h 8286"/>
                      <a:gd name="connsiteX5" fmla="*/ 272606 w 272605"/>
                      <a:gd name="connsiteY5" fmla="*/ 5048 h 8286"/>
                      <a:gd name="connsiteX6" fmla="*/ 192691 w 272605"/>
                      <a:gd name="connsiteY6" fmla="*/ 0 h 8286"/>
                      <a:gd name="connsiteX7" fmla="*/ 61532 w 272605"/>
                      <a:gd name="connsiteY7" fmla="*/ 667 h 8286"/>
                      <a:gd name="connsiteX8" fmla="*/ 95 w 272605"/>
                      <a:gd name="connsiteY8" fmla="*/ 6667 h 82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605" h="8286">
                        <a:moveTo>
                          <a:pt x="0" y="6667"/>
                        </a:moveTo>
                        <a:lnTo>
                          <a:pt x="16383" y="8287"/>
                        </a:lnTo>
                        <a:lnTo>
                          <a:pt x="61532" y="3905"/>
                        </a:lnTo>
                        <a:cubicBezTo>
                          <a:pt x="105251" y="3905"/>
                          <a:pt x="148971" y="3620"/>
                          <a:pt x="192691" y="3238"/>
                        </a:cubicBezTo>
                        <a:cubicBezTo>
                          <a:pt x="212217" y="4572"/>
                          <a:pt x="231743" y="5715"/>
                          <a:pt x="251270" y="6953"/>
                        </a:cubicBezTo>
                        <a:cubicBezTo>
                          <a:pt x="258318" y="6287"/>
                          <a:pt x="265462" y="5715"/>
                          <a:pt x="272606" y="5048"/>
                        </a:cubicBezTo>
                        <a:cubicBezTo>
                          <a:pt x="245936" y="3429"/>
                          <a:pt x="219266" y="1810"/>
                          <a:pt x="192691" y="0"/>
                        </a:cubicBezTo>
                        <a:cubicBezTo>
                          <a:pt x="148971" y="476"/>
                          <a:pt x="105251" y="667"/>
                          <a:pt x="61532" y="667"/>
                        </a:cubicBezTo>
                        <a:lnTo>
                          <a:pt x="95" y="6667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3" name="Vrije vorm: vorm 18572">
                    <a:extLst>
                      <a:ext uri="{FF2B5EF4-FFF2-40B4-BE49-F238E27FC236}">
                        <a16:creationId xmlns:a16="http://schemas.microsoft.com/office/drawing/2014/main" id="{7C3EFF3E-5C35-EB47-4EB7-BAD0D203746D}"/>
                      </a:ext>
                    </a:extLst>
                  </p:cNvPr>
                  <p:cNvSpPr/>
                  <p:nvPr/>
                </p:nvSpPr>
                <p:spPr>
                  <a:xfrm>
                    <a:off x="9702839" y="2353119"/>
                    <a:ext cx="338137" cy="13144"/>
                  </a:xfrm>
                  <a:custGeom>
                    <a:avLst/>
                    <a:gdLst>
                      <a:gd name="connsiteX0" fmla="*/ 238982 w 338137"/>
                      <a:gd name="connsiteY0" fmla="*/ 0 h 13144"/>
                      <a:gd name="connsiteX1" fmla="*/ 75629 w 338137"/>
                      <a:gd name="connsiteY1" fmla="*/ 3238 h 13144"/>
                      <a:gd name="connsiteX2" fmla="*/ 0 w 338137"/>
                      <a:gd name="connsiteY2" fmla="*/ 12287 h 13144"/>
                      <a:gd name="connsiteX3" fmla="*/ 20288 w 338137"/>
                      <a:gd name="connsiteY3" fmla="*/ 13145 h 13144"/>
                      <a:gd name="connsiteX4" fmla="*/ 75724 w 338137"/>
                      <a:gd name="connsiteY4" fmla="*/ 6572 h 13144"/>
                      <a:gd name="connsiteX5" fmla="*/ 239077 w 338137"/>
                      <a:gd name="connsiteY5" fmla="*/ 3334 h 13144"/>
                      <a:gd name="connsiteX6" fmla="*/ 311753 w 338137"/>
                      <a:gd name="connsiteY6" fmla="*/ 7810 h 13144"/>
                      <a:gd name="connsiteX7" fmla="*/ 338137 w 338137"/>
                      <a:gd name="connsiteY7" fmla="*/ 6191 h 13144"/>
                      <a:gd name="connsiteX8" fmla="*/ 238982 w 338137"/>
                      <a:gd name="connsiteY8" fmla="*/ 0 h 1314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137" h="13144">
                        <a:moveTo>
                          <a:pt x="238982" y="0"/>
                        </a:moveTo>
                        <a:cubicBezTo>
                          <a:pt x="184499" y="381"/>
                          <a:pt x="130016" y="1429"/>
                          <a:pt x="75629" y="3238"/>
                        </a:cubicBezTo>
                        <a:cubicBezTo>
                          <a:pt x="50292" y="6096"/>
                          <a:pt x="25146" y="9144"/>
                          <a:pt x="0" y="12287"/>
                        </a:cubicBezTo>
                        <a:cubicBezTo>
                          <a:pt x="6763" y="12573"/>
                          <a:pt x="13525" y="12859"/>
                          <a:pt x="20288" y="13145"/>
                        </a:cubicBezTo>
                        <a:cubicBezTo>
                          <a:pt x="38767" y="10858"/>
                          <a:pt x="57150" y="8668"/>
                          <a:pt x="75724" y="6572"/>
                        </a:cubicBezTo>
                        <a:cubicBezTo>
                          <a:pt x="130207" y="4763"/>
                          <a:pt x="184594" y="3715"/>
                          <a:pt x="239077" y="3334"/>
                        </a:cubicBezTo>
                        <a:cubicBezTo>
                          <a:pt x="263366" y="4667"/>
                          <a:pt x="287560" y="6287"/>
                          <a:pt x="311753" y="7810"/>
                        </a:cubicBezTo>
                        <a:cubicBezTo>
                          <a:pt x="320611" y="7334"/>
                          <a:pt x="329375" y="6667"/>
                          <a:pt x="338137" y="6191"/>
                        </a:cubicBezTo>
                        <a:cubicBezTo>
                          <a:pt x="305181" y="3905"/>
                          <a:pt x="272129" y="1810"/>
                          <a:pt x="238982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4" name="Vrije vorm: vorm 18573">
                    <a:extLst>
                      <a:ext uri="{FF2B5EF4-FFF2-40B4-BE49-F238E27FC236}">
                        <a16:creationId xmlns:a16="http://schemas.microsoft.com/office/drawing/2014/main" id="{F5ECC663-1A45-F492-B395-11C92F6AE320}"/>
                      </a:ext>
                    </a:extLst>
                  </p:cNvPr>
                  <p:cNvSpPr/>
                  <p:nvPr/>
                </p:nvSpPr>
                <p:spPr>
                  <a:xfrm>
                    <a:off x="8235036" y="2214584"/>
                    <a:ext cx="1813655" cy="30113"/>
                  </a:xfrm>
                  <a:custGeom>
                    <a:avLst/>
                    <a:gdLst>
                      <a:gd name="connsiteX0" fmla="*/ 1728692 w 1813655"/>
                      <a:gd name="connsiteY0" fmla="*/ 19473 h 30113"/>
                      <a:gd name="connsiteX1" fmla="*/ 1600105 w 1813655"/>
                      <a:gd name="connsiteY1" fmla="*/ 22331 h 30113"/>
                      <a:gd name="connsiteX2" fmla="*/ 1326071 w 1813655"/>
                      <a:gd name="connsiteY2" fmla="*/ 15091 h 30113"/>
                      <a:gd name="connsiteX3" fmla="*/ 874395 w 1813655"/>
                      <a:gd name="connsiteY3" fmla="*/ 137 h 30113"/>
                      <a:gd name="connsiteX4" fmla="*/ 421672 w 1813655"/>
                      <a:gd name="connsiteY4" fmla="*/ 11472 h 30113"/>
                      <a:gd name="connsiteX5" fmla="*/ 112586 w 1813655"/>
                      <a:gd name="connsiteY5" fmla="*/ 26712 h 30113"/>
                      <a:gd name="connsiteX6" fmla="*/ 0 w 1813655"/>
                      <a:gd name="connsiteY6" fmla="*/ 29665 h 30113"/>
                      <a:gd name="connsiteX7" fmla="*/ 422720 w 1813655"/>
                      <a:gd name="connsiteY7" fmla="*/ 23664 h 30113"/>
                      <a:gd name="connsiteX8" fmla="*/ 873824 w 1813655"/>
                      <a:gd name="connsiteY8" fmla="*/ 12329 h 30113"/>
                      <a:gd name="connsiteX9" fmla="*/ 1324547 w 1813655"/>
                      <a:gd name="connsiteY9" fmla="*/ 27283 h 30113"/>
                      <a:gd name="connsiteX10" fmla="*/ 1600010 w 1813655"/>
                      <a:gd name="connsiteY10" fmla="*/ 28427 h 30113"/>
                      <a:gd name="connsiteX11" fmla="*/ 1807274 w 1813655"/>
                      <a:gd name="connsiteY11" fmla="*/ 16425 h 30113"/>
                      <a:gd name="connsiteX12" fmla="*/ 1813655 w 1813655"/>
                      <a:gd name="connsiteY12" fmla="*/ 15758 h 30113"/>
                      <a:gd name="connsiteX13" fmla="*/ 1813655 w 1813655"/>
                      <a:gd name="connsiteY13" fmla="*/ 14425 h 30113"/>
                      <a:gd name="connsiteX14" fmla="*/ 1807274 w 1813655"/>
                      <a:gd name="connsiteY14" fmla="*/ 14996 h 30113"/>
                      <a:gd name="connsiteX15" fmla="*/ 1728407 w 1813655"/>
                      <a:gd name="connsiteY15" fmla="*/ 19473 h 301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</a:cxnLst>
                    <a:rect l="l" t="t" r="r" b="b"/>
                    <a:pathLst>
                      <a:path w="1813655" h="30113">
                        <a:moveTo>
                          <a:pt x="1728692" y="19473"/>
                        </a:moveTo>
                        <a:cubicBezTo>
                          <a:pt x="1685830" y="21283"/>
                          <a:pt x="1642967" y="22235"/>
                          <a:pt x="1600105" y="22331"/>
                        </a:cubicBezTo>
                        <a:cubicBezTo>
                          <a:pt x="1508570" y="22521"/>
                          <a:pt x="1417320" y="19378"/>
                          <a:pt x="1326071" y="15091"/>
                        </a:cubicBezTo>
                        <a:cubicBezTo>
                          <a:pt x="1175957" y="9662"/>
                          <a:pt x="1025652" y="1471"/>
                          <a:pt x="874395" y="137"/>
                        </a:cubicBezTo>
                        <a:cubicBezTo>
                          <a:pt x="723138" y="-1006"/>
                          <a:pt x="572167" y="5185"/>
                          <a:pt x="421672" y="11472"/>
                        </a:cubicBezTo>
                        <a:cubicBezTo>
                          <a:pt x="318707" y="17282"/>
                          <a:pt x="215741" y="23093"/>
                          <a:pt x="112586" y="26712"/>
                        </a:cubicBezTo>
                        <a:cubicBezTo>
                          <a:pt x="75057" y="28045"/>
                          <a:pt x="37624" y="29093"/>
                          <a:pt x="0" y="29665"/>
                        </a:cubicBezTo>
                        <a:cubicBezTo>
                          <a:pt x="140780" y="31474"/>
                          <a:pt x="281940" y="27474"/>
                          <a:pt x="422720" y="23664"/>
                        </a:cubicBezTo>
                        <a:cubicBezTo>
                          <a:pt x="573215" y="17377"/>
                          <a:pt x="723614" y="11186"/>
                          <a:pt x="873824" y="12329"/>
                        </a:cubicBezTo>
                        <a:cubicBezTo>
                          <a:pt x="1024033" y="13568"/>
                          <a:pt x="1174052" y="21854"/>
                          <a:pt x="1324547" y="27283"/>
                        </a:cubicBezTo>
                        <a:cubicBezTo>
                          <a:pt x="1416272" y="29569"/>
                          <a:pt x="1508189" y="30712"/>
                          <a:pt x="1600010" y="28427"/>
                        </a:cubicBezTo>
                        <a:cubicBezTo>
                          <a:pt x="1669352" y="26712"/>
                          <a:pt x="1738693" y="22997"/>
                          <a:pt x="1807274" y="16425"/>
                        </a:cubicBezTo>
                        <a:cubicBezTo>
                          <a:pt x="1809369" y="16235"/>
                          <a:pt x="1811560" y="15949"/>
                          <a:pt x="1813655" y="15758"/>
                        </a:cubicBezTo>
                        <a:lnTo>
                          <a:pt x="1813655" y="14425"/>
                        </a:lnTo>
                        <a:cubicBezTo>
                          <a:pt x="1811560" y="14615"/>
                          <a:pt x="1809369" y="14806"/>
                          <a:pt x="1807274" y="14996"/>
                        </a:cubicBezTo>
                        <a:cubicBezTo>
                          <a:pt x="1781080" y="16901"/>
                          <a:pt x="1754791" y="18330"/>
                          <a:pt x="1728407" y="19473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5" name="Vrije vorm: vorm 18574">
                    <a:extLst>
                      <a:ext uri="{FF2B5EF4-FFF2-40B4-BE49-F238E27FC236}">
                        <a16:creationId xmlns:a16="http://schemas.microsoft.com/office/drawing/2014/main" id="{F56D13CE-4DF7-6EF8-BD9E-0300FDCE4A58}"/>
                      </a:ext>
                    </a:extLst>
                  </p:cNvPr>
                  <p:cNvSpPr/>
                  <p:nvPr/>
                </p:nvSpPr>
                <p:spPr>
                  <a:xfrm>
                    <a:off x="7436936" y="2181669"/>
                    <a:ext cx="325278" cy="18764"/>
                  </a:xfrm>
                  <a:custGeom>
                    <a:avLst/>
                    <a:gdLst>
                      <a:gd name="connsiteX0" fmla="*/ 220980 w 325278"/>
                      <a:gd name="connsiteY0" fmla="*/ 12192 h 18764"/>
                      <a:gd name="connsiteX1" fmla="*/ 325279 w 325278"/>
                      <a:gd name="connsiteY1" fmla="*/ 1715 h 18764"/>
                      <a:gd name="connsiteX2" fmla="*/ 297371 w 325278"/>
                      <a:gd name="connsiteY2" fmla="*/ 1238 h 18764"/>
                      <a:gd name="connsiteX3" fmla="*/ 219932 w 325278"/>
                      <a:gd name="connsiteY3" fmla="*/ 0 h 18764"/>
                      <a:gd name="connsiteX4" fmla="*/ 0 w 325278"/>
                      <a:gd name="connsiteY4" fmla="*/ 6572 h 18764"/>
                      <a:gd name="connsiteX5" fmla="*/ 0 w 325278"/>
                      <a:gd name="connsiteY5" fmla="*/ 18764 h 18764"/>
                      <a:gd name="connsiteX6" fmla="*/ 220885 w 325278"/>
                      <a:gd name="connsiteY6" fmla="*/ 12192 h 187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25278" h="18764">
                        <a:moveTo>
                          <a:pt x="220980" y="12192"/>
                        </a:moveTo>
                        <a:cubicBezTo>
                          <a:pt x="255842" y="8858"/>
                          <a:pt x="290608" y="5334"/>
                          <a:pt x="325279" y="1715"/>
                        </a:cubicBezTo>
                        <a:cubicBezTo>
                          <a:pt x="315944" y="1619"/>
                          <a:pt x="306705" y="1429"/>
                          <a:pt x="297371" y="1238"/>
                        </a:cubicBezTo>
                        <a:cubicBezTo>
                          <a:pt x="271558" y="857"/>
                          <a:pt x="245745" y="476"/>
                          <a:pt x="219932" y="0"/>
                        </a:cubicBezTo>
                        <a:cubicBezTo>
                          <a:pt x="146685" y="2762"/>
                          <a:pt x="73343" y="4953"/>
                          <a:pt x="0" y="6572"/>
                        </a:cubicBezTo>
                        <a:lnTo>
                          <a:pt x="0" y="18764"/>
                        </a:lnTo>
                        <a:cubicBezTo>
                          <a:pt x="73628" y="17145"/>
                          <a:pt x="147352" y="14954"/>
                          <a:pt x="220885" y="12192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6" name="Vrije vorm: vorm 18575">
                    <a:extLst>
                      <a:ext uri="{FF2B5EF4-FFF2-40B4-BE49-F238E27FC236}">
                        <a16:creationId xmlns:a16="http://schemas.microsoft.com/office/drawing/2014/main" id="{C2681612-5129-12D2-B336-4DD2BDBE6403}"/>
                      </a:ext>
                    </a:extLst>
                  </p:cNvPr>
                  <p:cNvSpPr/>
                  <p:nvPr/>
                </p:nvSpPr>
                <p:spPr>
                  <a:xfrm>
                    <a:off x="7437317" y="2448319"/>
                    <a:ext cx="1864709" cy="41007"/>
                  </a:xfrm>
                  <a:custGeom>
                    <a:avLst/>
                    <a:gdLst>
                      <a:gd name="connsiteX0" fmla="*/ 412814 w 1864709"/>
                      <a:gd name="connsiteY0" fmla="*/ 15195 h 41007"/>
                      <a:gd name="connsiteX1" fmla="*/ 865727 w 1864709"/>
                      <a:gd name="connsiteY1" fmla="*/ 13195 h 41007"/>
                      <a:gd name="connsiteX2" fmla="*/ 1091946 w 1864709"/>
                      <a:gd name="connsiteY2" fmla="*/ 7099 h 41007"/>
                      <a:gd name="connsiteX3" fmla="*/ 1317784 w 1864709"/>
                      <a:gd name="connsiteY3" fmla="*/ 8147 h 41007"/>
                      <a:gd name="connsiteX4" fmla="*/ 1864709 w 1864709"/>
                      <a:gd name="connsiteY4" fmla="*/ 41008 h 41007"/>
                      <a:gd name="connsiteX5" fmla="*/ 1576102 w 1864709"/>
                      <a:gd name="connsiteY5" fmla="*/ 16719 h 41007"/>
                      <a:gd name="connsiteX6" fmla="*/ 1318451 w 1864709"/>
                      <a:gd name="connsiteY6" fmla="*/ 2051 h 41007"/>
                      <a:gd name="connsiteX7" fmla="*/ 1091851 w 1864709"/>
                      <a:gd name="connsiteY7" fmla="*/ 1003 h 41007"/>
                      <a:gd name="connsiteX8" fmla="*/ 865632 w 1864709"/>
                      <a:gd name="connsiteY8" fmla="*/ 7099 h 41007"/>
                      <a:gd name="connsiteX9" fmla="*/ 413290 w 1864709"/>
                      <a:gd name="connsiteY9" fmla="*/ 9099 h 41007"/>
                      <a:gd name="connsiteX10" fmla="*/ 215646 w 1864709"/>
                      <a:gd name="connsiteY10" fmla="*/ 7385 h 41007"/>
                      <a:gd name="connsiteX11" fmla="*/ 0 w 1864709"/>
                      <a:gd name="connsiteY11" fmla="*/ 3956 h 41007"/>
                      <a:gd name="connsiteX12" fmla="*/ 0 w 1864709"/>
                      <a:gd name="connsiteY12" fmla="*/ 3956 h 41007"/>
                      <a:gd name="connsiteX13" fmla="*/ 413004 w 1864709"/>
                      <a:gd name="connsiteY13" fmla="*/ 15195 h 410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1864709" h="41007">
                        <a:moveTo>
                          <a:pt x="412814" y="15195"/>
                        </a:moveTo>
                        <a:cubicBezTo>
                          <a:pt x="563690" y="16814"/>
                          <a:pt x="714756" y="16529"/>
                          <a:pt x="865727" y="13195"/>
                        </a:cubicBezTo>
                        <a:cubicBezTo>
                          <a:pt x="941261" y="11671"/>
                          <a:pt x="1016603" y="8623"/>
                          <a:pt x="1091946" y="7099"/>
                        </a:cubicBezTo>
                        <a:cubicBezTo>
                          <a:pt x="1167289" y="5384"/>
                          <a:pt x="1242536" y="6051"/>
                          <a:pt x="1317784" y="8147"/>
                        </a:cubicBezTo>
                        <a:cubicBezTo>
                          <a:pt x="1500854" y="12528"/>
                          <a:pt x="1682972" y="26720"/>
                          <a:pt x="1864709" y="41008"/>
                        </a:cubicBezTo>
                        <a:cubicBezTo>
                          <a:pt x="1768697" y="32435"/>
                          <a:pt x="1672590" y="23863"/>
                          <a:pt x="1576102" y="16719"/>
                        </a:cubicBezTo>
                        <a:cubicBezTo>
                          <a:pt x="1490472" y="10337"/>
                          <a:pt x="1404652" y="5099"/>
                          <a:pt x="1318451" y="2051"/>
                        </a:cubicBezTo>
                        <a:cubicBezTo>
                          <a:pt x="1243013" y="-140"/>
                          <a:pt x="1167384" y="-712"/>
                          <a:pt x="1091851" y="1003"/>
                        </a:cubicBezTo>
                        <a:cubicBezTo>
                          <a:pt x="1016318" y="2622"/>
                          <a:pt x="940975" y="5575"/>
                          <a:pt x="865632" y="7099"/>
                        </a:cubicBezTo>
                        <a:cubicBezTo>
                          <a:pt x="714851" y="10433"/>
                          <a:pt x="563975" y="10718"/>
                          <a:pt x="413290" y="9099"/>
                        </a:cubicBezTo>
                        <a:cubicBezTo>
                          <a:pt x="347377" y="8909"/>
                          <a:pt x="281559" y="8242"/>
                          <a:pt x="215646" y="7385"/>
                        </a:cubicBezTo>
                        <a:cubicBezTo>
                          <a:pt x="143732" y="6527"/>
                          <a:pt x="71819" y="5289"/>
                          <a:pt x="0" y="3956"/>
                        </a:cubicBezTo>
                        <a:lnTo>
                          <a:pt x="0" y="3956"/>
                        </a:lnTo>
                        <a:cubicBezTo>
                          <a:pt x="137541" y="8718"/>
                          <a:pt x="275177" y="12719"/>
                          <a:pt x="413004" y="1519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7" name="Vrije vorm: vorm 18576">
                    <a:extLst>
                      <a:ext uri="{FF2B5EF4-FFF2-40B4-BE49-F238E27FC236}">
                        <a16:creationId xmlns:a16="http://schemas.microsoft.com/office/drawing/2014/main" id="{EF3B300A-4983-FEA3-8044-9C5AD5CA4FCC}"/>
                      </a:ext>
                    </a:extLst>
                  </p:cNvPr>
                  <p:cNvSpPr/>
                  <p:nvPr/>
                </p:nvSpPr>
                <p:spPr>
                  <a:xfrm>
                    <a:off x="9456141" y="2392838"/>
                    <a:ext cx="593026" cy="18710"/>
                  </a:xfrm>
                  <a:custGeom>
                    <a:avLst/>
                    <a:gdLst>
                      <a:gd name="connsiteX0" fmla="*/ 535019 w 593026"/>
                      <a:gd name="connsiteY0" fmla="*/ 10096 h 18710"/>
                      <a:gd name="connsiteX1" fmla="*/ 447866 w 593026"/>
                      <a:gd name="connsiteY1" fmla="*/ 11621 h 18710"/>
                      <a:gd name="connsiteX2" fmla="*/ 142399 w 593026"/>
                      <a:gd name="connsiteY2" fmla="*/ 7049 h 18710"/>
                      <a:gd name="connsiteX3" fmla="*/ 75057 w 593026"/>
                      <a:gd name="connsiteY3" fmla="*/ 4286 h 18710"/>
                      <a:gd name="connsiteX4" fmla="*/ 0 w 593026"/>
                      <a:gd name="connsiteY4" fmla="*/ 0 h 18710"/>
                      <a:gd name="connsiteX5" fmla="*/ 141542 w 593026"/>
                      <a:gd name="connsiteY5" fmla="*/ 13049 h 18710"/>
                      <a:gd name="connsiteX6" fmla="*/ 448246 w 593026"/>
                      <a:gd name="connsiteY6" fmla="*/ 17621 h 18710"/>
                      <a:gd name="connsiteX7" fmla="*/ 586645 w 593026"/>
                      <a:gd name="connsiteY7" fmla="*/ 9525 h 18710"/>
                      <a:gd name="connsiteX8" fmla="*/ 593027 w 593026"/>
                      <a:gd name="connsiteY8" fmla="*/ 9049 h 18710"/>
                      <a:gd name="connsiteX9" fmla="*/ 593027 w 593026"/>
                      <a:gd name="connsiteY9" fmla="*/ 7715 h 18710"/>
                      <a:gd name="connsiteX10" fmla="*/ 586645 w 593026"/>
                      <a:gd name="connsiteY10" fmla="*/ 8001 h 18710"/>
                      <a:gd name="connsiteX11" fmla="*/ 535114 w 593026"/>
                      <a:gd name="connsiteY11" fmla="*/ 10001 h 1871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593026" h="18710">
                        <a:moveTo>
                          <a:pt x="535019" y="10096"/>
                        </a:moveTo>
                        <a:cubicBezTo>
                          <a:pt x="505968" y="10954"/>
                          <a:pt x="476917" y="11430"/>
                          <a:pt x="447866" y="11621"/>
                        </a:cubicBezTo>
                        <a:cubicBezTo>
                          <a:pt x="345948" y="13907"/>
                          <a:pt x="243840" y="12383"/>
                          <a:pt x="142399" y="7049"/>
                        </a:cubicBezTo>
                        <a:cubicBezTo>
                          <a:pt x="119920" y="6382"/>
                          <a:pt x="97441" y="5429"/>
                          <a:pt x="75057" y="4286"/>
                        </a:cubicBezTo>
                        <a:cubicBezTo>
                          <a:pt x="50006" y="3048"/>
                          <a:pt x="24956" y="1714"/>
                          <a:pt x="0" y="0"/>
                        </a:cubicBezTo>
                        <a:cubicBezTo>
                          <a:pt x="46863" y="5143"/>
                          <a:pt x="94107" y="9525"/>
                          <a:pt x="141542" y="13049"/>
                        </a:cubicBezTo>
                        <a:cubicBezTo>
                          <a:pt x="243364" y="18479"/>
                          <a:pt x="345853" y="20003"/>
                          <a:pt x="448246" y="17621"/>
                        </a:cubicBezTo>
                        <a:cubicBezTo>
                          <a:pt x="494538" y="15812"/>
                          <a:pt x="540639" y="12954"/>
                          <a:pt x="586645" y="9525"/>
                        </a:cubicBezTo>
                        <a:cubicBezTo>
                          <a:pt x="588740" y="9334"/>
                          <a:pt x="590931" y="9239"/>
                          <a:pt x="593027" y="9049"/>
                        </a:cubicBezTo>
                        <a:lnTo>
                          <a:pt x="593027" y="7715"/>
                        </a:lnTo>
                        <a:cubicBezTo>
                          <a:pt x="590931" y="7715"/>
                          <a:pt x="588740" y="7906"/>
                          <a:pt x="586645" y="8001"/>
                        </a:cubicBezTo>
                        <a:cubicBezTo>
                          <a:pt x="569500" y="8668"/>
                          <a:pt x="552260" y="9525"/>
                          <a:pt x="535114" y="10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8" name="Vrije vorm: vorm 18577">
                    <a:extLst>
                      <a:ext uri="{FF2B5EF4-FFF2-40B4-BE49-F238E27FC236}">
                        <a16:creationId xmlns:a16="http://schemas.microsoft.com/office/drawing/2014/main" id="{263DA768-B3BD-5A7F-CEA8-B3CB34FA2713}"/>
                      </a:ext>
                    </a:extLst>
                  </p:cNvPr>
                  <p:cNvSpPr/>
                  <p:nvPr/>
                </p:nvSpPr>
                <p:spPr>
                  <a:xfrm>
                    <a:off x="8405914" y="2419121"/>
                    <a:ext cx="832008" cy="32296"/>
                  </a:xfrm>
                  <a:custGeom>
                    <a:avLst/>
                    <a:gdLst>
                      <a:gd name="connsiteX0" fmla="*/ 705993 w 832008"/>
                      <a:gd name="connsiteY0" fmla="*/ 14389 h 32296"/>
                      <a:gd name="connsiteX1" fmla="*/ 591503 w 832008"/>
                      <a:gd name="connsiteY1" fmla="*/ 4197 h 32296"/>
                      <a:gd name="connsiteX2" fmla="*/ 187738 w 832008"/>
                      <a:gd name="connsiteY2" fmla="*/ 5626 h 32296"/>
                      <a:gd name="connsiteX3" fmla="*/ 100013 w 832008"/>
                      <a:gd name="connsiteY3" fmla="*/ 11246 h 32296"/>
                      <a:gd name="connsiteX4" fmla="*/ 0 w 832008"/>
                      <a:gd name="connsiteY4" fmla="*/ 18104 h 32296"/>
                      <a:gd name="connsiteX5" fmla="*/ 188214 w 832008"/>
                      <a:gd name="connsiteY5" fmla="*/ 11722 h 32296"/>
                      <a:gd name="connsiteX6" fmla="*/ 590455 w 832008"/>
                      <a:gd name="connsiteY6" fmla="*/ 10293 h 32296"/>
                      <a:gd name="connsiteX7" fmla="*/ 832009 w 832008"/>
                      <a:gd name="connsiteY7" fmla="*/ 32296 h 32296"/>
                      <a:gd name="connsiteX8" fmla="*/ 705898 w 832008"/>
                      <a:gd name="connsiteY8" fmla="*/ 14389 h 322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832008" h="32296">
                        <a:moveTo>
                          <a:pt x="705993" y="14389"/>
                        </a:moveTo>
                        <a:cubicBezTo>
                          <a:pt x="668084" y="10103"/>
                          <a:pt x="629888" y="6769"/>
                          <a:pt x="591503" y="4197"/>
                        </a:cubicBezTo>
                        <a:cubicBezTo>
                          <a:pt x="457200" y="-2851"/>
                          <a:pt x="322040" y="-89"/>
                          <a:pt x="187738" y="5626"/>
                        </a:cubicBezTo>
                        <a:cubicBezTo>
                          <a:pt x="158496" y="7341"/>
                          <a:pt x="129254" y="9246"/>
                          <a:pt x="100013" y="11246"/>
                        </a:cubicBezTo>
                        <a:cubicBezTo>
                          <a:pt x="66675" y="13437"/>
                          <a:pt x="33338" y="15818"/>
                          <a:pt x="0" y="18104"/>
                        </a:cubicBezTo>
                        <a:cubicBezTo>
                          <a:pt x="62770" y="15723"/>
                          <a:pt x="125540" y="13341"/>
                          <a:pt x="188214" y="11722"/>
                        </a:cubicBezTo>
                        <a:cubicBezTo>
                          <a:pt x="322231" y="6007"/>
                          <a:pt x="456914" y="3340"/>
                          <a:pt x="590455" y="10293"/>
                        </a:cubicBezTo>
                        <a:cubicBezTo>
                          <a:pt x="671703" y="13627"/>
                          <a:pt x="752761" y="20485"/>
                          <a:pt x="832009" y="32296"/>
                        </a:cubicBezTo>
                        <a:cubicBezTo>
                          <a:pt x="790575" y="25057"/>
                          <a:pt x="748379" y="19152"/>
                          <a:pt x="705898" y="1438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79" name="Vrije vorm: vorm 18578">
                    <a:extLst>
                      <a:ext uri="{FF2B5EF4-FFF2-40B4-BE49-F238E27FC236}">
                        <a16:creationId xmlns:a16="http://schemas.microsoft.com/office/drawing/2014/main" id="{FABAFE6E-F4E2-20D4-2B6F-8FA568AD6C25}"/>
                      </a:ext>
                    </a:extLst>
                  </p:cNvPr>
                  <p:cNvSpPr/>
                  <p:nvPr/>
                </p:nvSpPr>
                <p:spPr>
                  <a:xfrm>
                    <a:off x="7437127" y="2343594"/>
                    <a:ext cx="348329" cy="7238"/>
                  </a:xfrm>
                  <a:custGeom>
                    <a:avLst/>
                    <a:gdLst>
                      <a:gd name="connsiteX0" fmla="*/ 213074 w 348329"/>
                      <a:gd name="connsiteY0" fmla="*/ 6191 h 7238"/>
                      <a:gd name="connsiteX1" fmla="*/ 348329 w 348329"/>
                      <a:gd name="connsiteY1" fmla="*/ 1238 h 7238"/>
                      <a:gd name="connsiteX2" fmla="*/ 276225 w 348329"/>
                      <a:gd name="connsiteY2" fmla="*/ 571 h 7238"/>
                      <a:gd name="connsiteX3" fmla="*/ 213074 w 348329"/>
                      <a:gd name="connsiteY3" fmla="*/ 0 h 7238"/>
                      <a:gd name="connsiteX4" fmla="*/ 0 w 348329"/>
                      <a:gd name="connsiteY4" fmla="*/ 1143 h 7238"/>
                      <a:gd name="connsiteX5" fmla="*/ 0 w 348329"/>
                      <a:gd name="connsiteY5" fmla="*/ 7239 h 7238"/>
                      <a:gd name="connsiteX6" fmla="*/ 213170 w 348329"/>
                      <a:gd name="connsiteY6" fmla="*/ 6096 h 72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48329" h="7238">
                        <a:moveTo>
                          <a:pt x="213074" y="6191"/>
                        </a:moveTo>
                        <a:cubicBezTo>
                          <a:pt x="258127" y="4667"/>
                          <a:pt x="303276" y="3048"/>
                          <a:pt x="348329" y="1238"/>
                        </a:cubicBezTo>
                        <a:cubicBezTo>
                          <a:pt x="324326" y="1143"/>
                          <a:pt x="300228" y="857"/>
                          <a:pt x="276225" y="571"/>
                        </a:cubicBezTo>
                        <a:cubicBezTo>
                          <a:pt x="255175" y="381"/>
                          <a:pt x="234125" y="286"/>
                          <a:pt x="213074" y="0"/>
                        </a:cubicBezTo>
                        <a:cubicBezTo>
                          <a:pt x="142018" y="762"/>
                          <a:pt x="70961" y="1048"/>
                          <a:pt x="0" y="1143"/>
                        </a:cubicBezTo>
                        <a:lnTo>
                          <a:pt x="0" y="7239"/>
                        </a:lnTo>
                        <a:cubicBezTo>
                          <a:pt x="71057" y="7239"/>
                          <a:pt x="142113" y="6858"/>
                          <a:pt x="213170" y="609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0" name="Vrije vorm: vorm 18579">
                    <a:extLst>
                      <a:ext uri="{FF2B5EF4-FFF2-40B4-BE49-F238E27FC236}">
                        <a16:creationId xmlns:a16="http://schemas.microsoft.com/office/drawing/2014/main" id="{267D5AD4-C52E-FF0D-66E9-D0032467D6C5}"/>
                      </a:ext>
                    </a:extLst>
                  </p:cNvPr>
                  <p:cNvSpPr/>
                  <p:nvPr/>
                </p:nvSpPr>
                <p:spPr>
                  <a:xfrm>
                    <a:off x="8343431" y="2263584"/>
                    <a:ext cx="219932" cy="14097"/>
                  </a:xfrm>
                  <a:custGeom>
                    <a:avLst/>
                    <a:gdLst>
                      <a:gd name="connsiteX0" fmla="*/ 49244 w 219932"/>
                      <a:gd name="connsiteY0" fmla="*/ 8096 h 14097"/>
                      <a:gd name="connsiteX1" fmla="*/ 26384 w 219932"/>
                      <a:gd name="connsiteY1" fmla="*/ 10763 h 14097"/>
                      <a:gd name="connsiteX2" fmla="*/ 0 w 219932"/>
                      <a:gd name="connsiteY2" fmla="*/ 13811 h 14097"/>
                      <a:gd name="connsiteX3" fmla="*/ 49911 w 219932"/>
                      <a:gd name="connsiteY3" fmla="*/ 14097 h 14097"/>
                      <a:gd name="connsiteX4" fmla="*/ 156019 w 219932"/>
                      <a:gd name="connsiteY4" fmla="*/ 7525 h 14097"/>
                      <a:gd name="connsiteX5" fmla="*/ 219932 w 219932"/>
                      <a:gd name="connsiteY5" fmla="*/ 0 h 14097"/>
                      <a:gd name="connsiteX6" fmla="*/ 185738 w 219932"/>
                      <a:gd name="connsiteY6" fmla="*/ 762 h 14097"/>
                      <a:gd name="connsiteX7" fmla="*/ 155067 w 219932"/>
                      <a:gd name="connsiteY7" fmla="*/ 1429 h 14097"/>
                      <a:gd name="connsiteX8" fmla="*/ 49149 w 219932"/>
                      <a:gd name="connsiteY8" fmla="*/ 8001 h 140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9932" h="14097">
                        <a:moveTo>
                          <a:pt x="49244" y="8096"/>
                        </a:moveTo>
                        <a:lnTo>
                          <a:pt x="26384" y="10763"/>
                        </a:lnTo>
                        <a:lnTo>
                          <a:pt x="0" y="13811"/>
                        </a:lnTo>
                        <a:lnTo>
                          <a:pt x="49911" y="14097"/>
                        </a:lnTo>
                        <a:cubicBezTo>
                          <a:pt x="85344" y="12097"/>
                          <a:pt x="120682" y="9906"/>
                          <a:pt x="156019" y="7525"/>
                        </a:cubicBezTo>
                        <a:cubicBezTo>
                          <a:pt x="177355" y="5048"/>
                          <a:pt x="198692" y="2572"/>
                          <a:pt x="219932" y="0"/>
                        </a:cubicBezTo>
                        <a:cubicBezTo>
                          <a:pt x="208502" y="286"/>
                          <a:pt x="197167" y="572"/>
                          <a:pt x="185738" y="762"/>
                        </a:cubicBezTo>
                        <a:cubicBezTo>
                          <a:pt x="175546" y="953"/>
                          <a:pt x="165259" y="1238"/>
                          <a:pt x="155067" y="1429"/>
                        </a:cubicBezTo>
                        <a:cubicBezTo>
                          <a:pt x="119825" y="3810"/>
                          <a:pt x="84487" y="6001"/>
                          <a:pt x="49149" y="800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1" name="Vrije vorm: vorm 18580">
                    <a:extLst>
                      <a:ext uri="{FF2B5EF4-FFF2-40B4-BE49-F238E27FC236}">
                        <a16:creationId xmlns:a16="http://schemas.microsoft.com/office/drawing/2014/main" id="{5016D60F-C112-A137-F0B7-5B3F8EB75E2F}"/>
                      </a:ext>
                    </a:extLst>
                  </p:cNvPr>
                  <p:cNvSpPr/>
                  <p:nvPr/>
                </p:nvSpPr>
                <p:spPr>
                  <a:xfrm>
                    <a:off x="9561773" y="2261393"/>
                    <a:ext cx="311753" cy="14668"/>
                  </a:xfrm>
                  <a:custGeom>
                    <a:avLst/>
                    <a:gdLst>
                      <a:gd name="connsiteX0" fmla="*/ 70390 w 311753"/>
                      <a:gd name="connsiteY0" fmla="*/ 1810 h 14668"/>
                      <a:gd name="connsiteX1" fmla="*/ 36957 w 311753"/>
                      <a:gd name="connsiteY1" fmla="*/ 953 h 14668"/>
                      <a:gd name="connsiteX2" fmla="*/ 0 w 311753"/>
                      <a:gd name="connsiteY2" fmla="*/ 0 h 14668"/>
                      <a:gd name="connsiteX3" fmla="*/ 69342 w 311753"/>
                      <a:gd name="connsiteY3" fmla="*/ 7906 h 14668"/>
                      <a:gd name="connsiteX4" fmla="*/ 219837 w 311753"/>
                      <a:gd name="connsiteY4" fmla="*/ 14669 h 14668"/>
                      <a:gd name="connsiteX5" fmla="*/ 311753 w 311753"/>
                      <a:gd name="connsiteY5" fmla="*/ 13240 h 14668"/>
                      <a:gd name="connsiteX6" fmla="*/ 262985 w 311753"/>
                      <a:gd name="connsiteY6" fmla="*/ 10763 h 14668"/>
                      <a:gd name="connsiteX7" fmla="*/ 220409 w 311753"/>
                      <a:gd name="connsiteY7" fmla="*/ 8573 h 14668"/>
                      <a:gd name="connsiteX8" fmla="*/ 70390 w 311753"/>
                      <a:gd name="connsiteY8" fmla="*/ 1810 h 146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11753" h="14668">
                        <a:moveTo>
                          <a:pt x="70390" y="1810"/>
                        </a:moveTo>
                        <a:cubicBezTo>
                          <a:pt x="59246" y="1619"/>
                          <a:pt x="48101" y="1238"/>
                          <a:pt x="36957" y="953"/>
                        </a:cubicBezTo>
                        <a:cubicBezTo>
                          <a:pt x="24670" y="667"/>
                          <a:pt x="12287" y="381"/>
                          <a:pt x="0" y="0"/>
                        </a:cubicBezTo>
                        <a:cubicBezTo>
                          <a:pt x="23050" y="2762"/>
                          <a:pt x="46196" y="5429"/>
                          <a:pt x="69342" y="7906"/>
                        </a:cubicBezTo>
                        <a:cubicBezTo>
                          <a:pt x="119348" y="10954"/>
                          <a:pt x="169545" y="13240"/>
                          <a:pt x="219837" y="14669"/>
                        </a:cubicBezTo>
                        <a:cubicBezTo>
                          <a:pt x="250508" y="14478"/>
                          <a:pt x="281178" y="14002"/>
                          <a:pt x="311753" y="13240"/>
                        </a:cubicBezTo>
                        <a:cubicBezTo>
                          <a:pt x="295466" y="12573"/>
                          <a:pt x="279178" y="11621"/>
                          <a:pt x="262985" y="10763"/>
                        </a:cubicBezTo>
                        <a:cubicBezTo>
                          <a:pt x="248793" y="10001"/>
                          <a:pt x="234601" y="9430"/>
                          <a:pt x="220409" y="8573"/>
                        </a:cubicBezTo>
                        <a:cubicBezTo>
                          <a:pt x="170307" y="7144"/>
                          <a:pt x="120301" y="4953"/>
                          <a:pt x="70390" y="181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2" name="Vrije vorm: vorm 18581">
                    <a:extLst>
                      <a:ext uri="{FF2B5EF4-FFF2-40B4-BE49-F238E27FC236}">
                        <a16:creationId xmlns:a16="http://schemas.microsoft.com/office/drawing/2014/main" id="{76A58DA9-B084-8439-7DE2-B2B9048D15C0}"/>
                      </a:ext>
                    </a:extLst>
                  </p:cNvPr>
                  <p:cNvSpPr/>
                  <p:nvPr/>
                </p:nvSpPr>
                <p:spPr>
                  <a:xfrm>
                    <a:off x="7831462" y="2357120"/>
                    <a:ext cx="295465" cy="9239"/>
                  </a:xfrm>
                  <a:custGeom>
                    <a:avLst/>
                    <a:gdLst>
                      <a:gd name="connsiteX0" fmla="*/ 66580 w 295465"/>
                      <a:gd name="connsiteY0" fmla="*/ 9239 h 9239"/>
                      <a:gd name="connsiteX1" fmla="*/ 208978 w 295465"/>
                      <a:gd name="connsiteY1" fmla="*/ 6096 h 9239"/>
                      <a:gd name="connsiteX2" fmla="*/ 295465 w 295465"/>
                      <a:gd name="connsiteY2" fmla="*/ 1143 h 9239"/>
                      <a:gd name="connsiteX3" fmla="*/ 249269 w 295465"/>
                      <a:gd name="connsiteY3" fmla="*/ 571 h 9239"/>
                      <a:gd name="connsiteX4" fmla="*/ 208693 w 295465"/>
                      <a:gd name="connsiteY4" fmla="*/ 0 h 9239"/>
                      <a:gd name="connsiteX5" fmla="*/ 66389 w 295465"/>
                      <a:gd name="connsiteY5" fmla="*/ 3143 h 9239"/>
                      <a:gd name="connsiteX6" fmla="*/ 35433 w 295465"/>
                      <a:gd name="connsiteY6" fmla="*/ 5239 h 9239"/>
                      <a:gd name="connsiteX7" fmla="*/ 0 w 295465"/>
                      <a:gd name="connsiteY7" fmla="*/ 7715 h 9239"/>
                      <a:gd name="connsiteX8" fmla="*/ 66580 w 295465"/>
                      <a:gd name="connsiteY8" fmla="*/ 9239 h 923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95465" h="9239">
                        <a:moveTo>
                          <a:pt x="66580" y="9239"/>
                        </a:moveTo>
                        <a:lnTo>
                          <a:pt x="208978" y="6096"/>
                        </a:lnTo>
                        <a:lnTo>
                          <a:pt x="295465" y="1143"/>
                        </a:lnTo>
                        <a:lnTo>
                          <a:pt x="249269" y="571"/>
                        </a:lnTo>
                        <a:lnTo>
                          <a:pt x="208693" y="0"/>
                        </a:lnTo>
                        <a:lnTo>
                          <a:pt x="66389" y="3143"/>
                        </a:lnTo>
                        <a:lnTo>
                          <a:pt x="35433" y="5239"/>
                        </a:lnTo>
                        <a:lnTo>
                          <a:pt x="0" y="7715"/>
                        </a:lnTo>
                        <a:lnTo>
                          <a:pt x="66580" y="9239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3" name="Vrije vorm: vorm 18582">
                    <a:extLst>
                      <a:ext uri="{FF2B5EF4-FFF2-40B4-BE49-F238E27FC236}">
                        <a16:creationId xmlns:a16="http://schemas.microsoft.com/office/drawing/2014/main" id="{E37F9A9E-F701-5FAD-6719-0626252D6704}"/>
                      </a:ext>
                    </a:extLst>
                  </p:cNvPr>
                  <p:cNvSpPr/>
                  <p:nvPr/>
                </p:nvSpPr>
                <p:spPr>
                  <a:xfrm>
                    <a:off x="7680395" y="2385504"/>
                    <a:ext cx="1362551" cy="17430"/>
                  </a:xfrm>
                  <a:custGeom>
                    <a:avLst/>
                    <a:gdLst>
                      <a:gd name="connsiteX0" fmla="*/ 1362551 w 1362551"/>
                      <a:gd name="connsiteY0" fmla="*/ 2953 h 17430"/>
                      <a:gd name="connsiteX1" fmla="*/ 1256062 w 1362551"/>
                      <a:gd name="connsiteY1" fmla="*/ 2096 h 17430"/>
                      <a:gd name="connsiteX2" fmla="*/ 963263 w 1362551"/>
                      <a:gd name="connsiteY2" fmla="*/ 0 h 17430"/>
                      <a:gd name="connsiteX3" fmla="*/ 306705 w 1362551"/>
                      <a:gd name="connsiteY3" fmla="*/ 5239 h 17430"/>
                      <a:gd name="connsiteX4" fmla="*/ 81724 w 1362551"/>
                      <a:gd name="connsiteY4" fmla="*/ 11525 h 17430"/>
                      <a:gd name="connsiteX5" fmla="*/ 0 w 1362551"/>
                      <a:gd name="connsiteY5" fmla="*/ 13811 h 17430"/>
                      <a:gd name="connsiteX6" fmla="*/ 306705 w 1362551"/>
                      <a:gd name="connsiteY6" fmla="*/ 17431 h 17430"/>
                      <a:gd name="connsiteX7" fmla="*/ 963263 w 1362551"/>
                      <a:gd name="connsiteY7" fmla="*/ 12192 h 17430"/>
                      <a:gd name="connsiteX8" fmla="*/ 1362551 w 1362551"/>
                      <a:gd name="connsiteY8" fmla="*/ 2953 h 17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362551" h="17430">
                        <a:moveTo>
                          <a:pt x="1362551" y="2953"/>
                        </a:moveTo>
                        <a:lnTo>
                          <a:pt x="1256062" y="2096"/>
                        </a:lnTo>
                        <a:lnTo>
                          <a:pt x="963263" y="0"/>
                        </a:lnTo>
                        <a:lnTo>
                          <a:pt x="306705" y="5239"/>
                        </a:lnTo>
                        <a:lnTo>
                          <a:pt x="81724" y="11525"/>
                        </a:lnTo>
                        <a:lnTo>
                          <a:pt x="0" y="13811"/>
                        </a:lnTo>
                        <a:lnTo>
                          <a:pt x="306705" y="17431"/>
                        </a:lnTo>
                        <a:lnTo>
                          <a:pt x="963263" y="12192"/>
                        </a:lnTo>
                        <a:lnTo>
                          <a:pt x="1362551" y="2953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4" name="Vrije vorm: vorm 18583">
                    <a:extLst>
                      <a:ext uri="{FF2B5EF4-FFF2-40B4-BE49-F238E27FC236}">
                        <a16:creationId xmlns:a16="http://schemas.microsoft.com/office/drawing/2014/main" id="{8AA3B54E-F233-808F-361C-F69828292ECA}"/>
                      </a:ext>
                    </a:extLst>
                  </p:cNvPr>
                  <p:cNvSpPr/>
                  <p:nvPr/>
                </p:nvSpPr>
                <p:spPr>
                  <a:xfrm>
                    <a:off x="8527358" y="2335879"/>
                    <a:ext cx="932497" cy="15906"/>
                  </a:xfrm>
                  <a:custGeom>
                    <a:avLst/>
                    <a:gdLst>
                      <a:gd name="connsiteX0" fmla="*/ 659416 w 932497"/>
                      <a:gd name="connsiteY0" fmla="*/ 95 h 15906"/>
                      <a:gd name="connsiteX1" fmla="*/ 209741 w 932497"/>
                      <a:gd name="connsiteY1" fmla="*/ 3810 h 15906"/>
                      <a:gd name="connsiteX2" fmla="*/ 55912 w 932497"/>
                      <a:gd name="connsiteY2" fmla="*/ 11430 h 15906"/>
                      <a:gd name="connsiteX3" fmla="*/ 0 w 932497"/>
                      <a:gd name="connsiteY3" fmla="*/ 14192 h 15906"/>
                      <a:gd name="connsiteX4" fmla="*/ 210026 w 932497"/>
                      <a:gd name="connsiteY4" fmla="*/ 15907 h 15906"/>
                      <a:gd name="connsiteX5" fmla="*/ 659130 w 932497"/>
                      <a:gd name="connsiteY5" fmla="*/ 12192 h 15906"/>
                      <a:gd name="connsiteX6" fmla="*/ 932497 w 932497"/>
                      <a:gd name="connsiteY6" fmla="*/ 7525 h 15906"/>
                      <a:gd name="connsiteX7" fmla="*/ 859726 w 932497"/>
                      <a:gd name="connsiteY7" fmla="*/ 5334 h 15906"/>
                      <a:gd name="connsiteX8" fmla="*/ 659416 w 932497"/>
                      <a:gd name="connsiteY8" fmla="*/ 0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932497" h="15906">
                        <a:moveTo>
                          <a:pt x="659416" y="95"/>
                        </a:moveTo>
                        <a:cubicBezTo>
                          <a:pt x="509492" y="95"/>
                          <a:pt x="359569" y="1333"/>
                          <a:pt x="209741" y="3810"/>
                        </a:cubicBezTo>
                        <a:cubicBezTo>
                          <a:pt x="158401" y="6191"/>
                          <a:pt x="107156" y="8858"/>
                          <a:pt x="55912" y="11430"/>
                        </a:cubicBezTo>
                        <a:cubicBezTo>
                          <a:pt x="37243" y="12383"/>
                          <a:pt x="18574" y="13240"/>
                          <a:pt x="0" y="14192"/>
                        </a:cubicBezTo>
                        <a:cubicBezTo>
                          <a:pt x="70009" y="14478"/>
                          <a:pt x="140017" y="15050"/>
                          <a:pt x="210026" y="15907"/>
                        </a:cubicBezTo>
                        <a:cubicBezTo>
                          <a:pt x="359759" y="13430"/>
                          <a:pt x="509492" y="12192"/>
                          <a:pt x="659130" y="12192"/>
                        </a:cubicBezTo>
                        <a:cubicBezTo>
                          <a:pt x="750189" y="10192"/>
                          <a:pt x="841343" y="8668"/>
                          <a:pt x="932497" y="7525"/>
                        </a:cubicBezTo>
                        <a:cubicBezTo>
                          <a:pt x="908209" y="6763"/>
                          <a:pt x="883920" y="6096"/>
                          <a:pt x="859726" y="5334"/>
                        </a:cubicBezTo>
                        <a:cubicBezTo>
                          <a:pt x="792956" y="3334"/>
                          <a:pt x="726186" y="1524"/>
                          <a:pt x="659416" y="0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5" name="Vrije vorm: vorm 18584">
                    <a:extLst>
                      <a:ext uri="{FF2B5EF4-FFF2-40B4-BE49-F238E27FC236}">
                        <a16:creationId xmlns:a16="http://schemas.microsoft.com/office/drawing/2014/main" id="{7D22669B-AAD3-3E66-0D51-A2934D6AF886}"/>
                      </a:ext>
                    </a:extLst>
                  </p:cNvPr>
                  <p:cNvSpPr/>
                  <p:nvPr/>
                </p:nvSpPr>
                <p:spPr>
                  <a:xfrm>
                    <a:off x="7923283" y="2137092"/>
                    <a:ext cx="1765839" cy="44481"/>
                  </a:xfrm>
                  <a:custGeom>
                    <a:avLst/>
                    <a:gdLst>
                      <a:gd name="connsiteX0" fmla="*/ 1035844 w 1765839"/>
                      <a:gd name="connsiteY0" fmla="*/ 23431 h 44481"/>
                      <a:gd name="connsiteX1" fmla="*/ 823151 w 1765839"/>
                      <a:gd name="connsiteY1" fmla="*/ 26479 h 44481"/>
                      <a:gd name="connsiteX2" fmla="*/ 397478 w 1765839"/>
                      <a:gd name="connsiteY2" fmla="*/ 27242 h 44481"/>
                      <a:gd name="connsiteX3" fmla="*/ 105632 w 1765839"/>
                      <a:gd name="connsiteY3" fmla="*/ 37528 h 44481"/>
                      <a:gd name="connsiteX4" fmla="*/ 0 w 1765839"/>
                      <a:gd name="connsiteY4" fmla="*/ 44482 h 44481"/>
                      <a:gd name="connsiteX5" fmla="*/ 397383 w 1765839"/>
                      <a:gd name="connsiteY5" fmla="*/ 39338 h 44481"/>
                      <a:gd name="connsiteX6" fmla="*/ 823246 w 1765839"/>
                      <a:gd name="connsiteY6" fmla="*/ 38576 h 44481"/>
                      <a:gd name="connsiteX7" fmla="*/ 1036320 w 1765839"/>
                      <a:gd name="connsiteY7" fmla="*/ 35528 h 44481"/>
                      <a:gd name="connsiteX8" fmla="*/ 1249299 w 1765839"/>
                      <a:gd name="connsiteY8" fmla="*/ 29908 h 44481"/>
                      <a:gd name="connsiteX9" fmla="*/ 1765840 w 1765839"/>
                      <a:gd name="connsiteY9" fmla="*/ 0 h 44481"/>
                      <a:gd name="connsiteX10" fmla="*/ 1628585 w 1765839"/>
                      <a:gd name="connsiteY10" fmla="*/ 6096 h 44481"/>
                      <a:gd name="connsiteX11" fmla="*/ 1248632 w 1765839"/>
                      <a:gd name="connsiteY11" fmla="*/ 17717 h 44481"/>
                      <a:gd name="connsiteX12" fmla="*/ 1036034 w 1765839"/>
                      <a:gd name="connsiteY12" fmla="*/ 23336 h 4448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1765839" h="44481">
                        <a:moveTo>
                          <a:pt x="1035844" y="23431"/>
                        </a:moveTo>
                        <a:cubicBezTo>
                          <a:pt x="964978" y="24860"/>
                          <a:pt x="894017" y="25908"/>
                          <a:pt x="823151" y="26479"/>
                        </a:cubicBezTo>
                        <a:cubicBezTo>
                          <a:pt x="681323" y="27908"/>
                          <a:pt x="539496" y="26670"/>
                          <a:pt x="397478" y="27242"/>
                        </a:cubicBezTo>
                        <a:cubicBezTo>
                          <a:pt x="300133" y="29146"/>
                          <a:pt x="202692" y="32099"/>
                          <a:pt x="105632" y="37528"/>
                        </a:cubicBezTo>
                        <a:cubicBezTo>
                          <a:pt x="70390" y="39529"/>
                          <a:pt x="35147" y="41815"/>
                          <a:pt x="0" y="44482"/>
                        </a:cubicBezTo>
                        <a:cubicBezTo>
                          <a:pt x="132398" y="38290"/>
                          <a:pt x="264986" y="37909"/>
                          <a:pt x="397383" y="39338"/>
                        </a:cubicBezTo>
                        <a:cubicBezTo>
                          <a:pt x="539115" y="38767"/>
                          <a:pt x="681133" y="40005"/>
                          <a:pt x="823246" y="38576"/>
                        </a:cubicBezTo>
                        <a:cubicBezTo>
                          <a:pt x="894302" y="37909"/>
                          <a:pt x="965263" y="36957"/>
                          <a:pt x="1036320" y="35528"/>
                        </a:cubicBezTo>
                        <a:cubicBezTo>
                          <a:pt x="1107377" y="34004"/>
                          <a:pt x="1178338" y="32194"/>
                          <a:pt x="1249299" y="29908"/>
                        </a:cubicBezTo>
                        <a:cubicBezTo>
                          <a:pt x="1421797" y="22384"/>
                          <a:pt x="1594009" y="12382"/>
                          <a:pt x="1765840" y="0"/>
                        </a:cubicBezTo>
                        <a:cubicBezTo>
                          <a:pt x="1720120" y="2191"/>
                          <a:pt x="1674305" y="4286"/>
                          <a:pt x="1628585" y="6096"/>
                        </a:cubicBezTo>
                        <a:cubicBezTo>
                          <a:pt x="1501997" y="11240"/>
                          <a:pt x="1375315" y="15145"/>
                          <a:pt x="1248632" y="17717"/>
                        </a:cubicBezTo>
                        <a:cubicBezTo>
                          <a:pt x="1177766" y="20002"/>
                          <a:pt x="1106900" y="21812"/>
                          <a:pt x="1036034" y="23336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6" name="Vrije vorm: vorm 18585">
                    <a:extLst>
                      <a:ext uri="{FF2B5EF4-FFF2-40B4-BE49-F238E27FC236}">
                        <a16:creationId xmlns:a16="http://schemas.microsoft.com/office/drawing/2014/main" id="{422F03FE-3ECD-C0F8-6B18-107E48096C3E}"/>
                      </a:ext>
                    </a:extLst>
                  </p:cNvPr>
                  <p:cNvSpPr/>
                  <p:nvPr/>
                </p:nvSpPr>
                <p:spPr>
                  <a:xfrm>
                    <a:off x="7578478" y="2291207"/>
                    <a:ext cx="2406396" cy="42821"/>
                  </a:xfrm>
                  <a:custGeom>
                    <a:avLst/>
                    <a:gdLst>
                      <a:gd name="connsiteX0" fmla="*/ 1122426 w 2406396"/>
                      <a:gd name="connsiteY0" fmla="*/ 15430 h 42821"/>
                      <a:gd name="connsiteX1" fmla="*/ 1412653 w 2406396"/>
                      <a:gd name="connsiteY1" fmla="*/ 17050 h 42821"/>
                      <a:gd name="connsiteX2" fmla="*/ 1557719 w 2406396"/>
                      <a:gd name="connsiteY2" fmla="*/ 17907 h 42821"/>
                      <a:gd name="connsiteX3" fmla="*/ 1702594 w 2406396"/>
                      <a:gd name="connsiteY3" fmla="*/ 19336 h 42821"/>
                      <a:gd name="connsiteX4" fmla="*/ 1790510 w 2406396"/>
                      <a:gd name="connsiteY4" fmla="*/ 20860 h 42821"/>
                      <a:gd name="connsiteX5" fmla="*/ 1834420 w 2406396"/>
                      <a:gd name="connsiteY5" fmla="*/ 22288 h 42821"/>
                      <a:gd name="connsiteX6" fmla="*/ 1856327 w 2406396"/>
                      <a:gd name="connsiteY6" fmla="*/ 23146 h 42821"/>
                      <a:gd name="connsiteX7" fmla="*/ 1878235 w 2406396"/>
                      <a:gd name="connsiteY7" fmla="*/ 24193 h 42821"/>
                      <a:gd name="connsiteX8" fmla="*/ 2053685 w 2406396"/>
                      <a:gd name="connsiteY8" fmla="*/ 34195 h 42821"/>
                      <a:gd name="connsiteX9" fmla="*/ 2229803 w 2406396"/>
                      <a:gd name="connsiteY9" fmla="*/ 42100 h 42821"/>
                      <a:gd name="connsiteX10" fmla="*/ 2406396 w 2406396"/>
                      <a:gd name="connsiteY10" fmla="*/ 39814 h 42821"/>
                      <a:gd name="connsiteX11" fmla="*/ 2230184 w 2406396"/>
                      <a:gd name="connsiteY11" fmla="*/ 39052 h 42821"/>
                      <a:gd name="connsiteX12" fmla="*/ 2218849 w 2406396"/>
                      <a:gd name="connsiteY12" fmla="*/ 38481 h 42821"/>
                      <a:gd name="connsiteX13" fmla="*/ 2054924 w 2406396"/>
                      <a:gd name="connsiteY13" fmla="*/ 28099 h 42821"/>
                      <a:gd name="connsiteX14" fmla="*/ 1879759 w 2406396"/>
                      <a:gd name="connsiteY14" fmla="*/ 15050 h 42821"/>
                      <a:gd name="connsiteX15" fmla="*/ 1857756 w 2406396"/>
                      <a:gd name="connsiteY15" fmla="*/ 13621 h 42821"/>
                      <a:gd name="connsiteX16" fmla="*/ 1835753 w 2406396"/>
                      <a:gd name="connsiteY16" fmla="*/ 12383 h 42821"/>
                      <a:gd name="connsiteX17" fmla="*/ 1791653 w 2406396"/>
                      <a:gd name="connsiteY17" fmla="*/ 10192 h 42821"/>
                      <a:gd name="connsiteX18" fmla="*/ 1703356 w 2406396"/>
                      <a:gd name="connsiteY18" fmla="*/ 7144 h 42821"/>
                      <a:gd name="connsiteX19" fmla="*/ 1558100 w 2406396"/>
                      <a:gd name="connsiteY19" fmla="*/ 5715 h 42821"/>
                      <a:gd name="connsiteX20" fmla="*/ 1413034 w 2406396"/>
                      <a:gd name="connsiteY20" fmla="*/ 4858 h 42821"/>
                      <a:gd name="connsiteX21" fmla="*/ 1122807 w 2406396"/>
                      <a:gd name="connsiteY21" fmla="*/ 3238 h 42821"/>
                      <a:gd name="connsiteX22" fmla="*/ 542449 w 2406396"/>
                      <a:gd name="connsiteY22" fmla="*/ 0 h 42821"/>
                      <a:gd name="connsiteX23" fmla="*/ 144494 w 2406396"/>
                      <a:gd name="connsiteY23" fmla="*/ 2191 h 42821"/>
                      <a:gd name="connsiteX24" fmla="*/ 0 w 2406396"/>
                      <a:gd name="connsiteY24" fmla="*/ 3048 h 42821"/>
                      <a:gd name="connsiteX25" fmla="*/ 541973 w 2406396"/>
                      <a:gd name="connsiteY25" fmla="*/ 12192 h 42821"/>
                      <a:gd name="connsiteX26" fmla="*/ 1122331 w 2406396"/>
                      <a:gd name="connsiteY26" fmla="*/ 15430 h 428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2406396" h="42821">
                        <a:moveTo>
                          <a:pt x="1122426" y="15430"/>
                        </a:moveTo>
                        <a:lnTo>
                          <a:pt x="1412653" y="17050"/>
                        </a:lnTo>
                        <a:lnTo>
                          <a:pt x="1557719" y="17907"/>
                        </a:lnTo>
                        <a:cubicBezTo>
                          <a:pt x="1606106" y="18193"/>
                          <a:pt x="1654397" y="18479"/>
                          <a:pt x="1702594" y="19336"/>
                        </a:cubicBezTo>
                        <a:cubicBezTo>
                          <a:pt x="1731931" y="19621"/>
                          <a:pt x="1761268" y="20002"/>
                          <a:pt x="1790510" y="20860"/>
                        </a:cubicBezTo>
                        <a:cubicBezTo>
                          <a:pt x="1805178" y="21241"/>
                          <a:pt x="1819751" y="21717"/>
                          <a:pt x="1834420" y="22288"/>
                        </a:cubicBezTo>
                        <a:lnTo>
                          <a:pt x="1856327" y="23146"/>
                        </a:lnTo>
                        <a:lnTo>
                          <a:pt x="1878235" y="24193"/>
                        </a:lnTo>
                        <a:cubicBezTo>
                          <a:pt x="1936718" y="26956"/>
                          <a:pt x="1995202" y="30766"/>
                          <a:pt x="2053685" y="34195"/>
                        </a:cubicBezTo>
                        <a:cubicBezTo>
                          <a:pt x="2112264" y="37624"/>
                          <a:pt x="2170938" y="40767"/>
                          <a:pt x="2229803" y="42100"/>
                        </a:cubicBezTo>
                        <a:cubicBezTo>
                          <a:pt x="2288667" y="43434"/>
                          <a:pt x="2347722" y="43053"/>
                          <a:pt x="2406396" y="39814"/>
                        </a:cubicBezTo>
                        <a:cubicBezTo>
                          <a:pt x="2347627" y="42100"/>
                          <a:pt x="2288762" y="41434"/>
                          <a:pt x="2230184" y="39052"/>
                        </a:cubicBezTo>
                        <a:cubicBezTo>
                          <a:pt x="2226374" y="38862"/>
                          <a:pt x="2222659" y="38671"/>
                          <a:pt x="2218849" y="38481"/>
                        </a:cubicBezTo>
                        <a:cubicBezTo>
                          <a:pt x="2164080" y="36100"/>
                          <a:pt x="2109502" y="32195"/>
                          <a:pt x="2054924" y="28099"/>
                        </a:cubicBezTo>
                        <a:cubicBezTo>
                          <a:pt x="1996631" y="23717"/>
                          <a:pt x="1938338" y="18859"/>
                          <a:pt x="1879759" y="15050"/>
                        </a:cubicBezTo>
                        <a:lnTo>
                          <a:pt x="1857756" y="13621"/>
                        </a:lnTo>
                        <a:lnTo>
                          <a:pt x="1835753" y="12383"/>
                        </a:lnTo>
                        <a:cubicBezTo>
                          <a:pt x="1821085" y="11525"/>
                          <a:pt x="1806321" y="10858"/>
                          <a:pt x="1791653" y="10192"/>
                        </a:cubicBezTo>
                        <a:cubicBezTo>
                          <a:pt x="1762220" y="8858"/>
                          <a:pt x="1732788" y="7906"/>
                          <a:pt x="1703356" y="7144"/>
                        </a:cubicBezTo>
                        <a:cubicBezTo>
                          <a:pt x="1654874" y="6287"/>
                          <a:pt x="1606486" y="6001"/>
                          <a:pt x="1558100" y="5715"/>
                        </a:cubicBezTo>
                        <a:lnTo>
                          <a:pt x="1413034" y="4858"/>
                        </a:lnTo>
                        <a:lnTo>
                          <a:pt x="1122807" y="3238"/>
                        </a:lnTo>
                        <a:lnTo>
                          <a:pt x="542449" y="0"/>
                        </a:lnTo>
                        <a:lnTo>
                          <a:pt x="144494" y="2191"/>
                        </a:lnTo>
                        <a:lnTo>
                          <a:pt x="0" y="3048"/>
                        </a:lnTo>
                        <a:lnTo>
                          <a:pt x="541973" y="12192"/>
                        </a:lnTo>
                        <a:lnTo>
                          <a:pt x="1122331" y="15430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7" name="Vrije vorm: vorm 18586">
                    <a:extLst>
                      <a:ext uri="{FF2B5EF4-FFF2-40B4-BE49-F238E27FC236}">
                        <a16:creationId xmlns:a16="http://schemas.microsoft.com/office/drawing/2014/main" id="{20081F98-2123-D738-AA56-B4A7F8952402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8" name="Vrije vorm: vorm 18587">
                    <a:extLst>
                      <a:ext uri="{FF2B5EF4-FFF2-40B4-BE49-F238E27FC236}">
                        <a16:creationId xmlns:a16="http://schemas.microsoft.com/office/drawing/2014/main" id="{84AB0689-969F-9751-2340-B4E3FBBB37BE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89" name="Vrije vorm: vorm 18588">
                    <a:extLst>
                      <a:ext uri="{FF2B5EF4-FFF2-40B4-BE49-F238E27FC236}">
                        <a16:creationId xmlns:a16="http://schemas.microsoft.com/office/drawing/2014/main" id="{BDFAE3A3-3E86-C631-60BD-45B7FD78E766}"/>
                      </a:ext>
                    </a:extLst>
                  </p:cNvPr>
                  <p:cNvSpPr/>
                  <p:nvPr/>
                </p:nvSpPr>
                <p:spPr>
                  <a:xfrm>
                    <a:off x="7874038" y="2221007"/>
                    <a:ext cx="226504" cy="15906"/>
                  </a:xfrm>
                  <a:custGeom>
                    <a:avLst/>
                    <a:gdLst>
                      <a:gd name="connsiteX0" fmla="*/ 50959 w 226504"/>
                      <a:gd name="connsiteY0" fmla="*/ 3715 h 15906"/>
                      <a:gd name="connsiteX1" fmla="*/ 13621 w 226504"/>
                      <a:gd name="connsiteY1" fmla="*/ 8382 h 15906"/>
                      <a:gd name="connsiteX2" fmla="*/ 0 w 226504"/>
                      <a:gd name="connsiteY2" fmla="*/ 10096 h 15906"/>
                      <a:gd name="connsiteX3" fmla="*/ 51149 w 226504"/>
                      <a:gd name="connsiteY3" fmla="*/ 15907 h 15906"/>
                      <a:gd name="connsiteX4" fmla="*/ 160972 w 226504"/>
                      <a:gd name="connsiteY4" fmla="*/ 12192 h 15906"/>
                      <a:gd name="connsiteX5" fmla="*/ 226505 w 226504"/>
                      <a:gd name="connsiteY5" fmla="*/ 1810 h 15906"/>
                      <a:gd name="connsiteX6" fmla="*/ 208883 w 226504"/>
                      <a:gd name="connsiteY6" fmla="*/ 1333 h 15906"/>
                      <a:gd name="connsiteX7" fmla="*/ 159544 w 226504"/>
                      <a:gd name="connsiteY7" fmla="*/ 0 h 15906"/>
                      <a:gd name="connsiteX8" fmla="*/ 50959 w 226504"/>
                      <a:gd name="connsiteY8" fmla="*/ 3619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26504" h="15906">
                        <a:moveTo>
                          <a:pt x="50959" y="3715"/>
                        </a:moveTo>
                        <a:cubicBezTo>
                          <a:pt x="38576" y="5429"/>
                          <a:pt x="26099" y="6858"/>
                          <a:pt x="13621" y="8382"/>
                        </a:cubicBezTo>
                        <a:cubicBezTo>
                          <a:pt x="9049" y="8953"/>
                          <a:pt x="4572" y="9525"/>
                          <a:pt x="0" y="10096"/>
                        </a:cubicBezTo>
                        <a:cubicBezTo>
                          <a:pt x="16955" y="12192"/>
                          <a:pt x="34004" y="14097"/>
                          <a:pt x="51149" y="15907"/>
                        </a:cubicBezTo>
                        <a:cubicBezTo>
                          <a:pt x="87821" y="15430"/>
                          <a:pt x="124397" y="14192"/>
                          <a:pt x="160972" y="12192"/>
                        </a:cubicBezTo>
                        <a:cubicBezTo>
                          <a:pt x="182975" y="8953"/>
                          <a:pt x="204788" y="5524"/>
                          <a:pt x="226505" y="1810"/>
                        </a:cubicBezTo>
                        <a:cubicBezTo>
                          <a:pt x="220599" y="1810"/>
                          <a:pt x="214789" y="1429"/>
                          <a:pt x="208883" y="1333"/>
                        </a:cubicBezTo>
                        <a:cubicBezTo>
                          <a:pt x="192405" y="952"/>
                          <a:pt x="175927" y="667"/>
                          <a:pt x="159544" y="0"/>
                        </a:cubicBezTo>
                        <a:cubicBezTo>
                          <a:pt x="123444" y="1905"/>
                          <a:pt x="87154" y="3143"/>
                          <a:pt x="50959" y="3619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90" name="Vrije vorm: vorm 18589">
                    <a:extLst>
                      <a:ext uri="{FF2B5EF4-FFF2-40B4-BE49-F238E27FC236}">
                        <a16:creationId xmlns:a16="http://schemas.microsoft.com/office/drawing/2014/main" id="{867983AD-713F-863A-2217-E5C02C02AAC7}"/>
                      </a:ext>
                    </a:extLst>
                  </p:cNvPr>
                  <p:cNvSpPr/>
                  <p:nvPr/>
                </p:nvSpPr>
                <p:spPr>
                  <a:xfrm>
                    <a:off x="8169504" y="2197099"/>
                    <a:ext cx="1631727" cy="15906"/>
                  </a:xfrm>
                  <a:custGeom>
                    <a:avLst/>
                    <a:gdLst>
                      <a:gd name="connsiteX0" fmla="*/ 367379 w 1631727"/>
                      <a:gd name="connsiteY0" fmla="*/ 3715 h 15906"/>
                      <a:gd name="connsiteX1" fmla="*/ 97917 w 1631727"/>
                      <a:gd name="connsiteY1" fmla="*/ 9430 h 15906"/>
                      <a:gd name="connsiteX2" fmla="*/ 0 w 1631727"/>
                      <a:gd name="connsiteY2" fmla="*/ 11525 h 15906"/>
                      <a:gd name="connsiteX3" fmla="*/ 367284 w 1631727"/>
                      <a:gd name="connsiteY3" fmla="*/ 15907 h 15906"/>
                      <a:gd name="connsiteX4" fmla="*/ 1153478 w 1631727"/>
                      <a:gd name="connsiteY4" fmla="*/ 12192 h 15906"/>
                      <a:gd name="connsiteX5" fmla="*/ 1631728 w 1631727"/>
                      <a:gd name="connsiteY5" fmla="*/ 3810 h 15906"/>
                      <a:gd name="connsiteX6" fmla="*/ 1504283 w 1631727"/>
                      <a:gd name="connsiteY6" fmla="*/ 2762 h 15906"/>
                      <a:gd name="connsiteX7" fmla="*/ 1153573 w 1631727"/>
                      <a:gd name="connsiteY7" fmla="*/ 0 h 15906"/>
                      <a:gd name="connsiteX8" fmla="*/ 367379 w 1631727"/>
                      <a:gd name="connsiteY8" fmla="*/ 3715 h 1590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1631727" h="15906">
                        <a:moveTo>
                          <a:pt x="367379" y="3715"/>
                        </a:moveTo>
                        <a:lnTo>
                          <a:pt x="97917" y="9430"/>
                        </a:lnTo>
                        <a:lnTo>
                          <a:pt x="0" y="11525"/>
                        </a:lnTo>
                        <a:lnTo>
                          <a:pt x="367284" y="15907"/>
                        </a:lnTo>
                        <a:lnTo>
                          <a:pt x="1153478" y="12192"/>
                        </a:lnTo>
                        <a:lnTo>
                          <a:pt x="1631728" y="3810"/>
                        </a:lnTo>
                        <a:lnTo>
                          <a:pt x="1504283" y="2762"/>
                        </a:lnTo>
                        <a:lnTo>
                          <a:pt x="1153573" y="0"/>
                        </a:lnTo>
                        <a:lnTo>
                          <a:pt x="367379" y="3715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91" name="Vrije vorm: vorm 18590">
                    <a:extLst>
                      <a:ext uri="{FF2B5EF4-FFF2-40B4-BE49-F238E27FC236}">
                        <a16:creationId xmlns:a16="http://schemas.microsoft.com/office/drawing/2014/main" id="{B4B91F67-E6D3-D290-E699-C119808187E5}"/>
                      </a:ext>
                    </a:extLst>
                  </p:cNvPr>
                  <p:cNvSpPr/>
                  <p:nvPr/>
                </p:nvSpPr>
                <p:spPr>
                  <a:xfrm>
                    <a:off x="9033136" y="2374169"/>
                    <a:ext cx="384143" cy="15811"/>
                  </a:xfrm>
                  <a:custGeom>
                    <a:avLst/>
                    <a:gdLst>
                      <a:gd name="connsiteX0" fmla="*/ 86106 w 384143"/>
                      <a:gd name="connsiteY0" fmla="*/ 3620 h 15811"/>
                      <a:gd name="connsiteX1" fmla="*/ 23050 w 384143"/>
                      <a:gd name="connsiteY1" fmla="*/ 10001 h 15811"/>
                      <a:gd name="connsiteX2" fmla="*/ 0 w 384143"/>
                      <a:gd name="connsiteY2" fmla="*/ 12287 h 15811"/>
                      <a:gd name="connsiteX3" fmla="*/ 86773 w 384143"/>
                      <a:gd name="connsiteY3" fmla="*/ 15812 h 15811"/>
                      <a:gd name="connsiteX4" fmla="*/ 271653 w 384143"/>
                      <a:gd name="connsiteY4" fmla="*/ 12192 h 15811"/>
                      <a:gd name="connsiteX5" fmla="*/ 384143 w 384143"/>
                      <a:gd name="connsiteY5" fmla="*/ 5144 h 15811"/>
                      <a:gd name="connsiteX6" fmla="*/ 354139 w 384143"/>
                      <a:gd name="connsiteY6" fmla="*/ 3810 h 15811"/>
                      <a:gd name="connsiteX7" fmla="*/ 271463 w 384143"/>
                      <a:gd name="connsiteY7" fmla="*/ 0 h 15811"/>
                      <a:gd name="connsiteX8" fmla="*/ 86106 w 384143"/>
                      <a:gd name="connsiteY8" fmla="*/ 3715 h 1581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84143" h="15811">
                        <a:moveTo>
                          <a:pt x="86106" y="3620"/>
                        </a:moveTo>
                        <a:cubicBezTo>
                          <a:pt x="65056" y="5715"/>
                          <a:pt x="44005" y="7811"/>
                          <a:pt x="23050" y="10001"/>
                        </a:cubicBezTo>
                        <a:cubicBezTo>
                          <a:pt x="15335" y="10763"/>
                          <a:pt x="7715" y="11525"/>
                          <a:pt x="0" y="12287"/>
                        </a:cubicBezTo>
                        <a:cubicBezTo>
                          <a:pt x="28956" y="13335"/>
                          <a:pt x="57817" y="14478"/>
                          <a:pt x="86773" y="15812"/>
                        </a:cubicBezTo>
                        <a:cubicBezTo>
                          <a:pt x="148400" y="14192"/>
                          <a:pt x="210026" y="12954"/>
                          <a:pt x="271653" y="12192"/>
                        </a:cubicBezTo>
                        <a:cubicBezTo>
                          <a:pt x="309086" y="9716"/>
                          <a:pt x="346615" y="7334"/>
                          <a:pt x="384143" y="5144"/>
                        </a:cubicBezTo>
                        <a:cubicBezTo>
                          <a:pt x="374142" y="4667"/>
                          <a:pt x="364141" y="4286"/>
                          <a:pt x="354139" y="3810"/>
                        </a:cubicBezTo>
                        <a:cubicBezTo>
                          <a:pt x="326612" y="2477"/>
                          <a:pt x="299085" y="1143"/>
                          <a:pt x="271463" y="0"/>
                        </a:cubicBezTo>
                        <a:cubicBezTo>
                          <a:pt x="209645" y="762"/>
                          <a:pt x="147923" y="2000"/>
                          <a:pt x="86106" y="3715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92" name="Vrije vorm: vorm 18591">
                    <a:extLst>
                      <a:ext uri="{FF2B5EF4-FFF2-40B4-BE49-F238E27FC236}">
                        <a16:creationId xmlns:a16="http://schemas.microsoft.com/office/drawing/2014/main" id="{4BC94119-6FD0-3529-5BE6-1F6954834190}"/>
                      </a:ext>
                    </a:extLst>
                  </p:cNvPr>
                  <p:cNvSpPr/>
                  <p:nvPr/>
                </p:nvSpPr>
                <p:spPr>
                  <a:xfrm>
                    <a:off x="9282500" y="2415698"/>
                    <a:ext cx="272510" cy="12858"/>
                  </a:xfrm>
                  <a:custGeom>
                    <a:avLst/>
                    <a:gdLst>
                      <a:gd name="connsiteX0" fmla="*/ 61532 w 272510"/>
                      <a:gd name="connsiteY0" fmla="*/ 667 h 12858"/>
                      <a:gd name="connsiteX1" fmla="*/ 16383 w 272510"/>
                      <a:gd name="connsiteY1" fmla="*/ 5048 h 12858"/>
                      <a:gd name="connsiteX2" fmla="*/ 0 w 272510"/>
                      <a:gd name="connsiteY2" fmla="*/ 6668 h 12858"/>
                      <a:gd name="connsiteX3" fmla="*/ 61246 w 272510"/>
                      <a:gd name="connsiteY3" fmla="*/ 12859 h 12858"/>
                      <a:gd name="connsiteX4" fmla="*/ 192691 w 272510"/>
                      <a:gd name="connsiteY4" fmla="*/ 12192 h 12858"/>
                      <a:gd name="connsiteX5" fmla="*/ 272510 w 272510"/>
                      <a:gd name="connsiteY5" fmla="*/ 5048 h 12858"/>
                      <a:gd name="connsiteX6" fmla="*/ 251174 w 272510"/>
                      <a:gd name="connsiteY6" fmla="*/ 3715 h 12858"/>
                      <a:gd name="connsiteX7" fmla="*/ 192596 w 272510"/>
                      <a:gd name="connsiteY7" fmla="*/ 0 h 12858"/>
                      <a:gd name="connsiteX8" fmla="*/ 61436 w 272510"/>
                      <a:gd name="connsiteY8" fmla="*/ 667 h 128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72510" h="12858">
                        <a:moveTo>
                          <a:pt x="61532" y="667"/>
                        </a:moveTo>
                        <a:lnTo>
                          <a:pt x="16383" y="5048"/>
                        </a:lnTo>
                        <a:lnTo>
                          <a:pt x="0" y="6668"/>
                        </a:lnTo>
                        <a:lnTo>
                          <a:pt x="61246" y="12859"/>
                        </a:lnTo>
                        <a:cubicBezTo>
                          <a:pt x="105061" y="12859"/>
                          <a:pt x="148876" y="12573"/>
                          <a:pt x="192691" y="12192"/>
                        </a:cubicBezTo>
                        <a:cubicBezTo>
                          <a:pt x="219361" y="9906"/>
                          <a:pt x="245936" y="7525"/>
                          <a:pt x="272510" y="5048"/>
                        </a:cubicBezTo>
                        <a:cubicBezTo>
                          <a:pt x="265367" y="4667"/>
                          <a:pt x="258318" y="4096"/>
                          <a:pt x="251174" y="3715"/>
                        </a:cubicBezTo>
                        <a:cubicBezTo>
                          <a:pt x="231648" y="2477"/>
                          <a:pt x="212026" y="1333"/>
                          <a:pt x="192596" y="0"/>
                        </a:cubicBezTo>
                        <a:cubicBezTo>
                          <a:pt x="148876" y="476"/>
                          <a:pt x="105156" y="667"/>
                          <a:pt x="61436" y="667"/>
                        </a:cubicBezTo>
                        <a:close/>
                      </a:path>
                    </a:pathLst>
                  </a:custGeom>
                  <a:solidFill>
                    <a:srgbClr val="907B64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593" name="Vrije vorm: vorm 18592">
                    <a:extLst>
                      <a:ext uri="{FF2B5EF4-FFF2-40B4-BE49-F238E27FC236}">
                        <a16:creationId xmlns:a16="http://schemas.microsoft.com/office/drawing/2014/main" id="{C1EBD73E-E975-AE95-A86B-5F96ABB9F0ED}"/>
                      </a:ext>
                    </a:extLst>
                  </p:cNvPr>
                  <p:cNvSpPr/>
                  <p:nvPr/>
                </p:nvSpPr>
                <p:spPr>
                  <a:xfrm>
                    <a:off x="9702743" y="2356262"/>
                    <a:ext cx="338232" cy="15430"/>
                  </a:xfrm>
                  <a:custGeom>
                    <a:avLst/>
                    <a:gdLst>
                      <a:gd name="connsiteX0" fmla="*/ 75724 w 338232"/>
                      <a:gd name="connsiteY0" fmla="*/ 3334 h 15430"/>
                      <a:gd name="connsiteX1" fmla="*/ 20288 w 338232"/>
                      <a:gd name="connsiteY1" fmla="*/ 9906 h 15430"/>
                      <a:gd name="connsiteX2" fmla="*/ 0 w 338232"/>
                      <a:gd name="connsiteY2" fmla="*/ 12287 h 15430"/>
                      <a:gd name="connsiteX3" fmla="*/ 76486 w 338232"/>
                      <a:gd name="connsiteY3" fmla="*/ 15430 h 15430"/>
                      <a:gd name="connsiteX4" fmla="*/ 239078 w 338232"/>
                      <a:gd name="connsiteY4" fmla="*/ 12192 h 15430"/>
                      <a:gd name="connsiteX5" fmla="*/ 338233 w 338232"/>
                      <a:gd name="connsiteY5" fmla="*/ 6096 h 15430"/>
                      <a:gd name="connsiteX6" fmla="*/ 311849 w 338232"/>
                      <a:gd name="connsiteY6" fmla="*/ 4477 h 15430"/>
                      <a:gd name="connsiteX7" fmla="*/ 239173 w 338232"/>
                      <a:gd name="connsiteY7" fmla="*/ 0 h 15430"/>
                      <a:gd name="connsiteX8" fmla="*/ 75819 w 338232"/>
                      <a:gd name="connsiteY8" fmla="*/ 3238 h 1543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338232" h="15430">
                        <a:moveTo>
                          <a:pt x="75724" y="3334"/>
                        </a:moveTo>
                        <a:cubicBezTo>
                          <a:pt x="57245" y="5429"/>
                          <a:pt x="38767" y="7715"/>
                          <a:pt x="20288" y="9906"/>
                        </a:cubicBezTo>
                        <a:cubicBezTo>
                          <a:pt x="13526" y="10763"/>
                          <a:pt x="6763" y="11430"/>
                          <a:pt x="0" y="12287"/>
                        </a:cubicBezTo>
                        <a:cubicBezTo>
                          <a:pt x="25527" y="13240"/>
                          <a:pt x="51054" y="14288"/>
                          <a:pt x="76486" y="15430"/>
                        </a:cubicBezTo>
                        <a:cubicBezTo>
                          <a:pt x="130683" y="13716"/>
                          <a:pt x="184880" y="12573"/>
                          <a:pt x="239078" y="12192"/>
                        </a:cubicBezTo>
                        <a:cubicBezTo>
                          <a:pt x="272034" y="9906"/>
                          <a:pt x="305086" y="7906"/>
                          <a:pt x="338233" y="6096"/>
                        </a:cubicBezTo>
                        <a:cubicBezTo>
                          <a:pt x="329470" y="5525"/>
                          <a:pt x="320612" y="5048"/>
                          <a:pt x="311849" y="4477"/>
                        </a:cubicBezTo>
                        <a:cubicBezTo>
                          <a:pt x="287655" y="2858"/>
                          <a:pt x="263462" y="1333"/>
                          <a:pt x="239173" y="0"/>
                        </a:cubicBezTo>
                        <a:cubicBezTo>
                          <a:pt x="184690" y="381"/>
                          <a:pt x="130207" y="1429"/>
                          <a:pt x="75819" y="3238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466" name="Graphic 8819">
                  <a:extLst>
                    <a:ext uri="{FF2B5EF4-FFF2-40B4-BE49-F238E27FC236}">
                      <a16:creationId xmlns:a16="http://schemas.microsoft.com/office/drawing/2014/main" id="{5C4D68B4-35EB-3632-9A12-5926F6EC50EB}"/>
                    </a:ext>
                  </a:extLst>
                </p:cNvPr>
                <p:cNvGrpSpPr/>
                <p:nvPr/>
              </p:nvGrpSpPr>
              <p:grpSpPr>
                <a:xfrm>
                  <a:off x="7437032" y="1760664"/>
                  <a:ext cx="2612040" cy="743235"/>
                  <a:chOff x="7437032" y="1760664"/>
                  <a:chExt cx="2612040" cy="743235"/>
                </a:xfrm>
                <a:solidFill>
                  <a:srgbClr val="4B2A2B"/>
                </a:solidFill>
              </p:grpSpPr>
              <p:sp>
                <p:nvSpPr>
                  <p:cNvPr id="18467" name="Vrije vorm: vorm 18466">
                    <a:extLst>
                      <a:ext uri="{FF2B5EF4-FFF2-40B4-BE49-F238E27FC236}">
                        <a16:creationId xmlns:a16="http://schemas.microsoft.com/office/drawing/2014/main" id="{43896B2D-41F5-D992-C243-50F0BD9D7579}"/>
                      </a:ext>
                    </a:extLst>
                  </p:cNvPr>
                  <p:cNvSpPr/>
                  <p:nvPr/>
                </p:nvSpPr>
                <p:spPr>
                  <a:xfrm>
                    <a:off x="9289739" y="1760664"/>
                    <a:ext cx="113157" cy="952"/>
                  </a:xfrm>
                  <a:custGeom>
                    <a:avLst/>
                    <a:gdLst>
                      <a:gd name="connsiteX0" fmla="*/ 0 w 113157"/>
                      <a:gd name="connsiteY0" fmla="*/ 953 h 952"/>
                      <a:gd name="connsiteX1" fmla="*/ 113157 w 113157"/>
                      <a:gd name="connsiteY1" fmla="*/ 0 h 952"/>
                      <a:gd name="connsiteX2" fmla="*/ 0 w 113157"/>
                      <a:gd name="connsiteY2" fmla="*/ 953 h 9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157" h="952">
                        <a:moveTo>
                          <a:pt x="0" y="953"/>
                        </a:moveTo>
                        <a:cubicBezTo>
                          <a:pt x="37719" y="476"/>
                          <a:pt x="75438" y="191"/>
                          <a:pt x="113157" y="0"/>
                        </a:cubicBezTo>
                        <a:cubicBezTo>
                          <a:pt x="75438" y="95"/>
                          <a:pt x="37719" y="381"/>
                          <a:pt x="0" y="95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68" name="Vrije vorm: vorm 18467">
                    <a:extLst>
                      <a:ext uri="{FF2B5EF4-FFF2-40B4-BE49-F238E27FC236}">
                        <a16:creationId xmlns:a16="http://schemas.microsoft.com/office/drawing/2014/main" id="{2C693E6A-EDBE-9130-A86F-29E0222C5889}"/>
                      </a:ext>
                    </a:extLst>
                  </p:cNvPr>
                  <p:cNvSpPr/>
                  <p:nvPr/>
                </p:nvSpPr>
                <p:spPr>
                  <a:xfrm>
                    <a:off x="8837302" y="1771237"/>
                    <a:ext cx="56483" cy="142"/>
                  </a:xfrm>
                  <a:custGeom>
                    <a:avLst/>
                    <a:gdLst>
                      <a:gd name="connsiteX0" fmla="*/ 56483 w 56483"/>
                      <a:gd name="connsiteY0" fmla="*/ 0 h 142"/>
                      <a:gd name="connsiteX1" fmla="*/ 0 w 56483"/>
                      <a:gd name="connsiteY1" fmla="*/ 0 h 142"/>
                      <a:gd name="connsiteX2" fmla="*/ 56483 w 56483"/>
                      <a:gd name="connsiteY2" fmla="*/ 0 h 1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56483" h="142">
                        <a:moveTo>
                          <a:pt x="56483" y="0"/>
                        </a:moveTo>
                        <a:cubicBezTo>
                          <a:pt x="37624" y="191"/>
                          <a:pt x="18860" y="95"/>
                          <a:pt x="0" y="0"/>
                        </a:cubicBezTo>
                        <a:cubicBezTo>
                          <a:pt x="18860" y="191"/>
                          <a:pt x="37624" y="191"/>
                          <a:pt x="56483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69" name="Vrije vorm: vorm 18468">
                    <a:extLst>
                      <a:ext uri="{FF2B5EF4-FFF2-40B4-BE49-F238E27FC236}">
                        <a16:creationId xmlns:a16="http://schemas.microsoft.com/office/drawing/2014/main" id="{183AFE2E-D6EB-4EB4-DEE3-BE7F350CE580}"/>
                      </a:ext>
                    </a:extLst>
                  </p:cNvPr>
                  <p:cNvSpPr/>
                  <p:nvPr/>
                </p:nvSpPr>
                <p:spPr>
                  <a:xfrm>
                    <a:off x="7437032" y="2401945"/>
                    <a:ext cx="2605659" cy="101954"/>
                  </a:xfrm>
                  <a:custGeom>
                    <a:avLst/>
                    <a:gdLst>
                      <a:gd name="connsiteX0" fmla="*/ 2529650 w 2605659"/>
                      <a:gd name="connsiteY0" fmla="*/ 59664 h 101954"/>
                      <a:gd name="connsiteX1" fmla="*/ 2121408 w 2605659"/>
                      <a:gd name="connsiteY1" fmla="*/ 59378 h 101954"/>
                      <a:gd name="connsiteX2" fmla="*/ 1930908 w 2605659"/>
                      <a:gd name="connsiteY2" fmla="*/ 53187 h 101954"/>
                      <a:gd name="connsiteX3" fmla="*/ 1981772 w 2605659"/>
                      <a:gd name="connsiteY3" fmla="*/ 51567 h 101954"/>
                      <a:gd name="connsiteX4" fmla="*/ 1930908 w 2605659"/>
                      <a:gd name="connsiteY4" fmla="*/ 49948 h 101954"/>
                      <a:gd name="connsiteX5" fmla="*/ 2121694 w 2605659"/>
                      <a:gd name="connsiteY5" fmla="*/ 43948 h 101954"/>
                      <a:gd name="connsiteX6" fmla="*/ 2529935 w 2605659"/>
                      <a:gd name="connsiteY6" fmla="*/ 44233 h 101954"/>
                      <a:gd name="connsiteX7" fmla="*/ 2605659 w 2605659"/>
                      <a:gd name="connsiteY7" fmla="*/ 46138 h 101954"/>
                      <a:gd name="connsiteX8" fmla="*/ 2605659 w 2605659"/>
                      <a:gd name="connsiteY8" fmla="*/ 37185 h 101954"/>
                      <a:gd name="connsiteX9" fmla="*/ 2013776 w 2605659"/>
                      <a:gd name="connsiteY9" fmla="*/ 32136 h 101954"/>
                      <a:gd name="connsiteX10" fmla="*/ 1918526 w 2605659"/>
                      <a:gd name="connsiteY10" fmla="*/ 26612 h 101954"/>
                      <a:gd name="connsiteX11" fmla="*/ 1906810 w 2605659"/>
                      <a:gd name="connsiteY11" fmla="*/ 26612 h 101954"/>
                      <a:gd name="connsiteX12" fmla="*/ 1870996 w 2605659"/>
                      <a:gd name="connsiteY12" fmla="*/ 22992 h 101954"/>
                      <a:gd name="connsiteX13" fmla="*/ 1325404 w 2605659"/>
                      <a:gd name="connsiteY13" fmla="*/ 9086 h 101954"/>
                      <a:gd name="connsiteX14" fmla="*/ 1294257 w 2605659"/>
                      <a:gd name="connsiteY14" fmla="*/ 15087 h 101954"/>
                      <a:gd name="connsiteX15" fmla="*/ 1560386 w 2605659"/>
                      <a:gd name="connsiteY15" fmla="*/ 18135 h 101954"/>
                      <a:gd name="connsiteX16" fmla="*/ 1800987 w 2605659"/>
                      <a:gd name="connsiteY16" fmla="*/ 46233 h 101954"/>
                      <a:gd name="connsiteX17" fmla="*/ 1674876 w 2605659"/>
                      <a:gd name="connsiteY17" fmla="*/ 31565 h 101954"/>
                      <a:gd name="connsiteX18" fmla="*/ 1800987 w 2605659"/>
                      <a:gd name="connsiteY18" fmla="*/ 49472 h 101954"/>
                      <a:gd name="connsiteX19" fmla="*/ 1559433 w 2605659"/>
                      <a:gd name="connsiteY19" fmla="*/ 27469 h 101954"/>
                      <a:gd name="connsiteX20" fmla="*/ 1238822 w 2605659"/>
                      <a:gd name="connsiteY20" fmla="*/ 25850 h 101954"/>
                      <a:gd name="connsiteX21" fmla="*/ 1151096 w 2605659"/>
                      <a:gd name="connsiteY21" fmla="*/ 43185 h 101954"/>
                      <a:gd name="connsiteX22" fmla="*/ 1318546 w 2605659"/>
                      <a:gd name="connsiteY22" fmla="*/ 45090 h 101954"/>
                      <a:gd name="connsiteX23" fmla="*/ 1864805 w 2605659"/>
                      <a:gd name="connsiteY23" fmla="*/ 84048 h 101954"/>
                      <a:gd name="connsiteX24" fmla="*/ 1576197 w 2605659"/>
                      <a:gd name="connsiteY24" fmla="*/ 62998 h 101954"/>
                      <a:gd name="connsiteX25" fmla="*/ 1864805 w 2605659"/>
                      <a:gd name="connsiteY25" fmla="*/ 87286 h 101954"/>
                      <a:gd name="connsiteX26" fmla="*/ 1317879 w 2605659"/>
                      <a:gd name="connsiteY26" fmla="*/ 54425 h 101954"/>
                      <a:gd name="connsiteX27" fmla="*/ 1097756 w 2605659"/>
                      <a:gd name="connsiteY27" fmla="*/ 53282 h 101954"/>
                      <a:gd name="connsiteX28" fmla="*/ 891826 w 2605659"/>
                      <a:gd name="connsiteY28" fmla="*/ 83286 h 101954"/>
                      <a:gd name="connsiteX29" fmla="*/ 594836 w 2605659"/>
                      <a:gd name="connsiteY29" fmla="*/ 62331 h 101954"/>
                      <a:gd name="connsiteX30" fmla="*/ 413004 w 2605659"/>
                      <a:gd name="connsiteY30" fmla="*/ 61473 h 101954"/>
                      <a:gd name="connsiteX31" fmla="*/ 0 w 2605659"/>
                      <a:gd name="connsiteY31" fmla="*/ 50424 h 101954"/>
                      <a:gd name="connsiteX32" fmla="*/ 0 w 2605659"/>
                      <a:gd name="connsiteY32" fmla="*/ 70332 h 101954"/>
                      <a:gd name="connsiteX33" fmla="*/ 58865 w 2605659"/>
                      <a:gd name="connsiteY33" fmla="*/ 65093 h 101954"/>
                      <a:gd name="connsiteX34" fmla="*/ 362331 w 2605659"/>
                      <a:gd name="connsiteY34" fmla="*/ 61473 h 101954"/>
                      <a:gd name="connsiteX35" fmla="*/ 545592 w 2605659"/>
                      <a:gd name="connsiteY35" fmla="*/ 73475 h 101954"/>
                      <a:gd name="connsiteX36" fmla="*/ 496824 w 2605659"/>
                      <a:gd name="connsiteY36" fmla="*/ 73094 h 101954"/>
                      <a:gd name="connsiteX37" fmla="*/ 545592 w 2605659"/>
                      <a:gd name="connsiteY37" fmla="*/ 76713 h 101954"/>
                      <a:gd name="connsiteX38" fmla="*/ 361569 w 2605659"/>
                      <a:gd name="connsiteY38" fmla="*/ 76904 h 101954"/>
                      <a:gd name="connsiteX39" fmla="*/ 59912 w 2605659"/>
                      <a:gd name="connsiteY39" fmla="*/ 80523 h 101954"/>
                      <a:gd name="connsiteX40" fmla="*/ 4667 w 2605659"/>
                      <a:gd name="connsiteY40" fmla="*/ 80619 h 101954"/>
                      <a:gd name="connsiteX41" fmla="*/ 16954 w 2605659"/>
                      <a:gd name="connsiteY41" fmla="*/ 101955 h 101954"/>
                      <a:gd name="connsiteX42" fmla="*/ 2591943 w 2605659"/>
                      <a:gd name="connsiteY42" fmla="*/ 81381 h 101954"/>
                      <a:gd name="connsiteX43" fmla="*/ 2605564 w 2605659"/>
                      <a:gd name="connsiteY43" fmla="*/ 66236 h 101954"/>
                      <a:gd name="connsiteX44" fmla="*/ 2605564 w 2605659"/>
                      <a:gd name="connsiteY44" fmla="*/ 57663 h 101954"/>
                      <a:gd name="connsiteX45" fmla="*/ 2529554 w 2605659"/>
                      <a:gd name="connsiteY45" fmla="*/ 59473 h 101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</a:cxnLst>
                    <a:rect l="l" t="t" r="r" b="b"/>
                    <a:pathLst>
                      <a:path w="2605659" h="101954">
                        <a:moveTo>
                          <a:pt x="2529650" y="59664"/>
                        </a:moveTo>
                        <a:lnTo>
                          <a:pt x="2121408" y="59378"/>
                        </a:lnTo>
                        <a:lnTo>
                          <a:pt x="1930908" y="53187"/>
                        </a:lnTo>
                        <a:lnTo>
                          <a:pt x="1981772" y="51567"/>
                        </a:lnTo>
                        <a:lnTo>
                          <a:pt x="1930908" y="49948"/>
                        </a:lnTo>
                        <a:lnTo>
                          <a:pt x="2121694" y="43948"/>
                        </a:lnTo>
                        <a:lnTo>
                          <a:pt x="2529935" y="44233"/>
                        </a:lnTo>
                        <a:lnTo>
                          <a:pt x="2605659" y="46138"/>
                        </a:lnTo>
                        <a:lnTo>
                          <a:pt x="2605659" y="37185"/>
                        </a:lnTo>
                        <a:cubicBezTo>
                          <a:pt x="2408396" y="45281"/>
                          <a:pt x="2210848" y="40519"/>
                          <a:pt x="2013776" y="32136"/>
                        </a:cubicBezTo>
                        <a:cubicBezTo>
                          <a:pt x="1982057" y="30803"/>
                          <a:pt x="1950244" y="28803"/>
                          <a:pt x="1918526" y="26612"/>
                        </a:cubicBezTo>
                        <a:cubicBezTo>
                          <a:pt x="1914620" y="26612"/>
                          <a:pt x="1910715" y="26612"/>
                          <a:pt x="1906810" y="26612"/>
                        </a:cubicBezTo>
                        <a:lnTo>
                          <a:pt x="1870996" y="22992"/>
                        </a:lnTo>
                        <a:cubicBezTo>
                          <a:pt x="1689259" y="8610"/>
                          <a:pt x="1507141" y="-12155"/>
                          <a:pt x="1325404" y="9086"/>
                        </a:cubicBezTo>
                        <a:cubicBezTo>
                          <a:pt x="1315022" y="10991"/>
                          <a:pt x="1304639" y="13086"/>
                          <a:pt x="1294257" y="15087"/>
                        </a:cubicBezTo>
                        <a:cubicBezTo>
                          <a:pt x="1383030" y="13182"/>
                          <a:pt x="1471803" y="13563"/>
                          <a:pt x="1560386" y="18135"/>
                        </a:cubicBezTo>
                        <a:cubicBezTo>
                          <a:pt x="1641824" y="23469"/>
                          <a:pt x="1722596" y="32422"/>
                          <a:pt x="1800987" y="46233"/>
                        </a:cubicBezTo>
                        <a:cubicBezTo>
                          <a:pt x="1759363" y="40042"/>
                          <a:pt x="1717262" y="35280"/>
                          <a:pt x="1674876" y="31565"/>
                        </a:cubicBezTo>
                        <a:cubicBezTo>
                          <a:pt x="1717358" y="36327"/>
                          <a:pt x="1759553" y="42233"/>
                          <a:pt x="1800987" y="49472"/>
                        </a:cubicBezTo>
                        <a:cubicBezTo>
                          <a:pt x="1721644" y="37661"/>
                          <a:pt x="1640681" y="30708"/>
                          <a:pt x="1559433" y="27469"/>
                        </a:cubicBezTo>
                        <a:cubicBezTo>
                          <a:pt x="1452944" y="21849"/>
                          <a:pt x="1345883" y="22516"/>
                          <a:pt x="1238822" y="25850"/>
                        </a:cubicBezTo>
                        <a:cubicBezTo>
                          <a:pt x="1209580" y="31660"/>
                          <a:pt x="1180338" y="37470"/>
                          <a:pt x="1151096" y="43185"/>
                        </a:cubicBezTo>
                        <a:cubicBezTo>
                          <a:pt x="1206913" y="42804"/>
                          <a:pt x="1262825" y="43566"/>
                          <a:pt x="1318546" y="45090"/>
                        </a:cubicBezTo>
                        <a:cubicBezTo>
                          <a:pt x="1501997" y="51567"/>
                          <a:pt x="1683544" y="67760"/>
                          <a:pt x="1864805" y="84048"/>
                        </a:cubicBezTo>
                        <a:cubicBezTo>
                          <a:pt x="1768697" y="76523"/>
                          <a:pt x="1672590" y="69094"/>
                          <a:pt x="1576197" y="62998"/>
                        </a:cubicBezTo>
                        <a:cubicBezTo>
                          <a:pt x="1672685" y="70141"/>
                          <a:pt x="1768793" y="78714"/>
                          <a:pt x="1864805" y="87286"/>
                        </a:cubicBezTo>
                        <a:cubicBezTo>
                          <a:pt x="1683068" y="73094"/>
                          <a:pt x="1501045" y="58806"/>
                          <a:pt x="1317879" y="54425"/>
                        </a:cubicBezTo>
                        <a:cubicBezTo>
                          <a:pt x="1244537" y="52329"/>
                          <a:pt x="1171194" y="51663"/>
                          <a:pt x="1097756" y="53282"/>
                        </a:cubicBezTo>
                        <a:cubicBezTo>
                          <a:pt x="1029367" y="65950"/>
                          <a:pt x="960882" y="76904"/>
                          <a:pt x="891826" y="83286"/>
                        </a:cubicBezTo>
                        <a:cubicBezTo>
                          <a:pt x="791242" y="92525"/>
                          <a:pt x="694563" y="81666"/>
                          <a:pt x="594836" y="62331"/>
                        </a:cubicBezTo>
                        <a:cubicBezTo>
                          <a:pt x="534162" y="62331"/>
                          <a:pt x="473583" y="62140"/>
                          <a:pt x="413004" y="61473"/>
                        </a:cubicBezTo>
                        <a:cubicBezTo>
                          <a:pt x="275177" y="58997"/>
                          <a:pt x="137541" y="54996"/>
                          <a:pt x="0" y="50424"/>
                        </a:cubicBezTo>
                        <a:lnTo>
                          <a:pt x="0" y="70332"/>
                        </a:lnTo>
                        <a:cubicBezTo>
                          <a:pt x="19621" y="68522"/>
                          <a:pt x="39243" y="66712"/>
                          <a:pt x="58865" y="65093"/>
                        </a:cubicBezTo>
                        <a:cubicBezTo>
                          <a:pt x="159925" y="61092"/>
                          <a:pt x="261176" y="59949"/>
                          <a:pt x="362331" y="61473"/>
                        </a:cubicBezTo>
                        <a:cubicBezTo>
                          <a:pt x="423672" y="64426"/>
                          <a:pt x="484823" y="68427"/>
                          <a:pt x="545592" y="73475"/>
                        </a:cubicBezTo>
                        <a:cubicBezTo>
                          <a:pt x="529304" y="73189"/>
                          <a:pt x="513112" y="73189"/>
                          <a:pt x="496824" y="73094"/>
                        </a:cubicBezTo>
                        <a:cubicBezTo>
                          <a:pt x="513112" y="74237"/>
                          <a:pt x="529400" y="75380"/>
                          <a:pt x="545592" y="76713"/>
                        </a:cubicBezTo>
                        <a:cubicBezTo>
                          <a:pt x="484156" y="75761"/>
                          <a:pt x="422815" y="75856"/>
                          <a:pt x="361569" y="76904"/>
                        </a:cubicBezTo>
                        <a:cubicBezTo>
                          <a:pt x="261080" y="75380"/>
                          <a:pt x="160401" y="76523"/>
                          <a:pt x="59912" y="80523"/>
                        </a:cubicBezTo>
                        <a:cubicBezTo>
                          <a:pt x="41529" y="80523"/>
                          <a:pt x="23146" y="80523"/>
                          <a:pt x="4667" y="80619"/>
                        </a:cubicBezTo>
                        <a:cubicBezTo>
                          <a:pt x="8382" y="88048"/>
                          <a:pt x="12478" y="95097"/>
                          <a:pt x="16954" y="101955"/>
                        </a:cubicBezTo>
                        <a:lnTo>
                          <a:pt x="2591943" y="81381"/>
                        </a:lnTo>
                        <a:cubicBezTo>
                          <a:pt x="2597086" y="76809"/>
                          <a:pt x="2601563" y="71761"/>
                          <a:pt x="2605564" y="66236"/>
                        </a:cubicBezTo>
                        <a:lnTo>
                          <a:pt x="2605564" y="57663"/>
                        </a:lnTo>
                        <a:cubicBezTo>
                          <a:pt x="2605564" y="57663"/>
                          <a:pt x="2529554" y="59473"/>
                          <a:pt x="2529554" y="59473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0" name="Vrije vorm: vorm 18469">
                    <a:extLst>
                      <a:ext uri="{FF2B5EF4-FFF2-40B4-BE49-F238E27FC236}">
                        <a16:creationId xmlns:a16="http://schemas.microsoft.com/office/drawing/2014/main" id="{97B939B7-7320-85DB-8881-2ABDEABB37F9}"/>
                      </a:ext>
                    </a:extLst>
                  </p:cNvPr>
                  <p:cNvSpPr/>
                  <p:nvPr/>
                </p:nvSpPr>
                <p:spPr>
                  <a:xfrm>
                    <a:off x="7531043" y="2422747"/>
                    <a:ext cx="459962" cy="32194"/>
                  </a:xfrm>
                  <a:custGeom>
                    <a:avLst/>
                    <a:gdLst>
                      <a:gd name="connsiteX0" fmla="*/ 459962 w 459962"/>
                      <a:gd name="connsiteY0" fmla="*/ 32195 h 32194"/>
                      <a:gd name="connsiteX1" fmla="*/ 362807 w 459962"/>
                      <a:gd name="connsiteY1" fmla="*/ 5715 h 32194"/>
                      <a:gd name="connsiteX2" fmla="*/ 150971 w 459962"/>
                      <a:gd name="connsiteY2" fmla="*/ 17907 h 32194"/>
                      <a:gd name="connsiteX3" fmla="*/ 262509 w 459962"/>
                      <a:gd name="connsiteY3" fmla="*/ 0 h 32194"/>
                      <a:gd name="connsiteX4" fmla="*/ 0 w 459962"/>
                      <a:gd name="connsiteY4" fmla="*/ 27908 h 32194"/>
                      <a:gd name="connsiteX5" fmla="*/ 319373 w 459962"/>
                      <a:gd name="connsiteY5" fmla="*/ 31337 h 32194"/>
                      <a:gd name="connsiteX6" fmla="*/ 459962 w 459962"/>
                      <a:gd name="connsiteY6" fmla="*/ 32195 h 3219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9962" h="32194">
                        <a:moveTo>
                          <a:pt x="459962" y="32195"/>
                        </a:moveTo>
                        <a:cubicBezTo>
                          <a:pt x="427482" y="23908"/>
                          <a:pt x="395288" y="14002"/>
                          <a:pt x="362807" y="5715"/>
                        </a:cubicBezTo>
                        <a:cubicBezTo>
                          <a:pt x="292132" y="2286"/>
                          <a:pt x="221361" y="7334"/>
                          <a:pt x="150971" y="17907"/>
                        </a:cubicBezTo>
                        <a:cubicBezTo>
                          <a:pt x="188119" y="11906"/>
                          <a:pt x="225266" y="5905"/>
                          <a:pt x="262509" y="0"/>
                        </a:cubicBezTo>
                        <a:cubicBezTo>
                          <a:pt x="172879" y="14668"/>
                          <a:pt x="86296" y="24955"/>
                          <a:pt x="0" y="27908"/>
                        </a:cubicBezTo>
                        <a:cubicBezTo>
                          <a:pt x="106489" y="29718"/>
                          <a:pt x="212884" y="30956"/>
                          <a:pt x="319373" y="31337"/>
                        </a:cubicBezTo>
                        <a:cubicBezTo>
                          <a:pt x="366236" y="31813"/>
                          <a:pt x="413099" y="32099"/>
                          <a:pt x="459962" y="32195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1" name="Vrije vorm: vorm 18470">
                    <a:extLst>
                      <a:ext uri="{FF2B5EF4-FFF2-40B4-BE49-F238E27FC236}">
                        <a16:creationId xmlns:a16="http://schemas.microsoft.com/office/drawing/2014/main" id="{0DA2C943-D9D5-77AF-FA80-23FAC8881E7B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0941"/>
                    <a:ext cx="215645" cy="4762"/>
                  </a:xfrm>
                  <a:custGeom>
                    <a:avLst/>
                    <a:gdLst>
                      <a:gd name="connsiteX0" fmla="*/ 0 w 215645"/>
                      <a:gd name="connsiteY0" fmla="*/ 0 h 4762"/>
                      <a:gd name="connsiteX1" fmla="*/ 0 w 215645"/>
                      <a:gd name="connsiteY1" fmla="*/ 1333 h 4762"/>
                      <a:gd name="connsiteX2" fmla="*/ 215646 w 215645"/>
                      <a:gd name="connsiteY2" fmla="*/ 4763 h 4762"/>
                      <a:gd name="connsiteX3" fmla="*/ 70390 w 215645"/>
                      <a:gd name="connsiteY3" fmla="*/ 381 h 4762"/>
                      <a:gd name="connsiteX4" fmla="*/ 0 w 215645"/>
                      <a:gd name="connsiteY4" fmla="*/ 0 h 476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15645" h="4762">
                        <a:moveTo>
                          <a:pt x="0" y="0"/>
                        </a:moveTo>
                        <a:lnTo>
                          <a:pt x="0" y="1333"/>
                        </a:lnTo>
                        <a:cubicBezTo>
                          <a:pt x="71914" y="2667"/>
                          <a:pt x="143732" y="3810"/>
                          <a:pt x="215646" y="4763"/>
                        </a:cubicBezTo>
                        <a:cubicBezTo>
                          <a:pt x="167164" y="3429"/>
                          <a:pt x="118777" y="1905"/>
                          <a:pt x="70390" y="381"/>
                        </a:cubicBezTo>
                        <a:cubicBezTo>
                          <a:pt x="46958" y="857"/>
                          <a:pt x="23527" y="762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2" name="Vrije vorm: vorm 18471">
                    <a:extLst>
                      <a:ext uri="{FF2B5EF4-FFF2-40B4-BE49-F238E27FC236}">
                        <a16:creationId xmlns:a16="http://schemas.microsoft.com/office/drawing/2014/main" id="{A70E3675-F5FE-1102-BE92-FE0CAB606AC8}"/>
                      </a:ext>
                    </a:extLst>
                  </p:cNvPr>
                  <p:cNvSpPr/>
                  <p:nvPr/>
                </p:nvSpPr>
                <p:spPr>
                  <a:xfrm>
                    <a:off x="7507516" y="2450655"/>
                    <a:ext cx="496728" cy="7524"/>
                  </a:xfrm>
                  <a:custGeom>
                    <a:avLst/>
                    <a:gdLst>
                      <a:gd name="connsiteX0" fmla="*/ 483489 w 496728"/>
                      <a:gd name="connsiteY0" fmla="*/ 4286 h 7524"/>
                      <a:gd name="connsiteX1" fmla="*/ 342900 w 496728"/>
                      <a:gd name="connsiteY1" fmla="*/ 3429 h 7524"/>
                      <a:gd name="connsiteX2" fmla="*/ 23527 w 496728"/>
                      <a:gd name="connsiteY2" fmla="*/ 0 h 7524"/>
                      <a:gd name="connsiteX3" fmla="*/ 0 w 496728"/>
                      <a:gd name="connsiteY3" fmla="*/ 571 h 7524"/>
                      <a:gd name="connsiteX4" fmla="*/ 145256 w 496728"/>
                      <a:gd name="connsiteY4" fmla="*/ 4953 h 7524"/>
                      <a:gd name="connsiteX5" fmla="*/ 342900 w 496728"/>
                      <a:gd name="connsiteY5" fmla="*/ 6667 h 7524"/>
                      <a:gd name="connsiteX6" fmla="*/ 496729 w 496728"/>
                      <a:gd name="connsiteY6" fmla="*/ 7525 h 7524"/>
                      <a:gd name="connsiteX7" fmla="*/ 483584 w 496728"/>
                      <a:gd name="connsiteY7" fmla="*/ 4286 h 75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96728" h="7524">
                        <a:moveTo>
                          <a:pt x="483489" y="4286"/>
                        </a:moveTo>
                        <a:cubicBezTo>
                          <a:pt x="436626" y="4191"/>
                          <a:pt x="389763" y="3905"/>
                          <a:pt x="342900" y="3429"/>
                        </a:cubicBezTo>
                        <a:cubicBezTo>
                          <a:pt x="236411" y="3048"/>
                          <a:pt x="129921" y="1810"/>
                          <a:pt x="23527" y="0"/>
                        </a:cubicBezTo>
                        <a:cubicBezTo>
                          <a:pt x="15716" y="286"/>
                          <a:pt x="7906" y="476"/>
                          <a:pt x="0" y="571"/>
                        </a:cubicBezTo>
                        <a:cubicBezTo>
                          <a:pt x="48387" y="2095"/>
                          <a:pt x="96869" y="3715"/>
                          <a:pt x="145256" y="4953"/>
                        </a:cubicBezTo>
                        <a:cubicBezTo>
                          <a:pt x="211074" y="5810"/>
                          <a:pt x="276987" y="6382"/>
                          <a:pt x="342900" y="6667"/>
                        </a:cubicBezTo>
                        <a:cubicBezTo>
                          <a:pt x="394145" y="7239"/>
                          <a:pt x="445484" y="7429"/>
                          <a:pt x="496729" y="7525"/>
                        </a:cubicBezTo>
                        <a:cubicBezTo>
                          <a:pt x="492347" y="6477"/>
                          <a:pt x="487966" y="5429"/>
                          <a:pt x="483584" y="4286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3" name="Vrije vorm: vorm 18472">
                    <a:extLst>
                      <a:ext uri="{FF2B5EF4-FFF2-40B4-BE49-F238E27FC236}">
                        <a16:creationId xmlns:a16="http://schemas.microsoft.com/office/drawing/2014/main" id="{03B77044-55F0-1638-8593-F2AFD9437629}"/>
                      </a:ext>
                    </a:extLst>
                  </p:cNvPr>
                  <p:cNvSpPr/>
                  <p:nvPr/>
                </p:nvSpPr>
                <p:spPr>
                  <a:xfrm>
                    <a:off x="8570125" y="2445086"/>
                    <a:ext cx="731805" cy="41002"/>
                  </a:xfrm>
                  <a:custGeom>
                    <a:avLst/>
                    <a:gdLst>
                      <a:gd name="connsiteX0" fmla="*/ 18098 w 731805"/>
                      <a:gd name="connsiteY0" fmla="*/ 140 h 41002"/>
                      <a:gd name="connsiteX1" fmla="*/ 0 w 731805"/>
                      <a:gd name="connsiteY1" fmla="*/ 3664 h 41002"/>
                      <a:gd name="connsiteX2" fmla="*/ 185547 w 731805"/>
                      <a:gd name="connsiteY2" fmla="*/ 5379 h 41002"/>
                      <a:gd name="connsiteX3" fmla="*/ 443198 w 731805"/>
                      <a:gd name="connsiteY3" fmla="*/ 19952 h 41002"/>
                      <a:gd name="connsiteX4" fmla="*/ 731806 w 731805"/>
                      <a:gd name="connsiteY4" fmla="*/ 41002 h 41002"/>
                      <a:gd name="connsiteX5" fmla="*/ 185547 w 731805"/>
                      <a:gd name="connsiteY5" fmla="*/ 2045 h 41002"/>
                      <a:gd name="connsiteX6" fmla="*/ 18098 w 731805"/>
                      <a:gd name="connsiteY6" fmla="*/ 140 h 4100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31805" h="41002">
                        <a:moveTo>
                          <a:pt x="18098" y="140"/>
                        </a:moveTo>
                        <a:cubicBezTo>
                          <a:pt x="12097" y="1283"/>
                          <a:pt x="6001" y="2426"/>
                          <a:pt x="0" y="3664"/>
                        </a:cubicBezTo>
                        <a:cubicBezTo>
                          <a:pt x="61913" y="2902"/>
                          <a:pt x="123825" y="3664"/>
                          <a:pt x="185547" y="5379"/>
                        </a:cubicBezTo>
                        <a:cubicBezTo>
                          <a:pt x="271844" y="8427"/>
                          <a:pt x="357664" y="13666"/>
                          <a:pt x="443198" y="19952"/>
                        </a:cubicBezTo>
                        <a:cubicBezTo>
                          <a:pt x="539591" y="26048"/>
                          <a:pt x="635699" y="33478"/>
                          <a:pt x="731806" y="41002"/>
                        </a:cubicBezTo>
                        <a:cubicBezTo>
                          <a:pt x="550545" y="24810"/>
                          <a:pt x="368998" y="8522"/>
                          <a:pt x="185547" y="2045"/>
                        </a:cubicBezTo>
                        <a:cubicBezTo>
                          <a:pt x="129826" y="426"/>
                          <a:pt x="73914" y="-336"/>
                          <a:pt x="18098" y="14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4" name="Vrije vorm: vorm 18473">
                    <a:extLst>
                      <a:ext uri="{FF2B5EF4-FFF2-40B4-BE49-F238E27FC236}">
                        <a16:creationId xmlns:a16="http://schemas.microsoft.com/office/drawing/2014/main" id="{81251DBB-EA0B-2860-04DF-4EAA53C542AC}"/>
                      </a:ext>
                    </a:extLst>
                  </p:cNvPr>
                  <p:cNvSpPr/>
                  <p:nvPr/>
                </p:nvSpPr>
                <p:spPr>
                  <a:xfrm>
                    <a:off x="8711953" y="2416023"/>
                    <a:ext cx="526065" cy="32250"/>
                  </a:xfrm>
                  <a:custGeom>
                    <a:avLst/>
                    <a:gdLst>
                      <a:gd name="connsiteX0" fmla="*/ 19336 w 526065"/>
                      <a:gd name="connsiteY0" fmla="*/ 1009 h 32250"/>
                      <a:gd name="connsiteX1" fmla="*/ 0 w 526065"/>
                      <a:gd name="connsiteY1" fmla="*/ 4723 h 32250"/>
                      <a:gd name="connsiteX2" fmla="*/ 285464 w 526065"/>
                      <a:gd name="connsiteY2" fmla="*/ 7390 h 32250"/>
                      <a:gd name="connsiteX3" fmla="*/ 399955 w 526065"/>
                      <a:gd name="connsiteY3" fmla="*/ 17582 h 32250"/>
                      <a:gd name="connsiteX4" fmla="*/ 526066 w 526065"/>
                      <a:gd name="connsiteY4" fmla="*/ 32251 h 32250"/>
                      <a:gd name="connsiteX5" fmla="*/ 285464 w 526065"/>
                      <a:gd name="connsiteY5" fmla="*/ 4152 h 32250"/>
                      <a:gd name="connsiteX6" fmla="*/ 19336 w 526065"/>
                      <a:gd name="connsiteY6" fmla="*/ 1104 h 32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26065" h="32250">
                        <a:moveTo>
                          <a:pt x="19336" y="1009"/>
                        </a:moveTo>
                        <a:cubicBezTo>
                          <a:pt x="12859" y="2247"/>
                          <a:pt x="6382" y="3485"/>
                          <a:pt x="0" y="4723"/>
                        </a:cubicBezTo>
                        <a:cubicBezTo>
                          <a:pt x="95155" y="2342"/>
                          <a:pt x="190500" y="2342"/>
                          <a:pt x="285464" y="7390"/>
                        </a:cubicBezTo>
                        <a:cubicBezTo>
                          <a:pt x="323850" y="9867"/>
                          <a:pt x="362045" y="13296"/>
                          <a:pt x="399955" y="17582"/>
                        </a:cubicBezTo>
                        <a:cubicBezTo>
                          <a:pt x="442341" y="21297"/>
                          <a:pt x="484442" y="26059"/>
                          <a:pt x="526066" y="32251"/>
                        </a:cubicBezTo>
                        <a:cubicBezTo>
                          <a:pt x="447580" y="18439"/>
                          <a:pt x="366903" y="9486"/>
                          <a:pt x="285464" y="4152"/>
                        </a:cubicBezTo>
                        <a:cubicBezTo>
                          <a:pt x="196977" y="-515"/>
                          <a:pt x="108109" y="-801"/>
                          <a:pt x="19336" y="110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5" name="Vrije vorm: vorm 18474">
                    <a:extLst>
                      <a:ext uri="{FF2B5EF4-FFF2-40B4-BE49-F238E27FC236}">
                        <a16:creationId xmlns:a16="http://schemas.microsoft.com/office/drawing/2014/main" id="{33A8055A-BCBC-E99B-9A40-0D3D2D5D5B22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62865"/>
                    <a:ext cx="545591" cy="12650"/>
                  </a:xfrm>
                  <a:custGeom>
                    <a:avLst/>
                    <a:gdLst>
                      <a:gd name="connsiteX0" fmla="*/ 362331 w 545591"/>
                      <a:gd name="connsiteY0" fmla="*/ 649 h 12650"/>
                      <a:gd name="connsiteX1" fmla="*/ 58865 w 545591"/>
                      <a:gd name="connsiteY1" fmla="*/ 4268 h 12650"/>
                      <a:gd name="connsiteX2" fmla="*/ 0 w 545591"/>
                      <a:gd name="connsiteY2" fmla="*/ 9507 h 12650"/>
                      <a:gd name="connsiteX3" fmla="*/ 0 w 545591"/>
                      <a:gd name="connsiteY3" fmla="*/ 10460 h 12650"/>
                      <a:gd name="connsiteX4" fmla="*/ 953 w 545591"/>
                      <a:gd name="connsiteY4" fmla="*/ 12650 h 12650"/>
                      <a:gd name="connsiteX5" fmla="*/ 58865 w 545591"/>
                      <a:gd name="connsiteY5" fmla="*/ 7507 h 12650"/>
                      <a:gd name="connsiteX6" fmla="*/ 362331 w 545591"/>
                      <a:gd name="connsiteY6" fmla="*/ 3887 h 12650"/>
                      <a:gd name="connsiteX7" fmla="*/ 496824 w 545591"/>
                      <a:gd name="connsiteY7" fmla="*/ 12269 h 12650"/>
                      <a:gd name="connsiteX8" fmla="*/ 545592 w 545591"/>
                      <a:gd name="connsiteY8" fmla="*/ 12650 h 12650"/>
                      <a:gd name="connsiteX9" fmla="*/ 362331 w 545591"/>
                      <a:gd name="connsiteY9" fmla="*/ 649 h 12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545591" h="12650">
                        <a:moveTo>
                          <a:pt x="362331" y="649"/>
                        </a:moveTo>
                        <a:cubicBezTo>
                          <a:pt x="261271" y="-875"/>
                          <a:pt x="159925" y="268"/>
                          <a:pt x="58865" y="4268"/>
                        </a:cubicBezTo>
                        <a:cubicBezTo>
                          <a:pt x="39243" y="5888"/>
                          <a:pt x="19622" y="7697"/>
                          <a:pt x="0" y="9507"/>
                        </a:cubicBezTo>
                        <a:lnTo>
                          <a:pt x="0" y="10460"/>
                        </a:lnTo>
                        <a:cubicBezTo>
                          <a:pt x="381" y="11222"/>
                          <a:pt x="667" y="11984"/>
                          <a:pt x="953" y="12650"/>
                        </a:cubicBezTo>
                        <a:cubicBezTo>
                          <a:pt x="20193" y="10841"/>
                          <a:pt x="39529" y="9126"/>
                          <a:pt x="58865" y="7507"/>
                        </a:cubicBezTo>
                        <a:cubicBezTo>
                          <a:pt x="159925" y="3506"/>
                          <a:pt x="261175" y="2363"/>
                          <a:pt x="362331" y="3887"/>
                        </a:cubicBezTo>
                        <a:cubicBezTo>
                          <a:pt x="407289" y="6078"/>
                          <a:pt x="452152" y="9031"/>
                          <a:pt x="496824" y="12269"/>
                        </a:cubicBezTo>
                        <a:cubicBezTo>
                          <a:pt x="513112" y="12364"/>
                          <a:pt x="529304" y="12364"/>
                          <a:pt x="545592" y="12650"/>
                        </a:cubicBezTo>
                        <a:cubicBezTo>
                          <a:pt x="484823" y="7697"/>
                          <a:pt x="423672" y="3697"/>
                          <a:pt x="362331" y="649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6" name="Vrije vorm: vorm 18475">
                    <a:extLst>
                      <a:ext uri="{FF2B5EF4-FFF2-40B4-BE49-F238E27FC236}">
                        <a16:creationId xmlns:a16="http://schemas.microsoft.com/office/drawing/2014/main" id="{572DCB98-5741-997C-C8CF-0FC851A06F9D}"/>
                      </a:ext>
                    </a:extLst>
                  </p:cNvPr>
                  <p:cNvSpPr/>
                  <p:nvPr/>
                </p:nvSpPr>
                <p:spPr>
                  <a:xfrm>
                    <a:off x="9367939" y="2445893"/>
                    <a:ext cx="681132" cy="7619"/>
                  </a:xfrm>
                  <a:custGeom>
                    <a:avLst/>
                    <a:gdLst>
                      <a:gd name="connsiteX0" fmla="*/ 599027 w 681132"/>
                      <a:gd name="connsiteY0" fmla="*/ 286 h 7619"/>
                      <a:gd name="connsiteX1" fmla="*/ 190786 w 681132"/>
                      <a:gd name="connsiteY1" fmla="*/ 0 h 7619"/>
                      <a:gd name="connsiteX2" fmla="*/ 0 w 681132"/>
                      <a:gd name="connsiteY2" fmla="*/ 6001 h 7619"/>
                      <a:gd name="connsiteX3" fmla="*/ 50863 w 681132"/>
                      <a:gd name="connsiteY3" fmla="*/ 7620 h 7619"/>
                      <a:gd name="connsiteX4" fmla="*/ 190786 w 681132"/>
                      <a:gd name="connsiteY4" fmla="*/ 3238 h 7619"/>
                      <a:gd name="connsiteX5" fmla="*/ 599027 w 681132"/>
                      <a:gd name="connsiteY5" fmla="*/ 3524 h 7619"/>
                      <a:gd name="connsiteX6" fmla="*/ 681133 w 681132"/>
                      <a:gd name="connsiteY6" fmla="*/ 5620 h 7619"/>
                      <a:gd name="connsiteX7" fmla="*/ 681133 w 681132"/>
                      <a:gd name="connsiteY7" fmla="*/ 2286 h 7619"/>
                      <a:gd name="connsiteX8" fmla="*/ 674751 w 681132"/>
                      <a:gd name="connsiteY8" fmla="*/ 2191 h 7619"/>
                      <a:gd name="connsiteX9" fmla="*/ 599027 w 681132"/>
                      <a:gd name="connsiteY9" fmla="*/ 286 h 7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681132" h="7619">
                        <a:moveTo>
                          <a:pt x="599027" y="286"/>
                        </a:moveTo>
                        <a:lnTo>
                          <a:pt x="190786" y="0"/>
                        </a:lnTo>
                        <a:lnTo>
                          <a:pt x="0" y="6001"/>
                        </a:lnTo>
                        <a:lnTo>
                          <a:pt x="50863" y="7620"/>
                        </a:lnTo>
                        <a:lnTo>
                          <a:pt x="190786" y="3238"/>
                        </a:lnTo>
                        <a:lnTo>
                          <a:pt x="599027" y="3524"/>
                        </a:lnTo>
                        <a:lnTo>
                          <a:pt x="681133" y="5620"/>
                        </a:lnTo>
                        <a:lnTo>
                          <a:pt x="681133" y="2286"/>
                        </a:lnTo>
                        <a:lnTo>
                          <a:pt x="674751" y="2191"/>
                        </a:lnTo>
                        <a:lnTo>
                          <a:pt x="599027" y="286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7" name="Vrije vorm: vorm 18476">
                    <a:extLst>
                      <a:ext uri="{FF2B5EF4-FFF2-40B4-BE49-F238E27FC236}">
                        <a16:creationId xmlns:a16="http://schemas.microsoft.com/office/drawing/2014/main" id="{F192C487-B153-B738-4271-94F80CD7874B}"/>
                      </a:ext>
                    </a:extLst>
                  </p:cNvPr>
                  <p:cNvSpPr/>
                  <p:nvPr/>
                </p:nvSpPr>
                <p:spPr>
                  <a:xfrm>
                    <a:off x="7437127" y="2452274"/>
                    <a:ext cx="594836" cy="12096"/>
                  </a:xfrm>
                  <a:custGeom>
                    <a:avLst/>
                    <a:gdLst>
                      <a:gd name="connsiteX0" fmla="*/ 594551 w 594836"/>
                      <a:gd name="connsiteY0" fmla="*/ 12001 h 12096"/>
                      <a:gd name="connsiteX1" fmla="*/ 567119 w 594836"/>
                      <a:gd name="connsiteY1" fmla="*/ 6001 h 12096"/>
                      <a:gd name="connsiteX2" fmla="*/ 413290 w 594836"/>
                      <a:gd name="connsiteY2" fmla="*/ 5143 h 12096"/>
                      <a:gd name="connsiteX3" fmla="*/ 215646 w 594836"/>
                      <a:gd name="connsiteY3" fmla="*/ 3429 h 12096"/>
                      <a:gd name="connsiteX4" fmla="*/ 0 w 594836"/>
                      <a:gd name="connsiteY4" fmla="*/ 0 h 12096"/>
                      <a:gd name="connsiteX5" fmla="*/ 0 w 594836"/>
                      <a:gd name="connsiteY5" fmla="*/ 0 h 12096"/>
                      <a:gd name="connsiteX6" fmla="*/ 413004 w 594836"/>
                      <a:gd name="connsiteY6" fmla="*/ 11239 h 12096"/>
                      <a:gd name="connsiteX7" fmla="*/ 594836 w 594836"/>
                      <a:gd name="connsiteY7" fmla="*/ 12097 h 12096"/>
                      <a:gd name="connsiteX8" fmla="*/ 594455 w 594836"/>
                      <a:gd name="connsiteY8" fmla="*/ 12097 h 120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94836" h="12096">
                        <a:moveTo>
                          <a:pt x="594551" y="12001"/>
                        </a:moveTo>
                        <a:cubicBezTo>
                          <a:pt x="585407" y="10192"/>
                          <a:pt x="576263" y="8096"/>
                          <a:pt x="567119" y="6001"/>
                        </a:cubicBezTo>
                        <a:cubicBezTo>
                          <a:pt x="515874" y="6001"/>
                          <a:pt x="464534" y="5715"/>
                          <a:pt x="413290" y="5143"/>
                        </a:cubicBezTo>
                        <a:cubicBezTo>
                          <a:pt x="347377" y="4953"/>
                          <a:pt x="281559" y="4286"/>
                          <a:pt x="215646" y="3429"/>
                        </a:cubicBezTo>
                        <a:cubicBezTo>
                          <a:pt x="143732" y="2572"/>
                          <a:pt x="71819" y="1333"/>
                          <a:pt x="0" y="0"/>
                        </a:cubicBezTo>
                        <a:lnTo>
                          <a:pt x="0" y="0"/>
                        </a:lnTo>
                        <a:cubicBezTo>
                          <a:pt x="137541" y="4763"/>
                          <a:pt x="275177" y="8763"/>
                          <a:pt x="413004" y="11239"/>
                        </a:cubicBezTo>
                        <a:cubicBezTo>
                          <a:pt x="473583" y="11906"/>
                          <a:pt x="534257" y="12097"/>
                          <a:pt x="594836" y="12097"/>
                        </a:cubicBezTo>
                        <a:cubicBezTo>
                          <a:pt x="594741" y="12097"/>
                          <a:pt x="594646" y="12097"/>
                          <a:pt x="594455" y="12097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8" name="Vrije vorm: vorm 18477">
                    <a:extLst>
                      <a:ext uri="{FF2B5EF4-FFF2-40B4-BE49-F238E27FC236}">
                        <a16:creationId xmlns:a16="http://schemas.microsoft.com/office/drawing/2014/main" id="{20ACF437-680A-25F5-9947-C8E61CA7B6BF}"/>
                      </a:ext>
                    </a:extLst>
                  </p:cNvPr>
                  <p:cNvSpPr/>
                  <p:nvPr/>
                </p:nvSpPr>
                <p:spPr>
                  <a:xfrm>
                    <a:off x="8534978" y="2448344"/>
                    <a:ext cx="767048" cy="40982"/>
                  </a:xfrm>
                  <a:custGeom>
                    <a:avLst/>
                    <a:gdLst>
                      <a:gd name="connsiteX0" fmla="*/ 220694 w 767048"/>
                      <a:gd name="connsiteY0" fmla="*/ 2025 h 40982"/>
                      <a:gd name="connsiteX1" fmla="*/ 35147 w 767048"/>
                      <a:gd name="connsiteY1" fmla="*/ 310 h 40982"/>
                      <a:gd name="connsiteX2" fmla="*/ 0 w 767048"/>
                      <a:gd name="connsiteY2" fmla="*/ 6978 h 40982"/>
                      <a:gd name="connsiteX3" fmla="*/ 220123 w 767048"/>
                      <a:gd name="connsiteY3" fmla="*/ 8121 h 40982"/>
                      <a:gd name="connsiteX4" fmla="*/ 767048 w 767048"/>
                      <a:gd name="connsiteY4" fmla="*/ 40982 h 40982"/>
                      <a:gd name="connsiteX5" fmla="*/ 478441 w 767048"/>
                      <a:gd name="connsiteY5" fmla="*/ 16693 h 40982"/>
                      <a:gd name="connsiteX6" fmla="*/ 220789 w 767048"/>
                      <a:gd name="connsiteY6" fmla="*/ 2120 h 409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67048" h="40982">
                        <a:moveTo>
                          <a:pt x="220694" y="2025"/>
                        </a:moveTo>
                        <a:cubicBezTo>
                          <a:pt x="158972" y="215"/>
                          <a:pt x="96964" y="-452"/>
                          <a:pt x="35147" y="310"/>
                        </a:cubicBezTo>
                        <a:cubicBezTo>
                          <a:pt x="23431" y="2597"/>
                          <a:pt x="11716" y="4787"/>
                          <a:pt x="0" y="6978"/>
                        </a:cubicBezTo>
                        <a:cubicBezTo>
                          <a:pt x="73438" y="5454"/>
                          <a:pt x="146780" y="6026"/>
                          <a:pt x="220123" y="8121"/>
                        </a:cubicBezTo>
                        <a:cubicBezTo>
                          <a:pt x="403193" y="12502"/>
                          <a:pt x="585311" y="26695"/>
                          <a:pt x="767048" y="40982"/>
                        </a:cubicBezTo>
                        <a:cubicBezTo>
                          <a:pt x="671036" y="32410"/>
                          <a:pt x="574929" y="23837"/>
                          <a:pt x="478441" y="16693"/>
                        </a:cubicBezTo>
                        <a:cubicBezTo>
                          <a:pt x="392811" y="10312"/>
                          <a:pt x="306991" y="5073"/>
                          <a:pt x="220789" y="212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79" name="Vrije vorm: vorm 18478">
                    <a:extLst>
                      <a:ext uri="{FF2B5EF4-FFF2-40B4-BE49-F238E27FC236}">
                        <a16:creationId xmlns:a16="http://schemas.microsoft.com/office/drawing/2014/main" id="{1B4BDD40-86B6-9FE8-5479-EC6D22BFB948}"/>
                      </a:ext>
                    </a:extLst>
                  </p:cNvPr>
                  <p:cNvSpPr/>
                  <p:nvPr/>
                </p:nvSpPr>
                <p:spPr>
                  <a:xfrm>
                    <a:off x="8675853" y="2419230"/>
                    <a:ext cx="562165" cy="32282"/>
                  </a:xfrm>
                  <a:custGeom>
                    <a:avLst/>
                    <a:gdLst>
                      <a:gd name="connsiteX0" fmla="*/ 321564 w 562165"/>
                      <a:gd name="connsiteY0" fmla="*/ 4184 h 32282"/>
                      <a:gd name="connsiteX1" fmla="*/ 36100 w 562165"/>
                      <a:gd name="connsiteY1" fmla="*/ 1516 h 32282"/>
                      <a:gd name="connsiteX2" fmla="*/ 0 w 562165"/>
                      <a:gd name="connsiteY2" fmla="*/ 8660 h 32282"/>
                      <a:gd name="connsiteX3" fmla="*/ 320612 w 562165"/>
                      <a:gd name="connsiteY3" fmla="*/ 10280 h 32282"/>
                      <a:gd name="connsiteX4" fmla="*/ 562166 w 562165"/>
                      <a:gd name="connsiteY4" fmla="*/ 32282 h 32282"/>
                      <a:gd name="connsiteX5" fmla="*/ 436055 w 562165"/>
                      <a:gd name="connsiteY5" fmla="*/ 14375 h 32282"/>
                      <a:gd name="connsiteX6" fmla="*/ 321564 w 562165"/>
                      <a:gd name="connsiteY6" fmla="*/ 4184 h 3228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562165" h="32282">
                        <a:moveTo>
                          <a:pt x="321564" y="4184"/>
                        </a:moveTo>
                        <a:cubicBezTo>
                          <a:pt x="226600" y="-769"/>
                          <a:pt x="131254" y="-865"/>
                          <a:pt x="36100" y="1516"/>
                        </a:cubicBezTo>
                        <a:cubicBezTo>
                          <a:pt x="24098" y="3898"/>
                          <a:pt x="12097" y="6279"/>
                          <a:pt x="0" y="8660"/>
                        </a:cubicBezTo>
                        <a:cubicBezTo>
                          <a:pt x="106966" y="5327"/>
                          <a:pt x="214122" y="4660"/>
                          <a:pt x="320612" y="10280"/>
                        </a:cubicBezTo>
                        <a:cubicBezTo>
                          <a:pt x="401860" y="13613"/>
                          <a:pt x="482917" y="20471"/>
                          <a:pt x="562166" y="32282"/>
                        </a:cubicBezTo>
                        <a:cubicBezTo>
                          <a:pt x="520732" y="25043"/>
                          <a:pt x="478536" y="19138"/>
                          <a:pt x="436055" y="14375"/>
                        </a:cubicBezTo>
                        <a:cubicBezTo>
                          <a:pt x="398145" y="10089"/>
                          <a:pt x="359950" y="6755"/>
                          <a:pt x="321564" y="4184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0" name="Vrije vorm: vorm 18479">
                    <a:extLst>
                      <a:ext uri="{FF2B5EF4-FFF2-40B4-BE49-F238E27FC236}">
                        <a16:creationId xmlns:a16="http://schemas.microsoft.com/office/drawing/2014/main" id="{4DD9AEA5-CFC5-2A6B-4380-EDC3B2A64408}"/>
                      </a:ext>
                    </a:extLst>
                  </p:cNvPr>
                  <p:cNvSpPr/>
                  <p:nvPr/>
                </p:nvSpPr>
                <p:spPr>
                  <a:xfrm>
                    <a:off x="7438079" y="2466103"/>
                    <a:ext cx="544639" cy="16555"/>
                  </a:xfrm>
                  <a:custGeom>
                    <a:avLst/>
                    <a:gdLst>
                      <a:gd name="connsiteX0" fmla="*/ 495872 w 544639"/>
                      <a:gd name="connsiteY0" fmla="*/ 9031 h 16555"/>
                      <a:gd name="connsiteX1" fmla="*/ 361379 w 544639"/>
                      <a:gd name="connsiteY1" fmla="*/ 649 h 16555"/>
                      <a:gd name="connsiteX2" fmla="*/ 57912 w 544639"/>
                      <a:gd name="connsiteY2" fmla="*/ 4268 h 16555"/>
                      <a:gd name="connsiteX3" fmla="*/ 0 w 544639"/>
                      <a:gd name="connsiteY3" fmla="*/ 9412 h 16555"/>
                      <a:gd name="connsiteX4" fmla="*/ 3715 w 544639"/>
                      <a:gd name="connsiteY4" fmla="*/ 16555 h 16555"/>
                      <a:gd name="connsiteX5" fmla="*/ 58960 w 544639"/>
                      <a:gd name="connsiteY5" fmla="*/ 16460 h 16555"/>
                      <a:gd name="connsiteX6" fmla="*/ 360617 w 544639"/>
                      <a:gd name="connsiteY6" fmla="*/ 12841 h 16555"/>
                      <a:gd name="connsiteX7" fmla="*/ 544640 w 544639"/>
                      <a:gd name="connsiteY7" fmla="*/ 12650 h 16555"/>
                      <a:gd name="connsiteX8" fmla="*/ 495872 w 544639"/>
                      <a:gd name="connsiteY8" fmla="*/ 9031 h 165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544639" h="16555">
                        <a:moveTo>
                          <a:pt x="495872" y="9031"/>
                        </a:moveTo>
                        <a:cubicBezTo>
                          <a:pt x="451199" y="5792"/>
                          <a:pt x="406337" y="2840"/>
                          <a:pt x="361379" y="649"/>
                        </a:cubicBezTo>
                        <a:cubicBezTo>
                          <a:pt x="260318" y="-875"/>
                          <a:pt x="158972" y="268"/>
                          <a:pt x="57912" y="4268"/>
                        </a:cubicBezTo>
                        <a:cubicBezTo>
                          <a:pt x="38576" y="5887"/>
                          <a:pt x="19336" y="7602"/>
                          <a:pt x="0" y="9412"/>
                        </a:cubicBezTo>
                        <a:cubicBezTo>
                          <a:pt x="1143" y="11888"/>
                          <a:pt x="2476" y="14174"/>
                          <a:pt x="3715" y="16555"/>
                        </a:cubicBezTo>
                        <a:cubicBezTo>
                          <a:pt x="22098" y="16460"/>
                          <a:pt x="40576" y="16365"/>
                          <a:pt x="58960" y="16460"/>
                        </a:cubicBezTo>
                        <a:cubicBezTo>
                          <a:pt x="159449" y="12555"/>
                          <a:pt x="260128" y="11317"/>
                          <a:pt x="360617" y="12841"/>
                        </a:cubicBezTo>
                        <a:cubicBezTo>
                          <a:pt x="421862" y="11793"/>
                          <a:pt x="483203" y="11698"/>
                          <a:pt x="544640" y="12650"/>
                        </a:cubicBezTo>
                        <a:cubicBezTo>
                          <a:pt x="528447" y="11317"/>
                          <a:pt x="512159" y="10269"/>
                          <a:pt x="495872" y="9031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1" name="Vrije vorm: vorm 18480">
                    <a:extLst>
                      <a:ext uri="{FF2B5EF4-FFF2-40B4-BE49-F238E27FC236}">
                        <a16:creationId xmlns:a16="http://schemas.microsoft.com/office/drawing/2014/main" id="{CB6B9B32-5E35-45AD-0E0C-9F608395A0AE}"/>
                      </a:ext>
                    </a:extLst>
                  </p:cNvPr>
                  <p:cNvSpPr/>
                  <p:nvPr/>
                </p:nvSpPr>
                <p:spPr>
                  <a:xfrm>
                    <a:off x="9367844" y="2449036"/>
                    <a:ext cx="681227" cy="12477"/>
                  </a:xfrm>
                  <a:custGeom>
                    <a:avLst/>
                    <a:gdLst>
                      <a:gd name="connsiteX0" fmla="*/ 674846 w 681227"/>
                      <a:gd name="connsiteY0" fmla="*/ 10763 h 12477"/>
                      <a:gd name="connsiteX1" fmla="*/ 680561 w 681227"/>
                      <a:gd name="connsiteY1" fmla="*/ 10763 h 12477"/>
                      <a:gd name="connsiteX2" fmla="*/ 681228 w 681227"/>
                      <a:gd name="connsiteY2" fmla="*/ 9430 h 12477"/>
                      <a:gd name="connsiteX3" fmla="*/ 681228 w 681227"/>
                      <a:gd name="connsiteY3" fmla="*/ 2381 h 12477"/>
                      <a:gd name="connsiteX4" fmla="*/ 599122 w 681227"/>
                      <a:gd name="connsiteY4" fmla="*/ 286 h 12477"/>
                      <a:gd name="connsiteX5" fmla="*/ 190881 w 681227"/>
                      <a:gd name="connsiteY5" fmla="*/ 0 h 12477"/>
                      <a:gd name="connsiteX6" fmla="*/ 50863 w 681227"/>
                      <a:gd name="connsiteY6" fmla="*/ 4382 h 12477"/>
                      <a:gd name="connsiteX7" fmla="*/ 0 w 681227"/>
                      <a:gd name="connsiteY7" fmla="*/ 6001 h 12477"/>
                      <a:gd name="connsiteX8" fmla="*/ 190500 w 681227"/>
                      <a:gd name="connsiteY8" fmla="*/ 12192 h 12477"/>
                      <a:gd name="connsiteX9" fmla="*/ 598741 w 681227"/>
                      <a:gd name="connsiteY9" fmla="*/ 12478 h 12477"/>
                      <a:gd name="connsiteX10" fmla="*/ 674751 w 681227"/>
                      <a:gd name="connsiteY10" fmla="*/ 10668 h 124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681227" h="12477">
                        <a:moveTo>
                          <a:pt x="674846" y="10763"/>
                        </a:moveTo>
                        <a:lnTo>
                          <a:pt x="680561" y="10763"/>
                        </a:lnTo>
                        <a:cubicBezTo>
                          <a:pt x="680752" y="10287"/>
                          <a:pt x="681038" y="9811"/>
                          <a:pt x="681228" y="9430"/>
                        </a:cubicBezTo>
                        <a:lnTo>
                          <a:pt x="681228" y="2381"/>
                        </a:lnTo>
                        <a:cubicBezTo>
                          <a:pt x="681228" y="2381"/>
                          <a:pt x="599122" y="286"/>
                          <a:pt x="599122" y="286"/>
                        </a:cubicBezTo>
                        <a:lnTo>
                          <a:pt x="190881" y="0"/>
                        </a:lnTo>
                        <a:lnTo>
                          <a:pt x="50863" y="4382"/>
                        </a:lnTo>
                        <a:lnTo>
                          <a:pt x="0" y="6001"/>
                        </a:lnTo>
                        <a:lnTo>
                          <a:pt x="190500" y="12192"/>
                        </a:lnTo>
                        <a:lnTo>
                          <a:pt x="598741" y="12478"/>
                        </a:lnTo>
                        <a:lnTo>
                          <a:pt x="674751" y="10668"/>
                        </a:ln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482" name="Vrije vorm: vorm 18481">
                    <a:extLst>
                      <a:ext uri="{FF2B5EF4-FFF2-40B4-BE49-F238E27FC236}">
                        <a16:creationId xmlns:a16="http://schemas.microsoft.com/office/drawing/2014/main" id="{5E5C2AB2-87D6-A85E-E539-49701BC98EC7}"/>
                      </a:ext>
                    </a:extLst>
                  </p:cNvPr>
                  <p:cNvSpPr/>
                  <p:nvPr/>
                </p:nvSpPr>
                <p:spPr>
                  <a:xfrm>
                    <a:off x="9308027" y="2424937"/>
                    <a:ext cx="47529" cy="3619"/>
                  </a:xfrm>
                  <a:custGeom>
                    <a:avLst/>
                    <a:gdLst>
                      <a:gd name="connsiteX0" fmla="*/ 0 w 47529"/>
                      <a:gd name="connsiteY0" fmla="*/ 0 h 3619"/>
                      <a:gd name="connsiteX1" fmla="*/ 35814 w 47529"/>
                      <a:gd name="connsiteY1" fmla="*/ 3620 h 3619"/>
                      <a:gd name="connsiteX2" fmla="*/ 47530 w 47529"/>
                      <a:gd name="connsiteY2" fmla="*/ 3620 h 3619"/>
                      <a:gd name="connsiteX3" fmla="*/ 95 w 47529"/>
                      <a:gd name="connsiteY3" fmla="*/ 0 h 361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3619">
                        <a:moveTo>
                          <a:pt x="0" y="0"/>
                        </a:moveTo>
                        <a:lnTo>
                          <a:pt x="35814" y="3620"/>
                        </a:lnTo>
                        <a:cubicBezTo>
                          <a:pt x="39719" y="3620"/>
                          <a:pt x="43624" y="3620"/>
                          <a:pt x="47530" y="3620"/>
                        </a:cubicBezTo>
                        <a:cubicBezTo>
                          <a:pt x="31718" y="2477"/>
                          <a:pt x="15907" y="1333"/>
                          <a:pt x="95" y="0"/>
                        </a:cubicBezTo>
                        <a:close/>
                      </a:path>
                    </a:pathLst>
                  </a:custGeom>
                  <a:solidFill>
                    <a:srgbClr val="4B2A2B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</p:grpSp>
        <p:grpSp>
          <p:nvGrpSpPr>
            <p:cNvPr id="18372" name="Graphic 8819">
              <a:extLst>
                <a:ext uri="{FF2B5EF4-FFF2-40B4-BE49-F238E27FC236}">
                  <a16:creationId xmlns:a16="http://schemas.microsoft.com/office/drawing/2014/main" id="{BD030BEE-B10E-E262-A4AD-3888A7955D43}"/>
                </a:ext>
              </a:extLst>
            </p:cNvPr>
            <p:cNvGrpSpPr/>
            <p:nvPr userDrawn="1"/>
          </p:nvGrpSpPr>
          <p:grpSpPr>
            <a:xfrm rot="295145">
              <a:off x="6819718" y="2096241"/>
              <a:ext cx="3564106" cy="2347533"/>
              <a:chOff x="7568191" y="1936660"/>
              <a:chExt cx="2312955" cy="1849469"/>
            </a:xfrm>
            <a:solidFill>
              <a:srgbClr val="FFFFFF"/>
            </a:solidFill>
          </p:grpSpPr>
          <p:sp>
            <p:nvSpPr>
              <p:cNvPr id="18437" name="Vrije vorm: vorm 18436">
                <a:extLst>
                  <a:ext uri="{FF2B5EF4-FFF2-40B4-BE49-F238E27FC236}">
                    <a16:creationId xmlns:a16="http://schemas.microsoft.com/office/drawing/2014/main" id="{30F36F96-C5E6-0E76-3E8D-24BEDA6F496E}"/>
                  </a:ext>
                </a:extLst>
              </p:cNvPr>
              <p:cNvSpPr/>
              <p:nvPr/>
            </p:nvSpPr>
            <p:spPr>
              <a:xfrm>
                <a:off x="9735251" y="3762011"/>
                <a:ext cx="21974" cy="5643"/>
              </a:xfrm>
              <a:custGeom>
                <a:avLst/>
                <a:gdLst>
                  <a:gd name="connsiteX0" fmla="*/ 21880 w 21974"/>
                  <a:gd name="connsiteY0" fmla="*/ 2522 h 5643"/>
                  <a:gd name="connsiteX1" fmla="*/ 21880 w 21974"/>
                  <a:gd name="connsiteY1" fmla="*/ 903 h 5643"/>
                  <a:gd name="connsiteX2" fmla="*/ 163 w 21974"/>
                  <a:gd name="connsiteY2" fmla="*/ 46 h 5643"/>
                  <a:gd name="connsiteX3" fmla="*/ 7497 w 21974"/>
                  <a:gd name="connsiteY3" fmla="*/ 3380 h 5643"/>
                  <a:gd name="connsiteX4" fmla="*/ 7497 w 21974"/>
                  <a:gd name="connsiteY4" fmla="*/ 4237 h 5643"/>
                  <a:gd name="connsiteX5" fmla="*/ 21975 w 21974"/>
                  <a:gd name="connsiteY5" fmla="*/ 5094 h 5643"/>
                  <a:gd name="connsiteX6" fmla="*/ 21975 w 21974"/>
                  <a:gd name="connsiteY6" fmla="*/ 3475 h 5643"/>
                  <a:gd name="connsiteX7" fmla="*/ 21975 w 21974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2522"/>
                    </a:move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ubicBezTo>
                      <a:pt x="17974" y="3475"/>
                      <a:pt x="13783" y="2808"/>
                      <a:pt x="21975" y="26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8" name="Vrije vorm: vorm 18437">
                <a:extLst>
                  <a:ext uri="{FF2B5EF4-FFF2-40B4-BE49-F238E27FC236}">
                    <a16:creationId xmlns:a16="http://schemas.microsoft.com/office/drawing/2014/main" id="{25F83C67-CD2A-4EEF-4D03-1A43943E3911}"/>
                  </a:ext>
                </a:extLst>
              </p:cNvPr>
              <p:cNvSpPr/>
              <p:nvPr/>
            </p:nvSpPr>
            <p:spPr>
              <a:xfrm>
                <a:off x="9112384" y="3769920"/>
                <a:ext cx="34475" cy="3662"/>
              </a:xfrm>
              <a:custGeom>
                <a:avLst/>
                <a:gdLst>
                  <a:gd name="connsiteX0" fmla="*/ 0 w 34475"/>
                  <a:gd name="connsiteY0" fmla="*/ 3662 h 3662"/>
                  <a:gd name="connsiteX1" fmla="*/ 21717 w 34475"/>
                  <a:gd name="connsiteY1" fmla="*/ 2900 h 3662"/>
                  <a:gd name="connsiteX2" fmla="*/ 28956 w 34475"/>
                  <a:gd name="connsiteY2" fmla="*/ 2043 h 3662"/>
                  <a:gd name="connsiteX3" fmla="*/ 28956 w 34475"/>
                  <a:gd name="connsiteY3" fmla="*/ 1186 h 3662"/>
                  <a:gd name="connsiteX4" fmla="*/ 95 w 34475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4475" h="3662">
                    <a:moveTo>
                      <a:pt x="0" y="3662"/>
                    </a:moveTo>
                    <a:cubicBezTo>
                      <a:pt x="10001" y="3662"/>
                      <a:pt x="15907" y="3281"/>
                      <a:pt x="21717" y="2900"/>
                    </a:cubicBezTo>
                    <a:cubicBezTo>
                      <a:pt x="22098" y="2424"/>
                      <a:pt x="22765" y="1948"/>
                      <a:pt x="28956" y="2043"/>
                    </a:cubicBezTo>
                    <a:cubicBezTo>
                      <a:pt x="28956" y="1757"/>
                      <a:pt x="28956" y="1472"/>
                      <a:pt x="28956" y="1186"/>
                    </a:cubicBezTo>
                    <a:cubicBezTo>
                      <a:pt x="51340" y="-1767"/>
                      <a:pt x="-1714" y="1472"/>
                      <a:pt x="95" y="35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9" name="Vrije vorm: vorm 18438">
                <a:extLst>
                  <a:ext uri="{FF2B5EF4-FFF2-40B4-BE49-F238E27FC236}">
                    <a16:creationId xmlns:a16="http://schemas.microsoft.com/office/drawing/2014/main" id="{4ADFDB02-CA7D-9696-2084-C5AD0CEA3360}"/>
                  </a:ext>
                </a:extLst>
              </p:cNvPr>
              <p:cNvSpPr/>
              <p:nvPr/>
            </p:nvSpPr>
            <p:spPr>
              <a:xfrm>
                <a:off x="8684902" y="3775761"/>
                <a:ext cx="43719" cy="8120"/>
              </a:xfrm>
              <a:custGeom>
                <a:avLst/>
                <a:gdLst>
                  <a:gd name="connsiteX0" fmla="*/ 28956 w 43719"/>
                  <a:gd name="connsiteY0" fmla="*/ 1727 h 8120"/>
                  <a:gd name="connsiteX1" fmla="*/ 14478 w 43719"/>
                  <a:gd name="connsiteY1" fmla="*/ 869 h 8120"/>
                  <a:gd name="connsiteX2" fmla="*/ 7239 w 43719"/>
                  <a:gd name="connsiteY2" fmla="*/ 869 h 8120"/>
                  <a:gd name="connsiteX3" fmla="*/ 0 w 43719"/>
                  <a:gd name="connsiteY3" fmla="*/ 12 h 8120"/>
                  <a:gd name="connsiteX4" fmla="*/ 43720 w 43719"/>
                  <a:gd name="connsiteY4" fmla="*/ 7632 h 8120"/>
                  <a:gd name="connsiteX5" fmla="*/ 29051 w 43719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19" h="8120">
                    <a:moveTo>
                      <a:pt x="28956" y="1727"/>
                    </a:moveTo>
                    <a:cubicBezTo>
                      <a:pt x="27337" y="1060"/>
                      <a:pt x="22860" y="774"/>
                      <a:pt x="14478" y="869"/>
                    </a:cubicBezTo>
                    <a:cubicBezTo>
                      <a:pt x="12002" y="869"/>
                      <a:pt x="9620" y="869"/>
                      <a:pt x="7239" y="869"/>
                    </a:cubicBezTo>
                    <a:cubicBezTo>
                      <a:pt x="6858" y="393"/>
                      <a:pt x="6096" y="-83"/>
                      <a:pt x="0" y="12"/>
                    </a:cubicBezTo>
                    <a:cubicBezTo>
                      <a:pt x="667" y="3632"/>
                      <a:pt x="15716" y="9918"/>
                      <a:pt x="43720" y="7632"/>
                    </a:cubicBezTo>
                    <a:cubicBezTo>
                      <a:pt x="19050" y="6013"/>
                      <a:pt x="39529" y="4203"/>
                      <a:pt x="29051" y="17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0" name="Vrije vorm: vorm 18439">
                <a:extLst>
                  <a:ext uri="{FF2B5EF4-FFF2-40B4-BE49-F238E27FC236}">
                    <a16:creationId xmlns:a16="http://schemas.microsoft.com/office/drawing/2014/main" id="{F9658F6F-C895-E815-B14A-DC91B9611853}"/>
                  </a:ext>
                </a:extLst>
              </p:cNvPr>
              <p:cNvSpPr/>
              <p:nvPr/>
            </p:nvSpPr>
            <p:spPr>
              <a:xfrm>
                <a:off x="8738394" y="3777792"/>
                <a:ext cx="77192" cy="8337"/>
              </a:xfrm>
              <a:custGeom>
                <a:avLst/>
                <a:gdLst>
                  <a:gd name="connsiteX0" fmla="*/ 40805 w 77192"/>
                  <a:gd name="connsiteY0" fmla="*/ 1601 h 8337"/>
                  <a:gd name="connsiteX1" fmla="*/ 4515 w 77192"/>
                  <a:gd name="connsiteY1" fmla="*/ 648 h 8337"/>
                  <a:gd name="connsiteX2" fmla="*/ 4801 w 77192"/>
                  <a:gd name="connsiteY2" fmla="*/ 8173 h 8337"/>
                  <a:gd name="connsiteX3" fmla="*/ 62713 w 77192"/>
                  <a:gd name="connsiteY3" fmla="*/ 6649 h 8337"/>
                  <a:gd name="connsiteX4" fmla="*/ 70047 w 77192"/>
                  <a:gd name="connsiteY4" fmla="*/ 6649 h 8337"/>
                  <a:gd name="connsiteX5" fmla="*/ 77191 w 77192"/>
                  <a:gd name="connsiteY5" fmla="*/ 5030 h 8337"/>
                  <a:gd name="connsiteX6" fmla="*/ 62618 w 77192"/>
                  <a:gd name="connsiteY6" fmla="*/ 3315 h 8337"/>
                  <a:gd name="connsiteX7" fmla="*/ 40901 w 77192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7192" h="8337">
                    <a:moveTo>
                      <a:pt x="40805" y="1601"/>
                    </a:moveTo>
                    <a:cubicBezTo>
                      <a:pt x="23851" y="2267"/>
                      <a:pt x="9468" y="-1447"/>
                      <a:pt x="4515" y="648"/>
                    </a:cubicBezTo>
                    <a:cubicBezTo>
                      <a:pt x="14135" y="4458"/>
                      <a:pt x="-9677" y="5696"/>
                      <a:pt x="4801" y="8173"/>
                    </a:cubicBezTo>
                    <a:cubicBezTo>
                      <a:pt x="32519" y="8649"/>
                      <a:pt x="51092" y="8078"/>
                      <a:pt x="62713" y="6649"/>
                    </a:cubicBezTo>
                    <a:cubicBezTo>
                      <a:pt x="65189" y="6649"/>
                      <a:pt x="67571" y="6649"/>
                      <a:pt x="70047" y="6649"/>
                    </a:cubicBezTo>
                    <a:cubicBezTo>
                      <a:pt x="71381" y="5982"/>
                      <a:pt x="77286" y="5792"/>
                      <a:pt x="77191" y="5030"/>
                    </a:cubicBezTo>
                    <a:cubicBezTo>
                      <a:pt x="70809" y="4649"/>
                      <a:pt x="64237" y="4268"/>
                      <a:pt x="62618" y="3315"/>
                    </a:cubicBezTo>
                    <a:cubicBezTo>
                      <a:pt x="50235" y="3315"/>
                      <a:pt x="43853" y="2648"/>
                      <a:pt x="40901" y="160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1" name="Vrije vorm: vorm 18440">
                <a:extLst>
                  <a:ext uri="{FF2B5EF4-FFF2-40B4-BE49-F238E27FC236}">
                    <a16:creationId xmlns:a16="http://schemas.microsoft.com/office/drawing/2014/main" id="{C79EC7CA-9C72-F4D4-8A05-12C52D0C7E5E}"/>
                  </a:ext>
                </a:extLst>
              </p:cNvPr>
              <p:cNvSpPr/>
              <p:nvPr/>
            </p:nvSpPr>
            <p:spPr>
              <a:xfrm>
                <a:off x="8917340" y="3767536"/>
                <a:ext cx="21974" cy="5643"/>
              </a:xfrm>
              <a:custGeom>
                <a:avLst/>
                <a:gdLst>
                  <a:gd name="connsiteX0" fmla="*/ 21880 w 21974"/>
                  <a:gd name="connsiteY0" fmla="*/ 3380 h 5643"/>
                  <a:gd name="connsiteX1" fmla="*/ 21880 w 21974"/>
                  <a:gd name="connsiteY1" fmla="*/ 2522 h 5643"/>
                  <a:gd name="connsiteX2" fmla="*/ 21880 w 21974"/>
                  <a:gd name="connsiteY2" fmla="*/ 903 h 5643"/>
                  <a:gd name="connsiteX3" fmla="*/ 163 w 21974"/>
                  <a:gd name="connsiteY3" fmla="*/ 46 h 5643"/>
                  <a:gd name="connsiteX4" fmla="*/ 7497 w 21974"/>
                  <a:gd name="connsiteY4" fmla="*/ 3380 h 5643"/>
                  <a:gd name="connsiteX5" fmla="*/ 7497 w 21974"/>
                  <a:gd name="connsiteY5" fmla="*/ 4237 h 5643"/>
                  <a:gd name="connsiteX6" fmla="*/ 21975 w 21974"/>
                  <a:gd name="connsiteY6" fmla="*/ 5094 h 5643"/>
                  <a:gd name="connsiteX7" fmla="*/ 21975 w 21974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974" h="5643">
                    <a:moveTo>
                      <a:pt x="21880" y="3380"/>
                    </a:moveTo>
                    <a:cubicBezTo>
                      <a:pt x="17879" y="3380"/>
                      <a:pt x="13593" y="2713"/>
                      <a:pt x="21880" y="2522"/>
                    </a:cubicBezTo>
                    <a:cubicBezTo>
                      <a:pt x="21880" y="1951"/>
                      <a:pt x="21880" y="1379"/>
                      <a:pt x="21880" y="903"/>
                    </a:cubicBezTo>
                    <a:cubicBezTo>
                      <a:pt x="12640" y="903"/>
                      <a:pt x="11783" y="-240"/>
                      <a:pt x="163" y="46"/>
                    </a:cubicBezTo>
                    <a:cubicBezTo>
                      <a:pt x="-1361" y="1570"/>
                      <a:pt x="8354" y="1951"/>
                      <a:pt x="7497" y="3380"/>
                    </a:cubicBezTo>
                    <a:cubicBezTo>
                      <a:pt x="7497" y="3665"/>
                      <a:pt x="7497" y="3951"/>
                      <a:pt x="7497" y="4237"/>
                    </a:cubicBezTo>
                    <a:cubicBezTo>
                      <a:pt x="7211" y="5761"/>
                      <a:pt x="13212" y="6047"/>
                      <a:pt x="21975" y="5094"/>
                    </a:cubicBezTo>
                    <a:cubicBezTo>
                      <a:pt x="21975" y="4523"/>
                      <a:pt x="21975" y="3951"/>
                      <a:pt x="21975" y="34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2" name="Vrije vorm: vorm 18441">
                <a:extLst>
                  <a:ext uri="{FF2B5EF4-FFF2-40B4-BE49-F238E27FC236}">
                    <a16:creationId xmlns:a16="http://schemas.microsoft.com/office/drawing/2014/main" id="{FE228E0E-D30D-95C5-8534-DC8B95AB8C30}"/>
                  </a:ext>
                </a:extLst>
              </p:cNvPr>
              <p:cNvSpPr/>
              <p:nvPr/>
            </p:nvSpPr>
            <p:spPr>
              <a:xfrm>
                <a:off x="8845101" y="3768544"/>
                <a:ext cx="28871" cy="5556"/>
              </a:xfrm>
              <a:custGeom>
                <a:avLst/>
                <a:gdLst>
                  <a:gd name="connsiteX0" fmla="*/ 11 w 28871"/>
                  <a:gd name="connsiteY0" fmla="*/ 5515 h 5556"/>
                  <a:gd name="connsiteX1" fmla="*/ 28872 w 28871"/>
                  <a:gd name="connsiteY1" fmla="*/ 562 h 5556"/>
                  <a:gd name="connsiteX2" fmla="*/ 11 w 28871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871" h="5556">
                    <a:moveTo>
                      <a:pt x="11" y="5515"/>
                    </a:moveTo>
                    <a:cubicBezTo>
                      <a:pt x="28205" y="6086"/>
                      <a:pt x="6202" y="657"/>
                      <a:pt x="28872" y="562"/>
                    </a:cubicBezTo>
                    <a:cubicBezTo>
                      <a:pt x="14394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3" name="Vrije vorm: vorm 18442">
                <a:extLst>
                  <a:ext uri="{FF2B5EF4-FFF2-40B4-BE49-F238E27FC236}">
                    <a16:creationId xmlns:a16="http://schemas.microsoft.com/office/drawing/2014/main" id="{DB35980E-26FC-031A-5F6B-7038C841503F}"/>
                  </a:ext>
                </a:extLst>
              </p:cNvPr>
              <p:cNvSpPr/>
              <p:nvPr/>
            </p:nvSpPr>
            <p:spPr>
              <a:xfrm>
                <a:off x="8938858" y="3774344"/>
                <a:ext cx="65808" cy="11726"/>
              </a:xfrm>
              <a:custGeom>
                <a:avLst/>
                <a:gdLst>
                  <a:gd name="connsiteX0" fmla="*/ 51225 w 65808"/>
                  <a:gd name="connsiteY0" fmla="*/ 953 h 11726"/>
                  <a:gd name="connsiteX1" fmla="*/ 22174 w 65808"/>
                  <a:gd name="connsiteY1" fmla="*/ 0 h 11726"/>
                  <a:gd name="connsiteX2" fmla="*/ 29603 w 65808"/>
                  <a:gd name="connsiteY2" fmla="*/ 4191 h 11726"/>
                  <a:gd name="connsiteX3" fmla="*/ 647 w 65808"/>
                  <a:gd name="connsiteY3" fmla="*/ 7429 h 11726"/>
                  <a:gd name="connsiteX4" fmla="*/ 838 w 65808"/>
                  <a:gd name="connsiteY4" fmla="*/ 11621 h 11726"/>
                  <a:gd name="connsiteX5" fmla="*/ 44177 w 65808"/>
                  <a:gd name="connsiteY5" fmla="*/ 6763 h 11726"/>
                  <a:gd name="connsiteX6" fmla="*/ 58655 w 65808"/>
                  <a:gd name="connsiteY6" fmla="*/ 5143 h 11726"/>
                  <a:gd name="connsiteX7" fmla="*/ 29508 w 65808"/>
                  <a:gd name="connsiteY7" fmla="*/ 2572 h 11726"/>
                  <a:gd name="connsiteX8" fmla="*/ 65798 w 65808"/>
                  <a:gd name="connsiteY8" fmla="*/ 3524 h 11726"/>
                  <a:gd name="connsiteX9" fmla="*/ 51225 w 65808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5808" h="11726">
                    <a:moveTo>
                      <a:pt x="51225" y="953"/>
                    </a:moveTo>
                    <a:cubicBezTo>
                      <a:pt x="37509" y="1143"/>
                      <a:pt x="35128" y="0"/>
                      <a:pt x="22174" y="0"/>
                    </a:cubicBezTo>
                    <a:cubicBezTo>
                      <a:pt x="19983" y="1905"/>
                      <a:pt x="23412" y="3238"/>
                      <a:pt x="29603" y="4191"/>
                    </a:cubicBezTo>
                    <a:cubicBezTo>
                      <a:pt x="6839" y="3715"/>
                      <a:pt x="-2686" y="4858"/>
                      <a:pt x="647" y="7429"/>
                    </a:cubicBezTo>
                    <a:cubicBezTo>
                      <a:pt x="5886" y="10001"/>
                      <a:pt x="5791" y="9049"/>
                      <a:pt x="838" y="11621"/>
                    </a:cubicBezTo>
                    <a:cubicBezTo>
                      <a:pt x="35414" y="12382"/>
                      <a:pt x="34080" y="8858"/>
                      <a:pt x="44177" y="6763"/>
                    </a:cubicBezTo>
                    <a:cubicBezTo>
                      <a:pt x="47320" y="6001"/>
                      <a:pt x="50463" y="5334"/>
                      <a:pt x="58655" y="5143"/>
                    </a:cubicBezTo>
                    <a:cubicBezTo>
                      <a:pt x="56559" y="3429"/>
                      <a:pt x="26555" y="4858"/>
                      <a:pt x="29508" y="2572"/>
                    </a:cubicBezTo>
                    <a:cubicBezTo>
                      <a:pt x="42557" y="-381"/>
                      <a:pt x="49606" y="4096"/>
                      <a:pt x="65798" y="3524"/>
                    </a:cubicBezTo>
                    <a:cubicBezTo>
                      <a:pt x="66084" y="2096"/>
                      <a:pt x="60369" y="1333"/>
                      <a:pt x="51225" y="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4" name="Vrije vorm: vorm 18443">
                <a:extLst>
                  <a:ext uri="{FF2B5EF4-FFF2-40B4-BE49-F238E27FC236}">
                    <a16:creationId xmlns:a16="http://schemas.microsoft.com/office/drawing/2014/main" id="{319559FE-3A6C-5FDA-1D31-6C0C15217E9B}"/>
                  </a:ext>
                </a:extLst>
              </p:cNvPr>
              <p:cNvSpPr/>
              <p:nvPr/>
            </p:nvSpPr>
            <p:spPr>
              <a:xfrm>
                <a:off x="8997417" y="3774187"/>
                <a:ext cx="145065" cy="7258"/>
              </a:xfrm>
              <a:custGeom>
                <a:avLst/>
                <a:gdLst>
                  <a:gd name="connsiteX0" fmla="*/ 137731 w 145065"/>
                  <a:gd name="connsiteY0" fmla="*/ 1490 h 7258"/>
                  <a:gd name="connsiteX1" fmla="*/ 130492 w 145065"/>
                  <a:gd name="connsiteY1" fmla="*/ 1490 h 7258"/>
                  <a:gd name="connsiteX2" fmla="*/ 101441 w 145065"/>
                  <a:gd name="connsiteY2" fmla="*/ 633 h 7258"/>
                  <a:gd name="connsiteX3" fmla="*/ 79819 w 145065"/>
                  <a:gd name="connsiteY3" fmla="*/ 3872 h 7258"/>
                  <a:gd name="connsiteX4" fmla="*/ 0 w 145065"/>
                  <a:gd name="connsiteY4" fmla="*/ 347 h 7258"/>
                  <a:gd name="connsiteX5" fmla="*/ 21812 w 145065"/>
                  <a:gd name="connsiteY5" fmla="*/ 2062 h 7258"/>
                  <a:gd name="connsiteX6" fmla="*/ 43529 w 145065"/>
                  <a:gd name="connsiteY6" fmla="*/ 2062 h 7258"/>
                  <a:gd name="connsiteX7" fmla="*/ 123349 w 145065"/>
                  <a:gd name="connsiteY7" fmla="*/ 5586 h 7258"/>
                  <a:gd name="connsiteX8" fmla="*/ 145066 w 145065"/>
                  <a:gd name="connsiteY8" fmla="*/ 4824 h 7258"/>
                  <a:gd name="connsiteX9" fmla="*/ 145066 w 145065"/>
                  <a:gd name="connsiteY9" fmla="*/ 2348 h 7258"/>
                  <a:gd name="connsiteX10" fmla="*/ 137827 w 145065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5065" h="7258">
                    <a:moveTo>
                      <a:pt x="137731" y="1490"/>
                    </a:moveTo>
                    <a:cubicBezTo>
                      <a:pt x="135255" y="1490"/>
                      <a:pt x="132778" y="1490"/>
                      <a:pt x="130492" y="1490"/>
                    </a:cubicBezTo>
                    <a:cubicBezTo>
                      <a:pt x="116776" y="1681"/>
                      <a:pt x="114395" y="538"/>
                      <a:pt x="101441" y="633"/>
                    </a:cubicBezTo>
                    <a:cubicBezTo>
                      <a:pt x="107823" y="3300"/>
                      <a:pt x="90392" y="3205"/>
                      <a:pt x="79819" y="3872"/>
                    </a:cubicBezTo>
                    <a:cubicBezTo>
                      <a:pt x="78676" y="347"/>
                      <a:pt x="16288" y="-605"/>
                      <a:pt x="0" y="347"/>
                    </a:cubicBezTo>
                    <a:cubicBezTo>
                      <a:pt x="5810" y="1110"/>
                      <a:pt x="19812" y="919"/>
                      <a:pt x="21812" y="2062"/>
                    </a:cubicBezTo>
                    <a:cubicBezTo>
                      <a:pt x="29051" y="2062"/>
                      <a:pt x="36195" y="2062"/>
                      <a:pt x="43529" y="2062"/>
                    </a:cubicBezTo>
                    <a:cubicBezTo>
                      <a:pt x="42005" y="10539"/>
                      <a:pt x="83439" y="6253"/>
                      <a:pt x="123349" y="5586"/>
                    </a:cubicBezTo>
                    <a:cubicBezTo>
                      <a:pt x="124492" y="4634"/>
                      <a:pt x="136588" y="4920"/>
                      <a:pt x="145066" y="4824"/>
                    </a:cubicBezTo>
                    <a:cubicBezTo>
                      <a:pt x="145066" y="3967"/>
                      <a:pt x="145066" y="3110"/>
                      <a:pt x="145066" y="2348"/>
                    </a:cubicBezTo>
                    <a:cubicBezTo>
                      <a:pt x="140684" y="2348"/>
                      <a:pt x="136493" y="2253"/>
                      <a:pt x="137827" y="149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5" name="Vrije vorm: vorm 18444">
                <a:extLst>
                  <a:ext uri="{FF2B5EF4-FFF2-40B4-BE49-F238E27FC236}">
                    <a16:creationId xmlns:a16="http://schemas.microsoft.com/office/drawing/2014/main" id="{AEF4CC7B-CFAA-9EDA-0B43-9CF4560E146D}"/>
                  </a:ext>
                </a:extLst>
              </p:cNvPr>
              <p:cNvSpPr/>
              <p:nvPr/>
            </p:nvSpPr>
            <p:spPr>
              <a:xfrm>
                <a:off x="9164016" y="3776579"/>
                <a:ext cx="31072" cy="3583"/>
              </a:xfrm>
              <a:custGeom>
                <a:avLst/>
                <a:gdLst>
                  <a:gd name="connsiteX0" fmla="*/ 14566 w 31072"/>
                  <a:gd name="connsiteY0" fmla="*/ 51 h 3583"/>
                  <a:gd name="connsiteX1" fmla="*/ 14566 w 31072"/>
                  <a:gd name="connsiteY1" fmla="*/ 2528 h 3583"/>
                  <a:gd name="connsiteX2" fmla="*/ 88 w 31072"/>
                  <a:gd name="connsiteY2" fmla="*/ 2528 h 3583"/>
                  <a:gd name="connsiteX3" fmla="*/ 29044 w 31072"/>
                  <a:gd name="connsiteY3" fmla="*/ 1766 h 3583"/>
                  <a:gd name="connsiteX4" fmla="*/ 14471 w 31072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072" h="3583">
                    <a:moveTo>
                      <a:pt x="14566" y="51"/>
                    </a:moveTo>
                    <a:cubicBezTo>
                      <a:pt x="11804" y="1194"/>
                      <a:pt x="5899" y="1480"/>
                      <a:pt x="14566" y="2528"/>
                    </a:cubicBezTo>
                    <a:cubicBezTo>
                      <a:pt x="9709" y="2528"/>
                      <a:pt x="4946" y="2528"/>
                      <a:pt x="88" y="2528"/>
                    </a:cubicBezTo>
                    <a:cubicBezTo>
                      <a:pt x="-2198" y="3957"/>
                      <a:pt x="40760" y="4147"/>
                      <a:pt x="29044" y="1766"/>
                    </a:cubicBezTo>
                    <a:cubicBezTo>
                      <a:pt x="28187" y="718"/>
                      <a:pt x="26758" y="-234"/>
                      <a:pt x="14471" y="5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6" name="Vrije vorm: vorm 18445">
                <a:extLst>
                  <a:ext uri="{FF2B5EF4-FFF2-40B4-BE49-F238E27FC236}">
                    <a16:creationId xmlns:a16="http://schemas.microsoft.com/office/drawing/2014/main" id="{FFB16F39-7C73-FAAB-E84B-12CCE5E2947C}"/>
                  </a:ext>
                </a:extLst>
              </p:cNvPr>
              <p:cNvSpPr/>
              <p:nvPr/>
            </p:nvSpPr>
            <p:spPr>
              <a:xfrm>
                <a:off x="8731667" y="1945735"/>
                <a:ext cx="11679" cy="2987"/>
              </a:xfrm>
              <a:custGeom>
                <a:avLst/>
                <a:gdLst>
                  <a:gd name="connsiteX0" fmla="*/ 11432 w 11679"/>
                  <a:gd name="connsiteY0" fmla="*/ 2953 h 2987"/>
                  <a:gd name="connsiteX1" fmla="*/ 8575 w 11679"/>
                  <a:gd name="connsiteY1" fmla="*/ 0 h 2987"/>
                  <a:gd name="connsiteX2" fmla="*/ 98 w 11679"/>
                  <a:gd name="connsiteY2" fmla="*/ 667 h 2987"/>
                  <a:gd name="connsiteX3" fmla="*/ 11528 w 11679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79" h="2987">
                    <a:moveTo>
                      <a:pt x="11432" y="2953"/>
                    </a:moveTo>
                    <a:cubicBezTo>
                      <a:pt x="12576" y="1429"/>
                      <a:pt x="9432" y="953"/>
                      <a:pt x="8575" y="0"/>
                    </a:cubicBezTo>
                    <a:cubicBezTo>
                      <a:pt x="6289" y="381"/>
                      <a:pt x="4003" y="762"/>
                      <a:pt x="98" y="667"/>
                    </a:cubicBezTo>
                    <a:cubicBezTo>
                      <a:pt x="-760" y="2572"/>
                      <a:pt x="4098" y="3143"/>
                      <a:pt x="11528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7" name="Vrije vorm: vorm 18446">
                <a:extLst>
                  <a:ext uri="{FF2B5EF4-FFF2-40B4-BE49-F238E27FC236}">
                    <a16:creationId xmlns:a16="http://schemas.microsoft.com/office/drawing/2014/main" id="{0B8FB2DC-562D-F194-00AA-227346543202}"/>
                  </a:ext>
                </a:extLst>
              </p:cNvPr>
              <p:cNvSpPr/>
              <p:nvPr/>
            </p:nvSpPr>
            <p:spPr>
              <a:xfrm>
                <a:off x="8796608" y="1959493"/>
                <a:ext cx="20405" cy="4454"/>
              </a:xfrm>
              <a:custGeom>
                <a:avLst/>
                <a:gdLst>
                  <a:gd name="connsiteX0" fmla="*/ 6213 w 20405"/>
                  <a:gd name="connsiteY0" fmla="*/ 4434 h 4454"/>
                  <a:gd name="connsiteX1" fmla="*/ 20406 w 20405"/>
                  <a:gd name="connsiteY1" fmla="*/ 3101 h 4454"/>
                  <a:gd name="connsiteX2" fmla="*/ 498 w 20405"/>
                  <a:gd name="connsiteY2" fmla="*/ 720 h 4454"/>
                  <a:gd name="connsiteX3" fmla="*/ 6213 w 2040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405" h="4454">
                    <a:moveTo>
                      <a:pt x="6213" y="4434"/>
                    </a:moveTo>
                    <a:cubicBezTo>
                      <a:pt x="13262" y="4625"/>
                      <a:pt x="14976" y="3387"/>
                      <a:pt x="20406" y="3101"/>
                    </a:cubicBezTo>
                    <a:cubicBezTo>
                      <a:pt x="19644" y="815"/>
                      <a:pt x="8595" y="-1090"/>
                      <a:pt x="498" y="720"/>
                    </a:cubicBezTo>
                    <a:cubicBezTo>
                      <a:pt x="-1883" y="3101"/>
                      <a:pt x="4975" y="3006"/>
                      <a:pt x="6213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8" name="Vrije vorm: vorm 18447">
                <a:extLst>
                  <a:ext uri="{FF2B5EF4-FFF2-40B4-BE49-F238E27FC236}">
                    <a16:creationId xmlns:a16="http://schemas.microsoft.com/office/drawing/2014/main" id="{D020E411-BAF2-1DA5-8FC4-3BF029AEE19B}"/>
                  </a:ext>
                </a:extLst>
              </p:cNvPr>
              <p:cNvSpPr/>
              <p:nvPr/>
            </p:nvSpPr>
            <p:spPr>
              <a:xfrm>
                <a:off x="8655469" y="1958689"/>
                <a:ext cx="42481" cy="7659"/>
              </a:xfrm>
              <a:custGeom>
                <a:avLst/>
                <a:gdLst>
                  <a:gd name="connsiteX0" fmla="*/ 42482 w 42481"/>
                  <a:gd name="connsiteY0" fmla="*/ 4477 h 7659"/>
                  <a:gd name="connsiteX1" fmla="*/ 39624 w 42481"/>
                  <a:gd name="connsiteY1" fmla="*/ 4477 h 7659"/>
                  <a:gd name="connsiteX2" fmla="*/ 33909 w 42481"/>
                  <a:gd name="connsiteY2" fmla="*/ 4477 h 7659"/>
                  <a:gd name="connsiteX3" fmla="*/ 33909 w 42481"/>
                  <a:gd name="connsiteY3" fmla="*/ 1524 h 7659"/>
                  <a:gd name="connsiteX4" fmla="*/ 22574 w 42481"/>
                  <a:gd name="connsiteY4" fmla="*/ 0 h 7659"/>
                  <a:gd name="connsiteX5" fmla="*/ 2762 w 42481"/>
                  <a:gd name="connsiteY5" fmla="*/ 2858 h 7659"/>
                  <a:gd name="connsiteX6" fmla="*/ 5620 w 42481"/>
                  <a:gd name="connsiteY6" fmla="*/ 5810 h 7659"/>
                  <a:gd name="connsiteX7" fmla="*/ 0 w 42481"/>
                  <a:gd name="connsiteY7" fmla="*/ 6477 h 7659"/>
                  <a:gd name="connsiteX8" fmla="*/ 42482 w 42481"/>
                  <a:gd name="connsiteY8" fmla="*/ 4572 h 76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2481" h="7659">
                    <a:moveTo>
                      <a:pt x="42482" y="4477"/>
                    </a:moveTo>
                    <a:cubicBezTo>
                      <a:pt x="41529" y="4477"/>
                      <a:pt x="40577" y="4477"/>
                      <a:pt x="39624" y="4477"/>
                    </a:cubicBezTo>
                    <a:cubicBezTo>
                      <a:pt x="37719" y="4477"/>
                      <a:pt x="35814" y="4477"/>
                      <a:pt x="33909" y="4477"/>
                    </a:cubicBezTo>
                    <a:cubicBezTo>
                      <a:pt x="33909" y="3524"/>
                      <a:pt x="33909" y="2477"/>
                      <a:pt x="33909" y="1524"/>
                    </a:cubicBezTo>
                    <a:cubicBezTo>
                      <a:pt x="27527" y="1715"/>
                      <a:pt x="23241" y="1238"/>
                      <a:pt x="22574" y="0"/>
                    </a:cubicBezTo>
                    <a:cubicBezTo>
                      <a:pt x="18574" y="3143"/>
                      <a:pt x="17145" y="2477"/>
                      <a:pt x="2762" y="2858"/>
                    </a:cubicBezTo>
                    <a:cubicBezTo>
                      <a:pt x="3048" y="4000"/>
                      <a:pt x="1429" y="5715"/>
                      <a:pt x="5620" y="5810"/>
                    </a:cubicBezTo>
                    <a:cubicBezTo>
                      <a:pt x="5620" y="6572"/>
                      <a:pt x="2096" y="6382"/>
                      <a:pt x="0" y="6477"/>
                    </a:cubicBezTo>
                    <a:cubicBezTo>
                      <a:pt x="13716" y="8287"/>
                      <a:pt x="32957" y="8287"/>
                      <a:pt x="42482" y="457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49" name="Vrije vorm: vorm 18448">
                <a:extLst>
                  <a:ext uri="{FF2B5EF4-FFF2-40B4-BE49-F238E27FC236}">
                    <a16:creationId xmlns:a16="http://schemas.microsoft.com/office/drawing/2014/main" id="{50017297-A61C-D273-6335-6F748604E201}"/>
                  </a:ext>
                </a:extLst>
              </p:cNvPr>
              <p:cNvSpPr/>
              <p:nvPr/>
            </p:nvSpPr>
            <p:spPr>
              <a:xfrm>
                <a:off x="8309838" y="1969928"/>
                <a:ext cx="11303" cy="2952"/>
              </a:xfrm>
              <a:custGeom>
                <a:avLst/>
                <a:gdLst>
                  <a:gd name="connsiteX0" fmla="*/ 11303 w 11303"/>
                  <a:gd name="connsiteY0" fmla="*/ 2953 h 2952"/>
                  <a:gd name="connsiteX1" fmla="*/ 11303 w 11303"/>
                  <a:gd name="connsiteY1" fmla="*/ 0 h 2952"/>
                  <a:gd name="connsiteX2" fmla="*/ 11303 w 1130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303" h="2952">
                    <a:moveTo>
                      <a:pt x="11303" y="2953"/>
                    </a:moveTo>
                    <a:cubicBezTo>
                      <a:pt x="11303" y="2000"/>
                      <a:pt x="11303" y="952"/>
                      <a:pt x="11303" y="0"/>
                    </a:cubicBezTo>
                    <a:cubicBezTo>
                      <a:pt x="-984" y="1048"/>
                      <a:pt x="-6318" y="2381"/>
                      <a:pt x="1130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0" name="Vrije vorm: vorm 18449">
                <a:extLst>
                  <a:ext uri="{FF2B5EF4-FFF2-40B4-BE49-F238E27FC236}">
                    <a16:creationId xmlns:a16="http://schemas.microsoft.com/office/drawing/2014/main" id="{BADC20F7-C8E3-5029-CA01-54F0A2D67DAA}"/>
                  </a:ext>
                </a:extLst>
              </p:cNvPr>
              <p:cNvSpPr/>
              <p:nvPr/>
            </p:nvSpPr>
            <p:spPr>
              <a:xfrm>
                <a:off x="8927408" y="1936660"/>
                <a:ext cx="67913" cy="22219"/>
              </a:xfrm>
              <a:custGeom>
                <a:avLst/>
                <a:gdLst>
                  <a:gd name="connsiteX0" fmla="*/ 16764 w 67913"/>
                  <a:gd name="connsiteY0" fmla="*/ 2407 h 22219"/>
                  <a:gd name="connsiteX1" fmla="*/ 33909 w 67913"/>
                  <a:gd name="connsiteY1" fmla="*/ 8408 h 22219"/>
                  <a:gd name="connsiteX2" fmla="*/ 0 w 67913"/>
                  <a:gd name="connsiteY2" fmla="*/ 16314 h 22219"/>
                  <a:gd name="connsiteX3" fmla="*/ 2953 w 67913"/>
                  <a:gd name="connsiteY3" fmla="*/ 22219 h 22219"/>
                  <a:gd name="connsiteX4" fmla="*/ 20003 w 67913"/>
                  <a:gd name="connsiteY4" fmla="*/ 21648 h 22219"/>
                  <a:gd name="connsiteX5" fmla="*/ 42577 w 67913"/>
                  <a:gd name="connsiteY5" fmla="*/ 12980 h 22219"/>
                  <a:gd name="connsiteX6" fmla="*/ 53816 w 67913"/>
                  <a:gd name="connsiteY6" fmla="*/ 6408 h 22219"/>
                  <a:gd name="connsiteX7" fmla="*/ 67913 w 67913"/>
                  <a:gd name="connsiteY7" fmla="*/ 597 h 22219"/>
                  <a:gd name="connsiteX8" fmla="*/ 65056 w 67913"/>
                  <a:gd name="connsiteY8" fmla="*/ 216 h 22219"/>
                  <a:gd name="connsiteX9" fmla="*/ 20193 w 67913"/>
                  <a:gd name="connsiteY9" fmla="*/ 26 h 22219"/>
                  <a:gd name="connsiteX10" fmla="*/ 16859 w 67913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7913" h="22219">
                    <a:moveTo>
                      <a:pt x="16764" y="2407"/>
                    </a:moveTo>
                    <a:cubicBezTo>
                      <a:pt x="27146" y="3264"/>
                      <a:pt x="31433" y="5550"/>
                      <a:pt x="33909" y="8408"/>
                    </a:cubicBezTo>
                    <a:cubicBezTo>
                      <a:pt x="19812" y="10694"/>
                      <a:pt x="19431" y="19743"/>
                      <a:pt x="0" y="16314"/>
                    </a:cubicBezTo>
                    <a:cubicBezTo>
                      <a:pt x="381" y="19266"/>
                      <a:pt x="1429" y="21457"/>
                      <a:pt x="2953" y="22219"/>
                    </a:cubicBezTo>
                    <a:cubicBezTo>
                      <a:pt x="4572" y="19838"/>
                      <a:pt x="13716" y="21267"/>
                      <a:pt x="20003" y="21648"/>
                    </a:cubicBezTo>
                    <a:cubicBezTo>
                      <a:pt x="23241" y="17647"/>
                      <a:pt x="44005" y="18219"/>
                      <a:pt x="42577" y="12980"/>
                    </a:cubicBezTo>
                    <a:cubicBezTo>
                      <a:pt x="61627" y="13361"/>
                      <a:pt x="60293" y="9456"/>
                      <a:pt x="53816" y="6408"/>
                    </a:cubicBezTo>
                    <a:cubicBezTo>
                      <a:pt x="58388" y="4407"/>
                      <a:pt x="61532" y="2121"/>
                      <a:pt x="67913" y="597"/>
                    </a:cubicBezTo>
                    <a:cubicBezTo>
                      <a:pt x="66770" y="597"/>
                      <a:pt x="66008" y="407"/>
                      <a:pt x="65056" y="216"/>
                    </a:cubicBezTo>
                    <a:cubicBezTo>
                      <a:pt x="50101" y="121"/>
                      <a:pt x="35147" y="-69"/>
                      <a:pt x="20193" y="26"/>
                    </a:cubicBezTo>
                    <a:cubicBezTo>
                      <a:pt x="21908" y="883"/>
                      <a:pt x="22765" y="1645"/>
                      <a:pt x="16859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1" name="Vrije vorm: vorm 18450">
                <a:extLst>
                  <a:ext uri="{FF2B5EF4-FFF2-40B4-BE49-F238E27FC236}">
                    <a16:creationId xmlns:a16="http://schemas.microsoft.com/office/drawing/2014/main" id="{1EC2D8A8-3FA4-23EE-6B11-0FCD1870D4A6}"/>
                  </a:ext>
                </a:extLst>
              </p:cNvPr>
              <p:cNvSpPr/>
              <p:nvPr/>
            </p:nvSpPr>
            <p:spPr>
              <a:xfrm>
                <a:off x="8859495" y="1936972"/>
                <a:ext cx="81915" cy="25367"/>
              </a:xfrm>
              <a:custGeom>
                <a:avLst/>
                <a:gdLst>
                  <a:gd name="connsiteX0" fmla="*/ 5620 w 81915"/>
                  <a:gd name="connsiteY0" fmla="*/ 23717 h 25367"/>
                  <a:gd name="connsiteX1" fmla="*/ 45339 w 81915"/>
                  <a:gd name="connsiteY1" fmla="*/ 24765 h 25367"/>
                  <a:gd name="connsiteX2" fmla="*/ 53721 w 81915"/>
                  <a:gd name="connsiteY2" fmla="*/ 13716 h 25367"/>
                  <a:gd name="connsiteX3" fmla="*/ 81915 w 81915"/>
                  <a:gd name="connsiteY3" fmla="*/ 5810 h 25367"/>
                  <a:gd name="connsiteX4" fmla="*/ 73819 w 81915"/>
                  <a:gd name="connsiteY4" fmla="*/ 0 h 25367"/>
                  <a:gd name="connsiteX5" fmla="*/ 54197 w 81915"/>
                  <a:gd name="connsiteY5" fmla="*/ 286 h 25367"/>
                  <a:gd name="connsiteX6" fmla="*/ 56293 w 81915"/>
                  <a:gd name="connsiteY6" fmla="*/ 476 h 25367"/>
                  <a:gd name="connsiteX7" fmla="*/ 39433 w 81915"/>
                  <a:gd name="connsiteY7" fmla="*/ 7715 h 25367"/>
                  <a:gd name="connsiteX8" fmla="*/ 48006 w 81915"/>
                  <a:gd name="connsiteY8" fmla="*/ 10763 h 25367"/>
                  <a:gd name="connsiteX9" fmla="*/ 14097 w 81915"/>
                  <a:gd name="connsiteY9" fmla="*/ 19431 h 25367"/>
                  <a:gd name="connsiteX10" fmla="*/ 0 w 81915"/>
                  <a:gd name="connsiteY10" fmla="*/ 21527 h 25367"/>
                  <a:gd name="connsiteX11" fmla="*/ 5715 w 81915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1915" h="25367">
                    <a:moveTo>
                      <a:pt x="5620" y="23717"/>
                    </a:moveTo>
                    <a:cubicBezTo>
                      <a:pt x="20383" y="24289"/>
                      <a:pt x="29623" y="26384"/>
                      <a:pt x="45339" y="24765"/>
                    </a:cubicBezTo>
                    <a:cubicBezTo>
                      <a:pt x="44291" y="21622"/>
                      <a:pt x="48958" y="18193"/>
                      <a:pt x="53721" y="13716"/>
                    </a:cubicBezTo>
                    <a:cubicBezTo>
                      <a:pt x="71628" y="14764"/>
                      <a:pt x="73057" y="9144"/>
                      <a:pt x="81915" y="5810"/>
                    </a:cubicBezTo>
                    <a:cubicBezTo>
                      <a:pt x="71628" y="5620"/>
                      <a:pt x="72866" y="2572"/>
                      <a:pt x="73819" y="0"/>
                    </a:cubicBezTo>
                    <a:cubicBezTo>
                      <a:pt x="67247" y="0"/>
                      <a:pt x="60674" y="191"/>
                      <a:pt x="54197" y="286"/>
                    </a:cubicBezTo>
                    <a:cubicBezTo>
                      <a:pt x="54959" y="286"/>
                      <a:pt x="55721" y="286"/>
                      <a:pt x="56293" y="476"/>
                    </a:cubicBezTo>
                    <a:cubicBezTo>
                      <a:pt x="56483" y="2381"/>
                      <a:pt x="41815" y="4381"/>
                      <a:pt x="39433" y="7715"/>
                    </a:cubicBezTo>
                    <a:cubicBezTo>
                      <a:pt x="46863" y="7525"/>
                      <a:pt x="48768" y="8763"/>
                      <a:pt x="48006" y="10763"/>
                    </a:cubicBezTo>
                    <a:cubicBezTo>
                      <a:pt x="30480" y="9906"/>
                      <a:pt x="5048" y="13335"/>
                      <a:pt x="14097" y="19431"/>
                    </a:cubicBezTo>
                    <a:cubicBezTo>
                      <a:pt x="7715" y="19717"/>
                      <a:pt x="5144" y="20955"/>
                      <a:pt x="0" y="21527"/>
                    </a:cubicBezTo>
                    <a:cubicBezTo>
                      <a:pt x="1429" y="22384"/>
                      <a:pt x="3048" y="23241"/>
                      <a:pt x="5715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2" name="Vrije vorm: vorm 18451">
                <a:extLst>
                  <a:ext uri="{FF2B5EF4-FFF2-40B4-BE49-F238E27FC236}">
                    <a16:creationId xmlns:a16="http://schemas.microsoft.com/office/drawing/2014/main" id="{1A75F8B6-F72F-19D3-8FA6-9072824D078F}"/>
                  </a:ext>
                </a:extLst>
              </p:cNvPr>
              <p:cNvSpPr/>
              <p:nvPr/>
            </p:nvSpPr>
            <p:spPr>
              <a:xfrm>
                <a:off x="8632281" y="1952497"/>
                <a:ext cx="22751" cy="8191"/>
              </a:xfrm>
              <a:custGeom>
                <a:avLst/>
                <a:gdLst>
                  <a:gd name="connsiteX0" fmla="*/ 17474 w 22751"/>
                  <a:gd name="connsiteY0" fmla="*/ 8096 h 8191"/>
                  <a:gd name="connsiteX1" fmla="*/ 17379 w 22751"/>
                  <a:gd name="connsiteY1" fmla="*/ 0 h 8191"/>
                  <a:gd name="connsiteX2" fmla="*/ 14616 w 22751"/>
                  <a:gd name="connsiteY2" fmla="*/ 0 h 8191"/>
                  <a:gd name="connsiteX3" fmla="*/ 17474 w 22751"/>
                  <a:gd name="connsiteY3" fmla="*/ 2286 h 8191"/>
                  <a:gd name="connsiteX4" fmla="*/ 6139 w 22751"/>
                  <a:gd name="connsiteY4" fmla="*/ 1429 h 8191"/>
                  <a:gd name="connsiteX5" fmla="*/ 17569 w 22751"/>
                  <a:gd name="connsiteY5" fmla="*/ 8192 h 8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51" h="8191">
                    <a:moveTo>
                      <a:pt x="17474" y="8096"/>
                    </a:moveTo>
                    <a:cubicBezTo>
                      <a:pt x="24141" y="5239"/>
                      <a:pt x="24903" y="2286"/>
                      <a:pt x="17379" y="0"/>
                    </a:cubicBezTo>
                    <a:cubicBezTo>
                      <a:pt x="16426" y="0"/>
                      <a:pt x="15474" y="0"/>
                      <a:pt x="14616" y="0"/>
                    </a:cubicBezTo>
                    <a:cubicBezTo>
                      <a:pt x="14807" y="953"/>
                      <a:pt x="18236" y="1048"/>
                      <a:pt x="17474" y="2286"/>
                    </a:cubicBezTo>
                    <a:cubicBezTo>
                      <a:pt x="12521" y="2286"/>
                      <a:pt x="8616" y="2096"/>
                      <a:pt x="6139" y="1429"/>
                    </a:cubicBezTo>
                    <a:cubicBezTo>
                      <a:pt x="-6910" y="4763"/>
                      <a:pt x="2710" y="6668"/>
                      <a:pt x="17569" y="81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3" name="Vrije vorm: vorm 18452">
                <a:extLst>
                  <a:ext uri="{FF2B5EF4-FFF2-40B4-BE49-F238E27FC236}">
                    <a16:creationId xmlns:a16="http://schemas.microsoft.com/office/drawing/2014/main" id="{49D99D0A-B4EB-84BA-8204-7DA9DEEDA605}"/>
                  </a:ext>
                </a:extLst>
              </p:cNvPr>
              <p:cNvSpPr/>
              <p:nvPr/>
            </p:nvSpPr>
            <p:spPr>
              <a:xfrm>
                <a:off x="8281198" y="1954307"/>
                <a:ext cx="328947" cy="37459"/>
              </a:xfrm>
              <a:custGeom>
                <a:avLst/>
                <a:gdLst>
                  <a:gd name="connsiteX0" fmla="*/ 5749 w 328947"/>
                  <a:gd name="connsiteY0" fmla="*/ 10954 h 37459"/>
                  <a:gd name="connsiteX1" fmla="*/ 19846 w 328947"/>
                  <a:gd name="connsiteY1" fmla="*/ 8858 h 37459"/>
                  <a:gd name="connsiteX2" fmla="*/ 28419 w 328947"/>
                  <a:gd name="connsiteY2" fmla="*/ 11906 h 37459"/>
                  <a:gd name="connsiteX3" fmla="*/ 39754 w 328947"/>
                  <a:gd name="connsiteY3" fmla="*/ 9811 h 37459"/>
                  <a:gd name="connsiteX4" fmla="*/ 73853 w 328947"/>
                  <a:gd name="connsiteY4" fmla="*/ 16002 h 37459"/>
                  <a:gd name="connsiteX5" fmla="*/ 79568 w 328947"/>
                  <a:gd name="connsiteY5" fmla="*/ 16002 h 37459"/>
                  <a:gd name="connsiteX6" fmla="*/ 93665 w 328947"/>
                  <a:gd name="connsiteY6" fmla="*/ 13144 h 37459"/>
                  <a:gd name="connsiteX7" fmla="*/ 99380 w 328947"/>
                  <a:gd name="connsiteY7" fmla="*/ 13906 h 37459"/>
                  <a:gd name="connsiteX8" fmla="*/ 96618 w 328947"/>
                  <a:gd name="connsiteY8" fmla="*/ 19050 h 37459"/>
                  <a:gd name="connsiteX9" fmla="*/ 93760 w 328947"/>
                  <a:gd name="connsiteY9" fmla="*/ 21241 h 37459"/>
                  <a:gd name="connsiteX10" fmla="*/ 42802 w 328947"/>
                  <a:gd name="connsiteY10" fmla="*/ 23050 h 37459"/>
                  <a:gd name="connsiteX11" fmla="*/ 59947 w 328947"/>
                  <a:gd name="connsiteY11" fmla="*/ 28385 h 37459"/>
                  <a:gd name="connsiteX12" fmla="*/ 57089 w 328947"/>
                  <a:gd name="connsiteY12" fmla="*/ 26860 h 37459"/>
                  <a:gd name="connsiteX13" fmla="*/ 108048 w 328947"/>
                  <a:gd name="connsiteY13" fmla="*/ 23527 h 37459"/>
                  <a:gd name="connsiteX14" fmla="*/ 108048 w 328947"/>
                  <a:gd name="connsiteY14" fmla="*/ 22765 h 37459"/>
                  <a:gd name="connsiteX15" fmla="*/ 99475 w 328947"/>
                  <a:gd name="connsiteY15" fmla="*/ 19050 h 37459"/>
                  <a:gd name="connsiteX16" fmla="*/ 102238 w 328947"/>
                  <a:gd name="connsiteY16" fmla="*/ 17621 h 37459"/>
                  <a:gd name="connsiteX17" fmla="*/ 113668 w 328947"/>
                  <a:gd name="connsiteY17" fmla="*/ 19907 h 37459"/>
                  <a:gd name="connsiteX18" fmla="*/ 110905 w 328947"/>
                  <a:gd name="connsiteY18" fmla="*/ 24289 h 37459"/>
                  <a:gd name="connsiteX19" fmla="*/ 113763 w 328947"/>
                  <a:gd name="connsiteY19" fmla="*/ 26575 h 37459"/>
                  <a:gd name="connsiteX20" fmla="*/ 102428 w 328947"/>
                  <a:gd name="connsiteY20" fmla="*/ 27242 h 37459"/>
                  <a:gd name="connsiteX21" fmla="*/ 96808 w 328947"/>
                  <a:gd name="connsiteY21" fmla="*/ 29432 h 37459"/>
                  <a:gd name="connsiteX22" fmla="*/ 113858 w 328947"/>
                  <a:gd name="connsiteY22" fmla="*/ 31052 h 37459"/>
                  <a:gd name="connsiteX23" fmla="*/ 119478 w 328947"/>
                  <a:gd name="connsiteY23" fmla="*/ 29623 h 37459"/>
                  <a:gd name="connsiteX24" fmla="*/ 122335 w 328947"/>
                  <a:gd name="connsiteY24" fmla="*/ 26670 h 37459"/>
                  <a:gd name="connsiteX25" fmla="*/ 130908 w 328947"/>
                  <a:gd name="connsiteY25" fmla="*/ 30385 h 37459"/>
                  <a:gd name="connsiteX26" fmla="*/ 128050 w 328947"/>
                  <a:gd name="connsiteY26" fmla="*/ 31814 h 37459"/>
                  <a:gd name="connsiteX27" fmla="*/ 145100 w 328947"/>
                  <a:gd name="connsiteY27" fmla="*/ 32671 h 37459"/>
                  <a:gd name="connsiteX28" fmla="*/ 167770 w 328947"/>
                  <a:gd name="connsiteY28" fmla="*/ 35814 h 37459"/>
                  <a:gd name="connsiteX29" fmla="*/ 170627 w 328947"/>
                  <a:gd name="connsiteY29" fmla="*/ 36576 h 37459"/>
                  <a:gd name="connsiteX30" fmla="*/ 181962 w 328947"/>
                  <a:gd name="connsiteY30" fmla="*/ 36576 h 37459"/>
                  <a:gd name="connsiteX31" fmla="*/ 173389 w 328947"/>
                  <a:gd name="connsiteY31" fmla="*/ 32099 h 37459"/>
                  <a:gd name="connsiteX32" fmla="*/ 184724 w 328947"/>
                  <a:gd name="connsiteY32" fmla="*/ 30671 h 37459"/>
                  <a:gd name="connsiteX33" fmla="*/ 184724 w 328947"/>
                  <a:gd name="connsiteY33" fmla="*/ 25527 h 37459"/>
                  <a:gd name="connsiteX34" fmla="*/ 176247 w 328947"/>
                  <a:gd name="connsiteY34" fmla="*/ 24765 h 37459"/>
                  <a:gd name="connsiteX35" fmla="*/ 170532 w 328947"/>
                  <a:gd name="connsiteY35" fmla="*/ 23241 h 37459"/>
                  <a:gd name="connsiteX36" fmla="*/ 164912 w 328947"/>
                  <a:gd name="connsiteY36" fmla="*/ 24670 h 37459"/>
                  <a:gd name="connsiteX37" fmla="*/ 164912 w 328947"/>
                  <a:gd name="connsiteY37" fmla="*/ 29813 h 37459"/>
                  <a:gd name="connsiteX38" fmla="*/ 156340 w 328947"/>
                  <a:gd name="connsiteY38" fmla="*/ 25337 h 37459"/>
                  <a:gd name="connsiteX39" fmla="*/ 153482 w 328947"/>
                  <a:gd name="connsiteY39" fmla="*/ 23813 h 37459"/>
                  <a:gd name="connsiteX40" fmla="*/ 125193 w 328947"/>
                  <a:gd name="connsiteY40" fmla="*/ 23622 h 37459"/>
                  <a:gd name="connsiteX41" fmla="*/ 181771 w 328947"/>
                  <a:gd name="connsiteY41" fmla="*/ 17431 h 37459"/>
                  <a:gd name="connsiteX42" fmla="*/ 190153 w 328947"/>
                  <a:gd name="connsiteY42" fmla="*/ 11621 h 37459"/>
                  <a:gd name="connsiteX43" fmla="*/ 175866 w 328947"/>
                  <a:gd name="connsiteY43" fmla="*/ 8573 h 37459"/>
                  <a:gd name="connsiteX44" fmla="*/ 178819 w 328947"/>
                  <a:gd name="connsiteY44" fmla="*/ 11525 h 37459"/>
                  <a:gd name="connsiteX45" fmla="*/ 167389 w 328947"/>
                  <a:gd name="connsiteY45" fmla="*/ 6953 h 37459"/>
                  <a:gd name="connsiteX46" fmla="*/ 212728 w 328947"/>
                  <a:gd name="connsiteY46" fmla="*/ 5048 h 37459"/>
                  <a:gd name="connsiteX47" fmla="*/ 207013 w 328947"/>
                  <a:gd name="connsiteY47" fmla="*/ 3524 h 37459"/>
                  <a:gd name="connsiteX48" fmla="*/ 221205 w 328947"/>
                  <a:gd name="connsiteY48" fmla="*/ 4381 h 37459"/>
                  <a:gd name="connsiteX49" fmla="*/ 283594 w 328947"/>
                  <a:gd name="connsiteY49" fmla="*/ 7048 h 37459"/>
                  <a:gd name="connsiteX50" fmla="*/ 294928 w 328947"/>
                  <a:gd name="connsiteY50" fmla="*/ 5620 h 37459"/>
                  <a:gd name="connsiteX51" fmla="*/ 289213 w 328947"/>
                  <a:gd name="connsiteY51" fmla="*/ 6287 h 37459"/>
                  <a:gd name="connsiteX52" fmla="*/ 328933 w 328947"/>
                  <a:gd name="connsiteY52" fmla="*/ 8096 h 37459"/>
                  <a:gd name="connsiteX53" fmla="*/ 303406 w 328947"/>
                  <a:gd name="connsiteY53" fmla="*/ 3429 h 37459"/>
                  <a:gd name="connsiteX54" fmla="*/ 300548 w 328947"/>
                  <a:gd name="connsiteY54" fmla="*/ 3429 h 37459"/>
                  <a:gd name="connsiteX55" fmla="*/ 202155 w 328947"/>
                  <a:gd name="connsiteY55" fmla="*/ 0 h 37459"/>
                  <a:gd name="connsiteX56" fmla="*/ 155959 w 328947"/>
                  <a:gd name="connsiteY56" fmla="*/ 2000 h 37459"/>
                  <a:gd name="connsiteX57" fmla="*/ 155959 w 328947"/>
                  <a:gd name="connsiteY57" fmla="*/ 3048 h 37459"/>
                  <a:gd name="connsiteX58" fmla="*/ 158911 w 328947"/>
                  <a:gd name="connsiteY58" fmla="*/ 8287 h 37459"/>
                  <a:gd name="connsiteX59" fmla="*/ 164722 w 328947"/>
                  <a:gd name="connsiteY59" fmla="*/ 13525 h 37459"/>
                  <a:gd name="connsiteX60" fmla="*/ 159007 w 328947"/>
                  <a:gd name="connsiteY60" fmla="*/ 10477 h 37459"/>
                  <a:gd name="connsiteX61" fmla="*/ 145005 w 328947"/>
                  <a:gd name="connsiteY61" fmla="*/ 19241 h 37459"/>
                  <a:gd name="connsiteX62" fmla="*/ 127860 w 328947"/>
                  <a:gd name="connsiteY62" fmla="*/ 8763 h 37459"/>
                  <a:gd name="connsiteX63" fmla="*/ 125002 w 328947"/>
                  <a:gd name="connsiteY63" fmla="*/ 9525 h 37459"/>
                  <a:gd name="connsiteX64" fmla="*/ 113668 w 328947"/>
                  <a:gd name="connsiteY64" fmla="*/ 11621 h 37459"/>
                  <a:gd name="connsiteX65" fmla="*/ 113668 w 328947"/>
                  <a:gd name="connsiteY65" fmla="*/ 9430 h 37459"/>
                  <a:gd name="connsiteX66" fmla="*/ 96618 w 328947"/>
                  <a:gd name="connsiteY66" fmla="*/ 5620 h 37459"/>
                  <a:gd name="connsiteX67" fmla="*/ 110810 w 328947"/>
                  <a:gd name="connsiteY67" fmla="*/ 4953 h 37459"/>
                  <a:gd name="connsiteX68" fmla="*/ 110810 w 328947"/>
                  <a:gd name="connsiteY68" fmla="*/ 3810 h 37459"/>
                  <a:gd name="connsiteX69" fmla="*/ 34 w 328947"/>
                  <a:gd name="connsiteY69" fmla="*/ 8001 h 37459"/>
                  <a:gd name="connsiteX70" fmla="*/ 415 w 328947"/>
                  <a:gd name="connsiteY70" fmla="*/ 10096 h 37459"/>
                  <a:gd name="connsiteX71" fmla="*/ 6130 w 328947"/>
                  <a:gd name="connsiteY71" fmla="*/ 10858 h 37459"/>
                  <a:gd name="connsiteX72" fmla="*/ 84997 w 328947"/>
                  <a:gd name="connsiteY72" fmla="*/ 6382 h 37459"/>
                  <a:gd name="connsiteX73" fmla="*/ 84997 w 328947"/>
                  <a:gd name="connsiteY73" fmla="*/ 10858 h 37459"/>
                  <a:gd name="connsiteX74" fmla="*/ 76425 w 328947"/>
                  <a:gd name="connsiteY74" fmla="*/ 6382 h 37459"/>
                  <a:gd name="connsiteX75" fmla="*/ 84902 w 328947"/>
                  <a:gd name="connsiteY75" fmla="*/ 6382 h 374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8947" h="37459">
                    <a:moveTo>
                      <a:pt x="5749" y="10954"/>
                    </a:moveTo>
                    <a:cubicBezTo>
                      <a:pt x="14703" y="11335"/>
                      <a:pt x="13274" y="9049"/>
                      <a:pt x="19846" y="8858"/>
                    </a:cubicBezTo>
                    <a:cubicBezTo>
                      <a:pt x="22990" y="9430"/>
                      <a:pt x="34610" y="11430"/>
                      <a:pt x="28419" y="11906"/>
                    </a:cubicBezTo>
                    <a:cubicBezTo>
                      <a:pt x="32705" y="14192"/>
                      <a:pt x="36896" y="10287"/>
                      <a:pt x="39754" y="9811"/>
                    </a:cubicBezTo>
                    <a:cubicBezTo>
                      <a:pt x="51850" y="11716"/>
                      <a:pt x="56518" y="15431"/>
                      <a:pt x="73853" y="16002"/>
                    </a:cubicBezTo>
                    <a:cubicBezTo>
                      <a:pt x="75758" y="16002"/>
                      <a:pt x="77663" y="16002"/>
                      <a:pt x="79568" y="16002"/>
                    </a:cubicBezTo>
                    <a:cubicBezTo>
                      <a:pt x="76806" y="13049"/>
                      <a:pt x="87760" y="13811"/>
                      <a:pt x="93665" y="13144"/>
                    </a:cubicBezTo>
                    <a:cubicBezTo>
                      <a:pt x="95951" y="13335"/>
                      <a:pt x="96523" y="13906"/>
                      <a:pt x="99380" y="13906"/>
                    </a:cubicBezTo>
                    <a:cubicBezTo>
                      <a:pt x="102142" y="16764"/>
                      <a:pt x="88331" y="16859"/>
                      <a:pt x="96618" y="19050"/>
                    </a:cubicBezTo>
                    <a:cubicBezTo>
                      <a:pt x="97475" y="20288"/>
                      <a:pt x="93951" y="20288"/>
                      <a:pt x="93760" y="21241"/>
                    </a:cubicBezTo>
                    <a:cubicBezTo>
                      <a:pt x="75568" y="20383"/>
                      <a:pt x="46993" y="16288"/>
                      <a:pt x="42802" y="23050"/>
                    </a:cubicBezTo>
                    <a:cubicBezTo>
                      <a:pt x="51279" y="24098"/>
                      <a:pt x="51946" y="27146"/>
                      <a:pt x="59947" y="28385"/>
                    </a:cubicBezTo>
                    <a:cubicBezTo>
                      <a:pt x="60328" y="27527"/>
                      <a:pt x="59280" y="27051"/>
                      <a:pt x="57089" y="26860"/>
                    </a:cubicBezTo>
                    <a:cubicBezTo>
                      <a:pt x="72615" y="21336"/>
                      <a:pt x="97189" y="26670"/>
                      <a:pt x="108048" y="23527"/>
                    </a:cubicBezTo>
                    <a:cubicBezTo>
                      <a:pt x="108048" y="23241"/>
                      <a:pt x="108048" y="23050"/>
                      <a:pt x="108048" y="22765"/>
                    </a:cubicBezTo>
                    <a:cubicBezTo>
                      <a:pt x="102238" y="22289"/>
                      <a:pt x="106143" y="19336"/>
                      <a:pt x="99475" y="19050"/>
                    </a:cubicBezTo>
                    <a:cubicBezTo>
                      <a:pt x="100047" y="18479"/>
                      <a:pt x="102333" y="18288"/>
                      <a:pt x="102238" y="17621"/>
                    </a:cubicBezTo>
                    <a:cubicBezTo>
                      <a:pt x="111286" y="17050"/>
                      <a:pt x="111191" y="18860"/>
                      <a:pt x="113668" y="19907"/>
                    </a:cubicBezTo>
                    <a:cubicBezTo>
                      <a:pt x="122716" y="20193"/>
                      <a:pt x="120240" y="24765"/>
                      <a:pt x="110905" y="24289"/>
                    </a:cubicBezTo>
                    <a:cubicBezTo>
                      <a:pt x="112429" y="24860"/>
                      <a:pt x="113953" y="25527"/>
                      <a:pt x="113763" y="26575"/>
                    </a:cubicBezTo>
                    <a:cubicBezTo>
                      <a:pt x="112906" y="27527"/>
                      <a:pt x="106714" y="27146"/>
                      <a:pt x="102428" y="27242"/>
                    </a:cubicBezTo>
                    <a:cubicBezTo>
                      <a:pt x="106524" y="28385"/>
                      <a:pt x="106619" y="30099"/>
                      <a:pt x="96808" y="29432"/>
                    </a:cubicBezTo>
                    <a:cubicBezTo>
                      <a:pt x="100333" y="30480"/>
                      <a:pt x="106524" y="30861"/>
                      <a:pt x="113858" y="31052"/>
                    </a:cubicBezTo>
                    <a:cubicBezTo>
                      <a:pt x="112810" y="29813"/>
                      <a:pt x="116049" y="29623"/>
                      <a:pt x="119478" y="29623"/>
                    </a:cubicBezTo>
                    <a:cubicBezTo>
                      <a:pt x="121669" y="28956"/>
                      <a:pt x="122526" y="28004"/>
                      <a:pt x="122335" y="26670"/>
                    </a:cubicBezTo>
                    <a:cubicBezTo>
                      <a:pt x="138433" y="26194"/>
                      <a:pt x="142814" y="29337"/>
                      <a:pt x="130908" y="30385"/>
                    </a:cubicBezTo>
                    <a:cubicBezTo>
                      <a:pt x="131384" y="31242"/>
                      <a:pt x="130336" y="31718"/>
                      <a:pt x="128050" y="31814"/>
                    </a:cubicBezTo>
                    <a:cubicBezTo>
                      <a:pt x="134051" y="33433"/>
                      <a:pt x="138623" y="34671"/>
                      <a:pt x="145100" y="32671"/>
                    </a:cubicBezTo>
                    <a:cubicBezTo>
                      <a:pt x="150053" y="34385"/>
                      <a:pt x="165198" y="33528"/>
                      <a:pt x="167770" y="35814"/>
                    </a:cubicBezTo>
                    <a:cubicBezTo>
                      <a:pt x="170246" y="35719"/>
                      <a:pt x="170532" y="36100"/>
                      <a:pt x="170627" y="36576"/>
                    </a:cubicBezTo>
                    <a:cubicBezTo>
                      <a:pt x="175866" y="35909"/>
                      <a:pt x="180152" y="38862"/>
                      <a:pt x="181962" y="36576"/>
                    </a:cubicBezTo>
                    <a:cubicBezTo>
                      <a:pt x="184819" y="33623"/>
                      <a:pt x="177485" y="33242"/>
                      <a:pt x="173389" y="32099"/>
                    </a:cubicBezTo>
                    <a:cubicBezTo>
                      <a:pt x="173770" y="30766"/>
                      <a:pt x="183010" y="31718"/>
                      <a:pt x="184724" y="30671"/>
                    </a:cubicBezTo>
                    <a:cubicBezTo>
                      <a:pt x="184724" y="28956"/>
                      <a:pt x="184724" y="27242"/>
                      <a:pt x="184724" y="25527"/>
                    </a:cubicBezTo>
                    <a:cubicBezTo>
                      <a:pt x="180724" y="25527"/>
                      <a:pt x="176723" y="25527"/>
                      <a:pt x="176247" y="24765"/>
                    </a:cubicBezTo>
                    <a:cubicBezTo>
                      <a:pt x="175485" y="24003"/>
                      <a:pt x="170627" y="24194"/>
                      <a:pt x="170532" y="23241"/>
                    </a:cubicBezTo>
                    <a:cubicBezTo>
                      <a:pt x="168055" y="23527"/>
                      <a:pt x="165484" y="23813"/>
                      <a:pt x="164912" y="24670"/>
                    </a:cubicBezTo>
                    <a:cubicBezTo>
                      <a:pt x="164912" y="26384"/>
                      <a:pt x="164912" y="28099"/>
                      <a:pt x="164912" y="29813"/>
                    </a:cubicBezTo>
                    <a:cubicBezTo>
                      <a:pt x="156340" y="29813"/>
                      <a:pt x="157864" y="27146"/>
                      <a:pt x="156340" y="25337"/>
                    </a:cubicBezTo>
                    <a:cubicBezTo>
                      <a:pt x="153577" y="25337"/>
                      <a:pt x="154149" y="24384"/>
                      <a:pt x="153482" y="23813"/>
                    </a:cubicBezTo>
                    <a:cubicBezTo>
                      <a:pt x="148148" y="24289"/>
                      <a:pt x="127288" y="27051"/>
                      <a:pt x="125193" y="23622"/>
                    </a:cubicBezTo>
                    <a:cubicBezTo>
                      <a:pt x="153863" y="24194"/>
                      <a:pt x="161483" y="19050"/>
                      <a:pt x="181771" y="17431"/>
                    </a:cubicBezTo>
                    <a:cubicBezTo>
                      <a:pt x="183676" y="15240"/>
                      <a:pt x="192630" y="14954"/>
                      <a:pt x="190153" y="11621"/>
                    </a:cubicBezTo>
                    <a:cubicBezTo>
                      <a:pt x="186534" y="10287"/>
                      <a:pt x="184248" y="8668"/>
                      <a:pt x="175866" y="8573"/>
                    </a:cubicBezTo>
                    <a:cubicBezTo>
                      <a:pt x="175580" y="9906"/>
                      <a:pt x="179390" y="10192"/>
                      <a:pt x="178819" y="11525"/>
                    </a:cubicBezTo>
                    <a:cubicBezTo>
                      <a:pt x="175294" y="9906"/>
                      <a:pt x="168055" y="9335"/>
                      <a:pt x="167389" y="6953"/>
                    </a:cubicBezTo>
                    <a:cubicBezTo>
                      <a:pt x="176533" y="667"/>
                      <a:pt x="197392" y="5525"/>
                      <a:pt x="212728" y="5048"/>
                    </a:cubicBezTo>
                    <a:cubicBezTo>
                      <a:pt x="211966" y="4191"/>
                      <a:pt x="207013" y="4477"/>
                      <a:pt x="207013" y="3524"/>
                    </a:cubicBezTo>
                    <a:cubicBezTo>
                      <a:pt x="209584" y="1524"/>
                      <a:pt x="212347" y="5525"/>
                      <a:pt x="221205" y="4381"/>
                    </a:cubicBezTo>
                    <a:cubicBezTo>
                      <a:pt x="236635" y="6096"/>
                      <a:pt x="258733" y="5334"/>
                      <a:pt x="283594" y="7048"/>
                    </a:cubicBezTo>
                    <a:cubicBezTo>
                      <a:pt x="275021" y="4381"/>
                      <a:pt x="291976" y="2858"/>
                      <a:pt x="294928" y="5620"/>
                    </a:cubicBezTo>
                    <a:cubicBezTo>
                      <a:pt x="292738" y="5810"/>
                      <a:pt x="289309" y="5620"/>
                      <a:pt x="289213" y="6287"/>
                    </a:cubicBezTo>
                    <a:cubicBezTo>
                      <a:pt x="300358" y="10192"/>
                      <a:pt x="315217" y="8001"/>
                      <a:pt x="328933" y="8096"/>
                    </a:cubicBezTo>
                    <a:cubicBezTo>
                      <a:pt x="329504" y="4286"/>
                      <a:pt x="312931" y="4763"/>
                      <a:pt x="303406" y="3429"/>
                    </a:cubicBezTo>
                    <a:cubicBezTo>
                      <a:pt x="302453" y="3429"/>
                      <a:pt x="301501" y="3429"/>
                      <a:pt x="300548" y="3429"/>
                    </a:cubicBezTo>
                    <a:cubicBezTo>
                      <a:pt x="272449" y="4286"/>
                      <a:pt x="235969" y="1238"/>
                      <a:pt x="202155" y="0"/>
                    </a:cubicBezTo>
                    <a:cubicBezTo>
                      <a:pt x="186724" y="667"/>
                      <a:pt x="171389" y="1429"/>
                      <a:pt x="155959" y="2000"/>
                    </a:cubicBezTo>
                    <a:cubicBezTo>
                      <a:pt x="155959" y="2286"/>
                      <a:pt x="156054" y="2667"/>
                      <a:pt x="155959" y="3048"/>
                    </a:cubicBezTo>
                    <a:cubicBezTo>
                      <a:pt x="162721" y="4572"/>
                      <a:pt x="167293" y="6668"/>
                      <a:pt x="158911" y="8287"/>
                    </a:cubicBezTo>
                    <a:cubicBezTo>
                      <a:pt x="164626" y="8668"/>
                      <a:pt x="171865" y="12287"/>
                      <a:pt x="164722" y="13525"/>
                    </a:cubicBezTo>
                    <a:cubicBezTo>
                      <a:pt x="160816" y="13049"/>
                      <a:pt x="164245" y="10668"/>
                      <a:pt x="159007" y="10477"/>
                    </a:cubicBezTo>
                    <a:cubicBezTo>
                      <a:pt x="146243" y="12097"/>
                      <a:pt x="153006" y="15621"/>
                      <a:pt x="145005" y="19241"/>
                    </a:cubicBezTo>
                    <a:cubicBezTo>
                      <a:pt x="139957" y="15526"/>
                      <a:pt x="136432" y="11525"/>
                      <a:pt x="127860" y="8763"/>
                    </a:cubicBezTo>
                    <a:cubicBezTo>
                      <a:pt x="126145" y="8763"/>
                      <a:pt x="124526" y="8763"/>
                      <a:pt x="125002" y="9525"/>
                    </a:cubicBezTo>
                    <a:cubicBezTo>
                      <a:pt x="127860" y="12002"/>
                      <a:pt x="121097" y="11906"/>
                      <a:pt x="113668" y="11621"/>
                    </a:cubicBezTo>
                    <a:cubicBezTo>
                      <a:pt x="113668" y="10858"/>
                      <a:pt x="113668" y="10096"/>
                      <a:pt x="113668" y="9430"/>
                    </a:cubicBezTo>
                    <a:cubicBezTo>
                      <a:pt x="111286" y="7334"/>
                      <a:pt x="102428" y="6858"/>
                      <a:pt x="96618" y="5620"/>
                    </a:cubicBezTo>
                    <a:cubicBezTo>
                      <a:pt x="99952" y="3810"/>
                      <a:pt x="107381" y="7239"/>
                      <a:pt x="110810" y="4953"/>
                    </a:cubicBezTo>
                    <a:cubicBezTo>
                      <a:pt x="111001" y="4477"/>
                      <a:pt x="110905" y="4096"/>
                      <a:pt x="110810" y="3810"/>
                    </a:cubicBezTo>
                    <a:cubicBezTo>
                      <a:pt x="73853" y="5334"/>
                      <a:pt x="36991" y="6668"/>
                      <a:pt x="34" y="8001"/>
                    </a:cubicBezTo>
                    <a:cubicBezTo>
                      <a:pt x="-61" y="8668"/>
                      <a:pt x="34" y="9335"/>
                      <a:pt x="415" y="10096"/>
                    </a:cubicBezTo>
                    <a:cubicBezTo>
                      <a:pt x="511" y="10858"/>
                      <a:pt x="3940" y="10668"/>
                      <a:pt x="6130" y="10858"/>
                    </a:cubicBezTo>
                    <a:close/>
                    <a:moveTo>
                      <a:pt x="84997" y="6382"/>
                    </a:moveTo>
                    <a:cubicBezTo>
                      <a:pt x="81092" y="8477"/>
                      <a:pt x="92808" y="10192"/>
                      <a:pt x="84997" y="10858"/>
                    </a:cubicBezTo>
                    <a:cubicBezTo>
                      <a:pt x="82426" y="9239"/>
                      <a:pt x="80521" y="7525"/>
                      <a:pt x="76425" y="6382"/>
                    </a:cubicBezTo>
                    <a:cubicBezTo>
                      <a:pt x="79282" y="6382"/>
                      <a:pt x="82140" y="6382"/>
                      <a:pt x="84902" y="63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4" name="Vrije vorm: vorm 18453">
                <a:extLst>
                  <a:ext uri="{FF2B5EF4-FFF2-40B4-BE49-F238E27FC236}">
                    <a16:creationId xmlns:a16="http://schemas.microsoft.com/office/drawing/2014/main" id="{982882E0-8F39-F0F9-0C35-A611876891E3}"/>
                  </a:ext>
                </a:extLst>
              </p:cNvPr>
              <p:cNvSpPr/>
              <p:nvPr/>
            </p:nvSpPr>
            <p:spPr>
              <a:xfrm>
                <a:off x="8967223" y="1949735"/>
                <a:ext cx="19716" cy="9525"/>
              </a:xfrm>
              <a:custGeom>
                <a:avLst/>
                <a:gdLst>
                  <a:gd name="connsiteX0" fmla="*/ 19717 w 19716"/>
                  <a:gd name="connsiteY0" fmla="*/ 0 h 9525"/>
                  <a:gd name="connsiteX1" fmla="*/ 0 w 19716"/>
                  <a:gd name="connsiteY1" fmla="*/ 5810 h 9525"/>
                  <a:gd name="connsiteX2" fmla="*/ 0 w 19716"/>
                  <a:gd name="connsiteY2" fmla="*/ 9525 h 9525"/>
                  <a:gd name="connsiteX3" fmla="*/ 14097 w 19716"/>
                  <a:gd name="connsiteY3" fmla="*/ 6667 h 9525"/>
                  <a:gd name="connsiteX4" fmla="*/ 19621 w 1971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716" h="9525">
                    <a:moveTo>
                      <a:pt x="19717" y="0"/>
                    </a:moveTo>
                    <a:cubicBezTo>
                      <a:pt x="10763" y="1333"/>
                      <a:pt x="1228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668" y="9049"/>
                      <a:pt x="-286" y="6001"/>
                      <a:pt x="14097" y="6667"/>
                    </a:cubicBezTo>
                    <a:cubicBezTo>
                      <a:pt x="7620" y="2762"/>
                      <a:pt x="20002" y="3905"/>
                      <a:pt x="1962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5" name="Vrije vorm: vorm 18454">
                <a:extLst>
                  <a:ext uri="{FF2B5EF4-FFF2-40B4-BE49-F238E27FC236}">
                    <a16:creationId xmlns:a16="http://schemas.microsoft.com/office/drawing/2014/main" id="{F07A8A15-6581-CE9D-96F4-AA2C95B9841C}"/>
                  </a:ext>
                </a:extLst>
              </p:cNvPr>
              <p:cNvSpPr/>
              <p:nvPr/>
            </p:nvSpPr>
            <p:spPr>
              <a:xfrm>
                <a:off x="8718839" y="1954403"/>
                <a:ext cx="95523" cy="24955"/>
              </a:xfrm>
              <a:custGeom>
                <a:avLst/>
                <a:gdLst>
                  <a:gd name="connsiteX0" fmla="*/ 4735 w 95523"/>
                  <a:gd name="connsiteY0" fmla="*/ 13335 h 24955"/>
                  <a:gd name="connsiteX1" fmla="*/ 21784 w 95523"/>
                  <a:gd name="connsiteY1" fmla="*/ 14192 h 24955"/>
                  <a:gd name="connsiteX2" fmla="*/ 13307 w 95523"/>
                  <a:gd name="connsiteY2" fmla="*/ 14859 h 24955"/>
                  <a:gd name="connsiteX3" fmla="*/ 19022 w 95523"/>
                  <a:gd name="connsiteY3" fmla="*/ 18574 h 24955"/>
                  <a:gd name="connsiteX4" fmla="*/ 21879 w 95523"/>
                  <a:gd name="connsiteY4" fmla="*/ 20765 h 24955"/>
                  <a:gd name="connsiteX5" fmla="*/ 41691 w 95523"/>
                  <a:gd name="connsiteY5" fmla="*/ 20193 h 24955"/>
                  <a:gd name="connsiteX6" fmla="*/ 47407 w 95523"/>
                  <a:gd name="connsiteY6" fmla="*/ 24670 h 24955"/>
                  <a:gd name="connsiteX7" fmla="*/ 87126 w 95523"/>
                  <a:gd name="connsiteY7" fmla="*/ 24955 h 24955"/>
                  <a:gd name="connsiteX8" fmla="*/ 95508 w 95523"/>
                  <a:gd name="connsiteY8" fmla="*/ 19812 h 24955"/>
                  <a:gd name="connsiteX9" fmla="*/ 92650 w 95523"/>
                  <a:gd name="connsiteY9" fmla="*/ 16859 h 24955"/>
                  <a:gd name="connsiteX10" fmla="*/ 92650 w 95523"/>
                  <a:gd name="connsiteY10" fmla="*/ 15335 h 24955"/>
                  <a:gd name="connsiteX11" fmla="*/ 64170 w 95523"/>
                  <a:gd name="connsiteY11" fmla="*/ 6953 h 24955"/>
                  <a:gd name="connsiteX12" fmla="*/ 61408 w 95523"/>
                  <a:gd name="connsiteY12" fmla="*/ 9906 h 24955"/>
                  <a:gd name="connsiteX13" fmla="*/ 47216 w 95523"/>
                  <a:gd name="connsiteY13" fmla="*/ 7620 h 24955"/>
                  <a:gd name="connsiteX14" fmla="*/ 61408 w 95523"/>
                  <a:gd name="connsiteY14" fmla="*/ 4763 h 24955"/>
                  <a:gd name="connsiteX15" fmla="*/ 33024 w 95523"/>
                  <a:gd name="connsiteY15" fmla="*/ 5334 h 24955"/>
                  <a:gd name="connsiteX16" fmla="*/ 15974 w 95523"/>
                  <a:gd name="connsiteY16" fmla="*/ 0 h 24955"/>
                  <a:gd name="connsiteX17" fmla="*/ 7497 w 95523"/>
                  <a:gd name="connsiteY17" fmla="*/ 2857 h 24955"/>
                  <a:gd name="connsiteX18" fmla="*/ 16165 w 95523"/>
                  <a:gd name="connsiteY18" fmla="*/ 9620 h 24955"/>
                  <a:gd name="connsiteX19" fmla="*/ 1972 w 95523"/>
                  <a:gd name="connsiteY19" fmla="*/ 8763 h 24955"/>
                  <a:gd name="connsiteX20" fmla="*/ 4830 w 95523"/>
                  <a:gd name="connsiteY20" fmla="*/ 13240 h 24955"/>
                  <a:gd name="connsiteX21" fmla="*/ 52931 w 95523"/>
                  <a:gd name="connsiteY21" fmla="*/ 14478 h 24955"/>
                  <a:gd name="connsiteX22" fmla="*/ 78458 w 95523"/>
                  <a:gd name="connsiteY22" fmla="*/ 14669 h 24955"/>
                  <a:gd name="connsiteX23" fmla="*/ 84173 w 95523"/>
                  <a:gd name="connsiteY23" fmla="*/ 20669 h 24955"/>
                  <a:gd name="connsiteX24" fmla="*/ 69981 w 95523"/>
                  <a:gd name="connsiteY24" fmla="*/ 19050 h 24955"/>
                  <a:gd name="connsiteX25" fmla="*/ 67219 w 95523"/>
                  <a:gd name="connsiteY25" fmla="*/ 22003 h 24955"/>
                  <a:gd name="connsiteX26" fmla="*/ 50264 w 95523"/>
                  <a:gd name="connsiteY26" fmla="*/ 23336 h 24955"/>
                  <a:gd name="connsiteX27" fmla="*/ 44454 w 95523"/>
                  <a:gd name="connsiteY27" fmla="*/ 16669 h 24955"/>
                  <a:gd name="connsiteX28" fmla="*/ 52931 w 95523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5523" h="24955">
                    <a:moveTo>
                      <a:pt x="4735" y="13335"/>
                    </a:moveTo>
                    <a:cubicBezTo>
                      <a:pt x="4068" y="10192"/>
                      <a:pt x="24070" y="12192"/>
                      <a:pt x="21784" y="14192"/>
                    </a:cubicBezTo>
                    <a:cubicBezTo>
                      <a:pt x="18450" y="14192"/>
                      <a:pt x="13688" y="14002"/>
                      <a:pt x="13307" y="14859"/>
                    </a:cubicBezTo>
                    <a:cubicBezTo>
                      <a:pt x="19212" y="15050"/>
                      <a:pt x="14164" y="18098"/>
                      <a:pt x="19022" y="18574"/>
                    </a:cubicBezTo>
                    <a:cubicBezTo>
                      <a:pt x="18260" y="19717"/>
                      <a:pt x="21689" y="19907"/>
                      <a:pt x="21879" y="20765"/>
                    </a:cubicBezTo>
                    <a:cubicBezTo>
                      <a:pt x="28452" y="20574"/>
                      <a:pt x="32548" y="19717"/>
                      <a:pt x="41691" y="20193"/>
                    </a:cubicBezTo>
                    <a:cubicBezTo>
                      <a:pt x="46454" y="20955"/>
                      <a:pt x="44835" y="23336"/>
                      <a:pt x="47407" y="24670"/>
                    </a:cubicBezTo>
                    <a:cubicBezTo>
                      <a:pt x="57884" y="23336"/>
                      <a:pt x="81316" y="21431"/>
                      <a:pt x="87126" y="24955"/>
                    </a:cubicBezTo>
                    <a:cubicBezTo>
                      <a:pt x="97222" y="23717"/>
                      <a:pt x="81030" y="21431"/>
                      <a:pt x="95508" y="19812"/>
                    </a:cubicBezTo>
                    <a:cubicBezTo>
                      <a:pt x="95794" y="18479"/>
                      <a:pt x="91983" y="18193"/>
                      <a:pt x="92650" y="16859"/>
                    </a:cubicBezTo>
                    <a:cubicBezTo>
                      <a:pt x="92650" y="16383"/>
                      <a:pt x="92650" y="15907"/>
                      <a:pt x="92650" y="15335"/>
                    </a:cubicBezTo>
                    <a:cubicBezTo>
                      <a:pt x="89126" y="11049"/>
                      <a:pt x="77029" y="8954"/>
                      <a:pt x="64170" y="6953"/>
                    </a:cubicBezTo>
                    <a:cubicBezTo>
                      <a:pt x="63313" y="7906"/>
                      <a:pt x="60170" y="8287"/>
                      <a:pt x="61408" y="9906"/>
                    </a:cubicBezTo>
                    <a:cubicBezTo>
                      <a:pt x="55027" y="9525"/>
                      <a:pt x="52360" y="8287"/>
                      <a:pt x="47216" y="7620"/>
                    </a:cubicBezTo>
                    <a:cubicBezTo>
                      <a:pt x="49883" y="6096"/>
                      <a:pt x="61789" y="7048"/>
                      <a:pt x="61408" y="4763"/>
                    </a:cubicBezTo>
                    <a:cubicBezTo>
                      <a:pt x="56550" y="2286"/>
                      <a:pt x="34738" y="2667"/>
                      <a:pt x="33024" y="5334"/>
                    </a:cubicBezTo>
                    <a:cubicBezTo>
                      <a:pt x="27595" y="3524"/>
                      <a:pt x="26737" y="476"/>
                      <a:pt x="15974" y="0"/>
                    </a:cubicBezTo>
                    <a:cubicBezTo>
                      <a:pt x="18450" y="2381"/>
                      <a:pt x="8640" y="1524"/>
                      <a:pt x="7497" y="2857"/>
                    </a:cubicBezTo>
                    <a:cubicBezTo>
                      <a:pt x="16641" y="4858"/>
                      <a:pt x="14545" y="6858"/>
                      <a:pt x="16165" y="9620"/>
                    </a:cubicBezTo>
                    <a:cubicBezTo>
                      <a:pt x="9497" y="11335"/>
                      <a:pt x="10831" y="8477"/>
                      <a:pt x="1972" y="8763"/>
                    </a:cubicBezTo>
                    <a:cubicBezTo>
                      <a:pt x="-123" y="10668"/>
                      <a:pt x="-2123" y="12097"/>
                      <a:pt x="4830" y="13240"/>
                    </a:cubicBezTo>
                    <a:close/>
                    <a:moveTo>
                      <a:pt x="52931" y="14478"/>
                    </a:moveTo>
                    <a:cubicBezTo>
                      <a:pt x="55408" y="19240"/>
                      <a:pt x="72076" y="15430"/>
                      <a:pt x="78458" y="14669"/>
                    </a:cubicBezTo>
                    <a:cubicBezTo>
                      <a:pt x="75410" y="17907"/>
                      <a:pt x="83316" y="18383"/>
                      <a:pt x="84173" y="20669"/>
                    </a:cubicBezTo>
                    <a:cubicBezTo>
                      <a:pt x="77124" y="20669"/>
                      <a:pt x="75315" y="19431"/>
                      <a:pt x="69981" y="19050"/>
                    </a:cubicBezTo>
                    <a:cubicBezTo>
                      <a:pt x="66361" y="20860"/>
                      <a:pt x="71505" y="21336"/>
                      <a:pt x="67219" y="22003"/>
                    </a:cubicBezTo>
                    <a:cubicBezTo>
                      <a:pt x="63790" y="20193"/>
                      <a:pt x="56360" y="23431"/>
                      <a:pt x="50264" y="23336"/>
                    </a:cubicBezTo>
                    <a:cubicBezTo>
                      <a:pt x="48169" y="18764"/>
                      <a:pt x="50645" y="18383"/>
                      <a:pt x="44454" y="16669"/>
                    </a:cubicBezTo>
                    <a:cubicBezTo>
                      <a:pt x="43882" y="15050"/>
                      <a:pt x="46740" y="14288"/>
                      <a:pt x="52931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6" name="Vrije vorm: vorm 18455">
                <a:extLst>
                  <a:ext uri="{FF2B5EF4-FFF2-40B4-BE49-F238E27FC236}">
                    <a16:creationId xmlns:a16="http://schemas.microsoft.com/office/drawing/2014/main" id="{22C2333D-ED24-9E3C-7D52-38BA9EF7A9E8}"/>
                  </a:ext>
                </a:extLst>
              </p:cNvPr>
              <p:cNvSpPr/>
              <p:nvPr/>
            </p:nvSpPr>
            <p:spPr>
              <a:xfrm>
                <a:off x="7893088" y="1970595"/>
                <a:ext cx="90678" cy="8856"/>
              </a:xfrm>
              <a:custGeom>
                <a:avLst/>
                <a:gdLst>
                  <a:gd name="connsiteX0" fmla="*/ 2762 w 90678"/>
                  <a:gd name="connsiteY0" fmla="*/ 5048 h 8856"/>
                  <a:gd name="connsiteX1" fmla="*/ 11335 w 90678"/>
                  <a:gd name="connsiteY1" fmla="*/ 7334 h 8856"/>
                  <a:gd name="connsiteX2" fmla="*/ 22670 w 90678"/>
                  <a:gd name="connsiteY2" fmla="*/ 5906 h 8856"/>
                  <a:gd name="connsiteX3" fmla="*/ 34100 w 90678"/>
                  <a:gd name="connsiteY3" fmla="*/ 7429 h 8856"/>
                  <a:gd name="connsiteX4" fmla="*/ 34100 w 90678"/>
                  <a:gd name="connsiteY4" fmla="*/ 6668 h 8856"/>
                  <a:gd name="connsiteX5" fmla="*/ 53912 w 90678"/>
                  <a:gd name="connsiteY5" fmla="*/ 6858 h 8856"/>
                  <a:gd name="connsiteX6" fmla="*/ 59531 w 90678"/>
                  <a:gd name="connsiteY6" fmla="*/ 6858 h 8856"/>
                  <a:gd name="connsiteX7" fmla="*/ 85058 w 90678"/>
                  <a:gd name="connsiteY7" fmla="*/ 4096 h 8856"/>
                  <a:gd name="connsiteX8" fmla="*/ 90678 w 90678"/>
                  <a:gd name="connsiteY8" fmla="*/ 1143 h 8856"/>
                  <a:gd name="connsiteX9" fmla="*/ 80677 w 90678"/>
                  <a:gd name="connsiteY9" fmla="*/ 0 h 8856"/>
                  <a:gd name="connsiteX10" fmla="*/ 27623 w 90678"/>
                  <a:gd name="connsiteY10" fmla="*/ 857 h 8856"/>
                  <a:gd name="connsiteX11" fmla="*/ 25432 w 90678"/>
                  <a:gd name="connsiteY11" fmla="*/ 1429 h 8856"/>
                  <a:gd name="connsiteX12" fmla="*/ 22574 w 90678"/>
                  <a:gd name="connsiteY12" fmla="*/ 857 h 8856"/>
                  <a:gd name="connsiteX13" fmla="*/ 7144 w 90678"/>
                  <a:gd name="connsiteY13" fmla="*/ 1143 h 8856"/>
                  <a:gd name="connsiteX14" fmla="*/ 0 w 90678"/>
                  <a:gd name="connsiteY14" fmla="*/ 2762 h 8856"/>
                  <a:gd name="connsiteX15" fmla="*/ 2857 w 90678"/>
                  <a:gd name="connsiteY15" fmla="*/ 5048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90678" h="8856">
                    <a:moveTo>
                      <a:pt x="2762" y="5048"/>
                    </a:moveTo>
                    <a:cubicBezTo>
                      <a:pt x="12764" y="4000"/>
                      <a:pt x="4477" y="7620"/>
                      <a:pt x="11335" y="7334"/>
                    </a:cubicBezTo>
                    <a:cubicBezTo>
                      <a:pt x="19050" y="7906"/>
                      <a:pt x="17050" y="5906"/>
                      <a:pt x="22670" y="5906"/>
                    </a:cubicBezTo>
                    <a:cubicBezTo>
                      <a:pt x="20765" y="7620"/>
                      <a:pt x="34671" y="10668"/>
                      <a:pt x="34100" y="7429"/>
                    </a:cubicBezTo>
                    <a:cubicBezTo>
                      <a:pt x="34100" y="7144"/>
                      <a:pt x="34100" y="6953"/>
                      <a:pt x="34100" y="6668"/>
                    </a:cubicBezTo>
                    <a:cubicBezTo>
                      <a:pt x="41243" y="5715"/>
                      <a:pt x="53530" y="4286"/>
                      <a:pt x="53912" y="6858"/>
                    </a:cubicBezTo>
                    <a:cubicBezTo>
                      <a:pt x="55817" y="6858"/>
                      <a:pt x="57626" y="6858"/>
                      <a:pt x="59531" y="6858"/>
                    </a:cubicBezTo>
                    <a:cubicBezTo>
                      <a:pt x="66580" y="5525"/>
                      <a:pt x="82677" y="6668"/>
                      <a:pt x="85058" y="4096"/>
                    </a:cubicBezTo>
                    <a:cubicBezTo>
                      <a:pt x="95059" y="4096"/>
                      <a:pt x="85820" y="3048"/>
                      <a:pt x="90678" y="1143"/>
                    </a:cubicBezTo>
                    <a:cubicBezTo>
                      <a:pt x="87820" y="476"/>
                      <a:pt x="84392" y="191"/>
                      <a:pt x="80677" y="0"/>
                    </a:cubicBezTo>
                    <a:cubicBezTo>
                      <a:pt x="62960" y="286"/>
                      <a:pt x="45339" y="572"/>
                      <a:pt x="27623" y="857"/>
                    </a:cubicBezTo>
                    <a:cubicBezTo>
                      <a:pt x="26860" y="1048"/>
                      <a:pt x="26003" y="1238"/>
                      <a:pt x="25432" y="1429"/>
                    </a:cubicBezTo>
                    <a:cubicBezTo>
                      <a:pt x="24670" y="1238"/>
                      <a:pt x="23717" y="1048"/>
                      <a:pt x="22574" y="857"/>
                    </a:cubicBezTo>
                    <a:cubicBezTo>
                      <a:pt x="17431" y="857"/>
                      <a:pt x="12287" y="1048"/>
                      <a:pt x="7144" y="1143"/>
                    </a:cubicBezTo>
                    <a:cubicBezTo>
                      <a:pt x="3620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50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7" name="Vrije vorm: vorm 18456">
                <a:extLst>
                  <a:ext uri="{FF2B5EF4-FFF2-40B4-BE49-F238E27FC236}">
                    <a16:creationId xmlns:a16="http://schemas.microsoft.com/office/drawing/2014/main" id="{47492747-0BD5-9C97-8101-2A4D7EA07A91}"/>
                  </a:ext>
                </a:extLst>
              </p:cNvPr>
              <p:cNvSpPr/>
              <p:nvPr/>
            </p:nvSpPr>
            <p:spPr>
              <a:xfrm>
                <a:off x="8615560" y="1960326"/>
                <a:ext cx="20631" cy="11983"/>
              </a:xfrm>
              <a:custGeom>
                <a:avLst/>
                <a:gdLst>
                  <a:gd name="connsiteX0" fmla="*/ 14383 w 20631"/>
                  <a:gd name="connsiteY0" fmla="*/ 5316 h 11983"/>
                  <a:gd name="connsiteX1" fmla="*/ 2953 w 20631"/>
                  <a:gd name="connsiteY1" fmla="*/ 4459 h 11983"/>
                  <a:gd name="connsiteX2" fmla="*/ 5906 w 20631"/>
                  <a:gd name="connsiteY2" fmla="*/ 9698 h 11983"/>
                  <a:gd name="connsiteX3" fmla="*/ 3048 w 20631"/>
                  <a:gd name="connsiteY3" fmla="*/ 9698 h 11983"/>
                  <a:gd name="connsiteX4" fmla="*/ 8763 w 20631"/>
                  <a:gd name="connsiteY4" fmla="*/ 11984 h 11983"/>
                  <a:gd name="connsiteX5" fmla="*/ 11525 w 20631"/>
                  <a:gd name="connsiteY5" fmla="*/ 8269 h 11983"/>
                  <a:gd name="connsiteX6" fmla="*/ 19907 w 20631"/>
                  <a:gd name="connsiteY6" fmla="*/ 2459 h 11983"/>
                  <a:gd name="connsiteX7" fmla="*/ 0 w 20631"/>
                  <a:gd name="connsiteY7" fmla="*/ 78 h 11983"/>
                  <a:gd name="connsiteX8" fmla="*/ 0 w 20631"/>
                  <a:gd name="connsiteY8" fmla="*/ 3030 h 11983"/>
                  <a:gd name="connsiteX9" fmla="*/ 14192 w 2063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631" h="11983">
                    <a:moveTo>
                      <a:pt x="14383" y="5316"/>
                    </a:moveTo>
                    <a:cubicBezTo>
                      <a:pt x="7334" y="6269"/>
                      <a:pt x="5429" y="2364"/>
                      <a:pt x="2953" y="4459"/>
                    </a:cubicBezTo>
                    <a:cubicBezTo>
                      <a:pt x="-1810" y="6840"/>
                      <a:pt x="4763" y="7031"/>
                      <a:pt x="5906" y="9698"/>
                    </a:cubicBezTo>
                    <a:cubicBezTo>
                      <a:pt x="4953" y="9698"/>
                      <a:pt x="4001" y="9698"/>
                      <a:pt x="3048" y="9698"/>
                    </a:cubicBezTo>
                    <a:cubicBezTo>
                      <a:pt x="2953" y="10936"/>
                      <a:pt x="5239" y="11603"/>
                      <a:pt x="8763" y="11984"/>
                    </a:cubicBezTo>
                    <a:cubicBezTo>
                      <a:pt x="7811" y="10269"/>
                      <a:pt x="9144" y="9126"/>
                      <a:pt x="11525" y="8269"/>
                    </a:cubicBezTo>
                    <a:cubicBezTo>
                      <a:pt x="11240" y="5507"/>
                      <a:pt x="23717" y="6078"/>
                      <a:pt x="19907" y="2459"/>
                    </a:cubicBezTo>
                    <a:cubicBezTo>
                      <a:pt x="11049" y="2268"/>
                      <a:pt x="12192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811" y="2554"/>
                      <a:pt x="12478" y="3792"/>
                      <a:pt x="1419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8" name="Vrije vorm: vorm 18457">
                <a:extLst>
                  <a:ext uri="{FF2B5EF4-FFF2-40B4-BE49-F238E27FC236}">
                    <a16:creationId xmlns:a16="http://schemas.microsoft.com/office/drawing/2014/main" id="{26706049-0127-15C6-9832-69B71AEC405C}"/>
                  </a:ext>
                </a:extLst>
              </p:cNvPr>
              <p:cNvSpPr/>
              <p:nvPr/>
            </p:nvSpPr>
            <p:spPr>
              <a:xfrm>
                <a:off x="8828238" y="1975403"/>
                <a:ext cx="17527" cy="3929"/>
              </a:xfrm>
              <a:custGeom>
                <a:avLst/>
                <a:gdLst>
                  <a:gd name="connsiteX0" fmla="*/ 17351 w 17527"/>
                  <a:gd name="connsiteY0" fmla="*/ 2907 h 3929"/>
                  <a:gd name="connsiteX1" fmla="*/ 301 w 17527"/>
                  <a:gd name="connsiteY1" fmla="*/ 526 h 3929"/>
                  <a:gd name="connsiteX2" fmla="*/ 17351 w 17527"/>
                  <a:gd name="connsiteY2" fmla="*/ 2907 h 3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27" h="3929">
                    <a:moveTo>
                      <a:pt x="17351" y="2907"/>
                    </a:moveTo>
                    <a:cubicBezTo>
                      <a:pt x="17255" y="1097"/>
                      <a:pt x="3825" y="-998"/>
                      <a:pt x="301" y="526"/>
                    </a:cubicBezTo>
                    <a:cubicBezTo>
                      <a:pt x="-2842" y="3098"/>
                      <a:pt x="19732" y="5288"/>
                      <a:pt x="17351" y="29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59" name="Vrije vorm: vorm 18458">
                <a:extLst>
                  <a:ext uri="{FF2B5EF4-FFF2-40B4-BE49-F238E27FC236}">
                    <a16:creationId xmlns:a16="http://schemas.microsoft.com/office/drawing/2014/main" id="{F2F4A285-D817-903B-D10A-384062D2A60D}"/>
                  </a:ext>
                </a:extLst>
              </p:cNvPr>
              <p:cNvSpPr/>
              <p:nvPr/>
            </p:nvSpPr>
            <p:spPr>
              <a:xfrm>
                <a:off x="8689569" y="1971427"/>
                <a:ext cx="37227" cy="7293"/>
              </a:xfrm>
              <a:custGeom>
                <a:avLst/>
                <a:gdLst>
                  <a:gd name="connsiteX0" fmla="*/ 95 w 37227"/>
                  <a:gd name="connsiteY0" fmla="*/ 5740 h 7293"/>
                  <a:gd name="connsiteX1" fmla="*/ 5810 w 37227"/>
                  <a:gd name="connsiteY1" fmla="*/ 7264 h 7293"/>
                  <a:gd name="connsiteX2" fmla="*/ 22765 w 37227"/>
                  <a:gd name="connsiteY2" fmla="*/ 5931 h 7293"/>
                  <a:gd name="connsiteX3" fmla="*/ 31242 w 37227"/>
                  <a:gd name="connsiteY3" fmla="*/ 6693 h 7293"/>
                  <a:gd name="connsiteX4" fmla="*/ 36862 w 37227"/>
                  <a:gd name="connsiteY4" fmla="*/ 787 h 7293"/>
                  <a:gd name="connsiteX5" fmla="*/ 28289 w 37227"/>
                  <a:gd name="connsiteY5" fmla="*/ 25 h 7293"/>
                  <a:gd name="connsiteX6" fmla="*/ 28289 w 37227"/>
                  <a:gd name="connsiteY6" fmla="*/ 3740 h 7293"/>
                  <a:gd name="connsiteX7" fmla="*/ 0 w 37227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7227" h="7293">
                    <a:moveTo>
                      <a:pt x="95" y="5740"/>
                    </a:moveTo>
                    <a:cubicBezTo>
                      <a:pt x="381" y="6693"/>
                      <a:pt x="953" y="7455"/>
                      <a:pt x="5810" y="7264"/>
                    </a:cubicBezTo>
                    <a:cubicBezTo>
                      <a:pt x="12383" y="7074"/>
                      <a:pt x="17526" y="6502"/>
                      <a:pt x="22765" y="5931"/>
                    </a:cubicBezTo>
                    <a:cubicBezTo>
                      <a:pt x="26384" y="5931"/>
                      <a:pt x="26670" y="6883"/>
                      <a:pt x="31242" y="6693"/>
                    </a:cubicBezTo>
                    <a:cubicBezTo>
                      <a:pt x="34385" y="5073"/>
                      <a:pt x="38481" y="3740"/>
                      <a:pt x="36862" y="787"/>
                    </a:cubicBezTo>
                    <a:cubicBezTo>
                      <a:pt x="33242" y="787"/>
                      <a:pt x="32957" y="-165"/>
                      <a:pt x="28289" y="25"/>
                    </a:cubicBezTo>
                    <a:cubicBezTo>
                      <a:pt x="28289" y="1263"/>
                      <a:pt x="28289" y="2502"/>
                      <a:pt x="28289" y="3740"/>
                    </a:cubicBezTo>
                    <a:cubicBezTo>
                      <a:pt x="17526" y="4026"/>
                      <a:pt x="12954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60" name="Vrije vorm: vorm 18459">
                <a:extLst>
                  <a:ext uri="{FF2B5EF4-FFF2-40B4-BE49-F238E27FC236}">
                    <a16:creationId xmlns:a16="http://schemas.microsoft.com/office/drawing/2014/main" id="{3F1A6026-650F-84C8-2CE4-10A3EC48F895}"/>
                  </a:ext>
                </a:extLst>
              </p:cNvPr>
              <p:cNvSpPr/>
              <p:nvPr/>
            </p:nvSpPr>
            <p:spPr>
              <a:xfrm>
                <a:off x="8176451" y="1964118"/>
                <a:ext cx="82301" cy="16954"/>
              </a:xfrm>
              <a:custGeom>
                <a:avLst/>
                <a:gdLst>
                  <a:gd name="connsiteX0" fmla="*/ 2863 w 82301"/>
                  <a:gd name="connsiteY0" fmla="*/ 7715 h 16954"/>
                  <a:gd name="connsiteX1" fmla="*/ 25628 w 82301"/>
                  <a:gd name="connsiteY1" fmla="*/ 16764 h 16954"/>
                  <a:gd name="connsiteX2" fmla="*/ 56870 w 82301"/>
                  <a:gd name="connsiteY2" fmla="*/ 16954 h 16954"/>
                  <a:gd name="connsiteX3" fmla="*/ 56870 w 82301"/>
                  <a:gd name="connsiteY3" fmla="*/ 14002 h 16954"/>
                  <a:gd name="connsiteX4" fmla="*/ 71062 w 82301"/>
                  <a:gd name="connsiteY4" fmla="*/ 12668 h 16954"/>
                  <a:gd name="connsiteX5" fmla="*/ 82302 w 82301"/>
                  <a:gd name="connsiteY5" fmla="*/ 7525 h 16954"/>
                  <a:gd name="connsiteX6" fmla="*/ 56680 w 82301"/>
                  <a:gd name="connsiteY6" fmla="*/ 2191 h 16954"/>
                  <a:gd name="connsiteX7" fmla="*/ 57442 w 82301"/>
                  <a:gd name="connsiteY7" fmla="*/ 0 h 16954"/>
                  <a:gd name="connsiteX8" fmla="*/ 31057 w 82301"/>
                  <a:gd name="connsiteY8" fmla="*/ 762 h 16954"/>
                  <a:gd name="connsiteX9" fmla="*/ 25438 w 82301"/>
                  <a:gd name="connsiteY9" fmla="*/ 3429 h 16954"/>
                  <a:gd name="connsiteX10" fmla="*/ 21151 w 82301"/>
                  <a:gd name="connsiteY10" fmla="*/ 1048 h 16954"/>
                  <a:gd name="connsiteX11" fmla="*/ 2863 w 82301"/>
                  <a:gd name="connsiteY11" fmla="*/ 1524 h 16954"/>
                  <a:gd name="connsiteX12" fmla="*/ 6 w 82301"/>
                  <a:gd name="connsiteY12" fmla="*/ 6191 h 16954"/>
                  <a:gd name="connsiteX13" fmla="*/ 2863 w 82301"/>
                  <a:gd name="connsiteY13" fmla="*/ 7715 h 16954"/>
                  <a:gd name="connsiteX14" fmla="*/ 54013 w 82301"/>
                  <a:gd name="connsiteY14" fmla="*/ 12573 h 16954"/>
                  <a:gd name="connsiteX15" fmla="*/ 42678 w 82301"/>
                  <a:gd name="connsiteY15" fmla="*/ 13240 h 16954"/>
                  <a:gd name="connsiteX16" fmla="*/ 36868 w 82301"/>
                  <a:gd name="connsiteY16" fmla="*/ 5810 h 16954"/>
                  <a:gd name="connsiteX17" fmla="*/ 54013 w 82301"/>
                  <a:gd name="connsiteY17" fmla="*/ 12573 h 16954"/>
                  <a:gd name="connsiteX18" fmla="*/ 25438 w 82301"/>
                  <a:gd name="connsiteY18" fmla="*/ 4191 h 16954"/>
                  <a:gd name="connsiteX19" fmla="*/ 16960 w 82301"/>
                  <a:gd name="connsiteY19" fmla="*/ 7810 h 16954"/>
                  <a:gd name="connsiteX20" fmla="*/ 25438 w 82301"/>
                  <a:gd name="connsiteY20" fmla="*/ 4191 h 169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2301" h="16954">
                    <a:moveTo>
                      <a:pt x="2863" y="7715"/>
                    </a:moveTo>
                    <a:cubicBezTo>
                      <a:pt x="11150" y="10573"/>
                      <a:pt x="21437" y="12859"/>
                      <a:pt x="25628" y="16764"/>
                    </a:cubicBezTo>
                    <a:cubicBezTo>
                      <a:pt x="26390" y="16574"/>
                      <a:pt x="54965" y="16764"/>
                      <a:pt x="56870" y="16954"/>
                    </a:cubicBezTo>
                    <a:cubicBezTo>
                      <a:pt x="56870" y="16002"/>
                      <a:pt x="56870" y="14954"/>
                      <a:pt x="56870" y="14002"/>
                    </a:cubicBezTo>
                    <a:cubicBezTo>
                      <a:pt x="60585" y="13240"/>
                      <a:pt x="67348" y="13335"/>
                      <a:pt x="71062" y="12668"/>
                    </a:cubicBezTo>
                    <a:cubicBezTo>
                      <a:pt x="71348" y="9716"/>
                      <a:pt x="74396" y="9620"/>
                      <a:pt x="82302" y="7525"/>
                    </a:cubicBezTo>
                    <a:cubicBezTo>
                      <a:pt x="82111" y="3620"/>
                      <a:pt x="64681" y="4096"/>
                      <a:pt x="56680" y="2191"/>
                    </a:cubicBezTo>
                    <a:cubicBezTo>
                      <a:pt x="58394" y="1048"/>
                      <a:pt x="58394" y="381"/>
                      <a:pt x="57442" y="0"/>
                    </a:cubicBezTo>
                    <a:cubicBezTo>
                      <a:pt x="48679" y="286"/>
                      <a:pt x="39820" y="476"/>
                      <a:pt x="31057" y="762"/>
                    </a:cubicBezTo>
                    <a:cubicBezTo>
                      <a:pt x="31724" y="2286"/>
                      <a:pt x="32677" y="4001"/>
                      <a:pt x="25438" y="3429"/>
                    </a:cubicBezTo>
                    <a:cubicBezTo>
                      <a:pt x="24199" y="2572"/>
                      <a:pt x="22771" y="1810"/>
                      <a:pt x="21151" y="1048"/>
                    </a:cubicBezTo>
                    <a:cubicBezTo>
                      <a:pt x="15055" y="1238"/>
                      <a:pt x="8959" y="1333"/>
                      <a:pt x="2863" y="1524"/>
                    </a:cubicBezTo>
                    <a:cubicBezTo>
                      <a:pt x="958" y="2858"/>
                      <a:pt x="-89" y="4286"/>
                      <a:pt x="6" y="6191"/>
                    </a:cubicBezTo>
                    <a:cubicBezTo>
                      <a:pt x="577" y="6763"/>
                      <a:pt x="6" y="7620"/>
                      <a:pt x="2863" y="7715"/>
                    </a:cubicBezTo>
                    <a:close/>
                    <a:moveTo>
                      <a:pt x="54013" y="12573"/>
                    </a:moveTo>
                    <a:cubicBezTo>
                      <a:pt x="48679" y="12383"/>
                      <a:pt x="47726" y="13335"/>
                      <a:pt x="42678" y="13240"/>
                    </a:cubicBezTo>
                    <a:cubicBezTo>
                      <a:pt x="35439" y="10477"/>
                      <a:pt x="42202" y="8287"/>
                      <a:pt x="36868" y="5810"/>
                    </a:cubicBezTo>
                    <a:cubicBezTo>
                      <a:pt x="48488" y="6572"/>
                      <a:pt x="52870" y="9144"/>
                      <a:pt x="54013" y="12573"/>
                    </a:cubicBezTo>
                    <a:close/>
                    <a:moveTo>
                      <a:pt x="25438" y="4191"/>
                    </a:moveTo>
                    <a:cubicBezTo>
                      <a:pt x="26009" y="6287"/>
                      <a:pt x="25914" y="8192"/>
                      <a:pt x="16960" y="7810"/>
                    </a:cubicBezTo>
                    <a:cubicBezTo>
                      <a:pt x="16484" y="5715"/>
                      <a:pt x="16579" y="3810"/>
                      <a:pt x="25438" y="41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61" name="Vrije vorm: vorm 18460">
                <a:extLst>
                  <a:ext uri="{FF2B5EF4-FFF2-40B4-BE49-F238E27FC236}">
                    <a16:creationId xmlns:a16="http://schemas.microsoft.com/office/drawing/2014/main" id="{C094C2E0-F7FA-D7D2-8E22-C59BE48E89AF}"/>
                  </a:ext>
                </a:extLst>
              </p:cNvPr>
              <p:cNvSpPr/>
              <p:nvPr/>
            </p:nvSpPr>
            <p:spPr>
              <a:xfrm>
                <a:off x="7568191" y="1973262"/>
                <a:ext cx="2312955" cy="1783842"/>
              </a:xfrm>
              <a:custGeom>
                <a:avLst/>
                <a:gdLst>
                  <a:gd name="connsiteX0" fmla="*/ 2307717 w 2312955"/>
                  <a:gd name="connsiteY0" fmla="*/ 1063276 h 1783842"/>
                  <a:gd name="connsiteX1" fmla="*/ 2306669 w 2312955"/>
                  <a:gd name="connsiteY1" fmla="*/ 1053084 h 1783842"/>
                  <a:gd name="connsiteX2" fmla="*/ 2297525 w 2312955"/>
                  <a:gd name="connsiteY2" fmla="*/ 1032891 h 1783842"/>
                  <a:gd name="connsiteX3" fmla="*/ 2286857 w 2312955"/>
                  <a:gd name="connsiteY3" fmla="*/ 1003554 h 1783842"/>
                  <a:gd name="connsiteX4" fmla="*/ 2279809 w 2312955"/>
                  <a:gd name="connsiteY4" fmla="*/ 949643 h 1783842"/>
                  <a:gd name="connsiteX5" fmla="*/ 2280285 w 2312955"/>
                  <a:gd name="connsiteY5" fmla="*/ 949262 h 1783842"/>
                  <a:gd name="connsiteX6" fmla="*/ 2280285 w 2312955"/>
                  <a:gd name="connsiteY6" fmla="*/ 946690 h 1783842"/>
                  <a:gd name="connsiteX7" fmla="*/ 2279428 w 2312955"/>
                  <a:gd name="connsiteY7" fmla="*/ 946690 h 1783842"/>
                  <a:gd name="connsiteX8" fmla="*/ 2272570 w 2312955"/>
                  <a:gd name="connsiteY8" fmla="*/ 867918 h 1783842"/>
                  <a:gd name="connsiteX9" fmla="*/ 2276285 w 2312955"/>
                  <a:gd name="connsiteY9" fmla="*/ 870299 h 1783842"/>
                  <a:gd name="connsiteX10" fmla="*/ 2279333 w 2312955"/>
                  <a:gd name="connsiteY10" fmla="*/ 872776 h 1783842"/>
                  <a:gd name="connsiteX11" fmla="*/ 2280285 w 2312955"/>
                  <a:gd name="connsiteY11" fmla="*/ 871728 h 1783842"/>
                  <a:gd name="connsiteX12" fmla="*/ 2282571 w 2312955"/>
                  <a:gd name="connsiteY12" fmla="*/ 876776 h 1783842"/>
                  <a:gd name="connsiteX13" fmla="*/ 2280285 w 2312955"/>
                  <a:gd name="connsiteY13" fmla="*/ 882872 h 1783842"/>
                  <a:gd name="connsiteX14" fmla="*/ 2288381 w 2312955"/>
                  <a:gd name="connsiteY14" fmla="*/ 890302 h 1783842"/>
                  <a:gd name="connsiteX15" fmla="*/ 2287048 w 2312955"/>
                  <a:gd name="connsiteY15" fmla="*/ 884015 h 1783842"/>
                  <a:gd name="connsiteX16" fmla="*/ 2288000 w 2312955"/>
                  <a:gd name="connsiteY16" fmla="*/ 885539 h 1783842"/>
                  <a:gd name="connsiteX17" fmla="*/ 2286000 w 2312955"/>
                  <a:gd name="connsiteY17" fmla="*/ 870299 h 1783842"/>
                  <a:gd name="connsiteX18" fmla="*/ 2283333 w 2312955"/>
                  <a:gd name="connsiteY18" fmla="*/ 872585 h 1783842"/>
                  <a:gd name="connsiteX19" fmla="*/ 2283333 w 2312955"/>
                  <a:gd name="connsiteY19" fmla="*/ 872585 h 1783842"/>
                  <a:gd name="connsiteX20" fmla="*/ 2283333 w 2312955"/>
                  <a:gd name="connsiteY20" fmla="*/ 872585 h 1783842"/>
                  <a:gd name="connsiteX21" fmla="*/ 2282952 w 2312955"/>
                  <a:gd name="connsiteY21" fmla="*/ 872871 h 1783842"/>
                  <a:gd name="connsiteX22" fmla="*/ 2283809 w 2312955"/>
                  <a:gd name="connsiteY22" fmla="*/ 867632 h 1783842"/>
                  <a:gd name="connsiteX23" fmla="*/ 2286381 w 2312955"/>
                  <a:gd name="connsiteY23" fmla="*/ 862298 h 1783842"/>
                  <a:gd name="connsiteX24" fmla="*/ 2284286 w 2312955"/>
                  <a:gd name="connsiteY24" fmla="*/ 857441 h 1783842"/>
                  <a:gd name="connsiteX25" fmla="*/ 2282952 w 2312955"/>
                  <a:gd name="connsiteY25" fmla="*/ 852488 h 1783842"/>
                  <a:gd name="connsiteX26" fmla="*/ 2281047 w 2312955"/>
                  <a:gd name="connsiteY26" fmla="*/ 847820 h 1783842"/>
                  <a:gd name="connsiteX27" fmla="*/ 2282381 w 2312955"/>
                  <a:gd name="connsiteY27" fmla="*/ 829247 h 1783842"/>
                  <a:gd name="connsiteX28" fmla="*/ 2281619 w 2312955"/>
                  <a:gd name="connsiteY28" fmla="*/ 829056 h 1783842"/>
                  <a:gd name="connsiteX29" fmla="*/ 2277332 w 2312955"/>
                  <a:gd name="connsiteY29" fmla="*/ 836771 h 1783842"/>
                  <a:gd name="connsiteX30" fmla="*/ 2271998 w 2312955"/>
                  <a:gd name="connsiteY30" fmla="*/ 812768 h 1783842"/>
                  <a:gd name="connsiteX31" fmla="*/ 2272570 w 2312955"/>
                  <a:gd name="connsiteY31" fmla="*/ 800767 h 1783842"/>
                  <a:gd name="connsiteX32" fmla="*/ 2273903 w 2312955"/>
                  <a:gd name="connsiteY32" fmla="*/ 809434 h 1783842"/>
                  <a:gd name="connsiteX33" fmla="*/ 2278952 w 2312955"/>
                  <a:gd name="connsiteY33" fmla="*/ 824579 h 1783842"/>
                  <a:gd name="connsiteX34" fmla="*/ 2288096 w 2312955"/>
                  <a:gd name="connsiteY34" fmla="*/ 834581 h 1783842"/>
                  <a:gd name="connsiteX35" fmla="*/ 2275904 w 2312955"/>
                  <a:gd name="connsiteY35" fmla="*/ 762286 h 1783842"/>
                  <a:gd name="connsiteX36" fmla="*/ 2278475 w 2312955"/>
                  <a:gd name="connsiteY36" fmla="*/ 744284 h 1783842"/>
                  <a:gd name="connsiteX37" fmla="*/ 2286191 w 2312955"/>
                  <a:gd name="connsiteY37" fmla="*/ 768382 h 1783842"/>
                  <a:gd name="connsiteX38" fmla="*/ 2291239 w 2312955"/>
                  <a:gd name="connsiteY38" fmla="*/ 786098 h 1783842"/>
                  <a:gd name="connsiteX39" fmla="*/ 2301335 w 2312955"/>
                  <a:gd name="connsiteY39" fmla="*/ 806291 h 1783842"/>
                  <a:gd name="connsiteX40" fmla="*/ 2303336 w 2312955"/>
                  <a:gd name="connsiteY40" fmla="*/ 798576 h 1783842"/>
                  <a:gd name="connsiteX41" fmla="*/ 2303336 w 2312955"/>
                  <a:gd name="connsiteY41" fmla="*/ 788384 h 1783842"/>
                  <a:gd name="connsiteX42" fmla="*/ 2298287 w 2312955"/>
                  <a:gd name="connsiteY42" fmla="*/ 775716 h 1783842"/>
                  <a:gd name="connsiteX43" fmla="*/ 2297240 w 2312955"/>
                  <a:gd name="connsiteY43" fmla="*/ 765524 h 1783842"/>
                  <a:gd name="connsiteX44" fmla="*/ 2288096 w 2312955"/>
                  <a:gd name="connsiteY44" fmla="*/ 745331 h 1783842"/>
                  <a:gd name="connsiteX45" fmla="*/ 2280762 w 2312955"/>
                  <a:gd name="connsiteY45" fmla="*/ 730568 h 1783842"/>
                  <a:gd name="connsiteX46" fmla="*/ 2294477 w 2312955"/>
                  <a:gd name="connsiteY46" fmla="*/ 677037 h 1783842"/>
                  <a:gd name="connsiteX47" fmla="*/ 2275808 w 2312955"/>
                  <a:gd name="connsiteY47" fmla="*/ 643985 h 1783842"/>
                  <a:gd name="connsiteX48" fmla="*/ 2290667 w 2312955"/>
                  <a:gd name="connsiteY48" fmla="*/ 588359 h 1783842"/>
                  <a:gd name="connsiteX49" fmla="*/ 2290667 w 2312955"/>
                  <a:gd name="connsiteY49" fmla="*/ 281845 h 1783842"/>
                  <a:gd name="connsiteX50" fmla="*/ 2290667 w 2312955"/>
                  <a:gd name="connsiteY50" fmla="*/ 206693 h 1783842"/>
                  <a:gd name="connsiteX51" fmla="*/ 2290667 w 2312955"/>
                  <a:gd name="connsiteY51" fmla="*/ 13145 h 1783842"/>
                  <a:gd name="connsiteX52" fmla="*/ 2243042 w 2312955"/>
                  <a:gd name="connsiteY52" fmla="*/ 13145 h 1783842"/>
                  <a:gd name="connsiteX53" fmla="*/ 2130933 w 2312955"/>
                  <a:gd name="connsiteY53" fmla="*/ 51911 h 1783842"/>
                  <a:gd name="connsiteX54" fmla="*/ 1800130 w 2312955"/>
                  <a:gd name="connsiteY54" fmla="*/ 32576 h 1783842"/>
                  <a:gd name="connsiteX55" fmla="*/ 2077307 w 2312955"/>
                  <a:gd name="connsiteY55" fmla="*/ 32576 h 1783842"/>
                  <a:gd name="connsiteX56" fmla="*/ 1999012 w 2312955"/>
                  <a:gd name="connsiteY56" fmla="*/ 14478 h 1783842"/>
                  <a:gd name="connsiteX57" fmla="*/ 1716881 w 2312955"/>
                  <a:gd name="connsiteY57" fmla="*/ 14669 h 1783842"/>
                  <a:gd name="connsiteX58" fmla="*/ 1713548 w 2312955"/>
                  <a:gd name="connsiteY58" fmla="*/ 13240 h 1783842"/>
                  <a:gd name="connsiteX59" fmla="*/ 1672685 w 2312955"/>
                  <a:gd name="connsiteY59" fmla="*/ 13240 h 1783842"/>
                  <a:gd name="connsiteX60" fmla="*/ 1669352 w 2312955"/>
                  <a:gd name="connsiteY60" fmla="*/ 14764 h 1783842"/>
                  <a:gd name="connsiteX61" fmla="*/ 1404271 w 2312955"/>
                  <a:gd name="connsiteY61" fmla="*/ 14954 h 1783842"/>
                  <a:gd name="connsiteX62" fmla="*/ 1405033 w 2312955"/>
                  <a:gd name="connsiteY62" fmla="*/ 13621 h 1783842"/>
                  <a:gd name="connsiteX63" fmla="*/ 1396556 w 2312955"/>
                  <a:gd name="connsiteY63" fmla="*/ 13621 h 1783842"/>
                  <a:gd name="connsiteX64" fmla="*/ 1393698 w 2312955"/>
                  <a:gd name="connsiteY64" fmla="*/ 13621 h 1783842"/>
                  <a:gd name="connsiteX65" fmla="*/ 1390745 w 2312955"/>
                  <a:gd name="connsiteY65" fmla="*/ 9144 h 1783842"/>
                  <a:gd name="connsiteX66" fmla="*/ 1376553 w 2312955"/>
                  <a:gd name="connsiteY66" fmla="*/ 6858 h 1783842"/>
                  <a:gd name="connsiteX67" fmla="*/ 1368076 w 2312955"/>
                  <a:gd name="connsiteY67" fmla="*/ 7525 h 1783842"/>
                  <a:gd name="connsiteX68" fmla="*/ 1390745 w 2312955"/>
                  <a:gd name="connsiteY68" fmla="*/ 15050 h 1783842"/>
                  <a:gd name="connsiteX69" fmla="*/ 1276064 w 2312955"/>
                  <a:gd name="connsiteY69" fmla="*/ 15050 h 1783842"/>
                  <a:gd name="connsiteX70" fmla="*/ 1069943 w 2312955"/>
                  <a:gd name="connsiteY70" fmla="*/ 7525 h 1783842"/>
                  <a:gd name="connsiteX71" fmla="*/ 998125 w 2312955"/>
                  <a:gd name="connsiteY71" fmla="*/ 13430 h 1783842"/>
                  <a:gd name="connsiteX72" fmla="*/ 937641 w 2312955"/>
                  <a:gd name="connsiteY72" fmla="*/ 13430 h 1783842"/>
                  <a:gd name="connsiteX73" fmla="*/ 900303 w 2312955"/>
                  <a:gd name="connsiteY73" fmla="*/ 4858 h 1783842"/>
                  <a:gd name="connsiteX74" fmla="*/ 900303 w 2312955"/>
                  <a:gd name="connsiteY74" fmla="*/ 6382 h 1783842"/>
                  <a:gd name="connsiteX75" fmla="*/ 908876 w 2312955"/>
                  <a:gd name="connsiteY75" fmla="*/ 9430 h 1783842"/>
                  <a:gd name="connsiteX76" fmla="*/ 900398 w 2312955"/>
                  <a:gd name="connsiteY76" fmla="*/ 13811 h 1783842"/>
                  <a:gd name="connsiteX77" fmla="*/ 904589 w 2312955"/>
                  <a:gd name="connsiteY77" fmla="*/ 14383 h 1783842"/>
                  <a:gd name="connsiteX78" fmla="*/ 899922 w 2312955"/>
                  <a:gd name="connsiteY78" fmla="*/ 16097 h 1783842"/>
                  <a:gd name="connsiteX79" fmla="*/ 829342 w 2312955"/>
                  <a:gd name="connsiteY79" fmla="*/ 31909 h 1783842"/>
                  <a:gd name="connsiteX80" fmla="*/ 822579 w 2312955"/>
                  <a:gd name="connsiteY80" fmla="*/ 31909 h 1783842"/>
                  <a:gd name="connsiteX81" fmla="*/ 772859 w 2312955"/>
                  <a:gd name="connsiteY81" fmla="*/ 24956 h 1783842"/>
                  <a:gd name="connsiteX82" fmla="*/ 768382 w 2312955"/>
                  <a:gd name="connsiteY82" fmla="*/ 25051 h 1783842"/>
                  <a:gd name="connsiteX83" fmla="*/ 613601 w 2312955"/>
                  <a:gd name="connsiteY83" fmla="*/ 23813 h 1783842"/>
                  <a:gd name="connsiteX84" fmla="*/ 330327 w 2312955"/>
                  <a:gd name="connsiteY84" fmla="*/ 7334 h 1783842"/>
                  <a:gd name="connsiteX85" fmla="*/ 316230 w 2312955"/>
                  <a:gd name="connsiteY85" fmla="*/ 10192 h 1783842"/>
                  <a:gd name="connsiteX86" fmla="*/ 314039 w 2312955"/>
                  <a:gd name="connsiteY86" fmla="*/ 8858 h 1783842"/>
                  <a:gd name="connsiteX87" fmla="*/ 316230 w 2312955"/>
                  <a:gd name="connsiteY87" fmla="*/ 5048 h 1783842"/>
                  <a:gd name="connsiteX88" fmla="*/ 304229 w 2312955"/>
                  <a:gd name="connsiteY88" fmla="*/ 6001 h 1783842"/>
                  <a:gd name="connsiteX89" fmla="*/ 294799 w 2312955"/>
                  <a:gd name="connsiteY89" fmla="*/ 5715 h 1783842"/>
                  <a:gd name="connsiteX90" fmla="*/ 260985 w 2312955"/>
                  <a:gd name="connsiteY90" fmla="*/ 8668 h 1783842"/>
                  <a:gd name="connsiteX91" fmla="*/ 248222 w 2312955"/>
                  <a:gd name="connsiteY91" fmla="*/ 6858 h 1783842"/>
                  <a:gd name="connsiteX92" fmla="*/ 251079 w 2312955"/>
                  <a:gd name="connsiteY92" fmla="*/ 4667 h 1783842"/>
                  <a:gd name="connsiteX93" fmla="*/ 270129 w 2312955"/>
                  <a:gd name="connsiteY93" fmla="*/ 95 h 1783842"/>
                  <a:gd name="connsiteX94" fmla="*/ 233648 w 2312955"/>
                  <a:gd name="connsiteY94" fmla="*/ 191 h 1783842"/>
                  <a:gd name="connsiteX95" fmla="*/ 234029 w 2312955"/>
                  <a:gd name="connsiteY95" fmla="*/ 1524 h 1783842"/>
                  <a:gd name="connsiteX96" fmla="*/ 234029 w 2312955"/>
                  <a:gd name="connsiteY96" fmla="*/ 6001 h 1783842"/>
                  <a:gd name="connsiteX97" fmla="*/ 228219 w 2312955"/>
                  <a:gd name="connsiteY97" fmla="*/ 762 h 1783842"/>
                  <a:gd name="connsiteX98" fmla="*/ 227171 w 2312955"/>
                  <a:gd name="connsiteY98" fmla="*/ 191 h 1783842"/>
                  <a:gd name="connsiteX99" fmla="*/ 213932 w 2312955"/>
                  <a:gd name="connsiteY99" fmla="*/ 191 h 1783842"/>
                  <a:gd name="connsiteX100" fmla="*/ 205645 w 2312955"/>
                  <a:gd name="connsiteY100" fmla="*/ 4191 h 1783842"/>
                  <a:gd name="connsiteX101" fmla="*/ 208312 w 2312955"/>
                  <a:gd name="connsiteY101" fmla="*/ 191 h 1783842"/>
                  <a:gd name="connsiteX102" fmla="*/ 119062 w 2312955"/>
                  <a:gd name="connsiteY102" fmla="*/ 0 h 1783842"/>
                  <a:gd name="connsiteX103" fmla="*/ 123444 w 2312955"/>
                  <a:gd name="connsiteY103" fmla="*/ 3620 h 1783842"/>
                  <a:gd name="connsiteX104" fmla="*/ 126302 w 2312955"/>
                  <a:gd name="connsiteY104" fmla="*/ 4382 h 1783842"/>
                  <a:gd name="connsiteX105" fmla="*/ 126302 w 2312955"/>
                  <a:gd name="connsiteY105" fmla="*/ 3620 h 1783842"/>
                  <a:gd name="connsiteX106" fmla="*/ 126302 w 2312955"/>
                  <a:gd name="connsiteY106" fmla="*/ 667 h 1783842"/>
                  <a:gd name="connsiteX107" fmla="*/ 143351 w 2312955"/>
                  <a:gd name="connsiteY107" fmla="*/ 2286 h 1783842"/>
                  <a:gd name="connsiteX108" fmla="*/ 143351 w 2312955"/>
                  <a:gd name="connsiteY108" fmla="*/ 6001 h 1783842"/>
                  <a:gd name="connsiteX109" fmla="*/ 143351 w 2312955"/>
                  <a:gd name="connsiteY109" fmla="*/ 6763 h 1783842"/>
                  <a:gd name="connsiteX110" fmla="*/ 160401 w 2312955"/>
                  <a:gd name="connsiteY110" fmla="*/ 9144 h 1783842"/>
                  <a:gd name="connsiteX111" fmla="*/ 168878 w 2312955"/>
                  <a:gd name="connsiteY111" fmla="*/ 4763 h 1783842"/>
                  <a:gd name="connsiteX112" fmla="*/ 180308 w 2312955"/>
                  <a:gd name="connsiteY112" fmla="*/ 7810 h 1783842"/>
                  <a:gd name="connsiteX113" fmla="*/ 194501 w 2312955"/>
                  <a:gd name="connsiteY113" fmla="*/ 8668 h 1783842"/>
                  <a:gd name="connsiteX114" fmla="*/ 202978 w 2312955"/>
                  <a:gd name="connsiteY114" fmla="*/ 6477 h 1783842"/>
                  <a:gd name="connsiteX115" fmla="*/ 219932 w 2312955"/>
                  <a:gd name="connsiteY115" fmla="*/ 5906 h 1783842"/>
                  <a:gd name="connsiteX116" fmla="*/ 214408 w 2312955"/>
                  <a:gd name="connsiteY116" fmla="*/ 11811 h 1783842"/>
                  <a:gd name="connsiteX117" fmla="*/ 214408 w 2312955"/>
                  <a:gd name="connsiteY117" fmla="*/ 12668 h 1783842"/>
                  <a:gd name="connsiteX118" fmla="*/ 164687 w 2312955"/>
                  <a:gd name="connsiteY118" fmla="*/ 16193 h 1783842"/>
                  <a:gd name="connsiteX119" fmla="*/ 151066 w 2312955"/>
                  <a:gd name="connsiteY119" fmla="*/ 13621 h 1783842"/>
                  <a:gd name="connsiteX120" fmla="*/ 132302 w 2312955"/>
                  <a:gd name="connsiteY120" fmla="*/ 13621 h 1783842"/>
                  <a:gd name="connsiteX121" fmla="*/ 137827 w 2312955"/>
                  <a:gd name="connsiteY121" fmla="*/ 10478 h 1783842"/>
                  <a:gd name="connsiteX122" fmla="*/ 132016 w 2312955"/>
                  <a:gd name="connsiteY122" fmla="*/ 7430 h 1783842"/>
                  <a:gd name="connsiteX123" fmla="*/ 126397 w 2312955"/>
                  <a:gd name="connsiteY123" fmla="*/ 7430 h 1783842"/>
                  <a:gd name="connsiteX124" fmla="*/ 123539 w 2312955"/>
                  <a:gd name="connsiteY124" fmla="*/ 8096 h 1783842"/>
                  <a:gd name="connsiteX125" fmla="*/ 123539 w 2312955"/>
                  <a:gd name="connsiteY125" fmla="*/ 8858 h 1783842"/>
                  <a:gd name="connsiteX126" fmla="*/ 121063 w 2312955"/>
                  <a:gd name="connsiteY126" fmla="*/ 13526 h 1783842"/>
                  <a:gd name="connsiteX127" fmla="*/ 64770 w 2312955"/>
                  <a:gd name="connsiteY127" fmla="*/ 13526 h 1783842"/>
                  <a:gd name="connsiteX128" fmla="*/ 64294 w 2312955"/>
                  <a:gd name="connsiteY128" fmla="*/ 13335 h 1783842"/>
                  <a:gd name="connsiteX129" fmla="*/ 63151 w 2312955"/>
                  <a:gd name="connsiteY129" fmla="*/ 13526 h 1783842"/>
                  <a:gd name="connsiteX130" fmla="*/ 39815 w 2312955"/>
                  <a:gd name="connsiteY130" fmla="*/ 13526 h 1783842"/>
                  <a:gd name="connsiteX131" fmla="*/ 39815 w 2312955"/>
                  <a:gd name="connsiteY131" fmla="*/ 70199 h 1783842"/>
                  <a:gd name="connsiteX132" fmla="*/ 39815 w 2312955"/>
                  <a:gd name="connsiteY132" fmla="*/ 72200 h 1783842"/>
                  <a:gd name="connsiteX133" fmla="*/ 37624 w 2312955"/>
                  <a:gd name="connsiteY133" fmla="*/ 72866 h 1783842"/>
                  <a:gd name="connsiteX134" fmla="*/ 36766 w 2312955"/>
                  <a:gd name="connsiteY134" fmla="*/ 56007 h 1783842"/>
                  <a:gd name="connsiteX135" fmla="*/ 36766 w 2312955"/>
                  <a:gd name="connsiteY135" fmla="*/ 73152 h 1783842"/>
                  <a:gd name="connsiteX136" fmla="*/ 29337 w 2312955"/>
                  <a:gd name="connsiteY136" fmla="*/ 75343 h 1783842"/>
                  <a:gd name="connsiteX137" fmla="*/ 29337 w 2312955"/>
                  <a:gd name="connsiteY137" fmla="*/ 248031 h 1783842"/>
                  <a:gd name="connsiteX138" fmla="*/ 25908 w 2312955"/>
                  <a:gd name="connsiteY138" fmla="*/ 237458 h 1783842"/>
                  <a:gd name="connsiteX139" fmla="*/ 25908 w 2312955"/>
                  <a:gd name="connsiteY139" fmla="*/ 245459 h 1783842"/>
                  <a:gd name="connsiteX140" fmla="*/ 29432 w 2312955"/>
                  <a:gd name="connsiteY140" fmla="*/ 253270 h 1783842"/>
                  <a:gd name="connsiteX141" fmla="*/ 29432 w 2312955"/>
                  <a:gd name="connsiteY141" fmla="*/ 270510 h 1783842"/>
                  <a:gd name="connsiteX142" fmla="*/ 29242 w 2312955"/>
                  <a:gd name="connsiteY142" fmla="*/ 270034 h 1783842"/>
                  <a:gd name="connsiteX143" fmla="*/ 26479 w 2312955"/>
                  <a:gd name="connsiteY143" fmla="*/ 261652 h 1783842"/>
                  <a:gd name="connsiteX144" fmla="*/ 24670 w 2312955"/>
                  <a:gd name="connsiteY144" fmla="*/ 263462 h 1783842"/>
                  <a:gd name="connsiteX145" fmla="*/ 26956 w 2312955"/>
                  <a:gd name="connsiteY145" fmla="*/ 267843 h 1783842"/>
                  <a:gd name="connsiteX146" fmla="*/ 23717 w 2312955"/>
                  <a:gd name="connsiteY146" fmla="*/ 267462 h 1783842"/>
                  <a:gd name="connsiteX147" fmla="*/ 20479 w 2312955"/>
                  <a:gd name="connsiteY147" fmla="*/ 264986 h 1783842"/>
                  <a:gd name="connsiteX148" fmla="*/ 23717 w 2312955"/>
                  <a:gd name="connsiteY148" fmla="*/ 275463 h 1783842"/>
                  <a:gd name="connsiteX149" fmla="*/ 25622 w 2312955"/>
                  <a:gd name="connsiteY149" fmla="*/ 275749 h 1783842"/>
                  <a:gd name="connsiteX150" fmla="*/ 27908 w 2312955"/>
                  <a:gd name="connsiteY150" fmla="*/ 272034 h 1783842"/>
                  <a:gd name="connsiteX151" fmla="*/ 29528 w 2312955"/>
                  <a:gd name="connsiteY151" fmla="*/ 275749 h 1783842"/>
                  <a:gd name="connsiteX152" fmla="*/ 29528 w 2312955"/>
                  <a:gd name="connsiteY152" fmla="*/ 280035 h 1783842"/>
                  <a:gd name="connsiteX153" fmla="*/ 27813 w 2312955"/>
                  <a:gd name="connsiteY153" fmla="*/ 291846 h 1783842"/>
                  <a:gd name="connsiteX154" fmla="*/ 25146 w 2312955"/>
                  <a:gd name="connsiteY154" fmla="*/ 289846 h 1783842"/>
                  <a:gd name="connsiteX155" fmla="*/ 25622 w 2312955"/>
                  <a:gd name="connsiteY155" fmla="*/ 297942 h 1783842"/>
                  <a:gd name="connsiteX156" fmla="*/ 27337 w 2312955"/>
                  <a:gd name="connsiteY156" fmla="*/ 295561 h 1783842"/>
                  <a:gd name="connsiteX157" fmla="*/ 25241 w 2312955"/>
                  <a:gd name="connsiteY157" fmla="*/ 311944 h 1783842"/>
                  <a:gd name="connsiteX158" fmla="*/ 25241 w 2312955"/>
                  <a:gd name="connsiteY158" fmla="*/ 311944 h 1783842"/>
                  <a:gd name="connsiteX159" fmla="*/ 24765 w 2312955"/>
                  <a:gd name="connsiteY159" fmla="*/ 311944 h 1783842"/>
                  <a:gd name="connsiteX160" fmla="*/ 24670 w 2312955"/>
                  <a:gd name="connsiteY160" fmla="*/ 317087 h 1783842"/>
                  <a:gd name="connsiteX161" fmla="*/ 16954 w 2312955"/>
                  <a:gd name="connsiteY161" fmla="*/ 393287 h 1783842"/>
                  <a:gd name="connsiteX162" fmla="*/ 16383 w 2312955"/>
                  <a:gd name="connsiteY162" fmla="*/ 383000 h 1783842"/>
                  <a:gd name="connsiteX163" fmla="*/ 16383 w 2312955"/>
                  <a:gd name="connsiteY163" fmla="*/ 400241 h 1783842"/>
                  <a:gd name="connsiteX164" fmla="*/ 12859 w 2312955"/>
                  <a:gd name="connsiteY164" fmla="*/ 453009 h 1783842"/>
                  <a:gd name="connsiteX165" fmla="*/ 11906 w 2312955"/>
                  <a:gd name="connsiteY165" fmla="*/ 444722 h 1783842"/>
                  <a:gd name="connsiteX166" fmla="*/ 12382 w 2312955"/>
                  <a:gd name="connsiteY166" fmla="*/ 456819 h 1783842"/>
                  <a:gd name="connsiteX167" fmla="*/ 12764 w 2312955"/>
                  <a:gd name="connsiteY167" fmla="*/ 454819 h 1783842"/>
                  <a:gd name="connsiteX168" fmla="*/ 10573 w 2312955"/>
                  <a:gd name="connsiteY168" fmla="*/ 504634 h 1783842"/>
                  <a:gd name="connsiteX169" fmla="*/ 10096 w 2312955"/>
                  <a:gd name="connsiteY169" fmla="*/ 502730 h 1783842"/>
                  <a:gd name="connsiteX170" fmla="*/ 10382 w 2312955"/>
                  <a:gd name="connsiteY170" fmla="*/ 508445 h 1783842"/>
                  <a:gd name="connsiteX171" fmla="*/ 8763 w 2312955"/>
                  <a:gd name="connsiteY171" fmla="*/ 574167 h 1783842"/>
                  <a:gd name="connsiteX172" fmla="*/ 5524 w 2312955"/>
                  <a:gd name="connsiteY172" fmla="*/ 564452 h 1783842"/>
                  <a:gd name="connsiteX173" fmla="*/ 5524 w 2312955"/>
                  <a:gd name="connsiteY173" fmla="*/ 572453 h 1783842"/>
                  <a:gd name="connsiteX174" fmla="*/ 7048 w 2312955"/>
                  <a:gd name="connsiteY174" fmla="*/ 571309 h 1783842"/>
                  <a:gd name="connsiteX175" fmla="*/ 8096 w 2312955"/>
                  <a:gd name="connsiteY175" fmla="*/ 589407 h 1783842"/>
                  <a:gd name="connsiteX176" fmla="*/ 7334 w 2312955"/>
                  <a:gd name="connsiteY176" fmla="*/ 571881 h 1783842"/>
                  <a:gd name="connsiteX177" fmla="*/ 8763 w 2312955"/>
                  <a:gd name="connsiteY177" fmla="*/ 578453 h 1783842"/>
                  <a:gd name="connsiteX178" fmla="*/ 8668 w 2312955"/>
                  <a:gd name="connsiteY178" fmla="*/ 596456 h 1783842"/>
                  <a:gd name="connsiteX179" fmla="*/ 6096 w 2312955"/>
                  <a:gd name="connsiteY179" fmla="*/ 588645 h 1783842"/>
                  <a:gd name="connsiteX180" fmla="*/ 4191 w 2312955"/>
                  <a:gd name="connsiteY180" fmla="*/ 590455 h 1783842"/>
                  <a:gd name="connsiteX181" fmla="*/ 6477 w 2312955"/>
                  <a:gd name="connsiteY181" fmla="*/ 594741 h 1783842"/>
                  <a:gd name="connsiteX182" fmla="*/ 3239 w 2312955"/>
                  <a:gd name="connsiteY182" fmla="*/ 594360 h 1783842"/>
                  <a:gd name="connsiteX183" fmla="*/ 0 w 2312955"/>
                  <a:gd name="connsiteY183" fmla="*/ 591884 h 1783842"/>
                  <a:gd name="connsiteX184" fmla="*/ 3239 w 2312955"/>
                  <a:gd name="connsiteY184" fmla="*/ 602361 h 1783842"/>
                  <a:gd name="connsiteX185" fmla="*/ 5143 w 2312955"/>
                  <a:gd name="connsiteY185" fmla="*/ 602647 h 1783842"/>
                  <a:gd name="connsiteX186" fmla="*/ 7429 w 2312955"/>
                  <a:gd name="connsiteY186" fmla="*/ 598932 h 1783842"/>
                  <a:gd name="connsiteX187" fmla="*/ 8572 w 2312955"/>
                  <a:gd name="connsiteY187" fmla="*/ 601504 h 1783842"/>
                  <a:gd name="connsiteX188" fmla="*/ 8477 w 2312955"/>
                  <a:gd name="connsiteY188" fmla="*/ 623030 h 1783842"/>
                  <a:gd name="connsiteX189" fmla="*/ 4763 w 2312955"/>
                  <a:gd name="connsiteY189" fmla="*/ 616649 h 1783842"/>
                  <a:gd name="connsiteX190" fmla="*/ 5239 w 2312955"/>
                  <a:gd name="connsiteY190" fmla="*/ 624745 h 1783842"/>
                  <a:gd name="connsiteX191" fmla="*/ 8572 w 2312955"/>
                  <a:gd name="connsiteY191" fmla="*/ 624554 h 1783842"/>
                  <a:gd name="connsiteX192" fmla="*/ 8668 w 2312955"/>
                  <a:gd name="connsiteY192" fmla="*/ 653987 h 1783842"/>
                  <a:gd name="connsiteX193" fmla="*/ 7144 w 2312955"/>
                  <a:gd name="connsiteY193" fmla="*/ 659130 h 1783842"/>
                  <a:gd name="connsiteX194" fmla="*/ 190 w 2312955"/>
                  <a:gd name="connsiteY194" fmla="*/ 690372 h 1783842"/>
                  <a:gd name="connsiteX195" fmla="*/ 2953 w 2312955"/>
                  <a:gd name="connsiteY195" fmla="*/ 686753 h 1783842"/>
                  <a:gd name="connsiteX196" fmla="*/ 2477 w 2312955"/>
                  <a:gd name="connsiteY196" fmla="*/ 680657 h 1783842"/>
                  <a:gd name="connsiteX197" fmla="*/ 4763 w 2312955"/>
                  <a:gd name="connsiteY197" fmla="*/ 684943 h 1783842"/>
                  <a:gd name="connsiteX198" fmla="*/ 6191 w 2312955"/>
                  <a:gd name="connsiteY198" fmla="*/ 681133 h 1783842"/>
                  <a:gd name="connsiteX199" fmla="*/ 7620 w 2312955"/>
                  <a:gd name="connsiteY199" fmla="*/ 675323 h 1783842"/>
                  <a:gd name="connsiteX200" fmla="*/ 8763 w 2312955"/>
                  <a:gd name="connsiteY200" fmla="*/ 671798 h 1783842"/>
                  <a:gd name="connsiteX201" fmla="*/ 8953 w 2312955"/>
                  <a:gd name="connsiteY201" fmla="*/ 689991 h 1783842"/>
                  <a:gd name="connsiteX202" fmla="*/ 8382 w 2312955"/>
                  <a:gd name="connsiteY202" fmla="*/ 684943 h 1783842"/>
                  <a:gd name="connsiteX203" fmla="*/ 8382 w 2312955"/>
                  <a:gd name="connsiteY203" fmla="*/ 693230 h 1783842"/>
                  <a:gd name="connsiteX204" fmla="*/ 6667 w 2312955"/>
                  <a:gd name="connsiteY204" fmla="*/ 701326 h 1783842"/>
                  <a:gd name="connsiteX205" fmla="*/ 8096 w 2312955"/>
                  <a:gd name="connsiteY205" fmla="*/ 699516 h 1783842"/>
                  <a:gd name="connsiteX206" fmla="*/ 8382 w 2312955"/>
                  <a:gd name="connsiteY206" fmla="*/ 697706 h 1783842"/>
                  <a:gd name="connsiteX207" fmla="*/ 8382 w 2312955"/>
                  <a:gd name="connsiteY207" fmla="*/ 698945 h 1783842"/>
                  <a:gd name="connsiteX208" fmla="*/ 9049 w 2312955"/>
                  <a:gd name="connsiteY208" fmla="*/ 698278 h 1783842"/>
                  <a:gd name="connsiteX209" fmla="*/ 10763 w 2312955"/>
                  <a:gd name="connsiteY209" fmla="*/ 776097 h 1783842"/>
                  <a:gd name="connsiteX210" fmla="*/ 6953 w 2312955"/>
                  <a:gd name="connsiteY210" fmla="*/ 764191 h 1783842"/>
                  <a:gd name="connsiteX211" fmla="*/ 6953 w 2312955"/>
                  <a:gd name="connsiteY211" fmla="*/ 772192 h 1783842"/>
                  <a:gd name="connsiteX212" fmla="*/ 10954 w 2312955"/>
                  <a:gd name="connsiteY212" fmla="*/ 783908 h 1783842"/>
                  <a:gd name="connsiteX213" fmla="*/ 11811 w 2312955"/>
                  <a:gd name="connsiteY213" fmla="*/ 811530 h 1783842"/>
                  <a:gd name="connsiteX214" fmla="*/ 11240 w 2312955"/>
                  <a:gd name="connsiteY214" fmla="*/ 810863 h 1783842"/>
                  <a:gd name="connsiteX215" fmla="*/ 10763 w 2312955"/>
                  <a:gd name="connsiteY215" fmla="*/ 820865 h 1783842"/>
                  <a:gd name="connsiteX216" fmla="*/ 12002 w 2312955"/>
                  <a:gd name="connsiteY216" fmla="*/ 816674 h 1783842"/>
                  <a:gd name="connsiteX217" fmla="*/ 12287 w 2312955"/>
                  <a:gd name="connsiteY217" fmla="*/ 824389 h 1783842"/>
                  <a:gd name="connsiteX218" fmla="*/ 10858 w 2312955"/>
                  <a:gd name="connsiteY218" fmla="*/ 824960 h 1783842"/>
                  <a:gd name="connsiteX219" fmla="*/ 12478 w 2312955"/>
                  <a:gd name="connsiteY219" fmla="*/ 830390 h 1783842"/>
                  <a:gd name="connsiteX220" fmla="*/ 12954 w 2312955"/>
                  <a:gd name="connsiteY220" fmla="*/ 844106 h 1783842"/>
                  <a:gd name="connsiteX221" fmla="*/ 11335 w 2312955"/>
                  <a:gd name="connsiteY221" fmla="*/ 849059 h 1783842"/>
                  <a:gd name="connsiteX222" fmla="*/ 8572 w 2312955"/>
                  <a:gd name="connsiteY222" fmla="*/ 858774 h 1783842"/>
                  <a:gd name="connsiteX223" fmla="*/ 1619 w 2312955"/>
                  <a:gd name="connsiteY223" fmla="*/ 890016 h 1783842"/>
                  <a:gd name="connsiteX224" fmla="*/ 4381 w 2312955"/>
                  <a:gd name="connsiteY224" fmla="*/ 886397 h 1783842"/>
                  <a:gd name="connsiteX225" fmla="*/ 3905 w 2312955"/>
                  <a:gd name="connsiteY225" fmla="*/ 880301 h 1783842"/>
                  <a:gd name="connsiteX226" fmla="*/ 6191 w 2312955"/>
                  <a:gd name="connsiteY226" fmla="*/ 884587 h 1783842"/>
                  <a:gd name="connsiteX227" fmla="*/ 7620 w 2312955"/>
                  <a:gd name="connsiteY227" fmla="*/ 880777 h 1783842"/>
                  <a:gd name="connsiteX228" fmla="*/ 9049 w 2312955"/>
                  <a:gd name="connsiteY228" fmla="*/ 874967 h 1783842"/>
                  <a:gd name="connsiteX229" fmla="*/ 13621 w 2312955"/>
                  <a:gd name="connsiteY229" fmla="*/ 862584 h 1783842"/>
                  <a:gd name="connsiteX230" fmla="*/ 13906 w 2312955"/>
                  <a:gd name="connsiteY230" fmla="*/ 870299 h 1783842"/>
                  <a:gd name="connsiteX231" fmla="*/ 12764 w 2312955"/>
                  <a:gd name="connsiteY231" fmla="*/ 873443 h 1783842"/>
                  <a:gd name="connsiteX232" fmla="*/ 10954 w 2312955"/>
                  <a:gd name="connsiteY232" fmla="*/ 891254 h 1783842"/>
                  <a:gd name="connsiteX233" fmla="*/ 14668 w 2312955"/>
                  <a:gd name="connsiteY233" fmla="*/ 888492 h 1783842"/>
                  <a:gd name="connsiteX234" fmla="*/ 17145 w 2312955"/>
                  <a:gd name="connsiteY234" fmla="*/ 955072 h 1783842"/>
                  <a:gd name="connsiteX235" fmla="*/ 12478 w 2312955"/>
                  <a:gd name="connsiteY235" fmla="*/ 936593 h 1783842"/>
                  <a:gd name="connsiteX236" fmla="*/ 12478 w 2312955"/>
                  <a:gd name="connsiteY236" fmla="*/ 944594 h 1783842"/>
                  <a:gd name="connsiteX237" fmla="*/ 17145 w 2312955"/>
                  <a:gd name="connsiteY237" fmla="*/ 963263 h 1783842"/>
                  <a:gd name="connsiteX238" fmla="*/ 17145 w 2312955"/>
                  <a:gd name="connsiteY238" fmla="*/ 955738 h 1783842"/>
                  <a:gd name="connsiteX239" fmla="*/ 18193 w 2312955"/>
                  <a:gd name="connsiteY239" fmla="*/ 984980 h 1783842"/>
                  <a:gd name="connsiteX240" fmla="*/ 16669 w 2312955"/>
                  <a:gd name="connsiteY240" fmla="*/ 983266 h 1783842"/>
                  <a:gd name="connsiteX241" fmla="*/ 16192 w 2312955"/>
                  <a:gd name="connsiteY241" fmla="*/ 993267 h 1783842"/>
                  <a:gd name="connsiteX242" fmla="*/ 18002 w 2312955"/>
                  <a:gd name="connsiteY242" fmla="*/ 989457 h 1783842"/>
                  <a:gd name="connsiteX243" fmla="*/ 18383 w 2312955"/>
                  <a:gd name="connsiteY243" fmla="*/ 991743 h 1783842"/>
                  <a:gd name="connsiteX244" fmla="*/ 18383 w 2312955"/>
                  <a:gd name="connsiteY244" fmla="*/ 991838 h 1783842"/>
                  <a:gd name="connsiteX245" fmla="*/ 18383 w 2312955"/>
                  <a:gd name="connsiteY245" fmla="*/ 995553 h 1783842"/>
                  <a:gd name="connsiteX246" fmla="*/ 16097 w 2312955"/>
                  <a:gd name="connsiteY246" fmla="*/ 997268 h 1783842"/>
                  <a:gd name="connsiteX247" fmla="*/ 18383 w 2312955"/>
                  <a:gd name="connsiteY247" fmla="*/ 1003649 h 1783842"/>
                  <a:gd name="connsiteX248" fmla="*/ 18574 w 2312955"/>
                  <a:gd name="connsiteY248" fmla="*/ 997649 h 1783842"/>
                  <a:gd name="connsiteX249" fmla="*/ 19145 w 2312955"/>
                  <a:gd name="connsiteY249" fmla="*/ 1013651 h 1783842"/>
                  <a:gd name="connsiteX250" fmla="*/ 16573 w 2312955"/>
                  <a:gd name="connsiteY250" fmla="*/ 1021556 h 1783842"/>
                  <a:gd name="connsiteX251" fmla="*/ 13811 w 2312955"/>
                  <a:gd name="connsiteY251" fmla="*/ 1031272 h 1783842"/>
                  <a:gd name="connsiteX252" fmla="*/ 6858 w 2312955"/>
                  <a:gd name="connsiteY252" fmla="*/ 1062514 h 1783842"/>
                  <a:gd name="connsiteX253" fmla="*/ 9620 w 2312955"/>
                  <a:gd name="connsiteY253" fmla="*/ 1058894 h 1783842"/>
                  <a:gd name="connsiteX254" fmla="*/ 9144 w 2312955"/>
                  <a:gd name="connsiteY254" fmla="*/ 1052798 h 1783842"/>
                  <a:gd name="connsiteX255" fmla="*/ 10192 w 2312955"/>
                  <a:gd name="connsiteY255" fmla="*/ 1054608 h 1783842"/>
                  <a:gd name="connsiteX256" fmla="*/ 12192 w 2312955"/>
                  <a:gd name="connsiteY256" fmla="*/ 1068038 h 1783842"/>
                  <a:gd name="connsiteX257" fmla="*/ 12002 w 2312955"/>
                  <a:gd name="connsiteY257" fmla="*/ 1055465 h 1783842"/>
                  <a:gd name="connsiteX258" fmla="*/ 12859 w 2312955"/>
                  <a:gd name="connsiteY258" fmla="*/ 1053275 h 1783842"/>
                  <a:gd name="connsiteX259" fmla="*/ 14192 w 2312955"/>
                  <a:gd name="connsiteY259" fmla="*/ 1047464 h 1783842"/>
                  <a:gd name="connsiteX260" fmla="*/ 19812 w 2312955"/>
                  <a:gd name="connsiteY260" fmla="*/ 1033082 h 1783842"/>
                  <a:gd name="connsiteX261" fmla="*/ 20003 w 2312955"/>
                  <a:gd name="connsiteY261" fmla="*/ 1039368 h 1783842"/>
                  <a:gd name="connsiteX262" fmla="*/ 17907 w 2312955"/>
                  <a:gd name="connsiteY262" fmla="*/ 1045940 h 1783842"/>
                  <a:gd name="connsiteX263" fmla="*/ 16097 w 2312955"/>
                  <a:gd name="connsiteY263" fmla="*/ 1063752 h 1783842"/>
                  <a:gd name="connsiteX264" fmla="*/ 20765 w 2312955"/>
                  <a:gd name="connsiteY264" fmla="*/ 1059656 h 1783842"/>
                  <a:gd name="connsiteX265" fmla="*/ 21717 w 2312955"/>
                  <a:gd name="connsiteY265" fmla="*/ 1085279 h 1783842"/>
                  <a:gd name="connsiteX266" fmla="*/ 21717 w 2312955"/>
                  <a:gd name="connsiteY266" fmla="*/ 1089660 h 1783842"/>
                  <a:gd name="connsiteX267" fmla="*/ 21336 w 2312955"/>
                  <a:gd name="connsiteY267" fmla="*/ 1090517 h 1783842"/>
                  <a:gd name="connsiteX268" fmla="*/ 21622 w 2312955"/>
                  <a:gd name="connsiteY268" fmla="*/ 1091946 h 1783842"/>
                  <a:gd name="connsiteX269" fmla="*/ 21622 w 2312955"/>
                  <a:gd name="connsiteY269" fmla="*/ 1093375 h 1783842"/>
                  <a:gd name="connsiteX270" fmla="*/ 22003 w 2312955"/>
                  <a:gd name="connsiteY270" fmla="*/ 1092327 h 1783842"/>
                  <a:gd name="connsiteX271" fmla="*/ 22098 w 2312955"/>
                  <a:gd name="connsiteY271" fmla="*/ 1092422 h 1783842"/>
                  <a:gd name="connsiteX272" fmla="*/ 22765 w 2312955"/>
                  <a:gd name="connsiteY272" fmla="*/ 1110139 h 1783842"/>
                  <a:gd name="connsiteX273" fmla="*/ 22098 w 2312955"/>
                  <a:gd name="connsiteY273" fmla="*/ 1101471 h 1783842"/>
                  <a:gd name="connsiteX274" fmla="*/ 23431 w 2312955"/>
                  <a:gd name="connsiteY274" fmla="*/ 1127284 h 1783842"/>
                  <a:gd name="connsiteX275" fmla="*/ 26956 w 2312955"/>
                  <a:gd name="connsiteY275" fmla="*/ 1214533 h 1783842"/>
                  <a:gd name="connsiteX276" fmla="*/ 26860 w 2312955"/>
                  <a:gd name="connsiteY276" fmla="*/ 1226725 h 1783842"/>
                  <a:gd name="connsiteX277" fmla="*/ 27146 w 2312955"/>
                  <a:gd name="connsiteY277" fmla="*/ 1219200 h 1783842"/>
                  <a:gd name="connsiteX278" fmla="*/ 28670 w 2312955"/>
                  <a:gd name="connsiteY278" fmla="*/ 1253109 h 1783842"/>
                  <a:gd name="connsiteX279" fmla="*/ 28289 w 2312955"/>
                  <a:gd name="connsiteY279" fmla="*/ 1253109 h 1783842"/>
                  <a:gd name="connsiteX280" fmla="*/ 26860 w 2312955"/>
                  <a:gd name="connsiteY280" fmla="*/ 1250918 h 1783842"/>
                  <a:gd name="connsiteX281" fmla="*/ 26860 w 2312955"/>
                  <a:gd name="connsiteY281" fmla="*/ 1265015 h 1783842"/>
                  <a:gd name="connsiteX282" fmla="*/ 21717 w 2312955"/>
                  <a:gd name="connsiteY282" fmla="*/ 1260348 h 1783842"/>
                  <a:gd name="connsiteX283" fmla="*/ 21241 w 2312955"/>
                  <a:gd name="connsiteY283" fmla="*/ 1262253 h 1783842"/>
                  <a:gd name="connsiteX284" fmla="*/ 23527 w 2312955"/>
                  <a:gd name="connsiteY284" fmla="*/ 1270635 h 1783842"/>
                  <a:gd name="connsiteX285" fmla="*/ 20765 w 2312955"/>
                  <a:gd name="connsiteY285" fmla="*/ 1266254 h 1783842"/>
                  <a:gd name="connsiteX286" fmla="*/ 17050 w 2312955"/>
                  <a:gd name="connsiteY286" fmla="*/ 1259777 h 1783842"/>
                  <a:gd name="connsiteX287" fmla="*/ 18002 w 2312955"/>
                  <a:gd name="connsiteY287" fmla="*/ 1279970 h 1783842"/>
                  <a:gd name="connsiteX288" fmla="*/ 21241 w 2312955"/>
                  <a:gd name="connsiteY288" fmla="*/ 1270349 h 1783842"/>
                  <a:gd name="connsiteX289" fmla="*/ 21241 w 2312955"/>
                  <a:gd name="connsiteY289" fmla="*/ 1272350 h 1783842"/>
                  <a:gd name="connsiteX290" fmla="*/ 23051 w 2312955"/>
                  <a:gd name="connsiteY290" fmla="*/ 1274636 h 1783842"/>
                  <a:gd name="connsiteX291" fmla="*/ 24479 w 2312955"/>
                  <a:gd name="connsiteY291" fmla="*/ 1282827 h 1783842"/>
                  <a:gd name="connsiteX292" fmla="*/ 24955 w 2312955"/>
                  <a:gd name="connsiteY292" fmla="*/ 1274826 h 1783842"/>
                  <a:gd name="connsiteX293" fmla="*/ 25908 w 2312955"/>
                  <a:gd name="connsiteY293" fmla="*/ 1274921 h 1783842"/>
                  <a:gd name="connsiteX294" fmla="*/ 29051 w 2312955"/>
                  <a:gd name="connsiteY294" fmla="*/ 1261205 h 1783842"/>
                  <a:gd name="connsiteX295" fmla="*/ 29718 w 2312955"/>
                  <a:gd name="connsiteY295" fmla="*/ 1275779 h 1783842"/>
                  <a:gd name="connsiteX296" fmla="*/ 27337 w 2312955"/>
                  <a:gd name="connsiteY296" fmla="*/ 1284542 h 1783842"/>
                  <a:gd name="connsiteX297" fmla="*/ 23431 w 2312955"/>
                  <a:gd name="connsiteY297" fmla="*/ 1297591 h 1783842"/>
                  <a:gd name="connsiteX298" fmla="*/ 15335 w 2312955"/>
                  <a:gd name="connsiteY298" fmla="*/ 1327785 h 1783842"/>
                  <a:gd name="connsiteX299" fmla="*/ 12573 w 2312955"/>
                  <a:gd name="connsiteY299" fmla="*/ 1337501 h 1783842"/>
                  <a:gd name="connsiteX300" fmla="*/ 5620 w 2312955"/>
                  <a:gd name="connsiteY300" fmla="*/ 1368743 h 1783842"/>
                  <a:gd name="connsiteX301" fmla="*/ 8382 w 2312955"/>
                  <a:gd name="connsiteY301" fmla="*/ 1365123 h 1783842"/>
                  <a:gd name="connsiteX302" fmla="*/ 7906 w 2312955"/>
                  <a:gd name="connsiteY302" fmla="*/ 1359027 h 1783842"/>
                  <a:gd name="connsiteX303" fmla="*/ 10192 w 2312955"/>
                  <a:gd name="connsiteY303" fmla="*/ 1363313 h 1783842"/>
                  <a:gd name="connsiteX304" fmla="*/ 11620 w 2312955"/>
                  <a:gd name="connsiteY304" fmla="*/ 1359503 h 1783842"/>
                  <a:gd name="connsiteX305" fmla="*/ 12954 w 2312955"/>
                  <a:gd name="connsiteY305" fmla="*/ 1353693 h 1783842"/>
                  <a:gd name="connsiteX306" fmla="*/ 18955 w 2312955"/>
                  <a:gd name="connsiteY306" fmla="*/ 1338358 h 1783842"/>
                  <a:gd name="connsiteX307" fmla="*/ 21717 w 2312955"/>
                  <a:gd name="connsiteY307" fmla="*/ 1328642 h 1783842"/>
                  <a:gd name="connsiteX308" fmla="*/ 21717 w 2312955"/>
                  <a:gd name="connsiteY308" fmla="*/ 1325690 h 1783842"/>
                  <a:gd name="connsiteX309" fmla="*/ 25622 w 2312955"/>
                  <a:gd name="connsiteY309" fmla="*/ 1325975 h 1783842"/>
                  <a:gd name="connsiteX310" fmla="*/ 24479 w 2312955"/>
                  <a:gd name="connsiteY310" fmla="*/ 1329023 h 1783842"/>
                  <a:gd name="connsiteX311" fmla="*/ 23527 w 2312955"/>
                  <a:gd name="connsiteY311" fmla="*/ 1328928 h 1783842"/>
                  <a:gd name="connsiteX312" fmla="*/ 23051 w 2312955"/>
                  <a:gd name="connsiteY312" fmla="*/ 1330928 h 1783842"/>
                  <a:gd name="connsiteX313" fmla="*/ 19336 w 2312955"/>
                  <a:gd name="connsiteY313" fmla="*/ 1342454 h 1783842"/>
                  <a:gd name="connsiteX314" fmla="*/ 16573 w 2312955"/>
                  <a:gd name="connsiteY314" fmla="*/ 1352169 h 1783842"/>
                  <a:gd name="connsiteX315" fmla="*/ 14764 w 2312955"/>
                  <a:gd name="connsiteY315" fmla="*/ 1369981 h 1783842"/>
                  <a:gd name="connsiteX316" fmla="*/ 29813 w 2312955"/>
                  <a:gd name="connsiteY316" fmla="*/ 1342358 h 1783842"/>
                  <a:gd name="connsiteX317" fmla="*/ 29813 w 2312955"/>
                  <a:gd name="connsiteY317" fmla="*/ 1358741 h 1783842"/>
                  <a:gd name="connsiteX318" fmla="*/ 26860 w 2312955"/>
                  <a:gd name="connsiteY318" fmla="*/ 1367600 h 1783842"/>
                  <a:gd name="connsiteX319" fmla="*/ 23622 w 2312955"/>
                  <a:gd name="connsiteY319" fmla="*/ 1377220 h 1783842"/>
                  <a:gd name="connsiteX320" fmla="*/ 19907 w 2312955"/>
                  <a:gd name="connsiteY320" fmla="*/ 1396841 h 1783842"/>
                  <a:gd name="connsiteX321" fmla="*/ 21336 w 2312955"/>
                  <a:gd name="connsiteY321" fmla="*/ 1401032 h 1783842"/>
                  <a:gd name="connsiteX322" fmla="*/ 23146 w 2312955"/>
                  <a:gd name="connsiteY322" fmla="*/ 1401318 h 1783842"/>
                  <a:gd name="connsiteX323" fmla="*/ 25432 w 2312955"/>
                  <a:gd name="connsiteY323" fmla="*/ 1391603 h 1783842"/>
                  <a:gd name="connsiteX324" fmla="*/ 27241 w 2312955"/>
                  <a:gd name="connsiteY324" fmla="*/ 1389793 h 1783842"/>
                  <a:gd name="connsiteX325" fmla="*/ 29718 w 2312955"/>
                  <a:gd name="connsiteY325" fmla="*/ 1375791 h 1783842"/>
                  <a:gd name="connsiteX326" fmla="*/ 29718 w 2312955"/>
                  <a:gd name="connsiteY326" fmla="*/ 1398175 h 1783842"/>
                  <a:gd name="connsiteX327" fmla="*/ 27622 w 2312955"/>
                  <a:gd name="connsiteY327" fmla="*/ 1397508 h 1783842"/>
                  <a:gd name="connsiteX328" fmla="*/ 29718 w 2312955"/>
                  <a:gd name="connsiteY328" fmla="*/ 1403128 h 1783842"/>
                  <a:gd name="connsiteX329" fmla="*/ 29718 w 2312955"/>
                  <a:gd name="connsiteY329" fmla="*/ 1411034 h 1783842"/>
                  <a:gd name="connsiteX330" fmla="*/ 29242 w 2312955"/>
                  <a:gd name="connsiteY330" fmla="*/ 1409605 h 1783842"/>
                  <a:gd name="connsiteX331" fmla="*/ 27146 w 2312955"/>
                  <a:gd name="connsiteY331" fmla="*/ 1419701 h 1783842"/>
                  <a:gd name="connsiteX332" fmla="*/ 14954 w 2312955"/>
                  <a:gd name="connsiteY332" fmla="*/ 1418273 h 1783842"/>
                  <a:gd name="connsiteX333" fmla="*/ 22860 w 2312955"/>
                  <a:gd name="connsiteY333" fmla="*/ 1428560 h 1783842"/>
                  <a:gd name="connsiteX334" fmla="*/ 16859 w 2312955"/>
                  <a:gd name="connsiteY334" fmla="*/ 1429988 h 1783842"/>
                  <a:gd name="connsiteX335" fmla="*/ 15240 w 2312955"/>
                  <a:gd name="connsiteY335" fmla="*/ 1431131 h 1783842"/>
                  <a:gd name="connsiteX336" fmla="*/ 16859 w 2312955"/>
                  <a:gd name="connsiteY336" fmla="*/ 1435227 h 1783842"/>
                  <a:gd name="connsiteX337" fmla="*/ 20003 w 2312955"/>
                  <a:gd name="connsiteY337" fmla="*/ 1437323 h 1783842"/>
                  <a:gd name="connsiteX338" fmla="*/ 20765 w 2312955"/>
                  <a:gd name="connsiteY338" fmla="*/ 1436370 h 1783842"/>
                  <a:gd name="connsiteX339" fmla="*/ 29813 w 2312955"/>
                  <a:gd name="connsiteY339" fmla="*/ 1429607 h 1783842"/>
                  <a:gd name="connsiteX340" fmla="*/ 29813 w 2312955"/>
                  <a:gd name="connsiteY340" fmla="*/ 1509998 h 1783842"/>
                  <a:gd name="connsiteX341" fmla="*/ 40100 w 2312955"/>
                  <a:gd name="connsiteY341" fmla="*/ 1491234 h 1783842"/>
                  <a:gd name="connsiteX342" fmla="*/ 40100 w 2312955"/>
                  <a:gd name="connsiteY342" fmla="*/ 1758125 h 1783842"/>
                  <a:gd name="connsiteX343" fmla="*/ 209455 w 2312955"/>
                  <a:gd name="connsiteY343" fmla="*/ 1734217 h 1783842"/>
                  <a:gd name="connsiteX344" fmla="*/ 374237 w 2312955"/>
                  <a:gd name="connsiteY344" fmla="*/ 1752886 h 1783842"/>
                  <a:gd name="connsiteX345" fmla="*/ 417862 w 2312955"/>
                  <a:gd name="connsiteY345" fmla="*/ 1759458 h 1783842"/>
                  <a:gd name="connsiteX346" fmla="*/ 429768 w 2312955"/>
                  <a:gd name="connsiteY346" fmla="*/ 1760696 h 1783842"/>
                  <a:gd name="connsiteX347" fmla="*/ 512636 w 2312955"/>
                  <a:gd name="connsiteY347" fmla="*/ 1783842 h 1783842"/>
                  <a:gd name="connsiteX348" fmla="*/ 780002 w 2312955"/>
                  <a:gd name="connsiteY348" fmla="*/ 1783842 h 1783842"/>
                  <a:gd name="connsiteX349" fmla="*/ 819626 w 2312955"/>
                  <a:gd name="connsiteY349" fmla="*/ 1783842 h 1783842"/>
                  <a:gd name="connsiteX350" fmla="*/ 1670114 w 2312955"/>
                  <a:gd name="connsiteY350" fmla="*/ 1783842 h 1783842"/>
                  <a:gd name="connsiteX351" fmla="*/ 1812703 w 2312955"/>
                  <a:gd name="connsiteY351" fmla="*/ 1767554 h 1783842"/>
                  <a:gd name="connsiteX352" fmla="*/ 1894618 w 2312955"/>
                  <a:gd name="connsiteY352" fmla="*/ 1783842 h 1783842"/>
                  <a:gd name="connsiteX353" fmla="*/ 2291048 w 2312955"/>
                  <a:gd name="connsiteY353" fmla="*/ 1783842 h 1783842"/>
                  <a:gd name="connsiteX354" fmla="*/ 2291048 w 2312955"/>
                  <a:gd name="connsiteY354" fmla="*/ 1610201 h 1783842"/>
                  <a:gd name="connsiteX355" fmla="*/ 2274380 w 2312955"/>
                  <a:gd name="connsiteY355" fmla="*/ 1564291 h 1783842"/>
                  <a:gd name="connsiteX356" fmla="*/ 2266664 w 2312955"/>
                  <a:gd name="connsiteY356" fmla="*/ 1520571 h 1783842"/>
                  <a:gd name="connsiteX357" fmla="*/ 2278952 w 2312955"/>
                  <a:gd name="connsiteY357" fmla="*/ 1542002 h 1783842"/>
                  <a:gd name="connsiteX358" fmla="*/ 2276951 w 2312955"/>
                  <a:gd name="connsiteY358" fmla="*/ 1529429 h 1783842"/>
                  <a:gd name="connsiteX359" fmla="*/ 2273903 w 2312955"/>
                  <a:gd name="connsiteY359" fmla="*/ 1531620 h 1783842"/>
                  <a:gd name="connsiteX360" fmla="*/ 2275999 w 2312955"/>
                  <a:gd name="connsiteY360" fmla="*/ 1521047 h 1783842"/>
                  <a:gd name="connsiteX361" fmla="*/ 2273999 w 2312955"/>
                  <a:gd name="connsiteY361" fmla="*/ 1514761 h 1783842"/>
                  <a:gd name="connsiteX362" fmla="*/ 2270950 w 2312955"/>
                  <a:gd name="connsiteY362" fmla="*/ 1508569 h 1783842"/>
                  <a:gd name="connsiteX363" fmla="*/ 2265045 w 2312955"/>
                  <a:gd name="connsiteY363" fmla="*/ 1490663 h 1783842"/>
                  <a:gd name="connsiteX364" fmla="*/ 2265331 w 2312955"/>
                  <a:gd name="connsiteY364" fmla="*/ 1479709 h 1783842"/>
                  <a:gd name="connsiteX365" fmla="*/ 2269998 w 2312955"/>
                  <a:gd name="connsiteY365" fmla="*/ 1491710 h 1783842"/>
                  <a:gd name="connsiteX366" fmla="*/ 2279142 w 2312955"/>
                  <a:gd name="connsiteY366" fmla="*/ 1499997 h 1783842"/>
                  <a:gd name="connsiteX367" fmla="*/ 2269427 w 2312955"/>
                  <a:gd name="connsiteY367" fmla="*/ 1447800 h 1783842"/>
                  <a:gd name="connsiteX368" fmla="*/ 2272665 w 2312955"/>
                  <a:gd name="connsiteY368" fmla="*/ 1431893 h 1783842"/>
                  <a:gd name="connsiteX369" fmla="*/ 2277332 w 2312955"/>
                  <a:gd name="connsiteY369" fmla="*/ 1445324 h 1783842"/>
                  <a:gd name="connsiteX370" fmla="*/ 2282381 w 2312955"/>
                  <a:gd name="connsiteY370" fmla="*/ 1459992 h 1783842"/>
                  <a:gd name="connsiteX371" fmla="*/ 2292477 w 2312955"/>
                  <a:gd name="connsiteY371" fmla="*/ 1476661 h 1783842"/>
                  <a:gd name="connsiteX372" fmla="*/ 2294573 w 2312955"/>
                  <a:gd name="connsiteY372" fmla="*/ 1470279 h 1783842"/>
                  <a:gd name="connsiteX373" fmla="*/ 2294573 w 2312955"/>
                  <a:gd name="connsiteY373" fmla="*/ 1461897 h 1783842"/>
                  <a:gd name="connsiteX374" fmla="*/ 2289524 w 2312955"/>
                  <a:gd name="connsiteY374" fmla="*/ 1451419 h 1783842"/>
                  <a:gd name="connsiteX375" fmla="*/ 2288572 w 2312955"/>
                  <a:gd name="connsiteY375" fmla="*/ 1443038 h 1783842"/>
                  <a:gd name="connsiteX376" fmla="*/ 2279523 w 2312955"/>
                  <a:gd name="connsiteY376" fmla="*/ 1426369 h 1783842"/>
                  <a:gd name="connsiteX377" fmla="*/ 2274856 w 2312955"/>
                  <a:gd name="connsiteY377" fmla="*/ 1422178 h 1783842"/>
                  <a:gd name="connsiteX378" fmla="*/ 2299621 w 2312955"/>
                  <a:gd name="connsiteY378" fmla="*/ 1298734 h 1783842"/>
                  <a:gd name="connsiteX379" fmla="*/ 2292763 w 2312955"/>
                  <a:gd name="connsiteY379" fmla="*/ 1044988 h 1783842"/>
                  <a:gd name="connsiteX380" fmla="*/ 2295811 w 2312955"/>
                  <a:gd name="connsiteY380" fmla="*/ 1056894 h 1783842"/>
                  <a:gd name="connsiteX381" fmla="*/ 2300859 w 2312955"/>
                  <a:gd name="connsiteY381" fmla="*/ 1074611 h 1783842"/>
                  <a:gd name="connsiteX382" fmla="*/ 2310956 w 2312955"/>
                  <a:gd name="connsiteY382" fmla="*/ 1094804 h 1783842"/>
                  <a:gd name="connsiteX383" fmla="*/ 2312956 w 2312955"/>
                  <a:gd name="connsiteY383" fmla="*/ 1087088 h 1783842"/>
                  <a:gd name="connsiteX384" fmla="*/ 2312956 w 2312955"/>
                  <a:gd name="connsiteY384" fmla="*/ 1076897 h 1783842"/>
                  <a:gd name="connsiteX385" fmla="*/ 2307908 w 2312955"/>
                  <a:gd name="connsiteY385" fmla="*/ 1064228 h 1783842"/>
                  <a:gd name="connsiteX386" fmla="*/ 29051 w 2312955"/>
                  <a:gd name="connsiteY386" fmla="*/ 1338739 h 1783842"/>
                  <a:gd name="connsiteX387" fmla="*/ 24384 w 2312955"/>
                  <a:gd name="connsiteY387" fmla="*/ 1348169 h 1783842"/>
                  <a:gd name="connsiteX388" fmla="*/ 23431 w 2312955"/>
                  <a:gd name="connsiteY388" fmla="*/ 1348073 h 1783842"/>
                  <a:gd name="connsiteX389" fmla="*/ 17907 w 2312955"/>
                  <a:gd name="connsiteY389" fmla="*/ 1357408 h 1783842"/>
                  <a:gd name="connsiteX390" fmla="*/ 21145 w 2312955"/>
                  <a:gd name="connsiteY390" fmla="*/ 1347788 h 1783842"/>
                  <a:gd name="connsiteX391" fmla="*/ 22574 w 2312955"/>
                  <a:gd name="connsiteY391" fmla="*/ 1339977 h 1783842"/>
                  <a:gd name="connsiteX392" fmla="*/ 24003 w 2312955"/>
                  <a:gd name="connsiteY392" fmla="*/ 1336072 h 1783842"/>
                  <a:gd name="connsiteX393" fmla="*/ 26289 w 2312955"/>
                  <a:gd name="connsiteY393" fmla="*/ 1332357 h 1783842"/>
                  <a:gd name="connsiteX394" fmla="*/ 28765 w 2312955"/>
                  <a:gd name="connsiteY394" fmla="*/ 1325499 h 1783842"/>
                  <a:gd name="connsiteX395" fmla="*/ 29718 w 2312955"/>
                  <a:gd name="connsiteY395" fmla="*/ 1326356 h 1783842"/>
                  <a:gd name="connsiteX396" fmla="*/ 29718 w 2312955"/>
                  <a:gd name="connsiteY396" fmla="*/ 1335024 h 1783842"/>
                  <a:gd name="connsiteX397" fmla="*/ 29051 w 2312955"/>
                  <a:gd name="connsiteY397" fmla="*/ 1336834 h 1783842"/>
                  <a:gd name="connsiteX398" fmla="*/ 29051 w 2312955"/>
                  <a:gd name="connsiteY398" fmla="*/ 1338834 h 1783842"/>
                  <a:gd name="connsiteX399" fmla="*/ 1190149 w 2312955"/>
                  <a:gd name="connsiteY399" fmla="*/ 32480 h 1783842"/>
                  <a:gd name="connsiteX400" fmla="*/ 1544479 w 2312955"/>
                  <a:gd name="connsiteY400" fmla="*/ 32480 h 1783842"/>
                  <a:gd name="connsiteX401" fmla="*/ 1256633 w 2312955"/>
                  <a:gd name="connsiteY401" fmla="*/ 45053 h 1783842"/>
                  <a:gd name="connsiteX402" fmla="*/ 1190149 w 2312955"/>
                  <a:gd name="connsiteY402" fmla="*/ 32480 h 1783842"/>
                  <a:gd name="connsiteX403" fmla="*/ 2277047 w 2312955"/>
                  <a:gd name="connsiteY403" fmla="*/ 781241 h 1783842"/>
                  <a:gd name="connsiteX404" fmla="*/ 2277047 w 2312955"/>
                  <a:gd name="connsiteY404" fmla="*/ 786384 h 1783842"/>
                  <a:gd name="connsiteX405" fmla="*/ 2282095 w 2312955"/>
                  <a:gd name="connsiteY405" fmla="*/ 816864 h 1783842"/>
                  <a:gd name="connsiteX406" fmla="*/ 2277047 w 2312955"/>
                  <a:gd name="connsiteY406" fmla="*/ 799148 h 1783842"/>
                  <a:gd name="connsiteX407" fmla="*/ 2273046 w 2312955"/>
                  <a:gd name="connsiteY407" fmla="*/ 792004 h 1783842"/>
                  <a:gd name="connsiteX408" fmla="*/ 2275142 w 2312955"/>
                  <a:gd name="connsiteY408" fmla="*/ 768572 h 1783842"/>
                  <a:gd name="connsiteX409" fmla="*/ 2277047 w 2312955"/>
                  <a:gd name="connsiteY409" fmla="*/ 781241 h 1783842"/>
                  <a:gd name="connsiteX410" fmla="*/ 2272856 w 2312955"/>
                  <a:gd name="connsiteY410" fmla="*/ 1484471 h 1783842"/>
                  <a:gd name="connsiteX411" fmla="*/ 2267807 w 2312955"/>
                  <a:gd name="connsiteY411" fmla="*/ 1469803 h 1783842"/>
                  <a:gd name="connsiteX412" fmla="*/ 2265617 w 2312955"/>
                  <a:gd name="connsiteY412" fmla="*/ 1467612 h 1783842"/>
                  <a:gd name="connsiteX413" fmla="*/ 2265998 w 2312955"/>
                  <a:gd name="connsiteY413" fmla="*/ 1462754 h 1783842"/>
                  <a:gd name="connsiteX414" fmla="*/ 2267712 w 2312955"/>
                  <a:gd name="connsiteY414" fmla="*/ 1453896 h 1783842"/>
                  <a:gd name="connsiteX415" fmla="*/ 2267903 w 2312955"/>
                  <a:gd name="connsiteY415" fmla="*/ 1455039 h 1783842"/>
                  <a:gd name="connsiteX416" fmla="*/ 2267903 w 2312955"/>
                  <a:gd name="connsiteY416" fmla="*/ 1459230 h 1783842"/>
                  <a:gd name="connsiteX417" fmla="*/ 2272856 w 2312955"/>
                  <a:gd name="connsiteY417" fmla="*/ 1484376 h 1783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312955" h="1783842">
                    <a:moveTo>
                      <a:pt x="2307717" y="1063276"/>
                    </a:moveTo>
                    <a:cubicBezTo>
                      <a:pt x="2306955" y="1061085"/>
                      <a:pt x="2306669" y="1057561"/>
                      <a:pt x="2306669" y="1053084"/>
                    </a:cubicBezTo>
                    <a:cubicBezTo>
                      <a:pt x="2303621" y="1042226"/>
                      <a:pt x="2298764" y="1043273"/>
                      <a:pt x="2297525" y="1032891"/>
                    </a:cubicBezTo>
                    <a:cubicBezTo>
                      <a:pt x="2290477" y="1031843"/>
                      <a:pt x="2290382" y="1013365"/>
                      <a:pt x="2286857" y="1003554"/>
                    </a:cubicBezTo>
                    <a:cubicBezTo>
                      <a:pt x="2284381" y="985552"/>
                      <a:pt x="2282000" y="967550"/>
                      <a:pt x="2279809" y="949643"/>
                    </a:cubicBezTo>
                    <a:cubicBezTo>
                      <a:pt x="2279999" y="949452"/>
                      <a:pt x="2280095" y="949262"/>
                      <a:pt x="2280285" y="949262"/>
                    </a:cubicBezTo>
                    <a:cubicBezTo>
                      <a:pt x="2280285" y="948404"/>
                      <a:pt x="2280285" y="947547"/>
                      <a:pt x="2280285" y="946690"/>
                    </a:cubicBezTo>
                    <a:cubicBezTo>
                      <a:pt x="2279999" y="946690"/>
                      <a:pt x="2279714" y="946690"/>
                      <a:pt x="2279428" y="946690"/>
                    </a:cubicBezTo>
                    <a:cubicBezTo>
                      <a:pt x="2276380" y="920401"/>
                      <a:pt x="2273903" y="894112"/>
                      <a:pt x="2272570" y="867918"/>
                    </a:cubicBezTo>
                    <a:cubicBezTo>
                      <a:pt x="2274094" y="867918"/>
                      <a:pt x="2275427" y="868490"/>
                      <a:pt x="2276285" y="870299"/>
                    </a:cubicBezTo>
                    <a:cubicBezTo>
                      <a:pt x="2277618" y="870395"/>
                      <a:pt x="2277713" y="873538"/>
                      <a:pt x="2279333" y="872776"/>
                    </a:cubicBezTo>
                    <a:cubicBezTo>
                      <a:pt x="2279618" y="872395"/>
                      <a:pt x="2279999" y="872109"/>
                      <a:pt x="2280285" y="871728"/>
                    </a:cubicBezTo>
                    <a:cubicBezTo>
                      <a:pt x="2281047" y="873443"/>
                      <a:pt x="2281809" y="875157"/>
                      <a:pt x="2282571" y="876776"/>
                    </a:cubicBezTo>
                    <a:cubicBezTo>
                      <a:pt x="2282381" y="880301"/>
                      <a:pt x="2282476" y="884396"/>
                      <a:pt x="2280285" y="882872"/>
                    </a:cubicBezTo>
                    <a:cubicBezTo>
                      <a:pt x="2278761" y="886016"/>
                      <a:pt x="2284571" y="892207"/>
                      <a:pt x="2288381" y="890302"/>
                    </a:cubicBezTo>
                    <a:cubicBezTo>
                      <a:pt x="2288000" y="887921"/>
                      <a:pt x="2287524" y="885920"/>
                      <a:pt x="2287048" y="884015"/>
                    </a:cubicBezTo>
                    <a:cubicBezTo>
                      <a:pt x="2287333" y="884492"/>
                      <a:pt x="2287619" y="885063"/>
                      <a:pt x="2288000" y="885539"/>
                    </a:cubicBezTo>
                    <a:cubicBezTo>
                      <a:pt x="2287429" y="880205"/>
                      <a:pt x="2285524" y="878300"/>
                      <a:pt x="2286000" y="870299"/>
                    </a:cubicBezTo>
                    <a:cubicBezTo>
                      <a:pt x="2284571" y="869728"/>
                      <a:pt x="2284286" y="871919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333" y="872585"/>
                      <a:pt x="2283333" y="872585"/>
                      <a:pt x="2283333" y="872585"/>
                    </a:cubicBezTo>
                    <a:cubicBezTo>
                      <a:pt x="2283238" y="872681"/>
                      <a:pt x="2283047" y="872871"/>
                      <a:pt x="2282952" y="872871"/>
                    </a:cubicBezTo>
                    <a:cubicBezTo>
                      <a:pt x="2283714" y="872204"/>
                      <a:pt x="2283809" y="870013"/>
                      <a:pt x="2283809" y="867632"/>
                    </a:cubicBezTo>
                    <a:cubicBezTo>
                      <a:pt x="2284857" y="866204"/>
                      <a:pt x="2285714" y="864584"/>
                      <a:pt x="2286381" y="862298"/>
                    </a:cubicBezTo>
                    <a:cubicBezTo>
                      <a:pt x="2286381" y="858203"/>
                      <a:pt x="2285429" y="857345"/>
                      <a:pt x="2284286" y="857441"/>
                    </a:cubicBezTo>
                    <a:cubicBezTo>
                      <a:pt x="2283714" y="856012"/>
                      <a:pt x="2283047" y="854869"/>
                      <a:pt x="2282952" y="852488"/>
                    </a:cubicBezTo>
                    <a:cubicBezTo>
                      <a:pt x="2282285" y="850963"/>
                      <a:pt x="2281714" y="849440"/>
                      <a:pt x="2281047" y="847820"/>
                    </a:cubicBezTo>
                    <a:cubicBezTo>
                      <a:pt x="2281714" y="843153"/>
                      <a:pt x="2282476" y="837819"/>
                      <a:pt x="2282381" y="829247"/>
                    </a:cubicBezTo>
                    <a:cubicBezTo>
                      <a:pt x="2282095" y="829247"/>
                      <a:pt x="2281809" y="829056"/>
                      <a:pt x="2281619" y="829056"/>
                    </a:cubicBezTo>
                    <a:cubicBezTo>
                      <a:pt x="2280190" y="831628"/>
                      <a:pt x="2278761" y="834200"/>
                      <a:pt x="2277332" y="836771"/>
                    </a:cubicBezTo>
                    <a:cubicBezTo>
                      <a:pt x="2275237" y="829532"/>
                      <a:pt x="2273522" y="821341"/>
                      <a:pt x="2271998" y="812768"/>
                    </a:cubicBezTo>
                    <a:cubicBezTo>
                      <a:pt x="2272094" y="808768"/>
                      <a:pt x="2272379" y="804767"/>
                      <a:pt x="2272570" y="800767"/>
                    </a:cubicBezTo>
                    <a:cubicBezTo>
                      <a:pt x="2273046" y="803529"/>
                      <a:pt x="2273427" y="806577"/>
                      <a:pt x="2273903" y="809434"/>
                    </a:cubicBezTo>
                    <a:cubicBezTo>
                      <a:pt x="2276570" y="811911"/>
                      <a:pt x="2277237" y="819626"/>
                      <a:pt x="2278952" y="824579"/>
                    </a:cubicBezTo>
                    <a:cubicBezTo>
                      <a:pt x="2286191" y="819341"/>
                      <a:pt x="2284476" y="827246"/>
                      <a:pt x="2288096" y="834581"/>
                    </a:cubicBezTo>
                    <a:cubicBezTo>
                      <a:pt x="2287333" y="807625"/>
                      <a:pt x="2281714" y="784288"/>
                      <a:pt x="2275904" y="762286"/>
                    </a:cubicBezTo>
                    <a:cubicBezTo>
                      <a:pt x="2276666" y="756285"/>
                      <a:pt x="2277523" y="750284"/>
                      <a:pt x="2278475" y="744284"/>
                    </a:cubicBezTo>
                    <a:cubicBezTo>
                      <a:pt x="2281523" y="751142"/>
                      <a:pt x="2284190" y="758762"/>
                      <a:pt x="2286191" y="768382"/>
                    </a:cubicBezTo>
                    <a:cubicBezTo>
                      <a:pt x="2289905" y="760762"/>
                      <a:pt x="2290763" y="777526"/>
                      <a:pt x="2291239" y="786098"/>
                    </a:cubicBezTo>
                    <a:cubicBezTo>
                      <a:pt x="2297335" y="786003"/>
                      <a:pt x="2299335" y="796195"/>
                      <a:pt x="2301335" y="806291"/>
                    </a:cubicBezTo>
                    <a:cubicBezTo>
                      <a:pt x="2302764" y="805625"/>
                      <a:pt x="2301716" y="798671"/>
                      <a:pt x="2303336" y="798576"/>
                    </a:cubicBezTo>
                    <a:cubicBezTo>
                      <a:pt x="2303336" y="795147"/>
                      <a:pt x="2303336" y="791813"/>
                      <a:pt x="2303336" y="788384"/>
                    </a:cubicBezTo>
                    <a:cubicBezTo>
                      <a:pt x="2301240" y="785146"/>
                      <a:pt x="2298192" y="784479"/>
                      <a:pt x="2298287" y="775716"/>
                    </a:cubicBezTo>
                    <a:cubicBezTo>
                      <a:pt x="2297525" y="773525"/>
                      <a:pt x="2297240" y="770001"/>
                      <a:pt x="2297240" y="765524"/>
                    </a:cubicBezTo>
                    <a:cubicBezTo>
                      <a:pt x="2294192" y="754666"/>
                      <a:pt x="2289334" y="755713"/>
                      <a:pt x="2288096" y="745331"/>
                    </a:cubicBezTo>
                    <a:cubicBezTo>
                      <a:pt x="2283905" y="744760"/>
                      <a:pt x="2282190" y="737997"/>
                      <a:pt x="2280762" y="730568"/>
                    </a:cubicBezTo>
                    <a:cubicBezTo>
                      <a:pt x="2284190" y="712661"/>
                      <a:pt x="2288667" y="694849"/>
                      <a:pt x="2294477" y="677037"/>
                    </a:cubicBezTo>
                    <a:cubicBezTo>
                      <a:pt x="2299621" y="661321"/>
                      <a:pt x="2289810" y="649605"/>
                      <a:pt x="2275808" y="643985"/>
                    </a:cubicBezTo>
                    <a:cubicBezTo>
                      <a:pt x="2280285" y="625316"/>
                      <a:pt x="2285238" y="606743"/>
                      <a:pt x="2290667" y="588359"/>
                    </a:cubicBezTo>
                    <a:lnTo>
                      <a:pt x="2290667" y="281845"/>
                    </a:lnTo>
                    <a:cubicBezTo>
                      <a:pt x="2284762" y="256984"/>
                      <a:pt x="2285333" y="231362"/>
                      <a:pt x="2290667" y="206693"/>
                    </a:cubicBezTo>
                    <a:lnTo>
                      <a:pt x="2290667" y="13145"/>
                    </a:lnTo>
                    <a:lnTo>
                      <a:pt x="2243042" y="13145"/>
                    </a:lnTo>
                    <a:cubicBezTo>
                      <a:pt x="2211038" y="38862"/>
                      <a:pt x="2171414" y="54293"/>
                      <a:pt x="2130933" y="51911"/>
                    </a:cubicBezTo>
                    <a:cubicBezTo>
                      <a:pt x="2019872" y="45530"/>
                      <a:pt x="1910144" y="46768"/>
                      <a:pt x="1800130" y="32576"/>
                    </a:cubicBezTo>
                    <a:lnTo>
                      <a:pt x="2077307" y="32576"/>
                    </a:lnTo>
                    <a:cubicBezTo>
                      <a:pt x="2050161" y="28289"/>
                      <a:pt x="2023967" y="22289"/>
                      <a:pt x="1999012" y="14478"/>
                    </a:cubicBezTo>
                    <a:lnTo>
                      <a:pt x="1716881" y="14669"/>
                    </a:lnTo>
                    <a:cubicBezTo>
                      <a:pt x="1715738" y="14192"/>
                      <a:pt x="1714691" y="13716"/>
                      <a:pt x="1713548" y="13240"/>
                    </a:cubicBezTo>
                    <a:lnTo>
                      <a:pt x="1672685" y="13240"/>
                    </a:lnTo>
                    <a:cubicBezTo>
                      <a:pt x="1671638" y="13811"/>
                      <a:pt x="1670495" y="14192"/>
                      <a:pt x="1669352" y="14764"/>
                    </a:cubicBezTo>
                    <a:lnTo>
                      <a:pt x="1404271" y="14954"/>
                    </a:lnTo>
                    <a:cubicBezTo>
                      <a:pt x="1405414" y="14764"/>
                      <a:pt x="1405890" y="14383"/>
                      <a:pt x="1405033" y="13621"/>
                    </a:cubicBezTo>
                    <a:cubicBezTo>
                      <a:pt x="1402175" y="13621"/>
                      <a:pt x="1399413" y="13621"/>
                      <a:pt x="1396556" y="13621"/>
                    </a:cubicBezTo>
                    <a:cubicBezTo>
                      <a:pt x="1395603" y="13621"/>
                      <a:pt x="1394651" y="13621"/>
                      <a:pt x="1393698" y="13621"/>
                    </a:cubicBezTo>
                    <a:cubicBezTo>
                      <a:pt x="1395698" y="11335"/>
                      <a:pt x="1388745" y="11430"/>
                      <a:pt x="1390745" y="9144"/>
                    </a:cubicBezTo>
                    <a:cubicBezTo>
                      <a:pt x="1384078" y="8858"/>
                      <a:pt x="1378553" y="8287"/>
                      <a:pt x="1376553" y="6858"/>
                    </a:cubicBezTo>
                    <a:cubicBezTo>
                      <a:pt x="1372552" y="6858"/>
                      <a:pt x="1368552" y="6668"/>
                      <a:pt x="1368076" y="7525"/>
                    </a:cubicBezTo>
                    <a:cubicBezTo>
                      <a:pt x="1377887" y="9430"/>
                      <a:pt x="1385126" y="12002"/>
                      <a:pt x="1390745" y="15050"/>
                    </a:cubicBezTo>
                    <a:lnTo>
                      <a:pt x="1276064" y="15050"/>
                    </a:lnTo>
                    <a:cubicBezTo>
                      <a:pt x="1207580" y="9620"/>
                      <a:pt x="1138904" y="5810"/>
                      <a:pt x="1069943" y="7525"/>
                    </a:cubicBezTo>
                    <a:cubicBezTo>
                      <a:pt x="1045940" y="8096"/>
                      <a:pt x="1022033" y="10382"/>
                      <a:pt x="998125" y="13430"/>
                    </a:cubicBezTo>
                    <a:lnTo>
                      <a:pt x="937641" y="13430"/>
                    </a:lnTo>
                    <a:cubicBezTo>
                      <a:pt x="929259" y="8954"/>
                      <a:pt x="922972" y="4096"/>
                      <a:pt x="900303" y="4858"/>
                    </a:cubicBezTo>
                    <a:cubicBezTo>
                      <a:pt x="900017" y="5715"/>
                      <a:pt x="904399" y="6001"/>
                      <a:pt x="900303" y="6382"/>
                    </a:cubicBezTo>
                    <a:cubicBezTo>
                      <a:pt x="897826" y="8763"/>
                      <a:pt x="909638" y="7430"/>
                      <a:pt x="908876" y="9430"/>
                    </a:cubicBezTo>
                    <a:cubicBezTo>
                      <a:pt x="902018" y="9811"/>
                      <a:pt x="902589" y="12192"/>
                      <a:pt x="900398" y="13811"/>
                    </a:cubicBezTo>
                    <a:cubicBezTo>
                      <a:pt x="901922" y="14002"/>
                      <a:pt x="903351" y="14192"/>
                      <a:pt x="904589" y="14383"/>
                    </a:cubicBezTo>
                    <a:cubicBezTo>
                      <a:pt x="903065" y="14954"/>
                      <a:pt x="901541" y="15526"/>
                      <a:pt x="899922" y="16097"/>
                    </a:cubicBezTo>
                    <a:cubicBezTo>
                      <a:pt x="878110" y="27623"/>
                      <a:pt x="854583" y="32861"/>
                      <a:pt x="829342" y="31909"/>
                    </a:cubicBezTo>
                    <a:lnTo>
                      <a:pt x="822579" y="31909"/>
                    </a:lnTo>
                    <a:cubicBezTo>
                      <a:pt x="805434" y="31909"/>
                      <a:pt x="788861" y="29528"/>
                      <a:pt x="772859" y="24956"/>
                    </a:cubicBezTo>
                    <a:cubicBezTo>
                      <a:pt x="771335" y="24956"/>
                      <a:pt x="769811" y="25051"/>
                      <a:pt x="768382" y="25051"/>
                    </a:cubicBezTo>
                    <a:cubicBezTo>
                      <a:pt x="716756" y="25051"/>
                      <a:pt x="665226" y="24479"/>
                      <a:pt x="613601" y="23813"/>
                    </a:cubicBezTo>
                    <a:cubicBezTo>
                      <a:pt x="519970" y="11716"/>
                      <a:pt x="427577" y="4001"/>
                      <a:pt x="330327" y="7334"/>
                    </a:cubicBezTo>
                    <a:cubicBezTo>
                      <a:pt x="324993" y="7525"/>
                      <a:pt x="320231" y="8573"/>
                      <a:pt x="316230" y="10192"/>
                    </a:cubicBezTo>
                    <a:cubicBezTo>
                      <a:pt x="315563" y="9716"/>
                      <a:pt x="314897" y="9239"/>
                      <a:pt x="314039" y="8858"/>
                    </a:cubicBezTo>
                    <a:cubicBezTo>
                      <a:pt x="316325" y="7620"/>
                      <a:pt x="324707" y="6382"/>
                      <a:pt x="316230" y="5048"/>
                    </a:cubicBezTo>
                    <a:cubicBezTo>
                      <a:pt x="313468" y="5144"/>
                      <a:pt x="309277" y="5525"/>
                      <a:pt x="304229" y="6001"/>
                    </a:cubicBezTo>
                    <a:cubicBezTo>
                      <a:pt x="301371" y="5620"/>
                      <a:pt x="298228" y="5429"/>
                      <a:pt x="294799" y="5715"/>
                    </a:cubicBezTo>
                    <a:cubicBezTo>
                      <a:pt x="283559" y="6763"/>
                      <a:pt x="272225" y="7620"/>
                      <a:pt x="260985" y="8668"/>
                    </a:cubicBezTo>
                    <a:cubicBezTo>
                      <a:pt x="254603" y="8668"/>
                      <a:pt x="249746" y="8096"/>
                      <a:pt x="248222" y="6858"/>
                    </a:cubicBezTo>
                    <a:cubicBezTo>
                      <a:pt x="247459" y="5620"/>
                      <a:pt x="250888" y="5620"/>
                      <a:pt x="251079" y="4667"/>
                    </a:cubicBezTo>
                    <a:cubicBezTo>
                      <a:pt x="248603" y="3048"/>
                      <a:pt x="258889" y="953"/>
                      <a:pt x="270129" y="95"/>
                    </a:cubicBezTo>
                    <a:cubicBezTo>
                      <a:pt x="257937" y="191"/>
                      <a:pt x="245840" y="95"/>
                      <a:pt x="233648" y="191"/>
                    </a:cubicBezTo>
                    <a:cubicBezTo>
                      <a:pt x="233648" y="667"/>
                      <a:pt x="233648" y="1143"/>
                      <a:pt x="234029" y="1524"/>
                    </a:cubicBezTo>
                    <a:cubicBezTo>
                      <a:pt x="233839" y="4286"/>
                      <a:pt x="230886" y="3620"/>
                      <a:pt x="234029" y="6001"/>
                    </a:cubicBezTo>
                    <a:cubicBezTo>
                      <a:pt x="223266" y="6477"/>
                      <a:pt x="230410" y="2477"/>
                      <a:pt x="228219" y="762"/>
                    </a:cubicBezTo>
                    <a:cubicBezTo>
                      <a:pt x="228029" y="572"/>
                      <a:pt x="227552" y="381"/>
                      <a:pt x="227171" y="191"/>
                    </a:cubicBezTo>
                    <a:cubicBezTo>
                      <a:pt x="222790" y="191"/>
                      <a:pt x="218313" y="191"/>
                      <a:pt x="213932" y="191"/>
                    </a:cubicBezTo>
                    <a:cubicBezTo>
                      <a:pt x="219075" y="1143"/>
                      <a:pt x="209836" y="3524"/>
                      <a:pt x="205645" y="4191"/>
                    </a:cubicBezTo>
                    <a:cubicBezTo>
                      <a:pt x="198501" y="2381"/>
                      <a:pt x="207550" y="2000"/>
                      <a:pt x="208312" y="191"/>
                    </a:cubicBezTo>
                    <a:cubicBezTo>
                      <a:pt x="178594" y="191"/>
                      <a:pt x="148781" y="191"/>
                      <a:pt x="119062" y="0"/>
                    </a:cubicBezTo>
                    <a:cubicBezTo>
                      <a:pt x="120396" y="1238"/>
                      <a:pt x="121349" y="2572"/>
                      <a:pt x="123444" y="3620"/>
                    </a:cubicBezTo>
                    <a:cubicBezTo>
                      <a:pt x="123634" y="4096"/>
                      <a:pt x="123920" y="4477"/>
                      <a:pt x="126302" y="4382"/>
                    </a:cubicBezTo>
                    <a:cubicBezTo>
                      <a:pt x="126302" y="4096"/>
                      <a:pt x="126302" y="3905"/>
                      <a:pt x="126302" y="3620"/>
                    </a:cubicBezTo>
                    <a:cubicBezTo>
                      <a:pt x="126302" y="2667"/>
                      <a:pt x="126302" y="1619"/>
                      <a:pt x="126302" y="667"/>
                    </a:cubicBezTo>
                    <a:cubicBezTo>
                      <a:pt x="134398" y="667"/>
                      <a:pt x="140684" y="953"/>
                      <a:pt x="143351" y="2286"/>
                    </a:cubicBezTo>
                    <a:cubicBezTo>
                      <a:pt x="139636" y="4096"/>
                      <a:pt x="151733" y="5429"/>
                      <a:pt x="143351" y="6001"/>
                    </a:cubicBezTo>
                    <a:cubicBezTo>
                      <a:pt x="143351" y="6287"/>
                      <a:pt x="143351" y="6477"/>
                      <a:pt x="143351" y="6763"/>
                    </a:cubicBezTo>
                    <a:cubicBezTo>
                      <a:pt x="144971" y="8573"/>
                      <a:pt x="154114" y="8477"/>
                      <a:pt x="160401" y="9144"/>
                    </a:cubicBezTo>
                    <a:cubicBezTo>
                      <a:pt x="167926" y="8954"/>
                      <a:pt x="162878" y="5429"/>
                      <a:pt x="168878" y="4763"/>
                    </a:cubicBezTo>
                    <a:cubicBezTo>
                      <a:pt x="173831" y="5429"/>
                      <a:pt x="177736" y="6477"/>
                      <a:pt x="180308" y="7810"/>
                    </a:cubicBezTo>
                    <a:cubicBezTo>
                      <a:pt x="183642" y="8477"/>
                      <a:pt x="187928" y="8858"/>
                      <a:pt x="194501" y="8668"/>
                    </a:cubicBezTo>
                    <a:cubicBezTo>
                      <a:pt x="192596" y="6668"/>
                      <a:pt x="200311" y="7239"/>
                      <a:pt x="202978" y="6477"/>
                    </a:cubicBezTo>
                    <a:cubicBezTo>
                      <a:pt x="206026" y="6001"/>
                      <a:pt x="216027" y="3715"/>
                      <a:pt x="219932" y="5906"/>
                    </a:cubicBezTo>
                    <a:cubicBezTo>
                      <a:pt x="233362" y="6668"/>
                      <a:pt x="215265" y="10097"/>
                      <a:pt x="214408" y="11811"/>
                    </a:cubicBezTo>
                    <a:cubicBezTo>
                      <a:pt x="214408" y="12097"/>
                      <a:pt x="214408" y="12383"/>
                      <a:pt x="214408" y="12668"/>
                    </a:cubicBezTo>
                    <a:cubicBezTo>
                      <a:pt x="197834" y="14002"/>
                      <a:pt x="181261" y="15050"/>
                      <a:pt x="164687" y="16193"/>
                    </a:cubicBezTo>
                    <a:cubicBezTo>
                      <a:pt x="160115" y="15526"/>
                      <a:pt x="155543" y="14669"/>
                      <a:pt x="151066" y="13621"/>
                    </a:cubicBezTo>
                    <a:lnTo>
                      <a:pt x="132302" y="13621"/>
                    </a:lnTo>
                    <a:cubicBezTo>
                      <a:pt x="134207" y="12573"/>
                      <a:pt x="136208" y="11621"/>
                      <a:pt x="137827" y="10478"/>
                    </a:cubicBezTo>
                    <a:cubicBezTo>
                      <a:pt x="137827" y="9049"/>
                      <a:pt x="130111" y="9430"/>
                      <a:pt x="132016" y="7430"/>
                    </a:cubicBezTo>
                    <a:cubicBezTo>
                      <a:pt x="132016" y="6668"/>
                      <a:pt x="127063" y="6477"/>
                      <a:pt x="126397" y="7430"/>
                    </a:cubicBezTo>
                    <a:cubicBezTo>
                      <a:pt x="126206" y="7906"/>
                      <a:pt x="126016" y="8287"/>
                      <a:pt x="123539" y="8096"/>
                    </a:cubicBezTo>
                    <a:cubicBezTo>
                      <a:pt x="123539" y="8382"/>
                      <a:pt x="123539" y="8573"/>
                      <a:pt x="123539" y="8858"/>
                    </a:cubicBezTo>
                    <a:cubicBezTo>
                      <a:pt x="125349" y="11144"/>
                      <a:pt x="122015" y="12002"/>
                      <a:pt x="121063" y="13526"/>
                    </a:cubicBezTo>
                    <a:lnTo>
                      <a:pt x="64770" y="13526"/>
                    </a:lnTo>
                    <a:cubicBezTo>
                      <a:pt x="64770" y="13526"/>
                      <a:pt x="64484" y="13335"/>
                      <a:pt x="64294" y="13335"/>
                    </a:cubicBezTo>
                    <a:cubicBezTo>
                      <a:pt x="63913" y="13335"/>
                      <a:pt x="63532" y="13430"/>
                      <a:pt x="63151" y="13526"/>
                    </a:cubicBezTo>
                    <a:lnTo>
                      <a:pt x="39815" y="13526"/>
                    </a:lnTo>
                    <a:lnTo>
                      <a:pt x="39815" y="70199"/>
                    </a:lnTo>
                    <a:cubicBezTo>
                      <a:pt x="39815" y="70866"/>
                      <a:pt x="39815" y="71533"/>
                      <a:pt x="39815" y="72200"/>
                    </a:cubicBezTo>
                    <a:cubicBezTo>
                      <a:pt x="39053" y="72390"/>
                      <a:pt x="38386" y="72676"/>
                      <a:pt x="37624" y="72866"/>
                    </a:cubicBezTo>
                    <a:cubicBezTo>
                      <a:pt x="37433" y="67532"/>
                      <a:pt x="37147" y="61817"/>
                      <a:pt x="36766" y="56007"/>
                    </a:cubicBezTo>
                    <a:cubicBezTo>
                      <a:pt x="36004" y="60579"/>
                      <a:pt x="36481" y="66104"/>
                      <a:pt x="36766" y="73152"/>
                    </a:cubicBezTo>
                    <a:cubicBezTo>
                      <a:pt x="34290" y="73819"/>
                      <a:pt x="31814" y="74867"/>
                      <a:pt x="29337" y="75343"/>
                    </a:cubicBezTo>
                    <a:lnTo>
                      <a:pt x="29337" y="248031"/>
                    </a:lnTo>
                    <a:cubicBezTo>
                      <a:pt x="28480" y="243840"/>
                      <a:pt x="27241" y="240221"/>
                      <a:pt x="25908" y="237458"/>
                    </a:cubicBezTo>
                    <a:cubicBezTo>
                      <a:pt x="24479" y="238601"/>
                      <a:pt x="26384" y="241840"/>
                      <a:pt x="25908" y="245459"/>
                    </a:cubicBezTo>
                    <a:cubicBezTo>
                      <a:pt x="27051" y="240506"/>
                      <a:pt x="28384" y="246126"/>
                      <a:pt x="29432" y="253270"/>
                    </a:cubicBezTo>
                    <a:lnTo>
                      <a:pt x="29432" y="270510"/>
                    </a:lnTo>
                    <a:cubicBezTo>
                      <a:pt x="29432" y="270510"/>
                      <a:pt x="29432" y="269938"/>
                      <a:pt x="29242" y="270034"/>
                    </a:cubicBezTo>
                    <a:cubicBezTo>
                      <a:pt x="28099" y="268224"/>
                      <a:pt x="27432" y="264414"/>
                      <a:pt x="26479" y="261652"/>
                    </a:cubicBezTo>
                    <a:cubicBezTo>
                      <a:pt x="26384" y="256889"/>
                      <a:pt x="24384" y="260128"/>
                      <a:pt x="24670" y="263462"/>
                    </a:cubicBezTo>
                    <a:cubicBezTo>
                      <a:pt x="24384" y="271748"/>
                      <a:pt x="26289" y="261557"/>
                      <a:pt x="26956" y="267843"/>
                    </a:cubicBezTo>
                    <a:cubicBezTo>
                      <a:pt x="26384" y="276225"/>
                      <a:pt x="25051" y="267367"/>
                      <a:pt x="23717" y="267462"/>
                    </a:cubicBezTo>
                    <a:cubicBezTo>
                      <a:pt x="22574" y="267938"/>
                      <a:pt x="21431" y="258413"/>
                      <a:pt x="20479" y="264986"/>
                    </a:cubicBezTo>
                    <a:cubicBezTo>
                      <a:pt x="21336" y="269272"/>
                      <a:pt x="23431" y="268605"/>
                      <a:pt x="23717" y="275463"/>
                    </a:cubicBezTo>
                    <a:cubicBezTo>
                      <a:pt x="24003" y="274892"/>
                      <a:pt x="25527" y="270700"/>
                      <a:pt x="25622" y="275749"/>
                    </a:cubicBezTo>
                    <a:cubicBezTo>
                      <a:pt x="26194" y="273749"/>
                      <a:pt x="27337" y="274034"/>
                      <a:pt x="27908" y="272034"/>
                    </a:cubicBezTo>
                    <a:cubicBezTo>
                      <a:pt x="28480" y="272987"/>
                      <a:pt x="28956" y="274511"/>
                      <a:pt x="29528" y="275749"/>
                    </a:cubicBezTo>
                    <a:lnTo>
                      <a:pt x="29528" y="280035"/>
                    </a:lnTo>
                    <a:cubicBezTo>
                      <a:pt x="28956" y="283940"/>
                      <a:pt x="28384" y="287846"/>
                      <a:pt x="27813" y="291846"/>
                    </a:cubicBezTo>
                    <a:cubicBezTo>
                      <a:pt x="26289" y="286321"/>
                      <a:pt x="24479" y="281464"/>
                      <a:pt x="25146" y="289846"/>
                    </a:cubicBezTo>
                    <a:cubicBezTo>
                      <a:pt x="26289" y="292703"/>
                      <a:pt x="24289" y="295751"/>
                      <a:pt x="25622" y="297942"/>
                    </a:cubicBezTo>
                    <a:cubicBezTo>
                      <a:pt x="25622" y="294323"/>
                      <a:pt x="26479" y="294513"/>
                      <a:pt x="27337" y="295561"/>
                    </a:cubicBezTo>
                    <a:cubicBezTo>
                      <a:pt x="26575" y="300990"/>
                      <a:pt x="25908" y="306515"/>
                      <a:pt x="25241" y="311944"/>
                    </a:cubicBezTo>
                    <a:cubicBezTo>
                      <a:pt x="25241" y="311944"/>
                      <a:pt x="25241" y="311944"/>
                      <a:pt x="25241" y="311944"/>
                    </a:cubicBezTo>
                    <a:cubicBezTo>
                      <a:pt x="25051" y="311944"/>
                      <a:pt x="24955" y="311944"/>
                      <a:pt x="24765" y="311944"/>
                    </a:cubicBezTo>
                    <a:cubicBezTo>
                      <a:pt x="24098" y="312325"/>
                      <a:pt x="24384" y="315182"/>
                      <a:pt x="24670" y="317087"/>
                    </a:cubicBezTo>
                    <a:cubicBezTo>
                      <a:pt x="21622" y="342138"/>
                      <a:pt x="19050" y="367570"/>
                      <a:pt x="16954" y="393287"/>
                    </a:cubicBezTo>
                    <a:cubicBezTo>
                      <a:pt x="16764" y="389954"/>
                      <a:pt x="16573" y="386525"/>
                      <a:pt x="16383" y="383000"/>
                    </a:cubicBezTo>
                    <a:cubicBezTo>
                      <a:pt x="15621" y="387572"/>
                      <a:pt x="16097" y="393097"/>
                      <a:pt x="16383" y="400241"/>
                    </a:cubicBezTo>
                    <a:cubicBezTo>
                      <a:pt x="15049" y="417671"/>
                      <a:pt x="13811" y="435292"/>
                      <a:pt x="12859" y="453009"/>
                    </a:cubicBezTo>
                    <a:cubicBezTo>
                      <a:pt x="12859" y="449866"/>
                      <a:pt x="12097" y="446151"/>
                      <a:pt x="11906" y="444722"/>
                    </a:cubicBezTo>
                    <a:cubicBezTo>
                      <a:pt x="10573" y="447389"/>
                      <a:pt x="12002" y="454628"/>
                      <a:pt x="12382" y="456819"/>
                    </a:cubicBezTo>
                    <a:cubicBezTo>
                      <a:pt x="12668" y="456343"/>
                      <a:pt x="12668" y="455581"/>
                      <a:pt x="12764" y="454819"/>
                    </a:cubicBezTo>
                    <a:cubicBezTo>
                      <a:pt x="11906" y="471297"/>
                      <a:pt x="11144" y="487966"/>
                      <a:pt x="10573" y="504634"/>
                    </a:cubicBezTo>
                    <a:cubicBezTo>
                      <a:pt x="10382" y="504349"/>
                      <a:pt x="10192" y="503777"/>
                      <a:pt x="10096" y="502730"/>
                    </a:cubicBezTo>
                    <a:cubicBezTo>
                      <a:pt x="9049" y="504634"/>
                      <a:pt x="9811" y="506635"/>
                      <a:pt x="10382" y="508445"/>
                    </a:cubicBezTo>
                    <a:cubicBezTo>
                      <a:pt x="9620" y="530162"/>
                      <a:pt x="9049" y="552069"/>
                      <a:pt x="8763" y="574167"/>
                    </a:cubicBezTo>
                    <a:cubicBezTo>
                      <a:pt x="7906" y="570357"/>
                      <a:pt x="6763" y="567023"/>
                      <a:pt x="5524" y="564452"/>
                    </a:cubicBezTo>
                    <a:cubicBezTo>
                      <a:pt x="4096" y="565595"/>
                      <a:pt x="6001" y="568833"/>
                      <a:pt x="5524" y="572453"/>
                    </a:cubicBezTo>
                    <a:cubicBezTo>
                      <a:pt x="6001" y="570357"/>
                      <a:pt x="6572" y="570262"/>
                      <a:pt x="7048" y="571309"/>
                    </a:cubicBezTo>
                    <a:cubicBezTo>
                      <a:pt x="4953" y="572929"/>
                      <a:pt x="6286" y="594360"/>
                      <a:pt x="8096" y="589407"/>
                    </a:cubicBezTo>
                    <a:cubicBezTo>
                      <a:pt x="6382" y="583692"/>
                      <a:pt x="9049" y="578358"/>
                      <a:pt x="7334" y="571881"/>
                    </a:cubicBezTo>
                    <a:cubicBezTo>
                      <a:pt x="7810" y="573215"/>
                      <a:pt x="8287" y="575691"/>
                      <a:pt x="8763" y="578453"/>
                    </a:cubicBezTo>
                    <a:cubicBezTo>
                      <a:pt x="8763" y="584454"/>
                      <a:pt x="8763" y="590455"/>
                      <a:pt x="8668" y="596456"/>
                    </a:cubicBezTo>
                    <a:cubicBezTo>
                      <a:pt x="7620" y="594551"/>
                      <a:pt x="6953" y="591217"/>
                      <a:pt x="6096" y="588645"/>
                    </a:cubicBezTo>
                    <a:cubicBezTo>
                      <a:pt x="6001" y="583883"/>
                      <a:pt x="4001" y="587121"/>
                      <a:pt x="4191" y="590455"/>
                    </a:cubicBezTo>
                    <a:cubicBezTo>
                      <a:pt x="3905" y="598742"/>
                      <a:pt x="5810" y="588550"/>
                      <a:pt x="6477" y="594741"/>
                    </a:cubicBezTo>
                    <a:cubicBezTo>
                      <a:pt x="5905" y="603123"/>
                      <a:pt x="4572" y="594265"/>
                      <a:pt x="3239" y="594360"/>
                    </a:cubicBezTo>
                    <a:cubicBezTo>
                      <a:pt x="2095" y="594836"/>
                      <a:pt x="953" y="585311"/>
                      <a:pt x="0" y="591884"/>
                    </a:cubicBezTo>
                    <a:cubicBezTo>
                      <a:pt x="857" y="596170"/>
                      <a:pt x="2953" y="595503"/>
                      <a:pt x="3239" y="602361"/>
                    </a:cubicBezTo>
                    <a:cubicBezTo>
                      <a:pt x="3524" y="601790"/>
                      <a:pt x="5048" y="597599"/>
                      <a:pt x="5143" y="602647"/>
                    </a:cubicBezTo>
                    <a:cubicBezTo>
                      <a:pt x="5715" y="600647"/>
                      <a:pt x="6858" y="600932"/>
                      <a:pt x="7429" y="598932"/>
                    </a:cubicBezTo>
                    <a:cubicBezTo>
                      <a:pt x="7810" y="599599"/>
                      <a:pt x="8191" y="600551"/>
                      <a:pt x="8572" y="601504"/>
                    </a:cubicBezTo>
                    <a:cubicBezTo>
                      <a:pt x="8572" y="608648"/>
                      <a:pt x="8477" y="615791"/>
                      <a:pt x="8477" y="623030"/>
                    </a:cubicBezTo>
                    <a:cubicBezTo>
                      <a:pt x="7144" y="616839"/>
                      <a:pt x="3810" y="606076"/>
                      <a:pt x="4763" y="616649"/>
                    </a:cubicBezTo>
                    <a:cubicBezTo>
                      <a:pt x="5905" y="619506"/>
                      <a:pt x="3905" y="622554"/>
                      <a:pt x="5239" y="624745"/>
                    </a:cubicBezTo>
                    <a:cubicBezTo>
                      <a:pt x="5334" y="618839"/>
                      <a:pt x="7334" y="622745"/>
                      <a:pt x="8572" y="624554"/>
                    </a:cubicBezTo>
                    <a:cubicBezTo>
                      <a:pt x="8572" y="634365"/>
                      <a:pt x="8572" y="644176"/>
                      <a:pt x="8668" y="653987"/>
                    </a:cubicBezTo>
                    <a:cubicBezTo>
                      <a:pt x="8096" y="655415"/>
                      <a:pt x="7525" y="656844"/>
                      <a:pt x="7144" y="659130"/>
                    </a:cubicBezTo>
                    <a:cubicBezTo>
                      <a:pt x="4477" y="667893"/>
                      <a:pt x="1810" y="676751"/>
                      <a:pt x="190" y="690372"/>
                    </a:cubicBezTo>
                    <a:cubicBezTo>
                      <a:pt x="1143" y="689324"/>
                      <a:pt x="1524" y="685609"/>
                      <a:pt x="2953" y="686753"/>
                    </a:cubicBezTo>
                    <a:cubicBezTo>
                      <a:pt x="3048" y="683514"/>
                      <a:pt x="2477" y="683228"/>
                      <a:pt x="2477" y="680657"/>
                    </a:cubicBezTo>
                    <a:cubicBezTo>
                      <a:pt x="2762" y="684181"/>
                      <a:pt x="4667" y="680752"/>
                      <a:pt x="4763" y="684943"/>
                    </a:cubicBezTo>
                    <a:cubicBezTo>
                      <a:pt x="5334" y="684276"/>
                      <a:pt x="5524" y="681514"/>
                      <a:pt x="6191" y="681133"/>
                    </a:cubicBezTo>
                    <a:cubicBezTo>
                      <a:pt x="6667" y="679133"/>
                      <a:pt x="7144" y="677228"/>
                      <a:pt x="7620" y="675323"/>
                    </a:cubicBezTo>
                    <a:cubicBezTo>
                      <a:pt x="8001" y="673989"/>
                      <a:pt x="8382" y="672941"/>
                      <a:pt x="8763" y="671798"/>
                    </a:cubicBezTo>
                    <a:cubicBezTo>
                      <a:pt x="8763" y="677894"/>
                      <a:pt x="8953" y="683895"/>
                      <a:pt x="8953" y="689991"/>
                    </a:cubicBezTo>
                    <a:cubicBezTo>
                      <a:pt x="8572" y="688943"/>
                      <a:pt x="8382" y="687515"/>
                      <a:pt x="8382" y="684943"/>
                    </a:cubicBezTo>
                    <a:cubicBezTo>
                      <a:pt x="7620" y="686181"/>
                      <a:pt x="8191" y="689420"/>
                      <a:pt x="8382" y="693230"/>
                    </a:cubicBezTo>
                    <a:cubicBezTo>
                      <a:pt x="7715" y="694563"/>
                      <a:pt x="6572" y="698373"/>
                      <a:pt x="6667" y="701326"/>
                    </a:cubicBezTo>
                    <a:cubicBezTo>
                      <a:pt x="7334" y="701516"/>
                      <a:pt x="7715" y="700469"/>
                      <a:pt x="8096" y="699516"/>
                    </a:cubicBezTo>
                    <a:cubicBezTo>
                      <a:pt x="8096" y="698468"/>
                      <a:pt x="8191" y="697706"/>
                      <a:pt x="8382" y="697706"/>
                    </a:cubicBezTo>
                    <a:cubicBezTo>
                      <a:pt x="8382" y="698183"/>
                      <a:pt x="8382" y="698563"/>
                      <a:pt x="8382" y="698945"/>
                    </a:cubicBezTo>
                    <a:cubicBezTo>
                      <a:pt x="8763" y="699326"/>
                      <a:pt x="8953" y="698945"/>
                      <a:pt x="9049" y="698278"/>
                    </a:cubicBezTo>
                    <a:cubicBezTo>
                      <a:pt x="9430" y="724091"/>
                      <a:pt x="10001" y="749999"/>
                      <a:pt x="10763" y="776097"/>
                    </a:cubicBezTo>
                    <a:cubicBezTo>
                      <a:pt x="9811" y="771334"/>
                      <a:pt x="8477" y="767239"/>
                      <a:pt x="6953" y="764191"/>
                    </a:cubicBezTo>
                    <a:cubicBezTo>
                      <a:pt x="5524" y="765334"/>
                      <a:pt x="7429" y="768572"/>
                      <a:pt x="6953" y="772192"/>
                    </a:cubicBezTo>
                    <a:cubicBezTo>
                      <a:pt x="8382" y="766286"/>
                      <a:pt x="9906" y="775240"/>
                      <a:pt x="10954" y="783908"/>
                    </a:cubicBezTo>
                    <a:cubicBezTo>
                      <a:pt x="11240" y="793147"/>
                      <a:pt x="11525" y="802291"/>
                      <a:pt x="11811" y="811530"/>
                    </a:cubicBezTo>
                    <a:cubicBezTo>
                      <a:pt x="11620" y="811340"/>
                      <a:pt x="11430" y="810959"/>
                      <a:pt x="11240" y="810863"/>
                    </a:cubicBezTo>
                    <a:cubicBezTo>
                      <a:pt x="10858" y="814388"/>
                      <a:pt x="9811" y="816578"/>
                      <a:pt x="10763" y="820865"/>
                    </a:cubicBezTo>
                    <a:cubicBezTo>
                      <a:pt x="11335" y="820293"/>
                      <a:pt x="11335" y="816769"/>
                      <a:pt x="12002" y="816674"/>
                    </a:cubicBezTo>
                    <a:cubicBezTo>
                      <a:pt x="12002" y="819245"/>
                      <a:pt x="12192" y="821817"/>
                      <a:pt x="12287" y="824389"/>
                    </a:cubicBezTo>
                    <a:cubicBezTo>
                      <a:pt x="11716" y="824008"/>
                      <a:pt x="11049" y="823055"/>
                      <a:pt x="10858" y="824960"/>
                    </a:cubicBezTo>
                    <a:cubicBezTo>
                      <a:pt x="10763" y="829628"/>
                      <a:pt x="11716" y="829723"/>
                      <a:pt x="12478" y="830390"/>
                    </a:cubicBezTo>
                    <a:cubicBezTo>
                      <a:pt x="12668" y="834962"/>
                      <a:pt x="12764" y="839534"/>
                      <a:pt x="12954" y="844106"/>
                    </a:cubicBezTo>
                    <a:cubicBezTo>
                      <a:pt x="12382" y="845725"/>
                      <a:pt x="11906" y="847630"/>
                      <a:pt x="11335" y="849059"/>
                    </a:cubicBezTo>
                    <a:cubicBezTo>
                      <a:pt x="10668" y="853440"/>
                      <a:pt x="9239" y="854488"/>
                      <a:pt x="8572" y="858774"/>
                    </a:cubicBezTo>
                    <a:cubicBezTo>
                      <a:pt x="5905" y="867537"/>
                      <a:pt x="3239" y="876395"/>
                      <a:pt x="1619" y="890016"/>
                    </a:cubicBezTo>
                    <a:cubicBezTo>
                      <a:pt x="2572" y="888968"/>
                      <a:pt x="2953" y="885254"/>
                      <a:pt x="4381" y="886397"/>
                    </a:cubicBezTo>
                    <a:cubicBezTo>
                      <a:pt x="4477" y="883158"/>
                      <a:pt x="3905" y="882872"/>
                      <a:pt x="3905" y="880301"/>
                    </a:cubicBezTo>
                    <a:cubicBezTo>
                      <a:pt x="4191" y="883825"/>
                      <a:pt x="6096" y="880491"/>
                      <a:pt x="6191" y="884587"/>
                    </a:cubicBezTo>
                    <a:cubicBezTo>
                      <a:pt x="6763" y="883920"/>
                      <a:pt x="6953" y="881158"/>
                      <a:pt x="7620" y="880777"/>
                    </a:cubicBezTo>
                    <a:cubicBezTo>
                      <a:pt x="8096" y="878777"/>
                      <a:pt x="8572" y="876872"/>
                      <a:pt x="9049" y="874967"/>
                    </a:cubicBezTo>
                    <a:cubicBezTo>
                      <a:pt x="10382" y="869823"/>
                      <a:pt x="12002" y="866013"/>
                      <a:pt x="13621" y="862584"/>
                    </a:cubicBezTo>
                    <a:cubicBezTo>
                      <a:pt x="13716" y="865156"/>
                      <a:pt x="13811" y="867728"/>
                      <a:pt x="13906" y="870299"/>
                    </a:cubicBezTo>
                    <a:cubicBezTo>
                      <a:pt x="13526" y="871252"/>
                      <a:pt x="13049" y="872204"/>
                      <a:pt x="12764" y="873443"/>
                    </a:cubicBezTo>
                    <a:cubicBezTo>
                      <a:pt x="13716" y="887825"/>
                      <a:pt x="12287" y="884396"/>
                      <a:pt x="10954" y="891254"/>
                    </a:cubicBezTo>
                    <a:cubicBezTo>
                      <a:pt x="12192" y="890969"/>
                      <a:pt x="13430" y="889921"/>
                      <a:pt x="14668" y="888492"/>
                    </a:cubicBezTo>
                    <a:cubicBezTo>
                      <a:pt x="15526" y="910590"/>
                      <a:pt x="16288" y="932879"/>
                      <a:pt x="17145" y="955072"/>
                    </a:cubicBezTo>
                    <a:cubicBezTo>
                      <a:pt x="16573" y="947452"/>
                      <a:pt x="14573" y="940975"/>
                      <a:pt x="12478" y="936593"/>
                    </a:cubicBezTo>
                    <a:cubicBezTo>
                      <a:pt x="11049" y="937736"/>
                      <a:pt x="12954" y="940975"/>
                      <a:pt x="12478" y="944594"/>
                    </a:cubicBezTo>
                    <a:cubicBezTo>
                      <a:pt x="14288" y="937070"/>
                      <a:pt x="16383" y="953929"/>
                      <a:pt x="17145" y="963263"/>
                    </a:cubicBezTo>
                    <a:cubicBezTo>
                      <a:pt x="17335" y="960692"/>
                      <a:pt x="17335" y="958215"/>
                      <a:pt x="17145" y="955738"/>
                    </a:cubicBezTo>
                    <a:cubicBezTo>
                      <a:pt x="17526" y="965454"/>
                      <a:pt x="17907" y="975170"/>
                      <a:pt x="18193" y="984980"/>
                    </a:cubicBezTo>
                    <a:cubicBezTo>
                      <a:pt x="17716" y="984313"/>
                      <a:pt x="17240" y="983552"/>
                      <a:pt x="16669" y="983266"/>
                    </a:cubicBezTo>
                    <a:cubicBezTo>
                      <a:pt x="16288" y="986790"/>
                      <a:pt x="15240" y="988981"/>
                      <a:pt x="16192" y="993267"/>
                    </a:cubicBezTo>
                    <a:cubicBezTo>
                      <a:pt x="16954" y="992505"/>
                      <a:pt x="16573" y="986981"/>
                      <a:pt x="18002" y="989457"/>
                    </a:cubicBezTo>
                    <a:cubicBezTo>
                      <a:pt x="18288" y="989648"/>
                      <a:pt x="18383" y="990600"/>
                      <a:pt x="18383" y="991743"/>
                    </a:cubicBezTo>
                    <a:cubicBezTo>
                      <a:pt x="18383" y="991743"/>
                      <a:pt x="18383" y="991743"/>
                      <a:pt x="18383" y="991838"/>
                    </a:cubicBezTo>
                    <a:cubicBezTo>
                      <a:pt x="18383" y="992981"/>
                      <a:pt x="18383" y="994410"/>
                      <a:pt x="18383" y="995553"/>
                    </a:cubicBezTo>
                    <a:cubicBezTo>
                      <a:pt x="18193" y="999173"/>
                      <a:pt x="16383" y="994124"/>
                      <a:pt x="16097" y="997268"/>
                    </a:cubicBezTo>
                    <a:cubicBezTo>
                      <a:pt x="15907" y="1003363"/>
                      <a:pt x="17621" y="1001649"/>
                      <a:pt x="18383" y="1003649"/>
                    </a:cubicBezTo>
                    <a:cubicBezTo>
                      <a:pt x="18002" y="1001268"/>
                      <a:pt x="18193" y="999268"/>
                      <a:pt x="18574" y="997649"/>
                    </a:cubicBezTo>
                    <a:cubicBezTo>
                      <a:pt x="18764" y="1002983"/>
                      <a:pt x="18955" y="1008317"/>
                      <a:pt x="19145" y="1013651"/>
                    </a:cubicBezTo>
                    <a:cubicBezTo>
                      <a:pt x="18288" y="1016318"/>
                      <a:pt x="17526" y="1019270"/>
                      <a:pt x="16573" y="1021556"/>
                    </a:cubicBezTo>
                    <a:cubicBezTo>
                      <a:pt x="15907" y="1025938"/>
                      <a:pt x="14478" y="1026986"/>
                      <a:pt x="13811" y="1031272"/>
                    </a:cubicBezTo>
                    <a:cubicBezTo>
                      <a:pt x="11144" y="1040035"/>
                      <a:pt x="8477" y="1048893"/>
                      <a:pt x="6858" y="1062514"/>
                    </a:cubicBezTo>
                    <a:cubicBezTo>
                      <a:pt x="7810" y="1061466"/>
                      <a:pt x="8191" y="1057751"/>
                      <a:pt x="9620" y="1058894"/>
                    </a:cubicBezTo>
                    <a:cubicBezTo>
                      <a:pt x="9715" y="1055656"/>
                      <a:pt x="9144" y="1055370"/>
                      <a:pt x="9144" y="1052798"/>
                    </a:cubicBezTo>
                    <a:cubicBezTo>
                      <a:pt x="9239" y="1054322"/>
                      <a:pt x="9715" y="1054513"/>
                      <a:pt x="10192" y="1054608"/>
                    </a:cubicBezTo>
                    <a:cubicBezTo>
                      <a:pt x="9811" y="1061180"/>
                      <a:pt x="10954" y="1071753"/>
                      <a:pt x="12192" y="1068038"/>
                    </a:cubicBezTo>
                    <a:cubicBezTo>
                      <a:pt x="10858" y="1063847"/>
                      <a:pt x="12002" y="1059847"/>
                      <a:pt x="12002" y="1055465"/>
                    </a:cubicBezTo>
                    <a:cubicBezTo>
                      <a:pt x="12192" y="1054513"/>
                      <a:pt x="12478" y="1053465"/>
                      <a:pt x="12859" y="1053275"/>
                    </a:cubicBezTo>
                    <a:cubicBezTo>
                      <a:pt x="13335" y="1051274"/>
                      <a:pt x="13811" y="1049369"/>
                      <a:pt x="14192" y="1047464"/>
                    </a:cubicBezTo>
                    <a:cubicBezTo>
                      <a:pt x="15716" y="1041273"/>
                      <a:pt x="17716" y="1036892"/>
                      <a:pt x="19812" y="1033082"/>
                    </a:cubicBezTo>
                    <a:cubicBezTo>
                      <a:pt x="19812" y="1035177"/>
                      <a:pt x="20003" y="1037273"/>
                      <a:pt x="20003" y="1039368"/>
                    </a:cubicBezTo>
                    <a:cubicBezTo>
                      <a:pt x="19336" y="1041845"/>
                      <a:pt x="18574" y="1043559"/>
                      <a:pt x="17907" y="1045940"/>
                    </a:cubicBezTo>
                    <a:cubicBezTo>
                      <a:pt x="18859" y="1060323"/>
                      <a:pt x="17431" y="1056894"/>
                      <a:pt x="16097" y="1063752"/>
                    </a:cubicBezTo>
                    <a:cubicBezTo>
                      <a:pt x="17716" y="1063466"/>
                      <a:pt x="19240" y="1061752"/>
                      <a:pt x="20765" y="1059656"/>
                    </a:cubicBezTo>
                    <a:cubicBezTo>
                      <a:pt x="21050" y="1068229"/>
                      <a:pt x="21431" y="1076801"/>
                      <a:pt x="21717" y="1085279"/>
                    </a:cubicBezTo>
                    <a:cubicBezTo>
                      <a:pt x="21717" y="1086707"/>
                      <a:pt x="21717" y="1088041"/>
                      <a:pt x="21717" y="1089660"/>
                    </a:cubicBezTo>
                    <a:cubicBezTo>
                      <a:pt x="21622" y="1089946"/>
                      <a:pt x="21431" y="1090232"/>
                      <a:pt x="21336" y="1090517"/>
                    </a:cubicBezTo>
                    <a:cubicBezTo>
                      <a:pt x="21336" y="1091279"/>
                      <a:pt x="21527" y="1091756"/>
                      <a:pt x="21622" y="1091946"/>
                    </a:cubicBezTo>
                    <a:cubicBezTo>
                      <a:pt x="21622" y="1092422"/>
                      <a:pt x="21622" y="1092803"/>
                      <a:pt x="21622" y="1093375"/>
                    </a:cubicBezTo>
                    <a:cubicBezTo>
                      <a:pt x="21812" y="1092708"/>
                      <a:pt x="21907" y="1092518"/>
                      <a:pt x="22003" y="1092327"/>
                    </a:cubicBezTo>
                    <a:cubicBezTo>
                      <a:pt x="22003" y="1092327"/>
                      <a:pt x="22003" y="1092422"/>
                      <a:pt x="22098" y="1092422"/>
                    </a:cubicBezTo>
                    <a:cubicBezTo>
                      <a:pt x="22289" y="1098328"/>
                      <a:pt x="22574" y="1104233"/>
                      <a:pt x="22765" y="1110139"/>
                    </a:cubicBezTo>
                    <a:cubicBezTo>
                      <a:pt x="22289" y="1107853"/>
                      <a:pt x="21907" y="1105091"/>
                      <a:pt x="22098" y="1101471"/>
                    </a:cubicBezTo>
                    <a:cubicBezTo>
                      <a:pt x="21622" y="1106519"/>
                      <a:pt x="21622" y="1124426"/>
                      <a:pt x="23431" y="1127284"/>
                    </a:cubicBezTo>
                    <a:cubicBezTo>
                      <a:pt x="24575" y="1156430"/>
                      <a:pt x="25717" y="1185482"/>
                      <a:pt x="26956" y="1214533"/>
                    </a:cubicBezTo>
                    <a:cubicBezTo>
                      <a:pt x="26194" y="1219772"/>
                      <a:pt x="24384" y="1223296"/>
                      <a:pt x="26860" y="1226725"/>
                    </a:cubicBezTo>
                    <a:cubicBezTo>
                      <a:pt x="26670" y="1222915"/>
                      <a:pt x="26860" y="1220629"/>
                      <a:pt x="27146" y="1219200"/>
                    </a:cubicBezTo>
                    <a:cubicBezTo>
                      <a:pt x="27622" y="1230535"/>
                      <a:pt x="28194" y="1241774"/>
                      <a:pt x="28670" y="1253109"/>
                    </a:cubicBezTo>
                    <a:cubicBezTo>
                      <a:pt x="28575" y="1253109"/>
                      <a:pt x="28384" y="1253109"/>
                      <a:pt x="28289" y="1253109"/>
                    </a:cubicBezTo>
                    <a:cubicBezTo>
                      <a:pt x="27622" y="1253109"/>
                      <a:pt x="27241" y="1252061"/>
                      <a:pt x="26860" y="1250918"/>
                    </a:cubicBezTo>
                    <a:cubicBezTo>
                      <a:pt x="25908" y="1259491"/>
                      <a:pt x="26479" y="1255490"/>
                      <a:pt x="26860" y="1265015"/>
                    </a:cubicBezTo>
                    <a:cubicBezTo>
                      <a:pt x="24670" y="1264730"/>
                      <a:pt x="24003" y="1254728"/>
                      <a:pt x="21717" y="1260348"/>
                    </a:cubicBezTo>
                    <a:cubicBezTo>
                      <a:pt x="21431" y="1260348"/>
                      <a:pt x="21145" y="1260539"/>
                      <a:pt x="21241" y="1262253"/>
                    </a:cubicBezTo>
                    <a:cubicBezTo>
                      <a:pt x="22193" y="1264444"/>
                      <a:pt x="23241" y="1265968"/>
                      <a:pt x="23527" y="1270635"/>
                    </a:cubicBezTo>
                    <a:cubicBezTo>
                      <a:pt x="22193" y="1268540"/>
                      <a:pt x="21241" y="1267492"/>
                      <a:pt x="20765" y="1266254"/>
                    </a:cubicBezTo>
                    <a:cubicBezTo>
                      <a:pt x="19431" y="1264349"/>
                      <a:pt x="18478" y="1261110"/>
                      <a:pt x="17050" y="1259777"/>
                    </a:cubicBezTo>
                    <a:cubicBezTo>
                      <a:pt x="19050" y="1263968"/>
                      <a:pt x="16764" y="1274826"/>
                      <a:pt x="18002" y="1279970"/>
                    </a:cubicBezTo>
                    <a:cubicBezTo>
                      <a:pt x="18002" y="1271778"/>
                      <a:pt x="19717" y="1271778"/>
                      <a:pt x="21241" y="1270349"/>
                    </a:cubicBezTo>
                    <a:cubicBezTo>
                      <a:pt x="21241" y="1271016"/>
                      <a:pt x="21241" y="1271683"/>
                      <a:pt x="21241" y="1272350"/>
                    </a:cubicBezTo>
                    <a:cubicBezTo>
                      <a:pt x="22384" y="1275112"/>
                      <a:pt x="22669" y="1271492"/>
                      <a:pt x="23051" y="1274636"/>
                    </a:cubicBezTo>
                    <a:cubicBezTo>
                      <a:pt x="24193" y="1277588"/>
                      <a:pt x="23336" y="1286542"/>
                      <a:pt x="24479" y="1282827"/>
                    </a:cubicBezTo>
                    <a:cubicBezTo>
                      <a:pt x="24860" y="1281113"/>
                      <a:pt x="24955" y="1278350"/>
                      <a:pt x="24955" y="1274826"/>
                    </a:cubicBezTo>
                    <a:cubicBezTo>
                      <a:pt x="25336" y="1276064"/>
                      <a:pt x="25813" y="1277398"/>
                      <a:pt x="25908" y="1274921"/>
                    </a:cubicBezTo>
                    <a:cubicBezTo>
                      <a:pt x="26765" y="1269587"/>
                      <a:pt x="28003" y="1265682"/>
                      <a:pt x="29051" y="1261205"/>
                    </a:cubicBezTo>
                    <a:cubicBezTo>
                      <a:pt x="29242" y="1266063"/>
                      <a:pt x="29528" y="1270921"/>
                      <a:pt x="29718" y="1275779"/>
                    </a:cubicBezTo>
                    <a:cubicBezTo>
                      <a:pt x="28956" y="1278731"/>
                      <a:pt x="28099" y="1281589"/>
                      <a:pt x="27337" y="1284542"/>
                    </a:cubicBezTo>
                    <a:cubicBezTo>
                      <a:pt x="24384" y="1287971"/>
                      <a:pt x="22098" y="1291685"/>
                      <a:pt x="23431" y="1297591"/>
                    </a:cubicBezTo>
                    <a:cubicBezTo>
                      <a:pt x="21145" y="1309688"/>
                      <a:pt x="18478" y="1319879"/>
                      <a:pt x="15335" y="1327785"/>
                    </a:cubicBezTo>
                    <a:cubicBezTo>
                      <a:pt x="14668" y="1332167"/>
                      <a:pt x="13240" y="1333214"/>
                      <a:pt x="12573" y="1337501"/>
                    </a:cubicBezTo>
                    <a:cubicBezTo>
                      <a:pt x="9906" y="1346264"/>
                      <a:pt x="7239" y="1355122"/>
                      <a:pt x="5620" y="1368743"/>
                    </a:cubicBezTo>
                    <a:cubicBezTo>
                      <a:pt x="6572" y="1367695"/>
                      <a:pt x="6953" y="1363980"/>
                      <a:pt x="8382" y="1365123"/>
                    </a:cubicBezTo>
                    <a:cubicBezTo>
                      <a:pt x="8477" y="1361885"/>
                      <a:pt x="7906" y="1361599"/>
                      <a:pt x="7906" y="1359027"/>
                    </a:cubicBezTo>
                    <a:cubicBezTo>
                      <a:pt x="8191" y="1362551"/>
                      <a:pt x="10096" y="1359122"/>
                      <a:pt x="10192" y="1363313"/>
                    </a:cubicBezTo>
                    <a:cubicBezTo>
                      <a:pt x="10763" y="1362647"/>
                      <a:pt x="10954" y="1359884"/>
                      <a:pt x="11620" y="1359503"/>
                    </a:cubicBezTo>
                    <a:cubicBezTo>
                      <a:pt x="12097" y="1357503"/>
                      <a:pt x="12573" y="1355598"/>
                      <a:pt x="12954" y="1353693"/>
                    </a:cubicBezTo>
                    <a:cubicBezTo>
                      <a:pt x="14668" y="1347121"/>
                      <a:pt x="16764" y="1342454"/>
                      <a:pt x="18955" y="1338358"/>
                    </a:cubicBezTo>
                    <a:cubicBezTo>
                      <a:pt x="19431" y="1333024"/>
                      <a:pt x="20860" y="1331976"/>
                      <a:pt x="21717" y="1328642"/>
                    </a:cubicBezTo>
                    <a:cubicBezTo>
                      <a:pt x="21717" y="1327690"/>
                      <a:pt x="21717" y="1326737"/>
                      <a:pt x="21717" y="1325690"/>
                    </a:cubicBezTo>
                    <a:cubicBezTo>
                      <a:pt x="22860" y="1325975"/>
                      <a:pt x="24193" y="1325975"/>
                      <a:pt x="25622" y="1325975"/>
                    </a:cubicBezTo>
                    <a:cubicBezTo>
                      <a:pt x="25241" y="1326833"/>
                      <a:pt x="24860" y="1327785"/>
                      <a:pt x="24479" y="1329023"/>
                    </a:cubicBezTo>
                    <a:cubicBezTo>
                      <a:pt x="24193" y="1329023"/>
                      <a:pt x="23908" y="1329023"/>
                      <a:pt x="23527" y="1328928"/>
                    </a:cubicBezTo>
                    <a:cubicBezTo>
                      <a:pt x="23527" y="1330643"/>
                      <a:pt x="23336" y="1330833"/>
                      <a:pt x="23051" y="1330928"/>
                    </a:cubicBezTo>
                    <a:cubicBezTo>
                      <a:pt x="22669" y="1338548"/>
                      <a:pt x="20860" y="1340072"/>
                      <a:pt x="19336" y="1342454"/>
                    </a:cubicBezTo>
                    <a:cubicBezTo>
                      <a:pt x="18859" y="1347788"/>
                      <a:pt x="17431" y="1348835"/>
                      <a:pt x="16573" y="1352169"/>
                    </a:cubicBezTo>
                    <a:cubicBezTo>
                      <a:pt x="17526" y="1366552"/>
                      <a:pt x="16097" y="1363123"/>
                      <a:pt x="14764" y="1369981"/>
                    </a:cubicBezTo>
                    <a:cubicBezTo>
                      <a:pt x="20479" y="1368838"/>
                      <a:pt x="25241" y="1354931"/>
                      <a:pt x="29813" y="1342358"/>
                    </a:cubicBezTo>
                    <a:lnTo>
                      <a:pt x="29813" y="1358741"/>
                    </a:lnTo>
                    <a:cubicBezTo>
                      <a:pt x="28956" y="1362170"/>
                      <a:pt x="28003" y="1365218"/>
                      <a:pt x="26860" y="1367600"/>
                    </a:cubicBezTo>
                    <a:cubicBezTo>
                      <a:pt x="28289" y="1375220"/>
                      <a:pt x="25146" y="1376458"/>
                      <a:pt x="23622" y="1377220"/>
                    </a:cubicBezTo>
                    <a:cubicBezTo>
                      <a:pt x="23622" y="1389221"/>
                      <a:pt x="21812" y="1393031"/>
                      <a:pt x="19907" y="1396841"/>
                    </a:cubicBezTo>
                    <a:cubicBezTo>
                      <a:pt x="20003" y="1399794"/>
                      <a:pt x="21336" y="1397699"/>
                      <a:pt x="21336" y="1401032"/>
                    </a:cubicBezTo>
                    <a:cubicBezTo>
                      <a:pt x="21907" y="1401032"/>
                      <a:pt x="22574" y="1401223"/>
                      <a:pt x="23146" y="1401318"/>
                    </a:cubicBezTo>
                    <a:cubicBezTo>
                      <a:pt x="23717" y="1397222"/>
                      <a:pt x="23908" y="1391222"/>
                      <a:pt x="25432" y="1391603"/>
                    </a:cubicBezTo>
                    <a:cubicBezTo>
                      <a:pt x="25813" y="1390079"/>
                      <a:pt x="26479" y="1389602"/>
                      <a:pt x="27241" y="1389793"/>
                    </a:cubicBezTo>
                    <a:cubicBezTo>
                      <a:pt x="28670" y="1385697"/>
                      <a:pt x="28956" y="1379792"/>
                      <a:pt x="29718" y="1375791"/>
                    </a:cubicBezTo>
                    <a:lnTo>
                      <a:pt x="29718" y="1398175"/>
                    </a:lnTo>
                    <a:cubicBezTo>
                      <a:pt x="29051" y="1397889"/>
                      <a:pt x="28289" y="1397984"/>
                      <a:pt x="27622" y="1397508"/>
                    </a:cubicBezTo>
                    <a:cubicBezTo>
                      <a:pt x="26956" y="1401032"/>
                      <a:pt x="28480" y="1401890"/>
                      <a:pt x="29718" y="1403128"/>
                    </a:cubicBezTo>
                    <a:lnTo>
                      <a:pt x="29718" y="1411034"/>
                    </a:lnTo>
                    <a:cubicBezTo>
                      <a:pt x="29528" y="1410557"/>
                      <a:pt x="29432" y="1410176"/>
                      <a:pt x="29242" y="1409605"/>
                    </a:cubicBezTo>
                    <a:cubicBezTo>
                      <a:pt x="28289" y="1411891"/>
                      <a:pt x="27527" y="1415796"/>
                      <a:pt x="27146" y="1419701"/>
                    </a:cubicBezTo>
                    <a:cubicBezTo>
                      <a:pt x="22669" y="1417606"/>
                      <a:pt x="17812" y="1416368"/>
                      <a:pt x="14954" y="1418273"/>
                    </a:cubicBezTo>
                    <a:cubicBezTo>
                      <a:pt x="19526" y="1419320"/>
                      <a:pt x="22098" y="1422749"/>
                      <a:pt x="22860" y="1428560"/>
                    </a:cubicBezTo>
                    <a:cubicBezTo>
                      <a:pt x="20669" y="1428845"/>
                      <a:pt x="17621" y="1427893"/>
                      <a:pt x="16859" y="1429988"/>
                    </a:cubicBezTo>
                    <a:cubicBezTo>
                      <a:pt x="16192" y="1430274"/>
                      <a:pt x="15621" y="1430560"/>
                      <a:pt x="15240" y="1431131"/>
                    </a:cubicBezTo>
                    <a:cubicBezTo>
                      <a:pt x="15240" y="1433132"/>
                      <a:pt x="16573" y="1433608"/>
                      <a:pt x="16859" y="1435227"/>
                    </a:cubicBezTo>
                    <a:cubicBezTo>
                      <a:pt x="17240" y="1436846"/>
                      <a:pt x="18193" y="1437608"/>
                      <a:pt x="20003" y="1437323"/>
                    </a:cubicBezTo>
                    <a:cubicBezTo>
                      <a:pt x="20193" y="1436942"/>
                      <a:pt x="20574" y="1436751"/>
                      <a:pt x="20765" y="1436370"/>
                    </a:cubicBezTo>
                    <a:cubicBezTo>
                      <a:pt x="23717" y="1437513"/>
                      <a:pt x="26765" y="1433322"/>
                      <a:pt x="29813" y="1429607"/>
                    </a:cubicBezTo>
                    <a:lnTo>
                      <a:pt x="29813" y="1509998"/>
                    </a:lnTo>
                    <a:cubicBezTo>
                      <a:pt x="33242" y="1503426"/>
                      <a:pt x="36671" y="1497235"/>
                      <a:pt x="40100" y="1491234"/>
                    </a:cubicBezTo>
                    <a:lnTo>
                      <a:pt x="40100" y="1758125"/>
                    </a:lnTo>
                    <a:cubicBezTo>
                      <a:pt x="92964" y="1738598"/>
                      <a:pt x="151733" y="1732026"/>
                      <a:pt x="209455" y="1734217"/>
                    </a:cubicBezTo>
                    <a:cubicBezTo>
                      <a:pt x="264605" y="1736312"/>
                      <a:pt x="319754" y="1744980"/>
                      <a:pt x="374237" y="1752886"/>
                    </a:cubicBezTo>
                    <a:cubicBezTo>
                      <a:pt x="388810" y="1754981"/>
                      <a:pt x="403288" y="1757267"/>
                      <a:pt x="417862" y="1759458"/>
                    </a:cubicBezTo>
                    <a:cubicBezTo>
                      <a:pt x="421862" y="1759934"/>
                      <a:pt x="425768" y="1760410"/>
                      <a:pt x="429768" y="1760696"/>
                    </a:cubicBezTo>
                    <a:cubicBezTo>
                      <a:pt x="460153" y="1763363"/>
                      <a:pt x="488156" y="1771269"/>
                      <a:pt x="512636" y="1783842"/>
                    </a:cubicBezTo>
                    <a:lnTo>
                      <a:pt x="780002" y="1783842"/>
                    </a:lnTo>
                    <a:cubicBezTo>
                      <a:pt x="792956" y="1782604"/>
                      <a:pt x="806101" y="1782794"/>
                      <a:pt x="819626" y="1783842"/>
                    </a:cubicBezTo>
                    <a:lnTo>
                      <a:pt x="1670114" y="1783842"/>
                    </a:lnTo>
                    <a:cubicBezTo>
                      <a:pt x="1717739" y="1778794"/>
                      <a:pt x="1765268" y="1773365"/>
                      <a:pt x="1812703" y="1767554"/>
                    </a:cubicBezTo>
                    <a:cubicBezTo>
                      <a:pt x="1842516" y="1763935"/>
                      <a:pt x="1870234" y="1770507"/>
                      <a:pt x="1894618" y="1783842"/>
                    </a:cubicBezTo>
                    <a:lnTo>
                      <a:pt x="2291048" y="1783842"/>
                    </a:lnTo>
                    <a:lnTo>
                      <a:pt x="2291048" y="1610201"/>
                    </a:lnTo>
                    <a:cubicBezTo>
                      <a:pt x="2284286" y="1595723"/>
                      <a:pt x="2278571" y="1580579"/>
                      <a:pt x="2274380" y="1564291"/>
                    </a:cubicBezTo>
                    <a:cubicBezTo>
                      <a:pt x="2270474" y="1549336"/>
                      <a:pt x="2268093" y="1534859"/>
                      <a:pt x="2266664" y="1520571"/>
                    </a:cubicBezTo>
                    <a:cubicBezTo>
                      <a:pt x="2270093" y="1529048"/>
                      <a:pt x="2273903" y="1536859"/>
                      <a:pt x="2278952" y="1542002"/>
                    </a:cubicBezTo>
                    <a:cubicBezTo>
                      <a:pt x="2278380" y="1537621"/>
                      <a:pt x="2276475" y="1536002"/>
                      <a:pt x="2276951" y="1529429"/>
                    </a:cubicBezTo>
                    <a:cubicBezTo>
                      <a:pt x="2275332" y="1528858"/>
                      <a:pt x="2275237" y="1531430"/>
                      <a:pt x="2273903" y="1531620"/>
                    </a:cubicBezTo>
                    <a:cubicBezTo>
                      <a:pt x="2275618" y="1530286"/>
                      <a:pt x="2273903" y="1521619"/>
                      <a:pt x="2275999" y="1521047"/>
                    </a:cubicBezTo>
                    <a:cubicBezTo>
                      <a:pt x="2275618" y="1518285"/>
                      <a:pt x="2274189" y="1517809"/>
                      <a:pt x="2273999" y="1514761"/>
                    </a:cubicBezTo>
                    <a:cubicBezTo>
                      <a:pt x="2272951" y="1512760"/>
                      <a:pt x="2271998" y="1510665"/>
                      <a:pt x="2270950" y="1508569"/>
                    </a:cubicBezTo>
                    <a:cubicBezTo>
                      <a:pt x="2268569" y="1503426"/>
                      <a:pt x="2266760" y="1497235"/>
                      <a:pt x="2265045" y="1490663"/>
                    </a:cubicBezTo>
                    <a:cubicBezTo>
                      <a:pt x="2265045" y="1487043"/>
                      <a:pt x="2265236" y="1483424"/>
                      <a:pt x="2265331" y="1479709"/>
                    </a:cubicBezTo>
                    <a:cubicBezTo>
                      <a:pt x="2267617" y="1482090"/>
                      <a:pt x="2268379" y="1487900"/>
                      <a:pt x="2269998" y="1491710"/>
                    </a:cubicBezTo>
                    <a:cubicBezTo>
                      <a:pt x="2277237" y="1487424"/>
                      <a:pt x="2275523" y="1493901"/>
                      <a:pt x="2279142" y="1499997"/>
                    </a:cubicBezTo>
                    <a:cubicBezTo>
                      <a:pt x="2278475" y="1480757"/>
                      <a:pt x="2274284" y="1463802"/>
                      <a:pt x="2269427" y="1447800"/>
                    </a:cubicBezTo>
                    <a:cubicBezTo>
                      <a:pt x="2270474" y="1442466"/>
                      <a:pt x="2271617" y="1437132"/>
                      <a:pt x="2272665" y="1431893"/>
                    </a:cubicBezTo>
                    <a:cubicBezTo>
                      <a:pt x="2274475" y="1435894"/>
                      <a:pt x="2276094" y="1440180"/>
                      <a:pt x="2277332" y="1445324"/>
                    </a:cubicBezTo>
                    <a:cubicBezTo>
                      <a:pt x="2281142" y="1438942"/>
                      <a:pt x="2281904" y="1452848"/>
                      <a:pt x="2282381" y="1459992"/>
                    </a:cubicBezTo>
                    <a:cubicBezTo>
                      <a:pt x="2288477" y="1459897"/>
                      <a:pt x="2290477" y="1468279"/>
                      <a:pt x="2292477" y="1476661"/>
                    </a:cubicBezTo>
                    <a:cubicBezTo>
                      <a:pt x="2293906" y="1476185"/>
                      <a:pt x="2292858" y="1470374"/>
                      <a:pt x="2294573" y="1470279"/>
                    </a:cubicBezTo>
                    <a:cubicBezTo>
                      <a:pt x="2294573" y="1467517"/>
                      <a:pt x="2294573" y="1464659"/>
                      <a:pt x="2294573" y="1461897"/>
                    </a:cubicBezTo>
                    <a:cubicBezTo>
                      <a:pt x="2292477" y="1459230"/>
                      <a:pt x="2289429" y="1458659"/>
                      <a:pt x="2289524" y="1451419"/>
                    </a:cubicBezTo>
                    <a:cubicBezTo>
                      <a:pt x="2288762" y="1449610"/>
                      <a:pt x="2288477" y="1446657"/>
                      <a:pt x="2288572" y="1443038"/>
                    </a:cubicBezTo>
                    <a:cubicBezTo>
                      <a:pt x="2285524" y="1434084"/>
                      <a:pt x="2280666" y="1434941"/>
                      <a:pt x="2279523" y="1426369"/>
                    </a:cubicBezTo>
                    <a:cubicBezTo>
                      <a:pt x="2277428" y="1426083"/>
                      <a:pt x="2275999" y="1424464"/>
                      <a:pt x="2274856" y="1422178"/>
                    </a:cubicBezTo>
                    <a:cubicBezTo>
                      <a:pt x="2283524" y="1381316"/>
                      <a:pt x="2292668" y="1340453"/>
                      <a:pt x="2299621" y="1298734"/>
                    </a:cubicBezTo>
                    <a:cubicBezTo>
                      <a:pt x="2313623" y="1214152"/>
                      <a:pt x="2304288" y="1129475"/>
                      <a:pt x="2292763" y="1044988"/>
                    </a:cubicBezTo>
                    <a:cubicBezTo>
                      <a:pt x="2293906" y="1048607"/>
                      <a:pt x="2294954" y="1052608"/>
                      <a:pt x="2295811" y="1056894"/>
                    </a:cubicBezTo>
                    <a:cubicBezTo>
                      <a:pt x="2299525" y="1049274"/>
                      <a:pt x="2300383" y="1066038"/>
                      <a:pt x="2300859" y="1074611"/>
                    </a:cubicBezTo>
                    <a:cubicBezTo>
                      <a:pt x="2306955" y="1074515"/>
                      <a:pt x="2308955" y="1084707"/>
                      <a:pt x="2310956" y="1094804"/>
                    </a:cubicBezTo>
                    <a:cubicBezTo>
                      <a:pt x="2312384" y="1094232"/>
                      <a:pt x="2311337" y="1087184"/>
                      <a:pt x="2312956" y="1087088"/>
                    </a:cubicBezTo>
                    <a:cubicBezTo>
                      <a:pt x="2312956" y="1083659"/>
                      <a:pt x="2312956" y="1080326"/>
                      <a:pt x="2312956" y="1076897"/>
                    </a:cubicBezTo>
                    <a:cubicBezTo>
                      <a:pt x="2310860" y="1073658"/>
                      <a:pt x="2307812" y="1072991"/>
                      <a:pt x="2307908" y="1064228"/>
                    </a:cubicBezTo>
                    <a:close/>
                    <a:moveTo>
                      <a:pt x="29051" y="1338739"/>
                    </a:moveTo>
                    <a:cubicBezTo>
                      <a:pt x="27622" y="1342358"/>
                      <a:pt x="26384" y="1346835"/>
                      <a:pt x="24384" y="1348169"/>
                    </a:cubicBezTo>
                    <a:cubicBezTo>
                      <a:pt x="24098" y="1348169"/>
                      <a:pt x="23813" y="1348169"/>
                      <a:pt x="23431" y="1348073"/>
                    </a:cubicBezTo>
                    <a:cubicBezTo>
                      <a:pt x="23813" y="1358646"/>
                      <a:pt x="17145" y="1364742"/>
                      <a:pt x="17907" y="1357408"/>
                    </a:cubicBezTo>
                    <a:cubicBezTo>
                      <a:pt x="18097" y="1350264"/>
                      <a:pt x="19336" y="1347883"/>
                      <a:pt x="21145" y="1347788"/>
                    </a:cubicBezTo>
                    <a:cubicBezTo>
                      <a:pt x="21622" y="1345121"/>
                      <a:pt x="21622" y="1340358"/>
                      <a:pt x="22574" y="1339977"/>
                    </a:cubicBezTo>
                    <a:cubicBezTo>
                      <a:pt x="22574" y="1336358"/>
                      <a:pt x="23051" y="1335310"/>
                      <a:pt x="24003" y="1336072"/>
                    </a:cubicBezTo>
                    <a:cubicBezTo>
                      <a:pt x="24384" y="1332167"/>
                      <a:pt x="25622" y="1329023"/>
                      <a:pt x="26289" y="1332357"/>
                    </a:cubicBezTo>
                    <a:cubicBezTo>
                      <a:pt x="26765" y="1328642"/>
                      <a:pt x="27718" y="1326833"/>
                      <a:pt x="28765" y="1325499"/>
                    </a:cubicBezTo>
                    <a:cubicBezTo>
                      <a:pt x="29146" y="1325690"/>
                      <a:pt x="29432" y="1325975"/>
                      <a:pt x="29718" y="1326356"/>
                    </a:cubicBezTo>
                    <a:lnTo>
                      <a:pt x="29718" y="1335024"/>
                    </a:lnTo>
                    <a:cubicBezTo>
                      <a:pt x="29528" y="1335596"/>
                      <a:pt x="29242" y="1336167"/>
                      <a:pt x="29051" y="1336834"/>
                    </a:cubicBezTo>
                    <a:cubicBezTo>
                      <a:pt x="29051" y="1337501"/>
                      <a:pt x="29051" y="1338167"/>
                      <a:pt x="29051" y="1338834"/>
                    </a:cubicBezTo>
                    <a:close/>
                    <a:moveTo>
                      <a:pt x="1190149" y="32480"/>
                    </a:moveTo>
                    <a:lnTo>
                      <a:pt x="1544479" y="32480"/>
                    </a:lnTo>
                    <a:cubicBezTo>
                      <a:pt x="1448467" y="35528"/>
                      <a:pt x="1352741" y="44577"/>
                      <a:pt x="1256633" y="45053"/>
                    </a:cubicBezTo>
                    <a:cubicBezTo>
                      <a:pt x="1232821" y="45149"/>
                      <a:pt x="1210532" y="40672"/>
                      <a:pt x="1190149" y="32480"/>
                    </a:cubicBezTo>
                    <a:close/>
                    <a:moveTo>
                      <a:pt x="2277047" y="781241"/>
                    </a:moveTo>
                    <a:cubicBezTo>
                      <a:pt x="2277047" y="782955"/>
                      <a:pt x="2277047" y="784670"/>
                      <a:pt x="2277047" y="786384"/>
                    </a:cubicBezTo>
                    <a:cubicBezTo>
                      <a:pt x="2282381" y="784288"/>
                      <a:pt x="2285905" y="820674"/>
                      <a:pt x="2282095" y="816864"/>
                    </a:cubicBezTo>
                    <a:cubicBezTo>
                      <a:pt x="2278475" y="815912"/>
                      <a:pt x="2277237" y="808863"/>
                      <a:pt x="2277047" y="799148"/>
                    </a:cubicBezTo>
                    <a:cubicBezTo>
                      <a:pt x="2275713" y="796671"/>
                      <a:pt x="2273522" y="796671"/>
                      <a:pt x="2273046" y="792004"/>
                    </a:cubicBezTo>
                    <a:cubicBezTo>
                      <a:pt x="2273522" y="784193"/>
                      <a:pt x="2274284" y="776383"/>
                      <a:pt x="2275142" y="768572"/>
                    </a:cubicBezTo>
                    <a:cubicBezTo>
                      <a:pt x="2275999" y="772287"/>
                      <a:pt x="2276666" y="776288"/>
                      <a:pt x="2277047" y="781241"/>
                    </a:cubicBezTo>
                    <a:close/>
                    <a:moveTo>
                      <a:pt x="2272856" y="1484471"/>
                    </a:moveTo>
                    <a:cubicBezTo>
                      <a:pt x="2269236" y="1483709"/>
                      <a:pt x="2267998" y="1477899"/>
                      <a:pt x="2267807" y="1469803"/>
                    </a:cubicBezTo>
                    <a:cubicBezTo>
                      <a:pt x="2267141" y="1468850"/>
                      <a:pt x="2266379" y="1468279"/>
                      <a:pt x="2265617" y="1467612"/>
                    </a:cubicBezTo>
                    <a:cubicBezTo>
                      <a:pt x="2265712" y="1465993"/>
                      <a:pt x="2265902" y="1464374"/>
                      <a:pt x="2265998" y="1462754"/>
                    </a:cubicBezTo>
                    <a:cubicBezTo>
                      <a:pt x="2266569" y="1459802"/>
                      <a:pt x="2267141" y="1456849"/>
                      <a:pt x="2267712" y="1453896"/>
                    </a:cubicBezTo>
                    <a:cubicBezTo>
                      <a:pt x="2267712" y="1454277"/>
                      <a:pt x="2267807" y="1454658"/>
                      <a:pt x="2267903" y="1455039"/>
                    </a:cubicBezTo>
                    <a:cubicBezTo>
                      <a:pt x="2267903" y="1456468"/>
                      <a:pt x="2267903" y="1457801"/>
                      <a:pt x="2267903" y="1459230"/>
                    </a:cubicBezTo>
                    <a:cubicBezTo>
                      <a:pt x="2273237" y="1457516"/>
                      <a:pt x="2276666" y="1487615"/>
                      <a:pt x="2272856" y="14843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3" name="Graphic 8819">
              <a:extLst>
                <a:ext uri="{FF2B5EF4-FFF2-40B4-BE49-F238E27FC236}">
                  <a16:creationId xmlns:a16="http://schemas.microsoft.com/office/drawing/2014/main" id="{C486A1CB-B909-3E82-E269-35A5D2CC88B9}"/>
                </a:ext>
              </a:extLst>
            </p:cNvPr>
            <p:cNvGrpSpPr/>
            <p:nvPr userDrawn="1"/>
          </p:nvGrpSpPr>
          <p:grpSpPr>
            <a:xfrm rot="295145">
              <a:off x="6863055" y="2097657"/>
              <a:ext cx="3510388" cy="2346128"/>
              <a:chOff x="7602100" y="1936660"/>
              <a:chExt cx="2278094" cy="1848362"/>
            </a:xfrm>
          </p:grpSpPr>
          <p:sp>
            <p:nvSpPr>
              <p:cNvPr id="18412" name="Vrije vorm: vorm 18411">
                <a:extLst>
                  <a:ext uri="{FF2B5EF4-FFF2-40B4-BE49-F238E27FC236}">
                    <a16:creationId xmlns:a16="http://schemas.microsoft.com/office/drawing/2014/main" id="{A6E744AC-5CD9-1A17-7B27-A261A5898DD4}"/>
                  </a:ext>
                </a:extLst>
              </p:cNvPr>
              <p:cNvSpPr/>
              <p:nvPr/>
            </p:nvSpPr>
            <p:spPr>
              <a:xfrm>
                <a:off x="9737345" y="3760963"/>
                <a:ext cx="21595" cy="5643"/>
              </a:xfrm>
              <a:custGeom>
                <a:avLst/>
                <a:gdLst>
                  <a:gd name="connsiteX0" fmla="*/ 21595 w 21595"/>
                  <a:gd name="connsiteY0" fmla="*/ 2522 h 5643"/>
                  <a:gd name="connsiteX1" fmla="*/ 21595 w 21595"/>
                  <a:gd name="connsiteY1" fmla="*/ 903 h 5643"/>
                  <a:gd name="connsiteX2" fmla="*/ 164 w 21595"/>
                  <a:gd name="connsiteY2" fmla="*/ 46 h 5643"/>
                  <a:gd name="connsiteX3" fmla="*/ 7308 w 21595"/>
                  <a:gd name="connsiteY3" fmla="*/ 3379 h 5643"/>
                  <a:gd name="connsiteX4" fmla="*/ 7308 w 21595"/>
                  <a:gd name="connsiteY4" fmla="*/ 4237 h 5643"/>
                  <a:gd name="connsiteX5" fmla="*/ 21595 w 21595"/>
                  <a:gd name="connsiteY5" fmla="*/ 5094 h 5643"/>
                  <a:gd name="connsiteX6" fmla="*/ 21595 w 21595"/>
                  <a:gd name="connsiteY6" fmla="*/ 3475 h 5643"/>
                  <a:gd name="connsiteX7" fmla="*/ 21595 w 21595"/>
                  <a:gd name="connsiteY7" fmla="*/ 2618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2522"/>
                    </a:move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79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6"/>
                      <a:pt x="21595" y="5094"/>
                    </a:cubicBezTo>
                    <a:cubicBezTo>
                      <a:pt x="21595" y="4522"/>
                      <a:pt x="21595" y="3951"/>
                      <a:pt x="21595" y="3475"/>
                    </a:cubicBezTo>
                    <a:cubicBezTo>
                      <a:pt x="17690" y="3475"/>
                      <a:pt x="13499" y="2808"/>
                      <a:pt x="21595" y="261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3" name="Vrije vorm: vorm 18412">
                <a:extLst>
                  <a:ext uri="{FF2B5EF4-FFF2-40B4-BE49-F238E27FC236}">
                    <a16:creationId xmlns:a16="http://schemas.microsoft.com/office/drawing/2014/main" id="{3E213396-89BA-C0F7-3E9E-207ABFF5C609}"/>
                  </a:ext>
                </a:extLst>
              </p:cNvPr>
              <p:cNvSpPr/>
              <p:nvPr/>
            </p:nvSpPr>
            <p:spPr>
              <a:xfrm>
                <a:off x="9123677" y="3768872"/>
                <a:ext cx="33976" cy="3662"/>
              </a:xfrm>
              <a:custGeom>
                <a:avLst/>
                <a:gdLst>
                  <a:gd name="connsiteX0" fmla="*/ 41 w 33976"/>
                  <a:gd name="connsiteY0" fmla="*/ 3662 h 3662"/>
                  <a:gd name="connsiteX1" fmla="*/ 21473 w 33976"/>
                  <a:gd name="connsiteY1" fmla="*/ 2900 h 3662"/>
                  <a:gd name="connsiteX2" fmla="*/ 28521 w 33976"/>
                  <a:gd name="connsiteY2" fmla="*/ 2043 h 3662"/>
                  <a:gd name="connsiteX3" fmla="*/ 28521 w 33976"/>
                  <a:gd name="connsiteY3" fmla="*/ 1186 h 3662"/>
                  <a:gd name="connsiteX4" fmla="*/ 41 w 33976"/>
                  <a:gd name="connsiteY4" fmla="*/ 3567 h 3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3976" h="3662">
                    <a:moveTo>
                      <a:pt x="41" y="3662"/>
                    </a:moveTo>
                    <a:cubicBezTo>
                      <a:pt x="9852" y="3662"/>
                      <a:pt x="15758" y="3281"/>
                      <a:pt x="21473" y="2900"/>
                    </a:cubicBezTo>
                    <a:cubicBezTo>
                      <a:pt x="21854" y="2424"/>
                      <a:pt x="22425" y="1948"/>
                      <a:pt x="28521" y="2043"/>
                    </a:cubicBezTo>
                    <a:cubicBezTo>
                      <a:pt x="28521" y="1757"/>
                      <a:pt x="28521" y="1472"/>
                      <a:pt x="28521" y="1186"/>
                    </a:cubicBezTo>
                    <a:cubicBezTo>
                      <a:pt x="50619" y="-1767"/>
                      <a:pt x="-1673" y="1472"/>
                      <a:pt x="41" y="356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4" name="Vrije vorm: vorm 18413">
                <a:extLst>
                  <a:ext uri="{FF2B5EF4-FFF2-40B4-BE49-F238E27FC236}">
                    <a16:creationId xmlns:a16="http://schemas.microsoft.com/office/drawing/2014/main" id="{46058081-0CAD-EF43-1793-C55B27C7854A}"/>
                  </a:ext>
                </a:extLst>
              </p:cNvPr>
              <p:cNvSpPr/>
              <p:nvPr/>
            </p:nvSpPr>
            <p:spPr>
              <a:xfrm>
                <a:off x="8702428" y="3774713"/>
                <a:ext cx="43052" cy="8120"/>
              </a:xfrm>
              <a:custGeom>
                <a:avLst/>
                <a:gdLst>
                  <a:gd name="connsiteX0" fmla="*/ 28575 w 43052"/>
                  <a:gd name="connsiteY0" fmla="*/ 1727 h 8120"/>
                  <a:gd name="connsiteX1" fmla="*/ 14288 w 43052"/>
                  <a:gd name="connsiteY1" fmla="*/ 870 h 8120"/>
                  <a:gd name="connsiteX2" fmla="*/ 7144 w 43052"/>
                  <a:gd name="connsiteY2" fmla="*/ 870 h 8120"/>
                  <a:gd name="connsiteX3" fmla="*/ 0 w 43052"/>
                  <a:gd name="connsiteY3" fmla="*/ 12 h 8120"/>
                  <a:gd name="connsiteX4" fmla="*/ 43053 w 43052"/>
                  <a:gd name="connsiteY4" fmla="*/ 7632 h 8120"/>
                  <a:gd name="connsiteX5" fmla="*/ 28575 w 43052"/>
                  <a:gd name="connsiteY5" fmla="*/ 1727 h 8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052" h="8120">
                    <a:moveTo>
                      <a:pt x="28575" y="1727"/>
                    </a:moveTo>
                    <a:cubicBezTo>
                      <a:pt x="27051" y="1060"/>
                      <a:pt x="22574" y="774"/>
                      <a:pt x="14288" y="870"/>
                    </a:cubicBezTo>
                    <a:cubicBezTo>
                      <a:pt x="11906" y="870"/>
                      <a:pt x="9525" y="870"/>
                      <a:pt x="7144" y="870"/>
                    </a:cubicBezTo>
                    <a:cubicBezTo>
                      <a:pt x="6763" y="393"/>
                      <a:pt x="6096" y="-83"/>
                      <a:pt x="0" y="12"/>
                    </a:cubicBezTo>
                    <a:cubicBezTo>
                      <a:pt x="667" y="3632"/>
                      <a:pt x="15430" y="9918"/>
                      <a:pt x="43053" y="7632"/>
                    </a:cubicBezTo>
                    <a:cubicBezTo>
                      <a:pt x="18764" y="6013"/>
                      <a:pt x="38957" y="4203"/>
                      <a:pt x="28575" y="172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5" name="Vrije vorm: vorm 18414">
                <a:extLst>
                  <a:ext uri="{FF2B5EF4-FFF2-40B4-BE49-F238E27FC236}">
                    <a16:creationId xmlns:a16="http://schemas.microsoft.com/office/drawing/2014/main" id="{90128EC9-FCA4-7C61-AD1B-04CCCE30C13A}"/>
                  </a:ext>
                </a:extLst>
              </p:cNvPr>
              <p:cNvSpPr/>
              <p:nvPr/>
            </p:nvSpPr>
            <p:spPr>
              <a:xfrm>
                <a:off x="8755225" y="3776649"/>
                <a:ext cx="76077" cy="8337"/>
              </a:xfrm>
              <a:custGeom>
                <a:avLst/>
                <a:gdLst>
                  <a:gd name="connsiteX0" fmla="*/ 40167 w 76077"/>
                  <a:gd name="connsiteY0" fmla="*/ 1601 h 8337"/>
                  <a:gd name="connsiteX1" fmla="*/ 4448 w 76077"/>
                  <a:gd name="connsiteY1" fmla="*/ 648 h 8337"/>
                  <a:gd name="connsiteX2" fmla="*/ 4734 w 76077"/>
                  <a:gd name="connsiteY2" fmla="*/ 8173 h 8337"/>
                  <a:gd name="connsiteX3" fmla="*/ 61789 w 76077"/>
                  <a:gd name="connsiteY3" fmla="*/ 6649 h 8337"/>
                  <a:gd name="connsiteX4" fmla="*/ 69028 w 76077"/>
                  <a:gd name="connsiteY4" fmla="*/ 6649 h 8337"/>
                  <a:gd name="connsiteX5" fmla="*/ 76076 w 76077"/>
                  <a:gd name="connsiteY5" fmla="*/ 5030 h 8337"/>
                  <a:gd name="connsiteX6" fmla="*/ 61694 w 76077"/>
                  <a:gd name="connsiteY6" fmla="*/ 3315 h 8337"/>
                  <a:gd name="connsiteX7" fmla="*/ 40262 w 76077"/>
                  <a:gd name="connsiteY7" fmla="*/ 1601 h 83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6077" h="8337">
                    <a:moveTo>
                      <a:pt x="40167" y="1601"/>
                    </a:moveTo>
                    <a:cubicBezTo>
                      <a:pt x="23498" y="2267"/>
                      <a:pt x="9306" y="-1447"/>
                      <a:pt x="4448" y="648"/>
                    </a:cubicBezTo>
                    <a:cubicBezTo>
                      <a:pt x="13973" y="4458"/>
                      <a:pt x="-9553" y="5696"/>
                      <a:pt x="4734" y="8173"/>
                    </a:cubicBezTo>
                    <a:cubicBezTo>
                      <a:pt x="31976" y="8649"/>
                      <a:pt x="50359" y="8078"/>
                      <a:pt x="61789" y="6649"/>
                    </a:cubicBezTo>
                    <a:cubicBezTo>
                      <a:pt x="64265" y="6649"/>
                      <a:pt x="66551" y="6649"/>
                      <a:pt x="69028" y="6649"/>
                    </a:cubicBezTo>
                    <a:cubicBezTo>
                      <a:pt x="70361" y="5982"/>
                      <a:pt x="76172" y="5792"/>
                      <a:pt x="76076" y="5030"/>
                    </a:cubicBezTo>
                    <a:cubicBezTo>
                      <a:pt x="69790" y="4648"/>
                      <a:pt x="63313" y="4268"/>
                      <a:pt x="61694" y="3315"/>
                    </a:cubicBezTo>
                    <a:cubicBezTo>
                      <a:pt x="49502" y="3315"/>
                      <a:pt x="43215" y="2648"/>
                      <a:pt x="40262" y="160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6" name="Vrije vorm: vorm 18415">
                <a:extLst>
                  <a:ext uri="{FF2B5EF4-FFF2-40B4-BE49-F238E27FC236}">
                    <a16:creationId xmlns:a16="http://schemas.microsoft.com/office/drawing/2014/main" id="{7A9A9EC5-42AD-61B6-280B-FB3789582351}"/>
                  </a:ext>
                </a:extLst>
              </p:cNvPr>
              <p:cNvSpPr/>
              <p:nvPr/>
            </p:nvSpPr>
            <p:spPr>
              <a:xfrm>
                <a:off x="8931435" y="3766488"/>
                <a:ext cx="21595" cy="5643"/>
              </a:xfrm>
              <a:custGeom>
                <a:avLst/>
                <a:gdLst>
                  <a:gd name="connsiteX0" fmla="*/ 21595 w 21595"/>
                  <a:gd name="connsiteY0" fmla="*/ 3380 h 5643"/>
                  <a:gd name="connsiteX1" fmla="*/ 21595 w 21595"/>
                  <a:gd name="connsiteY1" fmla="*/ 2522 h 5643"/>
                  <a:gd name="connsiteX2" fmla="*/ 21595 w 21595"/>
                  <a:gd name="connsiteY2" fmla="*/ 903 h 5643"/>
                  <a:gd name="connsiteX3" fmla="*/ 164 w 21595"/>
                  <a:gd name="connsiteY3" fmla="*/ 46 h 5643"/>
                  <a:gd name="connsiteX4" fmla="*/ 7308 w 21595"/>
                  <a:gd name="connsiteY4" fmla="*/ 3380 h 5643"/>
                  <a:gd name="connsiteX5" fmla="*/ 7308 w 21595"/>
                  <a:gd name="connsiteY5" fmla="*/ 4237 h 5643"/>
                  <a:gd name="connsiteX6" fmla="*/ 21595 w 21595"/>
                  <a:gd name="connsiteY6" fmla="*/ 5094 h 5643"/>
                  <a:gd name="connsiteX7" fmla="*/ 21595 w 21595"/>
                  <a:gd name="connsiteY7" fmla="*/ 3475 h 56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1595" h="5643">
                    <a:moveTo>
                      <a:pt x="21595" y="3380"/>
                    </a:moveTo>
                    <a:cubicBezTo>
                      <a:pt x="17690" y="3380"/>
                      <a:pt x="13499" y="2713"/>
                      <a:pt x="21595" y="2522"/>
                    </a:cubicBezTo>
                    <a:cubicBezTo>
                      <a:pt x="21595" y="1951"/>
                      <a:pt x="21595" y="1379"/>
                      <a:pt x="21595" y="903"/>
                    </a:cubicBezTo>
                    <a:cubicBezTo>
                      <a:pt x="12547" y="903"/>
                      <a:pt x="11689" y="-240"/>
                      <a:pt x="164" y="46"/>
                    </a:cubicBezTo>
                    <a:cubicBezTo>
                      <a:pt x="-1360" y="1570"/>
                      <a:pt x="8260" y="1951"/>
                      <a:pt x="7308" y="3380"/>
                    </a:cubicBezTo>
                    <a:cubicBezTo>
                      <a:pt x="7308" y="3665"/>
                      <a:pt x="7308" y="3951"/>
                      <a:pt x="7308" y="4237"/>
                    </a:cubicBezTo>
                    <a:cubicBezTo>
                      <a:pt x="7022" y="5761"/>
                      <a:pt x="12928" y="6047"/>
                      <a:pt x="21595" y="5094"/>
                    </a:cubicBezTo>
                    <a:cubicBezTo>
                      <a:pt x="21595" y="4523"/>
                      <a:pt x="21595" y="3951"/>
                      <a:pt x="21595" y="347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7" name="Vrije vorm: vorm 18416">
                <a:extLst>
                  <a:ext uri="{FF2B5EF4-FFF2-40B4-BE49-F238E27FC236}">
                    <a16:creationId xmlns:a16="http://schemas.microsoft.com/office/drawing/2014/main" id="{D600690C-0598-97D9-588A-FB80A8F53D5E}"/>
                  </a:ext>
                </a:extLst>
              </p:cNvPr>
              <p:cNvSpPr/>
              <p:nvPr/>
            </p:nvSpPr>
            <p:spPr>
              <a:xfrm>
                <a:off x="8860341" y="3767496"/>
                <a:ext cx="28395" cy="5556"/>
              </a:xfrm>
              <a:custGeom>
                <a:avLst/>
                <a:gdLst>
                  <a:gd name="connsiteX0" fmla="*/ 11 w 28395"/>
                  <a:gd name="connsiteY0" fmla="*/ 5515 h 5556"/>
                  <a:gd name="connsiteX1" fmla="*/ 28396 w 28395"/>
                  <a:gd name="connsiteY1" fmla="*/ 562 h 5556"/>
                  <a:gd name="connsiteX2" fmla="*/ 11 w 28395"/>
                  <a:gd name="connsiteY2" fmla="*/ 5515 h 5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395" h="5556">
                    <a:moveTo>
                      <a:pt x="11" y="5515"/>
                    </a:moveTo>
                    <a:cubicBezTo>
                      <a:pt x="27729" y="6086"/>
                      <a:pt x="6107" y="657"/>
                      <a:pt x="28396" y="562"/>
                    </a:cubicBezTo>
                    <a:cubicBezTo>
                      <a:pt x="14108" y="-1629"/>
                      <a:pt x="-465" y="3133"/>
                      <a:pt x="11" y="551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8" name="Vrije vorm: vorm 18417">
                <a:extLst>
                  <a:ext uri="{FF2B5EF4-FFF2-40B4-BE49-F238E27FC236}">
                    <a16:creationId xmlns:a16="http://schemas.microsoft.com/office/drawing/2014/main" id="{991CD1EF-603B-F35F-6F16-A101B9E2700F}"/>
                  </a:ext>
                </a:extLst>
              </p:cNvPr>
              <p:cNvSpPr/>
              <p:nvPr/>
            </p:nvSpPr>
            <p:spPr>
              <a:xfrm>
                <a:off x="8952854" y="3773296"/>
                <a:ext cx="64861" cy="11726"/>
              </a:xfrm>
              <a:custGeom>
                <a:avLst/>
                <a:gdLst>
                  <a:gd name="connsiteX0" fmla="*/ 50373 w 64861"/>
                  <a:gd name="connsiteY0" fmla="*/ 953 h 11726"/>
                  <a:gd name="connsiteX1" fmla="*/ 21798 w 64861"/>
                  <a:gd name="connsiteY1" fmla="*/ 0 h 11726"/>
                  <a:gd name="connsiteX2" fmla="*/ 29132 w 64861"/>
                  <a:gd name="connsiteY2" fmla="*/ 4191 h 11726"/>
                  <a:gd name="connsiteX3" fmla="*/ 653 w 64861"/>
                  <a:gd name="connsiteY3" fmla="*/ 7429 h 11726"/>
                  <a:gd name="connsiteX4" fmla="*/ 843 w 64861"/>
                  <a:gd name="connsiteY4" fmla="*/ 11621 h 11726"/>
                  <a:gd name="connsiteX5" fmla="*/ 43515 w 64861"/>
                  <a:gd name="connsiteY5" fmla="*/ 6763 h 11726"/>
                  <a:gd name="connsiteX6" fmla="*/ 57803 w 64861"/>
                  <a:gd name="connsiteY6" fmla="*/ 5144 h 11726"/>
                  <a:gd name="connsiteX7" fmla="*/ 29132 w 64861"/>
                  <a:gd name="connsiteY7" fmla="*/ 2572 h 11726"/>
                  <a:gd name="connsiteX8" fmla="*/ 64851 w 64861"/>
                  <a:gd name="connsiteY8" fmla="*/ 3524 h 11726"/>
                  <a:gd name="connsiteX9" fmla="*/ 50468 w 64861"/>
                  <a:gd name="connsiteY9" fmla="*/ 953 h 117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4861" h="11726">
                    <a:moveTo>
                      <a:pt x="50373" y="953"/>
                    </a:moveTo>
                    <a:cubicBezTo>
                      <a:pt x="36848" y="1143"/>
                      <a:pt x="34562" y="0"/>
                      <a:pt x="21798" y="0"/>
                    </a:cubicBezTo>
                    <a:cubicBezTo>
                      <a:pt x="19607" y="1905"/>
                      <a:pt x="23036" y="3238"/>
                      <a:pt x="29132" y="4191"/>
                    </a:cubicBezTo>
                    <a:cubicBezTo>
                      <a:pt x="6749" y="3715"/>
                      <a:pt x="-2681" y="4858"/>
                      <a:pt x="653" y="7429"/>
                    </a:cubicBezTo>
                    <a:cubicBezTo>
                      <a:pt x="5796" y="10001"/>
                      <a:pt x="5701" y="9049"/>
                      <a:pt x="843" y="11621"/>
                    </a:cubicBezTo>
                    <a:cubicBezTo>
                      <a:pt x="34943" y="12383"/>
                      <a:pt x="33609" y="8858"/>
                      <a:pt x="43515" y="6763"/>
                    </a:cubicBezTo>
                    <a:cubicBezTo>
                      <a:pt x="46658" y="6001"/>
                      <a:pt x="49706" y="5334"/>
                      <a:pt x="57803" y="5144"/>
                    </a:cubicBezTo>
                    <a:cubicBezTo>
                      <a:pt x="55707" y="3429"/>
                      <a:pt x="26180" y="4858"/>
                      <a:pt x="29132" y="2572"/>
                    </a:cubicBezTo>
                    <a:cubicBezTo>
                      <a:pt x="41991" y="-381"/>
                      <a:pt x="48849" y="4096"/>
                      <a:pt x="64851" y="3524"/>
                    </a:cubicBezTo>
                    <a:cubicBezTo>
                      <a:pt x="65137" y="2096"/>
                      <a:pt x="59517" y="1334"/>
                      <a:pt x="50468" y="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9" name="Vrije vorm: vorm 18418">
                <a:extLst>
                  <a:ext uri="{FF2B5EF4-FFF2-40B4-BE49-F238E27FC236}">
                    <a16:creationId xmlns:a16="http://schemas.microsoft.com/office/drawing/2014/main" id="{08E9476E-391A-7195-371E-EA92E9D5C898}"/>
                  </a:ext>
                </a:extLst>
              </p:cNvPr>
              <p:cNvSpPr/>
              <p:nvPr/>
            </p:nvSpPr>
            <p:spPr>
              <a:xfrm>
                <a:off x="9010276" y="3773140"/>
                <a:ext cx="142970" cy="7258"/>
              </a:xfrm>
              <a:custGeom>
                <a:avLst/>
                <a:gdLst>
                  <a:gd name="connsiteX0" fmla="*/ 135827 w 142970"/>
                  <a:gd name="connsiteY0" fmla="*/ 1490 h 7258"/>
                  <a:gd name="connsiteX1" fmla="*/ 128683 w 142970"/>
                  <a:gd name="connsiteY1" fmla="*/ 1490 h 7258"/>
                  <a:gd name="connsiteX2" fmla="*/ 100013 w 142970"/>
                  <a:gd name="connsiteY2" fmla="*/ 633 h 7258"/>
                  <a:gd name="connsiteX3" fmla="*/ 78677 w 142970"/>
                  <a:gd name="connsiteY3" fmla="*/ 3872 h 7258"/>
                  <a:gd name="connsiteX4" fmla="*/ 0 w 142970"/>
                  <a:gd name="connsiteY4" fmla="*/ 347 h 7258"/>
                  <a:gd name="connsiteX5" fmla="*/ 21527 w 142970"/>
                  <a:gd name="connsiteY5" fmla="*/ 2062 h 7258"/>
                  <a:gd name="connsiteX6" fmla="*/ 42863 w 142970"/>
                  <a:gd name="connsiteY6" fmla="*/ 2062 h 7258"/>
                  <a:gd name="connsiteX7" fmla="*/ 121539 w 142970"/>
                  <a:gd name="connsiteY7" fmla="*/ 5586 h 7258"/>
                  <a:gd name="connsiteX8" fmla="*/ 142970 w 142970"/>
                  <a:gd name="connsiteY8" fmla="*/ 4824 h 7258"/>
                  <a:gd name="connsiteX9" fmla="*/ 142970 w 142970"/>
                  <a:gd name="connsiteY9" fmla="*/ 2348 h 7258"/>
                  <a:gd name="connsiteX10" fmla="*/ 135922 w 142970"/>
                  <a:gd name="connsiteY10" fmla="*/ 1490 h 72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2970" h="7258">
                    <a:moveTo>
                      <a:pt x="135827" y="1490"/>
                    </a:moveTo>
                    <a:cubicBezTo>
                      <a:pt x="133350" y="1490"/>
                      <a:pt x="130969" y="1490"/>
                      <a:pt x="128683" y="1490"/>
                    </a:cubicBezTo>
                    <a:cubicBezTo>
                      <a:pt x="115157" y="1681"/>
                      <a:pt x="112871" y="538"/>
                      <a:pt x="100013" y="633"/>
                    </a:cubicBezTo>
                    <a:cubicBezTo>
                      <a:pt x="106299" y="3300"/>
                      <a:pt x="89154" y="3205"/>
                      <a:pt x="78677" y="3872"/>
                    </a:cubicBezTo>
                    <a:cubicBezTo>
                      <a:pt x="77533" y="347"/>
                      <a:pt x="16097" y="-605"/>
                      <a:pt x="0" y="347"/>
                    </a:cubicBezTo>
                    <a:cubicBezTo>
                      <a:pt x="5715" y="1109"/>
                      <a:pt x="19526" y="919"/>
                      <a:pt x="21527" y="2062"/>
                    </a:cubicBezTo>
                    <a:cubicBezTo>
                      <a:pt x="28670" y="2062"/>
                      <a:pt x="35719" y="2062"/>
                      <a:pt x="42863" y="2062"/>
                    </a:cubicBezTo>
                    <a:cubicBezTo>
                      <a:pt x="41338" y="10539"/>
                      <a:pt x="82201" y="6253"/>
                      <a:pt x="121539" y="5586"/>
                    </a:cubicBezTo>
                    <a:cubicBezTo>
                      <a:pt x="122682" y="4633"/>
                      <a:pt x="134588" y="4919"/>
                      <a:pt x="142970" y="4824"/>
                    </a:cubicBezTo>
                    <a:cubicBezTo>
                      <a:pt x="142970" y="3967"/>
                      <a:pt x="142970" y="3109"/>
                      <a:pt x="142970" y="2348"/>
                    </a:cubicBezTo>
                    <a:cubicBezTo>
                      <a:pt x="138589" y="2348"/>
                      <a:pt x="134493" y="2252"/>
                      <a:pt x="135922" y="149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0" name="Vrije vorm: vorm 18419">
                <a:extLst>
                  <a:ext uri="{FF2B5EF4-FFF2-40B4-BE49-F238E27FC236}">
                    <a16:creationId xmlns:a16="http://schemas.microsoft.com/office/drawing/2014/main" id="{C94D34BF-D016-391A-1256-39862DC5F23F}"/>
                  </a:ext>
                </a:extLst>
              </p:cNvPr>
              <p:cNvSpPr/>
              <p:nvPr/>
            </p:nvSpPr>
            <p:spPr>
              <a:xfrm>
                <a:off x="9174595" y="3775531"/>
                <a:ext cx="30625" cy="3583"/>
              </a:xfrm>
              <a:custGeom>
                <a:avLst/>
                <a:gdLst>
                  <a:gd name="connsiteX0" fmla="*/ 14370 w 30625"/>
                  <a:gd name="connsiteY0" fmla="*/ 51 h 3583"/>
                  <a:gd name="connsiteX1" fmla="*/ 14370 w 30625"/>
                  <a:gd name="connsiteY1" fmla="*/ 2528 h 3583"/>
                  <a:gd name="connsiteX2" fmla="*/ 83 w 30625"/>
                  <a:gd name="connsiteY2" fmla="*/ 2528 h 3583"/>
                  <a:gd name="connsiteX3" fmla="*/ 28658 w 30625"/>
                  <a:gd name="connsiteY3" fmla="*/ 1766 h 3583"/>
                  <a:gd name="connsiteX4" fmla="*/ 14275 w 30625"/>
                  <a:gd name="connsiteY4" fmla="*/ 51 h 3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625" h="3583">
                    <a:moveTo>
                      <a:pt x="14370" y="51"/>
                    </a:moveTo>
                    <a:cubicBezTo>
                      <a:pt x="11608" y="1194"/>
                      <a:pt x="5798" y="1480"/>
                      <a:pt x="14370" y="2528"/>
                    </a:cubicBezTo>
                    <a:cubicBezTo>
                      <a:pt x="9608" y="2528"/>
                      <a:pt x="4845" y="2528"/>
                      <a:pt x="83" y="2528"/>
                    </a:cubicBezTo>
                    <a:cubicBezTo>
                      <a:pt x="-2108" y="3956"/>
                      <a:pt x="40088" y="4147"/>
                      <a:pt x="28658" y="1766"/>
                    </a:cubicBezTo>
                    <a:cubicBezTo>
                      <a:pt x="27800" y="718"/>
                      <a:pt x="26467" y="-234"/>
                      <a:pt x="14275" y="51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1" name="Vrije vorm: vorm 18420">
                <a:extLst>
                  <a:ext uri="{FF2B5EF4-FFF2-40B4-BE49-F238E27FC236}">
                    <a16:creationId xmlns:a16="http://schemas.microsoft.com/office/drawing/2014/main" id="{745E2FE1-D9EE-FA5E-29D2-3A5CB6246537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2" name="Vrije vorm: vorm 18421">
                <a:extLst>
                  <a:ext uri="{FF2B5EF4-FFF2-40B4-BE49-F238E27FC236}">
                    <a16:creationId xmlns:a16="http://schemas.microsoft.com/office/drawing/2014/main" id="{ED047E88-096F-90C9-6245-D3EEFF03583F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3" name="Vrije vorm: vorm 18422">
                <a:extLst>
                  <a:ext uri="{FF2B5EF4-FFF2-40B4-BE49-F238E27FC236}">
                    <a16:creationId xmlns:a16="http://schemas.microsoft.com/office/drawing/2014/main" id="{096AA16E-7462-72CC-4E86-D352EB884560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4" name="Vrije vorm: vorm 18423">
                <a:extLst>
                  <a:ext uri="{FF2B5EF4-FFF2-40B4-BE49-F238E27FC236}">
                    <a16:creationId xmlns:a16="http://schemas.microsoft.com/office/drawing/2014/main" id="{9F6CF9B9-6FAA-BE94-C8AE-D0759E4DE202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5" name="Vrije vorm: vorm 18424">
                <a:extLst>
                  <a:ext uri="{FF2B5EF4-FFF2-40B4-BE49-F238E27FC236}">
                    <a16:creationId xmlns:a16="http://schemas.microsoft.com/office/drawing/2014/main" id="{A8209192-098E-E4A8-E482-0D157D6C4ED8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6" name="Vrije vorm: vorm 18425">
                <a:extLst>
                  <a:ext uri="{FF2B5EF4-FFF2-40B4-BE49-F238E27FC236}">
                    <a16:creationId xmlns:a16="http://schemas.microsoft.com/office/drawing/2014/main" id="{20A55F9D-FF16-F311-995B-28EB72592F15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7" name="Vrije vorm: vorm 18426">
                <a:extLst>
                  <a:ext uri="{FF2B5EF4-FFF2-40B4-BE49-F238E27FC236}">
                    <a16:creationId xmlns:a16="http://schemas.microsoft.com/office/drawing/2014/main" id="{26D207EF-8124-BAD6-EE32-16F6BEF0C1CE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8" name="Vrije vorm: vorm 18427">
                <a:extLst>
                  <a:ext uri="{FF2B5EF4-FFF2-40B4-BE49-F238E27FC236}">
                    <a16:creationId xmlns:a16="http://schemas.microsoft.com/office/drawing/2014/main" id="{00B0C52F-F30F-0E01-ECD1-58550A63B44F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29" name="Vrije vorm: vorm 18428">
                <a:extLst>
                  <a:ext uri="{FF2B5EF4-FFF2-40B4-BE49-F238E27FC236}">
                    <a16:creationId xmlns:a16="http://schemas.microsoft.com/office/drawing/2014/main" id="{40CB769C-C5CB-D02D-AD33-C5B6B7966ED0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0" name="Vrije vorm: vorm 18429">
                <a:extLst>
                  <a:ext uri="{FF2B5EF4-FFF2-40B4-BE49-F238E27FC236}">
                    <a16:creationId xmlns:a16="http://schemas.microsoft.com/office/drawing/2014/main" id="{50732A07-CEF3-CC19-CFD4-CADFA2E72E0C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1" name="Vrije vorm: vorm 18430">
                <a:extLst>
                  <a:ext uri="{FF2B5EF4-FFF2-40B4-BE49-F238E27FC236}">
                    <a16:creationId xmlns:a16="http://schemas.microsoft.com/office/drawing/2014/main" id="{C8B448A4-2A97-91F4-3BCD-BA1A8BB3E85B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2" name="Vrije vorm: vorm 18431">
                <a:extLst>
                  <a:ext uri="{FF2B5EF4-FFF2-40B4-BE49-F238E27FC236}">
                    <a16:creationId xmlns:a16="http://schemas.microsoft.com/office/drawing/2014/main" id="{A2788D24-8255-99F2-AD02-A0A673A25F82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3" name="Vrije vorm: vorm 18432">
                <a:extLst>
                  <a:ext uri="{FF2B5EF4-FFF2-40B4-BE49-F238E27FC236}">
                    <a16:creationId xmlns:a16="http://schemas.microsoft.com/office/drawing/2014/main" id="{1CCFC068-86CD-034C-0062-0DC2C8B3E8FE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4" name="Vrije vorm: vorm 18433">
                <a:extLst>
                  <a:ext uri="{FF2B5EF4-FFF2-40B4-BE49-F238E27FC236}">
                    <a16:creationId xmlns:a16="http://schemas.microsoft.com/office/drawing/2014/main" id="{B92C9241-55F4-A91B-BE28-D62A505195FE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5" name="Vrije vorm: vorm 18434">
                <a:extLst>
                  <a:ext uri="{FF2B5EF4-FFF2-40B4-BE49-F238E27FC236}">
                    <a16:creationId xmlns:a16="http://schemas.microsoft.com/office/drawing/2014/main" id="{C681DEF1-06D1-ABED-EA87-10414F1F7D58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EC2227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36" name="Vrije vorm: vorm 18435">
                <a:extLst>
                  <a:ext uri="{FF2B5EF4-FFF2-40B4-BE49-F238E27FC236}">
                    <a16:creationId xmlns:a16="http://schemas.microsoft.com/office/drawing/2014/main" id="{F54B3FBD-0854-01BE-F25A-44601D9C78E2}"/>
                  </a:ext>
                </a:extLst>
              </p:cNvPr>
              <p:cNvSpPr/>
              <p:nvPr/>
            </p:nvSpPr>
            <p:spPr>
              <a:xfrm>
                <a:off x="7602100" y="1972976"/>
                <a:ext cx="2278094" cy="1783175"/>
              </a:xfrm>
              <a:custGeom>
                <a:avLst/>
                <a:gdLst>
                  <a:gd name="connsiteX0" fmla="*/ 2273903 w 2278094"/>
                  <a:gd name="connsiteY0" fmla="*/ 1062895 h 1783175"/>
                  <a:gd name="connsiteX1" fmla="*/ 2272951 w 2278094"/>
                  <a:gd name="connsiteY1" fmla="*/ 1052703 h 1783175"/>
                  <a:gd name="connsiteX2" fmla="*/ 2263997 w 2278094"/>
                  <a:gd name="connsiteY2" fmla="*/ 1032510 h 1783175"/>
                  <a:gd name="connsiteX3" fmla="*/ 2253520 w 2278094"/>
                  <a:gd name="connsiteY3" fmla="*/ 1003173 h 1783175"/>
                  <a:gd name="connsiteX4" fmla="*/ 2246662 w 2278094"/>
                  <a:gd name="connsiteY4" fmla="*/ 949262 h 1783175"/>
                  <a:gd name="connsiteX5" fmla="*/ 2247138 w 2278094"/>
                  <a:gd name="connsiteY5" fmla="*/ 948880 h 1783175"/>
                  <a:gd name="connsiteX6" fmla="*/ 2247138 w 2278094"/>
                  <a:gd name="connsiteY6" fmla="*/ 946309 h 1783175"/>
                  <a:gd name="connsiteX7" fmla="*/ 2246281 w 2278094"/>
                  <a:gd name="connsiteY7" fmla="*/ 946309 h 1783175"/>
                  <a:gd name="connsiteX8" fmla="*/ 2239518 w 2278094"/>
                  <a:gd name="connsiteY8" fmla="*/ 867537 h 1783175"/>
                  <a:gd name="connsiteX9" fmla="*/ 2243138 w 2278094"/>
                  <a:gd name="connsiteY9" fmla="*/ 869918 h 1783175"/>
                  <a:gd name="connsiteX10" fmla="*/ 2246090 w 2278094"/>
                  <a:gd name="connsiteY10" fmla="*/ 872395 h 1783175"/>
                  <a:gd name="connsiteX11" fmla="*/ 2247043 w 2278094"/>
                  <a:gd name="connsiteY11" fmla="*/ 871347 h 1783175"/>
                  <a:gd name="connsiteX12" fmla="*/ 2249329 w 2278094"/>
                  <a:gd name="connsiteY12" fmla="*/ 876395 h 1783175"/>
                  <a:gd name="connsiteX13" fmla="*/ 2247043 w 2278094"/>
                  <a:gd name="connsiteY13" fmla="*/ 882491 h 1783175"/>
                  <a:gd name="connsiteX14" fmla="*/ 2255044 w 2278094"/>
                  <a:gd name="connsiteY14" fmla="*/ 889921 h 1783175"/>
                  <a:gd name="connsiteX15" fmla="*/ 2253710 w 2278094"/>
                  <a:gd name="connsiteY15" fmla="*/ 883634 h 1783175"/>
                  <a:gd name="connsiteX16" fmla="*/ 2254663 w 2278094"/>
                  <a:gd name="connsiteY16" fmla="*/ 885158 h 1783175"/>
                  <a:gd name="connsiteX17" fmla="*/ 2252663 w 2278094"/>
                  <a:gd name="connsiteY17" fmla="*/ 869918 h 1783175"/>
                  <a:gd name="connsiteX18" fmla="*/ 2250091 w 2278094"/>
                  <a:gd name="connsiteY18" fmla="*/ 872204 h 1783175"/>
                  <a:gd name="connsiteX19" fmla="*/ 2250091 w 2278094"/>
                  <a:gd name="connsiteY19" fmla="*/ 872204 h 1783175"/>
                  <a:gd name="connsiteX20" fmla="*/ 2250091 w 2278094"/>
                  <a:gd name="connsiteY20" fmla="*/ 872204 h 1783175"/>
                  <a:gd name="connsiteX21" fmla="*/ 2249710 w 2278094"/>
                  <a:gd name="connsiteY21" fmla="*/ 872490 h 1783175"/>
                  <a:gd name="connsiteX22" fmla="*/ 2250567 w 2278094"/>
                  <a:gd name="connsiteY22" fmla="*/ 867251 h 1783175"/>
                  <a:gd name="connsiteX23" fmla="*/ 2253139 w 2278094"/>
                  <a:gd name="connsiteY23" fmla="*/ 861917 h 1783175"/>
                  <a:gd name="connsiteX24" fmla="*/ 2251043 w 2278094"/>
                  <a:gd name="connsiteY24" fmla="*/ 857059 h 1783175"/>
                  <a:gd name="connsiteX25" fmla="*/ 2249710 w 2278094"/>
                  <a:gd name="connsiteY25" fmla="*/ 852107 h 1783175"/>
                  <a:gd name="connsiteX26" fmla="*/ 2247900 w 2278094"/>
                  <a:gd name="connsiteY26" fmla="*/ 847439 h 1783175"/>
                  <a:gd name="connsiteX27" fmla="*/ 2249138 w 2278094"/>
                  <a:gd name="connsiteY27" fmla="*/ 828866 h 1783175"/>
                  <a:gd name="connsiteX28" fmla="*/ 2248376 w 2278094"/>
                  <a:gd name="connsiteY28" fmla="*/ 828675 h 1783175"/>
                  <a:gd name="connsiteX29" fmla="*/ 2244090 w 2278094"/>
                  <a:gd name="connsiteY29" fmla="*/ 836390 h 1783175"/>
                  <a:gd name="connsiteX30" fmla="*/ 2238851 w 2278094"/>
                  <a:gd name="connsiteY30" fmla="*/ 812387 h 1783175"/>
                  <a:gd name="connsiteX31" fmla="*/ 2239423 w 2278094"/>
                  <a:gd name="connsiteY31" fmla="*/ 800386 h 1783175"/>
                  <a:gd name="connsiteX32" fmla="*/ 2240756 w 2278094"/>
                  <a:gd name="connsiteY32" fmla="*/ 809054 h 1783175"/>
                  <a:gd name="connsiteX33" fmla="*/ 2245709 w 2278094"/>
                  <a:gd name="connsiteY33" fmla="*/ 824198 h 1783175"/>
                  <a:gd name="connsiteX34" fmla="*/ 2254663 w 2278094"/>
                  <a:gd name="connsiteY34" fmla="*/ 834200 h 1783175"/>
                  <a:gd name="connsiteX35" fmla="*/ 2242661 w 2278094"/>
                  <a:gd name="connsiteY35" fmla="*/ 762000 h 1783175"/>
                  <a:gd name="connsiteX36" fmla="*/ 2245233 w 2278094"/>
                  <a:gd name="connsiteY36" fmla="*/ 743998 h 1783175"/>
                  <a:gd name="connsiteX37" fmla="*/ 2252758 w 2278094"/>
                  <a:gd name="connsiteY37" fmla="*/ 768096 h 1783175"/>
                  <a:gd name="connsiteX38" fmla="*/ 2257711 w 2278094"/>
                  <a:gd name="connsiteY38" fmla="*/ 785813 h 1783175"/>
                  <a:gd name="connsiteX39" fmla="*/ 2267712 w 2278094"/>
                  <a:gd name="connsiteY39" fmla="*/ 806005 h 1783175"/>
                  <a:gd name="connsiteX40" fmla="*/ 2269712 w 2278094"/>
                  <a:gd name="connsiteY40" fmla="*/ 798290 h 1783175"/>
                  <a:gd name="connsiteX41" fmla="*/ 2269712 w 2278094"/>
                  <a:gd name="connsiteY41" fmla="*/ 788099 h 1783175"/>
                  <a:gd name="connsiteX42" fmla="*/ 2264759 w 2278094"/>
                  <a:gd name="connsiteY42" fmla="*/ 775430 h 1783175"/>
                  <a:gd name="connsiteX43" fmla="*/ 2263807 w 2278094"/>
                  <a:gd name="connsiteY43" fmla="*/ 765238 h 1783175"/>
                  <a:gd name="connsiteX44" fmla="*/ 2254853 w 2278094"/>
                  <a:gd name="connsiteY44" fmla="*/ 745046 h 1783175"/>
                  <a:gd name="connsiteX45" fmla="*/ 2247614 w 2278094"/>
                  <a:gd name="connsiteY45" fmla="*/ 730282 h 1783175"/>
                  <a:gd name="connsiteX46" fmla="*/ 2261140 w 2278094"/>
                  <a:gd name="connsiteY46" fmla="*/ 676751 h 1783175"/>
                  <a:gd name="connsiteX47" fmla="*/ 2242757 w 2278094"/>
                  <a:gd name="connsiteY47" fmla="*/ 643700 h 1783175"/>
                  <a:gd name="connsiteX48" fmla="*/ 2257425 w 2278094"/>
                  <a:gd name="connsiteY48" fmla="*/ 588074 h 1783175"/>
                  <a:gd name="connsiteX49" fmla="*/ 2257425 w 2278094"/>
                  <a:gd name="connsiteY49" fmla="*/ 281750 h 1783175"/>
                  <a:gd name="connsiteX50" fmla="*/ 2257425 w 2278094"/>
                  <a:gd name="connsiteY50" fmla="*/ 206597 h 1783175"/>
                  <a:gd name="connsiteX51" fmla="*/ 2257425 w 2278094"/>
                  <a:gd name="connsiteY51" fmla="*/ 13145 h 1783175"/>
                  <a:gd name="connsiteX52" fmla="*/ 2210467 w 2278094"/>
                  <a:gd name="connsiteY52" fmla="*/ 13145 h 1783175"/>
                  <a:gd name="connsiteX53" fmla="*/ 2100072 w 2278094"/>
                  <a:gd name="connsiteY53" fmla="*/ 51911 h 1783175"/>
                  <a:gd name="connsiteX54" fmla="*/ 1774127 w 2278094"/>
                  <a:gd name="connsiteY54" fmla="*/ 32575 h 1783175"/>
                  <a:gd name="connsiteX55" fmla="*/ 2047208 w 2278094"/>
                  <a:gd name="connsiteY55" fmla="*/ 32575 h 1783175"/>
                  <a:gd name="connsiteX56" fmla="*/ 1970056 w 2278094"/>
                  <a:gd name="connsiteY56" fmla="*/ 14478 h 1783175"/>
                  <a:gd name="connsiteX57" fmla="*/ 1692021 w 2278094"/>
                  <a:gd name="connsiteY57" fmla="*/ 14669 h 1783175"/>
                  <a:gd name="connsiteX58" fmla="*/ 1688783 w 2278094"/>
                  <a:gd name="connsiteY58" fmla="*/ 13240 h 1783175"/>
                  <a:gd name="connsiteX59" fmla="*/ 1648492 w 2278094"/>
                  <a:gd name="connsiteY59" fmla="*/ 13240 h 1783175"/>
                  <a:gd name="connsiteX60" fmla="*/ 1645253 w 2278094"/>
                  <a:gd name="connsiteY60" fmla="*/ 14764 h 1783175"/>
                  <a:gd name="connsiteX61" fmla="*/ 1384078 w 2278094"/>
                  <a:gd name="connsiteY61" fmla="*/ 14954 h 1783175"/>
                  <a:gd name="connsiteX62" fmla="*/ 1384745 w 2278094"/>
                  <a:gd name="connsiteY62" fmla="*/ 13621 h 1783175"/>
                  <a:gd name="connsiteX63" fmla="*/ 1376363 w 2278094"/>
                  <a:gd name="connsiteY63" fmla="*/ 13621 h 1783175"/>
                  <a:gd name="connsiteX64" fmla="*/ 1373600 w 2278094"/>
                  <a:gd name="connsiteY64" fmla="*/ 13621 h 1783175"/>
                  <a:gd name="connsiteX65" fmla="*/ 1370743 w 2278094"/>
                  <a:gd name="connsiteY65" fmla="*/ 9144 h 1783175"/>
                  <a:gd name="connsiteX66" fmla="*/ 1356741 w 2278094"/>
                  <a:gd name="connsiteY66" fmla="*/ 6858 h 1783175"/>
                  <a:gd name="connsiteX67" fmla="*/ 1348359 w 2278094"/>
                  <a:gd name="connsiteY67" fmla="*/ 7525 h 1783175"/>
                  <a:gd name="connsiteX68" fmla="*/ 1370743 w 2278094"/>
                  <a:gd name="connsiteY68" fmla="*/ 15050 h 1783175"/>
                  <a:gd name="connsiteX69" fmla="*/ 1257776 w 2278094"/>
                  <a:gd name="connsiteY69" fmla="*/ 15050 h 1783175"/>
                  <a:gd name="connsiteX70" fmla="*/ 1054703 w 2278094"/>
                  <a:gd name="connsiteY70" fmla="*/ 7525 h 1783175"/>
                  <a:gd name="connsiteX71" fmla="*/ 983933 w 2278094"/>
                  <a:gd name="connsiteY71" fmla="*/ 13430 h 1783175"/>
                  <a:gd name="connsiteX72" fmla="*/ 924306 w 2278094"/>
                  <a:gd name="connsiteY72" fmla="*/ 13430 h 1783175"/>
                  <a:gd name="connsiteX73" fmla="*/ 887540 w 2278094"/>
                  <a:gd name="connsiteY73" fmla="*/ 4858 h 1783175"/>
                  <a:gd name="connsiteX74" fmla="*/ 887540 w 2278094"/>
                  <a:gd name="connsiteY74" fmla="*/ 6382 h 1783175"/>
                  <a:gd name="connsiteX75" fmla="*/ 896017 w 2278094"/>
                  <a:gd name="connsiteY75" fmla="*/ 9430 h 1783175"/>
                  <a:gd name="connsiteX76" fmla="*/ 887730 w 2278094"/>
                  <a:gd name="connsiteY76" fmla="*/ 13811 h 1783175"/>
                  <a:gd name="connsiteX77" fmla="*/ 891921 w 2278094"/>
                  <a:gd name="connsiteY77" fmla="*/ 14383 h 1783175"/>
                  <a:gd name="connsiteX78" fmla="*/ 887349 w 2278094"/>
                  <a:gd name="connsiteY78" fmla="*/ 16097 h 1783175"/>
                  <a:gd name="connsiteX79" fmla="*/ 817817 w 2278094"/>
                  <a:gd name="connsiteY79" fmla="*/ 31909 h 1783175"/>
                  <a:gd name="connsiteX80" fmla="*/ 811149 w 2278094"/>
                  <a:gd name="connsiteY80" fmla="*/ 31909 h 1783175"/>
                  <a:gd name="connsiteX81" fmla="*/ 762190 w 2278094"/>
                  <a:gd name="connsiteY81" fmla="*/ 24956 h 1783175"/>
                  <a:gd name="connsiteX82" fmla="*/ 757714 w 2278094"/>
                  <a:gd name="connsiteY82" fmla="*/ 25051 h 1783175"/>
                  <a:gd name="connsiteX83" fmla="*/ 605219 w 2278094"/>
                  <a:gd name="connsiteY83" fmla="*/ 23813 h 1783175"/>
                  <a:gd name="connsiteX84" fmla="*/ 326041 w 2278094"/>
                  <a:gd name="connsiteY84" fmla="*/ 7334 h 1783175"/>
                  <a:gd name="connsiteX85" fmla="*/ 312134 w 2278094"/>
                  <a:gd name="connsiteY85" fmla="*/ 10192 h 1783175"/>
                  <a:gd name="connsiteX86" fmla="*/ 310039 w 2278094"/>
                  <a:gd name="connsiteY86" fmla="*/ 8858 h 1783175"/>
                  <a:gd name="connsiteX87" fmla="*/ 312230 w 2278094"/>
                  <a:gd name="connsiteY87" fmla="*/ 5048 h 1783175"/>
                  <a:gd name="connsiteX88" fmla="*/ 300419 w 2278094"/>
                  <a:gd name="connsiteY88" fmla="*/ 6001 h 1783175"/>
                  <a:gd name="connsiteX89" fmla="*/ 291084 w 2278094"/>
                  <a:gd name="connsiteY89" fmla="*/ 5715 h 1783175"/>
                  <a:gd name="connsiteX90" fmla="*/ 257747 w 2278094"/>
                  <a:gd name="connsiteY90" fmla="*/ 8668 h 1783175"/>
                  <a:gd name="connsiteX91" fmla="*/ 245174 w 2278094"/>
                  <a:gd name="connsiteY91" fmla="*/ 6858 h 1783175"/>
                  <a:gd name="connsiteX92" fmla="*/ 247936 w 2278094"/>
                  <a:gd name="connsiteY92" fmla="*/ 4667 h 1783175"/>
                  <a:gd name="connsiteX93" fmla="*/ 266700 w 2278094"/>
                  <a:gd name="connsiteY93" fmla="*/ 95 h 1783175"/>
                  <a:gd name="connsiteX94" fmla="*/ 230791 w 2278094"/>
                  <a:gd name="connsiteY94" fmla="*/ 191 h 1783175"/>
                  <a:gd name="connsiteX95" fmla="*/ 231172 w 2278094"/>
                  <a:gd name="connsiteY95" fmla="*/ 1524 h 1783175"/>
                  <a:gd name="connsiteX96" fmla="*/ 231172 w 2278094"/>
                  <a:gd name="connsiteY96" fmla="*/ 6001 h 1783175"/>
                  <a:gd name="connsiteX97" fmla="*/ 225457 w 2278094"/>
                  <a:gd name="connsiteY97" fmla="*/ 762 h 1783175"/>
                  <a:gd name="connsiteX98" fmla="*/ 224409 w 2278094"/>
                  <a:gd name="connsiteY98" fmla="*/ 191 h 1783175"/>
                  <a:gd name="connsiteX99" fmla="*/ 211360 w 2278094"/>
                  <a:gd name="connsiteY99" fmla="*/ 191 h 1783175"/>
                  <a:gd name="connsiteX100" fmla="*/ 203168 w 2278094"/>
                  <a:gd name="connsiteY100" fmla="*/ 4191 h 1783175"/>
                  <a:gd name="connsiteX101" fmla="*/ 205740 w 2278094"/>
                  <a:gd name="connsiteY101" fmla="*/ 191 h 1783175"/>
                  <a:gd name="connsiteX102" fmla="*/ 117824 w 2278094"/>
                  <a:gd name="connsiteY102" fmla="*/ 0 h 1783175"/>
                  <a:gd name="connsiteX103" fmla="*/ 122111 w 2278094"/>
                  <a:gd name="connsiteY103" fmla="*/ 3620 h 1783175"/>
                  <a:gd name="connsiteX104" fmla="*/ 124873 w 2278094"/>
                  <a:gd name="connsiteY104" fmla="*/ 4381 h 1783175"/>
                  <a:gd name="connsiteX105" fmla="*/ 124873 w 2278094"/>
                  <a:gd name="connsiteY105" fmla="*/ 3620 h 1783175"/>
                  <a:gd name="connsiteX106" fmla="*/ 124873 w 2278094"/>
                  <a:gd name="connsiteY106" fmla="*/ 667 h 1783175"/>
                  <a:gd name="connsiteX107" fmla="*/ 141637 w 2278094"/>
                  <a:gd name="connsiteY107" fmla="*/ 2286 h 1783175"/>
                  <a:gd name="connsiteX108" fmla="*/ 141637 w 2278094"/>
                  <a:gd name="connsiteY108" fmla="*/ 6001 h 1783175"/>
                  <a:gd name="connsiteX109" fmla="*/ 141637 w 2278094"/>
                  <a:gd name="connsiteY109" fmla="*/ 6763 h 1783175"/>
                  <a:gd name="connsiteX110" fmla="*/ 158401 w 2278094"/>
                  <a:gd name="connsiteY110" fmla="*/ 9144 h 1783175"/>
                  <a:gd name="connsiteX111" fmla="*/ 166688 w 2278094"/>
                  <a:gd name="connsiteY111" fmla="*/ 4763 h 1783175"/>
                  <a:gd name="connsiteX112" fmla="*/ 177927 w 2278094"/>
                  <a:gd name="connsiteY112" fmla="*/ 7810 h 1783175"/>
                  <a:gd name="connsiteX113" fmla="*/ 191929 w 2278094"/>
                  <a:gd name="connsiteY113" fmla="*/ 8668 h 1783175"/>
                  <a:gd name="connsiteX114" fmla="*/ 200311 w 2278094"/>
                  <a:gd name="connsiteY114" fmla="*/ 6477 h 1783175"/>
                  <a:gd name="connsiteX115" fmla="*/ 217075 w 2278094"/>
                  <a:gd name="connsiteY115" fmla="*/ 5906 h 1783175"/>
                  <a:gd name="connsiteX116" fmla="*/ 211646 w 2278094"/>
                  <a:gd name="connsiteY116" fmla="*/ 11811 h 1783175"/>
                  <a:gd name="connsiteX117" fmla="*/ 211646 w 2278094"/>
                  <a:gd name="connsiteY117" fmla="*/ 12668 h 1783175"/>
                  <a:gd name="connsiteX118" fmla="*/ 162687 w 2278094"/>
                  <a:gd name="connsiteY118" fmla="*/ 16193 h 1783175"/>
                  <a:gd name="connsiteX119" fmla="*/ 149257 w 2278094"/>
                  <a:gd name="connsiteY119" fmla="*/ 13621 h 1783175"/>
                  <a:gd name="connsiteX120" fmla="*/ 130778 w 2278094"/>
                  <a:gd name="connsiteY120" fmla="*/ 13621 h 1783175"/>
                  <a:gd name="connsiteX121" fmla="*/ 136208 w 2278094"/>
                  <a:gd name="connsiteY121" fmla="*/ 10477 h 1783175"/>
                  <a:gd name="connsiteX122" fmla="*/ 130493 w 2278094"/>
                  <a:gd name="connsiteY122" fmla="*/ 7429 h 1783175"/>
                  <a:gd name="connsiteX123" fmla="*/ 124968 w 2278094"/>
                  <a:gd name="connsiteY123" fmla="*/ 7429 h 1783175"/>
                  <a:gd name="connsiteX124" fmla="*/ 122206 w 2278094"/>
                  <a:gd name="connsiteY124" fmla="*/ 8096 h 1783175"/>
                  <a:gd name="connsiteX125" fmla="*/ 122206 w 2278094"/>
                  <a:gd name="connsiteY125" fmla="*/ 8858 h 1783175"/>
                  <a:gd name="connsiteX126" fmla="*/ 119729 w 2278094"/>
                  <a:gd name="connsiteY126" fmla="*/ 13525 h 1783175"/>
                  <a:gd name="connsiteX127" fmla="*/ 64294 w 2278094"/>
                  <a:gd name="connsiteY127" fmla="*/ 13525 h 1783175"/>
                  <a:gd name="connsiteX128" fmla="*/ 63818 w 2278094"/>
                  <a:gd name="connsiteY128" fmla="*/ 13335 h 1783175"/>
                  <a:gd name="connsiteX129" fmla="*/ 62675 w 2278094"/>
                  <a:gd name="connsiteY129" fmla="*/ 13525 h 1783175"/>
                  <a:gd name="connsiteX130" fmla="*/ 39719 w 2278094"/>
                  <a:gd name="connsiteY130" fmla="*/ 13525 h 1783175"/>
                  <a:gd name="connsiteX131" fmla="*/ 39719 w 2278094"/>
                  <a:gd name="connsiteY131" fmla="*/ 70199 h 1783175"/>
                  <a:gd name="connsiteX132" fmla="*/ 39719 w 2278094"/>
                  <a:gd name="connsiteY132" fmla="*/ 72200 h 1783175"/>
                  <a:gd name="connsiteX133" fmla="*/ 37529 w 2278094"/>
                  <a:gd name="connsiteY133" fmla="*/ 72866 h 1783175"/>
                  <a:gd name="connsiteX134" fmla="*/ 36671 w 2278094"/>
                  <a:gd name="connsiteY134" fmla="*/ 56007 h 1783175"/>
                  <a:gd name="connsiteX135" fmla="*/ 36671 w 2278094"/>
                  <a:gd name="connsiteY135" fmla="*/ 73152 h 1783175"/>
                  <a:gd name="connsiteX136" fmla="*/ 29337 w 2278094"/>
                  <a:gd name="connsiteY136" fmla="*/ 75343 h 1783175"/>
                  <a:gd name="connsiteX137" fmla="*/ 29337 w 2278094"/>
                  <a:gd name="connsiteY137" fmla="*/ 247936 h 1783175"/>
                  <a:gd name="connsiteX138" fmla="*/ 25908 w 2278094"/>
                  <a:gd name="connsiteY138" fmla="*/ 237363 h 1783175"/>
                  <a:gd name="connsiteX139" fmla="*/ 25908 w 2278094"/>
                  <a:gd name="connsiteY139" fmla="*/ 245364 h 1783175"/>
                  <a:gd name="connsiteX140" fmla="*/ 29337 w 2278094"/>
                  <a:gd name="connsiteY140" fmla="*/ 253175 h 1783175"/>
                  <a:gd name="connsiteX141" fmla="*/ 29337 w 2278094"/>
                  <a:gd name="connsiteY141" fmla="*/ 270415 h 1783175"/>
                  <a:gd name="connsiteX142" fmla="*/ 29146 w 2278094"/>
                  <a:gd name="connsiteY142" fmla="*/ 269938 h 1783175"/>
                  <a:gd name="connsiteX143" fmla="*/ 26384 w 2278094"/>
                  <a:gd name="connsiteY143" fmla="*/ 261557 h 1783175"/>
                  <a:gd name="connsiteX144" fmla="*/ 24575 w 2278094"/>
                  <a:gd name="connsiteY144" fmla="*/ 263366 h 1783175"/>
                  <a:gd name="connsiteX145" fmla="*/ 26860 w 2278094"/>
                  <a:gd name="connsiteY145" fmla="*/ 267653 h 1783175"/>
                  <a:gd name="connsiteX146" fmla="*/ 23622 w 2278094"/>
                  <a:gd name="connsiteY146" fmla="*/ 267271 h 1783175"/>
                  <a:gd name="connsiteX147" fmla="*/ 20383 w 2278094"/>
                  <a:gd name="connsiteY147" fmla="*/ 264795 h 1783175"/>
                  <a:gd name="connsiteX148" fmla="*/ 23622 w 2278094"/>
                  <a:gd name="connsiteY148" fmla="*/ 275273 h 1783175"/>
                  <a:gd name="connsiteX149" fmla="*/ 25432 w 2278094"/>
                  <a:gd name="connsiteY149" fmla="*/ 275558 h 1783175"/>
                  <a:gd name="connsiteX150" fmla="*/ 27718 w 2278094"/>
                  <a:gd name="connsiteY150" fmla="*/ 271844 h 1783175"/>
                  <a:gd name="connsiteX151" fmla="*/ 29337 w 2278094"/>
                  <a:gd name="connsiteY151" fmla="*/ 275558 h 1783175"/>
                  <a:gd name="connsiteX152" fmla="*/ 29337 w 2278094"/>
                  <a:gd name="connsiteY152" fmla="*/ 279845 h 1783175"/>
                  <a:gd name="connsiteX153" fmla="*/ 27718 w 2278094"/>
                  <a:gd name="connsiteY153" fmla="*/ 291655 h 1783175"/>
                  <a:gd name="connsiteX154" fmla="*/ 25051 w 2278094"/>
                  <a:gd name="connsiteY154" fmla="*/ 289655 h 1783175"/>
                  <a:gd name="connsiteX155" fmla="*/ 25527 w 2278094"/>
                  <a:gd name="connsiteY155" fmla="*/ 297751 h 1783175"/>
                  <a:gd name="connsiteX156" fmla="*/ 27242 w 2278094"/>
                  <a:gd name="connsiteY156" fmla="*/ 295370 h 1783175"/>
                  <a:gd name="connsiteX157" fmla="*/ 25146 w 2278094"/>
                  <a:gd name="connsiteY157" fmla="*/ 311753 h 1783175"/>
                  <a:gd name="connsiteX158" fmla="*/ 25146 w 2278094"/>
                  <a:gd name="connsiteY158" fmla="*/ 311753 h 1783175"/>
                  <a:gd name="connsiteX159" fmla="*/ 24670 w 2278094"/>
                  <a:gd name="connsiteY159" fmla="*/ 311753 h 1783175"/>
                  <a:gd name="connsiteX160" fmla="*/ 24575 w 2278094"/>
                  <a:gd name="connsiteY160" fmla="*/ 316897 h 1783175"/>
                  <a:gd name="connsiteX161" fmla="*/ 16955 w 2278094"/>
                  <a:gd name="connsiteY161" fmla="*/ 393097 h 1783175"/>
                  <a:gd name="connsiteX162" fmla="*/ 16383 w 2278094"/>
                  <a:gd name="connsiteY162" fmla="*/ 382810 h 1783175"/>
                  <a:gd name="connsiteX163" fmla="*/ 16383 w 2278094"/>
                  <a:gd name="connsiteY163" fmla="*/ 400050 h 1783175"/>
                  <a:gd name="connsiteX164" fmla="*/ 12859 w 2278094"/>
                  <a:gd name="connsiteY164" fmla="*/ 452819 h 1783175"/>
                  <a:gd name="connsiteX165" fmla="*/ 11906 w 2278094"/>
                  <a:gd name="connsiteY165" fmla="*/ 444532 h 1783175"/>
                  <a:gd name="connsiteX166" fmla="*/ 12382 w 2278094"/>
                  <a:gd name="connsiteY166" fmla="*/ 456629 h 1783175"/>
                  <a:gd name="connsiteX167" fmla="*/ 12764 w 2278094"/>
                  <a:gd name="connsiteY167" fmla="*/ 454628 h 1783175"/>
                  <a:gd name="connsiteX168" fmla="*/ 10573 w 2278094"/>
                  <a:gd name="connsiteY168" fmla="*/ 504444 h 1783175"/>
                  <a:gd name="connsiteX169" fmla="*/ 10096 w 2278094"/>
                  <a:gd name="connsiteY169" fmla="*/ 502539 h 1783175"/>
                  <a:gd name="connsiteX170" fmla="*/ 10382 w 2278094"/>
                  <a:gd name="connsiteY170" fmla="*/ 508254 h 1783175"/>
                  <a:gd name="connsiteX171" fmla="*/ 8763 w 2278094"/>
                  <a:gd name="connsiteY171" fmla="*/ 573976 h 1783175"/>
                  <a:gd name="connsiteX172" fmla="*/ 5524 w 2278094"/>
                  <a:gd name="connsiteY172" fmla="*/ 564261 h 1783175"/>
                  <a:gd name="connsiteX173" fmla="*/ 5524 w 2278094"/>
                  <a:gd name="connsiteY173" fmla="*/ 572262 h 1783175"/>
                  <a:gd name="connsiteX174" fmla="*/ 7048 w 2278094"/>
                  <a:gd name="connsiteY174" fmla="*/ 571119 h 1783175"/>
                  <a:gd name="connsiteX175" fmla="*/ 8001 w 2278094"/>
                  <a:gd name="connsiteY175" fmla="*/ 589217 h 1783175"/>
                  <a:gd name="connsiteX176" fmla="*/ 7239 w 2278094"/>
                  <a:gd name="connsiteY176" fmla="*/ 571691 h 1783175"/>
                  <a:gd name="connsiteX177" fmla="*/ 8668 w 2278094"/>
                  <a:gd name="connsiteY177" fmla="*/ 578263 h 1783175"/>
                  <a:gd name="connsiteX178" fmla="*/ 8572 w 2278094"/>
                  <a:gd name="connsiteY178" fmla="*/ 596265 h 1783175"/>
                  <a:gd name="connsiteX179" fmla="*/ 6001 w 2278094"/>
                  <a:gd name="connsiteY179" fmla="*/ 588455 h 1783175"/>
                  <a:gd name="connsiteX180" fmla="*/ 4191 w 2278094"/>
                  <a:gd name="connsiteY180" fmla="*/ 590264 h 1783175"/>
                  <a:gd name="connsiteX181" fmla="*/ 6477 w 2278094"/>
                  <a:gd name="connsiteY181" fmla="*/ 594551 h 1783175"/>
                  <a:gd name="connsiteX182" fmla="*/ 3239 w 2278094"/>
                  <a:gd name="connsiteY182" fmla="*/ 594170 h 1783175"/>
                  <a:gd name="connsiteX183" fmla="*/ 0 w 2278094"/>
                  <a:gd name="connsiteY183" fmla="*/ 591693 h 1783175"/>
                  <a:gd name="connsiteX184" fmla="*/ 3239 w 2278094"/>
                  <a:gd name="connsiteY184" fmla="*/ 602171 h 1783175"/>
                  <a:gd name="connsiteX185" fmla="*/ 5048 w 2278094"/>
                  <a:gd name="connsiteY185" fmla="*/ 602456 h 1783175"/>
                  <a:gd name="connsiteX186" fmla="*/ 7334 w 2278094"/>
                  <a:gd name="connsiteY186" fmla="*/ 598742 h 1783175"/>
                  <a:gd name="connsiteX187" fmla="*/ 8477 w 2278094"/>
                  <a:gd name="connsiteY187" fmla="*/ 601313 h 1783175"/>
                  <a:gd name="connsiteX188" fmla="*/ 8382 w 2278094"/>
                  <a:gd name="connsiteY188" fmla="*/ 622840 h 1783175"/>
                  <a:gd name="connsiteX189" fmla="*/ 4667 w 2278094"/>
                  <a:gd name="connsiteY189" fmla="*/ 616458 h 1783175"/>
                  <a:gd name="connsiteX190" fmla="*/ 5144 w 2278094"/>
                  <a:gd name="connsiteY190" fmla="*/ 624554 h 1783175"/>
                  <a:gd name="connsiteX191" fmla="*/ 8382 w 2278094"/>
                  <a:gd name="connsiteY191" fmla="*/ 624364 h 1783175"/>
                  <a:gd name="connsiteX192" fmla="*/ 8382 w 2278094"/>
                  <a:gd name="connsiteY192" fmla="*/ 653796 h 1783175"/>
                  <a:gd name="connsiteX193" fmla="*/ 6953 w 2278094"/>
                  <a:gd name="connsiteY193" fmla="*/ 658940 h 1783175"/>
                  <a:gd name="connsiteX194" fmla="*/ 95 w 2278094"/>
                  <a:gd name="connsiteY194" fmla="*/ 690182 h 1783175"/>
                  <a:gd name="connsiteX195" fmla="*/ 2857 w 2278094"/>
                  <a:gd name="connsiteY195" fmla="*/ 686562 h 1783175"/>
                  <a:gd name="connsiteX196" fmla="*/ 2381 w 2278094"/>
                  <a:gd name="connsiteY196" fmla="*/ 680466 h 1783175"/>
                  <a:gd name="connsiteX197" fmla="*/ 4667 w 2278094"/>
                  <a:gd name="connsiteY197" fmla="*/ 684752 h 1783175"/>
                  <a:gd name="connsiteX198" fmla="*/ 6001 w 2278094"/>
                  <a:gd name="connsiteY198" fmla="*/ 680942 h 1783175"/>
                  <a:gd name="connsiteX199" fmla="*/ 7334 w 2278094"/>
                  <a:gd name="connsiteY199" fmla="*/ 675132 h 1783175"/>
                  <a:gd name="connsiteX200" fmla="*/ 8477 w 2278094"/>
                  <a:gd name="connsiteY200" fmla="*/ 671608 h 1783175"/>
                  <a:gd name="connsiteX201" fmla="*/ 8668 w 2278094"/>
                  <a:gd name="connsiteY201" fmla="*/ 689801 h 1783175"/>
                  <a:gd name="connsiteX202" fmla="*/ 8096 w 2278094"/>
                  <a:gd name="connsiteY202" fmla="*/ 684752 h 1783175"/>
                  <a:gd name="connsiteX203" fmla="*/ 8096 w 2278094"/>
                  <a:gd name="connsiteY203" fmla="*/ 693039 h 1783175"/>
                  <a:gd name="connsiteX204" fmla="*/ 6382 w 2278094"/>
                  <a:gd name="connsiteY204" fmla="*/ 701135 h 1783175"/>
                  <a:gd name="connsiteX205" fmla="*/ 7715 w 2278094"/>
                  <a:gd name="connsiteY205" fmla="*/ 699326 h 1783175"/>
                  <a:gd name="connsiteX206" fmla="*/ 8001 w 2278094"/>
                  <a:gd name="connsiteY206" fmla="*/ 697516 h 1783175"/>
                  <a:gd name="connsiteX207" fmla="*/ 8001 w 2278094"/>
                  <a:gd name="connsiteY207" fmla="*/ 698754 h 1783175"/>
                  <a:gd name="connsiteX208" fmla="*/ 8668 w 2278094"/>
                  <a:gd name="connsiteY208" fmla="*/ 698087 h 1783175"/>
                  <a:gd name="connsiteX209" fmla="*/ 10287 w 2278094"/>
                  <a:gd name="connsiteY209" fmla="*/ 775907 h 1783175"/>
                  <a:gd name="connsiteX210" fmla="*/ 6572 w 2278094"/>
                  <a:gd name="connsiteY210" fmla="*/ 764000 h 1783175"/>
                  <a:gd name="connsiteX211" fmla="*/ 6572 w 2278094"/>
                  <a:gd name="connsiteY211" fmla="*/ 772001 h 1783175"/>
                  <a:gd name="connsiteX212" fmla="*/ 10478 w 2278094"/>
                  <a:gd name="connsiteY212" fmla="*/ 783717 h 1783175"/>
                  <a:gd name="connsiteX213" fmla="*/ 11335 w 2278094"/>
                  <a:gd name="connsiteY213" fmla="*/ 811340 h 1783175"/>
                  <a:gd name="connsiteX214" fmla="*/ 10763 w 2278094"/>
                  <a:gd name="connsiteY214" fmla="*/ 810673 h 1783175"/>
                  <a:gd name="connsiteX215" fmla="*/ 10287 w 2278094"/>
                  <a:gd name="connsiteY215" fmla="*/ 820674 h 1783175"/>
                  <a:gd name="connsiteX216" fmla="*/ 11525 w 2278094"/>
                  <a:gd name="connsiteY216" fmla="*/ 816483 h 1783175"/>
                  <a:gd name="connsiteX217" fmla="*/ 11811 w 2278094"/>
                  <a:gd name="connsiteY217" fmla="*/ 824198 h 1783175"/>
                  <a:gd name="connsiteX218" fmla="*/ 10382 w 2278094"/>
                  <a:gd name="connsiteY218" fmla="*/ 824770 h 1783175"/>
                  <a:gd name="connsiteX219" fmla="*/ 12002 w 2278094"/>
                  <a:gd name="connsiteY219" fmla="*/ 830199 h 1783175"/>
                  <a:gd name="connsiteX220" fmla="*/ 12478 w 2278094"/>
                  <a:gd name="connsiteY220" fmla="*/ 843915 h 1783175"/>
                  <a:gd name="connsiteX221" fmla="*/ 10858 w 2278094"/>
                  <a:gd name="connsiteY221" fmla="*/ 848868 h 1783175"/>
                  <a:gd name="connsiteX222" fmla="*/ 8096 w 2278094"/>
                  <a:gd name="connsiteY222" fmla="*/ 858584 h 1783175"/>
                  <a:gd name="connsiteX223" fmla="*/ 1238 w 2278094"/>
                  <a:gd name="connsiteY223" fmla="*/ 889826 h 1783175"/>
                  <a:gd name="connsiteX224" fmla="*/ 4001 w 2278094"/>
                  <a:gd name="connsiteY224" fmla="*/ 886206 h 1783175"/>
                  <a:gd name="connsiteX225" fmla="*/ 3524 w 2278094"/>
                  <a:gd name="connsiteY225" fmla="*/ 880110 h 1783175"/>
                  <a:gd name="connsiteX226" fmla="*/ 5810 w 2278094"/>
                  <a:gd name="connsiteY226" fmla="*/ 884396 h 1783175"/>
                  <a:gd name="connsiteX227" fmla="*/ 7144 w 2278094"/>
                  <a:gd name="connsiteY227" fmla="*/ 880586 h 1783175"/>
                  <a:gd name="connsiteX228" fmla="*/ 8477 w 2278094"/>
                  <a:gd name="connsiteY228" fmla="*/ 874776 h 1783175"/>
                  <a:gd name="connsiteX229" fmla="*/ 13049 w 2278094"/>
                  <a:gd name="connsiteY229" fmla="*/ 862394 h 1783175"/>
                  <a:gd name="connsiteX230" fmla="*/ 13335 w 2278094"/>
                  <a:gd name="connsiteY230" fmla="*/ 870109 h 1783175"/>
                  <a:gd name="connsiteX231" fmla="*/ 12192 w 2278094"/>
                  <a:gd name="connsiteY231" fmla="*/ 873252 h 1783175"/>
                  <a:gd name="connsiteX232" fmla="*/ 10382 w 2278094"/>
                  <a:gd name="connsiteY232" fmla="*/ 891064 h 1783175"/>
                  <a:gd name="connsiteX233" fmla="*/ 14002 w 2278094"/>
                  <a:gd name="connsiteY233" fmla="*/ 888301 h 1783175"/>
                  <a:gd name="connsiteX234" fmla="*/ 16478 w 2278094"/>
                  <a:gd name="connsiteY234" fmla="*/ 954881 h 1783175"/>
                  <a:gd name="connsiteX235" fmla="*/ 11906 w 2278094"/>
                  <a:gd name="connsiteY235" fmla="*/ 936403 h 1783175"/>
                  <a:gd name="connsiteX236" fmla="*/ 11906 w 2278094"/>
                  <a:gd name="connsiteY236" fmla="*/ 944404 h 1783175"/>
                  <a:gd name="connsiteX237" fmla="*/ 16478 w 2278094"/>
                  <a:gd name="connsiteY237" fmla="*/ 963073 h 1783175"/>
                  <a:gd name="connsiteX238" fmla="*/ 16478 w 2278094"/>
                  <a:gd name="connsiteY238" fmla="*/ 955548 h 1783175"/>
                  <a:gd name="connsiteX239" fmla="*/ 17526 w 2278094"/>
                  <a:gd name="connsiteY239" fmla="*/ 984790 h 1783175"/>
                  <a:gd name="connsiteX240" fmla="*/ 16002 w 2278094"/>
                  <a:gd name="connsiteY240" fmla="*/ 983075 h 1783175"/>
                  <a:gd name="connsiteX241" fmla="*/ 15526 w 2278094"/>
                  <a:gd name="connsiteY241" fmla="*/ 993076 h 1783175"/>
                  <a:gd name="connsiteX242" fmla="*/ 17335 w 2278094"/>
                  <a:gd name="connsiteY242" fmla="*/ 989267 h 1783175"/>
                  <a:gd name="connsiteX243" fmla="*/ 17717 w 2278094"/>
                  <a:gd name="connsiteY243" fmla="*/ 991553 h 1783175"/>
                  <a:gd name="connsiteX244" fmla="*/ 17717 w 2278094"/>
                  <a:gd name="connsiteY244" fmla="*/ 991648 h 1783175"/>
                  <a:gd name="connsiteX245" fmla="*/ 17717 w 2278094"/>
                  <a:gd name="connsiteY245" fmla="*/ 995363 h 1783175"/>
                  <a:gd name="connsiteX246" fmla="*/ 15431 w 2278094"/>
                  <a:gd name="connsiteY246" fmla="*/ 997077 h 1783175"/>
                  <a:gd name="connsiteX247" fmla="*/ 17717 w 2278094"/>
                  <a:gd name="connsiteY247" fmla="*/ 1003459 h 1783175"/>
                  <a:gd name="connsiteX248" fmla="*/ 17907 w 2278094"/>
                  <a:gd name="connsiteY248" fmla="*/ 997458 h 1783175"/>
                  <a:gd name="connsiteX249" fmla="*/ 18479 w 2278094"/>
                  <a:gd name="connsiteY249" fmla="*/ 1013460 h 1783175"/>
                  <a:gd name="connsiteX250" fmla="*/ 15907 w 2278094"/>
                  <a:gd name="connsiteY250" fmla="*/ 1021366 h 1783175"/>
                  <a:gd name="connsiteX251" fmla="*/ 13144 w 2278094"/>
                  <a:gd name="connsiteY251" fmla="*/ 1031081 h 1783175"/>
                  <a:gd name="connsiteX252" fmla="*/ 6286 w 2278094"/>
                  <a:gd name="connsiteY252" fmla="*/ 1062323 h 1783175"/>
                  <a:gd name="connsiteX253" fmla="*/ 9049 w 2278094"/>
                  <a:gd name="connsiteY253" fmla="*/ 1058704 h 1783175"/>
                  <a:gd name="connsiteX254" fmla="*/ 8572 w 2278094"/>
                  <a:gd name="connsiteY254" fmla="*/ 1052608 h 1783175"/>
                  <a:gd name="connsiteX255" fmla="*/ 9620 w 2278094"/>
                  <a:gd name="connsiteY255" fmla="*/ 1054418 h 1783175"/>
                  <a:gd name="connsiteX256" fmla="*/ 11525 w 2278094"/>
                  <a:gd name="connsiteY256" fmla="*/ 1067848 h 1783175"/>
                  <a:gd name="connsiteX257" fmla="*/ 11335 w 2278094"/>
                  <a:gd name="connsiteY257" fmla="*/ 1055275 h 1783175"/>
                  <a:gd name="connsiteX258" fmla="*/ 12192 w 2278094"/>
                  <a:gd name="connsiteY258" fmla="*/ 1053084 h 1783175"/>
                  <a:gd name="connsiteX259" fmla="*/ 13526 w 2278094"/>
                  <a:gd name="connsiteY259" fmla="*/ 1047274 h 1783175"/>
                  <a:gd name="connsiteX260" fmla="*/ 19050 w 2278094"/>
                  <a:gd name="connsiteY260" fmla="*/ 1032891 h 1783175"/>
                  <a:gd name="connsiteX261" fmla="*/ 19241 w 2278094"/>
                  <a:gd name="connsiteY261" fmla="*/ 1039178 h 1783175"/>
                  <a:gd name="connsiteX262" fmla="*/ 17145 w 2278094"/>
                  <a:gd name="connsiteY262" fmla="*/ 1045750 h 1783175"/>
                  <a:gd name="connsiteX263" fmla="*/ 15335 w 2278094"/>
                  <a:gd name="connsiteY263" fmla="*/ 1063562 h 1783175"/>
                  <a:gd name="connsiteX264" fmla="*/ 19907 w 2278094"/>
                  <a:gd name="connsiteY264" fmla="*/ 1059466 h 1783175"/>
                  <a:gd name="connsiteX265" fmla="*/ 20860 w 2278094"/>
                  <a:gd name="connsiteY265" fmla="*/ 1085088 h 1783175"/>
                  <a:gd name="connsiteX266" fmla="*/ 20860 w 2278094"/>
                  <a:gd name="connsiteY266" fmla="*/ 1089470 h 1783175"/>
                  <a:gd name="connsiteX267" fmla="*/ 20479 w 2278094"/>
                  <a:gd name="connsiteY267" fmla="*/ 1090327 h 1783175"/>
                  <a:gd name="connsiteX268" fmla="*/ 20765 w 2278094"/>
                  <a:gd name="connsiteY268" fmla="*/ 1091756 h 1783175"/>
                  <a:gd name="connsiteX269" fmla="*/ 20765 w 2278094"/>
                  <a:gd name="connsiteY269" fmla="*/ 1093184 h 1783175"/>
                  <a:gd name="connsiteX270" fmla="*/ 21145 w 2278094"/>
                  <a:gd name="connsiteY270" fmla="*/ 1092137 h 1783175"/>
                  <a:gd name="connsiteX271" fmla="*/ 21241 w 2278094"/>
                  <a:gd name="connsiteY271" fmla="*/ 1092232 h 1783175"/>
                  <a:gd name="connsiteX272" fmla="*/ 21907 w 2278094"/>
                  <a:gd name="connsiteY272" fmla="*/ 1109948 h 1783175"/>
                  <a:gd name="connsiteX273" fmla="*/ 21241 w 2278094"/>
                  <a:gd name="connsiteY273" fmla="*/ 1101281 h 1783175"/>
                  <a:gd name="connsiteX274" fmla="*/ 22574 w 2278094"/>
                  <a:gd name="connsiteY274" fmla="*/ 1127093 h 1783175"/>
                  <a:gd name="connsiteX275" fmla="*/ 26003 w 2278094"/>
                  <a:gd name="connsiteY275" fmla="*/ 1214247 h 1783175"/>
                  <a:gd name="connsiteX276" fmla="*/ 25908 w 2278094"/>
                  <a:gd name="connsiteY276" fmla="*/ 1226439 h 1783175"/>
                  <a:gd name="connsiteX277" fmla="*/ 26194 w 2278094"/>
                  <a:gd name="connsiteY277" fmla="*/ 1218914 h 1783175"/>
                  <a:gd name="connsiteX278" fmla="*/ 27718 w 2278094"/>
                  <a:gd name="connsiteY278" fmla="*/ 1252728 h 1783175"/>
                  <a:gd name="connsiteX279" fmla="*/ 27337 w 2278094"/>
                  <a:gd name="connsiteY279" fmla="*/ 1252728 h 1783175"/>
                  <a:gd name="connsiteX280" fmla="*/ 26003 w 2278094"/>
                  <a:gd name="connsiteY280" fmla="*/ 1250537 h 1783175"/>
                  <a:gd name="connsiteX281" fmla="*/ 26003 w 2278094"/>
                  <a:gd name="connsiteY281" fmla="*/ 1264634 h 1783175"/>
                  <a:gd name="connsiteX282" fmla="*/ 20955 w 2278094"/>
                  <a:gd name="connsiteY282" fmla="*/ 1259967 h 1783175"/>
                  <a:gd name="connsiteX283" fmla="*/ 20479 w 2278094"/>
                  <a:gd name="connsiteY283" fmla="*/ 1261872 h 1783175"/>
                  <a:gd name="connsiteX284" fmla="*/ 22765 w 2278094"/>
                  <a:gd name="connsiteY284" fmla="*/ 1270254 h 1783175"/>
                  <a:gd name="connsiteX285" fmla="*/ 20003 w 2278094"/>
                  <a:gd name="connsiteY285" fmla="*/ 1265873 h 1783175"/>
                  <a:gd name="connsiteX286" fmla="*/ 16383 w 2278094"/>
                  <a:gd name="connsiteY286" fmla="*/ 1259396 h 1783175"/>
                  <a:gd name="connsiteX287" fmla="*/ 17335 w 2278094"/>
                  <a:gd name="connsiteY287" fmla="*/ 1279589 h 1783175"/>
                  <a:gd name="connsiteX288" fmla="*/ 20479 w 2278094"/>
                  <a:gd name="connsiteY288" fmla="*/ 1269968 h 1783175"/>
                  <a:gd name="connsiteX289" fmla="*/ 20479 w 2278094"/>
                  <a:gd name="connsiteY289" fmla="*/ 1271969 h 1783175"/>
                  <a:gd name="connsiteX290" fmla="*/ 22289 w 2278094"/>
                  <a:gd name="connsiteY290" fmla="*/ 1274255 h 1783175"/>
                  <a:gd name="connsiteX291" fmla="*/ 23717 w 2278094"/>
                  <a:gd name="connsiteY291" fmla="*/ 1282446 h 1783175"/>
                  <a:gd name="connsiteX292" fmla="*/ 24194 w 2278094"/>
                  <a:gd name="connsiteY292" fmla="*/ 1274445 h 1783175"/>
                  <a:gd name="connsiteX293" fmla="*/ 25146 w 2278094"/>
                  <a:gd name="connsiteY293" fmla="*/ 1274540 h 1783175"/>
                  <a:gd name="connsiteX294" fmla="*/ 28194 w 2278094"/>
                  <a:gd name="connsiteY294" fmla="*/ 1260824 h 1783175"/>
                  <a:gd name="connsiteX295" fmla="*/ 28861 w 2278094"/>
                  <a:gd name="connsiteY295" fmla="*/ 1275398 h 1783175"/>
                  <a:gd name="connsiteX296" fmla="*/ 26480 w 2278094"/>
                  <a:gd name="connsiteY296" fmla="*/ 1284065 h 1783175"/>
                  <a:gd name="connsiteX297" fmla="*/ 22669 w 2278094"/>
                  <a:gd name="connsiteY297" fmla="*/ 1297019 h 1783175"/>
                  <a:gd name="connsiteX298" fmla="*/ 14669 w 2278094"/>
                  <a:gd name="connsiteY298" fmla="*/ 1327214 h 1783175"/>
                  <a:gd name="connsiteX299" fmla="*/ 11906 w 2278094"/>
                  <a:gd name="connsiteY299" fmla="*/ 1336929 h 1783175"/>
                  <a:gd name="connsiteX300" fmla="*/ 5048 w 2278094"/>
                  <a:gd name="connsiteY300" fmla="*/ 1368171 h 1783175"/>
                  <a:gd name="connsiteX301" fmla="*/ 7810 w 2278094"/>
                  <a:gd name="connsiteY301" fmla="*/ 1364552 h 1783175"/>
                  <a:gd name="connsiteX302" fmla="*/ 7334 w 2278094"/>
                  <a:gd name="connsiteY302" fmla="*/ 1358456 h 1783175"/>
                  <a:gd name="connsiteX303" fmla="*/ 9620 w 2278094"/>
                  <a:gd name="connsiteY303" fmla="*/ 1362742 h 1783175"/>
                  <a:gd name="connsiteX304" fmla="*/ 10954 w 2278094"/>
                  <a:gd name="connsiteY304" fmla="*/ 1358932 h 1783175"/>
                  <a:gd name="connsiteX305" fmla="*/ 12287 w 2278094"/>
                  <a:gd name="connsiteY305" fmla="*/ 1353122 h 1783175"/>
                  <a:gd name="connsiteX306" fmla="*/ 18193 w 2278094"/>
                  <a:gd name="connsiteY306" fmla="*/ 1337882 h 1783175"/>
                  <a:gd name="connsiteX307" fmla="*/ 20955 w 2278094"/>
                  <a:gd name="connsiteY307" fmla="*/ 1328166 h 1783175"/>
                  <a:gd name="connsiteX308" fmla="*/ 20955 w 2278094"/>
                  <a:gd name="connsiteY308" fmla="*/ 1325213 h 1783175"/>
                  <a:gd name="connsiteX309" fmla="*/ 24765 w 2278094"/>
                  <a:gd name="connsiteY309" fmla="*/ 1325499 h 1783175"/>
                  <a:gd name="connsiteX310" fmla="*/ 23622 w 2278094"/>
                  <a:gd name="connsiteY310" fmla="*/ 1328547 h 1783175"/>
                  <a:gd name="connsiteX311" fmla="*/ 22669 w 2278094"/>
                  <a:gd name="connsiteY311" fmla="*/ 1328452 h 1783175"/>
                  <a:gd name="connsiteX312" fmla="*/ 22193 w 2278094"/>
                  <a:gd name="connsiteY312" fmla="*/ 1330452 h 1783175"/>
                  <a:gd name="connsiteX313" fmla="*/ 18574 w 2278094"/>
                  <a:gd name="connsiteY313" fmla="*/ 1341977 h 1783175"/>
                  <a:gd name="connsiteX314" fmla="*/ 15811 w 2278094"/>
                  <a:gd name="connsiteY314" fmla="*/ 1351693 h 1783175"/>
                  <a:gd name="connsiteX315" fmla="*/ 14002 w 2278094"/>
                  <a:gd name="connsiteY315" fmla="*/ 1369505 h 1783175"/>
                  <a:gd name="connsiteX316" fmla="*/ 28766 w 2278094"/>
                  <a:gd name="connsiteY316" fmla="*/ 1341882 h 1783175"/>
                  <a:gd name="connsiteX317" fmla="*/ 28766 w 2278094"/>
                  <a:gd name="connsiteY317" fmla="*/ 1358265 h 1783175"/>
                  <a:gd name="connsiteX318" fmla="*/ 25813 w 2278094"/>
                  <a:gd name="connsiteY318" fmla="*/ 1367123 h 1783175"/>
                  <a:gd name="connsiteX319" fmla="*/ 22669 w 2278094"/>
                  <a:gd name="connsiteY319" fmla="*/ 1376744 h 1783175"/>
                  <a:gd name="connsiteX320" fmla="*/ 19050 w 2278094"/>
                  <a:gd name="connsiteY320" fmla="*/ 1396365 h 1783175"/>
                  <a:gd name="connsiteX321" fmla="*/ 20383 w 2278094"/>
                  <a:gd name="connsiteY321" fmla="*/ 1400556 h 1783175"/>
                  <a:gd name="connsiteX322" fmla="*/ 22193 w 2278094"/>
                  <a:gd name="connsiteY322" fmla="*/ 1400842 h 1783175"/>
                  <a:gd name="connsiteX323" fmla="*/ 24479 w 2278094"/>
                  <a:gd name="connsiteY323" fmla="*/ 1391126 h 1783175"/>
                  <a:gd name="connsiteX324" fmla="*/ 26289 w 2278094"/>
                  <a:gd name="connsiteY324" fmla="*/ 1389317 h 1783175"/>
                  <a:gd name="connsiteX325" fmla="*/ 28766 w 2278094"/>
                  <a:gd name="connsiteY325" fmla="*/ 1375315 h 1783175"/>
                  <a:gd name="connsiteX326" fmla="*/ 28766 w 2278094"/>
                  <a:gd name="connsiteY326" fmla="*/ 1397699 h 1783175"/>
                  <a:gd name="connsiteX327" fmla="*/ 26670 w 2278094"/>
                  <a:gd name="connsiteY327" fmla="*/ 1397032 h 1783175"/>
                  <a:gd name="connsiteX328" fmla="*/ 28766 w 2278094"/>
                  <a:gd name="connsiteY328" fmla="*/ 1402652 h 1783175"/>
                  <a:gd name="connsiteX329" fmla="*/ 28766 w 2278094"/>
                  <a:gd name="connsiteY329" fmla="*/ 1410557 h 1783175"/>
                  <a:gd name="connsiteX330" fmla="*/ 28289 w 2278094"/>
                  <a:gd name="connsiteY330" fmla="*/ 1409129 h 1783175"/>
                  <a:gd name="connsiteX331" fmla="*/ 26194 w 2278094"/>
                  <a:gd name="connsiteY331" fmla="*/ 1419225 h 1783175"/>
                  <a:gd name="connsiteX332" fmla="*/ 14192 w 2278094"/>
                  <a:gd name="connsiteY332" fmla="*/ 1417796 h 1783175"/>
                  <a:gd name="connsiteX333" fmla="*/ 22003 w 2278094"/>
                  <a:gd name="connsiteY333" fmla="*/ 1428083 h 1783175"/>
                  <a:gd name="connsiteX334" fmla="*/ 16097 w 2278094"/>
                  <a:gd name="connsiteY334" fmla="*/ 1429512 h 1783175"/>
                  <a:gd name="connsiteX335" fmla="*/ 14478 w 2278094"/>
                  <a:gd name="connsiteY335" fmla="*/ 1430655 h 1783175"/>
                  <a:gd name="connsiteX336" fmla="*/ 16097 w 2278094"/>
                  <a:gd name="connsiteY336" fmla="*/ 1434751 h 1783175"/>
                  <a:gd name="connsiteX337" fmla="*/ 19145 w 2278094"/>
                  <a:gd name="connsiteY337" fmla="*/ 1436846 h 1783175"/>
                  <a:gd name="connsiteX338" fmla="*/ 19907 w 2278094"/>
                  <a:gd name="connsiteY338" fmla="*/ 1435894 h 1783175"/>
                  <a:gd name="connsiteX339" fmla="*/ 28861 w 2278094"/>
                  <a:gd name="connsiteY339" fmla="*/ 1429131 h 1783175"/>
                  <a:gd name="connsiteX340" fmla="*/ 28861 w 2278094"/>
                  <a:gd name="connsiteY340" fmla="*/ 1509522 h 1783175"/>
                  <a:gd name="connsiteX341" fmla="*/ 38957 w 2278094"/>
                  <a:gd name="connsiteY341" fmla="*/ 1490758 h 1783175"/>
                  <a:gd name="connsiteX342" fmla="*/ 38957 w 2278094"/>
                  <a:gd name="connsiteY342" fmla="*/ 1757458 h 1783175"/>
                  <a:gd name="connsiteX343" fmla="*/ 205835 w 2278094"/>
                  <a:gd name="connsiteY343" fmla="*/ 1733550 h 1783175"/>
                  <a:gd name="connsiteX344" fmla="*/ 368141 w 2278094"/>
                  <a:gd name="connsiteY344" fmla="*/ 1752219 h 1783175"/>
                  <a:gd name="connsiteX345" fmla="*/ 411099 w 2278094"/>
                  <a:gd name="connsiteY345" fmla="*/ 1758791 h 1783175"/>
                  <a:gd name="connsiteX346" fmla="*/ 422815 w 2278094"/>
                  <a:gd name="connsiteY346" fmla="*/ 1760030 h 1783175"/>
                  <a:gd name="connsiteX347" fmla="*/ 504539 w 2278094"/>
                  <a:gd name="connsiteY347" fmla="*/ 1783175 h 1783175"/>
                  <a:gd name="connsiteX348" fmla="*/ 768001 w 2278094"/>
                  <a:gd name="connsiteY348" fmla="*/ 1783175 h 1783175"/>
                  <a:gd name="connsiteX349" fmla="*/ 807053 w 2278094"/>
                  <a:gd name="connsiteY349" fmla="*/ 1783175 h 1783175"/>
                  <a:gd name="connsiteX350" fmla="*/ 1644968 w 2278094"/>
                  <a:gd name="connsiteY350" fmla="*/ 1783175 h 1783175"/>
                  <a:gd name="connsiteX351" fmla="*/ 1785461 w 2278094"/>
                  <a:gd name="connsiteY351" fmla="*/ 1766888 h 1783175"/>
                  <a:gd name="connsiteX352" fmla="*/ 1866138 w 2278094"/>
                  <a:gd name="connsiteY352" fmla="*/ 1783175 h 1783175"/>
                  <a:gd name="connsiteX353" fmla="*/ 2256758 w 2278094"/>
                  <a:gd name="connsiteY353" fmla="*/ 1783175 h 1783175"/>
                  <a:gd name="connsiteX354" fmla="*/ 2256758 w 2278094"/>
                  <a:gd name="connsiteY354" fmla="*/ 1609630 h 1783175"/>
                  <a:gd name="connsiteX355" fmla="*/ 2240375 w 2278094"/>
                  <a:gd name="connsiteY355" fmla="*/ 1563815 h 1783175"/>
                  <a:gd name="connsiteX356" fmla="*/ 2232755 w 2278094"/>
                  <a:gd name="connsiteY356" fmla="*/ 1520190 h 1783175"/>
                  <a:gd name="connsiteX357" fmla="*/ 2244852 w 2278094"/>
                  <a:gd name="connsiteY357" fmla="*/ 1541621 h 1783175"/>
                  <a:gd name="connsiteX358" fmla="*/ 2242852 w 2278094"/>
                  <a:gd name="connsiteY358" fmla="*/ 1529048 h 1783175"/>
                  <a:gd name="connsiteX359" fmla="*/ 2239804 w 2278094"/>
                  <a:gd name="connsiteY359" fmla="*/ 1531239 h 1783175"/>
                  <a:gd name="connsiteX360" fmla="*/ 2241804 w 2278094"/>
                  <a:gd name="connsiteY360" fmla="*/ 1520666 h 1783175"/>
                  <a:gd name="connsiteX361" fmla="*/ 2239804 w 2278094"/>
                  <a:gd name="connsiteY361" fmla="*/ 1514380 h 1783175"/>
                  <a:gd name="connsiteX362" fmla="*/ 2236851 w 2278094"/>
                  <a:gd name="connsiteY362" fmla="*/ 1508189 h 1783175"/>
                  <a:gd name="connsiteX363" fmla="*/ 2231041 w 2278094"/>
                  <a:gd name="connsiteY363" fmla="*/ 1490282 h 1783175"/>
                  <a:gd name="connsiteX364" fmla="*/ 2231327 w 2278094"/>
                  <a:gd name="connsiteY364" fmla="*/ 1479328 h 1783175"/>
                  <a:gd name="connsiteX365" fmla="*/ 2235899 w 2278094"/>
                  <a:gd name="connsiteY365" fmla="*/ 1491329 h 1783175"/>
                  <a:gd name="connsiteX366" fmla="*/ 2244852 w 2278094"/>
                  <a:gd name="connsiteY366" fmla="*/ 1499616 h 1783175"/>
                  <a:gd name="connsiteX367" fmla="*/ 2235232 w 2278094"/>
                  <a:gd name="connsiteY367" fmla="*/ 1447419 h 1783175"/>
                  <a:gd name="connsiteX368" fmla="*/ 2238470 w 2278094"/>
                  <a:gd name="connsiteY368" fmla="*/ 1431512 h 1783175"/>
                  <a:gd name="connsiteX369" fmla="*/ 2243042 w 2278094"/>
                  <a:gd name="connsiteY369" fmla="*/ 1444943 h 1783175"/>
                  <a:gd name="connsiteX370" fmla="*/ 2247995 w 2278094"/>
                  <a:gd name="connsiteY370" fmla="*/ 1459611 h 1783175"/>
                  <a:gd name="connsiteX371" fmla="*/ 2257901 w 2278094"/>
                  <a:gd name="connsiteY371" fmla="*/ 1476280 h 1783175"/>
                  <a:gd name="connsiteX372" fmla="*/ 2259902 w 2278094"/>
                  <a:gd name="connsiteY372" fmla="*/ 1469898 h 1783175"/>
                  <a:gd name="connsiteX373" fmla="*/ 2259902 w 2278094"/>
                  <a:gd name="connsiteY373" fmla="*/ 1461516 h 1783175"/>
                  <a:gd name="connsiteX374" fmla="*/ 2254949 w 2278094"/>
                  <a:gd name="connsiteY374" fmla="*/ 1451039 h 1783175"/>
                  <a:gd name="connsiteX375" fmla="*/ 2253996 w 2278094"/>
                  <a:gd name="connsiteY375" fmla="*/ 1442657 h 1783175"/>
                  <a:gd name="connsiteX376" fmla="*/ 2245043 w 2278094"/>
                  <a:gd name="connsiteY376" fmla="*/ 1425988 h 1783175"/>
                  <a:gd name="connsiteX377" fmla="*/ 2240471 w 2278094"/>
                  <a:gd name="connsiteY377" fmla="*/ 1421797 h 1783175"/>
                  <a:gd name="connsiteX378" fmla="*/ 2264855 w 2278094"/>
                  <a:gd name="connsiteY378" fmla="*/ 1298353 h 1783175"/>
                  <a:gd name="connsiteX379" fmla="*/ 2258092 w 2278094"/>
                  <a:gd name="connsiteY379" fmla="*/ 1044797 h 1783175"/>
                  <a:gd name="connsiteX380" fmla="*/ 2261140 w 2278094"/>
                  <a:gd name="connsiteY380" fmla="*/ 1056704 h 1783175"/>
                  <a:gd name="connsiteX381" fmla="*/ 2266093 w 2278094"/>
                  <a:gd name="connsiteY381" fmla="*/ 1074420 h 1783175"/>
                  <a:gd name="connsiteX382" fmla="*/ 2276094 w 2278094"/>
                  <a:gd name="connsiteY382" fmla="*/ 1094613 h 1783175"/>
                  <a:gd name="connsiteX383" fmla="*/ 2278095 w 2278094"/>
                  <a:gd name="connsiteY383" fmla="*/ 1086898 h 1783175"/>
                  <a:gd name="connsiteX384" fmla="*/ 2278095 w 2278094"/>
                  <a:gd name="connsiteY384" fmla="*/ 1076706 h 1783175"/>
                  <a:gd name="connsiteX385" fmla="*/ 2273141 w 2278094"/>
                  <a:gd name="connsiteY385" fmla="*/ 1064038 h 1783175"/>
                  <a:gd name="connsiteX386" fmla="*/ 28670 w 2278094"/>
                  <a:gd name="connsiteY386" fmla="*/ 1338263 h 1783175"/>
                  <a:gd name="connsiteX387" fmla="*/ 24098 w 2278094"/>
                  <a:gd name="connsiteY387" fmla="*/ 1347692 h 1783175"/>
                  <a:gd name="connsiteX388" fmla="*/ 23146 w 2278094"/>
                  <a:gd name="connsiteY388" fmla="*/ 1347597 h 1783175"/>
                  <a:gd name="connsiteX389" fmla="*/ 17717 w 2278094"/>
                  <a:gd name="connsiteY389" fmla="*/ 1356932 h 1783175"/>
                  <a:gd name="connsiteX390" fmla="*/ 20860 w 2278094"/>
                  <a:gd name="connsiteY390" fmla="*/ 1347311 h 1783175"/>
                  <a:gd name="connsiteX391" fmla="*/ 22193 w 2278094"/>
                  <a:gd name="connsiteY391" fmla="*/ 1339501 h 1783175"/>
                  <a:gd name="connsiteX392" fmla="*/ 23527 w 2278094"/>
                  <a:gd name="connsiteY392" fmla="*/ 1335596 h 1783175"/>
                  <a:gd name="connsiteX393" fmla="*/ 25813 w 2278094"/>
                  <a:gd name="connsiteY393" fmla="*/ 1331881 h 1783175"/>
                  <a:gd name="connsiteX394" fmla="*/ 28289 w 2278094"/>
                  <a:gd name="connsiteY394" fmla="*/ 1325023 h 1783175"/>
                  <a:gd name="connsiteX395" fmla="*/ 29242 w 2278094"/>
                  <a:gd name="connsiteY395" fmla="*/ 1325880 h 1783175"/>
                  <a:gd name="connsiteX396" fmla="*/ 29242 w 2278094"/>
                  <a:gd name="connsiteY396" fmla="*/ 1334548 h 1783175"/>
                  <a:gd name="connsiteX397" fmla="*/ 28575 w 2278094"/>
                  <a:gd name="connsiteY397" fmla="*/ 1336358 h 1783175"/>
                  <a:gd name="connsiteX398" fmla="*/ 28575 w 2278094"/>
                  <a:gd name="connsiteY398" fmla="*/ 1338358 h 1783175"/>
                  <a:gd name="connsiteX399" fmla="*/ 1172813 w 2278094"/>
                  <a:gd name="connsiteY399" fmla="*/ 32671 h 1783175"/>
                  <a:gd name="connsiteX400" fmla="*/ 1521905 w 2278094"/>
                  <a:gd name="connsiteY400" fmla="*/ 32671 h 1783175"/>
                  <a:gd name="connsiteX401" fmla="*/ 1238250 w 2278094"/>
                  <a:gd name="connsiteY401" fmla="*/ 45244 h 1783175"/>
                  <a:gd name="connsiteX402" fmla="*/ 1172813 w 2278094"/>
                  <a:gd name="connsiteY402" fmla="*/ 32671 h 1783175"/>
                  <a:gd name="connsiteX403" fmla="*/ 2243709 w 2278094"/>
                  <a:gd name="connsiteY403" fmla="*/ 781050 h 1783175"/>
                  <a:gd name="connsiteX404" fmla="*/ 2243709 w 2278094"/>
                  <a:gd name="connsiteY404" fmla="*/ 786098 h 1783175"/>
                  <a:gd name="connsiteX405" fmla="*/ 2248662 w 2278094"/>
                  <a:gd name="connsiteY405" fmla="*/ 816578 h 1783175"/>
                  <a:gd name="connsiteX406" fmla="*/ 2243709 w 2278094"/>
                  <a:gd name="connsiteY406" fmla="*/ 798862 h 1783175"/>
                  <a:gd name="connsiteX407" fmla="*/ 2239804 w 2278094"/>
                  <a:gd name="connsiteY407" fmla="*/ 791718 h 1783175"/>
                  <a:gd name="connsiteX408" fmla="*/ 2241899 w 2278094"/>
                  <a:gd name="connsiteY408" fmla="*/ 768382 h 1783175"/>
                  <a:gd name="connsiteX409" fmla="*/ 2243709 w 2278094"/>
                  <a:gd name="connsiteY409" fmla="*/ 781050 h 1783175"/>
                  <a:gd name="connsiteX410" fmla="*/ 2239613 w 2278094"/>
                  <a:gd name="connsiteY410" fmla="*/ 1483900 h 1783175"/>
                  <a:gd name="connsiteX411" fmla="*/ 2234660 w 2278094"/>
                  <a:gd name="connsiteY411" fmla="*/ 1469231 h 1783175"/>
                  <a:gd name="connsiteX412" fmla="*/ 2232470 w 2278094"/>
                  <a:gd name="connsiteY412" fmla="*/ 1467041 h 1783175"/>
                  <a:gd name="connsiteX413" fmla="*/ 2232851 w 2278094"/>
                  <a:gd name="connsiteY413" fmla="*/ 1462183 h 1783175"/>
                  <a:gd name="connsiteX414" fmla="*/ 2234565 w 2278094"/>
                  <a:gd name="connsiteY414" fmla="*/ 1453325 h 1783175"/>
                  <a:gd name="connsiteX415" fmla="*/ 2234756 w 2278094"/>
                  <a:gd name="connsiteY415" fmla="*/ 1454468 h 1783175"/>
                  <a:gd name="connsiteX416" fmla="*/ 2234756 w 2278094"/>
                  <a:gd name="connsiteY416" fmla="*/ 1458659 h 1783175"/>
                  <a:gd name="connsiteX417" fmla="*/ 2239709 w 2278094"/>
                  <a:gd name="connsiteY417" fmla="*/ 1483805 h 1783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</a:cxnLst>
                <a:rect l="l" t="t" r="r" b="b"/>
                <a:pathLst>
                  <a:path w="2278094" h="1783175">
                    <a:moveTo>
                      <a:pt x="2273903" y="1062895"/>
                    </a:moveTo>
                    <a:cubicBezTo>
                      <a:pt x="2273141" y="1060704"/>
                      <a:pt x="2272856" y="1057180"/>
                      <a:pt x="2272951" y="1052703"/>
                    </a:cubicBezTo>
                    <a:cubicBezTo>
                      <a:pt x="2269903" y="1041845"/>
                      <a:pt x="2265140" y="1042892"/>
                      <a:pt x="2263997" y="1032510"/>
                    </a:cubicBezTo>
                    <a:cubicBezTo>
                      <a:pt x="2257044" y="1031462"/>
                      <a:pt x="2256949" y="1013079"/>
                      <a:pt x="2253520" y="1003173"/>
                    </a:cubicBezTo>
                    <a:cubicBezTo>
                      <a:pt x="2251043" y="985171"/>
                      <a:pt x="2248757" y="967264"/>
                      <a:pt x="2246662" y="949262"/>
                    </a:cubicBezTo>
                    <a:cubicBezTo>
                      <a:pt x="2246853" y="949071"/>
                      <a:pt x="2246948" y="948880"/>
                      <a:pt x="2247138" y="948880"/>
                    </a:cubicBezTo>
                    <a:cubicBezTo>
                      <a:pt x="2247138" y="948023"/>
                      <a:pt x="2247138" y="947166"/>
                      <a:pt x="2247138" y="946309"/>
                    </a:cubicBezTo>
                    <a:cubicBezTo>
                      <a:pt x="2246853" y="946309"/>
                      <a:pt x="2246566" y="946309"/>
                      <a:pt x="2246281" y="946309"/>
                    </a:cubicBezTo>
                    <a:cubicBezTo>
                      <a:pt x="2243233" y="920020"/>
                      <a:pt x="2240756" y="893826"/>
                      <a:pt x="2239518" y="867537"/>
                    </a:cubicBezTo>
                    <a:cubicBezTo>
                      <a:pt x="2241042" y="867537"/>
                      <a:pt x="2242280" y="868109"/>
                      <a:pt x="2243138" y="869918"/>
                    </a:cubicBezTo>
                    <a:cubicBezTo>
                      <a:pt x="2244376" y="870013"/>
                      <a:pt x="2244566" y="873157"/>
                      <a:pt x="2246090" y="872395"/>
                    </a:cubicBezTo>
                    <a:cubicBezTo>
                      <a:pt x="2246376" y="872014"/>
                      <a:pt x="2246757" y="871728"/>
                      <a:pt x="2247043" y="871347"/>
                    </a:cubicBezTo>
                    <a:cubicBezTo>
                      <a:pt x="2247805" y="873062"/>
                      <a:pt x="2248472" y="874776"/>
                      <a:pt x="2249329" y="876395"/>
                    </a:cubicBezTo>
                    <a:cubicBezTo>
                      <a:pt x="2249138" y="879920"/>
                      <a:pt x="2249234" y="884015"/>
                      <a:pt x="2247043" y="882491"/>
                    </a:cubicBezTo>
                    <a:cubicBezTo>
                      <a:pt x="2245614" y="885634"/>
                      <a:pt x="2251329" y="891826"/>
                      <a:pt x="2255044" y="889921"/>
                    </a:cubicBezTo>
                    <a:cubicBezTo>
                      <a:pt x="2254663" y="887540"/>
                      <a:pt x="2254187" y="885539"/>
                      <a:pt x="2253710" y="883634"/>
                    </a:cubicBezTo>
                    <a:cubicBezTo>
                      <a:pt x="2253996" y="884111"/>
                      <a:pt x="2254282" y="884682"/>
                      <a:pt x="2254663" y="885158"/>
                    </a:cubicBezTo>
                    <a:cubicBezTo>
                      <a:pt x="2254091" y="879920"/>
                      <a:pt x="2252186" y="877919"/>
                      <a:pt x="2252663" y="869918"/>
                    </a:cubicBezTo>
                    <a:cubicBezTo>
                      <a:pt x="2251234" y="869347"/>
                      <a:pt x="2250948" y="871538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50091" y="872204"/>
                      <a:pt x="2250091" y="872204"/>
                      <a:pt x="2250091" y="872204"/>
                    </a:cubicBezTo>
                    <a:cubicBezTo>
                      <a:pt x="2249996" y="872300"/>
                      <a:pt x="2249805" y="872490"/>
                      <a:pt x="2249710" y="872490"/>
                    </a:cubicBezTo>
                    <a:cubicBezTo>
                      <a:pt x="2250472" y="871823"/>
                      <a:pt x="2250567" y="869633"/>
                      <a:pt x="2250567" y="867251"/>
                    </a:cubicBezTo>
                    <a:cubicBezTo>
                      <a:pt x="2251615" y="865823"/>
                      <a:pt x="2252472" y="864203"/>
                      <a:pt x="2253139" y="861917"/>
                    </a:cubicBezTo>
                    <a:cubicBezTo>
                      <a:pt x="2253139" y="857822"/>
                      <a:pt x="2252186" y="856964"/>
                      <a:pt x="2251043" y="857059"/>
                    </a:cubicBezTo>
                    <a:cubicBezTo>
                      <a:pt x="2250472" y="855631"/>
                      <a:pt x="2249900" y="854488"/>
                      <a:pt x="2249710" y="852107"/>
                    </a:cubicBezTo>
                    <a:cubicBezTo>
                      <a:pt x="2249043" y="850583"/>
                      <a:pt x="2248472" y="849059"/>
                      <a:pt x="2247900" y="847439"/>
                    </a:cubicBezTo>
                    <a:cubicBezTo>
                      <a:pt x="2248567" y="842772"/>
                      <a:pt x="2249329" y="837438"/>
                      <a:pt x="2249138" y="828866"/>
                    </a:cubicBezTo>
                    <a:cubicBezTo>
                      <a:pt x="2248853" y="828866"/>
                      <a:pt x="2248662" y="828675"/>
                      <a:pt x="2248376" y="828675"/>
                    </a:cubicBezTo>
                    <a:cubicBezTo>
                      <a:pt x="2246948" y="831247"/>
                      <a:pt x="2245519" y="833819"/>
                      <a:pt x="2244090" y="836390"/>
                    </a:cubicBezTo>
                    <a:cubicBezTo>
                      <a:pt x="2242090" y="829151"/>
                      <a:pt x="2240375" y="820960"/>
                      <a:pt x="2238851" y="812387"/>
                    </a:cubicBezTo>
                    <a:cubicBezTo>
                      <a:pt x="2238947" y="808387"/>
                      <a:pt x="2239232" y="804386"/>
                      <a:pt x="2239423" y="800386"/>
                    </a:cubicBezTo>
                    <a:cubicBezTo>
                      <a:pt x="2239899" y="803148"/>
                      <a:pt x="2240280" y="806196"/>
                      <a:pt x="2240756" y="809054"/>
                    </a:cubicBezTo>
                    <a:cubicBezTo>
                      <a:pt x="2243423" y="811530"/>
                      <a:pt x="2244090" y="819245"/>
                      <a:pt x="2245709" y="824198"/>
                    </a:cubicBezTo>
                    <a:cubicBezTo>
                      <a:pt x="2252853" y="818959"/>
                      <a:pt x="2251139" y="826865"/>
                      <a:pt x="2254663" y="834200"/>
                    </a:cubicBezTo>
                    <a:cubicBezTo>
                      <a:pt x="2253901" y="807244"/>
                      <a:pt x="2248376" y="784003"/>
                      <a:pt x="2242661" y="762000"/>
                    </a:cubicBezTo>
                    <a:cubicBezTo>
                      <a:pt x="2243423" y="755999"/>
                      <a:pt x="2244281" y="749999"/>
                      <a:pt x="2245233" y="743998"/>
                    </a:cubicBezTo>
                    <a:cubicBezTo>
                      <a:pt x="2248186" y="750856"/>
                      <a:pt x="2250853" y="758476"/>
                      <a:pt x="2252758" y="768096"/>
                    </a:cubicBezTo>
                    <a:cubicBezTo>
                      <a:pt x="2256473" y="760476"/>
                      <a:pt x="2257330" y="777240"/>
                      <a:pt x="2257711" y="785813"/>
                    </a:cubicBezTo>
                    <a:cubicBezTo>
                      <a:pt x="2263712" y="785717"/>
                      <a:pt x="2265712" y="795909"/>
                      <a:pt x="2267712" y="806005"/>
                    </a:cubicBezTo>
                    <a:cubicBezTo>
                      <a:pt x="2269141" y="805339"/>
                      <a:pt x="2268093" y="798386"/>
                      <a:pt x="2269712" y="798290"/>
                    </a:cubicBezTo>
                    <a:cubicBezTo>
                      <a:pt x="2269712" y="794861"/>
                      <a:pt x="2269712" y="791528"/>
                      <a:pt x="2269712" y="788099"/>
                    </a:cubicBezTo>
                    <a:cubicBezTo>
                      <a:pt x="2267617" y="784860"/>
                      <a:pt x="2264664" y="784193"/>
                      <a:pt x="2264759" y="775430"/>
                    </a:cubicBezTo>
                    <a:cubicBezTo>
                      <a:pt x="2263997" y="773240"/>
                      <a:pt x="2263712" y="769715"/>
                      <a:pt x="2263807" y="765238"/>
                    </a:cubicBezTo>
                    <a:cubicBezTo>
                      <a:pt x="2260759" y="754380"/>
                      <a:pt x="2255996" y="755428"/>
                      <a:pt x="2254853" y="745046"/>
                    </a:cubicBezTo>
                    <a:cubicBezTo>
                      <a:pt x="2250758" y="744474"/>
                      <a:pt x="2249043" y="737711"/>
                      <a:pt x="2247614" y="730282"/>
                    </a:cubicBezTo>
                    <a:cubicBezTo>
                      <a:pt x="2251043" y="712375"/>
                      <a:pt x="2255425" y="694563"/>
                      <a:pt x="2261140" y="676751"/>
                    </a:cubicBezTo>
                    <a:cubicBezTo>
                      <a:pt x="2266188" y="661035"/>
                      <a:pt x="2256568" y="649319"/>
                      <a:pt x="2242757" y="643700"/>
                    </a:cubicBezTo>
                    <a:cubicBezTo>
                      <a:pt x="2247138" y="625030"/>
                      <a:pt x="2251996" y="606552"/>
                      <a:pt x="2257425" y="588074"/>
                    </a:cubicBezTo>
                    <a:lnTo>
                      <a:pt x="2257425" y="281750"/>
                    </a:lnTo>
                    <a:cubicBezTo>
                      <a:pt x="2251520" y="256889"/>
                      <a:pt x="2252186" y="231267"/>
                      <a:pt x="2257425" y="206597"/>
                    </a:cubicBezTo>
                    <a:lnTo>
                      <a:pt x="2257425" y="13145"/>
                    </a:lnTo>
                    <a:lnTo>
                      <a:pt x="2210467" y="13145"/>
                    </a:lnTo>
                    <a:cubicBezTo>
                      <a:pt x="2178939" y="38862"/>
                      <a:pt x="2139887" y="54197"/>
                      <a:pt x="2100072" y="51911"/>
                    </a:cubicBezTo>
                    <a:cubicBezTo>
                      <a:pt x="1990630" y="45529"/>
                      <a:pt x="1882521" y="46768"/>
                      <a:pt x="1774127" y="32575"/>
                    </a:cubicBezTo>
                    <a:lnTo>
                      <a:pt x="2047208" y="32575"/>
                    </a:lnTo>
                    <a:cubicBezTo>
                      <a:pt x="2020443" y="28289"/>
                      <a:pt x="1994630" y="22289"/>
                      <a:pt x="1970056" y="14478"/>
                    </a:cubicBezTo>
                    <a:lnTo>
                      <a:pt x="1692021" y="14669"/>
                    </a:lnTo>
                    <a:cubicBezTo>
                      <a:pt x="1690973" y="14192"/>
                      <a:pt x="1689830" y="13716"/>
                      <a:pt x="1688783" y="13240"/>
                    </a:cubicBezTo>
                    <a:lnTo>
                      <a:pt x="1648492" y="13240"/>
                    </a:lnTo>
                    <a:cubicBezTo>
                      <a:pt x="1647444" y="13811"/>
                      <a:pt x="1646301" y="14192"/>
                      <a:pt x="1645253" y="14764"/>
                    </a:cubicBezTo>
                    <a:lnTo>
                      <a:pt x="1384078" y="14954"/>
                    </a:lnTo>
                    <a:cubicBezTo>
                      <a:pt x="1385126" y="14764"/>
                      <a:pt x="1385602" y="14383"/>
                      <a:pt x="1384745" y="13621"/>
                    </a:cubicBezTo>
                    <a:cubicBezTo>
                      <a:pt x="1381982" y="13621"/>
                      <a:pt x="1379125" y="13621"/>
                      <a:pt x="1376363" y="13621"/>
                    </a:cubicBezTo>
                    <a:cubicBezTo>
                      <a:pt x="1375410" y="13621"/>
                      <a:pt x="1374458" y="13621"/>
                      <a:pt x="1373600" y="13621"/>
                    </a:cubicBezTo>
                    <a:cubicBezTo>
                      <a:pt x="1375601" y="11335"/>
                      <a:pt x="1368743" y="11430"/>
                      <a:pt x="1370743" y="9144"/>
                    </a:cubicBezTo>
                    <a:cubicBezTo>
                      <a:pt x="1364171" y="8858"/>
                      <a:pt x="1358741" y="8287"/>
                      <a:pt x="1356741" y="6858"/>
                    </a:cubicBezTo>
                    <a:cubicBezTo>
                      <a:pt x="1352741" y="6858"/>
                      <a:pt x="1348835" y="6668"/>
                      <a:pt x="1348359" y="7525"/>
                    </a:cubicBezTo>
                    <a:cubicBezTo>
                      <a:pt x="1357979" y="9430"/>
                      <a:pt x="1365218" y="12002"/>
                      <a:pt x="1370743" y="15050"/>
                    </a:cubicBezTo>
                    <a:lnTo>
                      <a:pt x="1257776" y="15050"/>
                    </a:lnTo>
                    <a:cubicBezTo>
                      <a:pt x="1190244" y="9620"/>
                      <a:pt x="1122617" y="5810"/>
                      <a:pt x="1054703" y="7525"/>
                    </a:cubicBezTo>
                    <a:cubicBezTo>
                      <a:pt x="1031081" y="8096"/>
                      <a:pt x="1007459" y="10382"/>
                      <a:pt x="983933" y="13430"/>
                    </a:cubicBezTo>
                    <a:lnTo>
                      <a:pt x="924306" y="13430"/>
                    </a:lnTo>
                    <a:cubicBezTo>
                      <a:pt x="916019" y="8954"/>
                      <a:pt x="909828" y="4096"/>
                      <a:pt x="887540" y="4858"/>
                    </a:cubicBezTo>
                    <a:cubicBezTo>
                      <a:pt x="887254" y="5715"/>
                      <a:pt x="891635" y="6001"/>
                      <a:pt x="887540" y="6382"/>
                    </a:cubicBezTo>
                    <a:cubicBezTo>
                      <a:pt x="885063" y="8763"/>
                      <a:pt x="896779" y="7429"/>
                      <a:pt x="896017" y="9430"/>
                    </a:cubicBezTo>
                    <a:cubicBezTo>
                      <a:pt x="889254" y="9811"/>
                      <a:pt x="889826" y="12192"/>
                      <a:pt x="887730" y="13811"/>
                    </a:cubicBezTo>
                    <a:cubicBezTo>
                      <a:pt x="889254" y="14002"/>
                      <a:pt x="890588" y="14192"/>
                      <a:pt x="891921" y="14383"/>
                    </a:cubicBezTo>
                    <a:cubicBezTo>
                      <a:pt x="890397" y="14954"/>
                      <a:pt x="888873" y="15526"/>
                      <a:pt x="887349" y="16097"/>
                    </a:cubicBezTo>
                    <a:cubicBezTo>
                      <a:pt x="865823" y="27623"/>
                      <a:pt x="842677" y="32861"/>
                      <a:pt x="817817" y="31909"/>
                    </a:cubicBezTo>
                    <a:lnTo>
                      <a:pt x="811149" y="31909"/>
                    </a:lnTo>
                    <a:cubicBezTo>
                      <a:pt x="794195" y="31909"/>
                      <a:pt x="777907" y="29527"/>
                      <a:pt x="762190" y="24956"/>
                    </a:cubicBezTo>
                    <a:cubicBezTo>
                      <a:pt x="760667" y="24956"/>
                      <a:pt x="759238" y="25051"/>
                      <a:pt x="757714" y="25051"/>
                    </a:cubicBezTo>
                    <a:cubicBezTo>
                      <a:pt x="706850" y="25051"/>
                      <a:pt x="656082" y="24479"/>
                      <a:pt x="605219" y="23813"/>
                    </a:cubicBezTo>
                    <a:cubicBezTo>
                      <a:pt x="513017" y="11716"/>
                      <a:pt x="421862" y="4000"/>
                      <a:pt x="326041" y="7334"/>
                    </a:cubicBezTo>
                    <a:cubicBezTo>
                      <a:pt x="320802" y="7525"/>
                      <a:pt x="316135" y="8573"/>
                      <a:pt x="312134" y="10192"/>
                    </a:cubicBezTo>
                    <a:cubicBezTo>
                      <a:pt x="311468" y="9716"/>
                      <a:pt x="310801" y="9239"/>
                      <a:pt x="310039" y="8858"/>
                    </a:cubicBezTo>
                    <a:cubicBezTo>
                      <a:pt x="312230" y="7620"/>
                      <a:pt x="320516" y="6382"/>
                      <a:pt x="312230" y="5048"/>
                    </a:cubicBezTo>
                    <a:cubicBezTo>
                      <a:pt x="309563" y="5144"/>
                      <a:pt x="305372" y="5525"/>
                      <a:pt x="300419" y="6001"/>
                    </a:cubicBezTo>
                    <a:cubicBezTo>
                      <a:pt x="297561" y="5620"/>
                      <a:pt x="294513" y="5429"/>
                      <a:pt x="291084" y="5715"/>
                    </a:cubicBezTo>
                    <a:cubicBezTo>
                      <a:pt x="279940" y="6763"/>
                      <a:pt x="268891" y="7620"/>
                      <a:pt x="257747" y="8668"/>
                    </a:cubicBezTo>
                    <a:cubicBezTo>
                      <a:pt x="251460" y="8668"/>
                      <a:pt x="246698" y="8096"/>
                      <a:pt x="245174" y="6858"/>
                    </a:cubicBezTo>
                    <a:cubicBezTo>
                      <a:pt x="244412" y="5620"/>
                      <a:pt x="247841" y="5620"/>
                      <a:pt x="247936" y="4667"/>
                    </a:cubicBezTo>
                    <a:cubicBezTo>
                      <a:pt x="245459" y="3048"/>
                      <a:pt x="255651" y="952"/>
                      <a:pt x="266700" y="95"/>
                    </a:cubicBezTo>
                    <a:cubicBezTo>
                      <a:pt x="254699" y="191"/>
                      <a:pt x="242792" y="95"/>
                      <a:pt x="230791" y="191"/>
                    </a:cubicBezTo>
                    <a:cubicBezTo>
                      <a:pt x="230791" y="667"/>
                      <a:pt x="230791" y="1143"/>
                      <a:pt x="231172" y="1524"/>
                    </a:cubicBezTo>
                    <a:cubicBezTo>
                      <a:pt x="230981" y="4286"/>
                      <a:pt x="228028" y="3620"/>
                      <a:pt x="231172" y="6001"/>
                    </a:cubicBezTo>
                    <a:cubicBezTo>
                      <a:pt x="220504" y="6477"/>
                      <a:pt x="227552" y="2477"/>
                      <a:pt x="225457" y="762"/>
                    </a:cubicBezTo>
                    <a:cubicBezTo>
                      <a:pt x="225266" y="572"/>
                      <a:pt x="224790" y="381"/>
                      <a:pt x="224409" y="191"/>
                    </a:cubicBezTo>
                    <a:cubicBezTo>
                      <a:pt x="220027" y="191"/>
                      <a:pt x="215741" y="191"/>
                      <a:pt x="211360" y="191"/>
                    </a:cubicBezTo>
                    <a:cubicBezTo>
                      <a:pt x="216503" y="1143"/>
                      <a:pt x="207359" y="3524"/>
                      <a:pt x="203168" y="4191"/>
                    </a:cubicBezTo>
                    <a:cubicBezTo>
                      <a:pt x="196120" y="2381"/>
                      <a:pt x="205073" y="2000"/>
                      <a:pt x="205740" y="191"/>
                    </a:cubicBezTo>
                    <a:cubicBezTo>
                      <a:pt x="176403" y="191"/>
                      <a:pt x="147161" y="191"/>
                      <a:pt x="117824" y="0"/>
                    </a:cubicBezTo>
                    <a:cubicBezTo>
                      <a:pt x="119158" y="1238"/>
                      <a:pt x="120110" y="2572"/>
                      <a:pt x="122111" y="3620"/>
                    </a:cubicBezTo>
                    <a:cubicBezTo>
                      <a:pt x="122301" y="4096"/>
                      <a:pt x="122587" y="4477"/>
                      <a:pt x="124873" y="4381"/>
                    </a:cubicBezTo>
                    <a:cubicBezTo>
                      <a:pt x="124873" y="4096"/>
                      <a:pt x="124873" y="3905"/>
                      <a:pt x="124873" y="3620"/>
                    </a:cubicBezTo>
                    <a:cubicBezTo>
                      <a:pt x="124873" y="2667"/>
                      <a:pt x="124873" y="1619"/>
                      <a:pt x="124873" y="667"/>
                    </a:cubicBezTo>
                    <a:cubicBezTo>
                      <a:pt x="132874" y="667"/>
                      <a:pt x="139065" y="952"/>
                      <a:pt x="141637" y="2286"/>
                    </a:cubicBezTo>
                    <a:cubicBezTo>
                      <a:pt x="138017" y="4096"/>
                      <a:pt x="149828" y="5429"/>
                      <a:pt x="141637" y="6001"/>
                    </a:cubicBezTo>
                    <a:cubicBezTo>
                      <a:pt x="141637" y="6287"/>
                      <a:pt x="141637" y="6477"/>
                      <a:pt x="141637" y="6763"/>
                    </a:cubicBezTo>
                    <a:cubicBezTo>
                      <a:pt x="143256" y="8573"/>
                      <a:pt x="152210" y="8477"/>
                      <a:pt x="158401" y="9144"/>
                    </a:cubicBezTo>
                    <a:cubicBezTo>
                      <a:pt x="165735" y="8954"/>
                      <a:pt x="160877" y="5429"/>
                      <a:pt x="166688" y="4763"/>
                    </a:cubicBezTo>
                    <a:cubicBezTo>
                      <a:pt x="171641" y="5429"/>
                      <a:pt x="175355" y="6477"/>
                      <a:pt x="177927" y="7810"/>
                    </a:cubicBezTo>
                    <a:cubicBezTo>
                      <a:pt x="181166" y="8477"/>
                      <a:pt x="185452" y="8858"/>
                      <a:pt x="191929" y="8668"/>
                    </a:cubicBezTo>
                    <a:cubicBezTo>
                      <a:pt x="190024" y="6668"/>
                      <a:pt x="197644" y="7239"/>
                      <a:pt x="200311" y="6477"/>
                    </a:cubicBezTo>
                    <a:cubicBezTo>
                      <a:pt x="203264" y="6001"/>
                      <a:pt x="213170" y="3715"/>
                      <a:pt x="217075" y="5906"/>
                    </a:cubicBezTo>
                    <a:cubicBezTo>
                      <a:pt x="230315" y="6668"/>
                      <a:pt x="212503" y="10097"/>
                      <a:pt x="211646" y="11811"/>
                    </a:cubicBezTo>
                    <a:cubicBezTo>
                      <a:pt x="211646" y="12097"/>
                      <a:pt x="211646" y="12383"/>
                      <a:pt x="211646" y="12668"/>
                    </a:cubicBezTo>
                    <a:cubicBezTo>
                      <a:pt x="195358" y="14002"/>
                      <a:pt x="178975" y="15050"/>
                      <a:pt x="162687" y="16193"/>
                    </a:cubicBezTo>
                    <a:cubicBezTo>
                      <a:pt x="158115" y="15526"/>
                      <a:pt x="153638" y="14669"/>
                      <a:pt x="149257" y="13621"/>
                    </a:cubicBezTo>
                    <a:lnTo>
                      <a:pt x="130778" y="13621"/>
                    </a:lnTo>
                    <a:cubicBezTo>
                      <a:pt x="132588" y="12573"/>
                      <a:pt x="134588" y="11621"/>
                      <a:pt x="136208" y="10477"/>
                    </a:cubicBezTo>
                    <a:cubicBezTo>
                      <a:pt x="136208" y="9049"/>
                      <a:pt x="128588" y="9430"/>
                      <a:pt x="130493" y="7429"/>
                    </a:cubicBezTo>
                    <a:cubicBezTo>
                      <a:pt x="130493" y="6668"/>
                      <a:pt x="125635" y="6477"/>
                      <a:pt x="124968" y="7429"/>
                    </a:cubicBezTo>
                    <a:cubicBezTo>
                      <a:pt x="124777" y="7906"/>
                      <a:pt x="124587" y="8287"/>
                      <a:pt x="122206" y="8096"/>
                    </a:cubicBezTo>
                    <a:cubicBezTo>
                      <a:pt x="122206" y="8382"/>
                      <a:pt x="122206" y="8573"/>
                      <a:pt x="122206" y="8858"/>
                    </a:cubicBezTo>
                    <a:cubicBezTo>
                      <a:pt x="123920" y="11144"/>
                      <a:pt x="120682" y="12002"/>
                      <a:pt x="119729" y="13525"/>
                    </a:cubicBezTo>
                    <a:lnTo>
                      <a:pt x="64294" y="13525"/>
                    </a:lnTo>
                    <a:cubicBezTo>
                      <a:pt x="64294" y="13525"/>
                      <a:pt x="64008" y="13335"/>
                      <a:pt x="63818" y="13335"/>
                    </a:cubicBezTo>
                    <a:cubicBezTo>
                      <a:pt x="63437" y="13335"/>
                      <a:pt x="63056" y="13430"/>
                      <a:pt x="62675" y="13525"/>
                    </a:cubicBezTo>
                    <a:lnTo>
                      <a:pt x="39719" y="13525"/>
                    </a:lnTo>
                    <a:lnTo>
                      <a:pt x="39719" y="70199"/>
                    </a:lnTo>
                    <a:cubicBezTo>
                      <a:pt x="39719" y="70866"/>
                      <a:pt x="39719" y="71533"/>
                      <a:pt x="39719" y="72200"/>
                    </a:cubicBezTo>
                    <a:cubicBezTo>
                      <a:pt x="38957" y="72390"/>
                      <a:pt x="38291" y="72676"/>
                      <a:pt x="37529" y="72866"/>
                    </a:cubicBezTo>
                    <a:cubicBezTo>
                      <a:pt x="37338" y="67532"/>
                      <a:pt x="37052" y="61817"/>
                      <a:pt x="36671" y="56007"/>
                    </a:cubicBezTo>
                    <a:cubicBezTo>
                      <a:pt x="35909" y="60579"/>
                      <a:pt x="36385" y="66104"/>
                      <a:pt x="36671" y="73152"/>
                    </a:cubicBezTo>
                    <a:cubicBezTo>
                      <a:pt x="34195" y="73819"/>
                      <a:pt x="31814" y="74867"/>
                      <a:pt x="29337" y="75343"/>
                    </a:cubicBezTo>
                    <a:lnTo>
                      <a:pt x="29337" y="247936"/>
                    </a:lnTo>
                    <a:cubicBezTo>
                      <a:pt x="28480" y="243745"/>
                      <a:pt x="27242" y="240125"/>
                      <a:pt x="25908" y="237363"/>
                    </a:cubicBezTo>
                    <a:cubicBezTo>
                      <a:pt x="24575" y="238506"/>
                      <a:pt x="26384" y="241745"/>
                      <a:pt x="25908" y="245364"/>
                    </a:cubicBezTo>
                    <a:cubicBezTo>
                      <a:pt x="27051" y="240411"/>
                      <a:pt x="28384" y="246031"/>
                      <a:pt x="29337" y="253175"/>
                    </a:cubicBezTo>
                    <a:lnTo>
                      <a:pt x="29337" y="270415"/>
                    </a:lnTo>
                    <a:cubicBezTo>
                      <a:pt x="29337" y="270415"/>
                      <a:pt x="29337" y="269843"/>
                      <a:pt x="29146" y="269938"/>
                    </a:cubicBezTo>
                    <a:cubicBezTo>
                      <a:pt x="28004" y="268129"/>
                      <a:pt x="27337" y="264319"/>
                      <a:pt x="26384" y="261557"/>
                    </a:cubicBezTo>
                    <a:cubicBezTo>
                      <a:pt x="26289" y="256794"/>
                      <a:pt x="24384" y="260033"/>
                      <a:pt x="24575" y="263366"/>
                    </a:cubicBezTo>
                    <a:cubicBezTo>
                      <a:pt x="24289" y="271653"/>
                      <a:pt x="26194" y="261461"/>
                      <a:pt x="26860" y="267653"/>
                    </a:cubicBezTo>
                    <a:cubicBezTo>
                      <a:pt x="26289" y="276034"/>
                      <a:pt x="24956" y="267176"/>
                      <a:pt x="23622" y="267271"/>
                    </a:cubicBezTo>
                    <a:cubicBezTo>
                      <a:pt x="22479" y="267748"/>
                      <a:pt x="21431" y="258223"/>
                      <a:pt x="20383" y="264795"/>
                    </a:cubicBezTo>
                    <a:cubicBezTo>
                      <a:pt x="21241" y="269081"/>
                      <a:pt x="23336" y="268415"/>
                      <a:pt x="23622" y="275273"/>
                    </a:cubicBezTo>
                    <a:cubicBezTo>
                      <a:pt x="23908" y="274701"/>
                      <a:pt x="25336" y="270510"/>
                      <a:pt x="25432" y="275558"/>
                    </a:cubicBezTo>
                    <a:cubicBezTo>
                      <a:pt x="26003" y="273558"/>
                      <a:pt x="27146" y="273844"/>
                      <a:pt x="27718" y="271844"/>
                    </a:cubicBezTo>
                    <a:cubicBezTo>
                      <a:pt x="28289" y="272796"/>
                      <a:pt x="28766" y="274320"/>
                      <a:pt x="29337" y="275558"/>
                    </a:cubicBezTo>
                    <a:lnTo>
                      <a:pt x="29337" y="279845"/>
                    </a:lnTo>
                    <a:cubicBezTo>
                      <a:pt x="28766" y="283750"/>
                      <a:pt x="28194" y="287655"/>
                      <a:pt x="27718" y="291655"/>
                    </a:cubicBezTo>
                    <a:cubicBezTo>
                      <a:pt x="26289" y="286226"/>
                      <a:pt x="24384" y="281273"/>
                      <a:pt x="25051" y="289655"/>
                    </a:cubicBezTo>
                    <a:cubicBezTo>
                      <a:pt x="26194" y="292513"/>
                      <a:pt x="24194" y="295561"/>
                      <a:pt x="25527" y="297751"/>
                    </a:cubicBezTo>
                    <a:cubicBezTo>
                      <a:pt x="25527" y="294132"/>
                      <a:pt x="26384" y="294323"/>
                      <a:pt x="27242" y="295370"/>
                    </a:cubicBezTo>
                    <a:cubicBezTo>
                      <a:pt x="26480" y="300800"/>
                      <a:pt x="25813" y="306324"/>
                      <a:pt x="25146" y="311753"/>
                    </a:cubicBezTo>
                    <a:cubicBezTo>
                      <a:pt x="25146" y="311753"/>
                      <a:pt x="25146" y="311753"/>
                      <a:pt x="25146" y="311753"/>
                    </a:cubicBezTo>
                    <a:cubicBezTo>
                      <a:pt x="24956" y="311753"/>
                      <a:pt x="24860" y="311753"/>
                      <a:pt x="24670" y="311753"/>
                    </a:cubicBezTo>
                    <a:cubicBezTo>
                      <a:pt x="24098" y="312134"/>
                      <a:pt x="24289" y="314992"/>
                      <a:pt x="24575" y="316897"/>
                    </a:cubicBezTo>
                    <a:cubicBezTo>
                      <a:pt x="21527" y="341948"/>
                      <a:pt x="19050" y="367379"/>
                      <a:pt x="16955" y="393097"/>
                    </a:cubicBezTo>
                    <a:cubicBezTo>
                      <a:pt x="16764" y="389763"/>
                      <a:pt x="16573" y="386334"/>
                      <a:pt x="16383" y="382810"/>
                    </a:cubicBezTo>
                    <a:cubicBezTo>
                      <a:pt x="15621" y="387382"/>
                      <a:pt x="16097" y="392906"/>
                      <a:pt x="16383" y="400050"/>
                    </a:cubicBezTo>
                    <a:cubicBezTo>
                      <a:pt x="15049" y="417481"/>
                      <a:pt x="13906" y="435007"/>
                      <a:pt x="12859" y="452819"/>
                    </a:cubicBezTo>
                    <a:cubicBezTo>
                      <a:pt x="12859" y="449675"/>
                      <a:pt x="12097" y="445961"/>
                      <a:pt x="11906" y="444532"/>
                    </a:cubicBezTo>
                    <a:cubicBezTo>
                      <a:pt x="10573" y="447199"/>
                      <a:pt x="12002" y="454438"/>
                      <a:pt x="12382" y="456629"/>
                    </a:cubicBezTo>
                    <a:cubicBezTo>
                      <a:pt x="12668" y="456152"/>
                      <a:pt x="12668" y="455390"/>
                      <a:pt x="12764" y="454628"/>
                    </a:cubicBezTo>
                    <a:cubicBezTo>
                      <a:pt x="11906" y="471107"/>
                      <a:pt x="11144" y="487680"/>
                      <a:pt x="10573" y="504444"/>
                    </a:cubicBezTo>
                    <a:cubicBezTo>
                      <a:pt x="10382" y="504158"/>
                      <a:pt x="10192" y="503587"/>
                      <a:pt x="10096" y="502539"/>
                    </a:cubicBezTo>
                    <a:cubicBezTo>
                      <a:pt x="9049" y="504444"/>
                      <a:pt x="9811" y="506444"/>
                      <a:pt x="10382" y="508254"/>
                    </a:cubicBezTo>
                    <a:cubicBezTo>
                      <a:pt x="9620" y="529971"/>
                      <a:pt x="9049" y="551879"/>
                      <a:pt x="8763" y="573976"/>
                    </a:cubicBezTo>
                    <a:cubicBezTo>
                      <a:pt x="7906" y="570167"/>
                      <a:pt x="6763" y="566833"/>
                      <a:pt x="5524" y="564261"/>
                    </a:cubicBezTo>
                    <a:cubicBezTo>
                      <a:pt x="4191" y="565404"/>
                      <a:pt x="6001" y="568643"/>
                      <a:pt x="5524" y="572262"/>
                    </a:cubicBezTo>
                    <a:cubicBezTo>
                      <a:pt x="6001" y="570167"/>
                      <a:pt x="6572" y="570071"/>
                      <a:pt x="7048" y="571119"/>
                    </a:cubicBezTo>
                    <a:cubicBezTo>
                      <a:pt x="5048" y="572738"/>
                      <a:pt x="6382" y="594170"/>
                      <a:pt x="8001" y="589217"/>
                    </a:cubicBezTo>
                    <a:cubicBezTo>
                      <a:pt x="6286" y="583501"/>
                      <a:pt x="8954" y="578168"/>
                      <a:pt x="7239" y="571691"/>
                    </a:cubicBezTo>
                    <a:cubicBezTo>
                      <a:pt x="7715" y="573024"/>
                      <a:pt x="8192" y="575501"/>
                      <a:pt x="8668" y="578263"/>
                    </a:cubicBezTo>
                    <a:cubicBezTo>
                      <a:pt x="8668" y="584263"/>
                      <a:pt x="8668" y="590264"/>
                      <a:pt x="8572" y="596265"/>
                    </a:cubicBezTo>
                    <a:cubicBezTo>
                      <a:pt x="7620" y="594360"/>
                      <a:pt x="6858" y="591026"/>
                      <a:pt x="6001" y="588455"/>
                    </a:cubicBezTo>
                    <a:cubicBezTo>
                      <a:pt x="5906" y="583692"/>
                      <a:pt x="4001" y="586930"/>
                      <a:pt x="4191" y="590264"/>
                    </a:cubicBezTo>
                    <a:cubicBezTo>
                      <a:pt x="3905" y="598551"/>
                      <a:pt x="5810" y="588359"/>
                      <a:pt x="6477" y="594551"/>
                    </a:cubicBezTo>
                    <a:cubicBezTo>
                      <a:pt x="5906" y="602933"/>
                      <a:pt x="4572" y="594074"/>
                      <a:pt x="3239" y="594170"/>
                    </a:cubicBezTo>
                    <a:cubicBezTo>
                      <a:pt x="2095" y="594646"/>
                      <a:pt x="1048" y="585121"/>
                      <a:pt x="0" y="591693"/>
                    </a:cubicBezTo>
                    <a:cubicBezTo>
                      <a:pt x="857" y="595979"/>
                      <a:pt x="2953" y="595313"/>
                      <a:pt x="3239" y="602171"/>
                    </a:cubicBezTo>
                    <a:cubicBezTo>
                      <a:pt x="3524" y="601599"/>
                      <a:pt x="4953" y="597408"/>
                      <a:pt x="5048" y="602456"/>
                    </a:cubicBezTo>
                    <a:cubicBezTo>
                      <a:pt x="5620" y="600456"/>
                      <a:pt x="6763" y="600742"/>
                      <a:pt x="7334" y="598742"/>
                    </a:cubicBezTo>
                    <a:cubicBezTo>
                      <a:pt x="7715" y="599408"/>
                      <a:pt x="8096" y="600361"/>
                      <a:pt x="8477" y="601313"/>
                    </a:cubicBezTo>
                    <a:cubicBezTo>
                      <a:pt x="8477" y="608457"/>
                      <a:pt x="8382" y="615601"/>
                      <a:pt x="8382" y="622840"/>
                    </a:cubicBezTo>
                    <a:cubicBezTo>
                      <a:pt x="7048" y="616649"/>
                      <a:pt x="3810" y="605885"/>
                      <a:pt x="4667" y="616458"/>
                    </a:cubicBezTo>
                    <a:cubicBezTo>
                      <a:pt x="5810" y="619316"/>
                      <a:pt x="3810" y="622363"/>
                      <a:pt x="5144" y="624554"/>
                    </a:cubicBezTo>
                    <a:cubicBezTo>
                      <a:pt x="5239" y="618649"/>
                      <a:pt x="7239" y="622554"/>
                      <a:pt x="8382" y="624364"/>
                    </a:cubicBezTo>
                    <a:cubicBezTo>
                      <a:pt x="8382" y="634079"/>
                      <a:pt x="8382" y="643890"/>
                      <a:pt x="8382" y="653796"/>
                    </a:cubicBezTo>
                    <a:cubicBezTo>
                      <a:pt x="7810" y="655225"/>
                      <a:pt x="7239" y="656654"/>
                      <a:pt x="6953" y="658940"/>
                    </a:cubicBezTo>
                    <a:cubicBezTo>
                      <a:pt x="4286" y="667703"/>
                      <a:pt x="1715" y="676561"/>
                      <a:pt x="95" y="690182"/>
                    </a:cubicBezTo>
                    <a:cubicBezTo>
                      <a:pt x="1048" y="689134"/>
                      <a:pt x="1429" y="685419"/>
                      <a:pt x="2857" y="686562"/>
                    </a:cubicBezTo>
                    <a:cubicBezTo>
                      <a:pt x="2953" y="683324"/>
                      <a:pt x="2381" y="683038"/>
                      <a:pt x="2381" y="680466"/>
                    </a:cubicBezTo>
                    <a:cubicBezTo>
                      <a:pt x="2667" y="683990"/>
                      <a:pt x="4572" y="680561"/>
                      <a:pt x="4667" y="684752"/>
                    </a:cubicBezTo>
                    <a:cubicBezTo>
                      <a:pt x="5239" y="684086"/>
                      <a:pt x="5334" y="681323"/>
                      <a:pt x="6001" y="680942"/>
                    </a:cubicBezTo>
                    <a:cubicBezTo>
                      <a:pt x="6477" y="678942"/>
                      <a:pt x="6858" y="677037"/>
                      <a:pt x="7334" y="675132"/>
                    </a:cubicBezTo>
                    <a:cubicBezTo>
                      <a:pt x="7715" y="673799"/>
                      <a:pt x="8096" y="672751"/>
                      <a:pt x="8477" y="671608"/>
                    </a:cubicBezTo>
                    <a:cubicBezTo>
                      <a:pt x="8477" y="677609"/>
                      <a:pt x="8668" y="683705"/>
                      <a:pt x="8668" y="689801"/>
                    </a:cubicBezTo>
                    <a:cubicBezTo>
                      <a:pt x="8287" y="688753"/>
                      <a:pt x="8096" y="687324"/>
                      <a:pt x="8096" y="684752"/>
                    </a:cubicBezTo>
                    <a:cubicBezTo>
                      <a:pt x="7334" y="685991"/>
                      <a:pt x="7906" y="689229"/>
                      <a:pt x="8096" y="693039"/>
                    </a:cubicBezTo>
                    <a:cubicBezTo>
                      <a:pt x="7430" y="694373"/>
                      <a:pt x="6382" y="698183"/>
                      <a:pt x="6382" y="701135"/>
                    </a:cubicBezTo>
                    <a:cubicBezTo>
                      <a:pt x="7048" y="701326"/>
                      <a:pt x="7430" y="700278"/>
                      <a:pt x="7715" y="699326"/>
                    </a:cubicBezTo>
                    <a:cubicBezTo>
                      <a:pt x="7715" y="698278"/>
                      <a:pt x="7810" y="697516"/>
                      <a:pt x="8001" y="697516"/>
                    </a:cubicBezTo>
                    <a:cubicBezTo>
                      <a:pt x="8001" y="697992"/>
                      <a:pt x="8001" y="698373"/>
                      <a:pt x="8001" y="698754"/>
                    </a:cubicBezTo>
                    <a:cubicBezTo>
                      <a:pt x="8382" y="699135"/>
                      <a:pt x="8572" y="698754"/>
                      <a:pt x="8668" y="698087"/>
                    </a:cubicBezTo>
                    <a:cubicBezTo>
                      <a:pt x="9049" y="723805"/>
                      <a:pt x="9620" y="749808"/>
                      <a:pt x="10287" y="775907"/>
                    </a:cubicBezTo>
                    <a:cubicBezTo>
                      <a:pt x="9334" y="771144"/>
                      <a:pt x="8001" y="767048"/>
                      <a:pt x="6572" y="764000"/>
                    </a:cubicBezTo>
                    <a:cubicBezTo>
                      <a:pt x="5239" y="765143"/>
                      <a:pt x="7048" y="768382"/>
                      <a:pt x="6572" y="772001"/>
                    </a:cubicBezTo>
                    <a:cubicBezTo>
                      <a:pt x="7906" y="766096"/>
                      <a:pt x="9525" y="775049"/>
                      <a:pt x="10478" y="783717"/>
                    </a:cubicBezTo>
                    <a:cubicBezTo>
                      <a:pt x="10763" y="792956"/>
                      <a:pt x="11049" y="802100"/>
                      <a:pt x="11335" y="811340"/>
                    </a:cubicBezTo>
                    <a:cubicBezTo>
                      <a:pt x="11144" y="811149"/>
                      <a:pt x="10954" y="810768"/>
                      <a:pt x="10763" y="810673"/>
                    </a:cubicBezTo>
                    <a:cubicBezTo>
                      <a:pt x="10382" y="814197"/>
                      <a:pt x="9334" y="816388"/>
                      <a:pt x="10287" y="820674"/>
                    </a:cubicBezTo>
                    <a:cubicBezTo>
                      <a:pt x="10858" y="820103"/>
                      <a:pt x="10763" y="816578"/>
                      <a:pt x="11525" y="816483"/>
                    </a:cubicBezTo>
                    <a:cubicBezTo>
                      <a:pt x="11525" y="819055"/>
                      <a:pt x="11716" y="821626"/>
                      <a:pt x="11811" y="824198"/>
                    </a:cubicBezTo>
                    <a:cubicBezTo>
                      <a:pt x="11240" y="823817"/>
                      <a:pt x="10573" y="822865"/>
                      <a:pt x="10382" y="824770"/>
                    </a:cubicBezTo>
                    <a:cubicBezTo>
                      <a:pt x="10287" y="829437"/>
                      <a:pt x="11240" y="829532"/>
                      <a:pt x="12002" y="830199"/>
                    </a:cubicBezTo>
                    <a:cubicBezTo>
                      <a:pt x="12192" y="834771"/>
                      <a:pt x="12287" y="839343"/>
                      <a:pt x="12478" y="843915"/>
                    </a:cubicBezTo>
                    <a:cubicBezTo>
                      <a:pt x="11906" y="845534"/>
                      <a:pt x="11430" y="847439"/>
                      <a:pt x="10858" y="848868"/>
                    </a:cubicBezTo>
                    <a:cubicBezTo>
                      <a:pt x="10192" y="853250"/>
                      <a:pt x="8858" y="854297"/>
                      <a:pt x="8096" y="858584"/>
                    </a:cubicBezTo>
                    <a:cubicBezTo>
                      <a:pt x="5429" y="867347"/>
                      <a:pt x="2857" y="876205"/>
                      <a:pt x="1238" y="889826"/>
                    </a:cubicBezTo>
                    <a:cubicBezTo>
                      <a:pt x="2191" y="888778"/>
                      <a:pt x="2572" y="885063"/>
                      <a:pt x="4001" y="886206"/>
                    </a:cubicBezTo>
                    <a:cubicBezTo>
                      <a:pt x="4096" y="882968"/>
                      <a:pt x="3524" y="882682"/>
                      <a:pt x="3524" y="880110"/>
                    </a:cubicBezTo>
                    <a:cubicBezTo>
                      <a:pt x="3810" y="883634"/>
                      <a:pt x="5715" y="880301"/>
                      <a:pt x="5810" y="884396"/>
                    </a:cubicBezTo>
                    <a:cubicBezTo>
                      <a:pt x="6382" y="883730"/>
                      <a:pt x="6477" y="880967"/>
                      <a:pt x="7144" y="880586"/>
                    </a:cubicBezTo>
                    <a:cubicBezTo>
                      <a:pt x="7620" y="878586"/>
                      <a:pt x="8001" y="876681"/>
                      <a:pt x="8477" y="874776"/>
                    </a:cubicBezTo>
                    <a:cubicBezTo>
                      <a:pt x="9716" y="869633"/>
                      <a:pt x="11335" y="865823"/>
                      <a:pt x="13049" y="862394"/>
                    </a:cubicBezTo>
                    <a:cubicBezTo>
                      <a:pt x="13049" y="864965"/>
                      <a:pt x="13240" y="867537"/>
                      <a:pt x="13335" y="870109"/>
                    </a:cubicBezTo>
                    <a:cubicBezTo>
                      <a:pt x="12954" y="871061"/>
                      <a:pt x="12478" y="872014"/>
                      <a:pt x="12192" y="873252"/>
                    </a:cubicBezTo>
                    <a:cubicBezTo>
                      <a:pt x="13144" y="887635"/>
                      <a:pt x="11716" y="884206"/>
                      <a:pt x="10382" y="891064"/>
                    </a:cubicBezTo>
                    <a:cubicBezTo>
                      <a:pt x="11620" y="890778"/>
                      <a:pt x="12859" y="889730"/>
                      <a:pt x="14002" y="888301"/>
                    </a:cubicBezTo>
                    <a:cubicBezTo>
                      <a:pt x="14859" y="910400"/>
                      <a:pt x="15621" y="932688"/>
                      <a:pt x="16478" y="954881"/>
                    </a:cubicBezTo>
                    <a:cubicBezTo>
                      <a:pt x="15907" y="947261"/>
                      <a:pt x="13906" y="940784"/>
                      <a:pt x="11906" y="936403"/>
                    </a:cubicBezTo>
                    <a:cubicBezTo>
                      <a:pt x="10573" y="937546"/>
                      <a:pt x="12382" y="940784"/>
                      <a:pt x="11906" y="944404"/>
                    </a:cubicBezTo>
                    <a:cubicBezTo>
                      <a:pt x="13716" y="936879"/>
                      <a:pt x="15811" y="953738"/>
                      <a:pt x="16478" y="963073"/>
                    </a:cubicBezTo>
                    <a:cubicBezTo>
                      <a:pt x="16669" y="960501"/>
                      <a:pt x="16669" y="958025"/>
                      <a:pt x="16478" y="955548"/>
                    </a:cubicBezTo>
                    <a:cubicBezTo>
                      <a:pt x="16859" y="965263"/>
                      <a:pt x="17240" y="974979"/>
                      <a:pt x="17526" y="984790"/>
                    </a:cubicBezTo>
                    <a:cubicBezTo>
                      <a:pt x="17050" y="984123"/>
                      <a:pt x="16573" y="983361"/>
                      <a:pt x="16002" y="983075"/>
                    </a:cubicBezTo>
                    <a:cubicBezTo>
                      <a:pt x="15621" y="986600"/>
                      <a:pt x="14573" y="988790"/>
                      <a:pt x="15526" y="993076"/>
                    </a:cubicBezTo>
                    <a:cubicBezTo>
                      <a:pt x="16288" y="992315"/>
                      <a:pt x="15907" y="986790"/>
                      <a:pt x="17335" y="989267"/>
                    </a:cubicBezTo>
                    <a:cubicBezTo>
                      <a:pt x="17621" y="989457"/>
                      <a:pt x="17717" y="990409"/>
                      <a:pt x="17717" y="991553"/>
                    </a:cubicBezTo>
                    <a:cubicBezTo>
                      <a:pt x="17717" y="991553"/>
                      <a:pt x="17717" y="991553"/>
                      <a:pt x="17717" y="991648"/>
                    </a:cubicBezTo>
                    <a:cubicBezTo>
                      <a:pt x="17717" y="992791"/>
                      <a:pt x="17717" y="994220"/>
                      <a:pt x="17717" y="995363"/>
                    </a:cubicBezTo>
                    <a:cubicBezTo>
                      <a:pt x="17526" y="998982"/>
                      <a:pt x="15716" y="993934"/>
                      <a:pt x="15431" y="997077"/>
                    </a:cubicBezTo>
                    <a:cubicBezTo>
                      <a:pt x="15240" y="1003173"/>
                      <a:pt x="16955" y="1001459"/>
                      <a:pt x="17717" y="1003459"/>
                    </a:cubicBezTo>
                    <a:cubicBezTo>
                      <a:pt x="17335" y="1001078"/>
                      <a:pt x="17526" y="999173"/>
                      <a:pt x="17907" y="997458"/>
                    </a:cubicBezTo>
                    <a:cubicBezTo>
                      <a:pt x="18097" y="1002792"/>
                      <a:pt x="18288" y="1008126"/>
                      <a:pt x="18479" y="1013460"/>
                    </a:cubicBezTo>
                    <a:cubicBezTo>
                      <a:pt x="17621" y="1016127"/>
                      <a:pt x="16859" y="1019080"/>
                      <a:pt x="15907" y="1021366"/>
                    </a:cubicBezTo>
                    <a:cubicBezTo>
                      <a:pt x="15240" y="1025747"/>
                      <a:pt x="13811" y="1026795"/>
                      <a:pt x="13144" y="1031081"/>
                    </a:cubicBezTo>
                    <a:cubicBezTo>
                      <a:pt x="10478" y="1039844"/>
                      <a:pt x="7906" y="1048703"/>
                      <a:pt x="6286" y="1062323"/>
                    </a:cubicBezTo>
                    <a:cubicBezTo>
                      <a:pt x="7239" y="1061276"/>
                      <a:pt x="7620" y="1057561"/>
                      <a:pt x="9049" y="1058704"/>
                    </a:cubicBezTo>
                    <a:cubicBezTo>
                      <a:pt x="9144" y="1055465"/>
                      <a:pt x="8572" y="1055180"/>
                      <a:pt x="8572" y="1052608"/>
                    </a:cubicBezTo>
                    <a:cubicBezTo>
                      <a:pt x="8668" y="1054132"/>
                      <a:pt x="9144" y="1054322"/>
                      <a:pt x="9620" y="1054418"/>
                    </a:cubicBezTo>
                    <a:cubicBezTo>
                      <a:pt x="9334" y="1060990"/>
                      <a:pt x="10287" y="1071563"/>
                      <a:pt x="11525" y="1067848"/>
                    </a:cubicBezTo>
                    <a:cubicBezTo>
                      <a:pt x="10287" y="1063657"/>
                      <a:pt x="11335" y="1059656"/>
                      <a:pt x="11335" y="1055275"/>
                    </a:cubicBezTo>
                    <a:cubicBezTo>
                      <a:pt x="11525" y="1054322"/>
                      <a:pt x="11811" y="1053275"/>
                      <a:pt x="12192" y="1053084"/>
                    </a:cubicBezTo>
                    <a:cubicBezTo>
                      <a:pt x="12668" y="1051084"/>
                      <a:pt x="13049" y="1049179"/>
                      <a:pt x="13526" y="1047274"/>
                    </a:cubicBezTo>
                    <a:cubicBezTo>
                      <a:pt x="15049" y="1041178"/>
                      <a:pt x="16955" y="1036796"/>
                      <a:pt x="19050" y="1032891"/>
                    </a:cubicBezTo>
                    <a:cubicBezTo>
                      <a:pt x="19050" y="1034987"/>
                      <a:pt x="19241" y="1037082"/>
                      <a:pt x="19241" y="1039178"/>
                    </a:cubicBezTo>
                    <a:cubicBezTo>
                      <a:pt x="18574" y="1041654"/>
                      <a:pt x="17812" y="1043369"/>
                      <a:pt x="17145" y="1045750"/>
                    </a:cubicBezTo>
                    <a:cubicBezTo>
                      <a:pt x="18097" y="1060133"/>
                      <a:pt x="16669" y="1056704"/>
                      <a:pt x="15335" y="1063562"/>
                    </a:cubicBezTo>
                    <a:cubicBezTo>
                      <a:pt x="16955" y="1063276"/>
                      <a:pt x="18479" y="1061561"/>
                      <a:pt x="19907" y="1059466"/>
                    </a:cubicBezTo>
                    <a:cubicBezTo>
                      <a:pt x="20193" y="1068038"/>
                      <a:pt x="20479" y="1076516"/>
                      <a:pt x="20860" y="1085088"/>
                    </a:cubicBezTo>
                    <a:cubicBezTo>
                      <a:pt x="20860" y="1086517"/>
                      <a:pt x="20860" y="1087850"/>
                      <a:pt x="20860" y="1089470"/>
                    </a:cubicBezTo>
                    <a:cubicBezTo>
                      <a:pt x="20765" y="1089755"/>
                      <a:pt x="20574" y="1090041"/>
                      <a:pt x="20479" y="1090327"/>
                    </a:cubicBezTo>
                    <a:cubicBezTo>
                      <a:pt x="20479" y="1091089"/>
                      <a:pt x="20669" y="1091470"/>
                      <a:pt x="20765" y="1091756"/>
                    </a:cubicBezTo>
                    <a:cubicBezTo>
                      <a:pt x="20765" y="1092232"/>
                      <a:pt x="20765" y="1092613"/>
                      <a:pt x="20765" y="1093184"/>
                    </a:cubicBezTo>
                    <a:cubicBezTo>
                      <a:pt x="20955" y="1092518"/>
                      <a:pt x="21050" y="1092327"/>
                      <a:pt x="21145" y="1092137"/>
                    </a:cubicBezTo>
                    <a:cubicBezTo>
                      <a:pt x="21145" y="1092137"/>
                      <a:pt x="21145" y="1092232"/>
                      <a:pt x="21241" y="1092232"/>
                    </a:cubicBezTo>
                    <a:cubicBezTo>
                      <a:pt x="21431" y="1098137"/>
                      <a:pt x="21622" y="1104043"/>
                      <a:pt x="21907" y="1109948"/>
                    </a:cubicBezTo>
                    <a:cubicBezTo>
                      <a:pt x="21431" y="1107662"/>
                      <a:pt x="21050" y="1104900"/>
                      <a:pt x="21241" y="1101281"/>
                    </a:cubicBezTo>
                    <a:cubicBezTo>
                      <a:pt x="20765" y="1106329"/>
                      <a:pt x="20765" y="1124236"/>
                      <a:pt x="22574" y="1127093"/>
                    </a:cubicBezTo>
                    <a:cubicBezTo>
                      <a:pt x="23717" y="1156240"/>
                      <a:pt x="24860" y="1185291"/>
                      <a:pt x="26003" y="1214247"/>
                    </a:cubicBezTo>
                    <a:cubicBezTo>
                      <a:pt x="25241" y="1219486"/>
                      <a:pt x="23527" y="1223010"/>
                      <a:pt x="25908" y="1226439"/>
                    </a:cubicBezTo>
                    <a:cubicBezTo>
                      <a:pt x="25718" y="1222629"/>
                      <a:pt x="25908" y="1220438"/>
                      <a:pt x="26194" y="1218914"/>
                    </a:cubicBezTo>
                    <a:cubicBezTo>
                      <a:pt x="26670" y="1230249"/>
                      <a:pt x="27242" y="1241489"/>
                      <a:pt x="27718" y="1252728"/>
                    </a:cubicBezTo>
                    <a:cubicBezTo>
                      <a:pt x="27622" y="1252728"/>
                      <a:pt x="27432" y="1252728"/>
                      <a:pt x="27337" y="1252728"/>
                    </a:cubicBezTo>
                    <a:cubicBezTo>
                      <a:pt x="26670" y="1252728"/>
                      <a:pt x="26289" y="1251680"/>
                      <a:pt x="26003" y="1250537"/>
                    </a:cubicBezTo>
                    <a:cubicBezTo>
                      <a:pt x="25051" y="1259110"/>
                      <a:pt x="25622" y="1255109"/>
                      <a:pt x="26003" y="1264634"/>
                    </a:cubicBezTo>
                    <a:cubicBezTo>
                      <a:pt x="23813" y="1264349"/>
                      <a:pt x="23146" y="1254347"/>
                      <a:pt x="20955" y="1259967"/>
                    </a:cubicBezTo>
                    <a:cubicBezTo>
                      <a:pt x="20669" y="1259967"/>
                      <a:pt x="20383" y="1260158"/>
                      <a:pt x="20479" y="1261872"/>
                    </a:cubicBezTo>
                    <a:cubicBezTo>
                      <a:pt x="21431" y="1264063"/>
                      <a:pt x="22479" y="1265587"/>
                      <a:pt x="22765" y="1270254"/>
                    </a:cubicBezTo>
                    <a:cubicBezTo>
                      <a:pt x="21431" y="1268159"/>
                      <a:pt x="20479" y="1267111"/>
                      <a:pt x="20003" y="1265873"/>
                    </a:cubicBezTo>
                    <a:cubicBezTo>
                      <a:pt x="18764" y="1263968"/>
                      <a:pt x="17717" y="1260729"/>
                      <a:pt x="16383" y="1259396"/>
                    </a:cubicBezTo>
                    <a:cubicBezTo>
                      <a:pt x="18288" y="1263587"/>
                      <a:pt x="16097" y="1274445"/>
                      <a:pt x="17335" y="1279589"/>
                    </a:cubicBezTo>
                    <a:cubicBezTo>
                      <a:pt x="17335" y="1271397"/>
                      <a:pt x="19050" y="1271397"/>
                      <a:pt x="20479" y="1269968"/>
                    </a:cubicBezTo>
                    <a:cubicBezTo>
                      <a:pt x="20479" y="1270635"/>
                      <a:pt x="20479" y="1271302"/>
                      <a:pt x="20479" y="1271969"/>
                    </a:cubicBezTo>
                    <a:cubicBezTo>
                      <a:pt x="21622" y="1274731"/>
                      <a:pt x="21907" y="1271111"/>
                      <a:pt x="22289" y="1274255"/>
                    </a:cubicBezTo>
                    <a:cubicBezTo>
                      <a:pt x="23431" y="1277207"/>
                      <a:pt x="22574" y="1286161"/>
                      <a:pt x="23717" y="1282446"/>
                    </a:cubicBezTo>
                    <a:cubicBezTo>
                      <a:pt x="24098" y="1280732"/>
                      <a:pt x="24194" y="1277969"/>
                      <a:pt x="24194" y="1274445"/>
                    </a:cubicBezTo>
                    <a:cubicBezTo>
                      <a:pt x="24575" y="1275683"/>
                      <a:pt x="25051" y="1277017"/>
                      <a:pt x="25146" y="1274540"/>
                    </a:cubicBezTo>
                    <a:cubicBezTo>
                      <a:pt x="26003" y="1269206"/>
                      <a:pt x="27146" y="1265301"/>
                      <a:pt x="28194" y="1260824"/>
                    </a:cubicBezTo>
                    <a:cubicBezTo>
                      <a:pt x="28384" y="1265682"/>
                      <a:pt x="28670" y="1270540"/>
                      <a:pt x="28861" y="1275398"/>
                    </a:cubicBezTo>
                    <a:cubicBezTo>
                      <a:pt x="28099" y="1278255"/>
                      <a:pt x="27337" y="1281208"/>
                      <a:pt x="26480" y="1284065"/>
                    </a:cubicBezTo>
                    <a:cubicBezTo>
                      <a:pt x="23622" y="1287494"/>
                      <a:pt x="21241" y="1291209"/>
                      <a:pt x="22669" y="1297019"/>
                    </a:cubicBezTo>
                    <a:cubicBezTo>
                      <a:pt x="20479" y="1309116"/>
                      <a:pt x="17812" y="1319308"/>
                      <a:pt x="14669" y="1327214"/>
                    </a:cubicBezTo>
                    <a:cubicBezTo>
                      <a:pt x="14002" y="1331595"/>
                      <a:pt x="12668" y="1332643"/>
                      <a:pt x="11906" y="1336929"/>
                    </a:cubicBezTo>
                    <a:cubicBezTo>
                      <a:pt x="9239" y="1345692"/>
                      <a:pt x="6668" y="1354550"/>
                      <a:pt x="5048" y="1368171"/>
                    </a:cubicBezTo>
                    <a:cubicBezTo>
                      <a:pt x="6001" y="1367123"/>
                      <a:pt x="6382" y="1363409"/>
                      <a:pt x="7810" y="1364552"/>
                    </a:cubicBezTo>
                    <a:cubicBezTo>
                      <a:pt x="7906" y="1361313"/>
                      <a:pt x="7334" y="1361027"/>
                      <a:pt x="7334" y="1358456"/>
                    </a:cubicBezTo>
                    <a:cubicBezTo>
                      <a:pt x="7620" y="1361980"/>
                      <a:pt x="9525" y="1358551"/>
                      <a:pt x="9620" y="1362742"/>
                    </a:cubicBezTo>
                    <a:cubicBezTo>
                      <a:pt x="10192" y="1362075"/>
                      <a:pt x="10287" y="1359313"/>
                      <a:pt x="10954" y="1358932"/>
                    </a:cubicBezTo>
                    <a:cubicBezTo>
                      <a:pt x="11430" y="1356932"/>
                      <a:pt x="11811" y="1355027"/>
                      <a:pt x="12287" y="1353122"/>
                    </a:cubicBezTo>
                    <a:cubicBezTo>
                      <a:pt x="13906" y="1346549"/>
                      <a:pt x="16002" y="1341882"/>
                      <a:pt x="18193" y="1337882"/>
                    </a:cubicBezTo>
                    <a:cubicBezTo>
                      <a:pt x="18669" y="1332548"/>
                      <a:pt x="20003" y="1331500"/>
                      <a:pt x="20955" y="1328166"/>
                    </a:cubicBezTo>
                    <a:cubicBezTo>
                      <a:pt x="20955" y="1327214"/>
                      <a:pt x="20955" y="1326261"/>
                      <a:pt x="20955" y="1325213"/>
                    </a:cubicBezTo>
                    <a:cubicBezTo>
                      <a:pt x="22098" y="1325499"/>
                      <a:pt x="23431" y="1325499"/>
                      <a:pt x="24765" y="1325499"/>
                    </a:cubicBezTo>
                    <a:cubicBezTo>
                      <a:pt x="24384" y="1326356"/>
                      <a:pt x="24003" y="1327309"/>
                      <a:pt x="23622" y="1328547"/>
                    </a:cubicBezTo>
                    <a:cubicBezTo>
                      <a:pt x="23336" y="1328547"/>
                      <a:pt x="23051" y="1328547"/>
                      <a:pt x="22669" y="1328452"/>
                    </a:cubicBezTo>
                    <a:cubicBezTo>
                      <a:pt x="22669" y="1330166"/>
                      <a:pt x="22479" y="1330357"/>
                      <a:pt x="22193" y="1330452"/>
                    </a:cubicBezTo>
                    <a:cubicBezTo>
                      <a:pt x="21812" y="1338072"/>
                      <a:pt x="20098" y="1339501"/>
                      <a:pt x="18574" y="1341977"/>
                    </a:cubicBezTo>
                    <a:cubicBezTo>
                      <a:pt x="18097" y="1347311"/>
                      <a:pt x="16764" y="1348359"/>
                      <a:pt x="15811" y="1351693"/>
                    </a:cubicBezTo>
                    <a:cubicBezTo>
                      <a:pt x="16764" y="1366076"/>
                      <a:pt x="15335" y="1362647"/>
                      <a:pt x="14002" y="1369505"/>
                    </a:cubicBezTo>
                    <a:cubicBezTo>
                      <a:pt x="19621" y="1368362"/>
                      <a:pt x="24289" y="1354455"/>
                      <a:pt x="28766" y="1341882"/>
                    </a:cubicBezTo>
                    <a:lnTo>
                      <a:pt x="28766" y="1358265"/>
                    </a:lnTo>
                    <a:cubicBezTo>
                      <a:pt x="27908" y="1361694"/>
                      <a:pt x="26956" y="1364742"/>
                      <a:pt x="25813" y="1367123"/>
                    </a:cubicBezTo>
                    <a:cubicBezTo>
                      <a:pt x="27146" y="1374743"/>
                      <a:pt x="24194" y="1375982"/>
                      <a:pt x="22669" y="1376744"/>
                    </a:cubicBezTo>
                    <a:cubicBezTo>
                      <a:pt x="22669" y="1388745"/>
                      <a:pt x="20860" y="1392555"/>
                      <a:pt x="19050" y="1396365"/>
                    </a:cubicBezTo>
                    <a:cubicBezTo>
                      <a:pt x="19145" y="1399318"/>
                      <a:pt x="20383" y="1397222"/>
                      <a:pt x="20383" y="1400556"/>
                    </a:cubicBezTo>
                    <a:cubicBezTo>
                      <a:pt x="20955" y="1400556"/>
                      <a:pt x="21622" y="1400747"/>
                      <a:pt x="22193" y="1400842"/>
                    </a:cubicBezTo>
                    <a:cubicBezTo>
                      <a:pt x="22765" y="1396746"/>
                      <a:pt x="22955" y="1390745"/>
                      <a:pt x="24479" y="1391126"/>
                    </a:cubicBezTo>
                    <a:cubicBezTo>
                      <a:pt x="24860" y="1389602"/>
                      <a:pt x="25527" y="1389126"/>
                      <a:pt x="26289" y="1389317"/>
                    </a:cubicBezTo>
                    <a:cubicBezTo>
                      <a:pt x="27622" y="1385221"/>
                      <a:pt x="28004" y="1379315"/>
                      <a:pt x="28766" y="1375315"/>
                    </a:cubicBezTo>
                    <a:lnTo>
                      <a:pt x="28766" y="1397699"/>
                    </a:lnTo>
                    <a:cubicBezTo>
                      <a:pt x="28099" y="1397413"/>
                      <a:pt x="27337" y="1397508"/>
                      <a:pt x="26670" y="1397032"/>
                    </a:cubicBezTo>
                    <a:cubicBezTo>
                      <a:pt x="26003" y="1400556"/>
                      <a:pt x="27527" y="1401413"/>
                      <a:pt x="28766" y="1402652"/>
                    </a:cubicBezTo>
                    <a:lnTo>
                      <a:pt x="28766" y="1410557"/>
                    </a:lnTo>
                    <a:cubicBezTo>
                      <a:pt x="28575" y="1410081"/>
                      <a:pt x="28480" y="1409700"/>
                      <a:pt x="28289" y="1409129"/>
                    </a:cubicBezTo>
                    <a:cubicBezTo>
                      <a:pt x="27337" y="1411415"/>
                      <a:pt x="26575" y="1415320"/>
                      <a:pt x="26194" y="1419225"/>
                    </a:cubicBezTo>
                    <a:cubicBezTo>
                      <a:pt x="21812" y="1417130"/>
                      <a:pt x="17050" y="1415891"/>
                      <a:pt x="14192" y="1417796"/>
                    </a:cubicBezTo>
                    <a:cubicBezTo>
                      <a:pt x="18669" y="1418844"/>
                      <a:pt x="21241" y="1422273"/>
                      <a:pt x="22003" y="1428083"/>
                    </a:cubicBezTo>
                    <a:cubicBezTo>
                      <a:pt x="19812" y="1428369"/>
                      <a:pt x="16859" y="1427417"/>
                      <a:pt x="16097" y="1429512"/>
                    </a:cubicBezTo>
                    <a:cubicBezTo>
                      <a:pt x="15526" y="1429798"/>
                      <a:pt x="14859" y="1430084"/>
                      <a:pt x="14478" y="1430655"/>
                    </a:cubicBezTo>
                    <a:cubicBezTo>
                      <a:pt x="14478" y="1432655"/>
                      <a:pt x="15716" y="1433132"/>
                      <a:pt x="16097" y="1434751"/>
                    </a:cubicBezTo>
                    <a:cubicBezTo>
                      <a:pt x="16383" y="1436370"/>
                      <a:pt x="17431" y="1437132"/>
                      <a:pt x="19145" y="1436846"/>
                    </a:cubicBezTo>
                    <a:cubicBezTo>
                      <a:pt x="19336" y="1436465"/>
                      <a:pt x="19621" y="1436275"/>
                      <a:pt x="19907" y="1435894"/>
                    </a:cubicBezTo>
                    <a:cubicBezTo>
                      <a:pt x="22765" y="1437037"/>
                      <a:pt x="25813" y="1432846"/>
                      <a:pt x="28861" y="1429131"/>
                    </a:cubicBezTo>
                    <a:lnTo>
                      <a:pt x="28861" y="1509522"/>
                    </a:lnTo>
                    <a:cubicBezTo>
                      <a:pt x="32194" y="1502950"/>
                      <a:pt x="35623" y="1496759"/>
                      <a:pt x="38957" y="1490758"/>
                    </a:cubicBezTo>
                    <a:lnTo>
                      <a:pt x="38957" y="1757458"/>
                    </a:lnTo>
                    <a:cubicBezTo>
                      <a:pt x="91059" y="1737932"/>
                      <a:pt x="148971" y="1731359"/>
                      <a:pt x="205835" y="1733550"/>
                    </a:cubicBezTo>
                    <a:cubicBezTo>
                      <a:pt x="260223" y="1735646"/>
                      <a:pt x="314420" y="1744313"/>
                      <a:pt x="368141" y="1752219"/>
                    </a:cubicBezTo>
                    <a:cubicBezTo>
                      <a:pt x="382429" y="1754315"/>
                      <a:pt x="396812" y="1756601"/>
                      <a:pt x="411099" y="1758791"/>
                    </a:cubicBezTo>
                    <a:cubicBezTo>
                      <a:pt x="415004" y="1759268"/>
                      <a:pt x="418910" y="1759744"/>
                      <a:pt x="422815" y="1760030"/>
                    </a:cubicBezTo>
                    <a:cubicBezTo>
                      <a:pt x="452723" y="1762697"/>
                      <a:pt x="480346" y="1770602"/>
                      <a:pt x="504539" y="1783175"/>
                    </a:cubicBezTo>
                    <a:lnTo>
                      <a:pt x="768001" y="1783175"/>
                    </a:lnTo>
                    <a:cubicBezTo>
                      <a:pt x="780764" y="1781937"/>
                      <a:pt x="793718" y="1782127"/>
                      <a:pt x="807053" y="1783175"/>
                    </a:cubicBezTo>
                    <a:lnTo>
                      <a:pt x="1644968" y="1783175"/>
                    </a:lnTo>
                    <a:cubicBezTo>
                      <a:pt x="1691831" y="1778127"/>
                      <a:pt x="1738693" y="1772698"/>
                      <a:pt x="1785461" y="1766888"/>
                    </a:cubicBezTo>
                    <a:cubicBezTo>
                      <a:pt x="1814798" y="1763268"/>
                      <a:pt x="1842135" y="1769840"/>
                      <a:pt x="1866138" y="1783175"/>
                    </a:cubicBezTo>
                    <a:lnTo>
                      <a:pt x="2256758" y="1783175"/>
                    </a:lnTo>
                    <a:lnTo>
                      <a:pt x="2256758" y="1609630"/>
                    </a:lnTo>
                    <a:cubicBezTo>
                      <a:pt x="2250186" y="1595152"/>
                      <a:pt x="2244471" y="1580007"/>
                      <a:pt x="2240375" y="1563815"/>
                    </a:cubicBezTo>
                    <a:cubicBezTo>
                      <a:pt x="2236565" y="1548860"/>
                      <a:pt x="2234184" y="1534477"/>
                      <a:pt x="2232755" y="1520190"/>
                    </a:cubicBezTo>
                    <a:cubicBezTo>
                      <a:pt x="2236184" y="1528667"/>
                      <a:pt x="2239899" y="1536383"/>
                      <a:pt x="2244852" y="1541621"/>
                    </a:cubicBezTo>
                    <a:cubicBezTo>
                      <a:pt x="2244281" y="1537240"/>
                      <a:pt x="2242376" y="1535621"/>
                      <a:pt x="2242852" y="1529048"/>
                    </a:cubicBezTo>
                    <a:cubicBezTo>
                      <a:pt x="2241233" y="1528477"/>
                      <a:pt x="2241137" y="1531049"/>
                      <a:pt x="2239804" y="1531239"/>
                    </a:cubicBezTo>
                    <a:cubicBezTo>
                      <a:pt x="2241518" y="1529906"/>
                      <a:pt x="2239804" y="1521238"/>
                      <a:pt x="2241804" y="1520666"/>
                    </a:cubicBezTo>
                    <a:cubicBezTo>
                      <a:pt x="2241423" y="1517904"/>
                      <a:pt x="2240090" y="1517428"/>
                      <a:pt x="2239804" y="1514380"/>
                    </a:cubicBezTo>
                    <a:cubicBezTo>
                      <a:pt x="2238756" y="1512380"/>
                      <a:pt x="2237804" y="1510284"/>
                      <a:pt x="2236851" y="1508189"/>
                    </a:cubicBezTo>
                    <a:cubicBezTo>
                      <a:pt x="2234565" y="1503045"/>
                      <a:pt x="2232660" y="1496854"/>
                      <a:pt x="2231041" y="1490282"/>
                    </a:cubicBezTo>
                    <a:cubicBezTo>
                      <a:pt x="2231041" y="1486662"/>
                      <a:pt x="2231231" y="1483043"/>
                      <a:pt x="2231327" y="1479328"/>
                    </a:cubicBezTo>
                    <a:cubicBezTo>
                      <a:pt x="2233613" y="1481709"/>
                      <a:pt x="2234279" y="1487519"/>
                      <a:pt x="2235899" y="1491329"/>
                    </a:cubicBezTo>
                    <a:cubicBezTo>
                      <a:pt x="2243042" y="1487043"/>
                      <a:pt x="2241328" y="1493520"/>
                      <a:pt x="2244852" y="1499616"/>
                    </a:cubicBezTo>
                    <a:cubicBezTo>
                      <a:pt x="2244185" y="1480376"/>
                      <a:pt x="2239995" y="1463421"/>
                      <a:pt x="2235232" y="1447419"/>
                    </a:cubicBezTo>
                    <a:cubicBezTo>
                      <a:pt x="2236280" y="1442085"/>
                      <a:pt x="2237328" y="1436751"/>
                      <a:pt x="2238470" y="1431512"/>
                    </a:cubicBezTo>
                    <a:cubicBezTo>
                      <a:pt x="2240185" y="1435513"/>
                      <a:pt x="2241804" y="1439799"/>
                      <a:pt x="2243042" y="1444943"/>
                    </a:cubicBezTo>
                    <a:cubicBezTo>
                      <a:pt x="2246757" y="1438656"/>
                      <a:pt x="2247519" y="1452467"/>
                      <a:pt x="2247995" y="1459611"/>
                    </a:cubicBezTo>
                    <a:cubicBezTo>
                      <a:pt x="2253996" y="1459516"/>
                      <a:pt x="2255996" y="1467898"/>
                      <a:pt x="2257901" y="1476280"/>
                    </a:cubicBezTo>
                    <a:cubicBezTo>
                      <a:pt x="2259330" y="1475803"/>
                      <a:pt x="2258282" y="1469993"/>
                      <a:pt x="2259902" y="1469898"/>
                    </a:cubicBezTo>
                    <a:cubicBezTo>
                      <a:pt x="2259902" y="1467136"/>
                      <a:pt x="2259902" y="1464278"/>
                      <a:pt x="2259902" y="1461516"/>
                    </a:cubicBezTo>
                    <a:cubicBezTo>
                      <a:pt x="2257806" y="1458849"/>
                      <a:pt x="2254853" y="1458277"/>
                      <a:pt x="2254949" y="1451039"/>
                    </a:cubicBezTo>
                    <a:cubicBezTo>
                      <a:pt x="2254187" y="1449229"/>
                      <a:pt x="2253901" y="1446276"/>
                      <a:pt x="2253996" y="1442657"/>
                    </a:cubicBezTo>
                    <a:cubicBezTo>
                      <a:pt x="2251043" y="1433703"/>
                      <a:pt x="2246281" y="1434560"/>
                      <a:pt x="2245043" y="1425988"/>
                    </a:cubicBezTo>
                    <a:cubicBezTo>
                      <a:pt x="2242947" y="1425702"/>
                      <a:pt x="2241518" y="1424083"/>
                      <a:pt x="2240471" y="1421797"/>
                    </a:cubicBezTo>
                    <a:cubicBezTo>
                      <a:pt x="2248948" y="1381030"/>
                      <a:pt x="2258092" y="1340072"/>
                      <a:pt x="2264855" y="1298353"/>
                    </a:cubicBezTo>
                    <a:cubicBezTo>
                      <a:pt x="2278666" y="1213866"/>
                      <a:pt x="2269427" y="1129189"/>
                      <a:pt x="2258092" y="1044797"/>
                    </a:cubicBezTo>
                    <a:cubicBezTo>
                      <a:pt x="2259235" y="1048417"/>
                      <a:pt x="2260283" y="1052322"/>
                      <a:pt x="2261140" y="1056704"/>
                    </a:cubicBezTo>
                    <a:cubicBezTo>
                      <a:pt x="2264855" y="1049084"/>
                      <a:pt x="2265712" y="1065848"/>
                      <a:pt x="2266093" y="1074420"/>
                    </a:cubicBezTo>
                    <a:cubicBezTo>
                      <a:pt x="2272094" y="1074325"/>
                      <a:pt x="2274094" y="1084517"/>
                      <a:pt x="2276094" y="1094613"/>
                    </a:cubicBezTo>
                    <a:cubicBezTo>
                      <a:pt x="2277523" y="1094042"/>
                      <a:pt x="2276475" y="1086993"/>
                      <a:pt x="2278095" y="1086898"/>
                    </a:cubicBezTo>
                    <a:cubicBezTo>
                      <a:pt x="2278095" y="1083469"/>
                      <a:pt x="2278095" y="1080135"/>
                      <a:pt x="2278095" y="1076706"/>
                    </a:cubicBezTo>
                    <a:cubicBezTo>
                      <a:pt x="2275999" y="1073468"/>
                      <a:pt x="2273046" y="1072801"/>
                      <a:pt x="2273141" y="1064038"/>
                    </a:cubicBezTo>
                    <a:close/>
                    <a:moveTo>
                      <a:pt x="28670" y="1338263"/>
                    </a:moveTo>
                    <a:cubicBezTo>
                      <a:pt x="27242" y="1341882"/>
                      <a:pt x="26003" y="1346359"/>
                      <a:pt x="24098" y="1347692"/>
                    </a:cubicBezTo>
                    <a:cubicBezTo>
                      <a:pt x="23813" y="1347692"/>
                      <a:pt x="23527" y="1347692"/>
                      <a:pt x="23146" y="1347597"/>
                    </a:cubicBezTo>
                    <a:cubicBezTo>
                      <a:pt x="23527" y="1358170"/>
                      <a:pt x="16955" y="1364266"/>
                      <a:pt x="17717" y="1356932"/>
                    </a:cubicBezTo>
                    <a:cubicBezTo>
                      <a:pt x="17907" y="1349788"/>
                      <a:pt x="19145" y="1347407"/>
                      <a:pt x="20860" y="1347311"/>
                    </a:cubicBezTo>
                    <a:cubicBezTo>
                      <a:pt x="21336" y="1344644"/>
                      <a:pt x="21241" y="1339882"/>
                      <a:pt x="22193" y="1339501"/>
                    </a:cubicBezTo>
                    <a:cubicBezTo>
                      <a:pt x="22193" y="1335881"/>
                      <a:pt x="22669" y="1334834"/>
                      <a:pt x="23527" y="1335596"/>
                    </a:cubicBezTo>
                    <a:cubicBezTo>
                      <a:pt x="23908" y="1331690"/>
                      <a:pt x="25146" y="1328642"/>
                      <a:pt x="25813" y="1331881"/>
                    </a:cubicBezTo>
                    <a:cubicBezTo>
                      <a:pt x="26289" y="1328166"/>
                      <a:pt x="27242" y="1326356"/>
                      <a:pt x="28289" y="1325023"/>
                    </a:cubicBezTo>
                    <a:cubicBezTo>
                      <a:pt x="28670" y="1325213"/>
                      <a:pt x="28956" y="1325499"/>
                      <a:pt x="29242" y="1325880"/>
                    </a:cubicBezTo>
                    <a:lnTo>
                      <a:pt x="29242" y="1334548"/>
                    </a:lnTo>
                    <a:cubicBezTo>
                      <a:pt x="29051" y="1335119"/>
                      <a:pt x="28766" y="1335691"/>
                      <a:pt x="28575" y="1336358"/>
                    </a:cubicBezTo>
                    <a:cubicBezTo>
                      <a:pt x="28575" y="1337024"/>
                      <a:pt x="28575" y="1337691"/>
                      <a:pt x="28575" y="1338358"/>
                    </a:cubicBezTo>
                    <a:close/>
                    <a:moveTo>
                      <a:pt x="1172813" y="32671"/>
                    </a:moveTo>
                    <a:lnTo>
                      <a:pt x="1521905" y="32671"/>
                    </a:lnTo>
                    <a:cubicBezTo>
                      <a:pt x="1427321" y="35719"/>
                      <a:pt x="1332929" y="44768"/>
                      <a:pt x="1238250" y="45244"/>
                    </a:cubicBezTo>
                    <a:cubicBezTo>
                      <a:pt x="1214818" y="45339"/>
                      <a:pt x="1192816" y="40862"/>
                      <a:pt x="1172813" y="32671"/>
                    </a:cubicBezTo>
                    <a:close/>
                    <a:moveTo>
                      <a:pt x="2243709" y="781050"/>
                    </a:moveTo>
                    <a:cubicBezTo>
                      <a:pt x="2243709" y="782765"/>
                      <a:pt x="2243709" y="784479"/>
                      <a:pt x="2243709" y="786098"/>
                    </a:cubicBezTo>
                    <a:cubicBezTo>
                      <a:pt x="2248948" y="784003"/>
                      <a:pt x="2252377" y="820388"/>
                      <a:pt x="2248662" y="816578"/>
                    </a:cubicBezTo>
                    <a:cubicBezTo>
                      <a:pt x="2245043" y="815626"/>
                      <a:pt x="2243804" y="808577"/>
                      <a:pt x="2243709" y="798862"/>
                    </a:cubicBezTo>
                    <a:cubicBezTo>
                      <a:pt x="2242376" y="796385"/>
                      <a:pt x="2240185" y="796385"/>
                      <a:pt x="2239804" y="791718"/>
                    </a:cubicBezTo>
                    <a:cubicBezTo>
                      <a:pt x="2240280" y="783908"/>
                      <a:pt x="2241042" y="776097"/>
                      <a:pt x="2241899" y="768382"/>
                    </a:cubicBezTo>
                    <a:cubicBezTo>
                      <a:pt x="2242661" y="772097"/>
                      <a:pt x="2243423" y="776097"/>
                      <a:pt x="2243709" y="781050"/>
                    </a:cubicBezTo>
                    <a:close/>
                    <a:moveTo>
                      <a:pt x="2239613" y="1483900"/>
                    </a:moveTo>
                    <a:cubicBezTo>
                      <a:pt x="2235994" y="1483138"/>
                      <a:pt x="2234851" y="1477327"/>
                      <a:pt x="2234660" y="1469231"/>
                    </a:cubicBezTo>
                    <a:cubicBezTo>
                      <a:pt x="2234089" y="1468279"/>
                      <a:pt x="2233232" y="1467707"/>
                      <a:pt x="2232470" y="1467041"/>
                    </a:cubicBezTo>
                    <a:cubicBezTo>
                      <a:pt x="2232565" y="1465421"/>
                      <a:pt x="2232755" y="1463802"/>
                      <a:pt x="2232851" y="1462183"/>
                    </a:cubicBezTo>
                    <a:cubicBezTo>
                      <a:pt x="2233422" y="1459230"/>
                      <a:pt x="2233994" y="1456277"/>
                      <a:pt x="2234565" y="1453325"/>
                    </a:cubicBezTo>
                    <a:cubicBezTo>
                      <a:pt x="2234565" y="1453706"/>
                      <a:pt x="2234660" y="1454086"/>
                      <a:pt x="2234756" y="1454468"/>
                    </a:cubicBezTo>
                    <a:cubicBezTo>
                      <a:pt x="2234756" y="1455896"/>
                      <a:pt x="2234756" y="1457230"/>
                      <a:pt x="2234756" y="1458659"/>
                    </a:cubicBezTo>
                    <a:cubicBezTo>
                      <a:pt x="2239995" y="1456944"/>
                      <a:pt x="2243423" y="1486948"/>
                      <a:pt x="2239709" y="1483805"/>
                    </a:cubicBezTo>
                    <a:close/>
                  </a:path>
                </a:pathLst>
              </a:custGeom>
              <a:solidFill>
                <a:srgbClr val="DFF3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4" name="Graphic 8819">
              <a:extLst>
                <a:ext uri="{FF2B5EF4-FFF2-40B4-BE49-F238E27FC236}">
                  <a16:creationId xmlns:a16="http://schemas.microsoft.com/office/drawing/2014/main" id="{C344B87D-F1EB-E0B4-720C-CEB88A6BFA23}"/>
                </a:ext>
              </a:extLst>
            </p:cNvPr>
            <p:cNvGrpSpPr/>
            <p:nvPr userDrawn="1"/>
          </p:nvGrpSpPr>
          <p:grpSpPr>
            <a:xfrm rot="295145">
              <a:off x="6990421" y="2101656"/>
              <a:ext cx="3433478" cy="369747"/>
              <a:chOff x="7631246" y="1936660"/>
              <a:chExt cx="2228183" cy="291300"/>
            </a:xfrm>
          </p:grpSpPr>
          <p:sp>
            <p:nvSpPr>
              <p:cNvPr id="18396" name="Vrije vorm: vorm 18395">
                <a:extLst>
                  <a:ext uri="{FF2B5EF4-FFF2-40B4-BE49-F238E27FC236}">
                    <a16:creationId xmlns:a16="http://schemas.microsoft.com/office/drawing/2014/main" id="{36CDCB4A-3EA8-5E4F-B92B-F07C9CF05232}"/>
                  </a:ext>
                </a:extLst>
              </p:cNvPr>
              <p:cNvSpPr/>
              <p:nvPr/>
            </p:nvSpPr>
            <p:spPr>
              <a:xfrm>
                <a:off x="8748543" y="1945735"/>
                <a:ext cx="11567" cy="2987"/>
              </a:xfrm>
              <a:custGeom>
                <a:avLst/>
                <a:gdLst>
                  <a:gd name="connsiteX0" fmla="*/ 11321 w 11567"/>
                  <a:gd name="connsiteY0" fmla="*/ 2953 h 2987"/>
                  <a:gd name="connsiteX1" fmla="*/ 8463 w 11567"/>
                  <a:gd name="connsiteY1" fmla="*/ 0 h 2987"/>
                  <a:gd name="connsiteX2" fmla="*/ 81 w 11567"/>
                  <a:gd name="connsiteY2" fmla="*/ 667 h 2987"/>
                  <a:gd name="connsiteX3" fmla="*/ 11321 w 11567"/>
                  <a:gd name="connsiteY3" fmla="*/ 2953 h 29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567" h="2987">
                    <a:moveTo>
                      <a:pt x="11321" y="2953"/>
                    </a:moveTo>
                    <a:cubicBezTo>
                      <a:pt x="12464" y="1429"/>
                      <a:pt x="9320" y="953"/>
                      <a:pt x="8463" y="0"/>
                    </a:cubicBezTo>
                    <a:cubicBezTo>
                      <a:pt x="6177" y="381"/>
                      <a:pt x="3891" y="762"/>
                      <a:pt x="81" y="667"/>
                    </a:cubicBezTo>
                    <a:cubicBezTo>
                      <a:pt x="-681" y="2572"/>
                      <a:pt x="3986" y="3143"/>
                      <a:pt x="11321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7" name="Vrije vorm: vorm 18396">
                <a:extLst>
                  <a:ext uri="{FF2B5EF4-FFF2-40B4-BE49-F238E27FC236}">
                    <a16:creationId xmlns:a16="http://schemas.microsoft.com/office/drawing/2014/main" id="{BFD4E99A-5C89-9635-A453-97E55ED8FF42}"/>
                  </a:ext>
                </a:extLst>
              </p:cNvPr>
              <p:cNvSpPr/>
              <p:nvPr/>
            </p:nvSpPr>
            <p:spPr>
              <a:xfrm>
                <a:off x="8812509" y="1959493"/>
                <a:ext cx="20125" cy="4454"/>
              </a:xfrm>
              <a:custGeom>
                <a:avLst/>
                <a:gdLst>
                  <a:gd name="connsiteX0" fmla="*/ 6219 w 20125"/>
                  <a:gd name="connsiteY0" fmla="*/ 4434 h 4454"/>
                  <a:gd name="connsiteX1" fmla="*/ 20125 w 20125"/>
                  <a:gd name="connsiteY1" fmla="*/ 3101 h 4454"/>
                  <a:gd name="connsiteX2" fmla="*/ 504 w 20125"/>
                  <a:gd name="connsiteY2" fmla="*/ 720 h 4454"/>
                  <a:gd name="connsiteX3" fmla="*/ 6124 w 20125"/>
                  <a:gd name="connsiteY3" fmla="*/ 4434 h 4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125" h="4454">
                    <a:moveTo>
                      <a:pt x="6219" y="4434"/>
                    </a:moveTo>
                    <a:cubicBezTo>
                      <a:pt x="13172" y="4625"/>
                      <a:pt x="14887" y="3387"/>
                      <a:pt x="20125" y="3101"/>
                    </a:cubicBezTo>
                    <a:cubicBezTo>
                      <a:pt x="19363" y="815"/>
                      <a:pt x="8505" y="-1090"/>
                      <a:pt x="504" y="720"/>
                    </a:cubicBezTo>
                    <a:cubicBezTo>
                      <a:pt x="-1877" y="3101"/>
                      <a:pt x="4885" y="3006"/>
                      <a:pt x="6124" y="443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8" name="Vrije vorm: vorm 18397">
                <a:extLst>
                  <a:ext uri="{FF2B5EF4-FFF2-40B4-BE49-F238E27FC236}">
                    <a16:creationId xmlns:a16="http://schemas.microsoft.com/office/drawing/2014/main" id="{2635BEFE-A1D1-E418-F692-81D3D0CBB2B2}"/>
                  </a:ext>
                </a:extLst>
              </p:cNvPr>
              <p:cNvSpPr/>
              <p:nvPr/>
            </p:nvSpPr>
            <p:spPr>
              <a:xfrm>
                <a:off x="8673567" y="1958689"/>
                <a:ext cx="41814" cy="7563"/>
              </a:xfrm>
              <a:custGeom>
                <a:avLst/>
                <a:gdLst>
                  <a:gd name="connsiteX0" fmla="*/ 41815 w 41814"/>
                  <a:gd name="connsiteY0" fmla="*/ 4477 h 7563"/>
                  <a:gd name="connsiteX1" fmla="*/ 39052 w 41814"/>
                  <a:gd name="connsiteY1" fmla="*/ 4477 h 7563"/>
                  <a:gd name="connsiteX2" fmla="*/ 33433 w 41814"/>
                  <a:gd name="connsiteY2" fmla="*/ 4477 h 7563"/>
                  <a:gd name="connsiteX3" fmla="*/ 33433 w 41814"/>
                  <a:gd name="connsiteY3" fmla="*/ 1524 h 7563"/>
                  <a:gd name="connsiteX4" fmla="*/ 22193 w 41814"/>
                  <a:gd name="connsiteY4" fmla="*/ 0 h 7563"/>
                  <a:gd name="connsiteX5" fmla="*/ 2762 w 41814"/>
                  <a:gd name="connsiteY5" fmla="*/ 2762 h 7563"/>
                  <a:gd name="connsiteX6" fmla="*/ 5620 w 41814"/>
                  <a:gd name="connsiteY6" fmla="*/ 5715 h 7563"/>
                  <a:gd name="connsiteX7" fmla="*/ 0 w 41814"/>
                  <a:gd name="connsiteY7" fmla="*/ 6382 h 7563"/>
                  <a:gd name="connsiteX8" fmla="*/ 41815 w 41814"/>
                  <a:gd name="connsiteY8" fmla="*/ 4477 h 7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1814" h="7563">
                    <a:moveTo>
                      <a:pt x="41815" y="4477"/>
                    </a:moveTo>
                    <a:cubicBezTo>
                      <a:pt x="40862" y="4477"/>
                      <a:pt x="39910" y="4477"/>
                      <a:pt x="39052" y="4477"/>
                    </a:cubicBezTo>
                    <a:cubicBezTo>
                      <a:pt x="37147" y="4477"/>
                      <a:pt x="35338" y="4477"/>
                      <a:pt x="33433" y="4477"/>
                    </a:cubicBezTo>
                    <a:cubicBezTo>
                      <a:pt x="33433" y="3524"/>
                      <a:pt x="33433" y="2477"/>
                      <a:pt x="33433" y="1524"/>
                    </a:cubicBezTo>
                    <a:cubicBezTo>
                      <a:pt x="27146" y="1715"/>
                      <a:pt x="22955" y="1238"/>
                      <a:pt x="22193" y="0"/>
                    </a:cubicBezTo>
                    <a:cubicBezTo>
                      <a:pt x="18288" y="3143"/>
                      <a:pt x="16859" y="2381"/>
                      <a:pt x="2762" y="2762"/>
                    </a:cubicBezTo>
                    <a:cubicBezTo>
                      <a:pt x="3048" y="3905"/>
                      <a:pt x="1429" y="5525"/>
                      <a:pt x="5620" y="5715"/>
                    </a:cubicBezTo>
                    <a:cubicBezTo>
                      <a:pt x="5620" y="6477"/>
                      <a:pt x="2191" y="6287"/>
                      <a:pt x="0" y="6382"/>
                    </a:cubicBezTo>
                    <a:cubicBezTo>
                      <a:pt x="13525" y="8192"/>
                      <a:pt x="32480" y="8192"/>
                      <a:pt x="41815" y="447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9" name="Vrije vorm: vorm 18398">
                <a:extLst>
                  <a:ext uri="{FF2B5EF4-FFF2-40B4-BE49-F238E27FC236}">
                    <a16:creationId xmlns:a16="http://schemas.microsoft.com/office/drawing/2014/main" id="{F60601FB-EB4A-9D70-C618-445D2F34E391}"/>
                  </a:ext>
                </a:extLst>
              </p:cNvPr>
              <p:cNvSpPr/>
              <p:nvPr/>
            </p:nvSpPr>
            <p:spPr>
              <a:xfrm>
                <a:off x="8332879" y="1969928"/>
                <a:ext cx="11123" cy="2952"/>
              </a:xfrm>
              <a:custGeom>
                <a:avLst/>
                <a:gdLst>
                  <a:gd name="connsiteX0" fmla="*/ 11123 w 11123"/>
                  <a:gd name="connsiteY0" fmla="*/ 2953 h 2952"/>
                  <a:gd name="connsiteX1" fmla="*/ 11123 w 11123"/>
                  <a:gd name="connsiteY1" fmla="*/ 0 h 2952"/>
                  <a:gd name="connsiteX2" fmla="*/ 11123 w 11123"/>
                  <a:gd name="connsiteY2" fmla="*/ 2953 h 29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123" h="2952">
                    <a:moveTo>
                      <a:pt x="11123" y="2953"/>
                    </a:moveTo>
                    <a:cubicBezTo>
                      <a:pt x="11123" y="2000"/>
                      <a:pt x="11123" y="952"/>
                      <a:pt x="11123" y="0"/>
                    </a:cubicBezTo>
                    <a:cubicBezTo>
                      <a:pt x="-974" y="1048"/>
                      <a:pt x="-6212" y="2381"/>
                      <a:pt x="11123" y="2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0" name="Vrije vorm: vorm 18399">
                <a:extLst>
                  <a:ext uri="{FF2B5EF4-FFF2-40B4-BE49-F238E27FC236}">
                    <a16:creationId xmlns:a16="http://schemas.microsoft.com/office/drawing/2014/main" id="{A408BF40-319F-5B8F-1E71-B47642AFA162}"/>
                  </a:ext>
                </a:extLst>
              </p:cNvPr>
              <p:cNvSpPr/>
              <p:nvPr/>
            </p:nvSpPr>
            <p:spPr>
              <a:xfrm>
                <a:off x="8941410" y="1936660"/>
                <a:ext cx="66770" cy="22219"/>
              </a:xfrm>
              <a:custGeom>
                <a:avLst/>
                <a:gdLst>
                  <a:gd name="connsiteX0" fmla="*/ 16574 w 66770"/>
                  <a:gd name="connsiteY0" fmla="*/ 2407 h 22219"/>
                  <a:gd name="connsiteX1" fmla="*/ 33433 w 66770"/>
                  <a:gd name="connsiteY1" fmla="*/ 8408 h 22219"/>
                  <a:gd name="connsiteX2" fmla="*/ 0 w 66770"/>
                  <a:gd name="connsiteY2" fmla="*/ 16314 h 22219"/>
                  <a:gd name="connsiteX3" fmla="*/ 2858 w 66770"/>
                  <a:gd name="connsiteY3" fmla="*/ 22219 h 22219"/>
                  <a:gd name="connsiteX4" fmla="*/ 19621 w 66770"/>
                  <a:gd name="connsiteY4" fmla="*/ 21648 h 22219"/>
                  <a:gd name="connsiteX5" fmla="*/ 41815 w 66770"/>
                  <a:gd name="connsiteY5" fmla="*/ 12980 h 22219"/>
                  <a:gd name="connsiteX6" fmla="*/ 52864 w 66770"/>
                  <a:gd name="connsiteY6" fmla="*/ 6408 h 22219"/>
                  <a:gd name="connsiteX7" fmla="*/ 66770 w 66770"/>
                  <a:gd name="connsiteY7" fmla="*/ 597 h 22219"/>
                  <a:gd name="connsiteX8" fmla="*/ 63913 w 66770"/>
                  <a:gd name="connsiteY8" fmla="*/ 216 h 22219"/>
                  <a:gd name="connsiteX9" fmla="*/ 19717 w 66770"/>
                  <a:gd name="connsiteY9" fmla="*/ 26 h 22219"/>
                  <a:gd name="connsiteX10" fmla="*/ 16478 w 66770"/>
                  <a:gd name="connsiteY10" fmla="*/ 2407 h 222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6770" h="22219">
                    <a:moveTo>
                      <a:pt x="16574" y="2407"/>
                    </a:moveTo>
                    <a:cubicBezTo>
                      <a:pt x="26765" y="3264"/>
                      <a:pt x="31051" y="5550"/>
                      <a:pt x="33433" y="8408"/>
                    </a:cubicBezTo>
                    <a:cubicBezTo>
                      <a:pt x="19526" y="10694"/>
                      <a:pt x="19145" y="19743"/>
                      <a:pt x="0" y="16314"/>
                    </a:cubicBezTo>
                    <a:cubicBezTo>
                      <a:pt x="381" y="19266"/>
                      <a:pt x="1429" y="21457"/>
                      <a:pt x="2858" y="22219"/>
                    </a:cubicBezTo>
                    <a:cubicBezTo>
                      <a:pt x="4477" y="19838"/>
                      <a:pt x="13430" y="21267"/>
                      <a:pt x="19621" y="21648"/>
                    </a:cubicBezTo>
                    <a:cubicBezTo>
                      <a:pt x="22860" y="17647"/>
                      <a:pt x="43243" y="18219"/>
                      <a:pt x="41815" y="12980"/>
                    </a:cubicBezTo>
                    <a:cubicBezTo>
                      <a:pt x="60674" y="13361"/>
                      <a:pt x="59246" y="9456"/>
                      <a:pt x="52864" y="6408"/>
                    </a:cubicBezTo>
                    <a:cubicBezTo>
                      <a:pt x="57436" y="4407"/>
                      <a:pt x="60484" y="2121"/>
                      <a:pt x="66770" y="597"/>
                    </a:cubicBezTo>
                    <a:cubicBezTo>
                      <a:pt x="65627" y="597"/>
                      <a:pt x="64865" y="407"/>
                      <a:pt x="63913" y="216"/>
                    </a:cubicBezTo>
                    <a:cubicBezTo>
                      <a:pt x="49149" y="121"/>
                      <a:pt x="34480" y="-69"/>
                      <a:pt x="19717" y="26"/>
                    </a:cubicBezTo>
                    <a:cubicBezTo>
                      <a:pt x="21431" y="883"/>
                      <a:pt x="22288" y="1645"/>
                      <a:pt x="16478" y="24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1" name="Vrije vorm: vorm 18400">
                <a:extLst>
                  <a:ext uri="{FF2B5EF4-FFF2-40B4-BE49-F238E27FC236}">
                    <a16:creationId xmlns:a16="http://schemas.microsoft.com/office/drawing/2014/main" id="{0CB9CCB9-3E74-30A6-C4A6-F65BD831EFB8}"/>
                  </a:ext>
                </a:extLst>
              </p:cNvPr>
              <p:cNvSpPr/>
              <p:nvPr/>
            </p:nvSpPr>
            <p:spPr>
              <a:xfrm>
                <a:off x="8874640" y="1936972"/>
                <a:ext cx="80581" cy="25367"/>
              </a:xfrm>
              <a:custGeom>
                <a:avLst/>
                <a:gdLst>
                  <a:gd name="connsiteX0" fmla="*/ 5429 w 80581"/>
                  <a:gd name="connsiteY0" fmla="*/ 23717 h 25367"/>
                  <a:gd name="connsiteX1" fmla="*/ 44577 w 80581"/>
                  <a:gd name="connsiteY1" fmla="*/ 24765 h 25367"/>
                  <a:gd name="connsiteX2" fmla="*/ 52768 w 80581"/>
                  <a:gd name="connsiteY2" fmla="*/ 13716 h 25367"/>
                  <a:gd name="connsiteX3" fmla="*/ 80581 w 80581"/>
                  <a:gd name="connsiteY3" fmla="*/ 5810 h 25367"/>
                  <a:gd name="connsiteX4" fmla="*/ 72676 w 80581"/>
                  <a:gd name="connsiteY4" fmla="*/ 0 h 25367"/>
                  <a:gd name="connsiteX5" fmla="*/ 53340 w 80581"/>
                  <a:gd name="connsiteY5" fmla="*/ 286 h 25367"/>
                  <a:gd name="connsiteX6" fmla="*/ 55435 w 80581"/>
                  <a:gd name="connsiteY6" fmla="*/ 476 h 25367"/>
                  <a:gd name="connsiteX7" fmla="*/ 38862 w 80581"/>
                  <a:gd name="connsiteY7" fmla="*/ 7715 h 25367"/>
                  <a:gd name="connsiteX8" fmla="*/ 47339 w 80581"/>
                  <a:gd name="connsiteY8" fmla="*/ 10763 h 25367"/>
                  <a:gd name="connsiteX9" fmla="*/ 13906 w 80581"/>
                  <a:gd name="connsiteY9" fmla="*/ 19431 h 25367"/>
                  <a:gd name="connsiteX10" fmla="*/ 0 w 80581"/>
                  <a:gd name="connsiteY10" fmla="*/ 21527 h 25367"/>
                  <a:gd name="connsiteX11" fmla="*/ 5620 w 80581"/>
                  <a:gd name="connsiteY11" fmla="*/ 23813 h 253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0581" h="25367">
                    <a:moveTo>
                      <a:pt x="5429" y="23717"/>
                    </a:moveTo>
                    <a:cubicBezTo>
                      <a:pt x="20002" y="24289"/>
                      <a:pt x="29051" y="26384"/>
                      <a:pt x="44577" y="24765"/>
                    </a:cubicBezTo>
                    <a:cubicBezTo>
                      <a:pt x="43529" y="21622"/>
                      <a:pt x="48196" y="18193"/>
                      <a:pt x="52768" y="13716"/>
                    </a:cubicBezTo>
                    <a:cubicBezTo>
                      <a:pt x="70390" y="14764"/>
                      <a:pt x="71818" y="9144"/>
                      <a:pt x="80581" y="5810"/>
                    </a:cubicBezTo>
                    <a:cubicBezTo>
                      <a:pt x="70390" y="5620"/>
                      <a:pt x="71628" y="2572"/>
                      <a:pt x="72676" y="0"/>
                    </a:cubicBezTo>
                    <a:cubicBezTo>
                      <a:pt x="66199" y="0"/>
                      <a:pt x="59722" y="191"/>
                      <a:pt x="53340" y="286"/>
                    </a:cubicBezTo>
                    <a:cubicBezTo>
                      <a:pt x="54102" y="286"/>
                      <a:pt x="54864" y="286"/>
                      <a:pt x="55435" y="476"/>
                    </a:cubicBezTo>
                    <a:cubicBezTo>
                      <a:pt x="55626" y="2381"/>
                      <a:pt x="41148" y="4381"/>
                      <a:pt x="38862" y="7715"/>
                    </a:cubicBezTo>
                    <a:cubicBezTo>
                      <a:pt x="46196" y="7525"/>
                      <a:pt x="48006" y="8763"/>
                      <a:pt x="47339" y="10763"/>
                    </a:cubicBezTo>
                    <a:cubicBezTo>
                      <a:pt x="30099" y="9906"/>
                      <a:pt x="4953" y="13335"/>
                      <a:pt x="13906" y="19431"/>
                    </a:cubicBezTo>
                    <a:cubicBezTo>
                      <a:pt x="7620" y="19717"/>
                      <a:pt x="5048" y="20955"/>
                      <a:pt x="0" y="21527"/>
                    </a:cubicBezTo>
                    <a:cubicBezTo>
                      <a:pt x="1333" y="22384"/>
                      <a:pt x="3048" y="23241"/>
                      <a:pt x="5620" y="238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2" name="Vrije vorm: vorm 18401">
                <a:extLst>
                  <a:ext uri="{FF2B5EF4-FFF2-40B4-BE49-F238E27FC236}">
                    <a16:creationId xmlns:a16="http://schemas.microsoft.com/office/drawing/2014/main" id="{1031C5FC-0973-A0A7-CE1F-3153BC48CF9D}"/>
                  </a:ext>
                </a:extLst>
              </p:cNvPr>
              <p:cNvSpPr/>
              <p:nvPr/>
            </p:nvSpPr>
            <p:spPr>
              <a:xfrm>
                <a:off x="8650480" y="1952497"/>
                <a:ext cx="22577" cy="8096"/>
              </a:xfrm>
              <a:custGeom>
                <a:avLst/>
                <a:gdLst>
                  <a:gd name="connsiteX0" fmla="*/ 17372 w 22577"/>
                  <a:gd name="connsiteY0" fmla="*/ 8096 h 8096"/>
                  <a:gd name="connsiteX1" fmla="*/ 17277 w 22577"/>
                  <a:gd name="connsiteY1" fmla="*/ 0 h 8096"/>
                  <a:gd name="connsiteX2" fmla="*/ 14514 w 22577"/>
                  <a:gd name="connsiteY2" fmla="*/ 0 h 8096"/>
                  <a:gd name="connsiteX3" fmla="*/ 17277 w 22577"/>
                  <a:gd name="connsiteY3" fmla="*/ 2191 h 8096"/>
                  <a:gd name="connsiteX4" fmla="*/ 6037 w 22577"/>
                  <a:gd name="connsiteY4" fmla="*/ 1334 h 8096"/>
                  <a:gd name="connsiteX5" fmla="*/ 17372 w 22577"/>
                  <a:gd name="connsiteY5" fmla="*/ 8096 h 80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577" h="8096">
                    <a:moveTo>
                      <a:pt x="17372" y="8096"/>
                    </a:moveTo>
                    <a:cubicBezTo>
                      <a:pt x="23944" y="5239"/>
                      <a:pt x="24706" y="2286"/>
                      <a:pt x="17277" y="0"/>
                    </a:cubicBezTo>
                    <a:cubicBezTo>
                      <a:pt x="16324" y="0"/>
                      <a:pt x="15371" y="0"/>
                      <a:pt x="14514" y="0"/>
                    </a:cubicBezTo>
                    <a:cubicBezTo>
                      <a:pt x="14705" y="953"/>
                      <a:pt x="18134" y="1048"/>
                      <a:pt x="17277" y="2191"/>
                    </a:cubicBezTo>
                    <a:cubicBezTo>
                      <a:pt x="12419" y="2191"/>
                      <a:pt x="8609" y="2000"/>
                      <a:pt x="6037" y="1334"/>
                    </a:cubicBezTo>
                    <a:cubicBezTo>
                      <a:pt x="-6822" y="4667"/>
                      <a:pt x="2703" y="6572"/>
                      <a:pt x="17372" y="8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3" name="Vrije vorm: vorm 18402">
                <a:extLst>
                  <a:ext uri="{FF2B5EF4-FFF2-40B4-BE49-F238E27FC236}">
                    <a16:creationId xmlns:a16="http://schemas.microsoft.com/office/drawing/2014/main" id="{3DEDB7CF-E98A-C61E-5A3A-CDD9C5F0DE72}"/>
                  </a:ext>
                </a:extLst>
              </p:cNvPr>
              <p:cNvSpPr/>
              <p:nvPr/>
            </p:nvSpPr>
            <p:spPr>
              <a:xfrm>
                <a:off x="8304344" y="1954403"/>
                <a:ext cx="324280" cy="37363"/>
              </a:xfrm>
              <a:custGeom>
                <a:avLst/>
                <a:gdLst>
                  <a:gd name="connsiteX0" fmla="*/ 6035 w 324280"/>
                  <a:gd name="connsiteY0" fmla="*/ 10858 h 37363"/>
                  <a:gd name="connsiteX1" fmla="*/ 19942 w 324280"/>
                  <a:gd name="connsiteY1" fmla="*/ 8763 h 37363"/>
                  <a:gd name="connsiteX2" fmla="*/ 28419 w 324280"/>
                  <a:gd name="connsiteY2" fmla="*/ 11811 h 37363"/>
                  <a:gd name="connsiteX3" fmla="*/ 39563 w 324280"/>
                  <a:gd name="connsiteY3" fmla="*/ 9715 h 37363"/>
                  <a:gd name="connsiteX4" fmla="*/ 73091 w 324280"/>
                  <a:gd name="connsiteY4" fmla="*/ 15907 h 37363"/>
                  <a:gd name="connsiteX5" fmla="*/ 78711 w 324280"/>
                  <a:gd name="connsiteY5" fmla="*/ 15907 h 37363"/>
                  <a:gd name="connsiteX6" fmla="*/ 92617 w 324280"/>
                  <a:gd name="connsiteY6" fmla="*/ 13049 h 37363"/>
                  <a:gd name="connsiteX7" fmla="*/ 98237 w 324280"/>
                  <a:gd name="connsiteY7" fmla="*/ 13811 h 37363"/>
                  <a:gd name="connsiteX8" fmla="*/ 95570 w 324280"/>
                  <a:gd name="connsiteY8" fmla="*/ 18955 h 37363"/>
                  <a:gd name="connsiteX9" fmla="*/ 92808 w 324280"/>
                  <a:gd name="connsiteY9" fmla="*/ 21146 h 37363"/>
                  <a:gd name="connsiteX10" fmla="*/ 42611 w 324280"/>
                  <a:gd name="connsiteY10" fmla="*/ 22955 h 37363"/>
                  <a:gd name="connsiteX11" fmla="*/ 59470 w 324280"/>
                  <a:gd name="connsiteY11" fmla="*/ 28289 h 37363"/>
                  <a:gd name="connsiteX12" fmla="*/ 56613 w 324280"/>
                  <a:gd name="connsiteY12" fmla="*/ 26765 h 37363"/>
                  <a:gd name="connsiteX13" fmla="*/ 106810 w 324280"/>
                  <a:gd name="connsiteY13" fmla="*/ 23431 h 37363"/>
                  <a:gd name="connsiteX14" fmla="*/ 106810 w 324280"/>
                  <a:gd name="connsiteY14" fmla="*/ 22669 h 37363"/>
                  <a:gd name="connsiteX15" fmla="*/ 98332 w 324280"/>
                  <a:gd name="connsiteY15" fmla="*/ 18955 h 37363"/>
                  <a:gd name="connsiteX16" fmla="*/ 101095 w 324280"/>
                  <a:gd name="connsiteY16" fmla="*/ 17526 h 37363"/>
                  <a:gd name="connsiteX17" fmla="*/ 112334 w 324280"/>
                  <a:gd name="connsiteY17" fmla="*/ 19812 h 37363"/>
                  <a:gd name="connsiteX18" fmla="*/ 109572 w 324280"/>
                  <a:gd name="connsiteY18" fmla="*/ 24194 h 37363"/>
                  <a:gd name="connsiteX19" fmla="*/ 112429 w 324280"/>
                  <a:gd name="connsiteY19" fmla="*/ 26479 h 37363"/>
                  <a:gd name="connsiteX20" fmla="*/ 101285 w 324280"/>
                  <a:gd name="connsiteY20" fmla="*/ 27146 h 37363"/>
                  <a:gd name="connsiteX21" fmla="*/ 95761 w 324280"/>
                  <a:gd name="connsiteY21" fmla="*/ 29337 h 37363"/>
                  <a:gd name="connsiteX22" fmla="*/ 112525 w 324280"/>
                  <a:gd name="connsiteY22" fmla="*/ 30956 h 37363"/>
                  <a:gd name="connsiteX23" fmla="*/ 118049 w 324280"/>
                  <a:gd name="connsiteY23" fmla="*/ 29527 h 37363"/>
                  <a:gd name="connsiteX24" fmla="*/ 120811 w 324280"/>
                  <a:gd name="connsiteY24" fmla="*/ 26575 h 37363"/>
                  <a:gd name="connsiteX25" fmla="*/ 129289 w 324280"/>
                  <a:gd name="connsiteY25" fmla="*/ 30290 h 37363"/>
                  <a:gd name="connsiteX26" fmla="*/ 126526 w 324280"/>
                  <a:gd name="connsiteY26" fmla="*/ 31718 h 37363"/>
                  <a:gd name="connsiteX27" fmla="*/ 143290 w 324280"/>
                  <a:gd name="connsiteY27" fmla="*/ 32575 h 37363"/>
                  <a:gd name="connsiteX28" fmla="*/ 165674 w 324280"/>
                  <a:gd name="connsiteY28" fmla="*/ 35719 h 37363"/>
                  <a:gd name="connsiteX29" fmla="*/ 168532 w 324280"/>
                  <a:gd name="connsiteY29" fmla="*/ 36481 h 37363"/>
                  <a:gd name="connsiteX30" fmla="*/ 179676 w 324280"/>
                  <a:gd name="connsiteY30" fmla="*/ 36481 h 37363"/>
                  <a:gd name="connsiteX31" fmla="*/ 171199 w 324280"/>
                  <a:gd name="connsiteY31" fmla="*/ 32004 h 37363"/>
                  <a:gd name="connsiteX32" fmla="*/ 182343 w 324280"/>
                  <a:gd name="connsiteY32" fmla="*/ 30575 h 37363"/>
                  <a:gd name="connsiteX33" fmla="*/ 182343 w 324280"/>
                  <a:gd name="connsiteY33" fmla="*/ 25432 h 37363"/>
                  <a:gd name="connsiteX34" fmla="*/ 173961 w 324280"/>
                  <a:gd name="connsiteY34" fmla="*/ 24670 h 37363"/>
                  <a:gd name="connsiteX35" fmla="*/ 168341 w 324280"/>
                  <a:gd name="connsiteY35" fmla="*/ 23146 h 37363"/>
                  <a:gd name="connsiteX36" fmla="*/ 162721 w 324280"/>
                  <a:gd name="connsiteY36" fmla="*/ 24575 h 37363"/>
                  <a:gd name="connsiteX37" fmla="*/ 162721 w 324280"/>
                  <a:gd name="connsiteY37" fmla="*/ 29718 h 37363"/>
                  <a:gd name="connsiteX38" fmla="*/ 154244 w 324280"/>
                  <a:gd name="connsiteY38" fmla="*/ 25241 h 37363"/>
                  <a:gd name="connsiteX39" fmla="*/ 151482 w 324280"/>
                  <a:gd name="connsiteY39" fmla="*/ 23717 h 37363"/>
                  <a:gd name="connsiteX40" fmla="*/ 123574 w 324280"/>
                  <a:gd name="connsiteY40" fmla="*/ 23527 h 37363"/>
                  <a:gd name="connsiteX41" fmla="*/ 179295 w 324280"/>
                  <a:gd name="connsiteY41" fmla="*/ 17335 h 37363"/>
                  <a:gd name="connsiteX42" fmla="*/ 187582 w 324280"/>
                  <a:gd name="connsiteY42" fmla="*/ 11525 h 37363"/>
                  <a:gd name="connsiteX43" fmla="*/ 173580 w 324280"/>
                  <a:gd name="connsiteY43" fmla="*/ 8477 h 37363"/>
                  <a:gd name="connsiteX44" fmla="*/ 176437 w 324280"/>
                  <a:gd name="connsiteY44" fmla="*/ 11430 h 37363"/>
                  <a:gd name="connsiteX45" fmla="*/ 165198 w 324280"/>
                  <a:gd name="connsiteY45" fmla="*/ 6858 h 37363"/>
                  <a:gd name="connsiteX46" fmla="*/ 209870 w 324280"/>
                  <a:gd name="connsiteY46" fmla="*/ 4953 h 37363"/>
                  <a:gd name="connsiteX47" fmla="*/ 204250 w 324280"/>
                  <a:gd name="connsiteY47" fmla="*/ 3429 h 37363"/>
                  <a:gd name="connsiteX48" fmla="*/ 218252 w 324280"/>
                  <a:gd name="connsiteY48" fmla="*/ 4286 h 37363"/>
                  <a:gd name="connsiteX49" fmla="*/ 279688 w 324280"/>
                  <a:gd name="connsiteY49" fmla="*/ 6953 h 37363"/>
                  <a:gd name="connsiteX50" fmla="*/ 290833 w 324280"/>
                  <a:gd name="connsiteY50" fmla="*/ 5525 h 37363"/>
                  <a:gd name="connsiteX51" fmla="*/ 285213 w 324280"/>
                  <a:gd name="connsiteY51" fmla="*/ 6191 h 37363"/>
                  <a:gd name="connsiteX52" fmla="*/ 324265 w 324280"/>
                  <a:gd name="connsiteY52" fmla="*/ 8001 h 37363"/>
                  <a:gd name="connsiteX53" fmla="*/ 299119 w 324280"/>
                  <a:gd name="connsiteY53" fmla="*/ 3429 h 37363"/>
                  <a:gd name="connsiteX54" fmla="*/ 296262 w 324280"/>
                  <a:gd name="connsiteY54" fmla="*/ 3429 h 37363"/>
                  <a:gd name="connsiteX55" fmla="*/ 199297 w 324280"/>
                  <a:gd name="connsiteY55" fmla="*/ 0 h 37363"/>
                  <a:gd name="connsiteX56" fmla="*/ 153768 w 324280"/>
                  <a:gd name="connsiteY56" fmla="*/ 2000 h 37363"/>
                  <a:gd name="connsiteX57" fmla="*/ 153768 w 324280"/>
                  <a:gd name="connsiteY57" fmla="*/ 3048 h 37363"/>
                  <a:gd name="connsiteX58" fmla="*/ 156625 w 324280"/>
                  <a:gd name="connsiteY58" fmla="*/ 8287 h 37363"/>
                  <a:gd name="connsiteX59" fmla="*/ 162340 w 324280"/>
                  <a:gd name="connsiteY59" fmla="*/ 13525 h 37363"/>
                  <a:gd name="connsiteX60" fmla="*/ 156721 w 324280"/>
                  <a:gd name="connsiteY60" fmla="*/ 10573 h 37363"/>
                  <a:gd name="connsiteX61" fmla="*/ 142909 w 324280"/>
                  <a:gd name="connsiteY61" fmla="*/ 19336 h 37363"/>
                  <a:gd name="connsiteX62" fmla="*/ 126050 w 324280"/>
                  <a:gd name="connsiteY62" fmla="*/ 8858 h 37363"/>
                  <a:gd name="connsiteX63" fmla="*/ 123288 w 324280"/>
                  <a:gd name="connsiteY63" fmla="*/ 9525 h 37363"/>
                  <a:gd name="connsiteX64" fmla="*/ 112144 w 324280"/>
                  <a:gd name="connsiteY64" fmla="*/ 11621 h 37363"/>
                  <a:gd name="connsiteX65" fmla="*/ 112144 w 324280"/>
                  <a:gd name="connsiteY65" fmla="*/ 9430 h 37363"/>
                  <a:gd name="connsiteX66" fmla="*/ 95284 w 324280"/>
                  <a:gd name="connsiteY66" fmla="*/ 5620 h 37363"/>
                  <a:gd name="connsiteX67" fmla="*/ 109191 w 324280"/>
                  <a:gd name="connsiteY67" fmla="*/ 4953 h 37363"/>
                  <a:gd name="connsiteX68" fmla="*/ 109191 w 324280"/>
                  <a:gd name="connsiteY68" fmla="*/ 3810 h 37363"/>
                  <a:gd name="connsiteX69" fmla="*/ 34 w 324280"/>
                  <a:gd name="connsiteY69" fmla="*/ 8001 h 37363"/>
                  <a:gd name="connsiteX70" fmla="*/ 415 w 324280"/>
                  <a:gd name="connsiteY70" fmla="*/ 10096 h 37363"/>
                  <a:gd name="connsiteX71" fmla="*/ 6035 w 324280"/>
                  <a:gd name="connsiteY71" fmla="*/ 10858 h 37363"/>
                  <a:gd name="connsiteX72" fmla="*/ 84140 w 324280"/>
                  <a:gd name="connsiteY72" fmla="*/ 6286 h 37363"/>
                  <a:gd name="connsiteX73" fmla="*/ 84140 w 324280"/>
                  <a:gd name="connsiteY73" fmla="*/ 10763 h 37363"/>
                  <a:gd name="connsiteX74" fmla="*/ 75663 w 324280"/>
                  <a:gd name="connsiteY74" fmla="*/ 6286 h 37363"/>
                  <a:gd name="connsiteX75" fmla="*/ 84045 w 324280"/>
                  <a:gd name="connsiteY75" fmla="*/ 6286 h 373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324280" h="37363">
                    <a:moveTo>
                      <a:pt x="6035" y="10858"/>
                    </a:moveTo>
                    <a:cubicBezTo>
                      <a:pt x="14893" y="11240"/>
                      <a:pt x="13369" y="8954"/>
                      <a:pt x="19942" y="8763"/>
                    </a:cubicBezTo>
                    <a:cubicBezTo>
                      <a:pt x="23085" y="9239"/>
                      <a:pt x="34515" y="11335"/>
                      <a:pt x="28419" y="11811"/>
                    </a:cubicBezTo>
                    <a:cubicBezTo>
                      <a:pt x="32705" y="14097"/>
                      <a:pt x="36706" y="10192"/>
                      <a:pt x="39563" y="9715"/>
                    </a:cubicBezTo>
                    <a:cubicBezTo>
                      <a:pt x="51469" y="11621"/>
                      <a:pt x="56041" y="15335"/>
                      <a:pt x="73091" y="15907"/>
                    </a:cubicBezTo>
                    <a:cubicBezTo>
                      <a:pt x="74996" y="15907"/>
                      <a:pt x="76806" y="15907"/>
                      <a:pt x="78711" y="15907"/>
                    </a:cubicBezTo>
                    <a:cubicBezTo>
                      <a:pt x="75949" y="12954"/>
                      <a:pt x="86807" y="13716"/>
                      <a:pt x="92617" y="13049"/>
                    </a:cubicBezTo>
                    <a:cubicBezTo>
                      <a:pt x="94903" y="13240"/>
                      <a:pt x="95475" y="13811"/>
                      <a:pt x="98237" y="13811"/>
                    </a:cubicBezTo>
                    <a:cubicBezTo>
                      <a:pt x="100904" y="16669"/>
                      <a:pt x="87379" y="16764"/>
                      <a:pt x="95570" y="18955"/>
                    </a:cubicBezTo>
                    <a:cubicBezTo>
                      <a:pt x="96427" y="20193"/>
                      <a:pt x="92998" y="20193"/>
                      <a:pt x="92808" y="21146"/>
                    </a:cubicBezTo>
                    <a:cubicBezTo>
                      <a:pt x="74901" y="20383"/>
                      <a:pt x="46802" y="16288"/>
                      <a:pt x="42611" y="22955"/>
                    </a:cubicBezTo>
                    <a:cubicBezTo>
                      <a:pt x="50993" y="24003"/>
                      <a:pt x="51565" y="27051"/>
                      <a:pt x="59470" y="28289"/>
                    </a:cubicBezTo>
                    <a:cubicBezTo>
                      <a:pt x="59851" y="27432"/>
                      <a:pt x="58804" y="26956"/>
                      <a:pt x="56613" y="26765"/>
                    </a:cubicBezTo>
                    <a:cubicBezTo>
                      <a:pt x="71948" y="21241"/>
                      <a:pt x="96142" y="26575"/>
                      <a:pt x="106810" y="23431"/>
                    </a:cubicBezTo>
                    <a:cubicBezTo>
                      <a:pt x="106810" y="23146"/>
                      <a:pt x="106810" y="22955"/>
                      <a:pt x="106810" y="22669"/>
                    </a:cubicBezTo>
                    <a:cubicBezTo>
                      <a:pt x="101095" y="22193"/>
                      <a:pt x="104905" y="19240"/>
                      <a:pt x="98332" y="18955"/>
                    </a:cubicBezTo>
                    <a:cubicBezTo>
                      <a:pt x="98904" y="18383"/>
                      <a:pt x="101095" y="18288"/>
                      <a:pt x="101095" y="17526"/>
                    </a:cubicBezTo>
                    <a:cubicBezTo>
                      <a:pt x="110048" y="16954"/>
                      <a:pt x="109858" y="18764"/>
                      <a:pt x="112334" y="19812"/>
                    </a:cubicBezTo>
                    <a:cubicBezTo>
                      <a:pt x="121288" y="20098"/>
                      <a:pt x="118811" y="24670"/>
                      <a:pt x="109572" y="24194"/>
                    </a:cubicBezTo>
                    <a:cubicBezTo>
                      <a:pt x="111096" y="24765"/>
                      <a:pt x="112525" y="25432"/>
                      <a:pt x="112429" y="26479"/>
                    </a:cubicBezTo>
                    <a:cubicBezTo>
                      <a:pt x="111572" y="27432"/>
                      <a:pt x="105476" y="27051"/>
                      <a:pt x="101285" y="27146"/>
                    </a:cubicBezTo>
                    <a:cubicBezTo>
                      <a:pt x="105286" y="28289"/>
                      <a:pt x="105476" y="30004"/>
                      <a:pt x="95761" y="29337"/>
                    </a:cubicBezTo>
                    <a:cubicBezTo>
                      <a:pt x="99190" y="30385"/>
                      <a:pt x="105381" y="30766"/>
                      <a:pt x="112525" y="30956"/>
                    </a:cubicBezTo>
                    <a:cubicBezTo>
                      <a:pt x="111477" y="29718"/>
                      <a:pt x="114715" y="29527"/>
                      <a:pt x="118049" y="29527"/>
                    </a:cubicBezTo>
                    <a:cubicBezTo>
                      <a:pt x="120240" y="28861"/>
                      <a:pt x="121002" y="27908"/>
                      <a:pt x="120811" y="26575"/>
                    </a:cubicBezTo>
                    <a:cubicBezTo>
                      <a:pt x="136718" y="26098"/>
                      <a:pt x="141004" y="29242"/>
                      <a:pt x="129289" y="30290"/>
                    </a:cubicBezTo>
                    <a:cubicBezTo>
                      <a:pt x="129765" y="31147"/>
                      <a:pt x="128717" y="31623"/>
                      <a:pt x="126526" y="31718"/>
                    </a:cubicBezTo>
                    <a:cubicBezTo>
                      <a:pt x="132432" y="33338"/>
                      <a:pt x="137004" y="34576"/>
                      <a:pt x="143290" y="32575"/>
                    </a:cubicBezTo>
                    <a:cubicBezTo>
                      <a:pt x="148148" y="34290"/>
                      <a:pt x="163102" y="33433"/>
                      <a:pt x="165674" y="35719"/>
                    </a:cubicBezTo>
                    <a:cubicBezTo>
                      <a:pt x="168055" y="35623"/>
                      <a:pt x="168341" y="36004"/>
                      <a:pt x="168532" y="36481"/>
                    </a:cubicBezTo>
                    <a:cubicBezTo>
                      <a:pt x="173770" y="35814"/>
                      <a:pt x="177961" y="38767"/>
                      <a:pt x="179676" y="36481"/>
                    </a:cubicBezTo>
                    <a:cubicBezTo>
                      <a:pt x="182533" y="33528"/>
                      <a:pt x="175294" y="33147"/>
                      <a:pt x="171199" y="32004"/>
                    </a:cubicBezTo>
                    <a:cubicBezTo>
                      <a:pt x="171580" y="30671"/>
                      <a:pt x="180628" y="31623"/>
                      <a:pt x="182343" y="30575"/>
                    </a:cubicBezTo>
                    <a:cubicBezTo>
                      <a:pt x="182343" y="28861"/>
                      <a:pt x="182343" y="27146"/>
                      <a:pt x="182343" y="25432"/>
                    </a:cubicBezTo>
                    <a:cubicBezTo>
                      <a:pt x="178438" y="25432"/>
                      <a:pt x="174437" y="25432"/>
                      <a:pt x="173961" y="24670"/>
                    </a:cubicBezTo>
                    <a:cubicBezTo>
                      <a:pt x="173294" y="23908"/>
                      <a:pt x="168436" y="24098"/>
                      <a:pt x="168341" y="23146"/>
                    </a:cubicBezTo>
                    <a:cubicBezTo>
                      <a:pt x="165865" y="23431"/>
                      <a:pt x="163388" y="23717"/>
                      <a:pt x="162721" y="24575"/>
                    </a:cubicBezTo>
                    <a:cubicBezTo>
                      <a:pt x="162721" y="26289"/>
                      <a:pt x="162721" y="28004"/>
                      <a:pt x="162721" y="29718"/>
                    </a:cubicBezTo>
                    <a:cubicBezTo>
                      <a:pt x="154244" y="29718"/>
                      <a:pt x="155768" y="27051"/>
                      <a:pt x="154244" y="25241"/>
                    </a:cubicBezTo>
                    <a:cubicBezTo>
                      <a:pt x="151577" y="25241"/>
                      <a:pt x="152149" y="24289"/>
                      <a:pt x="151482" y="23717"/>
                    </a:cubicBezTo>
                    <a:cubicBezTo>
                      <a:pt x="146243" y="24194"/>
                      <a:pt x="125764" y="26956"/>
                      <a:pt x="123574" y="23527"/>
                    </a:cubicBezTo>
                    <a:cubicBezTo>
                      <a:pt x="151768" y="24098"/>
                      <a:pt x="159388" y="18955"/>
                      <a:pt x="179295" y="17335"/>
                    </a:cubicBezTo>
                    <a:cubicBezTo>
                      <a:pt x="181105" y="15145"/>
                      <a:pt x="189963" y="14859"/>
                      <a:pt x="187582" y="11525"/>
                    </a:cubicBezTo>
                    <a:cubicBezTo>
                      <a:pt x="183962" y="10192"/>
                      <a:pt x="181771" y="8573"/>
                      <a:pt x="173580" y="8477"/>
                    </a:cubicBezTo>
                    <a:cubicBezTo>
                      <a:pt x="173294" y="9811"/>
                      <a:pt x="177104" y="10096"/>
                      <a:pt x="176437" y="11430"/>
                    </a:cubicBezTo>
                    <a:cubicBezTo>
                      <a:pt x="173008" y="9811"/>
                      <a:pt x="165865" y="9239"/>
                      <a:pt x="165198" y="6858"/>
                    </a:cubicBezTo>
                    <a:cubicBezTo>
                      <a:pt x="174247" y="571"/>
                      <a:pt x="194821" y="5429"/>
                      <a:pt x="209870" y="4953"/>
                    </a:cubicBezTo>
                    <a:cubicBezTo>
                      <a:pt x="209203" y="4191"/>
                      <a:pt x="204250" y="4381"/>
                      <a:pt x="204250" y="3429"/>
                    </a:cubicBezTo>
                    <a:cubicBezTo>
                      <a:pt x="206822" y="1429"/>
                      <a:pt x="209489" y="5429"/>
                      <a:pt x="218252" y="4286"/>
                    </a:cubicBezTo>
                    <a:cubicBezTo>
                      <a:pt x="233492" y="6001"/>
                      <a:pt x="255209" y="5239"/>
                      <a:pt x="279688" y="6953"/>
                    </a:cubicBezTo>
                    <a:cubicBezTo>
                      <a:pt x="271306" y="4286"/>
                      <a:pt x="287975" y="2762"/>
                      <a:pt x="290833" y="5525"/>
                    </a:cubicBezTo>
                    <a:cubicBezTo>
                      <a:pt x="288642" y="5715"/>
                      <a:pt x="285308" y="5525"/>
                      <a:pt x="285213" y="6191"/>
                    </a:cubicBezTo>
                    <a:cubicBezTo>
                      <a:pt x="296262" y="10096"/>
                      <a:pt x="310835" y="7906"/>
                      <a:pt x="324265" y="8001"/>
                    </a:cubicBezTo>
                    <a:cubicBezTo>
                      <a:pt x="324837" y="4191"/>
                      <a:pt x="308549" y="4667"/>
                      <a:pt x="299119" y="3429"/>
                    </a:cubicBezTo>
                    <a:cubicBezTo>
                      <a:pt x="298167" y="3429"/>
                      <a:pt x="297214" y="3429"/>
                      <a:pt x="296262" y="3429"/>
                    </a:cubicBezTo>
                    <a:cubicBezTo>
                      <a:pt x="268544" y="4286"/>
                      <a:pt x="232635" y="1238"/>
                      <a:pt x="199297" y="0"/>
                    </a:cubicBezTo>
                    <a:cubicBezTo>
                      <a:pt x="184153" y="667"/>
                      <a:pt x="169008" y="1429"/>
                      <a:pt x="153768" y="2000"/>
                    </a:cubicBezTo>
                    <a:cubicBezTo>
                      <a:pt x="153768" y="2286"/>
                      <a:pt x="153863" y="2667"/>
                      <a:pt x="153768" y="3048"/>
                    </a:cubicBezTo>
                    <a:cubicBezTo>
                      <a:pt x="160435" y="4572"/>
                      <a:pt x="164912" y="6667"/>
                      <a:pt x="156625" y="8287"/>
                    </a:cubicBezTo>
                    <a:cubicBezTo>
                      <a:pt x="162245" y="8668"/>
                      <a:pt x="169389" y="12287"/>
                      <a:pt x="162340" y="13525"/>
                    </a:cubicBezTo>
                    <a:cubicBezTo>
                      <a:pt x="158435" y="13049"/>
                      <a:pt x="161864" y="10668"/>
                      <a:pt x="156721" y="10573"/>
                    </a:cubicBezTo>
                    <a:cubicBezTo>
                      <a:pt x="144148" y="12192"/>
                      <a:pt x="150815" y="15716"/>
                      <a:pt x="142909" y="19336"/>
                    </a:cubicBezTo>
                    <a:cubicBezTo>
                      <a:pt x="137956" y="15621"/>
                      <a:pt x="134527" y="11621"/>
                      <a:pt x="126050" y="8858"/>
                    </a:cubicBezTo>
                    <a:cubicBezTo>
                      <a:pt x="124336" y="8858"/>
                      <a:pt x="122716" y="8858"/>
                      <a:pt x="123288" y="9525"/>
                    </a:cubicBezTo>
                    <a:cubicBezTo>
                      <a:pt x="126145" y="12002"/>
                      <a:pt x="119478" y="11906"/>
                      <a:pt x="112144" y="11621"/>
                    </a:cubicBezTo>
                    <a:cubicBezTo>
                      <a:pt x="112144" y="10858"/>
                      <a:pt x="112144" y="10096"/>
                      <a:pt x="112144" y="9430"/>
                    </a:cubicBezTo>
                    <a:cubicBezTo>
                      <a:pt x="109762" y="7334"/>
                      <a:pt x="101095" y="6858"/>
                      <a:pt x="95284" y="5620"/>
                    </a:cubicBezTo>
                    <a:cubicBezTo>
                      <a:pt x="98523" y="3810"/>
                      <a:pt x="105857" y="7239"/>
                      <a:pt x="109191" y="4953"/>
                    </a:cubicBezTo>
                    <a:cubicBezTo>
                      <a:pt x="109381" y="4477"/>
                      <a:pt x="109286" y="4096"/>
                      <a:pt x="109191" y="3810"/>
                    </a:cubicBezTo>
                    <a:cubicBezTo>
                      <a:pt x="72805" y="5334"/>
                      <a:pt x="36420" y="6667"/>
                      <a:pt x="34" y="8001"/>
                    </a:cubicBezTo>
                    <a:cubicBezTo>
                      <a:pt x="-61" y="8668"/>
                      <a:pt x="34" y="9334"/>
                      <a:pt x="415" y="10096"/>
                    </a:cubicBezTo>
                    <a:cubicBezTo>
                      <a:pt x="511" y="10858"/>
                      <a:pt x="3844" y="10668"/>
                      <a:pt x="6035" y="10858"/>
                    </a:cubicBezTo>
                    <a:close/>
                    <a:moveTo>
                      <a:pt x="84140" y="6286"/>
                    </a:moveTo>
                    <a:cubicBezTo>
                      <a:pt x="80330" y="8382"/>
                      <a:pt x="91855" y="10096"/>
                      <a:pt x="84140" y="10763"/>
                    </a:cubicBezTo>
                    <a:cubicBezTo>
                      <a:pt x="81568" y="9144"/>
                      <a:pt x="79759" y="7429"/>
                      <a:pt x="75663" y="6286"/>
                    </a:cubicBezTo>
                    <a:cubicBezTo>
                      <a:pt x="78520" y="6286"/>
                      <a:pt x="81283" y="6286"/>
                      <a:pt x="84045" y="62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4" name="Vrije vorm: vorm 18403">
                <a:extLst>
                  <a:ext uri="{FF2B5EF4-FFF2-40B4-BE49-F238E27FC236}">
                    <a16:creationId xmlns:a16="http://schemas.microsoft.com/office/drawing/2014/main" id="{A1724BAE-CB8C-6993-EF20-E1D2FD15FF86}"/>
                  </a:ext>
                </a:extLst>
              </p:cNvPr>
              <p:cNvSpPr/>
              <p:nvPr/>
            </p:nvSpPr>
            <p:spPr>
              <a:xfrm>
                <a:off x="8980653" y="1949735"/>
                <a:ext cx="19436" cy="9525"/>
              </a:xfrm>
              <a:custGeom>
                <a:avLst/>
                <a:gdLst>
                  <a:gd name="connsiteX0" fmla="*/ 19431 w 19436"/>
                  <a:gd name="connsiteY0" fmla="*/ 0 h 9525"/>
                  <a:gd name="connsiteX1" fmla="*/ 0 w 19436"/>
                  <a:gd name="connsiteY1" fmla="*/ 5810 h 9525"/>
                  <a:gd name="connsiteX2" fmla="*/ 0 w 19436"/>
                  <a:gd name="connsiteY2" fmla="*/ 9525 h 9525"/>
                  <a:gd name="connsiteX3" fmla="*/ 13907 w 19436"/>
                  <a:gd name="connsiteY3" fmla="*/ 6667 h 9525"/>
                  <a:gd name="connsiteX4" fmla="*/ 19431 w 19436"/>
                  <a:gd name="connsiteY4" fmla="*/ 95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436" h="9525">
                    <a:moveTo>
                      <a:pt x="19431" y="0"/>
                    </a:moveTo>
                    <a:cubicBezTo>
                      <a:pt x="10668" y="1333"/>
                      <a:pt x="12097" y="5334"/>
                      <a:pt x="0" y="5810"/>
                    </a:cubicBezTo>
                    <a:cubicBezTo>
                      <a:pt x="0" y="7048"/>
                      <a:pt x="0" y="8287"/>
                      <a:pt x="0" y="9525"/>
                    </a:cubicBezTo>
                    <a:cubicBezTo>
                      <a:pt x="12478" y="9049"/>
                      <a:pt x="-286" y="6001"/>
                      <a:pt x="13907" y="6667"/>
                    </a:cubicBezTo>
                    <a:cubicBezTo>
                      <a:pt x="7525" y="2762"/>
                      <a:pt x="19717" y="3905"/>
                      <a:pt x="19431" y="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5" name="Vrije vorm: vorm 18404">
                <a:extLst>
                  <a:ext uri="{FF2B5EF4-FFF2-40B4-BE49-F238E27FC236}">
                    <a16:creationId xmlns:a16="http://schemas.microsoft.com/office/drawing/2014/main" id="{DC368585-DB4C-5A01-63EB-E3D08D6A870E}"/>
                  </a:ext>
                </a:extLst>
              </p:cNvPr>
              <p:cNvSpPr/>
              <p:nvPr/>
            </p:nvSpPr>
            <p:spPr>
              <a:xfrm>
                <a:off x="8735603" y="1954403"/>
                <a:ext cx="94380" cy="24955"/>
              </a:xfrm>
              <a:custGeom>
                <a:avLst/>
                <a:gdLst>
                  <a:gd name="connsiteX0" fmla="*/ 4925 w 94380"/>
                  <a:gd name="connsiteY0" fmla="*/ 13335 h 24955"/>
                  <a:gd name="connsiteX1" fmla="*/ 21689 w 94380"/>
                  <a:gd name="connsiteY1" fmla="*/ 14192 h 24955"/>
                  <a:gd name="connsiteX2" fmla="*/ 13307 w 94380"/>
                  <a:gd name="connsiteY2" fmla="*/ 14859 h 24955"/>
                  <a:gd name="connsiteX3" fmla="*/ 18927 w 94380"/>
                  <a:gd name="connsiteY3" fmla="*/ 18574 h 24955"/>
                  <a:gd name="connsiteX4" fmla="*/ 21784 w 94380"/>
                  <a:gd name="connsiteY4" fmla="*/ 20765 h 24955"/>
                  <a:gd name="connsiteX5" fmla="*/ 41310 w 94380"/>
                  <a:gd name="connsiteY5" fmla="*/ 20193 h 24955"/>
                  <a:gd name="connsiteX6" fmla="*/ 46930 w 94380"/>
                  <a:gd name="connsiteY6" fmla="*/ 24670 h 24955"/>
                  <a:gd name="connsiteX7" fmla="*/ 86078 w 94380"/>
                  <a:gd name="connsiteY7" fmla="*/ 24955 h 24955"/>
                  <a:gd name="connsiteX8" fmla="*/ 94365 w 94380"/>
                  <a:gd name="connsiteY8" fmla="*/ 19812 h 24955"/>
                  <a:gd name="connsiteX9" fmla="*/ 91507 w 94380"/>
                  <a:gd name="connsiteY9" fmla="*/ 16859 h 24955"/>
                  <a:gd name="connsiteX10" fmla="*/ 91507 w 94380"/>
                  <a:gd name="connsiteY10" fmla="*/ 15335 h 24955"/>
                  <a:gd name="connsiteX11" fmla="*/ 63409 w 94380"/>
                  <a:gd name="connsiteY11" fmla="*/ 6953 h 24955"/>
                  <a:gd name="connsiteX12" fmla="*/ 60646 w 94380"/>
                  <a:gd name="connsiteY12" fmla="*/ 9906 h 24955"/>
                  <a:gd name="connsiteX13" fmla="*/ 46644 w 94380"/>
                  <a:gd name="connsiteY13" fmla="*/ 7620 h 24955"/>
                  <a:gd name="connsiteX14" fmla="*/ 60551 w 94380"/>
                  <a:gd name="connsiteY14" fmla="*/ 4763 h 24955"/>
                  <a:gd name="connsiteX15" fmla="*/ 32643 w 94380"/>
                  <a:gd name="connsiteY15" fmla="*/ 5334 h 24955"/>
                  <a:gd name="connsiteX16" fmla="*/ 15879 w 94380"/>
                  <a:gd name="connsiteY16" fmla="*/ 0 h 24955"/>
                  <a:gd name="connsiteX17" fmla="*/ 7497 w 94380"/>
                  <a:gd name="connsiteY17" fmla="*/ 2857 h 24955"/>
                  <a:gd name="connsiteX18" fmla="*/ 15974 w 94380"/>
                  <a:gd name="connsiteY18" fmla="*/ 9620 h 24955"/>
                  <a:gd name="connsiteX19" fmla="*/ 1972 w 94380"/>
                  <a:gd name="connsiteY19" fmla="*/ 8763 h 24955"/>
                  <a:gd name="connsiteX20" fmla="*/ 4830 w 94380"/>
                  <a:gd name="connsiteY20" fmla="*/ 13240 h 24955"/>
                  <a:gd name="connsiteX21" fmla="*/ 52455 w 94380"/>
                  <a:gd name="connsiteY21" fmla="*/ 14478 h 24955"/>
                  <a:gd name="connsiteX22" fmla="*/ 77601 w 94380"/>
                  <a:gd name="connsiteY22" fmla="*/ 14669 h 24955"/>
                  <a:gd name="connsiteX23" fmla="*/ 83316 w 94380"/>
                  <a:gd name="connsiteY23" fmla="*/ 20669 h 24955"/>
                  <a:gd name="connsiteX24" fmla="*/ 69314 w 94380"/>
                  <a:gd name="connsiteY24" fmla="*/ 19050 h 24955"/>
                  <a:gd name="connsiteX25" fmla="*/ 66552 w 94380"/>
                  <a:gd name="connsiteY25" fmla="*/ 22003 h 24955"/>
                  <a:gd name="connsiteX26" fmla="*/ 49788 w 94380"/>
                  <a:gd name="connsiteY26" fmla="*/ 23336 h 24955"/>
                  <a:gd name="connsiteX27" fmla="*/ 44073 w 94380"/>
                  <a:gd name="connsiteY27" fmla="*/ 16669 h 24955"/>
                  <a:gd name="connsiteX28" fmla="*/ 52455 w 94380"/>
                  <a:gd name="connsiteY28" fmla="*/ 14478 h 249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94380" h="24955">
                    <a:moveTo>
                      <a:pt x="4925" y="13335"/>
                    </a:moveTo>
                    <a:cubicBezTo>
                      <a:pt x="4258" y="10192"/>
                      <a:pt x="23975" y="12192"/>
                      <a:pt x="21689" y="14192"/>
                    </a:cubicBezTo>
                    <a:cubicBezTo>
                      <a:pt x="18355" y="14192"/>
                      <a:pt x="13688" y="14002"/>
                      <a:pt x="13307" y="14859"/>
                    </a:cubicBezTo>
                    <a:cubicBezTo>
                      <a:pt x="19117" y="15050"/>
                      <a:pt x="14069" y="18098"/>
                      <a:pt x="18927" y="18574"/>
                    </a:cubicBezTo>
                    <a:cubicBezTo>
                      <a:pt x="18165" y="19717"/>
                      <a:pt x="21594" y="19907"/>
                      <a:pt x="21784" y="20765"/>
                    </a:cubicBezTo>
                    <a:cubicBezTo>
                      <a:pt x="28261" y="20574"/>
                      <a:pt x="32262" y="19717"/>
                      <a:pt x="41310" y="20193"/>
                    </a:cubicBezTo>
                    <a:cubicBezTo>
                      <a:pt x="45978" y="20955"/>
                      <a:pt x="44454" y="23336"/>
                      <a:pt x="46930" y="24670"/>
                    </a:cubicBezTo>
                    <a:cubicBezTo>
                      <a:pt x="57217" y="23336"/>
                      <a:pt x="80363" y="21431"/>
                      <a:pt x="86078" y="24955"/>
                    </a:cubicBezTo>
                    <a:cubicBezTo>
                      <a:pt x="95984" y="23717"/>
                      <a:pt x="80077" y="21431"/>
                      <a:pt x="94365" y="19812"/>
                    </a:cubicBezTo>
                    <a:cubicBezTo>
                      <a:pt x="94651" y="18479"/>
                      <a:pt x="90936" y="18193"/>
                      <a:pt x="91507" y="16859"/>
                    </a:cubicBezTo>
                    <a:cubicBezTo>
                      <a:pt x="91507" y="16383"/>
                      <a:pt x="91507" y="15907"/>
                      <a:pt x="91507" y="15335"/>
                    </a:cubicBezTo>
                    <a:cubicBezTo>
                      <a:pt x="87983" y="11049"/>
                      <a:pt x="76077" y="8954"/>
                      <a:pt x="63409" y="6953"/>
                    </a:cubicBezTo>
                    <a:cubicBezTo>
                      <a:pt x="62551" y="7906"/>
                      <a:pt x="59503" y="8287"/>
                      <a:pt x="60646" y="9906"/>
                    </a:cubicBezTo>
                    <a:cubicBezTo>
                      <a:pt x="54360" y="9525"/>
                      <a:pt x="51693" y="8287"/>
                      <a:pt x="46644" y="7620"/>
                    </a:cubicBezTo>
                    <a:cubicBezTo>
                      <a:pt x="49311" y="6096"/>
                      <a:pt x="61027" y="7048"/>
                      <a:pt x="60551" y="4763"/>
                    </a:cubicBezTo>
                    <a:cubicBezTo>
                      <a:pt x="55789" y="2286"/>
                      <a:pt x="34262" y="2667"/>
                      <a:pt x="32643" y="5334"/>
                    </a:cubicBezTo>
                    <a:cubicBezTo>
                      <a:pt x="27214" y="3524"/>
                      <a:pt x="26451" y="476"/>
                      <a:pt x="15879" y="0"/>
                    </a:cubicBezTo>
                    <a:cubicBezTo>
                      <a:pt x="18355" y="2381"/>
                      <a:pt x="8640" y="1524"/>
                      <a:pt x="7497" y="2857"/>
                    </a:cubicBezTo>
                    <a:cubicBezTo>
                      <a:pt x="16546" y="4858"/>
                      <a:pt x="14450" y="6858"/>
                      <a:pt x="15974" y="9620"/>
                    </a:cubicBezTo>
                    <a:cubicBezTo>
                      <a:pt x="9402" y="11335"/>
                      <a:pt x="10735" y="8477"/>
                      <a:pt x="1972" y="8763"/>
                    </a:cubicBezTo>
                    <a:cubicBezTo>
                      <a:pt x="-123" y="10668"/>
                      <a:pt x="-2124" y="12097"/>
                      <a:pt x="4830" y="13240"/>
                    </a:cubicBezTo>
                    <a:close/>
                    <a:moveTo>
                      <a:pt x="52455" y="14478"/>
                    </a:moveTo>
                    <a:cubicBezTo>
                      <a:pt x="54836" y="19240"/>
                      <a:pt x="71314" y="15430"/>
                      <a:pt x="77601" y="14669"/>
                    </a:cubicBezTo>
                    <a:cubicBezTo>
                      <a:pt x="74648" y="17907"/>
                      <a:pt x="82363" y="18383"/>
                      <a:pt x="83316" y="20669"/>
                    </a:cubicBezTo>
                    <a:cubicBezTo>
                      <a:pt x="76363" y="20669"/>
                      <a:pt x="74648" y="19431"/>
                      <a:pt x="69314" y="19050"/>
                    </a:cubicBezTo>
                    <a:cubicBezTo>
                      <a:pt x="65790" y="20860"/>
                      <a:pt x="70838" y="21336"/>
                      <a:pt x="66552" y="22003"/>
                    </a:cubicBezTo>
                    <a:cubicBezTo>
                      <a:pt x="63123" y="20193"/>
                      <a:pt x="55789" y="23431"/>
                      <a:pt x="49788" y="23336"/>
                    </a:cubicBezTo>
                    <a:cubicBezTo>
                      <a:pt x="47692" y="18764"/>
                      <a:pt x="50169" y="18383"/>
                      <a:pt x="44073" y="16669"/>
                    </a:cubicBezTo>
                    <a:cubicBezTo>
                      <a:pt x="43501" y="15050"/>
                      <a:pt x="46359" y="14383"/>
                      <a:pt x="52455" y="144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6" name="Vrije vorm: vorm 18405">
                <a:extLst>
                  <a:ext uri="{FF2B5EF4-FFF2-40B4-BE49-F238E27FC236}">
                    <a16:creationId xmlns:a16="http://schemas.microsoft.com/office/drawing/2014/main" id="{B4E8A978-0A69-0F5C-4E95-261DB75B6B09}"/>
                  </a:ext>
                </a:extLst>
              </p:cNvPr>
              <p:cNvSpPr/>
              <p:nvPr/>
            </p:nvSpPr>
            <p:spPr>
              <a:xfrm>
                <a:off x="7922235" y="1970595"/>
                <a:ext cx="89344" cy="8856"/>
              </a:xfrm>
              <a:custGeom>
                <a:avLst/>
                <a:gdLst>
                  <a:gd name="connsiteX0" fmla="*/ 2857 w 89344"/>
                  <a:gd name="connsiteY0" fmla="*/ 5048 h 8856"/>
                  <a:gd name="connsiteX1" fmla="*/ 11240 w 89344"/>
                  <a:gd name="connsiteY1" fmla="*/ 7334 h 8856"/>
                  <a:gd name="connsiteX2" fmla="*/ 22384 w 89344"/>
                  <a:gd name="connsiteY2" fmla="*/ 5906 h 8856"/>
                  <a:gd name="connsiteX3" fmla="*/ 33623 w 89344"/>
                  <a:gd name="connsiteY3" fmla="*/ 7429 h 8856"/>
                  <a:gd name="connsiteX4" fmla="*/ 33623 w 89344"/>
                  <a:gd name="connsiteY4" fmla="*/ 6668 h 8856"/>
                  <a:gd name="connsiteX5" fmla="*/ 53149 w 89344"/>
                  <a:gd name="connsiteY5" fmla="*/ 6858 h 8856"/>
                  <a:gd name="connsiteX6" fmla="*/ 58674 w 89344"/>
                  <a:gd name="connsiteY6" fmla="*/ 6858 h 8856"/>
                  <a:gd name="connsiteX7" fmla="*/ 83820 w 89344"/>
                  <a:gd name="connsiteY7" fmla="*/ 4096 h 8856"/>
                  <a:gd name="connsiteX8" fmla="*/ 89344 w 89344"/>
                  <a:gd name="connsiteY8" fmla="*/ 1143 h 8856"/>
                  <a:gd name="connsiteX9" fmla="*/ 79534 w 89344"/>
                  <a:gd name="connsiteY9" fmla="*/ 0 h 8856"/>
                  <a:gd name="connsiteX10" fmla="*/ 27242 w 89344"/>
                  <a:gd name="connsiteY10" fmla="*/ 857 h 8856"/>
                  <a:gd name="connsiteX11" fmla="*/ 25051 w 89344"/>
                  <a:gd name="connsiteY11" fmla="*/ 1429 h 8856"/>
                  <a:gd name="connsiteX12" fmla="*/ 22289 w 89344"/>
                  <a:gd name="connsiteY12" fmla="*/ 857 h 8856"/>
                  <a:gd name="connsiteX13" fmla="*/ 7048 w 89344"/>
                  <a:gd name="connsiteY13" fmla="*/ 1143 h 8856"/>
                  <a:gd name="connsiteX14" fmla="*/ 0 w 89344"/>
                  <a:gd name="connsiteY14" fmla="*/ 2762 h 8856"/>
                  <a:gd name="connsiteX15" fmla="*/ 2857 w 89344"/>
                  <a:gd name="connsiteY15" fmla="*/ 4953 h 8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9344" h="8856">
                    <a:moveTo>
                      <a:pt x="2857" y="5048"/>
                    </a:moveTo>
                    <a:cubicBezTo>
                      <a:pt x="12764" y="4000"/>
                      <a:pt x="4572" y="7620"/>
                      <a:pt x="11240" y="7334"/>
                    </a:cubicBezTo>
                    <a:cubicBezTo>
                      <a:pt x="18859" y="7906"/>
                      <a:pt x="16859" y="5906"/>
                      <a:pt x="22384" y="5906"/>
                    </a:cubicBezTo>
                    <a:cubicBezTo>
                      <a:pt x="20479" y="7620"/>
                      <a:pt x="34195" y="10668"/>
                      <a:pt x="33623" y="7429"/>
                    </a:cubicBezTo>
                    <a:cubicBezTo>
                      <a:pt x="33623" y="7144"/>
                      <a:pt x="33623" y="6953"/>
                      <a:pt x="33623" y="6668"/>
                    </a:cubicBezTo>
                    <a:cubicBezTo>
                      <a:pt x="40672" y="5715"/>
                      <a:pt x="52769" y="4286"/>
                      <a:pt x="53149" y="6858"/>
                    </a:cubicBezTo>
                    <a:cubicBezTo>
                      <a:pt x="54959" y="6858"/>
                      <a:pt x="56864" y="6858"/>
                      <a:pt x="58674" y="6858"/>
                    </a:cubicBezTo>
                    <a:cubicBezTo>
                      <a:pt x="65532" y="5525"/>
                      <a:pt x="81439" y="6668"/>
                      <a:pt x="83820" y="4096"/>
                    </a:cubicBezTo>
                    <a:cubicBezTo>
                      <a:pt x="93631" y="4096"/>
                      <a:pt x="84582" y="3048"/>
                      <a:pt x="89344" y="1143"/>
                    </a:cubicBezTo>
                    <a:cubicBezTo>
                      <a:pt x="86582" y="476"/>
                      <a:pt x="83153" y="191"/>
                      <a:pt x="79534" y="0"/>
                    </a:cubicBezTo>
                    <a:cubicBezTo>
                      <a:pt x="62103" y="286"/>
                      <a:pt x="44672" y="572"/>
                      <a:pt x="27242" y="857"/>
                    </a:cubicBezTo>
                    <a:cubicBezTo>
                      <a:pt x="26479" y="1048"/>
                      <a:pt x="25622" y="1238"/>
                      <a:pt x="25051" y="1429"/>
                    </a:cubicBezTo>
                    <a:cubicBezTo>
                      <a:pt x="24289" y="1238"/>
                      <a:pt x="23336" y="1048"/>
                      <a:pt x="22289" y="857"/>
                    </a:cubicBezTo>
                    <a:cubicBezTo>
                      <a:pt x="17240" y="857"/>
                      <a:pt x="12097" y="1048"/>
                      <a:pt x="7048" y="1143"/>
                    </a:cubicBezTo>
                    <a:cubicBezTo>
                      <a:pt x="3524" y="1524"/>
                      <a:pt x="762" y="2096"/>
                      <a:pt x="0" y="2762"/>
                    </a:cubicBezTo>
                    <a:cubicBezTo>
                      <a:pt x="191" y="3715"/>
                      <a:pt x="3620" y="3810"/>
                      <a:pt x="2857" y="495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7" name="Vrije vorm: vorm 18406">
                <a:extLst>
                  <a:ext uri="{FF2B5EF4-FFF2-40B4-BE49-F238E27FC236}">
                    <a16:creationId xmlns:a16="http://schemas.microsoft.com/office/drawing/2014/main" id="{B90A68F3-9D02-C784-DC9F-9AD2696FA46C}"/>
                  </a:ext>
                </a:extLst>
              </p:cNvPr>
              <p:cNvSpPr/>
              <p:nvPr/>
            </p:nvSpPr>
            <p:spPr>
              <a:xfrm>
                <a:off x="8634134" y="1960135"/>
                <a:ext cx="20321" cy="11983"/>
              </a:xfrm>
              <a:custGeom>
                <a:avLst/>
                <a:gdLst>
                  <a:gd name="connsiteX0" fmla="*/ 14192 w 20321"/>
                  <a:gd name="connsiteY0" fmla="*/ 5412 h 11983"/>
                  <a:gd name="connsiteX1" fmla="*/ 2953 w 20321"/>
                  <a:gd name="connsiteY1" fmla="*/ 4554 h 11983"/>
                  <a:gd name="connsiteX2" fmla="*/ 5810 w 20321"/>
                  <a:gd name="connsiteY2" fmla="*/ 9698 h 11983"/>
                  <a:gd name="connsiteX3" fmla="*/ 2953 w 20321"/>
                  <a:gd name="connsiteY3" fmla="*/ 9698 h 11983"/>
                  <a:gd name="connsiteX4" fmla="*/ 8572 w 20321"/>
                  <a:gd name="connsiteY4" fmla="*/ 11984 h 11983"/>
                  <a:gd name="connsiteX5" fmla="*/ 11335 w 20321"/>
                  <a:gd name="connsiteY5" fmla="*/ 8269 h 11983"/>
                  <a:gd name="connsiteX6" fmla="*/ 19621 w 20321"/>
                  <a:gd name="connsiteY6" fmla="*/ 2459 h 11983"/>
                  <a:gd name="connsiteX7" fmla="*/ 0 w 20321"/>
                  <a:gd name="connsiteY7" fmla="*/ 78 h 11983"/>
                  <a:gd name="connsiteX8" fmla="*/ 0 w 20321"/>
                  <a:gd name="connsiteY8" fmla="*/ 3030 h 11983"/>
                  <a:gd name="connsiteX9" fmla="*/ 14002 w 20321"/>
                  <a:gd name="connsiteY9" fmla="*/ 5316 h 11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0321" h="11983">
                    <a:moveTo>
                      <a:pt x="14192" y="5412"/>
                    </a:moveTo>
                    <a:cubicBezTo>
                      <a:pt x="7239" y="6364"/>
                      <a:pt x="5334" y="2459"/>
                      <a:pt x="2953" y="4554"/>
                    </a:cubicBezTo>
                    <a:cubicBezTo>
                      <a:pt x="-1715" y="6936"/>
                      <a:pt x="4763" y="7126"/>
                      <a:pt x="5810" y="9698"/>
                    </a:cubicBezTo>
                    <a:cubicBezTo>
                      <a:pt x="4858" y="9698"/>
                      <a:pt x="3905" y="9698"/>
                      <a:pt x="2953" y="9698"/>
                    </a:cubicBezTo>
                    <a:cubicBezTo>
                      <a:pt x="2857" y="10936"/>
                      <a:pt x="5143" y="11603"/>
                      <a:pt x="8572" y="11984"/>
                    </a:cubicBezTo>
                    <a:cubicBezTo>
                      <a:pt x="7620" y="10269"/>
                      <a:pt x="8953" y="9126"/>
                      <a:pt x="11335" y="8269"/>
                    </a:cubicBezTo>
                    <a:cubicBezTo>
                      <a:pt x="11049" y="5507"/>
                      <a:pt x="23336" y="6078"/>
                      <a:pt x="19621" y="2459"/>
                    </a:cubicBezTo>
                    <a:cubicBezTo>
                      <a:pt x="10858" y="2268"/>
                      <a:pt x="12001" y="-494"/>
                      <a:pt x="0" y="78"/>
                    </a:cubicBezTo>
                    <a:cubicBezTo>
                      <a:pt x="0" y="1030"/>
                      <a:pt x="0" y="2078"/>
                      <a:pt x="0" y="3030"/>
                    </a:cubicBezTo>
                    <a:cubicBezTo>
                      <a:pt x="9620" y="2554"/>
                      <a:pt x="12287" y="3792"/>
                      <a:pt x="14002" y="53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8" name="Vrije vorm: vorm 18407">
                <a:extLst>
                  <a:ext uri="{FF2B5EF4-FFF2-40B4-BE49-F238E27FC236}">
                    <a16:creationId xmlns:a16="http://schemas.microsoft.com/office/drawing/2014/main" id="{745CA3BB-700E-701C-99A3-469FB22A5296}"/>
                  </a:ext>
                </a:extLst>
              </p:cNvPr>
              <p:cNvSpPr/>
              <p:nvPr/>
            </p:nvSpPr>
            <p:spPr>
              <a:xfrm>
                <a:off x="8843760" y="1975416"/>
                <a:ext cx="17246" cy="3898"/>
              </a:xfrm>
              <a:custGeom>
                <a:avLst/>
                <a:gdLst>
                  <a:gd name="connsiteX0" fmla="*/ 17068 w 17246"/>
                  <a:gd name="connsiteY0" fmla="*/ 2895 h 3898"/>
                  <a:gd name="connsiteX1" fmla="*/ 304 w 17246"/>
                  <a:gd name="connsiteY1" fmla="*/ 513 h 3898"/>
                  <a:gd name="connsiteX2" fmla="*/ 17068 w 17246"/>
                  <a:gd name="connsiteY2" fmla="*/ 2895 h 3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246" h="3898">
                    <a:moveTo>
                      <a:pt x="17068" y="2895"/>
                    </a:moveTo>
                    <a:cubicBezTo>
                      <a:pt x="16973" y="1180"/>
                      <a:pt x="3733" y="-1011"/>
                      <a:pt x="304" y="513"/>
                    </a:cubicBezTo>
                    <a:cubicBezTo>
                      <a:pt x="-2839" y="2990"/>
                      <a:pt x="19450" y="5276"/>
                      <a:pt x="17068" y="289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09" name="Vrije vorm: vorm 18408">
                <a:extLst>
                  <a:ext uri="{FF2B5EF4-FFF2-40B4-BE49-F238E27FC236}">
                    <a16:creationId xmlns:a16="http://schemas.microsoft.com/office/drawing/2014/main" id="{42103D90-0E21-18A4-28C7-6E06DEDC0C54}"/>
                  </a:ext>
                </a:extLst>
              </p:cNvPr>
              <p:cNvSpPr/>
              <p:nvPr/>
            </p:nvSpPr>
            <p:spPr>
              <a:xfrm>
                <a:off x="8707190" y="1971427"/>
                <a:ext cx="36662" cy="7293"/>
              </a:xfrm>
              <a:custGeom>
                <a:avLst/>
                <a:gdLst>
                  <a:gd name="connsiteX0" fmla="*/ 0 w 36662"/>
                  <a:gd name="connsiteY0" fmla="*/ 5740 h 7293"/>
                  <a:gd name="connsiteX1" fmla="*/ 5620 w 36662"/>
                  <a:gd name="connsiteY1" fmla="*/ 7264 h 7293"/>
                  <a:gd name="connsiteX2" fmla="*/ 22384 w 36662"/>
                  <a:gd name="connsiteY2" fmla="*/ 5931 h 7293"/>
                  <a:gd name="connsiteX3" fmla="*/ 30766 w 36662"/>
                  <a:gd name="connsiteY3" fmla="*/ 6693 h 7293"/>
                  <a:gd name="connsiteX4" fmla="*/ 36290 w 36662"/>
                  <a:gd name="connsiteY4" fmla="*/ 787 h 7293"/>
                  <a:gd name="connsiteX5" fmla="*/ 27908 w 36662"/>
                  <a:gd name="connsiteY5" fmla="*/ 25 h 7293"/>
                  <a:gd name="connsiteX6" fmla="*/ 27908 w 36662"/>
                  <a:gd name="connsiteY6" fmla="*/ 3740 h 7293"/>
                  <a:gd name="connsiteX7" fmla="*/ 0 w 36662"/>
                  <a:gd name="connsiteY7" fmla="*/ 5740 h 72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6662" h="7293">
                    <a:moveTo>
                      <a:pt x="0" y="5740"/>
                    </a:moveTo>
                    <a:cubicBezTo>
                      <a:pt x="286" y="6693"/>
                      <a:pt x="857" y="7455"/>
                      <a:pt x="5620" y="7264"/>
                    </a:cubicBezTo>
                    <a:cubicBezTo>
                      <a:pt x="12097" y="7074"/>
                      <a:pt x="17145" y="6502"/>
                      <a:pt x="22384" y="5931"/>
                    </a:cubicBezTo>
                    <a:cubicBezTo>
                      <a:pt x="26003" y="5931"/>
                      <a:pt x="26289" y="6883"/>
                      <a:pt x="30766" y="6693"/>
                    </a:cubicBezTo>
                    <a:cubicBezTo>
                      <a:pt x="33909" y="5073"/>
                      <a:pt x="37909" y="3740"/>
                      <a:pt x="36290" y="787"/>
                    </a:cubicBezTo>
                    <a:cubicBezTo>
                      <a:pt x="32671" y="787"/>
                      <a:pt x="32385" y="-165"/>
                      <a:pt x="27908" y="25"/>
                    </a:cubicBezTo>
                    <a:cubicBezTo>
                      <a:pt x="27908" y="1263"/>
                      <a:pt x="27908" y="2502"/>
                      <a:pt x="27908" y="3740"/>
                    </a:cubicBezTo>
                    <a:cubicBezTo>
                      <a:pt x="17335" y="4026"/>
                      <a:pt x="12763" y="6026"/>
                      <a:pt x="0" y="574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0" name="Vrije vorm: vorm 18409">
                <a:extLst>
                  <a:ext uri="{FF2B5EF4-FFF2-40B4-BE49-F238E27FC236}">
                    <a16:creationId xmlns:a16="http://schemas.microsoft.com/office/drawing/2014/main" id="{26F2269B-3CCC-EB20-04FE-D57176C8F2B7}"/>
                  </a:ext>
                </a:extLst>
              </p:cNvPr>
              <p:cNvSpPr/>
              <p:nvPr/>
            </p:nvSpPr>
            <p:spPr>
              <a:xfrm>
                <a:off x="8201676" y="1964213"/>
                <a:ext cx="80984" cy="16859"/>
              </a:xfrm>
              <a:custGeom>
                <a:avLst/>
                <a:gdLst>
                  <a:gd name="connsiteX0" fmla="*/ 2689 w 80984"/>
                  <a:gd name="connsiteY0" fmla="*/ 7620 h 16859"/>
                  <a:gd name="connsiteX1" fmla="*/ 25168 w 80984"/>
                  <a:gd name="connsiteY1" fmla="*/ 16669 h 16859"/>
                  <a:gd name="connsiteX2" fmla="*/ 55934 w 80984"/>
                  <a:gd name="connsiteY2" fmla="*/ 16859 h 16859"/>
                  <a:gd name="connsiteX3" fmla="*/ 55934 w 80984"/>
                  <a:gd name="connsiteY3" fmla="*/ 13906 h 16859"/>
                  <a:gd name="connsiteX4" fmla="*/ 69936 w 80984"/>
                  <a:gd name="connsiteY4" fmla="*/ 12573 h 16859"/>
                  <a:gd name="connsiteX5" fmla="*/ 80985 w 80984"/>
                  <a:gd name="connsiteY5" fmla="*/ 7525 h 16859"/>
                  <a:gd name="connsiteX6" fmla="*/ 55743 w 80984"/>
                  <a:gd name="connsiteY6" fmla="*/ 2191 h 16859"/>
                  <a:gd name="connsiteX7" fmla="*/ 56505 w 80984"/>
                  <a:gd name="connsiteY7" fmla="*/ 0 h 16859"/>
                  <a:gd name="connsiteX8" fmla="*/ 30502 w 80984"/>
                  <a:gd name="connsiteY8" fmla="*/ 762 h 16859"/>
                  <a:gd name="connsiteX9" fmla="*/ 24978 w 80984"/>
                  <a:gd name="connsiteY9" fmla="*/ 3429 h 16859"/>
                  <a:gd name="connsiteX10" fmla="*/ 20787 w 80984"/>
                  <a:gd name="connsiteY10" fmla="*/ 1048 h 16859"/>
                  <a:gd name="connsiteX11" fmla="*/ 2784 w 80984"/>
                  <a:gd name="connsiteY11" fmla="*/ 1524 h 16859"/>
                  <a:gd name="connsiteX12" fmla="*/ 22 w 80984"/>
                  <a:gd name="connsiteY12" fmla="*/ 6191 h 16859"/>
                  <a:gd name="connsiteX13" fmla="*/ 2784 w 80984"/>
                  <a:gd name="connsiteY13" fmla="*/ 7715 h 16859"/>
                  <a:gd name="connsiteX14" fmla="*/ 53076 w 80984"/>
                  <a:gd name="connsiteY14" fmla="*/ 12478 h 16859"/>
                  <a:gd name="connsiteX15" fmla="*/ 41837 w 80984"/>
                  <a:gd name="connsiteY15" fmla="*/ 13144 h 16859"/>
                  <a:gd name="connsiteX16" fmla="*/ 36122 w 80984"/>
                  <a:gd name="connsiteY16" fmla="*/ 5715 h 16859"/>
                  <a:gd name="connsiteX17" fmla="*/ 52981 w 80984"/>
                  <a:gd name="connsiteY17" fmla="*/ 12478 h 16859"/>
                  <a:gd name="connsiteX18" fmla="*/ 24978 w 80984"/>
                  <a:gd name="connsiteY18" fmla="*/ 4096 h 16859"/>
                  <a:gd name="connsiteX19" fmla="*/ 16691 w 80984"/>
                  <a:gd name="connsiteY19" fmla="*/ 7715 h 16859"/>
                  <a:gd name="connsiteX20" fmla="*/ 24978 w 80984"/>
                  <a:gd name="connsiteY20" fmla="*/ 4096 h 1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80984" h="16859">
                    <a:moveTo>
                      <a:pt x="2689" y="7620"/>
                    </a:moveTo>
                    <a:cubicBezTo>
                      <a:pt x="10881" y="10477"/>
                      <a:pt x="21072" y="12763"/>
                      <a:pt x="25168" y="16669"/>
                    </a:cubicBezTo>
                    <a:cubicBezTo>
                      <a:pt x="25930" y="16478"/>
                      <a:pt x="54029" y="16669"/>
                      <a:pt x="55934" y="16859"/>
                    </a:cubicBezTo>
                    <a:cubicBezTo>
                      <a:pt x="55934" y="15907"/>
                      <a:pt x="55934" y="14859"/>
                      <a:pt x="55934" y="13906"/>
                    </a:cubicBezTo>
                    <a:cubicBezTo>
                      <a:pt x="59649" y="13144"/>
                      <a:pt x="66221" y="13240"/>
                      <a:pt x="69936" y="12573"/>
                    </a:cubicBezTo>
                    <a:cubicBezTo>
                      <a:pt x="70221" y="9620"/>
                      <a:pt x="73174" y="9525"/>
                      <a:pt x="80985" y="7525"/>
                    </a:cubicBezTo>
                    <a:cubicBezTo>
                      <a:pt x="80794" y="3619"/>
                      <a:pt x="63649" y="4096"/>
                      <a:pt x="55743" y="2191"/>
                    </a:cubicBezTo>
                    <a:cubicBezTo>
                      <a:pt x="57363" y="1048"/>
                      <a:pt x="57458" y="381"/>
                      <a:pt x="56505" y="0"/>
                    </a:cubicBezTo>
                    <a:cubicBezTo>
                      <a:pt x="47838" y="286"/>
                      <a:pt x="39170" y="476"/>
                      <a:pt x="30502" y="762"/>
                    </a:cubicBezTo>
                    <a:cubicBezTo>
                      <a:pt x="31169" y="2286"/>
                      <a:pt x="32121" y="4000"/>
                      <a:pt x="24978" y="3429"/>
                    </a:cubicBezTo>
                    <a:cubicBezTo>
                      <a:pt x="23739" y="2572"/>
                      <a:pt x="22311" y="1810"/>
                      <a:pt x="20787" y="1048"/>
                    </a:cubicBezTo>
                    <a:cubicBezTo>
                      <a:pt x="14786" y="1238"/>
                      <a:pt x="8785" y="1333"/>
                      <a:pt x="2784" y="1524"/>
                    </a:cubicBezTo>
                    <a:cubicBezTo>
                      <a:pt x="879" y="2858"/>
                      <a:pt x="-168" y="4286"/>
                      <a:pt x="22" y="6191"/>
                    </a:cubicBezTo>
                    <a:cubicBezTo>
                      <a:pt x="594" y="6763"/>
                      <a:pt x="22" y="7620"/>
                      <a:pt x="2784" y="7715"/>
                    </a:cubicBezTo>
                    <a:close/>
                    <a:moveTo>
                      <a:pt x="53076" y="12478"/>
                    </a:moveTo>
                    <a:cubicBezTo>
                      <a:pt x="47742" y="12287"/>
                      <a:pt x="46885" y="13240"/>
                      <a:pt x="41837" y="13144"/>
                    </a:cubicBezTo>
                    <a:cubicBezTo>
                      <a:pt x="34693" y="10382"/>
                      <a:pt x="41361" y="8192"/>
                      <a:pt x="36122" y="5715"/>
                    </a:cubicBezTo>
                    <a:cubicBezTo>
                      <a:pt x="47552" y="6477"/>
                      <a:pt x="51838" y="9049"/>
                      <a:pt x="52981" y="12478"/>
                    </a:cubicBezTo>
                    <a:close/>
                    <a:moveTo>
                      <a:pt x="24978" y="4096"/>
                    </a:moveTo>
                    <a:cubicBezTo>
                      <a:pt x="25549" y="6191"/>
                      <a:pt x="25454" y="8096"/>
                      <a:pt x="16691" y="7715"/>
                    </a:cubicBezTo>
                    <a:cubicBezTo>
                      <a:pt x="16215" y="5620"/>
                      <a:pt x="16310" y="3715"/>
                      <a:pt x="24978" y="40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411" name="Vrije vorm: vorm 18410">
                <a:extLst>
                  <a:ext uri="{FF2B5EF4-FFF2-40B4-BE49-F238E27FC236}">
                    <a16:creationId xmlns:a16="http://schemas.microsoft.com/office/drawing/2014/main" id="{2F4744BA-E4F4-F58F-BC7D-FDCF64D31B34}"/>
                  </a:ext>
                </a:extLst>
              </p:cNvPr>
              <p:cNvSpPr/>
              <p:nvPr/>
            </p:nvSpPr>
            <p:spPr>
              <a:xfrm>
                <a:off x="7631246" y="1973167"/>
                <a:ext cx="2228183" cy="254793"/>
              </a:xfrm>
              <a:custGeom>
                <a:avLst/>
                <a:gdLst>
                  <a:gd name="connsiteX0" fmla="*/ 0 w 2228183"/>
                  <a:gd name="connsiteY0" fmla="*/ 198120 h 254793"/>
                  <a:gd name="connsiteX1" fmla="*/ 105728 w 2228183"/>
                  <a:gd name="connsiteY1" fmla="*/ 153734 h 254793"/>
                  <a:gd name="connsiteX2" fmla="*/ 351092 w 2228183"/>
                  <a:gd name="connsiteY2" fmla="*/ 120872 h 254793"/>
                  <a:gd name="connsiteX3" fmla="*/ 642271 w 2228183"/>
                  <a:gd name="connsiteY3" fmla="*/ 125825 h 254793"/>
                  <a:gd name="connsiteX4" fmla="*/ 798290 w 2228183"/>
                  <a:gd name="connsiteY4" fmla="*/ 106108 h 254793"/>
                  <a:gd name="connsiteX5" fmla="*/ 910304 w 2228183"/>
                  <a:gd name="connsiteY5" fmla="*/ 114967 h 254793"/>
                  <a:gd name="connsiteX6" fmla="*/ 960501 w 2228183"/>
                  <a:gd name="connsiteY6" fmla="*/ 112490 h 254793"/>
                  <a:gd name="connsiteX7" fmla="*/ 1081945 w 2228183"/>
                  <a:gd name="connsiteY7" fmla="*/ 124111 h 254793"/>
                  <a:gd name="connsiteX8" fmla="*/ 1327499 w 2228183"/>
                  <a:gd name="connsiteY8" fmla="*/ 128969 h 254793"/>
                  <a:gd name="connsiteX9" fmla="*/ 1670590 w 2228183"/>
                  <a:gd name="connsiteY9" fmla="*/ 101727 h 254793"/>
                  <a:gd name="connsiteX10" fmla="*/ 2137982 w 2228183"/>
                  <a:gd name="connsiteY10" fmla="*/ 187738 h 254793"/>
                  <a:gd name="connsiteX11" fmla="*/ 2224278 w 2228183"/>
                  <a:gd name="connsiteY11" fmla="*/ 254794 h 254793"/>
                  <a:gd name="connsiteX12" fmla="*/ 2228183 w 2228183"/>
                  <a:gd name="connsiteY12" fmla="*/ 206597 h 254793"/>
                  <a:gd name="connsiteX13" fmla="*/ 2228183 w 2228183"/>
                  <a:gd name="connsiteY13" fmla="*/ 13144 h 254793"/>
                  <a:gd name="connsiteX14" fmla="*/ 2181225 w 2228183"/>
                  <a:gd name="connsiteY14" fmla="*/ 13144 h 254793"/>
                  <a:gd name="connsiteX15" fmla="*/ 2070830 w 2228183"/>
                  <a:gd name="connsiteY15" fmla="*/ 51911 h 254793"/>
                  <a:gd name="connsiteX16" fmla="*/ 1744885 w 2228183"/>
                  <a:gd name="connsiteY16" fmla="*/ 32575 h 254793"/>
                  <a:gd name="connsiteX17" fmla="*/ 2017967 w 2228183"/>
                  <a:gd name="connsiteY17" fmla="*/ 32575 h 254793"/>
                  <a:gd name="connsiteX18" fmla="*/ 1940814 w 2228183"/>
                  <a:gd name="connsiteY18" fmla="*/ 14478 h 254793"/>
                  <a:gd name="connsiteX19" fmla="*/ 1662779 w 2228183"/>
                  <a:gd name="connsiteY19" fmla="*/ 14669 h 254793"/>
                  <a:gd name="connsiteX20" fmla="*/ 1659541 w 2228183"/>
                  <a:gd name="connsiteY20" fmla="*/ 13240 h 254793"/>
                  <a:gd name="connsiteX21" fmla="*/ 1619250 w 2228183"/>
                  <a:gd name="connsiteY21" fmla="*/ 13240 h 254793"/>
                  <a:gd name="connsiteX22" fmla="*/ 1616012 w 2228183"/>
                  <a:gd name="connsiteY22" fmla="*/ 14764 h 254793"/>
                  <a:gd name="connsiteX23" fmla="*/ 1354836 w 2228183"/>
                  <a:gd name="connsiteY23" fmla="*/ 14954 h 254793"/>
                  <a:gd name="connsiteX24" fmla="*/ 1355503 w 2228183"/>
                  <a:gd name="connsiteY24" fmla="*/ 13621 h 254793"/>
                  <a:gd name="connsiteX25" fmla="*/ 1347121 w 2228183"/>
                  <a:gd name="connsiteY25" fmla="*/ 13621 h 254793"/>
                  <a:gd name="connsiteX26" fmla="*/ 1344359 w 2228183"/>
                  <a:gd name="connsiteY26" fmla="*/ 13621 h 254793"/>
                  <a:gd name="connsiteX27" fmla="*/ 1341501 w 2228183"/>
                  <a:gd name="connsiteY27" fmla="*/ 9144 h 254793"/>
                  <a:gd name="connsiteX28" fmla="*/ 1327499 w 2228183"/>
                  <a:gd name="connsiteY28" fmla="*/ 6858 h 254793"/>
                  <a:gd name="connsiteX29" fmla="*/ 1319117 w 2228183"/>
                  <a:gd name="connsiteY29" fmla="*/ 7525 h 254793"/>
                  <a:gd name="connsiteX30" fmla="*/ 1341501 w 2228183"/>
                  <a:gd name="connsiteY30" fmla="*/ 15049 h 254793"/>
                  <a:gd name="connsiteX31" fmla="*/ 1228535 w 2228183"/>
                  <a:gd name="connsiteY31" fmla="*/ 15049 h 254793"/>
                  <a:gd name="connsiteX32" fmla="*/ 1025462 w 2228183"/>
                  <a:gd name="connsiteY32" fmla="*/ 7525 h 254793"/>
                  <a:gd name="connsiteX33" fmla="*/ 954691 w 2228183"/>
                  <a:gd name="connsiteY33" fmla="*/ 13430 h 254793"/>
                  <a:gd name="connsiteX34" fmla="*/ 895064 w 2228183"/>
                  <a:gd name="connsiteY34" fmla="*/ 13430 h 254793"/>
                  <a:gd name="connsiteX35" fmla="*/ 858298 w 2228183"/>
                  <a:gd name="connsiteY35" fmla="*/ 4858 h 254793"/>
                  <a:gd name="connsiteX36" fmla="*/ 858298 w 2228183"/>
                  <a:gd name="connsiteY36" fmla="*/ 6382 h 254793"/>
                  <a:gd name="connsiteX37" fmla="*/ 866775 w 2228183"/>
                  <a:gd name="connsiteY37" fmla="*/ 9430 h 254793"/>
                  <a:gd name="connsiteX38" fmla="*/ 858488 w 2228183"/>
                  <a:gd name="connsiteY38" fmla="*/ 13811 h 254793"/>
                  <a:gd name="connsiteX39" fmla="*/ 862679 w 2228183"/>
                  <a:gd name="connsiteY39" fmla="*/ 14383 h 254793"/>
                  <a:gd name="connsiteX40" fmla="*/ 858107 w 2228183"/>
                  <a:gd name="connsiteY40" fmla="*/ 16097 h 254793"/>
                  <a:gd name="connsiteX41" fmla="*/ 788575 w 2228183"/>
                  <a:gd name="connsiteY41" fmla="*/ 31909 h 254793"/>
                  <a:gd name="connsiteX42" fmla="*/ 781907 w 2228183"/>
                  <a:gd name="connsiteY42" fmla="*/ 31909 h 254793"/>
                  <a:gd name="connsiteX43" fmla="*/ 732949 w 2228183"/>
                  <a:gd name="connsiteY43" fmla="*/ 24955 h 254793"/>
                  <a:gd name="connsiteX44" fmla="*/ 728472 w 2228183"/>
                  <a:gd name="connsiteY44" fmla="*/ 25051 h 254793"/>
                  <a:gd name="connsiteX45" fmla="*/ 575977 w 2228183"/>
                  <a:gd name="connsiteY45" fmla="*/ 23813 h 254793"/>
                  <a:gd name="connsiteX46" fmla="*/ 296799 w 2228183"/>
                  <a:gd name="connsiteY46" fmla="*/ 7334 h 254793"/>
                  <a:gd name="connsiteX47" fmla="*/ 282893 w 2228183"/>
                  <a:gd name="connsiteY47" fmla="*/ 10192 h 254793"/>
                  <a:gd name="connsiteX48" fmla="*/ 280797 w 2228183"/>
                  <a:gd name="connsiteY48" fmla="*/ 8858 h 254793"/>
                  <a:gd name="connsiteX49" fmla="*/ 282988 w 2228183"/>
                  <a:gd name="connsiteY49" fmla="*/ 5048 h 254793"/>
                  <a:gd name="connsiteX50" fmla="*/ 271177 w 2228183"/>
                  <a:gd name="connsiteY50" fmla="*/ 6001 h 254793"/>
                  <a:gd name="connsiteX51" fmla="*/ 261842 w 2228183"/>
                  <a:gd name="connsiteY51" fmla="*/ 5715 h 254793"/>
                  <a:gd name="connsiteX52" fmla="*/ 228505 w 2228183"/>
                  <a:gd name="connsiteY52" fmla="*/ 8668 h 254793"/>
                  <a:gd name="connsiteX53" fmla="*/ 215932 w 2228183"/>
                  <a:gd name="connsiteY53" fmla="*/ 6858 h 254793"/>
                  <a:gd name="connsiteX54" fmla="*/ 218694 w 2228183"/>
                  <a:gd name="connsiteY54" fmla="*/ 4667 h 254793"/>
                  <a:gd name="connsiteX55" fmla="*/ 237458 w 2228183"/>
                  <a:gd name="connsiteY55" fmla="*/ 95 h 254793"/>
                  <a:gd name="connsiteX56" fmla="*/ 201549 w 2228183"/>
                  <a:gd name="connsiteY56" fmla="*/ 190 h 254793"/>
                  <a:gd name="connsiteX57" fmla="*/ 201930 w 2228183"/>
                  <a:gd name="connsiteY57" fmla="*/ 1524 h 254793"/>
                  <a:gd name="connsiteX58" fmla="*/ 201930 w 2228183"/>
                  <a:gd name="connsiteY58" fmla="*/ 6001 h 254793"/>
                  <a:gd name="connsiteX59" fmla="*/ 196215 w 2228183"/>
                  <a:gd name="connsiteY59" fmla="*/ 762 h 254793"/>
                  <a:gd name="connsiteX60" fmla="*/ 195167 w 2228183"/>
                  <a:gd name="connsiteY60" fmla="*/ 190 h 254793"/>
                  <a:gd name="connsiteX61" fmla="*/ 182118 w 2228183"/>
                  <a:gd name="connsiteY61" fmla="*/ 190 h 254793"/>
                  <a:gd name="connsiteX62" fmla="*/ 173927 w 2228183"/>
                  <a:gd name="connsiteY62" fmla="*/ 4191 h 254793"/>
                  <a:gd name="connsiteX63" fmla="*/ 176498 w 2228183"/>
                  <a:gd name="connsiteY63" fmla="*/ 190 h 254793"/>
                  <a:gd name="connsiteX64" fmla="*/ 88583 w 2228183"/>
                  <a:gd name="connsiteY64" fmla="*/ 0 h 254793"/>
                  <a:gd name="connsiteX65" fmla="*/ 92869 w 2228183"/>
                  <a:gd name="connsiteY65" fmla="*/ 3619 h 254793"/>
                  <a:gd name="connsiteX66" fmla="*/ 95631 w 2228183"/>
                  <a:gd name="connsiteY66" fmla="*/ 4381 h 254793"/>
                  <a:gd name="connsiteX67" fmla="*/ 95631 w 2228183"/>
                  <a:gd name="connsiteY67" fmla="*/ 3619 h 254793"/>
                  <a:gd name="connsiteX68" fmla="*/ 95631 w 2228183"/>
                  <a:gd name="connsiteY68" fmla="*/ 667 h 254793"/>
                  <a:gd name="connsiteX69" fmla="*/ 112395 w 2228183"/>
                  <a:gd name="connsiteY69" fmla="*/ 2286 h 254793"/>
                  <a:gd name="connsiteX70" fmla="*/ 112395 w 2228183"/>
                  <a:gd name="connsiteY70" fmla="*/ 6001 h 254793"/>
                  <a:gd name="connsiteX71" fmla="*/ 112395 w 2228183"/>
                  <a:gd name="connsiteY71" fmla="*/ 6763 h 254793"/>
                  <a:gd name="connsiteX72" fmla="*/ 129159 w 2228183"/>
                  <a:gd name="connsiteY72" fmla="*/ 9144 h 254793"/>
                  <a:gd name="connsiteX73" fmla="*/ 137446 w 2228183"/>
                  <a:gd name="connsiteY73" fmla="*/ 4763 h 254793"/>
                  <a:gd name="connsiteX74" fmla="*/ 148685 w 2228183"/>
                  <a:gd name="connsiteY74" fmla="*/ 7810 h 254793"/>
                  <a:gd name="connsiteX75" fmla="*/ 162687 w 2228183"/>
                  <a:gd name="connsiteY75" fmla="*/ 8668 h 254793"/>
                  <a:gd name="connsiteX76" fmla="*/ 171069 w 2228183"/>
                  <a:gd name="connsiteY76" fmla="*/ 6477 h 254793"/>
                  <a:gd name="connsiteX77" fmla="*/ 187833 w 2228183"/>
                  <a:gd name="connsiteY77" fmla="*/ 5905 h 254793"/>
                  <a:gd name="connsiteX78" fmla="*/ 182404 w 2228183"/>
                  <a:gd name="connsiteY78" fmla="*/ 11811 h 254793"/>
                  <a:gd name="connsiteX79" fmla="*/ 182404 w 2228183"/>
                  <a:gd name="connsiteY79" fmla="*/ 12668 h 254793"/>
                  <a:gd name="connsiteX80" fmla="*/ 133445 w 2228183"/>
                  <a:gd name="connsiteY80" fmla="*/ 16192 h 254793"/>
                  <a:gd name="connsiteX81" fmla="*/ 120015 w 2228183"/>
                  <a:gd name="connsiteY81" fmla="*/ 13621 h 254793"/>
                  <a:gd name="connsiteX82" fmla="*/ 101537 w 2228183"/>
                  <a:gd name="connsiteY82" fmla="*/ 13621 h 254793"/>
                  <a:gd name="connsiteX83" fmla="*/ 106966 w 2228183"/>
                  <a:gd name="connsiteY83" fmla="*/ 10477 h 254793"/>
                  <a:gd name="connsiteX84" fmla="*/ 101251 w 2228183"/>
                  <a:gd name="connsiteY84" fmla="*/ 7429 h 254793"/>
                  <a:gd name="connsiteX85" fmla="*/ 95726 w 2228183"/>
                  <a:gd name="connsiteY85" fmla="*/ 7429 h 254793"/>
                  <a:gd name="connsiteX86" fmla="*/ 92964 w 2228183"/>
                  <a:gd name="connsiteY86" fmla="*/ 8096 h 254793"/>
                  <a:gd name="connsiteX87" fmla="*/ 92964 w 2228183"/>
                  <a:gd name="connsiteY87" fmla="*/ 8858 h 254793"/>
                  <a:gd name="connsiteX88" fmla="*/ 90488 w 2228183"/>
                  <a:gd name="connsiteY88" fmla="*/ 13525 h 254793"/>
                  <a:gd name="connsiteX89" fmla="*/ 35052 w 2228183"/>
                  <a:gd name="connsiteY89" fmla="*/ 13525 h 254793"/>
                  <a:gd name="connsiteX90" fmla="*/ 34576 w 2228183"/>
                  <a:gd name="connsiteY90" fmla="*/ 13335 h 254793"/>
                  <a:gd name="connsiteX91" fmla="*/ 33433 w 2228183"/>
                  <a:gd name="connsiteY91" fmla="*/ 13525 h 254793"/>
                  <a:gd name="connsiteX92" fmla="*/ 10478 w 2228183"/>
                  <a:gd name="connsiteY92" fmla="*/ 13525 h 254793"/>
                  <a:gd name="connsiteX93" fmla="*/ 10478 w 2228183"/>
                  <a:gd name="connsiteY93" fmla="*/ 70199 h 254793"/>
                  <a:gd name="connsiteX94" fmla="*/ 10478 w 2228183"/>
                  <a:gd name="connsiteY94" fmla="*/ 72199 h 254793"/>
                  <a:gd name="connsiteX95" fmla="*/ 8287 w 2228183"/>
                  <a:gd name="connsiteY95" fmla="*/ 72866 h 254793"/>
                  <a:gd name="connsiteX96" fmla="*/ 7430 w 2228183"/>
                  <a:gd name="connsiteY96" fmla="*/ 56007 h 254793"/>
                  <a:gd name="connsiteX97" fmla="*/ 7430 w 2228183"/>
                  <a:gd name="connsiteY97" fmla="*/ 73152 h 254793"/>
                  <a:gd name="connsiteX98" fmla="*/ 95 w 2228183"/>
                  <a:gd name="connsiteY98" fmla="*/ 75343 h 254793"/>
                  <a:gd name="connsiteX99" fmla="*/ 95 w 2228183"/>
                  <a:gd name="connsiteY99" fmla="*/ 198596 h 254793"/>
                  <a:gd name="connsiteX100" fmla="*/ 1492758 w 2228183"/>
                  <a:gd name="connsiteY100" fmla="*/ 32575 h 254793"/>
                  <a:gd name="connsiteX101" fmla="*/ 1209104 w 2228183"/>
                  <a:gd name="connsiteY101" fmla="*/ 45148 h 254793"/>
                  <a:gd name="connsiteX102" fmla="*/ 1143667 w 2228183"/>
                  <a:gd name="connsiteY102" fmla="*/ 32575 h 254793"/>
                  <a:gd name="connsiteX103" fmla="*/ 1492758 w 2228183"/>
                  <a:gd name="connsiteY103" fmla="*/ 32575 h 254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2228183" h="254793">
                    <a:moveTo>
                      <a:pt x="0" y="198120"/>
                    </a:moveTo>
                    <a:cubicBezTo>
                      <a:pt x="33433" y="180022"/>
                      <a:pt x="68866" y="165163"/>
                      <a:pt x="105728" y="153734"/>
                    </a:cubicBezTo>
                    <a:cubicBezTo>
                      <a:pt x="184118" y="129540"/>
                      <a:pt x="269177" y="122396"/>
                      <a:pt x="351092" y="120872"/>
                    </a:cubicBezTo>
                    <a:cubicBezTo>
                      <a:pt x="448247" y="118967"/>
                      <a:pt x="545306" y="132017"/>
                      <a:pt x="642271" y="125825"/>
                    </a:cubicBezTo>
                    <a:cubicBezTo>
                      <a:pt x="694087" y="117538"/>
                      <a:pt x="745998" y="109442"/>
                      <a:pt x="798290" y="106108"/>
                    </a:cubicBezTo>
                    <a:cubicBezTo>
                      <a:pt x="834295" y="103822"/>
                      <a:pt x="872585" y="107156"/>
                      <a:pt x="910304" y="114967"/>
                    </a:cubicBezTo>
                    <a:cubicBezTo>
                      <a:pt x="926687" y="112967"/>
                      <a:pt x="943356" y="112014"/>
                      <a:pt x="960501" y="112490"/>
                    </a:cubicBezTo>
                    <a:cubicBezTo>
                      <a:pt x="1000792" y="113728"/>
                      <a:pt x="1041654" y="121253"/>
                      <a:pt x="1081945" y="124111"/>
                    </a:cubicBezTo>
                    <a:cubicBezTo>
                      <a:pt x="1163669" y="129921"/>
                      <a:pt x="1245584" y="131254"/>
                      <a:pt x="1327499" y="128969"/>
                    </a:cubicBezTo>
                    <a:cubicBezTo>
                      <a:pt x="1442752" y="125730"/>
                      <a:pt x="1555909" y="111157"/>
                      <a:pt x="1670590" y="101727"/>
                    </a:cubicBezTo>
                    <a:cubicBezTo>
                      <a:pt x="1827848" y="88773"/>
                      <a:pt x="2001679" y="100394"/>
                      <a:pt x="2137982" y="187738"/>
                    </a:cubicBezTo>
                    <a:cubicBezTo>
                      <a:pt x="2169700" y="208026"/>
                      <a:pt x="2198370" y="230505"/>
                      <a:pt x="2224278" y="254794"/>
                    </a:cubicBezTo>
                    <a:cubicBezTo>
                      <a:pt x="2223326" y="238696"/>
                      <a:pt x="2224754" y="222504"/>
                      <a:pt x="2228183" y="206597"/>
                    </a:cubicBezTo>
                    <a:lnTo>
                      <a:pt x="2228183" y="13144"/>
                    </a:lnTo>
                    <a:lnTo>
                      <a:pt x="2181225" y="13144"/>
                    </a:lnTo>
                    <a:cubicBezTo>
                      <a:pt x="2149697" y="38862"/>
                      <a:pt x="2110645" y="54197"/>
                      <a:pt x="2070830" y="51911"/>
                    </a:cubicBezTo>
                    <a:cubicBezTo>
                      <a:pt x="1961388" y="45529"/>
                      <a:pt x="1853279" y="46768"/>
                      <a:pt x="1744885" y="32575"/>
                    </a:cubicBezTo>
                    <a:lnTo>
                      <a:pt x="2017967" y="32575"/>
                    </a:lnTo>
                    <a:cubicBezTo>
                      <a:pt x="1991201" y="28289"/>
                      <a:pt x="1965389" y="22288"/>
                      <a:pt x="1940814" y="14478"/>
                    </a:cubicBezTo>
                    <a:lnTo>
                      <a:pt x="1662779" y="14669"/>
                    </a:lnTo>
                    <a:cubicBezTo>
                      <a:pt x="1661732" y="14192"/>
                      <a:pt x="1660589" y="13716"/>
                      <a:pt x="1659541" y="13240"/>
                    </a:cubicBezTo>
                    <a:lnTo>
                      <a:pt x="1619250" y="13240"/>
                    </a:lnTo>
                    <a:cubicBezTo>
                      <a:pt x="1618202" y="13811"/>
                      <a:pt x="1617059" y="14192"/>
                      <a:pt x="1616012" y="14764"/>
                    </a:cubicBezTo>
                    <a:lnTo>
                      <a:pt x="1354836" y="14954"/>
                    </a:lnTo>
                    <a:cubicBezTo>
                      <a:pt x="1355884" y="14764"/>
                      <a:pt x="1356360" y="14383"/>
                      <a:pt x="1355503" y="13621"/>
                    </a:cubicBezTo>
                    <a:cubicBezTo>
                      <a:pt x="1352741" y="13621"/>
                      <a:pt x="1349883" y="13621"/>
                      <a:pt x="1347121" y="13621"/>
                    </a:cubicBezTo>
                    <a:cubicBezTo>
                      <a:pt x="1346168" y="13621"/>
                      <a:pt x="1345216" y="13621"/>
                      <a:pt x="1344359" y="13621"/>
                    </a:cubicBezTo>
                    <a:cubicBezTo>
                      <a:pt x="1346359" y="11335"/>
                      <a:pt x="1339501" y="11430"/>
                      <a:pt x="1341501" y="9144"/>
                    </a:cubicBezTo>
                    <a:cubicBezTo>
                      <a:pt x="1334929" y="8858"/>
                      <a:pt x="1329500" y="8287"/>
                      <a:pt x="1327499" y="6858"/>
                    </a:cubicBezTo>
                    <a:cubicBezTo>
                      <a:pt x="1323499" y="6858"/>
                      <a:pt x="1319594" y="6667"/>
                      <a:pt x="1319117" y="7525"/>
                    </a:cubicBezTo>
                    <a:cubicBezTo>
                      <a:pt x="1328738" y="9430"/>
                      <a:pt x="1335977" y="12001"/>
                      <a:pt x="1341501" y="15049"/>
                    </a:cubicBezTo>
                    <a:lnTo>
                      <a:pt x="1228535" y="15049"/>
                    </a:lnTo>
                    <a:cubicBezTo>
                      <a:pt x="1161002" y="9620"/>
                      <a:pt x="1093375" y="5810"/>
                      <a:pt x="1025462" y="7525"/>
                    </a:cubicBezTo>
                    <a:cubicBezTo>
                      <a:pt x="1001840" y="8096"/>
                      <a:pt x="978217" y="10382"/>
                      <a:pt x="954691" y="13430"/>
                    </a:cubicBezTo>
                    <a:lnTo>
                      <a:pt x="895064" y="13430"/>
                    </a:lnTo>
                    <a:cubicBezTo>
                      <a:pt x="886778" y="8953"/>
                      <a:pt x="880586" y="4096"/>
                      <a:pt x="858298" y="4858"/>
                    </a:cubicBezTo>
                    <a:cubicBezTo>
                      <a:pt x="858012" y="5715"/>
                      <a:pt x="862394" y="6001"/>
                      <a:pt x="858298" y="6382"/>
                    </a:cubicBezTo>
                    <a:cubicBezTo>
                      <a:pt x="855821" y="8763"/>
                      <a:pt x="867537" y="7429"/>
                      <a:pt x="866775" y="9430"/>
                    </a:cubicBezTo>
                    <a:cubicBezTo>
                      <a:pt x="860012" y="9811"/>
                      <a:pt x="860584" y="12192"/>
                      <a:pt x="858488" y="13811"/>
                    </a:cubicBezTo>
                    <a:cubicBezTo>
                      <a:pt x="860012" y="14002"/>
                      <a:pt x="861346" y="14192"/>
                      <a:pt x="862679" y="14383"/>
                    </a:cubicBezTo>
                    <a:cubicBezTo>
                      <a:pt x="861155" y="14954"/>
                      <a:pt x="859631" y="15526"/>
                      <a:pt x="858107" y="16097"/>
                    </a:cubicBezTo>
                    <a:cubicBezTo>
                      <a:pt x="836581" y="27622"/>
                      <a:pt x="813435" y="32861"/>
                      <a:pt x="788575" y="31909"/>
                    </a:cubicBezTo>
                    <a:lnTo>
                      <a:pt x="781907" y="31909"/>
                    </a:lnTo>
                    <a:cubicBezTo>
                      <a:pt x="764953" y="31909"/>
                      <a:pt x="748665" y="29527"/>
                      <a:pt x="732949" y="24955"/>
                    </a:cubicBezTo>
                    <a:cubicBezTo>
                      <a:pt x="731425" y="24955"/>
                      <a:pt x="729996" y="25051"/>
                      <a:pt x="728472" y="25051"/>
                    </a:cubicBezTo>
                    <a:cubicBezTo>
                      <a:pt x="677609" y="25051"/>
                      <a:pt x="626840" y="24479"/>
                      <a:pt x="575977" y="23813"/>
                    </a:cubicBezTo>
                    <a:cubicBezTo>
                      <a:pt x="483775" y="11716"/>
                      <a:pt x="392621" y="4000"/>
                      <a:pt x="296799" y="7334"/>
                    </a:cubicBezTo>
                    <a:cubicBezTo>
                      <a:pt x="291560" y="7525"/>
                      <a:pt x="286893" y="8572"/>
                      <a:pt x="282893" y="10192"/>
                    </a:cubicBezTo>
                    <a:cubicBezTo>
                      <a:pt x="282226" y="9715"/>
                      <a:pt x="281559" y="9239"/>
                      <a:pt x="280797" y="8858"/>
                    </a:cubicBezTo>
                    <a:cubicBezTo>
                      <a:pt x="282988" y="7620"/>
                      <a:pt x="291275" y="6382"/>
                      <a:pt x="282988" y="5048"/>
                    </a:cubicBezTo>
                    <a:cubicBezTo>
                      <a:pt x="280321" y="5144"/>
                      <a:pt x="276130" y="5524"/>
                      <a:pt x="271177" y="6001"/>
                    </a:cubicBezTo>
                    <a:cubicBezTo>
                      <a:pt x="268319" y="5620"/>
                      <a:pt x="265271" y="5429"/>
                      <a:pt x="261842" y="5715"/>
                    </a:cubicBezTo>
                    <a:cubicBezTo>
                      <a:pt x="250698" y="6763"/>
                      <a:pt x="239649" y="7620"/>
                      <a:pt x="228505" y="8668"/>
                    </a:cubicBezTo>
                    <a:cubicBezTo>
                      <a:pt x="222218" y="8668"/>
                      <a:pt x="217456" y="8096"/>
                      <a:pt x="215932" y="6858"/>
                    </a:cubicBezTo>
                    <a:cubicBezTo>
                      <a:pt x="215170" y="5620"/>
                      <a:pt x="218599" y="5620"/>
                      <a:pt x="218694" y="4667"/>
                    </a:cubicBezTo>
                    <a:cubicBezTo>
                      <a:pt x="216217" y="3048"/>
                      <a:pt x="226409" y="952"/>
                      <a:pt x="237458" y="95"/>
                    </a:cubicBezTo>
                    <a:cubicBezTo>
                      <a:pt x="225457" y="190"/>
                      <a:pt x="213551" y="95"/>
                      <a:pt x="201549" y="190"/>
                    </a:cubicBezTo>
                    <a:cubicBezTo>
                      <a:pt x="201549" y="667"/>
                      <a:pt x="201549" y="1143"/>
                      <a:pt x="201930" y="1524"/>
                    </a:cubicBezTo>
                    <a:cubicBezTo>
                      <a:pt x="201740" y="4286"/>
                      <a:pt x="198787" y="3619"/>
                      <a:pt x="201930" y="6001"/>
                    </a:cubicBezTo>
                    <a:cubicBezTo>
                      <a:pt x="191262" y="6477"/>
                      <a:pt x="198311" y="2476"/>
                      <a:pt x="196215" y="762"/>
                    </a:cubicBezTo>
                    <a:cubicBezTo>
                      <a:pt x="196025" y="571"/>
                      <a:pt x="195548" y="381"/>
                      <a:pt x="195167" y="190"/>
                    </a:cubicBezTo>
                    <a:cubicBezTo>
                      <a:pt x="190786" y="190"/>
                      <a:pt x="186500" y="190"/>
                      <a:pt x="182118" y="190"/>
                    </a:cubicBezTo>
                    <a:cubicBezTo>
                      <a:pt x="187262" y="1143"/>
                      <a:pt x="178117" y="3524"/>
                      <a:pt x="173927" y="4191"/>
                    </a:cubicBezTo>
                    <a:cubicBezTo>
                      <a:pt x="166878" y="2381"/>
                      <a:pt x="175832" y="2000"/>
                      <a:pt x="176498" y="190"/>
                    </a:cubicBezTo>
                    <a:cubicBezTo>
                      <a:pt x="147161" y="190"/>
                      <a:pt x="117919" y="190"/>
                      <a:pt x="88583" y="0"/>
                    </a:cubicBezTo>
                    <a:cubicBezTo>
                      <a:pt x="89916" y="1238"/>
                      <a:pt x="90868" y="2572"/>
                      <a:pt x="92869" y="3619"/>
                    </a:cubicBezTo>
                    <a:cubicBezTo>
                      <a:pt x="93059" y="4096"/>
                      <a:pt x="93345" y="4477"/>
                      <a:pt x="95631" y="4381"/>
                    </a:cubicBezTo>
                    <a:cubicBezTo>
                      <a:pt x="95631" y="4096"/>
                      <a:pt x="95631" y="3905"/>
                      <a:pt x="95631" y="3619"/>
                    </a:cubicBezTo>
                    <a:cubicBezTo>
                      <a:pt x="95631" y="2667"/>
                      <a:pt x="95631" y="1619"/>
                      <a:pt x="95631" y="667"/>
                    </a:cubicBezTo>
                    <a:cubicBezTo>
                      <a:pt x="103632" y="667"/>
                      <a:pt x="109823" y="952"/>
                      <a:pt x="112395" y="2286"/>
                    </a:cubicBezTo>
                    <a:cubicBezTo>
                      <a:pt x="108776" y="4096"/>
                      <a:pt x="120587" y="5429"/>
                      <a:pt x="112395" y="6001"/>
                    </a:cubicBezTo>
                    <a:cubicBezTo>
                      <a:pt x="112395" y="6286"/>
                      <a:pt x="112395" y="6477"/>
                      <a:pt x="112395" y="6763"/>
                    </a:cubicBezTo>
                    <a:cubicBezTo>
                      <a:pt x="114014" y="8572"/>
                      <a:pt x="122968" y="8477"/>
                      <a:pt x="129159" y="9144"/>
                    </a:cubicBezTo>
                    <a:cubicBezTo>
                      <a:pt x="136493" y="8953"/>
                      <a:pt x="131636" y="5429"/>
                      <a:pt x="137446" y="4763"/>
                    </a:cubicBezTo>
                    <a:cubicBezTo>
                      <a:pt x="142399" y="5429"/>
                      <a:pt x="146114" y="6477"/>
                      <a:pt x="148685" y="7810"/>
                    </a:cubicBezTo>
                    <a:cubicBezTo>
                      <a:pt x="151924" y="8477"/>
                      <a:pt x="156210" y="8858"/>
                      <a:pt x="162687" y="8668"/>
                    </a:cubicBezTo>
                    <a:cubicBezTo>
                      <a:pt x="160782" y="6667"/>
                      <a:pt x="168402" y="7239"/>
                      <a:pt x="171069" y="6477"/>
                    </a:cubicBezTo>
                    <a:cubicBezTo>
                      <a:pt x="174022" y="6001"/>
                      <a:pt x="183928" y="3715"/>
                      <a:pt x="187833" y="5905"/>
                    </a:cubicBezTo>
                    <a:cubicBezTo>
                      <a:pt x="201073" y="6667"/>
                      <a:pt x="183261" y="10096"/>
                      <a:pt x="182404" y="11811"/>
                    </a:cubicBezTo>
                    <a:cubicBezTo>
                      <a:pt x="182404" y="12097"/>
                      <a:pt x="182404" y="12382"/>
                      <a:pt x="182404" y="12668"/>
                    </a:cubicBezTo>
                    <a:cubicBezTo>
                      <a:pt x="166116" y="14002"/>
                      <a:pt x="149733" y="15049"/>
                      <a:pt x="133445" y="16192"/>
                    </a:cubicBezTo>
                    <a:cubicBezTo>
                      <a:pt x="128873" y="15526"/>
                      <a:pt x="124396" y="14669"/>
                      <a:pt x="120015" y="13621"/>
                    </a:cubicBezTo>
                    <a:lnTo>
                      <a:pt x="101537" y="13621"/>
                    </a:lnTo>
                    <a:cubicBezTo>
                      <a:pt x="103346" y="12573"/>
                      <a:pt x="105346" y="11621"/>
                      <a:pt x="106966" y="10477"/>
                    </a:cubicBezTo>
                    <a:cubicBezTo>
                      <a:pt x="106966" y="9049"/>
                      <a:pt x="99346" y="9430"/>
                      <a:pt x="101251" y="7429"/>
                    </a:cubicBezTo>
                    <a:cubicBezTo>
                      <a:pt x="101251" y="6667"/>
                      <a:pt x="96393" y="6477"/>
                      <a:pt x="95726" y="7429"/>
                    </a:cubicBezTo>
                    <a:cubicBezTo>
                      <a:pt x="95536" y="7906"/>
                      <a:pt x="95345" y="8287"/>
                      <a:pt x="92964" y="8096"/>
                    </a:cubicBezTo>
                    <a:cubicBezTo>
                      <a:pt x="92964" y="8382"/>
                      <a:pt x="92964" y="8572"/>
                      <a:pt x="92964" y="8858"/>
                    </a:cubicBezTo>
                    <a:cubicBezTo>
                      <a:pt x="94679" y="11144"/>
                      <a:pt x="91440" y="12001"/>
                      <a:pt x="90488" y="13525"/>
                    </a:cubicBezTo>
                    <a:lnTo>
                      <a:pt x="35052" y="13525"/>
                    </a:lnTo>
                    <a:cubicBezTo>
                      <a:pt x="35052" y="13525"/>
                      <a:pt x="34766" y="13335"/>
                      <a:pt x="34576" y="13335"/>
                    </a:cubicBezTo>
                    <a:cubicBezTo>
                      <a:pt x="34195" y="13335"/>
                      <a:pt x="33814" y="13430"/>
                      <a:pt x="33433" y="13525"/>
                    </a:cubicBezTo>
                    <a:lnTo>
                      <a:pt x="10478" y="13525"/>
                    </a:lnTo>
                    <a:lnTo>
                      <a:pt x="10478" y="70199"/>
                    </a:lnTo>
                    <a:cubicBezTo>
                      <a:pt x="10478" y="70866"/>
                      <a:pt x="10478" y="71533"/>
                      <a:pt x="10478" y="72199"/>
                    </a:cubicBezTo>
                    <a:cubicBezTo>
                      <a:pt x="9716" y="72390"/>
                      <a:pt x="9049" y="72676"/>
                      <a:pt x="8287" y="72866"/>
                    </a:cubicBezTo>
                    <a:cubicBezTo>
                      <a:pt x="8096" y="67532"/>
                      <a:pt x="7810" y="61817"/>
                      <a:pt x="7430" y="56007"/>
                    </a:cubicBezTo>
                    <a:cubicBezTo>
                      <a:pt x="6668" y="60579"/>
                      <a:pt x="7144" y="66103"/>
                      <a:pt x="7430" y="73152"/>
                    </a:cubicBezTo>
                    <a:cubicBezTo>
                      <a:pt x="4953" y="73819"/>
                      <a:pt x="2572" y="74867"/>
                      <a:pt x="95" y="75343"/>
                    </a:cubicBezTo>
                    <a:lnTo>
                      <a:pt x="95" y="198596"/>
                    </a:lnTo>
                    <a:close/>
                    <a:moveTo>
                      <a:pt x="1492758" y="32575"/>
                    </a:moveTo>
                    <a:cubicBezTo>
                      <a:pt x="1398175" y="35623"/>
                      <a:pt x="1303782" y="44672"/>
                      <a:pt x="1209104" y="45148"/>
                    </a:cubicBezTo>
                    <a:cubicBezTo>
                      <a:pt x="1185672" y="45244"/>
                      <a:pt x="1163669" y="40767"/>
                      <a:pt x="1143667" y="32575"/>
                    </a:cubicBezTo>
                    <a:lnTo>
                      <a:pt x="1492758" y="32575"/>
                    </a:lnTo>
                    <a:close/>
                  </a:path>
                </a:pathLst>
              </a:custGeom>
              <a:solidFill>
                <a:srgbClr val="8CB1D8">
                  <a:alpha val="46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sp>
          <p:nvSpPr>
            <p:cNvPr id="18375" name="Vrije vorm: vorm 18374">
              <a:extLst>
                <a:ext uri="{FF2B5EF4-FFF2-40B4-BE49-F238E27FC236}">
                  <a16:creationId xmlns:a16="http://schemas.microsoft.com/office/drawing/2014/main" id="{81236E95-6FA7-C033-7116-121991C2357B}"/>
                </a:ext>
              </a:extLst>
            </p:cNvPr>
            <p:cNvSpPr/>
            <p:nvPr userDrawn="1"/>
          </p:nvSpPr>
          <p:spPr>
            <a:xfrm rot="295145">
              <a:off x="8329637" y="1918479"/>
              <a:ext cx="126224" cy="45719"/>
            </a:xfrm>
            <a:custGeom>
              <a:avLst/>
              <a:gdLst>
                <a:gd name="connsiteX0" fmla="*/ 0 w 81914"/>
                <a:gd name="connsiteY0" fmla="*/ 0 h 11049"/>
                <a:gd name="connsiteX1" fmla="*/ 81915 w 81914"/>
                <a:gd name="connsiteY1" fmla="*/ 11049 h 11049"/>
                <a:gd name="connsiteX2" fmla="*/ 0 w 81914"/>
                <a:gd name="connsiteY2" fmla="*/ 0 h 11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914" h="11049">
                  <a:moveTo>
                    <a:pt x="0" y="0"/>
                  </a:moveTo>
                  <a:cubicBezTo>
                    <a:pt x="27337" y="3715"/>
                    <a:pt x="54578" y="7334"/>
                    <a:pt x="81915" y="11049"/>
                  </a:cubicBezTo>
                  <a:cubicBezTo>
                    <a:pt x="54292" y="6477"/>
                    <a:pt x="26194" y="3715"/>
                    <a:pt x="0" y="0"/>
                  </a:cubicBezTo>
                  <a:close/>
                </a:path>
              </a:pathLst>
            </a:custGeom>
            <a:solidFill>
              <a:srgbClr val="FFFFFF">
                <a:alpha val="13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8376" name="Graphic 8819">
              <a:extLst>
                <a:ext uri="{FF2B5EF4-FFF2-40B4-BE49-F238E27FC236}">
                  <a16:creationId xmlns:a16="http://schemas.microsoft.com/office/drawing/2014/main" id="{A68DAADA-18EA-A641-050A-9AE1EF92FDB6}"/>
                </a:ext>
              </a:extLst>
            </p:cNvPr>
            <p:cNvGrpSpPr/>
            <p:nvPr/>
          </p:nvGrpSpPr>
          <p:grpSpPr>
            <a:xfrm rot="295145">
              <a:off x="8507317" y="1130221"/>
              <a:ext cx="455084" cy="307932"/>
              <a:chOff x="8459443" y="966541"/>
              <a:chExt cx="455084" cy="307932"/>
            </a:xfrm>
          </p:grpSpPr>
          <p:sp>
            <p:nvSpPr>
              <p:cNvPr id="18393" name="Vrije vorm: vorm 18392">
                <a:extLst>
                  <a:ext uri="{FF2B5EF4-FFF2-40B4-BE49-F238E27FC236}">
                    <a16:creationId xmlns:a16="http://schemas.microsoft.com/office/drawing/2014/main" id="{E0C5D686-2950-955A-4243-9CF04BF9DF61}"/>
                  </a:ext>
                </a:extLst>
              </p:cNvPr>
              <p:cNvSpPr/>
              <p:nvPr/>
            </p:nvSpPr>
            <p:spPr>
              <a:xfrm>
                <a:off x="8459443" y="966541"/>
                <a:ext cx="455084" cy="307932"/>
              </a:xfrm>
              <a:custGeom>
                <a:avLst/>
                <a:gdLst>
                  <a:gd name="connsiteX0" fmla="*/ 443487 w 455084"/>
                  <a:gd name="connsiteY0" fmla="*/ 15264 h 307932"/>
                  <a:gd name="connsiteX1" fmla="*/ 436438 w 455084"/>
                  <a:gd name="connsiteY1" fmla="*/ 16883 h 307932"/>
                  <a:gd name="connsiteX2" fmla="*/ 397766 w 455084"/>
                  <a:gd name="connsiteY2" fmla="*/ 12883 h 307932"/>
                  <a:gd name="connsiteX3" fmla="*/ 363476 w 455084"/>
                  <a:gd name="connsiteY3" fmla="*/ 119 h 307932"/>
                  <a:gd name="connsiteX4" fmla="*/ 358047 w 455084"/>
                  <a:gd name="connsiteY4" fmla="*/ 24 h 307932"/>
                  <a:gd name="connsiteX5" fmla="*/ 352904 w 455084"/>
                  <a:gd name="connsiteY5" fmla="*/ 7930 h 307932"/>
                  <a:gd name="connsiteX6" fmla="*/ 346331 w 455084"/>
                  <a:gd name="connsiteY6" fmla="*/ 881 h 307932"/>
                  <a:gd name="connsiteX7" fmla="*/ 294325 w 455084"/>
                  <a:gd name="connsiteY7" fmla="*/ 22693 h 307932"/>
                  <a:gd name="connsiteX8" fmla="*/ 221363 w 455084"/>
                  <a:gd name="connsiteY8" fmla="*/ 41172 h 307932"/>
                  <a:gd name="connsiteX9" fmla="*/ 198122 w 455084"/>
                  <a:gd name="connsiteY9" fmla="*/ 36219 h 307932"/>
                  <a:gd name="connsiteX10" fmla="*/ 181263 w 455084"/>
                  <a:gd name="connsiteY10" fmla="*/ 36219 h 307932"/>
                  <a:gd name="connsiteX11" fmla="*/ 179453 w 455084"/>
                  <a:gd name="connsiteY11" fmla="*/ 32599 h 307932"/>
                  <a:gd name="connsiteX12" fmla="*/ 147735 w 455084"/>
                  <a:gd name="connsiteY12" fmla="*/ 32599 h 307932"/>
                  <a:gd name="connsiteX13" fmla="*/ 146306 w 455084"/>
                  <a:gd name="connsiteY13" fmla="*/ 34123 h 307932"/>
                  <a:gd name="connsiteX14" fmla="*/ 89061 w 455084"/>
                  <a:gd name="connsiteY14" fmla="*/ 56888 h 307932"/>
                  <a:gd name="connsiteX15" fmla="*/ 27530 w 455084"/>
                  <a:gd name="connsiteY15" fmla="*/ 70223 h 307932"/>
                  <a:gd name="connsiteX16" fmla="*/ 14195 w 455084"/>
                  <a:gd name="connsiteY16" fmla="*/ 84796 h 307932"/>
                  <a:gd name="connsiteX17" fmla="*/ 7527 w 455084"/>
                  <a:gd name="connsiteY17" fmla="*/ 96226 h 307932"/>
                  <a:gd name="connsiteX18" fmla="*/ 9337 w 455084"/>
                  <a:gd name="connsiteY18" fmla="*/ 282440 h 307932"/>
                  <a:gd name="connsiteX19" fmla="*/ 38483 w 455084"/>
                  <a:gd name="connsiteY19" fmla="*/ 282440 h 307932"/>
                  <a:gd name="connsiteX20" fmla="*/ 40293 w 455084"/>
                  <a:gd name="connsiteY20" fmla="*/ 273106 h 307932"/>
                  <a:gd name="connsiteX21" fmla="*/ 51723 w 455084"/>
                  <a:gd name="connsiteY21" fmla="*/ 218623 h 307932"/>
                  <a:gd name="connsiteX22" fmla="*/ 52104 w 455084"/>
                  <a:gd name="connsiteY22" fmla="*/ 215765 h 307932"/>
                  <a:gd name="connsiteX23" fmla="*/ 54390 w 455084"/>
                  <a:gd name="connsiteY23" fmla="*/ 215765 h 307932"/>
                  <a:gd name="connsiteX24" fmla="*/ 93443 w 455084"/>
                  <a:gd name="connsiteY24" fmla="*/ 215860 h 307932"/>
                  <a:gd name="connsiteX25" fmla="*/ 97919 w 455084"/>
                  <a:gd name="connsiteY25" fmla="*/ 223195 h 307932"/>
                  <a:gd name="connsiteX26" fmla="*/ 98967 w 455084"/>
                  <a:gd name="connsiteY26" fmla="*/ 224528 h 307932"/>
                  <a:gd name="connsiteX27" fmla="*/ 111445 w 455084"/>
                  <a:gd name="connsiteY27" fmla="*/ 226243 h 307932"/>
                  <a:gd name="connsiteX28" fmla="*/ 116969 w 455084"/>
                  <a:gd name="connsiteY28" fmla="*/ 215956 h 307932"/>
                  <a:gd name="connsiteX29" fmla="*/ 170500 w 455084"/>
                  <a:gd name="connsiteY29" fmla="*/ 216146 h 307932"/>
                  <a:gd name="connsiteX30" fmla="*/ 197741 w 455084"/>
                  <a:gd name="connsiteY30" fmla="*/ 275582 h 307932"/>
                  <a:gd name="connsiteX31" fmla="*/ 235556 w 455084"/>
                  <a:gd name="connsiteY31" fmla="*/ 275582 h 307932"/>
                  <a:gd name="connsiteX32" fmla="*/ 269084 w 455084"/>
                  <a:gd name="connsiteY32" fmla="*/ 216432 h 307932"/>
                  <a:gd name="connsiteX33" fmla="*/ 342331 w 455084"/>
                  <a:gd name="connsiteY33" fmla="*/ 216622 h 307932"/>
                  <a:gd name="connsiteX34" fmla="*/ 435200 w 455084"/>
                  <a:gd name="connsiteY34" fmla="*/ 216908 h 307932"/>
                  <a:gd name="connsiteX35" fmla="*/ 453202 w 455084"/>
                  <a:gd name="connsiteY35" fmla="*/ 86987 h 307932"/>
                  <a:gd name="connsiteX36" fmla="*/ 443487 w 455084"/>
                  <a:gd name="connsiteY36" fmla="*/ 15359 h 307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455084" h="307932">
                    <a:moveTo>
                      <a:pt x="443487" y="15264"/>
                    </a:moveTo>
                    <a:cubicBezTo>
                      <a:pt x="441105" y="16312"/>
                      <a:pt x="438819" y="16883"/>
                      <a:pt x="436438" y="16883"/>
                    </a:cubicBezTo>
                    <a:cubicBezTo>
                      <a:pt x="423579" y="16883"/>
                      <a:pt x="410625" y="16883"/>
                      <a:pt x="397766" y="12883"/>
                    </a:cubicBezTo>
                    <a:cubicBezTo>
                      <a:pt x="386337" y="9263"/>
                      <a:pt x="375002" y="1262"/>
                      <a:pt x="363476" y="119"/>
                    </a:cubicBezTo>
                    <a:cubicBezTo>
                      <a:pt x="361667" y="-71"/>
                      <a:pt x="359857" y="24"/>
                      <a:pt x="358047" y="24"/>
                    </a:cubicBezTo>
                    <a:cubicBezTo>
                      <a:pt x="356428" y="2786"/>
                      <a:pt x="354713" y="5548"/>
                      <a:pt x="352904" y="7930"/>
                    </a:cubicBezTo>
                    <a:cubicBezTo>
                      <a:pt x="351570" y="9644"/>
                      <a:pt x="349379" y="5739"/>
                      <a:pt x="346331" y="881"/>
                    </a:cubicBezTo>
                    <a:cubicBezTo>
                      <a:pt x="328901" y="4024"/>
                      <a:pt x="311565" y="13454"/>
                      <a:pt x="294325" y="22693"/>
                    </a:cubicBezTo>
                    <a:cubicBezTo>
                      <a:pt x="269941" y="35743"/>
                      <a:pt x="246033" y="45268"/>
                      <a:pt x="221363" y="41172"/>
                    </a:cubicBezTo>
                    <a:cubicBezTo>
                      <a:pt x="213648" y="39838"/>
                      <a:pt x="205838" y="38029"/>
                      <a:pt x="198122" y="36219"/>
                    </a:cubicBezTo>
                    <a:cubicBezTo>
                      <a:pt x="192503" y="36219"/>
                      <a:pt x="186883" y="36219"/>
                      <a:pt x="181263" y="36219"/>
                    </a:cubicBezTo>
                    <a:cubicBezTo>
                      <a:pt x="180692" y="34981"/>
                      <a:pt x="180120" y="33742"/>
                      <a:pt x="179453" y="32599"/>
                    </a:cubicBezTo>
                    <a:cubicBezTo>
                      <a:pt x="168881" y="30885"/>
                      <a:pt x="158308" y="30409"/>
                      <a:pt x="147735" y="32599"/>
                    </a:cubicBezTo>
                    <a:cubicBezTo>
                      <a:pt x="147259" y="33076"/>
                      <a:pt x="146783" y="33647"/>
                      <a:pt x="146306" y="34123"/>
                    </a:cubicBezTo>
                    <a:cubicBezTo>
                      <a:pt x="127256" y="51459"/>
                      <a:pt x="108302" y="55459"/>
                      <a:pt x="89061" y="56888"/>
                    </a:cubicBezTo>
                    <a:cubicBezTo>
                      <a:pt x="68773" y="58412"/>
                      <a:pt x="47913" y="61270"/>
                      <a:pt x="27530" y="70223"/>
                    </a:cubicBezTo>
                    <a:cubicBezTo>
                      <a:pt x="22958" y="74033"/>
                      <a:pt x="18576" y="78796"/>
                      <a:pt x="14195" y="84796"/>
                    </a:cubicBezTo>
                    <a:cubicBezTo>
                      <a:pt x="12004" y="88987"/>
                      <a:pt x="9718" y="92797"/>
                      <a:pt x="7527" y="96226"/>
                    </a:cubicBezTo>
                    <a:cubicBezTo>
                      <a:pt x="-2284" y="149852"/>
                      <a:pt x="-3331" y="234625"/>
                      <a:pt x="9337" y="282440"/>
                    </a:cubicBezTo>
                    <a:cubicBezTo>
                      <a:pt x="17719" y="314254"/>
                      <a:pt x="30197" y="318540"/>
                      <a:pt x="38483" y="282440"/>
                    </a:cubicBezTo>
                    <a:cubicBezTo>
                      <a:pt x="39150" y="279583"/>
                      <a:pt x="39722" y="276439"/>
                      <a:pt x="40293" y="273106"/>
                    </a:cubicBezTo>
                    <a:cubicBezTo>
                      <a:pt x="45437" y="262819"/>
                      <a:pt x="49437" y="243102"/>
                      <a:pt x="51723" y="218623"/>
                    </a:cubicBezTo>
                    <a:cubicBezTo>
                      <a:pt x="51723" y="218051"/>
                      <a:pt x="51914" y="217099"/>
                      <a:pt x="52104" y="215765"/>
                    </a:cubicBezTo>
                    <a:cubicBezTo>
                      <a:pt x="53247" y="215765"/>
                      <a:pt x="54009" y="215765"/>
                      <a:pt x="54390" y="215765"/>
                    </a:cubicBezTo>
                    <a:cubicBezTo>
                      <a:pt x="67439" y="215765"/>
                      <a:pt x="80393" y="215765"/>
                      <a:pt x="93443" y="215860"/>
                    </a:cubicBezTo>
                    <a:cubicBezTo>
                      <a:pt x="94967" y="218337"/>
                      <a:pt x="96491" y="220813"/>
                      <a:pt x="97919" y="223195"/>
                    </a:cubicBezTo>
                    <a:cubicBezTo>
                      <a:pt x="98300" y="223766"/>
                      <a:pt x="98586" y="224147"/>
                      <a:pt x="98967" y="224528"/>
                    </a:cubicBezTo>
                    <a:cubicBezTo>
                      <a:pt x="102968" y="231958"/>
                      <a:pt x="107349" y="233767"/>
                      <a:pt x="111445" y="226243"/>
                    </a:cubicBezTo>
                    <a:cubicBezTo>
                      <a:pt x="113255" y="222909"/>
                      <a:pt x="115160" y="219385"/>
                      <a:pt x="116969" y="215956"/>
                    </a:cubicBezTo>
                    <a:cubicBezTo>
                      <a:pt x="134781" y="215956"/>
                      <a:pt x="152688" y="216051"/>
                      <a:pt x="170500" y="216146"/>
                    </a:cubicBezTo>
                    <a:cubicBezTo>
                      <a:pt x="179263" y="239006"/>
                      <a:pt x="187835" y="262152"/>
                      <a:pt x="197741" y="275582"/>
                    </a:cubicBezTo>
                    <a:cubicBezTo>
                      <a:pt x="209933" y="292156"/>
                      <a:pt x="223268" y="289489"/>
                      <a:pt x="235556" y="275582"/>
                    </a:cubicBezTo>
                    <a:cubicBezTo>
                      <a:pt x="247367" y="262247"/>
                      <a:pt x="258225" y="238911"/>
                      <a:pt x="269084" y="216432"/>
                    </a:cubicBezTo>
                    <a:cubicBezTo>
                      <a:pt x="293468" y="216432"/>
                      <a:pt x="317852" y="216622"/>
                      <a:pt x="342331" y="216622"/>
                    </a:cubicBezTo>
                    <a:lnTo>
                      <a:pt x="435200" y="216908"/>
                    </a:lnTo>
                    <a:cubicBezTo>
                      <a:pt x="452535" y="216908"/>
                      <a:pt x="458536" y="140327"/>
                      <a:pt x="453202" y="86987"/>
                    </a:cubicBezTo>
                    <a:cubicBezTo>
                      <a:pt x="452249" y="57460"/>
                      <a:pt x="448535" y="32885"/>
                      <a:pt x="443487" y="15359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4" name="Vrije vorm: vorm 18393">
                <a:extLst>
                  <a:ext uri="{FF2B5EF4-FFF2-40B4-BE49-F238E27FC236}">
                    <a16:creationId xmlns:a16="http://schemas.microsoft.com/office/drawing/2014/main" id="{20FD763A-ED63-EEA0-3837-5ACF8E7E2A92}"/>
                  </a:ext>
                </a:extLst>
              </p:cNvPr>
              <p:cNvSpPr/>
              <p:nvPr/>
            </p:nvSpPr>
            <p:spPr>
              <a:xfrm>
                <a:off x="8470780" y="1112773"/>
                <a:ext cx="440816" cy="131065"/>
              </a:xfrm>
              <a:custGeom>
                <a:avLst/>
                <a:gdLst>
                  <a:gd name="connsiteX0" fmla="*/ 334899 w 440816"/>
                  <a:gd name="connsiteY0" fmla="*/ 19812 h 131065"/>
                  <a:gd name="connsiteX1" fmla="*/ 259652 w 440816"/>
                  <a:gd name="connsiteY1" fmla="*/ 11240 h 131065"/>
                  <a:gd name="connsiteX2" fmla="*/ 259461 w 440816"/>
                  <a:gd name="connsiteY2" fmla="*/ 11716 h 131065"/>
                  <a:gd name="connsiteX3" fmla="*/ 216408 w 440816"/>
                  <a:gd name="connsiteY3" fmla="*/ 62960 h 131065"/>
                  <a:gd name="connsiteX4" fmla="*/ 170974 w 440816"/>
                  <a:gd name="connsiteY4" fmla="*/ 15907 h 131065"/>
                  <a:gd name="connsiteX5" fmla="*/ 167259 w 440816"/>
                  <a:gd name="connsiteY5" fmla="*/ 12573 h 131065"/>
                  <a:gd name="connsiteX6" fmla="*/ 139256 w 440816"/>
                  <a:gd name="connsiteY6" fmla="*/ 0 h 131065"/>
                  <a:gd name="connsiteX7" fmla="*/ 85058 w 440816"/>
                  <a:gd name="connsiteY7" fmla="*/ 0 h 131065"/>
                  <a:gd name="connsiteX8" fmla="*/ 83058 w 440816"/>
                  <a:gd name="connsiteY8" fmla="*/ 286 h 131065"/>
                  <a:gd name="connsiteX9" fmla="*/ 69628 w 440816"/>
                  <a:gd name="connsiteY9" fmla="*/ 0 h 131065"/>
                  <a:gd name="connsiteX10" fmla="*/ 41243 w 440816"/>
                  <a:gd name="connsiteY10" fmla="*/ 0 h 131065"/>
                  <a:gd name="connsiteX11" fmla="*/ 39910 w 440816"/>
                  <a:gd name="connsiteY11" fmla="*/ 2286 h 131065"/>
                  <a:gd name="connsiteX12" fmla="*/ 10478 w 440816"/>
                  <a:gd name="connsiteY12" fmla="*/ 51149 h 131065"/>
                  <a:gd name="connsiteX13" fmla="*/ 0 w 440816"/>
                  <a:gd name="connsiteY13" fmla="*/ 117443 h 131065"/>
                  <a:gd name="connsiteX14" fmla="*/ 26099 w 440816"/>
                  <a:gd name="connsiteY14" fmla="*/ 108871 h 131065"/>
                  <a:gd name="connsiteX15" fmla="*/ 27908 w 440816"/>
                  <a:gd name="connsiteY15" fmla="*/ 100775 h 131065"/>
                  <a:gd name="connsiteX16" fmla="*/ 39338 w 440816"/>
                  <a:gd name="connsiteY16" fmla="*/ 53245 h 131065"/>
                  <a:gd name="connsiteX17" fmla="*/ 39719 w 440816"/>
                  <a:gd name="connsiteY17" fmla="*/ 50768 h 131065"/>
                  <a:gd name="connsiteX18" fmla="*/ 42005 w 440816"/>
                  <a:gd name="connsiteY18" fmla="*/ 50768 h 131065"/>
                  <a:gd name="connsiteX19" fmla="*/ 81058 w 440816"/>
                  <a:gd name="connsiteY19" fmla="*/ 50864 h 131065"/>
                  <a:gd name="connsiteX20" fmla="*/ 85535 w 440816"/>
                  <a:gd name="connsiteY20" fmla="*/ 57245 h 131065"/>
                  <a:gd name="connsiteX21" fmla="*/ 86582 w 440816"/>
                  <a:gd name="connsiteY21" fmla="*/ 58484 h 131065"/>
                  <a:gd name="connsiteX22" fmla="*/ 99060 w 440816"/>
                  <a:gd name="connsiteY22" fmla="*/ 59912 h 131065"/>
                  <a:gd name="connsiteX23" fmla="*/ 104585 w 440816"/>
                  <a:gd name="connsiteY23" fmla="*/ 50864 h 131065"/>
                  <a:gd name="connsiteX24" fmla="*/ 158115 w 440816"/>
                  <a:gd name="connsiteY24" fmla="*/ 50959 h 131065"/>
                  <a:gd name="connsiteX25" fmla="*/ 185357 w 440816"/>
                  <a:gd name="connsiteY25" fmla="*/ 102680 h 131065"/>
                  <a:gd name="connsiteX26" fmla="*/ 223171 w 440816"/>
                  <a:gd name="connsiteY26" fmla="*/ 102680 h 131065"/>
                  <a:gd name="connsiteX27" fmla="*/ 256699 w 440816"/>
                  <a:gd name="connsiteY27" fmla="*/ 51149 h 131065"/>
                  <a:gd name="connsiteX28" fmla="*/ 329946 w 440816"/>
                  <a:gd name="connsiteY28" fmla="*/ 51340 h 131065"/>
                  <a:gd name="connsiteX29" fmla="*/ 422815 w 440816"/>
                  <a:gd name="connsiteY29" fmla="*/ 51626 h 131065"/>
                  <a:gd name="connsiteX30" fmla="*/ 440817 w 440816"/>
                  <a:gd name="connsiteY30" fmla="*/ 8382 h 131065"/>
                  <a:gd name="connsiteX31" fmla="*/ 421672 w 440816"/>
                  <a:gd name="connsiteY31" fmla="*/ 21146 h 131065"/>
                  <a:gd name="connsiteX32" fmla="*/ 335090 w 440816"/>
                  <a:gd name="connsiteY32" fmla="*/ 19622 h 131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440816" h="131065">
                    <a:moveTo>
                      <a:pt x="334899" y="19812"/>
                    </a:moveTo>
                    <a:cubicBezTo>
                      <a:pt x="309753" y="21146"/>
                      <a:pt x="284702" y="16859"/>
                      <a:pt x="259652" y="11240"/>
                    </a:cubicBezTo>
                    <a:cubicBezTo>
                      <a:pt x="259652" y="11335"/>
                      <a:pt x="259556" y="11525"/>
                      <a:pt x="259461" y="11716"/>
                    </a:cubicBezTo>
                    <a:cubicBezTo>
                      <a:pt x="245078" y="45625"/>
                      <a:pt x="232791" y="57912"/>
                      <a:pt x="216408" y="62960"/>
                    </a:cubicBezTo>
                    <a:cubicBezTo>
                      <a:pt x="199834" y="68104"/>
                      <a:pt x="185261" y="45720"/>
                      <a:pt x="170974" y="15907"/>
                    </a:cubicBezTo>
                    <a:cubicBezTo>
                      <a:pt x="169736" y="14669"/>
                      <a:pt x="168497" y="13526"/>
                      <a:pt x="167259" y="12573"/>
                    </a:cubicBezTo>
                    <a:cubicBezTo>
                      <a:pt x="157925" y="7620"/>
                      <a:pt x="148590" y="3524"/>
                      <a:pt x="139256" y="0"/>
                    </a:cubicBezTo>
                    <a:lnTo>
                      <a:pt x="85058" y="0"/>
                    </a:lnTo>
                    <a:cubicBezTo>
                      <a:pt x="84392" y="0"/>
                      <a:pt x="83725" y="191"/>
                      <a:pt x="83058" y="286"/>
                    </a:cubicBezTo>
                    <a:cubicBezTo>
                      <a:pt x="78581" y="667"/>
                      <a:pt x="74105" y="476"/>
                      <a:pt x="69628" y="0"/>
                    </a:cubicBezTo>
                    <a:lnTo>
                      <a:pt x="41243" y="0"/>
                    </a:lnTo>
                    <a:cubicBezTo>
                      <a:pt x="40767" y="762"/>
                      <a:pt x="40291" y="1524"/>
                      <a:pt x="39910" y="2286"/>
                    </a:cubicBezTo>
                    <a:cubicBezTo>
                      <a:pt x="31337" y="27908"/>
                      <a:pt x="20860" y="43339"/>
                      <a:pt x="10478" y="51149"/>
                    </a:cubicBezTo>
                    <a:cubicBezTo>
                      <a:pt x="7525" y="74771"/>
                      <a:pt x="4001" y="96965"/>
                      <a:pt x="0" y="117443"/>
                    </a:cubicBezTo>
                    <a:cubicBezTo>
                      <a:pt x="8192" y="136970"/>
                      <a:pt x="18764" y="136684"/>
                      <a:pt x="26099" y="108871"/>
                    </a:cubicBezTo>
                    <a:cubicBezTo>
                      <a:pt x="26765" y="106394"/>
                      <a:pt x="27337" y="103632"/>
                      <a:pt x="27908" y="100775"/>
                    </a:cubicBezTo>
                    <a:cubicBezTo>
                      <a:pt x="33052" y="91821"/>
                      <a:pt x="37052" y="74581"/>
                      <a:pt x="39338" y="53245"/>
                    </a:cubicBezTo>
                    <a:cubicBezTo>
                      <a:pt x="39338" y="52769"/>
                      <a:pt x="39529" y="51911"/>
                      <a:pt x="39719" y="50768"/>
                    </a:cubicBezTo>
                    <a:cubicBezTo>
                      <a:pt x="40862" y="50768"/>
                      <a:pt x="41624" y="50768"/>
                      <a:pt x="42005" y="50768"/>
                    </a:cubicBezTo>
                    <a:cubicBezTo>
                      <a:pt x="55055" y="50768"/>
                      <a:pt x="68008" y="50768"/>
                      <a:pt x="81058" y="50864"/>
                    </a:cubicBezTo>
                    <a:cubicBezTo>
                      <a:pt x="82582" y="53054"/>
                      <a:pt x="84106" y="55150"/>
                      <a:pt x="85535" y="57245"/>
                    </a:cubicBezTo>
                    <a:cubicBezTo>
                      <a:pt x="85916" y="57722"/>
                      <a:pt x="86201" y="58007"/>
                      <a:pt x="86582" y="58484"/>
                    </a:cubicBezTo>
                    <a:cubicBezTo>
                      <a:pt x="90583" y="64961"/>
                      <a:pt x="94964" y="66485"/>
                      <a:pt x="99060" y="59912"/>
                    </a:cubicBezTo>
                    <a:cubicBezTo>
                      <a:pt x="100870" y="56960"/>
                      <a:pt x="102775" y="53912"/>
                      <a:pt x="104585" y="50864"/>
                    </a:cubicBezTo>
                    <a:cubicBezTo>
                      <a:pt x="122396" y="50864"/>
                      <a:pt x="140303" y="50864"/>
                      <a:pt x="158115" y="50959"/>
                    </a:cubicBezTo>
                    <a:cubicBezTo>
                      <a:pt x="166878" y="70961"/>
                      <a:pt x="175450" y="91059"/>
                      <a:pt x="185357" y="102680"/>
                    </a:cubicBezTo>
                    <a:cubicBezTo>
                      <a:pt x="197549" y="117062"/>
                      <a:pt x="210884" y="114776"/>
                      <a:pt x="223171" y="102680"/>
                    </a:cubicBezTo>
                    <a:cubicBezTo>
                      <a:pt x="234982" y="91059"/>
                      <a:pt x="245840" y="70771"/>
                      <a:pt x="256699" y="51149"/>
                    </a:cubicBezTo>
                    <a:lnTo>
                      <a:pt x="329946" y="51340"/>
                    </a:lnTo>
                    <a:lnTo>
                      <a:pt x="422815" y="51626"/>
                    </a:lnTo>
                    <a:cubicBezTo>
                      <a:pt x="431959" y="51626"/>
                      <a:pt x="437959" y="32957"/>
                      <a:pt x="440817" y="8382"/>
                    </a:cubicBezTo>
                    <a:cubicBezTo>
                      <a:pt x="434626" y="15621"/>
                      <a:pt x="428149" y="19907"/>
                      <a:pt x="421672" y="21146"/>
                    </a:cubicBezTo>
                    <a:cubicBezTo>
                      <a:pt x="392811" y="26861"/>
                      <a:pt x="363855" y="27241"/>
                      <a:pt x="335090" y="19622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5" name="Vrije vorm: vorm 18394">
                <a:extLst>
                  <a:ext uri="{FF2B5EF4-FFF2-40B4-BE49-F238E27FC236}">
                    <a16:creationId xmlns:a16="http://schemas.microsoft.com/office/drawing/2014/main" id="{D4A99E2D-632D-4ACE-3C0B-5D33CE67C7C4}"/>
                  </a:ext>
                </a:extLst>
              </p:cNvPr>
              <p:cNvSpPr/>
              <p:nvPr/>
            </p:nvSpPr>
            <p:spPr>
              <a:xfrm>
                <a:off x="8776043" y="983318"/>
                <a:ext cx="112709" cy="98213"/>
              </a:xfrm>
              <a:custGeom>
                <a:avLst/>
                <a:gdLst>
                  <a:gd name="connsiteX0" fmla="*/ 13633 w 112709"/>
                  <a:gd name="connsiteY0" fmla="*/ 22013 h 98213"/>
                  <a:gd name="connsiteX1" fmla="*/ 71259 w 112709"/>
                  <a:gd name="connsiteY1" fmla="*/ 42873 h 98213"/>
                  <a:gd name="connsiteX2" fmla="*/ 77070 w 112709"/>
                  <a:gd name="connsiteY2" fmla="*/ 47826 h 98213"/>
                  <a:gd name="connsiteX3" fmla="*/ 104121 w 112709"/>
                  <a:gd name="connsiteY3" fmla="*/ 86498 h 98213"/>
                  <a:gd name="connsiteX4" fmla="*/ 110407 w 112709"/>
                  <a:gd name="connsiteY4" fmla="*/ 98213 h 98213"/>
                  <a:gd name="connsiteX5" fmla="*/ 112026 w 112709"/>
                  <a:gd name="connsiteY5" fmla="*/ 75068 h 98213"/>
                  <a:gd name="connsiteX6" fmla="*/ 69736 w 112709"/>
                  <a:gd name="connsiteY6" fmla="*/ 16584 h 98213"/>
                  <a:gd name="connsiteX7" fmla="*/ 4966 w 112709"/>
                  <a:gd name="connsiteY7" fmla="*/ 201 h 98213"/>
                  <a:gd name="connsiteX8" fmla="*/ 489 w 112709"/>
                  <a:gd name="connsiteY8" fmla="*/ 27538 h 98213"/>
                  <a:gd name="connsiteX9" fmla="*/ 13538 w 112709"/>
                  <a:gd name="connsiteY9" fmla="*/ 22013 h 98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2709" h="98213">
                    <a:moveTo>
                      <a:pt x="13633" y="22013"/>
                    </a:moveTo>
                    <a:cubicBezTo>
                      <a:pt x="33159" y="22109"/>
                      <a:pt x="51924" y="28967"/>
                      <a:pt x="71259" y="42873"/>
                    </a:cubicBezTo>
                    <a:cubicBezTo>
                      <a:pt x="73260" y="44302"/>
                      <a:pt x="75165" y="46016"/>
                      <a:pt x="77070" y="47826"/>
                    </a:cubicBezTo>
                    <a:cubicBezTo>
                      <a:pt x="87547" y="47731"/>
                      <a:pt x="97930" y="54303"/>
                      <a:pt x="104121" y="86498"/>
                    </a:cubicBezTo>
                    <a:cubicBezTo>
                      <a:pt x="106216" y="90308"/>
                      <a:pt x="108312" y="94213"/>
                      <a:pt x="110407" y="98213"/>
                    </a:cubicBezTo>
                    <a:cubicBezTo>
                      <a:pt x="112312" y="94308"/>
                      <a:pt x="113551" y="84878"/>
                      <a:pt x="112026" y="75068"/>
                    </a:cubicBezTo>
                    <a:cubicBezTo>
                      <a:pt x="102025" y="13536"/>
                      <a:pt x="85357" y="14965"/>
                      <a:pt x="69736" y="16584"/>
                    </a:cubicBezTo>
                    <a:cubicBezTo>
                      <a:pt x="48114" y="18870"/>
                      <a:pt x="26397" y="13346"/>
                      <a:pt x="4966" y="201"/>
                    </a:cubicBezTo>
                    <a:cubicBezTo>
                      <a:pt x="1155" y="-2180"/>
                      <a:pt x="-1035" y="17156"/>
                      <a:pt x="489" y="27538"/>
                    </a:cubicBezTo>
                    <a:cubicBezTo>
                      <a:pt x="4870" y="23918"/>
                      <a:pt x="9252" y="22013"/>
                      <a:pt x="13538" y="2201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7" name="Graphic 8819">
              <a:extLst>
                <a:ext uri="{FF2B5EF4-FFF2-40B4-BE49-F238E27FC236}">
                  <a16:creationId xmlns:a16="http://schemas.microsoft.com/office/drawing/2014/main" id="{F4CD1840-19A6-7858-BB20-2EDEE5F15153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18386" name="Vrije vorm: vorm 18385">
                <a:extLst>
                  <a:ext uri="{FF2B5EF4-FFF2-40B4-BE49-F238E27FC236}">
                    <a16:creationId xmlns:a16="http://schemas.microsoft.com/office/drawing/2014/main" id="{E829C208-AEA2-9710-CF95-EF0BE2BF39C1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7" name="Vrije vorm: vorm 18386">
                <a:extLst>
                  <a:ext uri="{FF2B5EF4-FFF2-40B4-BE49-F238E27FC236}">
                    <a16:creationId xmlns:a16="http://schemas.microsoft.com/office/drawing/2014/main" id="{B260F062-8137-139A-3FAD-F1965855786C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8" name="Vrije vorm: vorm 18387">
                <a:extLst>
                  <a:ext uri="{FF2B5EF4-FFF2-40B4-BE49-F238E27FC236}">
                    <a16:creationId xmlns:a16="http://schemas.microsoft.com/office/drawing/2014/main" id="{66B16418-D622-A123-16E8-23917B5ACC7F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9" name="Vrije vorm: vorm 18388">
                <a:extLst>
                  <a:ext uri="{FF2B5EF4-FFF2-40B4-BE49-F238E27FC236}">
                    <a16:creationId xmlns:a16="http://schemas.microsoft.com/office/drawing/2014/main" id="{7B8905F7-CFC8-208C-7E36-E2B919581B9D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0" name="Vrije vorm: vorm 18389">
                <a:extLst>
                  <a:ext uri="{FF2B5EF4-FFF2-40B4-BE49-F238E27FC236}">
                    <a16:creationId xmlns:a16="http://schemas.microsoft.com/office/drawing/2014/main" id="{FD387D88-7FFB-0693-8638-49BF088B757A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1" name="Vrije vorm: vorm 18390">
                <a:extLst>
                  <a:ext uri="{FF2B5EF4-FFF2-40B4-BE49-F238E27FC236}">
                    <a16:creationId xmlns:a16="http://schemas.microsoft.com/office/drawing/2014/main" id="{B8E1DC70-F143-D264-57FC-C1CDB1F35555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92" name="Vrije vorm: vorm 18391">
                <a:extLst>
                  <a:ext uri="{FF2B5EF4-FFF2-40B4-BE49-F238E27FC236}">
                    <a16:creationId xmlns:a16="http://schemas.microsoft.com/office/drawing/2014/main" id="{A45F2A2B-233B-D668-A926-99791297BBAB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378" name="Graphic 8819">
              <a:extLst>
                <a:ext uri="{FF2B5EF4-FFF2-40B4-BE49-F238E27FC236}">
                  <a16:creationId xmlns:a16="http://schemas.microsoft.com/office/drawing/2014/main" id="{9DEB0060-AD9A-706F-6BCB-CEC75435B42E}"/>
                </a:ext>
              </a:extLst>
            </p:cNvPr>
            <p:cNvGrpSpPr/>
            <p:nvPr userDrawn="1"/>
          </p:nvGrpSpPr>
          <p:grpSpPr>
            <a:xfrm rot="295145">
              <a:off x="6621002" y="1698834"/>
              <a:ext cx="4212512" cy="538055"/>
              <a:chOff x="7371164" y="1533287"/>
              <a:chExt cx="2733744" cy="423899"/>
            </a:xfrm>
          </p:grpSpPr>
          <p:sp>
            <p:nvSpPr>
              <p:cNvPr id="18379" name="Vrije vorm: vorm 18378">
                <a:extLst>
                  <a:ext uri="{FF2B5EF4-FFF2-40B4-BE49-F238E27FC236}">
                    <a16:creationId xmlns:a16="http://schemas.microsoft.com/office/drawing/2014/main" id="{66D1C2B6-A8DC-D6D7-906B-2B2400F4FDFD}"/>
                  </a:ext>
                </a:extLst>
              </p:cNvPr>
              <p:cNvSpPr/>
              <p:nvPr/>
            </p:nvSpPr>
            <p:spPr>
              <a:xfrm>
                <a:off x="7371164" y="1533287"/>
                <a:ext cx="2733744" cy="423899"/>
              </a:xfrm>
              <a:custGeom>
                <a:avLst/>
                <a:gdLst>
                  <a:gd name="connsiteX0" fmla="*/ 2664097 w 2733744"/>
                  <a:gd name="connsiteY0" fmla="*/ 21066 h 423899"/>
                  <a:gd name="connsiteX1" fmla="*/ 2621711 w 2733744"/>
                  <a:gd name="connsiteY1" fmla="*/ 23351 h 423899"/>
                  <a:gd name="connsiteX2" fmla="*/ 2389206 w 2733744"/>
                  <a:gd name="connsiteY2" fmla="*/ 17827 h 423899"/>
                  <a:gd name="connsiteX3" fmla="*/ 2182989 w 2733744"/>
                  <a:gd name="connsiteY3" fmla="*/ 206 h 423899"/>
                  <a:gd name="connsiteX4" fmla="*/ 2150604 w 2733744"/>
                  <a:gd name="connsiteY4" fmla="*/ 15 h 423899"/>
                  <a:gd name="connsiteX5" fmla="*/ 2119553 w 2733744"/>
                  <a:gd name="connsiteY5" fmla="*/ 10969 h 423899"/>
                  <a:gd name="connsiteX6" fmla="*/ 2080310 w 2733744"/>
                  <a:gd name="connsiteY6" fmla="*/ 1349 h 423899"/>
                  <a:gd name="connsiteX7" fmla="*/ 1768080 w 2733744"/>
                  <a:gd name="connsiteY7" fmla="*/ 31448 h 423899"/>
                  <a:gd name="connsiteX8" fmla="*/ 1329835 w 2733744"/>
                  <a:gd name="connsiteY8" fmla="*/ 56880 h 423899"/>
                  <a:gd name="connsiteX9" fmla="*/ 1190008 w 2733744"/>
                  <a:gd name="connsiteY9" fmla="*/ 50022 h 423899"/>
                  <a:gd name="connsiteX10" fmla="*/ 1088853 w 2733744"/>
                  <a:gd name="connsiteY10" fmla="*/ 50022 h 423899"/>
                  <a:gd name="connsiteX11" fmla="*/ 1078184 w 2733744"/>
                  <a:gd name="connsiteY11" fmla="*/ 44973 h 423899"/>
                  <a:gd name="connsiteX12" fmla="*/ 887589 w 2733744"/>
                  <a:gd name="connsiteY12" fmla="*/ 45068 h 423899"/>
                  <a:gd name="connsiteX13" fmla="*/ 879017 w 2733744"/>
                  <a:gd name="connsiteY13" fmla="*/ 47069 h 423899"/>
                  <a:gd name="connsiteX14" fmla="*/ 535069 w 2733744"/>
                  <a:gd name="connsiteY14" fmla="*/ 78406 h 423899"/>
                  <a:gd name="connsiteX15" fmla="*/ 165594 w 2733744"/>
                  <a:gd name="connsiteY15" fmla="*/ 96694 h 423899"/>
                  <a:gd name="connsiteX16" fmla="*/ 85298 w 2733744"/>
                  <a:gd name="connsiteY16" fmla="*/ 116792 h 423899"/>
                  <a:gd name="connsiteX17" fmla="*/ 45103 w 2733744"/>
                  <a:gd name="connsiteY17" fmla="*/ 132508 h 423899"/>
                  <a:gd name="connsiteX18" fmla="*/ 55866 w 2733744"/>
                  <a:gd name="connsiteY18" fmla="*/ 388826 h 423899"/>
                  <a:gd name="connsiteX19" fmla="*/ 230936 w 2733744"/>
                  <a:gd name="connsiteY19" fmla="*/ 388826 h 423899"/>
                  <a:gd name="connsiteX20" fmla="*/ 241794 w 2733744"/>
                  <a:gd name="connsiteY20" fmla="*/ 375967 h 423899"/>
                  <a:gd name="connsiteX21" fmla="*/ 310660 w 2733744"/>
                  <a:gd name="connsiteY21" fmla="*/ 300910 h 423899"/>
                  <a:gd name="connsiteX22" fmla="*/ 312851 w 2733744"/>
                  <a:gd name="connsiteY22" fmla="*/ 297005 h 423899"/>
                  <a:gd name="connsiteX23" fmla="*/ 326376 w 2733744"/>
                  <a:gd name="connsiteY23" fmla="*/ 297005 h 423899"/>
                  <a:gd name="connsiteX24" fmla="*/ 560786 w 2733744"/>
                  <a:gd name="connsiteY24" fmla="*/ 297195 h 423899"/>
                  <a:gd name="connsiteX25" fmla="*/ 587933 w 2733744"/>
                  <a:gd name="connsiteY25" fmla="*/ 307292 h 423899"/>
                  <a:gd name="connsiteX26" fmla="*/ 594314 w 2733744"/>
                  <a:gd name="connsiteY26" fmla="*/ 309197 h 423899"/>
                  <a:gd name="connsiteX27" fmla="*/ 669467 w 2733744"/>
                  <a:gd name="connsiteY27" fmla="*/ 311483 h 423899"/>
                  <a:gd name="connsiteX28" fmla="*/ 702900 w 2733744"/>
                  <a:gd name="connsiteY28" fmla="*/ 297291 h 423899"/>
                  <a:gd name="connsiteX29" fmla="*/ 1024463 w 2733744"/>
                  <a:gd name="connsiteY29" fmla="*/ 297481 h 423899"/>
                  <a:gd name="connsiteX30" fmla="*/ 1187913 w 2733744"/>
                  <a:gd name="connsiteY30" fmla="*/ 379206 h 423899"/>
                  <a:gd name="connsiteX31" fmla="*/ 1414893 w 2733744"/>
                  <a:gd name="connsiteY31" fmla="*/ 379206 h 423899"/>
                  <a:gd name="connsiteX32" fmla="*/ 1616538 w 2733744"/>
                  <a:gd name="connsiteY32" fmla="*/ 297767 h 423899"/>
                  <a:gd name="connsiteX33" fmla="*/ 2056402 w 2733744"/>
                  <a:gd name="connsiteY33" fmla="*/ 298053 h 423899"/>
                  <a:gd name="connsiteX34" fmla="*/ 2614186 w 2733744"/>
                  <a:gd name="connsiteY34" fmla="*/ 298433 h 423899"/>
                  <a:gd name="connsiteX35" fmla="*/ 2722581 w 2733744"/>
                  <a:gd name="connsiteY35" fmla="*/ 119649 h 423899"/>
                  <a:gd name="connsiteX36" fmla="*/ 2664002 w 2733744"/>
                  <a:gd name="connsiteY36" fmla="*/ 20970 h 423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2733744" h="423899">
                    <a:moveTo>
                      <a:pt x="2664097" y="21066"/>
                    </a:moveTo>
                    <a:cubicBezTo>
                      <a:pt x="2649905" y="22494"/>
                      <a:pt x="2635808" y="23351"/>
                      <a:pt x="2621711" y="23351"/>
                    </a:cubicBezTo>
                    <a:cubicBezTo>
                      <a:pt x="2544177" y="23351"/>
                      <a:pt x="2466644" y="23351"/>
                      <a:pt x="2389206" y="17827"/>
                    </a:cubicBezTo>
                    <a:cubicBezTo>
                      <a:pt x="2320245" y="12874"/>
                      <a:pt x="2252236" y="1825"/>
                      <a:pt x="2182989" y="206"/>
                    </a:cubicBezTo>
                    <a:cubicBezTo>
                      <a:pt x="2172226" y="-80"/>
                      <a:pt x="2161368" y="15"/>
                      <a:pt x="2150604" y="15"/>
                    </a:cubicBezTo>
                    <a:cubicBezTo>
                      <a:pt x="2140603" y="3825"/>
                      <a:pt x="2130411" y="7540"/>
                      <a:pt x="2119553" y="10969"/>
                    </a:cubicBezTo>
                    <a:cubicBezTo>
                      <a:pt x="2111742" y="13350"/>
                      <a:pt x="2098217" y="7921"/>
                      <a:pt x="2080310" y="1349"/>
                    </a:cubicBezTo>
                    <a:cubicBezTo>
                      <a:pt x="1975821" y="5635"/>
                      <a:pt x="1871712" y="18684"/>
                      <a:pt x="1768080" y="31448"/>
                    </a:cubicBezTo>
                    <a:cubicBezTo>
                      <a:pt x="1621586" y="49450"/>
                      <a:pt x="1477663" y="62595"/>
                      <a:pt x="1329835" y="56880"/>
                    </a:cubicBezTo>
                    <a:cubicBezTo>
                      <a:pt x="1283163" y="55070"/>
                      <a:pt x="1236585" y="52498"/>
                      <a:pt x="1190008" y="50022"/>
                    </a:cubicBezTo>
                    <a:cubicBezTo>
                      <a:pt x="1156290" y="50022"/>
                      <a:pt x="1122571" y="50022"/>
                      <a:pt x="1088853" y="50022"/>
                    </a:cubicBezTo>
                    <a:cubicBezTo>
                      <a:pt x="1085328" y="48307"/>
                      <a:pt x="1081709" y="46688"/>
                      <a:pt x="1078184" y="44973"/>
                    </a:cubicBezTo>
                    <a:cubicBezTo>
                      <a:pt x="1014653" y="42687"/>
                      <a:pt x="951216" y="42020"/>
                      <a:pt x="887589" y="45068"/>
                    </a:cubicBezTo>
                    <a:cubicBezTo>
                      <a:pt x="884732" y="45735"/>
                      <a:pt x="881874" y="46497"/>
                      <a:pt x="879017" y="47069"/>
                    </a:cubicBezTo>
                    <a:cubicBezTo>
                      <a:pt x="764812" y="70976"/>
                      <a:pt x="650893" y="76406"/>
                      <a:pt x="535069" y="78406"/>
                    </a:cubicBezTo>
                    <a:cubicBezTo>
                      <a:pt x="413244" y="80501"/>
                      <a:pt x="287990" y="84407"/>
                      <a:pt x="165594" y="96694"/>
                    </a:cubicBezTo>
                    <a:cubicBezTo>
                      <a:pt x="138353" y="101933"/>
                      <a:pt x="111587" y="108505"/>
                      <a:pt x="85298" y="116792"/>
                    </a:cubicBezTo>
                    <a:cubicBezTo>
                      <a:pt x="71868" y="122602"/>
                      <a:pt x="58533" y="127841"/>
                      <a:pt x="45103" y="132508"/>
                    </a:cubicBezTo>
                    <a:cubicBezTo>
                      <a:pt x="-13666" y="206327"/>
                      <a:pt x="-19953" y="323008"/>
                      <a:pt x="55866" y="388826"/>
                    </a:cubicBezTo>
                    <a:cubicBezTo>
                      <a:pt x="106349" y="432641"/>
                      <a:pt x="181310" y="438451"/>
                      <a:pt x="230936" y="388826"/>
                    </a:cubicBezTo>
                    <a:cubicBezTo>
                      <a:pt x="234841" y="384920"/>
                      <a:pt x="238460" y="380539"/>
                      <a:pt x="241794" y="375967"/>
                    </a:cubicBezTo>
                    <a:cubicBezTo>
                      <a:pt x="272465" y="361775"/>
                      <a:pt x="297039" y="334629"/>
                      <a:pt x="310660" y="300910"/>
                    </a:cubicBezTo>
                    <a:cubicBezTo>
                      <a:pt x="311136" y="300148"/>
                      <a:pt x="311898" y="298814"/>
                      <a:pt x="312851" y="297005"/>
                    </a:cubicBezTo>
                    <a:cubicBezTo>
                      <a:pt x="319423" y="297005"/>
                      <a:pt x="324281" y="297005"/>
                      <a:pt x="326376" y="297005"/>
                    </a:cubicBezTo>
                    <a:cubicBezTo>
                      <a:pt x="404481" y="297005"/>
                      <a:pt x="482681" y="297100"/>
                      <a:pt x="560786" y="297195"/>
                    </a:cubicBezTo>
                    <a:cubicBezTo>
                      <a:pt x="569930" y="300624"/>
                      <a:pt x="578979" y="304053"/>
                      <a:pt x="587933" y="307292"/>
                    </a:cubicBezTo>
                    <a:cubicBezTo>
                      <a:pt x="590028" y="308054"/>
                      <a:pt x="592219" y="308530"/>
                      <a:pt x="594314" y="309197"/>
                    </a:cubicBezTo>
                    <a:cubicBezTo>
                      <a:pt x="618413" y="319389"/>
                      <a:pt x="644892" y="321865"/>
                      <a:pt x="669467" y="311483"/>
                    </a:cubicBezTo>
                    <a:cubicBezTo>
                      <a:pt x="680421" y="306816"/>
                      <a:pt x="691660" y="302053"/>
                      <a:pt x="702900" y="297291"/>
                    </a:cubicBezTo>
                    <a:cubicBezTo>
                      <a:pt x="810056" y="297291"/>
                      <a:pt x="917307" y="297481"/>
                      <a:pt x="1024463" y="297481"/>
                    </a:cubicBezTo>
                    <a:cubicBezTo>
                      <a:pt x="1076946" y="329009"/>
                      <a:pt x="1128762" y="360822"/>
                      <a:pt x="1187913" y="379206"/>
                    </a:cubicBezTo>
                    <a:cubicBezTo>
                      <a:pt x="1261160" y="401970"/>
                      <a:pt x="1341360" y="398351"/>
                      <a:pt x="1414893" y="379206"/>
                    </a:cubicBezTo>
                    <a:cubicBezTo>
                      <a:pt x="1485664" y="360918"/>
                      <a:pt x="1550910" y="328723"/>
                      <a:pt x="1616538" y="297767"/>
                    </a:cubicBezTo>
                    <a:cubicBezTo>
                      <a:pt x="1763127" y="297862"/>
                      <a:pt x="1909812" y="297957"/>
                      <a:pt x="2056402" y="298053"/>
                    </a:cubicBezTo>
                    <a:lnTo>
                      <a:pt x="2614186" y="298433"/>
                    </a:lnTo>
                    <a:cubicBezTo>
                      <a:pt x="2718199" y="298433"/>
                      <a:pt x="2754394" y="192992"/>
                      <a:pt x="2722581" y="119649"/>
                    </a:cubicBezTo>
                    <a:cubicBezTo>
                      <a:pt x="2716770" y="78978"/>
                      <a:pt x="2694577" y="45164"/>
                      <a:pt x="2664002" y="20970"/>
                    </a:cubicBezTo>
                    <a:close/>
                  </a:path>
                </a:pathLst>
              </a:custGeom>
              <a:solidFill>
                <a:srgbClr val="E7F6F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0" name="Vrije vorm: vorm 18379">
                <a:extLst>
                  <a:ext uri="{FF2B5EF4-FFF2-40B4-BE49-F238E27FC236}">
                    <a16:creationId xmlns:a16="http://schemas.microsoft.com/office/drawing/2014/main" id="{6DCB79CE-13F4-CA2B-CEC3-5386914C18E3}"/>
                  </a:ext>
                </a:extLst>
              </p:cNvPr>
              <p:cNvSpPr/>
              <p:nvPr/>
            </p:nvSpPr>
            <p:spPr>
              <a:xfrm>
                <a:off x="7438746" y="1734661"/>
                <a:ext cx="2647854" cy="180348"/>
              </a:xfrm>
              <a:custGeom>
                <a:avLst/>
                <a:gdLst>
                  <a:gd name="connsiteX0" fmla="*/ 2012442 w 2647854"/>
                  <a:gd name="connsiteY0" fmla="*/ 27337 h 180348"/>
                  <a:gd name="connsiteX1" fmla="*/ 1560481 w 2647854"/>
                  <a:gd name="connsiteY1" fmla="*/ 15526 h 180348"/>
                  <a:gd name="connsiteX2" fmla="*/ 1559433 w 2647854"/>
                  <a:gd name="connsiteY2" fmla="*/ 16097 h 180348"/>
                  <a:gd name="connsiteX3" fmla="*/ 1300924 w 2647854"/>
                  <a:gd name="connsiteY3" fmla="*/ 86677 h 180348"/>
                  <a:gd name="connsiteX4" fmla="*/ 1027748 w 2647854"/>
                  <a:gd name="connsiteY4" fmla="*/ 21907 h 180348"/>
                  <a:gd name="connsiteX5" fmla="*/ 1005364 w 2647854"/>
                  <a:gd name="connsiteY5" fmla="*/ 17335 h 180348"/>
                  <a:gd name="connsiteX6" fmla="*/ 837248 w 2647854"/>
                  <a:gd name="connsiteY6" fmla="*/ 0 h 180348"/>
                  <a:gd name="connsiteX7" fmla="*/ 511493 w 2647854"/>
                  <a:gd name="connsiteY7" fmla="*/ 0 h 180348"/>
                  <a:gd name="connsiteX8" fmla="*/ 499301 w 2647854"/>
                  <a:gd name="connsiteY8" fmla="*/ 381 h 180348"/>
                  <a:gd name="connsiteX9" fmla="*/ 418529 w 2647854"/>
                  <a:gd name="connsiteY9" fmla="*/ 0 h 180348"/>
                  <a:gd name="connsiteX10" fmla="*/ 247936 w 2647854"/>
                  <a:gd name="connsiteY10" fmla="*/ 0 h 180348"/>
                  <a:gd name="connsiteX11" fmla="*/ 239744 w 2647854"/>
                  <a:gd name="connsiteY11" fmla="*/ 3143 h 180348"/>
                  <a:gd name="connsiteX12" fmla="*/ 62960 w 2647854"/>
                  <a:gd name="connsiteY12" fmla="*/ 70390 h 180348"/>
                  <a:gd name="connsiteX13" fmla="*/ 0 w 2647854"/>
                  <a:gd name="connsiteY13" fmla="*/ 161639 h 180348"/>
                  <a:gd name="connsiteX14" fmla="*/ 156686 w 2647854"/>
                  <a:gd name="connsiteY14" fmla="*/ 149828 h 180348"/>
                  <a:gd name="connsiteX15" fmla="*/ 167545 w 2647854"/>
                  <a:gd name="connsiteY15" fmla="*/ 138589 h 180348"/>
                  <a:gd name="connsiteX16" fmla="*/ 236411 w 2647854"/>
                  <a:gd name="connsiteY16" fmla="*/ 73152 h 180348"/>
                  <a:gd name="connsiteX17" fmla="*/ 238601 w 2647854"/>
                  <a:gd name="connsiteY17" fmla="*/ 69723 h 180348"/>
                  <a:gd name="connsiteX18" fmla="*/ 252127 w 2647854"/>
                  <a:gd name="connsiteY18" fmla="*/ 69723 h 180348"/>
                  <a:gd name="connsiteX19" fmla="*/ 486537 w 2647854"/>
                  <a:gd name="connsiteY19" fmla="*/ 69818 h 180348"/>
                  <a:gd name="connsiteX20" fmla="*/ 513683 w 2647854"/>
                  <a:gd name="connsiteY20" fmla="*/ 78581 h 180348"/>
                  <a:gd name="connsiteX21" fmla="*/ 520065 w 2647854"/>
                  <a:gd name="connsiteY21" fmla="*/ 80200 h 180348"/>
                  <a:gd name="connsiteX22" fmla="*/ 595217 w 2647854"/>
                  <a:gd name="connsiteY22" fmla="*/ 82201 h 180348"/>
                  <a:gd name="connsiteX23" fmla="*/ 628650 w 2647854"/>
                  <a:gd name="connsiteY23" fmla="*/ 69818 h 180348"/>
                  <a:gd name="connsiteX24" fmla="*/ 950214 w 2647854"/>
                  <a:gd name="connsiteY24" fmla="*/ 70009 h 180348"/>
                  <a:gd name="connsiteX25" fmla="*/ 1113663 w 2647854"/>
                  <a:gd name="connsiteY25" fmla="*/ 141256 h 180348"/>
                  <a:gd name="connsiteX26" fmla="*/ 1340644 w 2647854"/>
                  <a:gd name="connsiteY26" fmla="*/ 141256 h 180348"/>
                  <a:gd name="connsiteX27" fmla="*/ 1542288 w 2647854"/>
                  <a:gd name="connsiteY27" fmla="*/ 70294 h 180348"/>
                  <a:gd name="connsiteX28" fmla="*/ 1982153 w 2647854"/>
                  <a:gd name="connsiteY28" fmla="*/ 70580 h 180348"/>
                  <a:gd name="connsiteX29" fmla="*/ 2539937 w 2647854"/>
                  <a:gd name="connsiteY29" fmla="*/ 70961 h 180348"/>
                  <a:gd name="connsiteX30" fmla="*/ 2647855 w 2647854"/>
                  <a:gd name="connsiteY30" fmla="*/ 11525 h 180348"/>
                  <a:gd name="connsiteX31" fmla="*/ 2532793 w 2647854"/>
                  <a:gd name="connsiteY31" fmla="*/ 29146 h 180348"/>
                  <a:gd name="connsiteX32" fmla="*/ 2012537 w 2647854"/>
                  <a:gd name="connsiteY32" fmla="*/ 27051 h 180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2647854" h="180348">
                    <a:moveTo>
                      <a:pt x="2012442" y="27337"/>
                    </a:moveTo>
                    <a:cubicBezTo>
                      <a:pt x="1861661" y="29242"/>
                      <a:pt x="1711071" y="23336"/>
                      <a:pt x="1560481" y="15526"/>
                    </a:cubicBezTo>
                    <a:cubicBezTo>
                      <a:pt x="1560100" y="15716"/>
                      <a:pt x="1559814" y="15907"/>
                      <a:pt x="1559433" y="16097"/>
                    </a:cubicBezTo>
                    <a:cubicBezTo>
                      <a:pt x="1473041" y="62675"/>
                      <a:pt x="1399223" y="79724"/>
                      <a:pt x="1300924" y="86677"/>
                    </a:cubicBezTo>
                    <a:cubicBezTo>
                      <a:pt x="1201198" y="93726"/>
                      <a:pt x="1113663" y="62960"/>
                      <a:pt x="1027748" y="21907"/>
                    </a:cubicBezTo>
                    <a:cubicBezTo>
                      <a:pt x="1020318" y="20193"/>
                      <a:pt x="1012889" y="18669"/>
                      <a:pt x="1005364" y="17335"/>
                    </a:cubicBezTo>
                    <a:cubicBezTo>
                      <a:pt x="949452" y="10477"/>
                      <a:pt x="893445" y="4858"/>
                      <a:pt x="837248" y="0"/>
                    </a:cubicBezTo>
                    <a:lnTo>
                      <a:pt x="511493" y="0"/>
                    </a:lnTo>
                    <a:cubicBezTo>
                      <a:pt x="507397" y="95"/>
                      <a:pt x="503396" y="286"/>
                      <a:pt x="499301" y="381"/>
                    </a:cubicBezTo>
                    <a:cubicBezTo>
                      <a:pt x="472345" y="952"/>
                      <a:pt x="445389" y="571"/>
                      <a:pt x="418529" y="0"/>
                    </a:cubicBezTo>
                    <a:lnTo>
                      <a:pt x="247936" y="0"/>
                    </a:lnTo>
                    <a:cubicBezTo>
                      <a:pt x="245269" y="1143"/>
                      <a:pt x="242507" y="2096"/>
                      <a:pt x="239744" y="3143"/>
                    </a:cubicBezTo>
                    <a:cubicBezTo>
                      <a:pt x="188024" y="38481"/>
                      <a:pt x="125254" y="59627"/>
                      <a:pt x="62960" y="70390"/>
                    </a:cubicBezTo>
                    <a:cubicBezTo>
                      <a:pt x="45244" y="102870"/>
                      <a:pt x="23908" y="133445"/>
                      <a:pt x="0" y="161639"/>
                    </a:cubicBezTo>
                    <a:cubicBezTo>
                      <a:pt x="49054" y="188500"/>
                      <a:pt x="112776" y="188023"/>
                      <a:pt x="156686" y="149828"/>
                    </a:cubicBezTo>
                    <a:cubicBezTo>
                      <a:pt x="160592" y="146399"/>
                      <a:pt x="164211" y="142589"/>
                      <a:pt x="167545" y="138589"/>
                    </a:cubicBezTo>
                    <a:cubicBezTo>
                      <a:pt x="198215" y="126206"/>
                      <a:pt x="222790" y="102584"/>
                      <a:pt x="236411" y="73152"/>
                    </a:cubicBezTo>
                    <a:cubicBezTo>
                      <a:pt x="236887" y="72485"/>
                      <a:pt x="237649" y="71342"/>
                      <a:pt x="238601" y="69723"/>
                    </a:cubicBezTo>
                    <a:cubicBezTo>
                      <a:pt x="245174" y="69723"/>
                      <a:pt x="250031" y="69723"/>
                      <a:pt x="252127" y="69723"/>
                    </a:cubicBezTo>
                    <a:cubicBezTo>
                      <a:pt x="330232" y="69723"/>
                      <a:pt x="408432" y="69723"/>
                      <a:pt x="486537" y="69818"/>
                    </a:cubicBezTo>
                    <a:cubicBezTo>
                      <a:pt x="495681" y="72771"/>
                      <a:pt x="504730" y="75724"/>
                      <a:pt x="513683" y="78581"/>
                    </a:cubicBezTo>
                    <a:cubicBezTo>
                      <a:pt x="515779" y="79248"/>
                      <a:pt x="517970" y="79724"/>
                      <a:pt x="520065" y="80200"/>
                    </a:cubicBezTo>
                    <a:cubicBezTo>
                      <a:pt x="544163" y="89154"/>
                      <a:pt x="570643" y="91250"/>
                      <a:pt x="595217" y="82201"/>
                    </a:cubicBezTo>
                    <a:cubicBezTo>
                      <a:pt x="606171" y="78200"/>
                      <a:pt x="617411" y="74009"/>
                      <a:pt x="628650" y="69818"/>
                    </a:cubicBezTo>
                    <a:cubicBezTo>
                      <a:pt x="735806" y="69818"/>
                      <a:pt x="843058" y="69913"/>
                      <a:pt x="950214" y="70009"/>
                    </a:cubicBezTo>
                    <a:cubicBezTo>
                      <a:pt x="1002697" y="97536"/>
                      <a:pt x="1054513" y="125254"/>
                      <a:pt x="1113663" y="141256"/>
                    </a:cubicBezTo>
                    <a:cubicBezTo>
                      <a:pt x="1186910" y="161068"/>
                      <a:pt x="1267111" y="157925"/>
                      <a:pt x="1340644" y="141256"/>
                    </a:cubicBezTo>
                    <a:cubicBezTo>
                      <a:pt x="1411415" y="125349"/>
                      <a:pt x="1476661" y="97250"/>
                      <a:pt x="1542288" y="70294"/>
                    </a:cubicBezTo>
                    <a:cubicBezTo>
                      <a:pt x="1688878" y="70294"/>
                      <a:pt x="1835563" y="70485"/>
                      <a:pt x="1982153" y="70580"/>
                    </a:cubicBezTo>
                    <a:lnTo>
                      <a:pt x="2539937" y="70961"/>
                    </a:lnTo>
                    <a:cubicBezTo>
                      <a:pt x="2594991" y="70961"/>
                      <a:pt x="2630805" y="45244"/>
                      <a:pt x="2647855" y="11525"/>
                    </a:cubicBezTo>
                    <a:cubicBezTo>
                      <a:pt x="2610612" y="21527"/>
                      <a:pt x="2571941" y="27337"/>
                      <a:pt x="2532793" y="29146"/>
                    </a:cubicBezTo>
                    <a:cubicBezTo>
                      <a:pt x="2359628" y="37052"/>
                      <a:pt x="2185511" y="37624"/>
                      <a:pt x="2012537" y="27051"/>
                    </a:cubicBezTo>
                    <a:close/>
                  </a:path>
                </a:pathLst>
              </a:custGeom>
              <a:solidFill>
                <a:srgbClr val="00B0D3">
                  <a:alpha val="42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1" name="Vrije vorm: vorm 18380">
                <a:extLst>
                  <a:ext uri="{FF2B5EF4-FFF2-40B4-BE49-F238E27FC236}">
                    <a16:creationId xmlns:a16="http://schemas.microsoft.com/office/drawing/2014/main" id="{4511AB2B-E95C-3844-E652-7149404DBA3E}"/>
                  </a:ext>
                </a:extLst>
              </p:cNvPr>
              <p:cNvSpPr/>
              <p:nvPr/>
            </p:nvSpPr>
            <p:spPr>
              <a:xfrm>
                <a:off x="7486620" y="1616903"/>
                <a:ext cx="964824" cy="142427"/>
              </a:xfrm>
              <a:custGeom>
                <a:avLst/>
                <a:gdLst>
                  <a:gd name="connsiteX0" fmla="*/ 58044 w 964824"/>
                  <a:gd name="connsiteY0" fmla="*/ 120996 h 142427"/>
                  <a:gd name="connsiteX1" fmla="*/ 273690 w 964824"/>
                  <a:gd name="connsiteY1" fmla="*/ 64608 h 142427"/>
                  <a:gd name="connsiteX2" fmla="*/ 375703 w 964824"/>
                  <a:gd name="connsiteY2" fmla="*/ 67465 h 142427"/>
                  <a:gd name="connsiteX3" fmla="*/ 513339 w 964824"/>
                  <a:gd name="connsiteY3" fmla="*/ 56035 h 142427"/>
                  <a:gd name="connsiteX4" fmla="*/ 799661 w 964824"/>
                  <a:gd name="connsiteY4" fmla="*/ 22507 h 142427"/>
                  <a:gd name="connsiteX5" fmla="*/ 964824 w 964824"/>
                  <a:gd name="connsiteY5" fmla="*/ 32985 h 142427"/>
                  <a:gd name="connsiteX6" fmla="*/ 832903 w 964824"/>
                  <a:gd name="connsiteY6" fmla="*/ 2029 h 142427"/>
                  <a:gd name="connsiteX7" fmla="*/ 694981 w 964824"/>
                  <a:gd name="connsiteY7" fmla="*/ 14792 h 142427"/>
                  <a:gd name="connsiteX8" fmla="*/ 505910 w 964824"/>
                  <a:gd name="connsiteY8" fmla="*/ 21841 h 142427"/>
                  <a:gd name="connsiteX9" fmla="*/ 188061 w 964824"/>
                  <a:gd name="connsiteY9" fmla="*/ 18793 h 142427"/>
                  <a:gd name="connsiteX10" fmla="*/ 3276 w 964824"/>
                  <a:gd name="connsiteY10" fmla="*/ 116233 h 142427"/>
                  <a:gd name="connsiteX11" fmla="*/ 5466 w 964824"/>
                  <a:gd name="connsiteY11" fmla="*/ 142427 h 142427"/>
                  <a:gd name="connsiteX12" fmla="*/ 58140 w 964824"/>
                  <a:gd name="connsiteY12" fmla="*/ 120996 h 142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64824" h="142427">
                    <a:moveTo>
                      <a:pt x="58044" y="120996"/>
                    </a:moveTo>
                    <a:cubicBezTo>
                      <a:pt x="107955" y="62036"/>
                      <a:pt x="201586" y="63179"/>
                      <a:pt x="273690" y="64608"/>
                    </a:cubicBezTo>
                    <a:cubicBezTo>
                      <a:pt x="307695" y="65275"/>
                      <a:pt x="341699" y="66322"/>
                      <a:pt x="375703" y="67465"/>
                    </a:cubicBezTo>
                    <a:cubicBezTo>
                      <a:pt x="421614" y="64036"/>
                      <a:pt x="467620" y="60798"/>
                      <a:pt x="513339" y="56035"/>
                    </a:cubicBezTo>
                    <a:cubicBezTo>
                      <a:pt x="608399" y="41748"/>
                      <a:pt x="703649" y="26413"/>
                      <a:pt x="799661" y="22507"/>
                    </a:cubicBezTo>
                    <a:cubicBezTo>
                      <a:pt x="855192" y="20317"/>
                      <a:pt x="910056" y="25460"/>
                      <a:pt x="964824" y="32985"/>
                    </a:cubicBezTo>
                    <a:cubicBezTo>
                      <a:pt x="920152" y="22031"/>
                      <a:pt x="875480" y="7553"/>
                      <a:pt x="832903" y="2029"/>
                    </a:cubicBezTo>
                    <a:cubicBezTo>
                      <a:pt x="784135" y="-4163"/>
                      <a:pt x="742320" y="4886"/>
                      <a:pt x="694981" y="14792"/>
                    </a:cubicBezTo>
                    <a:cubicBezTo>
                      <a:pt x="632783" y="27746"/>
                      <a:pt x="568966" y="23174"/>
                      <a:pt x="505910" y="21841"/>
                    </a:cubicBezTo>
                    <a:cubicBezTo>
                      <a:pt x="401040" y="19650"/>
                      <a:pt x="292645" y="9172"/>
                      <a:pt x="188061" y="18793"/>
                    </a:cubicBezTo>
                    <a:cubicBezTo>
                      <a:pt x="114432" y="25555"/>
                      <a:pt x="41566" y="48415"/>
                      <a:pt x="3276" y="116233"/>
                    </a:cubicBezTo>
                    <a:cubicBezTo>
                      <a:pt x="-2344" y="126139"/>
                      <a:pt x="-153" y="135664"/>
                      <a:pt x="5466" y="142427"/>
                    </a:cubicBezTo>
                    <a:cubicBezTo>
                      <a:pt x="22707" y="134521"/>
                      <a:pt x="40233" y="127378"/>
                      <a:pt x="58140" y="12099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2" name="Vrije vorm: vorm 18381">
                <a:extLst>
                  <a:ext uri="{FF2B5EF4-FFF2-40B4-BE49-F238E27FC236}">
                    <a16:creationId xmlns:a16="http://schemas.microsoft.com/office/drawing/2014/main" id="{5E7F86FF-ECA2-D2C9-AC2D-45D100C36C77}"/>
                  </a:ext>
                </a:extLst>
              </p:cNvPr>
              <p:cNvSpPr/>
              <p:nvPr/>
            </p:nvSpPr>
            <p:spPr>
              <a:xfrm>
                <a:off x="8500783" y="1643569"/>
                <a:ext cx="134489" cy="56516"/>
              </a:xfrm>
              <a:custGeom>
                <a:avLst/>
                <a:gdLst>
                  <a:gd name="connsiteX0" fmla="*/ 98298 w 134489"/>
                  <a:gd name="connsiteY0" fmla="*/ 56516 h 56516"/>
                  <a:gd name="connsiteX1" fmla="*/ 122968 w 134489"/>
                  <a:gd name="connsiteY1" fmla="*/ 44515 h 56516"/>
                  <a:gd name="connsiteX2" fmla="*/ 98965 w 134489"/>
                  <a:gd name="connsiteY2" fmla="*/ 3367 h 56516"/>
                  <a:gd name="connsiteX3" fmla="*/ 0 w 134489"/>
                  <a:gd name="connsiteY3" fmla="*/ 26608 h 56516"/>
                  <a:gd name="connsiteX4" fmla="*/ 98298 w 134489"/>
                  <a:gd name="connsiteY4" fmla="*/ 56516 h 56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89" h="56516">
                    <a:moveTo>
                      <a:pt x="98298" y="56516"/>
                    </a:moveTo>
                    <a:cubicBezTo>
                      <a:pt x="106585" y="53088"/>
                      <a:pt x="114872" y="49182"/>
                      <a:pt x="122968" y="44515"/>
                    </a:cubicBezTo>
                    <a:cubicBezTo>
                      <a:pt x="149447" y="29180"/>
                      <a:pt x="125540" y="-11968"/>
                      <a:pt x="98965" y="3367"/>
                    </a:cubicBezTo>
                    <a:cubicBezTo>
                      <a:pt x="67151" y="21750"/>
                      <a:pt x="33909" y="27561"/>
                      <a:pt x="0" y="26608"/>
                    </a:cubicBezTo>
                    <a:cubicBezTo>
                      <a:pt x="34004" y="33371"/>
                      <a:pt x="66485" y="44039"/>
                      <a:pt x="98298" y="5651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3" name="Vrije vorm: vorm 18382">
                <a:extLst>
                  <a:ext uri="{FF2B5EF4-FFF2-40B4-BE49-F238E27FC236}">
                    <a16:creationId xmlns:a16="http://schemas.microsoft.com/office/drawing/2014/main" id="{35D385A6-1AFE-0C89-5FD3-D92FA259C6D2}"/>
                  </a:ext>
                </a:extLst>
              </p:cNvPr>
              <p:cNvSpPr/>
              <p:nvPr/>
            </p:nvSpPr>
            <p:spPr>
              <a:xfrm>
                <a:off x="8924074" y="1613482"/>
                <a:ext cx="227611" cy="86221"/>
              </a:xfrm>
              <a:custGeom>
                <a:avLst/>
                <a:gdLst>
                  <a:gd name="connsiteX0" fmla="*/ 165926 w 227611"/>
                  <a:gd name="connsiteY0" fmla="*/ 55837 h 86221"/>
                  <a:gd name="connsiteX1" fmla="*/ 204788 w 227611"/>
                  <a:gd name="connsiteY1" fmla="*/ 47741 h 86221"/>
                  <a:gd name="connsiteX2" fmla="*/ 204788 w 227611"/>
                  <a:gd name="connsiteY2" fmla="*/ 116 h 86221"/>
                  <a:gd name="connsiteX3" fmla="*/ 59627 w 227611"/>
                  <a:gd name="connsiteY3" fmla="*/ 55075 h 86221"/>
                  <a:gd name="connsiteX4" fmla="*/ 0 w 227611"/>
                  <a:gd name="connsiteY4" fmla="*/ 86222 h 86221"/>
                  <a:gd name="connsiteX5" fmla="*/ 165926 w 227611"/>
                  <a:gd name="connsiteY5" fmla="*/ 55742 h 86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27611" h="86221">
                    <a:moveTo>
                      <a:pt x="165926" y="55837"/>
                    </a:moveTo>
                    <a:cubicBezTo>
                      <a:pt x="178689" y="51836"/>
                      <a:pt x="191643" y="48979"/>
                      <a:pt x="204788" y="47741"/>
                    </a:cubicBezTo>
                    <a:cubicBezTo>
                      <a:pt x="235077" y="44978"/>
                      <a:pt x="235363" y="-2647"/>
                      <a:pt x="204788" y="116"/>
                    </a:cubicBezTo>
                    <a:cubicBezTo>
                      <a:pt x="150495" y="4973"/>
                      <a:pt x="106108" y="28119"/>
                      <a:pt x="59627" y="55075"/>
                    </a:cubicBezTo>
                    <a:cubicBezTo>
                      <a:pt x="41053" y="65933"/>
                      <a:pt x="20860" y="77363"/>
                      <a:pt x="0" y="86222"/>
                    </a:cubicBezTo>
                    <a:cubicBezTo>
                      <a:pt x="54007" y="70601"/>
                      <a:pt x="109919" y="62314"/>
                      <a:pt x="165926" y="5574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4" name="Vrije vorm: vorm 18383">
                <a:extLst>
                  <a:ext uri="{FF2B5EF4-FFF2-40B4-BE49-F238E27FC236}">
                    <a16:creationId xmlns:a16="http://schemas.microsoft.com/office/drawing/2014/main" id="{C0269A21-A4D5-987B-F374-0CA968017DDA}"/>
                  </a:ext>
                </a:extLst>
              </p:cNvPr>
              <p:cNvSpPr/>
              <p:nvPr/>
            </p:nvSpPr>
            <p:spPr>
              <a:xfrm>
                <a:off x="8756665" y="1677196"/>
                <a:ext cx="118260" cy="53750"/>
              </a:xfrm>
              <a:custGeom>
                <a:avLst/>
                <a:gdLst>
                  <a:gd name="connsiteX0" fmla="*/ 11104 w 118260"/>
                  <a:gd name="connsiteY0" fmla="*/ 44892 h 53750"/>
                  <a:gd name="connsiteX1" fmla="*/ 27297 w 118260"/>
                  <a:gd name="connsiteY1" fmla="*/ 53750 h 53750"/>
                  <a:gd name="connsiteX2" fmla="*/ 118261 w 118260"/>
                  <a:gd name="connsiteY2" fmla="*/ 16698 h 53750"/>
                  <a:gd name="connsiteX3" fmla="*/ 35203 w 118260"/>
                  <a:gd name="connsiteY3" fmla="*/ 3744 h 53750"/>
                  <a:gd name="connsiteX4" fmla="*/ 11200 w 118260"/>
                  <a:gd name="connsiteY4" fmla="*/ 44892 h 53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260" h="53750">
                    <a:moveTo>
                      <a:pt x="11104" y="44892"/>
                    </a:moveTo>
                    <a:cubicBezTo>
                      <a:pt x="16534" y="48321"/>
                      <a:pt x="21868" y="51179"/>
                      <a:pt x="27297" y="53750"/>
                    </a:cubicBezTo>
                    <a:cubicBezTo>
                      <a:pt x="53014" y="41177"/>
                      <a:pt x="81780" y="29747"/>
                      <a:pt x="118261" y="16698"/>
                    </a:cubicBezTo>
                    <a:cubicBezTo>
                      <a:pt x="90352" y="22508"/>
                      <a:pt x="62158" y="20603"/>
                      <a:pt x="35203" y="3744"/>
                    </a:cubicBezTo>
                    <a:cubicBezTo>
                      <a:pt x="9199" y="-12544"/>
                      <a:pt x="-14804" y="28604"/>
                      <a:pt x="11200" y="448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385" name="Vrije vorm: vorm 18384">
                <a:extLst>
                  <a:ext uri="{FF2B5EF4-FFF2-40B4-BE49-F238E27FC236}">
                    <a16:creationId xmlns:a16="http://schemas.microsoft.com/office/drawing/2014/main" id="{0D7A15D4-D599-2C75-0338-C52D89844F4D}"/>
                  </a:ext>
                </a:extLst>
              </p:cNvPr>
              <p:cNvSpPr/>
              <p:nvPr/>
            </p:nvSpPr>
            <p:spPr>
              <a:xfrm>
                <a:off x="9273255" y="1556653"/>
                <a:ext cx="677395" cy="135049"/>
              </a:xfrm>
              <a:custGeom>
                <a:avLst/>
                <a:gdLst>
                  <a:gd name="connsiteX0" fmla="*/ 81445 w 677395"/>
                  <a:gd name="connsiteY0" fmla="*/ 30179 h 135049"/>
                  <a:gd name="connsiteX1" fmla="*/ 427678 w 677395"/>
                  <a:gd name="connsiteY1" fmla="*/ 58850 h 135049"/>
                  <a:gd name="connsiteX2" fmla="*/ 462730 w 677395"/>
                  <a:gd name="connsiteY2" fmla="*/ 65708 h 135049"/>
                  <a:gd name="connsiteX3" fmla="*/ 625513 w 677395"/>
                  <a:gd name="connsiteY3" fmla="*/ 118952 h 135049"/>
                  <a:gd name="connsiteX4" fmla="*/ 663517 w 677395"/>
                  <a:gd name="connsiteY4" fmla="*/ 135050 h 135049"/>
                  <a:gd name="connsiteX5" fmla="*/ 673042 w 677395"/>
                  <a:gd name="connsiteY5" fmla="*/ 103236 h 135049"/>
                  <a:gd name="connsiteX6" fmla="*/ 419011 w 677395"/>
                  <a:gd name="connsiteY6" fmla="*/ 22750 h 135049"/>
                  <a:gd name="connsiteX7" fmla="*/ 29819 w 677395"/>
                  <a:gd name="connsiteY7" fmla="*/ 271 h 135049"/>
                  <a:gd name="connsiteX8" fmla="*/ 3054 w 677395"/>
                  <a:gd name="connsiteY8" fmla="*/ 37895 h 135049"/>
                  <a:gd name="connsiteX9" fmla="*/ 81540 w 677395"/>
                  <a:gd name="connsiteY9" fmla="*/ 30275 h 1350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77395" h="135049">
                    <a:moveTo>
                      <a:pt x="81445" y="30179"/>
                    </a:moveTo>
                    <a:cubicBezTo>
                      <a:pt x="198602" y="30370"/>
                      <a:pt x="311473" y="39704"/>
                      <a:pt x="427678" y="58850"/>
                    </a:cubicBezTo>
                    <a:cubicBezTo>
                      <a:pt x="439394" y="60755"/>
                      <a:pt x="451110" y="63136"/>
                      <a:pt x="462730" y="65708"/>
                    </a:cubicBezTo>
                    <a:cubicBezTo>
                      <a:pt x="525881" y="65517"/>
                      <a:pt x="587984" y="74661"/>
                      <a:pt x="625513" y="118952"/>
                    </a:cubicBezTo>
                    <a:cubicBezTo>
                      <a:pt x="638276" y="124191"/>
                      <a:pt x="650944" y="129525"/>
                      <a:pt x="663517" y="135050"/>
                    </a:cubicBezTo>
                    <a:cubicBezTo>
                      <a:pt x="675138" y="129620"/>
                      <a:pt x="682567" y="116666"/>
                      <a:pt x="673042" y="103236"/>
                    </a:cubicBezTo>
                    <a:cubicBezTo>
                      <a:pt x="613130" y="18559"/>
                      <a:pt x="513022" y="20464"/>
                      <a:pt x="419011" y="22750"/>
                    </a:cubicBezTo>
                    <a:cubicBezTo>
                      <a:pt x="288899" y="25893"/>
                      <a:pt x="158787" y="18273"/>
                      <a:pt x="29819" y="271"/>
                    </a:cubicBezTo>
                    <a:cubicBezTo>
                      <a:pt x="6673" y="-2967"/>
                      <a:pt x="-6281" y="23607"/>
                      <a:pt x="3054" y="37895"/>
                    </a:cubicBezTo>
                    <a:cubicBezTo>
                      <a:pt x="29152" y="32942"/>
                      <a:pt x="55537" y="30179"/>
                      <a:pt x="81540" y="302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8845" name="!!ornament">
            <a:extLst>
              <a:ext uri="{FF2B5EF4-FFF2-40B4-BE49-F238E27FC236}">
                <a16:creationId xmlns:a16="http://schemas.microsoft.com/office/drawing/2014/main" id="{19B5F22D-4CF2-F380-25B6-38924F0D9D04}"/>
              </a:ext>
            </a:extLst>
          </p:cNvPr>
          <p:cNvGrpSpPr/>
          <p:nvPr userDrawn="1"/>
        </p:nvGrpSpPr>
        <p:grpSpPr>
          <a:xfrm rot="295145">
            <a:off x="9241750" y="2353349"/>
            <a:ext cx="1012708" cy="1123932"/>
            <a:chOff x="9074093" y="1114583"/>
            <a:chExt cx="1394555" cy="1547717"/>
          </a:xfrm>
        </p:grpSpPr>
        <p:grpSp>
          <p:nvGrpSpPr>
            <p:cNvPr id="18846" name="Graphic 8819">
              <a:extLst>
                <a:ext uri="{FF2B5EF4-FFF2-40B4-BE49-F238E27FC236}">
                  <a16:creationId xmlns:a16="http://schemas.microsoft.com/office/drawing/2014/main" id="{A9C29F18-AF73-5DA7-A765-E598FF568990}"/>
                </a:ext>
              </a:extLst>
            </p:cNvPr>
            <p:cNvGrpSpPr/>
            <p:nvPr/>
          </p:nvGrpSpPr>
          <p:grpSpPr>
            <a:xfrm>
              <a:off x="9074093" y="1114583"/>
              <a:ext cx="1394555" cy="1372171"/>
              <a:chOff x="9074093" y="1114583"/>
              <a:chExt cx="1394555" cy="1372171"/>
            </a:xfrm>
          </p:grpSpPr>
          <p:sp>
            <p:nvSpPr>
              <p:cNvPr id="18944" name="Vrije vorm: vorm 18943">
                <a:extLst>
                  <a:ext uri="{FF2B5EF4-FFF2-40B4-BE49-F238E27FC236}">
                    <a16:creationId xmlns:a16="http://schemas.microsoft.com/office/drawing/2014/main" id="{886505B1-23FB-4BBC-8BBB-AA657794F4A6}"/>
                  </a:ext>
                </a:extLst>
              </p:cNvPr>
              <p:cNvSpPr/>
              <p:nvPr/>
            </p:nvSpPr>
            <p:spPr>
              <a:xfrm>
                <a:off x="9094001" y="1114583"/>
                <a:ext cx="1042320" cy="524922"/>
              </a:xfrm>
              <a:custGeom>
                <a:avLst/>
                <a:gdLst>
                  <a:gd name="connsiteX0" fmla="*/ 24003 w 1042320"/>
                  <a:gd name="connsiteY0" fmla="*/ 509492 h 524922"/>
                  <a:gd name="connsiteX1" fmla="*/ 117729 w 1042320"/>
                  <a:gd name="connsiteY1" fmla="*/ 427387 h 524922"/>
                  <a:gd name="connsiteX2" fmla="*/ 124015 w 1042320"/>
                  <a:gd name="connsiteY2" fmla="*/ 395478 h 524922"/>
                  <a:gd name="connsiteX3" fmla="*/ 119253 w 1042320"/>
                  <a:gd name="connsiteY3" fmla="*/ 312706 h 524922"/>
                  <a:gd name="connsiteX4" fmla="*/ 124492 w 1042320"/>
                  <a:gd name="connsiteY4" fmla="*/ 311277 h 524922"/>
                  <a:gd name="connsiteX5" fmla="*/ 121158 w 1042320"/>
                  <a:gd name="connsiteY5" fmla="*/ 301847 h 524922"/>
                  <a:gd name="connsiteX6" fmla="*/ 224409 w 1042320"/>
                  <a:gd name="connsiteY6" fmla="*/ 262795 h 524922"/>
                  <a:gd name="connsiteX7" fmla="*/ 249079 w 1042320"/>
                  <a:gd name="connsiteY7" fmla="*/ 171831 h 524922"/>
                  <a:gd name="connsiteX8" fmla="*/ 375380 w 1042320"/>
                  <a:gd name="connsiteY8" fmla="*/ 158686 h 524922"/>
                  <a:gd name="connsiteX9" fmla="*/ 454628 w 1042320"/>
                  <a:gd name="connsiteY9" fmla="*/ 60674 h 524922"/>
                  <a:gd name="connsiteX10" fmla="*/ 572834 w 1042320"/>
                  <a:gd name="connsiteY10" fmla="*/ 85915 h 524922"/>
                  <a:gd name="connsiteX11" fmla="*/ 641318 w 1042320"/>
                  <a:gd name="connsiteY11" fmla="*/ 30194 h 524922"/>
                  <a:gd name="connsiteX12" fmla="*/ 650272 w 1042320"/>
                  <a:gd name="connsiteY12" fmla="*/ 36766 h 524922"/>
                  <a:gd name="connsiteX13" fmla="*/ 651415 w 1042320"/>
                  <a:gd name="connsiteY13" fmla="*/ 33719 h 524922"/>
                  <a:gd name="connsiteX14" fmla="*/ 745807 w 1042320"/>
                  <a:gd name="connsiteY14" fmla="*/ 84487 h 524922"/>
                  <a:gd name="connsiteX15" fmla="*/ 855726 w 1042320"/>
                  <a:gd name="connsiteY15" fmla="*/ 57340 h 524922"/>
                  <a:gd name="connsiteX16" fmla="*/ 862870 w 1042320"/>
                  <a:gd name="connsiteY16" fmla="*/ 67818 h 524922"/>
                  <a:gd name="connsiteX17" fmla="*/ 870680 w 1042320"/>
                  <a:gd name="connsiteY17" fmla="*/ 61341 h 524922"/>
                  <a:gd name="connsiteX18" fmla="*/ 936784 w 1042320"/>
                  <a:gd name="connsiteY18" fmla="*/ 133541 h 524922"/>
                  <a:gd name="connsiteX19" fmla="*/ 1030224 w 1042320"/>
                  <a:gd name="connsiteY19" fmla="*/ 133541 h 524922"/>
                  <a:gd name="connsiteX20" fmla="*/ 1033844 w 1042320"/>
                  <a:gd name="connsiteY20" fmla="*/ 144494 h 524922"/>
                  <a:gd name="connsiteX21" fmla="*/ 1042321 w 1042320"/>
                  <a:gd name="connsiteY21" fmla="*/ 142685 h 524922"/>
                  <a:gd name="connsiteX22" fmla="*/ 1027081 w 1042320"/>
                  <a:gd name="connsiteY22" fmla="*/ 105442 h 524922"/>
                  <a:gd name="connsiteX23" fmla="*/ 919163 w 1042320"/>
                  <a:gd name="connsiteY23" fmla="*/ 103537 h 524922"/>
                  <a:gd name="connsiteX24" fmla="*/ 848773 w 1042320"/>
                  <a:gd name="connsiteY24" fmla="*/ 27718 h 524922"/>
                  <a:gd name="connsiteX25" fmla="*/ 736092 w 1042320"/>
                  <a:gd name="connsiteY25" fmla="*/ 55436 h 524922"/>
                  <a:gd name="connsiteX26" fmla="*/ 629793 w 1042320"/>
                  <a:gd name="connsiteY26" fmla="*/ 0 h 524922"/>
                  <a:gd name="connsiteX27" fmla="*/ 559880 w 1042320"/>
                  <a:gd name="connsiteY27" fmla="*/ 56864 h 524922"/>
                  <a:gd name="connsiteX28" fmla="*/ 439198 w 1042320"/>
                  <a:gd name="connsiteY28" fmla="*/ 31051 h 524922"/>
                  <a:gd name="connsiteX29" fmla="*/ 361474 w 1042320"/>
                  <a:gd name="connsiteY29" fmla="*/ 122396 h 524922"/>
                  <a:gd name="connsiteX30" fmla="*/ 230886 w 1042320"/>
                  <a:gd name="connsiteY30" fmla="*/ 143542 h 524922"/>
                  <a:gd name="connsiteX31" fmla="*/ 194596 w 1042320"/>
                  <a:gd name="connsiteY31" fmla="*/ 237458 h 524922"/>
                  <a:gd name="connsiteX32" fmla="*/ 149542 w 1042320"/>
                  <a:gd name="connsiteY32" fmla="*/ 265462 h 524922"/>
                  <a:gd name="connsiteX33" fmla="*/ 101917 w 1042320"/>
                  <a:gd name="connsiteY33" fmla="*/ 280797 h 524922"/>
                  <a:gd name="connsiteX34" fmla="*/ 105918 w 1042320"/>
                  <a:gd name="connsiteY34" fmla="*/ 335566 h 524922"/>
                  <a:gd name="connsiteX35" fmla="*/ 95059 w 1042320"/>
                  <a:gd name="connsiteY35" fmla="*/ 405194 h 524922"/>
                  <a:gd name="connsiteX36" fmla="*/ 0 w 1042320"/>
                  <a:gd name="connsiteY36" fmla="*/ 489585 h 524922"/>
                  <a:gd name="connsiteX37" fmla="*/ 21526 w 1042320"/>
                  <a:gd name="connsiteY37" fmla="*/ 524923 h 524922"/>
                  <a:gd name="connsiteX38" fmla="*/ 32194 w 1042320"/>
                  <a:gd name="connsiteY38" fmla="*/ 519874 h 524922"/>
                  <a:gd name="connsiteX39" fmla="*/ 24003 w 1042320"/>
                  <a:gd name="connsiteY39" fmla="*/ 509492 h 5249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1042320" h="524922">
                    <a:moveTo>
                      <a:pt x="24003" y="509492"/>
                    </a:moveTo>
                    <a:cubicBezTo>
                      <a:pt x="56769" y="496824"/>
                      <a:pt x="91059" y="460915"/>
                      <a:pt x="117729" y="427387"/>
                    </a:cubicBezTo>
                    <a:cubicBezTo>
                      <a:pt x="120110" y="417005"/>
                      <a:pt x="122206" y="406241"/>
                      <a:pt x="124015" y="395478"/>
                    </a:cubicBezTo>
                    <a:cubicBezTo>
                      <a:pt x="128302" y="363569"/>
                      <a:pt x="128588" y="332708"/>
                      <a:pt x="119253" y="312706"/>
                    </a:cubicBezTo>
                    <a:cubicBezTo>
                      <a:pt x="121063" y="312230"/>
                      <a:pt x="122682" y="311658"/>
                      <a:pt x="124492" y="311277"/>
                    </a:cubicBezTo>
                    <a:cubicBezTo>
                      <a:pt x="123539" y="307943"/>
                      <a:pt x="122492" y="304705"/>
                      <a:pt x="121158" y="301847"/>
                    </a:cubicBezTo>
                    <a:cubicBezTo>
                      <a:pt x="160401" y="292418"/>
                      <a:pt x="195358" y="277749"/>
                      <a:pt x="224409" y="262795"/>
                    </a:cubicBezTo>
                    <a:cubicBezTo>
                      <a:pt x="240601" y="230219"/>
                      <a:pt x="252793" y="196025"/>
                      <a:pt x="249079" y="171831"/>
                    </a:cubicBezTo>
                    <a:cubicBezTo>
                      <a:pt x="296323" y="173450"/>
                      <a:pt x="340138" y="166878"/>
                      <a:pt x="375380" y="158686"/>
                    </a:cubicBezTo>
                    <a:cubicBezTo>
                      <a:pt x="414718" y="126683"/>
                      <a:pt x="456724" y="86297"/>
                      <a:pt x="454628" y="60674"/>
                    </a:cubicBezTo>
                    <a:cubicBezTo>
                      <a:pt x="487680" y="74486"/>
                      <a:pt x="533305" y="81915"/>
                      <a:pt x="572834" y="85915"/>
                    </a:cubicBezTo>
                    <a:cubicBezTo>
                      <a:pt x="607314" y="68675"/>
                      <a:pt x="637318" y="48768"/>
                      <a:pt x="641318" y="30194"/>
                    </a:cubicBezTo>
                    <a:cubicBezTo>
                      <a:pt x="644176" y="32385"/>
                      <a:pt x="647224" y="34576"/>
                      <a:pt x="650272" y="36766"/>
                    </a:cubicBezTo>
                    <a:cubicBezTo>
                      <a:pt x="650653" y="35719"/>
                      <a:pt x="651224" y="34671"/>
                      <a:pt x="651415" y="33719"/>
                    </a:cubicBezTo>
                    <a:cubicBezTo>
                      <a:pt x="676275" y="53340"/>
                      <a:pt x="711994" y="70675"/>
                      <a:pt x="745807" y="84487"/>
                    </a:cubicBezTo>
                    <a:cubicBezTo>
                      <a:pt x="794480" y="79629"/>
                      <a:pt x="846487" y="71247"/>
                      <a:pt x="855726" y="57340"/>
                    </a:cubicBezTo>
                    <a:cubicBezTo>
                      <a:pt x="857726" y="60674"/>
                      <a:pt x="860203" y="64199"/>
                      <a:pt x="862870" y="67818"/>
                    </a:cubicBezTo>
                    <a:cubicBezTo>
                      <a:pt x="866489" y="65818"/>
                      <a:pt x="869252" y="63627"/>
                      <a:pt x="870680" y="61341"/>
                    </a:cubicBezTo>
                    <a:cubicBezTo>
                      <a:pt x="883539" y="82486"/>
                      <a:pt x="909447" y="108871"/>
                      <a:pt x="936784" y="133541"/>
                    </a:cubicBezTo>
                    <a:cubicBezTo>
                      <a:pt x="978694" y="139827"/>
                      <a:pt x="1019175" y="142780"/>
                      <a:pt x="1030224" y="133541"/>
                    </a:cubicBezTo>
                    <a:cubicBezTo>
                      <a:pt x="1031177" y="136970"/>
                      <a:pt x="1032415" y="140684"/>
                      <a:pt x="1033844" y="144494"/>
                    </a:cubicBezTo>
                    <a:cubicBezTo>
                      <a:pt x="1037082" y="144018"/>
                      <a:pt x="1039939" y="143447"/>
                      <a:pt x="1042321" y="142685"/>
                    </a:cubicBezTo>
                    <a:cubicBezTo>
                      <a:pt x="1035558" y="129159"/>
                      <a:pt x="1030033" y="116300"/>
                      <a:pt x="1027081" y="105442"/>
                    </a:cubicBezTo>
                    <a:cubicBezTo>
                      <a:pt x="1014603" y="115824"/>
                      <a:pt x="966121" y="111157"/>
                      <a:pt x="919163" y="103537"/>
                    </a:cubicBezTo>
                    <a:cubicBezTo>
                      <a:pt x="890302" y="77819"/>
                      <a:pt x="862203" y="49816"/>
                      <a:pt x="848773" y="27718"/>
                    </a:cubicBezTo>
                    <a:cubicBezTo>
                      <a:pt x="839343" y="42005"/>
                      <a:pt x="785813" y="50483"/>
                      <a:pt x="736092" y="55436"/>
                    </a:cubicBezTo>
                    <a:cubicBezTo>
                      <a:pt x="698944" y="40958"/>
                      <a:pt x="657606" y="21812"/>
                      <a:pt x="629793" y="0"/>
                    </a:cubicBezTo>
                    <a:cubicBezTo>
                      <a:pt x="625697" y="18955"/>
                      <a:pt x="595122" y="39243"/>
                      <a:pt x="559880" y="56864"/>
                    </a:cubicBezTo>
                    <a:cubicBezTo>
                      <a:pt x="519493" y="52769"/>
                      <a:pt x="472916" y="45244"/>
                      <a:pt x="439198" y="31051"/>
                    </a:cubicBezTo>
                    <a:cubicBezTo>
                      <a:pt x="461867" y="40576"/>
                      <a:pt x="369189" y="118300"/>
                      <a:pt x="361474" y="122396"/>
                    </a:cubicBezTo>
                    <a:cubicBezTo>
                      <a:pt x="322135" y="143447"/>
                      <a:pt x="275368" y="151638"/>
                      <a:pt x="230886" y="143542"/>
                    </a:cubicBezTo>
                    <a:cubicBezTo>
                      <a:pt x="232981" y="178118"/>
                      <a:pt x="219456" y="213170"/>
                      <a:pt x="194596" y="237458"/>
                    </a:cubicBezTo>
                    <a:cubicBezTo>
                      <a:pt x="181927" y="249841"/>
                      <a:pt x="166402" y="259461"/>
                      <a:pt x="149542" y="265462"/>
                    </a:cubicBezTo>
                    <a:cubicBezTo>
                      <a:pt x="135160" y="270605"/>
                      <a:pt x="109252" y="268129"/>
                      <a:pt x="101917" y="280797"/>
                    </a:cubicBezTo>
                    <a:cubicBezTo>
                      <a:pt x="97346" y="288703"/>
                      <a:pt x="106489" y="324707"/>
                      <a:pt x="105918" y="335566"/>
                    </a:cubicBezTo>
                    <a:cubicBezTo>
                      <a:pt x="104775" y="358997"/>
                      <a:pt x="100298" y="382429"/>
                      <a:pt x="95059" y="405194"/>
                    </a:cubicBezTo>
                    <a:cubicBezTo>
                      <a:pt x="87725" y="437388"/>
                      <a:pt x="26860" y="475869"/>
                      <a:pt x="0" y="489585"/>
                    </a:cubicBezTo>
                    <a:cubicBezTo>
                      <a:pt x="9525" y="499967"/>
                      <a:pt x="16669" y="512064"/>
                      <a:pt x="21526" y="524923"/>
                    </a:cubicBezTo>
                    <a:cubicBezTo>
                      <a:pt x="25051" y="523494"/>
                      <a:pt x="28670" y="521875"/>
                      <a:pt x="32194" y="519874"/>
                    </a:cubicBezTo>
                    <a:cubicBezTo>
                      <a:pt x="29623" y="516065"/>
                      <a:pt x="26956" y="512445"/>
                      <a:pt x="24003" y="509492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45" name="Vrije vorm: vorm 18944">
                <a:extLst>
                  <a:ext uri="{FF2B5EF4-FFF2-40B4-BE49-F238E27FC236}">
                    <a16:creationId xmlns:a16="http://schemas.microsoft.com/office/drawing/2014/main" id="{4FD1E92D-85CB-245B-ABE5-937FC54B42B7}"/>
                  </a:ext>
                </a:extLst>
              </p:cNvPr>
              <p:cNvSpPr/>
              <p:nvPr/>
            </p:nvSpPr>
            <p:spPr>
              <a:xfrm>
                <a:off x="9074093" y="1644840"/>
                <a:ext cx="75914" cy="170116"/>
              </a:xfrm>
              <a:custGeom>
                <a:avLst/>
                <a:gdLst>
                  <a:gd name="connsiteX0" fmla="*/ 23717 w 75914"/>
                  <a:gd name="connsiteY0" fmla="*/ 158020 h 170116"/>
                  <a:gd name="connsiteX1" fmla="*/ 75914 w 75914"/>
                  <a:gd name="connsiteY1" fmla="*/ 84868 h 170116"/>
                  <a:gd name="connsiteX2" fmla="*/ 43339 w 75914"/>
                  <a:gd name="connsiteY2" fmla="*/ 0 h 170116"/>
                  <a:gd name="connsiteX3" fmla="*/ 0 w 75914"/>
                  <a:gd name="connsiteY3" fmla="*/ 139446 h 170116"/>
                  <a:gd name="connsiteX4" fmla="*/ 28670 w 75914"/>
                  <a:gd name="connsiteY4" fmla="*/ 170117 h 170116"/>
                  <a:gd name="connsiteX5" fmla="*/ 33528 w 75914"/>
                  <a:gd name="connsiteY5" fmla="*/ 164973 h 170116"/>
                  <a:gd name="connsiteX6" fmla="*/ 23622 w 75914"/>
                  <a:gd name="connsiteY6" fmla="*/ 158020 h 1701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75914" h="170116">
                    <a:moveTo>
                      <a:pt x="23717" y="158020"/>
                    </a:moveTo>
                    <a:cubicBezTo>
                      <a:pt x="44196" y="142494"/>
                      <a:pt x="61722" y="114395"/>
                      <a:pt x="75914" y="84868"/>
                    </a:cubicBezTo>
                    <a:cubicBezTo>
                      <a:pt x="69152" y="51435"/>
                      <a:pt x="58865" y="19050"/>
                      <a:pt x="43339" y="0"/>
                    </a:cubicBezTo>
                    <a:cubicBezTo>
                      <a:pt x="59627" y="49435"/>
                      <a:pt x="43720" y="109633"/>
                      <a:pt x="0" y="139446"/>
                    </a:cubicBezTo>
                    <a:cubicBezTo>
                      <a:pt x="10858" y="148495"/>
                      <a:pt x="20383" y="158877"/>
                      <a:pt x="28670" y="170117"/>
                    </a:cubicBezTo>
                    <a:cubicBezTo>
                      <a:pt x="30290" y="168497"/>
                      <a:pt x="31909" y="166688"/>
                      <a:pt x="33528" y="164973"/>
                    </a:cubicBezTo>
                    <a:cubicBezTo>
                      <a:pt x="30290" y="162306"/>
                      <a:pt x="26956" y="159925"/>
                      <a:pt x="23622" y="15802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46" name="Vrije vorm: vorm 18945">
                <a:extLst>
                  <a:ext uri="{FF2B5EF4-FFF2-40B4-BE49-F238E27FC236}">
                    <a16:creationId xmlns:a16="http://schemas.microsoft.com/office/drawing/2014/main" id="{6D4D3D81-688A-470D-8E61-5B4D7CFCC0E6}"/>
                  </a:ext>
                </a:extLst>
              </p:cNvPr>
              <p:cNvSpPr/>
              <p:nvPr/>
            </p:nvSpPr>
            <p:spPr>
              <a:xfrm>
                <a:off x="10321868" y="1494155"/>
                <a:ext cx="75723" cy="66865"/>
              </a:xfrm>
              <a:custGeom>
                <a:avLst/>
                <a:gdLst>
                  <a:gd name="connsiteX0" fmla="*/ 66294 w 75723"/>
                  <a:gd name="connsiteY0" fmla="*/ 66770 h 66865"/>
                  <a:gd name="connsiteX1" fmla="*/ 75724 w 75723"/>
                  <a:gd name="connsiteY1" fmla="*/ 50101 h 66865"/>
                  <a:gd name="connsiteX2" fmla="*/ 0 w 75723"/>
                  <a:gd name="connsiteY2" fmla="*/ 0 h 66865"/>
                  <a:gd name="connsiteX3" fmla="*/ 4191 w 75723"/>
                  <a:gd name="connsiteY3" fmla="*/ 20098 h 66865"/>
                  <a:gd name="connsiteX4" fmla="*/ 66389 w 75723"/>
                  <a:gd name="connsiteY4" fmla="*/ 66865 h 668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5723" h="66865">
                    <a:moveTo>
                      <a:pt x="66294" y="66770"/>
                    </a:moveTo>
                    <a:cubicBezTo>
                      <a:pt x="69056" y="60484"/>
                      <a:pt x="72009" y="54673"/>
                      <a:pt x="75724" y="50101"/>
                    </a:cubicBezTo>
                    <a:cubicBezTo>
                      <a:pt x="47054" y="35052"/>
                      <a:pt x="21812" y="17526"/>
                      <a:pt x="0" y="0"/>
                    </a:cubicBezTo>
                    <a:cubicBezTo>
                      <a:pt x="1238" y="6667"/>
                      <a:pt x="2572" y="13335"/>
                      <a:pt x="4191" y="20098"/>
                    </a:cubicBezTo>
                    <a:cubicBezTo>
                      <a:pt x="22003" y="35719"/>
                      <a:pt x="42863" y="51911"/>
                      <a:pt x="66389" y="66865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47" name="Vrije vorm: vorm 18946">
                <a:extLst>
                  <a:ext uri="{FF2B5EF4-FFF2-40B4-BE49-F238E27FC236}">
                    <a16:creationId xmlns:a16="http://schemas.microsoft.com/office/drawing/2014/main" id="{644BFB91-5E92-DC46-83D8-F4D21C91085B}"/>
                  </a:ext>
                </a:extLst>
              </p:cNvPr>
              <p:cNvSpPr/>
              <p:nvPr/>
            </p:nvSpPr>
            <p:spPr>
              <a:xfrm>
                <a:off x="10181470" y="1332230"/>
                <a:ext cx="118681" cy="74104"/>
              </a:xfrm>
              <a:custGeom>
                <a:avLst/>
                <a:gdLst>
                  <a:gd name="connsiteX0" fmla="*/ 41339 w 118681"/>
                  <a:gd name="connsiteY0" fmla="*/ 50768 h 74104"/>
                  <a:gd name="connsiteX1" fmla="*/ 113919 w 118681"/>
                  <a:gd name="connsiteY1" fmla="*/ 74104 h 74104"/>
                  <a:gd name="connsiteX2" fmla="*/ 118682 w 118681"/>
                  <a:gd name="connsiteY2" fmla="*/ 50387 h 74104"/>
                  <a:gd name="connsiteX3" fmla="*/ 7239 w 118681"/>
                  <a:gd name="connsiteY3" fmla="*/ 10668 h 74104"/>
                  <a:gd name="connsiteX4" fmla="*/ 0 w 118681"/>
                  <a:gd name="connsiteY4" fmla="*/ 0 h 74104"/>
                  <a:gd name="connsiteX5" fmla="*/ 29242 w 118681"/>
                  <a:gd name="connsiteY5" fmla="*/ 45053 h 74104"/>
                  <a:gd name="connsiteX6" fmla="*/ 41339 w 118681"/>
                  <a:gd name="connsiteY6" fmla="*/ 50673 h 74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8681" h="74104">
                    <a:moveTo>
                      <a:pt x="41339" y="50768"/>
                    </a:moveTo>
                    <a:cubicBezTo>
                      <a:pt x="63437" y="59912"/>
                      <a:pt x="87821" y="68104"/>
                      <a:pt x="113919" y="74104"/>
                    </a:cubicBezTo>
                    <a:cubicBezTo>
                      <a:pt x="114491" y="65246"/>
                      <a:pt x="115919" y="57245"/>
                      <a:pt x="118682" y="50387"/>
                    </a:cubicBezTo>
                    <a:cubicBezTo>
                      <a:pt x="76581" y="41148"/>
                      <a:pt x="38481" y="26003"/>
                      <a:pt x="7239" y="10668"/>
                    </a:cubicBezTo>
                    <a:cubicBezTo>
                      <a:pt x="4858" y="7239"/>
                      <a:pt x="2477" y="3619"/>
                      <a:pt x="0" y="0"/>
                    </a:cubicBezTo>
                    <a:cubicBezTo>
                      <a:pt x="9525" y="15526"/>
                      <a:pt x="19621" y="31051"/>
                      <a:pt x="29242" y="45053"/>
                    </a:cubicBezTo>
                    <a:cubicBezTo>
                      <a:pt x="33052" y="46958"/>
                      <a:pt x="37338" y="48768"/>
                      <a:pt x="41339" y="50673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48" name="Vrije vorm: vorm 18947">
                <a:extLst>
                  <a:ext uri="{FF2B5EF4-FFF2-40B4-BE49-F238E27FC236}">
                    <a16:creationId xmlns:a16="http://schemas.microsoft.com/office/drawing/2014/main" id="{3DAB0EFA-248E-624A-C59F-9FCB7DD62E9F}"/>
                  </a:ext>
                </a:extLst>
              </p:cNvPr>
              <p:cNvSpPr/>
              <p:nvPr/>
            </p:nvSpPr>
            <p:spPr>
              <a:xfrm>
                <a:off x="9120575" y="1856676"/>
                <a:ext cx="42100" cy="172212"/>
              </a:xfrm>
              <a:custGeom>
                <a:avLst/>
                <a:gdLst>
                  <a:gd name="connsiteX0" fmla="*/ 37148 w 42100"/>
                  <a:gd name="connsiteY0" fmla="*/ 125825 h 172212"/>
                  <a:gd name="connsiteX1" fmla="*/ 42100 w 42100"/>
                  <a:gd name="connsiteY1" fmla="*/ 62579 h 172212"/>
                  <a:gd name="connsiteX2" fmla="*/ 5715 w 42100"/>
                  <a:gd name="connsiteY2" fmla="*/ 0 h 172212"/>
                  <a:gd name="connsiteX3" fmla="*/ 0 w 42100"/>
                  <a:gd name="connsiteY3" fmla="*/ 159925 h 172212"/>
                  <a:gd name="connsiteX4" fmla="*/ 25337 w 42100"/>
                  <a:gd name="connsiteY4" fmla="*/ 172212 h 172212"/>
                  <a:gd name="connsiteX5" fmla="*/ 37052 w 42100"/>
                  <a:gd name="connsiteY5" fmla="*/ 125921 h 1722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100" h="172212">
                    <a:moveTo>
                      <a:pt x="37148" y="125825"/>
                    </a:moveTo>
                    <a:cubicBezTo>
                      <a:pt x="39815" y="104204"/>
                      <a:pt x="41338" y="82296"/>
                      <a:pt x="42100" y="62579"/>
                    </a:cubicBezTo>
                    <a:cubicBezTo>
                      <a:pt x="31528" y="40481"/>
                      <a:pt x="19145" y="18193"/>
                      <a:pt x="5715" y="0"/>
                    </a:cubicBezTo>
                    <a:cubicBezTo>
                      <a:pt x="26765" y="51340"/>
                      <a:pt x="26289" y="111252"/>
                      <a:pt x="0" y="159925"/>
                    </a:cubicBezTo>
                    <a:cubicBezTo>
                      <a:pt x="8858" y="163163"/>
                      <a:pt x="17336" y="167259"/>
                      <a:pt x="25337" y="172212"/>
                    </a:cubicBezTo>
                    <a:cubicBezTo>
                      <a:pt x="30290" y="158401"/>
                      <a:pt x="34195" y="142589"/>
                      <a:pt x="37052" y="125921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49" name="Vrije vorm: vorm 18948">
                <a:extLst>
                  <a:ext uri="{FF2B5EF4-FFF2-40B4-BE49-F238E27FC236}">
                    <a16:creationId xmlns:a16="http://schemas.microsoft.com/office/drawing/2014/main" id="{77A15CA2-EBFA-D81B-5867-969A5A25202B}"/>
                  </a:ext>
                </a:extLst>
              </p:cNvPr>
              <p:cNvSpPr/>
              <p:nvPr/>
            </p:nvSpPr>
            <p:spPr>
              <a:xfrm>
                <a:off x="10408355" y="1733613"/>
                <a:ext cx="38385" cy="47529"/>
              </a:xfrm>
              <a:custGeom>
                <a:avLst/>
                <a:gdLst>
                  <a:gd name="connsiteX0" fmla="*/ 30194 w 38385"/>
                  <a:gd name="connsiteY0" fmla="*/ 47434 h 47529"/>
                  <a:gd name="connsiteX1" fmla="*/ 38386 w 38385"/>
                  <a:gd name="connsiteY1" fmla="*/ 41434 h 47529"/>
                  <a:gd name="connsiteX2" fmla="*/ 0 w 38385"/>
                  <a:gd name="connsiteY2" fmla="*/ 0 h 47529"/>
                  <a:gd name="connsiteX3" fmla="*/ 30194 w 38385"/>
                  <a:gd name="connsiteY3" fmla="*/ 47530 h 475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385" h="47529">
                    <a:moveTo>
                      <a:pt x="30194" y="47434"/>
                    </a:moveTo>
                    <a:cubicBezTo>
                      <a:pt x="32861" y="45148"/>
                      <a:pt x="35623" y="43148"/>
                      <a:pt x="38386" y="41434"/>
                    </a:cubicBezTo>
                    <a:cubicBezTo>
                      <a:pt x="24670" y="31718"/>
                      <a:pt x="11811" y="16954"/>
                      <a:pt x="0" y="0"/>
                    </a:cubicBezTo>
                    <a:cubicBezTo>
                      <a:pt x="9049" y="16859"/>
                      <a:pt x="19241" y="33338"/>
                      <a:pt x="30194" y="4753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0" name="Vrije vorm: vorm 18949">
                <a:extLst>
                  <a:ext uri="{FF2B5EF4-FFF2-40B4-BE49-F238E27FC236}">
                    <a16:creationId xmlns:a16="http://schemas.microsoft.com/office/drawing/2014/main" id="{6A30650E-125C-FB02-8E75-0F47194962BD}"/>
                  </a:ext>
                </a:extLst>
              </p:cNvPr>
              <p:cNvSpPr/>
              <p:nvPr/>
            </p:nvSpPr>
            <p:spPr>
              <a:xfrm>
                <a:off x="9147150" y="2029555"/>
                <a:ext cx="2000" cy="1333"/>
              </a:xfrm>
              <a:custGeom>
                <a:avLst/>
                <a:gdLst>
                  <a:gd name="connsiteX0" fmla="*/ 0 w 2000"/>
                  <a:gd name="connsiteY0" fmla="*/ 0 h 1333"/>
                  <a:gd name="connsiteX1" fmla="*/ 2000 w 2000"/>
                  <a:gd name="connsiteY1" fmla="*/ 1333 h 1333"/>
                  <a:gd name="connsiteX2" fmla="*/ 2000 w 2000"/>
                  <a:gd name="connsiteY2" fmla="*/ 1238 h 1333"/>
                  <a:gd name="connsiteX3" fmla="*/ 0 w 2000"/>
                  <a:gd name="connsiteY3" fmla="*/ 95 h 1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00" h="1333">
                    <a:moveTo>
                      <a:pt x="0" y="0"/>
                    </a:moveTo>
                    <a:cubicBezTo>
                      <a:pt x="667" y="381"/>
                      <a:pt x="1333" y="857"/>
                      <a:pt x="2000" y="1333"/>
                    </a:cubicBezTo>
                    <a:cubicBezTo>
                      <a:pt x="2000" y="1333"/>
                      <a:pt x="2000" y="1333"/>
                      <a:pt x="2000" y="1238"/>
                    </a:cubicBezTo>
                    <a:cubicBezTo>
                      <a:pt x="1333" y="857"/>
                      <a:pt x="667" y="476"/>
                      <a:pt x="0" y="95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1" name="Vrije vorm: vorm 18950">
                <a:extLst>
                  <a:ext uri="{FF2B5EF4-FFF2-40B4-BE49-F238E27FC236}">
                    <a16:creationId xmlns:a16="http://schemas.microsoft.com/office/drawing/2014/main" id="{2F4F2CE5-C633-3305-276C-1D0535CC4D6E}"/>
                  </a:ext>
                </a:extLst>
              </p:cNvPr>
              <p:cNvSpPr/>
              <p:nvPr/>
            </p:nvSpPr>
            <p:spPr>
              <a:xfrm>
                <a:off x="9211158" y="2107469"/>
                <a:ext cx="27432" cy="79057"/>
              </a:xfrm>
              <a:custGeom>
                <a:avLst/>
                <a:gdLst>
                  <a:gd name="connsiteX0" fmla="*/ 95 w 27432"/>
                  <a:gd name="connsiteY0" fmla="*/ 0 h 79057"/>
                  <a:gd name="connsiteX1" fmla="*/ 8954 w 27432"/>
                  <a:gd name="connsiteY1" fmla="*/ 70294 h 79057"/>
                  <a:gd name="connsiteX2" fmla="*/ 27432 w 27432"/>
                  <a:gd name="connsiteY2" fmla="*/ 79057 h 79057"/>
                  <a:gd name="connsiteX3" fmla="*/ 18764 w 27432"/>
                  <a:gd name="connsiteY3" fmla="*/ 17050 h 79057"/>
                  <a:gd name="connsiteX4" fmla="*/ 0 w 27432"/>
                  <a:gd name="connsiteY4" fmla="*/ 0 h 79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432" h="79057">
                    <a:moveTo>
                      <a:pt x="95" y="0"/>
                    </a:moveTo>
                    <a:cubicBezTo>
                      <a:pt x="8668" y="22384"/>
                      <a:pt x="12192" y="46577"/>
                      <a:pt x="8954" y="70294"/>
                    </a:cubicBezTo>
                    <a:cubicBezTo>
                      <a:pt x="8954" y="70675"/>
                      <a:pt x="16288" y="74104"/>
                      <a:pt x="27432" y="79057"/>
                    </a:cubicBezTo>
                    <a:cubicBezTo>
                      <a:pt x="26003" y="59055"/>
                      <a:pt x="22955" y="37814"/>
                      <a:pt x="18764" y="17050"/>
                    </a:cubicBezTo>
                    <a:cubicBezTo>
                      <a:pt x="12478" y="11240"/>
                      <a:pt x="6287" y="5525"/>
                      <a:pt x="0" y="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2" name="Vrije vorm: vorm 18951">
                <a:extLst>
                  <a:ext uri="{FF2B5EF4-FFF2-40B4-BE49-F238E27FC236}">
                    <a16:creationId xmlns:a16="http://schemas.microsoft.com/office/drawing/2014/main" id="{6348A609-3151-A1C6-9754-A984F3B5925D}"/>
                  </a:ext>
                </a:extLst>
              </p:cNvPr>
              <p:cNvSpPr/>
              <p:nvPr/>
            </p:nvSpPr>
            <p:spPr>
              <a:xfrm>
                <a:off x="9398229" y="2320734"/>
                <a:ext cx="13906" cy="20288"/>
              </a:xfrm>
              <a:custGeom>
                <a:avLst/>
                <a:gdLst>
                  <a:gd name="connsiteX0" fmla="*/ 2381 w 13906"/>
                  <a:gd name="connsiteY0" fmla="*/ 0 h 20288"/>
                  <a:gd name="connsiteX1" fmla="*/ 0 w 13906"/>
                  <a:gd name="connsiteY1" fmla="*/ 20288 h 20288"/>
                  <a:gd name="connsiteX2" fmla="*/ 13906 w 13906"/>
                  <a:gd name="connsiteY2" fmla="*/ 20098 h 20288"/>
                  <a:gd name="connsiteX3" fmla="*/ 2381 w 13906"/>
                  <a:gd name="connsiteY3" fmla="*/ 0 h 20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06" h="20288">
                    <a:moveTo>
                      <a:pt x="2381" y="0"/>
                    </a:moveTo>
                    <a:cubicBezTo>
                      <a:pt x="5334" y="9716"/>
                      <a:pt x="5048" y="16955"/>
                      <a:pt x="0" y="20288"/>
                    </a:cubicBezTo>
                    <a:cubicBezTo>
                      <a:pt x="4572" y="20098"/>
                      <a:pt x="9334" y="20193"/>
                      <a:pt x="13906" y="20098"/>
                    </a:cubicBezTo>
                    <a:cubicBezTo>
                      <a:pt x="10668" y="13811"/>
                      <a:pt x="6667" y="7049"/>
                      <a:pt x="2381" y="0"/>
                    </a:cubicBezTo>
                    <a:close/>
                  </a:path>
                </a:pathLst>
              </a:custGeom>
              <a:solidFill>
                <a:srgbClr val="77C69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3" name="Vrije vorm: vorm 18952">
                <a:extLst>
                  <a:ext uri="{FF2B5EF4-FFF2-40B4-BE49-F238E27FC236}">
                    <a16:creationId xmlns:a16="http://schemas.microsoft.com/office/drawing/2014/main" id="{00686741-102D-A3B5-160C-49D0F6C2931F}"/>
                  </a:ext>
                </a:extLst>
              </p:cNvPr>
              <p:cNvSpPr/>
              <p:nvPr/>
            </p:nvSpPr>
            <p:spPr>
              <a:xfrm>
                <a:off x="10295198" y="1411001"/>
                <a:ext cx="26955" cy="83058"/>
              </a:xfrm>
              <a:custGeom>
                <a:avLst/>
                <a:gdLst>
                  <a:gd name="connsiteX0" fmla="*/ 95 w 26955"/>
                  <a:gd name="connsiteY0" fmla="*/ 14002 h 83058"/>
                  <a:gd name="connsiteX1" fmla="*/ 8668 w 26955"/>
                  <a:gd name="connsiteY1" fmla="*/ 68199 h 83058"/>
                  <a:gd name="connsiteX2" fmla="*/ 26479 w 26955"/>
                  <a:gd name="connsiteY2" fmla="*/ 83058 h 83058"/>
                  <a:gd name="connsiteX3" fmla="*/ 26956 w 26955"/>
                  <a:gd name="connsiteY3" fmla="*/ 6191 h 83058"/>
                  <a:gd name="connsiteX4" fmla="*/ 3048 w 26955"/>
                  <a:gd name="connsiteY4" fmla="*/ 0 h 83058"/>
                  <a:gd name="connsiteX5" fmla="*/ 0 w 26955"/>
                  <a:gd name="connsiteY5" fmla="*/ 14002 h 830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955" h="83058">
                    <a:moveTo>
                      <a:pt x="95" y="14002"/>
                    </a:moveTo>
                    <a:cubicBezTo>
                      <a:pt x="1048" y="30956"/>
                      <a:pt x="4286" y="49625"/>
                      <a:pt x="8668" y="68199"/>
                    </a:cubicBezTo>
                    <a:cubicBezTo>
                      <a:pt x="14288" y="73152"/>
                      <a:pt x="20288" y="78105"/>
                      <a:pt x="26479" y="83058"/>
                    </a:cubicBezTo>
                    <a:cubicBezTo>
                      <a:pt x="20955" y="53435"/>
                      <a:pt x="19431" y="25051"/>
                      <a:pt x="26956" y="6191"/>
                    </a:cubicBezTo>
                    <a:cubicBezTo>
                      <a:pt x="18764" y="4382"/>
                      <a:pt x="10859" y="2191"/>
                      <a:pt x="3048" y="0"/>
                    </a:cubicBezTo>
                    <a:cubicBezTo>
                      <a:pt x="1619" y="4286"/>
                      <a:pt x="667" y="8954"/>
                      <a:pt x="0" y="1400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4" name="Vrije vorm: vorm 18953">
                <a:extLst>
                  <a:ext uri="{FF2B5EF4-FFF2-40B4-BE49-F238E27FC236}">
                    <a16:creationId xmlns:a16="http://schemas.microsoft.com/office/drawing/2014/main" id="{F6C9CA83-6A38-11DB-50FD-2312D2744D6E}"/>
                  </a:ext>
                </a:extLst>
              </p:cNvPr>
              <p:cNvSpPr/>
              <p:nvPr/>
            </p:nvSpPr>
            <p:spPr>
              <a:xfrm>
                <a:off x="10372446" y="1561020"/>
                <a:ext cx="47243" cy="172593"/>
              </a:xfrm>
              <a:custGeom>
                <a:avLst/>
                <a:gdLst>
                  <a:gd name="connsiteX0" fmla="*/ 22288 w 47243"/>
                  <a:gd name="connsiteY0" fmla="*/ 4667 h 172593"/>
                  <a:gd name="connsiteX1" fmla="*/ 1905 w 47243"/>
                  <a:gd name="connsiteY1" fmla="*/ 63818 h 172593"/>
                  <a:gd name="connsiteX2" fmla="*/ 0 w 47243"/>
                  <a:gd name="connsiteY2" fmla="*/ 108775 h 172593"/>
                  <a:gd name="connsiteX3" fmla="*/ 36004 w 47243"/>
                  <a:gd name="connsiteY3" fmla="*/ 172593 h 172593"/>
                  <a:gd name="connsiteX4" fmla="*/ 22003 w 47243"/>
                  <a:gd name="connsiteY4" fmla="*/ 144590 h 172593"/>
                  <a:gd name="connsiteX5" fmla="*/ 47244 w 47243"/>
                  <a:gd name="connsiteY5" fmla="*/ 18479 h 172593"/>
                  <a:gd name="connsiteX6" fmla="*/ 15812 w 47243"/>
                  <a:gd name="connsiteY6" fmla="*/ 0 h 172593"/>
                  <a:gd name="connsiteX7" fmla="*/ 15526 w 47243"/>
                  <a:gd name="connsiteY7" fmla="*/ 762 h 172593"/>
                  <a:gd name="connsiteX8" fmla="*/ 22479 w 47243"/>
                  <a:gd name="connsiteY8" fmla="*/ 4763 h 172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7243" h="172593">
                    <a:moveTo>
                      <a:pt x="22288" y="4667"/>
                    </a:moveTo>
                    <a:cubicBezTo>
                      <a:pt x="11621" y="18098"/>
                      <a:pt x="5429" y="39624"/>
                      <a:pt x="1905" y="63818"/>
                    </a:cubicBezTo>
                    <a:cubicBezTo>
                      <a:pt x="571" y="78772"/>
                      <a:pt x="0" y="94107"/>
                      <a:pt x="0" y="108775"/>
                    </a:cubicBezTo>
                    <a:cubicBezTo>
                      <a:pt x="10096" y="130302"/>
                      <a:pt x="22288" y="152972"/>
                      <a:pt x="36004" y="172593"/>
                    </a:cubicBezTo>
                    <a:cubicBezTo>
                      <a:pt x="30956" y="163259"/>
                      <a:pt x="26289" y="153829"/>
                      <a:pt x="22003" y="144590"/>
                    </a:cubicBezTo>
                    <a:cubicBezTo>
                      <a:pt x="22003" y="97822"/>
                      <a:pt x="27051" y="43910"/>
                      <a:pt x="47244" y="18479"/>
                    </a:cubicBezTo>
                    <a:cubicBezTo>
                      <a:pt x="36195" y="12668"/>
                      <a:pt x="25813" y="6382"/>
                      <a:pt x="15812" y="0"/>
                    </a:cubicBezTo>
                    <a:cubicBezTo>
                      <a:pt x="15716" y="286"/>
                      <a:pt x="15621" y="476"/>
                      <a:pt x="15526" y="762"/>
                    </a:cubicBezTo>
                    <a:cubicBezTo>
                      <a:pt x="17907" y="2096"/>
                      <a:pt x="20098" y="3429"/>
                      <a:pt x="22479" y="476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5" name="Vrije vorm: vorm 18954">
                <a:extLst>
                  <a:ext uri="{FF2B5EF4-FFF2-40B4-BE49-F238E27FC236}">
                    <a16:creationId xmlns:a16="http://schemas.microsoft.com/office/drawing/2014/main" id="{0EB11079-E91E-7D69-4D98-1D5C48062B2A}"/>
                  </a:ext>
                </a:extLst>
              </p:cNvPr>
              <p:cNvSpPr/>
              <p:nvPr/>
            </p:nvSpPr>
            <p:spPr>
              <a:xfrm>
                <a:off x="10136512" y="1254029"/>
                <a:ext cx="44958" cy="78485"/>
              </a:xfrm>
              <a:custGeom>
                <a:avLst/>
                <a:gdLst>
                  <a:gd name="connsiteX0" fmla="*/ 44958 w 44958"/>
                  <a:gd name="connsiteY0" fmla="*/ 78391 h 78485"/>
                  <a:gd name="connsiteX1" fmla="*/ 6858 w 44958"/>
                  <a:gd name="connsiteY1" fmla="*/ 0 h 78485"/>
                  <a:gd name="connsiteX2" fmla="*/ 0 w 44958"/>
                  <a:gd name="connsiteY2" fmla="*/ 3429 h 78485"/>
                  <a:gd name="connsiteX3" fmla="*/ 44958 w 44958"/>
                  <a:gd name="connsiteY3" fmla="*/ 78486 h 78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958" h="78485">
                    <a:moveTo>
                      <a:pt x="44958" y="78391"/>
                    </a:moveTo>
                    <a:cubicBezTo>
                      <a:pt x="27718" y="50102"/>
                      <a:pt x="12573" y="21527"/>
                      <a:pt x="6858" y="0"/>
                    </a:cubicBezTo>
                    <a:cubicBezTo>
                      <a:pt x="5239" y="1429"/>
                      <a:pt x="2858" y="2477"/>
                      <a:pt x="0" y="3429"/>
                    </a:cubicBezTo>
                    <a:cubicBezTo>
                      <a:pt x="12192" y="27622"/>
                      <a:pt x="28766" y="54388"/>
                      <a:pt x="44958" y="7848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6" name="Vrije vorm: vorm 18955">
                <a:extLst>
                  <a:ext uri="{FF2B5EF4-FFF2-40B4-BE49-F238E27FC236}">
                    <a16:creationId xmlns:a16="http://schemas.microsoft.com/office/drawing/2014/main" id="{B5F7BAAA-B3D6-978F-5CF2-23583314A9E0}"/>
                  </a:ext>
                </a:extLst>
              </p:cNvPr>
              <p:cNvSpPr/>
              <p:nvPr/>
            </p:nvSpPr>
            <p:spPr>
              <a:xfrm>
                <a:off x="9412231" y="1781143"/>
                <a:ext cx="1056417" cy="705612"/>
              </a:xfrm>
              <a:custGeom>
                <a:avLst/>
                <a:gdLst>
                  <a:gd name="connsiteX0" fmla="*/ 1035558 w 1056417"/>
                  <a:gd name="connsiteY0" fmla="*/ 213550 h 705612"/>
                  <a:gd name="connsiteX1" fmla="*/ 997934 w 1056417"/>
                  <a:gd name="connsiteY1" fmla="*/ 115062 h 705612"/>
                  <a:gd name="connsiteX2" fmla="*/ 1056418 w 1056417"/>
                  <a:gd name="connsiteY2" fmla="*/ 30194 h 705612"/>
                  <a:gd name="connsiteX3" fmla="*/ 1026319 w 1056417"/>
                  <a:gd name="connsiteY3" fmla="*/ 0 h 705612"/>
                  <a:gd name="connsiteX4" fmla="*/ 1022318 w 1056417"/>
                  <a:gd name="connsiteY4" fmla="*/ 3905 h 705612"/>
                  <a:gd name="connsiteX5" fmla="*/ 1030700 w 1056417"/>
                  <a:gd name="connsiteY5" fmla="*/ 10668 h 705612"/>
                  <a:gd name="connsiteX6" fmla="*/ 977551 w 1056417"/>
                  <a:gd name="connsiteY6" fmla="*/ 84582 h 705612"/>
                  <a:gd name="connsiteX7" fmla="*/ 1013936 w 1056417"/>
                  <a:gd name="connsiteY7" fmla="*/ 176403 h 705612"/>
                  <a:gd name="connsiteX8" fmla="*/ 1003840 w 1056417"/>
                  <a:gd name="connsiteY8" fmla="*/ 180213 h 705612"/>
                  <a:gd name="connsiteX9" fmla="*/ 1010412 w 1056417"/>
                  <a:gd name="connsiteY9" fmla="*/ 189357 h 705612"/>
                  <a:gd name="connsiteX10" fmla="*/ 923258 w 1056417"/>
                  <a:gd name="connsiteY10" fmla="*/ 262795 h 705612"/>
                  <a:gd name="connsiteX11" fmla="*/ 917829 w 1056417"/>
                  <a:gd name="connsiteY11" fmla="*/ 294989 h 705612"/>
                  <a:gd name="connsiteX12" fmla="*/ 914686 w 1056417"/>
                  <a:gd name="connsiteY12" fmla="*/ 388334 h 705612"/>
                  <a:gd name="connsiteX13" fmla="*/ 912590 w 1056417"/>
                  <a:gd name="connsiteY13" fmla="*/ 388906 h 705612"/>
                  <a:gd name="connsiteX14" fmla="*/ 913257 w 1056417"/>
                  <a:gd name="connsiteY14" fmla="*/ 397097 h 705612"/>
                  <a:gd name="connsiteX15" fmla="*/ 814578 w 1056417"/>
                  <a:gd name="connsiteY15" fmla="*/ 441008 h 705612"/>
                  <a:gd name="connsiteX16" fmla="*/ 785432 w 1056417"/>
                  <a:gd name="connsiteY16" fmla="*/ 527113 h 705612"/>
                  <a:gd name="connsiteX17" fmla="*/ 649796 w 1056417"/>
                  <a:gd name="connsiteY17" fmla="*/ 549402 h 705612"/>
                  <a:gd name="connsiteX18" fmla="*/ 579882 w 1056417"/>
                  <a:gd name="connsiteY18" fmla="*/ 638270 h 705612"/>
                  <a:gd name="connsiteX19" fmla="*/ 460915 w 1056417"/>
                  <a:gd name="connsiteY19" fmla="*/ 614172 h 705612"/>
                  <a:gd name="connsiteX20" fmla="*/ 393287 w 1056417"/>
                  <a:gd name="connsiteY20" fmla="*/ 668655 h 705612"/>
                  <a:gd name="connsiteX21" fmla="*/ 382715 w 1056417"/>
                  <a:gd name="connsiteY21" fmla="*/ 662369 h 705612"/>
                  <a:gd name="connsiteX22" fmla="*/ 383572 w 1056417"/>
                  <a:gd name="connsiteY22" fmla="*/ 665417 h 705612"/>
                  <a:gd name="connsiteX23" fmla="*/ 288893 w 1056417"/>
                  <a:gd name="connsiteY23" fmla="*/ 616553 h 705612"/>
                  <a:gd name="connsiteX24" fmla="*/ 178784 w 1056417"/>
                  <a:gd name="connsiteY24" fmla="*/ 641509 h 705612"/>
                  <a:gd name="connsiteX25" fmla="*/ 180499 w 1056417"/>
                  <a:gd name="connsiteY25" fmla="*/ 632936 h 705612"/>
                  <a:gd name="connsiteX26" fmla="*/ 164497 w 1056417"/>
                  <a:gd name="connsiteY26" fmla="*/ 637699 h 705612"/>
                  <a:gd name="connsiteX27" fmla="*/ 114586 w 1056417"/>
                  <a:gd name="connsiteY27" fmla="*/ 570452 h 705612"/>
                  <a:gd name="connsiteX28" fmla="*/ 4191 w 1056417"/>
                  <a:gd name="connsiteY28" fmla="*/ 565309 h 705612"/>
                  <a:gd name="connsiteX29" fmla="*/ 8001 w 1056417"/>
                  <a:gd name="connsiteY29" fmla="*/ 559594 h 705612"/>
                  <a:gd name="connsiteX30" fmla="*/ 0 w 1056417"/>
                  <a:gd name="connsiteY30" fmla="*/ 559689 h 705612"/>
                  <a:gd name="connsiteX31" fmla="*/ 6001 w 1056417"/>
                  <a:gd name="connsiteY31" fmla="*/ 599980 h 705612"/>
                  <a:gd name="connsiteX32" fmla="*/ 129731 w 1056417"/>
                  <a:gd name="connsiteY32" fmla="*/ 606362 h 705612"/>
                  <a:gd name="connsiteX33" fmla="*/ 184499 w 1056417"/>
                  <a:gd name="connsiteY33" fmla="*/ 677990 h 705612"/>
                  <a:gd name="connsiteX34" fmla="*/ 298704 w 1056417"/>
                  <a:gd name="connsiteY34" fmla="*/ 652082 h 705612"/>
                  <a:gd name="connsiteX35" fmla="*/ 403860 w 1056417"/>
                  <a:gd name="connsiteY35" fmla="*/ 705612 h 705612"/>
                  <a:gd name="connsiteX36" fmla="*/ 473107 w 1056417"/>
                  <a:gd name="connsiteY36" fmla="*/ 649605 h 705612"/>
                  <a:gd name="connsiteX37" fmla="*/ 594836 w 1056417"/>
                  <a:gd name="connsiteY37" fmla="*/ 674180 h 705612"/>
                  <a:gd name="connsiteX38" fmla="*/ 666464 w 1056417"/>
                  <a:gd name="connsiteY38" fmla="*/ 582930 h 705612"/>
                  <a:gd name="connsiteX39" fmla="*/ 805243 w 1056417"/>
                  <a:gd name="connsiteY39" fmla="*/ 559975 h 705612"/>
                  <a:gd name="connsiteX40" fmla="*/ 835152 w 1056417"/>
                  <a:gd name="connsiteY40" fmla="*/ 471678 h 705612"/>
                  <a:gd name="connsiteX41" fmla="*/ 936117 w 1056417"/>
                  <a:gd name="connsiteY41" fmla="*/ 426625 h 705612"/>
                  <a:gd name="connsiteX42" fmla="*/ 946499 w 1056417"/>
                  <a:gd name="connsiteY42" fmla="*/ 288893 h 705612"/>
                  <a:gd name="connsiteX43" fmla="*/ 1035749 w 1056417"/>
                  <a:gd name="connsiteY43" fmla="*/ 213455 h 705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1056417" h="705612">
                    <a:moveTo>
                      <a:pt x="1035558" y="213550"/>
                    </a:moveTo>
                    <a:cubicBezTo>
                      <a:pt x="1016699" y="190214"/>
                      <a:pt x="1005078" y="152210"/>
                      <a:pt x="997934" y="115062"/>
                    </a:cubicBezTo>
                    <a:cubicBezTo>
                      <a:pt x="1013555" y="79248"/>
                      <a:pt x="1033653" y="44387"/>
                      <a:pt x="1056418" y="30194"/>
                    </a:cubicBezTo>
                    <a:cubicBezTo>
                      <a:pt x="1045845" y="22670"/>
                      <a:pt x="1035749" y="12192"/>
                      <a:pt x="1026319" y="0"/>
                    </a:cubicBezTo>
                    <a:cubicBezTo>
                      <a:pt x="1024985" y="1143"/>
                      <a:pt x="1023652" y="2572"/>
                      <a:pt x="1022318" y="3905"/>
                    </a:cubicBezTo>
                    <a:cubicBezTo>
                      <a:pt x="1025081" y="6287"/>
                      <a:pt x="1027843" y="8668"/>
                      <a:pt x="1030700" y="10668"/>
                    </a:cubicBezTo>
                    <a:cubicBezTo>
                      <a:pt x="1010317" y="23336"/>
                      <a:pt x="992219" y="52864"/>
                      <a:pt x="977551" y="84582"/>
                    </a:cubicBezTo>
                    <a:cubicBezTo>
                      <a:pt x="984790" y="119539"/>
                      <a:pt x="996125" y="154496"/>
                      <a:pt x="1013936" y="176403"/>
                    </a:cubicBezTo>
                    <a:cubicBezTo>
                      <a:pt x="1010603" y="177356"/>
                      <a:pt x="1007269" y="178689"/>
                      <a:pt x="1003840" y="180213"/>
                    </a:cubicBezTo>
                    <a:cubicBezTo>
                      <a:pt x="1005935" y="183452"/>
                      <a:pt x="1008126" y="186500"/>
                      <a:pt x="1010412" y="189357"/>
                    </a:cubicBezTo>
                    <a:cubicBezTo>
                      <a:pt x="982028" y="197453"/>
                      <a:pt x="949833" y="230029"/>
                      <a:pt x="923258" y="262795"/>
                    </a:cubicBezTo>
                    <a:cubicBezTo>
                      <a:pt x="921353" y="272987"/>
                      <a:pt x="919448" y="283845"/>
                      <a:pt x="917829" y="294989"/>
                    </a:cubicBezTo>
                    <a:cubicBezTo>
                      <a:pt x="913543" y="327089"/>
                      <a:pt x="911257" y="360712"/>
                      <a:pt x="914686" y="388334"/>
                    </a:cubicBezTo>
                    <a:cubicBezTo>
                      <a:pt x="914019" y="388525"/>
                      <a:pt x="913257" y="388715"/>
                      <a:pt x="912590" y="388906"/>
                    </a:cubicBezTo>
                    <a:cubicBezTo>
                      <a:pt x="912781" y="391668"/>
                      <a:pt x="912971" y="394430"/>
                      <a:pt x="913257" y="397097"/>
                    </a:cubicBezTo>
                    <a:cubicBezTo>
                      <a:pt x="885254" y="403765"/>
                      <a:pt x="849821" y="421481"/>
                      <a:pt x="814578" y="441008"/>
                    </a:cubicBezTo>
                    <a:cubicBezTo>
                      <a:pt x="801529" y="469773"/>
                      <a:pt x="790004" y="500539"/>
                      <a:pt x="785432" y="527113"/>
                    </a:cubicBezTo>
                    <a:cubicBezTo>
                      <a:pt x="749713" y="525780"/>
                      <a:pt x="698373" y="537401"/>
                      <a:pt x="649796" y="549402"/>
                    </a:cubicBezTo>
                    <a:cubicBezTo>
                      <a:pt x="607981" y="584263"/>
                      <a:pt x="566833" y="624269"/>
                      <a:pt x="579882" y="638270"/>
                    </a:cubicBezTo>
                    <a:cubicBezTo>
                      <a:pt x="540353" y="626269"/>
                      <a:pt x="497586" y="618839"/>
                      <a:pt x="460915" y="614172"/>
                    </a:cubicBezTo>
                    <a:cubicBezTo>
                      <a:pt x="420243" y="633603"/>
                      <a:pt x="386239" y="654749"/>
                      <a:pt x="393287" y="668655"/>
                    </a:cubicBezTo>
                    <a:cubicBezTo>
                      <a:pt x="389858" y="666464"/>
                      <a:pt x="386239" y="664464"/>
                      <a:pt x="382715" y="662369"/>
                    </a:cubicBezTo>
                    <a:cubicBezTo>
                      <a:pt x="382810" y="663416"/>
                      <a:pt x="383096" y="664464"/>
                      <a:pt x="383572" y="665417"/>
                    </a:cubicBezTo>
                    <a:cubicBezTo>
                      <a:pt x="353282" y="646271"/>
                      <a:pt x="319850" y="629984"/>
                      <a:pt x="288893" y="616553"/>
                    </a:cubicBezTo>
                    <a:cubicBezTo>
                      <a:pt x="254222" y="621792"/>
                      <a:pt x="214979" y="629603"/>
                      <a:pt x="178784" y="641509"/>
                    </a:cubicBezTo>
                    <a:cubicBezTo>
                      <a:pt x="180689" y="639223"/>
                      <a:pt x="181166" y="636365"/>
                      <a:pt x="180499" y="632936"/>
                    </a:cubicBezTo>
                    <a:cubicBezTo>
                      <a:pt x="175165" y="634460"/>
                      <a:pt x="169736" y="635984"/>
                      <a:pt x="164497" y="637699"/>
                    </a:cubicBezTo>
                    <a:cubicBezTo>
                      <a:pt x="174212" y="626269"/>
                      <a:pt x="148209" y="598742"/>
                      <a:pt x="114586" y="570452"/>
                    </a:cubicBezTo>
                    <a:cubicBezTo>
                      <a:pt x="80296" y="566452"/>
                      <a:pt x="41529" y="563690"/>
                      <a:pt x="4191" y="565309"/>
                    </a:cubicBezTo>
                    <a:cubicBezTo>
                      <a:pt x="6191" y="563975"/>
                      <a:pt x="7430" y="562070"/>
                      <a:pt x="8001" y="559594"/>
                    </a:cubicBezTo>
                    <a:cubicBezTo>
                      <a:pt x="5334" y="559594"/>
                      <a:pt x="2667" y="559594"/>
                      <a:pt x="0" y="559689"/>
                    </a:cubicBezTo>
                    <a:cubicBezTo>
                      <a:pt x="10192" y="579406"/>
                      <a:pt x="14097" y="594646"/>
                      <a:pt x="6001" y="599980"/>
                    </a:cubicBezTo>
                    <a:cubicBezTo>
                      <a:pt x="48006" y="598075"/>
                      <a:pt x="92202" y="601599"/>
                      <a:pt x="129731" y="606362"/>
                    </a:cubicBezTo>
                    <a:cubicBezTo>
                      <a:pt x="165640" y="636080"/>
                      <a:pt x="194691" y="665893"/>
                      <a:pt x="184499" y="677990"/>
                    </a:cubicBezTo>
                    <a:cubicBezTo>
                      <a:pt x="222028" y="665607"/>
                      <a:pt x="262795" y="657511"/>
                      <a:pt x="298704" y="652082"/>
                    </a:cubicBezTo>
                    <a:cubicBezTo>
                      <a:pt x="332327" y="666274"/>
                      <a:pt x="370142" y="684276"/>
                      <a:pt x="403860" y="705612"/>
                    </a:cubicBezTo>
                    <a:cubicBezTo>
                      <a:pt x="396621" y="691325"/>
                      <a:pt x="431483" y="669608"/>
                      <a:pt x="473107" y="649605"/>
                    </a:cubicBezTo>
                    <a:cubicBezTo>
                      <a:pt x="510635" y="654272"/>
                      <a:pt x="554355" y="661892"/>
                      <a:pt x="594836" y="674180"/>
                    </a:cubicBezTo>
                    <a:cubicBezTo>
                      <a:pt x="581597" y="659892"/>
                      <a:pt x="623697" y="618744"/>
                      <a:pt x="666464" y="582930"/>
                    </a:cubicBezTo>
                    <a:cubicBezTo>
                      <a:pt x="716185" y="570643"/>
                      <a:pt x="768763" y="558641"/>
                      <a:pt x="805243" y="559975"/>
                    </a:cubicBezTo>
                    <a:cubicBezTo>
                      <a:pt x="809911" y="532733"/>
                      <a:pt x="821722" y="501205"/>
                      <a:pt x="835152" y="471678"/>
                    </a:cubicBezTo>
                    <a:cubicBezTo>
                      <a:pt x="871252" y="451580"/>
                      <a:pt x="907542" y="433388"/>
                      <a:pt x="936117" y="426625"/>
                    </a:cubicBezTo>
                    <a:cubicBezTo>
                      <a:pt x="931164" y="385763"/>
                      <a:pt x="938403" y="331756"/>
                      <a:pt x="946499" y="288893"/>
                    </a:cubicBezTo>
                    <a:cubicBezTo>
                      <a:pt x="973646" y="255175"/>
                      <a:pt x="1006697" y="221742"/>
                      <a:pt x="1035749" y="213455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7" name="Vrije vorm: vorm 18956">
                <a:extLst>
                  <a:ext uri="{FF2B5EF4-FFF2-40B4-BE49-F238E27FC236}">
                    <a16:creationId xmlns:a16="http://schemas.microsoft.com/office/drawing/2014/main" id="{163041B2-E6CE-2B66-8EDD-F568A96AB315}"/>
                  </a:ext>
                </a:extLst>
              </p:cNvPr>
              <p:cNvSpPr/>
              <p:nvPr/>
            </p:nvSpPr>
            <p:spPr>
              <a:xfrm>
                <a:off x="9113717" y="1639506"/>
                <a:ext cx="3714" cy="5333"/>
              </a:xfrm>
              <a:custGeom>
                <a:avLst/>
                <a:gdLst>
                  <a:gd name="connsiteX0" fmla="*/ 0 w 3714"/>
                  <a:gd name="connsiteY0" fmla="*/ 857 h 5333"/>
                  <a:gd name="connsiteX1" fmla="*/ 3715 w 3714"/>
                  <a:gd name="connsiteY1" fmla="*/ 5334 h 5333"/>
                  <a:gd name="connsiteX2" fmla="*/ 1810 w 3714"/>
                  <a:gd name="connsiteY2" fmla="*/ 0 h 5333"/>
                  <a:gd name="connsiteX3" fmla="*/ 0 w 3714"/>
                  <a:gd name="connsiteY3" fmla="*/ 857 h 5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14" h="5333">
                    <a:moveTo>
                      <a:pt x="0" y="857"/>
                    </a:moveTo>
                    <a:cubicBezTo>
                      <a:pt x="1333" y="2191"/>
                      <a:pt x="2477" y="3810"/>
                      <a:pt x="3715" y="5334"/>
                    </a:cubicBezTo>
                    <a:cubicBezTo>
                      <a:pt x="3143" y="3524"/>
                      <a:pt x="2477" y="1810"/>
                      <a:pt x="1810" y="0"/>
                    </a:cubicBezTo>
                    <a:cubicBezTo>
                      <a:pt x="1238" y="286"/>
                      <a:pt x="571" y="667"/>
                      <a:pt x="0" y="857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8" name="Vrije vorm: vorm 18957">
                <a:extLst>
                  <a:ext uri="{FF2B5EF4-FFF2-40B4-BE49-F238E27FC236}">
                    <a16:creationId xmlns:a16="http://schemas.microsoft.com/office/drawing/2014/main" id="{1FC6C38D-A315-20A4-2E50-A5A2857BF9E1}"/>
                  </a:ext>
                </a:extLst>
              </p:cNvPr>
              <p:cNvSpPr/>
              <p:nvPr/>
            </p:nvSpPr>
            <p:spPr>
              <a:xfrm>
                <a:off x="9141911" y="2030888"/>
                <a:ext cx="69341" cy="76676"/>
              </a:xfrm>
              <a:custGeom>
                <a:avLst/>
                <a:gdLst>
                  <a:gd name="connsiteX0" fmla="*/ 7239 w 69341"/>
                  <a:gd name="connsiteY0" fmla="*/ 0 h 76676"/>
                  <a:gd name="connsiteX1" fmla="*/ 0 w 69341"/>
                  <a:gd name="connsiteY1" fmla="*/ 24765 h 76676"/>
                  <a:gd name="connsiteX2" fmla="*/ 69342 w 69341"/>
                  <a:gd name="connsiteY2" fmla="*/ 76676 h 76676"/>
                  <a:gd name="connsiteX3" fmla="*/ 7239 w 69341"/>
                  <a:gd name="connsiteY3" fmla="*/ 0 h 766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341" h="76676">
                    <a:moveTo>
                      <a:pt x="7239" y="0"/>
                    </a:moveTo>
                    <a:cubicBezTo>
                      <a:pt x="5143" y="8668"/>
                      <a:pt x="2762" y="17145"/>
                      <a:pt x="0" y="24765"/>
                    </a:cubicBezTo>
                    <a:cubicBezTo>
                      <a:pt x="20955" y="35719"/>
                      <a:pt x="44958" y="54864"/>
                      <a:pt x="69342" y="76676"/>
                    </a:cubicBezTo>
                    <a:cubicBezTo>
                      <a:pt x="57436" y="45625"/>
                      <a:pt x="35528" y="18193"/>
                      <a:pt x="7239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59" name="Vrije vorm: vorm 18958">
                <a:extLst>
                  <a:ext uri="{FF2B5EF4-FFF2-40B4-BE49-F238E27FC236}">
                    <a16:creationId xmlns:a16="http://schemas.microsoft.com/office/drawing/2014/main" id="{130EE71C-E6EB-E666-24A4-7C551CFBF22A}"/>
                  </a:ext>
                </a:extLst>
              </p:cNvPr>
              <p:cNvSpPr/>
              <p:nvPr/>
            </p:nvSpPr>
            <p:spPr>
              <a:xfrm>
                <a:off x="9238685" y="2186527"/>
                <a:ext cx="162020" cy="134112"/>
              </a:xfrm>
              <a:custGeom>
                <a:avLst/>
                <a:gdLst>
                  <a:gd name="connsiteX0" fmla="*/ 110299 w 162020"/>
                  <a:gd name="connsiteY0" fmla="*/ 48482 h 134112"/>
                  <a:gd name="connsiteX1" fmla="*/ 0 w 162020"/>
                  <a:gd name="connsiteY1" fmla="*/ 0 h 134112"/>
                  <a:gd name="connsiteX2" fmla="*/ 667 w 162020"/>
                  <a:gd name="connsiteY2" fmla="*/ 31337 h 134112"/>
                  <a:gd name="connsiteX3" fmla="*/ 130397 w 162020"/>
                  <a:gd name="connsiteY3" fmla="*/ 88106 h 134112"/>
                  <a:gd name="connsiteX4" fmla="*/ 162020 w 162020"/>
                  <a:gd name="connsiteY4" fmla="*/ 134112 h 134112"/>
                  <a:gd name="connsiteX5" fmla="*/ 110395 w 162020"/>
                  <a:gd name="connsiteY5" fmla="*/ 48387 h 134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2020" h="134112">
                    <a:moveTo>
                      <a:pt x="110299" y="48482"/>
                    </a:moveTo>
                    <a:cubicBezTo>
                      <a:pt x="101155" y="43625"/>
                      <a:pt x="33338" y="14859"/>
                      <a:pt x="0" y="0"/>
                    </a:cubicBezTo>
                    <a:cubicBezTo>
                      <a:pt x="762" y="10858"/>
                      <a:pt x="1143" y="21527"/>
                      <a:pt x="667" y="31337"/>
                    </a:cubicBezTo>
                    <a:cubicBezTo>
                      <a:pt x="36481" y="39053"/>
                      <a:pt x="84772" y="63817"/>
                      <a:pt x="130397" y="88106"/>
                    </a:cubicBezTo>
                    <a:cubicBezTo>
                      <a:pt x="141732" y="103442"/>
                      <a:pt x="152876" y="119348"/>
                      <a:pt x="162020" y="134112"/>
                    </a:cubicBezTo>
                    <a:cubicBezTo>
                      <a:pt x="155543" y="112776"/>
                      <a:pt x="133445" y="79438"/>
                      <a:pt x="110395" y="48387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0" name="Vrije vorm: vorm 18959">
                <a:extLst>
                  <a:ext uri="{FF2B5EF4-FFF2-40B4-BE49-F238E27FC236}">
                    <a16:creationId xmlns:a16="http://schemas.microsoft.com/office/drawing/2014/main" id="{798653A5-CD54-A29F-0E26-A5FAF3F5665D}"/>
                  </a:ext>
                </a:extLst>
              </p:cNvPr>
              <p:cNvSpPr/>
              <p:nvPr/>
            </p:nvSpPr>
            <p:spPr>
              <a:xfrm>
                <a:off x="9092857" y="1814957"/>
                <a:ext cx="33432" cy="41719"/>
              </a:xfrm>
              <a:custGeom>
                <a:avLst/>
                <a:gdLst>
                  <a:gd name="connsiteX0" fmla="*/ 9906 w 33432"/>
                  <a:gd name="connsiteY0" fmla="*/ 0 h 41719"/>
                  <a:gd name="connsiteX1" fmla="*/ 0 w 33432"/>
                  <a:gd name="connsiteY1" fmla="*/ 8763 h 41719"/>
                  <a:gd name="connsiteX2" fmla="*/ 33433 w 33432"/>
                  <a:gd name="connsiteY2" fmla="*/ 41719 h 41719"/>
                  <a:gd name="connsiteX3" fmla="*/ 9906 w 33432"/>
                  <a:gd name="connsiteY3" fmla="*/ 0 h 417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432" h="41719">
                    <a:moveTo>
                      <a:pt x="9906" y="0"/>
                    </a:moveTo>
                    <a:cubicBezTo>
                      <a:pt x="6668" y="3238"/>
                      <a:pt x="3334" y="6191"/>
                      <a:pt x="0" y="8763"/>
                    </a:cubicBezTo>
                    <a:cubicBezTo>
                      <a:pt x="11621" y="15526"/>
                      <a:pt x="22860" y="27337"/>
                      <a:pt x="33433" y="41719"/>
                    </a:cubicBezTo>
                    <a:cubicBezTo>
                      <a:pt x="27337" y="26956"/>
                      <a:pt x="19526" y="12859"/>
                      <a:pt x="9906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1" name="Vrije vorm: vorm 18960">
                <a:extLst>
                  <a:ext uri="{FF2B5EF4-FFF2-40B4-BE49-F238E27FC236}">
                    <a16:creationId xmlns:a16="http://schemas.microsoft.com/office/drawing/2014/main" id="{BBE1AD65-F84B-50B7-D066-2F0DD74E46B9}"/>
                  </a:ext>
                </a:extLst>
              </p:cNvPr>
              <p:cNvSpPr/>
              <p:nvPr/>
            </p:nvSpPr>
            <p:spPr>
              <a:xfrm>
                <a:off x="9213349" y="1425765"/>
                <a:ext cx="9399" cy="84296"/>
              </a:xfrm>
              <a:custGeom>
                <a:avLst/>
                <a:gdLst>
                  <a:gd name="connsiteX0" fmla="*/ 0 w 9399"/>
                  <a:gd name="connsiteY0" fmla="*/ 1524 h 84296"/>
                  <a:gd name="connsiteX1" fmla="*/ 4763 w 9399"/>
                  <a:gd name="connsiteY1" fmla="*/ 84296 h 84296"/>
                  <a:gd name="connsiteX2" fmla="*/ 5239 w 9399"/>
                  <a:gd name="connsiteY2" fmla="*/ 0 h 84296"/>
                  <a:gd name="connsiteX3" fmla="*/ 0 w 9399"/>
                  <a:gd name="connsiteY3" fmla="*/ 1429 h 842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399" h="84296">
                    <a:moveTo>
                      <a:pt x="0" y="1524"/>
                    </a:moveTo>
                    <a:cubicBezTo>
                      <a:pt x="9334" y="21526"/>
                      <a:pt x="9049" y="52388"/>
                      <a:pt x="4763" y="84296"/>
                    </a:cubicBezTo>
                    <a:cubicBezTo>
                      <a:pt x="9906" y="53340"/>
                      <a:pt x="11716" y="22289"/>
                      <a:pt x="5239" y="0"/>
                    </a:cubicBezTo>
                    <a:cubicBezTo>
                      <a:pt x="3429" y="476"/>
                      <a:pt x="1810" y="1048"/>
                      <a:pt x="0" y="1429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2" name="Vrije vorm: vorm 18961">
                <a:extLst>
                  <a:ext uri="{FF2B5EF4-FFF2-40B4-BE49-F238E27FC236}">
                    <a16:creationId xmlns:a16="http://schemas.microsoft.com/office/drawing/2014/main" id="{596DE64C-5638-0EC2-7313-DF3C4A71F53F}"/>
                  </a:ext>
                </a:extLst>
              </p:cNvPr>
              <p:cNvSpPr/>
              <p:nvPr/>
            </p:nvSpPr>
            <p:spPr>
              <a:xfrm>
                <a:off x="9744368" y="1148302"/>
                <a:ext cx="95631" cy="50768"/>
              </a:xfrm>
              <a:custGeom>
                <a:avLst/>
                <a:gdLst>
                  <a:gd name="connsiteX0" fmla="*/ 95536 w 95631"/>
                  <a:gd name="connsiteY0" fmla="*/ 50768 h 50768"/>
                  <a:gd name="connsiteX1" fmla="*/ 1143 w 95631"/>
                  <a:gd name="connsiteY1" fmla="*/ 0 h 50768"/>
                  <a:gd name="connsiteX2" fmla="*/ 0 w 95631"/>
                  <a:gd name="connsiteY2" fmla="*/ 3048 h 50768"/>
                  <a:gd name="connsiteX3" fmla="*/ 95155 w 95631"/>
                  <a:gd name="connsiteY3" fmla="*/ 50768 h 50768"/>
                  <a:gd name="connsiteX4" fmla="*/ 95631 w 95631"/>
                  <a:gd name="connsiteY4" fmla="*/ 50768 h 50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631" h="50768">
                    <a:moveTo>
                      <a:pt x="95536" y="50768"/>
                    </a:moveTo>
                    <a:cubicBezTo>
                      <a:pt x="61722" y="36957"/>
                      <a:pt x="26003" y="19526"/>
                      <a:pt x="1143" y="0"/>
                    </a:cubicBezTo>
                    <a:cubicBezTo>
                      <a:pt x="952" y="1048"/>
                      <a:pt x="381" y="2095"/>
                      <a:pt x="0" y="3048"/>
                    </a:cubicBezTo>
                    <a:cubicBezTo>
                      <a:pt x="26670" y="21717"/>
                      <a:pt x="62579" y="38100"/>
                      <a:pt x="95155" y="50768"/>
                    </a:cubicBezTo>
                    <a:cubicBezTo>
                      <a:pt x="95345" y="50768"/>
                      <a:pt x="95440" y="50768"/>
                      <a:pt x="95631" y="50768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3" name="Vrije vorm: vorm 18962">
                <a:extLst>
                  <a:ext uri="{FF2B5EF4-FFF2-40B4-BE49-F238E27FC236}">
                    <a16:creationId xmlns:a16="http://schemas.microsoft.com/office/drawing/2014/main" id="{2BA739CA-DA80-3BDC-75D6-DB0887B1404A}"/>
                  </a:ext>
                </a:extLst>
              </p:cNvPr>
              <p:cNvSpPr/>
              <p:nvPr/>
            </p:nvSpPr>
            <p:spPr>
              <a:xfrm>
                <a:off x="10370160" y="1624838"/>
                <a:ext cx="68389" cy="160115"/>
              </a:xfrm>
              <a:custGeom>
                <a:avLst/>
                <a:gdLst>
                  <a:gd name="connsiteX0" fmla="*/ 2286 w 68389"/>
                  <a:gd name="connsiteY0" fmla="*/ 44958 h 160115"/>
                  <a:gd name="connsiteX1" fmla="*/ 4191 w 68389"/>
                  <a:gd name="connsiteY1" fmla="*/ 0 h 160115"/>
                  <a:gd name="connsiteX2" fmla="*/ 0 w 68389"/>
                  <a:gd name="connsiteY2" fmla="*/ 63817 h 160115"/>
                  <a:gd name="connsiteX3" fmla="*/ 64389 w 68389"/>
                  <a:gd name="connsiteY3" fmla="*/ 160115 h 160115"/>
                  <a:gd name="connsiteX4" fmla="*/ 68390 w 68389"/>
                  <a:gd name="connsiteY4" fmla="*/ 156210 h 160115"/>
                  <a:gd name="connsiteX5" fmla="*/ 38195 w 68389"/>
                  <a:gd name="connsiteY5" fmla="*/ 108680 h 160115"/>
                  <a:gd name="connsiteX6" fmla="*/ 2191 w 68389"/>
                  <a:gd name="connsiteY6" fmla="*/ 44863 h 1601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8389" h="160115">
                    <a:moveTo>
                      <a:pt x="2286" y="44958"/>
                    </a:moveTo>
                    <a:cubicBezTo>
                      <a:pt x="2286" y="30290"/>
                      <a:pt x="2858" y="14954"/>
                      <a:pt x="4191" y="0"/>
                    </a:cubicBezTo>
                    <a:cubicBezTo>
                      <a:pt x="1143" y="20574"/>
                      <a:pt x="0" y="42863"/>
                      <a:pt x="0" y="63817"/>
                    </a:cubicBezTo>
                    <a:cubicBezTo>
                      <a:pt x="16574" y="99250"/>
                      <a:pt x="38862" y="137827"/>
                      <a:pt x="64389" y="160115"/>
                    </a:cubicBezTo>
                    <a:cubicBezTo>
                      <a:pt x="65723" y="158782"/>
                      <a:pt x="67056" y="157448"/>
                      <a:pt x="68390" y="156210"/>
                    </a:cubicBezTo>
                    <a:cubicBezTo>
                      <a:pt x="57341" y="142018"/>
                      <a:pt x="47244" y="125635"/>
                      <a:pt x="38195" y="108680"/>
                    </a:cubicBezTo>
                    <a:cubicBezTo>
                      <a:pt x="24479" y="88963"/>
                      <a:pt x="12287" y="66389"/>
                      <a:pt x="2191" y="4486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4" name="Vrije vorm: vorm 18963">
                <a:extLst>
                  <a:ext uri="{FF2B5EF4-FFF2-40B4-BE49-F238E27FC236}">
                    <a16:creationId xmlns:a16="http://schemas.microsoft.com/office/drawing/2014/main" id="{5604EB56-AF81-363A-BC30-C7C0C48433B6}"/>
                  </a:ext>
                </a:extLst>
              </p:cNvPr>
              <p:cNvSpPr/>
              <p:nvPr/>
            </p:nvSpPr>
            <p:spPr>
              <a:xfrm>
                <a:off x="10385781" y="1865725"/>
                <a:ext cx="40385" cy="95630"/>
              </a:xfrm>
              <a:custGeom>
                <a:avLst/>
                <a:gdLst>
                  <a:gd name="connsiteX0" fmla="*/ 30289 w 40385"/>
                  <a:gd name="connsiteY0" fmla="*/ 95631 h 95630"/>
                  <a:gd name="connsiteX1" fmla="*/ 40386 w 40385"/>
                  <a:gd name="connsiteY1" fmla="*/ 91821 h 95630"/>
                  <a:gd name="connsiteX2" fmla="*/ 4001 w 40385"/>
                  <a:gd name="connsiteY2" fmla="*/ 0 h 95630"/>
                  <a:gd name="connsiteX3" fmla="*/ 0 w 40385"/>
                  <a:gd name="connsiteY3" fmla="*/ 8668 h 95630"/>
                  <a:gd name="connsiteX4" fmla="*/ 30289 w 40385"/>
                  <a:gd name="connsiteY4" fmla="*/ 95536 h 95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385" h="95630">
                    <a:moveTo>
                      <a:pt x="30289" y="95631"/>
                    </a:moveTo>
                    <a:cubicBezTo>
                      <a:pt x="33719" y="94107"/>
                      <a:pt x="37052" y="92773"/>
                      <a:pt x="40386" y="91821"/>
                    </a:cubicBezTo>
                    <a:cubicBezTo>
                      <a:pt x="22574" y="69913"/>
                      <a:pt x="11239" y="34957"/>
                      <a:pt x="4001" y="0"/>
                    </a:cubicBezTo>
                    <a:cubicBezTo>
                      <a:pt x="2667" y="2857"/>
                      <a:pt x="1334" y="5810"/>
                      <a:pt x="0" y="8668"/>
                    </a:cubicBezTo>
                    <a:cubicBezTo>
                      <a:pt x="6191" y="40386"/>
                      <a:pt x="15621" y="72771"/>
                      <a:pt x="30289" y="9553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5" name="Vrije vorm: vorm 18964">
                <a:extLst>
                  <a:ext uri="{FF2B5EF4-FFF2-40B4-BE49-F238E27FC236}">
                    <a16:creationId xmlns:a16="http://schemas.microsoft.com/office/drawing/2014/main" id="{39466058-ACB8-01E5-8E3A-35EAEFC52D15}"/>
                  </a:ext>
                </a:extLst>
              </p:cNvPr>
              <p:cNvSpPr/>
              <p:nvPr/>
            </p:nvSpPr>
            <p:spPr>
              <a:xfrm>
                <a:off x="9700934" y="2397506"/>
                <a:ext cx="94678" cy="49053"/>
              </a:xfrm>
              <a:custGeom>
                <a:avLst/>
                <a:gdLst>
                  <a:gd name="connsiteX0" fmla="*/ 0 w 94678"/>
                  <a:gd name="connsiteY0" fmla="*/ 190 h 49053"/>
                  <a:gd name="connsiteX1" fmla="*/ 94678 w 94678"/>
                  <a:gd name="connsiteY1" fmla="*/ 49054 h 49053"/>
                  <a:gd name="connsiteX2" fmla="*/ 93821 w 94678"/>
                  <a:gd name="connsiteY2" fmla="*/ 46006 h 49053"/>
                  <a:gd name="connsiteX3" fmla="*/ 1524 w 94678"/>
                  <a:gd name="connsiteY3" fmla="*/ 0 h 49053"/>
                  <a:gd name="connsiteX4" fmla="*/ 0 w 94678"/>
                  <a:gd name="connsiteY4" fmla="*/ 286 h 49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4678" h="49053">
                    <a:moveTo>
                      <a:pt x="0" y="190"/>
                    </a:moveTo>
                    <a:cubicBezTo>
                      <a:pt x="30861" y="13621"/>
                      <a:pt x="64294" y="29908"/>
                      <a:pt x="94678" y="49054"/>
                    </a:cubicBezTo>
                    <a:cubicBezTo>
                      <a:pt x="94202" y="48101"/>
                      <a:pt x="93917" y="47053"/>
                      <a:pt x="93821" y="46006"/>
                    </a:cubicBezTo>
                    <a:cubicBezTo>
                      <a:pt x="63627" y="27908"/>
                      <a:pt x="31051" y="12382"/>
                      <a:pt x="1524" y="0"/>
                    </a:cubicBezTo>
                    <a:cubicBezTo>
                      <a:pt x="1048" y="0"/>
                      <a:pt x="476" y="190"/>
                      <a:pt x="0" y="286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6" name="Vrije vorm: vorm 18965">
                <a:extLst>
                  <a:ext uri="{FF2B5EF4-FFF2-40B4-BE49-F238E27FC236}">
                    <a16:creationId xmlns:a16="http://schemas.microsoft.com/office/drawing/2014/main" id="{81CF4329-FE09-97D6-05E6-1F2775E16B0B}"/>
                  </a:ext>
                </a:extLst>
              </p:cNvPr>
              <p:cNvSpPr/>
              <p:nvPr/>
            </p:nvSpPr>
            <p:spPr>
              <a:xfrm>
                <a:off x="10324018" y="2076132"/>
                <a:ext cx="6041" cy="93916"/>
              </a:xfrm>
              <a:custGeom>
                <a:avLst/>
                <a:gdLst>
                  <a:gd name="connsiteX0" fmla="*/ 2899 w 6041"/>
                  <a:gd name="connsiteY0" fmla="*/ 93345 h 93916"/>
                  <a:gd name="connsiteX1" fmla="*/ 6042 w 6041"/>
                  <a:gd name="connsiteY1" fmla="*/ 0 h 93916"/>
                  <a:gd name="connsiteX2" fmla="*/ 803 w 6041"/>
                  <a:gd name="connsiteY2" fmla="*/ 93917 h 93916"/>
                  <a:gd name="connsiteX3" fmla="*/ 2899 w 6041"/>
                  <a:gd name="connsiteY3" fmla="*/ 93345 h 939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041" h="93916">
                    <a:moveTo>
                      <a:pt x="2899" y="93345"/>
                    </a:moveTo>
                    <a:cubicBezTo>
                      <a:pt x="-530" y="65723"/>
                      <a:pt x="1756" y="32099"/>
                      <a:pt x="6042" y="0"/>
                    </a:cubicBezTo>
                    <a:cubicBezTo>
                      <a:pt x="1375" y="31528"/>
                      <a:pt x="-1483" y="65342"/>
                      <a:pt x="803" y="93917"/>
                    </a:cubicBezTo>
                    <a:cubicBezTo>
                      <a:pt x="1470" y="93726"/>
                      <a:pt x="2232" y="93536"/>
                      <a:pt x="2899" y="93345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7" name="Vrije vorm: vorm 18966">
                <a:extLst>
                  <a:ext uri="{FF2B5EF4-FFF2-40B4-BE49-F238E27FC236}">
                    <a16:creationId xmlns:a16="http://schemas.microsoft.com/office/drawing/2014/main" id="{47268AC0-5B5E-0E07-FA78-7A03741903F0}"/>
                  </a:ext>
                </a:extLst>
              </p:cNvPr>
              <p:cNvSpPr/>
              <p:nvPr/>
            </p:nvSpPr>
            <p:spPr>
              <a:xfrm>
                <a:off x="9526626" y="2351500"/>
                <a:ext cx="65912" cy="67246"/>
              </a:xfrm>
              <a:custGeom>
                <a:avLst/>
                <a:gdLst>
                  <a:gd name="connsiteX0" fmla="*/ 10668 w 65912"/>
                  <a:gd name="connsiteY0" fmla="*/ 1238 h 67246"/>
                  <a:gd name="connsiteX1" fmla="*/ 0 w 65912"/>
                  <a:gd name="connsiteY1" fmla="*/ 0 h 67246"/>
                  <a:gd name="connsiteX2" fmla="*/ 49911 w 65912"/>
                  <a:gd name="connsiteY2" fmla="*/ 67246 h 67246"/>
                  <a:gd name="connsiteX3" fmla="*/ 65913 w 65912"/>
                  <a:gd name="connsiteY3" fmla="*/ 62484 h 67246"/>
                  <a:gd name="connsiteX4" fmla="*/ 10668 w 65912"/>
                  <a:gd name="connsiteY4" fmla="*/ 1143 h 672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912" h="67246">
                    <a:moveTo>
                      <a:pt x="10668" y="1238"/>
                    </a:moveTo>
                    <a:cubicBezTo>
                      <a:pt x="7239" y="762"/>
                      <a:pt x="3524" y="476"/>
                      <a:pt x="0" y="0"/>
                    </a:cubicBezTo>
                    <a:cubicBezTo>
                      <a:pt x="33623" y="28289"/>
                      <a:pt x="59626" y="55817"/>
                      <a:pt x="49911" y="67246"/>
                    </a:cubicBezTo>
                    <a:cubicBezTo>
                      <a:pt x="55150" y="65532"/>
                      <a:pt x="60579" y="64103"/>
                      <a:pt x="65913" y="62484"/>
                    </a:cubicBezTo>
                    <a:cubicBezTo>
                      <a:pt x="63055" y="48101"/>
                      <a:pt x="39052" y="24670"/>
                      <a:pt x="10668" y="1143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8" name="Vrije vorm: vorm 18967">
                <a:extLst>
                  <a:ext uri="{FF2B5EF4-FFF2-40B4-BE49-F238E27FC236}">
                    <a16:creationId xmlns:a16="http://schemas.microsoft.com/office/drawing/2014/main" id="{4142037B-94CB-E18C-D7F1-A47129F52E57}"/>
                  </a:ext>
                </a:extLst>
              </p:cNvPr>
              <p:cNvSpPr/>
              <p:nvPr/>
            </p:nvSpPr>
            <p:spPr>
              <a:xfrm>
                <a:off x="9957061" y="1176020"/>
                <a:ext cx="73914" cy="72199"/>
              </a:xfrm>
              <a:custGeom>
                <a:avLst/>
                <a:gdLst>
                  <a:gd name="connsiteX0" fmla="*/ 73914 w 73914"/>
                  <a:gd name="connsiteY0" fmla="*/ 72200 h 72199"/>
                  <a:gd name="connsiteX1" fmla="*/ 7811 w 73914"/>
                  <a:gd name="connsiteY1" fmla="*/ 0 h 72199"/>
                  <a:gd name="connsiteX2" fmla="*/ 0 w 73914"/>
                  <a:gd name="connsiteY2" fmla="*/ 6477 h 72199"/>
                  <a:gd name="connsiteX3" fmla="*/ 61722 w 73914"/>
                  <a:gd name="connsiteY3" fmla="*/ 70294 h 72199"/>
                  <a:gd name="connsiteX4" fmla="*/ 73914 w 73914"/>
                  <a:gd name="connsiteY4" fmla="*/ 72200 h 72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914" h="72199">
                    <a:moveTo>
                      <a:pt x="73914" y="72200"/>
                    </a:moveTo>
                    <a:cubicBezTo>
                      <a:pt x="46673" y="47530"/>
                      <a:pt x="20669" y="21145"/>
                      <a:pt x="7811" y="0"/>
                    </a:cubicBezTo>
                    <a:cubicBezTo>
                      <a:pt x="6287" y="2286"/>
                      <a:pt x="3524" y="4477"/>
                      <a:pt x="0" y="6477"/>
                    </a:cubicBezTo>
                    <a:cubicBezTo>
                      <a:pt x="14669" y="26194"/>
                      <a:pt x="37910" y="49054"/>
                      <a:pt x="61722" y="70294"/>
                    </a:cubicBezTo>
                    <a:cubicBezTo>
                      <a:pt x="65818" y="70961"/>
                      <a:pt x="69818" y="71628"/>
                      <a:pt x="73914" y="7220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69" name="Vrije vorm: vorm 18968">
                <a:extLst>
                  <a:ext uri="{FF2B5EF4-FFF2-40B4-BE49-F238E27FC236}">
                    <a16:creationId xmlns:a16="http://schemas.microsoft.com/office/drawing/2014/main" id="{E8AA35F2-DED8-4868-C837-5932BEB8D9AA}"/>
                  </a:ext>
                </a:extLst>
              </p:cNvPr>
              <p:cNvSpPr/>
              <p:nvPr/>
            </p:nvSpPr>
            <p:spPr>
              <a:xfrm>
                <a:off x="10294456" y="1425003"/>
                <a:ext cx="93610" cy="136683"/>
              </a:xfrm>
              <a:custGeom>
                <a:avLst/>
                <a:gdLst>
                  <a:gd name="connsiteX0" fmla="*/ 837 w 93610"/>
                  <a:gd name="connsiteY0" fmla="*/ 0 h 136683"/>
                  <a:gd name="connsiteX1" fmla="*/ 8648 w 93610"/>
                  <a:gd name="connsiteY1" fmla="*/ 76962 h 136683"/>
                  <a:gd name="connsiteX2" fmla="*/ 93325 w 93610"/>
                  <a:gd name="connsiteY2" fmla="*/ 136684 h 136683"/>
                  <a:gd name="connsiteX3" fmla="*/ 93611 w 93610"/>
                  <a:gd name="connsiteY3" fmla="*/ 135922 h 136683"/>
                  <a:gd name="connsiteX4" fmla="*/ 31412 w 93610"/>
                  <a:gd name="connsiteY4" fmla="*/ 89154 h 136683"/>
                  <a:gd name="connsiteX5" fmla="*/ 27221 w 93610"/>
                  <a:gd name="connsiteY5" fmla="*/ 69056 h 136683"/>
                  <a:gd name="connsiteX6" fmla="*/ 9410 w 93610"/>
                  <a:gd name="connsiteY6" fmla="*/ 54197 h 136683"/>
                  <a:gd name="connsiteX7" fmla="*/ 837 w 93610"/>
                  <a:gd name="connsiteY7" fmla="*/ 0 h 1366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3610" h="136683">
                    <a:moveTo>
                      <a:pt x="837" y="0"/>
                    </a:moveTo>
                    <a:cubicBezTo>
                      <a:pt x="-1830" y="21717"/>
                      <a:pt x="2171" y="49435"/>
                      <a:pt x="8648" y="76962"/>
                    </a:cubicBezTo>
                    <a:cubicBezTo>
                      <a:pt x="31793" y="97250"/>
                      <a:pt x="60368" y="118491"/>
                      <a:pt x="93325" y="136684"/>
                    </a:cubicBezTo>
                    <a:cubicBezTo>
                      <a:pt x="93420" y="136398"/>
                      <a:pt x="93516" y="136208"/>
                      <a:pt x="93611" y="135922"/>
                    </a:cubicBezTo>
                    <a:cubicBezTo>
                      <a:pt x="70084" y="120968"/>
                      <a:pt x="49224" y="104775"/>
                      <a:pt x="31412" y="89154"/>
                    </a:cubicBezTo>
                    <a:cubicBezTo>
                      <a:pt x="29793" y="82487"/>
                      <a:pt x="28460" y="75724"/>
                      <a:pt x="27221" y="69056"/>
                    </a:cubicBezTo>
                    <a:cubicBezTo>
                      <a:pt x="21030" y="64103"/>
                      <a:pt x="15029" y="59055"/>
                      <a:pt x="9410" y="54197"/>
                    </a:cubicBezTo>
                    <a:cubicBezTo>
                      <a:pt x="5028" y="35624"/>
                      <a:pt x="1790" y="16954"/>
                      <a:pt x="837" y="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0" name="Vrije vorm: vorm 18969">
                <a:extLst>
                  <a:ext uri="{FF2B5EF4-FFF2-40B4-BE49-F238E27FC236}">
                    <a16:creationId xmlns:a16="http://schemas.microsoft.com/office/drawing/2014/main" id="{E14F8A09-2B98-E659-4689-DB32B4A5F509}"/>
                  </a:ext>
                </a:extLst>
              </p:cNvPr>
              <p:cNvSpPr/>
              <p:nvPr/>
            </p:nvSpPr>
            <p:spPr>
              <a:xfrm>
                <a:off x="9102764" y="1809718"/>
                <a:ext cx="63341" cy="172783"/>
              </a:xfrm>
              <a:custGeom>
                <a:avLst/>
                <a:gdLst>
                  <a:gd name="connsiteX0" fmla="*/ 59912 w 63341"/>
                  <a:gd name="connsiteY0" fmla="*/ 109538 h 172783"/>
                  <a:gd name="connsiteX1" fmla="*/ 54959 w 63341"/>
                  <a:gd name="connsiteY1" fmla="*/ 172784 h 172783"/>
                  <a:gd name="connsiteX2" fmla="*/ 63341 w 63341"/>
                  <a:gd name="connsiteY2" fmla="*/ 86201 h 172783"/>
                  <a:gd name="connsiteX3" fmla="*/ 4858 w 63341"/>
                  <a:gd name="connsiteY3" fmla="*/ 0 h 172783"/>
                  <a:gd name="connsiteX4" fmla="*/ 0 w 63341"/>
                  <a:gd name="connsiteY4" fmla="*/ 5144 h 172783"/>
                  <a:gd name="connsiteX5" fmla="*/ 23527 w 63341"/>
                  <a:gd name="connsiteY5" fmla="*/ 46863 h 172783"/>
                  <a:gd name="connsiteX6" fmla="*/ 59912 w 63341"/>
                  <a:gd name="connsiteY6" fmla="*/ 109442 h 172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3341" h="172783">
                    <a:moveTo>
                      <a:pt x="59912" y="109538"/>
                    </a:moveTo>
                    <a:cubicBezTo>
                      <a:pt x="59150" y="129254"/>
                      <a:pt x="57626" y="151162"/>
                      <a:pt x="54959" y="172784"/>
                    </a:cubicBezTo>
                    <a:cubicBezTo>
                      <a:pt x="60008" y="144113"/>
                      <a:pt x="62389" y="113062"/>
                      <a:pt x="63341" y="86201"/>
                    </a:cubicBezTo>
                    <a:cubicBezTo>
                      <a:pt x="47244" y="52673"/>
                      <a:pt x="26860" y="18193"/>
                      <a:pt x="4858" y="0"/>
                    </a:cubicBezTo>
                    <a:cubicBezTo>
                      <a:pt x="3238" y="1810"/>
                      <a:pt x="1619" y="3524"/>
                      <a:pt x="0" y="5144"/>
                    </a:cubicBezTo>
                    <a:cubicBezTo>
                      <a:pt x="9620" y="18002"/>
                      <a:pt x="17431" y="32004"/>
                      <a:pt x="23527" y="46863"/>
                    </a:cubicBezTo>
                    <a:cubicBezTo>
                      <a:pt x="36957" y="65056"/>
                      <a:pt x="49339" y="87344"/>
                      <a:pt x="59912" y="10944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1" name="Vrije vorm: vorm 18970">
                <a:extLst>
                  <a:ext uri="{FF2B5EF4-FFF2-40B4-BE49-F238E27FC236}">
                    <a16:creationId xmlns:a16="http://schemas.microsoft.com/office/drawing/2014/main" id="{D44F55E6-AA5A-A588-9757-4A0648D78C76}"/>
                  </a:ext>
                </a:extLst>
              </p:cNvPr>
              <p:cNvSpPr/>
              <p:nvPr/>
            </p:nvSpPr>
            <p:spPr>
              <a:xfrm>
                <a:off x="9115622" y="1634458"/>
                <a:ext cx="39528" cy="95250"/>
              </a:xfrm>
              <a:custGeom>
                <a:avLst/>
                <a:gdLst>
                  <a:gd name="connsiteX0" fmla="*/ 34385 w 39528"/>
                  <a:gd name="connsiteY0" fmla="*/ 95250 h 95250"/>
                  <a:gd name="connsiteX1" fmla="*/ 39529 w 39528"/>
                  <a:gd name="connsiteY1" fmla="*/ 84201 h 95250"/>
                  <a:gd name="connsiteX2" fmla="*/ 10668 w 39528"/>
                  <a:gd name="connsiteY2" fmla="*/ 0 h 95250"/>
                  <a:gd name="connsiteX3" fmla="*/ 0 w 39528"/>
                  <a:gd name="connsiteY3" fmla="*/ 5048 h 95250"/>
                  <a:gd name="connsiteX4" fmla="*/ 1905 w 39528"/>
                  <a:gd name="connsiteY4" fmla="*/ 10382 h 95250"/>
                  <a:gd name="connsiteX5" fmla="*/ 34481 w 39528"/>
                  <a:gd name="connsiteY5" fmla="*/ 95250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528" h="95250">
                    <a:moveTo>
                      <a:pt x="34385" y="95250"/>
                    </a:moveTo>
                    <a:cubicBezTo>
                      <a:pt x="36100" y="91631"/>
                      <a:pt x="37814" y="87916"/>
                      <a:pt x="39529" y="84201"/>
                    </a:cubicBezTo>
                    <a:cubicBezTo>
                      <a:pt x="33623" y="52388"/>
                      <a:pt x="24479" y="20669"/>
                      <a:pt x="10668" y="0"/>
                    </a:cubicBezTo>
                    <a:cubicBezTo>
                      <a:pt x="7049" y="2000"/>
                      <a:pt x="3524" y="3620"/>
                      <a:pt x="0" y="5048"/>
                    </a:cubicBezTo>
                    <a:cubicBezTo>
                      <a:pt x="667" y="6763"/>
                      <a:pt x="1333" y="8573"/>
                      <a:pt x="1905" y="10382"/>
                    </a:cubicBezTo>
                    <a:cubicBezTo>
                      <a:pt x="17526" y="29432"/>
                      <a:pt x="27718" y="61722"/>
                      <a:pt x="34481" y="95250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2" name="Vrije vorm: vorm 18971">
                <a:extLst>
                  <a:ext uri="{FF2B5EF4-FFF2-40B4-BE49-F238E27FC236}">
                    <a16:creationId xmlns:a16="http://schemas.microsoft.com/office/drawing/2014/main" id="{4BD9888F-D9C5-8D6C-963F-D33364BE5E23}"/>
                  </a:ext>
                </a:extLst>
              </p:cNvPr>
              <p:cNvSpPr/>
              <p:nvPr/>
            </p:nvSpPr>
            <p:spPr>
              <a:xfrm>
                <a:off x="10128035" y="1257363"/>
                <a:ext cx="94773" cy="125730"/>
              </a:xfrm>
              <a:custGeom>
                <a:avLst/>
                <a:gdLst>
                  <a:gd name="connsiteX0" fmla="*/ 62294 w 94773"/>
                  <a:gd name="connsiteY0" fmla="*/ 111252 h 125730"/>
                  <a:gd name="connsiteX1" fmla="*/ 94774 w 94773"/>
                  <a:gd name="connsiteY1" fmla="*/ 125730 h 125730"/>
                  <a:gd name="connsiteX2" fmla="*/ 82677 w 94773"/>
                  <a:gd name="connsiteY2" fmla="*/ 120110 h 125730"/>
                  <a:gd name="connsiteX3" fmla="*/ 53435 w 94773"/>
                  <a:gd name="connsiteY3" fmla="*/ 75057 h 125730"/>
                  <a:gd name="connsiteX4" fmla="*/ 8477 w 94773"/>
                  <a:gd name="connsiteY4" fmla="*/ 0 h 125730"/>
                  <a:gd name="connsiteX5" fmla="*/ 0 w 94773"/>
                  <a:gd name="connsiteY5" fmla="*/ 1810 h 125730"/>
                  <a:gd name="connsiteX6" fmla="*/ 62294 w 94773"/>
                  <a:gd name="connsiteY6" fmla="*/ 111252 h 1257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4773" h="125730">
                    <a:moveTo>
                      <a:pt x="62294" y="111252"/>
                    </a:moveTo>
                    <a:cubicBezTo>
                      <a:pt x="72390" y="116205"/>
                      <a:pt x="83344" y="120968"/>
                      <a:pt x="94774" y="125730"/>
                    </a:cubicBezTo>
                    <a:cubicBezTo>
                      <a:pt x="90773" y="123825"/>
                      <a:pt x="86487" y="122015"/>
                      <a:pt x="82677" y="120110"/>
                    </a:cubicBezTo>
                    <a:cubicBezTo>
                      <a:pt x="73057" y="106013"/>
                      <a:pt x="62960" y="90583"/>
                      <a:pt x="53435" y="75057"/>
                    </a:cubicBezTo>
                    <a:cubicBezTo>
                      <a:pt x="37243" y="50959"/>
                      <a:pt x="20669" y="24289"/>
                      <a:pt x="8477" y="0"/>
                    </a:cubicBezTo>
                    <a:cubicBezTo>
                      <a:pt x="6001" y="762"/>
                      <a:pt x="3143" y="1333"/>
                      <a:pt x="0" y="1810"/>
                    </a:cubicBezTo>
                    <a:cubicBezTo>
                      <a:pt x="11716" y="33814"/>
                      <a:pt x="38671" y="76676"/>
                      <a:pt x="62294" y="111252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3" name="Vrije vorm: vorm 18972">
                <a:extLst>
                  <a:ext uri="{FF2B5EF4-FFF2-40B4-BE49-F238E27FC236}">
                    <a16:creationId xmlns:a16="http://schemas.microsoft.com/office/drawing/2014/main" id="{60963BC2-CA15-E855-094B-883FCEF8D1EF}"/>
                  </a:ext>
                </a:extLst>
              </p:cNvPr>
              <p:cNvSpPr/>
              <p:nvPr/>
            </p:nvSpPr>
            <p:spPr>
              <a:xfrm>
                <a:off x="9149150" y="2030698"/>
                <a:ext cx="271378" cy="310133"/>
              </a:xfrm>
              <a:custGeom>
                <a:avLst/>
                <a:gdLst>
                  <a:gd name="connsiteX0" fmla="*/ 218980 w 271378"/>
                  <a:gd name="connsiteY0" fmla="*/ 211931 h 310133"/>
                  <a:gd name="connsiteX1" fmla="*/ 92107 w 271378"/>
                  <a:gd name="connsiteY1" fmla="*/ 156400 h 310133"/>
                  <a:gd name="connsiteX2" fmla="*/ 82963 w 271378"/>
                  <a:gd name="connsiteY2" fmla="*/ 65437 h 310133"/>
                  <a:gd name="connsiteX3" fmla="*/ 0 w 271378"/>
                  <a:gd name="connsiteY3" fmla="*/ 0 h 310133"/>
                  <a:gd name="connsiteX4" fmla="*/ 0 w 271378"/>
                  <a:gd name="connsiteY4" fmla="*/ 95 h 310133"/>
                  <a:gd name="connsiteX5" fmla="*/ 62103 w 271378"/>
                  <a:gd name="connsiteY5" fmla="*/ 76771 h 310133"/>
                  <a:gd name="connsiteX6" fmla="*/ 80867 w 271378"/>
                  <a:gd name="connsiteY6" fmla="*/ 93821 h 310133"/>
                  <a:gd name="connsiteX7" fmla="*/ 89535 w 271378"/>
                  <a:gd name="connsiteY7" fmla="*/ 155829 h 310133"/>
                  <a:gd name="connsiteX8" fmla="*/ 199834 w 271378"/>
                  <a:gd name="connsiteY8" fmla="*/ 204311 h 310133"/>
                  <a:gd name="connsiteX9" fmla="*/ 251460 w 271378"/>
                  <a:gd name="connsiteY9" fmla="*/ 290036 h 310133"/>
                  <a:gd name="connsiteX10" fmla="*/ 262985 w 271378"/>
                  <a:gd name="connsiteY10" fmla="*/ 310134 h 310133"/>
                  <a:gd name="connsiteX11" fmla="*/ 270986 w 271378"/>
                  <a:gd name="connsiteY11" fmla="*/ 310039 h 310133"/>
                  <a:gd name="connsiteX12" fmla="*/ 218980 w 271378"/>
                  <a:gd name="connsiteY12" fmla="*/ 211931 h 3101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71378" h="310133">
                    <a:moveTo>
                      <a:pt x="218980" y="211931"/>
                    </a:moveTo>
                    <a:cubicBezTo>
                      <a:pt x="174403" y="188214"/>
                      <a:pt x="127159" y="164020"/>
                      <a:pt x="92107" y="156400"/>
                    </a:cubicBezTo>
                    <a:cubicBezTo>
                      <a:pt x="93536" y="129445"/>
                      <a:pt x="89249" y="96679"/>
                      <a:pt x="82963" y="65437"/>
                    </a:cubicBezTo>
                    <a:cubicBezTo>
                      <a:pt x="54197" y="38767"/>
                      <a:pt x="25146" y="13811"/>
                      <a:pt x="0" y="0"/>
                    </a:cubicBezTo>
                    <a:cubicBezTo>
                      <a:pt x="0" y="0"/>
                      <a:pt x="0" y="0"/>
                      <a:pt x="0" y="95"/>
                    </a:cubicBezTo>
                    <a:cubicBezTo>
                      <a:pt x="28194" y="18193"/>
                      <a:pt x="50101" y="45720"/>
                      <a:pt x="62103" y="76771"/>
                    </a:cubicBezTo>
                    <a:cubicBezTo>
                      <a:pt x="68294" y="82296"/>
                      <a:pt x="74581" y="88011"/>
                      <a:pt x="80867" y="93821"/>
                    </a:cubicBezTo>
                    <a:cubicBezTo>
                      <a:pt x="85058" y="114586"/>
                      <a:pt x="88106" y="135826"/>
                      <a:pt x="89535" y="155829"/>
                    </a:cubicBezTo>
                    <a:cubicBezTo>
                      <a:pt x="122968" y="170688"/>
                      <a:pt x="190691" y="199453"/>
                      <a:pt x="199834" y="204311"/>
                    </a:cubicBezTo>
                    <a:cubicBezTo>
                      <a:pt x="222885" y="235267"/>
                      <a:pt x="244983" y="268700"/>
                      <a:pt x="251460" y="290036"/>
                    </a:cubicBezTo>
                    <a:cubicBezTo>
                      <a:pt x="255842" y="297085"/>
                      <a:pt x="259747" y="303848"/>
                      <a:pt x="262985" y="310134"/>
                    </a:cubicBezTo>
                    <a:cubicBezTo>
                      <a:pt x="265652" y="310134"/>
                      <a:pt x="268319" y="310039"/>
                      <a:pt x="270986" y="310039"/>
                    </a:cubicBezTo>
                    <a:cubicBezTo>
                      <a:pt x="274987" y="292989"/>
                      <a:pt x="247745" y="250603"/>
                      <a:pt x="218980" y="211931"/>
                    </a:cubicBezTo>
                    <a:close/>
                  </a:path>
                </a:pathLst>
              </a:custGeom>
              <a:solidFill>
                <a:srgbClr val="009348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4" name="Vrije vorm: vorm 18973">
                <a:extLst>
                  <a:ext uri="{FF2B5EF4-FFF2-40B4-BE49-F238E27FC236}">
                    <a16:creationId xmlns:a16="http://schemas.microsoft.com/office/drawing/2014/main" id="{6C32C7CA-8A2E-0B61-61D5-9AEA2B7BCFFE}"/>
                  </a:ext>
                </a:extLst>
              </p:cNvPr>
              <p:cNvSpPr/>
              <p:nvPr/>
            </p:nvSpPr>
            <p:spPr>
              <a:xfrm>
                <a:off x="9146007" y="2028793"/>
                <a:ext cx="1143" cy="762"/>
              </a:xfrm>
              <a:custGeom>
                <a:avLst/>
                <a:gdLst>
                  <a:gd name="connsiteX0" fmla="*/ 0 w 1143"/>
                  <a:gd name="connsiteY0" fmla="*/ 95 h 762"/>
                  <a:gd name="connsiteX1" fmla="*/ 1143 w 1143"/>
                  <a:gd name="connsiteY1" fmla="*/ 762 h 762"/>
                  <a:gd name="connsiteX2" fmla="*/ 0 w 1143"/>
                  <a:gd name="connsiteY2" fmla="*/ 0 h 762"/>
                  <a:gd name="connsiteX3" fmla="*/ 0 w 1143"/>
                  <a:gd name="connsiteY3" fmla="*/ 0 h 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43" h="762">
                    <a:moveTo>
                      <a:pt x="0" y="95"/>
                    </a:moveTo>
                    <a:cubicBezTo>
                      <a:pt x="0" y="95"/>
                      <a:pt x="762" y="571"/>
                      <a:pt x="1143" y="762"/>
                    </a:cubicBezTo>
                    <a:cubicBezTo>
                      <a:pt x="762" y="476"/>
                      <a:pt x="381" y="286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5" name="Vrije vorm: vorm 18974">
                <a:extLst>
                  <a:ext uri="{FF2B5EF4-FFF2-40B4-BE49-F238E27FC236}">
                    <a16:creationId xmlns:a16="http://schemas.microsoft.com/office/drawing/2014/main" id="{361D7538-6764-6ABC-74C5-4AAB0F023D51}"/>
                  </a:ext>
                </a:extLst>
              </p:cNvPr>
              <p:cNvSpPr/>
              <p:nvPr/>
            </p:nvSpPr>
            <p:spPr>
              <a:xfrm>
                <a:off x="10295198" y="1406334"/>
                <a:ext cx="4191" cy="4667"/>
              </a:xfrm>
              <a:custGeom>
                <a:avLst/>
                <a:gdLst>
                  <a:gd name="connsiteX0" fmla="*/ 3143 w 4191"/>
                  <a:gd name="connsiteY0" fmla="*/ 4667 h 4667"/>
                  <a:gd name="connsiteX1" fmla="*/ 4191 w 4191"/>
                  <a:gd name="connsiteY1" fmla="*/ 1048 h 4667"/>
                  <a:gd name="connsiteX2" fmla="*/ 191 w 4191"/>
                  <a:gd name="connsiteY2" fmla="*/ 0 h 4667"/>
                  <a:gd name="connsiteX3" fmla="*/ 0 w 4191"/>
                  <a:gd name="connsiteY3" fmla="*/ 3810 h 4667"/>
                  <a:gd name="connsiteX4" fmla="*/ 3143 w 4191"/>
                  <a:gd name="connsiteY4" fmla="*/ 4667 h 4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191" h="4667">
                    <a:moveTo>
                      <a:pt x="3143" y="4667"/>
                    </a:moveTo>
                    <a:cubicBezTo>
                      <a:pt x="3524" y="3524"/>
                      <a:pt x="3810" y="2191"/>
                      <a:pt x="4191" y="1048"/>
                    </a:cubicBezTo>
                    <a:cubicBezTo>
                      <a:pt x="2858" y="762"/>
                      <a:pt x="1524" y="286"/>
                      <a:pt x="191" y="0"/>
                    </a:cubicBezTo>
                    <a:cubicBezTo>
                      <a:pt x="191" y="1238"/>
                      <a:pt x="0" y="2572"/>
                      <a:pt x="0" y="3810"/>
                    </a:cubicBezTo>
                    <a:cubicBezTo>
                      <a:pt x="1048" y="4096"/>
                      <a:pt x="2096" y="4286"/>
                      <a:pt x="3143" y="466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6" name="Vrije vorm: vorm 18975">
                <a:extLst>
                  <a:ext uri="{FF2B5EF4-FFF2-40B4-BE49-F238E27FC236}">
                    <a16:creationId xmlns:a16="http://schemas.microsoft.com/office/drawing/2014/main" id="{4006DBB6-48B6-8F67-0127-C8386DEF5F32}"/>
                  </a:ext>
                </a:extLst>
              </p:cNvPr>
              <p:cNvSpPr/>
              <p:nvPr/>
            </p:nvSpPr>
            <p:spPr>
              <a:xfrm>
                <a:off x="9097810" y="1729708"/>
                <a:ext cx="53720" cy="80105"/>
              </a:xfrm>
              <a:custGeom>
                <a:avLst/>
                <a:gdLst>
                  <a:gd name="connsiteX0" fmla="*/ 52197 w 53720"/>
                  <a:gd name="connsiteY0" fmla="*/ 0 h 80105"/>
                  <a:gd name="connsiteX1" fmla="*/ 0 w 53720"/>
                  <a:gd name="connsiteY1" fmla="*/ 73152 h 80105"/>
                  <a:gd name="connsiteX2" fmla="*/ 9906 w 53720"/>
                  <a:gd name="connsiteY2" fmla="*/ 80105 h 80105"/>
                  <a:gd name="connsiteX3" fmla="*/ 53721 w 53720"/>
                  <a:gd name="connsiteY3" fmla="*/ 7715 h 80105"/>
                  <a:gd name="connsiteX4" fmla="*/ 52197 w 53720"/>
                  <a:gd name="connsiteY4" fmla="*/ 0 h 80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720" h="80105">
                    <a:moveTo>
                      <a:pt x="52197" y="0"/>
                    </a:moveTo>
                    <a:cubicBezTo>
                      <a:pt x="38100" y="29528"/>
                      <a:pt x="20479" y="57626"/>
                      <a:pt x="0" y="73152"/>
                    </a:cubicBezTo>
                    <a:cubicBezTo>
                      <a:pt x="3334" y="75057"/>
                      <a:pt x="6572" y="77438"/>
                      <a:pt x="9906" y="80105"/>
                    </a:cubicBezTo>
                    <a:cubicBezTo>
                      <a:pt x="27051" y="61151"/>
                      <a:pt x="41815" y="34576"/>
                      <a:pt x="53721" y="7715"/>
                    </a:cubicBezTo>
                    <a:cubicBezTo>
                      <a:pt x="53245" y="5144"/>
                      <a:pt x="52673" y="2572"/>
                      <a:pt x="52197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7" name="Vrije vorm: vorm 18976">
                <a:extLst>
                  <a:ext uri="{FF2B5EF4-FFF2-40B4-BE49-F238E27FC236}">
                    <a16:creationId xmlns:a16="http://schemas.microsoft.com/office/drawing/2014/main" id="{4976C02F-B1E1-E589-928B-D37667CBC20F}"/>
                  </a:ext>
                </a:extLst>
              </p:cNvPr>
              <p:cNvSpPr/>
              <p:nvPr/>
            </p:nvSpPr>
            <p:spPr>
              <a:xfrm>
                <a:off x="9215254" y="1144777"/>
                <a:ext cx="529113" cy="281082"/>
              </a:xfrm>
              <a:custGeom>
                <a:avLst/>
                <a:gdLst>
                  <a:gd name="connsiteX0" fmla="*/ 128968 w 529113"/>
                  <a:gd name="connsiteY0" fmla="*/ 149066 h 281082"/>
                  <a:gd name="connsiteX1" fmla="*/ 258223 w 529113"/>
                  <a:gd name="connsiteY1" fmla="*/ 135446 h 281082"/>
                  <a:gd name="connsiteX2" fmla="*/ 339376 w 529113"/>
                  <a:gd name="connsiteY2" fmla="*/ 34862 h 281082"/>
                  <a:gd name="connsiteX3" fmla="*/ 460248 w 529113"/>
                  <a:gd name="connsiteY3" fmla="*/ 60674 h 281082"/>
                  <a:gd name="connsiteX4" fmla="*/ 529114 w 529113"/>
                  <a:gd name="connsiteY4" fmla="*/ 6572 h 281082"/>
                  <a:gd name="connsiteX5" fmla="*/ 520160 w 529113"/>
                  <a:gd name="connsiteY5" fmla="*/ 0 h 281082"/>
                  <a:gd name="connsiteX6" fmla="*/ 451675 w 529113"/>
                  <a:gd name="connsiteY6" fmla="*/ 55721 h 281082"/>
                  <a:gd name="connsiteX7" fmla="*/ 333470 w 529113"/>
                  <a:gd name="connsiteY7" fmla="*/ 30480 h 281082"/>
                  <a:gd name="connsiteX8" fmla="*/ 254222 w 529113"/>
                  <a:gd name="connsiteY8" fmla="*/ 128492 h 281082"/>
                  <a:gd name="connsiteX9" fmla="*/ 127921 w 529113"/>
                  <a:gd name="connsiteY9" fmla="*/ 141637 h 281082"/>
                  <a:gd name="connsiteX10" fmla="*/ 103251 w 529113"/>
                  <a:gd name="connsiteY10" fmla="*/ 232601 h 281082"/>
                  <a:gd name="connsiteX11" fmla="*/ 0 w 529113"/>
                  <a:gd name="connsiteY11" fmla="*/ 271653 h 281082"/>
                  <a:gd name="connsiteX12" fmla="*/ 3334 w 529113"/>
                  <a:gd name="connsiteY12" fmla="*/ 281083 h 281082"/>
                  <a:gd name="connsiteX13" fmla="*/ 103727 w 529113"/>
                  <a:gd name="connsiteY13" fmla="*/ 242411 h 281082"/>
                  <a:gd name="connsiteX14" fmla="*/ 129064 w 529113"/>
                  <a:gd name="connsiteY14" fmla="*/ 149162 h 2810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29113" h="281082">
                    <a:moveTo>
                      <a:pt x="128968" y="149066"/>
                    </a:moveTo>
                    <a:cubicBezTo>
                      <a:pt x="177260" y="150686"/>
                      <a:pt x="222123" y="143923"/>
                      <a:pt x="258223" y="135446"/>
                    </a:cubicBezTo>
                    <a:cubicBezTo>
                      <a:pt x="298513" y="102584"/>
                      <a:pt x="341471" y="61055"/>
                      <a:pt x="339376" y="34862"/>
                    </a:cubicBezTo>
                    <a:cubicBezTo>
                      <a:pt x="373189" y="49054"/>
                      <a:pt x="419862" y="56579"/>
                      <a:pt x="460248" y="60674"/>
                    </a:cubicBezTo>
                    <a:cubicBezTo>
                      <a:pt x="493681" y="43910"/>
                      <a:pt x="522637" y="24670"/>
                      <a:pt x="529114" y="6572"/>
                    </a:cubicBezTo>
                    <a:cubicBezTo>
                      <a:pt x="526066" y="4382"/>
                      <a:pt x="522922" y="2191"/>
                      <a:pt x="520160" y="0"/>
                    </a:cubicBezTo>
                    <a:cubicBezTo>
                      <a:pt x="516160" y="18574"/>
                      <a:pt x="486251" y="38481"/>
                      <a:pt x="451675" y="55721"/>
                    </a:cubicBezTo>
                    <a:cubicBezTo>
                      <a:pt x="412147" y="51721"/>
                      <a:pt x="366522" y="44291"/>
                      <a:pt x="333470" y="30480"/>
                    </a:cubicBezTo>
                    <a:cubicBezTo>
                      <a:pt x="335566" y="56007"/>
                      <a:pt x="293560" y="96393"/>
                      <a:pt x="254222" y="128492"/>
                    </a:cubicBezTo>
                    <a:cubicBezTo>
                      <a:pt x="218884" y="136684"/>
                      <a:pt x="175070" y="143256"/>
                      <a:pt x="127921" y="141637"/>
                    </a:cubicBezTo>
                    <a:cubicBezTo>
                      <a:pt x="131635" y="165830"/>
                      <a:pt x="119443" y="200025"/>
                      <a:pt x="103251" y="232601"/>
                    </a:cubicBezTo>
                    <a:cubicBezTo>
                      <a:pt x="74295" y="247555"/>
                      <a:pt x="39243" y="262223"/>
                      <a:pt x="0" y="271653"/>
                    </a:cubicBezTo>
                    <a:cubicBezTo>
                      <a:pt x="1333" y="274511"/>
                      <a:pt x="2381" y="277749"/>
                      <a:pt x="3334" y="281083"/>
                    </a:cubicBezTo>
                    <a:cubicBezTo>
                      <a:pt x="41243" y="271367"/>
                      <a:pt x="75343" y="257080"/>
                      <a:pt x="103727" y="242411"/>
                    </a:cubicBezTo>
                    <a:cubicBezTo>
                      <a:pt x="120301" y="208979"/>
                      <a:pt x="132779" y="173927"/>
                      <a:pt x="129064" y="14916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8" name="Vrije vorm: vorm 18977">
                <a:extLst>
                  <a:ext uri="{FF2B5EF4-FFF2-40B4-BE49-F238E27FC236}">
                    <a16:creationId xmlns:a16="http://schemas.microsoft.com/office/drawing/2014/main" id="{1329C535-A34D-3799-C956-6A143EC0BEAD}"/>
                  </a:ext>
                </a:extLst>
              </p:cNvPr>
              <p:cNvSpPr/>
              <p:nvPr/>
            </p:nvSpPr>
            <p:spPr>
              <a:xfrm>
                <a:off x="9118099" y="1510061"/>
                <a:ext cx="100012" cy="124396"/>
              </a:xfrm>
              <a:custGeom>
                <a:avLst/>
                <a:gdLst>
                  <a:gd name="connsiteX0" fmla="*/ 91535 w 100012"/>
                  <a:gd name="connsiteY0" fmla="*/ 46101 h 124396"/>
                  <a:gd name="connsiteX1" fmla="*/ 100013 w 100012"/>
                  <a:gd name="connsiteY1" fmla="*/ 0 h 124396"/>
                  <a:gd name="connsiteX2" fmla="*/ 93726 w 100012"/>
                  <a:gd name="connsiteY2" fmla="*/ 31909 h 124396"/>
                  <a:gd name="connsiteX3" fmla="*/ 0 w 100012"/>
                  <a:gd name="connsiteY3" fmla="*/ 114014 h 124396"/>
                  <a:gd name="connsiteX4" fmla="*/ 8192 w 100012"/>
                  <a:gd name="connsiteY4" fmla="*/ 124396 h 124396"/>
                  <a:gd name="connsiteX5" fmla="*/ 91535 w 100012"/>
                  <a:gd name="connsiteY5" fmla="*/ 46006 h 124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0012" h="124396">
                    <a:moveTo>
                      <a:pt x="91535" y="46101"/>
                    </a:moveTo>
                    <a:cubicBezTo>
                      <a:pt x="94964" y="31242"/>
                      <a:pt x="97917" y="15526"/>
                      <a:pt x="100013" y="0"/>
                    </a:cubicBezTo>
                    <a:cubicBezTo>
                      <a:pt x="98203" y="10858"/>
                      <a:pt x="96012" y="21622"/>
                      <a:pt x="93726" y="31909"/>
                    </a:cubicBezTo>
                    <a:cubicBezTo>
                      <a:pt x="67151" y="65437"/>
                      <a:pt x="32861" y="101251"/>
                      <a:pt x="0" y="114014"/>
                    </a:cubicBezTo>
                    <a:cubicBezTo>
                      <a:pt x="2953" y="116967"/>
                      <a:pt x="5620" y="120587"/>
                      <a:pt x="8192" y="124396"/>
                    </a:cubicBezTo>
                    <a:cubicBezTo>
                      <a:pt x="37814" y="108109"/>
                      <a:pt x="67723" y="76200"/>
                      <a:pt x="91535" y="46006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79" name="Vrije vorm: vorm 18978">
                <a:extLst>
                  <a:ext uri="{FF2B5EF4-FFF2-40B4-BE49-F238E27FC236}">
                    <a16:creationId xmlns:a16="http://schemas.microsoft.com/office/drawing/2014/main" id="{56B4E05C-0D7D-61F5-FED1-4C4AB02AFF1B}"/>
                  </a:ext>
                </a:extLst>
              </p:cNvPr>
              <p:cNvSpPr/>
              <p:nvPr/>
            </p:nvSpPr>
            <p:spPr>
              <a:xfrm>
                <a:off x="9146007" y="1982501"/>
                <a:ext cx="11715" cy="48196"/>
              </a:xfrm>
              <a:custGeom>
                <a:avLst/>
                <a:gdLst>
                  <a:gd name="connsiteX0" fmla="*/ 11716 w 11715"/>
                  <a:gd name="connsiteY0" fmla="*/ 0 h 48196"/>
                  <a:gd name="connsiteX1" fmla="*/ 0 w 11715"/>
                  <a:gd name="connsiteY1" fmla="*/ 46292 h 48196"/>
                  <a:gd name="connsiteX2" fmla="*/ 1143 w 11715"/>
                  <a:gd name="connsiteY2" fmla="*/ 47054 h 48196"/>
                  <a:gd name="connsiteX3" fmla="*/ 3143 w 11715"/>
                  <a:gd name="connsiteY3" fmla="*/ 48197 h 48196"/>
                  <a:gd name="connsiteX4" fmla="*/ 11621 w 11715"/>
                  <a:gd name="connsiteY4" fmla="*/ 0 h 481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715" h="48196">
                    <a:moveTo>
                      <a:pt x="11716" y="0"/>
                    </a:moveTo>
                    <a:cubicBezTo>
                      <a:pt x="8763" y="16669"/>
                      <a:pt x="4953" y="32575"/>
                      <a:pt x="0" y="46292"/>
                    </a:cubicBezTo>
                    <a:cubicBezTo>
                      <a:pt x="381" y="46577"/>
                      <a:pt x="762" y="46768"/>
                      <a:pt x="1143" y="47054"/>
                    </a:cubicBezTo>
                    <a:cubicBezTo>
                      <a:pt x="1810" y="47435"/>
                      <a:pt x="2477" y="47816"/>
                      <a:pt x="3143" y="48197"/>
                    </a:cubicBezTo>
                    <a:cubicBezTo>
                      <a:pt x="6858" y="32956"/>
                      <a:pt x="9620" y="16669"/>
                      <a:pt x="11621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0" name="Vrije vorm: vorm 18979">
                <a:extLst>
                  <a:ext uri="{FF2B5EF4-FFF2-40B4-BE49-F238E27FC236}">
                    <a16:creationId xmlns:a16="http://schemas.microsoft.com/office/drawing/2014/main" id="{25AB6FA4-587B-7C09-6B97-D0021892BDB9}"/>
                  </a:ext>
                </a:extLst>
              </p:cNvPr>
              <p:cNvSpPr/>
              <p:nvPr/>
            </p:nvSpPr>
            <p:spPr>
              <a:xfrm>
                <a:off x="10222808" y="1382998"/>
                <a:ext cx="72580" cy="27146"/>
              </a:xfrm>
              <a:custGeom>
                <a:avLst/>
                <a:gdLst>
                  <a:gd name="connsiteX0" fmla="*/ 0 w 72580"/>
                  <a:gd name="connsiteY0" fmla="*/ 0 h 27146"/>
                  <a:gd name="connsiteX1" fmla="*/ 72390 w 72580"/>
                  <a:gd name="connsiteY1" fmla="*/ 27146 h 27146"/>
                  <a:gd name="connsiteX2" fmla="*/ 72580 w 72580"/>
                  <a:gd name="connsiteY2" fmla="*/ 23336 h 27146"/>
                  <a:gd name="connsiteX3" fmla="*/ 0 w 72580"/>
                  <a:gd name="connsiteY3" fmla="*/ 0 h 27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580" h="27146">
                    <a:moveTo>
                      <a:pt x="0" y="0"/>
                    </a:moveTo>
                    <a:cubicBezTo>
                      <a:pt x="21622" y="10001"/>
                      <a:pt x="45910" y="19526"/>
                      <a:pt x="72390" y="27146"/>
                    </a:cubicBezTo>
                    <a:cubicBezTo>
                      <a:pt x="72390" y="25813"/>
                      <a:pt x="72485" y="24575"/>
                      <a:pt x="72580" y="23336"/>
                    </a:cubicBezTo>
                    <a:cubicBezTo>
                      <a:pt x="46482" y="17335"/>
                      <a:pt x="22098" y="9049"/>
                      <a:pt x="0" y="0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1" name="Vrije vorm: vorm 18980">
                <a:extLst>
                  <a:ext uri="{FF2B5EF4-FFF2-40B4-BE49-F238E27FC236}">
                    <a16:creationId xmlns:a16="http://schemas.microsoft.com/office/drawing/2014/main" id="{8CF81E8A-FA2E-C8F3-990A-1AABD949CB9B}"/>
                  </a:ext>
                </a:extLst>
              </p:cNvPr>
              <p:cNvSpPr/>
              <p:nvPr/>
            </p:nvSpPr>
            <p:spPr>
              <a:xfrm>
                <a:off x="9839903" y="1171924"/>
                <a:ext cx="117062" cy="32004"/>
              </a:xfrm>
              <a:custGeom>
                <a:avLst/>
                <a:gdLst>
                  <a:gd name="connsiteX0" fmla="*/ 117062 w 117062"/>
                  <a:gd name="connsiteY0" fmla="*/ 10478 h 32004"/>
                  <a:gd name="connsiteX1" fmla="*/ 109919 w 117062"/>
                  <a:gd name="connsiteY1" fmla="*/ 0 h 32004"/>
                  <a:gd name="connsiteX2" fmla="*/ 0 w 117062"/>
                  <a:gd name="connsiteY2" fmla="*/ 27146 h 32004"/>
                  <a:gd name="connsiteX3" fmla="*/ 12002 w 117062"/>
                  <a:gd name="connsiteY3" fmla="*/ 32004 h 32004"/>
                  <a:gd name="connsiteX4" fmla="*/ 117062 w 117062"/>
                  <a:gd name="connsiteY4" fmla="*/ 10478 h 320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7062" h="32004">
                    <a:moveTo>
                      <a:pt x="117062" y="10478"/>
                    </a:moveTo>
                    <a:cubicBezTo>
                      <a:pt x="114395" y="6858"/>
                      <a:pt x="111919" y="3429"/>
                      <a:pt x="109919" y="0"/>
                    </a:cubicBezTo>
                    <a:cubicBezTo>
                      <a:pt x="100679" y="13907"/>
                      <a:pt x="48673" y="22289"/>
                      <a:pt x="0" y="27146"/>
                    </a:cubicBezTo>
                    <a:cubicBezTo>
                      <a:pt x="4000" y="28766"/>
                      <a:pt x="8096" y="30385"/>
                      <a:pt x="12002" y="32004"/>
                    </a:cubicBezTo>
                    <a:cubicBezTo>
                      <a:pt x="53912" y="27813"/>
                      <a:pt x="98298" y="21050"/>
                      <a:pt x="117062" y="10478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2" name="Vrije vorm: vorm 18981">
                <a:extLst>
                  <a:ext uri="{FF2B5EF4-FFF2-40B4-BE49-F238E27FC236}">
                    <a16:creationId xmlns:a16="http://schemas.microsoft.com/office/drawing/2014/main" id="{A32DDFE9-66B8-E26E-F763-956C21C63F92}"/>
                  </a:ext>
                </a:extLst>
              </p:cNvPr>
              <p:cNvSpPr/>
              <p:nvPr/>
            </p:nvSpPr>
            <p:spPr>
              <a:xfrm>
                <a:off x="10030975" y="1248219"/>
                <a:ext cx="97155" cy="11792"/>
              </a:xfrm>
              <a:custGeom>
                <a:avLst/>
                <a:gdLst>
                  <a:gd name="connsiteX0" fmla="*/ 97060 w 97155"/>
                  <a:gd name="connsiteY0" fmla="*/ 10954 h 11792"/>
                  <a:gd name="connsiteX1" fmla="*/ 93440 w 97155"/>
                  <a:gd name="connsiteY1" fmla="*/ 0 h 11792"/>
                  <a:gd name="connsiteX2" fmla="*/ 0 w 97155"/>
                  <a:gd name="connsiteY2" fmla="*/ 0 h 11792"/>
                  <a:gd name="connsiteX3" fmla="*/ 4381 w 97155"/>
                  <a:gd name="connsiteY3" fmla="*/ 3905 h 11792"/>
                  <a:gd name="connsiteX4" fmla="*/ 97155 w 97155"/>
                  <a:gd name="connsiteY4" fmla="*/ 10858 h 117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7155" h="11792">
                    <a:moveTo>
                      <a:pt x="97060" y="10954"/>
                    </a:moveTo>
                    <a:cubicBezTo>
                      <a:pt x="95631" y="7144"/>
                      <a:pt x="94393" y="3429"/>
                      <a:pt x="93440" y="0"/>
                    </a:cubicBezTo>
                    <a:cubicBezTo>
                      <a:pt x="82296" y="9334"/>
                      <a:pt x="41910" y="6286"/>
                      <a:pt x="0" y="0"/>
                    </a:cubicBezTo>
                    <a:cubicBezTo>
                      <a:pt x="1429" y="1333"/>
                      <a:pt x="2857" y="2667"/>
                      <a:pt x="4381" y="3905"/>
                    </a:cubicBezTo>
                    <a:cubicBezTo>
                      <a:pt x="39719" y="9620"/>
                      <a:pt x="76010" y="13716"/>
                      <a:pt x="97155" y="10858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3" name="Vrije vorm: vorm 18982">
                <a:extLst>
                  <a:ext uri="{FF2B5EF4-FFF2-40B4-BE49-F238E27FC236}">
                    <a16:creationId xmlns:a16="http://schemas.microsoft.com/office/drawing/2014/main" id="{EF6B7BF0-E239-4DD0-8ABA-10AD5DED7E31}"/>
                  </a:ext>
                </a:extLst>
              </p:cNvPr>
              <p:cNvSpPr/>
              <p:nvPr/>
            </p:nvSpPr>
            <p:spPr>
              <a:xfrm>
                <a:off x="10374351" y="1561591"/>
                <a:ext cx="20383" cy="63150"/>
              </a:xfrm>
              <a:custGeom>
                <a:avLst/>
                <a:gdLst>
                  <a:gd name="connsiteX0" fmla="*/ 0 w 20383"/>
                  <a:gd name="connsiteY0" fmla="*/ 63151 h 63150"/>
                  <a:gd name="connsiteX1" fmla="*/ 20384 w 20383"/>
                  <a:gd name="connsiteY1" fmla="*/ 4001 h 63150"/>
                  <a:gd name="connsiteX2" fmla="*/ 13430 w 20383"/>
                  <a:gd name="connsiteY2" fmla="*/ 0 h 63150"/>
                  <a:gd name="connsiteX3" fmla="*/ 0 w 20383"/>
                  <a:gd name="connsiteY3" fmla="*/ 63055 h 63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383" h="63150">
                    <a:moveTo>
                      <a:pt x="0" y="63151"/>
                    </a:moveTo>
                    <a:cubicBezTo>
                      <a:pt x="3524" y="39053"/>
                      <a:pt x="9811" y="17431"/>
                      <a:pt x="20384" y="4001"/>
                    </a:cubicBezTo>
                    <a:cubicBezTo>
                      <a:pt x="18002" y="2762"/>
                      <a:pt x="15812" y="1333"/>
                      <a:pt x="13430" y="0"/>
                    </a:cubicBezTo>
                    <a:cubicBezTo>
                      <a:pt x="6096" y="17240"/>
                      <a:pt x="2000" y="39529"/>
                      <a:pt x="0" y="63055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4" name="Vrije vorm: vorm 18983">
                <a:extLst>
                  <a:ext uri="{FF2B5EF4-FFF2-40B4-BE49-F238E27FC236}">
                    <a16:creationId xmlns:a16="http://schemas.microsoft.com/office/drawing/2014/main" id="{6F06B4AA-C613-1A4A-C3AB-8BC03A543D88}"/>
                  </a:ext>
                </a:extLst>
              </p:cNvPr>
              <p:cNvSpPr/>
              <p:nvPr/>
            </p:nvSpPr>
            <p:spPr>
              <a:xfrm>
                <a:off x="10330060" y="1961451"/>
                <a:ext cx="92583" cy="114776"/>
              </a:xfrm>
              <a:custGeom>
                <a:avLst/>
                <a:gdLst>
                  <a:gd name="connsiteX0" fmla="*/ 7049 w 92583"/>
                  <a:gd name="connsiteY0" fmla="*/ 71056 h 114776"/>
                  <a:gd name="connsiteX1" fmla="*/ 0 w 92583"/>
                  <a:gd name="connsiteY1" fmla="*/ 114776 h 114776"/>
                  <a:gd name="connsiteX2" fmla="*/ 5429 w 92583"/>
                  <a:gd name="connsiteY2" fmla="*/ 82582 h 114776"/>
                  <a:gd name="connsiteX3" fmla="*/ 92583 w 92583"/>
                  <a:gd name="connsiteY3" fmla="*/ 9144 h 114776"/>
                  <a:gd name="connsiteX4" fmla="*/ 86011 w 92583"/>
                  <a:gd name="connsiteY4" fmla="*/ 0 h 114776"/>
                  <a:gd name="connsiteX5" fmla="*/ 7049 w 92583"/>
                  <a:gd name="connsiteY5" fmla="*/ 71152 h 1147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2583" h="114776">
                    <a:moveTo>
                      <a:pt x="7049" y="71056"/>
                    </a:moveTo>
                    <a:cubicBezTo>
                      <a:pt x="4477" y="84773"/>
                      <a:pt x="2000" y="99631"/>
                      <a:pt x="0" y="114776"/>
                    </a:cubicBezTo>
                    <a:cubicBezTo>
                      <a:pt x="1619" y="103632"/>
                      <a:pt x="3524" y="92773"/>
                      <a:pt x="5429" y="82582"/>
                    </a:cubicBezTo>
                    <a:cubicBezTo>
                      <a:pt x="32004" y="49816"/>
                      <a:pt x="64199" y="17240"/>
                      <a:pt x="92583" y="9144"/>
                    </a:cubicBezTo>
                    <a:cubicBezTo>
                      <a:pt x="90297" y="6287"/>
                      <a:pt x="88106" y="3239"/>
                      <a:pt x="86011" y="0"/>
                    </a:cubicBezTo>
                    <a:cubicBezTo>
                      <a:pt x="59627" y="12097"/>
                      <a:pt x="31052" y="41434"/>
                      <a:pt x="7049" y="7115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5" name="Vrije vorm: vorm 18984">
                <a:extLst>
                  <a:ext uri="{FF2B5EF4-FFF2-40B4-BE49-F238E27FC236}">
                    <a16:creationId xmlns:a16="http://schemas.microsoft.com/office/drawing/2014/main" id="{FA8DDD74-5389-8450-CF89-733E04546286}"/>
                  </a:ext>
                </a:extLst>
              </p:cNvPr>
              <p:cNvSpPr/>
              <p:nvPr/>
            </p:nvSpPr>
            <p:spPr>
              <a:xfrm>
                <a:off x="9416327" y="2340639"/>
                <a:ext cx="110394" cy="10860"/>
              </a:xfrm>
              <a:custGeom>
                <a:avLst/>
                <a:gdLst>
                  <a:gd name="connsiteX0" fmla="*/ 3810 w 110394"/>
                  <a:gd name="connsiteY0" fmla="*/ 2 h 10860"/>
                  <a:gd name="connsiteX1" fmla="*/ 0 w 110394"/>
                  <a:gd name="connsiteY1" fmla="*/ 5717 h 10860"/>
                  <a:gd name="connsiteX2" fmla="*/ 110395 w 110394"/>
                  <a:gd name="connsiteY2" fmla="*/ 10861 h 10860"/>
                  <a:gd name="connsiteX3" fmla="*/ 105537 w 110394"/>
                  <a:gd name="connsiteY3" fmla="*/ 6765 h 10860"/>
                  <a:gd name="connsiteX4" fmla="*/ 3810 w 110394"/>
                  <a:gd name="connsiteY4" fmla="*/ 2 h 1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394" h="10860">
                    <a:moveTo>
                      <a:pt x="3810" y="2"/>
                    </a:moveTo>
                    <a:cubicBezTo>
                      <a:pt x="3238" y="2479"/>
                      <a:pt x="2000" y="4384"/>
                      <a:pt x="0" y="5717"/>
                    </a:cubicBezTo>
                    <a:cubicBezTo>
                      <a:pt x="37243" y="4098"/>
                      <a:pt x="76105" y="6765"/>
                      <a:pt x="110395" y="10861"/>
                    </a:cubicBezTo>
                    <a:cubicBezTo>
                      <a:pt x="108775" y="9527"/>
                      <a:pt x="107156" y="8194"/>
                      <a:pt x="105537" y="6765"/>
                    </a:cubicBezTo>
                    <a:cubicBezTo>
                      <a:pt x="74485" y="2765"/>
                      <a:pt x="38957" y="-93"/>
                      <a:pt x="3810" y="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6" name="Vrije vorm: vorm 18985">
                <a:extLst>
                  <a:ext uri="{FF2B5EF4-FFF2-40B4-BE49-F238E27FC236}">
                    <a16:creationId xmlns:a16="http://schemas.microsoft.com/office/drawing/2014/main" id="{1692EE23-7CF4-16B4-6B2A-FCF6E5B2E941}"/>
                  </a:ext>
                </a:extLst>
              </p:cNvPr>
              <p:cNvSpPr/>
              <p:nvPr/>
            </p:nvSpPr>
            <p:spPr>
              <a:xfrm>
                <a:off x="10295065" y="1410144"/>
                <a:ext cx="3276" cy="14858"/>
              </a:xfrm>
              <a:custGeom>
                <a:avLst/>
                <a:gdLst>
                  <a:gd name="connsiteX0" fmla="*/ 228 w 3276"/>
                  <a:gd name="connsiteY0" fmla="*/ 14859 h 14858"/>
                  <a:gd name="connsiteX1" fmla="*/ 3276 w 3276"/>
                  <a:gd name="connsiteY1" fmla="*/ 857 h 14858"/>
                  <a:gd name="connsiteX2" fmla="*/ 133 w 3276"/>
                  <a:gd name="connsiteY2" fmla="*/ 0 h 14858"/>
                  <a:gd name="connsiteX3" fmla="*/ 228 w 3276"/>
                  <a:gd name="connsiteY3" fmla="*/ 14764 h 148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76" h="14858">
                    <a:moveTo>
                      <a:pt x="228" y="14859"/>
                    </a:moveTo>
                    <a:cubicBezTo>
                      <a:pt x="800" y="9811"/>
                      <a:pt x="1847" y="5143"/>
                      <a:pt x="3276" y="857"/>
                    </a:cubicBezTo>
                    <a:cubicBezTo>
                      <a:pt x="2228" y="571"/>
                      <a:pt x="1181" y="381"/>
                      <a:pt x="133" y="0"/>
                    </a:cubicBezTo>
                    <a:cubicBezTo>
                      <a:pt x="-58" y="4763"/>
                      <a:pt x="-58" y="9620"/>
                      <a:pt x="228" y="14764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7" name="Vrije vorm: vorm 18986">
                <a:extLst>
                  <a:ext uri="{FF2B5EF4-FFF2-40B4-BE49-F238E27FC236}">
                    <a16:creationId xmlns:a16="http://schemas.microsoft.com/office/drawing/2014/main" id="{AFE55DBF-BC93-57D8-A730-3C9F83DE870B}"/>
                  </a:ext>
                </a:extLst>
              </p:cNvPr>
              <p:cNvSpPr/>
              <p:nvPr/>
            </p:nvSpPr>
            <p:spPr>
              <a:xfrm>
                <a:off x="10388448" y="1785048"/>
                <a:ext cx="54483" cy="80771"/>
              </a:xfrm>
              <a:custGeom>
                <a:avLst/>
                <a:gdLst>
                  <a:gd name="connsiteX0" fmla="*/ 1334 w 54483"/>
                  <a:gd name="connsiteY0" fmla="*/ 80677 h 80771"/>
                  <a:gd name="connsiteX1" fmla="*/ 54483 w 54483"/>
                  <a:gd name="connsiteY1" fmla="*/ 6763 h 80771"/>
                  <a:gd name="connsiteX2" fmla="*/ 46101 w 54483"/>
                  <a:gd name="connsiteY2" fmla="*/ 0 h 80771"/>
                  <a:gd name="connsiteX3" fmla="*/ 0 w 54483"/>
                  <a:gd name="connsiteY3" fmla="*/ 74486 h 80771"/>
                  <a:gd name="connsiteX4" fmla="*/ 1334 w 54483"/>
                  <a:gd name="connsiteY4" fmla="*/ 80772 h 80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483" h="80771">
                    <a:moveTo>
                      <a:pt x="1334" y="80677"/>
                    </a:moveTo>
                    <a:cubicBezTo>
                      <a:pt x="16002" y="48958"/>
                      <a:pt x="34099" y="19336"/>
                      <a:pt x="54483" y="6763"/>
                    </a:cubicBezTo>
                    <a:cubicBezTo>
                      <a:pt x="51626" y="4763"/>
                      <a:pt x="48863" y="2381"/>
                      <a:pt x="46101" y="0"/>
                    </a:cubicBezTo>
                    <a:cubicBezTo>
                      <a:pt x="28385" y="17145"/>
                      <a:pt x="12668" y="45339"/>
                      <a:pt x="0" y="74486"/>
                    </a:cubicBezTo>
                    <a:cubicBezTo>
                      <a:pt x="381" y="76581"/>
                      <a:pt x="857" y="78676"/>
                      <a:pt x="1334" y="80772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8" name="Vrije vorm: vorm 18987">
                <a:extLst>
                  <a:ext uri="{FF2B5EF4-FFF2-40B4-BE49-F238E27FC236}">
                    <a16:creationId xmlns:a16="http://schemas.microsoft.com/office/drawing/2014/main" id="{6005FBF4-E098-E643-5DE9-A3FC254D0E26}"/>
                  </a:ext>
                </a:extLst>
              </p:cNvPr>
              <p:cNvSpPr/>
              <p:nvPr/>
            </p:nvSpPr>
            <p:spPr>
              <a:xfrm>
                <a:off x="9794704" y="2169953"/>
                <a:ext cx="530593" cy="279749"/>
              </a:xfrm>
              <a:custGeom>
                <a:avLst/>
                <a:gdLst>
                  <a:gd name="connsiteX0" fmla="*/ 401530 w 530593"/>
                  <a:gd name="connsiteY0" fmla="*/ 132112 h 279749"/>
                  <a:gd name="connsiteX1" fmla="*/ 262941 w 530593"/>
                  <a:gd name="connsiteY1" fmla="*/ 154781 h 279749"/>
                  <a:gd name="connsiteX2" fmla="*/ 191503 w 530593"/>
                  <a:gd name="connsiteY2" fmla="*/ 245459 h 279749"/>
                  <a:gd name="connsiteX3" fmla="*/ 69965 w 530593"/>
                  <a:gd name="connsiteY3" fmla="*/ 220885 h 279749"/>
                  <a:gd name="connsiteX4" fmla="*/ 51 w 530593"/>
                  <a:gd name="connsiteY4" fmla="*/ 273463 h 279749"/>
                  <a:gd name="connsiteX5" fmla="*/ 10624 w 530593"/>
                  <a:gd name="connsiteY5" fmla="*/ 279749 h 279749"/>
                  <a:gd name="connsiteX6" fmla="*/ 78251 w 530593"/>
                  <a:gd name="connsiteY6" fmla="*/ 225266 h 279749"/>
                  <a:gd name="connsiteX7" fmla="*/ 197218 w 530593"/>
                  <a:gd name="connsiteY7" fmla="*/ 249365 h 279749"/>
                  <a:gd name="connsiteX8" fmla="*/ 267132 w 530593"/>
                  <a:gd name="connsiteY8" fmla="*/ 160496 h 279749"/>
                  <a:gd name="connsiteX9" fmla="*/ 402768 w 530593"/>
                  <a:gd name="connsiteY9" fmla="*/ 138208 h 279749"/>
                  <a:gd name="connsiteX10" fmla="*/ 431915 w 530593"/>
                  <a:gd name="connsiteY10" fmla="*/ 52102 h 279749"/>
                  <a:gd name="connsiteX11" fmla="*/ 530593 w 530593"/>
                  <a:gd name="connsiteY11" fmla="*/ 8192 h 279749"/>
                  <a:gd name="connsiteX12" fmla="*/ 529927 w 530593"/>
                  <a:gd name="connsiteY12" fmla="*/ 0 h 279749"/>
                  <a:gd name="connsiteX13" fmla="*/ 431152 w 530593"/>
                  <a:gd name="connsiteY13" fmla="*/ 44196 h 279749"/>
                  <a:gd name="connsiteX14" fmla="*/ 401339 w 530593"/>
                  <a:gd name="connsiteY14" fmla="*/ 132017 h 279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530593" h="279749">
                    <a:moveTo>
                      <a:pt x="401530" y="132112"/>
                    </a:moveTo>
                    <a:cubicBezTo>
                      <a:pt x="365049" y="130683"/>
                      <a:pt x="312661" y="142589"/>
                      <a:pt x="262941" y="154781"/>
                    </a:cubicBezTo>
                    <a:cubicBezTo>
                      <a:pt x="220269" y="190310"/>
                      <a:pt x="178264" y="231267"/>
                      <a:pt x="191503" y="245459"/>
                    </a:cubicBezTo>
                    <a:cubicBezTo>
                      <a:pt x="151117" y="233172"/>
                      <a:pt x="107398" y="225552"/>
                      <a:pt x="69965" y="220885"/>
                    </a:cubicBezTo>
                    <a:cubicBezTo>
                      <a:pt x="31388" y="239363"/>
                      <a:pt x="-1473" y="259366"/>
                      <a:pt x="51" y="273463"/>
                    </a:cubicBezTo>
                    <a:cubicBezTo>
                      <a:pt x="3575" y="275558"/>
                      <a:pt x="7195" y="277559"/>
                      <a:pt x="10624" y="279749"/>
                    </a:cubicBezTo>
                    <a:cubicBezTo>
                      <a:pt x="3575" y="265843"/>
                      <a:pt x="37675" y="244697"/>
                      <a:pt x="78251" y="225266"/>
                    </a:cubicBezTo>
                    <a:cubicBezTo>
                      <a:pt x="114923" y="229838"/>
                      <a:pt x="157690" y="237363"/>
                      <a:pt x="197218" y="249365"/>
                    </a:cubicBezTo>
                    <a:cubicBezTo>
                      <a:pt x="184265" y="235458"/>
                      <a:pt x="225317" y="195358"/>
                      <a:pt x="267132" y="160496"/>
                    </a:cubicBezTo>
                    <a:cubicBezTo>
                      <a:pt x="315709" y="148590"/>
                      <a:pt x="367049" y="136874"/>
                      <a:pt x="402768" y="138208"/>
                    </a:cubicBezTo>
                    <a:cubicBezTo>
                      <a:pt x="407340" y="111633"/>
                      <a:pt x="418865" y="80867"/>
                      <a:pt x="431915" y="52102"/>
                    </a:cubicBezTo>
                    <a:cubicBezTo>
                      <a:pt x="467252" y="32576"/>
                      <a:pt x="502590" y="14859"/>
                      <a:pt x="530593" y="8192"/>
                    </a:cubicBezTo>
                    <a:cubicBezTo>
                      <a:pt x="530308" y="5620"/>
                      <a:pt x="530117" y="2762"/>
                      <a:pt x="529927" y="0"/>
                    </a:cubicBezTo>
                    <a:cubicBezTo>
                      <a:pt x="501637" y="7144"/>
                      <a:pt x="466395" y="24765"/>
                      <a:pt x="431152" y="44196"/>
                    </a:cubicBezTo>
                    <a:cubicBezTo>
                      <a:pt x="417817" y="73533"/>
                      <a:pt x="406007" y="104965"/>
                      <a:pt x="401339" y="13201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89" name="Vrije vorm: vorm 18988">
                <a:extLst>
                  <a:ext uri="{FF2B5EF4-FFF2-40B4-BE49-F238E27FC236}">
                    <a16:creationId xmlns:a16="http://schemas.microsoft.com/office/drawing/2014/main" id="{4063B66D-3DAB-C549-BB7C-E14E13E5DC8D}"/>
                  </a:ext>
                </a:extLst>
              </p:cNvPr>
              <p:cNvSpPr/>
              <p:nvPr/>
            </p:nvSpPr>
            <p:spPr>
              <a:xfrm>
                <a:off x="9590920" y="2393124"/>
                <a:ext cx="110108" cy="29527"/>
              </a:xfrm>
              <a:custGeom>
                <a:avLst/>
                <a:gdLst>
                  <a:gd name="connsiteX0" fmla="*/ 1714 w 110108"/>
                  <a:gd name="connsiteY0" fmla="*/ 20955 h 29527"/>
                  <a:gd name="connsiteX1" fmla="*/ 0 w 110108"/>
                  <a:gd name="connsiteY1" fmla="*/ 29528 h 29527"/>
                  <a:gd name="connsiteX2" fmla="*/ 110109 w 110108"/>
                  <a:gd name="connsiteY2" fmla="*/ 4572 h 29527"/>
                  <a:gd name="connsiteX3" fmla="*/ 99727 w 110108"/>
                  <a:gd name="connsiteY3" fmla="*/ 0 h 29527"/>
                  <a:gd name="connsiteX4" fmla="*/ 1810 w 110108"/>
                  <a:gd name="connsiteY4" fmla="*/ 20955 h 295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108" h="29527">
                    <a:moveTo>
                      <a:pt x="1714" y="20955"/>
                    </a:moveTo>
                    <a:cubicBezTo>
                      <a:pt x="2381" y="24384"/>
                      <a:pt x="1905" y="27242"/>
                      <a:pt x="0" y="29528"/>
                    </a:cubicBezTo>
                    <a:cubicBezTo>
                      <a:pt x="36195" y="17717"/>
                      <a:pt x="75438" y="9811"/>
                      <a:pt x="110109" y="4572"/>
                    </a:cubicBezTo>
                    <a:cubicBezTo>
                      <a:pt x="106680" y="3048"/>
                      <a:pt x="103060" y="1429"/>
                      <a:pt x="99727" y="0"/>
                    </a:cubicBezTo>
                    <a:cubicBezTo>
                      <a:pt x="68961" y="4572"/>
                      <a:pt x="34671" y="11335"/>
                      <a:pt x="1810" y="20955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990" name="Vrije vorm: vorm 18989">
                <a:extLst>
                  <a:ext uri="{FF2B5EF4-FFF2-40B4-BE49-F238E27FC236}">
                    <a16:creationId xmlns:a16="http://schemas.microsoft.com/office/drawing/2014/main" id="{F3370626-1016-038D-A376-7AD7858714A5}"/>
                  </a:ext>
                </a:extLst>
              </p:cNvPr>
              <p:cNvSpPr/>
              <p:nvPr/>
            </p:nvSpPr>
            <p:spPr>
              <a:xfrm>
                <a:off x="9107526" y="1151636"/>
                <a:ext cx="1327022" cy="1292351"/>
              </a:xfrm>
              <a:custGeom>
                <a:avLst/>
                <a:gdLst>
                  <a:gd name="connsiteX0" fmla="*/ 1262634 w 1327022"/>
                  <a:gd name="connsiteY0" fmla="*/ 537020 h 1292351"/>
                  <a:gd name="connsiteX1" fmla="*/ 1266825 w 1327022"/>
                  <a:gd name="connsiteY1" fmla="*/ 473202 h 1292351"/>
                  <a:gd name="connsiteX2" fmla="*/ 1280255 w 1327022"/>
                  <a:gd name="connsiteY2" fmla="*/ 410147 h 1292351"/>
                  <a:gd name="connsiteX3" fmla="*/ 1195578 w 1327022"/>
                  <a:gd name="connsiteY3" fmla="*/ 350425 h 1292351"/>
                  <a:gd name="connsiteX4" fmla="*/ 1187768 w 1327022"/>
                  <a:gd name="connsiteY4" fmla="*/ 273463 h 1292351"/>
                  <a:gd name="connsiteX5" fmla="*/ 1187672 w 1327022"/>
                  <a:gd name="connsiteY5" fmla="*/ 258699 h 1292351"/>
                  <a:gd name="connsiteX6" fmla="*/ 1115282 w 1327022"/>
                  <a:gd name="connsiteY6" fmla="*/ 231553 h 1292351"/>
                  <a:gd name="connsiteX7" fmla="*/ 1082802 w 1327022"/>
                  <a:gd name="connsiteY7" fmla="*/ 217075 h 1292351"/>
                  <a:gd name="connsiteX8" fmla="*/ 1020509 w 1327022"/>
                  <a:gd name="connsiteY8" fmla="*/ 107632 h 1292351"/>
                  <a:gd name="connsiteX9" fmla="*/ 927735 w 1327022"/>
                  <a:gd name="connsiteY9" fmla="*/ 100679 h 1292351"/>
                  <a:gd name="connsiteX10" fmla="*/ 923353 w 1327022"/>
                  <a:gd name="connsiteY10" fmla="*/ 96774 h 1292351"/>
                  <a:gd name="connsiteX11" fmla="*/ 911161 w 1327022"/>
                  <a:gd name="connsiteY11" fmla="*/ 94869 h 1292351"/>
                  <a:gd name="connsiteX12" fmla="*/ 849440 w 1327022"/>
                  <a:gd name="connsiteY12" fmla="*/ 31052 h 1292351"/>
                  <a:gd name="connsiteX13" fmla="*/ 744379 w 1327022"/>
                  <a:gd name="connsiteY13" fmla="*/ 52578 h 1292351"/>
                  <a:gd name="connsiteX14" fmla="*/ 732377 w 1327022"/>
                  <a:gd name="connsiteY14" fmla="*/ 47720 h 1292351"/>
                  <a:gd name="connsiteX15" fmla="*/ 731901 w 1327022"/>
                  <a:gd name="connsiteY15" fmla="*/ 47720 h 1292351"/>
                  <a:gd name="connsiteX16" fmla="*/ 636746 w 1327022"/>
                  <a:gd name="connsiteY16" fmla="*/ 0 h 1292351"/>
                  <a:gd name="connsiteX17" fmla="*/ 567880 w 1327022"/>
                  <a:gd name="connsiteY17" fmla="*/ 54102 h 1292351"/>
                  <a:gd name="connsiteX18" fmla="*/ 447008 w 1327022"/>
                  <a:gd name="connsiteY18" fmla="*/ 28289 h 1292351"/>
                  <a:gd name="connsiteX19" fmla="*/ 365855 w 1327022"/>
                  <a:gd name="connsiteY19" fmla="*/ 128873 h 1292351"/>
                  <a:gd name="connsiteX20" fmla="*/ 236601 w 1327022"/>
                  <a:gd name="connsiteY20" fmla="*/ 142494 h 1292351"/>
                  <a:gd name="connsiteX21" fmla="*/ 211264 w 1327022"/>
                  <a:gd name="connsiteY21" fmla="*/ 235744 h 1292351"/>
                  <a:gd name="connsiteX22" fmla="*/ 110871 w 1327022"/>
                  <a:gd name="connsiteY22" fmla="*/ 274415 h 1292351"/>
                  <a:gd name="connsiteX23" fmla="*/ 110395 w 1327022"/>
                  <a:gd name="connsiteY23" fmla="*/ 358711 h 1292351"/>
                  <a:gd name="connsiteX24" fmla="*/ 101917 w 1327022"/>
                  <a:gd name="connsiteY24" fmla="*/ 404812 h 1292351"/>
                  <a:gd name="connsiteX25" fmla="*/ 18574 w 1327022"/>
                  <a:gd name="connsiteY25" fmla="*/ 483203 h 1292351"/>
                  <a:gd name="connsiteX26" fmla="*/ 47434 w 1327022"/>
                  <a:gd name="connsiteY26" fmla="*/ 567404 h 1292351"/>
                  <a:gd name="connsiteX27" fmla="*/ 42291 w 1327022"/>
                  <a:gd name="connsiteY27" fmla="*/ 578453 h 1292351"/>
                  <a:gd name="connsiteX28" fmla="*/ 43815 w 1327022"/>
                  <a:gd name="connsiteY28" fmla="*/ 586169 h 1292351"/>
                  <a:gd name="connsiteX29" fmla="*/ 0 w 1327022"/>
                  <a:gd name="connsiteY29" fmla="*/ 658559 h 1292351"/>
                  <a:gd name="connsiteX30" fmla="*/ 58483 w 1327022"/>
                  <a:gd name="connsiteY30" fmla="*/ 744760 h 1292351"/>
                  <a:gd name="connsiteX31" fmla="*/ 50101 w 1327022"/>
                  <a:gd name="connsiteY31" fmla="*/ 831342 h 1292351"/>
                  <a:gd name="connsiteX32" fmla="*/ 41624 w 1327022"/>
                  <a:gd name="connsiteY32" fmla="*/ 879539 h 1292351"/>
                  <a:gd name="connsiteX33" fmla="*/ 124587 w 1327022"/>
                  <a:gd name="connsiteY33" fmla="*/ 944975 h 1292351"/>
                  <a:gd name="connsiteX34" fmla="*/ 133731 w 1327022"/>
                  <a:gd name="connsiteY34" fmla="*/ 1035939 h 1292351"/>
                  <a:gd name="connsiteX35" fmla="*/ 260604 w 1327022"/>
                  <a:gd name="connsiteY35" fmla="*/ 1091470 h 1292351"/>
                  <a:gd name="connsiteX36" fmla="*/ 312610 w 1327022"/>
                  <a:gd name="connsiteY36" fmla="*/ 1189577 h 1292351"/>
                  <a:gd name="connsiteX37" fmla="*/ 414338 w 1327022"/>
                  <a:gd name="connsiteY37" fmla="*/ 1196340 h 1292351"/>
                  <a:gd name="connsiteX38" fmla="*/ 419195 w 1327022"/>
                  <a:gd name="connsiteY38" fmla="*/ 1200436 h 1292351"/>
                  <a:gd name="connsiteX39" fmla="*/ 429863 w 1327022"/>
                  <a:gd name="connsiteY39" fmla="*/ 1201674 h 1292351"/>
                  <a:gd name="connsiteX40" fmla="*/ 485108 w 1327022"/>
                  <a:gd name="connsiteY40" fmla="*/ 1263015 h 1292351"/>
                  <a:gd name="connsiteX41" fmla="*/ 583025 w 1327022"/>
                  <a:gd name="connsiteY41" fmla="*/ 1242060 h 1292351"/>
                  <a:gd name="connsiteX42" fmla="*/ 593408 w 1327022"/>
                  <a:gd name="connsiteY42" fmla="*/ 1246632 h 1292351"/>
                  <a:gd name="connsiteX43" fmla="*/ 594931 w 1327022"/>
                  <a:gd name="connsiteY43" fmla="*/ 1246346 h 1292351"/>
                  <a:gd name="connsiteX44" fmla="*/ 687229 w 1327022"/>
                  <a:gd name="connsiteY44" fmla="*/ 1292352 h 1292351"/>
                  <a:gd name="connsiteX45" fmla="*/ 757142 w 1327022"/>
                  <a:gd name="connsiteY45" fmla="*/ 1239774 h 1292351"/>
                  <a:gd name="connsiteX46" fmla="*/ 878681 w 1327022"/>
                  <a:gd name="connsiteY46" fmla="*/ 1264348 h 1292351"/>
                  <a:gd name="connsiteX47" fmla="*/ 950119 w 1327022"/>
                  <a:gd name="connsiteY47" fmla="*/ 1173671 h 1292351"/>
                  <a:gd name="connsiteX48" fmla="*/ 1088708 w 1327022"/>
                  <a:gd name="connsiteY48" fmla="*/ 1151001 h 1292351"/>
                  <a:gd name="connsiteX49" fmla="*/ 1118521 w 1327022"/>
                  <a:gd name="connsiteY49" fmla="*/ 1063181 h 1292351"/>
                  <a:gd name="connsiteX50" fmla="*/ 1217295 w 1327022"/>
                  <a:gd name="connsiteY50" fmla="*/ 1018985 h 1292351"/>
                  <a:gd name="connsiteX51" fmla="*/ 1222534 w 1327022"/>
                  <a:gd name="connsiteY51" fmla="*/ 925068 h 1292351"/>
                  <a:gd name="connsiteX52" fmla="*/ 1229582 w 1327022"/>
                  <a:gd name="connsiteY52" fmla="*/ 881348 h 1292351"/>
                  <a:gd name="connsiteX53" fmla="*/ 1308544 w 1327022"/>
                  <a:gd name="connsiteY53" fmla="*/ 810197 h 1292351"/>
                  <a:gd name="connsiteX54" fmla="*/ 1278255 w 1327022"/>
                  <a:gd name="connsiteY54" fmla="*/ 723329 h 1292351"/>
                  <a:gd name="connsiteX55" fmla="*/ 1282256 w 1327022"/>
                  <a:gd name="connsiteY55" fmla="*/ 714661 h 1292351"/>
                  <a:gd name="connsiteX56" fmla="*/ 1280922 w 1327022"/>
                  <a:gd name="connsiteY56" fmla="*/ 708374 h 1292351"/>
                  <a:gd name="connsiteX57" fmla="*/ 1327023 w 1327022"/>
                  <a:gd name="connsiteY57" fmla="*/ 633889 h 1292351"/>
                  <a:gd name="connsiteX58" fmla="*/ 1262634 w 1327022"/>
                  <a:gd name="connsiteY58" fmla="*/ 537591 h 1292351"/>
                  <a:gd name="connsiteX59" fmla="*/ 565785 w 1327022"/>
                  <a:gd name="connsiteY59" fmla="*/ 976217 h 1292351"/>
                  <a:gd name="connsiteX60" fmla="*/ 320802 w 1327022"/>
                  <a:gd name="connsiteY60" fmla="*/ 566833 h 1292351"/>
                  <a:gd name="connsiteX61" fmla="*/ 736664 w 1327022"/>
                  <a:gd name="connsiteY61" fmla="*/ 332994 h 1292351"/>
                  <a:gd name="connsiteX62" fmla="*/ 981646 w 1327022"/>
                  <a:gd name="connsiteY62" fmla="*/ 742379 h 1292351"/>
                  <a:gd name="connsiteX63" fmla="*/ 565785 w 1327022"/>
                  <a:gd name="connsiteY63" fmla="*/ 976217 h 12923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1327022" h="1292351">
                    <a:moveTo>
                      <a:pt x="1262634" y="537020"/>
                    </a:moveTo>
                    <a:cubicBezTo>
                      <a:pt x="1262634" y="516065"/>
                      <a:pt x="1263777" y="493681"/>
                      <a:pt x="1266825" y="473202"/>
                    </a:cubicBezTo>
                    <a:cubicBezTo>
                      <a:pt x="1268920" y="449675"/>
                      <a:pt x="1273016" y="427292"/>
                      <a:pt x="1280255" y="410147"/>
                    </a:cubicBezTo>
                    <a:cubicBezTo>
                      <a:pt x="1247299" y="391954"/>
                      <a:pt x="1218724" y="370713"/>
                      <a:pt x="1195578" y="350425"/>
                    </a:cubicBezTo>
                    <a:cubicBezTo>
                      <a:pt x="1189101" y="322898"/>
                      <a:pt x="1185101" y="295084"/>
                      <a:pt x="1187768" y="273463"/>
                    </a:cubicBezTo>
                    <a:cubicBezTo>
                      <a:pt x="1187482" y="268319"/>
                      <a:pt x="1187482" y="263461"/>
                      <a:pt x="1187672" y="258699"/>
                    </a:cubicBezTo>
                    <a:cubicBezTo>
                      <a:pt x="1161193" y="251079"/>
                      <a:pt x="1136904" y="241554"/>
                      <a:pt x="1115282" y="231553"/>
                    </a:cubicBezTo>
                    <a:cubicBezTo>
                      <a:pt x="1103852" y="226885"/>
                      <a:pt x="1092899" y="222028"/>
                      <a:pt x="1082802" y="217075"/>
                    </a:cubicBezTo>
                    <a:cubicBezTo>
                      <a:pt x="1059085" y="182499"/>
                      <a:pt x="1032224" y="139541"/>
                      <a:pt x="1020509" y="107632"/>
                    </a:cubicBezTo>
                    <a:cubicBezTo>
                      <a:pt x="999458" y="110490"/>
                      <a:pt x="963168" y="106394"/>
                      <a:pt x="927735" y="100679"/>
                    </a:cubicBezTo>
                    <a:cubicBezTo>
                      <a:pt x="926306" y="99346"/>
                      <a:pt x="924877" y="98012"/>
                      <a:pt x="923353" y="96774"/>
                    </a:cubicBezTo>
                    <a:cubicBezTo>
                      <a:pt x="919258" y="96203"/>
                      <a:pt x="915257" y="95536"/>
                      <a:pt x="911161" y="94869"/>
                    </a:cubicBezTo>
                    <a:cubicBezTo>
                      <a:pt x="887254" y="73628"/>
                      <a:pt x="864013" y="50673"/>
                      <a:pt x="849440" y="31052"/>
                    </a:cubicBezTo>
                    <a:cubicBezTo>
                      <a:pt x="830675" y="41624"/>
                      <a:pt x="786289" y="48387"/>
                      <a:pt x="744379" y="52578"/>
                    </a:cubicBezTo>
                    <a:cubicBezTo>
                      <a:pt x="740378" y="51054"/>
                      <a:pt x="736378" y="49435"/>
                      <a:pt x="732377" y="47720"/>
                    </a:cubicBezTo>
                    <a:cubicBezTo>
                      <a:pt x="732187" y="47720"/>
                      <a:pt x="732092" y="47720"/>
                      <a:pt x="731901" y="47720"/>
                    </a:cubicBezTo>
                    <a:cubicBezTo>
                      <a:pt x="699326" y="35052"/>
                      <a:pt x="663512" y="18669"/>
                      <a:pt x="636746" y="0"/>
                    </a:cubicBezTo>
                    <a:cubicBezTo>
                      <a:pt x="630269" y="18097"/>
                      <a:pt x="601313" y="37338"/>
                      <a:pt x="567880" y="54102"/>
                    </a:cubicBezTo>
                    <a:cubicBezTo>
                      <a:pt x="527494" y="50006"/>
                      <a:pt x="480822" y="42481"/>
                      <a:pt x="447008" y="28289"/>
                    </a:cubicBezTo>
                    <a:cubicBezTo>
                      <a:pt x="449104" y="54483"/>
                      <a:pt x="406146" y="96012"/>
                      <a:pt x="365855" y="128873"/>
                    </a:cubicBezTo>
                    <a:cubicBezTo>
                      <a:pt x="329755" y="137351"/>
                      <a:pt x="284893" y="144113"/>
                      <a:pt x="236601" y="142494"/>
                    </a:cubicBezTo>
                    <a:cubicBezTo>
                      <a:pt x="240411" y="167354"/>
                      <a:pt x="227838" y="202406"/>
                      <a:pt x="211264" y="235744"/>
                    </a:cubicBezTo>
                    <a:cubicBezTo>
                      <a:pt x="182880" y="250412"/>
                      <a:pt x="148876" y="264700"/>
                      <a:pt x="110871" y="274415"/>
                    </a:cubicBezTo>
                    <a:cubicBezTo>
                      <a:pt x="117348" y="296704"/>
                      <a:pt x="115538" y="327755"/>
                      <a:pt x="110395" y="358711"/>
                    </a:cubicBezTo>
                    <a:cubicBezTo>
                      <a:pt x="108299" y="374237"/>
                      <a:pt x="105346" y="389954"/>
                      <a:pt x="101917" y="404812"/>
                    </a:cubicBezTo>
                    <a:cubicBezTo>
                      <a:pt x="78010" y="435007"/>
                      <a:pt x="48196" y="466916"/>
                      <a:pt x="18574" y="483203"/>
                    </a:cubicBezTo>
                    <a:cubicBezTo>
                      <a:pt x="32385" y="503777"/>
                      <a:pt x="41529" y="535591"/>
                      <a:pt x="47434" y="567404"/>
                    </a:cubicBezTo>
                    <a:cubicBezTo>
                      <a:pt x="45815" y="571119"/>
                      <a:pt x="44101" y="574739"/>
                      <a:pt x="42291" y="578453"/>
                    </a:cubicBezTo>
                    <a:cubicBezTo>
                      <a:pt x="42767" y="581025"/>
                      <a:pt x="43339" y="583597"/>
                      <a:pt x="43815" y="586169"/>
                    </a:cubicBezTo>
                    <a:cubicBezTo>
                      <a:pt x="31813" y="613029"/>
                      <a:pt x="17050" y="639604"/>
                      <a:pt x="0" y="658559"/>
                    </a:cubicBezTo>
                    <a:cubicBezTo>
                      <a:pt x="22003" y="676751"/>
                      <a:pt x="42386" y="711137"/>
                      <a:pt x="58483" y="744760"/>
                    </a:cubicBezTo>
                    <a:cubicBezTo>
                      <a:pt x="57436" y="771620"/>
                      <a:pt x="55054" y="802672"/>
                      <a:pt x="50101" y="831342"/>
                    </a:cubicBezTo>
                    <a:cubicBezTo>
                      <a:pt x="48101" y="848011"/>
                      <a:pt x="45244" y="864394"/>
                      <a:pt x="41624" y="879539"/>
                    </a:cubicBezTo>
                    <a:cubicBezTo>
                      <a:pt x="66675" y="893350"/>
                      <a:pt x="95821" y="918305"/>
                      <a:pt x="124587" y="944975"/>
                    </a:cubicBezTo>
                    <a:cubicBezTo>
                      <a:pt x="130873" y="976217"/>
                      <a:pt x="135255" y="1008983"/>
                      <a:pt x="133731" y="1035939"/>
                    </a:cubicBezTo>
                    <a:cubicBezTo>
                      <a:pt x="168783" y="1043559"/>
                      <a:pt x="216027" y="1067657"/>
                      <a:pt x="260604" y="1091470"/>
                    </a:cubicBezTo>
                    <a:cubicBezTo>
                      <a:pt x="289274" y="1130141"/>
                      <a:pt x="316611" y="1172527"/>
                      <a:pt x="312610" y="1189577"/>
                    </a:cubicBezTo>
                    <a:cubicBezTo>
                      <a:pt x="347758" y="1189482"/>
                      <a:pt x="383286" y="1192340"/>
                      <a:pt x="414338" y="1196340"/>
                    </a:cubicBezTo>
                    <a:cubicBezTo>
                      <a:pt x="415957" y="1197673"/>
                      <a:pt x="417576" y="1199102"/>
                      <a:pt x="419195" y="1200436"/>
                    </a:cubicBezTo>
                    <a:cubicBezTo>
                      <a:pt x="422719" y="1200817"/>
                      <a:pt x="426434" y="1201198"/>
                      <a:pt x="429863" y="1201674"/>
                    </a:cubicBezTo>
                    <a:cubicBezTo>
                      <a:pt x="458248" y="1225106"/>
                      <a:pt x="482251" y="1248632"/>
                      <a:pt x="485108" y="1263015"/>
                    </a:cubicBezTo>
                    <a:cubicBezTo>
                      <a:pt x="517969" y="1253490"/>
                      <a:pt x="552259" y="1246632"/>
                      <a:pt x="583025" y="1242060"/>
                    </a:cubicBezTo>
                    <a:cubicBezTo>
                      <a:pt x="586454" y="1243489"/>
                      <a:pt x="589979" y="1245108"/>
                      <a:pt x="593408" y="1246632"/>
                    </a:cubicBezTo>
                    <a:cubicBezTo>
                      <a:pt x="593884" y="1246632"/>
                      <a:pt x="594455" y="1246442"/>
                      <a:pt x="594931" y="1246346"/>
                    </a:cubicBezTo>
                    <a:cubicBezTo>
                      <a:pt x="624364" y="1258729"/>
                      <a:pt x="656939" y="1274350"/>
                      <a:pt x="687229" y="1292352"/>
                    </a:cubicBezTo>
                    <a:cubicBezTo>
                      <a:pt x="685800" y="1278255"/>
                      <a:pt x="718566" y="1258252"/>
                      <a:pt x="757142" y="1239774"/>
                    </a:cubicBezTo>
                    <a:cubicBezTo>
                      <a:pt x="794671" y="1244441"/>
                      <a:pt x="838295" y="1252061"/>
                      <a:pt x="878681" y="1264348"/>
                    </a:cubicBezTo>
                    <a:cubicBezTo>
                      <a:pt x="865442" y="1250061"/>
                      <a:pt x="907447" y="1209199"/>
                      <a:pt x="950119" y="1173671"/>
                    </a:cubicBezTo>
                    <a:cubicBezTo>
                      <a:pt x="999744" y="1161479"/>
                      <a:pt x="1052227" y="1149572"/>
                      <a:pt x="1088708" y="1151001"/>
                    </a:cubicBezTo>
                    <a:cubicBezTo>
                      <a:pt x="1093375" y="1123855"/>
                      <a:pt x="1105186" y="1092518"/>
                      <a:pt x="1118521" y="1063181"/>
                    </a:cubicBezTo>
                    <a:cubicBezTo>
                      <a:pt x="1153763" y="1043750"/>
                      <a:pt x="1189006" y="1026128"/>
                      <a:pt x="1217295" y="1018985"/>
                    </a:cubicBezTo>
                    <a:cubicBezTo>
                      <a:pt x="1215009" y="990410"/>
                      <a:pt x="1217867" y="956596"/>
                      <a:pt x="1222534" y="925068"/>
                    </a:cubicBezTo>
                    <a:cubicBezTo>
                      <a:pt x="1224534" y="909923"/>
                      <a:pt x="1227010" y="895064"/>
                      <a:pt x="1229582" y="881348"/>
                    </a:cubicBezTo>
                    <a:cubicBezTo>
                      <a:pt x="1253585" y="851726"/>
                      <a:pt x="1282160" y="822293"/>
                      <a:pt x="1308544" y="810197"/>
                    </a:cubicBezTo>
                    <a:cubicBezTo>
                      <a:pt x="1293876" y="787337"/>
                      <a:pt x="1284446" y="754951"/>
                      <a:pt x="1278255" y="723329"/>
                    </a:cubicBezTo>
                    <a:cubicBezTo>
                      <a:pt x="1279493" y="720376"/>
                      <a:pt x="1280922" y="717518"/>
                      <a:pt x="1282256" y="714661"/>
                    </a:cubicBezTo>
                    <a:cubicBezTo>
                      <a:pt x="1281779" y="712565"/>
                      <a:pt x="1281303" y="710470"/>
                      <a:pt x="1280922" y="708374"/>
                    </a:cubicBezTo>
                    <a:cubicBezTo>
                      <a:pt x="1293685" y="679228"/>
                      <a:pt x="1309307" y="651034"/>
                      <a:pt x="1327023" y="633889"/>
                    </a:cubicBezTo>
                    <a:cubicBezTo>
                      <a:pt x="1301496" y="611600"/>
                      <a:pt x="1279208" y="572929"/>
                      <a:pt x="1262634" y="537591"/>
                    </a:cubicBezTo>
                    <a:close/>
                    <a:moveTo>
                      <a:pt x="565785" y="976217"/>
                    </a:moveTo>
                    <a:cubicBezTo>
                      <a:pt x="383286" y="927735"/>
                      <a:pt x="273558" y="744474"/>
                      <a:pt x="320802" y="566833"/>
                    </a:cubicBezTo>
                    <a:cubicBezTo>
                      <a:pt x="367951" y="389192"/>
                      <a:pt x="554164" y="284512"/>
                      <a:pt x="736664" y="332994"/>
                    </a:cubicBezTo>
                    <a:cubicBezTo>
                      <a:pt x="919162" y="381476"/>
                      <a:pt x="1028891" y="564737"/>
                      <a:pt x="981646" y="742379"/>
                    </a:cubicBezTo>
                    <a:cubicBezTo>
                      <a:pt x="934498" y="920020"/>
                      <a:pt x="748284" y="1024699"/>
                      <a:pt x="565785" y="976217"/>
                    </a:cubicBezTo>
                    <a:close/>
                  </a:path>
                </a:pathLst>
              </a:custGeom>
              <a:solidFill>
                <a:srgbClr val="00A65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8847" name="Graphic 8819">
              <a:extLst>
                <a:ext uri="{FF2B5EF4-FFF2-40B4-BE49-F238E27FC236}">
                  <a16:creationId xmlns:a16="http://schemas.microsoft.com/office/drawing/2014/main" id="{1B152859-77E9-725B-C2C3-388DB98DE318}"/>
                </a:ext>
              </a:extLst>
            </p:cNvPr>
            <p:cNvGrpSpPr/>
            <p:nvPr/>
          </p:nvGrpSpPr>
          <p:grpSpPr>
            <a:xfrm>
              <a:off x="9176582" y="1720506"/>
              <a:ext cx="932400" cy="941794"/>
              <a:chOff x="9176582" y="1720506"/>
              <a:chExt cx="932400" cy="941794"/>
            </a:xfrm>
          </p:grpSpPr>
          <p:grpSp>
            <p:nvGrpSpPr>
              <p:cNvPr id="18907" name="Graphic 8819">
                <a:extLst>
                  <a:ext uri="{FF2B5EF4-FFF2-40B4-BE49-F238E27FC236}">
                    <a16:creationId xmlns:a16="http://schemas.microsoft.com/office/drawing/2014/main" id="{D7501598-865A-69A7-9290-60F76CF24FFC}"/>
                  </a:ext>
                </a:extLst>
              </p:cNvPr>
              <p:cNvGrpSpPr/>
              <p:nvPr/>
            </p:nvGrpSpPr>
            <p:grpSpPr>
              <a:xfrm>
                <a:off x="9176582" y="2081371"/>
                <a:ext cx="533971" cy="448722"/>
                <a:chOff x="9176582" y="2081371"/>
                <a:chExt cx="533971" cy="448722"/>
              </a:xfrm>
            </p:grpSpPr>
            <p:sp>
              <p:nvSpPr>
                <p:cNvPr id="18937" name="Vrije vorm: vorm 18936">
                  <a:extLst>
                    <a:ext uri="{FF2B5EF4-FFF2-40B4-BE49-F238E27FC236}">
                      <a16:creationId xmlns:a16="http://schemas.microsoft.com/office/drawing/2014/main" id="{313C2BC7-4017-1519-ECFB-E978B0CD5DB1}"/>
                    </a:ext>
                  </a:extLst>
                </p:cNvPr>
                <p:cNvSpPr/>
                <p:nvPr/>
              </p:nvSpPr>
              <p:spPr>
                <a:xfrm>
                  <a:off x="9177630" y="2081371"/>
                  <a:ext cx="532923" cy="448722"/>
                </a:xfrm>
                <a:custGeom>
                  <a:avLst/>
                  <a:gdLst>
                    <a:gd name="connsiteX0" fmla="*/ 330898 w 532923"/>
                    <a:gd name="connsiteY0" fmla="*/ 0 h 448722"/>
                    <a:gd name="connsiteX1" fmla="*/ 0 w 532923"/>
                    <a:gd name="connsiteY1" fmla="*/ 308896 h 448722"/>
                    <a:gd name="connsiteX2" fmla="*/ 97726 w 532923"/>
                    <a:gd name="connsiteY2" fmla="*/ 345281 h 448722"/>
                    <a:gd name="connsiteX3" fmla="*/ 125730 w 532923"/>
                    <a:gd name="connsiteY3" fmla="*/ 448723 h 448722"/>
                    <a:gd name="connsiteX4" fmla="*/ 532924 w 532923"/>
                    <a:gd name="connsiteY4" fmla="*/ 64675 h 448722"/>
                    <a:gd name="connsiteX5" fmla="*/ 527971 w 532923"/>
                    <a:gd name="connsiteY5" fmla="*/ 59150 h 448722"/>
                    <a:gd name="connsiteX6" fmla="*/ 330898 w 532923"/>
                    <a:gd name="connsiteY6" fmla="*/ 0 h 448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32923" h="448722">
                      <a:moveTo>
                        <a:pt x="330898" y="0"/>
                      </a:moveTo>
                      <a:lnTo>
                        <a:pt x="0" y="308896"/>
                      </a:lnTo>
                      <a:lnTo>
                        <a:pt x="97726" y="345281"/>
                      </a:lnTo>
                      <a:lnTo>
                        <a:pt x="125730" y="448723"/>
                      </a:lnTo>
                      <a:lnTo>
                        <a:pt x="532924" y="64675"/>
                      </a:lnTo>
                      <a:lnTo>
                        <a:pt x="527971" y="59150"/>
                      </a:lnTo>
                      <a:lnTo>
                        <a:pt x="330898" y="0"/>
                      </a:lnTo>
                      <a:close/>
                    </a:path>
                  </a:pathLst>
                </a:custGeom>
                <a:solidFill>
                  <a:srgbClr val="EF433C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grpSp>
              <p:nvGrpSpPr>
                <p:cNvPr id="18938" name="Graphic 8819">
                  <a:extLst>
                    <a:ext uri="{FF2B5EF4-FFF2-40B4-BE49-F238E27FC236}">
                      <a16:creationId xmlns:a16="http://schemas.microsoft.com/office/drawing/2014/main" id="{B2F7954F-0F9F-87ED-874B-931FE326DED5}"/>
                    </a:ext>
                  </a:extLst>
                </p:cNvPr>
                <p:cNvGrpSpPr/>
                <p:nvPr/>
              </p:nvGrpSpPr>
              <p:grpSpPr>
                <a:xfrm>
                  <a:off x="9176582" y="2092610"/>
                  <a:ext cx="528923" cy="437483"/>
                  <a:chOff x="9176582" y="2092610"/>
                  <a:chExt cx="528923" cy="437483"/>
                </a:xfrm>
              </p:grpSpPr>
              <p:sp>
                <p:nvSpPr>
                  <p:cNvPr id="18939" name="Vrije vorm: vorm 18938">
                    <a:extLst>
                      <a:ext uri="{FF2B5EF4-FFF2-40B4-BE49-F238E27FC236}">
                        <a16:creationId xmlns:a16="http://schemas.microsoft.com/office/drawing/2014/main" id="{14689DA4-29CD-D227-778C-4EEB1989BD1C}"/>
                      </a:ext>
                    </a:extLst>
                  </p:cNvPr>
                  <p:cNvSpPr/>
                  <p:nvPr/>
                </p:nvSpPr>
                <p:spPr>
                  <a:xfrm>
                    <a:off x="9244210" y="2118899"/>
                    <a:ext cx="382619" cy="332803"/>
                  </a:xfrm>
                  <a:custGeom>
                    <a:avLst/>
                    <a:gdLst>
                      <a:gd name="connsiteX0" fmla="*/ 326803 w 382619"/>
                      <a:gd name="connsiteY0" fmla="*/ 0 h 332803"/>
                      <a:gd name="connsiteX1" fmla="*/ 0 w 382619"/>
                      <a:gd name="connsiteY1" fmla="*/ 299752 h 332803"/>
                      <a:gd name="connsiteX2" fmla="*/ 30194 w 382619"/>
                      <a:gd name="connsiteY2" fmla="*/ 310896 h 332803"/>
                      <a:gd name="connsiteX3" fmla="*/ 36481 w 382619"/>
                      <a:gd name="connsiteY3" fmla="*/ 332803 h 332803"/>
                      <a:gd name="connsiteX4" fmla="*/ 382619 w 382619"/>
                      <a:gd name="connsiteY4" fmla="*/ 16764 h 332803"/>
                      <a:gd name="connsiteX5" fmla="*/ 326803 w 382619"/>
                      <a:gd name="connsiteY5" fmla="*/ 0 h 3328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382619" h="332803">
                        <a:moveTo>
                          <a:pt x="326803" y="0"/>
                        </a:moveTo>
                        <a:lnTo>
                          <a:pt x="0" y="299752"/>
                        </a:lnTo>
                        <a:lnTo>
                          <a:pt x="30194" y="310896"/>
                        </a:lnTo>
                        <a:lnTo>
                          <a:pt x="36481" y="332803"/>
                        </a:lnTo>
                        <a:lnTo>
                          <a:pt x="382619" y="16764"/>
                        </a:lnTo>
                        <a:lnTo>
                          <a:pt x="326803" y="0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40" name="Vrije vorm: vorm 18939">
                    <a:extLst>
                      <a:ext uri="{FF2B5EF4-FFF2-40B4-BE49-F238E27FC236}">
                        <a16:creationId xmlns:a16="http://schemas.microsoft.com/office/drawing/2014/main" id="{6763AD0D-BD37-A04B-E3C5-63D2CE090A8D}"/>
                      </a:ext>
                    </a:extLst>
                  </p:cNvPr>
                  <p:cNvSpPr/>
                  <p:nvPr/>
                </p:nvSpPr>
                <p:spPr>
                  <a:xfrm>
                    <a:off x="9291930" y="2147760"/>
                    <a:ext cx="413575" cy="382333"/>
                  </a:xfrm>
                  <a:custGeom>
                    <a:avLst/>
                    <a:gdLst>
                      <a:gd name="connsiteX0" fmla="*/ 413575 w 413575"/>
                      <a:gd name="connsiteY0" fmla="*/ 15431 h 382333"/>
                      <a:gd name="connsiteX1" fmla="*/ 408527 w 413575"/>
                      <a:gd name="connsiteY1" fmla="*/ 10001 h 382333"/>
                      <a:gd name="connsiteX2" fmla="*/ 375285 w 413575"/>
                      <a:gd name="connsiteY2" fmla="*/ 0 h 382333"/>
                      <a:gd name="connsiteX3" fmla="*/ 0 w 413575"/>
                      <a:gd name="connsiteY3" fmla="*/ 342710 h 382333"/>
                      <a:gd name="connsiteX4" fmla="*/ 11430 w 413575"/>
                      <a:gd name="connsiteY4" fmla="*/ 382334 h 382333"/>
                      <a:gd name="connsiteX5" fmla="*/ 413575 w 413575"/>
                      <a:gd name="connsiteY5" fmla="*/ 15431 h 38233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413575" h="382333">
                        <a:moveTo>
                          <a:pt x="413575" y="15431"/>
                        </a:moveTo>
                        <a:lnTo>
                          <a:pt x="408527" y="10001"/>
                        </a:lnTo>
                        <a:lnTo>
                          <a:pt x="375285" y="0"/>
                        </a:lnTo>
                        <a:lnTo>
                          <a:pt x="0" y="342710"/>
                        </a:lnTo>
                        <a:lnTo>
                          <a:pt x="11430" y="382334"/>
                        </a:lnTo>
                        <a:lnTo>
                          <a:pt x="413575" y="15431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41" name="Vrije vorm: vorm 18940">
                    <a:extLst>
                      <a:ext uri="{FF2B5EF4-FFF2-40B4-BE49-F238E27FC236}">
                        <a16:creationId xmlns:a16="http://schemas.microsoft.com/office/drawing/2014/main" id="{79277F20-5733-EB07-0578-D144FC809BDA}"/>
                      </a:ext>
                    </a:extLst>
                  </p:cNvPr>
                  <p:cNvSpPr/>
                  <p:nvPr/>
                </p:nvSpPr>
                <p:spPr>
                  <a:xfrm>
                    <a:off x="9176582" y="2098611"/>
                    <a:ext cx="354139" cy="305942"/>
                  </a:xfrm>
                  <a:custGeom>
                    <a:avLst/>
                    <a:gdLst>
                      <a:gd name="connsiteX0" fmla="*/ 326803 w 354139"/>
                      <a:gd name="connsiteY0" fmla="*/ 0 h 305942"/>
                      <a:gd name="connsiteX1" fmla="*/ 0 w 354139"/>
                      <a:gd name="connsiteY1" fmla="*/ 295084 h 305942"/>
                      <a:gd name="connsiteX2" fmla="*/ 29432 w 354139"/>
                      <a:gd name="connsiteY2" fmla="*/ 305943 h 305942"/>
                      <a:gd name="connsiteX3" fmla="*/ 354139 w 354139"/>
                      <a:gd name="connsiteY3" fmla="*/ 8192 h 305942"/>
                      <a:gd name="connsiteX4" fmla="*/ 326803 w 354139"/>
                      <a:gd name="connsiteY4" fmla="*/ 0 h 3059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54139" h="305942">
                        <a:moveTo>
                          <a:pt x="326803" y="0"/>
                        </a:moveTo>
                        <a:lnTo>
                          <a:pt x="0" y="295084"/>
                        </a:lnTo>
                        <a:lnTo>
                          <a:pt x="29432" y="305943"/>
                        </a:lnTo>
                        <a:lnTo>
                          <a:pt x="354139" y="8192"/>
                        </a:lnTo>
                        <a:lnTo>
                          <a:pt x="326803" y="0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42" name="Vrije vorm: vorm 18941">
                    <a:extLst>
                      <a:ext uri="{FF2B5EF4-FFF2-40B4-BE49-F238E27FC236}">
                        <a16:creationId xmlns:a16="http://schemas.microsoft.com/office/drawing/2014/main" id="{E4C95E37-A531-03E6-6236-44BCDB63CD0B}"/>
                      </a:ext>
                    </a:extLst>
                  </p:cNvPr>
                  <p:cNvSpPr/>
                  <p:nvPr/>
                </p:nvSpPr>
                <p:spPr>
                  <a:xfrm>
                    <a:off x="9530722" y="2092610"/>
                    <a:ext cx="55911" cy="26288"/>
                  </a:xfrm>
                  <a:custGeom>
                    <a:avLst/>
                    <a:gdLst>
                      <a:gd name="connsiteX0" fmla="*/ 55912 w 55911"/>
                      <a:gd name="connsiteY0" fmla="*/ 12097 h 26288"/>
                      <a:gd name="connsiteX1" fmla="*/ 15526 w 55911"/>
                      <a:gd name="connsiteY1" fmla="*/ 0 h 26288"/>
                      <a:gd name="connsiteX2" fmla="*/ 0 w 55911"/>
                      <a:gd name="connsiteY2" fmla="*/ 14192 h 26288"/>
                      <a:gd name="connsiteX3" fmla="*/ 40291 w 55911"/>
                      <a:gd name="connsiteY3" fmla="*/ 26289 h 26288"/>
                      <a:gd name="connsiteX4" fmla="*/ 55912 w 55911"/>
                      <a:gd name="connsiteY4" fmla="*/ 12097 h 26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5911" h="26288">
                        <a:moveTo>
                          <a:pt x="55912" y="12097"/>
                        </a:moveTo>
                        <a:lnTo>
                          <a:pt x="15526" y="0"/>
                        </a:lnTo>
                        <a:lnTo>
                          <a:pt x="0" y="14192"/>
                        </a:lnTo>
                        <a:lnTo>
                          <a:pt x="40291" y="26289"/>
                        </a:lnTo>
                        <a:lnTo>
                          <a:pt x="55912" y="12097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43" name="Vrije vorm: vorm 18942">
                    <a:extLst>
                      <a:ext uri="{FF2B5EF4-FFF2-40B4-BE49-F238E27FC236}">
                        <a16:creationId xmlns:a16="http://schemas.microsoft.com/office/drawing/2014/main" id="{91A205C9-3F65-1913-19D0-40D39138F328}"/>
                      </a:ext>
                    </a:extLst>
                  </p:cNvPr>
                  <p:cNvSpPr/>
                  <p:nvPr/>
                </p:nvSpPr>
                <p:spPr>
                  <a:xfrm>
                    <a:off x="9626829" y="2121471"/>
                    <a:ext cx="56006" cy="26288"/>
                  </a:xfrm>
                  <a:custGeom>
                    <a:avLst/>
                    <a:gdLst>
                      <a:gd name="connsiteX0" fmla="*/ 56007 w 56006"/>
                      <a:gd name="connsiteY0" fmla="*/ 12097 h 26288"/>
                      <a:gd name="connsiteX1" fmla="*/ 15621 w 56006"/>
                      <a:gd name="connsiteY1" fmla="*/ 0 h 26288"/>
                      <a:gd name="connsiteX2" fmla="*/ 0 w 56006"/>
                      <a:gd name="connsiteY2" fmla="*/ 14192 h 26288"/>
                      <a:gd name="connsiteX3" fmla="*/ 40386 w 56006"/>
                      <a:gd name="connsiteY3" fmla="*/ 26289 h 26288"/>
                      <a:gd name="connsiteX4" fmla="*/ 56007 w 56006"/>
                      <a:gd name="connsiteY4" fmla="*/ 12097 h 26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6006" h="26288">
                        <a:moveTo>
                          <a:pt x="56007" y="12097"/>
                        </a:moveTo>
                        <a:lnTo>
                          <a:pt x="15621" y="0"/>
                        </a:lnTo>
                        <a:lnTo>
                          <a:pt x="0" y="14192"/>
                        </a:lnTo>
                        <a:lnTo>
                          <a:pt x="40386" y="26289"/>
                        </a:lnTo>
                        <a:lnTo>
                          <a:pt x="56007" y="12097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18908" name="Graphic 8819">
                <a:extLst>
                  <a:ext uri="{FF2B5EF4-FFF2-40B4-BE49-F238E27FC236}">
                    <a16:creationId xmlns:a16="http://schemas.microsoft.com/office/drawing/2014/main" id="{1788531B-54E9-87BB-5E17-888DFABE86B0}"/>
                  </a:ext>
                </a:extLst>
              </p:cNvPr>
              <p:cNvGrpSpPr/>
              <p:nvPr/>
            </p:nvGrpSpPr>
            <p:grpSpPr>
              <a:xfrm>
                <a:off x="9610446" y="2115661"/>
                <a:ext cx="315563" cy="546639"/>
                <a:chOff x="9610446" y="2115661"/>
                <a:chExt cx="315563" cy="546639"/>
              </a:xfrm>
            </p:grpSpPr>
            <p:sp>
              <p:nvSpPr>
                <p:cNvPr id="18930" name="Vrije vorm: vorm 18929">
                  <a:extLst>
                    <a:ext uri="{FF2B5EF4-FFF2-40B4-BE49-F238E27FC236}">
                      <a16:creationId xmlns:a16="http://schemas.microsoft.com/office/drawing/2014/main" id="{3DE3E058-4D7C-C684-68CF-062609B61DAF}"/>
                    </a:ext>
                  </a:extLst>
                </p:cNvPr>
                <p:cNvSpPr/>
                <p:nvPr/>
              </p:nvSpPr>
              <p:spPr>
                <a:xfrm>
                  <a:off x="9615494" y="2115661"/>
                  <a:ext cx="310515" cy="546639"/>
                </a:xfrm>
                <a:custGeom>
                  <a:avLst/>
                  <a:gdLst>
                    <a:gd name="connsiteX0" fmla="*/ 204216 w 310515"/>
                    <a:gd name="connsiteY0" fmla="*/ 59150 h 546639"/>
                    <a:gd name="connsiteX1" fmla="*/ 310515 w 310515"/>
                    <a:gd name="connsiteY1" fmla="*/ 499110 h 546639"/>
                    <a:gd name="connsiteX2" fmla="*/ 208883 w 310515"/>
                    <a:gd name="connsiteY2" fmla="*/ 475678 h 546639"/>
                    <a:gd name="connsiteX3" fmla="*/ 128492 w 310515"/>
                    <a:gd name="connsiteY3" fmla="*/ 546640 h 546639"/>
                    <a:gd name="connsiteX4" fmla="*/ 0 w 310515"/>
                    <a:gd name="connsiteY4" fmla="*/ 1905 h 546639"/>
                    <a:gd name="connsiteX5" fmla="*/ 7239 w 310515"/>
                    <a:gd name="connsiteY5" fmla="*/ 0 h 546639"/>
                    <a:gd name="connsiteX6" fmla="*/ 204216 w 310515"/>
                    <a:gd name="connsiteY6" fmla="*/ 59150 h 5466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10515" h="546639">
                      <a:moveTo>
                        <a:pt x="204216" y="59150"/>
                      </a:moveTo>
                      <a:lnTo>
                        <a:pt x="310515" y="499110"/>
                      </a:lnTo>
                      <a:lnTo>
                        <a:pt x="208883" y="475678"/>
                      </a:lnTo>
                      <a:lnTo>
                        <a:pt x="128492" y="546640"/>
                      </a:lnTo>
                      <a:lnTo>
                        <a:pt x="0" y="1905"/>
                      </a:lnTo>
                      <a:lnTo>
                        <a:pt x="7239" y="0"/>
                      </a:lnTo>
                      <a:lnTo>
                        <a:pt x="204216" y="59150"/>
                      </a:lnTo>
                      <a:close/>
                    </a:path>
                  </a:pathLst>
                </a:custGeom>
                <a:solidFill>
                  <a:srgbClr val="EF433C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grpSp>
              <p:nvGrpSpPr>
                <p:cNvPr id="18931" name="Graphic 8819">
                  <a:extLst>
                    <a:ext uri="{FF2B5EF4-FFF2-40B4-BE49-F238E27FC236}">
                      <a16:creationId xmlns:a16="http://schemas.microsoft.com/office/drawing/2014/main" id="{47006710-8CFA-39A6-BB93-7EBAB3939A7F}"/>
                    </a:ext>
                  </a:extLst>
                </p:cNvPr>
                <p:cNvGrpSpPr/>
                <p:nvPr/>
              </p:nvGrpSpPr>
              <p:grpSpPr>
                <a:xfrm>
                  <a:off x="9610446" y="2122424"/>
                  <a:ext cx="314515" cy="539876"/>
                  <a:chOff x="9610446" y="2122424"/>
                  <a:chExt cx="314515" cy="539876"/>
                </a:xfrm>
              </p:grpSpPr>
              <p:sp>
                <p:nvSpPr>
                  <p:cNvPr id="18932" name="Vrije vorm: vorm 18931">
                    <a:extLst>
                      <a:ext uri="{FF2B5EF4-FFF2-40B4-BE49-F238E27FC236}">
                        <a16:creationId xmlns:a16="http://schemas.microsoft.com/office/drawing/2014/main" id="{6E20F362-57ED-9D13-9DE6-5F345167DBD6}"/>
                      </a:ext>
                    </a:extLst>
                  </p:cNvPr>
                  <p:cNvSpPr/>
                  <p:nvPr/>
                </p:nvSpPr>
                <p:spPr>
                  <a:xfrm>
                    <a:off x="9691218" y="2154999"/>
                    <a:ext cx="163544" cy="454342"/>
                  </a:xfrm>
                  <a:custGeom>
                    <a:avLst/>
                    <a:gdLst>
                      <a:gd name="connsiteX0" fmla="*/ 55721 w 163544"/>
                      <a:gd name="connsiteY0" fmla="*/ 16669 h 454342"/>
                      <a:gd name="connsiteX1" fmla="*/ 163544 w 163544"/>
                      <a:gd name="connsiteY1" fmla="*/ 446913 h 454342"/>
                      <a:gd name="connsiteX2" fmla="*/ 132207 w 163544"/>
                      <a:gd name="connsiteY2" fmla="*/ 439579 h 454342"/>
                      <a:gd name="connsiteX3" fmla="*/ 114871 w 163544"/>
                      <a:gd name="connsiteY3" fmla="*/ 454342 h 454342"/>
                      <a:gd name="connsiteX4" fmla="*/ 0 w 163544"/>
                      <a:gd name="connsiteY4" fmla="*/ 0 h 454342"/>
                      <a:gd name="connsiteX5" fmla="*/ 55721 w 163544"/>
                      <a:gd name="connsiteY5" fmla="*/ 16669 h 45434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63544" h="454342">
                        <a:moveTo>
                          <a:pt x="55721" y="16669"/>
                        </a:moveTo>
                        <a:lnTo>
                          <a:pt x="163544" y="446913"/>
                        </a:lnTo>
                        <a:lnTo>
                          <a:pt x="132207" y="439579"/>
                        </a:lnTo>
                        <a:lnTo>
                          <a:pt x="114871" y="454342"/>
                        </a:lnTo>
                        <a:lnTo>
                          <a:pt x="0" y="0"/>
                        </a:lnTo>
                        <a:lnTo>
                          <a:pt x="55721" y="16669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33" name="Vrije vorm: vorm 18932">
                    <a:extLst>
                      <a:ext uri="{FF2B5EF4-FFF2-40B4-BE49-F238E27FC236}">
                        <a16:creationId xmlns:a16="http://schemas.microsoft.com/office/drawing/2014/main" id="{79FE0DBE-869A-4277-F244-C35C0A87CBEE}"/>
                      </a:ext>
                    </a:extLst>
                  </p:cNvPr>
                  <p:cNvSpPr/>
                  <p:nvPr/>
                </p:nvSpPr>
                <p:spPr>
                  <a:xfrm>
                    <a:off x="9610446" y="2132901"/>
                    <a:ext cx="164877" cy="529399"/>
                  </a:xfrm>
                  <a:custGeom>
                    <a:avLst/>
                    <a:gdLst>
                      <a:gd name="connsiteX0" fmla="*/ 0 w 164877"/>
                      <a:gd name="connsiteY0" fmla="*/ 1715 h 529399"/>
                      <a:gd name="connsiteX1" fmla="*/ 7048 w 164877"/>
                      <a:gd name="connsiteY1" fmla="*/ 0 h 529399"/>
                      <a:gd name="connsiteX2" fmla="*/ 40386 w 164877"/>
                      <a:gd name="connsiteY2" fmla="*/ 10001 h 529399"/>
                      <a:gd name="connsiteX3" fmla="*/ 164878 w 164877"/>
                      <a:gd name="connsiteY3" fmla="*/ 502634 h 529399"/>
                      <a:gd name="connsiteX4" fmla="*/ 133540 w 164877"/>
                      <a:gd name="connsiteY4" fmla="*/ 529399 h 529399"/>
                      <a:gd name="connsiteX5" fmla="*/ 0 w 164877"/>
                      <a:gd name="connsiteY5" fmla="*/ 1715 h 52939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64877" h="529399">
                        <a:moveTo>
                          <a:pt x="0" y="1715"/>
                        </a:moveTo>
                        <a:lnTo>
                          <a:pt x="7048" y="0"/>
                        </a:lnTo>
                        <a:lnTo>
                          <a:pt x="40386" y="10001"/>
                        </a:lnTo>
                        <a:lnTo>
                          <a:pt x="164878" y="502634"/>
                        </a:lnTo>
                        <a:lnTo>
                          <a:pt x="133540" y="529399"/>
                        </a:lnTo>
                        <a:lnTo>
                          <a:pt x="0" y="1715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34" name="Vrije vorm: vorm 18933">
                    <a:extLst>
                      <a:ext uri="{FF2B5EF4-FFF2-40B4-BE49-F238E27FC236}">
                        <a16:creationId xmlns:a16="http://schemas.microsoft.com/office/drawing/2014/main" id="{57CCD1C0-C5CB-1482-1A77-CFBB4A93AE5D}"/>
                      </a:ext>
                    </a:extLst>
                  </p:cNvPr>
                  <p:cNvSpPr/>
                  <p:nvPr/>
                </p:nvSpPr>
                <p:spPr>
                  <a:xfrm>
                    <a:off x="9787325" y="2183860"/>
                    <a:ext cx="137636" cy="434435"/>
                  </a:xfrm>
                  <a:custGeom>
                    <a:avLst/>
                    <a:gdLst>
                      <a:gd name="connsiteX0" fmla="*/ 27242 w 137636"/>
                      <a:gd name="connsiteY0" fmla="*/ 8192 h 434435"/>
                      <a:gd name="connsiteX1" fmla="*/ 137636 w 137636"/>
                      <a:gd name="connsiteY1" fmla="*/ 434435 h 434435"/>
                      <a:gd name="connsiteX2" fmla="*/ 107061 w 137636"/>
                      <a:gd name="connsiteY2" fmla="*/ 427292 h 434435"/>
                      <a:gd name="connsiteX3" fmla="*/ 0 w 137636"/>
                      <a:gd name="connsiteY3" fmla="*/ 0 h 434435"/>
                      <a:gd name="connsiteX4" fmla="*/ 27242 w 137636"/>
                      <a:gd name="connsiteY4" fmla="*/ 8192 h 43443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37636" h="434435">
                        <a:moveTo>
                          <a:pt x="27242" y="8192"/>
                        </a:moveTo>
                        <a:lnTo>
                          <a:pt x="137636" y="434435"/>
                        </a:lnTo>
                        <a:lnTo>
                          <a:pt x="107061" y="427292"/>
                        </a:lnTo>
                        <a:lnTo>
                          <a:pt x="0" y="0"/>
                        </a:lnTo>
                        <a:lnTo>
                          <a:pt x="27242" y="8192"/>
                        </a:lnTo>
                        <a:close/>
                      </a:path>
                    </a:pathLst>
                  </a:custGeom>
                  <a:solidFill>
                    <a:srgbClr val="EE2D32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35" name="Vrije vorm: vorm 18934">
                    <a:extLst>
                      <a:ext uri="{FF2B5EF4-FFF2-40B4-BE49-F238E27FC236}">
                        <a16:creationId xmlns:a16="http://schemas.microsoft.com/office/drawing/2014/main" id="{269CFA19-F8CF-2AA2-2E6E-8FBCE2D4EED0}"/>
                      </a:ext>
                    </a:extLst>
                  </p:cNvPr>
                  <p:cNvSpPr/>
                  <p:nvPr/>
                </p:nvSpPr>
                <p:spPr>
                  <a:xfrm>
                    <a:off x="9741796" y="2151284"/>
                    <a:ext cx="45529" cy="32575"/>
                  </a:xfrm>
                  <a:custGeom>
                    <a:avLst/>
                    <a:gdLst>
                      <a:gd name="connsiteX0" fmla="*/ 0 w 45529"/>
                      <a:gd name="connsiteY0" fmla="*/ 0 h 32575"/>
                      <a:gd name="connsiteX1" fmla="*/ 40386 w 45529"/>
                      <a:gd name="connsiteY1" fmla="*/ 12097 h 32575"/>
                      <a:gd name="connsiteX2" fmla="*/ 45529 w 45529"/>
                      <a:gd name="connsiteY2" fmla="*/ 32575 h 32575"/>
                      <a:gd name="connsiteX3" fmla="*/ 5143 w 45529"/>
                      <a:gd name="connsiteY3" fmla="*/ 20383 h 32575"/>
                      <a:gd name="connsiteX4" fmla="*/ 0 w 45529"/>
                      <a:gd name="connsiteY4" fmla="*/ 0 h 32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5529" h="32575">
                        <a:moveTo>
                          <a:pt x="0" y="0"/>
                        </a:moveTo>
                        <a:lnTo>
                          <a:pt x="40386" y="12097"/>
                        </a:lnTo>
                        <a:lnTo>
                          <a:pt x="45529" y="32575"/>
                        </a:lnTo>
                        <a:lnTo>
                          <a:pt x="5143" y="20383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36" name="Vrije vorm: vorm 18935">
                    <a:extLst>
                      <a:ext uri="{FF2B5EF4-FFF2-40B4-BE49-F238E27FC236}">
                        <a16:creationId xmlns:a16="http://schemas.microsoft.com/office/drawing/2014/main" id="{3A2AE859-8B22-E913-DBCD-646F0555058B}"/>
                      </a:ext>
                    </a:extLst>
                  </p:cNvPr>
                  <p:cNvSpPr/>
                  <p:nvPr/>
                </p:nvSpPr>
                <p:spPr>
                  <a:xfrm>
                    <a:off x="9645593" y="2122424"/>
                    <a:ext cx="45624" cy="32575"/>
                  </a:xfrm>
                  <a:custGeom>
                    <a:avLst/>
                    <a:gdLst>
                      <a:gd name="connsiteX0" fmla="*/ 0 w 45624"/>
                      <a:gd name="connsiteY0" fmla="*/ 0 h 32575"/>
                      <a:gd name="connsiteX1" fmla="*/ 40386 w 45624"/>
                      <a:gd name="connsiteY1" fmla="*/ 12097 h 32575"/>
                      <a:gd name="connsiteX2" fmla="*/ 45625 w 45624"/>
                      <a:gd name="connsiteY2" fmla="*/ 32575 h 32575"/>
                      <a:gd name="connsiteX3" fmla="*/ 5239 w 45624"/>
                      <a:gd name="connsiteY3" fmla="*/ 20479 h 32575"/>
                      <a:gd name="connsiteX4" fmla="*/ 0 w 45624"/>
                      <a:gd name="connsiteY4" fmla="*/ 0 h 32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45624" h="32575">
                        <a:moveTo>
                          <a:pt x="0" y="0"/>
                        </a:moveTo>
                        <a:lnTo>
                          <a:pt x="40386" y="12097"/>
                        </a:lnTo>
                        <a:lnTo>
                          <a:pt x="45625" y="32575"/>
                        </a:lnTo>
                        <a:lnTo>
                          <a:pt x="5239" y="204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00A65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18909" name="Graphic 8819">
                <a:extLst>
                  <a:ext uri="{FF2B5EF4-FFF2-40B4-BE49-F238E27FC236}">
                    <a16:creationId xmlns:a16="http://schemas.microsoft.com/office/drawing/2014/main" id="{D3F7F5BA-ADF5-A3C3-C9E9-5E1F0ADEC4F9}"/>
                  </a:ext>
                </a:extLst>
              </p:cNvPr>
              <p:cNvGrpSpPr/>
              <p:nvPr/>
            </p:nvGrpSpPr>
            <p:grpSpPr>
              <a:xfrm>
                <a:off x="9293265" y="1720506"/>
                <a:ext cx="815717" cy="631338"/>
                <a:chOff x="9293265" y="1720506"/>
                <a:chExt cx="815717" cy="631338"/>
              </a:xfrm>
            </p:grpSpPr>
            <p:sp>
              <p:nvSpPr>
                <p:cNvPr id="18910" name="Vrije vorm: vorm 18909">
                  <a:extLst>
                    <a:ext uri="{FF2B5EF4-FFF2-40B4-BE49-F238E27FC236}">
                      <a16:creationId xmlns:a16="http://schemas.microsoft.com/office/drawing/2014/main" id="{4CBF7EEC-12CD-A478-5E41-522702A53C98}"/>
                    </a:ext>
                  </a:extLst>
                </p:cNvPr>
                <p:cNvSpPr/>
                <p:nvPr/>
              </p:nvSpPr>
              <p:spPr>
                <a:xfrm>
                  <a:off x="9314277" y="1720506"/>
                  <a:ext cx="400935" cy="348154"/>
                </a:xfrm>
                <a:custGeom>
                  <a:avLst/>
                  <a:gdLst>
                    <a:gd name="connsiteX0" fmla="*/ 326078 w 400935"/>
                    <a:gd name="connsiteY0" fmla="*/ 345149 h 348154"/>
                    <a:gd name="connsiteX1" fmla="*/ 21278 w 400935"/>
                    <a:gd name="connsiteY1" fmla="*/ 216085 h 348154"/>
                    <a:gd name="connsiteX2" fmla="*/ 14229 w 400935"/>
                    <a:gd name="connsiteY2" fmla="*/ 145600 h 348154"/>
                    <a:gd name="connsiteX3" fmla="*/ 117290 w 400935"/>
                    <a:gd name="connsiteY3" fmla="*/ 22632 h 348154"/>
                    <a:gd name="connsiteX4" fmla="*/ 191299 w 400935"/>
                    <a:gd name="connsiteY4" fmla="*/ 13107 h 348154"/>
                    <a:gd name="connsiteX5" fmla="*/ 393039 w 400935"/>
                    <a:gd name="connsiteY5" fmla="*/ 265139 h 348154"/>
                    <a:gd name="connsiteX6" fmla="*/ 386657 w 400935"/>
                    <a:gd name="connsiteY6" fmla="*/ 325527 h 348154"/>
                    <a:gd name="connsiteX7" fmla="*/ 386657 w 400935"/>
                    <a:gd name="connsiteY7" fmla="*/ 325527 h 348154"/>
                    <a:gd name="connsiteX8" fmla="*/ 325982 w 400935"/>
                    <a:gd name="connsiteY8" fmla="*/ 345054 h 3481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0935" h="348154">
                      <a:moveTo>
                        <a:pt x="326078" y="345149"/>
                      </a:moveTo>
                      <a:lnTo>
                        <a:pt x="21278" y="216085"/>
                      </a:lnTo>
                      <a:cubicBezTo>
                        <a:pt x="-3964" y="205417"/>
                        <a:pt x="-7297" y="171413"/>
                        <a:pt x="14229" y="145600"/>
                      </a:cubicBezTo>
                      <a:lnTo>
                        <a:pt x="117290" y="22632"/>
                      </a:lnTo>
                      <a:cubicBezTo>
                        <a:pt x="138911" y="-3085"/>
                        <a:pt x="174630" y="-7752"/>
                        <a:pt x="191299" y="13107"/>
                      </a:cubicBezTo>
                      <a:lnTo>
                        <a:pt x="393039" y="265139"/>
                      </a:lnTo>
                      <a:cubicBezTo>
                        <a:pt x="405611" y="280855"/>
                        <a:pt x="402944" y="306096"/>
                        <a:pt x="386657" y="325527"/>
                      </a:cubicBezTo>
                      <a:lnTo>
                        <a:pt x="386657" y="325527"/>
                      </a:lnTo>
                      <a:cubicBezTo>
                        <a:pt x="370369" y="344958"/>
                        <a:pt x="345032" y="353150"/>
                        <a:pt x="325982" y="345054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1" name="Vrije vorm: vorm 18910">
                  <a:extLst>
                    <a:ext uri="{FF2B5EF4-FFF2-40B4-BE49-F238E27FC236}">
                      <a16:creationId xmlns:a16="http://schemas.microsoft.com/office/drawing/2014/main" id="{318F8879-4B43-9F0E-EDC1-256006B36AA5}"/>
                    </a:ext>
                  </a:extLst>
                </p:cNvPr>
                <p:cNvSpPr/>
                <p:nvPr/>
              </p:nvSpPr>
              <p:spPr>
                <a:xfrm>
                  <a:off x="9701587" y="1911431"/>
                  <a:ext cx="332171" cy="212036"/>
                </a:xfrm>
                <a:custGeom>
                  <a:avLst/>
                  <a:gdLst>
                    <a:gd name="connsiteX0" fmla="*/ 34494 w 332171"/>
                    <a:gd name="connsiteY0" fmla="*/ 174988 h 212036"/>
                    <a:gd name="connsiteX1" fmla="*/ 297670 w 332171"/>
                    <a:gd name="connsiteY1" fmla="*/ 211754 h 212036"/>
                    <a:gd name="connsiteX2" fmla="*/ 331483 w 332171"/>
                    <a:gd name="connsiteY2" fmla="*/ 166034 h 212036"/>
                    <a:gd name="connsiteX3" fmla="*/ 310909 w 332171"/>
                    <a:gd name="connsiteY3" fmla="*/ 38780 h 212036"/>
                    <a:gd name="connsiteX4" fmla="*/ 263760 w 332171"/>
                    <a:gd name="connsiteY4" fmla="*/ 1728 h 212036"/>
                    <a:gd name="connsiteX5" fmla="*/ 21159 w 332171"/>
                    <a:gd name="connsiteY5" fmla="*/ 92311 h 212036"/>
                    <a:gd name="connsiteX6" fmla="*/ 680 w 332171"/>
                    <a:gd name="connsiteY6" fmla="*/ 136602 h 212036"/>
                    <a:gd name="connsiteX7" fmla="*/ 680 w 332171"/>
                    <a:gd name="connsiteY7" fmla="*/ 136602 h 212036"/>
                    <a:gd name="connsiteX8" fmla="*/ 34494 w 332171"/>
                    <a:gd name="connsiteY8" fmla="*/ 175083 h 21203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32171" h="212036">
                      <a:moveTo>
                        <a:pt x="34494" y="174988"/>
                      </a:moveTo>
                      <a:lnTo>
                        <a:pt x="297670" y="211754"/>
                      </a:lnTo>
                      <a:cubicBezTo>
                        <a:pt x="319482" y="214802"/>
                        <a:pt x="335770" y="192704"/>
                        <a:pt x="331483" y="166034"/>
                      </a:cubicBezTo>
                      <a:lnTo>
                        <a:pt x="310909" y="38780"/>
                      </a:lnTo>
                      <a:cubicBezTo>
                        <a:pt x="306623" y="12110"/>
                        <a:pt x="283858" y="-5797"/>
                        <a:pt x="263760" y="1728"/>
                      </a:cubicBezTo>
                      <a:lnTo>
                        <a:pt x="21159" y="92311"/>
                      </a:lnTo>
                      <a:cubicBezTo>
                        <a:pt x="6014" y="97931"/>
                        <a:pt x="-2558" y="116504"/>
                        <a:pt x="680" y="136602"/>
                      </a:cubicBezTo>
                      <a:lnTo>
                        <a:pt x="680" y="136602"/>
                      </a:lnTo>
                      <a:cubicBezTo>
                        <a:pt x="3919" y="156700"/>
                        <a:pt x="18111" y="172797"/>
                        <a:pt x="34494" y="175083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2" name="Vrije vorm: vorm 18911">
                  <a:extLst>
                    <a:ext uri="{FF2B5EF4-FFF2-40B4-BE49-F238E27FC236}">
                      <a16:creationId xmlns:a16="http://schemas.microsoft.com/office/drawing/2014/main" id="{D5024A55-C487-8E36-9B2A-FD181C420E1F}"/>
                    </a:ext>
                  </a:extLst>
                </p:cNvPr>
                <p:cNvSpPr/>
                <p:nvPr/>
              </p:nvSpPr>
              <p:spPr>
                <a:xfrm>
                  <a:off x="9356986" y="1720571"/>
                  <a:ext cx="358226" cy="347369"/>
                </a:xfrm>
                <a:custGeom>
                  <a:avLst/>
                  <a:gdLst>
                    <a:gd name="connsiteX0" fmla="*/ 307753 w 358226"/>
                    <a:gd name="connsiteY0" fmla="*/ 347274 h 347369"/>
                    <a:gd name="connsiteX1" fmla="*/ 343948 w 358226"/>
                    <a:gd name="connsiteY1" fmla="*/ 325557 h 347369"/>
                    <a:gd name="connsiteX2" fmla="*/ 350330 w 358226"/>
                    <a:gd name="connsiteY2" fmla="*/ 265169 h 347369"/>
                    <a:gd name="connsiteX3" fmla="*/ 148590 w 358226"/>
                    <a:gd name="connsiteY3" fmla="*/ 13137 h 347369"/>
                    <a:gd name="connsiteX4" fmla="*/ 74581 w 358226"/>
                    <a:gd name="connsiteY4" fmla="*/ 22662 h 347369"/>
                    <a:gd name="connsiteX5" fmla="*/ 0 w 358226"/>
                    <a:gd name="connsiteY5" fmla="*/ 111626 h 347369"/>
                    <a:gd name="connsiteX6" fmla="*/ 307753 w 358226"/>
                    <a:gd name="connsiteY6" fmla="*/ 347369 h 3473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8226" h="347369">
                      <a:moveTo>
                        <a:pt x="307753" y="347274"/>
                      </a:moveTo>
                      <a:cubicBezTo>
                        <a:pt x="320897" y="344893"/>
                        <a:pt x="334137" y="337368"/>
                        <a:pt x="343948" y="325557"/>
                      </a:cubicBezTo>
                      <a:cubicBezTo>
                        <a:pt x="360235" y="306126"/>
                        <a:pt x="362902" y="280885"/>
                        <a:pt x="350330" y="265169"/>
                      </a:cubicBezTo>
                      <a:lnTo>
                        <a:pt x="148590" y="13137"/>
                      </a:lnTo>
                      <a:cubicBezTo>
                        <a:pt x="131921" y="-7723"/>
                        <a:pt x="96107" y="-3151"/>
                        <a:pt x="74581" y="22662"/>
                      </a:cubicBezTo>
                      <a:lnTo>
                        <a:pt x="0" y="111626"/>
                      </a:lnTo>
                      <a:cubicBezTo>
                        <a:pt x="132874" y="139820"/>
                        <a:pt x="265557" y="224497"/>
                        <a:pt x="307753" y="347369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3" name="Vrije vorm: vorm 18912">
                  <a:extLst>
                    <a:ext uri="{FF2B5EF4-FFF2-40B4-BE49-F238E27FC236}">
                      <a16:creationId xmlns:a16="http://schemas.microsoft.com/office/drawing/2014/main" id="{F89F2F9D-AA08-B3A8-D19D-8497B5EB57AF}"/>
                    </a:ext>
                  </a:extLst>
                </p:cNvPr>
                <p:cNvSpPr/>
                <p:nvPr/>
              </p:nvSpPr>
              <p:spPr>
                <a:xfrm>
                  <a:off x="9695300" y="1874826"/>
                  <a:ext cx="413682" cy="264048"/>
                </a:xfrm>
                <a:custGeom>
                  <a:avLst/>
                  <a:gdLst>
                    <a:gd name="connsiteX0" fmla="*/ 42971 w 413682"/>
                    <a:gd name="connsiteY0" fmla="*/ 217975 h 264048"/>
                    <a:gd name="connsiteX1" fmla="*/ 370726 w 413682"/>
                    <a:gd name="connsiteY1" fmla="*/ 263695 h 264048"/>
                    <a:gd name="connsiteX2" fmla="*/ 412827 w 413682"/>
                    <a:gd name="connsiteY2" fmla="*/ 206831 h 264048"/>
                    <a:gd name="connsiteX3" fmla="*/ 387205 w 413682"/>
                    <a:gd name="connsiteY3" fmla="*/ 48335 h 264048"/>
                    <a:gd name="connsiteX4" fmla="*/ 328435 w 413682"/>
                    <a:gd name="connsiteY4" fmla="*/ 2138 h 264048"/>
                    <a:gd name="connsiteX5" fmla="*/ 26302 w 413682"/>
                    <a:gd name="connsiteY5" fmla="*/ 114914 h 264048"/>
                    <a:gd name="connsiteX6" fmla="*/ 871 w 413682"/>
                    <a:gd name="connsiteY6" fmla="*/ 170064 h 264048"/>
                    <a:gd name="connsiteX7" fmla="*/ 871 w 413682"/>
                    <a:gd name="connsiteY7" fmla="*/ 170064 h 264048"/>
                    <a:gd name="connsiteX8" fmla="*/ 42971 w 413682"/>
                    <a:gd name="connsiteY8" fmla="*/ 217975 h 2640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3682" h="264048">
                      <a:moveTo>
                        <a:pt x="42971" y="217975"/>
                      </a:moveTo>
                      <a:lnTo>
                        <a:pt x="370726" y="263695"/>
                      </a:lnTo>
                      <a:cubicBezTo>
                        <a:pt x="397873" y="267505"/>
                        <a:pt x="418161" y="239978"/>
                        <a:pt x="412827" y="206831"/>
                      </a:cubicBezTo>
                      <a:lnTo>
                        <a:pt x="387205" y="48335"/>
                      </a:lnTo>
                      <a:cubicBezTo>
                        <a:pt x="381871" y="15092"/>
                        <a:pt x="353486" y="-7196"/>
                        <a:pt x="328435" y="2138"/>
                      </a:cubicBezTo>
                      <a:lnTo>
                        <a:pt x="26302" y="114914"/>
                      </a:lnTo>
                      <a:cubicBezTo>
                        <a:pt x="7443" y="121963"/>
                        <a:pt x="-3225" y="145013"/>
                        <a:pt x="871" y="170064"/>
                      </a:cubicBezTo>
                      <a:lnTo>
                        <a:pt x="871" y="170064"/>
                      </a:lnTo>
                      <a:cubicBezTo>
                        <a:pt x="4871" y="195115"/>
                        <a:pt x="22492" y="215117"/>
                        <a:pt x="42971" y="21797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4" name="Vrije vorm: vorm 18913">
                  <a:extLst>
                    <a:ext uri="{FF2B5EF4-FFF2-40B4-BE49-F238E27FC236}">
                      <a16:creationId xmlns:a16="http://schemas.microsoft.com/office/drawing/2014/main" id="{E01B2825-362B-85CA-419F-1E4BE1A0EFFD}"/>
                    </a:ext>
                  </a:extLst>
                </p:cNvPr>
                <p:cNvSpPr/>
                <p:nvPr/>
              </p:nvSpPr>
              <p:spPr>
                <a:xfrm>
                  <a:off x="9692663" y="1874064"/>
                  <a:ext cx="405748" cy="207306"/>
                </a:xfrm>
                <a:custGeom>
                  <a:avLst/>
                  <a:gdLst>
                    <a:gd name="connsiteX0" fmla="*/ 20843 w 405748"/>
                    <a:gd name="connsiteY0" fmla="*/ 207307 h 207306"/>
                    <a:gd name="connsiteX1" fmla="*/ 841 w 405748"/>
                    <a:gd name="connsiteY1" fmla="*/ 170064 h 207306"/>
                    <a:gd name="connsiteX2" fmla="*/ 26272 w 405748"/>
                    <a:gd name="connsiteY2" fmla="*/ 114914 h 207306"/>
                    <a:gd name="connsiteX3" fmla="*/ 328405 w 405748"/>
                    <a:gd name="connsiteY3" fmla="*/ 2138 h 207306"/>
                    <a:gd name="connsiteX4" fmla="*/ 387175 w 405748"/>
                    <a:gd name="connsiteY4" fmla="*/ 48335 h 207306"/>
                    <a:gd name="connsiteX5" fmla="*/ 405748 w 405748"/>
                    <a:gd name="connsiteY5" fmla="*/ 163016 h 207306"/>
                    <a:gd name="connsiteX6" fmla="*/ 20938 w 405748"/>
                    <a:gd name="connsiteY6" fmla="*/ 207307 h 207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5748" h="207306">
                      <a:moveTo>
                        <a:pt x="20843" y="207307"/>
                      </a:moveTo>
                      <a:cubicBezTo>
                        <a:pt x="10842" y="198544"/>
                        <a:pt x="3317" y="185209"/>
                        <a:pt x="841" y="170064"/>
                      </a:cubicBezTo>
                      <a:cubicBezTo>
                        <a:pt x="-3160" y="145013"/>
                        <a:pt x="7413" y="121963"/>
                        <a:pt x="26272" y="114914"/>
                      </a:cubicBezTo>
                      <a:lnTo>
                        <a:pt x="328405" y="2138"/>
                      </a:lnTo>
                      <a:cubicBezTo>
                        <a:pt x="353361" y="-7196"/>
                        <a:pt x="381745" y="15092"/>
                        <a:pt x="387175" y="48335"/>
                      </a:cubicBezTo>
                      <a:lnTo>
                        <a:pt x="405748" y="163016"/>
                      </a:lnTo>
                      <a:cubicBezTo>
                        <a:pt x="277256" y="118915"/>
                        <a:pt x="119998" y="123487"/>
                        <a:pt x="20938" y="207307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5" name="Vrije vorm: vorm 18914">
                  <a:extLst>
                    <a:ext uri="{FF2B5EF4-FFF2-40B4-BE49-F238E27FC236}">
                      <a16:creationId xmlns:a16="http://schemas.microsoft.com/office/drawing/2014/main" id="{90720A86-8B9B-39D3-96D7-2F4616661071}"/>
                    </a:ext>
                  </a:extLst>
                </p:cNvPr>
                <p:cNvSpPr/>
                <p:nvPr/>
              </p:nvSpPr>
              <p:spPr>
                <a:xfrm>
                  <a:off x="9354319" y="1738891"/>
                  <a:ext cx="359629" cy="328954"/>
                </a:xfrm>
                <a:custGeom>
                  <a:avLst/>
                  <a:gdLst>
                    <a:gd name="connsiteX0" fmla="*/ 310420 w 359629"/>
                    <a:gd name="connsiteY0" fmla="*/ 328955 h 328954"/>
                    <a:gd name="connsiteX1" fmla="*/ 346043 w 359629"/>
                    <a:gd name="connsiteY1" fmla="*/ 309238 h 328954"/>
                    <a:gd name="connsiteX2" fmla="*/ 351282 w 359629"/>
                    <a:gd name="connsiteY2" fmla="*/ 252659 h 328954"/>
                    <a:gd name="connsiteX3" fmla="*/ 146209 w 359629"/>
                    <a:gd name="connsiteY3" fmla="*/ 12820 h 328954"/>
                    <a:gd name="connsiteX4" fmla="*/ 72676 w 359629"/>
                    <a:gd name="connsiteY4" fmla="*/ 20440 h 328954"/>
                    <a:gd name="connsiteX5" fmla="*/ 0 w 359629"/>
                    <a:gd name="connsiteY5" fmla="*/ 102545 h 328954"/>
                    <a:gd name="connsiteX6" fmla="*/ 310324 w 359629"/>
                    <a:gd name="connsiteY6" fmla="*/ 328955 h 328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9629" h="328954">
                      <a:moveTo>
                        <a:pt x="310420" y="328955"/>
                      </a:moveTo>
                      <a:cubicBezTo>
                        <a:pt x="323469" y="326954"/>
                        <a:pt x="336423" y="320096"/>
                        <a:pt x="346043" y="309238"/>
                      </a:cubicBezTo>
                      <a:cubicBezTo>
                        <a:pt x="361950" y="291331"/>
                        <a:pt x="364141" y="267614"/>
                        <a:pt x="351282" y="252659"/>
                      </a:cubicBezTo>
                      <a:lnTo>
                        <a:pt x="146209" y="12820"/>
                      </a:lnTo>
                      <a:cubicBezTo>
                        <a:pt x="129254" y="-6992"/>
                        <a:pt x="93726" y="-3373"/>
                        <a:pt x="72676" y="20440"/>
                      </a:cubicBezTo>
                      <a:lnTo>
                        <a:pt x="0" y="102545"/>
                      </a:lnTo>
                      <a:cubicBezTo>
                        <a:pt x="132778" y="131216"/>
                        <a:pt x="266224" y="212940"/>
                        <a:pt x="310324" y="328955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6" name="Vrije vorm: vorm 18915">
                  <a:extLst>
                    <a:ext uri="{FF2B5EF4-FFF2-40B4-BE49-F238E27FC236}">
                      <a16:creationId xmlns:a16="http://schemas.microsoft.com/office/drawing/2014/main" id="{AF562DC9-5812-71EB-0605-9601ED8BA001}"/>
                    </a:ext>
                  </a:extLst>
                </p:cNvPr>
                <p:cNvSpPr/>
                <p:nvPr/>
              </p:nvSpPr>
              <p:spPr>
                <a:xfrm>
                  <a:off x="9691980" y="1892503"/>
                  <a:ext cx="403860" cy="188867"/>
                </a:xfrm>
                <a:custGeom>
                  <a:avLst/>
                  <a:gdLst>
                    <a:gd name="connsiteX0" fmla="*/ 21527 w 403860"/>
                    <a:gd name="connsiteY0" fmla="*/ 188868 h 188867"/>
                    <a:gd name="connsiteX1" fmla="*/ 1048 w 403860"/>
                    <a:gd name="connsiteY1" fmla="*/ 153625 h 188867"/>
                    <a:gd name="connsiteX2" fmla="*/ 25432 w 403860"/>
                    <a:gd name="connsiteY2" fmla="*/ 102381 h 188867"/>
                    <a:gd name="connsiteX3" fmla="*/ 324231 w 403860"/>
                    <a:gd name="connsiteY3" fmla="*/ 1797 h 188867"/>
                    <a:gd name="connsiteX4" fmla="*/ 383477 w 403860"/>
                    <a:gd name="connsiteY4" fmla="*/ 46088 h 188867"/>
                    <a:gd name="connsiteX5" fmla="*/ 403860 w 403860"/>
                    <a:gd name="connsiteY5" fmla="*/ 153911 h 188867"/>
                    <a:gd name="connsiteX6" fmla="*/ 21622 w 403860"/>
                    <a:gd name="connsiteY6" fmla="*/ 188868 h 1888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3860" h="188867">
                      <a:moveTo>
                        <a:pt x="21527" y="188868"/>
                      </a:moveTo>
                      <a:cubicBezTo>
                        <a:pt x="11430" y="180486"/>
                        <a:pt x="3715" y="167817"/>
                        <a:pt x="1048" y="153625"/>
                      </a:cubicBezTo>
                      <a:cubicBezTo>
                        <a:pt x="-3429" y="130098"/>
                        <a:pt x="6763" y="108667"/>
                        <a:pt x="25432" y="102381"/>
                      </a:cubicBezTo>
                      <a:lnTo>
                        <a:pt x="324231" y="1797"/>
                      </a:lnTo>
                      <a:cubicBezTo>
                        <a:pt x="348996" y="-6490"/>
                        <a:pt x="377571" y="14846"/>
                        <a:pt x="383477" y="46088"/>
                      </a:cubicBezTo>
                      <a:lnTo>
                        <a:pt x="403860" y="153911"/>
                      </a:lnTo>
                      <a:cubicBezTo>
                        <a:pt x="275177" y="110286"/>
                        <a:pt x="118777" y="111906"/>
                        <a:pt x="21622" y="188868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7" name="Vrije vorm: vorm 18916">
                  <a:extLst>
                    <a:ext uri="{FF2B5EF4-FFF2-40B4-BE49-F238E27FC236}">
                      <a16:creationId xmlns:a16="http://schemas.microsoft.com/office/drawing/2014/main" id="{76418434-4FF7-CD5D-72C6-947EA607124D}"/>
                    </a:ext>
                  </a:extLst>
                </p:cNvPr>
                <p:cNvSpPr/>
                <p:nvPr/>
              </p:nvSpPr>
              <p:spPr>
                <a:xfrm>
                  <a:off x="9296368" y="1919429"/>
                  <a:ext cx="414519" cy="278129"/>
                </a:xfrm>
                <a:custGeom>
                  <a:avLst/>
                  <a:gdLst>
                    <a:gd name="connsiteX0" fmla="*/ 322841 w 414519"/>
                    <a:gd name="connsiteY0" fmla="*/ 54310 h 278129"/>
                    <a:gd name="connsiteX1" fmla="*/ 43854 w 414519"/>
                    <a:gd name="connsiteY1" fmla="*/ 303 h 278129"/>
                    <a:gd name="connsiteX2" fmla="*/ 705 w 414519"/>
                    <a:gd name="connsiteY2" fmla="*/ 60977 h 278129"/>
                    <a:gd name="connsiteX3" fmla="*/ 24042 w 414519"/>
                    <a:gd name="connsiteY3" fmla="*/ 227855 h 278129"/>
                    <a:gd name="connsiteX4" fmla="*/ 82335 w 414519"/>
                    <a:gd name="connsiteY4" fmla="*/ 275671 h 278129"/>
                    <a:gd name="connsiteX5" fmla="*/ 387421 w 414519"/>
                    <a:gd name="connsiteY5" fmla="*/ 152131 h 278129"/>
                    <a:gd name="connsiteX6" fmla="*/ 413805 w 414519"/>
                    <a:gd name="connsiteY6" fmla="*/ 93553 h 278129"/>
                    <a:gd name="connsiteX7" fmla="*/ 413805 w 414519"/>
                    <a:gd name="connsiteY7" fmla="*/ 93553 h 278129"/>
                    <a:gd name="connsiteX8" fmla="*/ 322841 w 414519"/>
                    <a:gd name="connsiteY8" fmla="*/ 54310 h 2781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4519" h="278129">
                      <a:moveTo>
                        <a:pt x="322841" y="54310"/>
                      </a:moveTo>
                      <a:lnTo>
                        <a:pt x="43854" y="303"/>
                      </a:lnTo>
                      <a:cubicBezTo>
                        <a:pt x="16708" y="-3317"/>
                        <a:pt x="-4152" y="26020"/>
                        <a:pt x="705" y="60977"/>
                      </a:cubicBezTo>
                      <a:lnTo>
                        <a:pt x="24042" y="227855"/>
                      </a:lnTo>
                      <a:cubicBezTo>
                        <a:pt x="28900" y="262812"/>
                        <a:pt x="57093" y="285958"/>
                        <a:pt x="82335" y="275671"/>
                      </a:cubicBezTo>
                      <a:lnTo>
                        <a:pt x="387421" y="152131"/>
                      </a:lnTo>
                      <a:cubicBezTo>
                        <a:pt x="406471" y="144416"/>
                        <a:pt x="417520" y="119937"/>
                        <a:pt x="413805" y="93553"/>
                      </a:cubicBezTo>
                      <a:lnTo>
                        <a:pt x="413805" y="93553"/>
                      </a:lnTo>
                      <a:cubicBezTo>
                        <a:pt x="410090" y="67168"/>
                        <a:pt x="343320" y="57072"/>
                        <a:pt x="322841" y="5431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8" name="Vrije vorm: vorm 18917">
                  <a:extLst>
                    <a:ext uri="{FF2B5EF4-FFF2-40B4-BE49-F238E27FC236}">
                      <a16:creationId xmlns:a16="http://schemas.microsoft.com/office/drawing/2014/main" id="{6AE73A44-D7A6-CD7D-9EFD-89984ED1C7D6}"/>
                    </a:ext>
                  </a:extLst>
                </p:cNvPr>
                <p:cNvSpPr/>
                <p:nvPr/>
              </p:nvSpPr>
              <p:spPr>
                <a:xfrm>
                  <a:off x="9690502" y="2007174"/>
                  <a:ext cx="401067" cy="344494"/>
                </a:xfrm>
                <a:custGeom>
                  <a:avLst/>
                  <a:gdLst>
                    <a:gd name="connsiteX0" fmla="*/ 142257 w 401067"/>
                    <a:gd name="connsiteY0" fmla="*/ 30477 h 344494"/>
                    <a:gd name="connsiteX1" fmla="*/ 380192 w 401067"/>
                    <a:gd name="connsiteY1" fmla="*/ 114393 h 344494"/>
                    <a:gd name="connsiteX2" fmla="*/ 386192 w 401067"/>
                    <a:gd name="connsiteY2" fmla="*/ 188688 h 344494"/>
                    <a:gd name="connsiteX3" fmla="*/ 280846 w 401067"/>
                    <a:gd name="connsiteY3" fmla="*/ 319942 h 344494"/>
                    <a:gd name="connsiteX4" fmla="*/ 206361 w 401067"/>
                    <a:gd name="connsiteY4" fmla="*/ 331086 h 344494"/>
                    <a:gd name="connsiteX5" fmla="*/ 7574 w 401067"/>
                    <a:gd name="connsiteY5" fmla="*/ 68196 h 344494"/>
                    <a:gd name="connsiteX6" fmla="*/ 14908 w 401067"/>
                    <a:gd name="connsiteY6" fmla="*/ 4379 h 344494"/>
                    <a:gd name="connsiteX7" fmla="*/ 14908 w 401067"/>
                    <a:gd name="connsiteY7" fmla="*/ 4379 h 344494"/>
                    <a:gd name="connsiteX8" fmla="*/ 142353 w 401067"/>
                    <a:gd name="connsiteY8" fmla="*/ 30477 h 3444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1067" h="344494">
                      <a:moveTo>
                        <a:pt x="142257" y="30477"/>
                      </a:moveTo>
                      <a:lnTo>
                        <a:pt x="380192" y="114393"/>
                      </a:lnTo>
                      <a:cubicBezTo>
                        <a:pt x="405338" y="125251"/>
                        <a:pt x="408290" y="161160"/>
                        <a:pt x="386192" y="188688"/>
                      </a:cubicBezTo>
                      <a:lnTo>
                        <a:pt x="280846" y="319942"/>
                      </a:lnTo>
                      <a:cubicBezTo>
                        <a:pt x="258748" y="347469"/>
                        <a:pt x="222839" y="352803"/>
                        <a:pt x="206361" y="331086"/>
                      </a:cubicBezTo>
                      <a:lnTo>
                        <a:pt x="7574" y="68196"/>
                      </a:lnTo>
                      <a:cubicBezTo>
                        <a:pt x="-4809" y="51813"/>
                        <a:pt x="-1761" y="25048"/>
                        <a:pt x="14908" y="4379"/>
                      </a:cubicBezTo>
                      <a:lnTo>
                        <a:pt x="14908" y="4379"/>
                      </a:lnTo>
                      <a:cubicBezTo>
                        <a:pt x="31577" y="-16386"/>
                        <a:pt x="110634" y="44193"/>
                        <a:pt x="142353" y="30477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19" name="Vrije vorm: vorm 18918">
                  <a:extLst>
                    <a:ext uri="{FF2B5EF4-FFF2-40B4-BE49-F238E27FC236}">
                      <a16:creationId xmlns:a16="http://schemas.microsoft.com/office/drawing/2014/main" id="{098E75B2-3CB4-66E0-B712-821717CCEC5E}"/>
                    </a:ext>
                  </a:extLst>
                </p:cNvPr>
                <p:cNvSpPr/>
                <p:nvPr/>
              </p:nvSpPr>
              <p:spPr>
                <a:xfrm>
                  <a:off x="9293265" y="1933475"/>
                  <a:ext cx="413682" cy="264048"/>
                </a:xfrm>
                <a:custGeom>
                  <a:avLst/>
                  <a:gdLst>
                    <a:gd name="connsiteX0" fmla="*/ 370711 w 413682"/>
                    <a:gd name="connsiteY0" fmla="*/ 46073 h 264048"/>
                    <a:gd name="connsiteX1" fmla="*/ 42956 w 413682"/>
                    <a:gd name="connsiteY1" fmla="*/ 353 h 264048"/>
                    <a:gd name="connsiteX2" fmla="*/ 855 w 413682"/>
                    <a:gd name="connsiteY2" fmla="*/ 57218 h 264048"/>
                    <a:gd name="connsiteX3" fmla="*/ 26478 w 413682"/>
                    <a:gd name="connsiteY3" fmla="*/ 215714 h 264048"/>
                    <a:gd name="connsiteX4" fmla="*/ 85247 w 413682"/>
                    <a:gd name="connsiteY4" fmla="*/ 261910 h 264048"/>
                    <a:gd name="connsiteX5" fmla="*/ 387380 w 413682"/>
                    <a:gd name="connsiteY5" fmla="*/ 149134 h 264048"/>
                    <a:gd name="connsiteX6" fmla="*/ 412812 w 413682"/>
                    <a:gd name="connsiteY6" fmla="*/ 93984 h 264048"/>
                    <a:gd name="connsiteX7" fmla="*/ 412812 w 413682"/>
                    <a:gd name="connsiteY7" fmla="*/ 93984 h 264048"/>
                    <a:gd name="connsiteX8" fmla="*/ 370711 w 413682"/>
                    <a:gd name="connsiteY8" fmla="*/ 46073 h 2640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13682" h="264048">
                      <a:moveTo>
                        <a:pt x="370711" y="46073"/>
                      </a:moveTo>
                      <a:lnTo>
                        <a:pt x="42956" y="353"/>
                      </a:lnTo>
                      <a:cubicBezTo>
                        <a:pt x="15810" y="-3457"/>
                        <a:pt x="-4479" y="24071"/>
                        <a:pt x="855" y="57218"/>
                      </a:cubicBezTo>
                      <a:lnTo>
                        <a:pt x="26478" y="215714"/>
                      </a:lnTo>
                      <a:cubicBezTo>
                        <a:pt x="31812" y="248956"/>
                        <a:pt x="60196" y="271244"/>
                        <a:pt x="85247" y="261910"/>
                      </a:cubicBezTo>
                      <a:lnTo>
                        <a:pt x="387380" y="149134"/>
                      </a:lnTo>
                      <a:cubicBezTo>
                        <a:pt x="406239" y="142085"/>
                        <a:pt x="416907" y="119035"/>
                        <a:pt x="412812" y="93984"/>
                      </a:cubicBezTo>
                      <a:lnTo>
                        <a:pt x="412812" y="93984"/>
                      </a:lnTo>
                      <a:cubicBezTo>
                        <a:pt x="408811" y="68933"/>
                        <a:pt x="391190" y="48931"/>
                        <a:pt x="370711" y="46073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0" name="Vrije vorm: vorm 18919">
                  <a:extLst>
                    <a:ext uri="{FF2B5EF4-FFF2-40B4-BE49-F238E27FC236}">
                      <a16:creationId xmlns:a16="http://schemas.microsoft.com/office/drawing/2014/main" id="{A5C7FE5C-11F8-4274-1646-4AF30F526780}"/>
                    </a:ext>
                  </a:extLst>
                </p:cNvPr>
                <p:cNvSpPr/>
                <p:nvPr/>
              </p:nvSpPr>
              <p:spPr>
                <a:xfrm>
                  <a:off x="9696675" y="2008410"/>
                  <a:ext cx="322052" cy="279628"/>
                </a:xfrm>
                <a:custGeom>
                  <a:avLst/>
                  <a:gdLst>
                    <a:gd name="connsiteX0" fmla="*/ 60171 w 322052"/>
                    <a:gd name="connsiteY0" fmla="*/ 2571 h 279628"/>
                    <a:gd name="connsiteX1" fmla="*/ 304963 w 322052"/>
                    <a:gd name="connsiteY1" fmla="*/ 106203 h 279628"/>
                    <a:gd name="connsiteX2" fmla="*/ 310583 w 322052"/>
                    <a:gd name="connsiteY2" fmla="*/ 162782 h 279628"/>
                    <a:gd name="connsiteX3" fmla="*/ 227811 w 322052"/>
                    <a:gd name="connsiteY3" fmla="*/ 261461 h 279628"/>
                    <a:gd name="connsiteX4" fmla="*/ 168375 w 322052"/>
                    <a:gd name="connsiteY4" fmla="*/ 269081 h 279628"/>
                    <a:gd name="connsiteX5" fmla="*/ 6355 w 322052"/>
                    <a:gd name="connsiteY5" fmla="*/ 66675 h 279628"/>
                    <a:gd name="connsiteX6" fmla="*/ 11498 w 322052"/>
                    <a:gd name="connsiteY6" fmla="*/ 18192 h 279628"/>
                    <a:gd name="connsiteX7" fmla="*/ 11498 w 322052"/>
                    <a:gd name="connsiteY7" fmla="*/ 18192 h 279628"/>
                    <a:gd name="connsiteX8" fmla="*/ 60266 w 322052"/>
                    <a:gd name="connsiteY8" fmla="*/ 2476 h 2796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322052" h="279628">
                      <a:moveTo>
                        <a:pt x="60171" y="2571"/>
                      </a:moveTo>
                      <a:lnTo>
                        <a:pt x="304963" y="106203"/>
                      </a:lnTo>
                      <a:cubicBezTo>
                        <a:pt x="325251" y="114776"/>
                        <a:pt x="327918" y="142113"/>
                        <a:pt x="310583" y="162782"/>
                      </a:cubicBezTo>
                      <a:lnTo>
                        <a:pt x="227811" y="261461"/>
                      </a:lnTo>
                      <a:cubicBezTo>
                        <a:pt x="210475" y="282130"/>
                        <a:pt x="181710" y="285845"/>
                        <a:pt x="168375" y="269081"/>
                      </a:cubicBezTo>
                      <a:lnTo>
                        <a:pt x="6355" y="66675"/>
                      </a:lnTo>
                      <a:cubicBezTo>
                        <a:pt x="-3742" y="54006"/>
                        <a:pt x="-1647" y="33718"/>
                        <a:pt x="11498" y="18192"/>
                      </a:cubicBezTo>
                      <a:lnTo>
                        <a:pt x="11498" y="18192"/>
                      </a:lnTo>
                      <a:cubicBezTo>
                        <a:pt x="24547" y="2571"/>
                        <a:pt x="44931" y="-4001"/>
                        <a:pt x="60266" y="2476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1" name="Vrije vorm: vorm 18920">
                  <a:extLst>
                    <a:ext uri="{FF2B5EF4-FFF2-40B4-BE49-F238E27FC236}">
                      <a16:creationId xmlns:a16="http://schemas.microsoft.com/office/drawing/2014/main" id="{7CA4713F-AE75-7DE3-A16E-D8C84100EC95}"/>
                    </a:ext>
                  </a:extLst>
                </p:cNvPr>
                <p:cNvSpPr/>
                <p:nvPr/>
              </p:nvSpPr>
              <p:spPr>
                <a:xfrm>
                  <a:off x="9301264" y="1990312"/>
                  <a:ext cx="405748" cy="207306"/>
                </a:xfrm>
                <a:custGeom>
                  <a:avLst/>
                  <a:gdLst>
                    <a:gd name="connsiteX0" fmla="*/ 384905 w 405748"/>
                    <a:gd name="connsiteY0" fmla="*/ 0 h 207306"/>
                    <a:gd name="connsiteX1" fmla="*/ 404908 w 405748"/>
                    <a:gd name="connsiteY1" fmla="*/ 37243 h 207306"/>
                    <a:gd name="connsiteX2" fmla="*/ 379476 w 405748"/>
                    <a:gd name="connsiteY2" fmla="*/ 92393 h 207306"/>
                    <a:gd name="connsiteX3" fmla="*/ 77343 w 405748"/>
                    <a:gd name="connsiteY3" fmla="*/ 205169 h 207306"/>
                    <a:gd name="connsiteX4" fmla="*/ 18574 w 405748"/>
                    <a:gd name="connsiteY4" fmla="*/ 158972 h 207306"/>
                    <a:gd name="connsiteX5" fmla="*/ 0 w 405748"/>
                    <a:gd name="connsiteY5" fmla="*/ 44291 h 207306"/>
                    <a:gd name="connsiteX6" fmla="*/ 384810 w 405748"/>
                    <a:gd name="connsiteY6" fmla="*/ 0 h 2073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5748" h="207306">
                      <a:moveTo>
                        <a:pt x="384905" y="0"/>
                      </a:moveTo>
                      <a:cubicBezTo>
                        <a:pt x="394907" y="8763"/>
                        <a:pt x="402431" y="22098"/>
                        <a:pt x="404908" y="37243"/>
                      </a:cubicBezTo>
                      <a:cubicBezTo>
                        <a:pt x="408908" y="62294"/>
                        <a:pt x="398336" y="85344"/>
                        <a:pt x="379476" y="92393"/>
                      </a:cubicBezTo>
                      <a:lnTo>
                        <a:pt x="77343" y="205169"/>
                      </a:lnTo>
                      <a:cubicBezTo>
                        <a:pt x="52388" y="214503"/>
                        <a:pt x="24003" y="192215"/>
                        <a:pt x="18574" y="158972"/>
                      </a:cubicBezTo>
                      <a:lnTo>
                        <a:pt x="0" y="44291"/>
                      </a:lnTo>
                      <a:cubicBezTo>
                        <a:pt x="128492" y="88392"/>
                        <a:pt x="285750" y="83820"/>
                        <a:pt x="384810" y="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2" name="Vrije vorm: vorm 18921">
                  <a:extLst>
                    <a:ext uri="{FF2B5EF4-FFF2-40B4-BE49-F238E27FC236}">
                      <a16:creationId xmlns:a16="http://schemas.microsoft.com/office/drawing/2014/main" id="{25A63686-8D78-FDF4-BA4F-EB804FCDA7AC}"/>
                    </a:ext>
                  </a:extLst>
                </p:cNvPr>
                <p:cNvSpPr/>
                <p:nvPr/>
              </p:nvSpPr>
              <p:spPr>
                <a:xfrm>
                  <a:off x="9687131" y="2003689"/>
                  <a:ext cx="400935" cy="348154"/>
                </a:xfrm>
                <a:custGeom>
                  <a:avLst/>
                  <a:gdLst>
                    <a:gd name="connsiteX0" fmla="*/ 74858 w 400935"/>
                    <a:gd name="connsiteY0" fmla="*/ 3005 h 348154"/>
                    <a:gd name="connsiteX1" fmla="*/ 379658 w 400935"/>
                    <a:gd name="connsiteY1" fmla="*/ 132069 h 348154"/>
                    <a:gd name="connsiteX2" fmla="*/ 386706 w 400935"/>
                    <a:gd name="connsiteY2" fmla="*/ 202554 h 348154"/>
                    <a:gd name="connsiteX3" fmla="*/ 283646 w 400935"/>
                    <a:gd name="connsiteY3" fmla="*/ 325522 h 348154"/>
                    <a:gd name="connsiteX4" fmla="*/ 209637 w 400935"/>
                    <a:gd name="connsiteY4" fmla="*/ 335047 h 348154"/>
                    <a:gd name="connsiteX5" fmla="*/ 7897 w 400935"/>
                    <a:gd name="connsiteY5" fmla="*/ 83015 h 348154"/>
                    <a:gd name="connsiteX6" fmla="*/ 14279 w 400935"/>
                    <a:gd name="connsiteY6" fmla="*/ 22627 h 348154"/>
                    <a:gd name="connsiteX7" fmla="*/ 14279 w 400935"/>
                    <a:gd name="connsiteY7" fmla="*/ 22627 h 348154"/>
                    <a:gd name="connsiteX8" fmla="*/ 74953 w 400935"/>
                    <a:gd name="connsiteY8" fmla="*/ 3101 h 3481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00935" h="348154">
                      <a:moveTo>
                        <a:pt x="74858" y="3005"/>
                      </a:moveTo>
                      <a:lnTo>
                        <a:pt x="379658" y="132069"/>
                      </a:lnTo>
                      <a:cubicBezTo>
                        <a:pt x="404899" y="142737"/>
                        <a:pt x="408233" y="176741"/>
                        <a:pt x="386706" y="202554"/>
                      </a:cubicBezTo>
                      <a:lnTo>
                        <a:pt x="283646" y="325522"/>
                      </a:lnTo>
                      <a:cubicBezTo>
                        <a:pt x="262024" y="351239"/>
                        <a:pt x="226305" y="355907"/>
                        <a:pt x="209637" y="335047"/>
                      </a:cubicBezTo>
                      <a:lnTo>
                        <a:pt x="7897" y="83015"/>
                      </a:lnTo>
                      <a:cubicBezTo>
                        <a:pt x="-4676" y="67299"/>
                        <a:pt x="-2009" y="42058"/>
                        <a:pt x="14279" y="22627"/>
                      </a:cubicBezTo>
                      <a:lnTo>
                        <a:pt x="14279" y="22627"/>
                      </a:lnTo>
                      <a:cubicBezTo>
                        <a:pt x="30567" y="3196"/>
                        <a:pt x="55903" y="-4996"/>
                        <a:pt x="74953" y="3101"/>
                      </a:cubicBezTo>
                      <a:close/>
                    </a:path>
                  </a:pathLst>
                </a:custGeom>
                <a:solidFill>
                  <a:srgbClr val="ED1C2E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3" name="Vrije vorm: vorm 18922">
                  <a:extLst>
                    <a:ext uri="{FF2B5EF4-FFF2-40B4-BE49-F238E27FC236}">
                      <a16:creationId xmlns:a16="http://schemas.microsoft.com/office/drawing/2014/main" id="{251795D8-1F58-96C6-0BC5-7D0D3A58E88B}"/>
                    </a:ext>
                  </a:extLst>
                </p:cNvPr>
                <p:cNvSpPr/>
                <p:nvPr/>
              </p:nvSpPr>
              <p:spPr>
                <a:xfrm>
                  <a:off x="9684369" y="2003647"/>
                  <a:ext cx="358226" cy="347369"/>
                </a:xfrm>
                <a:custGeom>
                  <a:avLst/>
                  <a:gdLst>
                    <a:gd name="connsiteX0" fmla="*/ 50474 w 358226"/>
                    <a:gd name="connsiteY0" fmla="*/ 95 h 347369"/>
                    <a:gd name="connsiteX1" fmla="*/ 14279 w 358226"/>
                    <a:gd name="connsiteY1" fmla="*/ 21812 h 347369"/>
                    <a:gd name="connsiteX2" fmla="*/ 7897 w 358226"/>
                    <a:gd name="connsiteY2" fmla="*/ 82201 h 347369"/>
                    <a:gd name="connsiteX3" fmla="*/ 209637 w 358226"/>
                    <a:gd name="connsiteY3" fmla="*/ 334232 h 347369"/>
                    <a:gd name="connsiteX4" fmla="*/ 283646 w 358226"/>
                    <a:gd name="connsiteY4" fmla="*/ 324707 h 347369"/>
                    <a:gd name="connsiteX5" fmla="*/ 358227 w 358226"/>
                    <a:gd name="connsiteY5" fmla="*/ 235744 h 347369"/>
                    <a:gd name="connsiteX6" fmla="*/ 50474 w 358226"/>
                    <a:gd name="connsiteY6" fmla="*/ 0 h 3473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8226" h="347369">
                      <a:moveTo>
                        <a:pt x="50474" y="95"/>
                      </a:moveTo>
                      <a:cubicBezTo>
                        <a:pt x="37329" y="2477"/>
                        <a:pt x="24090" y="10001"/>
                        <a:pt x="14279" y="21812"/>
                      </a:cubicBezTo>
                      <a:cubicBezTo>
                        <a:pt x="-2009" y="41243"/>
                        <a:pt x="-4676" y="66485"/>
                        <a:pt x="7897" y="82201"/>
                      </a:cubicBezTo>
                      <a:lnTo>
                        <a:pt x="209637" y="334232"/>
                      </a:lnTo>
                      <a:cubicBezTo>
                        <a:pt x="226305" y="355092"/>
                        <a:pt x="262119" y="350520"/>
                        <a:pt x="283646" y="324707"/>
                      </a:cubicBezTo>
                      <a:lnTo>
                        <a:pt x="358227" y="235744"/>
                      </a:lnTo>
                      <a:cubicBezTo>
                        <a:pt x="225353" y="207550"/>
                        <a:pt x="92670" y="122873"/>
                        <a:pt x="50474" y="0"/>
                      </a:cubicBez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4" name="Vrije vorm: vorm 18923">
                  <a:extLst>
                    <a:ext uri="{FF2B5EF4-FFF2-40B4-BE49-F238E27FC236}">
                      <a16:creationId xmlns:a16="http://schemas.microsoft.com/office/drawing/2014/main" id="{B25EE553-B326-E252-44D0-CD4C94088F64}"/>
                    </a:ext>
                  </a:extLst>
                </p:cNvPr>
                <p:cNvSpPr/>
                <p:nvPr/>
              </p:nvSpPr>
              <p:spPr>
                <a:xfrm>
                  <a:off x="9303836" y="1990312"/>
                  <a:ext cx="403860" cy="188962"/>
                </a:xfrm>
                <a:custGeom>
                  <a:avLst/>
                  <a:gdLst>
                    <a:gd name="connsiteX0" fmla="*/ 382334 w 403860"/>
                    <a:gd name="connsiteY0" fmla="*/ 0 h 188962"/>
                    <a:gd name="connsiteX1" fmla="*/ 402812 w 403860"/>
                    <a:gd name="connsiteY1" fmla="*/ 35338 h 188962"/>
                    <a:gd name="connsiteX2" fmla="*/ 378428 w 403860"/>
                    <a:gd name="connsiteY2" fmla="*/ 86582 h 188962"/>
                    <a:gd name="connsiteX3" fmla="*/ 79629 w 403860"/>
                    <a:gd name="connsiteY3" fmla="*/ 187166 h 188962"/>
                    <a:gd name="connsiteX4" fmla="*/ 20383 w 403860"/>
                    <a:gd name="connsiteY4" fmla="*/ 142875 h 188962"/>
                    <a:gd name="connsiteX5" fmla="*/ 0 w 403860"/>
                    <a:gd name="connsiteY5" fmla="*/ 35052 h 188962"/>
                    <a:gd name="connsiteX6" fmla="*/ 382238 w 403860"/>
                    <a:gd name="connsiteY6" fmla="*/ 95 h 1889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03860" h="188962">
                      <a:moveTo>
                        <a:pt x="382334" y="0"/>
                      </a:moveTo>
                      <a:cubicBezTo>
                        <a:pt x="392430" y="8382"/>
                        <a:pt x="400145" y="21050"/>
                        <a:pt x="402812" y="35338"/>
                      </a:cubicBezTo>
                      <a:cubicBezTo>
                        <a:pt x="407289" y="58865"/>
                        <a:pt x="397097" y="80296"/>
                        <a:pt x="378428" y="86582"/>
                      </a:cubicBezTo>
                      <a:lnTo>
                        <a:pt x="79629" y="187166"/>
                      </a:lnTo>
                      <a:cubicBezTo>
                        <a:pt x="54864" y="195453"/>
                        <a:pt x="26289" y="174117"/>
                        <a:pt x="20383" y="142875"/>
                      </a:cubicBezTo>
                      <a:lnTo>
                        <a:pt x="0" y="35052"/>
                      </a:lnTo>
                      <a:cubicBezTo>
                        <a:pt x="128683" y="78677"/>
                        <a:pt x="285083" y="77057"/>
                        <a:pt x="382238" y="9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5" name="Vrije vorm: vorm 18924">
                  <a:extLst>
                    <a:ext uri="{FF2B5EF4-FFF2-40B4-BE49-F238E27FC236}">
                      <a16:creationId xmlns:a16="http://schemas.microsoft.com/office/drawing/2014/main" id="{890EE9E4-3815-1A0E-6232-9DF5F2EFD8F9}"/>
                    </a:ext>
                  </a:extLst>
                </p:cNvPr>
                <p:cNvSpPr/>
                <p:nvPr/>
              </p:nvSpPr>
              <p:spPr>
                <a:xfrm>
                  <a:off x="9685633" y="2003742"/>
                  <a:ext cx="359629" cy="328954"/>
                </a:xfrm>
                <a:custGeom>
                  <a:avLst/>
                  <a:gdLst>
                    <a:gd name="connsiteX0" fmla="*/ 49210 w 359629"/>
                    <a:gd name="connsiteY0" fmla="*/ 0 h 328954"/>
                    <a:gd name="connsiteX1" fmla="*/ 13586 w 359629"/>
                    <a:gd name="connsiteY1" fmla="*/ 19717 h 328954"/>
                    <a:gd name="connsiteX2" fmla="*/ 8347 w 359629"/>
                    <a:gd name="connsiteY2" fmla="*/ 76295 h 328954"/>
                    <a:gd name="connsiteX3" fmla="*/ 213420 w 359629"/>
                    <a:gd name="connsiteY3" fmla="*/ 316135 h 328954"/>
                    <a:gd name="connsiteX4" fmla="*/ 286953 w 359629"/>
                    <a:gd name="connsiteY4" fmla="*/ 308515 h 328954"/>
                    <a:gd name="connsiteX5" fmla="*/ 359629 w 359629"/>
                    <a:gd name="connsiteY5" fmla="*/ 226409 h 328954"/>
                    <a:gd name="connsiteX6" fmla="*/ 49305 w 359629"/>
                    <a:gd name="connsiteY6" fmla="*/ 0 h 328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59629" h="328954">
                      <a:moveTo>
                        <a:pt x="49210" y="0"/>
                      </a:moveTo>
                      <a:cubicBezTo>
                        <a:pt x="36160" y="2000"/>
                        <a:pt x="23206" y="8858"/>
                        <a:pt x="13586" y="19717"/>
                      </a:cubicBezTo>
                      <a:cubicBezTo>
                        <a:pt x="-2321" y="37624"/>
                        <a:pt x="-4511" y="61341"/>
                        <a:pt x="8347" y="76295"/>
                      </a:cubicBezTo>
                      <a:lnTo>
                        <a:pt x="213420" y="316135"/>
                      </a:lnTo>
                      <a:cubicBezTo>
                        <a:pt x="230375" y="335947"/>
                        <a:pt x="265903" y="332327"/>
                        <a:pt x="286953" y="308515"/>
                      </a:cubicBezTo>
                      <a:lnTo>
                        <a:pt x="359629" y="226409"/>
                      </a:lnTo>
                      <a:cubicBezTo>
                        <a:pt x="226851" y="197739"/>
                        <a:pt x="93406" y="116015"/>
                        <a:pt x="49305" y="0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6" name="Vrije vorm: vorm 18925">
                  <a:extLst>
                    <a:ext uri="{FF2B5EF4-FFF2-40B4-BE49-F238E27FC236}">
                      <a16:creationId xmlns:a16="http://schemas.microsoft.com/office/drawing/2014/main" id="{1C97B55A-DF19-8FCD-2224-43892817EDDD}"/>
                    </a:ext>
                  </a:extLst>
                </p:cNvPr>
                <p:cNvSpPr/>
                <p:nvPr/>
              </p:nvSpPr>
              <p:spPr>
                <a:xfrm>
                  <a:off x="9600713" y="1967607"/>
                  <a:ext cx="175932" cy="132242"/>
                </a:xfrm>
                <a:custGeom>
                  <a:avLst/>
                  <a:gdLst>
                    <a:gd name="connsiteX0" fmla="*/ 160228 w 175932"/>
                    <a:gd name="connsiteY0" fmla="*/ 132243 h 132242"/>
                    <a:gd name="connsiteX1" fmla="*/ 173182 w 175932"/>
                    <a:gd name="connsiteY1" fmla="*/ 106240 h 132242"/>
                    <a:gd name="connsiteX2" fmla="*/ 109745 w 175932"/>
                    <a:gd name="connsiteY2" fmla="*/ 3465 h 132242"/>
                    <a:gd name="connsiteX3" fmla="*/ 2684 w 175932"/>
                    <a:gd name="connsiteY3" fmla="*/ 59091 h 132242"/>
                    <a:gd name="connsiteX4" fmla="*/ 493 w 175932"/>
                    <a:gd name="connsiteY4" fmla="*/ 88047 h 132242"/>
                    <a:gd name="connsiteX5" fmla="*/ 160228 w 175932"/>
                    <a:gd name="connsiteY5" fmla="*/ 132243 h 1322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5932" h="132242">
                      <a:moveTo>
                        <a:pt x="160228" y="132243"/>
                      </a:moveTo>
                      <a:cubicBezTo>
                        <a:pt x="166038" y="124623"/>
                        <a:pt x="170515" y="115955"/>
                        <a:pt x="173182" y="106240"/>
                      </a:cubicBezTo>
                      <a:cubicBezTo>
                        <a:pt x="185183" y="62520"/>
                        <a:pt x="156799" y="16514"/>
                        <a:pt x="109745" y="3465"/>
                      </a:cubicBezTo>
                      <a:cubicBezTo>
                        <a:pt x="62692" y="-9585"/>
                        <a:pt x="14781" y="15371"/>
                        <a:pt x="2684" y="59091"/>
                      </a:cubicBezTo>
                      <a:cubicBezTo>
                        <a:pt x="17" y="68806"/>
                        <a:pt x="-554" y="78522"/>
                        <a:pt x="493" y="88047"/>
                      </a:cubicBezTo>
                      <a:lnTo>
                        <a:pt x="160228" y="132243"/>
                      </a:lnTo>
                      <a:close/>
                    </a:path>
                  </a:pathLst>
                </a:custGeom>
                <a:solidFill>
                  <a:srgbClr val="F48069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7" name="Vrije vorm: vorm 18926">
                  <a:extLst>
                    <a:ext uri="{FF2B5EF4-FFF2-40B4-BE49-F238E27FC236}">
                      <a16:creationId xmlns:a16="http://schemas.microsoft.com/office/drawing/2014/main" id="{34632D05-D876-C0D3-0B39-C18462F89F9C}"/>
                    </a:ext>
                  </a:extLst>
                </p:cNvPr>
                <p:cNvSpPr/>
                <p:nvPr/>
              </p:nvSpPr>
              <p:spPr>
                <a:xfrm>
                  <a:off x="9585865" y="1987324"/>
                  <a:ext cx="192226" cy="170757"/>
                </a:xfrm>
                <a:custGeom>
                  <a:avLst/>
                  <a:gdLst>
                    <a:gd name="connsiteX0" fmla="*/ 189554 w 192226"/>
                    <a:gd name="connsiteY0" fmla="*/ 111191 h 170757"/>
                    <a:gd name="connsiteX1" fmla="*/ 73730 w 192226"/>
                    <a:gd name="connsiteY1" fmla="*/ 166722 h 170757"/>
                    <a:gd name="connsiteX2" fmla="*/ 2673 w 192226"/>
                    <a:gd name="connsiteY2" fmla="*/ 59566 h 170757"/>
                    <a:gd name="connsiteX3" fmla="*/ 118497 w 192226"/>
                    <a:gd name="connsiteY3" fmla="*/ 4035 h 170757"/>
                    <a:gd name="connsiteX4" fmla="*/ 189554 w 192226"/>
                    <a:gd name="connsiteY4" fmla="*/ 111191 h 1707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92226" h="170757">
                      <a:moveTo>
                        <a:pt x="189554" y="111191"/>
                      </a:moveTo>
                      <a:cubicBezTo>
                        <a:pt x="177171" y="156149"/>
                        <a:pt x="125355" y="181010"/>
                        <a:pt x="73730" y="166722"/>
                      </a:cubicBezTo>
                      <a:cubicBezTo>
                        <a:pt x="22104" y="152435"/>
                        <a:pt x="-9709" y="104524"/>
                        <a:pt x="2673" y="59566"/>
                      </a:cubicBezTo>
                      <a:cubicBezTo>
                        <a:pt x="15056" y="14608"/>
                        <a:pt x="66872" y="-10252"/>
                        <a:pt x="118497" y="4035"/>
                      </a:cubicBezTo>
                      <a:cubicBezTo>
                        <a:pt x="170123" y="18323"/>
                        <a:pt x="201936" y="66233"/>
                        <a:pt x="189554" y="111191"/>
                      </a:cubicBezTo>
                      <a:close/>
                    </a:path>
                  </a:pathLst>
                </a:custGeom>
                <a:solidFill>
                  <a:srgbClr val="EF3A3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8" name="Vrije vorm: vorm 18927">
                  <a:extLst>
                    <a:ext uri="{FF2B5EF4-FFF2-40B4-BE49-F238E27FC236}">
                      <a16:creationId xmlns:a16="http://schemas.microsoft.com/office/drawing/2014/main" id="{140466B5-5765-877D-9D60-F4F113EB1F1E}"/>
                    </a:ext>
                  </a:extLst>
                </p:cNvPr>
                <p:cNvSpPr/>
                <p:nvPr/>
              </p:nvSpPr>
              <p:spPr>
                <a:xfrm>
                  <a:off x="9598999" y="1983893"/>
                  <a:ext cx="174828" cy="116527"/>
                </a:xfrm>
                <a:custGeom>
                  <a:avLst/>
                  <a:gdLst>
                    <a:gd name="connsiteX0" fmla="*/ 164133 w 174828"/>
                    <a:gd name="connsiteY0" fmla="*/ 116527 h 116527"/>
                    <a:gd name="connsiteX1" fmla="*/ 172610 w 174828"/>
                    <a:gd name="connsiteY1" fmla="*/ 98239 h 116527"/>
                    <a:gd name="connsiteX2" fmla="*/ 106887 w 174828"/>
                    <a:gd name="connsiteY2" fmla="*/ 3847 h 116527"/>
                    <a:gd name="connsiteX3" fmla="*/ 2112 w 174828"/>
                    <a:gd name="connsiteY3" fmla="*/ 51091 h 116527"/>
                    <a:gd name="connsiteX4" fmla="*/ 112 w 174828"/>
                    <a:gd name="connsiteY4" fmla="*/ 71188 h 116527"/>
                    <a:gd name="connsiteX5" fmla="*/ 164133 w 174828"/>
                    <a:gd name="connsiteY5" fmla="*/ 116527 h 11652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4828" h="116527">
                      <a:moveTo>
                        <a:pt x="164133" y="116527"/>
                      </a:moveTo>
                      <a:cubicBezTo>
                        <a:pt x="167847" y="111003"/>
                        <a:pt x="170800" y="104907"/>
                        <a:pt x="172610" y="98239"/>
                      </a:cubicBezTo>
                      <a:cubicBezTo>
                        <a:pt x="183373" y="59092"/>
                        <a:pt x="153941" y="16801"/>
                        <a:pt x="106887" y="3847"/>
                      </a:cubicBezTo>
                      <a:cubicBezTo>
                        <a:pt x="59834" y="-9203"/>
                        <a:pt x="12876" y="12038"/>
                        <a:pt x="2112" y="51091"/>
                      </a:cubicBezTo>
                      <a:cubicBezTo>
                        <a:pt x="303" y="57758"/>
                        <a:pt x="-269" y="64521"/>
                        <a:pt x="112" y="71188"/>
                      </a:cubicBezTo>
                      <a:lnTo>
                        <a:pt x="164133" y="116527"/>
                      </a:lnTo>
                      <a:close/>
                    </a:path>
                  </a:pathLst>
                </a:custGeom>
                <a:solidFill>
                  <a:srgbClr val="EF3A37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29" name="Vrije vorm: vorm 18928">
                  <a:extLst>
                    <a:ext uri="{FF2B5EF4-FFF2-40B4-BE49-F238E27FC236}">
                      <a16:creationId xmlns:a16="http://schemas.microsoft.com/office/drawing/2014/main" id="{688CF708-B63A-A3AA-E593-657CEC3C61A6}"/>
                    </a:ext>
                  </a:extLst>
                </p:cNvPr>
                <p:cNvSpPr/>
                <p:nvPr/>
              </p:nvSpPr>
              <p:spPr>
                <a:xfrm>
                  <a:off x="9580154" y="2037439"/>
                  <a:ext cx="189362" cy="122344"/>
                </a:xfrm>
                <a:custGeom>
                  <a:avLst/>
                  <a:gdLst>
                    <a:gd name="connsiteX0" fmla="*/ 188122 w 189362"/>
                    <a:gd name="connsiteY0" fmla="*/ 86985 h 122344"/>
                    <a:gd name="connsiteX1" fmla="*/ 79441 w 189362"/>
                    <a:gd name="connsiteY1" fmla="*/ 116608 h 122344"/>
                    <a:gd name="connsiteX2" fmla="*/ 1241 w 189362"/>
                    <a:gd name="connsiteY2" fmla="*/ 35359 h 122344"/>
                    <a:gd name="connsiteX3" fmla="*/ 109921 w 189362"/>
                    <a:gd name="connsiteY3" fmla="*/ 5737 h 122344"/>
                    <a:gd name="connsiteX4" fmla="*/ 188122 w 189362"/>
                    <a:gd name="connsiteY4" fmla="*/ 86985 h 1223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89362" h="122344">
                      <a:moveTo>
                        <a:pt x="188122" y="86985"/>
                      </a:moveTo>
                      <a:cubicBezTo>
                        <a:pt x="179740" y="117560"/>
                        <a:pt x="131067" y="130895"/>
                        <a:pt x="79441" y="116608"/>
                      </a:cubicBezTo>
                      <a:cubicBezTo>
                        <a:pt x="27816" y="102320"/>
                        <a:pt x="-7141" y="65935"/>
                        <a:pt x="1241" y="35359"/>
                      </a:cubicBezTo>
                      <a:cubicBezTo>
                        <a:pt x="9623" y="4784"/>
                        <a:pt x="58296" y="-8551"/>
                        <a:pt x="109921" y="5737"/>
                      </a:cubicBezTo>
                      <a:cubicBezTo>
                        <a:pt x="161547" y="20024"/>
                        <a:pt x="196504" y="56410"/>
                        <a:pt x="188122" y="86985"/>
                      </a:cubicBezTo>
                      <a:close/>
                    </a:path>
                  </a:pathLst>
                </a:custGeom>
                <a:solidFill>
                  <a:srgbClr val="C81525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18848" name="Graphic 8819">
              <a:extLst>
                <a:ext uri="{FF2B5EF4-FFF2-40B4-BE49-F238E27FC236}">
                  <a16:creationId xmlns:a16="http://schemas.microsoft.com/office/drawing/2014/main" id="{E536C03F-3695-38A9-A2B2-CF0CB2BB233A}"/>
                </a:ext>
              </a:extLst>
            </p:cNvPr>
            <p:cNvGrpSpPr/>
            <p:nvPr/>
          </p:nvGrpSpPr>
          <p:grpSpPr>
            <a:xfrm>
              <a:off x="9189444" y="1230374"/>
              <a:ext cx="1093314" cy="889277"/>
              <a:chOff x="9189444" y="1230374"/>
              <a:chExt cx="1093314" cy="889277"/>
            </a:xfrm>
          </p:grpSpPr>
          <p:grpSp>
            <p:nvGrpSpPr>
              <p:cNvPr id="18849" name="Graphic 8819">
                <a:extLst>
                  <a:ext uri="{FF2B5EF4-FFF2-40B4-BE49-F238E27FC236}">
                    <a16:creationId xmlns:a16="http://schemas.microsoft.com/office/drawing/2014/main" id="{50E3E0D9-3458-0BC1-2A39-B7FF66ACF277}"/>
                  </a:ext>
                </a:extLst>
              </p:cNvPr>
              <p:cNvGrpSpPr/>
              <p:nvPr/>
            </p:nvGrpSpPr>
            <p:grpSpPr>
              <a:xfrm>
                <a:off x="9189444" y="1266283"/>
                <a:ext cx="1093314" cy="853368"/>
                <a:chOff x="9189444" y="1266283"/>
                <a:chExt cx="1093314" cy="853368"/>
              </a:xfrm>
              <a:solidFill>
                <a:srgbClr val="046938"/>
              </a:solidFill>
            </p:grpSpPr>
            <p:grpSp>
              <p:nvGrpSpPr>
                <p:cNvPr id="18879" name="Graphic 8819">
                  <a:extLst>
                    <a:ext uri="{FF2B5EF4-FFF2-40B4-BE49-F238E27FC236}">
                      <a16:creationId xmlns:a16="http://schemas.microsoft.com/office/drawing/2014/main" id="{3106661A-B254-3D68-C698-90A4E210C358}"/>
                    </a:ext>
                  </a:extLst>
                </p:cNvPr>
                <p:cNvGrpSpPr/>
                <p:nvPr/>
              </p:nvGrpSpPr>
              <p:grpSpPr>
                <a:xfrm>
                  <a:off x="9455350" y="1519928"/>
                  <a:ext cx="92555" cy="96661"/>
                  <a:chOff x="9455350" y="1519928"/>
                  <a:chExt cx="92555" cy="96661"/>
                </a:xfrm>
                <a:solidFill>
                  <a:srgbClr val="046938"/>
                </a:solidFill>
              </p:grpSpPr>
              <p:sp>
                <p:nvSpPr>
                  <p:cNvPr id="18904" name="Vrije vorm: vorm 18903">
                    <a:extLst>
                      <a:ext uri="{FF2B5EF4-FFF2-40B4-BE49-F238E27FC236}">
                        <a16:creationId xmlns:a16="http://schemas.microsoft.com/office/drawing/2014/main" id="{317558C4-97BA-5D0B-1751-A846D51D4F65}"/>
                      </a:ext>
                    </a:extLst>
                  </p:cNvPr>
                  <p:cNvSpPr/>
                  <p:nvPr/>
                </p:nvSpPr>
                <p:spPr>
                  <a:xfrm>
                    <a:off x="9455436" y="1519928"/>
                    <a:ext cx="92469" cy="96661"/>
                  </a:xfrm>
                  <a:custGeom>
                    <a:avLst/>
                    <a:gdLst>
                      <a:gd name="connsiteX0" fmla="*/ 31280 w 92469"/>
                      <a:gd name="connsiteY0" fmla="*/ 94527 h 96661"/>
                      <a:gd name="connsiteX1" fmla="*/ 2515 w 92469"/>
                      <a:gd name="connsiteY1" fmla="*/ 34139 h 96661"/>
                      <a:gd name="connsiteX2" fmla="*/ 61189 w 92469"/>
                      <a:gd name="connsiteY2" fmla="*/ 2135 h 96661"/>
                      <a:gd name="connsiteX3" fmla="*/ 89955 w 92469"/>
                      <a:gd name="connsiteY3" fmla="*/ 62523 h 96661"/>
                      <a:gd name="connsiteX4" fmla="*/ 31280 w 92469"/>
                      <a:gd name="connsiteY4" fmla="*/ 94527 h 96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469" h="96661">
                        <a:moveTo>
                          <a:pt x="31280" y="94527"/>
                        </a:moveTo>
                        <a:cubicBezTo>
                          <a:pt x="7087" y="86717"/>
                          <a:pt x="-5772" y="59666"/>
                          <a:pt x="2515" y="34139"/>
                        </a:cubicBezTo>
                        <a:cubicBezTo>
                          <a:pt x="10802" y="8612"/>
                          <a:pt x="37091" y="-5676"/>
                          <a:pt x="61189" y="2135"/>
                        </a:cubicBezTo>
                        <a:cubicBezTo>
                          <a:pt x="85382" y="9945"/>
                          <a:pt x="98241" y="36996"/>
                          <a:pt x="89955" y="62523"/>
                        </a:cubicBezTo>
                        <a:cubicBezTo>
                          <a:pt x="81668" y="88050"/>
                          <a:pt x="55379" y="102338"/>
                          <a:pt x="31280" y="94527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05" name="Vrije vorm: vorm 18904">
                    <a:extLst>
                      <a:ext uri="{FF2B5EF4-FFF2-40B4-BE49-F238E27FC236}">
                        <a16:creationId xmlns:a16="http://schemas.microsoft.com/office/drawing/2014/main" id="{5F968565-5C59-80E7-6348-DF9EAE45FF07}"/>
                      </a:ext>
                    </a:extLst>
                  </p:cNvPr>
                  <p:cNvSpPr/>
                  <p:nvPr/>
                </p:nvSpPr>
                <p:spPr>
                  <a:xfrm>
                    <a:off x="9455350" y="1531683"/>
                    <a:ext cx="77276" cy="84876"/>
                  </a:xfrm>
                  <a:custGeom>
                    <a:avLst/>
                    <a:gdLst>
                      <a:gd name="connsiteX0" fmla="*/ 77277 w 77276"/>
                      <a:gd name="connsiteY0" fmla="*/ 71152 h 84876"/>
                      <a:gd name="connsiteX1" fmla="*/ 17364 w 77276"/>
                      <a:gd name="connsiteY1" fmla="*/ 0 h 84876"/>
                      <a:gd name="connsiteX2" fmla="*/ 2505 w 77276"/>
                      <a:gd name="connsiteY2" fmla="*/ 22384 h 84876"/>
                      <a:gd name="connsiteX3" fmla="*/ 31271 w 77276"/>
                      <a:gd name="connsiteY3" fmla="*/ 82772 h 84876"/>
                      <a:gd name="connsiteX4" fmla="*/ 77181 w 77276"/>
                      <a:gd name="connsiteY4" fmla="*/ 71152 h 848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276" h="84876">
                        <a:moveTo>
                          <a:pt x="77277" y="71152"/>
                        </a:moveTo>
                        <a:cubicBezTo>
                          <a:pt x="42701" y="73724"/>
                          <a:pt x="6125" y="44577"/>
                          <a:pt x="17364" y="0"/>
                        </a:cubicBezTo>
                        <a:cubicBezTo>
                          <a:pt x="10792" y="5715"/>
                          <a:pt x="5458" y="13335"/>
                          <a:pt x="2505" y="22384"/>
                        </a:cubicBezTo>
                        <a:cubicBezTo>
                          <a:pt x="-5781" y="47911"/>
                          <a:pt x="7173" y="74962"/>
                          <a:pt x="31271" y="82772"/>
                        </a:cubicBezTo>
                        <a:cubicBezTo>
                          <a:pt x="47749" y="88106"/>
                          <a:pt x="65085" y="82963"/>
                          <a:pt x="77181" y="71152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06" name="Vrije vorm: vorm 18905">
                    <a:extLst>
                      <a:ext uri="{FF2B5EF4-FFF2-40B4-BE49-F238E27FC236}">
                        <a16:creationId xmlns:a16="http://schemas.microsoft.com/office/drawing/2014/main" id="{41702F82-1BA1-87F7-C57B-DEDE39114DE8}"/>
                      </a:ext>
                    </a:extLst>
                  </p:cNvPr>
                  <p:cNvSpPr/>
                  <p:nvPr/>
                </p:nvSpPr>
                <p:spPr>
                  <a:xfrm>
                    <a:off x="9498146" y="1532255"/>
                    <a:ext cx="38481" cy="30479"/>
                  </a:xfrm>
                  <a:custGeom>
                    <a:avLst/>
                    <a:gdLst>
                      <a:gd name="connsiteX0" fmla="*/ 38386 w 38481"/>
                      <a:gd name="connsiteY0" fmla="*/ 30479 h 30479"/>
                      <a:gd name="connsiteX1" fmla="*/ 19431 w 38481"/>
                      <a:gd name="connsiteY1" fmla="*/ 1237 h 30479"/>
                      <a:gd name="connsiteX2" fmla="*/ 0 w 38481"/>
                      <a:gd name="connsiteY2" fmla="*/ 2476 h 30479"/>
                      <a:gd name="connsiteX3" fmla="*/ 38481 w 38481"/>
                      <a:gd name="connsiteY3" fmla="*/ 30479 h 30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481" h="30479">
                        <a:moveTo>
                          <a:pt x="38386" y="30479"/>
                        </a:moveTo>
                        <a:cubicBezTo>
                          <a:pt x="39053" y="17335"/>
                          <a:pt x="31623" y="5143"/>
                          <a:pt x="19431" y="1237"/>
                        </a:cubicBezTo>
                        <a:cubicBezTo>
                          <a:pt x="12859" y="-858"/>
                          <a:pt x="6001" y="-191"/>
                          <a:pt x="0" y="2476"/>
                        </a:cubicBezTo>
                        <a:cubicBezTo>
                          <a:pt x="15907" y="6000"/>
                          <a:pt x="30480" y="15906"/>
                          <a:pt x="38481" y="304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0" name="Graphic 8819">
                  <a:extLst>
                    <a:ext uri="{FF2B5EF4-FFF2-40B4-BE49-F238E27FC236}">
                      <a16:creationId xmlns:a16="http://schemas.microsoft.com/office/drawing/2014/main" id="{7D61E2B4-7325-BF0F-B655-D546B7EE8D43}"/>
                    </a:ext>
                  </a:extLst>
                </p:cNvPr>
                <p:cNvGrpSpPr/>
                <p:nvPr/>
              </p:nvGrpSpPr>
              <p:grpSpPr>
                <a:xfrm>
                  <a:off x="10169551" y="2002735"/>
                  <a:ext cx="113207" cy="116916"/>
                  <a:chOff x="10169551" y="2002735"/>
                  <a:chExt cx="113207" cy="116916"/>
                </a:xfrm>
                <a:solidFill>
                  <a:srgbClr val="046938"/>
                </a:solidFill>
              </p:grpSpPr>
              <p:sp>
                <p:nvSpPr>
                  <p:cNvPr id="18901" name="Vrije vorm: vorm 18900">
                    <a:extLst>
                      <a:ext uri="{FF2B5EF4-FFF2-40B4-BE49-F238E27FC236}">
                        <a16:creationId xmlns:a16="http://schemas.microsoft.com/office/drawing/2014/main" id="{C974549B-73C2-B97E-3FE9-E660D9E68469}"/>
                      </a:ext>
                    </a:extLst>
                  </p:cNvPr>
                  <p:cNvSpPr/>
                  <p:nvPr/>
                </p:nvSpPr>
                <p:spPr>
                  <a:xfrm rot="-860399">
                    <a:off x="10180149" y="2012616"/>
                    <a:ext cx="92011" cy="97154"/>
                  </a:xfrm>
                  <a:custGeom>
                    <a:avLst/>
                    <a:gdLst>
                      <a:gd name="connsiteX0" fmla="*/ 92012 w 92011"/>
                      <a:gd name="connsiteY0" fmla="*/ 48578 h 97154"/>
                      <a:gd name="connsiteX1" fmla="*/ 46006 w 92011"/>
                      <a:gd name="connsiteY1" fmla="*/ 97155 h 97154"/>
                      <a:gd name="connsiteX2" fmla="*/ 0 w 92011"/>
                      <a:gd name="connsiteY2" fmla="*/ 48578 h 97154"/>
                      <a:gd name="connsiteX3" fmla="*/ 46006 w 92011"/>
                      <a:gd name="connsiteY3" fmla="*/ 0 h 97154"/>
                      <a:gd name="connsiteX4" fmla="*/ 92012 w 92011"/>
                      <a:gd name="connsiteY4" fmla="*/ 48578 h 971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011" h="97154">
                        <a:moveTo>
                          <a:pt x="92012" y="48578"/>
                        </a:moveTo>
                        <a:cubicBezTo>
                          <a:pt x="92012" y="75406"/>
                          <a:pt x="71414" y="97155"/>
                          <a:pt x="46006" y="97155"/>
                        </a:cubicBezTo>
                        <a:cubicBezTo>
                          <a:pt x="20598" y="97155"/>
                          <a:pt x="0" y="75406"/>
                          <a:pt x="0" y="48578"/>
                        </a:cubicBezTo>
                        <a:cubicBezTo>
                          <a:pt x="0" y="21749"/>
                          <a:pt x="20598" y="0"/>
                          <a:pt x="46006" y="0"/>
                        </a:cubicBezTo>
                        <a:cubicBezTo>
                          <a:pt x="71414" y="0"/>
                          <a:pt x="92012" y="21749"/>
                          <a:pt x="92012" y="48578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02" name="Vrije vorm: vorm 18901">
                    <a:extLst>
                      <a:ext uri="{FF2B5EF4-FFF2-40B4-BE49-F238E27FC236}">
                        <a16:creationId xmlns:a16="http://schemas.microsoft.com/office/drawing/2014/main" id="{B942D212-4888-4967-1F10-D72D4D8CF471}"/>
                      </a:ext>
                    </a:extLst>
                  </p:cNvPr>
                  <p:cNvSpPr/>
                  <p:nvPr/>
                </p:nvSpPr>
                <p:spPr>
                  <a:xfrm>
                    <a:off x="10180008" y="2045557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6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03" name="Vrije vorm: vorm 18902">
                    <a:extLst>
                      <a:ext uri="{FF2B5EF4-FFF2-40B4-BE49-F238E27FC236}">
                        <a16:creationId xmlns:a16="http://schemas.microsoft.com/office/drawing/2014/main" id="{64037A5D-F540-1F7D-248A-1962E27027A6}"/>
                      </a:ext>
                    </a:extLst>
                  </p:cNvPr>
                  <p:cNvSpPr/>
                  <p:nvPr/>
                </p:nvSpPr>
                <p:spPr>
                  <a:xfrm>
                    <a:off x="10205092" y="2022427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1" name="Graphic 8819">
                  <a:extLst>
                    <a:ext uri="{FF2B5EF4-FFF2-40B4-BE49-F238E27FC236}">
                      <a16:creationId xmlns:a16="http://schemas.microsoft.com/office/drawing/2014/main" id="{9783BFB0-95E3-77EA-A760-60790FAA4970}"/>
                    </a:ext>
                  </a:extLst>
                </p:cNvPr>
                <p:cNvGrpSpPr/>
                <p:nvPr/>
              </p:nvGrpSpPr>
              <p:grpSpPr>
                <a:xfrm>
                  <a:off x="9846764" y="1323243"/>
                  <a:ext cx="92291" cy="96750"/>
                  <a:chOff x="9846764" y="1323243"/>
                  <a:chExt cx="92291" cy="96750"/>
                </a:xfrm>
                <a:solidFill>
                  <a:srgbClr val="046938"/>
                </a:solidFill>
              </p:grpSpPr>
              <p:sp>
                <p:nvSpPr>
                  <p:cNvPr id="18898" name="Vrije vorm: vorm 18897">
                    <a:extLst>
                      <a:ext uri="{FF2B5EF4-FFF2-40B4-BE49-F238E27FC236}">
                        <a16:creationId xmlns:a16="http://schemas.microsoft.com/office/drawing/2014/main" id="{3CC6A842-AE04-8982-7629-EEC61D6EDF37}"/>
                      </a:ext>
                    </a:extLst>
                  </p:cNvPr>
                  <p:cNvSpPr/>
                  <p:nvPr/>
                </p:nvSpPr>
                <p:spPr>
                  <a:xfrm>
                    <a:off x="9846764" y="1323243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9" name="Vrije vorm: vorm 18898">
                    <a:extLst>
                      <a:ext uri="{FF2B5EF4-FFF2-40B4-BE49-F238E27FC236}">
                        <a16:creationId xmlns:a16="http://schemas.microsoft.com/office/drawing/2014/main" id="{C6F4EFD3-47EF-1D45-6910-61A4941CF9A8}"/>
                      </a:ext>
                    </a:extLst>
                  </p:cNvPr>
                  <p:cNvSpPr/>
                  <p:nvPr/>
                </p:nvSpPr>
                <p:spPr>
                  <a:xfrm>
                    <a:off x="9846823" y="1356137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9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900" name="Vrije vorm: vorm 18899">
                    <a:extLst>
                      <a:ext uri="{FF2B5EF4-FFF2-40B4-BE49-F238E27FC236}">
                        <a16:creationId xmlns:a16="http://schemas.microsoft.com/office/drawing/2014/main" id="{A476BE89-2021-E97B-0A17-9B8BA9D63C51}"/>
                      </a:ext>
                    </a:extLst>
                  </p:cNvPr>
                  <p:cNvSpPr/>
                  <p:nvPr/>
                </p:nvSpPr>
                <p:spPr>
                  <a:xfrm>
                    <a:off x="9871907" y="1333008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2" name="Graphic 8819">
                  <a:extLst>
                    <a:ext uri="{FF2B5EF4-FFF2-40B4-BE49-F238E27FC236}">
                      <a16:creationId xmlns:a16="http://schemas.microsoft.com/office/drawing/2014/main" id="{25755077-296C-ED98-C720-B3C7C21AE21F}"/>
                    </a:ext>
                  </a:extLst>
                </p:cNvPr>
                <p:cNvGrpSpPr/>
                <p:nvPr/>
              </p:nvGrpSpPr>
              <p:grpSpPr>
                <a:xfrm>
                  <a:off x="9189444" y="1681192"/>
                  <a:ext cx="92290" cy="96745"/>
                  <a:chOff x="9189444" y="1681192"/>
                  <a:chExt cx="92290" cy="96745"/>
                </a:xfrm>
                <a:solidFill>
                  <a:srgbClr val="046938"/>
                </a:solidFill>
              </p:grpSpPr>
              <p:sp>
                <p:nvSpPr>
                  <p:cNvPr id="18895" name="Vrije vorm: vorm 18894">
                    <a:extLst>
                      <a:ext uri="{FF2B5EF4-FFF2-40B4-BE49-F238E27FC236}">
                        <a16:creationId xmlns:a16="http://schemas.microsoft.com/office/drawing/2014/main" id="{E38469AA-34E0-A5C1-9673-C41AEF868845}"/>
                      </a:ext>
                    </a:extLst>
                  </p:cNvPr>
                  <p:cNvSpPr/>
                  <p:nvPr/>
                </p:nvSpPr>
                <p:spPr>
                  <a:xfrm>
                    <a:off x="9189444" y="1681192"/>
                    <a:ext cx="92290" cy="96745"/>
                  </a:xfrm>
                  <a:custGeom>
                    <a:avLst/>
                    <a:gdLst>
                      <a:gd name="connsiteX0" fmla="*/ 58195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5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6" name="Vrije vorm: vorm 18895">
                    <a:extLst>
                      <a:ext uri="{FF2B5EF4-FFF2-40B4-BE49-F238E27FC236}">
                        <a16:creationId xmlns:a16="http://schemas.microsoft.com/office/drawing/2014/main" id="{DFA19A5D-5D06-1BFD-DCF8-47BC490B3DA1}"/>
                      </a:ext>
                    </a:extLst>
                  </p:cNvPr>
                  <p:cNvSpPr/>
                  <p:nvPr/>
                </p:nvSpPr>
                <p:spPr>
                  <a:xfrm>
                    <a:off x="9189503" y="171399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0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7" name="Vrije vorm: vorm 18896">
                    <a:extLst>
                      <a:ext uri="{FF2B5EF4-FFF2-40B4-BE49-F238E27FC236}">
                        <a16:creationId xmlns:a16="http://schemas.microsoft.com/office/drawing/2014/main" id="{943A7F4C-AA37-6DDD-9E63-BACA0FF9E3D1}"/>
                      </a:ext>
                    </a:extLst>
                  </p:cNvPr>
                  <p:cNvSpPr/>
                  <p:nvPr/>
                </p:nvSpPr>
                <p:spPr>
                  <a:xfrm>
                    <a:off x="9214587" y="1690862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3" name="Graphic 8819">
                  <a:extLst>
                    <a:ext uri="{FF2B5EF4-FFF2-40B4-BE49-F238E27FC236}">
                      <a16:creationId xmlns:a16="http://schemas.microsoft.com/office/drawing/2014/main" id="{FE0C8BB1-1F39-F1B9-A27A-FA59347239A9}"/>
                    </a:ext>
                  </a:extLst>
                </p:cNvPr>
                <p:cNvGrpSpPr/>
                <p:nvPr/>
              </p:nvGrpSpPr>
              <p:grpSpPr>
                <a:xfrm>
                  <a:off x="10134134" y="1769584"/>
                  <a:ext cx="92291" cy="96745"/>
                  <a:chOff x="10134134" y="1769584"/>
                  <a:chExt cx="92291" cy="96745"/>
                </a:xfrm>
                <a:solidFill>
                  <a:srgbClr val="046938"/>
                </a:solidFill>
              </p:grpSpPr>
              <p:sp>
                <p:nvSpPr>
                  <p:cNvPr id="18892" name="Vrije vorm: vorm 18891">
                    <a:extLst>
                      <a:ext uri="{FF2B5EF4-FFF2-40B4-BE49-F238E27FC236}">
                        <a16:creationId xmlns:a16="http://schemas.microsoft.com/office/drawing/2014/main" id="{38E68414-F33D-D206-DD60-B3A21BB9BF48}"/>
                      </a:ext>
                    </a:extLst>
                  </p:cNvPr>
                  <p:cNvSpPr/>
                  <p:nvPr/>
                </p:nvSpPr>
                <p:spPr>
                  <a:xfrm>
                    <a:off x="10134134" y="1769584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3" name="Vrije vorm: vorm 18892">
                    <a:extLst>
                      <a:ext uri="{FF2B5EF4-FFF2-40B4-BE49-F238E27FC236}">
                        <a16:creationId xmlns:a16="http://schemas.microsoft.com/office/drawing/2014/main" id="{6A8E1056-33DF-E58D-C15F-39AE2C3FAB70}"/>
                      </a:ext>
                    </a:extLst>
                  </p:cNvPr>
                  <p:cNvSpPr/>
                  <p:nvPr/>
                </p:nvSpPr>
                <p:spPr>
                  <a:xfrm>
                    <a:off x="10134193" y="1802384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6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4" name="Vrije vorm: vorm 18893">
                    <a:extLst>
                      <a:ext uri="{FF2B5EF4-FFF2-40B4-BE49-F238E27FC236}">
                        <a16:creationId xmlns:a16="http://schemas.microsoft.com/office/drawing/2014/main" id="{7E295951-E041-16DE-BC3B-275D89C80A4A}"/>
                      </a:ext>
                    </a:extLst>
                  </p:cNvPr>
                  <p:cNvSpPr/>
                  <p:nvPr/>
                </p:nvSpPr>
                <p:spPr>
                  <a:xfrm>
                    <a:off x="10159277" y="1779254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4" name="Graphic 8819">
                  <a:extLst>
                    <a:ext uri="{FF2B5EF4-FFF2-40B4-BE49-F238E27FC236}">
                      <a16:creationId xmlns:a16="http://schemas.microsoft.com/office/drawing/2014/main" id="{4B7CF9F5-1C10-D67C-BA9D-3CA344969B8D}"/>
                    </a:ext>
                  </a:extLst>
                </p:cNvPr>
                <p:cNvGrpSpPr/>
                <p:nvPr/>
              </p:nvGrpSpPr>
              <p:grpSpPr>
                <a:xfrm>
                  <a:off x="9570444" y="1266283"/>
                  <a:ext cx="92290" cy="96745"/>
                  <a:chOff x="9570444" y="1266283"/>
                  <a:chExt cx="92290" cy="96745"/>
                </a:xfrm>
                <a:solidFill>
                  <a:srgbClr val="046938"/>
                </a:solidFill>
              </p:grpSpPr>
              <p:sp>
                <p:nvSpPr>
                  <p:cNvPr id="18889" name="Vrije vorm: vorm 18888">
                    <a:extLst>
                      <a:ext uri="{FF2B5EF4-FFF2-40B4-BE49-F238E27FC236}">
                        <a16:creationId xmlns:a16="http://schemas.microsoft.com/office/drawing/2014/main" id="{72F892B0-E37F-7C31-1838-90550D194DC2}"/>
                      </a:ext>
                    </a:extLst>
                  </p:cNvPr>
                  <p:cNvSpPr/>
                  <p:nvPr/>
                </p:nvSpPr>
                <p:spPr>
                  <a:xfrm>
                    <a:off x="9570444" y="1266283"/>
                    <a:ext cx="92290" cy="96745"/>
                  </a:xfrm>
                  <a:custGeom>
                    <a:avLst/>
                    <a:gdLst>
                      <a:gd name="connsiteX0" fmla="*/ 58195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5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0" name="Vrije vorm: vorm 18889">
                    <a:extLst>
                      <a:ext uri="{FF2B5EF4-FFF2-40B4-BE49-F238E27FC236}">
                        <a16:creationId xmlns:a16="http://schemas.microsoft.com/office/drawing/2014/main" id="{15FA4881-9A0B-C9AB-C7CB-E5A186210B95}"/>
                      </a:ext>
                    </a:extLst>
                  </p:cNvPr>
                  <p:cNvSpPr/>
                  <p:nvPr/>
                </p:nvSpPr>
                <p:spPr>
                  <a:xfrm>
                    <a:off x="9570503" y="129908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1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91" name="Vrije vorm: vorm 18890">
                    <a:extLst>
                      <a:ext uri="{FF2B5EF4-FFF2-40B4-BE49-F238E27FC236}">
                        <a16:creationId xmlns:a16="http://schemas.microsoft.com/office/drawing/2014/main" id="{D047F93B-68F1-FF1B-AAA8-F0D2595FD16D}"/>
                      </a:ext>
                    </a:extLst>
                  </p:cNvPr>
                  <p:cNvSpPr/>
                  <p:nvPr/>
                </p:nvSpPr>
                <p:spPr>
                  <a:xfrm>
                    <a:off x="9595587" y="127595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85" name="Graphic 8819">
                  <a:extLst>
                    <a:ext uri="{FF2B5EF4-FFF2-40B4-BE49-F238E27FC236}">
                      <a16:creationId xmlns:a16="http://schemas.microsoft.com/office/drawing/2014/main" id="{C8D523A0-2238-4923-2A10-481A16BEF603}"/>
                    </a:ext>
                  </a:extLst>
                </p:cNvPr>
                <p:cNvGrpSpPr/>
                <p:nvPr/>
              </p:nvGrpSpPr>
              <p:grpSpPr>
                <a:xfrm>
                  <a:off x="10122989" y="1507551"/>
                  <a:ext cx="92291" cy="96750"/>
                  <a:chOff x="10122989" y="1507551"/>
                  <a:chExt cx="92291" cy="96750"/>
                </a:xfrm>
                <a:solidFill>
                  <a:srgbClr val="046938"/>
                </a:solidFill>
              </p:grpSpPr>
              <p:sp>
                <p:nvSpPr>
                  <p:cNvPr id="18886" name="Vrije vorm: vorm 18885">
                    <a:extLst>
                      <a:ext uri="{FF2B5EF4-FFF2-40B4-BE49-F238E27FC236}">
                        <a16:creationId xmlns:a16="http://schemas.microsoft.com/office/drawing/2014/main" id="{798BDC6E-80CE-C451-44F5-1EF2DA4B68EF}"/>
                      </a:ext>
                    </a:extLst>
                  </p:cNvPr>
                  <p:cNvSpPr/>
                  <p:nvPr/>
                </p:nvSpPr>
                <p:spPr>
                  <a:xfrm>
                    <a:off x="10122989" y="1507551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87" name="Vrije vorm: vorm 18886">
                    <a:extLst>
                      <a:ext uri="{FF2B5EF4-FFF2-40B4-BE49-F238E27FC236}">
                        <a16:creationId xmlns:a16="http://schemas.microsoft.com/office/drawing/2014/main" id="{9EC28E18-6E12-1049-1720-F36F7AF076A6}"/>
                      </a:ext>
                    </a:extLst>
                  </p:cNvPr>
                  <p:cNvSpPr/>
                  <p:nvPr/>
                </p:nvSpPr>
                <p:spPr>
                  <a:xfrm>
                    <a:off x="10123144" y="1540446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1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5" y="52864"/>
                          <a:pt x="33561" y="68771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88" name="Vrije vorm: vorm 18887">
                    <a:extLst>
                      <a:ext uri="{FF2B5EF4-FFF2-40B4-BE49-F238E27FC236}">
                        <a16:creationId xmlns:a16="http://schemas.microsoft.com/office/drawing/2014/main" id="{EA939D29-90B5-BABB-46E6-620B47D96B83}"/>
                      </a:ext>
                    </a:extLst>
                  </p:cNvPr>
                  <p:cNvSpPr/>
                  <p:nvPr/>
                </p:nvSpPr>
                <p:spPr>
                  <a:xfrm>
                    <a:off x="10148227" y="1517317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046938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  <p:grpSp>
            <p:nvGrpSpPr>
              <p:cNvPr id="18850" name="Graphic 8819">
                <a:extLst>
                  <a:ext uri="{FF2B5EF4-FFF2-40B4-BE49-F238E27FC236}">
                    <a16:creationId xmlns:a16="http://schemas.microsoft.com/office/drawing/2014/main" id="{B231D58D-A056-B7EF-F7D0-BEAE71A5EA50}"/>
                  </a:ext>
                </a:extLst>
              </p:cNvPr>
              <p:cNvGrpSpPr/>
              <p:nvPr/>
            </p:nvGrpSpPr>
            <p:grpSpPr>
              <a:xfrm>
                <a:off x="9192778" y="1230374"/>
                <a:ext cx="1082890" cy="843124"/>
                <a:chOff x="9192778" y="1230374"/>
                <a:chExt cx="1082890" cy="843124"/>
              </a:xfrm>
            </p:grpSpPr>
            <p:grpSp>
              <p:nvGrpSpPr>
                <p:cNvPr id="18851" name="Graphic 8819">
                  <a:extLst>
                    <a:ext uri="{FF2B5EF4-FFF2-40B4-BE49-F238E27FC236}">
                      <a16:creationId xmlns:a16="http://schemas.microsoft.com/office/drawing/2014/main" id="{A26BEBA3-8135-F601-3AD7-6A0E83B3DFC0}"/>
                    </a:ext>
                  </a:extLst>
                </p:cNvPr>
                <p:cNvGrpSpPr/>
                <p:nvPr/>
              </p:nvGrpSpPr>
              <p:grpSpPr>
                <a:xfrm>
                  <a:off x="9458779" y="1484019"/>
                  <a:ext cx="92555" cy="96661"/>
                  <a:chOff x="9458779" y="1484019"/>
                  <a:chExt cx="92555" cy="96661"/>
                </a:xfrm>
              </p:grpSpPr>
              <p:sp>
                <p:nvSpPr>
                  <p:cNvPr id="18876" name="Vrije vorm: vorm 18875">
                    <a:extLst>
                      <a:ext uri="{FF2B5EF4-FFF2-40B4-BE49-F238E27FC236}">
                        <a16:creationId xmlns:a16="http://schemas.microsoft.com/office/drawing/2014/main" id="{82C337E5-DA26-5B8E-9420-DC9A5581453B}"/>
                      </a:ext>
                    </a:extLst>
                  </p:cNvPr>
                  <p:cNvSpPr/>
                  <p:nvPr/>
                </p:nvSpPr>
                <p:spPr>
                  <a:xfrm>
                    <a:off x="9458865" y="1484019"/>
                    <a:ext cx="92469" cy="96661"/>
                  </a:xfrm>
                  <a:custGeom>
                    <a:avLst/>
                    <a:gdLst>
                      <a:gd name="connsiteX0" fmla="*/ 31281 w 92469"/>
                      <a:gd name="connsiteY0" fmla="*/ 94527 h 96661"/>
                      <a:gd name="connsiteX1" fmla="*/ 2515 w 92469"/>
                      <a:gd name="connsiteY1" fmla="*/ 34139 h 96661"/>
                      <a:gd name="connsiteX2" fmla="*/ 61189 w 92469"/>
                      <a:gd name="connsiteY2" fmla="*/ 2135 h 96661"/>
                      <a:gd name="connsiteX3" fmla="*/ 89955 w 92469"/>
                      <a:gd name="connsiteY3" fmla="*/ 62523 h 96661"/>
                      <a:gd name="connsiteX4" fmla="*/ 31281 w 92469"/>
                      <a:gd name="connsiteY4" fmla="*/ 94527 h 966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469" h="96661">
                        <a:moveTo>
                          <a:pt x="31281" y="94527"/>
                        </a:moveTo>
                        <a:cubicBezTo>
                          <a:pt x="7087" y="86717"/>
                          <a:pt x="-5772" y="59666"/>
                          <a:pt x="2515" y="34139"/>
                        </a:cubicBezTo>
                        <a:cubicBezTo>
                          <a:pt x="10802" y="8612"/>
                          <a:pt x="37091" y="-5676"/>
                          <a:pt x="61189" y="2135"/>
                        </a:cubicBezTo>
                        <a:cubicBezTo>
                          <a:pt x="85382" y="9945"/>
                          <a:pt x="98241" y="36996"/>
                          <a:pt x="89955" y="62523"/>
                        </a:cubicBezTo>
                        <a:cubicBezTo>
                          <a:pt x="81668" y="88050"/>
                          <a:pt x="55379" y="102338"/>
                          <a:pt x="31281" y="94527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7" name="Vrije vorm: vorm 18876">
                    <a:extLst>
                      <a:ext uri="{FF2B5EF4-FFF2-40B4-BE49-F238E27FC236}">
                        <a16:creationId xmlns:a16="http://schemas.microsoft.com/office/drawing/2014/main" id="{8685EDE5-73FD-7E93-0B54-FACDF75DB69A}"/>
                      </a:ext>
                    </a:extLst>
                  </p:cNvPr>
                  <p:cNvSpPr/>
                  <p:nvPr/>
                </p:nvSpPr>
                <p:spPr>
                  <a:xfrm>
                    <a:off x="9458779" y="1495679"/>
                    <a:ext cx="77276" cy="84876"/>
                  </a:xfrm>
                  <a:custGeom>
                    <a:avLst/>
                    <a:gdLst>
                      <a:gd name="connsiteX0" fmla="*/ 77277 w 77276"/>
                      <a:gd name="connsiteY0" fmla="*/ 71152 h 84876"/>
                      <a:gd name="connsiteX1" fmla="*/ 17364 w 77276"/>
                      <a:gd name="connsiteY1" fmla="*/ 0 h 84876"/>
                      <a:gd name="connsiteX2" fmla="*/ 2505 w 77276"/>
                      <a:gd name="connsiteY2" fmla="*/ 22384 h 84876"/>
                      <a:gd name="connsiteX3" fmla="*/ 31271 w 77276"/>
                      <a:gd name="connsiteY3" fmla="*/ 82772 h 84876"/>
                      <a:gd name="connsiteX4" fmla="*/ 77181 w 77276"/>
                      <a:gd name="connsiteY4" fmla="*/ 71152 h 848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77276" h="84876">
                        <a:moveTo>
                          <a:pt x="77277" y="71152"/>
                        </a:moveTo>
                        <a:cubicBezTo>
                          <a:pt x="42701" y="73723"/>
                          <a:pt x="6125" y="44577"/>
                          <a:pt x="17364" y="0"/>
                        </a:cubicBezTo>
                        <a:cubicBezTo>
                          <a:pt x="10792" y="5715"/>
                          <a:pt x="5458" y="13335"/>
                          <a:pt x="2505" y="22384"/>
                        </a:cubicBezTo>
                        <a:cubicBezTo>
                          <a:pt x="-5781" y="47911"/>
                          <a:pt x="7173" y="74962"/>
                          <a:pt x="31271" y="82772"/>
                        </a:cubicBezTo>
                        <a:cubicBezTo>
                          <a:pt x="47749" y="88106"/>
                          <a:pt x="65085" y="82963"/>
                          <a:pt x="77181" y="71152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8" name="Vrije vorm: vorm 18877">
                    <a:extLst>
                      <a:ext uri="{FF2B5EF4-FFF2-40B4-BE49-F238E27FC236}">
                        <a16:creationId xmlns:a16="http://schemas.microsoft.com/office/drawing/2014/main" id="{A5FC10BC-0A8C-C737-770A-442A78627B81}"/>
                      </a:ext>
                    </a:extLst>
                  </p:cNvPr>
                  <p:cNvSpPr/>
                  <p:nvPr/>
                </p:nvSpPr>
                <p:spPr>
                  <a:xfrm>
                    <a:off x="9501480" y="1496346"/>
                    <a:ext cx="38480" cy="30479"/>
                  </a:xfrm>
                  <a:custGeom>
                    <a:avLst/>
                    <a:gdLst>
                      <a:gd name="connsiteX0" fmla="*/ 38386 w 38480"/>
                      <a:gd name="connsiteY0" fmla="*/ 30479 h 30479"/>
                      <a:gd name="connsiteX1" fmla="*/ 19431 w 38480"/>
                      <a:gd name="connsiteY1" fmla="*/ 1237 h 30479"/>
                      <a:gd name="connsiteX2" fmla="*/ 0 w 38480"/>
                      <a:gd name="connsiteY2" fmla="*/ 2476 h 30479"/>
                      <a:gd name="connsiteX3" fmla="*/ 38481 w 38480"/>
                      <a:gd name="connsiteY3" fmla="*/ 30479 h 3047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38480" h="30479">
                        <a:moveTo>
                          <a:pt x="38386" y="30479"/>
                        </a:moveTo>
                        <a:cubicBezTo>
                          <a:pt x="39052" y="17335"/>
                          <a:pt x="31623" y="5143"/>
                          <a:pt x="19431" y="1237"/>
                        </a:cubicBezTo>
                        <a:cubicBezTo>
                          <a:pt x="12859" y="-858"/>
                          <a:pt x="6001" y="-191"/>
                          <a:pt x="0" y="2476"/>
                        </a:cubicBezTo>
                        <a:cubicBezTo>
                          <a:pt x="15907" y="6000"/>
                          <a:pt x="30480" y="15906"/>
                          <a:pt x="38481" y="30479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2" name="Graphic 8819">
                  <a:extLst>
                    <a:ext uri="{FF2B5EF4-FFF2-40B4-BE49-F238E27FC236}">
                      <a16:creationId xmlns:a16="http://schemas.microsoft.com/office/drawing/2014/main" id="{365ECA77-23FD-44DD-071D-58A16D24BF63}"/>
                    </a:ext>
                  </a:extLst>
                </p:cNvPr>
                <p:cNvGrpSpPr/>
                <p:nvPr/>
              </p:nvGrpSpPr>
              <p:grpSpPr>
                <a:xfrm>
                  <a:off x="10183378" y="1976753"/>
                  <a:ext cx="92290" cy="96745"/>
                  <a:chOff x="10183378" y="1976753"/>
                  <a:chExt cx="92290" cy="96745"/>
                </a:xfrm>
              </p:grpSpPr>
              <p:sp>
                <p:nvSpPr>
                  <p:cNvPr id="18873" name="Vrije vorm: vorm 18872">
                    <a:extLst>
                      <a:ext uri="{FF2B5EF4-FFF2-40B4-BE49-F238E27FC236}">
                        <a16:creationId xmlns:a16="http://schemas.microsoft.com/office/drawing/2014/main" id="{217C512B-4D76-5B43-D691-94CD4AA74BC0}"/>
                      </a:ext>
                    </a:extLst>
                  </p:cNvPr>
                  <p:cNvSpPr/>
                  <p:nvPr/>
                </p:nvSpPr>
                <p:spPr>
                  <a:xfrm>
                    <a:off x="10183378" y="1976753"/>
                    <a:ext cx="92290" cy="96745"/>
                  </a:xfrm>
                  <a:custGeom>
                    <a:avLst/>
                    <a:gdLst>
                      <a:gd name="connsiteX0" fmla="*/ 58194 w 92290"/>
                      <a:gd name="connsiteY0" fmla="*/ 95379 h 96745"/>
                      <a:gd name="connsiteX1" fmla="*/ 1616 w 92290"/>
                      <a:gd name="connsiteY1" fmla="*/ 59755 h 96745"/>
                      <a:gd name="connsiteX2" fmla="*/ 34096 w 92290"/>
                      <a:gd name="connsiteY2" fmla="*/ 1367 h 96745"/>
                      <a:gd name="connsiteX3" fmla="*/ 90675 w 92290"/>
                      <a:gd name="connsiteY3" fmla="*/ 36990 h 96745"/>
                      <a:gd name="connsiteX4" fmla="*/ 58194 w 92290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0" h="96745">
                        <a:moveTo>
                          <a:pt x="58194" y="95379"/>
                        </a:moveTo>
                        <a:cubicBezTo>
                          <a:pt x="33620" y="101665"/>
                          <a:pt x="8283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4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4" name="Vrije vorm: vorm 18873">
                    <a:extLst>
                      <a:ext uri="{FF2B5EF4-FFF2-40B4-BE49-F238E27FC236}">
                        <a16:creationId xmlns:a16="http://schemas.microsoft.com/office/drawing/2014/main" id="{783F55CA-0599-39E3-0FA3-948559C16592}"/>
                      </a:ext>
                    </a:extLst>
                  </p:cNvPr>
                  <p:cNvSpPr/>
                  <p:nvPr/>
                </p:nvSpPr>
                <p:spPr>
                  <a:xfrm>
                    <a:off x="10183437" y="200955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5" name="Vrije vorm: vorm 18874">
                    <a:extLst>
                      <a:ext uri="{FF2B5EF4-FFF2-40B4-BE49-F238E27FC236}">
                        <a16:creationId xmlns:a16="http://schemas.microsoft.com/office/drawing/2014/main" id="{094F1C7E-2A4D-D91F-AE53-74C3D235713D}"/>
                      </a:ext>
                    </a:extLst>
                  </p:cNvPr>
                  <p:cNvSpPr/>
                  <p:nvPr/>
                </p:nvSpPr>
                <p:spPr>
                  <a:xfrm>
                    <a:off x="10208521" y="198642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1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4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4" y="-2398"/>
                          <a:pt x="15811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4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3" name="Graphic 8819">
                  <a:extLst>
                    <a:ext uri="{FF2B5EF4-FFF2-40B4-BE49-F238E27FC236}">
                      <a16:creationId xmlns:a16="http://schemas.microsoft.com/office/drawing/2014/main" id="{F25935E1-FF1B-50A3-F4CC-5FB2938043DA}"/>
                    </a:ext>
                  </a:extLst>
                </p:cNvPr>
                <p:cNvGrpSpPr/>
                <p:nvPr/>
              </p:nvGrpSpPr>
              <p:grpSpPr>
                <a:xfrm>
                  <a:off x="9850098" y="1287333"/>
                  <a:ext cx="92291" cy="96745"/>
                  <a:chOff x="9850098" y="1287333"/>
                  <a:chExt cx="92291" cy="96745"/>
                </a:xfrm>
              </p:grpSpPr>
              <p:sp>
                <p:nvSpPr>
                  <p:cNvPr id="18870" name="Vrije vorm: vorm 18869">
                    <a:extLst>
                      <a:ext uri="{FF2B5EF4-FFF2-40B4-BE49-F238E27FC236}">
                        <a16:creationId xmlns:a16="http://schemas.microsoft.com/office/drawing/2014/main" id="{80769F15-6635-1B63-33AE-F9230C1DE370}"/>
                      </a:ext>
                    </a:extLst>
                  </p:cNvPr>
                  <p:cNvSpPr/>
                  <p:nvPr/>
                </p:nvSpPr>
                <p:spPr>
                  <a:xfrm>
                    <a:off x="9850098" y="1287333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1" name="Vrije vorm: vorm 18870">
                    <a:extLst>
                      <a:ext uri="{FF2B5EF4-FFF2-40B4-BE49-F238E27FC236}">
                        <a16:creationId xmlns:a16="http://schemas.microsoft.com/office/drawing/2014/main" id="{B744E6E3-D6DA-1554-26A4-6FE800778B24}"/>
                      </a:ext>
                    </a:extLst>
                  </p:cNvPr>
                  <p:cNvSpPr/>
                  <p:nvPr/>
                </p:nvSpPr>
                <p:spPr>
                  <a:xfrm>
                    <a:off x="9850157" y="1320133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8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0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72" name="Vrije vorm: vorm 18871">
                    <a:extLst>
                      <a:ext uri="{FF2B5EF4-FFF2-40B4-BE49-F238E27FC236}">
                        <a16:creationId xmlns:a16="http://schemas.microsoft.com/office/drawing/2014/main" id="{60B8D4D3-FEB3-B4AF-0FB4-DE3DB76B5733}"/>
                      </a:ext>
                    </a:extLst>
                  </p:cNvPr>
                  <p:cNvSpPr/>
                  <p:nvPr/>
                </p:nvSpPr>
                <p:spPr>
                  <a:xfrm>
                    <a:off x="9875241" y="129700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4" name="Graphic 8819">
                  <a:extLst>
                    <a:ext uri="{FF2B5EF4-FFF2-40B4-BE49-F238E27FC236}">
                      <a16:creationId xmlns:a16="http://schemas.microsoft.com/office/drawing/2014/main" id="{ECA1F03F-EE20-4A5C-4C0A-CD744B6EBC44}"/>
                    </a:ext>
                  </a:extLst>
                </p:cNvPr>
                <p:cNvGrpSpPr/>
                <p:nvPr/>
              </p:nvGrpSpPr>
              <p:grpSpPr>
                <a:xfrm>
                  <a:off x="9192778" y="1645188"/>
                  <a:ext cx="92291" cy="96750"/>
                  <a:chOff x="9192778" y="1645188"/>
                  <a:chExt cx="92291" cy="96750"/>
                </a:xfrm>
              </p:grpSpPr>
              <p:sp>
                <p:nvSpPr>
                  <p:cNvPr id="18867" name="Vrije vorm: vorm 18866">
                    <a:extLst>
                      <a:ext uri="{FF2B5EF4-FFF2-40B4-BE49-F238E27FC236}">
                        <a16:creationId xmlns:a16="http://schemas.microsoft.com/office/drawing/2014/main" id="{AD2706F4-834C-0D34-8792-AFC58A2F230E}"/>
                      </a:ext>
                    </a:extLst>
                  </p:cNvPr>
                  <p:cNvSpPr/>
                  <p:nvPr/>
                </p:nvSpPr>
                <p:spPr>
                  <a:xfrm>
                    <a:off x="9192778" y="1645188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8" name="Vrije vorm: vorm 18867">
                    <a:extLst>
                      <a:ext uri="{FF2B5EF4-FFF2-40B4-BE49-F238E27FC236}">
                        <a16:creationId xmlns:a16="http://schemas.microsoft.com/office/drawing/2014/main" id="{94E51144-0CCA-E24E-5B07-C942FE64DC21}"/>
                      </a:ext>
                    </a:extLst>
                  </p:cNvPr>
                  <p:cNvSpPr/>
                  <p:nvPr/>
                </p:nvSpPr>
                <p:spPr>
                  <a:xfrm>
                    <a:off x="9192932" y="1678082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9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9" name="Vrije vorm: vorm 18868">
                    <a:extLst>
                      <a:ext uri="{FF2B5EF4-FFF2-40B4-BE49-F238E27FC236}">
                        <a16:creationId xmlns:a16="http://schemas.microsoft.com/office/drawing/2014/main" id="{31CA821B-E749-ED9E-BC59-5F10EB056A79}"/>
                      </a:ext>
                    </a:extLst>
                  </p:cNvPr>
                  <p:cNvSpPr/>
                  <p:nvPr/>
                </p:nvSpPr>
                <p:spPr>
                  <a:xfrm>
                    <a:off x="9218016" y="1654953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5" name="Graphic 8819">
                  <a:extLst>
                    <a:ext uri="{FF2B5EF4-FFF2-40B4-BE49-F238E27FC236}">
                      <a16:creationId xmlns:a16="http://schemas.microsoft.com/office/drawing/2014/main" id="{C275EDCD-71F9-F7E5-FD31-6B838F8F6D28}"/>
                    </a:ext>
                  </a:extLst>
                </p:cNvPr>
                <p:cNvGrpSpPr/>
                <p:nvPr/>
              </p:nvGrpSpPr>
              <p:grpSpPr>
                <a:xfrm>
                  <a:off x="10137563" y="1733675"/>
                  <a:ext cx="92291" cy="96745"/>
                  <a:chOff x="10137563" y="1733675"/>
                  <a:chExt cx="92291" cy="96745"/>
                </a:xfrm>
              </p:grpSpPr>
              <p:sp>
                <p:nvSpPr>
                  <p:cNvPr id="18864" name="Vrije vorm: vorm 18863">
                    <a:extLst>
                      <a:ext uri="{FF2B5EF4-FFF2-40B4-BE49-F238E27FC236}">
                        <a16:creationId xmlns:a16="http://schemas.microsoft.com/office/drawing/2014/main" id="{673EE8F7-9937-AD37-A9E9-3FAACB7EFFDC}"/>
                      </a:ext>
                    </a:extLst>
                  </p:cNvPr>
                  <p:cNvSpPr/>
                  <p:nvPr/>
                </p:nvSpPr>
                <p:spPr>
                  <a:xfrm>
                    <a:off x="10137563" y="1733675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8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5" name="Vrije vorm: vorm 18864">
                    <a:extLst>
                      <a:ext uri="{FF2B5EF4-FFF2-40B4-BE49-F238E27FC236}">
                        <a16:creationId xmlns:a16="http://schemas.microsoft.com/office/drawing/2014/main" id="{66A4C769-6A89-CE76-7A9E-C06C11CC0D68}"/>
                      </a:ext>
                    </a:extLst>
                  </p:cNvPr>
                  <p:cNvSpPr/>
                  <p:nvPr/>
                </p:nvSpPr>
                <p:spPr>
                  <a:xfrm>
                    <a:off x="10137622" y="1766474"/>
                    <a:ext cx="90711" cy="63856"/>
                  </a:xfrm>
                  <a:custGeom>
                    <a:avLst/>
                    <a:gdLst>
                      <a:gd name="connsiteX0" fmla="*/ 90711 w 90711"/>
                      <a:gd name="connsiteY0" fmla="*/ 28194 h 63856"/>
                      <a:gd name="connsiteX1" fmla="*/ 2129 w 90711"/>
                      <a:gd name="connsiteY1" fmla="*/ 0 h 63856"/>
                      <a:gd name="connsiteX2" fmla="*/ 1557 w 90711"/>
                      <a:gd name="connsiteY2" fmla="*/ 26860 h 63856"/>
                      <a:gd name="connsiteX3" fmla="*/ 58135 w 90711"/>
                      <a:gd name="connsiteY3" fmla="*/ 62484 h 63856"/>
                      <a:gd name="connsiteX4" fmla="*/ 90711 w 90711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1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4" y="52864"/>
                          <a:pt x="33561" y="68771"/>
                          <a:pt x="58135" y="62484"/>
                        </a:cubicBezTo>
                        <a:cubicBezTo>
                          <a:pt x="74899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6" name="Vrije vorm: vorm 18865">
                    <a:extLst>
                      <a:ext uri="{FF2B5EF4-FFF2-40B4-BE49-F238E27FC236}">
                        <a16:creationId xmlns:a16="http://schemas.microsoft.com/office/drawing/2014/main" id="{361669F9-EA2A-5DD2-B19B-352B55F54AF6}"/>
                      </a:ext>
                    </a:extLst>
                  </p:cNvPr>
                  <p:cNvSpPr/>
                  <p:nvPr/>
                </p:nvSpPr>
                <p:spPr>
                  <a:xfrm>
                    <a:off x="10162705" y="1743345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6" name="Graphic 8819">
                  <a:extLst>
                    <a:ext uri="{FF2B5EF4-FFF2-40B4-BE49-F238E27FC236}">
                      <a16:creationId xmlns:a16="http://schemas.microsoft.com/office/drawing/2014/main" id="{9479715C-9E91-AB9E-4BBB-BBB35D9E0231}"/>
                    </a:ext>
                  </a:extLst>
                </p:cNvPr>
                <p:cNvGrpSpPr/>
                <p:nvPr/>
              </p:nvGrpSpPr>
              <p:grpSpPr>
                <a:xfrm>
                  <a:off x="9573778" y="1230374"/>
                  <a:ext cx="92291" cy="96745"/>
                  <a:chOff x="9573778" y="1230374"/>
                  <a:chExt cx="92291" cy="96745"/>
                </a:xfrm>
              </p:grpSpPr>
              <p:sp>
                <p:nvSpPr>
                  <p:cNvPr id="18861" name="Vrije vorm: vorm 18860">
                    <a:extLst>
                      <a:ext uri="{FF2B5EF4-FFF2-40B4-BE49-F238E27FC236}">
                        <a16:creationId xmlns:a16="http://schemas.microsoft.com/office/drawing/2014/main" id="{A5688B8F-D52A-528F-4D47-13AD549BA4EF}"/>
                      </a:ext>
                    </a:extLst>
                  </p:cNvPr>
                  <p:cNvSpPr/>
                  <p:nvPr/>
                </p:nvSpPr>
                <p:spPr>
                  <a:xfrm>
                    <a:off x="9573778" y="1230374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2" name="Vrije vorm: vorm 18861">
                    <a:extLst>
                      <a:ext uri="{FF2B5EF4-FFF2-40B4-BE49-F238E27FC236}">
                        <a16:creationId xmlns:a16="http://schemas.microsoft.com/office/drawing/2014/main" id="{A9FCB603-B820-5F12-B75E-02CA011A2AC5}"/>
                      </a:ext>
                    </a:extLst>
                  </p:cNvPr>
                  <p:cNvSpPr/>
                  <p:nvPr/>
                </p:nvSpPr>
                <p:spPr>
                  <a:xfrm>
                    <a:off x="9573932" y="1263173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9 w 90710"/>
                      <a:gd name="connsiteY1" fmla="*/ 0 h 63856"/>
                      <a:gd name="connsiteX2" fmla="*/ 1557 w 90710"/>
                      <a:gd name="connsiteY2" fmla="*/ 26861 h 63856"/>
                      <a:gd name="connsiteX3" fmla="*/ 58135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9" y="0"/>
                        </a:cubicBezTo>
                        <a:cubicBezTo>
                          <a:pt x="-348" y="8382"/>
                          <a:pt x="-824" y="17621"/>
                          <a:pt x="1557" y="26861"/>
                        </a:cubicBezTo>
                        <a:cubicBezTo>
                          <a:pt x="8225" y="52864"/>
                          <a:pt x="33561" y="68770"/>
                          <a:pt x="58135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3" name="Vrije vorm: vorm 18862">
                    <a:extLst>
                      <a:ext uri="{FF2B5EF4-FFF2-40B4-BE49-F238E27FC236}">
                        <a16:creationId xmlns:a16="http://schemas.microsoft.com/office/drawing/2014/main" id="{99D5B27E-66A7-A229-A9D0-1348DAB83733}"/>
                      </a:ext>
                    </a:extLst>
                  </p:cNvPr>
                  <p:cNvSpPr/>
                  <p:nvPr/>
                </p:nvSpPr>
                <p:spPr>
                  <a:xfrm>
                    <a:off x="9599016" y="1240044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  <p:grpSp>
              <p:nvGrpSpPr>
                <p:cNvPr id="18857" name="Graphic 8819">
                  <a:extLst>
                    <a:ext uri="{FF2B5EF4-FFF2-40B4-BE49-F238E27FC236}">
                      <a16:creationId xmlns:a16="http://schemas.microsoft.com/office/drawing/2014/main" id="{E03F468E-F666-CB30-18AA-0D667FAF7CB1}"/>
                    </a:ext>
                  </a:extLst>
                </p:cNvPr>
                <p:cNvGrpSpPr/>
                <p:nvPr/>
              </p:nvGrpSpPr>
              <p:grpSpPr>
                <a:xfrm>
                  <a:off x="10126418" y="1471642"/>
                  <a:ext cx="92291" cy="96745"/>
                  <a:chOff x="10126418" y="1471642"/>
                  <a:chExt cx="92291" cy="96745"/>
                </a:xfrm>
              </p:grpSpPr>
              <p:sp>
                <p:nvSpPr>
                  <p:cNvPr id="18858" name="Vrije vorm: vorm 18857">
                    <a:extLst>
                      <a:ext uri="{FF2B5EF4-FFF2-40B4-BE49-F238E27FC236}">
                        <a16:creationId xmlns:a16="http://schemas.microsoft.com/office/drawing/2014/main" id="{C54DC228-F24D-E37C-4A5C-F2F7A8266B9A}"/>
                      </a:ext>
                    </a:extLst>
                  </p:cNvPr>
                  <p:cNvSpPr/>
                  <p:nvPr/>
                </p:nvSpPr>
                <p:spPr>
                  <a:xfrm>
                    <a:off x="10126418" y="1471642"/>
                    <a:ext cx="92291" cy="96745"/>
                  </a:xfrm>
                  <a:custGeom>
                    <a:avLst/>
                    <a:gdLst>
                      <a:gd name="connsiteX0" fmla="*/ 58195 w 92291"/>
                      <a:gd name="connsiteY0" fmla="*/ 95379 h 96745"/>
                      <a:gd name="connsiteX1" fmla="*/ 1616 w 92291"/>
                      <a:gd name="connsiteY1" fmla="*/ 59755 h 96745"/>
                      <a:gd name="connsiteX2" fmla="*/ 34096 w 92291"/>
                      <a:gd name="connsiteY2" fmla="*/ 1367 h 96745"/>
                      <a:gd name="connsiteX3" fmla="*/ 90675 w 92291"/>
                      <a:gd name="connsiteY3" fmla="*/ 36990 h 96745"/>
                      <a:gd name="connsiteX4" fmla="*/ 58195 w 92291"/>
                      <a:gd name="connsiteY4" fmla="*/ 95379 h 967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291" h="96745">
                        <a:moveTo>
                          <a:pt x="58195" y="95379"/>
                        </a:moveTo>
                        <a:cubicBezTo>
                          <a:pt x="33620" y="101665"/>
                          <a:pt x="8284" y="85663"/>
                          <a:pt x="1616" y="59755"/>
                        </a:cubicBezTo>
                        <a:cubicBezTo>
                          <a:pt x="-5051" y="33752"/>
                          <a:pt x="9522" y="7653"/>
                          <a:pt x="34096" y="1367"/>
                        </a:cubicBezTo>
                        <a:cubicBezTo>
                          <a:pt x="58671" y="-4920"/>
                          <a:pt x="84007" y="11082"/>
                          <a:pt x="90675" y="36990"/>
                        </a:cubicBezTo>
                        <a:cubicBezTo>
                          <a:pt x="97342" y="62994"/>
                          <a:pt x="82769" y="89092"/>
                          <a:pt x="58195" y="95379"/>
                        </a:cubicBezTo>
                        <a:close/>
                      </a:path>
                    </a:pathLst>
                  </a:custGeom>
                  <a:solidFill>
                    <a:srgbClr val="F04C41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59" name="Vrije vorm: vorm 18858">
                    <a:extLst>
                      <a:ext uri="{FF2B5EF4-FFF2-40B4-BE49-F238E27FC236}">
                        <a16:creationId xmlns:a16="http://schemas.microsoft.com/office/drawing/2014/main" id="{88C50009-9DCF-85D7-4E36-535739D6B13F}"/>
                      </a:ext>
                    </a:extLst>
                  </p:cNvPr>
                  <p:cNvSpPr/>
                  <p:nvPr/>
                </p:nvSpPr>
                <p:spPr>
                  <a:xfrm>
                    <a:off x="10126478" y="1504441"/>
                    <a:ext cx="90710" cy="63856"/>
                  </a:xfrm>
                  <a:custGeom>
                    <a:avLst/>
                    <a:gdLst>
                      <a:gd name="connsiteX0" fmla="*/ 90711 w 90710"/>
                      <a:gd name="connsiteY0" fmla="*/ 28194 h 63856"/>
                      <a:gd name="connsiteX1" fmla="*/ 2128 w 90710"/>
                      <a:gd name="connsiteY1" fmla="*/ 0 h 63856"/>
                      <a:gd name="connsiteX2" fmla="*/ 1557 w 90710"/>
                      <a:gd name="connsiteY2" fmla="*/ 26860 h 63856"/>
                      <a:gd name="connsiteX3" fmla="*/ 58136 w 90710"/>
                      <a:gd name="connsiteY3" fmla="*/ 62484 h 63856"/>
                      <a:gd name="connsiteX4" fmla="*/ 90711 w 90710"/>
                      <a:gd name="connsiteY4" fmla="*/ 28099 h 6385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0710" h="63856">
                        <a:moveTo>
                          <a:pt x="90711" y="28194"/>
                        </a:moveTo>
                        <a:cubicBezTo>
                          <a:pt x="62803" y="48863"/>
                          <a:pt x="16416" y="43720"/>
                          <a:pt x="2128" y="0"/>
                        </a:cubicBezTo>
                        <a:cubicBezTo>
                          <a:pt x="-348" y="8382"/>
                          <a:pt x="-824" y="17621"/>
                          <a:pt x="1557" y="26860"/>
                        </a:cubicBezTo>
                        <a:cubicBezTo>
                          <a:pt x="8225" y="52864"/>
                          <a:pt x="33561" y="68771"/>
                          <a:pt x="58136" y="62484"/>
                        </a:cubicBezTo>
                        <a:cubicBezTo>
                          <a:pt x="74900" y="58198"/>
                          <a:pt x="86806" y="44577"/>
                          <a:pt x="90711" y="28099"/>
                        </a:cubicBezTo>
                        <a:close/>
                      </a:path>
                    </a:pathLst>
                  </a:custGeom>
                  <a:solidFill>
                    <a:srgbClr val="EE202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  <p:sp>
                <p:nvSpPr>
                  <p:cNvPr id="18860" name="Vrije vorm: vorm 18859">
                    <a:extLst>
                      <a:ext uri="{FF2B5EF4-FFF2-40B4-BE49-F238E27FC236}">
                        <a16:creationId xmlns:a16="http://schemas.microsoft.com/office/drawing/2014/main" id="{E3BBFFE0-0975-E351-6AFB-A0DBB77EA597}"/>
                      </a:ext>
                    </a:extLst>
                  </p:cNvPr>
                  <p:cNvSpPr/>
                  <p:nvPr/>
                </p:nvSpPr>
                <p:spPr>
                  <a:xfrm>
                    <a:off x="10151561" y="1481312"/>
                    <a:ext cx="47529" cy="15414"/>
                  </a:xfrm>
                  <a:custGeom>
                    <a:avLst/>
                    <a:gdLst>
                      <a:gd name="connsiteX0" fmla="*/ 47530 w 47529"/>
                      <a:gd name="connsiteY0" fmla="*/ 15414 h 15414"/>
                      <a:gd name="connsiteX1" fmla="*/ 15812 w 47529"/>
                      <a:gd name="connsiteY1" fmla="*/ 841 h 15414"/>
                      <a:gd name="connsiteX2" fmla="*/ 0 w 47529"/>
                      <a:gd name="connsiteY2" fmla="*/ 12271 h 15414"/>
                      <a:gd name="connsiteX3" fmla="*/ 47435 w 47529"/>
                      <a:gd name="connsiteY3" fmla="*/ 15414 h 1541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47529" h="15414">
                        <a:moveTo>
                          <a:pt x="47530" y="15414"/>
                        </a:moveTo>
                        <a:cubicBezTo>
                          <a:pt x="41053" y="3984"/>
                          <a:pt x="28385" y="-2398"/>
                          <a:pt x="15812" y="841"/>
                        </a:cubicBezTo>
                        <a:cubicBezTo>
                          <a:pt x="9049" y="2555"/>
                          <a:pt x="3715" y="6746"/>
                          <a:pt x="0" y="12271"/>
                        </a:cubicBezTo>
                        <a:cubicBezTo>
                          <a:pt x="15335" y="6746"/>
                          <a:pt x="32861" y="7318"/>
                          <a:pt x="47435" y="15414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nl-NL"/>
                  </a:p>
                </p:txBody>
              </p:sp>
            </p:grpSp>
          </p:grpSp>
        </p:grpSp>
      </p:grpSp>
      <p:sp>
        <p:nvSpPr>
          <p:cNvPr id="18991" name="!!schaduw boom">
            <a:extLst>
              <a:ext uri="{FF2B5EF4-FFF2-40B4-BE49-F238E27FC236}">
                <a16:creationId xmlns:a16="http://schemas.microsoft.com/office/drawing/2014/main" id="{F3AA9D39-975F-AE3B-6BD1-BA92F4C36C4A}"/>
              </a:ext>
            </a:extLst>
          </p:cNvPr>
          <p:cNvSpPr/>
          <p:nvPr userDrawn="1"/>
        </p:nvSpPr>
        <p:spPr>
          <a:xfrm>
            <a:off x="8147387" y="5856634"/>
            <a:ext cx="1062203" cy="178340"/>
          </a:xfrm>
          <a:custGeom>
            <a:avLst/>
            <a:gdLst>
              <a:gd name="connsiteX0" fmla="*/ 2107228 w 2208280"/>
              <a:gd name="connsiteY0" fmla="*/ 29964 h 175350"/>
              <a:gd name="connsiteX1" fmla="*/ 2050869 w 2208280"/>
              <a:gd name="connsiteY1" fmla="*/ 17969 h 175350"/>
              <a:gd name="connsiteX2" fmla="*/ 1994263 w 2208280"/>
              <a:gd name="connsiteY2" fmla="*/ 12465 h 175350"/>
              <a:gd name="connsiteX3" fmla="*/ 1938232 w 2208280"/>
              <a:gd name="connsiteY3" fmla="*/ 9097 h 175350"/>
              <a:gd name="connsiteX4" fmla="*/ 1882612 w 2208280"/>
              <a:gd name="connsiteY4" fmla="*/ 6632 h 175350"/>
              <a:gd name="connsiteX5" fmla="*/ 1771537 w 2208280"/>
              <a:gd name="connsiteY5" fmla="*/ 3428 h 175350"/>
              <a:gd name="connsiteX6" fmla="*/ 1328139 w 2208280"/>
              <a:gd name="connsiteY6" fmla="*/ 3099 h 175350"/>
              <a:gd name="connsiteX7" fmla="*/ 885646 w 2208280"/>
              <a:gd name="connsiteY7" fmla="*/ 4003 h 175350"/>
              <a:gd name="connsiteX8" fmla="*/ 664809 w 2208280"/>
              <a:gd name="connsiteY8" fmla="*/ 18627 h 175350"/>
              <a:gd name="connsiteX9" fmla="*/ 443562 w 2208280"/>
              <a:gd name="connsiteY9" fmla="*/ 49189 h 175350"/>
              <a:gd name="connsiteX10" fmla="*/ 223876 w 2208280"/>
              <a:gd name="connsiteY10" fmla="*/ 59869 h 175350"/>
              <a:gd name="connsiteX11" fmla="*/ 0 w 2208280"/>
              <a:gd name="connsiteY11" fmla="*/ 130934 h 175350"/>
              <a:gd name="connsiteX12" fmla="*/ 224698 w 2208280"/>
              <a:gd name="connsiteY12" fmla="*/ 157800 h 175350"/>
              <a:gd name="connsiteX13" fmla="*/ 476343 w 2208280"/>
              <a:gd name="connsiteY13" fmla="*/ 175217 h 175350"/>
              <a:gd name="connsiteX14" fmla="*/ 586843 w 2208280"/>
              <a:gd name="connsiteY14" fmla="*/ 172588 h 175350"/>
              <a:gd name="connsiteX15" fmla="*/ 697507 w 2208280"/>
              <a:gd name="connsiteY15" fmla="*/ 171109 h 175350"/>
              <a:gd name="connsiteX16" fmla="*/ 808337 w 2208280"/>
              <a:gd name="connsiteY16" fmla="*/ 169548 h 175350"/>
              <a:gd name="connsiteX17" fmla="*/ 919083 w 2208280"/>
              <a:gd name="connsiteY17" fmla="*/ 167576 h 175350"/>
              <a:gd name="connsiteX18" fmla="*/ 1332658 w 2208280"/>
              <a:gd name="connsiteY18" fmla="*/ 127073 h 175350"/>
              <a:gd name="connsiteX19" fmla="*/ 1774167 w 2208280"/>
              <a:gd name="connsiteY19" fmla="*/ 75150 h 175350"/>
              <a:gd name="connsiteX20" fmla="*/ 1884420 w 2208280"/>
              <a:gd name="connsiteY20" fmla="*/ 64470 h 175350"/>
              <a:gd name="connsiteX21" fmla="*/ 1939465 w 2208280"/>
              <a:gd name="connsiteY21" fmla="*/ 59048 h 175350"/>
              <a:gd name="connsiteX22" fmla="*/ 1966823 w 2208280"/>
              <a:gd name="connsiteY22" fmla="*/ 56501 h 175350"/>
              <a:gd name="connsiteX23" fmla="*/ 1994181 w 2208280"/>
              <a:gd name="connsiteY23" fmla="*/ 54365 h 175350"/>
              <a:gd name="connsiteX24" fmla="*/ 2048158 w 2208280"/>
              <a:gd name="connsiteY24" fmla="*/ 52886 h 175350"/>
              <a:gd name="connsiteX25" fmla="*/ 2101231 w 2208280"/>
              <a:gd name="connsiteY25" fmla="*/ 56829 h 175350"/>
              <a:gd name="connsiteX26" fmla="*/ 2152907 w 2208280"/>
              <a:gd name="connsiteY26" fmla="*/ 69399 h 175350"/>
              <a:gd name="connsiteX27" fmla="*/ 2201955 w 2208280"/>
              <a:gd name="connsiteY27" fmla="*/ 91828 h 175350"/>
              <a:gd name="connsiteX28" fmla="*/ 2208280 w 2208280"/>
              <a:gd name="connsiteY28" fmla="*/ 82791 h 175350"/>
              <a:gd name="connsiteX29" fmla="*/ 2107393 w 2208280"/>
              <a:gd name="connsiteY29" fmla="*/ 29800 h 17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208280" h="175350">
                <a:moveTo>
                  <a:pt x="2107228" y="29964"/>
                </a:moveTo>
                <a:cubicBezTo>
                  <a:pt x="2088743" y="24542"/>
                  <a:pt x="2069765" y="20681"/>
                  <a:pt x="2050869" y="17969"/>
                </a:cubicBezTo>
                <a:cubicBezTo>
                  <a:pt x="2031891" y="15258"/>
                  <a:pt x="2012995" y="13697"/>
                  <a:pt x="1994263" y="12465"/>
                </a:cubicBezTo>
                <a:lnTo>
                  <a:pt x="1938232" y="9097"/>
                </a:lnTo>
                <a:lnTo>
                  <a:pt x="1882612" y="6632"/>
                </a:lnTo>
                <a:cubicBezTo>
                  <a:pt x="1845560" y="5317"/>
                  <a:pt x="1808508" y="4167"/>
                  <a:pt x="1771537" y="3428"/>
                </a:cubicBezTo>
                <a:cubicBezTo>
                  <a:pt x="1623574" y="142"/>
                  <a:pt x="1475775" y="717"/>
                  <a:pt x="1328139" y="3099"/>
                </a:cubicBezTo>
                <a:cubicBezTo>
                  <a:pt x="1180423" y="5235"/>
                  <a:pt x="1032952" y="-5527"/>
                  <a:pt x="885646" y="4003"/>
                </a:cubicBezTo>
                <a:cubicBezTo>
                  <a:pt x="811952" y="8521"/>
                  <a:pt x="738339" y="13944"/>
                  <a:pt x="664809" y="18627"/>
                </a:cubicBezTo>
                <a:lnTo>
                  <a:pt x="443562" y="49189"/>
                </a:lnTo>
                <a:cubicBezTo>
                  <a:pt x="370032" y="53872"/>
                  <a:pt x="296831" y="57897"/>
                  <a:pt x="223876" y="59869"/>
                </a:cubicBezTo>
                <a:cubicBezTo>
                  <a:pt x="150921" y="61841"/>
                  <a:pt x="-246" y="110313"/>
                  <a:pt x="0" y="130934"/>
                </a:cubicBezTo>
                <a:cubicBezTo>
                  <a:pt x="739" y="187540"/>
                  <a:pt x="150100" y="157224"/>
                  <a:pt x="224698" y="157800"/>
                </a:cubicBezTo>
                <a:cubicBezTo>
                  <a:pt x="299296" y="158293"/>
                  <a:pt x="402402" y="177106"/>
                  <a:pt x="476343" y="175217"/>
                </a:cubicBezTo>
                <a:cubicBezTo>
                  <a:pt x="513313" y="174313"/>
                  <a:pt x="550201" y="173163"/>
                  <a:pt x="586843" y="172588"/>
                </a:cubicBezTo>
                <a:lnTo>
                  <a:pt x="697507" y="171109"/>
                </a:lnTo>
                <a:lnTo>
                  <a:pt x="808337" y="169548"/>
                </a:lnTo>
                <a:cubicBezTo>
                  <a:pt x="845307" y="168973"/>
                  <a:pt x="882195" y="168562"/>
                  <a:pt x="919083" y="167576"/>
                </a:cubicBezTo>
                <a:cubicBezTo>
                  <a:pt x="1066718" y="164783"/>
                  <a:pt x="1185434" y="137261"/>
                  <a:pt x="1332658" y="127073"/>
                </a:cubicBezTo>
                <a:cubicBezTo>
                  <a:pt x="1479965" y="117214"/>
                  <a:pt x="1627106" y="89117"/>
                  <a:pt x="1774167" y="75150"/>
                </a:cubicBezTo>
                <a:lnTo>
                  <a:pt x="1884420" y="64470"/>
                </a:lnTo>
                <a:lnTo>
                  <a:pt x="1939465" y="59048"/>
                </a:lnTo>
                <a:cubicBezTo>
                  <a:pt x="1948666" y="58062"/>
                  <a:pt x="1957703" y="57322"/>
                  <a:pt x="1966823" y="56501"/>
                </a:cubicBezTo>
                <a:cubicBezTo>
                  <a:pt x="1975942" y="55679"/>
                  <a:pt x="1985062" y="54775"/>
                  <a:pt x="1994181" y="54365"/>
                </a:cubicBezTo>
                <a:cubicBezTo>
                  <a:pt x="2012338" y="53297"/>
                  <a:pt x="2030330" y="52639"/>
                  <a:pt x="2048158" y="52886"/>
                </a:cubicBezTo>
                <a:cubicBezTo>
                  <a:pt x="2065985" y="53050"/>
                  <a:pt x="2083732" y="54200"/>
                  <a:pt x="2101231" y="56829"/>
                </a:cubicBezTo>
                <a:cubicBezTo>
                  <a:pt x="2118730" y="59458"/>
                  <a:pt x="2135983" y="63649"/>
                  <a:pt x="2152907" y="69399"/>
                </a:cubicBezTo>
                <a:cubicBezTo>
                  <a:pt x="2169749" y="75232"/>
                  <a:pt x="2186098" y="82873"/>
                  <a:pt x="2201955" y="91828"/>
                </a:cubicBezTo>
                <a:lnTo>
                  <a:pt x="2208280" y="82791"/>
                </a:lnTo>
                <a:cubicBezTo>
                  <a:pt x="2179279" y="58719"/>
                  <a:pt x="2144445" y="40398"/>
                  <a:pt x="2107393" y="29800"/>
                </a:cubicBezTo>
                <a:close/>
              </a:path>
            </a:pathLst>
          </a:custGeom>
          <a:gradFill flip="none" rotWithShape="1">
            <a:gsLst>
              <a:gs pos="0">
                <a:srgbClr val="70ADE4"/>
              </a:gs>
              <a:gs pos="50000">
                <a:srgbClr val="99C0F6"/>
              </a:gs>
            </a:gsLst>
            <a:lin ang="0" scaled="1"/>
            <a:tileRect/>
          </a:gradFill>
          <a:ln w="8216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18992" name="Graphic 18991">
            <a:extLst>
              <a:ext uri="{FF2B5EF4-FFF2-40B4-BE49-F238E27FC236}">
                <a16:creationId xmlns:a16="http://schemas.microsoft.com/office/drawing/2014/main" id="{089AE519-84C9-8383-7DDC-39562FF40357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258419">
            <a:off x="7872989" y="3526100"/>
            <a:ext cx="1812762" cy="261543"/>
          </a:xfrm>
          <a:prstGeom prst="rect">
            <a:avLst/>
          </a:prstGeom>
        </p:spPr>
      </p:pic>
      <p:pic>
        <p:nvPicPr>
          <p:cNvPr id="18993" name="Graphic 18992">
            <a:extLst>
              <a:ext uri="{FF2B5EF4-FFF2-40B4-BE49-F238E27FC236}">
                <a16:creationId xmlns:a16="http://schemas.microsoft.com/office/drawing/2014/main" id="{466FFFD3-22AC-4768-4896-156939502ED7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rot="258419">
            <a:off x="7600464" y="3889300"/>
            <a:ext cx="2301724" cy="324375"/>
          </a:xfrm>
          <a:prstGeom prst="rect">
            <a:avLst/>
          </a:prstGeom>
        </p:spPr>
      </p:pic>
      <p:pic>
        <p:nvPicPr>
          <p:cNvPr id="3" name="!!kerstkaart wit">
            <a:extLst>
              <a:ext uri="{FF2B5EF4-FFF2-40B4-BE49-F238E27FC236}">
                <a16:creationId xmlns:a16="http://schemas.microsoft.com/office/drawing/2014/main" id="{F62DE6F9-374C-3F97-1348-515CECA444CA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 rot="21356624" flipH="1">
            <a:off x="1595665" y="854487"/>
            <a:ext cx="9057686" cy="52658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7" name="!!postkaart stempel">
            <a:extLst>
              <a:ext uri="{FF2B5EF4-FFF2-40B4-BE49-F238E27FC236}">
                <a16:creationId xmlns:a16="http://schemas.microsoft.com/office/drawing/2014/main" id="{4896460C-6C18-9575-2D57-3EA1F3C5FDD4}"/>
              </a:ext>
            </a:extLst>
          </p:cNvPr>
          <p:cNvGrpSpPr/>
          <p:nvPr userDrawn="1"/>
        </p:nvGrpSpPr>
        <p:grpSpPr>
          <a:xfrm rot="21330495">
            <a:off x="6386212" y="1324186"/>
            <a:ext cx="3754975" cy="4167011"/>
            <a:chOff x="6386212" y="1324186"/>
            <a:chExt cx="3754975" cy="4167011"/>
          </a:xfrm>
        </p:grpSpPr>
        <p:sp>
          <p:nvSpPr>
            <p:cNvPr id="8" name="Vrije vorm: vorm 7">
              <a:extLst>
                <a:ext uri="{FF2B5EF4-FFF2-40B4-BE49-F238E27FC236}">
                  <a16:creationId xmlns:a16="http://schemas.microsoft.com/office/drawing/2014/main" id="{0FB7CAF4-7382-ABB8-FB88-39CEFDDB0EEC}"/>
                </a:ext>
              </a:extLst>
            </p:cNvPr>
            <p:cNvSpPr/>
            <p:nvPr/>
          </p:nvSpPr>
          <p:spPr>
            <a:xfrm>
              <a:off x="8642744" y="1324186"/>
              <a:ext cx="1498442" cy="1498442"/>
            </a:xfrm>
            <a:custGeom>
              <a:avLst/>
              <a:gdLst>
                <a:gd name="connsiteX0" fmla="*/ 1413304 w 1498442"/>
                <a:gd name="connsiteY0" fmla="*/ 1498443 h 1498442"/>
                <a:gd name="connsiteX1" fmla="*/ 1498443 w 1498442"/>
                <a:gd name="connsiteY1" fmla="*/ 1413304 h 1498442"/>
                <a:gd name="connsiteX2" fmla="*/ 1498443 w 1498442"/>
                <a:gd name="connsiteY2" fmla="*/ 1333841 h 1498442"/>
                <a:gd name="connsiteX3" fmla="*/ 1413304 w 1498442"/>
                <a:gd name="connsiteY3" fmla="*/ 1248702 h 1498442"/>
                <a:gd name="connsiteX4" fmla="*/ 1498443 w 1498442"/>
                <a:gd name="connsiteY4" fmla="*/ 1163563 h 1498442"/>
                <a:gd name="connsiteX5" fmla="*/ 1498443 w 1498442"/>
                <a:gd name="connsiteY5" fmla="*/ 1084101 h 1498442"/>
                <a:gd name="connsiteX6" fmla="*/ 1413304 w 1498442"/>
                <a:gd name="connsiteY6" fmla="*/ 998962 h 1498442"/>
                <a:gd name="connsiteX7" fmla="*/ 1498443 w 1498442"/>
                <a:gd name="connsiteY7" fmla="*/ 913823 h 1498442"/>
                <a:gd name="connsiteX8" fmla="*/ 1498443 w 1498442"/>
                <a:gd name="connsiteY8" fmla="*/ 834360 h 1498442"/>
                <a:gd name="connsiteX9" fmla="*/ 1413304 w 1498442"/>
                <a:gd name="connsiteY9" fmla="*/ 749221 h 1498442"/>
                <a:gd name="connsiteX10" fmla="*/ 1498443 w 1498442"/>
                <a:gd name="connsiteY10" fmla="*/ 664083 h 1498442"/>
                <a:gd name="connsiteX11" fmla="*/ 1498443 w 1498442"/>
                <a:gd name="connsiteY11" fmla="*/ 584620 h 1498442"/>
                <a:gd name="connsiteX12" fmla="*/ 1413304 w 1498442"/>
                <a:gd name="connsiteY12" fmla="*/ 499481 h 1498442"/>
                <a:gd name="connsiteX13" fmla="*/ 1498443 w 1498442"/>
                <a:gd name="connsiteY13" fmla="*/ 414342 h 1498442"/>
                <a:gd name="connsiteX14" fmla="*/ 1498443 w 1498442"/>
                <a:gd name="connsiteY14" fmla="*/ 334879 h 1498442"/>
                <a:gd name="connsiteX15" fmla="*/ 1413304 w 1498442"/>
                <a:gd name="connsiteY15" fmla="*/ 249740 h 1498442"/>
                <a:gd name="connsiteX16" fmla="*/ 1498443 w 1498442"/>
                <a:gd name="connsiteY16" fmla="*/ 164602 h 1498442"/>
                <a:gd name="connsiteX17" fmla="*/ 1498443 w 1498442"/>
                <a:gd name="connsiteY17" fmla="*/ 85139 h 1498442"/>
                <a:gd name="connsiteX18" fmla="*/ 1413304 w 1498442"/>
                <a:gd name="connsiteY18" fmla="*/ 0 h 1498442"/>
                <a:gd name="connsiteX19" fmla="*/ 1333841 w 1498442"/>
                <a:gd name="connsiteY19" fmla="*/ 0 h 1498442"/>
                <a:gd name="connsiteX20" fmla="*/ 1248702 w 1498442"/>
                <a:gd name="connsiteY20" fmla="*/ 85139 h 1498442"/>
                <a:gd name="connsiteX21" fmla="*/ 1163564 w 1498442"/>
                <a:gd name="connsiteY21" fmla="*/ 0 h 1498442"/>
                <a:gd name="connsiteX22" fmla="*/ 1084101 w 1498442"/>
                <a:gd name="connsiteY22" fmla="*/ 0 h 1498442"/>
                <a:gd name="connsiteX23" fmla="*/ 998962 w 1498442"/>
                <a:gd name="connsiteY23" fmla="*/ 85139 h 1498442"/>
                <a:gd name="connsiteX24" fmla="*/ 913823 w 1498442"/>
                <a:gd name="connsiteY24" fmla="*/ 0 h 1498442"/>
                <a:gd name="connsiteX25" fmla="*/ 834360 w 1498442"/>
                <a:gd name="connsiteY25" fmla="*/ 0 h 1498442"/>
                <a:gd name="connsiteX26" fmla="*/ 749222 w 1498442"/>
                <a:gd name="connsiteY26" fmla="*/ 85139 h 1498442"/>
                <a:gd name="connsiteX27" fmla="*/ 664083 w 1498442"/>
                <a:gd name="connsiteY27" fmla="*/ 0 h 1498442"/>
                <a:gd name="connsiteX28" fmla="*/ 584620 w 1498442"/>
                <a:gd name="connsiteY28" fmla="*/ 0 h 1498442"/>
                <a:gd name="connsiteX29" fmla="*/ 499481 w 1498442"/>
                <a:gd name="connsiteY29" fmla="*/ 85139 h 1498442"/>
                <a:gd name="connsiteX30" fmla="*/ 414342 w 1498442"/>
                <a:gd name="connsiteY30" fmla="*/ 0 h 1498442"/>
                <a:gd name="connsiteX31" fmla="*/ 334879 w 1498442"/>
                <a:gd name="connsiteY31" fmla="*/ 0 h 1498442"/>
                <a:gd name="connsiteX32" fmla="*/ 249741 w 1498442"/>
                <a:gd name="connsiteY32" fmla="*/ 85139 h 1498442"/>
                <a:gd name="connsiteX33" fmla="*/ 164602 w 1498442"/>
                <a:gd name="connsiteY33" fmla="*/ 0 h 1498442"/>
                <a:gd name="connsiteX34" fmla="*/ 85139 w 1498442"/>
                <a:gd name="connsiteY34" fmla="*/ 0 h 1498442"/>
                <a:gd name="connsiteX35" fmla="*/ 0 w 1498442"/>
                <a:gd name="connsiteY35" fmla="*/ 85139 h 1498442"/>
                <a:gd name="connsiteX36" fmla="*/ 0 w 1498442"/>
                <a:gd name="connsiteY36" fmla="*/ 164602 h 1498442"/>
                <a:gd name="connsiteX37" fmla="*/ 85139 w 1498442"/>
                <a:gd name="connsiteY37" fmla="*/ 249740 h 1498442"/>
                <a:gd name="connsiteX38" fmla="*/ 0 w 1498442"/>
                <a:gd name="connsiteY38" fmla="*/ 334879 h 1498442"/>
                <a:gd name="connsiteX39" fmla="*/ 0 w 1498442"/>
                <a:gd name="connsiteY39" fmla="*/ 414342 h 1498442"/>
                <a:gd name="connsiteX40" fmla="*/ 85139 w 1498442"/>
                <a:gd name="connsiteY40" fmla="*/ 499481 h 1498442"/>
                <a:gd name="connsiteX41" fmla="*/ 0 w 1498442"/>
                <a:gd name="connsiteY41" fmla="*/ 584620 h 1498442"/>
                <a:gd name="connsiteX42" fmla="*/ 0 w 1498442"/>
                <a:gd name="connsiteY42" fmla="*/ 664083 h 1498442"/>
                <a:gd name="connsiteX43" fmla="*/ 85139 w 1498442"/>
                <a:gd name="connsiteY43" fmla="*/ 749221 h 1498442"/>
                <a:gd name="connsiteX44" fmla="*/ 0 w 1498442"/>
                <a:gd name="connsiteY44" fmla="*/ 834360 h 1498442"/>
                <a:gd name="connsiteX45" fmla="*/ 0 w 1498442"/>
                <a:gd name="connsiteY45" fmla="*/ 913823 h 1498442"/>
                <a:gd name="connsiteX46" fmla="*/ 85139 w 1498442"/>
                <a:gd name="connsiteY46" fmla="*/ 998962 h 1498442"/>
                <a:gd name="connsiteX47" fmla="*/ 0 w 1498442"/>
                <a:gd name="connsiteY47" fmla="*/ 1084101 h 1498442"/>
                <a:gd name="connsiteX48" fmla="*/ 0 w 1498442"/>
                <a:gd name="connsiteY48" fmla="*/ 1163563 h 1498442"/>
                <a:gd name="connsiteX49" fmla="*/ 85139 w 1498442"/>
                <a:gd name="connsiteY49" fmla="*/ 1248702 h 1498442"/>
                <a:gd name="connsiteX50" fmla="*/ 0 w 1498442"/>
                <a:gd name="connsiteY50" fmla="*/ 1333841 h 1498442"/>
                <a:gd name="connsiteX51" fmla="*/ 0 w 1498442"/>
                <a:gd name="connsiteY51" fmla="*/ 1413304 h 1498442"/>
                <a:gd name="connsiteX52" fmla="*/ 85139 w 1498442"/>
                <a:gd name="connsiteY52" fmla="*/ 1498443 h 1498442"/>
                <a:gd name="connsiteX53" fmla="*/ 164602 w 1498442"/>
                <a:gd name="connsiteY53" fmla="*/ 1498443 h 1498442"/>
                <a:gd name="connsiteX54" fmla="*/ 249741 w 1498442"/>
                <a:gd name="connsiteY54" fmla="*/ 1413304 h 1498442"/>
                <a:gd name="connsiteX55" fmla="*/ 334879 w 1498442"/>
                <a:gd name="connsiteY55" fmla="*/ 1498443 h 1498442"/>
                <a:gd name="connsiteX56" fmla="*/ 414342 w 1498442"/>
                <a:gd name="connsiteY56" fmla="*/ 1498443 h 1498442"/>
                <a:gd name="connsiteX57" fmla="*/ 499481 w 1498442"/>
                <a:gd name="connsiteY57" fmla="*/ 1413304 h 1498442"/>
                <a:gd name="connsiteX58" fmla="*/ 584620 w 1498442"/>
                <a:gd name="connsiteY58" fmla="*/ 1498443 h 1498442"/>
                <a:gd name="connsiteX59" fmla="*/ 664083 w 1498442"/>
                <a:gd name="connsiteY59" fmla="*/ 1498443 h 1498442"/>
                <a:gd name="connsiteX60" fmla="*/ 749222 w 1498442"/>
                <a:gd name="connsiteY60" fmla="*/ 1413304 h 1498442"/>
                <a:gd name="connsiteX61" fmla="*/ 834360 w 1498442"/>
                <a:gd name="connsiteY61" fmla="*/ 1498443 h 1498442"/>
                <a:gd name="connsiteX62" fmla="*/ 913823 w 1498442"/>
                <a:gd name="connsiteY62" fmla="*/ 1498443 h 1498442"/>
                <a:gd name="connsiteX63" fmla="*/ 998962 w 1498442"/>
                <a:gd name="connsiteY63" fmla="*/ 1413304 h 1498442"/>
                <a:gd name="connsiteX64" fmla="*/ 1084101 w 1498442"/>
                <a:gd name="connsiteY64" fmla="*/ 1498443 h 1498442"/>
                <a:gd name="connsiteX65" fmla="*/ 1163564 w 1498442"/>
                <a:gd name="connsiteY65" fmla="*/ 1498443 h 1498442"/>
                <a:gd name="connsiteX66" fmla="*/ 1248702 w 1498442"/>
                <a:gd name="connsiteY66" fmla="*/ 1413304 h 1498442"/>
                <a:gd name="connsiteX67" fmla="*/ 1333841 w 1498442"/>
                <a:gd name="connsiteY67" fmla="*/ 1498443 h 1498442"/>
                <a:gd name="connsiteX68" fmla="*/ 1413304 w 1498442"/>
                <a:gd name="connsiteY68" fmla="*/ 1498443 h 1498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498442" h="1498442">
                  <a:moveTo>
                    <a:pt x="1413304" y="1498443"/>
                  </a:moveTo>
                  <a:cubicBezTo>
                    <a:pt x="1413304" y="1451439"/>
                    <a:pt x="1451439" y="1413304"/>
                    <a:pt x="1498443" y="1413304"/>
                  </a:cubicBezTo>
                  <a:lnTo>
                    <a:pt x="1498443" y="1333841"/>
                  </a:lnTo>
                  <a:cubicBezTo>
                    <a:pt x="1451439" y="1333841"/>
                    <a:pt x="1413304" y="1295706"/>
                    <a:pt x="1413304" y="1248702"/>
                  </a:cubicBezTo>
                  <a:cubicBezTo>
                    <a:pt x="1413304" y="1201699"/>
                    <a:pt x="1451439" y="1163563"/>
                    <a:pt x="1498443" y="1163563"/>
                  </a:cubicBezTo>
                  <a:lnTo>
                    <a:pt x="1498443" y="1084101"/>
                  </a:lnTo>
                  <a:cubicBezTo>
                    <a:pt x="1451439" y="1084101"/>
                    <a:pt x="1413304" y="1045965"/>
                    <a:pt x="1413304" y="998962"/>
                  </a:cubicBezTo>
                  <a:cubicBezTo>
                    <a:pt x="1413304" y="951958"/>
                    <a:pt x="1451439" y="913823"/>
                    <a:pt x="1498443" y="913823"/>
                  </a:cubicBezTo>
                  <a:lnTo>
                    <a:pt x="1498443" y="834360"/>
                  </a:lnTo>
                  <a:cubicBezTo>
                    <a:pt x="1451439" y="834360"/>
                    <a:pt x="1413304" y="796225"/>
                    <a:pt x="1413304" y="749221"/>
                  </a:cubicBezTo>
                  <a:cubicBezTo>
                    <a:pt x="1413304" y="702218"/>
                    <a:pt x="1451439" y="664083"/>
                    <a:pt x="1498443" y="664083"/>
                  </a:cubicBezTo>
                  <a:lnTo>
                    <a:pt x="1498443" y="584620"/>
                  </a:lnTo>
                  <a:cubicBezTo>
                    <a:pt x="1451439" y="584620"/>
                    <a:pt x="1413304" y="546485"/>
                    <a:pt x="1413304" y="499481"/>
                  </a:cubicBezTo>
                  <a:cubicBezTo>
                    <a:pt x="1413304" y="452477"/>
                    <a:pt x="1451439" y="414342"/>
                    <a:pt x="1498443" y="414342"/>
                  </a:cubicBezTo>
                  <a:lnTo>
                    <a:pt x="1498443" y="334879"/>
                  </a:lnTo>
                  <a:cubicBezTo>
                    <a:pt x="1451439" y="334879"/>
                    <a:pt x="1413304" y="296744"/>
                    <a:pt x="1413304" y="249740"/>
                  </a:cubicBezTo>
                  <a:cubicBezTo>
                    <a:pt x="1413304" y="202737"/>
                    <a:pt x="1451439" y="164602"/>
                    <a:pt x="1498443" y="164602"/>
                  </a:cubicBezTo>
                  <a:lnTo>
                    <a:pt x="1498443" y="85139"/>
                  </a:lnTo>
                  <a:cubicBezTo>
                    <a:pt x="1451439" y="85139"/>
                    <a:pt x="1413304" y="47004"/>
                    <a:pt x="1413304" y="0"/>
                  </a:cubicBezTo>
                  <a:lnTo>
                    <a:pt x="1333841" y="0"/>
                  </a:lnTo>
                  <a:cubicBezTo>
                    <a:pt x="1333841" y="47004"/>
                    <a:pt x="1295706" y="85139"/>
                    <a:pt x="1248702" y="85139"/>
                  </a:cubicBezTo>
                  <a:cubicBezTo>
                    <a:pt x="1201699" y="85139"/>
                    <a:pt x="1163564" y="47004"/>
                    <a:pt x="1163564" y="0"/>
                  </a:cubicBezTo>
                  <a:lnTo>
                    <a:pt x="1084101" y="0"/>
                  </a:lnTo>
                  <a:cubicBezTo>
                    <a:pt x="1084101" y="47004"/>
                    <a:pt x="1045966" y="85139"/>
                    <a:pt x="998962" y="85139"/>
                  </a:cubicBezTo>
                  <a:cubicBezTo>
                    <a:pt x="951958" y="85139"/>
                    <a:pt x="913823" y="47004"/>
                    <a:pt x="913823" y="0"/>
                  </a:cubicBezTo>
                  <a:lnTo>
                    <a:pt x="834360" y="0"/>
                  </a:lnTo>
                  <a:cubicBezTo>
                    <a:pt x="834360" y="47004"/>
                    <a:pt x="796225" y="85139"/>
                    <a:pt x="749222" y="85139"/>
                  </a:cubicBezTo>
                  <a:cubicBezTo>
                    <a:pt x="702218" y="85139"/>
                    <a:pt x="664083" y="47004"/>
                    <a:pt x="664083" y="0"/>
                  </a:cubicBezTo>
                  <a:lnTo>
                    <a:pt x="584620" y="0"/>
                  </a:lnTo>
                  <a:cubicBezTo>
                    <a:pt x="584620" y="47004"/>
                    <a:pt x="546485" y="85139"/>
                    <a:pt x="499481" y="85139"/>
                  </a:cubicBezTo>
                  <a:cubicBezTo>
                    <a:pt x="452477" y="85139"/>
                    <a:pt x="414342" y="47004"/>
                    <a:pt x="414342" y="0"/>
                  </a:cubicBezTo>
                  <a:lnTo>
                    <a:pt x="334879" y="0"/>
                  </a:lnTo>
                  <a:cubicBezTo>
                    <a:pt x="334879" y="47004"/>
                    <a:pt x="296744" y="85139"/>
                    <a:pt x="249741" y="85139"/>
                  </a:cubicBezTo>
                  <a:cubicBezTo>
                    <a:pt x="202737" y="85139"/>
                    <a:pt x="164602" y="47004"/>
                    <a:pt x="164602" y="0"/>
                  </a:cubicBezTo>
                  <a:lnTo>
                    <a:pt x="85139" y="0"/>
                  </a:lnTo>
                  <a:cubicBezTo>
                    <a:pt x="85139" y="47004"/>
                    <a:pt x="47181" y="85139"/>
                    <a:pt x="0" y="85139"/>
                  </a:cubicBezTo>
                  <a:lnTo>
                    <a:pt x="0" y="164602"/>
                  </a:lnTo>
                  <a:cubicBezTo>
                    <a:pt x="47004" y="164602"/>
                    <a:pt x="85139" y="202737"/>
                    <a:pt x="85139" y="249740"/>
                  </a:cubicBezTo>
                  <a:cubicBezTo>
                    <a:pt x="85139" y="296744"/>
                    <a:pt x="47004" y="334879"/>
                    <a:pt x="0" y="334879"/>
                  </a:cubicBezTo>
                  <a:lnTo>
                    <a:pt x="0" y="414342"/>
                  </a:lnTo>
                  <a:cubicBezTo>
                    <a:pt x="47004" y="414342"/>
                    <a:pt x="85139" y="452477"/>
                    <a:pt x="85139" y="499481"/>
                  </a:cubicBezTo>
                  <a:cubicBezTo>
                    <a:pt x="85139" y="546485"/>
                    <a:pt x="47004" y="584620"/>
                    <a:pt x="0" y="584620"/>
                  </a:cubicBezTo>
                  <a:lnTo>
                    <a:pt x="0" y="664083"/>
                  </a:lnTo>
                  <a:cubicBezTo>
                    <a:pt x="47004" y="664083"/>
                    <a:pt x="85139" y="702218"/>
                    <a:pt x="85139" y="749221"/>
                  </a:cubicBezTo>
                  <a:cubicBezTo>
                    <a:pt x="85139" y="796225"/>
                    <a:pt x="47004" y="834360"/>
                    <a:pt x="0" y="834360"/>
                  </a:cubicBezTo>
                  <a:lnTo>
                    <a:pt x="0" y="913823"/>
                  </a:lnTo>
                  <a:cubicBezTo>
                    <a:pt x="47004" y="913823"/>
                    <a:pt x="85139" y="951958"/>
                    <a:pt x="85139" y="998962"/>
                  </a:cubicBezTo>
                  <a:cubicBezTo>
                    <a:pt x="85139" y="1045965"/>
                    <a:pt x="47004" y="1084101"/>
                    <a:pt x="0" y="1084101"/>
                  </a:cubicBezTo>
                  <a:lnTo>
                    <a:pt x="0" y="1163563"/>
                  </a:lnTo>
                  <a:cubicBezTo>
                    <a:pt x="47004" y="1163563"/>
                    <a:pt x="85139" y="1201699"/>
                    <a:pt x="85139" y="1248702"/>
                  </a:cubicBezTo>
                  <a:cubicBezTo>
                    <a:pt x="85139" y="1295706"/>
                    <a:pt x="47004" y="1333841"/>
                    <a:pt x="0" y="1333841"/>
                  </a:cubicBezTo>
                  <a:lnTo>
                    <a:pt x="0" y="1413304"/>
                  </a:lnTo>
                  <a:cubicBezTo>
                    <a:pt x="47004" y="1413304"/>
                    <a:pt x="85139" y="1451439"/>
                    <a:pt x="85139" y="1498443"/>
                  </a:cubicBezTo>
                  <a:lnTo>
                    <a:pt x="164602" y="1498443"/>
                  </a:lnTo>
                  <a:cubicBezTo>
                    <a:pt x="164602" y="1451439"/>
                    <a:pt x="202737" y="1413304"/>
                    <a:pt x="249741" y="1413304"/>
                  </a:cubicBezTo>
                  <a:cubicBezTo>
                    <a:pt x="296744" y="1413304"/>
                    <a:pt x="334879" y="1451439"/>
                    <a:pt x="334879" y="1498443"/>
                  </a:cubicBezTo>
                  <a:lnTo>
                    <a:pt x="414342" y="1498443"/>
                  </a:lnTo>
                  <a:cubicBezTo>
                    <a:pt x="414342" y="1451439"/>
                    <a:pt x="452477" y="1413304"/>
                    <a:pt x="499481" y="1413304"/>
                  </a:cubicBezTo>
                  <a:cubicBezTo>
                    <a:pt x="546485" y="1413304"/>
                    <a:pt x="584620" y="1451439"/>
                    <a:pt x="584620" y="1498443"/>
                  </a:cubicBezTo>
                  <a:lnTo>
                    <a:pt x="664083" y="1498443"/>
                  </a:lnTo>
                  <a:cubicBezTo>
                    <a:pt x="664083" y="1451439"/>
                    <a:pt x="702218" y="1413304"/>
                    <a:pt x="749222" y="1413304"/>
                  </a:cubicBezTo>
                  <a:cubicBezTo>
                    <a:pt x="796225" y="1413304"/>
                    <a:pt x="834360" y="1451439"/>
                    <a:pt x="834360" y="1498443"/>
                  </a:cubicBezTo>
                  <a:lnTo>
                    <a:pt x="913823" y="1498443"/>
                  </a:lnTo>
                  <a:cubicBezTo>
                    <a:pt x="913823" y="1451439"/>
                    <a:pt x="951958" y="1413304"/>
                    <a:pt x="998962" y="1413304"/>
                  </a:cubicBezTo>
                  <a:cubicBezTo>
                    <a:pt x="1045966" y="1413304"/>
                    <a:pt x="1084101" y="1451439"/>
                    <a:pt x="1084101" y="1498443"/>
                  </a:cubicBezTo>
                  <a:lnTo>
                    <a:pt x="1163564" y="1498443"/>
                  </a:lnTo>
                  <a:cubicBezTo>
                    <a:pt x="1163564" y="1451439"/>
                    <a:pt x="1201699" y="1413304"/>
                    <a:pt x="1248702" y="1413304"/>
                  </a:cubicBezTo>
                  <a:cubicBezTo>
                    <a:pt x="1295706" y="1413304"/>
                    <a:pt x="1333841" y="1451439"/>
                    <a:pt x="1333841" y="1498443"/>
                  </a:cubicBezTo>
                  <a:lnTo>
                    <a:pt x="1413304" y="1498443"/>
                  </a:lnTo>
                  <a:close/>
                </a:path>
              </a:pathLst>
            </a:custGeom>
            <a:solidFill>
              <a:srgbClr val="A4D9FA"/>
            </a:solidFill>
            <a:ln w="177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9" name="Graphic 5">
              <a:extLst>
                <a:ext uri="{FF2B5EF4-FFF2-40B4-BE49-F238E27FC236}">
                  <a16:creationId xmlns:a16="http://schemas.microsoft.com/office/drawing/2014/main" id="{0F2505CC-D5ED-1903-7CFA-AEA372F6AB2E}"/>
                </a:ext>
              </a:extLst>
            </p:cNvPr>
            <p:cNvGrpSpPr/>
            <p:nvPr/>
          </p:nvGrpSpPr>
          <p:grpSpPr>
            <a:xfrm>
              <a:off x="6386212" y="1342100"/>
              <a:ext cx="35474" cy="4149096"/>
              <a:chOff x="6386212" y="1342100"/>
              <a:chExt cx="35474" cy="4149096"/>
            </a:xfrm>
            <a:solidFill>
              <a:srgbClr val="A3A3B5"/>
            </a:solidFill>
          </p:grpSpPr>
          <p:sp>
            <p:nvSpPr>
              <p:cNvPr id="10" name="Vrije vorm: vorm 9">
                <a:extLst>
                  <a:ext uri="{FF2B5EF4-FFF2-40B4-BE49-F238E27FC236}">
                    <a16:creationId xmlns:a16="http://schemas.microsoft.com/office/drawing/2014/main" id="{4781BCE5-1F58-6EAD-32FB-A5C7CF2718F6}"/>
                  </a:ext>
                </a:extLst>
              </p:cNvPr>
              <p:cNvSpPr/>
              <p:nvPr/>
            </p:nvSpPr>
            <p:spPr>
              <a:xfrm>
                <a:off x="6386212" y="545572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1" name="Vrije vorm: vorm 10">
                <a:extLst>
                  <a:ext uri="{FF2B5EF4-FFF2-40B4-BE49-F238E27FC236}">
                    <a16:creationId xmlns:a16="http://schemas.microsoft.com/office/drawing/2014/main" id="{CC8C2D11-3E50-32F1-CA6F-7548B4D54CC7}"/>
                  </a:ext>
                </a:extLst>
              </p:cNvPr>
              <p:cNvSpPr/>
              <p:nvPr/>
            </p:nvSpPr>
            <p:spPr>
              <a:xfrm>
                <a:off x="6386212" y="540233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" name="Vrije vorm: vorm 11">
                <a:extLst>
                  <a:ext uri="{FF2B5EF4-FFF2-40B4-BE49-F238E27FC236}">
                    <a16:creationId xmlns:a16="http://schemas.microsoft.com/office/drawing/2014/main" id="{E8F15AEC-9DEF-5233-390C-401B7D4A8171}"/>
                  </a:ext>
                </a:extLst>
              </p:cNvPr>
              <p:cNvSpPr/>
              <p:nvPr/>
            </p:nvSpPr>
            <p:spPr>
              <a:xfrm>
                <a:off x="6386212" y="534894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" name="Vrije vorm: vorm 12">
                <a:extLst>
                  <a:ext uri="{FF2B5EF4-FFF2-40B4-BE49-F238E27FC236}">
                    <a16:creationId xmlns:a16="http://schemas.microsoft.com/office/drawing/2014/main" id="{B51A1555-AFD9-CE27-594F-499DD0EF232C}"/>
                  </a:ext>
                </a:extLst>
              </p:cNvPr>
              <p:cNvSpPr/>
              <p:nvPr/>
            </p:nvSpPr>
            <p:spPr>
              <a:xfrm>
                <a:off x="6386212" y="529555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" name="Vrije vorm: vorm 13">
                <a:extLst>
                  <a:ext uri="{FF2B5EF4-FFF2-40B4-BE49-F238E27FC236}">
                    <a16:creationId xmlns:a16="http://schemas.microsoft.com/office/drawing/2014/main" id="{30EA6190-CE4B-4EC7-64C5-7DBC85B49666}"/>
                  </a:ext>
                </a:extLst>
              </p:cNvPr>
              <p:cNvSpPr/>
              <p:nvPr/>
            </p:nvSpPr>
            <p:spPr>
              <a:xfrm>
                <a:off x="6386212" y="52419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A42C99C7-AD65-02AB-F3DC-A7331F7D7450}"/>
                  </a:ext>
                </a:extLst>
              </p:cNvPr>
              <p:cNvSpPr/>
              <p:nvPr/>
            </p:nvSpPr>
            <p:spPr>
              <a:xfrm>
                <a:off x="6386212" y="518859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77F15ABF-DBF2-A336-5BAC-86997B7F83BB}"/>
                  </a:ext>
                </a:extLst>
              </p:cNvPr>
              <p:cNvSpPr/>
              <p:nvPr/>
            </p:nvSpPr>
            <p:spPr>
              <a:xfrm>
                <a:off x="6386212" y="513521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7" name="Vrije vorm: vorm 16">
                <a:extLst>
                  <a:ext uri="{FF2B5EF4-FFF2-40B4-BE49-F238E27FC236}">
                    <a16:creationId xmlns:a16="http://schemas.microsoft.com/office/drawing/2014/main" id="{10A7885D-B6C6-2463-F4E8-CCEBCEF02935}"/>
                  </a:ext>
                </a:extLst>
              </p:cNvPr>
              <p:cNvSpPr/>
              <p:nvPr/>
            </p:nvSpPr>
            <p:spPr>
              <a:xfrm>
                <a:off x="6386212" y="508182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8" name="Vrije vorm: vorm 17">
                <a:extLst>
                  <a:ext uri="{FF2B5EF4-FFF2-40B4-BE49-F238E27FC236}">
                    <a16:creationId xmlns:a16="http://schemas.microsoft.com/office/drawing/2014/main" id="{64520EF2-8CCA-7129-FD40-F122632E7D49}"/>
                  </a:ext>
                </a:extLst>
              </p:cNvPr>
              <p:cNvSpPr/>
              <p:nvPr/>
            </p:nvSpPr>
            <p:spPr>
              <a:xfrm>
                <a:off x="6386212" y="502843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9" name="Vrije vorm: vorm 18">
                <a:extLst>
                  <a:ext uri="{FF2B5EF4-FFF2-40B4-BE49-F238E27FC236}">
                    <a16:creationId xmlns:a16="http://schemas.microsoft.com/office/drawing/2014/main" id="{9DB2323F-437E-54AE-DDF6-DE615B8B1268}"/>
                  </a:ext>
                </a:extLst>
              </p:cNvPr>
              <p:cNvSpPr/>
              <p:nvPr/>
            </p:nvSpPr>
            <p:spPr>
              <a:xfrm>
                <a:off x="6386212" y="497486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0" name="Vrije vorm: vorm 19">
                <a:extLst>
                  <a:ext uri="{FF2B5EF4-FFF2-40B4-BE49-F238E27FC236}">
                    <a16:creationId xmlns:a16="http://schemas.microsoft.com/office/drawing/2014/main" id="{30BF7F2E-2002-0AC4-105C-403DC9AE1E9F}"/>
                  </a:ext>
                </a:extLst>
              </p:cNvPr>
              <p:cNvSpPr/>
              <p:nvPr/>
            </p:nvSpPr>
            <p:spPr>
              <a:xfrm>
                <a:off x="6386212" y="492147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1" name="Vrije vorm: vorm 20">
                <a:extLst>
                  <a:ext uri="{FF2B5EF4-FFF2-40B4-BE49-F238E27FC236}">
                    <a16:creationId xmlns:a16="http://schemas.microsoft.com/office/drawing/2014/main" id="{21CF6DC9-4506-035D-E177-E0884A29E72C}"/>
                  </a:ext>
                </a:extLst>
              </p:cNvPr>
              <p:cNvSpPr/>
              <p:nvPr/>
            </p:nvSpPr>
            <p:spPr>
              <a:xfrm>
                <a:off x="6386212" y="486808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2" name="Vrije vorm: vorm 21">
                <a:extLst>
                  <a:ext uri="{FF2B5EF4-FFF2-40B4-BE49-F238E27FC236}">
                    <a16:creationId xmlns:a16="http://schemas.microsoft.com/office/drawing/2014/main" id="{2D7FD083-3902-D468-8A2A-BD0F9380A648}"/>
                  </a:ext>
                </a:extLst>
              </p:cNvPr>
              <p:cNvSpPr/>
              <p:nvPr/>
            </p:nvSpPr>
            <p:spPr>
              <a:xfrm>
                <a:off x="6386212" y="481469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3" name="Vrije vorm: vorm 22">
                <a:extLst>
                  <a:ext uri="{FF2B5EF4-FFF2-40B4-BE49-F238E27FC236}">
                    <a16:creationId xmlns:a16="http://schemas.microsoft.com/office/drawing/2014/main" id="{D2EC562B-C1B7-97D5-5216-1A51E34A5966}"/>
                  </a:ext>
                </a:extLst>
              </p:cNvPr>
              <p:cNvSpPr/>
              <p:nvPr/>
            </p:nvSpPr>
            <p:spPr>
              <a:xfrm>
                <a:off x="6386212" y="476130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4" name="Vrije vorm: vorm 23">
                <a:extLst>
                  <a:ext uri="{FF2B5EF4-FFF2-40B4-BE49-F238E27FC236}">
                    <a16:creationId xmlns:a16="http://schemas.microsoft.com/office/drawing/2014/main" id="{762480B4-651F-85AF-5CB0-6F4F7E22627C}"/>
                  </a:ext>
                </a:extLst>
              </p:cNvPr>
              <p:cNvSpPr/>
              <p:nvPr/>
            </p:nvSpPr>
            <p:spPr>
              <a:xfrm>
                <a:off x="6386212" y="470774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5" name="Vrije vorm: vorm 24">
                <a:extLst>
                  <a:ext uri="{FF2B5EF4-FFF2-40B4-BE49-F238E27FC236}">
                    <a16:creationId xmlns:a16="http://schemas.microsoft.com/office/drawing/2014/main" id="{12CB1AEE-BF6B-1B26-2E50-2A940A311C4D}"/>
                  </a:ext>
                </a:extLst>
              </p:cNvPr>
              <p:cNvSpPr/>
              <p:nvPr/>
            </p:nvSpPr>
            <p:spPr>
              <a:xfrm>
                <a:off x="6386212" y="465435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6" name="Vrije vorm: vorm 25">
                <a:extLst>
                  <a:ext uri="{FF2B5EF4-FFF2-40B4-BE49-F238E27FC236}">
                    <a16:creationId xmlns:a16="http://schemas.microsoft.com/office/drawing/2014/main" id="{0885AF65-8BA9-2FAE-C8CF-A6755F2A87E8}"/>
                  </a:ext>
                </a:extLst>
              </p:cNvPr>
              <p:cNvSpPr/>
              <p:nvPr/>
            </p:nvSpPr>
            <p:spPr>
              <a:xfrm>
                <a:off x="6386212" y="460096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7" name="Vrije vorm: vorm 26">
                <a:extLst>
                  <a:ext uri="{FF2B5EF4-FFF2-40B4-BE49-F238E27FC236}">
                    <a16:creationId xmlns:a16="http://schemas.microsoft.com/office/drawing/2014/main" id="{1BE16F8B-50BA-C278-E25D-90ADFE59CF45}"/>
                  </a:ext>
                </a:extLst>
              </p:cNvPr>
              <p:cNvSpPr/>
              <p:nvPr/>
            </p:nvSpPr>
            <p:spPr>
              <a:xfrm>
                <a:off x="6386212" y="4547398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8" name="Vrije vorm: vorm 27">
                <a:extLst>
                  <a:ext uri="{FF2B5EF4-FFF2-40B4-BE49-F238E27FC236}">
                    <a16:creationId xmlns:a16="http://schemas.microsoft.com/office/drawing/2014/main" id="{046D103D-25C7-4EF4-5BF1-7B990EA530A5}"/>
                  </a:ext>
                </a:extLst>
              </p:cNvPr>
              <p:cNvSpPr/>
              <p:nvPr/>
            </p:nvSpPr>
            <p:spPr>
              <a:xfrm>
                <a:off x="6386212" y="449418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29" name="Vrije vorm: vorm 28">
                <a:extLst>
                  <a:ext uri="{FF2B5EF4-FFF2-40B4-BE49-F238E27FC236}">
                    <a16:creationId xmlns:a16="http://schemas.microsoft.com/office/drawing/2014/main" id="{57C38A03-DB90-8B7B-5C0F-293C27748F2E}"/>
                  </a:ext>
                </a:extLst>
              </p:cNvPr>
              <p:cNvSpPr/>
              <p:nvPr/>
            </p:nvSpPr>
            <p:spPr>
              <a:xfrm>
                <a:off x="6386212" y="444062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0" name="Vrije vorm: vorm 29">
                <a:extLst>
                  <a:ext uri="{FF2B5EF4-FFF2-40B4-BE49-F238E27FC236}">
                    <a16:creationId xmlns:a16="http://schemas.microsoft.com/office/drawing/2014/main" id="{EACA163D-4881-F0FA-5BBC-1FA9E72D9993}"/>
                  </a:ext>
                </a:extLst>
              </p:cNvPr>
              <p:cNvSpPr/>
              <p:nvPr/>
            </p:nvSpPr>
            <p:spPr>
              <a:xfrm>
                <a:off x="6386212" y="438723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1" name="Vrije vorm: vorm 30">
                <a:extLst>
                  <a:ext uri="{FF2B5EF4-FFF2-40B4-BE49-F238E27FC236}">
                    <a16:creationId xmlns:a16="http://schemas.microsoft.com/office/drawing/2014/main" id="{DFE4CA7C-0FC5-BBEC-6CE4-714C8B9A5EA7}"/>
                  </a:ext>
                </a:extLst>
              </p:cNvPr>
              <p:cNvSpPr/>
              <p:nvPr/>
            </p:nvSpPr>
            <p:spPr>
              <a:xfrm>
                <a:off x="6386212" y="433384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2" name="Vrije vorm: vorm 31">
                <a:extLst>
                  <a:ext uri="{FF2B5EF4-FFF2-40B4-BE49-F238E27FC236}">
                    <a16:creationId xmlns:a16="http://schemas.microsoft.com/office/drawing/2014/main" id="{9C956F0E-5293-DBF1-17A9-9C3557281850}"/>
                  </a:ext>
                </a:extLst>
              </p:cNvPr>
              <p:cNvSpPr/>
              <p:nvPr/>
            </p:nvSpPr>
            <p:spPr>
              <a:xfrm>
                <a:off x="6386212" y="428045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3" name="Vrije vorm: vorm 32">
                <a:extLst>
                  <a:ext uri="{FF2B5EF4-FFF2-40B4-BE49-F238E27FC236}">
                    <a16:creationId xmlns:a16="http://schemas.microsoft.com/office/drawing/2014/main" id="{557FB998-3C47-5677-D912-84C092E34E61}"/>
                  </a:ext>
                </a:extLst>
              </p:cNvPr>
              <p:cNvSpPr/>
              <p:nvPr/>
            </p:nvSpPr>
            <p:spPr>
              <a:xfrm>
                <a:off x="6386212" y="422706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4" name="Vrije vorm: vorm 33">
                <a:extLst>
                  <a:ext uri="{FF2B5EF4-FFF2-40B4-BE49-F238E27FC236}">
                    <a16:creationId xmlns:a16="http://schemas.microsoft.com/office/drawing/2014/main" id="{EB1529E7-28FF-6AE2-44B5-AA358B2E07C0}"/>
                  </a:ext>
                </a:extLst>
              </p:cNvPr>
              <p:cNvSpPr/>
              <p:nvPr/>
            </p:nvSpPr>
            <p:spPr>
              <a:xfrm>
                <a:off x="6386212" y="417349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5" name="Vrije vorm: vorm 34">
                <a:extLst>
                  <a:ext uri="{FF2B5EF4-FFF2-40B4-BE49-F238E27FC236}">
                    <a16:creationId xmlns:a16="http://schemas.microsoft.com/office/drawing/2014/main" id="{50E66CD9-D743-E45A-FCF2-F329FC9B008F}"/>
                  </a:ext>
                </a:extLst>
              </p:cNvPr>
              <p:cNvSpPr/>
              <p:nvPr/>
            </p:nvSpPr>
            <p:spPr>
              <a:xfrm>
                <a:off x="6386212" y="412010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6" name="Vrije vorm: vorm 35">
                <a:extLst>
                  <a:ext uri="{FF2B5EF4-FFF2-40B4-BE49-F238E27FC236}">
                    <a16:creationId xmlns:a16="http://schemas.microsoft.com/office/drawing/2014/main" id="{C61A5B79-A3D3-7344-82CD-AAAFE014CC38}"/>
                  </a:ext>
                </a:extLst>
              </p:cNvPr>
              <p:cNvSpPr/>
              <p:nvPr/>
            </p:nvSpPr>
            <p:spPr>
              <a:xfrm>
                <a:off x="6386212" y="406671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7" name="Vrije vorm: vorm 36">
                <a:extLst>
                  <a:ext uri="{FF2B5EF4-FFF2-40B4-BE49-F238E27FC236}">
                    <a16:creationId xmlns:a16="http://schemas.microsoft.com/office/drawing/2014/main" id="{564BB8C7-5A24-BE73-9011-F9BB7E928649}"/>
                  </a:ext>
                </a:extLst>
              </p:cNvPr>
              <p:cNvSpPr/>
              <p:nvPr/>
            </p:nvSpPr>
            <p:spPr>
              <a:xfrm>
                <a:off x="6386212" y="401332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8" name="Vrije vorm: vorm 37">
                <a:extLst>
                  <a:ext uri="{FF2B5EF4-FFF2-40B4-BE49-F238E27FC236}">
                    <a16:creationId xmlns:a16="http://schemas.microsoft.com/office/drawing/2014/main" id="{9FE31247-A4E3-3CCB-1DC8-B2C715A0BC20}"/>
                  </a:ext>
                </a:extLst>
              </p:cNvPr>
              <p:cNvSpPr/>
              <p:nvPr/>
            </p:nvSpPr>
            <p:spPr>
              <a:xfrm>
                <a:off x="6386212" y="395994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39" name="Vrije vorm: vorm 38">
                <a:extLst>
                  <a:ext uri="{FF2B5EF4-FFF2-40B4-BE49-F238E27FC236}">
                    <a16:creationId xmlns:a16="http://schemas.microsoft.com/office/drawing/2014/main" id="{CB64BC2A-A694-A014-8588-45CDBD6C31F4}"/>
                  </a:ext>
                </a:extLst>
              </p:cNvPr>
              <p:cNvSpPr/>
              <p:nvPr/>
            </p:nvSpPr>
            <p:spPr>
              <a:xfrm>
                <a:off x="6386212" y="390637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0" name="Vrije vorm: vorm 39">
                <a:extLst>
                  <a:ext uri="{FF2B5EF4-FFF2-40B4-BE49-F238E27FC236}">
                    <a16:creationId xmlns:a16="http://schemas.microsoft.com/office/drawing/2014/main" id="{116B337A-B7DB-F445-540E-A185868BB915}"/>
                  </a:ext>
                </a:extLst>
              </p:cNvPr>
              <p:cNvSpPr/>
              <p:nvPr/>
            </p:nvSpPr>
            <p:spPr>
              <a:xfrm>
                <a:off x="6386212" y="385298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1" name="Vrije vorm: vorm 40">
                <a:extLst>
                  <a:ext uri="{FF2B5EF4-FFF2-40B4-BE49-F238E27FC236}">
                    <a16:creationId xmlns:a16="http://schemas.microsoft.com/office/drawing/2014/main" id="{6537A144-9350-C051-FC84-8A735BC1D6A0}"/>
                  </a:ext>
                </a:extLst>
              </p:cNvPr>
              <p:cNvSpPr/>
              <p:nvPr/>
            </p:nvSpPr>
            <p:spPr>
              <a:xfrm>
                <a:off x="6386212" y="379959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2" name="Vrije vorm: vorm 41">
                <a:extLst>
                  <a:ext uri="{FF2B5EF4-FFF2-40B4-BE49-F238E27FC236}">
                    <a16:creationId xmlns:a16="http://schemas.microsoft.com/office/drawing/2014/main" id="{3AF7E569-89BB-CCEF-84DF-3BC16ED18657}"/>
                  </a:ext>
                </a:extLst>
              </p:cNvPr>
              <p:cNvSpPr/>
              <p:nvPr/>
            </p:nvSpPr>
            <p:spPr>
              <a:xfrm>
                <a:off x="6386212" y="374620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3" name="Vrije vorm: vorm 42">
                <a:extLst>
                  <a:ext uri="{FF2B5EF4-FFF2-40B4-BE49-F238E27FC236}">
                    <a16:creationId xmlns:a16="http://schemas.microsoft.com/office/drawing/2014/main" id="{B1190B20-1F12-B0FD-E429-5C8B1ACBCD18}"/>
                  </a:ext>
                </a:extLst>
              </p:cNvPr>
              <p:cNvSpPr/>
              <p:nvPr/>
            </p:nvSpPr>
            <p:spPr>
              <a:xfrm>
                <a:off x="6386212" y="369281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4" name="Vrije vorm: vorm 43">
                <a:extLst>
                  <a:ext uri="{FF2B5EF4-FFF2-40B4-BE49-F238E27FC236}">
                    <a16:creationId xmlns:a16="http://schemas.microsoft.com/office/drawing/2014/main" id="{08AD9B0F-2E02-29A4-E2D2-4FA7CA074135}"/>
                  </a:ext>
                </a:extLst>
              </p:cNvPr>
              <p:cNvSpPr/>
              <p:nvPr/>
            </p:nvSpPr>
            <p:spPr>
              <a:xfrm>
                <a:off x="6386212" y="363925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5" name="Vrije vorm: vorm 44">
                <a:extLst>
                  <a:ext uri="{FF2B5EF4-FFF2-40B4-BE49-F238E27FC236}">
                    <a16:creationId xmlns:a16="http://schemas.microsoft.com/office/drawing/2014/main" id="{1AEA3066-1FF9-CF66-88E7-F69419F9D559}"/>
                  </a:ext>
                </a:extLst>
              </p:cNvPr>
              <p:cNvSpPr/>
              <p:nvPr/>
            </p:nvSpPr>
            <p:spPr>
              <a:xfrm>
                <a:off x="6386212" y="358586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6" name="Vrije vorm: vorm 45">
                <a:extLst>
                  <a:ext uri="{FF2B5EF4-FFF2-40B4-BE49-F238E27FC236}">
                    <a16:creationId xmlns:a16="http://schemas.microsoft.com/office/drawing/2014/main" id="{7D281245-6B06-B0E4-623F-C36DA41C3A55}"/>
                  </a:ext>
                </a:extLst>
              </p:cNvPr>
              <p:cNvSpPr/>
              <p:nvPr/>
            </p:nvSpPr>
            <p:spPr>
              <a:xfrm>
                <a:off x="6386212" y="353247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7" name="Vrije vorm: vorm 46">
                <a:extLst>
                  <a:ext uri="{FF2B5EF4-FFF2-40B4-BE49-F238E27FC236}">
                    <a16:creationId xmlns:a16="http://schemas.microsoft.com/office/drawing/2014/main" id="{DEBDC79B-E6CC-77E1-62D4-B245E706A6E7}"/>
                  </a:ext>
                </a:extLst>
              </p:cNvPr>
              <p:cNvSpPr/>
              <p:nvPr/>
            </p:nvSpPr>
            <p:spPr>
              <a:xfrm>
                <a:off x="6386212" y="347908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8" name="Vrije vorm: vorm 47">
                <a:extLst>
                  <a:ext uri="{FF2B5EF4-FFF2-40B4-BE49-F238E27FC236}">
                    <a16:creationId xmlns:a16="http://schemas.microsoft.com/office/drawing/2014/main" id="{BC2B8C6C-79FF-3C84-715A-E48B99097D46}"/>
                  </a:ext>
                </a:extLst>
              </p:cNvPr>
              <p:cNvSpPr/>
              <p:nvPr/>
            </p:nvSpPr>
            <p:spPr>
              <a:xfrm>
                <a:off x="6386212" y="342569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49" name="Vrije vorm: vorm 48">
                <a:extLst>
                  <a:ext uri="{FF2B5EF4-FFF2-40B4-BE49-F238E27FC236}">
                    <a16:creationId xmlns:a16="http://schemas.microsoft.com/office/drawing/2014/main" id="{CC696C0A-B6D2-8DF9-4E67-433AF5AC96AE}"/>
                  </a:ext>
                </a:extLst>
              </p:cNvPr>
              <p:cNvSpPr/>
              <p:nvPr/>
            </p:nvSpPr>
            <p:spPr>
              <a:xfrm>
                <a:off x="6386212" y="337212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0" name="Vrije vorm: vorm 49">
                <a:extLst>
                  <a:ext uri="{FF2B5EF4-FFF2-40B4-BE49-F238E27FC236}">
                    <a16:creationId xmlns:a16="http://schemas.microsoft.com/office/drawing/2014/main" id="{BE608CAA-5CA4-0974-4849-1A6673E64DE5}"/>
                  </a:ext>
                </a:extLst>
              </p:cNvPr>
              <p:cNvSpPr/>
              <p:nvPr/>
            </p:nvSpPr>
            <p:spPr>
              <a:xfrm>
                <a:off x="6386212" y="331873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1" name="Vrije vorm: vorm 50">
                <a:extLst>
                  <a:ext uri="{FF2B5EF4-FFF2-40B4-BE49-F238E27FC236}">
                    <a16:creationId xmlns:a16="http://schemas.microsoft.com/office/drawing/2014/main" id="{3264F3DD-14F0-AF55-15B3-025C7B29855D}"/>
                  </a:ext>
                </a:extLst>
              </p:cNvPr>
              <p:cNvSpPr/>
              <p:nvPr/>
            </p:nvSpPr>
            <p:spPr>
              <a:xfrm>
                <a:off x="6386212" y="326535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2" name="Vrije vorm: vorm 51">
                <a:extLst>
                  <a:ext uri="{FF2B5EF4-FFF2-40B4-BE49-F238E27FC236}">
                    <a16:creationId xmlns:a16="http://schemas.microsoft.com/office/drawing/2014/main" id="{03BF0D70-4EFB-7E6A-AC07-DDB46FB950EE}"/>
                  </a:ext>
                </a:extLst>
              </p:cNvPr>
              <p:cNvSpPr/>
              <p:nvPr/>
            </p:nvSpPr>
            <p:spPr>
              <a:xfrm>
                <a:off x="6386212" y="321196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3" name="Vrije vorm: vorm 52">
                <a:extLst>
                  <a:ext uri="{FF2B5EF4-FFF2-40B4-BE49-F238E27FC236}">
                    <a16:creationId xmlns:a16="http://schemas.microsoft.com/office/drawing/2014/main" id="{2D550A47-B709-7C16-D5DA-A3594D825B08}"/>
                  </a:ext>
                </a:extLst>
              </p:cNvPr>
              <p:cNvSpPr/>
              <p:nvPr/>
            </p:nvSpPr>
            <p:spPr>
              <a:xfrm>
                <a:off x="6386212" y="315857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4" name="Vrije vorm: vorm 53">
                <a:extLst>
                  <a:ext uri="{FF2B5EF4-FFF2-40B4-BE49-F238E27FC236}">
                    <a16:creationId xmlns:a16="http://schemas.microsoft.com/office/drawing/2014/main" id="{39DDE3FF-1376-5623-46D0-81821F1C3CEC}"/>
                  </a:ext>
                </a:extLst>
              </p:cNvPr>
              <p:cNvSpPr/>
              <p:nvPr/>
            </p:nvSpPr>
            <p:spPr>
              <a:xfrm>
                <a:off x="6386212" y="3105005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5" name="Vrije vorm: vorm 54">
                <a:extLst>
                  <a:ext uri="{FF2B5EF4-FFF2-40B4-BE49-F238E27FC236}">
                    <a16:creationId xmlns:a16="http://schemas.microsoft.com/office/drawing/2014/main" id="{425DDFD6-2EAB-C791-864E-95E3F6296E90}"/>
                  </a:ext>
                </a:extLst>
              </p:cNvPr>
              <p:cNvSpPr/>
              <p:nvPr/>
            </p:nvSpPr>
            <p:spPr>
              <a:xfrm>
                <a:off x="6386212" y="305161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6" name="Vrije vorm: vorm 55">
                <a:extLst>
                  <a:ext uri="{FF2B5EF4-FFF2-40B4-BE49-F238E27FC236}">
                    <a16:creationId xmlns:a16="http://schemas.microsoft.com/office/drawing/2014/main" id="{CBD9F0B1-4682-178B-F1FB-F00BEB0E63BB}"/>
                  </a:ext>
                </a:extLst>
              </p:cNvPr>
              <p:cNvSpPr/>
              <p:nvPr/>
            </p:nvSpPr>
            <p:spPr>
              <a:xfrm>
                <a:off x="6386212" y="299822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7" name="Vrije vorm: vorm 56">
                <a:extLst>
                  <a:ext uri="{FF2B5EF4-FFF2-40B4-BE49-F238E27FC236}">
                    <a16:creationId xmlns:a16="http://schemas.microsoft.com/office/drawing/2014/main" id="{5C5465AB-9964-36D5-5159-B5989F74C66F}"/>
                  </a:ext>
                </a:extLst>
              </p:cNvPr>
              <p:cNvSpPr/>
              <p:nvPr/>
            </p:nvSpPr>
            <p:spPr>
              <a:xfrm>
                <a:off x="6386212" y="294483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8" name="Vrije vorm: vorm 57">
                <a:extLst>
                  <a:ext uri="{FF2B5EF4-FFF2-40B4-BE49-F238E27FC236}">
                    <a16:creationId xmlns:a16="http://schemas.microsoft.com/office/drawing/2014/main" id="{9AF208DA-E5FC-DCB7-77A4-C0A6701C5362}"/>
                  </a:ext>
                </a:extLst>
              </p:cNvPr>
              <p:cNvSpPr/>
              <p:nvPr/>
            </p:nvSpPr>
            <p:spPr>
              <a:xfrm>
                <a:off x="6386212" y="289144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59" name="Vrije vorm: vorm 58">
                <a:extLst>
                  <a:ext uri="{FF2B5EF4-FFF2-40B4-BE49-F238E27FC236}">
                    <a16:creationId xmlns:a16="http://schemas.microsoft.com/office/drawing/2014/main" id="{517D78C7-C183-2FDE-1DFA-0EAF1CCFE309}"/>
                  </a:ext>
                </a:extLst>
              </p:cNvPr>
              <p:cNvSpPr/>
              <p:nvPr/>
            </p:nvSpPr>
            <p:spPr>
              <a:xfrm>
                <a:off x="6386212" y="283788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0" name="Vrije vorm: vorm 59">
                <a:extLst>
                  <a:ext uri="{FF2B5EF4-FFF2-40B4-BE49-F238E27FC236}">
                    <a16:creationId xmlns:a16="http://schemas.microsoft.com/office/drawing/2014/main" id="{DCBCD621-8D63-BFB0-52C5-9C3CCB84D6CB}"/>
                  </a:ext>
                </a:extLst>
              </p:cNvPr>
              <p:cNvSpPr/>
              <p:nvPr/>
            </p:nvSpPr>
            <p:spPr>
              <a:xfrm>
                <a:off x="6386212" y="278449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1" name="Vrije vorm: vorm 60">
                <a:extLst>
                  <a:ext uri="{FF2B5EF4-FFF2-40B4-BE49-F238E27FC236}">
                    <a16:creationId xmlns:a16="http://schemas.microsoft.com/office/drawing/2014/main" id="{CEC239BC-A923-426B-7E6B-D17375EAD20B}"/>
                  </a:ext>
                </a:extLst>
              </p:cNvPr>
              <p:cNvSpPr/>
              <p:nvPr/>
            </p:nvSpPr>
            <p:spPr>
              <a:xfrm>
                <a:off x="6386212" y="273110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2" name="Vrije vorm: vorm 61">
                <a:extLst>
                  <a:ext uri="{FF2B5EF4-FFF2-40B4-BE49-F238E27FC236}">
                    <a16:creationId xmlns:a16="http://schemas.microsoft.com/office/drawing/2014/main" id="{79C58A37-7D0D-3948-D62A-A36B87BE0F0D}"/>
                  </a:ext>
                </a:extLst>
              </p:cNvPr>
              <p:cNvSpPr/>
              <p:nvPr/>
            </p:nvSpPr>
            <p:spPr>
              <a:xfrm>
                <a:off x="6386212" y="267771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63" name="Vrije vorm: vorm 62">
                <a:extLst>
                  <a:ext uri="{FF2B5EF4-FFF2-40B4-BE49-F238E27FC236}">
                    <a16:creationId xmlns:a16="http://schemas.microsoft.com/office/drawing/2014/main" id="{EDBBD189-AE81-AB92-A071-384CA7F5C35D}"/>
                  </a:ext>
                </a:extLst>
              </p:cNvPr>
              <p:cNvSpPr/>
              <p:nvPr/>
            </p:nvSpPr>
            <p:spPr>
              <a:xfrm>
                <a:off x="6386212" y="262432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16" name="Vrije vorm: vorm 8815">
                <a:extLst>
                  <a:ext uri="{FF2B5EF4-FFF2-40B4-BE49-F238E27FC236}">
                    <a16:creationId xmlns:a16="http://schemas.microsoft.com/office/drawing/2014/main" id="{77C38D3E-B8C4-09A6-758E-0FF3184E92A6}"/>
                  </a:ext>
                </a:extLst>
              </p:cNvPr>
              <p:cNvSpPr/>
              <p:nvPr/>
            </p:nvSpPr>
            <p:spPr>
              <a:xfrm>
                <a:off x="6386212" y="257075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17" name="Vrije vorm: vorm 8816">
                <a:extLst>
                  <a:ext uri="{FF2B5EF4-FFF2-40B4-BE49-F238E27FC236}">
                    <a16:creationId xmlns:a16="http://schemas.microsoft.com/office/drawing/2014/main" id="{CA7D6469-7FCB-4940-CBB5-83C44830390C}"/>
                  </a:ext>
                </a:extLst>
              </p:cNvPr>
              <p:cNvSpPr/>
              <p:nvPr/>
            </p:nvSpPr>
            <p:spPr>
              <a:xfrm>
                <a:off x="6386212" y="251737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18" name="Vrije vorm: vorm 8817">
                <a:extLst>
                  <a:ext uri="{FF2B5EF4-FFF2-40B4-BE49-F238E27FC236}">
                    <a16:creationId xmlns:a16="http://schemas.microsoft.com/office/drawing/2014/main" id="{2B9B0E01-92E9-3041-928D-531271F9D8E7}"/>
                  </a:ext>
                </a:extLst>
              </p:cNvPr>
              <p:cNvSpPr/>
              <p:nvPr/>
            </p:nvSpPr>
            <p:spPr>
              <a:xfrm>
                <a:off x="6386212" y="246398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19" name="Vrije vorm: vorm 8818">
                <a:extLst>
                  <a:ext uri="{FF2B5EF4-FFF2-40B4-BE49-F238E27FC236}">
                    <a16:creationId xmlns:a16="http://schemas.microsoft.com/office/drawing/2014/main" id="{1B177B27-E565-F56F-737A-1B4CF7C1D691}"/>
                  </a:ext>
                </a:extLst>
              </p:cNvPr>
              <p:cNvSpPr/>
              <p:nvPr/>
            </p:nvSpPr>
            <p:spPr>
              <a:xfrm>
                <a:off x="6386212" y="241059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20" name="Vrije vorm: vorm 8819">
                <a:extLst>
                  <a:ext uri="{FF2B5EF4-FFF2-40B4-BE49-F238E27FC236}">
                    <a16:creationId xmlns:a16="http://schemas.microsoft.com/office/drawing/2014/main" id="{83FBF59E-A2E7-F739-D9EC-DAC7D72DD3DA}"/>
                  </a:ext>
                </a:extLst>
              </p:cNvPr>
              <p:cNvSpPr/>
              <p:nvPr/>
            </p:nvSpPr>
            <p:spPr>
              <a:xfrm>
                <a:off x="6386212" y="235720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8821" name="Vrije vorm: vorm 8820">
                <a:extLst>
                  <a:ext uri="{FF2B5EF4-FFF2-40B4-BE49-F238E27FC236}">
                    <a16:creationId xmlns:a16="http://schemas.microsoft.com/office/drawing/2014/main" id="{FFCB413E-E00A-94FB-87B4-AFA2ED372D56}"/>
                  </a:ext>
                </a:extLst>
              </p:cNvPr>
              <p:cNvSpPr/>
              <p:nvPr/>
            </p:nvSpPr>
            <p:spPr>
              <a:xfrm>
                <a:off x="6386212" y="230363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44" name="Vrije vorm: vorm 9443">
                <a:extLst>
                  <a:ext uri="{FF2B5EF4-FFF2-40B4-BE49-F238E27FC236}">
                    <a16:creationId xmlns:a16="http://schemas.microsoft.com/office/drawing/2014/main" id="{F3AB8BF0-77AD-8634-E784-E4053F5EF140}"/>
                  </a:ext>
                </a:extLst>
              </p:cNvPr>
              <p:cNvSpPr/>
              <p:nvPr/>
            </p:nvSpPr>
            <p:spPr>
              <a:xfrm>
                <a:off x="6386212" y="225024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46" name="Vrije vorm: vorm 9445">
                <a:extLst>
                  <a:ext uri="{FF2B5EF4-FFF2-40B4-BE49-F238E27FC236}">
                    <a16:creationId xmlns:a16="http://schemas.microsoft.com/office/drawing/2014/main" id="{75742A71-DFE8-D126-B6E8-0AE527E5871B}"/>
                  </a:ext>
                </a:extLst>
              </p:cNvPr>
              <p:cNvSpPr/>
              <p:nvPr/>
            </p:nvSpPr>
            <p:spPr>
              <a:xfrm>
                <a:off x="6386212" y="219685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47" name="Vrije vorm: vorm 9446">
                <a:extLst>
                  <a:ext uri="{FF2B5EF4-FFF2-40B4-BE49-F238E27FC236}">
                    <a16:creationId xmlns:a16="http://schemas.microsoft.com/office/drawing/2014/main" id="{453059C9-E0ED-4C88-B359-28013DC3A3D4}"/>
                  </a:ext>
                </a:extLst>
              </p:cNvPr>
              <p:cNvSpPr/>
              <p:nvPr/>
            </p:nvSpPr>
            <p:spPr>
              <a:xfrm>
                <a:off x="6386212" y="214346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48" name="Vrije vorm: vorm 9447">
                <a:extLst>
                  <a:ext uri="{FF2B5EF4-FFF2-40B4-BE49-F238E27FC236}">
                    <a16:creationId xmlns:a16="http://schemas.microsoft.com/office/drawing/2014/main" id="{D7560E9C-BB10-57FA-D81C-FA39DDA47917}"/>
                  </a:ext>
                </a:extLst>
              </p:cNvPr>
              <p:cNvSpPr/>
              <p:nvPr/>
            </p:nvSpPr>
            <p:spPr>
              <a:xfrm>
                <a:off x="6386212" y="208990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84" name="Vrije vorm: vorm 9483">
                <a:extLst>
                  <a:ext uri="{FF2B5EF4-FFF2-40B4-BE49-F238E27FC236}">
                    <a16:creationId xmlns:a16="http://schemas.microsoft.com/office/drawing/2014/main" id="{D19D5C88-8E01-BD33-566F-62615A682676}"/>
                  </a:ext>
                </a:extLst>
              </p:cNvPr>
              <p:cNvSpPr/>
              <p:nvPr/>
            </p:nvSpPr>
            <p:spPr>
              <a:xfrm>
                <a:off x="6386212" y="203651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0" name="Vrije vorm: vorm 9489">
                <a:extLst>
                  <a:ext uri="{FF2B5EF4-FFF2-40B4-BE49-F238E27FC236}">
                    <a16:creationId xmlns:a16="http://schemas.microsoft.com/office/drawing/2014/main" id="{1957AB78-22BB-11FB-EE8D-1419BB20FD3B}"/>
                  </a:ext>
                </a:extLst>
              </p:cNvPr>
              <p:cNvSpPr/>
              <p:nvPr/>
            </p:nvSpPr>
            <p:spPr>
              <a:xfrm>
                <a:off x="6386212" y="198312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1" name="Vrije vorm: vorm 9490">
                <a:extLst>
                  <a:ext uri="{FF2B5EF4-FFF2-40B4-BE49-F238E27FC236}">
                    <a16:creationId xmlns:a16="http://schemas.microsoft.com/office/drawing/2014/main" id="{8AF6E020-FE8D-FF25-6659-F3C2836E62B6}"/>
                  </a:ext>
                </a:extLst>
              </p:cNvPr>
              <p:cNvSpPr/>
              <p:nvPr/>
            </p:nvSpPr>
            <p:spPr>
              <a:xfrm>
                <a:off x="6386212" y="192973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2" name="Vrije vorm: vorm 9491">
                <a:extLst>
                  <a:ext uri="{FF2B5EF4-FFF2-40B4-BE49-F238E27FC236}">
                    <a16:creationId xmlns:a16="http://schemas.microsoft.com/office/drawing/2014/main" id="{1C34B0E6-670F-D941-2C46-A84C9CEF0009}"/>
                  </a:ext>
                </a:extLst>
              </p:cNvPr>
              <p:cNvSpPr/>
              <p:nvPr/>
            </p:nvSpPr>
            <p:spPr>
              <a:xfrm>
                <a:off x="6386212" y="187634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3" name="Vrije vorm: vorm 9492">
                <a:extLst>
                  <a:ext uri="{FF2B5EF4-FFF2-40B4-BE49-F238E27FC236}">
                    <a16:creationId xmlns:a16="http://schemas.microsoft.com/office/drawing/2014/main" id="{F438D0AC-FB64-C65E-A340-29353BC720CE}"/>
                  </a:ext>
                </a:extLst>
              </p:cNvPr>
              <p:cNvSpPr/>
              <p:nvPr/>
            </p:nvSpPr>
            <p:spPr>
              <a:xfrm>
                <a:off x="6386212" y="182295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4" name="Vrije vorm: vorm 9493">
                <a:extLst>
                  <a:ext uri="{FF2B5EF4-FFF2-40B4-BE49-F238E27FC236}">
                    <a16:creationId xmlns:a16="http://schemas.microsoft.com/office/drawing/2014/main" id="{C43CA735-3787-0A76-5AFE-B604AB271EB7}"/>
                  </a:ext>
                </a:extLst>
              </p:cNvPr>
              <p:cNvSpPr/>
              <p:nvPr/>
            </p:nvSpPr>
            <p:spPr>
              <a:xfrm>
                <a:off x="6386212" y="176939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5" name="Vrije vorm: vorm 9494">
                <a:extLst>
                  <a:ext uri="{FF2B5EF4-FFF2-40B4-BE49-F238E27FC236}">
                    <a16:creationId xmlns:a16="http://schemas.microsoft.com/office/drawing/2014/main" id="{7FA23CF0-5AF3-FC77-5CE6-E98BD93E87B9}"/>
                  </a:ext>
                </a:extLst>
              </p:cNvPr>
              <p:cNvSpPr/>
              <p:nvPr/>
            </p:nvSpPr>
            <p:spPr>
              <a:xfrm>
                <a:off x="6386212" y="171600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6" name="Vrije vorm: vorm 9495">
                <a:extLst>
                  <a:ext uri="{FF2B5EF4-FFF2-40B4-BE49-F238E27FC236}">
                    <a16:creationId xmlns:a16="http://schemas.microsoft.com/office/drawing/2014/main" id="{E3C45935-8CEF-D58F-FF1B-17BFE0DE8059}"/>
                  </a:ext>
                </a:extLst>
              </p:cNvPr>
              <p:cNvSpPr/>
              <p:nvPr/>
            </p:nvSpPr>
            <p:spPr>
              <a:xfrm>
                <a:off x="6386212" y="166261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7" name="Vrije vorm: vorm 9496">
                <a:extLst>
                  <a:ext uri="{FF2B5EF4-FFF2-40B4-BE49-F238E27FC236}">
                    <a16:creationId xmlns:a16="http://schemas.microsoft.com/office/drawing/2014/main" id="{571E17ED-7E6E-5A37-C30B-0094F4D5DB71}"/>
                  </a:ext>
                </a:extLst>
              </p:cNvPr>
              <p:cNvSpPr/>
              <p:nvPr/>
            </p:nvSpPr>
            <p:spPr>
              <a:xfrm>
                <a:off x="6386212" y="160922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8" name="Vrije vorm: vorm 9497">
                <a:extLst>
                  <a:ext uri="{FF2B5EF4-FFF2-40B4-BE49-F238E27FC236}">
                    <a16:creationId xmlns:a16="http://schemas.microsoft.com/office/drawing/2014/main" id="{A88C4DB4-E2EB-E640-8031-F5F5C5FC442E}"/>
                  </a:ext>
                </a:extLst>
              </p:cNvPr>
              <p:cNvSpPr/>
              <p:nvPr/>
            </p:nvSpPr>
            <p:spPr>
              <a:xfrm>
                <a:off x="6386212" y="155583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499" name="Vrije vorm: vorm 9498">
                <a:extLst>
                  <a:ext uri="{FF2B5EF4-FFF2-40B4-BE49-F238E27FC236}">
                    <a16:creationId xmlns:a16="http://schemas.microsoft.com/office/drawing/2014/main" id="{5D4CAF27-35F7-1A5C-7B7D-CD4D1A3C3EFB}"/>
                  </a:ext>
                </a:extLst>
              </p:cNvPr>
              <p:cNvSpPr/>
              <p:nvPr/>
            </p:nvSpPr>
            <p:spPr>
              <a:xfrm>
                <a:off x="6386212" y="150226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00" name="Vrije vorm: vorm 9499">
                <a:extLst>
                  <a:ext uri="{FF2B5EF4-FFF2-40B4-BE49-F238E27FC236}">
                    <a16:creationId xmlns:a16="http://schemas.microsoft.com/office/drawing/2014/main" id="{1DE84FF0-1E69-211B-EB3E-D6CD6A6000FF}"/>
                  </a:ext>
                </a:extLst>
              </p:cNvPr>
              <p:cNvSpPr/>
              <p:nvPr/>
            </p:nvSpPr>
            <p:spPr>
              <a:xfrm>
                <a:off x="6386212" y="144887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01" name="Vrije vorm: vorm 9500">
                <a:extLst>
                  <a:ext uri="{FF2B5EF4-FFF2-40B4-BE49-F238E27FC236}">
                    <a16:creationId xmlns:a16="http://schemas.microsoft.com/office/drawing/2014/main" id="{E3A59B05-5C5F-8C8C-5DFB-C5FE8FF45950}"/>
                  </a:ext>
                </a:extLst>
              </p:cNvPr>
              <p:cNvSpPr/>
              <p:nvPr/>
            </p:nvSpPr>
            <p:spPr>
              <a:xfrm>
                <a:off x="6386212" y="13954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502" name="Vrije vorm: vorm 9501">
                <a:extLst>
                  <a:ext uri="{FF2B5EF4-FFF2-40B4-BE49-F238E27FC236}">
                    <a16:creationId xmlns:a16="http://schemas.microsoft.com/office/drawing/2014/main" id="{42658B3D-0E5E-8F05-E2BB-3283BD44254E}"/>
                  </a:ext>
                </a:extLst>
              </p:cNvPr>
              <p:cNvSpPr/>
              <p:nvPr/>
            </p:nvSpPr>
            <p:spPr>
              <a:xfrm>
                <a:off x="6386212" y="134210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9503" name="Graphic 5">
              <a:extLst>
                <a:ext uri="{FF2B5EF4-FFF2-40B4-BE49-F238E27FC236}">
                  <a16:creationId xmlns:a16="http://schemas.microsoft.com/office/drawing/2014/main" id="{FE03A169-FC6B-CE12-92FF-815EFA2F3082}"/>
                </a:ext>
              </a:extLst>
            </p:cNvPr>
            <p:cNvGrpSpPr/>
            <p:nvPr/>
          </p:nvGrpSpPr>
          <p:grpSpPr>
            <a:xfrm>
              <a:off x="6899882" y="3589941"/>
              <a:ext cx="3133817" cy="1769467"/>
              <a:chOff x="6899882" y="3589941"/>
              <a:chExt cx="3133817" cy="1769467"/>
            </a:xfrm>
            <a:solidFill>
              <a:srgbClr val="A3A3B5"/>
            </a:solidFill>
          </p:grpSpPr>
          <p:grpSp>
            <p:nvGrpSpPr>
              <p:cNvPr id="9504" name="Graphic 5">
                <a:extLst>
                  <a:ext uri="{FF2B5EF4-FFF2-40B4-BE49-F238E27FC236}">
                    <a16:creationId xmlns:a16="http://schemas.microsoft.com/office/drawing/2014/main" id="{971282D6-EB4E-7845-7D14-EBD81B77A1D3}"/>
                  </a:ext>
                </a:extLst>
              </p:cNvPr>
              <p:cNvGrpSpPr/>
              <p:nvPr/>
            </p:nvGrpSpPr>
            <p:grpSpPr>
              <a:xfrm>
                <a:off x="6899882" y="3589941"/>
                <a:ext cx="3133462" cy="35474"/>
                <a:chOff x="6899882" y="3589941"/>
                <a:chExt cx="3133462" cy="35474"/>
              </a:xfrm>
              <a:solidFill>
                <a:srgbClr val="A3A3B5"/>
              </a:solidFill>
            </p:grpSpPr>
            <p:sp>
              <p:nvSpPr>
                <p:cNvPr id="9505" name="Vrije vorm: vorm 9504">
                  <a:extLst>
                    <a:ext uri="{FF2B5EF4-FFF2-40B4-BE49-F238E27FC236}">
                      <a16:creationId xmlns:a16="http://schemas.microsoft.com/office/drawing/2014/main" id="{9B347946-0C23-FAC1-269E-89D1F4E71640}"/>
                    </a:ext>
                  </a:extLst>
                </p:cNvPr>
                <p:cNvSpPr/>
                <p:nvPr/>
              </p:nvSpPr>
              <p:spPr>
                <a:xfrm>
                  <a:off x="689988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06" name="Vrije vorm: vorm 9505">
                  <a:extLst>
                    <a:ext uri="{FF2B5EF4-FFF2-40B4-BE49-F238E27FC236}">
                      <a16:creationId xmlns:a16="http://schemas.microsoft.com/office/drawing/2014/main" id="{44CD171E-07E0-A5B0-6833-DB80DFD01F1C}"/>
                    </a:ext>
                  </a:extLst>
                </p:cNvPr>
                <p:cNvSpPr/>
                <p:nvPr/>
              </p:nvSpPr>
              <p:spPr>
                <a:xfrm>
                  <a:off x="695327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07" name="Vrije vorm: vorm 9506">
                  <a:extLst>
                    <a:ext uri="{FF2B5EF4-FFF2-40B4-BE49-F238E27FC236}">
                      <a16:creationId xmlns:a16="http://schemas.microsoft.com/office/drawing/2014/main" id="{D1CF980B-8AAF-5D5C-0E1B-E33CA066AFC9}"/>
                    </a:ext>
                  </a:extLst>
                </p:cNvPr>
                <p:cNvSpPr/>
                <p:nvPr/>
              </p:nvSpPr>
              <p:spPr>
                <a:xfrm>
                  <a:off x="700666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08" name="Vrije vorm: vorm 9507">
                  <a:extLst>
                    <a:ext uri="{FF2B5EF4-FFF2-40B4-BE49-F238E27FC236}">
                      <a16:creationId xmlns:a16="http://schemas.microsoft.com/office/drawing/2014/main" id="{C4173D5D-65A2-E52E-0CE3-489F73991B5A}"/>
                    </a:ext>
                  </a:extLst>
                </p:cNvPr>
                <p:cNvSpPr/>
                <p:nvPr/>
              </p:nvSpPr>
              <p:spPr>
                <a:xfrm>
                  <a:off x="706005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09" name="Vrije vorm: vorm 9508">
                  <a:extLst>
                    <a:ext uri="{FF2B5EF4-FFF2-40B4-BE49-F238E27FC236}">
                      <a16:creationId xmlns:a16="http://schemas.microsoft.com/office/drawing/2014/main" id="{795D93E6-4F45-BB8F-6936-50CE942F26BF}"/>
                    </a:ext>
                  </a:extLst>
                </p:cNvPr>
                <p:cNvSpPr/>
                <p:nvPr/>
              </p:nvSpPr>
              <p:spPr>
                <a:xfrm>
                  <a:off x="711343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0" name="Vrije vorm: vorm 9509">
                  <a:extLst>
                    <a:ext uri="{FF2B5EF4-FFF2-40B4-BE49-F238E27FC236}">
                      <a16:creationId xmlns:a16="http://schemas.microsoft.com/office/drawing/2014/main" id="{9C8F0D04-E143-D601-BB04-17DDEDBA14D7}"/>
                    </a:ext>
                  </a:extLst>
                </p:cNvPr>
                <p:cNvSpPr/>
                <p:nvPr/>
              </p:nvSpPr>
              <p:spPr>
                <a:xfrm>
                  <a:off x="716700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1" name="Vrije vorm: vorm 9510">
                  <a:extLst>
                    <a:ext uri="{FF2B5EF4-FFF2-40B4-BE49-F238E27FC236}">
                      <a16:creationId xmlns:a16="http://schemas.microsoft.com/office/drawing/2014/main" id="{2A6AB3D3-F0BB-0843-E0D4-8B1A252F759C}"/>
                    </a:ext>
                  </a:extLst>
                </p:cNvPr>
                <p:cNvSpPr/>
                <p:nvPr/>
              </p:nvSpPr>
              <p:spPr>
                <a:xfrm>
                  <a:off x="722039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2" name="Vrije vorm: vorm 9511">
                  <a:extLst>
                    <a:ext uri="{FF2B5EF4-FFF2-40B4-BE49-F238E27FC236}">
                      <a16:creationId xmlns:a16="http://schemas.microsoft.com/office/drawing/2014/main" id="{D19597F7-F949-112D-C847-224F45DD1F66}"/>
                    </a:ext>
                  </a:extLst>
                </p:cNvPr>
                <p:cNvSpPr/>
                <p:nvPr/>
              </p:nvSpPr>
              <p:spPr>
                <a:xfrm>
                  <a:off x="727378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3" name="Vrije vorm: vorm 9512">
                  <a:extLst>
                    <a:ext uri="{FF2B5EF4-FFF2-40B4-BE49-F238E27FC236}">
                      <a16:creationId xmlns:a16="http://schemas.microsoft.com/office/drawing/2014/main" id="{70815041-65B7-966E-53E2-32A3BA560B77}"/>
                    </a:ext>
                  </a:extLst>
                </p:cNvPr>
                <p:cNvSpPr/>
                <p:nvPr/>
              </p:nvSpPr>
              <p:spPr>
                <a:xfrm>
                  <a:off x="732717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4" name="Vrije vorm: vorm 9513">
                  <a:extLst>
                    <a:ext uri="{FF2B5EF4-FFF2-40B4-BE49-F238E27FC236}">
                      <a16:creationId xmlns:a16="http://schemas.microsoft.com/office/drawing/2014/main" id="{6BC3ADBD-A2C9-7B80-3B92-6E28C611B84A}"/>
                    </a:ext>
                  </a:extLst>
                </p:cNvPr>
                <p:cNvSpPr/>
                <p:nvPr/>
              </p:nvSpPr>
              <p:spPr>
                <a:xfrm>
                  <a:off x="738056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5" name="Vrije vorm: vorm 9514">
                  <a:extLst>
                    <a:ext uri="{FF2B5EF4-FFF2-40B4-BE49-F238E27FC236}">
                      <a16:creationId xmlns:a16="http://schemas.microsoft.com/office/drawing/2014/main" id="{DDCA4D5A-86E1-84D5-4A10-6C5A7100EB25}"/>
                    </a:ext>
                  </a:extLst>
                </p:cNvPr>
                <p:cNvSpPr/>
                <p:nvPr/>
              </p:nvSpPr>
              <p:spPr>
                <a:xfrm>
                  <a:off x="743395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6" name="Vrije vorm: vorm 9515">
                  <a:extLst>
                    <a:ext uri="{FF2B5EF4-FFF2-40B4-BE49-F238E27FC236}">
                      <a16:creationId xmlns:a16="http://schemas.microsoft.com/office/drawing/2014/main" id="{282E2CD8-D10B-F52E-85F7-148D082DC169}"/>
                    </a:ext>
                  </a:extLst>
                </p:cNvPr>
                <p:cNvSpPr/>
                <p:nvPr/>
              </p:nvSpPr>
              <p:spPr>
                <a:xfrm>
                  <a:off x="748751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7" name="Vrije vorm: vorm 9516">
                  <a:extLst>
                    <a:ext uri="{FF2B5EF4-FFF2-40B4-BE49-F238E27FC236}">
                      <a16:creationId xmlns:a16="http://schemas.microsoft.com/office/drawing/2014/main" id="{4118EDFB-38E2-A7DE-7242-E1CCEADB5B0E}"/>
                    </a:ext>
                  </a:extLst>
                </p:cNvPr>
                <p:cNvSpPr/>
                <p:nvPr/>
              </p:nvSpPr>
              <p:spPr>
                <a:xfrm>
                  <a:off x="754090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8" name="Vrije vorm: vorm 9517">
                  <a:extLst>
                    <a:ext uri="{FF2B5EF4-FFF2-40B4-BE49-F238E27FC236}">
                      <a16:creationId xmlns:a16="http://schemas.microsoft.com/office/drawing/2014/main" id="{C983CE3C-98C6-C764-B037-9994134E7A3D}"/>
                    </a:ext>
                  </a:extLst>
                </p:cNvPr>
                <p:cNvSpPr/>
                <p:nvPr/>
              </p:nvSpPr>
              <p:spPr>
                <a:xfrm>
                  <a:off x="759429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19" name="Vrije vorm: vorm 9518">
                  <a:extLst>
                    <a:ext uri="{FF2B5EF4-FFF2-40B4-BE49-F238E27FC236}">
                      <a16:creationId xmlns:a16="http://schemas.microsoft.com/office/drawing/2014/main" id="{7290BE9C-04BC-E392-A1DA-936DACABA2CB}"/>
                    </a:ext>
                  </a:extLst>
                </p:cNvPr>
                <p:cNvSpPr/>
                <p:nvPr/>
              </p:nvSpPr>
              <p:spPr>
                <a:xfrm>
                  <a:off x="764768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0" name="Vrije vorm: vorm 9519">
                  <a:extLst>
                    <a:ext uri="{FF2B5EF4-FFF2-40B4-BE49-F238E27FC236}">
                      <a16:creationId xmlns:a16="http://schemas.microsoft.com/office/drawing/2014/main" id="{D1C386E7-2C6E-23F5-7D01-5A2D4779A3F3}"/>
                    </a:ext>
                  </a:extLst>
                </p:cNvPr>
                <p:cNvSpPr/>
                <p:nvPr/>
              </p:nvSpPr>
              <p:spPr>
                <a:xfrm>
                  <a:off x="770107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1" name="Vrije vorm: vorm 9520">
                  <a:extLst>
                    <a:ext uri="{FF2B5EF4-FFF2-40B4-BE49-F238E27FC236}">
                      <a16:creationId xmlns:a16="http://schemas.microsoft.com/office/drawing/2014/main" id="{1BE37F3C-161E-70AF-F4F0-C5AE3419031F}"/>
                    </a:ext>
                  </a:extLst>
                </p:cNvPr>
                <p:cNvSpPr/>
                <p:nvPr/>
              </p:nvSpPr>
              <p:spPr>
                <a:xfrm>
                  <a:off x="775446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2" name="Vrije vorm: vorm 9521">
                  <a:extLst>
                    <a:ext uri="{FF2B5EF4-FFF2-40B4-BE49-F238E27FC236}">
                      <a16:creationId xmlns:a16="http://schemas.microsoft.com/office/drawing/2014/main" id="{4376A405-154B-4F2E-486C-63C70F9A5D75}"/>
                    </a:ext>
                  </a:extLst>
                </p:cNvPr>
                <p:cNvSpPr/>
                <p:nvPr/>
              </p:nvSpPr>
              <p:spPr>
                <a:xfrm>
                  <a:off x="780803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3" name="Vrije vorm: vorm 9522">
                  <a:extLst>
                    <a:ext uri="{FF2B5EF4-FFF2-40B4-BE49-F238E27FC236}">
                      <a16:creationId xmlns:a16="http://schemas.microsoft.com/office/drawing/2014/main" id="{3E7B70A7-DB36-7FD6-2D1F-BC5D109C32B2}"/>
                    </a:ext>
                  </a:extLst>
                </p:cNvPr>
                <p:cNvSpPr/>
                <p:nvPr/>
              </p:nvSpPr>
              <p:spPr>
                <a:xfrm>
                  <a:off x="786124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4" name="Vrije vorm: vorm 9523">
                  <a:extLst>
                    <a:ext uri="{FF2B5EF4-FFF2-40B4-BE49-F238E27FC236}">
                      <a16:creationId xmlns:a16="http://schemas.microsoft.com/office/drawing/2014/main" id="{21675EC0-4CCA-8408-5C53-80E56C808007}"/>
                    </a:ext>
                  </a:extLst>
                </p:cNvPr>
                <p:cNvSpPr/>
                <p:nvPr/>
              </p:nvSpPr>
              <p:spPr>
                <a:xfrm>
                  <a:off x="791480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5" name="Vrije vorm: vorm 9524">
                  <a:extLst>
                    <a:ext uri="{FF2B5EF4-FFF2-40B4-BE49-F238E27FC236}">
                      <a16:creationId xmlns:a16="http://schemas.microsoft.com/office/drawing/2014/main" id="{96A59F43-F3E0-0BAE-D3D7-438AD4FFC7EC}"/>
                    </a:ext>
                  </a:extLst>
                </p:cNvPr>
                <p:cNvSpPr/>
                <p:nvPr/>
              </p:nvSpPr>
              <p:spPr>
                <a:xfrm>
                  <a:off x="796819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6" name="Vrije vorm: vorm 9525">
                  <a:extLst>
                    <a:ext uri="{FF2B5EF4-FFF2-40B4-BE49-F238E27FC236}">
                      <a16:creationId xmlns:a16="http://schemas.microsoft.com/office/drawing/2014/main" id="{F0C3201A-C752-006B-021C-A170A429F7D7}"/>
                    </a:ext>
                  </a:extLst>
                </p:cNvPr>
                <p:cNvSpPr/>
                <p:nvPr/>
              </p:nvSpPr>
              <p:spPr>
                <a:xfrm>
                  <a:off x="802158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7" name="Vrije vorm: vorm 9526">
                  <a:extLst>
                    <a:ext uri="{FF2B5EF4-FFF2-40B4-BE49-F238E27FC236}">
                      <a16:creationId xmlns:a16="http://schemas.microsoft.com/office/drawing/2014/main" id="{6162FEEE-51E0-F024-D40C-E7C520F39183}"/>
                    </a:ext>
                  </a:extLst>
                </p:cNvPr>
                <p:cNvSpPr/>
                <p:nvPr/>
              </p:nvSpPr>
              <p:spPr>
                <a:xfrm>
                  <a:off x="807497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8" name="Vrije vorm: vorm 9527">
                  <a:extLst>
                    <a:ext uri="{FF2B5EF4-FFF2-40B4-BE49-F238E27FC236}">
                      <a16:creationId xmlns:a16="http://schemas.microsoft.com/office/drawing/2014/main" id="{2F2DE52F-8FF9-EB4B-4627-AC3D3120B3F7}"/>
                    </a:ext>
                  </a:extLst>
                </p:cNvPr>
                <p:cNvSpPr/>
                <p:nvPr/>
              </p:nvSpPr>
              <p:spPr>
                <a:xfrm>
                  <a:off x="812836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29" name="Vrije vorm: vorm 9528">
                  <a:extLst>
                    <a:ext uri="{FF2B5EF4-FFF2-40B4-BE49-F238E27FC236}">
                      <a16:creationId xmlns:a16="http://schemas.microsoft.com/office/drawing/2014/main" id="{817E0A87-D7CA-217F-CC4E-7DC9AE8B211B}"/>
                    </a:ext>
                  </a:extLst>
                </p:cNvPr>
                <p:cNvSpPr/>
                <p:nvPr/>
              </p:nvSpPr>
              <p:spPr>
                <a:xfrm>
                  <a:off x="818175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0" name="Vrije vorm: vorm 9529">
                  <a:extLst>
                    <a:ext uri="{FF2B5EF4-FFF2-40B4-BE49-F238E27FC236}">
                      <a16:creationId xmlns:a16="http://schemas.microsoft.com/office/drawing/2014/main" id="{708D8F32-A718-448B-C245-F8733E6D7B5E}"/>
                    </a:ext>
                  </a:extLst>
                </p:cNvPr>
                <p:cNvSpPr/>
                <p:nvPr/>
              </p:nvSpPr>
              <p:spPr>
                <a:xfrm>
                  <a:off x="823514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1" name="Vrije vorm: vorm 9530">
                  <a:extLst>
                    <a:ext uri="{FF2B5EF4-FFF2-40B4-BE49-F238E27FC236}">
                      <a16:creationId xmlns:a16="http://schemas.microsoft.com/office/drawing/2014/main" id="{09DE693F-5983-5727-3A94-CA4C81518398}"/>
                    </a:ext>
                  </a:extLst>
                </p:cNvPr>
                <p:cNvSpPr/>
                <p:nvPr/>
              </p:nvSpPr>
              <p:spPr>
                <a:xfrm>
                  <a:off x="828870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2" name="Vrije vorm: vorm 9531">
                  <a:extLst>
                    <a:ext uri="{FF2B5EF4-FFF2-40B4-BE49-F238E27FC236}">
                      <a16:creationId xmlns:a16="http://schemas.microsoft.com/office/drawing/2014/main" id="{8D43FC51-3048-201C-8F0E-D8D9427FC646}"/>
                    </a:ext>
                  </a:extLst>
                </p:cNvPr>
                <p:cNvSpPr/>
                <p:nvPr/>
              </p:nvSpPr>
              <p:spPr>
                <a:xfrm>
                  <a:off x="8342098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3" name="Vrije vorm: vorm 9532">
                  <a:extLst>
                    <a:ext uri="{FF2B5EF4-FFF2-40B4-BE49-F238E27FC236}">
                      <a16:creationId xmlns:a16="http://schemas.microsoft.com/office/drawing/2014/main" id="{EBA46CB5-B1BA-BFA0-FF9F-9B4015DC95C8}"/>
                    </a:ext>
                  </a:extLst>
                </p:cNvPr>
                <p:cNvSpPr/>
                <p:nvPr/>
              </p:nvSpPr>
              <p:spPr>
                <a:xfrm>
                  <a:off x="839548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4" name="Vrije vorm: vorm 9533">
                  <a:extLst>
                    <a:ext uri="{FF2B5EF4-FFF2-40B4-BE49-F238E27FC236}">
                      <a16:creationId xmlns:a16="http://schemas.microsoft.com/office/drawing/2014/main" id="{C39F2AA8-D700-555B-C2BE-8F39AD6C6576}"/>
                    </a:ext>
                  </a:extLst>
                </p:cNvPr>
                <p:cNvSpPr/>
                <p:nvPr/>
              </p:nvSpPr>
              <p:spPr>
                <a:xfrm>
                  <a:off x="844887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5" name="Vrije vorm: vorm 9534">
                  <a:extLst>
                    <a:ext uri="{FF2B5EF4-FFF2-40B4-BE49-F238E27FC236}">
                      <a16:creationId xmlns:a16="http://schemas.microsoft.com/office/drawing/2014/main" id="{162FBDC5-54AF-4DB4-697E-F0D5882B9D58}"/>
                    </a:ext>
                  </a:extLst>
                </p:cNvPr>
                <p:cNvSpPr/>
                <p:nvPr/>
              </p:nvSpPr>
              <p:spPr>
                <a:xfrm>
                  <a:off x="850226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4" name="Vrije vorm: vorm 7423">
                  <a:extLst>
                    <a:ext uri="{FF2B5EF4-FFF2-40B4-BE49-F238E27FC236}">
                      <a16:creationId xmlns:a16="http://schemas.microsoft.com/office/drawing/2014/main" id="{DA68E939-0883-F782-4DFE-00773222C1EA}"/>
                    </a:ext>
                  </a:extLst>
                </p:cNvPr>
                <p:cNvSpPr/>
                <p:nvPr/>
              </p:nvSpPr>
              <p:spPr>
                <a:xfrm>
                  <a:off x="855565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5" name="Vrije vorm: vorm 7424">
                  <a:extLst>
                    <a:ext uri="{FF2B5EF4-FFF2-40B4-BE49-F238E27FC236}">
                      <a16:creationId xmlns:a16="http://schemas.microsoft.com/office/drawing/2014/main" id="{885BFFEA-A973-CA5A-9877-4CEF07AB7370}"/>
                    </a:ext>
                  </a:extLst>
                </p:cNvPr>
                <p:cNvSpPr/>
                <p:nvPr/>
              </p:nvSpPr>
              <p:spPr>
                <a:xfrm>
                  <a:off x="860904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6" name="Vrije vorm: vorm 7425">
                  <a:extLst>
                    <a:ext uri="{FF2B5EF4-FFF2-40B4-BE49-F238E27FC236}">
                      <a16:creationId xmlns:a16="http://schemas.microsoft.com/office/drawing/2014/main" id="{73730D26-4909-624F-2B82-BF5BF0A3F98E}"/>
                    </a:ext>
                  </a:extLst>
                </p:cNvPr>
                <p:cNvSpPr/>
                <p:nvPr/>
              </p:nvSpPr>
              <p:spPr>
                <a:xfrm>
                  <a:off x="866261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7" name="Vrije vorm: vorm 7426">
                  <a:extLst>
                    <a:ext uri="{FF2B5EF4-FFF2-40B4-BE49-F238E27FC236}">
                      <a16:creationId xmlns:a16="http://schemas.microsoft.com/office/drawing/2014/main" id="{6D5A739B-6781-D01F-5940-846D81EABB7C}"/>
                    </a:ext>
                  </a:extLst>
                </p:cNvPr>
                <p:cNvSpPr/>
                <p:nvPr/>
              </p:nvSpPr>
              <p:spPr>
                <a:xfrm>
                  <a:off x="871599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8" name="Vrije vorm: vorm 7427">
                  <a:extLst>
                    <a:ext uri="{FF2B5EF4-FFF2-40B4-BE49-F238E27FC236}">
                      <a16:creationId xmlns:a16="http://schemas.microsoft.com/office/drawing/2014/main" id="{0E4C0A36-F93D-BF99-BF76-28CDF56786B2}"/>
                    </a:ext>
                  </a:extLst>
                </p:cNvPr>
                <p:cNvSpPr/>
                <p:nvPr/>
              </p:nvSpPr>
              <p:spPr>
                <a:xfrm>
                  <a:off x="876938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29" name="Vrije vorm: vorm 7428">
                  <a:extLst>
                    <a:ext uri="{FF2B5EF4-FFF2-40B4-BE49-F238E27FC236}">
                      <a16:creationId xmlns:a16="http://schemas.microsoft.com/office/drawing/2014/main" id="{CCC95FF9-948C-B76A-27C1-82B6ACFB5AE3}"/>
                    </a:ext>
                  </a:extLst>
                </p:cNvPr>
                <p:cNvSpPr/>
                <p:nvPr/>
              </p:nvSpPr>
              <p:spPr>
                <a:xfrm>
                  <a:off x="882277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0" name="Vrije vorm: vorm 7429">
                  <a:extLst>
                    <a:ext uri="{FF2B5EF4-FFF2-40B4-BE49-F238E27FC236}">
                      <a16:creationId xmlns:a16="http://schemas.microsoft.com/office/drawing/2014/main" id="{C4C23B8E-C921-DB61-6336-0D3DE36DFC82}"/>
                    </a:ext>
                  </a:extLst>
                </p:cNvPr>
                <p:cNvSpPr/>
                <p:nvPr/>
              </p:nvSpPr>
              <p:spPr>
                <a:xfrm>
                  <a:off x="887616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1" name="Vrije vorm: vorm 7430">
                  <a:extLst>
                    <a:ext uri="{FF2B5EF4-FFF2-40B4-BE49-F238E27FC236}">
                      <a16:creationId xmlns:a16="http://schemas.microsoft.com/office/drawing/2014/main" id="{26230AB8-A85E-7633-1160-5B8FA58A9BB2}"/>
                    </a:ext>
                  </a:extLst>
                </p:cNvPr>
                <p:cNvSpPr/>
                <p:nvPr/>
              </p:nvSpPr>
              <p:spPr>
                <a:xfrm>
                  <a:off x="892955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2" name="Vrije vorm: vorm 7431">
                  <a:extLst>
                    <a:ext uri="{FF2B5EF4-FFF2-40B4-BE49-F238E27FC236}">
                      <a16:creationId xmlns:a16="http://schemas.microsoft.com/office/drawing/2014/main" id="{7AC7EBDF-6F81-D09F-2797-9EDAE1E3AE08}"/>
                    </a:ext>
                  </a:extLst>
                </p:cNvPr>
                <p:cNvSpPr/>
                <p:nvPr/>
              </p:nvSpPr>
              <p:spPr>
                <a:xfrm>
                  <a:off x="898312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3" name="Vrije vorm: vorm 7432">
                  <a:extLst>
                    <a:ext uri="{FF2B5EF4-FFF2-40B4-BE49-F238E27FC236}">
                      <a16:creationId xmlns:a16="http://schemas.microsoft.com/office/drawing/2014/main" id="{613D2269-6C2A-DB19-1894-9751AFA859B4}"/>
                    </a:ext>
                  </a:extLst>
                </p:cNvPr>
                <p:cNvSpPr/>
                <p:nvPr/>
              </p:nvSpPr>
              <p:spPr>
                <a:xfrm>
                  <a:off x="903651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4" name="Vrije vorm: vorm 7433">
                  <a:extLst>
                    <a:ext uri="{FF2B5EF4-FFF2-40B4-BE49-F238E27FC236}">
                      <a16:creationId xmlns:a16="http://schemas.microsoft.com/office/drawing/2014/main" id="{F7632849-5209-A3C3-ACB0-B223E7A64B38}"/>
                    </a:ext>
                  </a:extLst>
                </p:cNvPr>
                <p:cNvSpPr/>
                <p:nvPr/>
              </p:nvSpPr>
              <p:spPr>
                <a:xfrm>
                  <a:off x="908990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5" name="Vrije vorm: vorm 7434">
                  <a:extLst>
                    <a:ext uri="{FF2B5EF4-FFF2-40B4-BE49-F238E27FC236}">
                      <a16:creationId xmlns:a16="http://schemas.microsoft.com/office/drawing/2014/main" id="{AFE4BE93-7C98-ED98-A51D-99F57A2257C2}"/>
                    </a:ext>
                  </a:extLst>
                </p:cNvPr>
                <p:cNvSpPr/>
                <p:nvPr/>
              </p:nvSpPr>
              <p:spPr>
                <a:xfrm>
                  <a:off x="914329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6" name="Vrije vorm: vorm 7435">
                  <a:extLst>
                    <a:ext uri="{FF2B5EF4-FFF2-40B4-BE49-F238E27FC236}">
                      <a16:creationId xmlns:a16="http://schemas.microsoft.com/office/drawing/2014/main" id="{A75629E5-E06C-7EAE-77AF-6AC27639390B}"/>
                    </a:ext>
                  </a:extLst>
                </p:cNvPr>
                <p:cNvSpPr/>
                <p:nvPr/>
              </p:nvSpPr>
              <p:spPr>
                <a:xfrm>
                  <a:off x="9196679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7" name="Vrije vorm: vorm 7436">
                  <a:extLst>
                    <a:ext uri="{FF2B5EF4-FFF2-40B4-BE49-F238E27FC236}">
                      <a16:creationId xmlns:a16="http://schemas.microsoft.com/office/drawing/2014/main" id="{0EE93C47-AE39-37A1-160E-E3CD63C2AD17}"/>
                    </a:ext>
                  </a:extLst>
                </p:cNvPr>
                <p:cNvSpPr/>
                <p:nvPr/>
              </p:nvSpPr>
              <p:spPr>
                <a:xfrm>
                  <a:off x="925006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8" name="Vrije vorm: vorm 7437">
                  <a:extLst>
                    <a:ext uri="{FF2B5EF4-FFF2-40B4-BE49-F238E27FC236}">
                      <a16:creationId xmlns:a16="http://schemas.microsoft.com/office/drawing/2014/main" id="{BB940701-BAA1-B457-C5AF-FC03C0AA01C3}"/>
                    </a:ext>
                  </a:extLst>
                </p:cNvPr>
                <p:cNvSpPr/>
                <p:nvPr/>
              </p:nvSpPr>
              <p:spPr>
                <a:xfrm>
                  <a:off x="930345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39" name="Vrije vorm: vorm 7438">
                  <a:extLst>
                    <a:ext uri="{FF2B5EF4-FFF2-40B4-BE49-F238E27FC236}">
                      <a16:creationId xmlns:a16="http://schemas.microsoft.com/office/drawing/2014/main" id="{477329C0-73B5-C690-8489-7EB377E0DA17}"/>
                    </a:ext>
                  </a:extLst>
                </p:cNvPr>
                <p:cNvSpPr/>
                <p:nvPr/>
              </p:nvSpPr>
              <p:spPr>
                <a:xfrm>
                  <a:off x="935702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0" name="Vrije vorm: vorm 7439">
                  <a:extLst>
                    <a:ext uri="{FF2B5EF4-FFF2-40B4-BE49-F238E27FC236}">
                      <a16:creationId xmlns:a16="http://schemas.microsoft.com/office/drawing/2014/main" id="{816A5D1B-C713-653F-16E9-BD7EC7895B63}"/>
                    </a:ext>
                  </a:extLst>
                </p:cNvPr>
                <p:cNvSpPr/>
                <p:nvPr/>
              </p:nvSpPr>
              <p:spPr>
                <a:xfrm>
                  <a:off x="941041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1" name="Vrije vorm: vorm 7440">
                  <a:extLst>
                    <a:ext uri="{FF2B5EF4-FFF2-40B4-BE49-F238E27FC236}">
                      <a16:creationId xmlns:a16="http://schemas.microsoft.com/office/drawing/2014/main" id="{05C853EE-8B68-797C-72DC-89C565D370D4}"/>
                    </a:ext>
                  </a:extLst>
                </p:cNvPr>
                <p:cNvSpPr/>
                <p:nvPr/>
              </p:nvSpPr>
              <p:spPr>
                <a:xfrm>
                  <a:off x="946380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2" name="Vrije vorm: vorm 7441">
                  <a:extLst>
                    <a:ext uri="{FF2B5EF4-FFF2-40B4-BE49-F238E27FC236}">
                      <a16:creationId xmlns:a16="http://schemas.microsoft.com/office/drawing/2014/main" id="{71AE966E-E825-73A5-53D2-CE9487CE9861}"/>
                    </a:ext>
                  </a:extLst>
                </p:cNvPr>
                <p:cNvSpPr/>
                <p:nvPr/>
              </p:nvSpPr>
              <p:spPr>
                <a:xfrm>
                  <a:off x="951719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3" name="Vrije vorm: vorm 7442">
                  <a:extLst>
                    <a:ext uri="{FF2B5EF4-FFF2-40B4-BE49-F238E27FC236}">
                      <a16:creationId xmlns:a16="http://schemas.microsoft.com/office/drawing/2014/main" id="{742DF57F-7EA3-63A6-3D0A-EE1A4F288060}"/>
                    </a:ext>
                  </a:extLst>
                </p:cNvPr>
                <p:cNvSpPr/>
                <p:nvPr/>
              </p:nvSpPr>
              <p:spPr>
                <a:xfrm>
                  <a:off x="957058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4" name="Vrije vorm: vorm 7443">
                  <a:extLst>
                    <a:ext uri="{FF2B5EF4-FFF2-40B4-BE49-F238E27FC236}">
                      <a16:creationId xmlns:a16="http://schemas.microsoft.com/office/drawing/2014/main" id="{557A6193-CE3F-836F-9D76-0D6C5AD95311}"/>
                    </a:ext>
                  </a:extLst>
                </p:cNvPr>
                <p:cNvSpPr/>
                <p:nvPr/>
              </p:nvSpPr>
              <p:spPr>
                <a:xfrm>
                  <a:off x="962396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5" name="Vrije vorm: vorm 7444">
                  <a:extLst>
                    <a:ext uri="{FF2B5EF4-FFF2-40B4-BE49-F238E27FC236}">
                      <a16:creationId xmlns:a16="http://schemas.microsoft.com/office/drawing/2014/main" id="{143C2B8C-D636-3916-7BD1-3C57267E82B2}"/>
                    </a:ext>
                  </a:extLst>
                </p:cNvPr>
                <p:cNvSpPr/>
                <p:nvPr/>
              </p:nvSpPr>
              <p:spPr>
                <a:xfrm>
                  <a:off x="967735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6" name="Vrije vorm: vorm 7445">
                  <a:extLst>
                    <a:ext uri="{FF2B5EF4-FFF2-40B4-BE49-F238E27FC236}">
                      <a16:creationId xmlns:a16="http://schemas.microsoft.com/office/drawing/2014/main" id="{05CD2872-B567-64EF-88D5-37D97DCFA95B}"/>
                    </a:ext>
                  </a:extLst>
                </p:cNvPr>
                <p:cNvSpPr/>
                <p:nvPr/>
              </p:nvSpPr>
              <p:spPr>
                <a:xfrm>
                  <a:off x="973092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7" name="Vrije vorm: vorm 7446">
                  <a:extLst>
                    <a:ext uri="{FF2B5EF4-FFF2-40B4-BE49-F238E27FC236}">
                      <a16:creationId xmlns:a16="http://schemas.microsoft.com/office/drawing/2014/main" id="{8F001E0F-004C-184D-1092-41BF69D4CB6B}"/>
                    </a:ext>
                  </a:extLst>
                </p:cNvPr>
                <p:cNvSpPr/>
                <p:nvPr/>
              </p:nvSpPr>
              <p:spPr>
                <a:xfrm>
                  <a:off x="978431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8" name="Vrije vorm: vorm 7447">
                  <a:extLst>
                    <a:ext uri="{FF2B5EF4-FFF2-40B4-BE49-F238E27FC236}">
                      <a16:creationId xmlns:a16="http://schemas.microsoft.com/office/drawing/2014/main" id="{BFE64318-A2BB-C593-9A6E-36AF2A680A21}"/>
                    </a:ext>
                  </a:extLst>
                </p:cNvPr>
                <p:cNvSpPr/>
                <p:nvPr/>
              </p:nvSpPr>
              <p:spPr>
                <a:xfrm>
                  <a:off x="9837703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49" name="Vrije vorm: vorm 7448">
                  <a:extLst>
                    <a:ext uri="{FF2B5EF4-FFF2-40B4-BE49-F238E27FC236}">
                      <a16:creationId xmlns:a16="http://schemas.microsoft.com/office/drawing/2014/main" id="{18BB64F7-243E-2347-3ACC-E284229CE276}"/>
                    </a:ext>
                  </a:extLst>
                </p:cNvPr>
                <p:cNvSpPr/>
                <p:nvPr/>
              </p:nvSpPr>
              <p:spPr>
                <a:xfrm>
                  <a:off x="989109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0" name="Vrije vorm: vorm 7449">
                  <a:extLst>
                    <a:ext uri="{FF2B5EF4-FFF2-40B4-BE49-F238E27FC236}">
                      <a16:creationId xmlns:a16="http://schemas.microsoft.com/office/drawing/2014/main" id="{AE2E4430-9C0D-2602-E60B-58221AF737FF}"/>
                    </a:ext>
                  </a:extLst>
                </p:cNvPr>
                <p:cNvSpPr/>
                <p:nvPr/>
              </p:nvSpPr>
              <p:spPr>
                <a:xfrm>
                  <a:off x="994448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1" name="Vrije vorm: vorm 7450">
                  <a:extLst>
                    <a:ext uri="{FF2B5EF4-FFF2-40B4-BE49-F238E27FC236}">
                      <a16:creationId xmlns:a16="http://schemas.microsoft.com/office/drawing/2014/main" id="{261B6908-F811-F38C-F12F-77F8533AB573}"/>
                    </a:ext>
                  </a:extLst>
                </p:cNvPr>
                <p:cNvSpPr/>
                <p:nvPr/>
              </p:nvSpPr>
              <p:spPr>
                <a:xfrm>
                  <a:off x="999787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7452" name="Graphic 5">
                <a:extLst>
                  <a:ext uri="{FF2B5EF4-FFF2-40B4-BE49-F238E27FC236}">
                    <a16:creationId xmlns:a16="http://schemas.microsoft.com/office/drawing/2014/main" id="{587AC9BB-08C8-8CCF-4C39-B1E7951B7EC8}"/>
                  </a:ext>
                </a:extLst>
              </p:cNvPr>
              <p:cNvGrpSpPr/>
              <p:nvPr/>
            </p:nvGrpSpPr>
            <p:grpSpPr>
              <a:xfrm>
                <a:off x="6899882" y="4023440"/>
                <a:ext cx="3133462" cy="35474"/>
                <a:chOff x="6899882" y="4023440"/>
                <a:chExt cx="3133462" cy="35474"/>
              </a:xfrm>
              <a:solidFill>
                <a:srgbClr val="A3A3B5"/>
              </a:solidFill>
            </p:grpSpPr>
            <p:sp>
              <p:nvSpPr>
                <p:cNvPr id="7453" name="Vrije vorm: vorm 7452">
                  <a:extLst>
                    <a:ext uri="{FF2B5EF4-FFF2-40B4-BE49-F238E27FC236}">
                      <a16:creationId xmlns:a16="http://schemas.microsoft.com/office/drawing/2014/main" id="{0482BA33-8A03-848E-F9DC-431FC5079679}"/>
                    </a:ext>
                  </a:extLst>
                </p:cNvPr>
                <p:cNvSpPr/>
                <p:nvPr/>
              </p:nvSpPr>
              <p:spPr>
                <a:xfrm>
                  <a:off x="689988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4" name="Vrije vorm: vorm 7453">
                  <a:extLst>
                    <a:ext uri="{FF2B5EF4-FFF2-40B4-BE49-F238E27FC236}">
                      <a16:creationId xmlns:a16="http://schemas.microsoft.com/office/drawing/2014/main" id="{D1FF79FB-1D8F-964A-43D9-50D6E03786CA}"/>
                    </a:ext>
                  </a:extLst>
                </p:cNvPr>
                <p:cNvSpPr/>
                <p:nvPr/>
              </p:nvSpPr>
              <p:spPr>
                <a:xfrm>
                  <a:off x="695327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5" name="Vrije vorm: vorm 7454">
                  <a:extLst>
                    <a:ext uri="{FF2B5EF4-FFF2-40B4-BE49-F238E27FC236}">
                      <a16:creationId xmlns:a16="http://schemas.microsoft.com/office/drawing/2014/main" id="{6DE48B95-D043-B760-9ACD-4B2CA0B0B600}"/>
                    </a:ext>
                  </a:extLst>
                </p:cNvPr>
                <p:cNvSpPr/>
                <p:nvPr/>
              </p:nvSpPr>
              <p:spPr>
                <a:xfrm>
                  <a:off x="700666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6" name="Vrije vorm: vorm 7455">
                  <a:extLst>
                    <a:ext uri="{FF2B5EF4-FFF2-40B4-BE49-F238E27FC236}">
                      <a16:creationId xmlns:a16="http://schemas.microsoft.com/office/drawing/2014/main" id="{01522BE5-2A81-7887-5492-B575F844E8DA}"/>
                    </a:ext>
                  </a:extLst>
                </p:cNvPr>
                <p:cNvSpPr/>
                <p:nvPr/>
              </p:nvSpPr>
              <p:spPr>
                <a:xfrm>
                  <a:off x="706005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7" name="Vrije vorm: vorm 7456">
                  <a:extLst>
                    <a:ext uri="{FF2B5EF4-FFF2-40B4-BE49-F238E27FC236}">
                      <a16:creationId xmlns:a16="http://schemas.microsoft.com/office/drawing/2014/main" id="{8F58AFD0-4974-43B3-F6CC-EF3153D6DCC3}"/>
                    </a:ext>
                  </a:extLst>
                </p:cNvPr>
                <p:cNvSpPr/>
                <p:nvPr/>
              </p:nvSpPr>
              <p:spPr>
                <a:xfrm>
                  <a:off x="711343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8" name="Vrije vorm: vorm 7457">
                  <a:extLst>
                    <a:ext uri="{FF2B5EF4-FFF2-40B4-BE49-F238E27FC236}">
                      <a16:creationId xmlns:a16="http://schemas.microsoft.com/office/drawing/2014/main" id="{48BD778F-179A-D516-3CDC-740D98620084}"/>
                    </a:ext>
                  </a:extLst>
                </p:cNvPr>
                <p:cNvSpPr/>
                <p:nvPr/>
              </p:nvSpPr>
              <p:spPr>
                <a:xfrm>
                  <a:off x="716700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59" name="Vrije vorm: vorm 7458">
                  <a:extLst>
                    <a:ext uri="{FF2B5EF4-FFF2-40B4-BE49-F238E27FC236}">
                      <a16:creationId xmlns:a16="http://schemas.microsoft.com/office/drawing/2014/main" id="{4B035F96-E19B-A40D-1B35-5A5BCE43C631}"/>
                    </a:ext>
                  </a:extLst>
                </p:cNvPr>
                <p:cNvSpPr/>
                <p:nvPr/>
              </p:nvSpPr>
              <p:spPr>
                <a:xfrm>
                  <a:off x="722039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0" name="Vrije vorm: vorm 7459">
                  <a:extLst>
                    <a:ext uri="{FF2B5EF4-FFF2-40B4-BE49-F238E27FC236}">
                      <a16:creationId xmlns:a16="http://schemas.microsoft.com/office/drawing/2014/main" id="{1C0DE639-AB20-F235-61F0-012CC150AB7B}"/>
                    </a:ext>
                  </a:extLst>
                </p:cNvPr>
                <p:cNvSpPr/>
                <p:nvPr/>
              </p:nvSpPr>
              <p:spPr>
                <a:xfrm>
                  <a:off x="727378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1" name="Vrije vorm: vorm 7460">
                  <a:extLst>
                    <a:ext uri="{FF2B5EF4-FFF2-40B4-BE49-F238E27FC236}">
                      <a16:creationId xmlns:a16="http://schemas.microsoft.com/office/drawing/2014/main" id="{381A872B-452A-65FE-4DD3-EAA647E27EFA}"/>
                    </a:ext>
                  </a:extLst>
                </p:cNvPr>
                <p:cNvSpPr/>
                <p:nvPr/>
              </p:nvSpPr>
              <p:spPr>
                <a:xfrm>
                  <a:off x="732717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2" name="Vrije vorm: vorm 7461">
                  <a:extLst>
                    <a:ext uri="{FF2B5EF4-FFF2-40B4-BE49-F238E27FC236}">
                      <a16:creationId xmlns:a16="http://schemas.microsoft.com/office/drawing/2014/main" id="{2496A04C-6231-454D-7E3D-55618B8EC9B6}"/>
                    </a:ext>
                  </a:extLst>
                </p:cNvPr>
                <p:cNvSpPr/>
                <p:nvPr/>
              </p:nvSpPr>
              <p:spPr>
                <a:xfrm>
                  <a:off x="738056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3" name="Vrije vorm: vorm 7462">
                  <a:extLst>
                    <a:ext uri="{FF2B5EF4-FFF2-40B4-BE49-F238E27FC236}">
                      <a16:creationId xmlns:a16="http://schemas.microsoft.com/office/drawing/2014/main" id="{56E8E6B1-46D4-3FD2-5142-A9F52D77E562}"/>
                    </a:ext>
                  </a:extLst>
                </p:cNvPr>
                <p:cNvSpPr/>
                <p:nvPr/>
              </p:nvSpPr>
              <p:spPr>
                <a:xfrm>
                  <a:off x="743395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4" name="Vrije vorm: vorm 7463">
                  <a:extLst>
                    <a:ext uri="{FF2B5EF4-FFF2-40B4-BE49-F238E27FC236}">
                      <a16:creationId xmlns:a16="http://schemas.microsoft.com/office/drawing/2014/main" id="{AF93557B-8493-62F3-5DE2-2277B9512D8E}"/>
                    </a:ext>
                  </a:extLst>
                </p:cNvPr>
                <p:cNvSpPr/>
                <p:nvPr/>
              </p:nvSpPr>
              <p:spPr>
                <a:xfrm>
                  <a:off x="748751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5" name="Vrije vorm: vorm 7464">
                  <a:extLst>
                    <a:ext uri="{FF2B5EF4-FFF2-40B4-BE49-F238E27FC236}">
                      <a16:creationId xmlns:a16="http://schemas.microsoft.com/office/drawing/2014/main" id="{3E2CAAA0-BB86-AA6C-8706-D3ED5D13E7CD}"/>
                    </a:ext>
                  </a:extLst>
                </p:cNvPr>
                <p:cNvSpPr/>
                <p:nvPr/>
              </p:nvSpPr>
              <p:spPr>
                <a:xfrm>
                  <a:off x="754090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6" name="Vrije vorm: vorm 7465">
                  <a:extLst>
                    <a:ext uri="{FF2B5EF4-FFF2-40B4-BE49-F238E27FC236}">
                      <a16:creationId xmlns:a16="http://schemas.microsoft.com/office/drawing/2014/main" id="{7F3CE058-7676-F5B5-BAD8-79DA36BECF20}"/>
                    </a:ext>
                  </a:extLst>
                </p:cNvPr>
                <p:cNvSpPr/>
                <p:nvPr/>
              </p:nvSpPr>
              <p:spPr>
                <a:xfrm>
                  <a:off x="759429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7" name="Vrije vorm: vorm 7466">
                  <a:extLst>
                    <a:ext uri="{FF2B5EF4-FFF2-40B4-BE49-F238E27FC236}">
                      <a16:creationId xmlns:a16="http://schemas.microsoft.com/office/drawing/2014/main" id="{5DBBFD1E-8A45-9162-AE87-4A809E7DDEDE}"/>
                    </a:ext>
                  </a:extLst>
                </p:cNvPr>
                <p:cNvSpPr/>
                <p:nvPr/>
              </p:nvSpPr>
              <p:spPr>
                <a:xfrm>
                  <a:off x="764768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8" name="Vrije vorm: vorm 7467">
                  <a:extLst>
                    <a:ext uri="{FF2B5EF4-FFF2-40B4-BE49-F238E27FC236}">
                      <a16:creationId xmlns:a16="http://schemas.microsoft.com/office/drawing/2014/main" id="{4BA6E6F5-4847-24B0-2452-993365B08C23}"/>
                    </a:ext>
                  </a:extLst>
                </p:cNvPr>
                <p:cNvSpPr/>
                <p:nvPr/>
              </p:nvSpPr>
              <p:spPr>
                <a:xfrm>
                  <a:off x="770107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69" name="Vrije vorm: vorm 7468">
                  <a:extLst>
                    <a:ext uri="{FF2B5EF4-FFF2-40B4-BE49-F238E27FC236}">
                      <a16:creationId xmlns:a16="http://schemas.microsoft.com/office/drawing/2014/main" id="{D50DF913-C6D8-14A1-6DE2-779640514603}"/>
                    </a:ext>
                  </a:extLst>
                </p:cNvPr>
                <p:cNvSpPr/>
                <p:nvPr/>
              </p:nvSpPr>
              <p:spPr>
                <a:xfrm>
                  <a:off x="775446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0" name="Vrije vorm: vorm 7469">
                  <a:extLst>
                    <a:ext uri="{FF2B5EF4-FFF2-40B4-BE49-F238E27FC236}">
                      <a16:creationId xmlns:a16="http://schemas.microsoft.com/office/drawing/2014/main" id="{756685CB-153F-6BF5-303F-DA8FA22CF783}"/>
                    </a:ext>
                  </a:extLst>
                </p:cNvPr>
                <p:cNvSpPr/>
                <p:nvPr/>
              </p:nvSpPr>
              <p:spPr>
                <a:xfrm>
                  <a:off x="780803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1" name="Vrije vorm: vorm 7470">
                  <a:extLst>
                    <a:ext uri="{FF2B5EF4-FFF2-40B4-BE49-F238E27FC236}">
                      <a16:creationId xmlns:a16="http://schemas.microsoft.com/office/drawing/2014/main" id="{2ADB1247-A952-1635-06EA-3A21C4A65BE4}"/>
                    </a:ext>
                  </a:extLst>
                </p:cNvPr>
                <p:cNvSpPr/>
                <p:nvPr/>
              </p:nvSpPr>
              <p:spPr>
                <a:xfrm>
                  <a:off x="786124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2" name="Vrije vorm: vorm 7471">
                  <a:extLst>
                    <a:ext uri="{FF2B5EF4-FFF2-40B4-BE49-F238E27FC236}">
                      <a16:creationId xmlns:a16="http://schemas.microsoft.com/office/drawing/2014/main" id="{F1970510-67E7-E36C-C4E0-76243F61E6E1}"/>
                    </a:ext>
                  </a:extLst>
                </p:cNvPr>
                <p:cNvSpPr/>
                <p:nvPr/>
              </p:nvSpPr>
              <p:spPr>
                <a:xfrm>
                  <a:off x="791480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3" name="Vrije vorm: vorm 7472">
                  <a:extLst>
                    <a:ext uri="{FF2B5EF4-FFF2-40B4-BE49-F238E27FC236}">
                      <a16:creationId xmlns:a16="http://schemas.microsoft.com/office/drawing/2014/main" id="{D5DC3985-F336-9760-036A-166122DF992D}"/>
                    </a:ext>
                  </a:extLst>
                </p:cNvPr>
                <p:cNvSpPr/>
                <p:nvPr/>
              </p:nvSpPr>
              <p:spPr>
                <a:xfrm>
                  <a:off x="796819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4" name="Vrije vorm: vorm 7473">
                  <a:extLst>
                    <a:ext uri="{FF2B5EF4-FFF2-40B4-BE49-F238E27FC236}">
                      <a16:creationId xmlns:a16="http://schemas.microsoft.com/office/drawing/2014/main" id="{495DA701-6832-D485-5C33-33D3850B0C30}"/>
                    </a:ext>
                  </a:extLst>
                </p:cNvPr>
                <p:cNvSpPr/>
                <p:nvPr/>
              </p:nvSpPr>
              <p:spPr>
                <a:xfrm>
                  <a:off x="802158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7475" name="Vrije vorm: vorm 7474">
                  <a:extLst>
                    <a:ext uri="{FF2B5EF4-FFF2-40B4-BE49-F238E27FC236}">
                      <a16:creationId xmlns:a16="http://schemas.microsoft.com/office/drawing/2014/main" id="{E83CF8E7-5E54-7A99-3BD6-6FF36AB26B29}"/>
                    </a:ext>
                  </a:extLst>
                </p:cNvPr>
                <p:cNvSpPr/>
                <p:nvPr/>
              </p:nvSpPr>
              <p:spPr>
                <a:xfrm>
                  <a:off x="807497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6" name="Vrije vorm: vorm 9535">
                  <a:extLst>
                    <a:ext uri="{FF2B5EF4-FFF2-40B4-BE49-F238E27FC236}">
                      <a16:creationId xmlns:a16="http://schemas.microsoft.com/office/drawing/2014/main" id="{024CB1A2-E521-A207-CB8F-76FCF7EF7E68}"/>
                    </a:ext>
                  </a:extLst>
                </p:cNvPr>
                <p:cNvSpPr/>
                <p:nvPr/>
              </p:nvSpPr>
              <p:spPr>
                <a:xfrm>
                  <a:off x="812836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7" name="Vrije vorm: vorm 9536">
                  <a:extLst>
                    <a:ext uri="{FF2B5EF4-FFF2-40B4-BE49-F238E27FC236}">
                      <a16:creationId xmlns:a16="http://schemas.microsoft.com/office/drawing/2014/main" id="{B88B3785-B2E8-6723-953D-8550882CAB01}"/>
                    </a:ext>
                  </a:extLst>
                </p:cNvPr>
                <p:cNvSpPr/>
                <p:nvPr/>
              </p:nvSpPr>
              <p:spPr>
                <a:xfrm>
                  <a:off x="818175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8" name="Vrije vorm: vorm 9537">
                  <a:extLst>
                    <a:ext uri="{FF2B5EF4-FFF2-40B4-BE49-F238E27FC236}">
                      <a16:creationId xmlns:a16="http://schemas.microsoft.com/office/drawing/2014/main" id="{47EA7FC7-74B5-1077-EC95-C771D8F8A52E}"/>
                    </a:ext>
                  </a:extLst>
                </p:cNvPr>
                <p:cNvSpPr/>
                <p:nvPr/>
              </p:nvSpPr>
              <p:spPr>
                <a:xfrm>
                  <a:off x="823514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39" name="Vrije vorm: vorm 9538">
                  <a:extLst>
                    <a:ext uri="{FF2B5EF4-FFF2-40B4-BE49-F238E27FC236}">
                      <a16:creationId xmlns:a16="http://schemas.microsoft.com/office/drawing/2014/main" id="{4C288FB5-BEB8-6B25-E7BD-6AB22F23450D}"/>
                    </a:ext>
                  </a:extLst>
                </p:cNvPr>
                <p:cNvSpPr/>
                <p:nvPr/>
              </p:nvSpPr>
              <p:spPr>
                <a:xfrm>
                  <a:off x="828870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0" name="Vrije vorm: vorm 9539">
                  <a:extLst>
                    <a:ext uri="{FF2B5EF4-FFF2-40B4-BE49-F238E27FC236}">
                      <a16:creationId xmlns:a16="http://schemas.microsoft.com/office/drawing/2014/main" id="{55D43BD1-40D1-1D8D-8C06-B2C0CB6257BD}"/>
                    </a:ext>
                  </a:extLst>
                </p:cNvPr>
                <p:cNvSpPr/>
                <p:nvPr/>
              </p:nvSpPr>
              <p:spPr>
                <a:xfrm>
                  <a:off x="8342098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1" name="Vrije vorm: vorm 9540">
                  <a:extLst>
                    <a:ext uri="{FF2B5EF4-FFF2-40B4-BE49-F238E27FC236}">
                      <a16:creationId xmlns:a16="http://schemas.microsoft.com/office/drawing/2014/main" id="{091D7C7D-6DD0-D7D1-E742-E86768EB5773}"/>
                    </a:ext>
                  </a:extLst>
                </p:cNvPr>
                <p:cNvSpPr/>
                <p:nvPr/>
              </p:nvSpPr>
              <p:spPr>
                <a:xfrm>
                  <a:off x="839548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2" name="Vrije vorm: vorm 9541">
                  <a:extLst>
                    <a:ext uri="{FF2B5EF4-FFF2-40B4-BE49-F238E27FC236}">
                      <a16:creationId xmlns:a16="http://schemas.microsoft.com/office/drawing/2014/main" id="{405A389C-798F-7E2A-50BC-BB0E083C4D96}"/>
                    </a:ext>
                  </a:extLst>
                </p:cNvPr>
                <p:cNvSpPr/>
                <p:nvPr/>
              </p:nvSpPr>
              <p:spPr>
                <a:xfrm>
                  <a:off x="844887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3" name="Vrije vorm: vorm 9542">
                  <a:extLst>
                    <a:ext uri="{FF2B5EF4-FFF2-40B4-BE49-F238E27FC236}">
                      <a16:creationId xmlns:a16="http://schemas.microsoft.com/office/drawing/2014/main" id="{D14D881E-4853-FC87-D67B-67157824CF96}"/>
                    </a:ext>
                  </a:extLst>
                </p:cNvPr>
                <p:cNvSpPr/>
                <p:nvPr/>
              </p:nvSpPr>
              <p:spPr>
                <a:xfrm>
                  <a:off x="850226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4" name="Vrije vorm: vorm 9543">
                  <a:extLst>
                    <a:ext uri="{FF2B5EF4-FFF2-40B4-BE49-F238E27FC236}">
                      <a16:creationId xmlns:a16="http://schemas.microsoft.com/office/drawing/2014/main" id="{E673E727-4F68-7279-4201-C5549435C971}"/>
                    </a:ext>
                  </a:extLst>
                </p:cNvPr>
                <p:cNvSpPr/>
                <p:nvPr/>
              </p:nvSpPr>
              <p:spPr>
                <a:xfrm>
                  <a:off x="855565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5" name="Vrije vorm: vorm 9544">
                  <a:extLst>
                    <a:ext uri="{FF2B5EF4-FFF2-40B4-BE49-F238E27FC236}">
                      <a16:creationId xmlns:a16="http://schemas.microsoft.com/office/drawing/2014/main" id="{E3526BB9-7EFA-D2AF-7D3A-56F2F3A6F735}"/>
                    </a:ext>
                  </a:extLst>
                </p:cNvPr>
                <p:cNvSpPr/>
                <p:nvPr/>
              </p:nvSpPr>
              <p:spPr>
                <a:xfrm>
                  <a:off x="860904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6" name="Vrije vorm: vorm 9545">
                  <a:extLst>
                    <a:ext uri="{FF2B5EF4-FFF2-40B4-BE49-F238E27FC236}">
                      <a16:creationId xmlns:a16="http://schemas.microsoft.com/office/drawing/2014/main" id="{EF084EED-6954-1741-07C4-15692C02C145}"/>
                    </a:ext>
                  </a:extLst>
                </p:cNvPr>
                <p:cNvSpPr/>
                <p:nvPr/>
              </p:nvSpPr>
              <p:spPr>
                <a:xfrm>
                  <a:off x="866261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7" name="Vrije vorm: vorm 9546">
                  <a:extLst>
                    <a:ext uri="{FF2B5EF4-FFF2-40B4-BE49-F238E27FC236}">
                      <a16:creationId xmlns:a16="http://schemas.microsoft.com/office/drawing/2014/main" id="{72F82530-6C35-0F68-715C-137DEB6868CD}"/>
                    </a:ext>
                  </a:extLst>
                </p:cNvPr>
                <p:cNvSpPr/>
                <p:nvPr/>
              </p:nvSpPr>
              <p:spPr>
                <a:xfrm>
                  <a:off x="871599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8" name="Vrije vorm: vorm 9547">
                  <a:extLst>
                    <a:ext uri="{FF2B5EF4-FFF2-40B4-BE49-F238E27FC236}">
                      <a16:creationId xmlns:a16="http://schemas.microsoft.com/office/drawing/2014/main" id="{4933C3BB-FB3D-2EA4-D562-6B895ED184F0}"/>
                    </a:ext>
                  </a:extLst>
                </p:cNvPr>
                <p:cNvSpPr/>
                <p:nvPr/>
              </p:nvSpPr>
              <p:spPr>
                <a:xfrm>
                  <a:off x="876938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49" name="Vrije vorm: vorm 9548">
                  <a:extLst>
                    <a:ext uri="{FF2B5EF4-FFF2-40B4-BE49-F238E27FC236}">
                      <a16:creationId xmlns:a16="http://schemas.microsoft.com/office/drawing/2014/main" id="{2242BA68-84BB-EF2A-55E6-C832FE7CEB79}"/>
                    </a:ext>
                  </a:extLst>
                </p:cNvPr>
                <p:cNvSpPr/>
                <p:nvPr/>
              </p:nvSpPr>
              <p:spPr>
                <a:xfrm>
                  <a:off x="882277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0" name="Vrije vorm: vorm 9549">
                  <a:extLst>
                    <a:ext uri="{FF2B5EF4-FFF2-40B4-BE49-F238E27FC236}">
                      <a16:creationId xmlns:a16="http://schemas.microsoft.com/office/drawing/2014/main" id="{D67D83D0-B158-937D-4376-319E8390887D}"/>
                    </a:ext>
                  </a:extLst>
                </p:cNvPr>
                <p:cNvSpPr/>
                <p:nvPr/>
              </p:nvSpPr>
              <p:spPr>
                <a:xfrm>
                  <a:off x="887616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1" name="Vrije vorm: vorm 9550">
                  <a:extLst>
                    <a:ext uri="{FF2B5EF4-FFF2-40B4-BE49-F238E27FC236}">
                      <a16:creationId xmlns:a16="http://schemas.microsoft.com/office/drawing/2014/main" id="{575BD49F-9125-9323-1A9F-774A222A3E22}"/>
                    </a:ext>
                  </a:extLst>
                </p:cNvPr>
                <p:cNvSpPr/>
                <p:nvPr/>
              </p:nvSpPr>
              <p:spPr>
                <a:xfrm>
                  <a:off x="892955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2" name="Vrije vorm: vorm 9551">
                  <a:extLst>
                    <a:ext uri="{FF2B5EF4-FFF2-40B4-BE49-F238E27FC236}">
                      <a16:creationId xmlns:a16="http://schemas.microsoft.com/office/drawing/2014/main" id="{D1DFE87A-C27B-4058-C777-ED4C200C9959}"/>
                    </a:ext>
                  </a:extLst>
                </p:cNvPr>
                <p:cNvSpPr/>
                <p:nvPr/>
              </p:nvSpPr>
              <p:spPr>
                <a:xfrm>
                  <a:off x="898312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3" name="Vrije vorm: vorm 9552">
                  <a:extLst>
                    <a:ext uri="{FF2B5EF4-FFF2-40B4-BE49-F238E27FC236}">
                      <a16:creationId xmlns:a16="http://schemas.microsoft.com/office/drawing/2014/main" id="{F0741810-040F-CEDD-F2DA-39536C2235F6}"/>
                    </a:ext>
                  </a:extLst>
                </p:cNvPr>
                <p:cNvSpPr/>
                <p:nvPr/>
              </p:nvSpPr>
              <p:spPr>
                <a:xfrm>
                  <a:off x="903651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4" name="Vrije vorm: vorm 9553">
                  <a:extLst>
                    <a:ext uri="{FF2B5EF4-FFF2-40B4-BE49-F238E27FC236}">
                      <a16:creationId xmlns:a16="http://schemas.microsoft.com/office/drawing/2014/main" id="{9973F8BA-8A36-7F24-4364-F2D6E19A145B}"/>
                    </a:ext>
                  </a:extLst>
                </p:cNvPr>
                <p:cNvSpPr/>
                <p:nvPr/>
              </p:nvSpPr>
              <p:spPr>
                <a:xfrm>
                  <a:off x="908990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5" name="Vrije vorm: vorm 9554">
                  <a:extLst>
                    <a:ext uri="{FF2B5EF4-FFF2-40B4-BE49-F238E27FC236}">
                      <a16:creationId xmlns:a16="http://schemas.microsoft.com/office/drawing/2014/main" id="{94613C9F-AF1F-F042-5A0C-16C1F69E3C2C}"/>
                    </a:ext>
                  </a:extLst>
                </p:cNvPr>
                <p:cNvSpPr/>
                <p:nvPr/>
              </p:nvSpPr>
              <p:spPr>
                <a:xfrm>
                  <a:off x="914329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6" name="Vrije vorm: vorm 9555">
                  <a:extLst>
                    <a:ext uri="{FF2B5EF4-FFF2-40B4-BE49-F238E27FC236}">
                      <a16:creationId xmlns:a16="http://schemas.microsoft.com/office/drawing/2014/main" id="{A5D3CC23-D100-F121-70B7-80B216752897}"/>
                    </a:ext>
                  </a:extLst>
                </p:cNvPr>
                <p:cNvSpPr/>
                <p:nvPr/>
              </p:nvSpPr>
              <p:spPr>
                <a:xfrm>
                  <a:off x="9196679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7" name="Vrije vorm: vorm 9556">
                  <a:extLst>
                    <a:ext uri="{FF2B5EF4-FFF2-40B4-BE49-F238E27FC236}">
                      <a16:creationId xmlns:a16="http://schemas.microsoft.com/office/drawing/2014/main" id="{DD22EC9C-D154-1FB6-7FA7-ADC4C25DC9A1}"/>
                    </a:ext>
                  </a:extLst>
                </p:cNvPr>
                <p:cNvSpPr/>
                <p:nvPr/>
              </p:nvSpPr>
              <p:spPr>
                <a:xfrm>
                  <a:off x="925006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8" name="Vrije vorm: vorm 9557">
                  <a:extLst>
                    <a:ext uri="{FF2B5EF4-FFF2-40B4-BE49-F238E27FC236}">
                      <a16:creationId xmlns:a16="http://schemas.microsoft.com/office/drawing/2014/main" id="{4352A55B-9870-2B36-AD02-7A6872DEF128}"/>
                    </a:ext>
                  </a:extLst>
                </p:cNvPr>
                <p:cNvSpPr/>
                <p:nvPr/>
              </p:nvSpPr>
              <p:spPr>
                <a:xfrm>
                  <a:off x="930345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59" name="Vrije vorm: vorm 9558">
                  <a:extLst>
                    <a:ext uri="{FF2B5EF4-FFF2-40B4-BE49-F238E27FC236}">
                      <a16:creationId xmlns:a16="http://schemas.microsoft.com/office/drawing/2014/main" id="{E2ECD3C4-2C74-8BCE-273F-A24C5D73E2F5}"/>
                    </a:ext>
                  </a:extLst>
                </p:cNvPr>
                <p:cNvSpPr/>
                <p:nvPr/>
              </p:nvSpPr>
              <p:spPr>
                <a:xfrm>
                  <a:off x="935702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0" name="Vrije vorm: vorm 9559">
                  <a:extLst>
                    <a:ext uri="{FF2B5EF4-FFF2-40B4-BE49-F238E27FC236}">
                      <a16:creationId xmlns:a16="http://schemas.microsoft.com/office/drawing/2014/main" id="{5F970BE6-1FAD-DF10-5BFC-4A609344B604}"/>
                    </a:ext>
                  </a:extLst>
                </p:cNvPr>
                <p:cNvSpPr/>
                <p:nvPr/>
              </p:nvSpPr>
              <p:spPr>
                <a:xfrm>
                  <a:off x="941041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1" name="Vrije vorm: vorm 9560">
                  <a:extLst>
                    <a:ext uri="{FF2B5EF4-FFF2-40B4-BE49-F238E27FC236}">
                      <a16:creationId xmlns:a16="http://schemas.microsoft.com/office/drawing/2014/main" id="{E6A5E339-54B8-52EA-6788-47332A318478}"/>
                    </a:ext>
                  </a:extLst>
                </p:cNvPr>
                <p:cNvSpPr/>
                <p:nvPr/>
              </p:nvSpPr>
              <p:spPr>
                <a:xfrm>
                  <a:off x="946380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2" name="Vrije vorm: vorm 9561">
                  <a:extLst>
                    <a:ext uri="{FF2B5EF4-FFF2-40B4-BE49-F238E27FC236}">
                      <a16:creationId xmlns:a16="http://schemas.microsoft.com/office/drawing/2014/main" id="{80D5A7E0-5924-6F63-9912-B5F9C686A4CE}"/>
                    </a:ext>
                  </a:extLst>
                </p:cNvPr>
                <p:cNvSpPr/>
                <p:nvPr/>
              </p:nvSpPr>
              <p:spPr>
                <a:xfrm>
                  <a:off x="951719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3" name="Vrije vorm: vorm 9562">
                  <a:extLst>
                    <a:ext uri="{FF2B5EF4-FFF2-40B4-BE49-F238E27FC236}">
                      <a16:creationId xmlns:a16="http://schemas.microsoft.com/office/drawing/2014/main" id="{A430B906-0B47-AE75-A984-C9CB860B1F3C}"/>
                    </a:ext>
                  </a:extLst>
                </p:cNvPr>
                <p:cNvSpPr/>
                <p:nvPr/>
              </p:nvSpPr>
              <p:spPr>
                <a:xfrm>
                  <a:off x="957058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4" name="Vrije vorm: vorm 9563">
                  <a:extLst>
                    <a:ext uri="{FF2B5EF4-FFF2-40B4-BE49-F238E27FC236}">
                      <a16:creationId xmlns:a16="http://schemas.microsoft.com/office/drawing/2014/main" id="{74293A70-1BB2-BE79-4901-141795ADB943}"/>
                    </a:ext>
                  </a:extLst>
                </p:cNvPr>
                <p:cNvSpPr/>
                <p:nvPr/>
              </p:nvSpPr>
              <p:spPr>
                <a:xfrm>
                  <a:off x="962396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5" name="Vrije vorm: vorm 9564">
                  <a:extLst>
                    <a:ext uri="{FF2B5EF4-FFF2-40B4-BE49-F238E27FC236}">
                      <a16:creationId xmlns:a16="http://schemas.microsoft.com/office/drawing/2014/main" id="{5FA6A6EA-880F-A239-5C34-77D928F9C4D4}"/>
                    </a:ext>
                  </a:extLst>
                </p:cNvPr>
                <p:cNvSpPr/>
                <p:nvPr/>
              </p:nvSpPr>
              <p:spPr>
                <a:xfrm>
                  <a:off x="967735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6" name="Vrije vorm: vorm 9565">
                  <a:extLst>
                    <a:ext uri="{FF2B5EF4-FFF2-40B4-BE49-F238E27FC236}">
                      <a16:creationId xmlns:a16="http://schemas.microsoft.com/office/drawing/2014/main" id="{4EA38EEE-BA96-1545-6225-B6405A6B39F7}"/>
                    </a:ext>
                  </a:extLst>
                </p:cNvPr>
                <p:cNvSpPr/>
                <p:nvPr/>
              </p:nvSpPr>
              <p:spPr>
                <a:xfrm>
                  <a:off x="973092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7" name="Vrije vorm: vorm 9566">
                  <a:extLst>
                    <a:ext uri="{FF2B5EF4-FFF2-40B4-BE49-F238E27FC236}">
                      <a16:creationId xmlns:a16="http://schemas.microsoft.com/office/drawing/2014/main" id="{289357BF-3F88-241E-90B1-0196FC7F6A88}"/>
                    </a:ext>
                  </a:extLst>
                </p:cNvPr>
                <p:cNvSpPr/>
                <p:nvPr/>
              </p:nvSpPr>
              <p:spPr>
                <a:xfrm>
                  <a:off x="978431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8" name="Vrije vorm: vorm 9567">
                  <a:extLst>
                    <a:ext uri="{FF2B5EF4-FFF2-40B4-BE49-F238E27FC236}">
                      <a16:creationId xmlns:a16="http://schemas.microsoft.com/office/drawing/2014/main" id="{03CBA117-B25A-1868-6D45-82C2A28D6511}"/>
                    </a:ext>
                  </a:extLst>
                </p:cNvPr>
                <p:cNvSpPr/>
                <p:nvPr/>
              </p:nvSpPr>
              <p:spPr>
                <a:xfrm>
                  <a:off x="9837703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69" name="Vrije vorm: vorm 9568">
                  <a:extLst>
                    <a:ext uri="{FF2B5EF4-FFF2-40B4-BE49-F238E27FC236}">
                      <a16:creationId xmlns:a16="http://schemas.microsoft.com/office/drawing/2014/main" id="{B6D50F4B-FD17-4862-ECB9-740E628A9803}"/>
                    </a:ext>
                  </a:extLst>
                </p:cNvPr>
                <p:cNvSpPr/>
                <p:nvPr/>
              </p:nvSpPr>
              <p:spPr>
                <a:xfrm>
                  <a:off x="989109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0" name="Vrije vorm: vorm 9569">
                  <a:extLst>
                    <a:ext uri="{FF2B5EF4-FFF2-40B4-BE49-F238E27FC236}">
                      <a16:creationId xmlns:a16="http://schemas.microsoft.com/office/drawing/2014/main" id="{50806366-2B14-7D1F-D916-D48EE3A79913}"/>
                    </a:ext>
                  </a:extLst>
                </p:cNvPr>
                <p:cNvSpPr/>
                <p:nvPr/>
              </p:nvSpPr>
              <p:spPr>
                <a:xfrm>
                  <a:off x="994448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1" name="Vrije vorm: vorm 9570">
                  <a:extLst>
                    <a:ext uri="{FF2B5EF4-FFF2-40B4-BE49-F238E27FC236}">
                      <a16:creationId xmlns:a16="http://schemas.microsoft.com/office/drawing/2014/main" id="{B667685A-C5DD-7DA0-407D-6C2B6B7F39AD}"/>
                    </a:ext>
                  </a:extLst>
                </p:cNvPr>
                <p:cNvSpPr/>
                <p:nvPr/>
              </p:nvSpPr>
              <p:spPr>
                <a:xfrm>
                  <a:off x="999787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9572" name="Graphic 5">
                <a:extLst>
                  <a:ext uri="{FF2B5EF4-FFF2-40B4-BE49-F238E27FC236}">
                    <a16:creationId xmlns:a16="http://schemas.microsoft.com/office/drawing/2014/main" id="{11F35050-8F38-1D1C-1FEA-A531016D2267}"/>
                  </a:ext>
                </a:extLst>
              </p:cNvPr>
              <p:cNvGrpSpPr/>
              <p:nvPr/>
            </p:nvGrpSpPr>
            <p:grpSpPr>
              <a:xfrm>
                <a:off x="6899882" y="4456938"/>
                <a:ext cx="3133462" cy="35474"/>
                <a:chOff x="6899882" y="4456938"/>
                <a:chExt cx="3133462" cy="35474"/>
              </a:xfrm>
              <a:solidFill>
                <a:srgbClr val="A3A3B5"/>
              </a:solidFill>
            </p:grpSpPr>
            <p:sp>
              <p:nvSpPr>
                <p:cNvPr id="9573" name="Vrije vorm: vorm 9572">
                  <a:extLst>
                    <a:ext uri="{FF2B5EF4-FFF2-40B4-BE49-F238E27FC236}">
                      <a16:creationId xmlns:a16="http://schemas.microsoft.com/office/drawing/2014/main" id="{3AE0D3A7-EA78-4A5C-C2C1-23337A0B852A}"/>
                    </a:ext>
                  </a:extLst>
                </p:cNvPr>
                <p:cNvSpPr/>
                <p:nvPr/>
              </p:nvSpPr>
              <p:spPr>
                <a:xfrm>
                  <a:off x="689988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4" name="Vrije vorm: vorm 9573">
                  <a:extLst>
                    <a:ext uri="{FF2B5EF4-FFF2-40B4-BE49-F238E27FC236}">
                      <a16:creationId xmlns:a16="http://schemas.microsoft.com/office/drawing/2014/main" id="{CA6A4271-EBC4-5A45-DB6A-E049AAB67C89}"/>
                    </a:ext>
                  </a:extLst>
                </p:cNvPr>
                <p:cNvSpPr/>
                <p:nvPr/>
              </p:nvSpPr>
              <p:spPr>
                <a:xfrm>
                  <a:off x="695327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5" name="Vrije vorm: vorm 9574">
                  <a:extLst>
                    <a:ext uri="{FF2B5EF4-FFF2-40B4-BE49-F238E27FC236}">
                      <a16:creationId xmlns:a16="http://schemas.microsoft.com/office/drawing/2014/main" id="{91DA731A-4959-87F6-78EF-433FD40DDD81}"/>
                    </a:ext>
                  </a:extLst>
                </p:cNvPr>
                <p:cNvSpPr/>
                <p:nvPr/>
              </p:nvSpPr>
              <p:spPr>
                <a:xfrm>
                  <a:off x="700666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6" name="Vrije vorm: vorm 9575">
                  <a:extLst>
                    <a:ext uri="{FF2B5EF4-FFF2-40B4-BE49-F238E27FC236}">
                      <a16:creationId xmlns:a16="http://schemas.microsoft.com/office/drawing/2014/main" id="{99BF55ED-D8BA-0F1D-F107-F17F136DD276}"/>
                    </a:ext>
                  </a:extLst>
                </p:cNvPr>
                <p:cNvSpPr/>
                <p:nvPr/>
              </p:nvSpPr>
              <p:spPr>
                <a:xfrm>
                  <a:off x="706005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7" name="Vrije vorm: vorm 9576">
                  <a:extLst>
                    <a:ext uri="{FF2B5EF4-FFF2-40B4-BE49-F238E27FC236}">
                      <a16:creationId xmlns:a16="http://schemas.microsoft.com/office/drawing/2014/main" id="{FE74709A-E811-082B-C5AB-E1060CA894A7}"/>
                    </a:ext>
                  </a:extLst>
                </p:cNvPr>
                <p:cNvSpPr/>
                <p:nvPr/>
              </p:nvSpPr>
              <p:spPr>
                <a:xfrm>
                  <a:off x="711343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8" name="Vrije vorm: vorm 9577">
                  <a:extLst>
                    <a:ext uri="{FF2B5EF4-FFF2-40B4-BE49-F238E27FC236}">
                      <a16:creationId xmlns:a16="http://schemas.microsoft.com/office/drawing/2014/main" id="{BCF2649C-81BE-DC09-C472-FB708F853D08}"/>
                    </a:ext>
                  </a:extLst>
                </p:cNvPr>
                <p:cNvSpPr/>
                <p:nvPr/>
              </p:nvSpPr>
              <p:spPr>
                <a:xfrm>
                  <a:off x="716700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79" name="Vrije vorm: vorm 9578">
                  <a:extLst>
                    <a:ext uri="{FF2B5EF4-FFF2-40B4-BE49-F238E27FC236}">
                      <a16:creationId xmlns:a16="http://schemas.microsoft.com/office/drawing/2014/main" id="{AB8F9062-07CC-91AF-7517-33CD469E55E4}"/>
                    </a:ext>
                  </a:extLst>
                </p:cNvPr>
                <p:cNvSpPr/>
                <p:nvPr/>
              </p:nvSpPr>
              <p:spPr>
                <a:xfrm>
                  <a:off x="722039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0" name="Vrije vorm: vorm 9579">
                  <a:extLst>
                    <a:ext uri="{FF2B5EF4-FFF2-40B4-BE49-F238E27FC236}">
                      <a16:creationId xmlns:a16="http://schemas.microsoft.com/office/drawing/2014/main" id="{D7A102E0-8C81-DF82-9EBB-465CCE7E6A1D}"/>
                    </a:ext>
                  </a:extLst>
                </p:cNvPr>
                <p:cNvSpPr/>
                <p:nvPr/>
              </p:nvSpPr>
              <p:spPr>
                <a:xfrm>
                  <a:off x="727378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1" name="Vrije vorm: vorm 9580">
                  <a:extLst>
                    <a:ext uri="{FF2B5EF4-FFF2-40B4-BE49-F238E27FC236}">
                      <a16:creationId xmlns:a16="http://schemas.microsoft.com/office/drawing/2014/main" id="{16CA17DD-3E47-01E6-4D33-7AAA6ACD19C4}"/>
                    </a:ext>
                  </a:extLst>
                </p:cNvPr>
                <p:cNvSpPr/>
                <p:nvPr/>
              </p:nvSpPr>
              <p:spPr>
                <a:xfrm>
                  <a:off x="732717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2" name="Vrije vorm: vorm 9581">
                  <a:extLst>
                    <a:ext uri="{FF2B5EF4-FFF2-40B4-BE49-F238E27FC236}">
                      <a16:creationId xmlns:a16="http://schemas.microsoft.com/office/drawing/2014/main" id="{5670B978-E230-7808-703D-376AFAFCA82C}"/>
                    </a:ext>
                  </a:extLst>
                </p:cNvPr>
                <p:cNvSpPr/>
                <p:nvPr/>
              </p:nvSpPr>
              <p:spPr>
                <a:xfrm>
                  <a:off x="738056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3" name="Vrije vorm: vorm 9582">
                  <a:extLst>
                    <a:ext uri="{FF2B5EF4-FFF2-40B4-BE49-F238E27FC236}">
                      <a16:creationId xmlns:a16="http://schemas.microsoft.com/office/drawing/2014/main" id="{4839F90D-E17C-DE9B-1B69-CE1D89F6D0E6}"/>
                    </a:ext>
                  </a:extLst>
                </p:cNvPr>
                <p:cNvSpPr/>
                <p:nvPr/>
              </p:nvSpPr>
              <p:spPr>
                <a:xfrm>
                  <a:off x="743395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4" name="Vrije vorm: vorm 9583">
                  <a:extLst>
                    <a:ext uri="{FF2B5EF4-FFF2-40B4-BE49-F238E27FC236}">
                      <a16:creationId xmlns:a16="http://schemas.microsoft.com/office/drawing/2014/main" id="{907F9CFB-E347-26AF-E07C-25B7927185DB}"/>
                    </a:ext>
                  </a:extLst>
                </p:cNvPr>
                <p:cNvSpPr/>
                <p:nvPr/>
              </p:nvSpPr>
              <p:spPr>
                <a:xfrm>
                  <a:off x="748751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5" name="Vrije vorm: vorm 9584">
                  <a:extLst>
                    <a:ext uri="{FF2B5EF4-FFF2-40B4-BE49-F238E27FC236}">
                      <a16:creationId xmlns:a16="http://schemas.microsoft.com/office/drawing/2014/main" id="{A9F290CB-856B-6EA2-9D83-41D7D893921E}"/>
                    </a:ext>
                  </a:extLst>
                </p:cNvPr>
                <p:cNvSpPr/>
                <p:nvPr/>
              </p:nvSpPr>
              <p:spPr>
                <a:xfrm>
                  <a:off x="754090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6" name="Vrije vorm: vorm 9585">
                  <a:extLst>
                    <a:ext uri="{FF2B5EF4-FFF2-40B4-BE49-F238E27FC236}">
                      <a16:creationId xmlns:a16="http://schemas.microsoft.com/office/drawing/2014/main" id="{673F1E9D-72E6-054D-D04E-A5FF6502BE77}"/>
                    </a:ext>
                  </a:extLst>
                </p:cNvPr>
                <p:cNvSpPr/>
                <p:nvPr/>
              </p:nvSpPr>
              <p:spPr>
                <a:xfrm>
                  <a:off x="759429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7" name="Vrije vorm: vorm 9586">
                  <a:extLst>
                    <a:ext uri="{FF2B5EF4-FFF2-40B4-BE49-F238E27FC236}">
                      <a16:creationId xmlns:a16="http://schemas.microsoft.com/office/drawing/2014/main" id="{501832EA-DEFE-AB9F-4457-3E8CA4000C69}"/>
                    </a:ext>
                  </a:extLst>
                </p:cNvPr>
                <p:cNvSpPr/>
                <p:nvPr/>
              </p:nvSpPr>
              <p:spPr>
                <a:xfrm>
                  <a:off x="764768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8" name="Vrije vorm: vorm 9587">
                  <a:extLst>
                    <a:ext uri="{FF2B5EF4-FFF2-40B4-BE49-F238E27FC236}">
                      <a16:creationId xmlns:a16="http://schemas.microsoft.com/office/drawing/2014/main" id="{37BCD4D0-4627-F8CD-485D-16A963CA7D1A}"/>
                    </a:ext>
                  </a:extLst>
                </p:cNvPr>
                <p:cNvSpPr/>
                <p:nvPr/>
              </p:nvSpPr>
              <p:spPr>
                <a:xfrm>
                  <a:off x="770107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89" name="Vrije vorm: vorm 9588">
                  <a:extLst>
                    <a:ext uri="{FF2B5EF4-FFF2-40B4-BE49-F238E27FC236}">
                      <a16:creationId xmlns:a16="http://schemas.microsoft.com/office/drawing/2014/main" id="{31F7EFA3-FBE5-EFF2-BF25-F82D5B95BD2F}"/>
                    </a:ext>
                  </a:extLst>
                </p:cNvPr>
                <p:cNvSpPr/>
                <p:nvPr/>
              </p:nvSpPr>
              <p:spPr>
                <a:xfrm>
                  <a:off x="775446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0" name="Vrije vorm: vorm 9589">
                  <a:extLst>
                    <a:ext uri="{FF2B5EF4-FFF2-40B4-BE49-F238E27FC236}">
                      <a16:creationId xmlns:a16="http://schemas.microsoft.com/office/drawing/2014/main" id="{35FAE9A2-B91F-A2DE-4555-6C887CF34077}"/>
                    </a:ext>
                  </a:extLst>
                </p:cNvPr>
                <p:cNvSpPr/>
                <p:nvPr/>
              </p:nvSpPr>
              <p:spPr>
                <a:xfrm>
                  <a:off x="780803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1" name="Vrije vorm: vorm 9590">
                  <a:extLst>
                    <a:ext uri="{FF2B5EF4-FFF2-40B4-BE49-F238E27FC236}">
                      <a16:creationId xmlns:a16="http://schemas.microsoft.com/office/drawing/2014/main" id="{8026C25A-0C67-F26D-4FE9-1ECFB488A903}"/>
                    </a:ext>
                  </a:extLst>
                </p:cNvPr>
                <p:cNvSpPr/>
                <p:nvPr/>
              </p:nvSpPr>
              <p:spPr>
                <a:xfrm>
                  <a:off x="786124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2" name="Vrije vorm: vorm 9591">
                  <a:extLst>
                    <a:ext uri="{FF2B5EF4-FFF2-40B4-BE49-F238E27FC236}">
                      <a16:creationId xmlns:a16="http://schemas.microsoft.com/office/drawing/2014/main" id="{A012BAF4-D397-C1B6-817C-58F04EB6607A}"/>
                    </a:ext>
                  </a:extLst>
                </p:cNvPr>
                <p:cNvSpPr/>
                <p:nvPr/>
              </p:nvSpPr>
              <p:spPr>
                <a:xfrm>
                  <a:off x="791480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3" name="Vrije vorm: vorm 9592">
                  <a:extLst>
                    <a:ext uri="{FF2B5EF4-FFF2-40B4-BE49-F238E27FC236}">
                      <a16:creationId xmlns:a16="http://schemas.microsoft.com/office/drawing/2014/main" id="{E8737399-1D04-9D34-BB00-B84E6FB004B7}"/>
                    </a:ext>
                  </a:extLst>
                </p:cNvPr>
                <p:cNvSpPr/>
                <p:nvPr/>
              </p:nvSpPr>
              <p:spPr>
                <a:xfrm>
                  <a:off x="796819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4" name="Vrije vorm: vorm 9593">
                  <a:extLst>
                    <a:ext uri="{FF2B5EF4-FFF2-40B4-BE49-F238E27FC236}">
                      <a16:creationId xmlns:a16="http://schemas.microsoft.com/office/drawing/2014/main" id="{214AF2FD-349E-7372-72B8-F9A205EED1E7}"/>
                    </a:ext>
                  </a:extLst>
                </p:cNvPr>
                <p:cNvSpPr/>
                <p:nvPr/>
              </p:nvSpPr>
              <p:spPr>
                <a:xfrm>
                  <a:off x="802158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5" name="Vrije vorm: vorm 9594">
                  <a:extLst>
                    <a:ext uri="{FF2B5EF4-FFF2-40B4-BE49-F238E27FC236}">
                      <a16:creationId xmlns:a16="http://schemas.microsoft.com/office/drawing/2014/main" id="{C9DCBC0F-995F-6CBF-77CB-9E37436FDE1B}"/>
                    </a:ext>
                  </a:extLst>
                </p:cNvPr>
                <p:cNvSpPr/>
                <p:nvPr/>
              </p:nvSpPr>
              <p:spPr>
                <a:xfrm>
                  <a:off x="807497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6" name="Vrije vorm: vorm 9595">
                  <a:extLst>
                    <a:ext uri="{FF2B5EF4-FFF2-40B4-BE49-F238E27FC236}">
                      <a16:creationId xmlns:a16="http://schemas.microsoft.com/office/drawing/2014/main" id="{9FACF80A-7E73-B824-E54F-DD28807780E9}"/>
                    </a:ext>
                  </a:extLst>
                </p:cNvPr>
                <p:cNvSpPr/>
                <p:nvPr/>
              </p:nvSpPr>
              <p:spPr>
                <a:xfrm>
                  <a:off x="812836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7" name="Vrije vorm: vorm 9596">
                  <a:extLst>
                    <a:ext uri="{FF2B5EF4-FFF2-40B4-BE49-F238E27FC236}">
                      <a16:creationId xmlns:a16="http://schemas.microsoft.com/office/drawing/2014/main" id="{362D642C-7C5A-1158-9570-6F0DA77638A6}"/>
                    </a:ext>
                  </a:extLst>
                </p:cNvPr>
                <p:cNvSpPr/>
                <p:nvPr/>
              </p:nvSpPr>
              <p:spPr>
                <a:xfrm>
                  <a:off x="818175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8" name="Vrije vorm: vorm 9597">
                  <a:extLst>
                    <a:ext uri="{FF2B5EF4-FFF2-40B4-BE49-F238E27FC236}">
                      <a16:creationId xmlns:a16="http://schemas.microsoft.com/office/drawing/2014/main" id="{5E1EF2A7-87FF-E2C0-235D-34C855855BFD}"/>
                    </a:ext>
                  </a:extLst>
                </p:cNvPr>
                <p:cNvSpPr/>
                <p:nvPr/>
              </p:nvSpPr>
              <p:spPr>
                <a:xfrm>
                  <a:off x="823514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599" name="Vrije vorm: vorm 9598">
                  <a:extLst>
                    <a:ext uri="{FF2B5EF4-FFF2-40B4-BE49-F238E27FC236}">
                      <a16:creationId xmlns:a16="http://schemas.microsoft.com/office/drawing/2014/main" id="{6D40AC31-B92A-AC84-7B15-40BF5EB48476}"/>
                    </a:ext>
                  </a:extLst>
                </p:cNvPr>
                <p:cNvSpPr/>
                <p:nvPr/>
              </p:nvSpPr>
              <p:spPr>
                <a:xfrm>
                  <a:off x="828870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0" name="Vrije vorm: vorm 9599">
                  <a:extLst>
                    <a:ext uri="{FF2B5EF4-FFF2-40B4-BE49-F238E27FC236}">
                      <a16:creationId xmlns:a16="http://schemas.microsoft.com/office/drawing/2014/main" id="{54D0B7CD-EE92-782C-CCB7-10A368BC648B}"/>
                    </a:ext>
                  </a:extLst>
                </p:cNvPr>
                <p:cNvSpPr/>
                <p:nvPr/>
              </p:nvSpPr>
              <p:spPr>
                <a:xfrm>
                  <a:off x="8342098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1" name="Vrije vorm: vorm 9600">
                  <a:extLst>
                    <a:ext uri="{FF2B5EF4-FFF2-40B4-BE49-F238E27FC236}">
                      <a16:creationId xmlns:a16="http://schemas.microsoft.com/office/drawing/2014/main" id="{F404F8B9-6990-0A85-167F-26F961C45931}"/>
                    </a:ext>
                  </a:extLst>
                </p:cNvPr>
                <p:cNvSpPr/>
                <p:nvPr/>
              </p:nvSpPr>
              <p:spPr>
                <a:xfrm>
                  <a:off x="839548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2" name="Vrije vorm: vorm 9601">
                  <a:extLst>
                    <a:ext uri="{FF2B5EF4-FFF2-40B4-BE49-F238E27FC236}">
                      <a16:creationId xmlns:a16="http://schemas.microsoft.com/office/drawing/2014/main" id="{EBF78DF0-F8FC-A926-6869-1F11979495AA}"/>
                    </a:ext>
                  </a:extLst>
                </p:cNvPr>
                <p:cNvSpPr/>
                <p:nvPr/>
              </p:nvSpPr>
              <p:spPr>
                <a:xfrm>
                  <a:off x="844887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3" name="Vrije vorm: vorm 9602">
                  <a:extLst>
                    <a:ext uri="{FF2B5EF4-FFF2-40B4-BE49-F238E27FC236}">
                      <a16:creationId xmlns:a16="http://schemas.microsoft.com/office/drawing/2014/main" id="{098DDA00-D2E0-57EC-E98D-0D2428ECBD48}"/>
                    </a:ext>
                  </a:extLst>
                </p:cNvPr>
                <p:cNvSpPr/>
                <p:nvPr/>
              </p:nvSpPr>
              <p:spPr>
                <a:xfrm>
                  <a:off x="850226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4" name="Vrije vorm: vorm 9603">
                  <a:extLst>
                    <a:ext uri="{FF2B5EF4-FFF2-40B4-BE49-F238E27FC236}">
                      <a16:creationId xmlns:a16="http://schemas.microsoft.com/office/drawing/2014/main" id="{D61D72E3-9F92-30BF-E238-240184C83E6C}"/>
                    </a:ext>
                  </a:extLst>
                </p:cNvPr>
                <p:cNvSpPr/>
                <p:nvPr/>
              </p:nvSpPr>
              <p:spPr>
                <a:xfrm>
                  <a:off x="855565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5" name="Vrije vorm: vorm 9604">
                  <a:extLst>
                    <a:ext uri="{FF2B5EF4-FFF2-40B4-BE49-F238E27FC236}">
                      <a16:creationId xmlns:a16="http://schemas.microsoft.com/office/drawing/2014/main" id="{5F9653A7-E50B-97BF-831B-E5A9E27FC91E}"/>
                    </a:ext>
                  </a:extLst>
                </p:cNvPr>
                <p:cNvSpPr/>
                <p:nvPr/>
              </p:nvSpPr>
              <p:spPr>
                <a:xfrm>
                  <a:off x="860904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6" name="Vrije vorm: vorm 9605">
                  <a:extLst>
                    <a:ext uri="{FF2B5EF4-FFF2-40B4-BE49-F238E27FC236}">
                      <a16:creationId xmlns:a16="http://schemas.microsoft.com/office/drawing/2014/main" id="{B7056EA2-F2BE-6542-EFD1-8113F111AA80}"/>
                    </a:ext>
                  </a:extLst>
                </p:cNvPr>
                <p:cNvSpPr/>
                <p:nvPr/>
              </p:nvSpPr>
              <p:spPr>
                <a:xfrm>
                  <a:off x="866261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7" name="Vrije vorm: vorm 9606">
                  <a:extLst>
                    <a:ext uri="{FF2B5EF4-FFF2-40B4-BE49-F238E27FC236}">
                      <a16:creationId xmlns:a16="http://schemas.microsoft.com/office/drawing/2014/main" id="{37615F6A-B848-AB53-802C-4B6BF2471A22}"/>
                    </a:ext>
                  </a:extLst>
                </p:cNvPr>
                <p:cNvSpPr/>
                <p:nvPr/>
              </p:nvSpPr>
              <p:spPr>
                <a:xfrm>
                  <a:off x="871599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8" name="Vrije vorm: vorm 9607">
                  <a:extLst>
                    <a:ext uri="{FF2B5EF4-FFF2-40B4-BE49-F238E27FC236}">
                      <a16:creationId xmlns:a16="http://schemas.microsoft.com/office/drawing/2014/main" id="{0C1032E4-CAED-E2CB-132F-171D88E078C8}"/>
                    </a:ext>
                  </a:extLst>
                </p:cNvPr>
                <p:cNvSpPr/>
                <p:nvPr/>
              </p:nvSpPr>
              <p:spPr>
                <a:xfrm>
                  <a:off x="876938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09" name="Vrije vorm: vorm 9608">
                  <a:extLst>
                    <a:ext uri="{FF2B5EF4-FFF2-40B4-BE49-F238E27FC236}">
                      <a16:creationId xmlns:a16="http://schemas.microsoft.com/office/drawing/2014/main" id="{408DFBF5-67E7-B715-32D4-3F3A431AADB9}"/>
                    </a:ext>
                  </a:extLst>
                </p:cNvPr>
                <p:cNvSpPr/>
                <p:nvPr/>
              </p:nvSpPr>
              <p:spPr>
                <a:xfrm>
                  <a:off x="882277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0" name="Vrije vorm: vorm 9609">
                  <a:extLst>
                    <a:ext uri="{FF2B5EF4-FFF2-40B4-BE49-F238E27FC236}">
                      <a16:creationId xmlns:a16="http://schemas.microsoft.com/office/drawing/2014/main" id="{C194A6C9-8B7B-F0D1-4A61-F2DDCE7C351B}"/>
                    </a:ext>
                  </a:extLst>
                </p:cNvPr>
                <p:cNvSpPr/>
                <p:nvPr/>
              </p:nvSpPr>
              <p:spPr>
                <a:xfrm>
                  <a:off x="887616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1" name="Vrije vorm: vorm 9610">
                  <a:extLst>
                    <a:ext uri="{FF2B5EF4-FFF2-40B4-BE49-F238E27FC236}">
                      <a16:creationId xmlns:a16="http://schemas.microsoft.com/office/drawing/2014/main" id="{5562B673-878D-6F31-5FD0-3F656A1D9482}"/>
                    </a:ext>
                  </a:extLst>
                </p:cNvPr>
                <p:cNvSpPr/>
                <p:nvPr/>
              </p:nvSpPr>
              <p:spPr>
                <a:xfrm>
                  <a:off x="892955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2" name="Vrije vorm: vorm 9611">
                  <a:extLst>
                    <a:ext uri="{FF2B5EF4-FFF2-40B4-BE49-F238E27FC236}">
                      <a16:creationId xmlns:a16="http://schemas.microsoft.com/office/drawing/2014/main" id="{BD33215A-5239-9B25-9DBB-8F375F9E922C}"/>
                    </a:ext>
                  </a:extLst>
                </p:cNvPr>
                <p:cNvSpPr/>
                <p:nvPr/>
              </p:nvSpPr>
              <p:spPr>
                <a:xfrm>
                  <a:off x="898312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3" name="Vrije vorm: vorm 9612">
                  <a:extLst>
                    <a:ext uri="{FF2B5EF4-FFF2-40B4-BE49-F238E27FC236}">
                      <a16:creationId xmlns:a16="http://schemas.microsoft.com/office/drawing/2014/main" id="{A90D8F9B-B0D4-23DA-AEDD-A30D2FF23625}"/>
                    </a:ext>
                  </a:extLst>
                </p:cNvPr>
                <p:cNvSpPr/>
                <p:nvPr/>
              </p:nvSpPr>
              <p:spPr>
                <a:xfrm>
                  <a:off x="903651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4" name="Vrije vorm: vorm 9613">
                  <a:extLst>
                    <a:ext uri="{FF2B5EF4-FFF2-40B4-BE49-F238E27FC236}">
                      <a16:creationId xmlns:a16="http://schemas.microsoft.com/office/drawing/2014/main" id="{ACE8AA16-26EE-DB67-53B6-F7BFA296AA0A}"/>
                    </a:ext>
                  </a:extLst>
                </p:cNvPr>
                <p:cNvSpPr/>
                <p:nvPr/>
              </p:nvSpPr>
              <p:spPr>
                <a:xfrm>
                  <a:off x="908990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5" name="Vrije vorm: vorm 9614">
                  <a:extLst>
                    <a:ext uri="{FF2B5EF4-FFF2-40B4-BE49-F238E27FC236}">
                      <a16:creationId xmlns:a16="http://schemas.microsoft.com/office/drawing/2014/main" id="{E4269A99-9275-C132-7B84-B5BB49304869}"/>
                    </a:ext>
                  </a:extLst>
                </p:cNvPr>
                <p:cNvSpPr/>
                <p:nvPr/>
              </p:nvSpPr>
              <p:spPr>
                <a:xfrm>
                  <a:off x="914329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6" name="Vrije vorm: vorm 9615">
                  <a:extLst>
                    <a:ext uri="{FF2B5EF4-FFF2-40B4-BE49-F238E27FC236}">
                      <a16:creationId xmlns:a16="http://schemas.microsoft.com/office/drawing/2014/main" id="{E1B1D018-7BD8-7DA1-9458-226963B55849}"/>
                    </a:ext>
                  </a:extLst>
                </p:cNvPr>
                <p:cNvSpPr/>
                <p:nvPr/>
              </p:nvSpPr>
              <p:spPr>
                <a:xfrm>
                  <a:off x="9196679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7" name="Vrije vorm: vorm 9616">
                  <a:extLst>
                    <a:ext uri="{FF2B5EF4-FFF2-40B4-BE49-F238E27FC236}">
                      <a16:creationId xmlns:a16="http://schemas.microsoft.com/office/drawing/2014/main" id="{A6396B02-0563-2D66-A81E-4C8C05068AFF}"/>
                    </a:ext>
                  </a:extLst>
                </p:cNvPr>
                <p:cNvSpPr/>
                <p:nvPr/>
              </p:nvSpPr>
              <p:spPr>
                <a:xfrm>
                  <a:off x="925006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8" name="Vrije vorm: vorm 9617">
                  <a:extLst>
                    <a:ext uri="{FF2B5EF4-FFF2-40B4-BE49-F238E27FC236}">
                      <a16:creationId xmlns:a16="http://schemas.microsoft.com/office/drawing/2014/main" id="{EAED9040-F6C8-EF0E-D0F0-52A8BB258ACD}"/>
                    </a:ext>
                  </a:extLst>
                </p:cNvPr>
                <p:cNvSpPr/>
                <p:nvPr/>
              </p:nvSpPr>
              <p:spPr>
                <a:xfrm>
                  <a:off x="930345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19" name="Vrije vorm: vorm 9618">
                  <a:extLst>
                    <a:ext uri="{FF2B5EF4-FFF2-40B4-BE49-F238E27FC236}">
                      <a16:creationId xmlns:a16="http://schemas.microsoft.com/office/drawing/2014/main" id="{DEE9A372-31B3-B0F7-668D-5D6A6FEC33C0}"/>
                    </a:ext>
                  </a:extLst>
                </p:cNvPr>
                <p:cNvSpPr/>
                <p:nvPr/>
              </p:nvSpPr>
              <p:spPr>
                <a:xfrm>
                  <a:off x="935702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0" name="Vrije vorm: vorm 9619">
                  <a:extLst>
                    <a:ext uri="{FF2B5EF4-FFF2-40B4-BE49-F238E27FC236}">
                      <a16:creationId xmlns:a16="http://schemas.microsoft.com/office/drawing/2014/main" id="{E2B16747-98F5-F32B-A60E-38487F30B601}"/>
                    </a:ext>
                  </a:extLst>
                </p:cNvPr>
                <p:cNvSpPr/>
                <p:nvPr/>
              </p:nvSpPr>
              <p:spPr>
                <a:xfrm>
                  <a:off x="941041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1" name="Vrije vorm: vorm 9620">
                  <a:extLst>
                    <a:ext uri="{FF2B5EF4-FFF2-40B4-BE49-F238E27FC236}">
                      <a16:creationId xmlns:a16="http://schemas.microsoft.com/office/drawing/2014/main" id="{28ED973F-C545-E104-1EE1-95D4CA0787C5}"/>
                    </a:ext>
                  </a:extLst>
                </p:cNvPr>
                <p:cNvSpPr/>
                <p:nvPr/>
              </p:nvSpPr>
              <p:spPr>
                <a:xfrm>
                  <a:off x="946380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2" name="Vrije vorm: vorm 9621">
                  <a:extLst>
                    <a:ext uri="{FF2B5EF4-FFF2-40B4-BE49-F238E27FC236}">
                      <a16:creationId xmlns:a16="http://schemas.microsoft.com/office/drawing/2014/main" id="{A6211C35-DE25-E90D-7CE3-08C8EA3DBB47}"/>
                    </a:ext>
                  </a:extLst>
                </p:cNvPr>
                <p:cNvSpPr/>
                <p:nvPr/>
              </p:nvSpPr>
              <p:spPr>
                <a:xfrm>
                  <a:off x="951719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3" name="Vrije vorm: vorm 9622">
                  <a:extLst>
                    <a:ext uri="{FF2B5EF4-FFF2-40B4-BE49-F238E27FC236}">
                      <a16:creationId xmlns:a16="http://schemas.microsoft.com/office/drawing/2014/main" id="{F1084452-008E-4324-6955-816D55A60FE7}"/>
                    </a:ext>
                  </a:extLst>
                </p:cNvPr>
                <p:cNvSpPr/>
                <p:nvPr/>
              </p:nvSpPr>
              <p:spPr>
                <a:xfrm>
                  <a:off x="957058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4" name="Vrije vorm: vorm 9623">
                  <a:extLst>
                    <a:ext uri="{FF2B5EF4-FFF2-40B4-BE49-F238E27FC236}">
                      <a16:creationId xmlns:a16="http://schemas.microsoft.com/office/drawing/2014/main" id="{389A83A3-F0FD-43D8-82E5-54481FE7DF15}"/>
                    </a:ext>
                  </a:extLst>
                </p:cNvPr>
                <p:cNvSpPr/>
                <p:nvPr/>
              </p:nvSpPr>
              <p:spPr>
                <a:xfrm>
                  <a:off x="962396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5" name="Vrije vorm: vorm 9624">
                  <a:extLst>
                    <a:ext uri="{FF2B5EF4-FFF2-40B4-BE49-F238E27FC236}">
                      <a16:creationId xmlns:a16="http://schemas.microsoft.com/office/drawing/2014/main" id="{63D3F9E4-E1B6-8B67-BD8D-D9C0F1891493}"/>
                    </a:ext>
                  </a:extLst>
                </p:cNvPr>
                <p:cNvSpPr/>
                <p:nvPr/>
              </p:nvSpPr>
              <p:spPr>
                <a:xfrm>
                  <a:off x="967735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6" name="Vrije vorm: vorm 9625">
                  <a:extLst>
                    <a:ext uri="{FF2B5EF4-FFF2-40B4-BE49-F238E27FC236}">
                      <a16:creationId xmlns:a16="http://schemas.microsoft.com/office/drawing/2014/main" id="{445B87D3-10BA-663D-797A-BAD29F68756C}"/>
                    </a:ext>
                  </a:extLst>
                </p:cNvPr>
                <p:cNvSpPr/>
                <p:nvPr/>
              </p:nvSpPr>
              <p:spPr>
                <a:xfrm>
                  <a:off x="973092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7" name="Vrije vorm: vorm 9626">
                  <a:extLst>
                    <a:ext uri="{FF2B5EF4-FFF2-40B4-BE49-F238E27FC236}">
                      <a16:creationId xmlns:a16="http://schemas.microsoft.com/office/drawing/2014/main" id="{DBE46088-8CF7-44E7-A2CA-35B41C2FB1F1}"/>
                    </a:ext>
                  </a:extLst>
                </p:cNvPr>
                <p:cNvSpPr/>
                <p:nvPr/>
              </p:nvSpPr>
              <p:spPr>
                <a:xfrm>
                  <a:off x="978431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8" name="Vrije vorm: vorm 9627">
                  <a:extLst>
                    <a:ext uri="{FF2B5EF4-FFF2-40B4-BE49-F238E27FC236}">
                      <a16:creationId xmlns:a16="http://schemas.microsoft.com/office/drawing/2014/main" id="{9B69A264-FA98-DC3B-4FD2-163FEC381F22}"/>
                    </a:ext>
                  </a:extLst>
                </p:cNvPr>
                <p:cNvSpPr/>
                <p:nvPr/>
              </p:nvSpPr>
              <p:spPr>
                <a:xfrm>
                  <a:off x="9837703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29" name="Vrije vorm: vorm 9628">
                  <a:extLst>
                    <a:ext uri="{FF2B5EF4-FFF2-40B4-BE49-F238E27FC236}">
                      <a16:creationId xmlns:a16="http://schemas.microsoft.com/office/drawing/2014/main" id="{3F7175EB-12E1-6E43-C9D5-026370F0C96E}"/>
                    </a:ext>
                  </a:extLst>
                </p:cNvPr>
                <p:cNvSpPr/>
                <p:nvPr/>
              </p:nvSpPr>
              <p:spPr>
                <a:xfrm>
                  <a:off x="989109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0" name="Vrije vorm: vorm 9629">
                  <a:extLst>
                    <a:ext uri="{FF2B5EF4-FFF2-40B4-BE49-F238E27FC236}">
                      <a16:creationId xmlns:a16="http://schemas.microsoft.com/office/drawing/2014/main" id="{1FCF4A35-3A9B-DC7F-7FB0-3B498BE0B911}"/>
                    </a:ext>
                  </a:extLst>
                </p:cNvPr>
                <p:cNvSpPr/>
                <p:nvPr/>
              </p:nvSpPr>
              <p:spPr>
                <a:xfrm>
                  <a:off x="994448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1" name="Vrije vorm: vorm 9630">
                  <a:extLst>
                    <a:ext uri="{FF2B5EF4-FFF2-40B4-BE49-F238E27FC236}">
                      <a16:creationId xmlns:a16="http://schemas.microsoft.com/office/drawing/2014/main" id="{549A6C72-7AC2-5B0C-16B2-2CFEE1CA1A44}"/>
                    </a:ext>
                  </a:extLst>
                </p:cNvPr>
                <p:cNvSpPr/>
                <p:nvPr/>
              </p:nvSpPr>
              <p:spPr>
                <a:xfrm>
                  <a:off x="999787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9632" name="Graphic 5">
                <a:extLst>
                  <a:ext uri="{FF2B5EF4-FFF2-40B4-BE49-F238E27FC236}">
                    <a16:creationId xmlns:a16="http://schemas.microsoft.com/office/drawing/2014/main" id="{2A397CF6-92D3-E6CF-0E77-D039693314F1}"/>
                  </a:ext>
                </a:extLst>
              </p:cNvPr>
              <p:cNvGrpSpPr/>
              <p:nvPr/>
            </p:nvGrpSpPr>
            <p:grpSpPr>
              <a:xfrm>
                <a:off x="6899882" y="4890436"/>
                <a:ext cx="3133462" cy="35474"/>
                <a:chOff x="6899882" y="4890436"/>
                <a:chExt cx="3133462" cy="35474"/>
              </a:xfrm>
              <a:solidFill>
                <a:srgbClr val="A3A3B5"/>
              </a:solidFill>
            </p:grpSpPr>
            <p:sp>
              <p:nvSpPr>
                <p:cNvPr id="9633" name="Vrije vorm: vorm 9632">
                  <a:extLst>
                    <a:ext uri="{FF2B5EF4-FFF2-40B4-BE49-F238E27FC236}">
                      <a16:creationId xmlns:a16="http://schemas.microsoft.com/office/drawing/2014/main" id="{636137C6-F779-7754-F1F3-0710456B3903}"/>
                    </a:ext>
                  </a:extLst>
                </p:cNvPr>
                <p:cNvSpPr/>
                <p:nvPr/>
              </p:nvSpPr>
              <p:spPr>
                <a:xfrm>
                  <a:off x="689988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4" name="Vrije vorm: vorm 9633">
                  <a:extLst>
                    <a:ext uri="{FF2B5EF4-FFF2-40B4-BE49-F238E27FC236}">
                      <a16:creationId xmlns:a16="http://schemas.microsoft.com/office/drawing/2014/main" id="{640109F5-E865-0C0C-1BD3-D6B63894FC1B}"/>
                    </a:ext>
                  </a:extLst>
                </p:cNvPr>
                <p:cNvSpPr/>
                <p:nvPr/>
              </p:nvSpPr>
              <p:spPr>
                <a:xfrm>
                  <a:off x="695327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5" name="Vrije vorm: vorm 9634">
                  <a:extLst>
                    <a:ext uri="{FF2B5EF4-FFF2-40B4-BE49-F238E27FC236}">
                      <a16:creationId xmlns:a16="http://schemas.microsoft.com/office/drawing/2014/main" id="{9C405033-7861-086E-6E92-F884A154AAD5}"/>
                    </a:ext>
                  </a:extLst>
                </p:cNvPr>
                <p:cNvSpPr/>
                <p:nvPr/>
              </p:nvSpPr>
              <p:spPr>
                <a:xfrm>
                  <a:off x="700666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6" name="Vrije vorm: vorm 9635">
                  <a:extLst>
                    <a:ext uri="{FF2B5EF4-FFF2-40B4-BE49-F238E27FC236}">
                      <a16:creationId xmlns:a16="http://schemas.microsoft.com/office/drawing/2014/main" id="{FC2C132E-1A1E-741B-71B3-BFAD0D16DA2B}"/>
                    </a:ext>
                  </a:extLst>
                </p:cNvPr>
                <p:cNvSpPr/>
                <p:nvPr/>
              </p:nvSpPr>
              <p:spPr>
                <a:xfrm>
                  <a:off x="706005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7" name="Vrije vorm: vorm 9636">
                  <a:extLst>
                    <a:ext uri="{FF2B5EF4-FFF2-40B4-BE49-F238E27FC236}">
                      <a16:creationId xmlns:a16="http://schemas.microsoft.com/office/drawing/2014/main" id="{BF377B00-46D3-A9F5-021E-8349692B2903}"/>
                    </a:ext>
                  </a:extLst>
                </p:cNvPr>
                <p:cNvSpPr/>
                <p:nvPr/>
              </p:nvSpPr>
              <p:spPr>
                <a:xfrm>
                  <a:off x="711343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8" name="Vrije vorm: vorm 9637">
                  <a:extLst>
                    <a:ext uri="{FF2B5EF4-FFF2-40B4-BE49-F238E27FC236}">
                      <a16:creationId xmlns:a16="http://schemas.microsoft.com/office/drawing/2014/main" id="{E7FA08F6-7F86-F6FF-FC45-46A24330A3C8}"/>
                    </a:ext>
                  </a:extLst>
                </p:cNvPr>
                <p:cNvSpPr/>
                <p:nvPr/>
              </p:nvSpPr>
              <p:spPr>
                <a:xfrm>
                  <a:off x="716700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39" name="Vrije vorm: vorm 9638">
                  <a:extLst>
                    <a:ext uri="{FF2B5EF4-FFF2-40B4-BE49-F238E27FC236}">
                      <a16:creationId xmlns:a16="http://schemas.microsoft.com/office/drawing/2014/main" id="{46FC29EE-AA64-AB0A-ED40-E6B29DC6D0F3}"/>
                    </a:ext>
                  </a:extLst>
                </p:cNvPr>
                <p:cNvSpPr/>
                <p:nvPr/>
              </p:nvSpPr>
              <p:spPr>
                <a:xfrm>
                  <a:off x="722039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0" name="Vrije vorm: vorm 9639">
                  <a:extLst>
                    <a:ext uri="{FF2B5EF4-FFF2-40B4-BE49-F238E27FC236}">
                      <a16:creationId xmlns:a16="http://schemas.microsoft.com/office/drawing/2014/main" id="{91CB0957-6CF1-8C65-882A-B74263FD0D9B}"/>
                    </a:ext>
                  </a:extLst>
                </p:cNvPr>
                <p:cNvSpPr/>
                <p:nvPr/>
              </p:nvSpPr>
              <p:spPr>
                <a:xfrm>
                  <a:off x="727378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1" name="Vrije vorm: vorm 9640">
                  <a:extLst>
                    <a:ext uri="{FF2B5EF4-FFF2-40B4-BE49-F238E27FC236}">
                      <a16:creationId xmlns:a16="http://schemas.microsoft.com/office/drawing/2014/main" id="{A4EE2A47-5761-833B-2DA6-D9E4DDE8C7BC}"/>
                    </a:ext>
                  </a:extLst>
                </p:cNvPr>
                <p:cNvSpPr/>
                <p:nvPr/>
              </p:nvSpPr>
              <p:spPr>
                <a:xfrm>
                  <a:off x="732717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2" name="Vrije vorm: vorm 9641">
                  <a:extLst>
                    <a:ext uri="{FF2B5EF4-FFF2-40B4-BE49-F238E27FC236}">
                      <a16:creationId xmlns:a16="http://schemas.microsoft.com/office/drawing/2014/main" id="{569855E8-620F-C54C-FD60-FC9693F7A47E}"/>
                    </a:ext>
                  </a:extLst>
                </p:cNvPr>
                <p:cNvSpPr/>
                <p:nvPr/>
              </p:nvSpPr>
              <p:spPr>
                <a:xfrm>
                  <a:off x="738056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3" name="Vrije vorm: vorm 9642">
                  <a:extLst>
                    <a:ext uri="{FF2B5EF4-FFF2-40B4-BE49-F238E27FC236}">
                      <a16:creationId xmlns:a16="http://schemas.microsoft.com/office/drawing/2014/main" id="{82553D9E-20D9-370F-8797-887447AB2FF1}"/>
                    </a:ext>
                  </a:extLst>
                </p:cNvPr>
                <p:cNvSpPr/>
                <p:nvPr/>
              </p:nvSpPr>
              <p:spPr>
                <a:xfrm>
                  <a:off x="743395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4" name="Vrije vorm: vorm 9643">
                  <a:extLst>
                    <a:ext uri="{FF2B5EF4-FFF2-40B4-BE49-F238E27FC236}">
                      <a16:creationId xmlns:a16="http://schemas.microsoft.com/office/drawing/2014/main" id="{BF0AFC49-9A1B-F446-F0A0-92D7BC92D82D}"/>
                    </a:ext>
                  </a:extLst>
                </p:cNvPr>
                <p:cNvSpPr/>
                <p:nvPr/>
              </p:nvSpPr>
              <p:spPr>
                <a:xfrm>
                  <a:off x="748751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5" name="Vrije vorm: vorm 9644">
                  <a:extLst>
                    <a:ext uri="{FF2B5EF4-FFF2-40B4-BE49-F238E27FC236}">
                      <a16:creationId xmlns:a16="http://schemas.microsoft.com/office/drawing/2014/main" id="{0C9FEF3A-069D-7CA2-B487-2A3219649F7A}"/>
                    </a:ext>
                  </a:extLst>
                </p:cNvPr>
                <p:cNvSpPr/>
                <p:nvPr/>
              </p:nvSpPr>
              <p:spPr>
                <a:xfrm>
                  <a:off x="754090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6" name="Vrije vorm: vorm 9645">
                  <a:extLst>
                    <a:ext uri="{FF2B5EF4-FFF2-40B4-BE49-F238E27FC236}">
                      <a16:creationId xmlns:a16="http://schemas.microsoft.com/office/drawing/2014/main" id="{AB27533D-564F-C510-C492-3AB7ECF4CDFA}"/>
                    </a:ext>
                  </a:extLst>
                </p:cNvPr>
                <p:cNvSpPr/>
                <p:nvPr/>
              </p:nvSpPr>
              <p:spPr>
                <a:xfrm>
                  <a:off x="759429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7" name="Vrije vorm: vorm 9646">
                  <a:extLst>
                    <a:ext uri="{FF2B5EF4-FFF2-40B4-BE49-F238E27FC236}">
                      <a16:creationId xmlns:a16="http://schemas.microsoft.com/office/drawing/2014/main" id="{38A2FB5B-F1BA-AE53-7FEF-8865DCE51B32}"/>
                    </a:ext>
                  </a:extLst>
                </p:cNvPr>
                <p:cNvSpPr/>
                <p:nvPr/>
              </p:nvSpPr>
              <p:spPr>
                <a:xfrm>
                  <a:off x="764768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8" name="Vrije vorm: vorm 9647">
                  <a:extLst>
                    <a:ext uri="{FF2B5EF4-FFF2-40B4-BE49-F238E27FC236}">
                      <a16:creationId xmlns:a16="http://schemas.microsoft.com/office/drawing/2014/main" id="{18DC3A8D-2D0F-9DA0-4736-74BA4BA39A83}"/>
                    </a:ext>
                  </a:extLst>
                </p:cNvPr>
                <p:cNvSpPr/>
                <p:nvPr/>
              </p:nvSpPr>
              <p:spPr>
                <a:xfrm>
                  <a:off x="770107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49" name="Vrije vorm: vorm 9648">
                  <a:extLst>
                    <a:ext uri="{FF2B5EF4-FFF2-40B4-BE49-F238E27FC236}">
                      <a16:creationId xmlns:a16="http://schemas.microsoft.com/office/drawing/2014/main" id="{C04CCD6C-CC32-0576-1F39-6DFC80B9D871}"/>
                    </a:ext>
                  </a:extLst>
                </p:cNvPr>
                <p:cNvSpPr/>
                <p:nvPr/>
              </p:nvSpPr>
              <p:spPr>
                <a:xfrm>
                  <a:off x="775446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0" name="Vrije vorm: vorm 9649">
                  <a:extLst>
                    <a:ext uri="{FF2B5EF4-FFF2-40B4-BE49-F238E27FC236}">
                      <a16:creationId xmlns:a16="http://schemas.microsoft.com/office/drawing/2014/main" id="{16BF2BEE-8A6E-26F2-321A-4C2266383117}"/>
                    </a:ext>
                  </a:extLst>
                </p:cNvPr>
                <p:cNvSpPr/>
                <p:nvPr/>
              </p:nvSpPr>
              <p:spPr>
                <a:xfrm>
                  <a:off x="780803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1" name="Vrije vorm: vorm 9650">
                  <a:extLst>
                    <a:ext uri="{FF2B5EF4-FFF2-40B4-BE49-F238E27FC236}">
                      <a16:creationId xmlns:a16="http://schemas.microsoft.com/office/drawing/2014/main" id="{DDE0CAB2-D66D-22CA-BAEA-BDD82C1057E7}"/>
                    </a:ext>
                  </a:extLst>
                </p:cNvPr>
                <p:cNvSpPr/>
                <p:nvPr/>
              </p:nvSpPr>
              <p:spPr>
                <a:xfrm>
                  <a:off x="786124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2" name="Vrije vorm: vorm 9651">
                  <a:extLst>
                    <a:ext uri="{FF2B5EF4-FFF2-40B4-BE49-F238E27FC236}">
                      <a16:creationId xmlns:a16="http://schemas.microsoft.com/office/drawing/2014/main" id="{AFF0B78D-14E5-0B4C-379E-3CD9BDF58302}"/>
                    </a:ext>
                  </a:extLst>
                </p:cNvPr>
                <p:cNvSpPr/>
                <p:nvPr/>
              </p:nvSpPr>
              <p:spPr>
                <a:xfrm>
                  <a:off x="791480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3" name="Vrije vorm: vorm 9652">
                  <a:extLst>
                    <a:ext uri="{FF2B5EF4-FFF2-40B4-BE49-F238E27FC236}">
                      <a16:creationId xmlns:a16="http://schemas.microsoft.com/office/drawing/2014/main" id="{57051C1B-D211-DDE7-70E6-3A99574C0A7C}"/>
                    </a:ext>
                  </a:extLst>
                </p:cNvPr>
                <p:cNvSpPr/>
                <p:nvPr/>
              </p:nvSpPr>
              <p:spPr>
                <a:xfrm>
                  <a:off x="796819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4" name="Vrije vorm: vorm 9653">
                  <a:extLst>
                    <a:ext uri="{FF2B5EF4-FFF2-40B4-BE49-F238E27FC236}">
                      <a16:creationId xmlns:a16="http://schemas.microsoft.com/office/drawing/2014/main" id="{1DC66346-6DC1-2BD0-0614-C5314D5C69A9}"/>
                    </a:ext>
                  </a:extLst>
                </p:cNvPr>
                <p:cNvSpPr/>
                <p:nvPr/>
              </p:nvSpPr>
              <p:spPr>
                <a:xfrm>
                  <a:off x="802158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5" name="Vrije vorm: vorm 9654">
                  <a:extLst>
                    <a:ext uri="{FF2B5EF4-FFF2-40B4-BE49-F238E27FC236}">
                      <a16:creationId xmlns:a16="http://schemas.microsoft.com/office/drawing/2014/main" id="{3F58CCFA-1C47-5278-4E3D-E7A1192A8769}"/>
                    </a:ext>
                  </a:extLst>
                </p:cNvPr>
                <p:cNvSpPr/>
                <p:nvPr/>
              </p:nvSpPr>
              <p:spPr>
                <a:xfrm>
                  <a:off x="807497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6" name="Vrije vorm: vorm 9655">
                  <a:extLst>
                    <a:ext uri="{FF2B5EF4-FFF2-40B4-BE49-F238E27FC236}">
                      <a16:creationId xmlns:a16="http://schemas.microsoft.com/office/drawing/2014/main" id="{919B4D8C-A51B-C9F6-212B-F7C6BF26A76D}"/>
                    </a:ext>
                  </a:extLst>
                </p:cNvPr>
                <p:cNvSpPr/>
                <p:nvPr/>
              </p:nvSpPr>
              <p:spPr>
                <a:xfrm>
                  <a:off x="812836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7" name="Vrije vorm: vorm 9656">
                  <a:extLst>
                    <a:ext uri="{FF2B5EF4-FFF2-40B4-BE49-F238E27FC236}">
                      <a16:creationId xmlns:a16="http://schemas.microsoft.com/office/drawing/2014/main" id="{973C2B21-2B73-D034-58BD-7760E0089744}"/>
                    </a:ext>
                  </a:extLst>
                </p:cNvPr>
                <p:cNvSpPr/>
                <p:nvPr/>
              </p:nvSpPr>
              <p:spPr>
                <a:xfrm>
                  <a:off x="818175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8" name="Vrije vorm: vorm 9657">
                  <a:extLst>
                    <a:ext uri="{FF2B5EF4-FFF2-40B4-BE49-F238E27FC236}">
                      <a16:creationId xmlns:a16="http://schemas.microsoft.com/office/drawing/2014/main" id="{4B2CBC0C-1D28-90B7-FDBB-30471AF48DD2}"/>
                    </a:ext>
                  </a:extLst>
                </p:cNvPr>
                <p:cNvSpPr/>
                <p:nvPr/>
              </p:nvSpPr>
              <p:spPr>
                <a:xfrm>
                  <a:off x="823514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59" name="Vrije vorm: vorm 9658">
                  <a:extLst>
                    <a:ext uri="{FF2B5EF4-FFF2-40B4-BE49-F238E27FC236}">
                      <a16:creationId xmlns:a16="http://schemas.microsoft.com/office/drawing/2014/main" id="{38B1FEBF-8E85-F44E-1F41-D412C0C2BE16}"/>
                    </a:ext>
                  </a:extLst>
                </p:cNvPr>
                <p:cNvSpPr/>
                <p:nvPr/>
              </p:nvSpPr>
              <p:spPr>
                <a:xfrm>
                  <a:off x="828870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0" name="Vrije vorm: vorm 9659">
                  <a:extLst>
                    <a:ext uri="{FF2B5EF4-FFF2-40B4-BE49-F238E27FC236}">
                      <a16:creationId xmlns:a16="http://schemas.microsoft.com/office/drawing/2014/main" id="{DC168B23-8905-2F71-21BF-98F7298B9D99}"/>
                    </a:ext>
                  </a:extLst>
                </p:cNvPr>
                <p:cNvSpPr/>
                <p:nvPr/>
              </p:nvSpPr>
              <p:spPr>
                <a:xfrm>
                  <a:off x="8342098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1" name="Vrije vorm: vorm 9660">
                  <a:extLst>
                    <a:ext uri="{FF2B5EF4-FFF2-40B4-BE49-F238E27FC236}">
                      <a16:creationId xmlns:a16="http://schemas.microsoft.com/office/drawing/2014/main" id="{D8D1B7AA-5C97-F401-3BDD-3EEB8C0B207D}"/>
                    </a:ext>
                  </a:extLst>
                </p:cNvPr>
                <p:cNvSpPr/>
                <p:nvPr/>
              </p:nvSpPr>
              <p:spPr>
                <a:xfrm>
                  <a:off x="839548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2" name="Vrije vorm: vorm 9661">
                  <a:extLst>
                    <a:ext uri="{FF2B5EF4-FFF2-40B4-BE49-F238E27FC236}">
                      <a16:creationId xmlns:a16="http://schemas.microsoft.com/office/drawing/2014/main" id="{FBEE241A-D529-62CB-5D60-F19709D1481E}"/>
                    </a:ext>
                  </a:extLst>
                </p:cNvPr>
                <p:cNvSpPr/>
                <p:nvPr/>
              </p:nvSpPr>
              <p:spPr>
                <a:xfrm>
                  <a:off x="844887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3" name="Vrije vorm: vorm 9662">
                  <a:extLst>
                    <a:ext uri="{FF2B5EF4-FFF2-40B4-BE49-F238E27FC236}">
                      <a16:creationId xmlns:a16="http://schemas.microsoft.com/office/drawing/2014/main" id="{88490CE6-D4B1-44FC-399A-D18CF5AEC105}"/>
                    </a:ext>
                  </a:extLst>
                </p:cNvPr>
                <p:cNvSpPr/>
                <p:nvPr/>
              </p:nvSpPr>
              <p:spPr>
                <a:xfrm>
                  <a:off x="850226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4" name="Vrije vorm: vorm 9663">
                  <a:extLst>
                    <a:ext uri="{FF2B5EF4-FFF2-40B4-BE49-F238E27FC236}">
                      <a16:creationId xmlns:a16="http://schemas.microsoft.com/office/drawing/2014/main" id="{8867544C-E816-1375-D006-CC85F763CF2B}"/>
                    </a:ext>
                  </a:extLst>
                </p:cNvPr>
                <p:cNvSpPr/>
                <p:nvPr/>
              </p:nvSpPr>
              <p:spPr>
                <a:xfrm>
                  <a:off x="855565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5" name="Vrije vorm: vorm 9664">
                  <a:extLst>
                    <a:ext uri="{FF2B5EF4-FFF2-40B4-BE49-F238E27FC236}">
                      <a16:creationId xmlns:a16="http://schemas.microsoft.com/office/drawing/2014/main" id="{3ADA62C5-5EC5-91E9-C3A9-A92098E4BD5F}"/>
                    </a:ext>
                  </a:extLst>
                </p:cNvPr>
                <p:cNvSpPr/>
                <p:nvPr/>
              </p:nvSpPr>
              <p:spPr>
                <a:xfrm>
                  <a:off x="860904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6" name="Vrije vorm: vorm 9665">
                  <a:extLst>
                    <a:ext uri="{FF2B5EF4-FFF2-40B4-BE49-F238E27FC236}">
                      <a16:creationId xmlns:a16="http://schemas.microsoft.com/office/drawing/2014/main" id="{967F6D8C-DED8-5E7D-A12D-8FFA1755D9D9}"/>
                    </a:ext>
                  </a:extLst>
                </p:cNvPr>
                <p:cNvSpPr/>
                <p:nvPr/>
              </p:nvSpPr>
              <p:spPr>
                <a:xfrm>
                  <a:off x="866261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7" name="Vrije vorm: vorm 9666">
                  <a:extLst>
                    <a:ext uri="{FF2B5EF4-FFF2-40B4-BE49-F238E27FC236}">
                      <a16:creationId xmlns:a16="http://schemas.microsoft.com/office/drawing/2014/main" id="{73E0C08C-9FEA-3318-F86D-88F780EBCDB7}"/>
                    </a:ext>
                  </a:extLst>
                </p:cNvPr>
                <p:cNvSpPr/>
                <p:nvPr/>
              </p:nvSpPr>
              <p:spPr>
                <a:xfrm>
                  <a:off x="871599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8" name="Vrije vorm: vorm 9667">
                  <a:extLst>
                    <a:ext uri="{FF2B5EF4-FFF2-40B4-BE49-F238E27FC236}">
                      <a16:creationId xmlns:a16="http://schemas.microsoft.com/office/drawing/2014/main" id="{A54EC1CC-814C-C68F-380A-4684B4D45086}"/>
                    </a:ext>
                  </a:extLst>
                </p:cNvPr>
                <p:cNvSpPr/>
                <p:nvPr/>
              </p:nvSpPr>
              <p:spPr>
                <a:xfrm>
                  <a:off x="876938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69" name="Vrije vorm: vorm 9668">
                  <a:extLst>
                    <a:ext uri="{FF2B5EF4-FFF2-40B4-BE49-F238E27FC236}">
                      <a16:creationId xmlns:a16="http://schemas.microsoft.com/office/drawing/2014/main" id="{BA1CE6BE-C8BD-EAE3-FDB4-C5A82A4DC1A7}"/>
                    </a:ext>
                  </a:extLst>
                </p:cNvPr>
                <p:cNvSpPr/>
                <p:nvPr/>
              </p:nvSpPr>
              <p:spPr>
                <a:xfrm>
                  <a:off x="882277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0" name="Vrije vorm: vorm 9669">
                  <a:extLst>
                    <a:ext uri="{FF2B5EF4-FFF2-40B4-BE49-F238E27FC236}">
                      <a16:creationId xmlns:a16="http://schemas.microsoft.com/office/drawing/2014/main" id="{AF63BD68-A256-D90B-A8AE-C90836898F27}"/>
                    </a:ext>
                  </a:extLst>
                </p:cNvPr>
                <p:cNvSpPr/>
                <p:nvPr/>
              </p:nvSpPr>
              <p:spPr>
                <a:xfrm>
                  <a:off x="887616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1" name="Vrije vorm: vorm 9670">
                  <a:extLst>
                    <a:ext uri="{FF2B5EF4-FFF2-40B4-BE49-F238E27FC236}">
                      <a16:creationId xmlns:a16="http://schemas.microsoft.com/office/drawing/2014/main" id="{EEC64CCC-CEC8-8004-375B-5308B9578EE5}"/>
                    </a:ext>
                  </a:extLst>
                </p:cNvPr>
                <p:cNvSpPr/>
                <p:nvPr/>
              </p:nvSpPr>
              <p:spPr>
                <a:xfrm>
                  <a:off x="892955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2" name="Vrije vorm: vorm 9671">
                  <a:extLst>
                    <a:ext uri="{FF2B5EF4-FFF2-40B4-BE49-F238E27FC236}">
                      <a16:creationId xmlns:a16="http://schemas.microsoft.com/office/drawing/2014/main" id="{1A0EF43B-A1FE-3B86-0FAC-5E546F3D36A9}"/>
                    </a:ext>
                  </a:extLst>
                </p:cNvPr>
                <p:cNvSpPr/>
                <p:nvPr/>
              </p:nvSpPr>
              <p:spPr>
                <a:xfrm>
                  <a:off x="898312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3" name="Vrije vorm: vorm 9672">
                  <a:extLst>
                    <a:ext uri="{FF2B5EF4-FFF2-40B4-BE49-F238E27FC236}">
                      <a16:creationId xmlns:a16="http://schemas.microsoft.com/office/drawing/2014/main" id="{B1BA1F8D-A99C-132A-149F-14FE1E4B2106}"/>
                    </a:ext>
                  </a:extLst>
                </p:cNvPr>
                <p:cNvSpPr/>
                <p:nvPr/>
              </p:nvSpPr>
              <p:spPr>
                <a:xfrm>
                  <a:off x="903651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4" name="Vrije vorm: vorm 9673">
                  <a:extLst>
                    <a:ext uri="{FF2B5EF4-FFF2-40B4-BE49-F238E27FC236}">
                      <a16:creationId xmlns:a16="http://schemas.microsoft.com/office/drawing/2014/main" id="{7072C7BD-7702-957D-8719-54EADE73029C}"/>
                    </a:ext>
                  </a:extLst>
                </p:cNvPr>
                <p:cNvSpPr/>
                <p:nvPr/>
              </p:nvSpPr>
              <p:spPr>
                <a:xfrm>
                  <a:off x="908990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5" name="Vrije vorm: vorm 9674">
                  <a:extLst>
                    <a:ext uri="{FF2B5EF4-FFF2-40B4-BE49-F238E27FC236}">
                      <a16:creationId xmlns:a16="http://schemas.microsoft.com/office/drawing/2014/main" id="{6758F027-82BD-3C57-B36D-326C9B1434EC}"/>
                    </a:ext>
                  </a:extLst>
                </p:cNvPr>
                <p:cNvSpPr/>
                <p:nvPr/>
              </p:nvSpPr>
              <p:spPr>
                <a:xfrm>
                  <a:off x="914329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6" name="Vrije vorm: vorm 9675">
                  <a:extLst>
                    <a:ext uri="{FF2B5EF4-FFF2-40B4-BE49-F238E27FC236}">
                      <a16:creationId xmlns:a16="http://schemas.microsoft.com/office/drawing/2014/main" id="{C720311C-D238-8A8C-6B15-2F4202A4CEF5}"/>
                    </a:ext>
                  </a:extLst>
                </p:cNvPr>
                <p:cNvSpPr/>
                <p:nvPr/>
              </p:nvSpPr>
              <p:spPr>
                <a:xfrm>
                  <a:off x="9196679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7" name="Vrije vorm: vorm 9676">
                  <a:extLst>
                    <a:ext uri="{FF2B5EF4-FFF2-40B4-BE49-F238E27FC236}">
                      <a16:creationId xmlns:a16="http://schemas.microsoft.com/office/drawing/2014/main" id="{524D0BA0-C16E-1C06-3EE4-FD826242C434}"/>
                    </a:ext>
                  </a:extLst>
                </p:cNvPr>
                <p:cNvSpPr/>
                <p:nvPr/>
              </p:nvSpPr>
              <p:spPr>
                <a:xfrm>
                  <a:off x="925006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8" name="Vrije vorm: vorm 9677">
                  <a:extLst>
                    <a:ext uri="{FF2B5EF4-FFF2-40B4-BE49-F238E27FC236}">
                      <a16:creationId xmlns:a16="http://schemas.microsoft.com/office/drawing/2014/main" id="{38FFD97D-FA17-B395-EDA1-AE9F93BA5089}"/>
                    </a:ext>
                  </a:extLst>
                </p:cNvPr>
                <p:cNvSpPr/>
                <p:nvPr/>
              </p:nvSpPr>
              <p:spPr>
                <a:xfrm>
                  <a:off x="930345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79" name="Vrije vorm: vorm 9678">
                  <a:extLst>
                    <a:ext uri="{FF2B5EF4-FFF2-40B4-BE49-F238E27FC236}">
                      <a16:creationId xmlns:a16="http://schemas.microsoft.com/office/drawing/2014/main" id="{3EC4991B-6A99-5392-41AD-AA1BDF040E0D}"/>
                    </a:ext>
                  </a:extLst>
                </p:cNvPr>
                <p:cNvSpPr/>
                <p:nvPr/>
              </p:nvSpPr>
              <p:spPr>
                <a:xfrm>
                  <a:off x="935702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0" name="Vrije vorm: vorm 9679">
                  <a:extLst>
                    <a:ext uri="{FF2B5EF4-FFF2-40B4-BE49-F238E27FC236}">
                      <a16:creationId xmlns:a16="http://schemas.microsoft.com/office/drawing/2014/main" id="{B5DF4E6B-3967-E12A-4236-D30C5573A5A7}"/>
                    </a:ext>
                  </a:extLst>
                </p:cNvPr>
                <p:cNvSpPr/>
                <p:nvPr/>
              </p:nvSpPr>
              <p:spPr>
                <a:xfrm>
                  <a:off x="941041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1" name="Vrije vorm: vorm 9680">
                  <a:extLst>
                    <a:ext uri="{FF2B5EF4-FFF2-40B4-BE49-F238E27FC236}">
                      <a16:creationId xmlns:a16="http://schemas.microsoft.com/office/drawing/2014/main" id="{5C530F30-5150-C626-7CFA-0DB5E4B0BA42}"/>
                    </a:ext>
                  </a:extLst>
                </p:cNvPr>
                <p:cNvSpPr/>
                <p:nvPr/>
              </p:nvSpPr>
              <p:spPr>
                <a:xfrm>
                  <a:off x="946380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2" name="Vrije vorm: vorm 9681">
                  <a:extLst>
                    <a:ext uri="{FF2B5EF4-FFF2-40B4-BE49-F238E27FC236}">
                      <a16:creationId xmlns:a16="http://schemas.microsoft.com/office/drawing/2014/main" id="{9AA9AB12-A627-C24D-A88C-77C761BE8270}"/>
                    </a:ext>
                  </a:extLst>
                </p:cNvPr>
                <p:cNvSpPr/>
                <p:nvPr/>
              </p:nvSpPr>
              <p:spPr>
                <a:xfrm>
                  <a:off x="951719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3" name="Vrije vorm: vorm 9682">
                  <a:extLst>
                    <a:ext uri="{FF2B5EF4-FFF2-40B4-BE49-F238E27FC236}">
                      <a16:creationId xmlns:a16="http://schemas.microsoft.com/office/drawing/2014/main" id="{17409FA4-DDC3-F8A3-D095-2B7400C62EC9}"/>
                    </a:ext>
                  </a:extLst>
                </p:cNvPr>
                <p:cNvSpPr/>
                <p:nvPr/>
              </p:nvSpPr>
              <p:spPr>
                <a:xfrm>
                  <a:off x="957058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4" name="Vrije vorm: vorm 9683">
                  <a:extLst>
                    <a:ext uri="{FF2B5EF4-FFF2-40B4-BE49-F238E27FC236}">
                      <a16:creationId xmlns:a16="http://schemas.microsoft.com/office/drawing/2014/main" id="{423AF0C1-09FC-19EF-F653-F7638D48E21E}"/>
                    </a:ext>
                  </a:extLst>
                </p:cNvPr>
                <p:cNvSpPr/>
                <p:nvPr/>
              </p:nvSpPr>
              <p:spPr>
                <a:xfrm>
                  <a:off x="962396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5" name="Vrije vorm: vorm 9684">
                  <a:extLst>
                    <a:ext uri="{FF2B5EF4-FFF2-40B4-BE49-F238E27FC236}">
                      <a16:creationId xmlns:a16="http://schemas.microsoft.com/office/drawing/2014/main" id="{2675ADD3-E942-8A1A-031C-BD22A176FB63}"/>
                    </a:ext>
                  </a:extLst>
                </p:cNvPr>
                <p:cNvSpPr/>
                <p:nvPr/>
              </p:nvSpPr>
              <p:spPr>
                <a:xfrm>
                  <a:off x="967735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6" name="Vrije vorm: vorm 9685">
                  <a:extLst>
                    <a:ext uri="{FF2B5EF4-FFF2-40B4-BE49-F238E27FC236}">
                      <a16:creationId xmlns:a16="http://schemas.microsoft.com/office/drawing/2014/main" id="{9290CAAD-CB3A-8271-4CD6-9C9A18997FAF}"/>
                    </a:ext>
                  </a:extLst>
                </p:cNvPr>
                <p:cNvSpPr/>
                <p:nvPr/>
              </p:nvSpPr>
              <p:spPr>
                <a:xfrm>
                  <a:off x="973092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7" name="Vrije vorm: vorm 9686">
                  <a:extLst>
                    <a:ext uri="{FF2B5EF4-FFF2-40B4-BE49-F238E27FC236}">
                      <a16:creationId xmlns:a16="http://schemas.microsoft.com/office/drawing/2014/main" id="{48750E56-63A5-C693-8069-0ECD23785D11}"/>
                    </a:ext>
                  </a:extLst>
                </p:cNvPr>
                <p:cNvSpPr/>
                <p:nvPr/>
              </p:nvSpPr>
              <p:spPr>
                <a:xfrm>
                  <a:off x="978431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8" name="Vrije vorm: vorm 9687">
                  <a:extLst>
                    <a:ext uri="{FF2B5EF4-FFF2-40B4-BE49-F238E27FC236}">
                      <a16:creationId xmlns:a16="http://schemas.microsoft.com/office/drawing/2014/main" id="{1E72BD2A-CDCA-CF9A-4AEF-16B144F6339D}"/>
                    </a:ext>
                  </a:extLst>
                </p:cNvPr>
                <p:cNvSpPr/>
                <p:nvPr/>
              </p:nvSpPr>
              <p:spPr>
                <a:xfrm>
                  <a:off x="9837703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89" name="Vrije vorm: vorm 9688">
                  <a:extLst>
                    <a:ext uri="{FF2B5EF4-FFF2-40B4-BE49-F238E27FC236}">
                      <a16:creationId xmlns:a16="http://schemas.microsoft.com/office/drawing/2014/main" id="{93BFBA49-DF0F-E66B-94DA-2CC1E666319B}"/>
                    </a:ext>
                  </a:extLst>
                </p:cNvPr>
                <p:cNvSpPr/>
                <p:nvPr/>
              </p:nvSpPr>
              <p:spPr>
                <a:xfrm>
                  <a:off x="989109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0" name="Vrije vorm: vorm 9689">
                  <a:extLst>
                    <a:ext uri="{FF2B5EF4-FFF2-40B4-BE49-F238E27FC236}">
                      <a16:creationId xmlns:a16="http://schemas.microsoft.com/office/drawing/2014/main" id="{047519F4-2F21-C2F6-97BE-1B3861EE386E}"/>
                    </a:ext>
                  </a:extLst>
                </p:cNvPr>
                <p:cNvSpPr/>
                <p:nvPr/>
              </p:nvSpPr>
              <p:spPr>
                <a:xfrm>
                  <a:off x="994448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1" name="Vrije vorm: vorm 9690">
                  <a:extLst>
                    <a:ext uri="{FF2B5EF4-FFF2-40B4-BE49-F238E27FC236}">
                      <a16:creationId xmlns:a16="http://schemas.microsoft.com/office/drawing/2014/main" id="{6C4638D4-2734-DF9A-DA5C-4A8F837B5171}"/>
                    </a:ext>
                  </a:extLst>
                </p:cNvPr>
                <p:cNvSpPr/>
                <p:nvPr/>
              </p:nvSpPr>
              <p:spPr>
                <a:xfrm>
                  <a:off x="999787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9692" name="Graphic 5">
                <a:extLst>
                  <a:ext uri="{FF2B5EF4-FFF2-40B4-BE49-F238E27FC236}">
                    <a16:creationId xmlns:a16="http://schemas.microsoft.com/office/drawing/2014/main" id="{8883556A-D667-62AB-AD00-13C1058693D2}"/>
                  </a:ext>
                </a:extLst>
              </p:cNvPr>
              <p:cNvGrpSpPr/>
              <p:nvPr/>
            </p:nvGrpSpPr>
            <p:grpSpPr>
              <a:xfrm>
                <a:off x="8740122" y="5323935"/>
                <a:ext cx="1293577" cy="35474"/>
                <a:chOff x="8740122" y="5323935"/>
                <a:chExt cx="1293577" cy="35474"/>
              </a:xfrm>
              <a:solidFill>
                <a:srgbClr val="A3A3B5"/>
              </a:solidFill>
            </p:grpSpPr>
            <p:sp>
              <p:nvSpPr>
                <p:cNvPr id="9693" name="Vrije vorm: vorm 9692">
                  <a:extLst>
                    <a:ext uri="{FF2B5EF4-FFF2-40B4-BE49-F238E27FC236}">
                      <a16:creationId xmlns:a16="http://schemas.microsoft.com/office/drawing/2014/main" id="{07A56498-D7BD-1252-0BE0-C11F235514A0}"/>
                    </a:ext>
                  </a:extLst>
                </p:cNvPr>
                <p:cNvSpPr/>
                <p:nvPr/>
              </p:nvSpPr>
              <p:spPr>
                <a:xfrm>
                  <a:off x="874012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4" name="Vrije vorm: vorm 9693">
                  <a:extLst>
                    <a:ext uri="{FF2B5EF4-FFF2-40B4-BE49-F238E27FC236}">
                      <a16:creationId xmlns:a16="http://schemas.microsoft.com/office/drawing/2014/main" id="{618C5549-B057-FF87-6745-10EBE5EAB35A}"/>
                    </a:ext>
                  </a:extLst>
                </p:cNvPr>
                <p:cNvSpPr/>
                <p:nvPr/>
              </p:nvSpPr>
              <p:spPr>
                <a:xfrm>
                  <a:off x="879244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5" name="Vrije vorm: vorm 9694">
                  <a:extLst>
                    <a:ext uri="{FF2B5EF4-FFF2-40B4-BE49-F238E27FC236}">
                      <a16:creationId xmlns:a16="http://schemas.microsoft.com/office/drawing/2014/main" id="{DD5F6AC1-AD96-AE6F-8AE6-FAB91C47F7D3}"/>
                    </a:ext>
                  </a:extLst>
                </p:cNvPr>
                <p:cNvSpPr/>
                <p:nvPr/>
              </p:nvSpPr>
              <p:spPr>
                <a:xfrm>
                  <a:off x="884477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6" name="Vrije vorm: vorm 9695">
                  <a:extLst>
                    <a:ext uri="{FF2B5EF4-FFF2-40B4-BE49-F238E27FC236}">
                      <a16:creationId xmlns:a16="http://schemas.microsoft.com/office/drawing/2014/main" id="{D11914F1-21EF-F34A-B375-E2C9CF7ADE8B}"/>
                    </a:ext>
                  </a:extLst>
                </p:cNvPr>
                <p:cNvSpPr/>
                <p:nvPr/>
              </p:nvSpPr>
              <p:spPr>
                <a:xfrm>
                  <a:off x="889727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7" name="Vrije vorm: vorm 9696">
                  <a:extLst>
                    <a:ext uri="{FF2B5EF4-FFF2-40B4-BE49-F238E27FC236}">
                      <a16:creationId xmlns:a16="http://schemas.microsoft.com/office/drawing/2014/main" id="{68F7B327-0B2D-EDFC-0C0A-57BFA2040F49}"/>
                    </a:ext>
                  </a:extLst>
                </p:cNvPr>
                <p:cNvSpPr/>
                <p:nvPr/>
              </p:nvSpPr>
              <p:spPr>
                <a:xfrm>
                  <a:off x="894977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8" name="Vrije vorm: vorm 9697">
                  <a:extLst>
                    <a:ext uri="{FF2B5EF4-FFF2-40B4-BE49-F238E27FC236}">
                      <a16:creationId xmlns:a16="http://schemas.microsoft.com/office/drawing/2014/main" id="{B7FB97F5-DE5C-969A-46F9-69427A32AFCD}"/>
                    </a:ext>
                  </a:extLst>
                </p:cNvPr>
                <p:cNvSpPr/>
                <p:nvPr/>
              </p:nvSpPr>
              <p:spPr>
                <a:xfrm>
                  <a:off x="900227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699" name="Vrije vorm: vorm 9698">
                  <a:extLst>
                    <a:ext uri="{FF2B5EF4-FFF2-40B4-BE49-F238E27FC236}">
                      <a16:creationId xmlns:a16="http://schemas.microsoft.com/office/drawing/2014/main" id="{5DBB9F46-90DB-56C5-710C-982B8CCDD687}"/>
                    </a:ext>
                  </a:extLst>
                </p:cNvPr>
                <p:cNvSpPr/>
                <p:nvPr/>
              </p:nvSpPr>
              <p:spPr>
                <a:xfrm>
                  <a:off x="905460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0" name="Vrije vorm: vorm 9699">
                  <a:extLst>
                    <a:ext uri="{FF2B5EF4-FFF2-40B4-BE49-F238E27FC236}">
                      <a16:creationId xmlns:a16="http://schemas.microsoft.com/office/drawing/2014/main" id="{23826ED6-59B8-16D6-DE6D-AF200496E493}"/>
                    </a:ext>
                  </a:extLst>
                </p:cNvPr>
                <p:cNvSpPr/>
                <p:nvPr/>
              </p:nvSpPr>
              <p:spPr>
                <a:xfrm>
                  <a:off x="910710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1" name="Vrije vorm: vorm 9700">
                  <a:extLst>
                    <a:ext uri="{FF2B5EF4-FFF2-40B4-BE49-F238E27FC236}">
                      <a16:creationId xmlns:a16="http://schemas.microsoft.com/office/drawing/2014/main" id="{B16FB11E-E381-4C5F-26B6-68BF1F6B08EE}"/>
                    </a:ext>
                  </a:extLst>
                </p:cNvPr>
                <p:cNvSpPr/>
                <p:nvPr/>
              </p:nvSpPr>
              <p:spPr>
                <a:xfrm>
                  <a:off x="915960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2" name="Vrije vorm: vorm 9701">
                  <a:extLst>
                    <a:ext uri="{FF2B5EF4-FFF2-40B4-BE49-F238E27FC236}">
                      <a16:creationId xmlns:a16="http://schemas.microsoft.com/office/drawing/2014/main" id="{7CBB3C7F-5A78-C39F-94F2-963C01AC1DA6}"/>
                    </a:ext>
                  </a:extLst>
                </p:cNvPr>
                <p:cNvSpPr/>
                <p:nvPr/>
              </p:nvSpPr>
              <p:spPr>
                <a:xfrm>
                  <a:off x="921193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3" name="Vrije vorm: vorm 9702">
                  <a:extLst>
                    <a:ext uri="{FF2B5EF4-FFF2-40B4-BE49-F238E27FC236}">
                      <a16:creationId xmlns:a16="http://schemas.microsoft.com/office/drawing/2014/main" id="{E123F017-4D37-D0BC-9403-E761A63F2819}"/>
                    </a:ext>
                  </a:extLst>
                </p:cNvPr>
                <p:cNvSpPr/>
                <p:nvPr/>
              </p:nvSpPr>
              <p:spPr>
                <a:xfrm>
                  <a:off x="926443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4" name="Vrije vorm: vorm 9703">
                  <a:extLst>
                    <a:ext uri="{FF2B5EF4-FFF2-40B4-BE49-F238E27FC236}">
                      <a16:creationId xmlns:a16="http://schemas.microsoft.com/office/drawing/2014/main" id="{015783F3-39C2-74FB-88A3-F12C1B678933}"/>
                    </a:ext>
                  </a:extLst>
                </p:cNvPr>
                <p:cNvSpPr/>
                <p:nvPr/>
              </p:nvSpPr>
              <p:spPr>
                <a:xfrm>
                  <a:off x="931693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5" name="Vrije vorm: vorm 9704">
                  <a:extLst>
                    <a:ext uri="{FF2B5EF4-FFF2-40B4-BE49-F238E27FC236}">
                      <a16:creationId xmlns:a16="http://schemas.microsoft.com/office/drawing/2014/main" id="{9AD10C7D-AA17-E2F6-7FC6-213862910A11}"/>
                    </a:ext>
                  </a:extLst>
                </p:cNvPr>
                <p:cNvSpPr/>
                <p:nvPr/>
              </p:nvSpPr>
              <p:spPr>
                <a:xfrm>
                  <a:off x="936944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6" name="Vrije vorm: vorm 9705">
                  <a:extLst>
                    <a:ext uri="{FF2B5EF4-FFF2-40B4-BE49-F238E27FC236}">
                      <a16:creationId xmlns:a16="http://schemas.microsoft.com/office/drawing/2014/main" id="{C918DEA9-D54C-C109-31E1-66D0CD48FBD8}"/>
                    </a:ext>
                  </a:extLst>
                </p:cNvPr>
                <p:cNvSpPr/>
                <p:nvPr/>
              </p:nvSpPr>
              <p:spPr>
                <a:xfrm>
                  <a:off x="942176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7" name="Vrije vorm: vorm 9706">
                  <a:extLst>
                    <a:ext uri="{FF2B5EF4-FFF2-40B4-BE49-F238E27FC236}">
                      <a16:creationId xmlns:a16="http://schemas.microsoft.com/office/drawing/2014/main" id="{1751F16F-7657-5965-5650-8185F98F4E26}"/>
                    </a:ext>
                  </a:extLst>
                </p:cNvPr>
                <p:cNvSpPr/>
                <p:nvPr/>
              </p:nvSpPr>
              <p:spPr>
                <a:xfrm>
                  <a:off x="947426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8" name="Vrije vorm: vorm 9707">
                  <a:extLst>
                    <a:ext uri="{FF2B5EF4-FFF2-40B4-BE49-F238E27FC236}">
                      <a16:creationId xmlns:a16="http://schemas.microsoft.com/office/drawing/2014/main" id="{A2477A95-5912-16F2-FFE2-3CC02AEA3F47}"/>
                    </a:ext>
                  </a:extLst>
                </p:cNvPr>
                <p:cNvSpPr/>
                <p:nvPr/>
              </p:nvSpPr>
              <p:spPr>
                <a:xfrm>
                  <a:off x="952676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1" y="35474"/>
                        <a:pt x="0" y="27533"/>
                        <a:pt x="0" y="17737"/>
                      </a:cubicBezTo>
                      <a:cubicBezTo>
                        <a:pt x="0" y="7941"/>
                        <a:pt x="7861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09" name="Vrije vorm: vorm 9708">
                  <a:extLst>
                    <a:ext uri="{FF2B5EF4-FFF2-40B4-BE49-F238E27FC236}">
                      <a16:creationId xmlns:a16="http://schemas.microsoft.com/office/drawing/2014/main" id="{38BB2C75-B794-D16D-E00F-EDA2E7A66100}"/>
                    </a:ext>
                  </a:extLst>
                </p:cNvPr>
                <p:cNvSpPr/>
                <p:nvPr/>
              </p:nvSpPr>
              <p:spPr>
                <a:xfrm>
                  <a:off x="957909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0" name="Vrije vorm: vorm 9709">
                  <a:extLst>
                    <a:ext uri="{FF2B5EF4-FFF2-40B4-BE49-F238E27FC236}">
                      <a16:creationId xmlns:a16="http://schemas.microsoft.com/office/drawing/2014/main" id="{E9C26686-7BC2-8AE3-799F-503F42B6DF05}"/>
                    </a:ext>
                  </a:extLst>
                </p:cNvPr>
                <p:cNvSpPr/>
                <p:nvPr/>
              </p:nvSpPr>
              <p:spPr>
                <a:xfrm>
                  <a:off x="963159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1" name="Vrije vorm: vorm 9710">
                  <a:extLst>
                    <a:ext uri="{FF2B5EF4-FFF2-40B4-BE49-F238E27FC236}">
                      <a16:creationId xmlns:a16="http://schemas.microsoft.com/office/drawing/2014/main" id="{889B5991-1AE1-3237-ABBF-8700A7F40FF9}"/>
                    </a:ext>
                  </a:extLst>
                </p:cNvPr>
                <p:cNvSpPr/>
                <p:nvPr/>
              </p:nvSpPr>
              <p:spPr>
                <a:xfrm>
                  <a:off x="968409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2" name="Vrije vorm: vorm 9711">
                  <a:extLst>
                    <a:ext uri="{FF2B5EF4-FFF2-40B4-BE49-F238E27FC236}">
                      <a16:creationId xmlns:a16="http://schemas.microsoft.com/office/drawing/2014/main" id="{6585CE23-74DE-5A40-1167-DFBC7A6F1971}"/>
                    </a:ext>
                  </a:extLst>
                </p:cNvPr>
                <p:cNvSpPr/>
                <p:nvPr/>
              </p:nvSpPr>
              <p:spPr>
                <a:xfrm>
                  <a:off x="973642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3" name="Vrije vorm: vorm 9712">
                  <a:extLst>
                    <a:ext uri="{FF2B5EF4-FFF2-40B4-BE49-F238E27FC236}">
                      <a16:creationId xmlns:a16="http://schemas.microsoft.com/office/drawing/2014/main" id="{2B78241D-FA34-D368-5EE2-365B3D9DE7C5}"/>
                    </a:ext>
                  </a:extLst>
                </p:cNvPr>
                <p:cNvSpPr/>
                <p:nvPr/>
              </p:nvSpPr>
              <p:spPr>
                <a:xfrm>
                  <a:off x="978892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4" name="Vrije vorm: vorm 9713">
                  <a:extLst>
                    <a:ext uri="{FF2B5EF4-FFF2-40B4-BE49-F238E27FC236}">
                      <a16:creationId xmlns:a16="http://schemas.microsoft.com/office/drawing/2014/main" id="{A675FF15-E12E-93EE-7832-1553D209BAA0}"/>
                    </a:ext>
                  </a:extLst>
                </p:cNvPr>
                <p:cNvSpPr/>
                <p:nvPr/>
              </p:nvSpPr>
              <p:spPr>
                <a:xfrm>
                  <a:off x="984125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5" name="Vrije vorm: vorm 9714">
                  <a:extLst>
                    <a:ext uri="{FF2B5EF4-FFF2-40B4-BE49-F238E27FC236}">
                      <a16:creationId xmlns:a16="http://schemas.microsoft.com/office/drawing/2014/main" id="{8136C58C-2CF4-5726-389A-8AA2FF1464AC}"/>
                    </a:ext>
                  </a:extLst>
                </p:cNvPr>
                <p:cNvSpPr/>
                <p:nvPr/>
              </p:nvSpPr>
              <p:spPr>
                <a:xfrm>
                  <a:off x="989375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6" name="Vrije vorm: vorm 9715">
                  <a:extLst>
                    <a:ext uri="{FF2B5EF4-FFF2-40B4-BE49-F238E27FC236}">
                      <a16:creationId xmlns:a16="http://schemas.microsoft.com/office/drawing/2014/main" id="{6B31537E-3F85-32BC-98DC-5CA8C4A8D3C3}"/>
                    </a:ext>
                  </a:extLst>
                </p:cNvPr>
                <p:cNvSpPr/>
                <p:nvPr/>
              </p:nvSpPr>
              <p:spPr>
                <a:xfrm>
                  <a:off x="994625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9717" name="Vrije vorm: vorm 9716">
                  <a:extLst>
                    <a:ext uri="{FF2B5EF4-FFF2-40B4-BE49-F238E27FC236}">
                      <a16:creationId xmlns:a16="http://schemas.microsoft.com/office/drawing/2014/main" id="{70E8E2F3-D67E-4162-24B7-83A1CACA63FE}"/>
                    </a:ext>
                  </a:extLst>
                </p:cNvPr>
                <p:cNvSpPr/>
                <p:nvPr/>
              </p:nvSpPr>
              <p:spPr>
                <a:xfrm>
                  <a:off x="999858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9718" name="Graphic 5">
              <a:extLst>
                <a:ext uri="{FF2B5EF4-FFF2-40B4-BE49-F238E27FC236}">
                  <a16:creationId xmlns:a16="http://schemas.microsoft.com/office/drawing/2014/main" id="{F9979DCD-952E-E146-ED42-A2A0E45B3810}"/>
                </a:ext>
              </a:extLst>
            </p:cNvPr>
            <p:cNvGrpSpPr/>
            <p:nvPr/>
          </p:nvGrpSpPr>
          <p:grpSpPr>
            <a:xfrm>
              <a:off x="6762773" y="1544777"/>
              <a:ext cx="2698013" cy="1023193"/>
              <a:chOff x="6762773" y="1544777"/>
              <a:chExt cx="2698013" cy="1023193"/>
            </a:xfrm>
            <a:noFill/>
          </p:grpSpPr>
          <p:sp>
            <p:nvSpPr>
              <p:cNvPr id="9719" name="Vrije vorm: vorm 9718">
                <a:extLst>
                  <a:ext uri="{FF2B5EF4-FFF2-40B4-BE49-F238E27FC236}">
                    <a16:creationId xmlns:a16="http://schemas.microsoft.com/office/drawing/2014/main" id="{1363FBBD-FDA7-C212-5818-74F02D51F7E1}"/>
                  </a:ext>
                </a:extLst>
              </p:cNvPr>
              <p:cNvSpPr/>
              <p:nvPr/>
            </p:nvSpPr>
            <p:spPr>
              <a:xfrm>
                <a:off x="6772174" y="1544777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0" name="Vrije vorm: vorm 9719">
                <a:extLst>
                  <a:ext uri="{FF2B5EF4-FFF2-40B4-BE49-F238E27FC236}">
                    <a16:creationId xmlns:a16="http://schemas.microsoft.com/office/drawing/2014/main" id="{33EBF47A-EFE1-F33E-2780-8C64B7D02000}"/>
                  </a:ext>
                </a:extLst>
              </p:cNvPr>
              <p:cNvSpPr/>
              <p:nvPr/>
            </p:nvSpPr>
            <p:spPr>
              <a:xfrm>
                <a:off x="6770578" y="1695898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1" name="Vrije vorm: vorm 9720">
                <a:extLst>
                  <a:ext uri="{FF2B5EF4-FFF2-40B4-BE49-F238E27FC236}">
                    <a16:creationId xmlns:a16="http://schemas.microsoft.com/office/drawing/2014/main" id="{62507EBF-4037-1A8E-7F0D-17C39322D4CF}"/>
                  </a:ext>
                </a:extLst>
              </p:cNvPr>
              <p:cNvSpPr/>
              <p:nvPr/>
            </p:nvSpPr>
            <p:spPr>
              <a:xfrm>
                <a:off x="6768981" y="1847020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5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5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2" name="Vrije vorm: vorm 9721">
                <a:extLst>
                  <a:ext uri="{FF2B5EF4-FFF2-40B4-BE49-F238E27FC236}">
                    <a16:creationId xmlns:a16="http://schemas.microsoft.com/office/drawing/2014/main" id="{0AE29ABC-F63F-DA5F-6AB0-0EB05DFB4A07}"/>
                  </a:ext>
                </a:extLst>
              </p:cNvPr>
              <p:cNvSpPr/>
              <p:nvPr/>
            </p:nvSpPr>
            <p:spPr>
              <a:xfrm>
                <a:off x="6767385" y="1998141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3" name="Vrije vorm: vorm 9722">
                <a:extLst>
                  <a:ext uri="{FF2B5EF4-FFF2-40B4-BE49-F238E27FC236}">
                    <a16:creationId xmlns:a16="http://schemas.microsoft.com/office/drawing/2014/main" id="{71625B6E-BA16-252C-FB79-84A7CE8A2F6A}"/>
                  </a:ext>
                </a:extLst>
              </p:cNvPr>
              <p:cNvSpPr/>
              <p:nvPr/>
            </p:nvSpPr>
            <p:spPr>
              <a:xfrm>
                <a:off x="6765789" y="2149440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5 h 116288"/>
                  <a:gd name="connsiteX14" fmla="*/ 737692 w 2688612"/>
                  <a:gd name="connsiteY14" fmla="*/ 90875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048 h 116288"/>
                  <a:gd name="connsiteX19" fmla="*/ 0 w 2688612"/>
                  <a:gd name="connsiteY19" fmla="*/ 59657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5"/>
                    </a:cubicBezTo>
                    <a:cubicBezTo>
                      <a:pt x="738756" y="90875"/>
                      <a:pt x="738224" y="90875"/>
                      <a:pt x="737692" y="90875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048"/>
                    </a:cubicBezTo>
                    <a:cubicBezTo>
                      <a:pt x="31218" y="49547"/>
                      <a:pt x="15964" y="54868"/>
                      <a:pt x="0" y="59657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4" name="Vrije vorm: vorm 9723">
                <a:extLst>
                  <a:ext uri="{FF2B5EF4-FFF2-40B4-BE49-F238E27FC236}">
                    <a16:creationId xmlns:a16="http://schemas.microsoft.com/office/drawing/2014/main" id="{8905D83F-C195-7FCE-CC80-AF7F6842B2D7}"/>
                  </a:ext>
                </a:extLst>
              </p:cNvPr>
              <p:cNvSpPr/>
              <p:nvPr/>
            </p:nvSpPr>
            <p:spPr>
              <a:xfrm>
                <a:off x="6764370" y="2300561"/>
                <a:ext cx="2688612" cy="116287"/>
              </a:xfrm>
              <a:custGeom>
                <a:avLst/>
                <a:gdLst>
                  <a:gd name="connsiteX0" fmla="*/ 2688612 w 2688612"/>
                  <a:gd name="connsiteY0" fmla="*/ 82183 h 116287"/>
                  <a:gd name="connsiteX1" fmla="*/ 2500243 w 2688612"/>
                  <a:gd name="connsiteY1" fmla="*/ 116239 h 116287"/>
                  <a:gd name="connsiteX2" fmla="*/ 2498647 w 2688612"/>
                  <a:gd name="connsiteY2" fmla="*/ 116239 h 116287"/>
                  <a:gd name="connsiteX3" fmla="*/ 2309390 w 2688612"/>
                  <a:gd name="connsiteY3" fmla="*/ 76685 h 116287"/>
                  <a:gd name="connsiteX4" fmla="*/ 2059295 w 2688612"/>
                  <a:gd name="connsiteY4" fmla="*/ 25424 h 116287"/>
                  <a:gd name="connsiteX5" fmla="*/ 2057344 w 2688612"/>
                  <a:gd name="connsiteY5" fmla="*/ 25424 h 116287"/>
                  <a:gd name="connsiteX6" fmla="*/ 1808135 w 2688612"/>
                  <a:gd name="connsiteY6" fmla="*/ 69590 h 116287"/>
                  <a:gd name="connsiteX7" fmla="*/ 1619766 w 2688612"/>
                  <a:gd name="connsiteY7" fmla="*/ 103645 h 116287"/>
                  <a:gd name="connsiteX8" fmla="*/ 1618169 w 2688612"/>
                  <a:gd name="connsiteY8" fmla="*/ 103645 h 116287"/>
                  <a:gd name="connsiteX9" fmla="*/ 1428913 w 2688612"/>
                  <a:gd name="connsiteY9" fmla="*/ 64091 h 116287"/>
                  <a:gd name="connsiteX10" fmla="*/ 1178818 w 2688612"/>
                  <a:gd name="connsiteY10" fmla="*/ 12831 h 116287"/>
                  <a:gd name="connsiteX11" fmla="*/ 1176867 w 2688612"/>
                  <a:gd name="connsiteY11" fmla="*/ 12831 h 116287"/>
                  <a:gd name="connsiteX12" fmla="*/ 927658 w 2688612"/>
                  <a:gd name="connsiteY12" fmla="*/ 56819 h 116287"/>
                  <a:gd name="connsiteX13" fmla="*/ 739289 w 2688612"/>
                  <a:gd name="connsiteY13" fmla="*/ 90874 h 116287"/>
                  <a:gd name="connsiteX14" fmla="*/ 737692 w 2688612"/>
                  <a:gd name="connsiteY14" fmla="*/ 90874 h 116287"/>
                  <a:gd name="connsiteX15" fmla="*/ 548436 w 2688612"/>
                  <a:gd name="connsiteY15" fmla="*/ 51320 h 116287"/>
                  <a:gd name="connsiteX16" fmla="*/ 298341 w 2688612"/>
                  <a:gd name="connsiteY16" fmla="*/ 60 h 116287"/>
                  <a:gd name="connsiteX17" fmla="*/ 296389 w 2688612"/>
                  <a:gd name="connsiteY17" fmla="*/ 60 h 116287"/>
                  <a:gd name="connsiteX18" fmla="*/ 47181 w 2688612"/>
                  <a:gd name="connsiteY18" fmla="*/ 44226 h 116287"/>
                  <a:gd name="connsiteX19" fmla="*/ 0 w 2688612"/>
                  <a:gd name="connsiteY19" fmla="*/ 59834 h 116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7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9725" name="Vrije vorm: vorm 9724">
                <a:extLst>
                  <a:ext uri="{FF2B5EF4-FFF2-40B4-BE49-F238E27FC236}">
                    <a16:creationId xmlns:a16="http://schemas.microsoft.com/office/drawing/2014/main" id="{D5D27D70-88C5-9726-65E5-F3A6CDC5CCA0}"/>
                  </a:ext>
                </a:extLst>
              </p:cNvPr>
              <p:cNvSpPr/>
              <p:nvPr/>
            </p:nvSpPr>
            <p:spPr>
              <a:xfrm>
                <a:off x="6762773" y="2451505"/>
                <a:ext cx="2688612" cy="116465"/>
              </a:xfrm>
              <a:custGeom>
                <a:avLst/>
                <a:gdLst>
                  <a:gd name="connsiteX0" fmla="*/ 2688612 w 2688612"/>
                  <a:gd name="connsiteY0" fmla="*/ 82360 h 116465"/>
                  <a:gd name="connsiteX1" fmla="*/ 2500243 w 2688612"/>
                  <a:gd name="connsiteY1" fmla="*/ 116416 h 116465"/>
                  <a:gd name="connsiteX2" fmla="*/ 2498647 w 2688612"/>
                  <a:gd name="connsiteY2" fmla="*/ 116416 h 116465"/>
                  <a:gd name="connsiteX3" fmla="*/ 2309390 w 2688612"/>
                  <a:gd name="connsiteY3" fmla="*/ 76862 h 116465"/>
                  <a:gd name="connsiteX4" fmla="*/ 2059295 w 2688612"/>
                  <a:gd name="connsiteY4" fmla="*/ 25601 h 116465"/>
                  <a:gd name="connsiteX5" fmla="*/ 2057344 w 2688612"/>
                  <a:gd name="connsiteY5" fmla="*/ 25601 h 116465"/>
                  <a:gd name="connsiteX6" fmla="*/ 1808135 w 2688612"/>
                  <a:gd name="connsiteY6" fmla="*/ 69767 h 116465"/>
                  <a:gd name="connsiteX7" fmla="*/ 1619766 w 2688612"/>
                  <a:gd name="connsiteY7" fmla="*/ 103823 h 116465"/>
                  <a:gd name="connsiteX8" fmla="*/ 1618169 w 2688612"/>
                  <a:gd name="connsiteY8" fmla="*/ 103823 h 116465"/>
                  <a:gd name="connsiteX9" fmla="*/ 1428913 w 2688612"/>
                  <a:gd name="connsiteY9" fmla="*/ 64269 h 116465"/>
                  <a:gd name="connsiteX10" fmla="*/ 1178818 w 2688612"/>
                  <a:gd name="connsiteY10" fmla="*/ 12831 h 116465"/>
                  <a:gd name="connsiteX11" fmla="*/ 1176867 w 2688612"/>
                  <a:gd name="connsiteY11" fmla="*/ 12831 h 116465"/>
                  <a:gd name="connsiteX12" fmla="*/ 927658 w 2688612"/>
                  <a:gd name="connsiteY12" fmla="*/ 56819 h 116465"/>
                  <a:gd name="connsiteX13" fmla="*/ 739289 w 2688612"/>
                  <a:gd name="connsiteY13" fmla="*/ 90874 h 116465"/>
                  <a:gd name="connsiteX14" fmla="*/ 737692 w 2688612"/>
                  <a:gd name="connsiteY14" fmla="*/ 90874 h 116465"/>
                  <a:gd name="connsiteX15" fmla="*/ 548436 w 2688612"/>
                  <a:gd name="connsiteY15" fmla="*/ 51320 h 116465"/>
                  <a:gd name="connsiteX16" fmla="*/ 298341 w 2688612"/>
                  <a:gd name="connsiteY16" fmla="*/ 60 h 116465"/>
                  <a:gd name="connsiteX17" fmla="*/ 296389 w 2688612"/>
                  <a:gd name="connsiteY17" fmla="*/ 60 h 116465"/>
                  <a:gd name="connsiteX18" fmla="*/ 47181 w 2688612"/>
                  <a:gd name="connsiteY18" fmla="*/ 44226 h 116465"/>
                  <a:gd name="connsiteX19" fmla="*/ 0 w 2688612"/>
                  <a:gd name="connsiteY19" fmla="*/ 59834 h 116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465">
                    <a:moveTo>
                      <a:pt x="2688612" y="82360"/>
                    </a:moveTo>
                    <a:cubicBezTo>
                      <a:pt x="2634691" y="101162"/>
                      <a:pt x="2588042" y="117480"/>
                      <a:pt x="2500243" y="116416"/>
                    </a:cubicBezTo>
                    <a:cubicBezTo>
                      <a:pt x="2499711" y="116416"/>
                      <a:pt x="2499179" y="116416"/>
                      <a:pt x="2498647" y="116416"/>
                    </a:cubicBezTo>
                    <a:cubicBezTo>
                      <a:pt x="2409783" y="115175"/>
                      <a:pt x="2363311" y="97437"/>
                      <a:pt x="2309390" y="76862"/>
                    </a:cubicBezTo>
                    <a:cubicBezTo>
                      <a:pt x="2248374" y="53626"/>
                      <a:pt x="2179376" y="27198"/>
                      <a:pt x="2059295" y="25601"/>
                    </a:cubicBezTo>
                    <a:cubicBezTo>
                      <a:pt x="2058585" y="25601"/>
                      <a:pt x="2058053" y="25601"/>
                      <a:pt x="2057344" y="25601"/>
                    </a:cubicBezTo>
                    <a:cubicBezTo>
                      <a:pt x="1938504" y="24182"/>
                      <a:pt x="1869329" y="48305"/>
                      <a:pt x="1808135" y="69767"/>
                    </a:cubicBezTo>
                    <a:cubicBezTo>
                      <a:pt x="1754214" y="88569"/>
                      <a:pt x="1707565" y="104887"/>
                      <a:pt x="1619766" y="103823"/>
                    </a:cubicBezTo>
                    <a:cubicBezTo>
                      <a:pt x="1619234" y="103823"/>
                      <a:pt x="1618701" y="103823"/>
                      <a:pt x="1618169" y="103823"/>
                    </a:cubicBezTo>
                    <a:cubicBezTo>
                      <a:pt x="1529306" y="102581"/>
                      <a:pt x="1482834" y="84844"/>
                      <a:pt x="1428913" y="64269"/>
                    </a:cubicBezTo>
                    <a:cubicBezTo>
                      <a:pt x="1367897" y="41033"/>
                      <a:pt x="1298899" y="14604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sp>
        <p:nvSpPr>
          <p:cNvPr id="9730" name="Tijdelijke aanduiding voor tekst 9726">
            <a:extLst>
              <a:ext uri="{FF2B5EF4-FFF2-40B4-BE49-F238E27FC236}">
                <a16:creationId xmlns:a16="http://schemas.microsoft.com/office/drawing/2014/main" id="{81C152BD-2B04-B851-9DD5-390770021D11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 rot="21327415">
            <a:off x="6971836" y="3156384"/>
            <a:ext cx="3128407" cy="2295695"/>
          </a:xfrm>
        </p:spPr>
        <p:txBody>
          <a:bodyPr anchor="t">
            <a:normAutofit/>
          </a:bodyPr>
          <a:lstStyle>
            <a:lvl1pPr marL="0" indent="0">
              <a:lnSpc>
                <a:spcPct val="73214"/>
              </a:lnSpc>
              <a:spcBef>
                <a:spcPts val="0"/>
              </a:spcBef>
              <a:spcAft>
                <a:spcPts val="0"/>
              </a:spcAft>
              <a:buNone/>
              <a:defRPr sz="4000" baseline="0">
                <a:solidFill>
                  <a:srgbClr val="9E0000"/>
                </a:solidFill>
                <a:latin typeface="Freestyle Script" panose="030804020302050B0404" pitchFamily="66" charset="0"/>
              </a:defRPr>
            </a:lvl1pPr>
          </a:lstStyle>
          <a:p>
            <a:pPr lvl="0"/>
            <a:r>
              <a:rPr lang="nl-BE" dirty="0"/>
              <a:t>Vul je eigen naam en die van de ontvanger in.</a:t>
            </a:r>
            <a:endParaRPr lang="nl-NL" dirty="0"/>
          </a:p>
        </p:txBody>
      </p:sp>
      <p:sp>
        <p:nvSpPr>
          <p:cNvPr id="9727" name="Tijdelijke aanduiding voor tekst 9726">
            <a:extLst>
              <a:ext uri="{FF2B5EF4-FFF2-40B4-BE49-F238E27FC236}">
                <a16:creationId xmlns:a16="http://schemas.microsoft.com/office/drawing/2014/main" id="{04ABFAE4-F97E-F1FD-E9B4-D701C4AA5DBD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 rot="21327415">
            <a:off x="1897821" y="1645990"/>
            <a:ext cx="4280205" cy="4159250"/>
          </a:xfrm>
        </p:spPr>
        <p:txBody>
          <a:bodyPr anchor="ctr">
            <a:normAutofit/>
          </a:bodyPr>
          <a:lstStyle>
            <a:lvl1pPr marL="0" indent="0">
              <a:lnSpc>
                <a:spcPct val="87500"/>
              </a:lnSpc>
              <a:spcBef>
                <a:spcPts val="0"/>
              </a:spcBef>
              <a:spcAft>
                <a:spcPts val="0"/>
              </a:spcAft>
              <a:buNone/>
              <a:defRPr sz="3600" baseline="0">
                <a:solidFill>
                  <a:srgbClr val="0C7E4B"/>
                </a:solidFill>
                <a:latin typeface="Freestyle Script" panose="030804020302050B0404" pitchFamily="66" charset="0"/>
              </a:defRPr>
            </a:lvl1pPr>
          </a:lstStyle>
          <a:p>
            <a:pPr lvl="0"/>
            <a:r>
              <a:rPr lang="nl-BE" dirty="0"/>
              <a:t>Vul je persoonlijke kerstwens in. Verplaats of vergroot dit kader niet.</a:t>
            </a:r>
          </a:p>
        </p:txBody>
      </p:sp>
      <p:grpSp>
        <p:nvGrpSpPr>
          <p:cNvPr id="9738" name="Groep 9737">
            <a:extLst>
              <a:ext uri="{FF2B5EF4-FFF2-40B4-BE49-F238E27FC236}">
                <a16:creationId xmlns:a16="http://schemas.microsoft.com/office/drawing/2014/main" id="{29F75CCA-AF03-D91E-74AC-CF8EFED2C3A4}"/>
              </a:ext>
            </a:extLst>
          </p:cNvPr>
          <p:cNvGrpSpPr/>
          <p:nvPr userDrawn="1"/>
        </p:nvGrpSpPr>
        <p:grpSpPr>
          <a:xfrm>
            <a:off x="7533862" y="617754"/>
            <a:ext cx="4095351" cy="2055805"/>
            <a:chOff x="881685" y="790558"/>
            <a:chExt cx="4095351" cy="2055805"/>
          </a:xfrm>
        </p:grpSpPr>
        <p:pic>
          <p:nvPicPr>
            <p:cNvPr id="9745" name="Afbeelding 9744">
              <a:extLst>
                <a:ext uri="{FF2B5EF4-FFF2-40B4-BE49-F238E27FC236}">
                  <a16:creationId xmlns:a16="http://schemas.microsoft.com/office/drawing/2014/main" id="{4A15D3C9-ABE2-25FD-7FAE-8CA16C6682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0"/>
            <a:stretch>
              <a:fillRect/>
            </a:stretch>
          </p:blipFill>
          <p:spPr>
            <a:xfrm>
              <a:off x="881685" y="790558"/>
              <a:ext cx="4095351" cy="2055805"/>
            </a:xfrm>
            <a:prstGeom prst="rect">
              <a:avLst/>
            </a:prstGeom>
          </p:spPr>
        </p:pic>
        <p:sp>
          <p:nvSpPr>
            <p:cNvPr id="9746" name="Tekstvak 9745">
              <a:extLst>
                <a:ext uri="{FF2B5EF4-FFF2-40B4-BE49-F238E27FC236}">
                  <a16:creationId xmlns:a16="http://schemas.microsoft.com/office/drawing/2014/main" id="{3E36A3B4-7A40-B91D-73B8-EEF0A37E41AE}"/>
                </a:ext>
              </a:extLst>
            </p:cNvPr>
            <p:cNvSpPr txBox="1"/>
            <p:nvPr userDrawn="1"/>
          </p:nvSpPr>
          <p:spPr>
            <a:xfrm>
              <a:off x="1265789" y="1266389"/>
              <a:ext cx="341691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400" b="1" dirty="0">
                  <a:solidFill>
                    <a:srgbClr val="0C7E4B"/>
                  </a:solidFill>
                  <a:latin typeface="+mn-lt"/>
                </a:rPr>
                <a:t>Vul deze tekstkaders in. Verplaats of vergroot ze niet.</a:t>
              </a:r>
            </a:p>
          </p:txBody>
        </p:sp>
      </p:grpSp>
      <p:pic>
        <p:nvPicPr>
          <p:cNvPr id="2" name="!!powered by Smartpresentations">
            <a:extLst>
              <a:ext uri="{FF2B5EF4-FFF2-40B4-BE49-F238E27FC236}">
                <a16:creationId xmlns:a16="http://schemas.microsoft.com/office/drawing/2014/main" id="{AD7D5820-5908-1244-969F-BE863E5C3589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9659659" y="7488355"/>
            <a:ext cx="2243515" cy="2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866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5000">
        <p159:morph option="byObject"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91" grpId="0" animBg="1"/>
      <p:bldP spid="9730" grpId="0" build="p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7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727" grpId="0" build="p">
        <p:tmplLst>
          <p:tmpl lvl="1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7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97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rstkaart f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persoon&#10;&#10;Automatisch gegenereerde beschrijving">
            <a:extLst>
              <a:ext uri="{FF2B5EF4-FFF2-40B4-BE49-F238E27FC236}">
                <a16:creationId xmlns:a16="http://schemas.microsoft.com/office/drawing/2014/main" id="{6CDAAC13-4F7C-A5B6-378D-CEA193D2B8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" b="1492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jdelijke aanduiding voor afbeelding 6">
            <a:extLst>
              <a:ext uri="{FF2B5EF4-FFF2-40B4-BE49-F238E27FC236}">
                <a16:creationId xmlns:a16="http://schemas.microsoft.com/office/drawing/2014/main" id="{1357FFD8-2C1A-5A7A-3BF1-B274B14950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  <a:latin typeface="Century Gothic" panose="020B0502020202020204" pitchFamily="34" charset="0"/>
              </a:defRPr>
            </a:lvl1pPr>
          </a:lstStyle>
          <a:p>
            <a:endParaRPr lang="nl-NL" dirty="0"/>
          </a:p>
        </p:txBody>
      </p:sp>
      <p:grpSp>
        <p:nvGrpSpPr>
          <p:cNvPr id="13" name="Groep 12">
            <a:extLst>
              <a:ext uri="{FF2B5EF4-FFF2-40B4-BE49-F238E27FC236}">
                <a16:creationId xmlns:a16="http://schemas.microsoft.com/office/drawing/2014/main" id="{14226A9D-25D5-D03D-BE8E-0FC887B347CB}"/>
              </a:ext>
            </a:extLst>
          </p:cNvPr>
          <p:cNvGrpSpPr/>
          <p:nvPr userDrawn="1"/>
        </p:nvGrpSpPr>
        <p:grpSpPr>
          <a:xfrm>
            <a:off x="-4567893" y="790558"/>
            <a:ext cx="4095351" cy="3216846"/>
            <a:chOff x="881685" y="790558"/>
            <a:chExt cx="4095351" cy="3216846"/>
          </a:xfrm>
        </p:grpSpPr>
        <p:grpSp>
          <p:nvGrpSpPr>
            <p:cNvPr id="14" name="Groep 13">
              <a:extLst>
                <a:ext uri="{FF2B5EF4-FFF2-40B4-BE49-F238E27FC236}">
                  <a16:creationId xmlns:a16="http://schemas.microsoft.com/office/drawing/2014/main" id="{C68CC5FA-5227-2FB9-5F73-9AE48E13546B}"/>
                </a:ext>
              </a:extLst>
            </p:cNvPr>
            <p:cNvGrpSpPr/>
            <p:nvPr userDrawn="1"/>
          </p:nvGrpSpPr>
          <p:grpSpPr>
            <a:xfrm>
              <a:off x="881685" y="790558"/>
              <a:ext cx="4095351" cy="3216846"/>
              <a:chOff x="881685" y="790558"/>
              <a:chExt cx="4095351" cy="3216846"/>
            </a:xfrm>
          </p:grpSpPr>
          <p:pic>
            <p:nvPicPr>
              <p:cNvPr id="21" name="Afbeelding 20">
                <a:extLst>
                  <a:ext uri="{FF2B5EF4-FFF2-40B4-BE49-F238E27FC236}">
                    <a16:creationId xmlns:a16="http://schemas.microsoft.com/office/drawing/2014/main" id="{790756C8-E1D6-BD5A-952C-99DAE375AD3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/>
              <a:stretch>
                <a:fillRect/>
              </a:stretch>
            </p:blipFill>
            <p:spPr>
              <a:xfrm>
                <a:off x="881685" y="790558"/>
                <a:ext cx="4095351" cy="3216846"/>
              </a:xfrm>
              <a:prstGeom prst="rect">
                <a:avLst/>
              </a:prstGeom>
            </p:spPr>
          </p:pic>
          <p:sp>
            <p:nvSpPr>
              <p:cNvPr id="22" name="Tekstvak 21">
                <a:extLst>
                  <a:ext uri="{FF2B5EF4-FFF2-40B4-BE49-F238E27FC236}">
                    <a16:creationId xmlns:a16="http://schemas.microsoft.com/office/drawing/2014/main" id="{3B54CD83-0976-D533-4C69-58649C2CE994}"/>
                  </a:ext>
                </a:extLst>
              </p:cNvPr>
              <p:cNvSpPr txBox="1"/>
              <p:nvPr userDrawn="1"/>
            </p:nvSpPr>
            <p:spPr>
              <a:xfrm>
                <a:off x="1265789" y="1266389"/>
                <a:ext cx="3416917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Voeg hier je eigen afbeelding toe door op het icoon te klikken.</a:t>
                </a:r>
              </a:p>
              <a:p>
                <a:endParaRPr lang="nl-BE" sz="2400" b="1" dirty="0">
                  <a:solidFill>
                    <a:srgbClr val="0C7E4B"/>
                  </a:solidFill>
                  <a:latin typeface="+mn-lt"/>
                </a:endParaRPr>
              </a:p>
              <a:p>
                <a:r>
                  <a:rPr lang="nl-BE" sz="2400" b="1" dirty="0">
                    <a:solidFill>
                      <a:srgbClr val="0C7E4B"/>
                    </a:solidFill>
                    <a:latin typeface="+mn-lt"/>
                  </a:rPr>
                  <a:t>Deze foto komt op de kerstkaart te staan.</a:t>
                </a:r>
              </a:p>
            </p:txBody>
          </p:sp>
        </p:grpSp>
        <p:grpSp>
          <p:nvGrpSpPr>
            <p:cNvPr id="15" name="Groep 14">
              <a:extLst>
                <a:ext uri="{FF2B5EF4-FFF2-40B4-BE49-F238E27FC236}">
                  <a16:creationId xmlns:a16="http://schemas.microsoft.com/office/drawing/2014/main" id="{0F39B168-0922-0D7F-F8E9-DD8EC5C46B23}"/>
                </a:ext>
              </a:extLst>
            </p:cNvPr>
            <p:cNvGrpSpPr/>
            <p:nvPr userDrawn="1"/>
          </p:nvGrpSpPr>
          <p:grpSpPr>
            <a:xfrm>
              <a:off x="4076456" y="2150869"/>
              <a:ext cx="250379" cy="249771"/>
              <a:chOff x="10371852" y="2988294"/>
              <a:chExt cx="250379" cy="249771"/>
            </a:xfrm>
          </p:grpSpPr>
          <p:sp>
            <p:nvSpPr>
              <p:cNvPr id="16" name="Rechthoek 15">
                <a:extLst>
                  <a:ext uri="{FF2B5EF4-FFF2-40B4-BE49-F238E27FC236}">
                    <a16:creationId xmlns:a16="http://schemas.microsoft.com/office/drawing/2014/main" id="{2F7ADFBC-43B4-B0D6-B589-585D480A004C}"/>
                  </a:ext>
                </a:extLst>
              </p:cNvPr>
              <p:cNvSpPr/>
              <p:nvPr userDrawn="1"/>
            </p:nvSpPr>
            <p:spPr>
              <a:xfrm rot="5400000">
                <a:off x="10382929" y="2977217"/>
                <a:ext cx="216024" cy="238177"/>
              </a:xfrm>
              <a:prstGeom prst="rect">
                <a:avLst/>
              </a:prstGeom>
              <a:solidFill>
                <a:schemeClr val="bg1"/>
              </a:solidFill>
              <a:ln w="15875" cap="sq">
                <a:solidFill>
                  <a:schemeClr val="tx2">
                    <a:lumMod val="60000"/>
                    <a:lumOff val="40000"/>
                  </a:schemeClr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7" name="Gelijkbenige driehoek 128">
                <a:extLst>
                  <a:ext uri="{FF2B5EF4-FFF2-40B4-BE49-F238E27FC236}">
                    <a16:creationId xmlns:a16="http://schemas.microsoft.com/office/drawing/2014/main" id="{36359B23-D087-450E-D0E6-3BADB9F05E17}"/>
                  </a:ext>
                </a:extLst>
              </p:cNvPr>
              <p:cNvSpPr/>
              <p:nvPr userDrawn="1"/>
            </p:nvSpPr>
            <p:spPr>
              <a:xfrm>
                <a:off x="10386897" y="3084234"/>
                <a:ext cx="131236" cy="108025"/>
              </a:xfrm>
              <a:custGeom>
                <a:avLst/>
                <a:gdLst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0 w 165756"/>
                  <a:gd name="connsiteY3" fmla="*/ 108025 h 108025"/>
                  <a:gd name="connsiteX0" fmla="*/ 0 w 165756"/>
                  <a:gd name="connsiteY0" fmla="*/ 108025 h 108025"/>
                  <a:gd name="connsiteX1" fmla="*/ 82878 w 165756"/>
                  <a:gd name="connsiteY1" fmla="*/ 0 h 108025"/>
                  <a:gd name="connsiteX2" fmla="*/ 165756 w 165756"/>
                  <a:gd name="connsiteY2" fmla="*/ 108025 h 108025"/>
                  <a:gd name="connsiteX3" fmla="*/ 37140 w 165756"/>
                  <a:gd name="connsiteY3" fmla="*/ 106895 h 108025"/>
                  <a:gd name="connsiteX4" fmla="*/ 0 w 165756"/>
                  <a:gd name="connsiteY4" fmla="*/ 108025 h 108025"/>
                  <a:gd name="connsiteX0" fmla="*/ 0 w 165756"/>
                  <a:gd name="connsiteY0" fmla="*/ 108025 h 108025"/>
                  <a:gd name="connsiteX1" fmla="*/ 34520 w 165756"/>
                  <a:gd name="connsiteY1" fmla="*/ 62354 h 108025"/>
                  <a:gd name="connsiteX2" fmla="*/ 82878 w 165756"/>
                  <a:gd name="connsiteY2" fmla="*/ 0 h 108025"/>
                  <a:gd name="connsiteX3" fmla="*/ 165756 w 165756"/>
                  <a:gd name="connsiteY3" fmla="*/ 108025 h 108025"/>
                  <a:gd name="connsiteX4" fmla="*/ 37140 w 165756"/>
                  <a:gd name="connsiteY4" fmla="*/ 106895 h 108025"/>
                  <a:gd name="connsiteX5" fmla="*/ 0 w 165756"/>
                  <a:gd name="connsiteY5" fmla="*/ 108025 h 108025"/>
                  <a:gd name="connsiteX0" fmla="*/ 2620 w 131236"/>
                  <a:gd name="connsiteY0" fmla="*/ 106895 h 108025"/>
                  <a:gd name="connsiteX1" fmla="*/ 0 w 131236"/>
                  <a:gd name="connsiteY1" fmla="*/ 62354 h 108025"/>
                  <a:gd name="connsiteX2" fmla="*/ 48358 w 131236"/>
                  <a:gd name="connsiteY2" fmla="*/ 0 h 108025"/>
                  <a:gd name="connsiteX3" fmla="*/ 131236 w 131236"/>
                  <a:gd name="connsiteY3" fmla="*/ 108025 h 108025"/>
                  <a:gd name="connsiteX4" fmla="*/ 2620 w 131236"/>
                  <a:gd name="connsiteY4" fmla="*/ 106895 h 108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36" h="108025">
                    <a:moveTo>
                      <a:pt x="2620" y="106895"/>
                    </a:moveTo>
                    <a:lnTo>
                      <a:pt x="0" y="62354"/>
                    </a:lnTo>
                    <a:lnTo>
                      <a:pt x="48358" y="0"/>
                    </a:lnTo>
                    <a:lnTo>
                      <a:pt x="131236" y="108025"/>
                    </a:lnTo>
                    <a:lnTo>
                      <a:pt x="2620" y="106895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8" name="Ovaal 17">
                <a:extLst>
                  <a:ext uri="{FF2B5EF4-FFF2-40B4-BE49-F238E27FC236}">
                    <a16:creationId xmlns:a16="http://schemas.microsoft.com/office/drawing/2014/main" id="{0789CC23-FA9A-3262-F562-767C40AA03FC}"/>
                  </a:ext>
                </a:extLst>
              </p:cNvPr>
              <p:cNvSpPr/>
              <p:nvPr userDrawn="1"/>
            </p:nvSpPr>
            <p:spPr>
              <a:xfrm>
                <a:off x="10527718" y="3015823"/>
                <a:ext cx="54000" cy="54000"/>
              </a:xfrm>
              <a:prstGeom prst="ellipse">
                <a:avLst/>
              </a:prstGeom>
              <a:solidFill>
                <a:srgbClr val="FFC000"/>
              </a:solidFill>
              <a:ln w="15875" cap="sq">
                <a:noFill/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sp>
            <p:nvSpPr>
              <p:cNvPr id="19" name="Rechthoek 18">
                <a:extLst>
                  <a:ext uri="{FF2B5EF4-FFF2-40B4-BE49-F238E27FC236}">
                    <a16:creationId xmlns:a16="http://schemas.microsoft.com/office/drawing/2014/main" id="{8CE0E900-4B03-0940-F4CD-1A20C3F9F2DC}"/>
                  </a:ext>
                </a:extLst>
              </p:cNvPr>
              <p:cNvSpPr/>
              <p:nvPr userDrawn="1"/>
            </p:nvSpPr>
            <p:spPr>
              <a:xfrm rot="5400000">
                <a:off x="10501631" y="3095778"/>
                <a:ext cx="108000" cy="133200"/>
              </a:xfrm>
              <a:prstGeom prst="rect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800">
                  <a:solidFill>
                    <a:schemeClr val="accent1"/>
                  </a:solidFill>
                  <a:latin typeface="+mn-lt"/>
                </a:endParaRPr>
              </a:p>
            </p:txBody>
          </p:sp>
          <p:cxnSp>
            <p:nvCxnSpPr>
              <p:cNvPr id="20" name="Rechte verbindingslijn 19">
                <a:extLst>
                  <a:ext uri="{FF2B5EF4-FFF2-40B4-BE49-F238E27FC236}">
                    <a16:creationId xmlns:a16="http://schemas.microsoft.com/office/drawing/2014/main" id="{EE5C1095-ADD1-D861-1880-735B1F1E784A}"/>
                  </a:ext>
                </a:extLst>
              </p:cNvPr>
              <p:cNvCxnSpPr/>
              <p:nvPr userDrawn="1"/>
            </p:nvCxnSpPr>
            <p:spPr>
              <a:xfrm>
                <a:off x="10537631" y="3238065"/>
                <a:ext cx="36000" cy="0"/>
              </a:xfrm>
              <a:prstGeom prst="line">
                <a:avLst/>
              </a:prstGeom>
              <a:solidFill>
                <a:schemeClr val="bg1"/>
              </a:solidFill>
              <a:ln w="15875" cap="rnd">
                <a:solidFill>
                  <a:schemeClr val="accent1"/>
                </a:solidFill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609894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cén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6" name="Groep 1215">
            <a:extLst>
              <a:ext uri="{FF2B5EF4-FFF2-40B4-BE49-F238E27FC236}">
                <a16:creationId xmlns:a16="http://schemas.microsoft.com/office/drawing/2014/main" id="{0064FD79-4EA5-3090-87EA-627BDB4F6C09}"/>
              </a:ext>
            </a:extLst>
          </p:cNvPr>
          <p:cNvGrpSpPr/>
          <p:nvPr userDrawn="1"/>
        </p:nvGrpSpPr>
        <p:grpSpPr>
          <a:xfrm>
            <a:off x="-3912531" y="-5243422"/>
            <a:ext cx="22833578" cy="14412402"/>
            <a:chOff x="-73222" y="-1196312"/>
            <a:chExt cx="14170221" cy="8944151"/>
          </a:xfrm>
        </p:grpSpPr>
        <p:sp>
          <p:nvSpPr>
            <p:cNvPr id="1217" name="!!achtergrond">
              <a:extLst>
                <a:ext uri="{FF2B5EF4-FFF2-40B4-BE49-F238E27FC236}">
                  <a16:creationId xmlns:a16="http://schemas.microsoft.com/office/drawing/2014/main" id="{6EFE98CF-C5A6-2D69-B9AF-2D3CF7F95A28}"/>
                </a:ext>
              </a:extLst>
            </p:cNvPr>
            <p:cNvSpPr/>
            <p:nvPr userDrawn="1"/>
          </p:nvSpPr>
          <p:spPr>
            <a:xfrm>
              <a:off x="0" y="0"/>
              <a:ext cx="12192000" cy="5834358"/>
            </a:xfrm>
            <a:prstGeom prst="rect">
              <a:avLst/>
            </a:prstGeom>
            <a:gradFill>
              <a:gsLst>
                <a:gs pos="0">
                  <a:srgbClr val="54A3F5"/>
                </a:gs>
                <a:gs pos="15000">
                  <a:srgbClr val="4487DA"/>
                </a:gs>
                <a:gs pos="41000">
                  <a:srgbClr val="2B5EB0"/>
                </a:gs>
                <a:gs pos="65000">
                  <a:srgbClr val="193F92"/>
                </a:gs>
                <a:gs pos="86000">
                  <a:srgbClr val="0E2D80"/>
                </a:gs>
                <a:gs pos="100000">
                  <a:srgbClr val="0B277A"/>
                </a:gs>
              </a:gsLst>
              <a:lin ang="16200000" scaled="1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218" name="!!rook">
              <a:extLst>
                <a:ext uri="{FF2B5EF4-FFF2-40B4-BE49-F238E27FC236}">
                  <a16:creationId xmlns:a16="http://schemas.microsoft.com/office/drawing/2014/main" id="{2940D846-5EC9-C986-F549-0849A7FE2A52}"/>
                </a:ext>
              </a:extLst>
            </p:cNvPr>
            <p:cNvGrpSpPr/>
            <p:nvPr userDrawn="1"/>
          </p:nvGrpSpPr>
          <p:grpSpPr>
            <a:xfrm>
              <a:off x="-73222" y="-1196312"/>
              <a:ext cx="9885437" cy="4301993"/>
              <a:chOff x="-73222" y="-1196312"/>
              <a:chExt cx="9885437" cy="4301993"/>
            </a:xfrm>
          </p:grpSpPr>
          <p:sp>
            <p:nvSpPr>
              <p:cNvPr id="1227" name="Graphic 36">
                <a:extLst>
                  <a:ext uri="{FF2B5EF4-FFF2-40B4-BE49-F238E27FC236}">
                    <a16:creationId xmlns:a16="http://schemas.microsoft.com/office/drawing/2014/main" id="{DB3BD012-B690-3BC6-F861-079AAD794F0D}"/>
                  </a:ext>
                </a:extLst>
              </p:cNvPr>
              <p:cNvSpPr/>
              <p:nvPr/>
            </p:nvSpPr>
            <p:spPr>
              <a:xfrm>
                <a:off x="-1220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10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28" name="rook">
                <a:extLst>
                  <a:ext uri="{FF2B5EF4-FFF2-40B4-BE49-F238E27FC236}">
                    <a16:creationId xmlns:a16="http://schemas.microsoft.com/office/drawing/2014/main" id="{31B800BC-2D1C-0081-B5DB-9B1DC5E901C4}"/>
                  </a:ext>
                </a:extLst>
              </p:cNvPr>
              <p:cNvSpPr/>
              <p:nvPr userDrawn="1"/>
            </p:nvSpPr>
            <p:spPr>
              <a:xfrm>
                <a:off x="-73222" y="-1196312"/>
                <a:ext cx="9813435" cy="4301993"/>
              </a:xfrm>
              <a:custGeom>
                <a:avLst/>
                <a:gdLst>
                  <a:gd name="connsiteX0" fmla="*/ 0 w 12157958"/>
                  <a:gd name="connsiteY0" fmla="*/ 0 h 5329781"/>
                  <a:gd name="connsiteX1" fmla="*/ 0 w 12157958"/>
                  <a:gd name="connsiteY1" fmla="*/ 3978749 h 5329781"/>
                  <a:gd name="connsiteX2" fmla="*/ 1292089 w 12157958"/>
                  <a:gd name="connsiteY2" fmla="*/ 4342463 h 5329781"/>
                  <a:gd name="connsiteX3" fmla="*/ 2240558 w 12157958"/>
                  <a:gd name="connsiteY3" fmla="*/ 2683311 h 5329781"/>
                  <a:gd name="connsiteX4" fmla="*/ 1813881 w 12157958"/>
                  <a:gd name="connsiteY4" fmla="*/ 3635799 h 5329781"/>
                  <a:gd name="connsiteX5" fmla="*/ 2138075 w 12157958"/>
                  <a:gd name="connsiteY5" fmla="*/ 3152857 h 5329781"/>
                  <a:gd name="connsiteX6" fmla="*/ 1793786 w 12157958"/>
                  <a:gd name="connsiteY6" fmla="*/ 3193046 h 5329781"/>
                  <a:gd name="connsiteX7" fmla="*/ 1721445 w 12157958"/>
                  <a:gd name="connsiteY7" fmla="*/ 3336389 h 5329781"/>
                  <a:gd name="connsiteX8" fmla="*/ 1562697 w 12157958"/>
                  <a:gd name="connsiteY8" fmla="*/ 3170273 h 5329781"/>
                  <a:gd name="connsiteX9" fmla="*/ 1710058 w 12157958"/>
                  <a:gd name="connsiteY9" fmla="*/ 2886937 h 5329781"/>
                  <a:gd name="connsiteX10" fmla="*/ 2164199 w 12157958"/>
                  <a:gd name="connsiteY10" fmla="*/ 2836700 h 5329781"/>
                  <a:gd name="connsiteX11" fmla="*/ 2493751 w 12157958"/>
                  <a:gd name="connsiteY11" fmla="*/ 3212471 h 5329781"/>
                  <a:gd name="connsiteX12" fmla="*/ 1373807 w 12157958"/>
                  <a:gd name="connsiteY12" fmla="*/ 3496476 h 5329781"/>
                  <a:gd name="connsiteX13" fmla="*/ 1326920 w 12157958"/>
                  <a:gd name="connsiteY13" fmla="*/ 2186972 h 5329781"/>
                  <a:gd name="connsiteX14" fmla="*/ 3757707 w 12157958"/>
                  <a:gd name="connsiteY14" fmla="*/ 3332370 h 5329781"/>
                  <a:gd name="connsiteX15" fmla="*/ 3328351 w 12157958"/>
                  <a:gd name="connsiteY15" fmla="*/ 4113383 h 5329781"/>
                  <a:gd name="connsiteX16" fmla="*/ 3559440 w 12157958"/>
                  <a:gd name="connsiteY16" fmla="*/ 5329782 h 5329781"/>
                  <a:gd name="connsiteX17" fmla="*/ 3524609 w 12157958"/>
                  <a:gd name="connsiteY17" fmla="*/ 4632496 h 5329781"/>
                  <a:gd name="connsiteX18" fmla="*/ 4623789 w 12157958"/>
                  <a:gd name="connsiteY18" fmla="*/ 3436192 h 5329781"/>
                  <a:gd name="connsiteX19" fmla="*/ 6081994 w 12157958"/>
                  <a:gd name="connsiteY19" fmla="*/ 2692019 h 5329781"/>
                  <a:gd name="connsiteX20" fmla="*/ 6604456 w 12157958"/>
                  <a:gd name="connsiteY20" fmla="*/ 2229841 h 5329781"/>
                  <a:gd name="connsiteX21" fmla="*/ 7236769 w 12157958"/>
                  <a:gd name="connsiteY21" fmla="*/ 2363806 h 5329781"/>
                  <a:gd name="connsiteX22" fmla="*/ 7132277 w 12157958"/>
                  <a:gd name="connsiteY22" fmla="*/ 2464279 h 5329781"/>
                  <a:gd name="connsiteX23" fmla="*/ 7026444 w 12157958"/>
                  <a:gd name="connsiteY23" fmla="*/ 2427439 h 5329781"/>
                  <a:gd name="connsiteX24" fmla="*/ 6924631 w 12157958"/>
                  <a:gd name="connsiteY24" fmla="*/ 2548007 h 5329781"/>
                  <a:gd name="connsiteX25" fmla="*/ 7319827 w 12157958"/>
                  <a:gd name="connsiteY25" fmla="*/ 2741586 h 5329781"/>
                  <a:gd name="connsiteX26" fmla="*/ 8873816 w 12157958"/>
                  <a:gd name="connsiteY26" fmla="*/ 2325626 h 5329781"/>
                  <a:gd name="connsiteX27" fmla="*/ 9039933 w 12157958"/>
                  <a:gd name="connsiteY27" fmla="*/ 3625752 h 5329781"/>
                  <a:gd name="connsiteX28" fmla="*/ 8564358 w 12157958"/>
                  <a:gd name="connsiteY28" fmla="*/ 3422126 h 5329781"/>
                  <a:gd name="connsiteX29" fmla="*/ 8914006 w 12157958"/>
                  <a:gd name="connsiteY29" fmla="*/ 3165584 h 5329781"/>
                  <a:gd name="connsiteX30" fmla="*/ 8165144 w 12157958"/>
                  <a:gd name="connsiteY30" fmla="*/ 3337058 h 5329781"/>
                  <a:gd name="connsiteX31" fmla="*/ 8582443 w 12157958"/>
                  <a:gd name="connsiteY31" fmla="*/ 4120081 h 5329781"/>
                  <a:gd name="connsiteX32" fmla="*/ 9975005 w 12157958"/>
                  <a:gd name="connsiteY32" fmla="*/ 3220509 h 5329781"/>
                  <a:gd name="connsiteX33" fmla="*/ 11003853 w 12157958"/>
                  <a:gd name="connsiteY33" fmla="*/ 1095831 h 5329781"/>
                  <a:gd name="connsiteX34" fmla="*/ 11153224 w 12157958"/>
                  <a:gd name="connsiteY34" fmla="*/ 793070 h 5329781"/>
                  <a:gd name="connsiteX35" fmla="*/ 12157958 w 12157958"/>
                  <a:gd name="connsiteY35" fmla="*/ 0 h 5329781"/>
                  <a:gd name="connsiteX36" fmla="*/ 0 w 12157958"/>
                  <a:gd name="connsiteY36" fmla="*/ 0 h 53297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12157958" h="5329781">
                    <a:moveTo>
                      <a:pt x="0" y="0"/>
                    </a:moveTo>
                    <a:lnTo>
                      <a:pt x="0" y="3978749"/>
                    </a:lnTo>
                    <a:cubicBezTo>
                      <a:pt x="300751" y="4193762"/>
                      <a:pt x="710682" y="4331076"/>
                      <a:pt x="1292089" y="4342463"/>
                    </a:cubicBezTo>
                    <a:cubicBezTo>
                      <a:pt x="2915070" y="4373945"/>
                      <a:pt x="2803210" y="2865503"/>
                      <a:pt x="2240558" y="2683311"/>
                    </a:cubicBezTo>
                    <a:cubicBezTo>
                      <a:pt x="1408638" y="2361126"/>
                      <a:pt x="1083774" y="3446909"/>
                      <a:pt x="1813881" y="3635799"/>
                    </a:cubicBezTo>
                    <a:cubicBezTo>
                      <a:pt x="2266681" y="3753018"/>
                      <a:pt x="2319598" y="3323662"/>
                      <a:pt x="2138075" y="3152857"/>
                    </a:cubicBezTo>
                    <a:cubicBezTo>
                      <a:pt x="1997412" y="3020232"/>
                      <a:pt x="1789767" y="3089894"/>
                      <a:pt x="1793786" y="3193046"/>
                    </a:cubicBezTo>
                    <a:cubicBezTo>
                      <a:pt x="1912345" y="3083195"/>
                      <a:pt x="1886892" y="3337058"/>
                      <a:pt x="1721445" y="3336389"/>
                    </a:cubicBezTo>
                    <a:cubicBezTo>
                      <a:pt x="1622981" y="3336389"/>
                      <a:pt x="1570065" y="3260699"/>
                      <a:pt x="1562697" y="3170273"/>
                    </a:cubicBezTo>
                    <a:cubicBezTo>
                      <a:pt x="1554659" y="3065110"/>
                      <a:pt x="1627000" y="2947221"/>
                      <a:pt x="1710058" y="2886937"/>
                    </a:cubicBezTo>
                    <a:cubicBezTo>
                      <a:pt x="1833306" y="2797181"/>
                      <a:pt x="2015498" y="2780435"/>
                      <a:pt x="2164199" y="2836700"/>
                    </a:cubicBezTo>
                    <a:cubicBezTo>
                      <a:pt x="2294814" y="2886267"/>
                      <a:pt x="2485714" y="3057742"/>
                      <a:pt x="2493751" y="3212471"/>
                    </a:cubicBezTo>
                    <a:cubicBezTo>
                      <a:pt x="2561404" y="3741631"/>
                      <a:pt x="1771012" y="4056448"/>
                      <a:pt x="1373807" y="3496476"/>
                    </a:cubicBezTo>
                    <a:cubicBezTo>
                      <a:pt x="1111906" y="3126734"/>
                      <a:pt x="1048273" y="2540639"/>
                      <a:pt x="1326920" y="2186972"/>
                    </a:cubicBezTo>
                    <a:cubicBezTo>
                      <a:pt x="2398637" y="828571"/>
                      <a:pt x="4400738" y="2332994"/>
                      <a:pt x="3757707" y="3332370"/>
                    </a:cubicBezTo>
                    <a:cubicBezTo>
                      <a:pt x="3597620" y="3580874"/>
                      <a:pt x="3410069" y="3824020"/>
                      <a:pt x="3328351" y="4113383"/>
                    </a:cubicBezTo>
                    <a:cubicBezTo>
                      <a:pt x="3203764" y="4555467"/>
                      <a:pt x="3556761" y="4895736"/>
                      <a:pt x="3559440" y="5329782"/>
                    </a:cubicBezTo>
                    <a:cubicBezTo>
                      <a:pt x="3722207" y="4919181"/>
                      <a:pt x="3599629" y="4887029"/>
                      <a:pt x="3524609" y="4632496"/>
                    </a:cubicBezTo>
                    <a:cubicBezTo>
                      <a:pt x="3344427" y="4022957"/>
                      <a:pt x="4031665" y="3641158"/>
                      <a:pt x="4623789" y="3436192"/>
                    </a:cubicBezTo>
                    <a:cubicBezTo>
                      <a:pt x="5030371" y="3295529"/>
                      <a:pt x="5915208" y="3343756"/>
                      <a:pt x="6081994" y="2692019"/>
                    </a:cubicBezTo>
                    <a:cubicBezTo>
                      <a:pt x="6142948" y="2455571"/>
                      <a:pt x="6385424" y="2300842"/>
                      <a:pt x="6604456" y="2229841"/>
                    </a:cubicBezTo>
                    <a:cubicBezTo>
                      <a:pt x="6752487" y="2181614"/>
                      <a:pt x="7213995" y="2110612"/>
                      <a:pt x="7236769" y="2363806"/>
                    </a:cubicBezTo>
                    <a:cubicBezTo>
                      <a:pt x="7242128" y="2420740"/>
                      <a:pt x="7187202" y="2481694"/>
                      <a:pt x="7132277" y="2464279"/>
                    </a:cubicBezTo>
                    <a:cubicBezTo>
                      <a:pt x="7124239" y="2422750"/>
                      <a:pt x="7066634" y="2412033"/>
                      <a:pt x="7026444" y="2427439"/>
                    </a:cubicBezTo>
                    <a:cubicBezTo>
                      <a:pt x="6974868" y="2446863"/>
                      <a:pt x="6935348" y="2494421"/>
                      <a:pt x="6924631" y="2548007"/>
                    </a:cubicBezTo>
                    <a:cubicBezTo>
                      <a:pt x="6878414" y="2781105"/>
                      <a:pt x="7167777" y="2855456"/>
                      <a:pt x="7319827" y="2741586"/>
                    </a:cubicBezTo>
                    <a:cubicBezTo>
                      <a:pt x="7464509" y="2633074"/>
                      <a:pt x="7899224" y="1592169"/>
                      <a:pt x="8873816" y="2325626"/>
                    </a:cubicBezTo>
                    <a:cubicBezTo>
                      <a:pt x="9427090" y="2741586"/>
                      <a:pt x="9448524" y="3450258"/>
                      <a:pt x="9039933" y="3625752"/>
                    </a:cubicBezTo>
                    <a:cubicBezTo>
                      <a:pt x="8865778" y="3700772"/>
                      <a:pt x="8614595" y="3609676"/>
                      <a:pt x="8564358" y="3422126"/>
                    </a:cubicBezTo>
                    <a:cubicBezTo>
                      <a:pt x="8514121" y="3235245"/>
                      <a:pt x="8755927" y="3046355"/>
                      <a:pt x="8914006" y="3165584"/>
                    </a:cubicBezTo>
                    <a:cubicBezTo>
                      <a:pt x="8711719" y="2913060"/>
                      <a:pt x="8252220" y="3038987"/>
                      <a:pt x="8165144" y="3337058"/>
                    </a:cubicBezTo>
                    <a:cubicBezTo>
                      <a:pt x="8078066" y="3635130"/>
                      <a:pt x="8293080" y="3972720"/>
                      <a:pt x="8582443" y="4120081"/>
                    </a:cubicBezTo>
                    <a:cubicBezTo>
                      <a:pt x="9222124" y="4445616"/>
                      <a:pt x="10007156" y="3899040"/>
                      <a:pt x="9975005" y="3220509"/>
                    </a:cubicBezTo>
                    <a:cubicBezTo>
                      <a:pt x="9954910" y="2790483"/>
                      <a:pt x="9269012" y="1751587"/>
                      <a:pt x="11003853" y="1095831"/>
                    </a:cubicBezTo>
                    <a:cubicBezTo>
                      <a:pt x="11034666" y="1053632"/>
                      <a:pt x="11064808" y="1012103"/>
                      <a:pt x="11153224" y="793070"/>
                    </a:cubicBezTo>
                    <a:cubicBezTo>
                      <a:pt x="11350152" y="304100"/>
                      <a:pt x="11745348" y="46218"/>
                      <a:pt x="12157958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00"/>
                </a:schemeClr>
              </a:solidFill>
              <a:ln w="6693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pic>
          <p:nvPicPr>
            <p:cNvPr id="1219" name="!!bomen">
              <a:extLst>
                <a:ext uri="{FF2B5EF4-FFF2-40B4-BE49-F238E27FC236}">
                  <a16:creationId xmlns:a16="http://schemas.microsoft.com/office/drawing/2014/main" id="{C3BA9D66-112C-C61C-75D0-1EF0A3D2C3D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3816" r="25765"/>
            <a:stretch/>
          </p:blipFill>
          <p:spPr>
            <a:xfrm>
              <a:off x="-610" y="2636091"/>
              <a:ext cx="12192000" cy="3729097"/>
            </a:xfrm>
            <a:prstGeom prst="rect">
              <a:avLst/>
            </a:prstGeom>
          </p:spPr>
        </p:pic>
        <p:pic>
          <p:nvPicPr>
            <p:cNvPr id="1220" name="!!huis">
              <a:extLst>
                <a:ext uri="{FF2B5EF4-FFF2-40B4-BE49-F238E27FC236}">
                  <a16:creationId xmlns:a16="http://schemas.microsoft.com/office/drawing/2014/main" id="{2DDC12E9-A5D7-25F9-9EEC-B87A1471558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73222" y="2143279"/>
              <a:ext cx="8527230" cy="3760036"/>
            </a:xfrm>
            <a:prstGeom prst="rect">
              <a:avLst/>
            </a:prstGeom>
          </p:spPr>
        </p:pic>
        <p:sp>
          <p:nvSpPr>
            <p:cNvPr id="1221" name="!!sneeuw achter">
              <a:extLst>
                <a:ext uri="{FF2B5EF4-FFF2-40B4-BE49-F238E27FC236}">
                  <a16:creationId xmlns:a16="http://schemas.microsoft.com/office/drawing/2014/main" id="{723CF4B8-37EA-B2F1-6548-BC647007B95F}"/>
                </a:ext>
              </a:extLst>
            </p:cNvPr>
            <p:cNvSpPr/>
            <p:nvPr userDrawn="1"/>
          </p:nvSpPr>
          <p:spPr>
            <a:xfrm>
              <a:off x="0" y="5495903"/>
              <a:ext cx="12192000" cy="1403939"/>
            </a:xfrm>
            <a:custGeom>
              <a:avLst/>
              <a:gdLst>
                <a:gd name="connsiteX0" fmla="*/ 12192000 w 12192000"/>
                <a:gd name="connsiteY0" fmla="*/ 536478 h 1403939"/>
                <a:gd name="connsiteX1" fmla="*/ 4466539 w 12192000"/>
                <a:gd name="connsiteY1" fmla="*/ 50018 h 1403939"/>
                <a:gd name="connsiteX2" fmla="*/ 0 w 12192000"/>
                <a:gd name="connsiteY2" fmla="*/ 1859 h 1403939"/>
                <a:gd name="connsiteX3" fmla="*/ 0 w 12192000"/>
                <a:gd name="connsiteY3" fmla="*/ 1403939 h 1403939"/>
                <a:gd name="connsiteX4" fmla="*/ 12192000 w 12192000"/>
                <a:gd name="connsiteY4" fmla="*/ 1403939 h 1403939"/>
                <a:gd name="connsiteX5" fmla="*/ 12192000 w 12192000"/>
                <a:gd name="connsiteY5" fmla="*/ 536478 h 1403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1403939">
                  <a:moveTo>
                    <a:pt x="12192000" y="536478"/>
                  </a:moveTo>
                  <a:cubicBezTo>
                    <a:pt x="10891114" y="443819"/>
                    <a:pt x="5707685" y="78059"/>
                    <a:pt x="4466539" y="50018"/>
                  </a:cubicBezTo>
                  <a:cubicBezTo>
                    <a:pt x="3293059" y="22586"/>
                    <a:pt x="842467" y="-7894"/>
                    <a:pt x="0" y="1859"/>
                  </a:cubicBezTo>
                  <a:lnTo>
                    <a:pt x="0" y="1403939"/>
                  </a:lnTo>
                  <a:lnTo>
                    <a:pt x="12192000" y="1403939"/>
                  </a:lnTo>
                  <a:lnTo>
                    <a:pt x="12192000" y="536478"/>
                  </a:lnTo>
                  <a:close/>
                </a:path>
              </a:pathLst>
            </a:custGeom>
            <a:gradFill>
              <a:gsLst>
                <a:gs pos="0">
                  <a:srgbClr val="3580EF"/>
                </a:gs>
                <a:gs pos="53000">
                  <a:srgbClr val="CBDFF9"/>
                </a:gs>
              </a:gsLst>
              <a:lin ang="17400000" scaled="0"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2" name="!!sneeuw voor">
              <a:extLst>
                <a:ext uri="{FF2B5EF4-FFF2-40B4-BE49-F238E27FC236}">
                  <a16:creationId xmlns:a16="http://schemas.microsoft.com/office/drawing/2014/main" id="{76FC8317-63E2-3426-BE55-128308F61219}"/>
                </a:ext>
              </a:extLst>
            </p:cNvPr>
            <p:cNvSpPr/>
            <p:nvPr userDrawn="1"/>
          </p:nvSpPr>
          <p:spPr>
            <a:xfrm>
              <a:off x="609" y="5138187"/>
              <a:ext cx="12191390" cy="1761655"/>
            </a:xfrm>
            <a:custGeom>
              <a:avLst/>
              <a:gdLst>
                <a:gd name="connsiteX0" fmla="*/ 10527792 w 12191390"/>
                <a:gd name="connsiteY0" fmla="*/ 24295 h 1761655"/>
                <a:gd name="connsiteX1" fmla="*/ 8541105 w 12191390"/>
                <a:gd name="connsiteY1" fmla="*/ 238875 h 1761655"/>
                <a:gd name="connsiteX2" fmla="*/ 6278880 w 12191390"/>
                <a:gd name="connsiteY2" fmla="*/ 541846 h 1761655"/>
                <a:gd name="connsiteX3" fmla="*/ 2305507 w 12191390"/>
                <a:gd name="connsiteY3" fmla="*/ 1115480 h 1761655"/>
                <a:gd name="connsiteX4" fmla="*/ 11582 w 12191390"/>
                <a:gd name="connsiteY4" fmla="*/ 1556220 h 1761655"/>
                <a:gd name="connsiteX5" fmla="*/ 0 w 12191390"/>
                <a:gd name="connsiteY5" fmla="*/ 1558049 h 1761655"/>
                <a:gd name="connsiteX6" fmla="*/ 0 w 12191390"/>
                <a:gd name="connsiteY6" fmla="*/ 1761656 h 1761655"/>
                <a:gd name="connsiteX7" fmla="*/ 12191390 w 12191390"/>
                <a:gd name="connsiteY7" fmla="*/ 1761656 h 1761655"/>
                <a:gd name="connsiteX8" fmla="*/ 12191390 w 12191390"/>
                <a:gd name="connsiteY8" fmla="*/ 8446 h 1761655"/>
                <a:gd name="connsiteX9" fmla="*/ 10528402 w 12191390"/>
                <a:gd name="connsiteY9" fmla="*/ 24295 h 1761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191390" h="1761655">
                  <a:moveTo>
                    <a:pt x="10527792" y="24295"/>
                  </a:moveTo>
                  <a:cubicBezTo>
                    <a:pt x="9881007" y="68796"/>
                    <a:pt x="9373210" y="149264"/>
                    <a:pt x="8541105" y="238875"/>
                  </a:cubicBezTo>
                  <a:cubicBezTo>
                    <a:pt x="7955280" y="301663"/>
                    <a:pt x="6859219" y="467475"/>
                    <a:pt x="6278880" y="541846"/>
                  </a:cubicBezTo>
                  <a:cubicBezTo>
                    <a:pt x="5312664" y="666204"/>
                    <a:pt x="3636264" y="861276"/>
                    <a:pt x="2305507" y="1115480"/>
                  </a:cubicBezTo>
                  <a:cubicBezTo>
                    <a:pt x="1544726" y="1261174"/>
                    <a:pt x="792480" y="1439177"/>
                    <a:pt x="11582" y="1556220"/>
                  </a:cubicBezTo>
                  <a:cubicBezTo>
                    <a:pt x="7315" y="1556220"/>
                    <a:pt x="3658" y="1557440"/>
                    <a:pt x="0" y="1558049"/>
                  </a:cubicBezTo>
                  <a:cubicBezTo>
                    <a:pt x="0" y="1615352"/>
                    <a:pt x="0" y="1656804"/>
                    <a:pt x="0" y="1761656"/>
                  </a:cubicBezTo>
                  <a:lnTo>
                    <a:pt x="12191390" y="1761656"/>
                  </a:lnTo>
                  <a:cubicBezTo>
                    <a:pt x="12191390" y="583299"/>
                    <a:pt x="12191390" y="237046"/>
                    <a:pt x="12191390" y="8446"/>
                  </a:cubicBezTo>
                  <a:cubicBezTo>
                    <a:pt x="11596421" y="-1308"/>
                    <a:pt x="11020959" y="-9233"/>
                    <a:pt x="10528402" y="24295"/>
                  </a:cubicBezTo>
                  <a:close/>
                </a:path>
              </a:pathLst>
            </a:custGeom>
            <a:gradFill flip="none" rotWithShape="1">
              <a:gsLst>
                <a:gs pos="11000">
                  <a:srgbClr val="3580EF"/>
                </a:gs>
                <a:gs pos="53000">
                  <a:srgbClr val="CBDFF9"/>
                </a:gs>
              </a:gsLst>
              <a:lin ang="15600000" scaled="0"/>
              <a:tileRect/>
            </a:gradFill>
            <a:ln w="609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pic>
          <p:nvPicPr>
            <p:cNvPr id="1223" name="!!sneeuw stippen">
              <a:extLst>
                <a:ext uri="{FF2B5EF4-FFF2-40B4-BE49-F238E27FC236}">
                  <a16:creationId xmlns:a16="http://schemas.microsoft.com/office/drawing/2014/main" id="{864F882E-6ABC-851B-A5B3-CA91F72C50A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09" y="5176118"/>
              <a:ext cx="12190782" cy="1732700"/>
            </a:xfrm>
            <a:prstGeom prst="rect">
              <a:avLst/>
            </a:prstGeom>
          </p:spPr>
        </p:pic>
        <p:pic>
          <p:nvPicPr>
            <p:cNvPr id="1224" name="!!voetstappen">
              <a:extLst>
                <a:ext uri="{FF2B5EF4-FFF2-40B4-BE49-F238E27FC236}">
                  <a16:creationId xmlns:a16="http://schemas.microsoft.com/office/drawing/2014/main" id="{6BEB3258-02FB-1718-31D3-D34AF59B714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001608" y="5405454"/>
              <a:ext cx="2498649" cy="1512340"/>
            </a:xfrm>
            <a:prstGeom prst="rect">
              <a:avLst/>
            </a:prstGeom>
          </p:spPr>
        </p:pic>
        <p:pic>
          <p:nvPicPr>
            <p:cNvPr id="1225" name="!!sterren">
              <a:extLst>
                <a:ext uri="{FF2B5EF4-FFF2-40B4-BE49-F238E27FC236}">
                  <a16:creationId xmlns:a16="http://schemas.microsoft.com/office/drawing/2014/main" id="{44C8A1FD-090D-BA9C-7108-8DF9229361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609" y="31258"/>
              <a:ext cx="12190782" cy="6432312"/>
            </a:xfrm>
            <a:prstGeom prst="rect">
              <a:avLst/>
            </a:prstGeom>
          </p:spPr>
        </p:pic>
        <p:pic>
          <p:nvPicPr>
            <p:cNvPr id="1226" name="!!sneeuw">
              <a:extLst>
                <a:ext uri="{FF2B5EF4-FFF2-40B4-BE49-F238E27FC236}">
                  <a16:creationId xmlns:a16="http://schemas.microsoft.com/office/drawing/2014/main" id="{82F90CA0-A89B-91A9-A466-6D92F36838F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06217" y="-889839"/>
              <a:ext cx="12190782" cy="8637678"/>
            </a:xfrm>
            <a:prstGeom prst="rect">
              <a:avLst/>
            </a:prstGeom>
          </p:spPr>
        </p:pic>
      </p:grpSp>
      <p:pic>
        <p:nvPicPr>
          <p:cNvPr id="13239" name="!!auto met boom">
            <a:extLst>
              <a:ext uri="{FF2B5EF4-FFF2-40B4-BE49-F238E27FC236}">
                <a16:creationId xmlns:a16="http://schemas.microsoft.com/office/drawing/2014/main" id="{1FDDFF37-BED7-81BA-1C46-85C3F9AB3E3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567689" y="9378758"/>
            <a:ext cx="3398790" cy="2286088"/>
          </a:xfrm>
          <a:prstGeom prst="rect">
            <a:avLst/>
          </a:prstGeom>
        </p:spPr>
      </p:pic>
      <p:pic>
        <p:nvPicPr>
          <p:cNvPr id="1301" name="!!kerstkaart wit">
            <a:extLst>
              <a:ext uri="{FF2B5EF4-FFF2-40B4-BE49-F238E27FC236}">
                <a16:creationId xmlns:a16="http://schemas.microsoft.com/office/drawing/2014/main" id="{DB8B8C91-B025-FA79-43E6-6AA465C1B3C8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 rot="21356624" flipH="1">
            <a:off x="1595665" y="8555438"/>
            <a:ext cx="9057686" cy="52658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302" name="!!postkaart stempel">
            <a:extLst>
              <a:ext uri="{FF2B5EF4-FFF2-40B4-BE49-F238E27FC236}">
                <a16:creationId xmlns:a16="http://schemas.microsoft.com/office/drawing/2014/main" id="{A5FA1C98-AACB-EC1D-13EA-074BEF227706}"/>
              </a:ext>
            </a:extLst>
          </p:cNvPr>
          <p:cNvGrpSpPr/>
          <p:nvPr userDrawn="1"/>
        </p:nvGrpSpPr>
        <p:grpSpPr>
          <a:xfrm rot="21330495">
            <a:off x="6386212" y="9025137"/>
            <a:ext cx="3754975" cy="4167011"/>
            <a:chOff x="6386212" y="1324186"/>
            <a:chExt cx="3754975" cy="4167011"/>
          </a:xfrm>
        </p:grpSpPr>
        <p:sp>
          <p:nvSpPr>
            <p:cNvPr id="1303" name="Vrije vorm: vorm 1302">
              <a:extLst>
                <a:ext uri="{FF2B5EF4-FFF2-40B4-BE49-F238E27FC236}">
                  <a16:creationId xmlns:a16="http://schemas.microsoft.com/office/drawing/2014/main" id="{25E1ECC5-524E-1FA6-C203-7CD30BDEE007}"/>
                </a:ext>
              </a:extLst>
            </p:cNvPr>
            <p:cNvSpPr/>
            <p:nvPr/>
          </p:nvSpPr>
          <p:spPr>
            <a:xfrm>
              <a:off x="8642744" y="1324186"/>
              <a:ext cx="1498442" cy="1498442"/>
            </a:xfrm>
            <a:custGeom>
              <a:avLst/>
              <a:gdLst>
                <a:gd name="connsiteX0" fmla="*/ 1413304 w 1498442"/>
                <a:gd name="connsiteY0" fmla="*/ 1498443 h 1498442"/>
                <a:gd name="connsiteX1" fmla="*/ 1498443 w 1498442"/>
                <a:gd name="connsiteY1" fmla="*/ 1413304 h 1498442"/>
                <a:gd name="connsiteX2" fmla="*/ 1498443 w 1498442"/>
                <a:gd name="connsiteY2" fmla="*/ 1333841 h 1498442"/>
                <a:gd name="connsiteX3" fmla="*/ 1413304 w 1498442"/>
                <a:gd name="connsiteY3" fmla="*/ 1248702 h 1498442"/>
                <a:gd name="connsiteX4" fmla="*/ 1498443 w 1498442"/>
                <a:gd name="connsiteY4" fmla="*/ 1163563 h 1498442"/>
                <a:gd name="connsiteX5" fmla="*/ 1498443 w 1498442"/>
                <a:gd name="connsiteY5" fmla="*/ 1084101 h 1498442"/>
                <a:gd name="connsiteX6" fmla="*/ 1413304 w 1498442"/>
                <a:gd name="connsiteY6" fmla="*/ 998962 h 1498442"/>
                <a:gd name="connsiteX7" fmla="*/ 1498443 w 1498442"/>
                <a:gd name="connsiteY7" fmla="*/ 913823 h 1498442"/>
                <a:gd name="connsiteX8" fmla="*/ 1498443 w 1498442"/>
                <a:gd name="connsiteY8" fmla="*/ 834360 h 1498442"/>
                <a:gd name="connsiteX9" fmla="*/ 1413304 w 1498442"/>
                <a:gd name="connsiteY9" fmla="*/ 749221 h 1498442"/>
                <a:gd name="connsiteX10" fmla="*/ 1498443 w 1498442"/>
                <a:gd name="connsiteY10" fmla="*/ 664083 h 1498442"/>
                <a:gd name="connsiteX11" fmla="*/ 1498443 w 1498442"/>
                <a:gd name="connsiteY11" fmla="*/ 584620 h 1498442"/>
                <a:gd name="connsiteX12" fmla="*/ 1413304 w 1498442"/>
                <a:gd name="connsiteY12" fmla="*/ 499481 h 1498442"/>
                <a:gd name="connsiteX13" fmla="*/ 1498443 w 1498442"/>
                <a:gd name="connsiteY13" fmla="*/ 414342 h 1498442"/>
                <a:gd name="connsiteX14" fmla="*/ 1498443 w 1498442"/>
                <a:gd name="connsiteY14" fmla="*/ 334879 h 1498442"/>
                <a:gd name="connsiteX15" fmla="*/ 1413304 w 1498442"/>
                <a:gd name="connsiteY15" fmla="*/ 249740 h 1498442"/>
                <a:gd name="connsiteX16" fmla="*/ 1498443 w 1498442"/>
                <a:gd name="connsiteY16" fmla="*/ 164602 h 1498442"/>
                <a:gd name="connsiteX17" fmla="*/ 1498443 w 1498442"/>
                <a:gd name="connsiteY17" fmla="*/ 85139 h 1498442"/>
                <a:gd name="connsiteX18" fmla="*/ 1413304 w 1498442"/>
                <a:gd name="connsiteY18" fmla="*/ 0 h 1498442"/>
                <a:gd name="connsiteX19" fmla="*/ 1333841 w 1498442"/>
                <a:gd name="connsiteY19" fmla="*/ 0 h 1498442"/>
                <a:gd name="connsiteX20" fmla="*/ 1248702 w 1498442"/>
                <a:gd name="connsiteY20" fmla="*/ 85139 h 1498442"/>
                <a:gd name="connsiteX21" fmla="*/ 1163564 w 1498442"/>
                <a:gd name="connsiteY21" fmla="*/ 0 h 1498442"/>
                <a:gd name="connsiteX22" fmla="*/ 1084101 w 1498442"/>
                <a:gd name="connsiteY22" fmla="*/ 0 h 1498442"/>
                <a:gd name="connsiteX23" fmla="*/ 998962 w 1498442"/>
                <a:gd name="connsiteY23" fmla="*/ 85139 h 1498442"/>
                <a:gd name="connsiteX24" fmla="*/ 913823 w 1498442"/>
                <a:gd name="connsiteY24" fmla="*/ 0 h 1498442"/>
                <a:gd name="connsiteX25" fmla="*/ 834360 w 1498442"/>
                <a:gd name="connsiteY25" fmla="*/ 0 h 1498442"/>
                <a:gd name="connsiteX26" fmla="*/ 749222 w 1498442"/>
                <a:gd name="connsiteY26" fmla="*/ 85139 h 1498442"/>
                <a:gd name="connsiteX27" fmla="*/ 664083 w 1498442"/>
                <a:gd name="connsiteY27" fmla="*/ 0 h 1498442"/>
                <a:gd name="connsiteX28" fmla="*/ 584620 w 1498442"/>
                <a:gd name="connsiteY28" fmla="*/ 0 h 1498442"/>
                <a:gd name="connsiteX29" fmla="*/ 499481 w 1498442"/>
                <a:gd name="connsiteY29" fmla="*/ 85139 h 1498442"/>
                <a:gd name="connsiteX30" fmla="*/ 414342 w 1498442"/>
                <a:gd name="connsiteY30" fmla="*/ 0 h 1498442"/>
                <a:gd name="connsiteX31" fmla="*/ 334879 w 1498442"/>
                <a:gd name="connsiteY31" fmla="*/ 0 h 1498442"/>
                <a:gd name="connsiteX32" fmla="*/ 249741 w 1498442"/>
                <a:gd name="connsiteY32" fmla="*/ 85139 h 1498442"/>
                <a:gd name="connsiteX33" fmla="*/ 164602 w 1498442"/>
                <a:gd name="connsiteY33" fmla="*/ 0 h 1498442"/>
                <a:gd name="connsiteX34" fmla="*/ 85139 w 1498442"/>
                <a:gd name="connsiteY34" fmla="*/ 0 h 1498442"/>
                <a:gd name="connsiteX35" fmla="*/ 0 w 1498442"/>
                <a:gd name="connsiteY35" fmla="*/ 85139 h 1498442"/>
                <a:gd name="connsiteX36" fmla="*/ 0 w 1498442"/>
                <a:gd name="connsiteY36" fmla="*/ 164602 h 1498442"/>
                <a:gd name="connsiteX37" fmla="*/ 85139 w 1498442"/>
                <a:gd name="connsiteY37" fmla="*/ 249740 h 1498442"/>
                <a:gd name="connsiteX38" fmla="*/ 0 w 1498442"/>
                <a:gd name="connsiteY38" fmla="*/ 334879 h 1498442"/>
                <a:gd name="connsiteX39" fmla="*/ 0 w 1498442"/>
                <a:gd name="connsiteY39" fmla="*/ 414342 h 1498442"/>
                <a:gd name="connsiteX40" fmla="*/ 85139 w 1498442"/>
                <a:gd name="connsiteY40" fmla="*/ 499481 h 1498442"/>
                <a:gd name="connsiteX41" fmla="*/ 0 w 1498442"/>
                <a:gd name="connsiteY41" fmla="*/ 584620 h 1498442"/>
                <a:gd name="connsiteX42" fmla="*/ 0 w 1498442"/>
                <a:gd name="connsiteY42" fmla="*/ 664083 h 1498442"/>
                <a:gd name="connsiteX43" fmla="*/ 85139 w 1498442"/>
                <a:gd name="connsiteY43" fmla="*/ 749221 h 1498442"/>
                <a:gd name="connsiteX44" fmla="*/ 0 w 1498442"/>
                <a:gd name="connsiteY44" fmla="*/ 834360 h 1498442"/>
                <a:gd name="connsiteX45" fmla="*/ 0 w 1498442"/>
                <a:gd name="connsiteY45" fmla="*/ 913823 h 1498442"/>
                <a:gd name="connsiteX46" fmla="*/ 85139 w 1498442"/>
                <a:gd name="connsiteY46" fmla="*/ 998962 h 1498442"/>
                <a:gd name="connsiteX47" fmla="*/ 0 w 1498442"/>
                <a:gd name="connsiteY47" fmla="*/ 1084101 h 1498442"/>
                <a:gd name="connsiteX48" fmla="*/ 0 w 1498442"/>
                <a:gd name="connsiteY48" fmla="*/ 1163563 h 1498442"/>
                <a:gd name="connsiteX49" fmla="*/ 85139 w 1498442"/>
                <a:gd name="connsiteY49" fmla="*/ 1248702 h 1498442"/>
                <a:gd name="connsiteX50" fmla="*/ 0 w 1498442"/>
                <a:gd name="connsiteY50" fmla="*/ 1333841 h 1498442"/>
                <a:gd name="connsiteX51" fmla="*/ 0 w 1498442"/>
                <a:gd name="connsiteY51" fmla="*/ 1413304 h 1498442"/>
                <a:gd name="connsiteX52" fmla="*/ 85139 w 1498442"/>
                <a:gd name="connsiteY52" fmla="*/ 1498443 h 1498442"/>
                <a:gd name="connsiteX53" fmla="*/ 164602 w 1498442"/>
                <a:gd name="connsiteY53" fmla="*/ 1498443 h 1498442"/>
                <a:gd name="connsiteX54" fmla="*/ 249741 w 1498442"/>
                <a:gd name="connsiteY54" fmla="*/ 1413304 h 1498442"/>
                <a:gd name="connsiteX55" fmla="*/ 334879 w 1498442"/>
                <a:gd name="connsiteY55" fmla="*/ 1498443 h 1498442"/>
                <a:gd name="connsiteX56" fmla="*/ 414342 w 1498442"/>
                <a:gd name="connsiteY56" fmla="*/ 1498443 h 1498442"/>
                <a:gd name="connsiteX57" fmla="*/ 499481 w 1498442"/>
                <a:gd name="connsiteY57" fmla="*/ 1413304 h 1498442"/>
                <a:gd name="connsiteX58" fmla="*/ 584620 w 1498442"/>
                <a:gd name="connsiteY58" fmla="*/ 1498443 h 1498442"/>
                <a:gd name="connsiteX59" fmla="*/ 664083 w 1498442"/>
                <a:gd name="connsiteY59" fmla="*/ 1498443 h 1498442"/>
                <a:gd name="connsiteX60" fmla="*/ 749222 w 1498442"/>
                <a:gd name="connsiteY60" fmla="*/ 1413304 h 1498442"/>
                <a:gd name="connsiteX61" fmla="*/ 834360 w 1498442"/>
                <a:gd name="connsiteY61" fmla="*/ 1498443 h 1498442"/>
                <a:gd name="connsiteX62" fmla="*/ 913823 w 1498442"/>
                <a:gd name="connsiteY62" fmla="*/ 1498443 h 1498442"/>
                <a:gd name="connsiteX63" fmla="*/ 998962 w 1498442"/>
                <a:gd name="connsiteY63" fmla="*/ 1413304 h 1498442"/>
                <a:gd name="connsiteX64" fmla="*/ 1084101 w 1498442"/>
                <a:gd name="connsiteY64" fmla="*/ 1498443 h 1498442"/>
                <a:gd name="connsiteX65" fmla="*/ 1163564 w 1498442"/>
                <a:gd name="connsiteY65" fmla="*/ 1498443 h 1498442"/>
                <a:gd name="connsiteX66" fmla="*/ 1248702 w 1498442"/>
                <a:gd name="connsiteY66" fmla="*/ 1413304 h 1498442"/>
                <a:gd name="connsiteX67" fmla="*/ 1333841 w 1498442"/>
                <a:gd name="connsiteY67" fmla="*/ 1498443 h 1498442"/>
                <a:gd name="connsiteX68" fmla="*/ 1413304 w 1498442"/>
                <a:gd name="connsiteY68" fmla="*/ 1498443 h 1498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498442" h="1498442">
                  <a:moveTo>
                    <a:pt x="1413304" y="1498443"/>
                  </a:moveTo>
                  <a:cubicBezTo>
                    <a:pt x="1413304" y="1451439"/>
                    <a:pt x="1451439" y="1413304"/>
                    <a:pt x="1498443" y="1413304"/>
                  </a:cubicBezTo>
                  <a:lnTo>
                    <a:pt x="1498443" y="1333841"/>
                  </a:lnTo>
                  <a:cubicBezTo>
                    <a:pt x="1451439" y="1333841"/>
                    <a:pt x="1413304" y="1295706"/>
                    <a:pt x="1413304" y="1248702"/>
                  </a:cubicBezTo>
                  <a:cubicBezTo>
                    <a:pt x="1413304" y="1201699"/>
                    <a:pt x="1451439" y="1163563"/>
                    <a:pt x="1498443" y="1163563"/>
                  </a:cubicBezTo>
                  <a:lnTo>
                    <a:pt x="1498443" y="1084101"/>
                  </a:lnTo>
                  <a:cubicBezTo>
                    <a:pt x="1451439" y="1084101"/>
                    <a:pt x="1413304" y="1045965"/>
                    <a:pt x="1413304" y="998962"/>
                  </a:cubicBezTo>
                  <a:cubicBezTo>
                    <a:pt x="1413304" y="951958"/>
                    <a:pt x="1451439" y="913823"/>
                    <a:pt x="1498443" y="913823"/>
                  </a:cubicBezTo>
                  <a:lnTo>
                    <a:pt x="1498443" y="834360"/>
                  </a:lnTo>
                  <a:cubicBezTo>
                    <a:pt x="1451439" y="834360"/>
                    <a:pt x="1413304" y="796225"/>
                    <a:pt x="1413304" y="749221"/>
                  </a:cubicBezTo>
                  <a:cubicBezTo>
                    <a:pt x="1413304" y="702218"/>
                    <a:pt x="1451439" y="664083"/>
                    <a:pt x="1498443" y="664083"/>
                  </a:cubicBezTo>
                  <a:lnTo>
                    <a:pt x="1498443" y="584620"/>
                  </a:lnTo>
                  <a:cubicBezTo>
                    <a:pt x="1451439" y="584620"/>
                    <a:pt x="1413304" y="546485"/>
                    <a:pt x="1413304" y="499481"/>
                  </a:cubicBezTo>
                  <a:cubicBezTo>
                    <a:pt x="1413304" y="452477"/>
                    <a:pt x="1451439" y="414342"/>
                    <a:pt x="1498443" y="414342"/>
                  </a:cubicBezTo>
                  <a:lnTo>
                    <a:pt x="1498443" y="334879"/>
                  </a:lnTo>
                  <a:cubicBezTo>
                    <a:pt x="1451439" y="334879"/>
                    <a:pt x="1413304" y="296744"/>
                    <a:pt x="1413304" y="249740"/>
                  </a:cubicBezTo>
                  <a:cubicBezTo>
                    <a:pt x="1413304" y="202737"/>
                    <a:pt x="1451439" y="164602"/>
                    <a:pt x="1498443" y="164602"/>
                  </a:cubicBezTo>
                  <a:lnTo>
                    <a:pt x="1498443" y="85139"/>
                  </a:lnTo>
                  <a:cubicBezTo>
                    <a:pt x="1451439" y="85139"/>
                    <a:pt x="1413304" y="47004"/>
                    <a:pt x="1413304" y="0"/>
                  </a:cubicBezTo>
                  <a:lnTo>
                    <a:pt x="1333841" y="0"/>
                  </a:lnTo>
                  <a:cubicBezTo>
                    <a:pt x="1333841" y="47004"/>
                    <a:pt x="1295706" y="85139"/>
                    <a:pt x="1248702" y="85139"/>
                  </a:cubicBezTo>
                  <a:cubicBezTo>
                    <a:pt x="1201699" y="85139"/>
                    <a:pt x="1163564" y="47004"/>
                    <a:pt x="1163564" y="0"/>
                  </a:cubicBezTo>
                  <a:lnTo>
                    <a:pt x="1084101" y="0"/>
                  </a:lnTo>
                  <a:cubicBezTo>
                    <a:pt x="1084101" y="47004"/>
                    <a:pt x="1045966" y="85139"/>
                    <a:pt x="998962" y="85139"/>
                  </a:cubicBezTo>
                  <a:cubicBezTo>
                    <a:pt x="951958" y="85139"/>
                    <a:pt x="913823" y="47004"/>
                    <a:pt x="913823" y="0"/>
                  </a:cubicBezTo>
                  <a:lnTo>
                    <a:pt x="834360" y="0"/>
                  </a:lnTo>
                  <a:cubicBezTo>
                    <a:pt x="834360" y="47004"/>
                    <a:pt x="796225" y="85139"/>
                    <a:pt x="749222" y="85139"/>
                  </a:cubicBezTo>
                  <a:cubicBezTo>
                    <a:pt x="702218" y="85139"/>
                    <a:pt x="664083" y="47004"/>
                    <a:pt x="664083" y="0"/>
                  </a:cubicBezTo>
                  <a:lnTo>
                    <a:pt x="584620" y="0"/>
                  </a:lnTo>
                  <a:cubicBezTo>
                    <a:pt x="584620" y="47004"/>
                    <a:pt x="546485" y="85139"/>
                    <a:pt x="499481" y="85139"/>
                  </a:cubicBezTo>
                  <a:cubicBezTo>
                    <a:pt x="452477" y="85139"/>
                    <a:pt x="414342" y="47004"/>
                    <a:pt x="414342" y="0"/>
                  </a:cubicBezTo>
                  <a:lnTo>
                    <a:pt x="334879" y="0"/>
                  </a:lnTo>
                  <a:cubicBezTo>
                    <a:pt x="334879" y="47004"/>
                    <a:pt x="296744" y="85139"/>
                    <a:pt x="249741" y="85139"/>
                  </a:cubicBezTo>
                  <a:cubicBezTo>
                    <a:pt x="202737" y="85139"/>
                    <a:pt x="164602" y="47004"/>
                    <a:pt x="164602" y="0"/>
                  </a:cubicBezTo>
                  <a:lnTo>
                    <a:pt x="85139" y="0"/>
                  </a:lnTo>
                  <a:cubicBezTo>
                    <a:pt x="85139" y="47004"/>
                    <a:pt x="47181" y="85139"/>
                    <a:pt x="0" y="85139"/>
                  </a:cubicBezTo>
                  <a:lnTo>
                    <a:pt x="0" y="164602"/>
                  </a:lnTo>
                  <a:cubicBezTo>
                    <a:pt x="47004" y="164602"/>
                    <a:pt x="85139" y="202737"/>
                    <a:pt x="85139" y="249740"/>
                  </a:cubicBezTo>
                  <a:cubicBezTo>
                    <a:pt x="85139" y="296744"/>
                    <a:pt x="47004" y="334879"/>
                    <a:pt x="0" y="334879"/>
                  </a:cubicBezTo>
                  <a:lnTo>
                    <a:pt x="0" y="414342"/>
                  </a:lnTo>
                  <a:cubicBezTo>
                    <a:pt x="47004" y="414342"/>
                    <a:pt x="85139" y="452477"/>
                    <a:pt x="85139" y="499481"/>
                  </a:cubicBezTo>
                  <a:cubicBezTo>
                    <a:pt x="85139" y="546485"/>
                    <a:pt x="47004" y="584620"/>
                    <a:pt x="0" y="584620"/>
                  </a:cubicBezTo>
                  <a:lnTo>
                    <a:pt x="0" y="664083"/>
                  </a:lnTo>
                  <a:cubicBezTo>
                    <a:pt x="47004" y="664083"/>
                    <a:pt x="85139" y="702218"/>
                    <a:pt x="85139" y="749221"/>
                  </a:cubicBezTo>
                  <a:cubicBezTo>
                    <a:pt x="85139" y="796225"/>
                    <a:pt x="47004" y="834360"/>
                    <a:pt x="0" y="834360"/>
                  </a:cubicBezTo>
                  <a:lnTo>
                    <a:pt x="0" y="913823"/>
                  </a:lnTo>
                  <a:cubicBezTo>
                    <a:pt x="47004" y="913823"/>
                    <a:pt x="85139" y="951958"/>
                    <a:pt x="85139" y="998962"/>
                  </a:cubicBezTo>
                  <a:cubicBezTo>
                    <a:pt x="85139" y="1045965"/>
                    <a:pt x="47004" y="1084101"/>
                    <a:pt x="0" y="1084101"/>
                  </a:cubicBezTo>
                  <a:lnTo>
                    <a:pt x="0" y="1163563"/>
                  </a:lnTo>
                  <a:cubicBezTo>
                    <a:pt x="47004" y="1163563"/>
                    <a:pt x="85139" y="1201699"/>
                    <a:pt x="85139" y="1248702"/>
                  </a:cubicBezTo>
                  <a:cubicBezTo>
                    <a:pt x="85139" y="1295706"/>
                    <a:pt x="47004" y="1333841"/>
                    <a:pt x="0" y="1333841"/>
                  </a:cubicBezTo>
                  <a:lnTo>
                    <a:pt x="0" y="1413304"/>
                  </a:lnTo>
                  <a:cubicBezTo>
                    <a:pt x="47004" y="1413304"/>
                    <a:pt x="85139" y="1451439"/>
                    <a:pt x="85139" y="1498443"/>
                  </a:cubicBezTo>
                  <a:lnTo>
                    <a:pt x="164602" y="1498443"/>
                  </a:lnTo>
                  <a:cubicBezTo>
                    <a:pt x="164602" y="1451439"/>
                    <a:pt x="202737" y="1413304"/>
                    <a:pt x="249741" y="1413304"/>
                  </a:cubicBezTo>
                  <a:cubicBezTo>
                    <a:pt x="296744" y="1413304"/>
                    <a:pt x="334879" y="1451439"/>
                    <a:pt x="334879" y="1498443"/>
                  </a:cubicBezTo>
                  <a:lnTo>
                    <a:pt x="414342" y="1498443"/>
                  </a:lnTo>
                  <a:cubicBezTo>
                    <a:pt x="414342" y="1451439"/>
                    <a:pt x="452477" y="1413304"/>
                    <a:pt x="499481" y="1413304"/>
                  </a:cubicBezTo>
                  <a:cubicBezTo>
                    <a:pt x="546485" y="1413304"/>
                    <a:pt x="584620" y="1451439"/>
                    <a:pt x="584620" y="1498443"/>
                  </a:cubicBezTo>
                  <a:lnTo>
                    <a:pt x="664083" y="1498443"/>
                  </a:lnTo>
                  <a:cubicBezTo>
                    <a:pt x="664083" y="1451439"/>
                    <a:pt x="702218" y="1413304"/>
                    <a:pt x="749222" y="1413304"/>
                  </a:cubicBezTo>
                  <a:cubicBezTo>
                    <a:pt x="796225" y="1413304"/>
                    <a:pt x="834360" y="1451439"/>
                    <a:pt x="834360" y="1498443"/>
                  </a:cubicBezTo>
                  <a:lnTo>
                    <a:pt x="913823" y="1498443"/>
                  </a:lnTo>
                  <a:cubicBezTo>
                    <a:pt x="913823" y="1451439"/>
                    <a:pt x="951958" y="1413304"/>
                    <a:pt x="998962" y="1413304"/>
                  </a:cubicBezTo>
                  <a:cubicBezTo>
                    <a:pt x="1045966" y="1413304"/>
                    <a:pt x="1084101" y="1451439"/>
                    <a:pt x="1084101" y="1498443"/>
                  </a:cubicBezTo>
                  <a:lnTo>
                    <a:pt x="1163564" y="1498443"/>
                  </a:lnTo>
                  <a:cubicBezTo>
                    <a:pt x="1163564" y="1451439"/>
                    <a:pt x="1201699" y="1413304"/>
                    <a:pt x="1248702" y="1413304"/>
                  </a:cubicBezTo>
                  <a:cubicBezTo>
                    <a:pt x="1295706" y="1413304"/>
                    <a:pt x="1333841" y="1451439"/>
                    <a:pt x="1333841" y="1498443"/>
                  </a:cubicBezTo>
                  <a:lnTo>
                    <a:pt x="1413304" y="1498443"/>
                  </a:lnTo>
                  <a:close/>
                </a:path>
              </a:pathLst>
            </a:custGeom>
            <a:solidFill>
              <a:srgbClr val="A4D9FA"/>
            </a:solidFill>
            <a:ln w="1770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304" name="Graphic 5">
              <a:extLst>
                <a:ext uri="{FF2B5EF4-FFF2-40B4-BE49-F238E27FC236}">
                  <a16:creationId xmlns:a16="http://schemas.microsoft.com/office/drawing/2014/main" id="{E1AD7126-B3D8-775F-214E-B93AE54A2E22}"/>
                </a:ext>
              </a:extLst>
            </p:cNvPr>
            <p:cNvGrpSpPr/>
            <p:nvPr/>
          </p:nvGrpSpPr>
          <p:grpSpPr>
            <a:xfrm>
              <a:off x="6386212" y="1342100"/>
              <a:ext cx="35474" cy="4149096"/>
              <a:chOff x="6386212" y="1342100"/>
              <a:chExt cx="35474" cy="4149096"/>
            </a:xfrm>
            <a:solidFill>
              <a:srgbClr val="A3A3B5"/>
            </a:solidFill>
          </p:grpSpPr>
          <p:sp>
            <p:nvSpPr>
              <p:cNvPr id="1580" name="Vrije vorm: vorm 1579">
                <a:extLst>
                  <a:ext uri="{FF2B5EF4-FFF2-40B4-BE49-F238E27FC236}">
                    <a16:creationId xmlns:a16="http://schemas.microsoft.com/office/drawing/2014/main" id="{0572A03F-DE25-5303-288D-1798700C2CEB}"/>
                  </a:ext>
                </a:extLst>
              </p:cNvPr>
              <p:cNvSpPr/>
              <p:nvPr/>
            </p:nvSpPr>
            <p:spPr>
              <a:xfrm>
                <a:off x="6386212" y="545572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1" name="Vrije vorm: vorm 1580">
                <a:extLst>
                  <a:ext uri="{FF2B5EF4-FFF2-40B4-BE49-F238E27FC236}">
                    <a16:creationId xmlns:a16="http://schemas.microsoft.com/office/drawing/2014/main" id="{C4B29F65-DC41-F9B5-7752-2088CE705065}"/>
                  </a:ext>
                </a:extLst>
              </p:cNvPr>
              <p:cNvSpPr/>
              <p:nvPr/>
            </p:nvSpPr>
            <p:spPr>
              <a:xfrm>
                <a:off x="6386212" y="540233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2" name="Vrije vorm: vorm 1581">
                <a:extLst>
                  <a:ext uri="{FF2B5EF4-FFF2-40B4-BE49-F238E27FC236}">
                    <a16:creationId xmlns:a16="http://schemas.microsoft.com/office/drawing/2014/main" id="{45F4415C-F5F4-F6AC-DC56-822C598D92C3}"/>
                  </a:ext>
                </a:extLst>
              </p:cNvPr>
              <p:cNvSpPr/>
              <p:nvPr/>
            </p:nvSpPr>
            <p:spPr>
              <a:xfrm>
                <a:off x="6386212" y="534894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3" name="Vrije vorm: vorm 1582">
                <a:extLst>
                  <a:ext uri="{FF2B5EF4-FFF2-40B4-BE49-F238E27FC236}">
                    <a16:creationId xmlns:a16="http://schemas.microsoft.com/office/drawing/2014/main" id="{19C426E7-A42F-AEAC-F75D-1C196F72FAB2}"/>
                  </a:ext>
                </a:extLst>
              </p:cNvPr>
              <p:cNvSpPr/>
              <p:nvPr/>
            </p:nvSpPr>
            <p:spPr>
              <a:xfrm>
                <a:off x="6386212" y="529555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4" name="Vrije vorm: vorm 1583">
                <a:extLst>
                  <a:ext uri="{FF2B5EF4-FFF2-40B4-BE49-F238E27FC236}">
                    <a16:creationId xmlns:a16="http://schemas.microsoft.com/office/drawing/2014/main" id="{3A8308B5-6705-D9DF-9A79-11F220304A63}"/>
                  </a:ext>
                </a:extLst>
              </p:cNvPr>
              <p:cNvSpPr/>
              <p:nvPr/>
            </p:nvSpPr>
            <p:spPr>
              <a:xfrm>
                <a:off x="6386212" y="52419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5" name="Vrije vorm: vorm 1584">
                <a:extLst>
                  <a:ext uri="{FF2B5EF4-FFF2-40B4-BE49-F238E27FC236}">
                    <a16:creationId xmlns:a16="http://schemas.microsoft.com/office/drawing/2014/main" id="{7B6AC7AB-4D31-9D97-07B4-8DE37070A679}"/>
                  </a:ext>
                </a:extLst>
              </p:cNvPr>
              <p:cNvSpPr/>
              <p:nvPr/>
            </p:nvSpPr>
            <p:spPr>
              <a:xfrm>
                <a:off x="6386212" y="518859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6" name="Vrije vorm: vorm 1585">
                <a:extLst>
                  <a:ext uri="{FF2B5EF4-FFF2-40B4-BE49-F238E27FC236}">
                    <a16:creationId xmlns:a16="http://schemas.microsoft.com/office/drawing/2014/main" id="{7EDB28C1-80AD-EA82-3E4A-2BF1DE44B0B3}"/>
                  </a:ext>
                </a:extLst>
              </p:cNvPr>
              <p:cNvSpPr/>
              <p:nvPr/>
            </p:nvSpPr>
            <p:spPr>
              <a:xfrm>
                <a:off x="6386212" y="513521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7" name="Vrije vorm: vorm 1586">
                <a:extLst>
                  <a:ext uri="{FF2B5EF4-FFF2-40B4-BE49-F238E27FC236}">
                    <a16:creationId xmlns:a16="http://schemas.microsoft.com/office/drawing/2014/main" id="{93BBFC9F-F335-B397-B9DD-55B5C1CA4D93}"/>
                  </a:ext>
                </a:extLst>
              </p:cNvPr>
              <p:cNvSpPr/>
              <p:nvPr/>
            </p:nvSpPr>
            <p:spPr>
              <a:xfrm>
                <a:off x="6386212" y="508182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8" name="Vrije vorm: vorm 1587">
                <a:extLst>
                  <a:ext uri="{FF2B5EF4-FFF2-40B4-BE49-F238E27FC236}">
                    <a16:creationId xmlns:a16="http://schemas.microsoft.com/office/drawing/2014/main" id="{D5D5C4EF-5B1D-7F6F-4977-FF4737A0AAC9}"/>
                  </a:ext>
                </a:extLst>
              </p:cNvPr>
              <p:cNvSpPr/>
              <p:nvPr/>
            </p:nvSpPr>
            <p:spPr>
              <a:xfrm>
                <a:off x="6386212" y="502843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89" name="Vrije vorm: vorm 1588">
                <a:extLst>
                  <a:ext uri="{FF2B5EF4-FFF2-40B4-BE49-F238E27FC236}">
                    <a16:creationId xmlns:a16="http://schemas.microsoft.com/office/drawing/2014/main" id="{BDC4D781-B90F-7D0B-CB1C-6C3B003168CC}"/>
                  </a:ext>
                </a:extLst>
              </p:cNvPr>
              <p:cNvSpPr/>
              <p:nvPr/>
            </p:nvSpPr>
            <p:spPr>
              <a:xfrm>
                <a:off x="6386212" y="497486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0" name="Vrije vorm: vorm 1589">
                <a:extLst>
                  <a:ext uri="{FF2B5EF4-FFF2-40B4-BE49-F238E27FC236}">
                    <a16:creationId xmlns:a16="http://schemas.microsoft.com/office/drawing/2014/main" id="{057E2707-F4D8-96F8-F218-53A4F3137580}"/>
                  </a:ext>
                </a:extLst>
              </p:cNvPr>
              <p:cNvSpPr/>
              <p:nvPr/>
            </p:nvSpPr>
            <p:spPr>
              <a:xfrm>
                <a:off x="6386212" y="492147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1" name="Vrije vorm: vorm 1590">
                <a:extLst>
                  <a:ext uri="{FF2B5EF4-FFF2-40B4-BE49-F238E27FC236}">
                    <a16:creationId xmlns:a16="http://schemas.microsoft.com/office/drawing/2014/main" id="{EEEC6B60-E48E-451B-1FDD-08C9DBD3BEF1}"/>
                  </a:ext>
                </a:extLst>
              </p:cNvPr>
              <p:cNvSpPr/>
              <p:nvPr/>
            </p:nvSpPr>
            <p:spPr>
              <a:xfrm>
                <a:off x="6386212" y="486808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2" name="Vrije vorm: vorm 1591">
                <a:extLst>
                  <a:ext uri="{FF2B5EF4-FFF2-40B4-BE49-F238E27FC236}">
                    <a16:creationId xmlns:a16="http://schemas.microsoft.com/office/drawing/2014/main" id="{B0A49FE2-04C7-3F36-BE3E-01C744AD870E}"/>
                  </a:ext>
                </a:extLst>
              </p:cNvPr>
              <p:cNvSpPr/>
              <p:nvPr/>
            </p:nvSpPr>
            <p:spPr>
              <a:xfrm>
                <a:off x="6386212" y="481469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3" name="Vrije vorm: vorm 1592">
                <a:extLst>
                  <a:ext uri="{FF2B5EF4-FFF2-40B4-BE49-F238E27FC236}">
                    <a16:creationId xmlns:a16="http://schemas.microsoft.com/office/drawing/2014/main" id="{38DE0A31-CDE2-8C82-2A7C-0B0864C5739B}"/>
                  </a:ext>
                </a:extLst>
              </p:cNvPr>
              <p:cNvSpPr/>
              <p:nvPr/>
            </p:nvSpPr>
            <p:spPr>
              <a:xfrm>
                <a:off x="6386212" y="476130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4" name="Vrije vorm: vorm 1593">
                <a:extLst>
                  <a:ext uri="{FF2B5EF4-FFF2-40B4-BE49-F238E27FC236}">
                    <a16:creationId xmlns:a16="http://schemas.microsoft.com/office/drawing/2014/main" id="{C3ACA6EA-2B79-DB87-A1C4-0CC4BCCBD724}"/>
                  </a:ext>
                </a:extLst>
              </p:cNvPr>
              <p:cNvSpPr/>
              <p:nvPr/>
            </p:nvSpPr>
            <p:spPr>
              <a:xfrm>
                <a:off x="6386212" y="470774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5" name="Vrije vorm: vorm 1594">
                <a:extLst>
                  <a:ext uri="{FF2B5EF4-FFF2-40B4-BE49-F238E27FC236}">
                    <a16:creationId xmlns:a16="http://schemas.microsoft.com/office/drawing/2014/main" id="{3B3CE25E-20C6-5FBD-0504-5E524C44A780}"/>
                  </a:ext>
                </a:extLst>
              </p:cNvPr>
              <p:cNvSpPr/>
              <p:nvPr/>
            </p:nvSpPr>
            <p:spPr>
              <a:xfrm>
                <a:off x="6386212" y="465435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6" name="Vrije vorm: vorm 1595">
                <a:extLst>
                  <a:ext uri="{FF2B5EF4-FFF2-40B4-BE49-F238E27FC236}">
                    <a16:creationId xmlns:a16="http://schemas.microsoft.com/office/drawing/2014/main" id="{A1601482-0FD5-01B7-1248-6693254A0DD9}"/>
                  </a:ext>
                </a:extLst>
              </p:cNvPr>
              <p:cNvSpPr/>
              <p:nvPr/>
            </p:nvSpPr>
            <p:spPr>
              <a:xfrm>
                <a:off x="6386212" y="460096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7" name="Vrije vorm: vorm 1596">
                <a:extLst>
                  <a:ext uri="{FF2B5EF4-FFF2-40B4-BE49-F238E27FC236}">
                    <a16:creationId xmlns:a16="http://schemas.microsoft.com/office/drawing/2014/main" id="{5C777E73-FFF1-E232-4066-62A0EEA8B0F0}"/>
                  </a:ext>
                </a:extLst>
              </p:cNvPr>
              <p:cNvSpPr/>
              <p:nvPr/>
            </p:nvSpPr>
            <p:spPr>
              <a:xfrm>
                <a:off x="6386212" y="4547398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8" name="Vrije vorm: vorm 1597">
                <a:extLst>
                  <a:ext uri="{FF2B5EF4-FFF2-40B4-BE49-F238E27FC236}">
                    <a16:creationId xmlns:a16="http://schemas.microsoft.com/office/drawing/2014/main" id="{FC11ED95-B827-7D0D-C1F2-B87E963FD9D7}"/>
                  </a:ext>
                </a:extLst>
              </p:cNvPr>
              <p:cNvSpPr/>
              <p:nvPr/>
            </p:nvSpPr>
            <p:spPr>
              <a:xfrm>
                <a:off x="6386212" y="449418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99" name="Vrije vorm: vorm 1598">
                <a:extLst>
                  <a:ext uri="{FF2B5EF4-FFF2-40B4-BE49-F238E27FC236}">
                    <a16:creationId xmlns:a16="http://schemas.microsoft.com/office/drawing/2014/main" id="{B3C18B59-37C9-D5D8-5B7F-6FDD14D4DC6C}"/>
                  </a:ext>
                </a:extLst>
              </p:cNvPr>
              <p:cNvSpPr/>
              <p:nvPr/>
            </p:nvSpPr>
            <p:spPr>
              <a:xfrm>
                <a:off x="6386212" y="444062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0" name="Vrije vorm: vorm 1599">
                <a:extLst>
                  <a:ext uri="{FF2B5EF4-FFF2-40B4-BE49-F238E27FC236}">
                    <a16:creationId xmlns:a16="http://schemas.microsoft.com/office/drawing/2014/main" id="{639C927A-B372-7CA6-E42E-C7EB5F75A6F9}"/>
                  </a:ext>
                </a:extLst>
              </p:cNvPr>
              <p:cNvSpPr/>
              <p:nvPr/>
            </p:nvSpPr>
            <p:spPr>
              <a:xfrm>
                <a:off x="6386212" y="438723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1" name="Vrije vorm: vorm 1600">
                <a:extLst>
                  <a:ext uri="{FF2B5EF4-FFF2-40B4-BE49-F238E27FC236}">
                    <a16:creationId xmlns:a16="http://schemas.microsoft.com/office/drawing/2014/main" id="{348C505B-E593-CFFA-7D56-52383EC03834}"/>
                  </a:ext>
                </a:extLst>
              </p:cNvPr>
              <p:cNvSpPr/>
              <p:nvPr/>
            </p:nvSpPr>
            <p:spPr>
              <a:xfrm>
                <a:off x="6386212" y="433384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2" name="Vrije vorm: vorm 1601">
                <a:extLst>
                  <a:ext uri="{FF2B5EF4-FFF2-40B4-BE49-F238E27FC236}">
                    <a16:creationId xmlns:a16="http://schemas.microsoft.com/office/drawing/2014/main" id="{9B983ACF-6F15-8512-5D60-47B0FB370219}"/>
                  </a:ext>
                </a:extLst>
              </p:cNvPr>
              <p:cNvSpPr/>
              <p:nvPr/>
            </p:nvSpPr>
            <p:spPr>
              <a:xfrm>
                <a:off x="6386212" y="428045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3" name="Vrije vorm: vorm 1602">
                <a:extLst>
                  <a:ext uri="{FF2B5EF4-FFF2-40B4-BE49-F238E27FC236}">
                    <a16:creationId xmlns:a16="http://schemas.microsoft.com/office/drawing/2014/main" id="{BDB5C8EC-41E5-E013-C363-3C4B63F616A8}"/>
                  </a:ext>
                </a:extLst>
              </p:cNvPr>
              <p:cNvSpPr/>
              <p:nvPr/>
            </p:nvSpPr>
            <p:spPr>
              <a:xfrm>
                <a:off x="6386212" y="422706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4" name="Vrije vorm: vorm 1603">
                <a:extLst>
                  <a:ext uri="{FF2B5EF4-FFF2-40B4-BE49-F238E27FC236}">
                    <a16:creationId xmlns:a16="http://schemas.microsoft.com/office/drawing/2014/main" id="{062FBCD0-7ECA-3AE0-100F-C3D43E3D756C}"/>
                  </a:ext>
                </a:extLst>
              </p:cNvPr>
              <p:cNvSpPr/>
              <p:nvPr/>
            </p:nvSpPr>
            <p:spPr>
              <a:xfrm>
                <a:off x="6386212" y="417349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5" name="Vrije vorm: vorm 1604">
                <a:extLst>
                  <a:ext uri="{FF2B5EF4-FFF2-40B4-BE49-F238E27FC236}">
                    <a16:creationId xmlns:a16="http://schemas.microsoft.com/office/drawing/2014/main" id="{A61F6F4B-9CCC-3EF9-30C5-BC9FD3254CC1}"/>
                  </a:ext>
                </a:extLst>
              </p:cNvPr>
              <p:cNvSpPr/>
              <p:nvPr/>
            </p:nvSpPr>
            <p:spPr>
              <a:xfrm>
                <a:off x="6386212" y="412010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6" name="Vrije vorm: vorm 1605">
                <a:extLst>
                  <a:ext uri="{FF2B5EF4-FFF2-40B4-BE49-F238E27FC236}">
                    <a16:creationId xmlns:a16="http://schemas.microsoft.com/office/drawing/2014/main" id="{D852E670-3308-7F39-919B-BE147287D00F}"/>
                  </a:ext>
                </a:extLst>
              </p:cNvPr>
              <p:cNvSpPr/>
              <p:nvPr/>
            </p:nvSpPr>
            <p:spPr>
              <a:xfrm>
                <a:off x="6386212" y="406671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7" name="Vrije vorm: vorm 1606">
                <a:extLst>
                  <a:ext uri="{FF2B5EF4-FFF2-40B4-BE49-F238E27FC236}">
                    <a16:creationId xmlns:a16="http://schemas.microsoft.com/office/drawing/2014/main" id="{CB992E20-900B-7F1D-3940-9CBC4C940793}"/>
                  </a:ext>
                </a:extLst>
              </p:cNvPr>
              <p:cNvSpPr/>
              <p:nvPr/>
            </p:nvSpPr>
            <p:spPr>
              <a:xfrm>
                <a:off x="6386212" y="401332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8" name="Vrije vorm: vorm 1607">
                <a:extLst>
                  <a:ext uri="{FF2B5EF4-FFF2-40B4-BE49-F238E27FC236}">
                    <a16:creationId xmlns:a16="http://schemas.microsoft.com/office/drawing/2014/main" id="{E0C6079B-C611-3259-1F47-7EAB816D0CAD}"/>
                  </a:ext>
                </a:extLst>
              </p:cNvPr>
              <p:cNvSpPr/>
              <p:nvPr/>
            </p:nvSpPr>
            <p:spPr>
              <a:xfrm>
                <a:off x="6386212" y="395994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09" name="Vrije vorm: vorm 1608">
                <a:extLst>
                  <a:ext uri="{FF2B5EF4-FFF2-40B4-BE49-F238E27FC236}">
                    <a16:creationId xmlns:a16="http://schemas.microsoft.com/office/drawing/2014/main" id="{10FEDDAD-8E61-3093-0FC2-579364B5EF4A}"/>
                  </a:ext>
                </a:extLst>
              </p:cNvPr>
              <p:cNvSpPr/>
              <p:nvPr/>
            </p:nvSpPr>
            <p:spPr>
              <a:xfrm>
                <a:off x="6386212" y="390637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0" name="Vrije vorm: vorm 1609">
                <a:extLst>
                  <a:ext uri="{FF2B5EF4-FFF2-40B4-BE49-F238E27FC236}">
                    <a16:creationId xmlns:a16="http://schemas.microsoft.com/office/drawing/2014/main" id="{323E979A-32EB-DF32-2C7E-A5874E2849BB}"/>
                  </a:ext>
                </a:extLst>
              </p:cNvPr>
              <p:cNvSpPr/>
              <p:nvPr/>
            </p:nvSpPr>
            <p:spPr>
              <a:xfrm>
                <a:off x="6386212" y="385298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4"/>
                      <a:pt x="27533" y="35475"/>
                      <a:pt x="17737" y="35475"/>
                    </a:cubicBezTo>
                    <a:cubicBezTo>
                      <a:pt x="7941" y="35475"/>
                      <a:pt x="0" y="27534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1" name="Vrije vorm: vorm 1610">
                <a:extLst>
                  <a:ext uri="{FF2B5EF4-FFF2-40B4-BE49-F238E27FC236}">
                    <a16:creationId xmlns:a16="http://schemas.microsoft.com/office/drawing/2014/main" id="{246E22F1-665E-6235-9061-D6A48FB015D4}"/>
                  </a:ext>
                </a:extLst>
              </p:cNvPr>
              <p:cNvSpPr/>
              <p:nvPr/>
            </p:nvSpPr>
            <p:spPr>
              <a:xfrm>
                <a:off x="6386212" y="379959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2" name="Vrije vorm: vorm 1611">
                <a:extLst>
                  <a:ext uri="{FF2B5EF4-FFF2-40B4-BE49-F238E27FC236}">
                    <a16:creationId xmlns:a16="http://schemas.microsoft.com/office/drawing/2014/main" id="{41C8FAE0-1DDF-54EC-7D86-8B59B1123EB6}"/>
                  </a:ext>
                </a:extLst>
              </p:cNvPr>
              <p:cNvSpPr/>
              <p:nvPr/>
            </p:nvSpPr>
            <p:spPr>
              <a:xfrm>
                <a:off x="6386212" y="374620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3" name="Vrije vorm: vorm 1612">
                <a:extLst>
                  <a:ext uri="{FF2B5EF4-FFF2-40B4-BE49-F238E27FC236}">
                    <a16:creationId xmlns:a16="http://schemas.microsoft.com/office/drawing/2014/main" id="{9B5D8F57-9E91-515C-2BB0-986426EF92CC}"/>
                  </a:ext>
                </a:extLst>
              </p:cNvPr>
              <p:cNvSpPr/>
              <p:nvPr/>
            </p:nvSpPr>
            <p:spPr>
              <a:xfrm>
                <a:off x="6386212" y="369281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4" name="Vrije vorm: vorm 1613">
                <a:extLst>
                  <a:ext uri="{FF2B5EF4-FFF2-40B4-BE49-F238E27FC236}">
                    <a16:creationId xmlns:a16="http://schemas.microsoft.com/office/drawing/2014/main" id="{5BE1ED87-B3C1-9EC3-FDF1-0E444492004B}"/>
                  </a:ext>
                </a:extLst>
              </p:cNvPr>
              <p:cNvSpPr/>
              <p:nvPr/>
            </p:nvSpPr>
            <p:spPr>
              <a:xfrm>
                <a:off x="6386212" y="363925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5" name="Vrije vorm: vorm 1614">
                <a:extLst>
                  <a:ext uri="{FF2B5EF4-FFF2-40B4-BE49-F238E27FC236}">
                    <a16:creationId xmlns:a16="http://schemas.microsoft.com/office/drawing/2014/main" id="{9030CA1A-2A7A-CE47-BB65-0D7B9EF01CBF}"/>
                  </a:ext>
                </a:extLst>
              </p:cNvPr>
              <p:cNvSpPr/>
              <p:nvPr/>
            </p:nvSpPr>
            <p:spPr>
              <a:xfrm>
                <a:off x="6386212" y="358586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6" name="Vrije vorm: vorm 1615">
                <a:extLst>
                  <a:ext uri="{FF2B5EF4-FFF2-40B4-BE49-F238E27FC236}">
                    <a16:creationId xmlns:a16="http://schemas.microsoft.com/office/drawing/2014/main" id="{DEE325A3-AD92-2065-043B-3A70D5959551}"/>
                  </a:ext>
                </a:extLst>
              </p:cNvPr>
              <p:cNvSpPr/>
              <p:nvPr/>
            </p:nvSpPr>
            <p:spPr>
              <a:xfrm>
                <a:off x="6386212" y="353247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7" name="Vrije vorm: vorm 1616">
                <a:extLst>
                  <a:ext uri="{FF2B5EF4-FFF2-40B4-BE49-F238E27FC236}">
                    <a16:creationId xmlns:a16="http://schemas.microsoft.com/office/drawing/2014/main" id="{DA47A6DB-9558-5857-4F7A-D8601900FCAE}"/>
                  </a:ext>
                </a:extLst>
              </p:cNvPr>
              <p:cNvSpPr/>
              <p:nvPr/>
            </p:nvSpPr>
            <p:spPr>
              <a:xfrm>
                <a:off x="6386212" y="347908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8" name="Vrije vorm: vorm 1617">
                <a:extLst>
                  <a:ext uri="{FF2B5EF4-FFF2-40B4-BE49-F238E27FC236}">
                    <a16:creationId xmlns:a16="http://schemas.microsoft.com/office/drawing/2014/main" id="{2E0D4A3A-E434-59CB-BE59-8BA0687A89F8}"/>
                  </a:ext>
                </a:extLst>
              </p:cNvPr>
              <p:cNvSpPr/>
              <p:nvPr/>
            </p:nvSpPr>
            <p:spPr>
              <a:xfrm>
                <a:off x="6386212" y="342569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19" name="Vrije vorm: vorm 1618">
                <a:extLst>
                  <a:ext uri="{FF2B5EF4-FFF2-40B4-BE49-F238E27FC236}">
                    <a16:creationId xmlns:a16="http://schemas.microsoft.com/office/drawing/2014/main" id="{0047E9E0-21CA-C5D9-7A65-B7EB6E61A1FB}"/>
                  </a:ext>
                </a:extLst>
              </p:cNvPr>
              <p:cNvSpPr/>
              <p:nvPr/>
            </p:nvSpPr>
            <p:spPr>
              <a:xfrm>
                <a:off x="6386212" y="337212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0" name="Vrije vorm: vorm 1619">
                <a:extLst>
                  <a:ext uri="{FF2B5EF4-FFF2-40B4-BE49-F238E27FC236}">
                    <a16:creationId xmlns:a16="http://schemas.microsoft.com/office/drawing/2014/main" id="{0B2F8680-F0E7-104C-A4BC-17B79D6A2BB4}"/>
                  </a:ext>
                </a:extLst>
              </p:cNvPr>
              <p:cNvSpPr/>
              <p:nvPr/>
            </p:nvSpPr>
            <p:spPr>
              <a:xfrm>
                <a:off x="6386212" y="331873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1" name="Vrije vorm: vorm 1620">
                <a:extLst>
                  <a:ext uri="{FF2B5EF4-FFF2-40B4-BE49-F238E27FC236}">
                    <a16:creationId xmlns:a16="http://schemas.microsoft.com/office/drawing/2014/main" id="{39E86AF4-43B9-6B20-3913-22DAD36AF667}"/>
                  </a:ext>
                </a:extLst>
              </p:cNvPr>
              <p:cNvSpPr/>
              <p:nvPr/>
            </p:nvSpPr>
            <p:spPr>
              <a:xfrm>
                <a:off x="6386212" y="326535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2" name="Vrije vorm: vorm 1621">
                <a:extLst>
                  <a:ext uri="{FF2B5EF4-FFF2-40B4-BE49-F238E27FC236}">
                    <a16:creationId xmlns:a16="http://schemas.microsoft.com/office/drawing/2014/main" id="{0F91A569-BFA0-7A74-D0EA-4539AC83C9E0}"/>
                  </a:ext>
                </a:extLst>
              </p:cNvPr>
              <p:cNvSpPr/>
              <p:nvPr/>
            </p:nvSpPr>
            <p:spPr>
              <a:xfrm>
                <a:off x="6386212" y="321196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3" name="Vrije vorm: vorm 1622">
                <a:extLst>
                  <a:ext uri="{FF2B5EF4-FFF2-40B4-BE49-F238E27FC236}">
                    <a16:creationId xmlns:a16="http://schemas.microsoft.com/office/drawing/2014/main" id="{EF74ADA6-9C0A-EAAE-19A9-95D5A2381735}"/>
                  </a:ext>
                </a:extLst>
              </p:cNvPr>
              <p:cNvSpPr/>
              <p:nvPr/>
            </p:nvSpPr>
            <p:spPr>
              <a:xfrm>
                <a:off x="6386212" y="315857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4" name="Vrije vorm: vorm 1623">
                <a:extLst>
                  <a:ext uri="{FF2B5EF4-FFF2-40B4-BE49-F238E27FC236}">
                    <a16:creationId xmlns:a16="http://schemas.microsoft.com/office/drawing/2014/main" id="{D0B4B4FF-C903-4895-FC51-E0FAC8694C37}"/>
                  </a:ext>
                </a:extLst>
              </p:cNvPr>
              <p:cNvSpPr/>
              <p:nvPr/>
            </p:nvSpPr>
            <p:spPr>
              <a:xfrm>
                <a:off x="6386212" y="3105005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5" name="Vrije vorm: vorm 1624">
                <a:extLst>
                  <a:ext uri="{FF2B5EF4-FFF2-40B4-BE49-F238E27FC236}">
                    <a16:creationId xmlns:a16="http://schemas.microsoft.com/office/drawing/2014/main" id="{6F87D10F-E19D-D4D6-D32D-DD51544DE750}"/>
                  </a:ext>
                </a:extLst>
              </p:cNvPr>
              <p:cNvSpPr/>
              <p:nvPr/>
            </p:nvSpPr>
            <p:spPr>
              <a:xfrm>
                <a:off x="6386212" y="305161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6" name="Vrije vorm: vorm 1625">
                <a:extLst>
                  <a:ext uri="{FF2B5EF4-FFF2-40B4-BE49-F238E27FC236}">
                    <a16:creationId xmlns:a16="http://schemas.microsoft.com/office/drawing/2014/main" id="{209D0F41-428D-F6FF-57AA-6DEA7C2CF730}"/>
                  </a:ext>
                </a:extLst>
              </p:cNvPr>
              <p:cNvSpPr/>
              <p:nvPr/>
            </p:nvSpPr>
            <p:spPr>
              <a:xfrm>
                <a:off x="6386212" y="299822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7" name="Vrije vorm: vorm 1626">
                <a:extLst>
                  <a:ext uri="{FF2B5EF4-FFF2-40B4-BE49-F238E27FC236}">
                    <a16:creationId xmlns:a16="http://schemas.microsoft.com/office/drawing/2014/main" id="{7D492509-EE7C-E63F-0A30-1E5F5B1343FC}"/>
                  </a:ext>
                </a:extLst>
              </p:cNvPr>
              <p:cNvSpPr/>
              <p:nvPr/>
            </p:nvSpPr>
            <p:spPr>
              <a:xfrm>
                <a:off x="6386212" y="294483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8" name="Vrije vorm: vorm 1627">
                <a:extLst>
                  <a:ext uri="{FF2B5EF4-FFF2-40B4-BE49-F238E27FC236}">
                    <a16:creationId xmlns:a16="http://schemas.microsoft.com/office/drawing/2014/main" id="{D435813E-2112-29AB-2700-38FAFED6E76B}"/>
                  </a:ext>
                </a:extLst>
              </p:cNvPr>
              <p:cNvSpPr/>
              <p:nvPr/>
            </p:nvSpPr>
            <p:spPr>
              <a:xfrm>
                <a:off x="6386212" y="289144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29" name="Vrije vorm: vorm 1628">
                <a:extLst>
                  <a:ext uri="{FF2B5EF4-FFF2-40B4-BE49-F238E27FC236}">
                    <a16:creationId xmlns:a16="http://schemas.microsoft.com/office/drawing/2014/main" id="{1B019A36-E85D-8C21-AAB1-84A3C5424002}"/>
                  </a:ext>
                </a:extLst>
              </p:cNvPr>
              <p:cNvSpPr/>
              <p:nvPr/>
            </p:nvSpPr>
            <p:spPr>
              <a:xfrm>
                <a:off x="6386212" y="283788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0" name="Vrije vorm: vorm 1629">
                <a:extLst>
                  <a:ext uri="{FF2B5EF4-FFF2-40B4-BE49-F238E27FC236}">
                    <a16:creationId xmlns:a16="http://schemas.microsoft.com/office/drawing/2014/main" id="{E5543693-2ED7-A84F-D9D1-5E8B81F02AA7}"/>
                  </a:ext>
                </a:extLst>
              </p:cNvPr>
              <p:cNvSpPr/>
              <p:nvPr/>
            </p:nvSpPr>
            <p:spPr>
              <a:xfrm>
                <a:off x="6386212" y="278449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1" name="Vrije vorm: vorm 1630">
                <a:extLst>
                  <a:ext uri="{FF2B5EF4-FFF2-40B4-BE49-F238E27FC236}">
                    <a16:creationId xmlns:a16="http://schemas.microsoft.com/office/drawing/2014/main" id="{3B21133A-7067-6A59-6616-86678846892A}"/>
                  </a:ext>
                </a:extLst>
              </p:cNvPr>
              <p:cNvSpPr/>
              <p:nvPr/>
            </p:nvSpPr>
            <p:spPr>
              <a:xfrm>
                <a:off x="6386212" y="273110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2" name="Vrije vorm: vorm 1631">
                <a:extLst>
                  <a:ext uri="{FF2B5EF4-FFF2-40B4-BE49-F238E27FC236}">
                    <a16:creationId xmlns:a16="http://schemas.microsoft.com/office/drawing/2014/main" id="{63BDD7BB-4DF5-A826-5440-F9A23740B1F4}"/>
                  </a:ext>
                </a:extLst>
              </p:cNvPr>
              <p:cNvSpPr/>
              <p:nvPr/>
            </p:nvSpPr>
            <p:spPr>
              <a:xfrm>
                <a:off x="6386212" y="267771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3" name="Vrije vorm: vorm 1632">
                <a:extLst>
                  <a:ext uri="{FF2B5EF4-FFF2-40B4-BE49-F238E27FC236}">
                    <a16:creationId xmlns:a16="http://schemas.microsoft.com/office/drawing/2014/main" id="{03A18477-D81F-15C3-FFFF-54DA14A05B3F}"/>
                  </a:ext>
                </a:extLst>
              </p:cNvPr>
              <p:cNvSpPr/>
              <p:nvPr/>
            </p:nvSpPr>
            <p:spPr>
              <a:xfrm>
                <a:off x="6386212" y="262432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4" name="Vrije vorm: vorm 1633">
                <a:extLst>
                  <a:ext uri="{FF2B5EF4-FFF2-40B4-BE49-F238E27FC236}">
                    <a16:creationId xmlns:a16="http://schemas.microsoft.com/office/drawing/2014/main" id="{3B7238F0-1ED2-1563-60A5-E3C740C0F945}"/>
                  </a:ext>
                </a:extLst>
              </p:cNvPr>
              <p:cNvSpPr/>
              <p:nvPr/>
            </p:nvSpPr>
            <p:spPr>
              <a:xfrm>
                <a:off x="6386212" y="257075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5" name="Vrije vorm: vorm 1634">
                <a:extLst>
                  <a:ext uri="{FF2B5EF4-FFF2-40B4-BE49-F238E27FC236}">
                    <a16:creationId xmlns:a16="http://schemas.microsoft.com/office/drawing/2014/main" id="{00D812B7-0D2F-E53F-1560-F8F722F24D9C}"/>
                  </a:ext>
                </a:extLst>
              </p:cNvPr>
              <p:cNvSpPr/>
              <p:nvPr/>
            </p:nvSpPr>
            <p:spPr>
              <a:xfrm>
                <a:off x="6386212" y="251737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6" name="Vrije vorm: vorm 1635">
                <a:extLst>
                  <a:ext uri="{FF2B5EF4-FFF2-40B4-BE49-F238E27FC236}">
                    <a16:creationId xmlns:a16="http://schemas.microsoft.com/office/drawing/2014/main" id="{3DE1B328-5333-E92B-6F1F-F6E75CC9C172}"/>
                  </a:ext>
                </a:extLst>
              </p:cNvPr>
              <p:cNvSpPr/>
              <p:nvPr/>
            </p:nvSpPr>
            <p:spPr>
              <a:xfrm>
                <a:off x="6386212" y="246398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7" name="Vrije vorm: vorm 1636">
                <a:extLst>
                  <a:ext uri="{FF2B5EF4-FFF2-40B4-BE49-F238E27FC236}">
                    <a16:creationId xmlns:a16="http://schemas.microsoft.com/office/drawing/2014/main" id="{CB8A0327-68F6-5246-5A03-03517C15F415}"/>
                  </a:ext>
                </a:extLst>
              </p:cNvPr>
              <p:cNvSpPr/>
              <p:nvPr/>
            </p:nvSpPr>
            <p:spPr>
              <a:xfrm>
                <a:off x="6386212" y="2410592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8" name="Vrije vorm: vorm 1637">
                <a:extLst>
                  <a:ext uri="{FF2B5EF4-FFF2-40B4-BE49-F238E27FC236}">
                    <a16:creationId xmlns:a16="http://schemas.microsoft.com/office/drawing/2014/main" id="{CAA30D7A-E490-D738-A2DF-DBA5A840B8DC}"/>
                  </a:ext>
                </a:extLst>
              </p:cNvPr>
              <p:cNvSpPr/>
              <p:nvPr/>
            </p:nvSpPr>
            <p:spPr>
              <a:xfrm>
                <a:off x="6386212" y="235720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39" name="Vrije vorm: vorm 1638">
                <a:extLst>
                  <a:ext uri="{FF2B5EF4-FFF2-40B4-BE49-F238E27FC236}">
                    <a16:creationId xmlns:a16="http://schemas.microsoft.com/office/drawing/2014/main" id="{49B6A3EB-C0FA-39F1-D1E1-E9675879BDC7}"/>
                  </a:ext>
                </a:extLst>
              </p:cNvPr>
              <p:cNvSpPr/>
              <p:nvPr/>
            </p:nvSpPr>
            <p:spPr>
              <a:xfrm>
                <a:off x="6386212" y="230363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0" name="Vrije vorm: vorm 1639">
                <a:extLst>
                  <a:ext uri="{FF2B5EF4-FFF2-40B4-BE49-F238E27FC236}">
                    <a16:creationId xmlns:a16="http://schemas.microsoft.com/office/drawing/2014/main" id="{B90CC04C-E96E-67C3-78A1-AE43E9CAF15C}"/>
                  </a:ext>
                </a:extLst>
              </p:cNvPr>
              <p:cNvSpPr/>
              <p:nvPr/>
            </p:nvSpPr>
            <p:spPr>
              <a:xfrm>
                <a:off x="6386212" y="225024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1" name="Vrije vorm: vorm 1640">
                <a:extLst>
                  <a:ext uri="{FF2B5EF4-FFF2-40B4-BE49-F238E27FC236}">
                    <a16:creationId xmlns:a16="http://schemas.microsoft.com/office/drawing/2014/main" id="{2B26E15A-6A43-26B6-4E30-4B848C5F9433}"/>
                  </a:ext>
                </a:extLst>
              </p:cNvPr>
              <p:cNvSpPr/>
              <p:nvPr/>
            </p:nvSpPr>
            <p:spPr>
              <a:xfrm>
                <a:off x="6386212" y="219685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2" name="Vrije vorm: vorm 1641">
                <a:extLst>
                  <a:ext uri="{FF2B5EF4-FFF2-40B4-BE49-F238E27FC236}">
                    <a16:creationId xmlns:a16="http://schemas.microsoft.com/office/drawing/2014/main" id="{CCA78955-46B8-B401-D0D5-26A81F961FF9}"/>
                  </a:ext>
                </a:extLst>
              </p:cNvPr>
              <p:cNvSpPr/>
              <p:nvPr/>
            </p:nvSpPr>
            <p:spPr>
              <a:xfrm>
                <a:off x="6386212" y="214346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3" name="Vrije vorm: vorm 1642">
                <a:extLst>
                  <a:ext uri="{FF2B5EF4-FFF2-40B4-BE49-F238E27FC236}">
                    <a16:creationId xmlns:a16="http://schemas.microsoft.com/office/drawing/2014/main" id="{0C585F9A-809F-2620-7A9C-FB207D8AB43B}"/>
                  </a:ext>
                </a:extLst>
              </p:cNvPr>
              <p:cNvSpPr/>
              <p:nvPr/>
            </p:nvSpPr>
            <p:spPr>
              <a:xfrm>
                <a:off x="6386212" y="208990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4" name="Vrije vorm: vorm 1643">
                <a:extLst>
                  <a:ext uri="{FF2B5EF4-FFF2-40B4-BE49-F238E27FC236}">
                    <a16:creationId xmlns:a16="http://schemas.microsoft.com/office/drawing/2014/main" id="{A7E1C707-E198-C336-B79C-0C8818124F25}"/>
                  </a:ext>
                </a:extLst>
              </p:cNvPr>
              <p:cNvSpPr/>
              <p:nvPr/>
            </p:nvSpPr>
            <p:spPr>
              <a:xfrm>
                <a:off x="6386212" y="203651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5" name="Vrije vorm: vorm 1644">
                <a:extLst>
                  <a:ext uri="{FF2B5EF4-FFF2-40B4-BE49-F238E27FC236}">
                    <a16:creationId xmlns:a16="http://schemas.microsoft.com/office/drawing/2014/main" id="{004BC9E6-9AC8-29E4-CCCC-D1548EA55B67}"/>
                  </a:ext>
                </a:extLst>
              </p:cNvPr>
              <p:cNvSpPr/>
              <p:nvPr/>
            </p:nvSpPr>
            <p:spPr>
              <a:xfrm>
                <a:off x="6386212" y="198312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6" name="Vrije vorm: vorm 1645">
                <a:extLst>
                  <a:ext uri="{FF2B5EF4-FFF2-40B4-BE49-F238E27FC236}">
                    <a16:creationId xmlns:a16="http://schemas.microsoft.com/office/drawing/2014/main" id="{53F4EE3F-CB69-5CE4-D648-C00870809E8A}"/>
                  </a:ext>
                </a:extLst>
              </p:cNvPr>
              <p:cNvSpPr/>
              <p:nvPr/>
            </p:nvSpPr>
            <p:spPr>
              <a:xfrm>
                <a:off x="6386212" y="1929735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7" name="Vrije vorm: vorm 1646">
                <a:extLst>
                  <a:ext uri="{FF2B5EF4-FFF2-40B4-BE49-F238E27FC236}">
                    <a16:creationId xmlns:a16="http://schemas.microsoft.com/office/drawing/2014/main" id="{6F4EAC0D-56CC-1F57-9E91-358D2A31919E}"/>
                  </a:ext>
                </a:extLst>
              </p:cNvPr>
              <p:cNvSpPr/>
              <p:nvPr/>
            </p:nvSpPr>
            <p:spPr>
              <a:xfrm>
                <a:off x="6386212" y="1876346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8" name="Vrije vorm: vorm 1647">
                <a:extLst>
                  <a:ext uri="{FF2B5EF4-FFF2-40B4-BE49-F238E27FC236}">
                    <a16:creationId xmlns:a16="http://schemas.microsoft.com/office/drawing/2014/main" id="{F3C771BD-DBD0-BCBC-A0E5-731D9A151DCA}"/>
                  </a:ext>
                </a:extLst>
              </p:cNvPr>
              <p:cNvSpPr/>
              <p:nvPr/>
            </p:nvSpPr>
            <p:spPr>
              <a:xfrm>
                <a:off x="6386212" y="182295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9" name="Vrije vorm: vorm 1648">
                <a:extLst>
                  <a:ext uri="{FF2B5EF4-FFF2-40B4-BE49-F238E27FC236}">
                    <a16:creationId xmlns:a16="http://schemas.microsoft.com/office/drawing/2014/main" id="{0F67F024-9EBC-D98A-93EA-87F042F1A2E1}"/>
                  </a:ext>
                </a:extLst>
              </p:cNvPr>
              <p:cNvSpPr/>
              <p:nvPr/>
            </p:nvSpPr>
            <p:spPr>
              <a:xfrm>
                <a:off x="6386212" y="176939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0" name="Vrije vorm: vorm 1649">
                <a:extLst>
                  <a:ext uri="{FF2B5EF4-FFF2-40B4-BE49-F238E27FC236}">
                    <a16:creationId xmlns:a16="http://schemas.microsoft.com/office/drawing/2014/main" id="{188CBBDF-48A9-4FBB-6AF9-2E1523443847}"/>
                  </a:ext>
                </a:extLst>
              </p:cNvPr>
              <p:cNvSpPr/>
              <p:nvPr/>
            </p:nvSpPr>
            <p:spPr>
              <a:xfrm>
                <a:off x="6386212" y="1716001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1" name="Vrije vorm: vorm 1650">
                <a:extLst>
                  <a:ext uri="{FF2B5EF4-FFF2-40B4-BE49-F238E27FC236}">
                    <a16:creationId xmlns:a16="http://schemas.microsoft.com/office/drawing/2014/main" id="{541A53A9-1EA4-30BA-CE28-BEAA9CEFF9CB}"/>
                  </a:ext>
                </a:extLst>
              </p:cNvPr>
              <p:cNvSpPr/>
              <p:nvPr/>
            </p:nvSpPr>
            <p:spPr>
              <a:xfrm>
                <a:off x="6386212" y="1662612"/>
                <a:ext cx="35474" cy="35474"/>
              </a:xfrm>
              <a:custGeom>
                <a:avLst/>
                <a:gdLst>
                  <a:gd name="connsiteX0" fmla="*/ 17737 w 35474"/>
                  <a:gd name="connsiteY0" fmla="*/ 0 h 35474"/>
                  <a:gd name="connsiteX1" fmla="*/ 35475 w 35474"/>
                  <a:gd name="connsiteY1" fmla="*/ 17737 h 35474"/>
                  <a:gd name="connsiteX2" fmla="*/ 17737 w 35474"/>
                  <a:gd name="connsiteY2" fmla="*/ 35474 h 35474"/>
                  <a:gd name="connsiteX3" fmla="*/ 0 w 35474"/>
                  <a:gd name="connsiteY3" fmla="*/ 17737 h 35474"/>
                  <a:gd name="connsiteX4" fmla="*/ 17737 w 35474"/>
                  <a:gd name="connsiteY4" fmla="*/ 0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17737" y="0"/>
                    </a:moveTo>
                    <a:cubicBezTo>
                      <a:pt x="27493" y="0"/>
                      <a:pt x="35475" y="7982"/>
                      <a:pt x="35475" y="17737"/>
                    </a:cubicBezTo>
                    <a:cubicBezTo>
                      <a:pt x="35475" y="27493"/>
                      <a:pt x="27493" y="35474"/>
                      <a:pt x="17737" y="35474"/>
                    </a:cubicBezTo>
                    <a:cubicBezTo>
                      <a:pt x="7982" y="35474"/>
                      <a:pt x="0" y="27493"/>
                      <a:pt x="0" y="17737"/>
                    </a:cubicBezTo>
                    <a:cubicBezTo>
                      <a:pt x="0" y="7982"/>
                      <a:pt x="7982" y="0"/>
                      <a:pt x="17737" y="0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2" name="Vrije vorm: vorm 1651">
                <a:extLst>
                  <a:ext uri="{FF2B5EF4-FFF2-40B4-BE49-F238E27FC236}">
                    <a16:creationId xmlns:a16="http://schemas.microsoft.com/office/drawing/2014/main" id="{59C9F96F-D4F1-BBF7-C816-46F7DA3BD9C2}"/>
                  </a:ext>
                </a:extLst>
              </p:cNvPr>
              <p:cNvSpPr/>
              <p:nvPr/>
            </p:nvSpPr>
            <p:spPr>
              <a:xfrm>
                <a:off x="6386212" y="1609223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3" name="Vrije vorm: vorm 1652">
                <a:extLst>
                  <a:ext uri="{FF2B5EF4-FFF2-40B4-BE49-F238E27FC236}">
                    <a16:creationId xmlns:a16="http://schemas.microsoft.com/office/drawing/2014/main" id="{584E0F4D-5744-D828-5E8B-A44A22365553}"/>
                  </a:ext>
                </a:extLst>
              </p:cNvPr>
              <p:cNvSpPr/>
              <p:nvPr/>
            </p:nvSpPr>
            <p:spPr>
              <a:xfrm>
                <a:off x="6386212" y="1555834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5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5"/>
                      <a:pt x="17737" y="35475"/>
                    </a:cubicBezTo>
                    <a:cubicBezTo>
                      <a:pt x="7941" y="35475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4" name="Vrije vorm: vorm 1653">
                <a:extLst>
                  <a:ext uri="{FF2B5EF4-FFF2-40B4-BE49-F238E27FC236}">
                    <a16:creationId xmlns:a16="http://schemas.microsoft.com/office/drawing/2014/main" id="{724C50F5-9A83-A833-9E62-1E52972E7828}"/>
                  </a:ext>
                </a:extLst>
              </p:cNvPr>
              <p:cNvSpPr/>
              <p:nvPr/>
            </p:nvSpPr>
            <p:spPr>
              <a:xfrm>
                <a:off x="6386212" y="1502267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5" name="Vrije vorm: vorm 1654">
                <a:extLst>
                  <a:ext uri="{FF2B5EF4-FFF2-40B4-BE49-F238E27FC236}">
                    <a16:creationId xmlns:a16="http://schemas.microsoft.com/office/drawing/2014/main" id="{63A0FE6D-D02E-F596-04CA-38F856927C95}"/>
                  </a:ext>
                </a:extLst>
              </p:cNvPr>
              <p:cNvSpPr/>
              <p:nvPr/>
            </p:nvSpPr>
            <p:spPr>
              <a:xfrm>
                <a:off x="6386212" y="1448878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6" name="Vrije vorm: vorm 1655">
                <a:extLst>
                  <a:ext uri="{FF2B5EF4-FFF2-40B4-BE49-F238E27FC236}">
                    <a16:creationId xmlns:a16="http://schemas.microsoft.com/office/drawing/2014/main" id="{95A9BCF5-1FD9-0522-BDCF-AA549A297FE9}"/>
                  </a:ext>
                </a:extLst>
              </p:cNvPr>
              <p:cNvSpPr/>
              <p:nvPr/>
            </p:nvSpPr>
            <p:spPr>
              <a:xfrm>
                <a:off x="6386212" y="1395489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7" name="Vrije vorm: vorm 1656">
                <a:extLst>
                  <a:ext uri="{FF2B5EF4-FFF2-40B4-BE49-F238E27FC236}">
                    <a16:creationId xmlns:a16="http://schemas.microsoft.com/office/drawing/2014/main" id="{11FB98A4-BB09-8F62-AC0D-CC9EACDF0A1C}"/>
                  </a:ext>
                </a:extLst>
              </p:cNvPr>
              <p:cNvSpPr/>
              <p:nvPr/>
            </p:nvSpPr>
            <p:spPr>
              <a:xfrm>
                <a:off x="6386212" y="1342100"/>
                <a:ext cx="35474" cy="35474"/>
              </a:xfrm>
              <a:custGeom>
                <a:avLst/>
                <a:gdLst>
                  <a:gd name="connsiteX0" fmla="*/ 35475 w 35474"/>
                  <a:gd name="connsiteY0" fmla="*/ 17737 h 35474"/>
                  <a:gd name="connsiteX1" fmla="*/ 17737 w 35474"/>
                  <a:gd name="connsiteY1" fmla="*/ 35474 h 35474"/>
                  <a:gd name="connsiteX2" fmla="*/ 0 w 35474"/>
                  <a:gd name="connsiteY2" fmla="*/ 17737 h 35474"/>
                  <a:gd name="connsiteX3" fmla="*/ 17737 w 35474"/>
                  <a:gd name="connsiteY3" fmla="*/ 0 h 35474"/>
                  <a:gd name="connsiteX4" fmla="*/ 35475 w 35474"/>
                  <a:gd name="connsiteY4" fmla="*/ 17737 h 3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474" h="35474">
                    <a:moveTo>
                      <a:pt x="35475" y="17737"/>
                    </a:moveTo>
                    <a:cubicBezTo>
                      <a:pt x="35475" y="27533"/>
                      <a:pt x="27533" y="35474"/>
                      <a:pt x="17737" y="35474"/>
                    </a:cubicBezTo>
                    <a:cubicBezTo>
                      <a:pt x="7941" y="35474"/>
                      <a:pt x="0" y="27533"/>
                      <a:pt x="0" y="17737"/>
                    </a:cubicBezTo>
                    <a:cubicBezTo>
                      <a:pt x="0" y="7941"/>
                      <a:pt x="7941" y="0"/>
                      <a:pt x="17737" y="0"/>
                    </a:cubicBezTo>
                    <a:cubicBezTo>
                      <a:pt x="27533" y="0"/>
                      <a:pt x="35475" y="7941"/>
                      <a:pt x="35475" y="17737"/>
                    </a:cubicBezTo>
                    <a:close/>
                  </a:path>
                </a:pathLst>
              </a:custGeom>
              <a:solidFill>
                <a:srgbClr val="A3A3B5"/>
              </a:solidFill>
              <a:ln w="1770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305" name="Graphic 5">
              <a:extLst>
                <a:ext uri="{FF2B5EF4-FFF2-40B4-BE49-F238E27FC236}">
                  <a16:creationId xmlns:a16="http://schemas.microsoft.com/office/drawing/2014/main" id="{CA460642-9280-5228-7E5E-4D35A42FD440}"/>
                </a:ext>
              </a:extLst>
            </p:cNvPr>
            <p:cNvGrpSpPr/>
            <p:nvPr/>
          </p:nvGrpSpPr>
          <p:grpSpPr>
            <a:xfrm>
              <a:off x="6899882" y="3589941"/>
              <a:ext cx="3133817" cy="1769467"/>
              <a:chOff x="6899882" y="3589941"/>
              <a:chExt cx="3133817" cy="1769467"/>
            </a:xfrm>
            <a:solidFill>
              <a:srgbClr val="A3A3B5"/>
            </a:solidFill>
          </p:grpSpPr>
          <p:grpSp>
            <p:nvGrpSpPr>
              <p:cNvPr id="1314" name="Graphic 5">
                <a:extLst>
                  <a:ext uri="{FF2B5EF4-FFF2-40B4-BE49-F238E27FC236}">
                    <a16:creationId xmlns:a16="http://schemas.microsoft.com/office/drawing/2014/main" id="{273DDD71-5319-7DEA-D63B-D5AC35A7AC63}"/>
                  </a:ext>
                </a:extLst>
              </p:cNvPr>
              <p:cNvGrpSpPr/>
              <p:nvPr/>
            </p:nvGrpSpPr>
            <p:grpSpPr>
              <a:xfrm>
                <a:off x="6899882" y="3589941"/>
                <a:ext cx="3133462" cy="35474"/>
                <a:chOff x="6899882" y="3589941"/>
                <a:chExt cx="3133462" cy="35474"/>
              </a:xfrm>
              <a:solidFill>
                <a:srgbClr val="A3A3B5"/>
              </a:solidFill>
            </p:grpSpPr>
            <p:sp>
              <p:nvSpPr>
                <p:cNvPr id="1521" name="Vrije vorm: vorm 1520">
                  <a:extLst>
                    <a:ext uri="{FF2B5EF4-FFF2-40B4-BE49-F238E27FC236}">
                      <a16:creationId xmlns:a16="http://schemas.microsoft.com/office/drawing/2014/main" id="{5ADFF3DB-6A00-F00B-C80E-0D63FEBA8BE7}"/>
                    </a:ext>
                  </a:extLst>
                </p:cNvPr>
                <p:cNvSpPr/>
                <p:nvPr/>
              </p:nvSpPr>
              <p:spPr>
                <a:xfrm>
                  <a:off x="689988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2" name="Vrije vorm: vorm 1521">
                  <a:extLst>
                    <a:ext uri="{FF2B5EF4-FFF2-40B4-BE49-F238E27FC236}">
                      <a16:creationId xmlns:a16="http://schemas.microsoft.com/office/drawing/2014/main" id="{14F222C0-18A7-28B0-098C-B6CC96C577E7}"/>
                    </a:ext>
                  </a:extLst>
                </p:cNvPr>
                <p:cNvSpPr/>
                <p:nvPr/>
              </p:nvSpPr>
              <p:spPr>
                <a:xfrm>
                  <a:off x="695327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3" name="Vrije vorm: vorm 1522">
                  <a:extLst>
                    <a:ext uri="{FF2B5EF4-FFF2-40B4-BE49-F238E27FC236}">
                      <a16:creationId xmlns:a16="http://schemas.microsoft.com/office/drawing/2014/main" id="{866588FE-1530-8DFF-2218-FA8B5BD7AAAC}"/>
                    </a:ext>
                  </a:extLst>
                </p:cNvPr>
                <p:cNvSpPr/>
                <p:nvPr/>
              </p:nvSpPr>
              <p:spPr>
                <a:xfrm>
                  <a:off x="700666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4" name="Vrije vorm: vorm 1523">
                  <a:extLst>
                    <a:ext uri="{FF2B5EF4-FFF2-40B4-BE49-F238E27FC236}">
                      <a16:creationId xmlns:a16="http://schemas.microsoft.com/office/drawing/2014/main" id="{8CC45513-E1FE-C2A7-C232-F22A1EDEB9CB}"/>
                    </a:ext>
                  </a:extLst>
                </p:cNvPr>
                <p:cNvSpPr/>
                <p:nvPr/>
              </p:nvSpPr>
              <p:spPr>
                <a:xfrm>
                  <a:off x="706005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5" name="Vrije vorm: vorm 1524">
                  <a:extLst>
                    <a:ext uri="{FF2B5EF4-FFF2-40B4-BE49-F238E27FC236}">
                      <a16:creationId xmlns:a16="http://schemas.microsoft.com/office/drawing/2014/main" id="{1F0FE044-F99D-6AC3-8374-C2E8D290C497}"/>
                    </a:ext>
                  </a:extLst>
                </p:cNvPr>
                <p:cNvSpPr/>
                <p:nvPr/>
              </p:nvSpPr>
              <p:spPr>
                <a:xfrm>
                  <a:off x="711343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6" name="Vrije vorm: vorm 1525">
                  <a:extLst>
                    <a:ext uri="{FF2B5EF4-FFF2-40B4-BE49-F238E27FC236}">
                      <a16:creationId xmlns:a16="http://schemas.microsoft.com/office/drawing/2014/main" id="{D55D3BB6-2D11-FD23-A891-7620DA7DC4EB}"/>
                    </a:ext>
                  </a:extLst>
                </p:cNvPr>
                <p:cNvSpPr/>
                <p:nvPr/>
              </p:nvSpPr>
              <p:spPr>
                <a:xfrm>
                  <a:off x="716700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7" name="Vrije vorm: vorm 1526">
                  <a:extLst>
                    <a:ext uri="{FF2B5EF4-FFF2-40B4-BE49-F238E27FC236}">
                      <a16:creationId xmlns:a16="http://schemas.microsoft.com/office/drawing/2014/main" id="{E9F5690C-1547-4DC7-3CD6-392A0D34D889}"/>
                    </a:ext>
                  </a:extLst>
                </p:cNvPr>
                <p:cNvSpPr/>
                <p:nvPr/>
              </p:nvSpPr>
              <p:spPr>
                <a:xfrm>
                  <a:off x="722039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8" name="Vrije vorm: vorm 1527">
                  <a:extLst>
                    <a:ext uri="{FF2B5EF4-FFF2-40B4-BE49-F238E27FC236}">
                      <a16:creationId xmlns:a16="http://schemas.microsoft.com/office/drawing/2014/main" id="{63C46D10-368D-2ED0-88BD-BC0E2B1B5DF0}"/>
                    </a:ext>
                  </a:extLst>
                </p:cNvPr>
                <p:cNvSpPr/>
                <p:nvPr/>
              </p:nvSpPr>
              <p:spPr>
                <a:xfrm>
                  <a:off x="727378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9" name="Vrije vorm: vorm 1528">
                  <a:extLst>
                    <a:ext uri="{FF2B5EF4-FFF2-40B4-BE49-F238E27FC236}">
                      <a16:creationId xmlns:a16="http://schemas.microsoft.com/office/drawing/2014/main" id="{68BA6221-D36A-1576-1263-E982ED377A20}"/>
                    </a:ext>
                  </a:extLst>
                </p:cNvPr>
                <p:cNvSpPr/>
                <p:nvPr/>
              </p:nvSpPr>
              <p:spPr>
                <a:xfrm>
                  <a:off x="732717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0" name="Vrije vorm: vorm 1529">
                  <a:extLst>
                    <a:ext uri="{FF2B5EF4-FFF2-40B4-BE49-F238E27FC236}">
                      <a16:creationId xmlns:a16="http://schemas.microsoft.com/office/drawing/2014/main" id="{B46DA53A-FDA6-0AFD-E790-46AAEC184E5F}"/>
                    </a:ext>
                  </a:extLst>
                </p:cNvPr>
                <p:cNvSpPr/>
                <p:nvPr/>
              </p:nvSpPr>
              <p:spPr>
                <a:xfrm>
                  <a:off x="738056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1" name="Vrije vorm: vorm 1530">
                  <a:extLst>
                    <a:ext uri="{FF2B5EF4-FFF2-40B4-BE49-F238E27FC236}">
                      <a16:creationId xmlns:a16="http://schemas.microsoft.com/office/drawing/2014/main" id="{D830854B-78C8-F400-181B-85FA4221D130}"/>
                    </a:ext>
                  </a:extLst>
                </p:cNvPr>
                <p:cNvSpPr/>
                <p:nvPr/>
              </p:nvSpPr>
              <p:spPr>
                <a:xfrm>
                  <a:off x="743395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2" name="Vrije vorm: vorm 1531">
                  <a:extLst>
                    <a:ext uri="{FF2B5EF4-FFF2-40B4-BE49-F238E27FC236}">
                      <a16:creationId xmlns:a16="http://schemas.microsoft.com/office/drawing/2014/main" id="{B3722BFB-1363-B900-2616-DC562FACF615}"/>
                    </a:ext>
                  </a:extLst>
                </p:cNvPr>
                <p:cNvSpPr/>
                <p:nvPr/>
              </p:nvSpPr>
              <p:spPr>
                <a:xfrm>
                  <a:off x="748751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3" name="Vrije vorm: vorm 1532">
                  <a:extLst>
                    <a:ext uri="{FF2B5EF4-FFF2-40B4-BE49-F238E27FC236}">
                      <a16:creationId xmlns:a16="http://schemas.microsoft.com/office/drawing/2014/main" id="{38845FF8-7DCF-36D1-19EF-B1B555FA2F53}"/>
                    </a:ext>
                  </a:extLst>
                </p:cNvPr>
                <p:cNvSpPr/>
                <p:nvPr/>
              </p:nvSpPr>
              <p:spPr>
                <a:xfrm>
                  <a:off x="754090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4" name="Vrije vorm: vorm 1533">
                  <a:extLst>
                    <a:ext uri="{FF2B5EF4-FFF2-40B4-BE49-F238E27FC236}">
                      <a16:creationId xmlns:a16="http://schemas.microsoft.com/office/drawing/2014/main" id="{D041B19C-AFB3-341A-FF76-F92CFFC8BF05}"/>
                    </a:ext>
                  </a:extLst>
                </p:cNvPr>
                <p:cNvSpPr/>
                <p:nvPr/>
              </p:nvSpPr>
              <p:spPr>
                <a:xfrm>
                  <a:off x="759429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5" name="Vrije vorm: vorm 1534">
                  <a:extLst>
                    <a:ext uri="{FF2B5EF4-FFF2-40B4-BE49-F238E27FC236}">
                      <a16:creationId xmlns:a16="http://schemas.microsoft.com/office/drawing/2014/main" id="{03F35388-A02E-5048-144C-0357A41F3B6C}"/>
                    </a:ext>
                  </a:extLst>
                </p:cNvPr>
                <p:cNvSpPr/>
                <p:nvPr/>
              </p:nvSpPr>
              <p:spPr>
                <a:xfrm>
                  <a:off x="764768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6" name="Vrije vorm: vorm 1535">
                  <a:extLst>
                    <a:ext uri="{FF2B5EF4-FFF2-40B4-BE49-F238E27FC236}">
                      <a16:creationId xmlns:a16="http://schemas.microsoft.com/office/drawing/2014/main" id="{6C43E3DB-02B8-F03A-E048-96E8A45BC6C3}"/>
                    </a:ext>
                  </a:extLst>
                </p:cNvPr>
                <p:cNvSpPr/>
                <p:nvPr/>
              </p:nvSpPr>
              <p:spPr>
                <a:xfrm>
                  <a:off x="770107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7" name="Vrije vorm: vorm 1536">
                  <a:extLst>
                    <a:ext uri="{FF2B5EF4-FFF2-40B4-BE49-F238E27FC236}">
                      <a16:creationId xmlns:a16="http://schemas.microsoft.com/office/drawing/2014/main" id="{C269B9D8-DF02-6D8D-AB11-D15E4CD668A5}"/>
                    </a:ext>
                  </a:extLst>
                </p:cNvPr>
                <p:cNvSpPr/>
                <p:nvPr/>
              </p:nvSpPr>
              <p:spPr>
                <a:xfrm>
                  <a:off x="775446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8" name="Vrije vorm: vorm 1537">
                  <a:extLst>
                    <a:ext uri="{FF2B5EF4-FFF2-40B4-BE49-F238E27FC236}">
                      <a16:creationId xmlns:a16="http://schemas.microsoft.com/office/drawing/2014/main" id="{CF551F8C-E2DA-FC3E-5116-38A19DA74B7D}"/>
                    </a:ext>
                  </a:extLst>
                </p:cNvPr>
                <p:cNvSpPr/>
                <p:nvPr/>
              </p:nvSpPr>
              <p:spPr>
                <a:xfrm>
                  <a:off x="780803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39" name="Vrije vorm: vorm 1538">
                  <a:extLst>
                    <a:ext uri="{FF2B5EF4-FFF2-40B4-BE49-F238E27FC236}">
                      <a16:creationId xmlns:a16="http://schemas.microsoft.com/office/drawing/2014/main" id="{F558D8C8-62B8-7B80-BA91-88BA9FBDE7D8}"/>
                    </a:ext>
                  </a:extLst>
                </p:cNvPr>
                <p:cNvSpPr/>
                <p:nvPr/>
              </p:nvSpPr>
              <p:spPr>
                <a:xfrm>
                  <a:off x="786124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0" name="Vrije vorm: vorm 1539">
                  <a:extLst>
                    <a:ext uri="{FF2B5EF4-FFF2-40B4-BE49-F238E27FC236}">
                      <a16:creationId xmlns:a16="http://schemas.microsoft.com/office/drawing/2014/main" id="{7862EF72-EF98-158F-57CE-31C3BA3C6160}"/>
                    </a:ext>
                  </a:extLst>
                </p:cNvPr>
                <p:cNvSpPr/>
                <p:nvPr/>
              </p:nvSpPr>
              <p:spPr>
                <a:xfrm>
                  <a:off x="791480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1" name="Vrije vorm: vorm 1540">
                  <a:extLst>
                    <a:ext uri="{FF2B5EF4-FFF2-40B4-BE49-F238E27FC236}">
                      <a16:creationId xmlns:a16="http://schemas.microsoft.com/office/drawing/2014/main" id="{36143C8F-FA14-EDCD-C974-D2F6DA0231A8}"/>
                    </a:ext>
                  </a:extLst>
                </p:cNvPr>
                <p:cNvSpPr/>
                <p:nvPr/>
              </p:nvSpPr>
              <p:spPr>
                <a:xfrm>
                  <a:off x="796819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2" name="Vrije vorm: vorm 1541">
                  <a:extLst>
                    <a:ext uri="{FF2B5EF4-FFF2-40B4-BE49-F238E27FC236}">
                      <a16:creationId xmlns:a16="http://schemas.microsoft.com/office/drawing/2014/main" id="{15C97147-C8C7-072A-2ECA-BD72FE88E111}"/>
                    </a:ext>
                  </a:extLst>
                </p:cNvPr>
                <p:cNvSpPr/>
                <p:nvPr/>
              </p:nvSpPr>
              <p:spPr>
                <a:xfrm>
                  <a:off x="802158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3" name="Vrije vorm: vorm 1542">
                  <a:extLst>
                    <a:ext uri="{FF2B5EF4-FFF2-40B4-BE49-F238E27FC236}">
                      <a16:creationId xmlns:a16="http://schemas.microsoft.com/office/drawing/2014/main" id="{50D4E3CB-A7B0-1424-0D51-A518E97BEC4A}"/>
                    </a:ext>
                  </a:extLst>
                </p:cNvPr>
                <p:cNvSpPr/>
                <p:nvPr/>
              </p:nvSpPr>
              <p:spPr>
                <a:xfrm>
                  <a:off x="807497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4" name="Vrije vorm: vorm 1543">
                  <a:extLst>
                    <a:ext uri="{FF2B5EF4-FFF2-40B4-BE49-F238E27FC236}">
                      <a16:creationId xmlns:a16="http://schemas.microsoft.com/office/drawing/2014/main" id="{10F902A8-6FDB-D861-6FB1-0DBB949331BD}"/>
                    </a:ext>
                  </a:extLst>
                </p:cNvPr>
                <p:cNvSpPr/>
                <p:nvPr/>
              </p:nvSpPr>
              <p:spPr>
                <a:xfrm>
                  <a:off x="812836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5" name="Vrije vorm: vorm 1544">
                  <a:extLst>
                    <a:ext uri="{FF2B5EF4-FFF2-40B4-BE49-F238E27FC236}">
                      <a16:creationId xmlns:a16="http://schemas.microsoft.com/office/drawing/2014/main" id="{026E1971-B2C3-F6EC-3CAE-A59CDA3D2A0B}"/>
                    </a:ext>
                  </a:extLst>
                </p:cNvPr>
                <p:cNvSpPr/>
                <p:nvPr/>
              </p:nvSpPr>
              <p:spPr>
                <a:xfrm>
                  <a:off x="818175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6" name="Vrije vorm: vorm 1545">
                  <a:extLst>
                    <a:ext uri="{FF2B5EF4-FFF2-40B4-BE49-F238E27FC236}">
                      <a16:creationId xmlns:a16="http://schemas.microsoft.com/office/drawing/2014/main" id="{82AE22EB-FA01-067B-1382-95849097586F}"/>
                    </a:ext>
                  </a:extLst>
                </p:cNvPr>
                <p:cNvSpPr/>
                <p:nvPr/>
              </p:nvSpPr>
              <p:spPr>
                <a:xfrm>
                  <a:off x="823514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7" name="Vrije vorm: vorm 1546">
                  <a:extLst>
                    <a:ext uri="{FF2B5EF4-FFF2-40B4-BE49-F238E27FC236}">
                      <a16:creationId xmlns:a16="http://schemas.microsoft.com/office/drawing/2014/main" id="{CD2F6967-6718-9DF4-FCFF-431A0EA0234B}"/>
                    </a:ext>
                  </a:extLst>
                </p:cNvPr>
                <p:cNvSpPr/>
                <p:nvPr/>
              </p:nvSpPr>
              <p:spPr>
                <a:xfrm>
                  <a:off x="828870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8" name="Vrije vorm: vorm 1547">
                  <a:extLst>
                    <a:ext uri="{FF2B5EF4-FFF2-40B4-BE49-F238E27FC236}">
                      <a16:creationId xmlns:a16="http://schemas.microsoft.com/office/drawing/2014/main" id="{E5F43F93-09F2-3817-CF8D-2230C55570F4}"/>
                    </a:ext>
                  </a:extLst>
                </p:cNvPr>
                <p:cNvSpPr/>
                <p:nvPr/>
              </p:nvSpPr>
              <p:spPr>
                <a:xfrm>
                  <a:off x="8342098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49" name="Vrije vorm: vorm 1548">
                  <a:extLst>
                    <a:ext uri="{FF2B5EF4-FFF2-40B4-BE49-F238E27FC236}">
                      <a16:creationId xmlns:a16="http://schemas.microsoft.com/office/drawing/2014/main" id="{11115460-8DD0-1F61-66FB-9CCD91EB1470}"/>
                    </a:ext>
                  </a:extLst>
                </p:cNvPr>
                <p:cNvSpPr/>
                <p:nvPr/>
              </p:nvSpPr>
              <p:spPr>
                <a:xfrm>
                  <a:off x="8395487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0" name="Vrije vorm: vorm 1549">
                  <a:extLst>
                    <a:ext uri="{FF2B5EF4-FFF2-40B4-BE49-F238E27FC236}">
                      <a16:creationId xmlns:a16="http://schemas.microsoft.com/office/drawing/2014/main" id="{A72A3E67-341A-B26F-EAB4-ADCFE18946EF}"/>
                    </a:ext>
                  </a:extLst>
                </p:cNvPr>
                <p:cNvSpPr/>
                <p:nvPr/>
              </p:nvSpPr>
              <p:spPr>
                <a:xfrm>
                  <a:off x="8448876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1" name="Vrije vorm: vorm 1550">
                  <a:extLst>
                    <a:ext uri="{FF2B5EF4-FFF2-40B4-BE49-F238E27FC236}">
                      <a16:creationId xmlns:a16="http://schemas.microsoft.com/office/drawing/2014/main" id="{9CDE536B-A0DD-0C16-CF5F-B6D55794BCE6}"/>
                    </a:ext>
                  </a:extLst>
                </p:cNvPr>
                <p:cNvSpPr/>
                <p:nvPr/>
              </p:nvSpPr>
              <p:spPr>
                <a:xfrm>
                  <a:off x="850226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2" name="Vrije vorm: vorm 1551">
                  <a:extLst>
                    <a:ext uri="{FF2B5EF4-FFF2-40B4-BE49-F238E27FC236}">
                      <a16:creationId xmlns:a16="http://schemas.microsoft.com/office/drawing/2014/main" id="{0A85C774-0B99-4718-8CD5-8238885C9FB9}"/>
                    </a:ext>
                  </a:extLst>
                </p:cNvPr>
                <p:cNvSpPr/>
                <p:nvPr/>
              </p:nvSpPr>
              <p:spPr>
                <a:xfrm>
                  <a:off x="8555655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3" name="Vrije vorm: vorm 1552">
                  <a:extLst>
                    <a:ext uri="{FF2B5EF4-FFF2-40B4-BE49-F238E27FC236}">
                      <a16:creationId xmlns:a16="http://schemas.microsoft.com/office/drawing/2014/main" id="{761DA1BE-70B0-27AF-925A-0A241EF71C3C}"/>
                    </a:ext>
                  </a:extLst>
                </p:cNvPr>
                <p:cNvSpPr/>
                <p:nvPr/>
              </p:nvSpPr>
              <p:spPr>
                <a:xfrm>
                  <a:off x="8609044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4" name="Vrije vorm: vorm 1553">
                  <a:extLst>
                    <a:ext uri="{FF2B5EF4-FFF2-40B4-BE49-F238E27FC236}">
                      <a16:creationId xmlns:a16="http://schemas.microsoft.com/office/drawing/2014/main" id="{318B50A5-B069-566A-BB6B-2932CB470030}"/>
                    </a:ext>
                  </a:extLst>
                </p:cNvPr>
                <p:cNvSpPr/>
                <p:nvPr/>
              </p:nvSpPr>
              <p:spPr>
                <a:xfrm>
                  <a:off x="866261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5" name="Vrije vorm: vorm 1554">
                  <a:extLst>
                    <a:ext uri="{FF2B5EF4-FFF2-40B4-BE49-F238E27FC236}">
                      <a16:creationId xmlns:a16="http://schemas.microsoft.com/office/drawing/2014/main" id="{66D5A543-AB4B-7E40-BCC6-F2311B936F17}"/>
                    </a:ext>
                  </a:extLst>
                </p:cNvPr>
                <p:cNvSpPr/>
                <p:nvPr/>
              </p:nvSpPr>
              <p:spPr>
                <a:xfrm>
                  <a:off x="871599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6" name="Vrije vorm: vorm 1555">
                  <a:extLst>
                    <a:ext uri="{FF2B5EF4-FFF2-40B4-BE49-F238E27FC236}">
                      <a16:creationId xmlns:a16="http://schemas.microsoft.com/office/drawing/2014/main" id="{E9C9C090-F7E4-13F3-ED31-641D9184604C}"/>
                    </a:ext>
                  </a:extLst>
                </p:cNvPr>
                <p:cNvSpPr/>
                <p:nvPr/>
              </p:nvSpPr>
              <p:spPr>
                <a:xfrm>
                  <a:off x="876938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7" name="Vrije vorm: vorm 1556">
                  <a:extLst>
                    <a:ext uri="{FF2B5EF4-FFF2-40B4-BE49-F238E27FC236}">
                      <a16:creationId xmlns:a16="http://schemas.microsoft.com/office/drawing/2014/main" id="{C82DB893-A5C7-AEDB-69CB-93F03C22E88D}"/>
                    </a:ext>
                  </a:extLst>
                </p:cNvPr>
                <p:cNvSpPr/>
                <p:nvPr/>
              </p:nvSpPr>
              <p:spPr>
                <a:xfrm>
                  <a:off x="882277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8" name="Vrije vorm: vorm 1557">
                  <a:extLst>
                    <a:ext uri="{FF2B5EF4-FFF2-40B4-BE49-F238E27FC236}">
                      <a16:creationId xmlns:a16="http://schemas.microsoft.com/office/drawing/2014/main" id="{42296A6F-B22F-B76D-0CB9-0CF316A4F99A}"/>
                    </a:ext>
                  </a:extLst>
                </p:cNvPr>
                <p:cNvSpPr/>
                <p:nvPr/>
              </p:nvSpPr>
              <p:spPr>
                <a:xfrm>
                  <a:off x="887616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59" name="Vrije vorm: vorm 1558">
                  <a:extLst>
                    <a:ext uri="{FF2B5EF4-FFF2-40B4-BE49-F238E27FC236}">
                      <a16:creationId xmlns:a16="http://schemas.microsoft.com/office/drawing/2014/main" id="{C5C64893-73E5-4453-2697-FE0463DE25CB}"/>
                    </a:ext>
                  </a:extLst>
                </p:cNvPr>
                <p:cNvSpPr/>
                <p:nvPr/>
              </p:nvSpPr>
              <p:spPr>
                <a:xfrm>
                  <a:off x="8929556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0" name="Vrije vorm: vorm 1559">
                  <a:extLst>
                    <a:ext uri="{FF2B5EF4-FFF2-40B4-BE49-F238E27FC236}">
                      <a16:creationId xmlns:a16="http://schemas.microsoft.com/office/drawing/2014/main" id="{EC47E611-58FE-A183-1443-F52FAE3E6044}"/>
                    </a:ext>
                  </a:extLst>
                </p:cNvPr>
                <p:cNvSpPr/>
                <p:nvPr/>
              </p:nvSpPr>
              <p:spPr>
                <a:xfrm>
                  <a:off x="898312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1" name="Vrije vorm: vorm 1560">
                  <a:extLst>
                    <a:ext uri="{FF2B5EF4-FFF2-40B4-BE49-F238E27FC236}">
                      <a16:creationId xmlns:a16="http://schemas.microsoft.com/office/drawing/2014/main" id="{71BB7B54-8EBF-E77E-1AAD-778177811D75}"/>
                    </a:ext>
                  </a:extLst>
                </p:cNvPr>
                <p:cNvSpPr/>
                <p:nvPr/>
              </p:nvSpPr>
              <p:spPr>
                <a:xfrm>
                  <a:off x="903651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2" name="Vrije vorm: vorm 1561">
                  <a:extLst>
                    <a:ext uri="{FF2B5EF4-FFF2-40B4-BE49-F238E27FC236}">
                      <a16:creationId xmlns:a16="http://schemas.microsoft.com/office/drawing/2014/main" id="{FBDFF33D-86A9-E8DC-3BA3-984DC72B0DBA}"/>
                    </a:ext>
                  </a:extLst>
                </p:cNvPr>
                <p:cNvSpPr/>
                <p:nvPr/>
              </p:nvSpPr>
              <p:spPr>
                <a:xfrm>
                  <a:off x="9089901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3" name="Vrije vorm: vorm 1562">
                  <a:extLst>
                    <a:ext uri="{FF2B5EF4-FFF2-40B4-BE49-F238E27FC236}">
                      <a16:creationId xmlns:a16="http://schemas.microsoft.com/office/drawing/2014/main" id="{E5AA24CC-335A-4028-6A39-3A6A7408893B}"/>
                    </a:ext>
                  </a:extLst>
                </p:cNvPr>
                <p:cNvSpPr/>
                <p:nvPr/>
              </p:nvSpPr>
              <p:spPr>
                <a:xfrm>
                  <a:off x="9143290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4" name="Vrije vorm: vorm 1563">
                  <a:extLst>
                    <a:ext uri="{FF2B5EF4-FFF2-40B4-BE49-F238E27FC236}">
                      <a16:creationId xmlns:a16="http://schemas.microsoft.com/office/drawing/2014/main" id="{FFC55680-09D3-8770-6B14-D17765B94393}"/>
                    </a:ext>
                  </a:extLst>
                </p:cNvPr>
                <p:cNvSpPr/>
                <p:nvPr/>
              </p:nvSpPr>
              <p:spPr>
                <a:xfrm>
                  <a:off x="9196679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5" name="Vrije vorm: vorm 1564">
                  <a:extLst>
                    <a:ext uri="{FF2B5EF4-FFF2-40B4-BE49-F238E27FC236}">
                      <a16:creationId xmlns:a16="http://schemas.microsoft.com/office/drawing/2014/main" id="{8EC47C09-37AD-EF3D-1CA7-E03A92E51F0F}"/>
                    </a:ext>
                  </a:extLst>
                </p:cNvPr>
                <p:cNvSpPr/>
                <p:nvPr/>
              </p:nvSpPr>
              <p:spPr>
                <a:xfrm>
                  <a:off x="925006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6" name="Vrije vorm: vorm 1565">
                  <a:extLst>
                    <a:ext uri="{FF2B5EF4-FFF2-40B4-BE49-F238E27FC236}">
                      <a16:creationId xmlns:a16="http://schemas.microsoft.com/office/drawing/2014/main" id="{701A2D77-CD50-DDBE-8D38-382400FC7D9C}"/>
                    </a:ext>
                  </a:extLst>
                </p:cNvPr>
                <p:cNvSpPr/>
                <p:nvPr/>
              </p:nvSpPr>
              <p:spPr>
                <a:xfrm>
                  <a:off x="9303457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7" name="Vrije vorm: vorm 1566">
                  <a:extLst>
                    <a:ext uri="{FF2B5EF4-FFF2-40B4-BE49-F238E27FC236}">
                      <a16:creationId xmlns:a16="http://schemas.microsoft.com/office/drawing/2014/main" id="{E10E0622-1499-20F4-83D1-D18333ACC501}"/>
                    </a:ext>
                  </a:extLst>
                </p:cNvPr>
                <p:cNvSpPr/>
                <p:nvPr/>
              </p:nvSpPr>
              <p:spPr>
                <a:xfrm>
                  <a:off x="935702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8" name="Vrije vorm: vorm 1567">
                  <a:extLst>
                    <a:ext uri="{FF2B5EF4-FFF2-40B4-BE49-F238E27FC236}">
                      <a16:creationId xmlns:a16="http://schemas.microsoft.com/office/drawing/2014/main" id="{CB94CE36-2C49-510E-EA55-0A5E682FEA2E}"/>
                    </a:ext>
                  </a:extLst>
                </p:cNvPr>
                <p:cNvSpPr/>
                <p:nvPr/>
              </p:nvSpPr>
              <p:spPr>
                <a:xfrm>
                  <a:off x="9410413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69" name="Vrije vorm: vorm 1568">
                  <a:extLst>
                    <a:ext uri="{FF2B5EF4-FFF2-40B4-BE49-F238E27FC236}">
                      <a16:creationId xmlns:a16="http://schemas.microsoft.com/office/drawing/2014/main" id="{4B31BEB3-FA94-9B3B-11D2-830D0E0CBBAB}"/>
                    </a:ext>
                  </a:extLst>
                </p:cNvPr>
                <p:cNvSpPr/>
                <p:nvPr/>
              </p:nvSpPr>
              <p:spPr>
                <a:xfrm>
                  <a:off x="9463802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0" name="Vrije vorm: vorm 1569">
                  <a:extLst>
                    <a:ext uri="{FF2B5EF4-FFF2-40B4-BE49-F238E27FC236}">
                      <a16:creationId xmlns:a16="http://schemas.microsoft.com/office/drawing/2014/main" id="{4E493AA1-37F8-D0B2-6989-1CF3E87E9020}"/>
                    </a:ext>
                  </a:extLst>
                </p:cNvPr>
                <p:cNvSpPr/>
                <p:nvPr/>
              </p:nvSpPr>
              <p:spPr>
                <a:xfrm>
                  <a:off x="951719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1" name="Vrije vorm: vorm 1570">
                  <a:extLst>
                    <a:ext uri="{FF2B5EF4-FFF2-40B4-BE49-F238E27FC236}">
                      <a16:creationId xmlns:a16="http://schemas.microsoft.com/office/drawing/2014/main" id="{87A4CF96-C047-98C6-5AFE-6EBC8672380C}"/>
                    </a:ext>
                  </a:extLst>
                </p:cNvPr>
                <p:cNvSpPr/>
                <p:nvPr/>
              </p:nvSpPr>
              <p:spPr>
                <a:xfrm>
                  <a:off x="957058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2" name="Vrije vorm: vorm 1571">
                  <a:extLst>
                    <a:ext uri="{FF2B5EF4-FFF2-40B4-BE49-F238E27FC236}">
                      <a16:creationId xmlns:a16="http://schemas.microsoft.com/office/drawing/2014/main" id="{374B4768-C59F-A0AD-33DC-516AF66C8676}"/>
                    </a:ext>
                  </a:extLst>
                </p:cNvPr>
                <p:cNvSpPr/>
                <p:nvPr/>
              </p:nvSpPr>
              <p:spPr>
                <a:xfrm>
                  <a:off x="9623969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3" name="Vrije vorm: vorm 1572">
                  <a:extLst>
                    <a:ext uri="{FF2B5EF4-FFF2-40B4-BE49-F238E27FC236}">
                      <a16:creationId xmlns:a16="http://schemas.microsoft.com/office/drawing/2014/main" id="{640439E6-D073-D4D3-24F3-14B551A6E820}"/>
                    </a:ext>
                  </a:extLst>
                </p:cNvPr>
                <p:cNvSpPr/>
                <p:nvPr/>
              </p:nvSpPr>
              <p:spPr>
                <a:xfrm>
                  <a:off x="9677358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4" name="Vrije vorm: vorm 1573">
                  <a:extLst>
                    <a:ext uri="{FF2B5EF4-FFF2-40B4-BE49-F238E27FC236}">
                      <a16:creationId xmlns:a16="http://schemas.microsoft.com/office/drawing/2014/main" id="{4B07448A-F732-EFC6-1770-E01F8E6CD414}"/>
                    </a:ext>
                  </a:extLst>
                </p:cNvPr>
                <p:cNvSpPr/>
                <p:nvPr/>
              </p:nvSpPr>
              <p:spPr>
                <a:xfrm>
                  <a:off x="9730925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5" name="Vrije vorm: vorm 1574">
                  <a:extLst>
                    <a:ext uri="{FF2B5EF4-FFF2-40B4-BE49-F238E27FC236}">
                      <a16:creationId xmlns:a16="http://schemas.microsoft.com/office/drawing/2014/main" id="{3688D11E-7B1E-51B2-999A-5531904E2068}"/>
                    </a:ext>
                  </a:extLst>
                </p:cNvPr>
                <p:cNvSpPr/>
                <p:nvPr/>
              </p:nvSpPr>
              <p:spPr>
                <a:xfrm>
                  <a:off x="9784314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6" name="Vrije vorm: vorm 1575">
                  <a:extLst>
                    <a:ext uri="{FF2B5EF4-FFF2-40B4-BE49-F238E27FC236}">
                      <a16:creationId xmlns:a16="http://schemas.microsoft.com/office/drawing/2014/main" id="{CCCFA933-988D-20C8-F7DB-81E9DCF09D7A}"/>
                    </a:ext>
                  </a:extLst>
                </p:cNvPr>
                <p:cNvSpPr/>
                <p:nvPr/>
              </p:nvSpPr>
              <p:spPr>
                <a:xfrm>
                  <a:off x="9837703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7" name="Vrije vorm: vorm 1576">
                  <a:extLst>
                    <a:ext uri="{FF2B5EF4-FFF2-40B4-BE49-F238E27FC236}">
                      <a16:creationId xmlns:a16="http://schemas.microsoft.com/office/drawing/2014/main" id="{B7F41433-464C-B760-8D25-3E192C1A497A}"/>
                    </a:ext>
                  </a:extLst>
                </p:cNvPr>
                <p:cNvSpPr/>
                <p:nvPr/>
              </p:nvSpPr>
              <p:spPr>
                <a:xfrm>
                  <a:off x="9891092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8" name="Vrije vorm: vorm 1577">
                  <a:extLst>
                    <a:ext uri="{FF2B5EF4-FFF2-40B4-BE49-F238E27FC236}">
                      <a16:creationId xmlns:a16="http://schemas.microsoft.com/office/drawing/2014/main" id="{C852A549-018A-8BB0-4584-D1DA992304F3}"/>
                    </a:ext>
                  </a:extLst>
                </p:cNvPr>
                <p:cNvSpPr/>
                <p:nvPr/>
              </p:nvSpPr>
              <p:spPr>
                <a:xfrm>
                  <a:off x="9944481" y="3589941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5"/>
                        <a:pt x="17737" y="35475"/>
                      </a:cubicBezTo>
                      <a:cubicBezTo>
                        <a:pt x="7982" y="35475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79" name="Vrije vorm: vorm 1578">
                  <a:extLst>
                    <a:ext uri="{FF2B5EF4-FFF2-40B4-BE49-F238E27FC236}">
                      <a16:creationId xmlns:a16="http://schemas.microsoft.com/office/drawing/2014/main" id="{39E6C76A-529B-E72C-9F95-253E5FC315C6}"/>
                    </a:ext>
                  </a:extLst>
                </p:cNvPr>
                <p:cNvSpPr/>
                <p:nvPr/>
              </p:nvSpPr>
              <p:spPr>
                <a:xfrm>
                  <a:off x="9997870" y="3589941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5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5"/>
                        <a:pt x="17737" y="35475"/>
                      </a:cubicBezTo>
                      <a:cubicBezTo>
                        <a:pt x="7941" y="35475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315" name="Graphic 5">
                <a:extLst>
                  <a:ext uri="{FF2B5EF4-FFF2-40B4-BE49-F238E27FC236}">
                    <a16:creationId xmlns:a16="http://schemas.microsoft.com/office/drawing/2014/main" id="{B067F8F0-D2AA-C78A-9584-2F89B6B06714}"/>
                  </a:ext>
                </a:extLst>
              </p:cNvPr>
              <p:cNvGrpSpPr/>
              <p:nvPr/>
            </p:nvGrpSpPr>
            <p:grpSpPr>
              <a:xfrm>
                <a:off x="6899882" y="4023440"/>
                <a:ext cx="3133462" cy="35474"/>
                <a:chOff x="6899882" y="4023440"/>
                <a:chExt cx="3133462" cy="35474"/>
              </a:xfrm>
              <a:solidFill>
                <a:srgbClr val="A3A3B5"/>
              </a:solidFill>
            </p:grpSpPr>
            <p:sp>
              <p:nvSpPr>
                <p:cNvPr id="1462" name="Vrije vorm: vorm 1461">
                  <a:extLst>
                    <a:ext uri="{FF2B5EF4-FFF2-40B4-BE49-F238E27FC236}">
                      <a16:creationId xmlns:a16="http://schemas.microsoft.com/office/drawing/2014/main" id="{7B8C5DDA-10A1-C835-40B9-371C76C7F4CD}"/>
                    </a:ext>
                  </a:extLst>
                </p:cNvPr>
                <p:cNvSpPr/>
                <p:nvPr/>
              </p:nvSpPr>
              <p:spPr>
                <a:xfrm>
                  <a:off x="689988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3" name="Vrije vorm: vorm 1462">
                  <a:extLst>
                    <a:ext uri="{FF2B5EF4-FFF2-40B4-BE49-F238E27FC236}">
                      <a16:creationId xmlns:a16="http://schemas.microsoft.com/office/drawing/2014/main" id="{29A638B2-2C8D-8C18-BE5D-A203FBC3C533}"/>
                    </a:ext>
                  </a:extLst>
                </p:cNvPr>
                <p:cNvSpPr/>
                <p:nvPr/>
              </p:nvSpPr>
              <p:spPr>
                <a:xfrm>
                  <a:off x="695327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4" name="Vrije vorm: vorm 1463">
                  <a:extLst>
                    <a:ext uri="{FF2B5EF4-FFF2-40B4-BE49-F238E27FC236}">
                      <a16:creationId xmlns:a16="http://schemas.microsoft.com/office/drawing/2014/main" id="{C7A4F390-8134-9FFB-29FE-4130BA41257B}"/>
                    </a:ext>
                  </a:extLst>
                </p:cNvPr>
                <p:cNvSpPr/>
                <p:nvPr/>
              </p:nvSpPr>
              <p:spPr>
                <a:xfrm>
                  <a:off x="700666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5" name="Vrije vorm: vorm 1464">
                  <a:extLst>
                    <a:ext uri="{FF2B5EF4-FFF2-40B4-BE49-F238E27FC236}">
                      <a16:creationId xmlns:a16="http://schemas.microsoft.com/office/drawing/2014/main" id="{E797091C-496B-622A-6F09-9654611A94CB}"/>
                    </a:ext>
                  </a:extLst>
                </p:cNvPr>
                <p:cNvSpPr/>
                <p:nvPr/>
              </p:nvSpPr>
              <p:spPr>
                <a:xfrm>
                  <a:off x="706005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6" name="Vrije vorm: vorm 1465">
                  <a:extLst>
                    <a:ext uri="{FF2B5EF4-FFF2-40B4-BE49-F238E27FC236}">
                      <a16:creationId xmlns:a16="http://schemas.microsoft.com/office/drawing/2014/main" id="{0B3387D2-EF2E-BDC2-D21E-0C5EEA8E9A37}"/>
                    </a:ext>
                  </a:extLst>
                </p:cNvPr>
                <p:cNvSpPr/>
                <p:nvPr/>
              </p:nvSpPr>
              <p:spPr>
                <a:xfrm>
                  <a:off x="711343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7" name="Vrije vorm: vorm 1466">
                  <a:extLst>
                    <a:ext uri="{FF2B5EF4-FFF2-40B4-BE49-F238E27FC236}">
                      <a16:creationId xmlns:a16="http://schemas.microsoft.com/office/drawing/2014/main" id="{F389613A-62A1-3987-63B0-D6832B0BB761}"/>
                    </a:ext>
                  </a:extLst>
                </p:cNvPr>
                <p:cNvSpPr/>
                <p:nvPr/>
              </p:nvSpPr>
              <p:spPr>
                <a:xfrm>
                  <a:off x="716700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8" name="Vrije vorm: vorm 1467">
                  <a:extLst>
                    <a:ext uri="{FF2B5EF4-FFF2-40B4-BE49-F238E27FC236}">
                      <a16:creationId xmlns:a16="http://schemas.microsoft.com/office/drawing/2014/main" id="{ED71516C-0AB1-0A3F-E8FA-39F869B5F962}"/>
                    </a:ext>
                  </a:extLst>
                </p:cNvPr>
                <p:cNvSpPr/>
                <p:nvPr/>
              </p:nvSpPr>
              <p:spPr>
                <a:xfrm>
                  <a:off x="722039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9" name="Vrije vorm: vorm 1468">
                  <a:extLst>
                    <a:ext uri="{FF2B5EF4-FFF2-40B4-BE49-F238E27FC236}">
                      <a16:creationId xmlns:a16="http://schemas.microsoft.com/office/drawing/2014/main" id="{E2EC0C3F-21AA-5CCC-9516-019FB0A5233C}"/>
                    </a:ext>
                  </a:extLst>
                </p:cNvPr>
                <p:cNvSpPr/>
                <p:nvPr/>
              </p:nvSpPr>
              <p:spPr>
                <a:xfrm>
                  <a:off x="727378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0" name="Vrije vorm: vorm 1469">
                  <a:extLst>
                    <a:ext uri="{FF2B5EF4-FFF2-40B4-BE49-F238E27FC236}">
                      <a16:creationId xmlns:a16="http://schemas.microsoft.com/office/drawing/2014/main" id="{1FC3CA45-A305-DEF2-3796-7FA514DF6DF2}"/>
                    </a:ext>
                  </a:extLst>
                </p:cNvPr>
                <p:cNvSpPr/>
                <p:nvPr/>
              </p:nvSpPr>
              <p:spPr>
                <a:xfrm>
                  <a:off x="732717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1" name="Vrije vorm: vorm 1470">
                  <a:extLst>
                    <a:ext uri="{FF2B5EF4-FFF2-40B4-BE49-F238E27FC236}">
                      <a16:creationId xmlns:a16="http://schemas.microsoft.com/office/drawing/2014/main" id="{098F5DA0-13EA-E05C-1B43-704C7B494CF4}"/>
                    </a:ext>
                  </a:extLst>
                </p:cNvPr>
                <p:cNvSpPr/>
                <p:nvPr/>
              </p:nvSpPr>
              <p:spPr>
                <a:xfrm>
                  <a:off x="738056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2" name="Vrije vorm: vorm 1471">
                  <a:extLst>
                    <a:ext uri="{FF2B5EF4-FFF2-40B4-BE49-F238E27FC236}">
                      <a16:creationId xmlns:a16="http://schemas.microsoft.com/office/drawing/2014/main" id="{EAA0B2BB-2109-08B3-88DB-E1DF2B34AF3A}"/>
                    </a:ext>
                  </a:extLst>
                </p:cNvPr>
                <p:cNvSpPr/>
                <p:nvPr/>
              </p:nvSpPr>
              <p:spPr>
                <a:xfrm>
                  <a:off x="743395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3" name="Vrije vorm: vorm 1472">
                  <a:extLst>
                    <a:ext uri="{FF2B5EF4-FFF2-40B4-BE49-F238E27FC236}">
                      <a16:creationId xmlns:a16="http://schemas.microsoft.com/office/drawing/2014/main" id="{6CD28E03-F412-B7B4-F7EE-8142D2BFEC5D}"/>
                    </a:ext>
                  </a:extLst>
                </p:cNvPr>
                <p:cNvSpPr/>
                <p:nvPr/>
              </p:nvSpPr>
              <p:spPr>
                <a:xfrm>
                  <a:off x="748751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4" name="Vrije vorm: vorm 1473">
                  <a:extLst>
                    <a:ext uri="{FF2B5EF4-FFF2-40B4-BE49-F238E27FC236}">
                      <a16:creationId xmlns:a16="http://schemas.microsoft.com/office/drawing/2014/main" id="{7E24B0DD-4A08-2DC2-7EF0-20E82B81944B}"/>
                    </a:ext>
                  </a:extLst>
                </p:cNvPr>
                <p:cNvSpPr/>
                <p:nvPr/>
              </p:nvSpPr>
              <p:spPr>
                <a:xfrm>
                  <a:off x="754090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5" name="Vrije vorm: vorm 1474">
                  <a:extLst>
                    <a:ext uri="{FF2B5EF4-FFF2-40B4-BE49-F238E27FC236}">
                      <a16:creationId xmlns:a16="http://schemas.microsoft.com/office/drawing/2014/main" id="{5351726A-8F2C-426E-2A60-2A41EF44BAE0}"/>
                    </a:ext>
                  </a:extLst>
                </p:cNvPr>
                <p:cNvSpPr/>
                <p:nvPr/>
              </p:nvSpPr>
              <p:spPr>
                <a:xfrm>
                  <a:off x="759429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6" name="Vrije vorm: vorm 1475">
                  <a:extLst>
                    <a:ext uri="{FF2B5EF4-FFF2-40B4-BE49-F238E27FC236}">
                      <a16:creationId xmlns:a16="http://schemas.microsoft.com/office/drawing/2014/main" id="{AFEF1DD5-AC14-D9D0-22F7-FA23A0639A83}"/>
                    </a:ext>
                  </a:extLst>
                </p:cNvPr>
                <p:cNvSpPr/>
                <p:nvPr/>
              </p:nvSpPr>
              <p:spPr>
                <a:xfrm>
                  <a:off x="764768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7" name="Vrije vorm: vorm 1476">
                  <a:extLst>
                    <a:ext uri="{FF2B5EF4-FFF2-40B4-BE49-F238E27FC236}">
                      <a16:creationId xmlns:a16="http://schemas.microsoft.com/office/drawing/2014/main" id="{4F18C63A-2D67-3836-6D0F-CE53750BADDE}"/>
                    </a:ext>
                  </a:extLst>
                </p:cNvPr>
                <p:cNvSpPr/>
                <p:nvPr/>
              </p:nvSpPr>
              <p:spPr>
                <a:xfrm>
                  <a:off x="770107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8" name="Vrije vorm: vorm 1477">
                  <a:extLst>
                    <a:ext uri="{FF2B5EF4-FFF2-40B4-BE49-F238E27FC236}">
                      <a16:creationId xmlns:a16="http://schemas.microsoft.com/office/drawing/2014/main" id="{709A7162-31E7-3EE3-35A8-C8B9B45ADB83}"/>
                    </a:ext>
                  </a:extLst>
                </p:cNvPr>
                <p:cNvSpPr/>
                <p:nvPr/>
              </p:nvSpPr>
              <p:spPr>
                <a:xfrm>
                  <a:off x="775446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79" name="Vrije vorm: vorm 1478">
                  <a:extLst>
                    <a:ext uri="{FF2B5EF4-FFF2-40B4-BE49-F238E27FC236}">
                      <a16:creationId xmlns:a16="http://schemas.microsoft.com/office/drawing/2014/main" id="{D97B00A2-59C3-8932-0512-E3C16D1F93A1}"/>
                    </a:ext>
                  </a:extLst>
                </p:cNvPr>
                <p:cNvSpPr/>
                <p:nvPr/>
              </p:nvSpPr>
              <p:spPr>
                <a:xfrm>
                  <a:off x="780803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0" name="Vrije vorm: vorm 1479">
                  <a:extLst>
                    <a:ext uri="{FF2B5EF4-FFF2-40B4-BE49-F238E27FC236}">
                      <a16:creationId xmlns:a16="http://schemas.microsoft.com/office/drawing/2014/main" id="{F7D1682F-AD73-8F93-C8EB-311DE0CE1AC2}"/>
                    </a:ext>
                  </a:extLst>
                </p:cNvPr>
                <p:cNvSpPr/>
                <p:nvPr/>
              </p:nvSpPr>
              <p:spPr>
                <a:xfrm>
                  <a:off x="786124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1" name="Vrije vorm: vorm 1480">
                  <a:extLst>
                    <a:ext uri="{FF2B5EF4-FFF2-40B4-BE49-F238E27FC236}">
                      <a16:creationId xmlns:a16="http://schemas.microsoft.com/office/drawing/2014/main" id="{79190F69-1539-85D8-B381-49A47286EE87}"/>
                    </a:ext>
                  </a:extLst>
                </p:cNvPr>
                <p:cNvSpPr/>
                <p:nvPr/>
              </p:nvSpPr>
              <p:spPr>
                <a:xfrm>
                  <a:off x="791480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2" name="Vrije vorm: vorm 1481">
                  <a:extLst>
                    <a:ext uri="{FF2B5EF4-FFF2-40B4-BE49-F238E27FC236}">
                      <a16:creationId xmlns:a16="http://schemas.microsoft.com/office/drawing/2014/main" id="{7AD61A90-5903-2338-6824-BA89AE48C6B5}"/>
                    </a:ext>
                  </a:extLst>
                </p:cNvPr>
                <p:cNvSpPr/>
                <p:nvPr/>
              </p:nvSpPr>
              <p:spPr>
                <a:xfrm>
                  <a:off x="796819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3" name="Vrije vorm: vorm 1482">
                  <a:extLst>
                    <a:ext uri="{FF2B5EF4-FFF2-40B4-BE49-F238E27FC236}">
                      <a16:creationId xmlns:a16="http://schemas.microsoft.com/office/drawing/2014/main" id="{E27AC0A4-3B64-AA7F-1B4E-78FB70B84260}"/>
                    </a:ext>
                  </a:extLst>
                </p:cNvPr>
                <p:cNvSpPr/>
                <p:nvPr/>
              </p:nvSpPr>
              <p:spPr>
                <a:xfrm>
                  <a:off x="802158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4" name="Vrije vorm: vorm 1483">
                  <a:extLst>
                    <a:ext uri="{FF2B5EF4-FFF2-40B4-BE49-F238E27FC236}">
                      <a16:creationId xmlns:a16="http://schemas.microsoft.com/office/drawing/2014/main" id="{68413C23-353B-A128-49EF-ECE690E3AF5F}"/>
                    </a:ext>
                  </a:extLst>
                </p:cNvPr>
                <p:cNvSpPr/>
                <p:nvPr/>
              </p:nvSpPr>
              <p:spPr>
                <a:xfrm>
                  <a:off x="807497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5" name="Vrije vorm: vorm 1484">
                  <a:extLst>
                    <a:ext uri="{FF2B5EF4-FFF2-40B4-BE49-F238E27FC236}">
                      <a16:creationId xmlns:a16="http://schemas.microsoft.com/office/drawing/2014/main" id="{3999802F-7CEE-9DAA-72BD-BF801A55F5CB}"/>
                    </a:ext>
                  </a:extLst>
                </p:cNvPr>
                <p:cNvSpPr/>
                <p:nvPr/>
              </p:nvSpPr>
              <p:spPr>
                <a:xfrm>
                  <a:off x="812836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6" name="Vrije vorm: vorm 1485">
                  <a:extLst>
                    <a:ext uri="{FF2B5EF4-FFF2-40B4-BE49-F238E27FC236}">
                      <a16:creationId xmlns:a16="http://schemas.microsoft.com/office/drawing/2014/main" id="{1EFC1AC5-89DA-39E7-A546-CECB2723FEE7}"/>
                    </a:ext>
                  </a:extLst>
                </p:cNvPr>
                <p:cNvSpPr/>
                <p:nvPr/>
              </p:nvSpPr>
              <p:spPr>
                <a:xfrm>
                  <a:off x="818175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7" name="Vrije vorm: vorm 1486">
                  <a:extLst>
                    <a:ext uri="{FF2B5EF4-FFF2-40B4-BE49-F238E27FC236}">
                      <a16:creationId xmlns:a16="http://schemas.microsoft.com/office/drawing/2014/main" id="{1B0F0580-CD78-36C7-1746-2D6C9A0E9B73}"/>
                    </a:ext>
                  </a:extLst>
                </p:cNvPr>
                <p:cNvSpPr/>
                <p:nvPr/>
              </p:nvSpPr>
              <p:spPr>
                <a:xfrm>
                  <a:off x="823514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8" name="Vrije vorm: vorm 1487">
                  <a:extLst>
                    <a:ext uri="{FF2B5EF4-FFF2-40B4-BE49-F238E27FC236}">
                      <a16:creationId xmlns:a16="http://schemas.microsoft.com/office/drawing/2014/main" id="{9532D1ED-543D-C3CA-20AE-49FE5668330E}"/>
                    </a:ext>
                  </a:extLst>
                </p:cNvPr>
                <p:cNvSpPr/>
                <p:nvPr/>
              </p:nvSpPr>
              <p:spPr>
                <a:xfrm>
                  <a:off x="828870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89" name="Vrije vorm: vorm 1488">
                  <a:extLst>
                    <a:ext uri="{FF2B5EF4-FFF2-40B4-BE49-F238E27FC236}">
                      <a16:creationId xmlns:a16="http://schemas.microsoft.com/office/drawing/2014/main" id="{BBDEC14C-B8D9-1981-4A05-0A0AB4746089}"/>
                    </a:ext>
                  </a:extLst>
                </p:cNvPr>
                <p:cNvSpPr/>
                <p:nvPr/>
              </p:nvSpPr>
              <p:spPr>
                <a:xfrm>
                  <a:off x="8342098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0" name="Vrije vorm: vorm 1489">
                  <a:extLst>
                    <a:ext uri="{FF2B5EF4-FFF2-40B4-BE49-F238E27FC236}">
                      <a16:creationId xmlns:a16="http://schemas.microsoft.com/office/drawing/2014/main" id="{AED8D963-4B08-D36C-7911-CFCFDA9C6539}"/>
                    </a:ext>
                  </a:extLst>
                </p:cNvPr>
                <p:cNvSpPr/>
                <p:nvPr/>
              </p:nvSpPr>
              <p:spPr>
                <a:xfrm>
                  <a:off x="8395487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1" name="Vrije vorm: vorm 1490">
                  <a:extLst>
                    <a:ext uri="{FF2B5EF4-FFF2-40B4-BE49-F238E27FC236}">
                      <a16:creationId xmlns:a16="http://schemas.microsoft.com/office/drawing/2014/main" id="{B1AFC787-711F-4C0B-D969-B9914AE2B6EB}"/>
                    </a:ext>
                  </a:extLst>
                </p:cNvPr>
                <p:cNvSpPr/>
                <p:nvPr/>
              </p:nvSpPr>
              <p:spPr>
                <a:xfrm>
                  <a:off x="8448876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2" name="Vrije vorm: vorm 1491">
                  <a:extLst>
                    <a:ext uri="{FF2B5EF4-FFF2-40B4-BE49-F238E27FC236}">
                      <a16:creationId xmlns:a16="http://schemas.microsoft.com/office/drawing/2014/main" id="{6151E98A-D2AF-A57F-7DBE-4587A53FB106}"/>
                    </a:ext>
                  </a:extLst>
                </p:cNvPr>
                <p:cNvSpPr/>
                <p:nvPr/>
              </p:nvSpPr>
              <p:spPr>
                <a:xfrm>
                  <a:off x="850226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3" name="Vrije vorm: vorm 1492">
                  <a:extLst>
                    <a:ext uri="{FF2B5EF4-FFF2-40B4-BE49-F238E27FC236}">
                      <a16:creationId xmlns:a16="http://schemas.microsoft.com/office/drawing/2014/main" id="{3B2853E0-E406-13FA-58AC-CFD0FAFE41CA}"/>
                    </a:ext>
                  </a:extLst>
                </p:cNvPr>
                <p:cNvSpPr/>
                <p:nvPr/>
              </p:nvSpPr>
              <p:spPr>
                <a:xfrm>
                  <a:off x="8555655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4" name="Vrije vorm: vorm 1493">
                  <a:extLst>
                    <a:ext uri="{FF2B5EF4-FFF2-40B4-BE49-F238E27FC236}">
                      <a16:creationId xmlns:a16="http://schemas.microsoft.com/office/drawing/2014/main" id="{8D341EF2-4219-FA8B-B9AC-B8533F612C1C}"/>
                    </a:ext>
                  </a:extLst>
                </p:cNvPr>
                <p:cNvSpPr/>
                <p:nvPr/>
              </p:nvSpPr>
              <p:spPr>
                <a:xfrm>
                  <a:off x="8609044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5" name="Vrije vorm: vorm 1494">
                  <a:extLst>
                    <a:ext uri="{FF2B5EF4-FFF2-40B4-BE49-F238E27FC236}">
                      <a16:creationId xmlns:a16="http://schemas.microsoft.com/office/drawing/2014/main" id="{8E27188C-3D3D-AC96-406B-BC9D957F15A1}"/>
                    </a:ext>
                  </a:extLst>
                </p:cNvPr>
                <p:cNvSpPr/>
                <p:nvPr/>
              </p:nvSpPr>
              <p:spPr>
                <a:xfrm>
                  <a:off x="866261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6" name="Vrije vorm: vorm 1495">
                  <a:extLst>
                    <a:ext uri="{FF2B5EF4-FFF2-40B4-BE49-F238E27FC236}">
                      <a16:creationId xmlns:a16="http://schemas.microsoft.com/office/drawing/2014/main" id="{5FE6AD3D-1766-1947-1FC0-EACB5E800C37}"/>
                    </a:ext>
                  </a:extLst>
                </p:cNvPr>
                <p:cNvSpPr/>
                <p:nvPr/>
              </p:nvSpPr>
              <p:spPr>
                <a:xfrm>
                  <a:off x="871599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7" name="Vrije vorm: vorm 1496">
                  <a:extLst>
                    <a:ext uri="{FF2B5EF4-FFF2-40B4-BE49-F238E27FC236}">
                      <a16:creationId xmlns:a16="http://schemas.microsoft.com/office/drawing/2014/main" id="{86BC78B7-AD04-85ED-4C8A-2128C8C0710F}"/>
                    </a:ext>
                  </a:extLst>
                </p:cNvPr>
                <p:cNvSpPr/>
                <p:nvPr/>
              </p:nvSpPr>
              <p:spPr>
                <a:xfrm>
                  <a:off x="876938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8" name="Vrije vorm: vorm 1497">
                  <a:extLst>
                    <a:ext uri="{FF2B5EF4-FFF2-40B4-BE49-F238E27FC236}">
                      <a16:creationId xmlns:a16="http://schemas.microsoft.com/office/drawing/2014/main" id="{B69569B4-DA71-7C95-CFC6-B9BAA45CCF6B}"/>
                    </a:ext>
                  </a:extLst>
                </p:cNvPr>
                <p:cNvSpPr/>
                <p:nvPr/>
              </p:nvSpPr>
              <p:spPr>
                <a:xfrm>
                  <a:off x="882277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99" name="Vrije vorm: vorm 1498">
                  <a:extLst>
                    <a:ext uri="{FF2B5EF4-FFF2-40B4-BE49-F238E27FC236}">
                      <a16:creationId xmlns:a16="http://schemas.microsoft.com/office/drawing/2014/main" id="{5B783A8E-7EB2-99DE-709A-FC945B85C9DE}"/>
                    </a:ext>
                  </a:extLst>
                </p:cNvPr>
                <p:cNvSpPr/>
                <p:nvPr/>
              </p:nvSpPr>
              <p:spPr>
                <a:xfrm>
                  <a:off x="887616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0" name="Vrije vorm: vorm 1499">
                  <a:extLst>
                    <a:ext uri="{FF2B5EF4-FFF2-40B4-BE49-F238E27FC236}">
                      <a16:creationId xmlns:a16="http://schemas.microsoft.com/office/drawing/2014/main" id="{40263786-094C-29D9-1711-13B231DF364B}"/>
                    </a:ext>
                  </a:extLst>
                </p:cNvPr>
                <p:cNvSpPr/>
                <p:nvPr/>
              </p:nvSpPr>
              <p:spPr>
                <a:xfrm>
                  <a:off x="8929556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1" name="Vrije vorm: vorm 1500">
                  <a:extLst>
                    <a:ext uri="{FF2B5EF4-FFF2-40B4-BE49-F238E27FC236}">
                      <a16:creationId xmlns:a16="http://schemas.microsoft.com/office/drawing/2014/main" id="{37DAA0DC-FBFC-7E25-4D94-09E46201B07D}"/>
                    </a:ext>
                  </a:extLst>
                </p:cNvPr>
                <p:cNvSpPr/>
                <p:nvPr/>
              </p:nvSpPr>
              <p:spPr>
                <a:xfrm>
                  <a:off x="898312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2" name="Vrije vorm: vorm 1501">
                  <a:extLst>
                    <a:ext uri="{FF2B5EF4-FFF2-40B4-BE49-F238E27FC236}">
                      <a16:creationId xmlns:a16="http://schemas.microsoft.com/office/drawing/2014/main" id="{A50CA99A-0534-2E98-7AC1-4CE37E6E5F33}"/>
                    </a:ext>
                  </a:extLst>
                </p:cNvPr>
                <p:cNvSpPr/>
                <p:nvPr/>
              </p:nvSpPr>
              <p:spPr>
                <a:xfrm>
                  <a:off x="903651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3" name="Vrije vorm: vorm 1502">
                  <a:extLst>
                    <a:ext uri="{FF2B5EF4-FFF2-40B4-BE49-F238E27FC236}">
                      <a16:creationId xmlns:a16="http://schemas.microsoft.com/office/drawing/2014/main" id="{3B123381-8385-84F6-6D6B-A617BA0306C2}"/>
                    </a:ext>
                  </a:extLst>
                </p:cNvPr>
                <p:cNvSpPr/>
                <p:nvPr/>
              </p:nvSpPr>
              <p:spPr>
                <a:xfrm>
                  <a:off x="9089901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4" name="Vrije vorm: vorm 1503">
                  <a:extLst>
                    <a:ext uri="{FF2B5EF4-FFF2-40B4-BE49-F238E27FC236}">
                      <a16:creationId xmlns:a16="http://schemas.microsoft.com/office/drawing/2014/main" id="{C907CA50-DD02-28DD-A227-3C5F80622A8F}"/>
                    </a:ext>
                  </a:extLst>
                </p:cNvPr>
                <p:cNvSpPr/>
                <p:nvPr/>
              </p:nvSpPr>
              <p:spPr>
                <a:xfrm>
                  <a:off x="9143290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5" name="Vrije vorm: vorm 1504">
                  <a:extLst>
                    <a:ext uri="{FF2B5EF4-FFF2-40B4-BE49-F238E27FC236}">
                      <a16:creationId xmlns:a16="http://schemas.microsoft.com/office/drawing/2014/main" id="{9D991256-1CFD-C266-CE4F-31F69D22337A}"/>
                    </a:ext>
                  </a:extLst>
                </p:cNvPr>
                <p:cNvSpPr/>
                <p:nvPr/>
              </p:nvSpPr>
              <p:spPr>
                <a:xfrm>
                  <a:off x="9196679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6" name="Vrije vorm: vorm 1505">
                  <a:extLst>
                    <a:ext uri="{FF2B5EF4-FFF2-40B4-BE49-F238E27FC236}">
                      <a16:creationId xmlns:a16="http://schemas.microsoft.com/office/drawing/2014/main" id="{293D3C59-DFD7-A8B3-74B7-6ABB567B30A3}"/>
                    </a:ext>
                  </a:extLst>
                </p:cNvPr>
                <p:cNvSpPr/>
                <p:nvPr/>
              </p:nvSpPr>
              <p:spPr>
                <a:xfrm>
                  <a:off x="925006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7" name="Vrije vorm: vorm 1506">
                  <a:extLst>
                    <a:ext uri="{FF2B5EF4-FFF2-40B4-BE49-F238E27FC236}">
                      <a16:creationId xmlns:a16="http://schemas.microsoft.com/office/drawing/2014/main" id="{8D788250-EF2E-1E89-A61B-E7FAD60BB969}"/>
                    </a:ext>
                  </a:extLst>
                </p:cNvPr>
                <p:cNvSpPr/>
                <p:nvPr/>
              </p:nvSpPr>
              <p:spPr>
                <a:xfrm>
                  <a:off x="9303457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8" name="Vrije vorm: vorm 1507">
                  <a:extLst>
                    <a:ext uri="{FF2B5EF4-FFF2-40B4-BE49-F238E27FC236}">
                      <a16:creationId xmlns:a16="http://schemas.microsoft.com/office/drawing/2014/main" id="{5BDC969E-4A88-8919-73E6-6BF0A9E0757B}"/>
                    </a:ext>
                  </a:extLst>
                </p:cNvPr>
                <p:cNvSpPr/>
                <p:nvPr/>
              </p:nvSpPr>
              <p:spPr>
                <a:xfrm>
                  <a:off x="935702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09" name="Vrije vorm: vorm 1508">
                  <a:extLst>
                    <a:ext uri="{FF2B5EF4-FFF2-40B4-BE49-F238E27FC236}">
                      <a16:creationId xmlns:a16="http://schemas.microsoft.com/office/drawing/2014/main" id="{EB9CD0B8-77E9-1DBE-CFA2-E631A2C0C653}"/>
                    </a:ext>
                  </a:extLst>
                </p:cNvPr>
                <p:cNvSpPr/>
                <p:nvPr/>
              </p:nvSpPr>
              <p:spPr>
                <a:xfrm>
                  <a:off x="9410413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0" name="Vrije vorm: vorm 1509">
                  <a:extLst>
                    <a:ext uri="{FF2B5EF4-FFF2-40B4-BE49-F238E27FC236}">
                      <a16:creationId xmlns:a16="http://schemas.microsoft.com/office/drawing/2014/main" id="{0598BF10-D90B-0CA9-68D4-75512E5D0097}"/>
                    </a:ext>
                  </a:extLst>
                </p:cNvPr>
                <p:cNvSpPr/>
                <p:nvPr/>
              </p:nvSpPr>
              <p:spPr>
                <a:xfrm>
                  <a:off x="9463802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1" name="Vrije vorm: vorm 1510">
                  <a:extLst>
                    <a:ext uri="{FF2B5EF4-FFF2-40B4-BE49-F238E27FC236}">
                      <a16:creationId xmlns:a16="http://schemas.microsoft.com/office/drawing/2014/main" id="{1F072B7F-252F-8D02-ADBF-FB1A6ADD209B}"/>
                    </a:ext>
                  </a:extLst>
                </p:cNvPr>
                <p:cNvSpPr/>
                <p:nvPr/>
              </p:nvSpPr>
              <p:spPr>
                <a:xfrm>
                  <a:off x="951719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2" name="Vrije vorm: vorm 1511">
                  <a:extLst>
                    <a:ext uri="{FF2B5EF4-FFF2-40B4-BE49-F238E27FC236}">
                      <a16:creationId xmlns:a16="http://schemas.microsoft.com/office/drawing/2014/main" id="{8796ED84-127D-0305-9775-7C877817D295}"/>
                    </a:ext>
                  </a:extLst>
                </p:cNvPr>
                <p:cNvSpPr/>
                <p:nvPr/>
              </p:nvSpPr>
              <p:spPr>
                <a:xfrm>
                  <a:off x="957058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3" name="Vrije vorm: vorm 1512">
                  <a:extLst>
                    <a:ext uri="{FF2B5EF4-FFF2-40B4-BE49-F238E27FC236}">
                      <a16:creationId xmlns:a16="http://schemas.microsoft.com/office/drawing/2014/main" id="{A9EE75D0-2585-EBA1-EFB4-AFE6F1E5BADA}"/>
                    </a:ext>
                  </a:extLst>
                </p:cNvPr>
                <p:cNvSpPr/>
                <p:nvPr/>
              </p:nvSpPr>
              <p:spPr>
                <a:xfrm>
                  <a:off x="9623969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4" name="Vrije vorm: vorm 1513">
                  <a:extLst>
                    <a:ext uri="{FF2B5EF4-FFF2-40B4-BE49-F238E27FC236}">
                      <a16:creationId xmlns:a16="http://schemas.microsoft.com/office/drawing/2014/main" id="{B0AECA20-0D5D-33F2-16BA-58A7169DC50E}"/>
                    </a:ext>
                  </a:extLst>
                </p:cNvPr>
                <p:cNvSpPr/>
                <p:nvPr/>
              </p:nvSpPr>
              <p:spPr>
                <a:xfrm>
                  <a:off x="9677358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5" name="Vrije vorm: vorm 1514">
                  <a:extLst>
                    <a:ext uri="{FF2B5EF4-FFF2-40B4-BE49-F238E27FC236}">
                      <a16:creationId xmlns:a16="http://schemas.microsoft.com/office/drawing/2014/main" id="{E6CFA5E8-07B5-EFE0-83CB-B9F249DAA109}"/>
                    </a:ext>
                  </a:extLst>
                </p:cNvPr>
                <p:cNvSpPr/>
                <p:nvPr/>
              </p:nvSpPr>
              <p:spPr>
                <a:xfrm>
                  <a:off x="9730925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6" name="Vrije vorm: vorm 1515">
                  <a:extLst>
                    <a:ext uri="{FF2B5EF4-FFF2-40B4-BE49-F238E27FC236}">
                      <a16:creationId xmlns:a16="http://schemas.microsoft.com/office/drawing/2014/main" id="{A97478BD-E00B-2D39-59E1-C613A60D02DF}"/>
                    </a:ext>
                  </a:extLst>
                </p:cNvPr>
                <p:cNvSpPr/>
                <p:nvPr/>
              </p:nvSpPr>
              <p:spPr>
                <a:xfrm>
                  <a:off x="9784314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7" name="Vrije vorm: vorm 1516">
                  <a:extLst>
                    <a:ext uri="{FF2B5EF4-FFF2-40B4-BE49-F238E27FC236}">
                      <a16:creationId xmlns:a16="http://schemas.microsoft.com/office/drawing/2014/main" id="{3DFBC0D5-9C8C-483F-17CC-1BEDCDBA5476}"/>
                    </a:ext>
                  </a:extLst>
                </p:cNvPr>
                <p:cNvSpPr/>
                <p:nvPr/>
              </p:nvSpPr>
              <p:spPr>
                <a:xfrm>
                  <a:off x="9837703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8" name="Vrije vorm: vorm 1517">
                  <a:extLst>
                    <a:ext uri="{FF2B5EF4-FFF2-40B4-BE49-F238E27FC236}">
                      <a16:creationId xmlns:a16="http://schemas.microsoft.com/office/drawing/2014/main" id="{5D184EDD-30E2-BD05-99E8-2AF7DE751804}"/>
                    </a:ext>
                  </a:extLst>
                </p:cNvPr>
                <p:cNvSpPr/>
                <p:nvPr/>
              </p:nvSpPr>
              <p:spPr>
                <a:xfrm>
                  <a:off x="9891092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19" name="Vrije vorm: vorm 1518">
                  <a:extLst>
                    <a:ext uri="{FF2B5EF4-FFF2-40B4-BE49-F238E27FC236}">
                      <a16:creationId xmlns:a16="http://schemas.microsoft.com/office/drawing/2014/main" id="{9524D953-D500-278D-7F9F-FF3429957ABB}"/>
                    </a:ext>
                  </a:extLst>
                </p:cNvPr>
                <p:cNvSpPr/>
                <p:nvPr/>
              </p:nvSpPr>
              <p:spPr>
                <a:xfrm>
                  <a:off x="9944481" y="4023440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520" name="Vrije vorm: vorm 1519">
                  <a:extLst>
                    <a:ext uri="{FF2B5EF4-FFF2-40B4-BE49-F238E27FC236}">
                      <a16:creationId xmlns:a16="http://schemas.microsoft.com/office/drawing/2014/main" id="{621F8FB7-6E2D-0722-6C37-B189EED1CEAB}"/>
                    </a:ext>
                  </a:extLst>
                </p:cNvPr>
                <p:cNvSpPr/>
                <p:nvPr/>
              </p:nvSpPr>
              <p:spPr>
                <a:xfrm>
                  <a:off x="9997870" y="4023440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316" name="Graphic 5">
                <a:extLst>
                  <a:ext uri="{FF2B5EF4-FFF2-40B4-BE49-F238E27FC236}">
                    <a16:creationId xmlns:a16="http://schemas.microsoft.com/office/drawing/2014/main" id="{F5CE8FC1-2CE1-B70E-C548-100ECDBD7965}"/>
                  </a:ext>
                </a:extLst>
              </p:cNvPr>
              <p:cNvGrpSpPr/>
              <p:nvPr/>
            </p:nvGrpSpPr>
            <p:grpSpPr>
              <a:xfrm>
                <a:off x="6899882" y="4456938"/>
                <a:ext cx="3133462" cy="35474"/>
                <a:chOff x="6899882" y="4456938"/>
                <a:chExt cx="3133462" cy="35474"/>
              </a:xfrm>
              <a:solidFill>
                <a:srgbClr val="A3A3B5"/>
              </a:solidFill>
            </p:grpSpPr>
            <p:sp>
              <p:nvSpPr>
                <p:cNvPr id="1403" name="Vrije vorm: vorm 1402">
                  <a:extLst>
                    <a:ext uri="{FF2B5EF4-FFF2-40B4-BE49-F238E27FC236}">
                      <a16:creationId xmlns:a16="http://schemas.microsoft.com/office/drawing/2014/main" id="{1A5B4421-AB05-4E17-CDC4-E2E0E7C75D02}"/>
                    </a:ext>
                  </a:extLst>
                </p:cNvPr>
                <p:cNvSpPr/>
                <p:nvPr/>
              </p:nvSpPr>
              <p:spPr>
                <a:xfrm>
                  <a:off x="689988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4" name="Vrije vorm: vorm 1403">
                  <a:extLst>
                    <a:ext uri="{FF2B5EF4-FFF2-40B4-BE49-F238E27FC236}">
                      <a16:creationId xmlns:a16="http://schemas.microsoft.com/office/drawing/2014/main" id="{BEE89E74-B6F3-AB5F-9118-CA81AFADDA0D}"/>
                    </a:ext>
                  </a:extLst>
                </p:cNvPr>
                <p:cNvSpPr/>
                <p:nvPr/>
              </p:nvSpPr>
              <p:spPr>
                <a:xfrm>
                  <a:off x="695327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5" name="Vrije vorm: vorm 1404">
                  <a:extLst>
                    <a:ext uri="{FF2B5EF4-FFF2-40B4-BE49-F238E27FC236}">
                      <a16:creationId xmlns:a16="http://schemas.microsoft.com/office/drawing/2014/main" id="{412DF3B1-E666-4173-C3C6-D1D59A75C4CE}"/>
                    </a:ext>
                  </a:extLst>
                </p:cNvPr>
                <p:cNvSpPr/>
                <p:nvPr/>
              </p:nvSpPr>
              <p:spPr>
                <a:xfrm>
                  <a:off x="700666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6" name="Vrije vorm: vorm 1405">
                  <a:extLst>
                    <a:ext uri="{FF2B5EF4-FFF2-40B4-BE49-F238E27FC236}">
                      <a16:creationId xmlns:a16="http://schemas.microsoft.com/office/drawing/2014/main" id="{94433E16-2701-EC24-9427-EA6EB312F44F}"/>
                    </a:ext>
                  </a:extLst>
                </p:cNvPr>
                <p:cNvSpPr/>
                <p:nvPr/>
              </p:nvSpPr>
              <p:spPr>
                <a:xfrm>
                  <a:off x="706005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7" name="Vrije vorm: vorm 1406">
                  <a:extLst>
                    <a:ext uri="{FF2B5EF4-FFF2-40B4-BE49-F238E27FC236}">
                      <a16:creationId xmlns:a16="http://schemas.microsoft.com/office/drawing/2014/main" id="{5EBF857A-95C7-0DD4-FD6F-1C36941ACBCA}"/>
                    </a:ext>
                  </a:extLst>
                </p:cNvPr>
                <p:cNvSpPr/>
                <p:nvPr/>
              </p:nvSpPr>
              <p:spPr>
                <a:xfrm>
                  <a:off x="711343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8" name="Vrije vorm: vorm 1407">
                  <a:extLst>
                    <a:ext uri="{FF2B5EF4-FFF2-40B4-BE49-F238E27FC236}">
                      <a16:creationId xmlns:a16="http://schemas.microsoft.com/office/drawing/2014/main" id="{F8AF55FF-EFD4-17DD-246D-577122D7AF09}"/>
                    </a:ext>
                  </a:extLst>
                </p:cNvPr>
                <p:cNvSpPr/>
                <p:nvPr/>
              </p:nvSpPr>
              <p:spPr>
                <a:xfrm>
                  <a:off x="716700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9" name="Vrije vorm: vorm 1408">
                  <a:extLst>
                    <a:ext uri="{FF2B5EF4-FFF2-40B4-BE49-F238E27FC236}">
                      <a16:creationId xmlns:a16="http://schemas.microsoft.com/office/drawing/2014/main" id="{2A305FA8-381C-7B0B-4DCA-6E3291E0DECD}"/>
                    </a:ext>
                  </a:extLst>
                </p:cNvPr>
                <p:cNvSpPr/>
                <p:nvPr/>
              </p:nvSpPr>
              <p:spPr>
                <a:xfrm>
                  <a:off x="722039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0" name="Vrije vorm: vorm 1409">
                  <a:extLst>
                    <a:ext uri="{FF2B5EF4-FFF2-40B4-BE49-F238E27FC236}">
                      <a16:creationId xmlns:a16="http://schemas.microsoft.com/office/drawing/2014/main" id="{C7B92F3C-8813-3579-47F2-E5D7ECC16B91}"/>
                    </a:ext>
                  </a:extLst>
                </p:cNvPr>
                <p:cNvSpPr/>
                <p:nvPr/>
              </p:nvSpPr>
              <p:spPr>
                <a:xfrm>
                  <a:off x="727378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1" name="Vrije vorm: vorm 1410">
                  <a:extLst>
                    <a:ext uri="{FF2B5EF4-FFF2-40B4-BE49-F238E27FC236}">
                      <a16:creationId xmlns:a16="http://schemas.microsoft.com/office/drawing/2014/main" id="{700CE74E-EE6B-7245-0DFB-9EC856581363}"/>
                    </a:ext>
                  </a:extLst>
                </p:cNvPr>
                <p:cNvSpPr/>
                <p:nvPr/>
              </p:nvSpPr>
              <p:spPr>
                <a:xfrm>
                  <a:off x="732717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2" name="Vrije vorm: vorm 1411">
                  <a:extLst>
                    <a:ext uri="{FF2B5EF4-FFF2-40B4-BE49-F238E27FC236}">
                      <a16:creationId xmlns:a16="http://schemas.microsoft.com/office/drawing/2014/main" id="{7FF9B93E-E083-B71A-02CF-761895391719}"/>
                    </a:ext>
                  </a:extLst>
                </p:cNvPr>
                <p:cNvSpPr/>
                <p:nvPr/>
              </p:nvSpPr>
              <p:spPr>
                <a:xfrm>
                  <a:off x="738056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3" name="Vrije vorm: vorm 1412">
                  <a:extLst>
                    <a:ext uri="{FF2B5EF4-FFF2-40B4-BE49-F238E27FC236}">
                      <a16:creationId xmlns:a16="http://schemas.microsoft.com/office/drawing/2014/main" id="{5A7FE1F0-5B99-A5EB-0402-FBC87C4D1E23}"/>
                    </a:ext>
                  </a:extLst>
                </p:cNvPr>
                <p:cNvSpPr/>
                <p:nvPr/>
              </p:nvSpPr>
              <p:spPr>
                <a:xfrm>
                  <a:off x="743395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4" name="Vrije vorm: vorm 1413">
                  <a:extLst>
                    <a:ext uri="{FF2B5EF4-FFF2-40B4-BE49-F238E27FC236}">
                      <a16:creationId xmlns:a16="http://schemas.microsoft.com/office/drawing/2014/main" id="{B4981212-A94C-2C9A-60EE-2802671C3784}"/>
                    </a:ext>
                  </a:extLst>
                </p:cNvPr>
                <p:cNvSpPr/>
                <p:nvPr/>
              </p:nvSpPr>
              <p:spPr>
                <a:xfrm>
                  <a:off x="748751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5" name="Vrije vorm: vorm 1414">
                  <a:extLst>
                    <a:ext uri="{FF2B5EF4-FFF2-40B4-BE49-F238E27FC236}">
                      <a16:creationId xmlns:a16="http://schemas.microsoft.com/office/drawing/2014/main" id="{A99C99B8-E013-AFB9-91A8-77EBA1DDAAC1}"/>
                    </a:ext>
                  </a:extLst>
                </p:cNvPr>
                <p:cNvSpPr/>
                <p:nvPr/>
              </p:nvSpPr>
              <p:spPr>
                <a:xfrm>
                  <a:off x="754090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6" name="Vrije vorm: vorm 1415">
                  <a:extLst>
                    <a:ext uri="{FF2B5EF4-FFF2-40B4-BE49-F238E27FC236}">
                      <a16:creationId xmlns:a16="http://schemas.microsoft.com/office/drawing/2014/main" id="{B394FB06-83BD-A47A-B7BD-748127DF5380}"/>
                    </a:ext>
                  </a:extLst>
                </p:cNvPr>
                <p:cNvSpPr/>
                <p:nvPr/>
              </p:nvSpPr>
              <p:spPr>
                <a:xfrm>
                  <a:off x="759429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7" name="Vrije vorm: vorm 1416">
                  <a:extLst>
                    <a:ext uri="{FF2B5EF4-FFF2-40B4-BE49-F238E27FC236}">
                      <a16:creationId xmlns:a16="http://schemas.microsoft.com/office/drawing/2014/main" id="{E760DB5B-4102-534B-6510-4B7D66F0AC3C}"/>
                    </a:ext>
                  </a:extLst>
                </p:cNvPr>
                <p:cNvSpPr/>
                <p:nvPr/>
              </p:nvSpPr>
              <p:spPr>
                <a:xfrm>
                  <a:off x="764768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8" name="Vrije vorm: vorm 1417">
                  <a:extLst>
                    <a:ext uri="{FF2B5EF4-FFF2-40B4-BE49-F238E27FC236}">
                      <a16:creationId xmlns:a16="http://schemas.microsoft.com/office/drawing/2014/main" id="{606C4D0B-26B3-CE15-F0E2-A20A15A820F4}"/>
                    </a:ext>
                  </a:extLst>
                </p:cNvPr>
                <p:cNvSpPr/>
                <p:nvPr/>
              </p:nvSpPr>
              <p:spPr>
                <a:xfrm>
                  <a:off x="770107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19" name="Vrije vorm: vorm 1418">
                  <a:extLst>
                    <a:ext uri="{FF2B5EF4-FFF2-40B4-BE49-F238E27FC236}">
                      <a16:creationId xmlns:a16="http://schemas.microsoft.com/office/drawing/2014/main" id="{7FD8BE40-7BD6-FE6E-D9BC-2A0FC6B3B6C9}"/>
                    </a:ext>
                  </a:extLst>
                </p:cNvPr>
                <p:cNvSpPr/>
                <p:nvPr/>
              </p:nvSpPr>
              <p:spPr>
                <a:xfrm>
                  <a:off x="775446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0" name="Vrije vorm: vorm 1419">
                  <a:extLst>
                    <a:ext uri="{FF2B5EF4-FFF2-40B4-BE49-F238E27FC236}">
                      <a16:creationId xmlns:a16="http://schemas.microsoft.com/office/drawing/2014/main" id="{EFD93C2A-B8D9-1E77-C01C-C6CB2AA7EE7E}"/>
                    </a:ext>
                  </a:extLst>
                </p:cNvPr>
                <p:cNvSpPr/>
                <p:nvPr/>
              </p:nvSpPr>
              <p:spPr>
                <a:xfrm>
                  <a:off x="780803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1" name="Vrije vorm: vorm 1420">
                  <a:extLst>
                    <a:ext uri="{FF2B5EF4-FFF2-40B4-BE49-F238E27FC236}">
                      <a16:creationId xmlns:a16="http://schemas.microsoft.com/office/drawing/2014/main" id="{1D671A30-5962-0E7B-6833-630DE463A72A}"/>
                    </a:ext>
                  </a:extLst>
                </p:cNvPr>
                <p:cNvSpPr/>
                <p:nvPr/>
              </p:nvSpPr>
              <p:spPr>
                <a:xfrm>
                  <a:off x="786124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2" name="Vrije vorm: vorm 1421">
                  <a:extLst>
                    <a:ext uri="{FF2B5EF4-FFF2-40B4-BE49-F238E27FC236}">
                      <a16:creationId xmlns:a16="http://schemas.microsoft.com/office/drawing/2014/main" id="{9A3569C2-F052-3D49-8056-9130E0D3E13B}"/>
                    </a:ext>
                  </a:extLst>
                </p:cNvPr>
                <p:cNvSpPr/>
                <p:nvPr/>
              </p:nvSpPr>
              <p:spPr>
                <a:xfrm>
                  <a:off x="791480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3" name="Vrije vorm: vorm 1422">
                  <a:extLst>
                    <a:ext uri="{FF2B5EF4-FFF2-40B4-BE49-F238E27FC236}">
                      <a16:creationId xmlns:a16="http://schemas.microsoft.com/office/drawing/2014/main" id="{D7D5832D-9E8E-4FF3-1966-1604F545518A}"/>
                    </a:ext>
                  </a:extLst>
                </p:cNvPr>
                <p:cNvSpPr/>
                <p:nvPr/>
              </p:nvSpPr>
              <p:spPr>
                <a:xfrm>
                  <a:off x="796819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4" name="Vrije vorm: vorm 1423">
                  <a:extLst>
                    <a:ext uri="{FF2B5EF4-FFF2-40B4-BE49-F238E27FC236}">
                      <a16:creationId xmlns:a16="http://schemas.microsoft.com/office/drawing/2014/main" id="{AB397CD1-DC3F-EB2D-193C-5229E6004F6E}"/>
                    </a:ext>
                  </a:extLst>
                </p:cNvPr>
                <p:cNvSpPr/>
                <p:nvPr/>
              </p:nvSpPr>
              <p:spPr>
                <a:xfrm>
                  <a:off x="802158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5" name="Vrije vorm: vorm 1424">
                  <a:extLst>
                    <a:ext uri="{FF2B5EF4-FFF2-40B4-BE49-F238E27FC236}">
                      <a16:creationId xmlns:a16="http://schemas.microsoft.com/office/drawing/2014/main" id="{DE93CE39-10FF-2ED7-5864-93A686AE5755}"/>
                    </a:ext>
                  </a:extLst>
                </p:cNvPr>
                <p:cNvSpPr/>
                <p:nvPr/>
              </p:nvSpPr>
              <p:spPr>
                <a:xfrm>
                  <a:off x="807497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6" name="Vrije vorm: vorm 1425">
                  <a:extLst>
                    <a:ext uri="{FF2B5EF4-FFF2-40B4-BE49-F238E27FC236}">
                      <a16:creationId xmlns:a16="http://schemas.microsoft.com/office/drawing/2014/main" id="{1AC877B6-85B6-423D-DEDC-940E1613073B}"/>
                    </a:ext>
                  </a:extLst>
                </p:cNvPr>
                <p:cNvSpPr/>
                <p:nvPr/>
              </p:nvSpPr>
              <p:spPr>
                <a:xfrm>
                  <a:off x="812836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7" name="Vrije vorm: vorm 1426">
                  <a:extLst>
                    <a:ext uri="{FF2B5EF4-FFF2-40B4-BE49-F238E27FC236}">
                      <a16:creationId xmlns:a16="http://schemas.microsoft.com/office/drawing/2014/main" id="{327C04F6-284A-1F37-F9A8-016B7479DF08}"/>
                    </a:ext>
                  </a:extLst>
                </p:cNvPr>
                <p:cNvSpPr/>
                <p:nvPr/>
              </p:nvSpPr>
              <p:spPr>
                <a:xfrm>
                  <a:off x="818175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8" name="Vrije vorm: vorm 1427">
                  <a:extLst>
                    <a:ext uri="{FF2B5EF4-FFF2-40B4-BE49-F238E27FC236}">
                      <a16:creationId xmlns:a16="http://schemas.microsoft.com/office/drawing/2014/main" id="{55E8921E-92AF-94FE-B7F5-5520DDE75FFE}"/>
                    </a:ext>
                  </a:extLst>
                </p:cNvPr>
                <p:cNvSpPr/>
                <p:nvPr/>
              </p:nvSpPr>
              <p:spPr>
                <a:xfrm>
                  <a:off x="823514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29" name="Vrije vorm: vorm 1428">
                  <a:extLst>
                    <a:ext uri="{FF2B5EF4-FFF2-40B4-BE49-F238E27FC236}">
                      <a16:creationId xmlns:a16="http://schemas.microsoft.com/office/drawing/2014/main" id="{D9AD32F4-4408-8C73-EEA7-C78891730D64}"/>
                    </a:ext>
                  </a:extLst>
                </p:cNvPr>
                <p:cNvSpPr/>
                <p:nvPr/>
              </p:nvSpPr>
              <p:spPr>
                <a:xfrm>
                  <a:off x="828870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0" name="Vrije vorm: vorm 1429">
                  <a:extLst>
                    <a:ext uri="{FF2B5EF4-FFF2-40B4-BE49-F238E27FC236}">
                      <a16:creationId xmlns:a16="http://schemas.microsoft.com/office/drawing/2014/main" id="{60E1225B-ED70-6238-D814-C7D086FD74AD}"/>
                    </a:ext>
                  </a:extLst>
                </p:cNvPr>
                <p:cNvSpPr/>
                <p:nvPr/>
              </p:nvSpPr>
              <p:spPr>
                <a:xfrm>
                  <a:off x="8342098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1" name="Vrije vorm: vorm 1430">
                  <a:extLst>
                    <a:ext uri="{FF2B5EF4-FFF2-40B4-BE49-F238E27FC236}">
                      <a16:creationId xmlns:a16="http://schemas.microsoft.com/office/drawing/2014/main" id="{89EEE7BD-3DA5-6B48-FBED-40518A605C4B}"/>
                    </a:ext>
                  </a:extLst>
                </p:cNvPr>
                <p:cNvSpPr/>
                <p:nvPr/>
              </p:nvSpPr>
              <p:spPr>
                <a:xfrm>
                  <a:off x="8395487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2" name="Vrije vorm: vorm 1431">
                  <a:extLst>
                    <a:ext uri="{FF2B5EF4-FFF2-40B4-BE49-F238E27FC236}">
                      <a16:creationId xmlns:a16="http://schemas.microsoft.com/office/drawing/2014/main" id="{E5CCDCC4-2E8D-A441-BE16-C176C2B9ECC6}"/>
                    </a:ext>
                  </a:extLst>
                </p:cNvPr>
                <p:cNvSpPr/>
                <p:nvPr/>
              </p:nvSpPr>
              <p:spPr>
                <a:xfrm>
                  <a:off x="8448876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3" name="Vrije vorm: vorm 1432">
                  <a:extLst>
                    <a:ext uri="{FF2B5EF4-FFF2-40B4-BE49-F238E27FC236}">
                      <a16:creationId xmlns:a16="http://schemas.microsoft.com/office/drawing/2014/main" id="{F7D6696F-AD35-BE4F-9ACA-897D120C7A22}"/>
                    </a:ext>
                  </a:extLst>
                </p:cNvPr>
                <p:cNvSpPr/>
                <p:nvPr/>
              </p:nvSpPr>
              <p:spPr>
                <a:xfrm>
                  <a:off x="850226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4" name="Vrije vorm: vorm 1433">
                  <a:extLst>
                    <a:ext uri="{FF2B5EF4-FFF2-40B4-BE49-F238E27FC236}">
                      <a16:creationId xmlns:a16="http://schemas.microsoft.com/office/drawing/2014/main" id="{1B7976BF-5B9F-00FB-E791-6102D179BB13}"/>
                    </a:ext>
                  </a:extLst>
                </p:cNvPr>
                <p:cNvSpPr/>
                <p:nvPr/>
              </p:nvSpPr>
              <p:spPr>
                <a:xfrm>
                  <a:off x="8555655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5" name="Vrije vorm: vorm 1434">
                  <a:extLst>
                    <a:ext uri="{FF2B5EF4-FFF2-40B4-BE49-F238E27FC236}">
                      <a16:creationId xmlns:a16="http://schemas.microsoft.com/office/drawing/2014/main" id="{FABDB80C-60CC-D4D1-3722-40FB2F3A5466}"/>
                    </a:ext>
                  </a:extLst>
                </p:cNvPr>
                <p:cNvSpPr/>
                <p:nvPr/>
              </p:nvSpPr>
              <p:spPr>
                <a:xfrm>
                  <a:off x="8609044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6" name="Vrije vorm: vorm 1435">
                  <a:extLst>
                    <a:ext uri="{FF2B5EF4-FFF2-40B4-BE49-F238E27FC236}">
                      <a16:creationId xmlns:a16="http://schemas.microsoft.com/office/drawing/2014/main" id="{690C8826-2001-B5F3-AE33-229E23F41A7A}"/>
                    </a:ext>
                  </a:extLst>
                </p:cNvPr>
                <p:cNvSpPr/>
                <p:nvPr/>
              </p:nvSpPr>
              <p:spPr>
                <a:xfrm>
                  <a:off x="866261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7" name="Vrije vorm: vorm 1436">
                  <a:extLst>
                    <a:ext uri="{FF2B5EF4-FFF2-40B4-BE49-F238E27FC236}">
                      <a16:creationId xmlns:a16="http://schemas.microsoft.com/office/drawing/2014/main" id="{5B71265F-FC41-07C7-9921-F2D03C64BAA4}"/>
                    </a:ext>
                  </a:extLst>
                </p:cNvPr>
                <p:cNvSpPr/>
                <p:nvPr/>
              </p:nvSpPr>
              <p:spPr>
                <a:xfrm>
                  <a:off x="871599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8" name="Vrije vorm: vorm 1437">
                  <a:extLst>
                    <a:ext uri="{FF2B5EF4-FFF2-40B4-BE49-F238E27FC236}">
                      <a16:creationId xmlns:a16="http://schemas.microsoft.com/office/drawing/2014/main" id="{BF4EA72A-BBFF-3DF1-D14B-8A57284F6ACA}"/>
                    </a:ext>
                  </a:extLst>
                </p:cNvPr>
                <p:cNvSpPr/>
                <p:nvPr/>
              </p:nvSpPr>
              <p:spPr>
                <a:xfrm>
                  <a:off x="876938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39" name="Vrije vorm: vorm 1438">
                  <a:extLst>
                    <a:ext uri="{FF2B5EF4-FFF2-40B4-BE49-F238E27FC236}">
                      <a16:creationId xmlns:a16="http://schemas.microsoft.com/office/drawing/2014/main" id="{E9A67910-6634-2A12-41D0-198155244D2B}"/>
                    </a:ext>
                  </a:extLst>
                </p:cNvPr>
                <p:cNvSpPr/>
                <p:nvPr/>
              </p:nvSpPr>
              <p:spPr>
                <a:xfrm>
                  <a:off x="882277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0" name="Vrije vorm: vorm 1439">
                  <a:extLst>
                    <a:ext uri="{FF2B5EF4-FFF2-40B4-BE49-F238E27FC236}">
                      <a16:creationId xmlns:a16="http://schemas.microsoft.com/office/drawing/2014/main" id="{B11CDE23-E183-7F26-AD1B-C78C92829CBD}"/>
                    </a:ext>
                  </a:extLst>
                </p:cNvPr>
                <p:cNvSpPr/>
                <p:nvPr/>
              </p:nvSpPr>
              <p:spPr>
                <a:xfrm>
                  <a:off x="887616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1" name="Vrije vorm: vorm 1440">
                  <a:extLst>
                    <a:ext uri="{FF2B5EF4-FFF2-40B4-BE49-F238E27FC236}">
                      <a16:creationId xmlns:a16="http://schemas.microsoft.com/office/drawing/2014/main" id="{E60D2923-6C72-DC17-92A9-0192149383B5}"/>
                    </a:ext>
                  </a:extLst>
                </p:cNvPr>
                <p:cNvSpPr/>
                <p:nvPr/>
              </p:nvSpPr>
              <p:spPr>
                <a:xfrm>
                  <a:off x="8929556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2" name="Vrije vorm: vorm 1441">
                  <a:extLst>
                    <a:ext uri="{FF2B5EF4-FFF2-40B4-BE49-F238E27FC236}">
                      <a16:creationId xmlns:a16="http://schemas.microsoft.com/office/drawing/2014/main" id="{3701429F-2777-E2FB-0934-2DEDEF05AE89}"/>
                    </a:ext>
                  </a:extLst>
                </p:cNvPr>
                <p:cNvSpPr/>
                <p:nvPr/>
              </p:nvSpPr>
              <p:spPr>
                <a:xfrm>
                  <a:off x="898312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3" name="Vrije vorm: vorm 1442">
                  <a:extLst>
                    <a:ext uri="{FF2B5EF4-FFF2-40B4-BE49-F238E27FC236}">
                      <a16:creationId xmlns:a16="http://schemas.microsoft.com/office/drawing/2014/main" id="{05E6858A-27F4-B838-BB39-B61EAE67335E}"/>
                    </a:ext>
                  </a:extLst>
                </p:cNvPr>
                <p:cNvSpPr/>
                <p:nvPr/>
              </p:nvSpPr>
              <p:spPr>
                <a:xfrm>
                  <a:off x="903651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4" name="Vrije vorm: vorm 1443">
                  <a:extLst>
                    <a:ext uri="{FF2B5EF4-FFF2-40B4-BE49-F238E27FC236}">
                      <a16:creationId xmlns:a16="http://schemas.microsoft.com/office/drawing/2014/main" id="{BAC4D846-905A-C944-EFFC-B0964791642E}"/>
                    </a:ext>
                  </a:extLst>
                </p:cNvPr>
                <p:cNvSpPr/>
                <p:nvPr/>
              </p:nvSpPr>
              <p:spPr>
                <a:xfrm>
                  <a:off x="9089901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5" name="Vrije vorm: vorm 1444">
                  <a:extLst>
                    <a:ext uri="{FF2B5EF4-FFF2-40B4-BE49-F238E27FC236}">
                      <a16:creationId xmlns:a16="http://schemas.microsoft.com/office/drawing/2014/main" id="{FF351190-E289-F2A5-7A32-4832D185AE16}"/>
                    </a:ext>
                  </a:extLst>
                </p:cNvPr>
                <p:cNvSpPr/>
                <p:nvPr/>
              </p:nvSpPr>
              <p:spPr>
                <a:xfrm>
                  <a:off x="9143290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6" name="Vrije vorm: vorm 1445">
                  <a:extLst>
                    <a:ext uri="{FF2B5EF4-FFF2-40B4-BE49-F238E27FC236}">
                      <a16:creationId xmlns:a16="http://schemas.microsoft.com/office/drawing/2014/main" id="{96F407C2-928E-DA75-75C7-AA9A3F90BBC5}"/>
                    </a:ext>
                  </a:extLst>
                </p:cNvPr>
                <p:cNvSpPr/>
                <p:nvPr/>
              </p:nvSpPr>
              <p:spPr>
                <a:xfrm>
                  <a:off x="9196679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7" name="Vrije vorm: vorm 1446">
                  <a:extLst>
                    <a:ext uri="{FF2B5EF4-FFF2-40B4-BE49-F238E27FC236}">
                      <a16:creationId xmlns:a16="http://schemas.microsoft.com/office/drawing/2014/main" id="{EB989B6C-E0FB-32D1-6730-3711904C9E88}"/>
                    </a:ext>
                  </a:extLst>
                </p:cNvPr>
                <p:cNvSpPr/>
                <p:nvPr/>
              </p:nvSpPr>
              <p:spPr>
                <a:xfrm>
                  <a:off x="925006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8" name="Vrije vorm: vorm 1447">
                  <a:extLst>
                    <a:ext uri="{FF2B5EF4-FFF2-40B4-BE49-F238E27FC236}">
                      <a16:creationId xmlns:a16="http://schemas.microsoft.com/office/drawing/2014/main" id="{808A1F41-48F2-8E7B-78DE-B15C4A4A6C8F}"/>
                    </a:ext>
                  </a:extLst>
                </p:cNvPr>
                <p:cNvSpPr/>
                <p:nvPr/>
              </p:nvSpPr>
              <p:spPr>
                <a:xfrm>
                  <a:off x="9303457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49" name="Vrije vorm: vorm 1448">
                  <a:extLst>
                    <a:ext uri="{FF2B5EF4-FFF2-40B4-BE49-F238E27FC236}">
                      <a16:creationId xmlns:a16="http://schemas.microsoft.com/office/drawing/2014/main" id="{6E35F2E4-ED94-C116-0CFA-6E1AE281F922}"/>
                    </a:ext>
                  </a:extLst>
                </p:cNvPr>
                <p:cNvSpPr/>
                <p:nvPr/>
              </p:nvSpPr>
              <p:spPr>
                <a:xfrm>
                  <a:off x="935702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0" name="Vrije vorm: vorm 1449">
                  <a:extLst>
                    <a:ext uri="{FF2B5EF4-FFF2-40B4-BE49-F238E27FC236}">
                      <a16:creationId xmlns:a16="http://schemas.microsoft.com/office/drawing/2014/main" id="{8E46DE58-7822-369A-00DD-5E2CE248ACCE}"/>
                    </a:ext>
                  </a:extLst>
                </p:cNvPr>
                <p:cNvSpPr/>
                <p:nvPr/>
              </p:nvSpPr>
              <p:spPr>
                <a:xfrm>
                  <a:off x="9410413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1" name="Vrije vorm: vorm 1450">
                  <a:extLst>
                    <a:ext uri="{FF2B5EF4-FFF2-40B4-BE49-F238E27FC236}">
                      <a16:creationId xmlns:a16="http://schemas.microsoft.com/office/drawing/2014/main" id="{3D4342AE-8633-2877-4D10-2DBA34D4DC64}"/>
                    </a:ext>
                  </a:extLst>
                </p:cNvPr>
                <p:cNvSpPr/>
                <p:nvPr/>
              </p:nvSpPr>
              <p:spPr>
                <a:xfrm>
                  <a:off x="9463802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2" name="Vrije vorm: vorm 1451">
                  <a:extLst>
                    <a:ext uri="{FF2B5EF4-FFF2-40B4-BE49-F238E27FC236}">
                      <a16:creationId xmlns:a16="http://schemas.microsoft.com/office/drawing/2014/main" id="{01F4A4E0-30CE-7CA8-B176-3FC2281F724E}"/>
                    </a:ext>
                  </a:extLst>
                </p:cNvPr>
                <p:cNvSpPr/>
                <p:nvPr/>
              </p:nvSpPr>
              <p:spPr>
                <a:xfrm>
                  <a:off x="951719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3" name="Vrije vorm: vorm 1452">
                  <a:extLst>
                    <a:ext uri="{FF2B5EF4-FFF2-40B4-BE49-F238E27FC236}">
                      <a16:creationId xmlns:a16="http://schemas.microsoft.com/office/drawing/2014/main" id="{EE156B80-0474-6582-A1B5-5915A6A6EC00}"/>
                    </a:ext>
                  </a:extLst>
                </p:cNvPr>
                <p:cNvSpPr/>
                <p:nvPr/>
              </p:nvSpPr>
              <p:spPr>
                <a:xfrm>
                  <a:off x="957058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4" name="Vrije vorm: vorm 1453">
                  <a:extLst>
                    <a:ext uri="{FF2B5EF4-FFF2-40B4-BE49-F238E27FC236}">
                      <a16:creationId xmlns:a16="http://schemas.microsoft.com/office/drawing/2014/main" id="{CC166DC7-B2FB-0FAD-A93A-0565D8038942}"/>
                    </a:ext>
                  </a:extLst>
                </p:cNvPr>
                <p:cNvSpPr/>
                <p:nvPr/>
              </p:nvSpPr>
              <p:spPr>
                <a:xfrm>
                  <a:off x="9623969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5" name="Vrije vorm: vorm 1454">
                  <a:extLst>
                    <a:ext uri="{FF2B5EF4-FFF2-40B4-BE49-F238E27FC236}">
                      <a16:creationId xmlns:a16="http://schemas.microsoft.com/office/drawing/2014/main" id="{0BE862BA-F045-976B-2D2B-052B90818633}"/>
                    </a:ext>
                  </a:extLst>
                </p:cNvPr>
                <p:cNvSpPr/>
                <p:nvPr/>
              </p:nvSpPr>
              <p:spPr>
                <a:xfrm>
                  <a:off x="9677358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6" name="Vrije vorm: vorm 1455">
                  <a:extLst>
                    <a:ext uri="{FF2B5EF4-FFF2-40B4-BE49-F238E27FC236}">
                      <a16:creationId xmlns:a16="http://schemas.microsoft.com/office/drawing/2014/main" id="{2C046532-DBD9-912B-A6E3-EBA202B1809C}"/>
                    </a:ext>
                  </a:extLst>
                </p:cNvPr>
                <p:cNvSpPr/>
                <p:nvPr/>
              </p:nvSpPr>
              <p:spPr>
                <a:xfrm>
                  <a:off x="9730925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7" name="Vrije vorm: vorm 1456">
                  <a:extLst>
                    <a:ext uri="{FF2B5EF4-FFF2-40B4-BE49-F238E27FC236}">
                      <a16:creationId xmlns:a16="http://schemas.microsoft.com/office/drawing/2014/main" id="{E67FCCF1-A6EC-2447-9FED-E8592B05A24B}"/>
                    </a:ext>
                  </a:extLst>
                </p:cNvPr>
                <p:cNvSpPr/>
                <p:nvPr/>
              </p:nvSpPr>
              <p:spPr>
                <a:xfrm>
                  <a:off x="9784314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8" name="Vrije vorm: vorm 1457">
                  <a:extLst>
                    <a:ext uri="{FF2B5EF4-FFF2-40B4-BE49-F238E27FC236}">
                      <a16:creationId xmlns:a16="http://schemas.microsoft.com/office/drawing/2014/main" id="{5D671A1F-CFCD-5AEB-BDAE-B526937A2A64}"/>
                    </a:ext>
                  </a:extLst>
                </p:cNvPr>
                <p:cNvSpPr/>
                <p:nvPr/>
              </p:nvSpPr>
              <p:spPr>
                <a:xfrm>
                  <a:off x="9837703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59" name="Vrije vorm: vorm 1458">
                  <a:extLst>
                    <a:ext uri="{FF2B5EF4-FFF2-40B4-BE49-F238E27FC236}">
                      <a16:creationId xmlns:a16="http://schemas.microsoft.com/office/drawing/2014/main" id="{9DA61CEF-DD87-A5EF-FD8B-222A0ADA1C7A}"/>
                    </a:ext>
                  </a:extLst>
                </p:cNvPr>
                <p:cNvSpPr/>
                <p:nvPr/>
              </p:nvSpPr>
              <p:spPr>
                <a:xfrm>
                  <a:off x="9891092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0" name="Vrije vorm: vorm 1459">
                  <a:extLst>
                    <a:ext uri="{FF2B5EF4-FFF2-40B4-BE49-F238E27FC236}">
                      <a16:creationId xmlns:a16="http://schemas.microsoft.com/office/drawing/2014/main" id="{CD0A9902-E61F-9948-7B3D-62B32C90DDC9}"/>
                    </a:ext>
                  </a:extLst>
                </p:cNvPr>
                <p:cNvSpPr/>
                <p:nvPr/>
              </p:nvSpPr>
              <p:spPr>
                <a:xfrm>
                  <a:off x="9944481" y="4456938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61" name="Vrije vorm: vorm 1460">
                  <a:extLst>
                    <a:ext uri="{FF2B5EF4-FFF2-40B4-BE49-F238E27FC236}">
                      <a16:creationId xmlns:a16="http://schemas.microsoft.com/office/drawing/2014/main" id="{E5FDA7C2-C259-2F8C-223F-90CED0932195}"/>
                    </a:ext>
                  </a:extLst>
                </p:cNvPr>
                <p:cNvSpPr/>
                <p:nvPr/>
              </p:nvSpPr>
              <p:spPr>
                <a:xfrm>
                  <a:off x="9997870" y="4456938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317" name="Graphic 5">
                <a:extLst>
                  <a:ext uri="{FF2B5EF4-FFF2-40B4-BE49-F238E27FC236}">
                    <a16:creationId xmlns:a16="http://schemas.microsoft.com/office/drawing/2014/main" id="{4E692493-F32D-8CB3-44AB-F4656393FA80}"/>
                  </a:ext>
                </a:extLst>
              </p:cNvPr>
              <p:cNvGrpSpPr/>
              <p:nvPr/>
            </p:nvGrpSpPr>
            <p:grpSpPr>
              <a:xfrm>
                <a:off x="6899882" y="4890436"/>
                <a:ext cx="3133462" cy="35474"/>
                <a:chOff x="6899882" y="4890436"/>
                <a:chExt cx="3133462" cy="35474"/>
              </a:xfrm>
              <a:solidFill>
                <a:srgbClr val="A3A3B5"/>
              </a:solidFill>
            </p:grpSpPr>
            <p:sp>
              <p:nvSpPr>
                <p:cNvPr id="1344" name="Vrije vorm: vorm 1343">
                  <a:extLst>
                    <a:ext uri="{FF2B5EF4-FFF2-40B4-BE49-F238E27FC236}">
                      <a16:creationId xmlns:a16="http://schemas.microsoft.com/office/drawing/2014/main" id="{F060E4A7-C395-E1AB-3456-0254E5495698}"/>
                    </a:ext>
                  </a:extLst>
                </p:cNvPr>
                <p:cNvSpPr/>
                <p:nvPr/>
              </p:nvSpPr>
              <p:spPr>
                <a:xfrm>
                  <a:off x="689988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5" name="Vrije vorm: vorm 1344">
                  <a:extLst>
                    <a:ext uri="{FF2B5EF4-FFF2-40B4-BE49-F238E27FC236}">
                      <a16:creationId xmlns:a16="http://schemas.microsoft.com/office/drawing/2014/main" id="{28CA465A-F8CD-D379-4F71-6246EB7CAEEE}"/>
                    </a:ext>
                  </a:extLst>
                </p:cNvPr>
                <p:cNvSpPr/>
                <p:nvPr/>
              </p:nvSpPr>
              <p:spPr>
                <a:xfrm>
                  <a:off x="695327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6" name="Vrije vorm: vorm 1345">
                  <a:extLst>
                    <a:ext uri="{FF2B5EF4-FFF2-40B4-BE49-F238E27FC236}">
                      <a16:creationId xmlns:a16="http://schemas.microsoft.com/office/drawing/2014/main" id="{3AB6ECDB-49E6-3779-416B-5666F3DCD383}"/>
                    </a:ext>
                  </a:extLst>
                </p:cNvPr>
                <p:cNvSpPr/>
                <p:nvPr/>
              </p:nvSpPr>
              <p:spPr>
                <a:xfrm>
                  <a:off x="700666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7" name="Vrije vorm: vorm 1346">
                  <a:extLst>
                    <a:ext uri="{FF2B5EF4-FFF2-40B4-BE49-F238E27FC236}">
                      <a16:creationId xmlns:a16="http://schemas.microsoft.com/office/drawing/2014/main" id="{3DC69584-42CE-83F2-ED79-33D5689D7667}"/>
                    </a:ext>
                  </a:extLst>
                </p:cNvPr>
                <p:cNvSpPr/>
                <p:nvPr/>
              </p:nvSpPr>
              <p:spPr>
                <a:xfrm>
                  <a:off x="706005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8" name="Vrije vorm: vorm 1347">
                  <a:extLst>
                    <a:ext uri="{FF2B5EF4-FFF2-40B4-BE49-F238E27FC236}">
                      <a16:creationId xmlns:a16="http://schemas.microsoft.com/office/drawing/2014/main" id="{CA001FAA-DC83-20C5-33F1-3AEF62B1307F}"/>
                    </a:ext>
                  </a:extLst>
                </p:cNvPr>
                <p:cNvSpPr/>
                <p:nvPr/>
              </p:nvSpPr>
              <p:spPr>
                <a:xfrm>
                  <a:off x="711343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9" name="Vrije vorm: vorm 1348">
                  <a:extLst>
                    <a:ext uri="{FF2B5EF4-FFF2-40B4-BE49-F238E27FC236}">
                      <a16:creationId xmlns:a16="http://schemas.microsoft.com/office/drawing/2014/main" id="{7130EE06-0875-B5B2-B277-9E658FFACC04}"/>
                    </a:ext>
                  </a:extLst>
                </p:cNvPr>
                <p:cNvSpPr/>
                <p:nvPr/>
              </p:nvSpPr>
              <p:spPr>
                <a:xfrm>
                  <a:off x="716700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0" name="Vrije vorm: vorm 1349">
                  <a:extLst>
                    <a:ext uri="{FF2B5EF4-FFF2-40B4-BE49-F238E27FC236}">
                      <a16:creationId xmlns:a16="http://schemas.microsoft.com/office/drawing/2014/main" id="{12C506A3-F776-BC18-9661-ED34B1F57EF0}"/>
                    </a:ext>
                  </a:extLst>
                </p:cNvPr>
                <p:cNvSpPr/>
                <p:nvPr/>
              </p:nvSpPr>
              <p:spPr>
                <a:xfrm>
                  <a:off x="722039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1" name="Vrije vorm: vorm 1350">
                  <a:extLst>
                    <a:ext uri="{FF2B5EF4-FFF2-40B4-BE49-F238E27FC236}">
                      <a16:creationId xmlns:a16="http://schemas.microsoft.com/office/drawing/2014/main" id="{30317BA6-CA9B-D767-25B4-C01A77534B83}"/>
                    </a:ext>
                  </a:extLst>
                </p:cNvPr>
                <p:cNvSpPr/>
                <p:nvPr/>
              </p:nvSpPr>
              <p:spPr>
                <a:xfrm>
                  <a:off x="727378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2" name="Vrije vorm: vorm 1351">
                  <a:extLst>
                    <a:ext uri="{FF2B5EF4-FFF2-40B4-BE49-F238E27FC236}">
                      <a16:creationId xmlns:a16="http://schemas.microsoft.com/office/drawing/2014/main" id="{0E9DFE8F-8591-36CE-23DD-25533E0667F8}"/>
                    </a:ext>
                  </a:extLst>
                </p:cNvPr>
                <p:cNvSpPr/>
                <p:nvPr/>
              </p:nvSpPr>
              <p:spPr>
                <a:xfrm>
                  <a:off x="732717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3" name="Vrije vorm: vorm 1352">
                  <a:extLst>
                    <a:ext uri="{FF2B5EF4-FFF2-40B4-BE49-F238E27FC236}">
                      <a16:creationId xmlns:a16="http://schemas.microsoft.com/office/drawing/2014/main" id="{E0271040-1106-60F5-F62B-646EA8A4BAA6}"/>
                    </a:ext>
                  </a:extLst>
                </p:cNvPr>
                <p:cNvSpPr/>
                <p:nvPr/>
              </p:nvSpPr>
              <p:spPr>
                <a:xfrm>
                  <a:off x="738056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4" name="Vrije vorm: vorm 1353">
                  <a:extLst>
                    <a:ext uri="{FF2B5EF4-FFF2-40B4-BE49-F238E27FC236}">
                      <a16:creationId xmlns:a16="http://schemas.microsoft.com/office/drawing/2014/main" id="{6725CA03-D94B-5AC9-B8B7-008DAE057524}"/>
                    </a:ext>
                  </a:extLst>
                </p:cNvPr>
                <p:cNvSpPr/>
                <p:nvPr/>
              </p:nvSpPr>
              <p:spPr>
                <a:xfrm>
                  <a:off x="743395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5" name="Vrije vorm: vorm 1354">
                  <a:extLst>
                    <a:ext uri="{FF2B5EF4-FFF2-40B4-BE49-F238E27FC236}">
                      <a16:creationId xmlns:a16="http://schemas.microsoft.com/office/drawing/2014/main" id="{ACB94240-D826-A1C0-4B2A-7D69824CCDF9}"/>
                    </a:ext>
                  </a:extLst>
                </p:cNvPr>
                <p:cNvSpPr/>
                <p:nvPr/>
              </p:nvSpPr>
              <p:spPr>
                <a:xfrm>
                  <a:off x="748751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4" y="7982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6" name="Vrije vorm: vorm 1355">
                  <a:extLst>
                    <a:ext uri="{FF2B5EF4-FFF2-40B4-BE49-F238E27FC236}">
                      <a16:creationId xmlns:a16="http://schemas.microsoft.com/office/drawing/2014/main" id="{7D49DE12-DA85-6AA6-C612-0C5B0D0D11E6}"/>
                    </a:ext>
                  </a:extLst>
                </p:cNvPr>
                <p:cNvSpPr/>
                <p:nvPr/>
              </p:nvSpPr>
              <p:spPr>
                <a:xfrm>
                  <a:off x="754090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7" name="Vrije vorm: vorm 1356">
                  <a:extLst>
                    <a:ext uri="{FF2B5EF4-FFF2-40B4-BE49-F238E27FC236}">
                      <a16:creationId xmlns:a16="http://schemas.microsoft.com/office/drawing/2014/main" id="{28F5A4FC-493F-F1D1-456A-D04B9F6E8C79}"/>
                    </a:ext>
                  </a:extLst>
                </p:cNvPr>
                <p:cNvSpPr/>
                <p:nvPr/>
              </p:nvSpPr>
              <p:spPr>
                <a:xfrm>
                  <a:off x="759429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8" name="Vrije vorm: vorm 1357">
                  <a:extLst>
                    <a:ext uri="{FF2B5EF4-FFF2-40B4-BE49-F238E27FC236}">
                      <a16:creationId xmlns:a16="http://schemas.microsoft.com/office/drawing/2014/main" id="{4E3B7D4D-4D21-024D-3A1F-A05B5C006FFF}"/>
                    </a:ext>
                  </a:extLst>
                </p:cNvPr>
                <p:cNvSpPr/>
                <p:nvPr/>
              </p:nvSpPr>
              <p:spPr>
                <a:xfrm>
                  <a:off x="764768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59" name="Vrije vorm: vorm 1358">
                  <a:extLst>
                    <a:ext uri="{FF2B5EF4-FFF2-40B4-BE49-F238E27FC236}">
                      <a16:creationId xmlns:a16="http://schemas.microsoft.com/office/drawing/2014/main" id="{B1C6E80B-BA5D-5812-153C-746C869F7CFE}"/>
                    </a:ext>
                  </a:extLst>
                </p:cNvPr>
                <p:cNvSpPr/>
                <p:nvPr/>
              </p:nvSpPr>
              <p:spPr>
                <a:xfrm>
                  <a:off x="770107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0" name="Vrije vorm: vorm 1359">
                  <a:extLst>
                    <a:ext uri="{FF2B5EF4-FFF2-40B4-BE49-F238E27FC236}">
                      <a16:creationId xmlns:a16="http://schemas.microsoft.com/office/drawing/2014/main" id="{6BBEFCA2-7172-0A38-37D1-AB4A3972B01F}"/>
                    </a:ext>
                  </a:extLst>
                </p:cNvPr>
                <p:cNvSpPr/>
                <p:nvPr/>
              </p:nvSpPr>
              <p:spPr>
                <a:xfrm>
                  <a:off x="775446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1" name="Vrije vorm: vorm 1360">
                  <a:extLst>
                    <a:ext uri="{FF2B5EF4-FFF2-40B4-BE49-F238E27FC236}">
                      <a16:creationId xmlns:a16="http://schemas.microsoft.com/office/drawing/2014/main" id="{9EEA7B81-E525-80E3-3E19-2E40A7FDA1F9}"/>
                    </a:ext>
                  </a:extLst>
                </p:cNvPr>
                <p:cNvSpPr/>
                <p:nvPr/>
              </p:nvSpPr>
              <p:spPr>
                <a:xfrm>
                  <a:off x="780803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2" name="Vrije vorm: vorm 1361">
                  <a:extLst>
                    <a:ext uri="{FF2B5EF4-FFF2-40B4-BE49-F238E27FC236}">
                      <a16:creationId xmlns:a16="http://schemas.microsoft.com/office/drawing/2014/main" id="{5BD68BC2-CF25-E53C-EC9D-D69409DB71E9}"/>
                    </a:ext>
                  </a:extLst>
                </p:cNvPr>
                <p:cNvSpPr/>
                <p:nvPr/>
              </p:nvSpPr>
              <p:spPr>
                <a:xfrm>
                  <a:off x="786124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3" name="Vrije vorm: vorm 1362">
                  <a:extLst>
                    <a:ext uri="{FF2B5EF4-FFF2-40B4-BE49-F238E27FC236}">
                      <a16:creationId xmlns:a16="http://schemas.microsoft.com/office/drawing/2014/main" id="{A344D045-4DF7-45DF-58B9-1CDB01A6444D}"/>
                    </a:ext>
                  </a:extLst>
                </p:cNvPr>
                <p:cNvSpPr/>
                <p:nvPr/>
              </p:nvSpPr>
              <p:spPr>
                <a:xfrm>
                  <a:off x="791480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4" name="Vrije vorm: vorm 1363">
                  <a:extLst>
                    <a:ext uri="{FF2B5EF4-FFF2-40B4-BE49-F238E27FC236}">
                      <a16:creationId xmlns:a16="http://schemas.microsoft.com/office/drawing/2014/main" id="{9A1C9E53-72DF-B1C1-94CE-27311455328B}"/>
                    </a:ext>
                  </a:extLst>
                </p:cNvPr>
                <p:cNvSpPr/>
                <p:nvPr/>
              </p:nvSpPr>
              <p:spPr>
                <a:xfrm>
                  <a:off x="796819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5" name="Vrije vorm: vorm 1364">
                  <a:extLst>
                    <a:ext uri="{FF2B5EF4-FFF2-40B4-BE49-F238E27FC236}">
                      <a16:creationId xmlns:a16="http://schemas.microsoft.com/office/drawing/2014/main" id="{30B43F46-A677-D347-F617-3F6A795C9E45}"/>
                    </a:ext>
                  </a:extLst>
                </p:cNvPr>
                <p:cNvSpPr/>
                <p:nvPr/>
              </p:nvSpPr>
              <p:spPr>
                <a:xfrm>
                  <a:off x="802158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6" name="Vrije vorm: vorm 1365">
                  <a:extLst>
                    <a:ext uri="{FF2B5EF4-FFF2-40B4-BE49-F238E27FC236}">
                      <a16:creationId xmlns:a16="http://schemas.microsoft.com/office/drawing/2014/main" id="{71527687-94B6-E73C-3CFC-E4FECEEFD565}"/>
                    </a:ext>
                  </a:extLst>
                </p:cNvPr>
                <p:cNvSpPr/>
                <p:nvPr/>
              </p:nvSpPr>
              <p:spPr>
                <a:xfrm>
                  <a:off x="807497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7" name="Vrije vorm: vorm 1366">
                  <a:extLst>
                    <a:ext uri="{FF2B5EF4-FFF2-40B4-BE49-F238E27FC236}">
                      <a16:creationId xmlns:a16="http://schemas.microsoft.com/office/drawing/2014/main" id="{EFE1BBF0-521F-3AD4-24F6-D6385DA228FE}"/>
                    </a:ext>
                  </a:extLst>
                </p:cNvPr>
                <p:cNvSpPr/>
                <p:nvPr/>
              </p:nvSpPr>
              <p:spPr>
                <a:xfrm>
                  <a:off x="812836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8" name="Vrije vorm: vorm 1367">
                  <a:extLst>
                    <a:ext uri="{FF2B5EF4-FFF2-40B4-BE49-F238E27FC236}">
                      <a16:creationId xmlns:a16="http://schemas.microsoft.com/office/drawing/2014/main" id="{F6F86522-9078-AF9A-D182-2A6DBA844DBA}"/>
                    </a:ext>
                  </a:extLst>
                </p:cNvPr>
                <p:cNvSpPr/>
                <p:nvPr/>
              </p:nvSpPr>
              <p:spPr>
                <a:xfrm>
                  <a:off x="818175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69" name="Vrije vorm: vorm 1368">
                  <a:extLst>
                    <a:ext uri="{FF2B5EF4-FFF2-40B4-BE49-F238E27FC236}">
                      <a16:creationId xmlns:a16="http://schemas.microsoft.com/office/drawing/2014/main" id="{A4D142EA-DCFB-65C5-177C-7291796E4F1B}"/>
                    </a:ext>
                  </a:extLst>
                </p:cNvPr>
                <p:cNvSpPr/>
                <p:nvPr/>
              </p:nvSpPr>
              <p:spPr>
                <a:xfrm>
                  <a:off x="823514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0" name="Vrije vorm: vorm 1369">
                  <a:extLst>
                    <a:ext uri="{FF2B5EF4-FFF2-40B4-BE49-F238E27FC236}">
                      <a16:creationId xmlns:a16="http://schemas.microsoft.com/office/drawing/2014/main" id="{FB79BDCD-BFD9-BDD8-A733-6157C85FE706}"/>
                    </a:ext>
                  </a:extLst>
                </p:cNvPr>
                <p:cNvSpPr/>
                <p:nvPr/>
              </p:nvSpPr>
              <p:spPr>
                <a:xfrm>
                  <a:off x="828870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1" name="Vrije vorm: vorm 1370">
                  <a:extLst>
                    <a:ext uri="{FF2B5EF4-FFF2-40B4-BE49-F238E27FC236}">
                      <a16:creationId xmlns:a16="http://schemas.microsoft.com/office/drawing/2014/main" id="{C2468E4C-4E98-DE79-CAEC-A6FEC1B959F2}"/>
                    </a:ext>
                  </a:extLst>
                </p:cNvPr>
                <p:cNvSpPr/>
                <p:nvPr/>
              </p:nvSpPr>
              <p:spPr>
                <a:xfrm>
                  <a:off x="8342098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2" name="Vrije vorm: vorm 1371">
                  <a:extLst>
                    <a:ext uri="{FF2B5EF4-FFF2-40B4-BE49-F238E27FC236}">
                      <a16:creationId xmlns:a16="http://schemas.microsoft.com/office/drawing/2014/main" id="{3BB5BE3E-2670-47C4-8A9B-2352E620631E}"/>
                    </a:ext>
                  </a:extLst>
                </p:cNvPr>
                <p:cNvSpPr/>
                <p:nvPr/>
              </p:nvSpPr>
              <p:spPr>
                <a:xfrm>
                  <a:off x="8395487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3" name="Vrije vorm: vorm 1372">
                  <a:extLst>
                    <a:ext uri="{FF2B5EF4-FFF2-40B4-BE49-F238E27FC236}">
                      <a16:creationId xmlns:a16="http://schemas.microsoft.com/office/drawing/2014/main" id="{5C661834-B15B-C339-E1FA-8D803E6FC25C}"/>
                    </a:ext>
                  </a:extLst>
                </p:cNvPr>
                <p:cNvSpPr/>
                <p:nvPr/>
              </p:nvSpPr>
              <p:spPr>
                <a:xfrm>
                  <a:off x="8448876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4" name="Vrije vorm: vorm 1373">
                  <a:extLst>
                    <a:ext uri="{FF2B5EF4-FFF2-40B4-BE49-F238E27FC236}">
                      <a16:creationId xmlns:a16="http://schemas.microsoft.com/office/drawing/2014/main" id="{32B6CA2E-AA38-3725-8766-AAF30B70430D}"/>
                    </a:ext>
                  </a:extLst>
                </p:cNvPr>
                <p:cNvSpPr/>
                <p:nvPr/>
              </p:nvSpPr>
              <p:spPr>
                <a:xfrm>
                  <a:off x="850226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5" name="Vrije vorm: vorm 1374">
                  <a:extLst>
                    <a:ext uri="{FF2B5EF4-FFF2-40B4-BE49-F238E27FC236}">
                      <a16:creationId xmlns:a16="http://schemas.microsoft.com/office/drawing/2014/main" id="{2E8A096A-29C8-719F-C7EC-4ECBA23026A3}"/>
                    </a:ext>
                  </a:extLst>
                </p:cNvPr>
                <p:cNvSpPr/>
                <p:nvPr/>
              </p:nvSpPr>
              <p:spPr>
                <a:xfrm>
                  <a:off x="8555655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6" name="Vrije vorm: vorm 1375">
                  <a:extLst>
                    <a:ext uri="{FF2B5EF4-FFF2-40B4-BE49-F238E27FC236}">
                      <a16:creationId xmlns:a16="http://schemas.microsoft.com/office/drawing/2014/main" id="{44125A20-308D-BB70-0A04-9372B9DF5F85}"/>
                    </a:ext>
                  </a:extLst>
                </p:cNvPr>
                <p:cNvSpPr/>
                <p:nvPr/>
              </p:nvSpPr>
              <p:spPr>
                <a:xfrm>
                  <a:off x="8609044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7" name="Vrije vorm: vorm 1376">
                  <a:extLst>
                    <a:ext uri="{FF2B5EF4-FFF2-40B4-BE49-F238E27FC236}">
                      <a16:creationId xmlns:a16="http://schemas.microsoft.com/office/drawing/2014/main" id="{B8193387-74D8-F574-29FB-705BCA172546}"/>
                    </a:ext>
                  </a:extLst>
                </p:cNvPr>
                <p:cNvSpPr/>
                <p:nvPr/>
              </p:nvSpPr>
              <p:spPr>
                <a:xfrm>
                  <a:off x="866261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8" name="Vrije vorm: vorm 1377">
                  <a:extLst>
                    <a:ext uri="{FF2B5EF4-FFF2-40B4-BE49-F238E27FC236}">
                      <a16:creationId xmlns:a16="http://schemas.microsoft.com/office/drawing/2014/main" id="{2962007C-A6C8-4ED8-A47E-931BCB3C0392}"/>
                    </a:ext>
                  </a:extLst>
                </p:cNvPr>
                <p:cNvSpPr/>
                <p:nvPr/>
              </p:nvSpPr>
              <p:spPr>
                <a:xfrm>
                  <a:off x="871599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79" name="Vrije vorm: vorm 1378">
                  <a:extLst>
                    <a:ext uri="{FF2B5EF4-FFF2-40B4-BE49-F238E27FC236}">
                      <a16:creationId xmlns:a16="http://schemas.microsoft.com/office/drawing/2014/main" id="{27ABF33E-7392-D15C-2423-4936990FA008}"/>
                    </a:ext>
                  </a:extLst>
                </p:cNvPr>
                <p:cNvSpPr/>
                <p:nvPr/>
              </p:nvSpPr>
              <p:spPr>
                <a:xfrm>
                  <a:off x="876938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0" name="Vrije vorm: vorm 1379">
                  <a:extLst>
                    <a:ext uri="{FF2B5EF4-FFF2-40B4-BE49-F238E27FC236}">
                      <a16:creationId xmlns:a16="http://schemas.microsoft.com/office/drawing/2014/main" id="{8A6E3EC0-2CC4-4E43-09A4-C84860B79003}"/>
                    </a:ext>
                  </a:extLst>
                </p:cNvPr>
                <p:cNvSpPr/>
                <p:nvPr/>
              </p:nvSpPr>
              <p:spPr>
                <a:xfrm>
                  <a:off x="882277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1" name="Vrije vorm: vorm 1380">
                  <a:extLst>
                    <a:ext uri="{FF2B5EF4-FFF2-40B4-BE49-F238E27FC236}">
                      <a16:creationId xmlns:a16="http://schemas.microsoft.com/office/drawing/2014/main" id="{23828941-2FA5-4E41-8CBD-5D833433FDEC}"/>
                    </a:ext>
                  </a:extLst>
                </p:cNvPr>
                <p:cNvSpPr/>
                <p:nvPr/>
              </p:nvSpPr>
              <p:spPr>
                <a:xfrm>
                  <a:off x="887616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2" name="Vrije vorm: vorm 1381">
                  <a:extLst>
                    <a:ext uri="{FF2B5EF4-FFF2-40B4-BE49-F238E27FC236}">
                      <a16:creationId xmlns:a16="http://schemas.microsoft.com/office/drawing/2014/main" id="{049F6918-3707-2774-1DFA-1108AFD367BD}"/>
                    </a:ext>
                  </a:extLst>
                </p:cNvPr>
                <p:cNvSpPr/>
                <p:nvPr/>
              </p:nvSpPr>
              <p:spPr>
                <a:xfrm>
                  <a:off x="8929556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3" name="Vrije vorm: vorm 1382">
                  <a:extLst>
                    <a:ext uri="{FF2B5EF4-FFF2-40B4-BE49-F238E27FC236}">
                      <a16:creationId xmlns:a16="http://schemas.microsoft.com/office/drawing/2014/main" id="{D8167A3B-3CAE-A80D-CB50-4501DF99AF8A}"/>
                    </a:ext>
                  </a:extLst>
                </p:cNvPr>
                <p:cNvSpPr/>
                <p:nvPr/>
              </p:nvSpPr>
              <p:spPr>
                <a:xfrm>
                  <a:off x="898312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4" name="Vrije vorm: vorm 1383">
                  <a:extLst>
                    <a:ext uri="{FF2B5EF4-FFF2-40B4-BE49-F238E27FC236}">
                      <a16:creationId xmlns:a16="http://schemas.microsoft.com/office/drawing/2014/main" id="{2B8F29E3-A16E-6B06-40D7-42D14B1B6B8F}"/>
                    </a:ext>
                  </a:extLst>
                </p:cNvPr>
                <p:cNvSpPr/>
                <p:nvPr/>
              </p:nvSpPr>
              <p:spPr>
                <a:xfrm>
                  <a:off x="903651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5" name="Vrije vorm: vorm 1384">
                  <a:extLst>
                    <a:ext uri="{FF2B5EF4-FFF2-40B4-BE49-F238E27FC236}">
                      <a16:creationId xmlns:a16="http://schemas.microsoft.com/office/drawing/2014/main" id="{2F4363B0-0057-3F6A-2B68-77CA7E4574B7}"/>
                    </a:ext>
                  </a:extLst>
                </p:cNvPr>
                <p:cNvSpPr/>
                <p:nvPr/>
              </p:nvSpPr>
              <p:spPr>
                <a:xfrm>
                  <a:off x="9089901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6" name="Vrije vorm: vorm 1385">
                  <a:extLst>
                    <a:ext uri="{FF2B5EF4-FFF2-40B4-BE49-F238E27FC236}">
                      <a16:creationId xmlns:a16="http://schemas.microsoft.com/office/drawing/2014/main" id="{826937F5-D268-3A1A-86E5-9988A90CF85D}"/>
                    </a:ext>
                  </a:extLst>
                </p:cNvPr>
                <p:cNvSpPr/>
                <p:nvPr/>
              </p:nvSpPr>
              <p:spPr>
                <a:xfrm>
                  <a:off x="9143290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7" name="Vrije vorm: vorm 1386">
                  <a:extLst>
                    <a:ext uri="{FF2B5EF4-FFF2-40B4-BE49-F238E27FC236}">
                      <a16:creationId xmlns:a16="http://schemas.microsoft.com/office/drawing/2014/main" id="{FDBEF30B-CD79-034F-B2DA-8D945213C08F}"/>
                    </a:ext>
                  </a:extLst>
                </p:cNvPr>
                <p:cNvSpPr/>
                <p:nvPr/>
              </p:nvSpPr>
              <p:spPr>
                <a:xfrm>
                  <a:off x="9196679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8" name="Vrije vorm: vorm 1387">
                  <a:extLst>
                    <a:ext uri="{FF2B5EF4-FFF2-40B4-BE49-F238E27FC236}">
                      <a16:creationId xmlns:a16="http://schemas.microsoft.com/office/drawing/2014/main" id="{F7D10540-65CF-4D36-EB60-56590B733353}"/>
                    </a:ext>
                  </a:extLst>
                </p:cNvPr>
                <p:cNvSpPr/>
                <p:nvPr/>
              </p:nvSpPr>
              <p:spPr>
                <a:xfrm>
                  <a:off x="925006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4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4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89" name="Vrije vorm: vorm 1388">
                  <a:extLst>
                    <a:ext uri="{FF2B5EF4-FFF2-40B4-BE49-F238E27FC236}">
                      <a16:creationId xmlns:a16="http://schemas.microsoft.com/office/drawing/2014/main" id="{452B37CD-A3F6-C773-EAAB-8BFB6E4C988C}"/>
                    </a:ext>
                  </a:extLst>
                </p:cNvPr>
                <p:cNvSpPr/>
                <p:nvPr/>
              </p:nvSpPr>
              <p:spPr>
                <a:xfrm>
                  <a:off x="9303457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0" name="Vrije vorm: vorm 1389">
                  <a:extLst>
                    <a:ext uri="{FF2B5EF4-FFF2-40B4-BE49-F238E27FC236}">
                      <a16:creationId xmlns:a16="http://schemas.microsoft.com/office/drawing/2014/main" id="{D602D3A5-90DA-C6FD-256C-58ACEC40DB66}"/>
                    </a:ext>
                  </a:extLst>
                </p:cNvPr>
                <p:cNvSpPr/>
                <p:nvPr/>
              </p:nvSpPr>
              <p:spPr>
                <a:xfrm>
                  <a:off x="935702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1" name="Vrije vorm: vorm 1390">
                  <a:extLst>
                    <a:ext uri="{FF2B5EF4-FFF2-40B4-BE49-F238E27FC236}">
                      <a16:creationId xmlns:a16="http://schemas.microsoft.com/office/drawing/2014/main" id="{C04AA275-7D76-E0B6-8F96-5FACBE051B5F}"/>
                    </a:ext>
                  </a:extLst>
                </p:cNvPr>
                <p:cNvSpPr/>
                <p:nvPr/>
              </p:nvSpPr>
              <p:spPr>
                <a:xfrm>
                  <a:off x="9410413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2" name="Vrije vorm: vorm 1391">
                  <a:extLst>
                    <a:ext uri="{FF2B5EF4-FFF2-40B4-BE49-F238E27FC236}">
                      <a16:creationId xmlns:a16="http://schemas.microsoft.com/office/drawing/2014/main" id="{E90FF546-4E04-1694-711C-0C1C7170364C}"/>
                    </a:ext>
                  </a:extLst>
                </p:cNvPr>
                <p:cNvSpPr/>
                <p:nvPr/>
              </p:nvSpPr>
              <p:spPr>
                <a:xfrm>
                  <a:off x="9463802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3" name="Vrije vorm: vorm 1392">
                  <a:extLst>
                    <a:ext uri="{FF2B5EF4-FFF2-40B4-BE49-F238E27FC236}">
                      <a16:creationId xmlns:a16="http://schemas.microsoft.com/office/drawing/2014/main" id="{376217BC-B3C1-0C81-0187-F5635BBBB493}"/>
                    </a:ext>
                  </a:extLst>
                </p:cNvPr>
                <p:cNvSpPr/>
                <p:nvPr/>
              </p:nvSpPr>
              <p:spPr>
                <a:xfrm>
                  <a:off x="951719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4" name="Vrije vorm: vorm 1393">
                  <a:extLst>
                    <a:ext uri="{FF2B5EF4-FFF2-40B4-BE49-F238E27FC236}">
                      <a16:creationId xmlns:a16="http://schemas.microsoft.com/office/drawing/2014/main" id="{9FFE0B58-4CAE-0CAD-3FC9-C9925BF0C155}"/>
                    </a:ext>
                  </a:extLst>
                </p:cNvPr>
                <p:cNvSpPr/>
                <p:nvPr/>
              </p:nvSpPr>
              <p:spPr>
                <a:xfrm>
                  <a:off x="957058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5" name="Vrije vorm: vorm 1394">
                  <a:extLst>
                    <a:ext uri="{FF2B5EF4-FFF2-40B4-BE49-F238E27FC236}">
                      <a16:creationId xmlns:a16="http://schemas.microsoft.com/office/drawing/2014/main" id="{BE4C52C4-1B63-4F7F-8EBD-9A6E3351C261}"/>
                    </a:ext>
                  </a:extLst>
                </p:cNvPr>
                <p:cNvSpPr/>
                <p:nvPr/>
              </p:nvSpPr>
              <p:spPr>
                <a:xfrm>
                  <a:off x="9623969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6" name="Vrije vorm: vorm 1395">
                  <a:extLst>
                    <a:ext uri="{FF2B5EF4-FFF2-40B4-BE49-F238E27FC236}">
                      <a16:creationId xmlns:a16="http://schemas.microsoft.com/office/drawing/2014/main" id="{B7C1FBD1-7D75-082D-A9D5-A1996764A7AE}"/>
                    </a:ext>
                  </a:extLst>
                </p:cNvPr>
                <p:cNvSpPr/>
                <p:nvPr/>
              </p:nvSpPr>
              <p:spPr>
                <a:xfrm>
                  <a:off x="9677358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7" name="Vrije vorm: vorm 1396">
                  <a:extLst>
                    <a:ext uri="{FF2B5EF4-FFF2-40B4-BE49-F238E27FC236}">
                      <a16:creationId xmlns:a16="http://schemas.microsoft.com/office/drawing/2014/main" id="{A2801ADB-C78B-9A35-AB1B-258F3C00C66E}"/>
                    </a:ext>
                  </a:extLst>
                </p:cNvPr>
                <p:cNvSpPr/>
                <p:nvPr/>
              </p:nvSpPr>
              <p:spPr>
                <a:xfrm>
                  <a:off x="9730925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8" name="Vrije vorm: vorm 1397">
                  <a:extLst>
                    <a:ext uri="{FF2B5EF4-FFF2-40B4-BE49-F238E27FC236}">
                      <a16:creationId xmlns:a16="http://schemas.microsoft.com/office/drawing/2014/main" id="{09F6069F-3969-BB1C-E914-BEFDF0A0E3E3}"/>
                    </a:ext>
                  </a:extLst>
                </p:cNvPr>
                <p:cNvSpPr/>
                <p:nvPr/>
              </p:nvSpPr>
              <p:spPr>
                <a:xfrm>
                  <a:off x="9784314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99" name="Vrije vorm: vorm 1398">
                  <a:extLst>
                    <a:ext uri="{FF2B5EF4-FFF2-40B4-BE49-F238E27FC236}">
                      <a16:creationId xmlns:a16="http://schemas.microsoft.com/office/drawing/2014/main" id="{17EECD8F-3D6E-3D64-4B04-7BDA50EB4E23}"/>
                    </a:ext>
                  </a:extLst>
                </p:cNvPr>
                <p:cNvSpPr/>
                <p:nvPr/>
              </p:nvSpPr>
              <p:spPr>
                <a:xfrm>
                  <a:off x="9837703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0" name="Vrije vorm: vorm 1399">
                  <a:extLst>
                    <a:ext uri="{FF2B5EF4-FFF2-40B4-BE49-F238E27FC236}">
                      <a16:creationId xmlns:a16="http://schemas.microsoft.com/office/drawing/2014/main" id="{9F72D2A4-CF64-1FCB-7B9F-0898C3588BA2}"/>
                    </a:ext>
                  </a:extLst>
                </p:cNvPr>
                <p:cNvSpPr/>
                <p:nvPr/>
              </p:nvSpPr>
              <p:spPr>
                <a:xfrm>
                  <a:off x="9891092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5" y="7941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1" name="Vrije vorm: vorm 1400">
                  <a:extLst>
                    <a:ext uri="{FF2B5EF4-FFF2-40B4-BE49-F238E27FC236}">
                      <a16:creationId xmlns:a16="http://schemas.microsoft.com/office/drawing/2014/main" id="{C0EA98A6-53AB-7155-761C-4C1CFE8BB355}"/>
                    </a:ext>
                  </a:extLst>
                </p:cNvPr>
                <p:cNvSpPr/>
                <p:nvPr/>
              </p:nvSpPr>
              <p:spPr>
                <a:xfrm>
                  <a:off x="9944481" y="4890436"/>
                  <a:ext cx="35474" cy="35474"/>
                </a:xfrm>
                <a:custGeom>
                  <a:avLst/>
                  <a:gdLst>
                    <a:gd name="connsiteX0" fmla="*/ 35475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5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5" y="17737"/>
                      </a:moveTo>
                      <a:cubicBezTo>
                        <a:pt x="35475" y="27493"/>
                        <a:pt x="27493" y="35474"/>
                        <a:pt x="17737" y="35474"/>
                      </a:cubicBezTo>
                      <a:cubicBezTo>
                        <a:pt x="7982" y="35474"/>
                        <a:pt x="0" y="27493"/>
                        <a:pt x="0" y="17737"/>
                      </a:cubicBezTo>
                      <a:cubicBezTo>
                        <a:pt x="0" y="7982"/>
                        <a:pt x="7982" y="0"/>
                        <a:pt x="17737" y="0"/>
                      </a:cubicBezTo>
                      <a:cubicBezTo>
                        <a:pt x="27493" y="0"/>
                        <a:pt x="35475" y="7982"/>
                        <a:pt x="35475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402" name="Vrije vorm: vorm 1401">
                  <a:extLst>
                    <a:ext uri="{FF2B5EF4-FFF2-40B4-BE49-F238E27FC236}">
                      <a16:creationId xmlns:a16="http://schemas.microsoft.com/office/drawing/2014/main" id="{EAF53530-7978-DEA4-6FF8-13D254E9C525}"/>
                    </a:ext>
                  </a:extLst>
                </p:cNvPr>
                <p:cNvSpPr/>
                <p:nvPr/>
              </p:nvSpPr>
              <p:spPr>
                <a:xfrm>
                  <a:off x="9997870" y="4890436"/>
                  <a:ext cx="35474" cy="35474"/>
                </a:xfrm>
                <a:custGeom>
                  <a:avLst/>
                  <a:gdLst>
                    <a:gd name="connsiteX0" fmla="*/ 35474 w 35474"/>
                    <a:gd name="connsiteY0" fmla="*/ 17737 h 35474"/>
                    <a:gd name="connsiteX1" fmla="*/ 17737 w 35474"/>
                    <a:gd name="connsiteY1" fmla="*/ 35474 h 35474"/>
                    <a:gd name="connsiteX2" fmla="*/ 0 w 35474"/>
                    <a:gd name="connsiteY2" fmla="*/ 17737 h 35474"/>
                    <a:gd name="connsiteX3" fmla="*/ 17737 w 35474"/>
                    <a:gd name="connsiteY3" fmla="*/ 0 h 35474"/>
                    <a:gd name="connsiteX4" fmla="*/ 35474 w 35474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74" h="35474">
                      <a:moveTo>
                        <a:pt x="35474" y="17737"/>
                      </a:moveTo>
                      <a:cubicBezTo>
                        <a:pt x="35474" y="27533"/>
                        <a:pt x="27533" y="35474"/>
                        <a:pt x="17737" y="35474"/>
                      </a:cubicBezTo>
                      <a:cubicBezTo>
                        <a:pt x="7941" y="35474"/>
                        <a:pt x="0" y="27533"/>
                        <a:pt x="0" y="17737"/>
                      </a:cubicBezTo>
                      <a:cubicBezTo>
                        <a:pt x="0" y="7941"/>
                        <a:pt x="7941" y="0"/>
                        <a:pt x="17737" y="0"/>
                      </a:cubicBezTo>
                      <a:cubicBezTo>
                        <a:pt x="27533" y="0"/>
                        <a:pt x="35474" y="7941"/>
                        <a:pt x="35474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318" name="Graphic 5">
                <a:extLst>
                  <a:ext uri="{FF2B5EF4-FFF2-40B4-BE49-F238E27FC236}">
                    <a16:creationId xmlns:a16="http://schemas.microsoft.com/office/drawing/2014/main" id="{3273ECFC-DE00-439A-FF38-743AEF5F2A22}"/>
                  </a:ext>
                </a:extLst>
              </p:cNvPr>
              <p:cNvGrpSpPr/>
              <p:nvPr/>
            </p:nvGrpSpPr>
            <p:grpSpPr>
              <a:xfrm>
                <a:off x="8740122" y="5323935"/>
                <a:ext cx="1293577" cy="35474"/>
                <a:chOff x="8740122" y="5323935"/>
                <a:chExt cx="1293577" cy="35474"/>
              </a:xfrm>
              <a:solidFill>
                <a:srgbClr val="A3A3B5"/>
              </a:solidFill>
            </p:grpSpPr>
            <p:sp>
              <p:nvSpPr>
                <p:cNvPr id="1319" name="Vrije vorm: vorm 1318">
                  <a:extLst>
                    <a:ext uri="{FF2B5EF4-FFF2-40B4-BE49-F238E27FC236}">
                      <a16:creationId xmlns:a16="http://schemas.microsoft.com/office/drawing/2014/main" id="{0EA37C93-818D-E49E-039A-F982C9EF4A1F}"/>
                    </a:ext>
                  </a:extLst>
                </p:cNvPr>
                <p:cNvSpPr/>
                <p:nvPr/>
              </p:nvSpPr>
              <p:spPr>
                <a:xfrm>
                  <a:off x="874012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0" name="Vrije vorm: vorm 1319">
                  <a:extLst>
                    <a:ext uri="{FF2B5EF4-FFF2-40B4-BE49-F238E27FC236}">
                      <a16:creationId xmlns:a16="http://schemas.microsoft.com/office/drawing/2014/main" id="{95501C82-9DA6-9C17-B7CB-F7FB8CFB9B1F}"/>
                    </a:ext>
                  </a:extLst>
                </p:cNvPr>
                <p:cNvSpPr/>
                <p:nvPr/>
              </p:nvSpPr>
              <p:spPr>
                <a:xfrm>
                  <a:off x="879244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1" name="Vrije vorm: vorm 1320">
                  <a:extLst>
                    <a:ext uri="{FF2B5EF4-FFF2-40B4-BE49-F238E27FC236}">
                      <a16:creationId xmlns:a16="http://schemas.microsoft.com/office/drawing/2014/main" id="{B6E8F363-7DC0-0B0F-620C-767EB28C0992}"/>
                    </a:ext>
                  </a:extLst>
                </p:cNvPr>
                <p:cNvSpPr/>
                <p:nvPr/>
              </p:nvSpPr>
              <p:spPr>
                <a:xfrm>
                  <a:off x="8844772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2" name="Vrije vorm: vorm 1321">
                  <a:extLst>
                    <a:ext uri="{FF2B5EF4-FFF2-40B4-BE49-F238E27FC236}">
                      <a16:creationId xmlns:a16="http://schemas.microsoft.com/office/drawing/2014/main" id="{C0B5997E-9D86-C2B1-643D-FEBCB241DF45}"/>
                    </a:ext>
                  </a:extLst>
                </p:cNvPr>
                <p:cNvSpPr/>
                <p:nvPr/>
              </p:nvSpPr>
              <p:spPr>
                <a:xfrm>
                  <a:off x="889727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3" name="Vrije vorm: vorm 1322">
                  <a:extLst>
                    <a:ext uri="{FF2B5EF4-FFF2-40B4-BE49-F238E27FC236}">
                      <a16:creationId xmlns:a16="http://schemas.microsoft.com/office/drawing/2014/main" id="{EDFE8BC3-035D-2CCB-16EE-9A076550D848}"/>
                    </a:ext>
                  </a:extLst>
                </p:cNvPr>
                <p:cNvSpPr/>
                <p:nvPr/>
              </p:nvSpPr>
              <p:spPr>
                <a:xfrm>
                  <a:off x="894977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4" name="Vrije vorm: vorm 1323">
                  <a:extLst>
                    <a:ext uri="{FF2B5EF4-FFF2-40B4-BE49-F238E27FC236}">
                      <a16:creationId xmlns:a16="http://schemas.microsoft.com/office/drawing/2014/main" id="{A9CD2922-C2A5-AEA9-5B73-BA932855C3E0}"/>
                    </a:ext>
                  </a:extLst>
                </p:cNvPr>
                <p:cNvSpPr/>
                <p:nvPr/>
              </p:nvSpPr>
              <p:spPr>
                <a:xfrm>
                  <a:off x="900227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5" name="Vrije vorm: vorm 1324">
                  <a:extLst>
                    <a:ext uri="{FF2B5EF4-FFF2-40B4-BE49-F238E27FC236}">
                      <a16:creationId xmlns:a16="http://schemas.microsoft.com/office/drawing/2014/main" id="{AA53F5F6-C2BE-A905-AC13-FE91B53B31A7}"/>
                    </a:ext>
                  </a:extLst>
                </p:cNvPr>
                <p:cNvSpPr/>
                <p:nvPr/>
              </p:nvSpPr>
              <p:spPr>
                <a:xfrm>
                  <a:off x="905460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6" name="Vrije vorm: vorm 1325">
                  <a:extLst>
                    <a:ext uri="{FF2B5EF4-FFF2-40B4-BE49-F238E27FC236}">
                      <a16:creationId xmlns:a16="http://schemas.microsoft.com/office/drawing/2014/main" id="{677C7C53-E68F-9EED-5989-6E5B99758003}"/>
                    </a:ext>
                  </a:extLst>
                </p:cNvPr>
                <p:cNvSpPr/>
                <p:nvPr/>
              </p:nvSpPr>
              <p:spPr>
                <a:xfrm>
                  <a:off x="910710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7" name="Vrije vorm: vorm 1326">
                  <a:extLst>
                    <a:ext uri="{FF2B5EF4-FFF2-40B4-BE49-F238E27FC236}">
                      <a16:creationId xmlns:a16="http://schemas.microsoft.com/office/drawing/2014/main" id="{103ED8BB-48FD-27B5-AC29-AF95342C016B}"/>
                    </a:ext>
                  </a:extLst>
                </p:cNvPr>
                <p:cNvSpPr/>
                <p:nvPr/>
              </p:nvSpPr>
              <p:spPr>
                <a:xfrm>
                  <a:off x="915960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8" name="Vrije vorm: vorm 1327">
                  <a:extLst>
                    <a:ext uri="{FF2B5EF4-FFF2-40B4-BE49-F238E27FC236}">
                      <a16:creationId xmlns:a16="http://schemas.microsoft.com/office/drawing/2014/main" id="{B194403F-2EBA-721E-58CE-B3A16218DD3B}"/>
                    </a:ext>
                  </a:extLst>
                </p:cNvPr>
                <p:cNvSpPr/>
                <p:nvPr/>
              </p:nvSpPr>
              <p:spPr>
                <a:xfrm>
                  <a:off x="921193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29" name="Vrije vorm: vorm 1328">
                  <a:extLst>
                    <a:ext uri="{FF2B5EF4-FFF2-40B4-BE49-F238E27FC236}">
                      <a16:creationId xmlns:a16="http://schemas.microsoft.com/office/drawing/2014/main" id="{BF408AF0-124E-0DE9-9544-6568412F54EC}"/>
                    </a:ext>
                  </a:extLst>
                </p:cNvPr>
                <p:cNvSpPr/>
                <p:nvPr/>
              </p:nvSpPr>
              <p:spPr>
                <a:xfrm>
                  <a:off x="926443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0" name="Vrije vorm: vorm 1329">
                  <a:extLst>
                    <a:ext uri="{FF2B5EF4-FFF2-40B4-BE49-F238E27FC236}">
                      <a16:creationId xmlns:a16="http://schemas.microsoft.com/office/drawing/2014/main" id="{13BBCFF4-6D08-F477-57CA-A17B2599722E}"/>
                    </a:ext>
                  </a:extLst>
                </p:cNvPr>
                <p:cNvSpPr/>
                <p:nvPr/>
              </p:nvSpPr>
              <p:spPr>
                <a:xfrm>
                  <a:off x="931693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1" name="Vrije vorm: vorm 1330">
                  <a:extLst>
                    <a:ext uri="{FF2B5EF4-FFF2-40B4-BE49-F238E27FC236}">
                      <a16:creationId xmlns:a16="http://schemas.microsoft.com/office/drawing/2014/main" id="{41528D3B-277D-38A5-2F4A-6443057E2672}"/>
                    </a:ext>
                  </a:extLst>
                </p:cNvPr>
                <p:cNvSpPr/>
                <p:nvPr/>
              </p:nvSpPr>
              <p:spPr>
                <a:xfrm>
                  <a:off x="936944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2" name="Vrije vorm: vorm 1331">
                  <a:extLst>
                    <a:ext uri="{FF2B5EF4-FFF2-40B4-BE49-F238E27FC236}">
                      <a16:creationId xmlns:a16="http://schemas.microsoft.com/office/drawing/2014/main" id="{33A3E79E-3D73-09EA-6D6F-EA4E4BC1DD9D}"/>
                    </a:ext>
                  </a:extLst>
                </p:cNvPr>
                <p:cNvSpPr/>
                <p:nvPr/>
              </p:nvSpPr>
              <p:spPr>
                <a:xfrm>
                  <a:off x="942176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3" name="Vrije vorm: vorm 1332">
                  <a:extLst>
                    <a:ext uri="{FF2B5EF4-FFF2-40B4-BE49-F238E27FC236}">
                      <a16:creationId xmlns:a16="http://schemas.microsoft.com/office/drawing/2014/main" id="{9BC01672-7D94-9674-72C0-969DD45BF739}"/>
                    </a:ext>
                  </a:extLst>
                </p:cNvPr>
                <p:cNvSpPr/>
                <p:nvPr/>
              </p:nvSpPr>
              <p:spPr>
                <a:xfrm>
                  <a:off x="9474267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4" name="Vrije vorm: vorm 1333">
                  <a:extLst>
                    <a:ext uri="{FF2B5EF4-FFF2-40B4-BE49-F238E27FC236}">
                      <a16:creationId xmlns:a16="http://schemas.microsoft.com/office/drawing/2014/main" id="{6B257FD4-3A95-ECEF-9DE1-FB7DD4352972}"/>
                    </a:ext>
                  </a:extLst>
                </p:cNvPr>
                <p:cNvSpPr/>
                <p:nvPr/>
              </p:nvSpPr>
              <p:spPr>
                <a:xfrm>
                  <a:off x="9526769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1" y="35474"/>
                        <a:pt x="0" y="27533"/>
                        <a:pt x="0" y="17737"/>
                      </a:cubicBezTo>
                      <a:cubicBezTo>
                        <a:pt x="0" y="7941"/>
                        <a:pt x="7861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5" name="Vrije vorm: vorm 1334">
                  <a:extLst>
                    <a:ext uri="{FF2B5EF4-FFF2-40B4-BE49-F238E27FC236}">
                      <a16:creationId xmlns:a16="http://schemas.microsoft.com/office/drawing/2014/main" id="{4F1778DA-CCB1-F7A0-D224-83441DBC31C8}"/>
                    </a:ext>
                  </a:extLst>
                </p:cNvPr>
                <p:cNvSpPr/>
                <p:nvPr/>
              </p:nvSpPr>
              <p:spPr>
                <a:xfrm>
                  <a:off x="9579094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6" name="Vrije vorm: vorm 1335">
                  <a:extLst>
                    <a:ext uri="{FF2B5EF4-FFF2-40B4-BE49-F238E27FC236}">
                      <a16:creationId xmlns:a16="http://schemas.microsoft.com/office/drawing/2014/main" id="{98753A9A-0C4A-8847-1B21-96430CA04943}"/>
                    </a:ext>
                  </a:extLst>
                </p:cNvPr>
                <p:cNvSpPr/>
                <p:nvPr/>
              </p:nvSpPr>
              <p:spPr>
                <a:xfrm>
                  <a:off x="9631596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7" name="Vrije vorm: vorm 1336">
                  <a:extLst>
                    <a:ext uri="{FF2B5EF4-FFF2-40B4-BE49-F238E27FC236}">
                      <a16:creationId xmlns:a16="http://schemas.microsoft.com/office/drawing/2014/main" id="{3BE5DD3D-0053-77A9-BAB5-A7E00749D134}"/>
                    </a:ext>
                  </a:extLst>
                </p:cNvPr>
                <p:cNvSpPr/>
                <p:nvPr/>
              </p:nvSpPr>
              <p:spPr>
                <a:xfrm>
                  <a:off x="9684098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8" name="Vrije vorm: vorm 1337">
                  <a:extLst>
                    <a:ext uri="{FF2B5EF4-FFF2-40B4-BE49-F238E27FC236}">
                      <a16:creationId xmlns:a16="http://schemas.microsoft.com/office/drawing/2014/main" id="{23314780-8974-DE7D-3AF0-77D3603EEB6D}"/>
                    </a:ext>
                  </a:extLst>
                </p:cNvPr>
                <p:cNvSpPr/>
                <p:nvPr/>
              </p:nvSpPr>
              <p:spPr>
                <a:xfrm>
                  <a:off x="973642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39" name="Vrije vorm: vorm 1338">
                  <a:extLst>
                    <a:ext uri="{FF2B5EF4-FFF2-40B4-BE49-F238E27FC236}">
                      <a16:creationId xmlns:a16="http://schemas.microsoft.com/office/drawing/2014/main" id="{3339DFB8-CC7B-72DC-3035-5B70D0ED4C35}"/>
                    </a:ext>
                  </a:extLst>
                </p:cNvPr>
                <p:cNvSpPr/>
                <p:nvPr/>
              </p:nvSpPr>
              <p:spPr>
                <a:xfrm>
                  <a:off x="978892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0" name="Vrije vorm: vorm 1339">
                  <a:extLst>
                    <a:ext uri="{FF2B5EF4-FFF2-40B4-BE49-F238E27FC236}">
                      <a16:creationId xmlns:a16="http://schemas.microsoft.com/office/drawing/2014/main" id="{77F2953A-D0AC-A7E8-FC47-7C9E8FCE182F}"/>
                    </a:ext>
                  </a:extLst>
                </p:cNvPr>
                <p:cNvSpPr/>
                <p:nvPr/>
              </p:nvSpPr>
              <p:spPr>
                <a:xfrm>
                  <a:off x="984125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6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6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1" name="Vrije vorm: vorm 1340">
                  <a:extLst>
                    <a:ext uri="{FF2B5EF4-FFF2-40B4-BE49-F238E27FC236}">
                      <a16:creationId xmlns:a16="http://schemas.microsoft.com/office/drawing/2014/main" id="{49FB8A0C-8B0C-DC87-2DEE-24E1A823681E}"/>
                    </a:ext>
                  </a:extLst>
                </p:cNvPr>
                <p:cNvSpPr/>
                <p:nvPr/>
              </p:nvSpPr>
              <p:spPr>
                <a:xfrm>
                  <a:off x="9893753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2" name="Vrije vorm: vorm 1341">
                  <a:extLst>
                    <a:ext uri="{FF2B5EF4-FFF2-40B4-BE49-F238E27FC236}">
                      <a16:creationId xmlns:a16="http://schemas.microsoft.com/office/drawing/2014/main" id="{F3EF6FFB-87BD-DFDE-9277-7A695677E87C}"/>
                    </a:ext>
                  </a:extLst>
                </p:cNvPr>
                <p:cNvSpPr/>
                <p:nvPr/>
              </p:nvSpPr>
              <p:spPr>
                <a:xfrm>
                  <a:off x="9946255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533"/>
                        <a:pt x="27258" y="35474"/>
                        <a:pt x="17560" y="35474"/>
                      </a:cubicBezTo>
                      <a:cubicBezTo>
                        <a:pt x="7862" y="35474"/>
                        <a:pt x="0" y="27533"/>
                        <a:pt x="0" y="17737"/>
                      </a:cubicBezTo>
                      <a:cubicBezTo>
                        <a:pt x="0" y="7941"/>
                        <a:pt x="7862" y="0"/>
                        <a:pt x="17560" y="0"/>
                      </a:cubicBezTo>
                      <a:cubicBezTo>
                        <a:pt x="27258" y="0"/>
                        <a:pt x="35120" y="7941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343" name="Vrije vorm: vorm 1342">
                  <a:extLst>
                    <a:ext uri="{FF2B5EF4-FFF2-40B4-BE49-F238E27FC236}">
                      <a16:creationId xmlns:a16="http://schemas.microsoft.com/office/drawing/2014/main" id="{2FF82E74-B33A-20E9-7295-1CAED49707DE}"/>
                    </a:ext>
                  </a:extLst>
                </p:cNvPr>
                <p:cNvSpPr/>
                <p:nvPr/>
              </p:nvSpPr>
              <p:spPr>
                <a:xfrm>
                  <a:off x="9998580" y="5323935"/>
                  <a:ext cx="35119" cy="35474"/>
                </a:xfrm>
                <a:custGeom>
                  <a:avLst/>
                  <a:gdLst>
                    <a:gd name="connsiteX0" fmla="*/ 35120 w 35119"/>
                    <a:gd name="connsiteY0" fmla="*/ 17737 h 35474"/>
                    <a:gd name="connsiteX1" fmla="*/ 17560 w 35119"/>
                    <a:gd name="connsiteY1" fmla="*/ 35474 h 35474"/>
                    <a:gd name="connsiteX2" fmla="*/ 0 w 35119"/>
                    <a:gd name="connsiteY2" fmla="*/ 17737 h 35474"/>
                    <a:gd name="connsiteX3" fmla="*/ 17560 w 35119"/>
                    <a:gd name="connsiteY3" fmla="*/ 0 h 35474"/>
                    <a:gd name="connsiteX4" fmla="*/ 35120 w 35119"/>
                    <a:gd name="connsiteY4" fmla="*/ 17737 h 354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119" h="35474">
                      <a:moveTo>
                        <a:pt x="35120" y="17737"/>
                      </a:moveTo>
                      <a:cubicBezTo>
                        <a:pt x="35120" y="27493"/>
                        <a:pt x="27315" y="35474"/>
                        <a:pt x="17560" y="35474"/>
                      </a:cubicBezTo>
                      <a:cubicBezTo>
                        <a:pt x="7804" y="35474"/>
                        <a:pt x="0" y="27493"/>
                        <a:pt x="0" y="17737"/>
                      </a:cubicBezTo>
                      <a:cubicBezTo>
                        <a:pt x="0" y="7982"/>
                        <a:pt x="7804" y="0"/>
                        <a:pt x="17560" y="0"/>
                      </a:cubicBezTo>
                      <a:cubicBezTo>
                        <a:pt x="27315" y="0"/>
                        <a:pt x="35120" y="7982"/>
                        <a:pt x="35120" y="17737"/>
                      </a:cubicBezTo>
                      <a:close/>
                    </a:path>
                  </a:pathLst>
                </a:custGeom>
                <a:solidFill>
                  <a:srgbClr val="A3A3B5"/>
                </a:solidFill>
                <a:ln w="1770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grpSp>
          <p:nvGrpSpPr>
            <p:cNvPr id="1306" name="Graphic 5">
              <a:extLst>
                <a:ext uri="{FF2B5EF4-FFF2-40B4-BE49-F238E27FC236}">
                  <a16:creationId xmlns:a16="http://schemas.microsoft.com/office/drawing/2014/main" id="{6F9EB7BE-5CDB-A18F-6D2D-E31BD1FC5431}"/>
                </a:ext>
              </a:extLst>
            </p:cNvPr>
            <p:cNvGrpSpPr/>
            <p:nvPr/>
          </p:nvGrpSpPr>
          <p:grpSpPr>
            <a:xfrm>
              <a:off x="6762773" y="1544777"/>
              <a:ext cx="2698013" cy="1023193"/>
              <a:chOff x="6762773" y="1544777"/>
              <a:chExt cx="2698013" cy="1023193"/>
            </a:xfrm>
            <a:noFill/>
          </p:grpSpPr>
          <p:sp>
            <p:nvSpPr>
              <p:cNvPr id="1307" name="Vrije vorm: vorm 1306">
                <a:extLst>
                  <a:ext uri="{FF2B5EF4-FFF2-40B4-BE49-F238E27FC236}">
                    <a16:creationId xmlns:a16="http://schemas.microsoft.com/office/drawing/2014/main" id="{F95BED7E-6534-4891-21B1-B7FDB355F3F1}"/>
                  </a:ext>
                </a:extLst>
              </p:cNvPr>
              <p:cNvSpPr/>
              <p:nvPr/>
            </p:nvSpPr>
            <p:spPr>
              <a:xfrm>
                <a:off x="6772174" y="1544777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08" name="Vrije vorm: vorm 1307">
                <a:extLst>
                  <a:ext uri="{FF2B5EF4-FFF2-40B4-BE49-F238E27FC236}">
                    <a16:creationId xmlns:a16="http://schemas.microsoft.com/office/drawing/2014/main" id="{A6D120E8-9F11-E402-B581-3B80D9F0BDFB}"/>
                  </a:ext>
                </a:extLst>
              </p:cNvPr>
              <p:cNvSpPr/>
              <p:nvPr/>
            </p:nvSpPr>
            <p:spPr>
              <a:xfrm>
                <a:off x="6770578" y="1695898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09" name="Vrije vorm: vorm 1308">
                <a:extLst>
                  <a:ext uri="{FF2B5EF4-FFF2-40B4-BE49-F238E27FC236}">
                    <a16:creationId xmlns:a16="http://schemas.microsoft.com/office/drawing/2014/main" id="{A6939C6F-92F4-16D7-5E15-D45A30089B53}"/>
                  </a:ext>
                </a:extLst>
              </p:cNvPr>
              <p:cNvSpPr/>
              <p:nvPr/>
            </p:nvSpPr>
            <p:spPr>
              <a:xfrm>
                <a:off x="6768981" y="1847020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6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5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6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1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5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10" name="Vrije vorm: vorm 1309">
                <a:extLst>
                  <a:ext uri="{FF2B5EF4-FFF2-40B4-BE49-F238E27FC236}">
                    <a16:creationId xmlns:a16="http://schemas.microsoft.com/office/drawing/2014/main" id="{7A609559-9A7F-21F6-5CEE-CC151812E482}"/>
                  </a:ext>
                </a:extLst>
              </p:cNvPr>
              <p:cNvSpPr/>
              <p:nvPr/>
            </p:nvSpPr>
            <p:spPr>
              <a:xfrm>
                <a:off x="6767385" y="1998141"/>
                <a:ext cx="2688612" cy="116288"/>
              </a:xfrm>
              <a:custGeom>
                <a:avLst/>
                <a:gdLst>
                  <a:gd name="connsiteX0" fmla="*/ 2688613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4 h 116288"/>
                  <a:gd name="connsiteX14" fmla="*/ 737692 w 2688612"/>
                  <a:gd name="connsiteY14" fmla="*/ 90874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226 h 116288"/>
                  <a:gd name="connsiteX19" fmla="*/ 0 w 2688612"/>
                  <a:gd name="connsiteY19" fmla="*/ 59834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3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6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11" name="Vrije vorm: vorm 1310">
                <a:extLst>
                  <a:ext uri="{FF2B5EF4-FFF2-40B4-BE49-F238E27FC236}">
                    <a16:creationId xmlns:a16="http://schemas.microsoft.com/office/drawing/2014/main" id="{7342DB3D-35CB-9754-F3FB-8B51FCADC560}"/>
                  </a:ext>
                </a:extLst>
              </p:cNvPr>
              <p:cNvSpPr/>
              <p:nvPr/>
            </p:nvSpPr>
            <p:spPr>
              <a:xfrm>
                <a:off x="6765789" y="2149440"/>
                <a:ext cx="2688612" cy="116288"/>
              </a:xfrm>
              <a:custGeom>
                <a:avLst/>
                <a:gdLst>
                  <a:gd name="connsiteX0" fmla="*/ 2688612 w 2688612"/>
                  <a:gd name="connsiteY0" fmla="*/ 82183 h 116288"/>
                  <a:gd name="connsiteX1" fmla="*/ 2500243 w 2688612"/>
                  <a:gd name="connsiteY1" fmla="*/ 116239 h 116288"/>
                  <a:gd name="connsiteX2" fmla="*/ 2498647 w 2688612"/>
                  <a:gd name="connsiteY2" fmla="*/ 116239 h 116288"/>
                  <a:gd name="connsiteX3" fmla="*/ 2309390 w 2688612"/>
                  <a:gd name="connsiteY3" fmla="*/ 76685 h 116288"/>
                  <a:gd name="connsiteX4" fmla="*/ 2059295 w 2688612"/>
                  <a:gd name="connsiteY4" fmla="*/ 25424 h 116288"/>
                  <a:gd name="connsiteX5" fmla="*/ 2057344 w 2688612"/>
                  <a:gd name="connsiteY5" fmla="*/ 25424 h 116288"/>
                  <a:gd name="connsiteX6" fmla="*/ 1808135 w 2688612"/>
                  <a:gd name="connsiteY6" fmla="*/ 69590 h 116288"/>
                  <a:gd name="connsiteX7" fmla="*/ 1619766 w 2688612"/>
                  <a:gd name="connsiteY7" fmla="*/ 103645 h 116288"/>
                  <a:gd name="connsiteX8" fmla="*/ 1618169 w 2688612"/>
                  <a:gd name="connsiteY8" fmla="*/ 103645 h 116288"/>
                  <a:gd name="connsiteX9" fmla="*/ 1428913 w 2688612"/>
                  <a:gd name="connsiteY9" fmla="*/ 64091 h 116288"/>
                  <a:gd name="connsiteX10" fmla="*/ 1178818 w 2688612"/>
                  <a:gd name="connsiteY10" fmla="*/ 12831 h 116288"/>
                  <a:gd name="connsiteX11" fmla="*/ 1176867 w 2688612"/>
                  <a:gd name="connsiteY11" fmla="*/ 12831 h 116288"/>
                  <a:gd name="connsiteX12" fmla="*/ 927658 w 2688612"/>
                  <a:gd name="connsiteY12" fmla="*/ 56819 h 116288"/>
                  <a:gd name="connsiteX13" fmla="*/ 739289 w 2688612"/>
                  <a:gd name="connsiteY13" fmla="*/ 90875 h 116288"/>
                  <a:gd name="connsiteX14" fmla="*/ 737692 w 2688612"/>
                  <a:gd name="connsiteY14" fmla="*/ 90875 h 116288"/>
                  <a:gd name="connsiteX15" fmla="*/ 548436 w 2688612"/>
                  <a:gd name="connsiteY15" fmla="*/ 51320 h 116288"/>
                  <a:gd name="connsiteX16" fmla="*/ 298341 w 2688612"/>
                  <a:gd name="connsiteY16" fmla="*/ 60 h 116288"/>
                  <a:gd name="connsiteX17" fmla="*/ 296389 w 2688612"/>
                  <a:gd name="connsiteY17" fmla="*/ 60 h 116288"/>
                  <a:gd name="connsiteX18" fmla="*/ 47181 w 2688612"/>
                  <a:gd name="connsiteY18" fmla="*/ 44048 h 116288"/>
                  <a:gd name="connsiteX19" fmla="*/ 0 w 2688612"/>
                  <a:gd name="connsiteY19" fmla="*/ 59657 h 116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8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5"/>
                    </a:cubicBezTo>
                    <a:cubicBezTo>
                      <a:pt x="738756" y="90875"/>
                      <a:pt x="738224" y="90875"/>
                      <a:pt x="737692" y="90875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048"/>
                    </a:cubicBezTo>
                    <a:cubicBezTo>
                      <a:pt x="31218" y="49547"/>
                      <a:pt x="15964" y="54868"/>
                      <a:pt x="0" y="59657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12" name="Vrije vorm: vorm 1311">
                <a:extLst>
                  <a:ext uri="{FF2B5EF4-FFF2-40B4-BE49-F238E27FC236}">
                    <a16:creationId xmlns:a16="http://schemas.microsoft.com/office/drawing/2014/main" id="{C1980C41-497D-843D-8514-86D148C19B9D}"/>
                  </a:ext>
                </a:extLst>
              </p:cNvPr>
              <p:cNvSpPr/>
              <p:nvPr/>
            </p:nvSpPr>
            <p:spPr>
              <a:xfrm>
                <a:off x="6764370" y="2300561"/>
                <a:ext cx="2688612" cy="116287"/>
              </a:xfrm>
              <a:custGeom>
                <a:avLst/>
                <a:gdLst>
                  <a:gd name="connsiteX0" fmla="*/ 2688612 w 2688612"/>
                  <a:gd name="connsiteY0" fmla="*/ 82183 h 116287"/>
                  <a:gd name="connsiteX1" fmla="*/ 2500243 w 2688612"/>
                  <a:gd name="connsiteY1" fmla="*/ 116239 h 116287"/>
                  <a:gd name="connsiteX2" fmla="*/ 2498647 w 2688612"/>
                  <a:gd name="connsiteY2" fmla="*/ 116239 h 116287"/>
                  <a:gd name="connsiteX3" fmla="*/ 2309390 w 2688612"/>
                  <a:gd name="connsiteY3" fmla="*/ 76685 h 116287"/>
                  <a:gd name="connsiteX4" fmla="*/ 2059295 w 2688612"/>
                  <a:gd name="connsiteY4" fmla="*/ 25424 h 116287"/>
                  <a:gd name="connsiteX5" fmla="*/ 2057344 w 2688612"/>
                  <a:gd name="connsiteY5" fmla="*/ 25424 h 116287"/>
                  <a:gd name="connsiteX6" fmla="*/ 1808135 w 2688612"/>
                  <a:gd name="connsiteY6" fmla="*/ 69590 h 116287"/>
                  <a:gd name="connsiteX7" fmla="*/ 1619766 w 2688612"/>
                  <a:gd name="connsiteY7" fmla="*/ 103645 h 116287"/>
                  <a:gd name="connsiteX8" fmla="*/ 1618169 w 2688612"/>
                  <a:gd name="connsiteY8" fmla="*/ 103645 h 116287"/>
                  <a:gd name="connsiteX9" fmla="*/ 1428913 w 2688612"/>
                  <a:gd name="connsiteY9" fmla="*/ 64091 h 116287"/>
                  <a:gd name="connsiteX10" fmla="*/ 1178818 w 2688612"/>
                  <a:gd name="connsiteY10" fmla="*/ 12831 h 116287"/>
                  <a:gd name="connsiteX11" fmla="*/ 1176867 w 2688612"/>
                  <a:gd name="connsiteY11" fmla="*/ 12831 h 116287"/>
                  <a:gd name="connsiteX12" fmla="*/ 927658 w 2688612"/>
                  <a:gd name="connsiteY12" fmla="*/ 56819 h 116287"/>
                  <a:gd name="connsiteX13" fmla="*/ 739289 w 2688612"/>
                  <a:gd name="connsiteY13" fmla="*/ 90874 h 116287"/>
                  <a:gd name="connsiteX14" fmla="*/ 737692 w 2688612"/>
                  <a:gd name="connsiteY14" fmla="*/ 90874 h 116287"/>
                  <a:gd name="connsiteX15" fmla="*/ 548436 w 2688612"/>
                  <a:gd name="connsiteY15" fmla="*/ 51320 h 116287"/>
                  <a:gd name="connsiteX16" fmla="*/ 298341 w 2688612"/>
                  <a:gd name="connsiteY16" fmla="*/ 60 h 116287"/>
                  <a:gd name="connsiteX17" fmla="*/ 296389 w 2688612"/>
                  <a:gd name="connsiteY17" fmla="*/ 60 h 116287"/>
                  <a:gd name="connsiteX18" fmla="*/ 47181 w 2688612"/>
                  <a:gd name="connsiteY18" fmla="*/ 44226 h 116287"/>
                  <a:gd name="connsiteX19" fmla="*/ 0 w 2688612"/>
                  <a:gd name="connsiteY19" fmla="*/ 59834 h 116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287">
                    <a:moveTo>
                      <a:pt x="2688612" y="82183"/>
                    </a:moveTo>
                    <a:cubicBezTo>
                      <a:pt x="2634691" y="100985"/>
                      <a:pt x="2588042" y="117303"/>
                      <a:pt x="2500243" y="116239"/>
                    </a:cubicBezTo>
                    <a:cubicBezTo>
                      <a:pt x="2499711" y="116239"/>
                      <a:pt x="2499179" y="116239"/>
                      <a:pt x="2498647" y="116239"/>
                    </a:cubicBezTo>
                    <a:cubicBezTo>
                      <a:pt x="2409783" y="114997"/>
                      <a:pt x="2363311" y="97260"/>
                      <a:pt x="2309390" y="76685"/>
                    </a:cubicBezTo>
                    <a:cubicBezTo>
                      <a:pt x="2248374" y="53449"/>
                      <a:pt x="2179376" y="27020"/>
                      <a:pt x="2059295" y="25424"/>
                    </a:cubicBezTo>
                    <a:cubicBezTo>
                      <a:pt x="2058585" y="25424"/>
                      <a:pt x="2058053" y="25424"/>
                      <a:pt x="2057344" y="25424"/>
                    </a:cubicBezTo>
                    <a:cubicBezTo>
                      <a:pt x="1938504" y="24005"/>
                      <a:pt x="1869329" y="48128"/>
                      <a:pt x="1808135" y="69590"/>
                    </a:cubicBezTo>
                    <a:cubicBezTo>
                      <a:pt x="1754214" y="88391"/>
                      <a:pt x="1707565" y="104710"/>
                      <a:pt x="1619766" y="103645"/>
                    </a:cubicBezTo>
                    <a:cubicBezTo>
                      <a:pt x="1619234" y="103645"/>
                      <a:pt x="1618702" y="103645"/>
                      <a:pt x="1618169" y="103645"/>
                    </a:cubicBezTo>
                    <a:cubicBezTo>
                      <a:pt x="1529306" y="102404"/>
                      <a:pt x="1482834" y="84666"/>
                      <a:pt x="1428913" y="64091"/>
                    </a:cubicBezTo>
                    <a:cubicBezTo>
                      <a:pt x="1367897" y="40855"/>
                      <a:pt x="1298899" y="14427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313" name="Vrije vorm: vorm 1312">
                <a:extLst>
                  <a:ext uri="{FF2B5EF4-FFF2-40B4-BE49-F238E27FC236}">
                    <a16:creationId xmlns:a16="http://schemas.microsoft.com/office/drawing/2014/main" id="{F07B3FC8-1D79-1261-320B-AF17B744AEBD}"/>
                  </a:ext>
                </a:extLst>
              </p:cNvPr>
              <p:cNvSpPr/>
              <p:nvPr/>
            </p:nvSpPr>
            <p:spPr>
              <a:xfrm>
                <a:off x="6762773" y="2451505"/>
                <a:ext cx="2688612" cy="116465"/>
              </a:xfrm>
              <a:custGeom>
                <a:avLst/>
                <a:gdLst>
                  <a:gd name="connsiteX0" fmla="*/ 2688612 w 2688612"/>
                  <a:gd name="connsiteY0" fmla="*/ 82360 h 116465"/>
                  <a:gd name="connsiteX1" fmla="*/ 2500243 w 2688612"/>
                  <a:gd name="connsiteY1" fmla="*/ 116416 h 116465"/>
                  <a:gd name="connsiteX2" fmla="*/ 2498647 w 2688612"/>
                  <a:gd name="connsiteY2" fmla="*/ 116416 h 116465"/>
                  <a:gd name="connsiteX3" fmla="*/ 2309390 w 2688612"/>
                  <a:gd name="connsiteY3" fmla="*/ 76862 h 116465"/>
                  <a:gd name="connsiteX4" fmla="*/ 2059295 w 2688612"/>
                  <a:gd name="connsiteY4" fmla="*/ 25601 h 116465"/>
                  <a:gd name="connsiteX5" fmla="*/ 2057344 w 2688612"/>
                  <a:gd name="connsiteY5" fmla="*/ 25601 h 116465"/>
                  <a:gd name="connsiteX6" fmla="*/ 1808135 w 2688612"/>
                  <a:gd name="connsiteY6" fmla="*/ 69767 h 116465"/>
                  <a:gd name="connsiteX7" fmla="*/ 1619766 w 2688612"/>
                  <a:gd name="connsiteY7" fmla="*/ 103823 h 116465"/>
                  <a:gd name="connsiteX8" fmla="*/ 1618169 w 2688612"/>
                  <a:gd name="connsiteY8" fmla="*/ 103823 h 116465"/>
                  <a:gd name="connsiteX9" fmla="*/ 1428913 w 2688612"/>
                  <a:gd name="connsiteY9" fmla="*/ 64269 h 116465"/>
                  <a:gd name="connsiteX10" fmla="*/ 1178818 w 2688612"/>
                  <a:gd name="connsiteY10" fmla="*/ 12831 h 116465"/>
                  <a:gd name="connsiteX11" fmla="*/ 1176867 w 2688612"/>
                  <a:gd name="connsiteY11" fmla="*/ 12831 h 116465"/>
                  <a:gd name="connsiteX12" fmla="*/ 927658 w 2688612"/>
                  <a:gd name="connsiteY12" fmla="*/ 56819 h 116465"/>
                  <a:gd name="connsiteX13" fmla="*/ 739289 w 2688612"/>
                  <a:gd name="connsiteY13" fmla="*/ 90874 h 116465"/>
                  <a:gd name="connsiteX14" fmla="*/ 737692 w 2688612"/>
                  <a:gd name="connsiteY14" fmla="*/ 90874 h 116465"/>
                  <a:gd name="connsiteX15" fmla="*/ 548436 w 2688612"/>
                  <a:gd name="connsiteY15" fmla="*/ 51320 h 116465"/>
                  <a:gd name="connsiteX16" fmla="*/ 298341 w 2688612"/>
                  <a:gd name="connsiteY16" fmla="*/ 60 h 116465"/>
                  <a:gd name="connsiteX17" fmla="*/ 296389 w 2688612"/>
                  <a:gd name="connsiteY17" fmla="*/ 60 h 116465"/>
                  <a:gd name="connsiteX18" fmla="*/ 47181 w 2688612"/>
                  <a:gd name="connsiteY18" fmla="*/ 44226 h 116465"/>
                  <a:gd name="connsiteX19" fmla="*/ 0 w 2688612"/>
                  <a:gd name="connsiteY19" fmla="*/ 59834 h 1164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88612" h="116465">
                    <a:moveTo>
                      <a:pt x="2688612" y="82360"/>
                    </a:moveTo>
                    <a:cubicBezTo>
                      <a:pt x="2634691" y="101162"/>
                      <a:pt x="2588042" y="117480"/>
                      <a:pt x="2500243" y="116416"/>
                    </a:cubicBezTo>
                    <a:cubicBezTo>
                      <a:pt x="2499711" y="116416"/>
                      <a:pt x="2499179" y="116416"/>
                      <a:pt x="2498647" y="116416"/>
                    </a:cubicBezTo>
                    <a:cubicBezTo>
                      <a:pt x="2409783" y="115175"/>
                      <a:pt x="2363311" y="97437"/>
                      <a:pt x="2309390" y="76862"/>
                    </a:cubicBezTo>
                    <a:cubicBezTo>
                      <a:pt x="2248374" y="53626"/>
                      <a:pt x="2179376" y="27198"/>
                      <a:pt x="2059295" y="25601"/>
                    </a:cubicBezTo>
                    <a:cubicBezTo>
                      <a:pt x="2058585" y="25601"/>
                      <a:pt x="2058053" y="25601"/>
                      <a:pt x="2057344" y="25601"/>
                    </a:cubicBezTo>
                    <a:cubicBezTo>
                      <a:pt x="1938504" y="24182"/>
                      <a:pt x="1869329" y="48305"/>
                      <a:pt x="1808135" y="69767"/>
                    </a:cubicBezTo>
                    <a:cubicBezTo>
                      <a:pt x="1754214" y="88569"/>
                      <a:pt x="1707565" y="104887"/>
                      <a:pt x="1619766" y="103823"/>
                    </a:cubicBezTo>
                    <a:cubicBezTo>
                      <a:pt x="1619234" y="103823"/>
                      <a:pt x="1618701" y="103823"/>
                      <a:pt x="1618169" y="103823"/>
                    </a:cubicBezTo>
                    <a:cubicBezTo>
                      <a:pt x="1529306" y="102581"/>
                      <a:pt x="1482834" y="84844"/>
                      <a:pt x="1428913" y="64269"/>
                    </a:cubicBezTo>
                    <a:cubicBezTo>
                      <a:pt x="1367897" y="41033"/>
                      <a:pt x="1298899" y="14604"/>
                      <a:pt x="1178818" y="12831"/>
                    </a:cubicBezTo>
                    <a:cubicBezTo>
                      <a:pt x="1178108" y="12831"/>
                      <a:pt x="1177399" y="12831"/>
                      <a:pt x="1176867" y="12831"/>
                    </a:cubicBezTo>
                    <a:cubicBezTo>
                      <a:pt x="1058027" y="11412"/>
                      <a:pt x="988852" y="35534"/>
                      <a:pt x="927658" y="56819"/>
                    </a:cubicBezTo>
                    <a:cubicBezTo>
                      <a:pt x="873737" y="75620"/>
                      <a:pt x="827088" y="91939"/>
                      <a:pt x="739289" y="90874"/>
                    </a:cubicBezTo>
                    <a:cubicBezTo>
                      <a:pt x="738757" y="90874"/>
                      <a:pt x="738224" y="90874"/>
                      <a:pt x="737692" y="90874"/>
                    </a:cubicBezTo>
                    <a:cubicBezTo>
                      <a:pt x="648829" y="89633"/>
                      <a:pt x="602357" y="71896"/>
                      <a:pt x="548436" y="51320"/>
                    </a:cubicBezTo>
                    <a:cubicBezTo>
                      <a:pt x="487420" y="28085"/>
                      <a:pt x="418422" y="1656"/>
                      <a:pt x="298341" y="60"/>
                    </a:cubicBezTo>
                    <a:cubicBezTo>
                      <a:pt x="297631" y="60"/>
                      <a:pt x="297099" y="60"/>
                      <a:pt x="296389" y="60"/>
                    </a:cubicBezTo>
                    <a:cubicBezTo>
                      <a:pt x="177550" y="-1359"/>
                      <a:pt x="108375" y="22763"/>
                      <a:pt x="47181" y="44226"/>
                    </a:cubicBezTo>
                    <a:cubicBezTo>
                      <a:pt x="31218" y="49724"/>
                      <a:pt x="15964" y="55045"/>
                      <a:pt x="0" y="59834"/>
                    </a:cubicBezTo>
                  </a:path>
                </a:pathLst>
              </a:custGeom>
              <a:noFill/>
              <a:ln w="20180" cap="rnd">
                <a:solidFill>
                  <a:srgbClr val="A3A3B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sp>
        <p:nvSpPr>
          <p:cNvPr id="1658" name="Tijdelijke aanduiding voor tekst 9726">
            <a:extLst>
              <a:ext uri="{FF2B5EF4-FFF2-40B4-BE49-F238E27FC236}">
                <a16:creationId xmlns:a16="http://schemas.microsoft.com/office/drawing/2014/main" id="{0703A478-FCE7-58C2-4F33-453016163375}"/>
              </a:ext>
            </a:extLst>
          </p:cNvPr>
          <p:cNvSpPr>
            <a:spLocks noGrp="1"/>
          </p:cNvSpPr>
          <p:nvPr userDrawn="1">
            <p:ph type="body" sz="quarter" idx="10" hasCustomPrompt="1"/>
          </p:nvPr>
        </p:nvSpPr>
        <p:spPr>
          <a:xfrm rot="21327415">
            <a:off x="1897821" y="9346941"/>
            <a:ext cx="4280205" cy="4159250"/>
          </a:xfrm>
        </p:spPr>
        <p:txBody>
          <a:bodyPr anchor="ctr">
            <a:normAutofit/>
          </a:bodyPr>
          <a:lstStyle>
            <a:lvl1pPr marL="0" indent="0">
              <a:lnSpc>
                <a:spcPct val="87500"/>
              </a:lnSpc>
              <a:spcBef>
                <a:spcPts val="0"/>
              </a:spcBef>
              <a:spcAft>
                <a:spcPts val="0"/>
              </a:spcAft>
              <a:buNone/>
              <a:defRPr sz="3600" baseline="0">
                <a:solidFill>
                  <a:srgbClr val="0C7E4B"/>
                </a:solidFill>
                <a:latin typeface="Freestyle Script" panose="030804020302050B0404" pitchFamily="66" charset="0"/>
              </a:defRPr>
            </a:lvl1pPr>
          </a:lstStyle>
          <a:p>
            <a:pPr lvl="0"/>
            <a:r>
              <a:rPr lang="nl-NL" dirty="0"/>
              <a:t>Vul hier je eigen wensen in. Verplaats dit kader niet of maak het niet groter.</a:t>
            </a:r>
          </a:p>
        </p:txBody>
      </p:sp>
      <p:sp>
        <p:nvSpPr>
          <p:cNvPr id="1659" name="Tijdelijke aanduiding voor tekst 9726">
            <a:extLst>
              <a:ext uri="{FF2B5EF4-FFF2-40B4-BE49-F238E27FC236}">
                <a16:creationId xmlns:a16="http://schemas.microsoft.com/office/drawing/2014/main" id="{CCE92932-557E-EEAC-E625-7778C66E9BE5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 rot="21327415">
            <a:off x="6971836" y="10857335"/>
            <a:ext cx="3128407" cy="2295695"/>
          </a:xfrm>
        </p:spPr>
        <p:txBody>
          <a:bodyPr anchor="t">
            <a:normAutofit/>
          </a:bodyPr>
          <a:lstStyle>
            <a:lvl1pPr marL="0" indent="0">
              <a:lnSpc>
                <a:spcPct val="73214"/>
              </a:lnSpc>
              <a:spcBef>
                <a:spcPts val="0"/>
              </a:spcBef>
              <a:spcAft>
                <a:spcPts val="0"/>
              </a:spcAft>
              <a:buNone/>
              <a:defRPr sz="4000" baseline="0">
                <a:solidFill>
                  <a:srgbClr val="9E0000"/>
                </a:solidFill>
                <a:latin typeface="Freestyle Script" panose="030804020302050B0404" pitchFamily="66" charset="0"/>
              </a:defRPr>
            </a:lvl1pPr>
          </a:lstStyle>
          <a:p>
            <a:pPr lvl="0"/>
            <a:r>
              <a:rPr lang="nl-NL" dirty="0"/>
              <a:t>Vul hier je eigen naam in en voor wie je je wensen achterlaat</a:t>
            </a:r>
          </a:p>
        </p:txBody>
      </p:sp>
      <p:pic>
        <p:nvPicPr>
          <p:cNvPr id="2" name="!!powered by Smartpresentations">
            <a:extLst>
              <a:ext uri="{FF2B5EF4-FFF2-40B4-BE49-F238E27FC236}">
                <a16:creationId xmlns:a16="http://schemas.microsoft.com/office/drawing/2014/main" id="{DC582A08-1B15-992D-E1A9-3C722CC26AE8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659659" y="6457523"/>
            <a:ext cx="2243515" cy="219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617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 advTm="0">
        <p159:morph option="byObject"/>
      </p:transition>
    </mc:Choice>
    <mc:Fallback xmlns="">
      <p:transition spd="slow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luite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F2645B94-F83D-4C98-9BE8-3F6D3F5AD7F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8746484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EEBA73F-DE84-41DF-35DE-FF4710C04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57775F6-0746-EF9C-E3AF-C88914B31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7B162D1-84C0-C8F6-762B-6CC3F7F2EA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F7720-7575-4FBB-A701-6881DAC08415}" type="datetimeFigureOut">
              <a:rPr lang="nl-NL" smtClean="0"/>
              <a:t>12-12-2022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94F6CDA-8312-B41E-6EAF-D7FB8133CC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6D1E18-0384-5986-E9B0-8696CB3787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4EDA9-E1FE-46A2-ABC7-A123442E228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5653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  <p:sldLayoutId id="2147483675" r:id="rId3"/>
    <p:sldLayoutId id="2147483655" r:id="rId4"/>
    <p:sldLayoutId id="2147483673" r:id="rId5"/>
    <p:sldLayoutId id="2147483656" r:id="rId6"/>
    <p:sldLayoutId id="2147483659" r:id="rId7"/>
    <p:sldLayoutId id="2147483660" r:id="rId8"/>
    <p:sldLayoutId id="2147483661" r:id="rId9"/>
    <p:sldLayoutId id="2147483663" r:id="rId10"/>
    <p:sldLayoutId id="2147483658" r:id="rId11"/>
    <p:sldLayoutId id="2147483662" r:id="rId12"/>
    <p:sldLayoutId id="2147483664" r:id="rId13"/>
    <p:sldLayoutId id="2147483667" r:id="rId14"/>
    <p:sldLayoutId id="2147483666" r:id="rId15"/>
    <p:sldLayoutId id="2147483670" r:id="rId16"/>
    <p:sldLayoutId id="21474836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3950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1044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534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0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464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500" advClick="0" advTm="300">
        <p159:morph option="byObject"/>
      </p:transition>
    </mc:Choice>
    <mc:Fallback xmlns="">
      <p:transition spd="slow" advClick="0" advTm="3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461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424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 advTm="1000">
        <p159:morph option="byObject"/>
      </p:transition>
    </mc:Choice>
    <mc:Fallback xmlns="">
      <p:transition spd="slow" advClick="0" advTm="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865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 advClick="0" advTm="1000">
        <p159:morph option="byObject"/>
      </p:transition>
    </mc:Choice>
    <mc:Fallback xmlns="">
      <p:transition spd="slow" advClick="0" advTm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258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800" advClick="0" advTm="1000">
        <p159:morph option="byObject"/>
      </p:transition>
    </mc:Choice>
    <mc:Fallback xmlns="">
      <p:transition spd="slow" advClick="0" advTm="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960FD60F-4A93-C5F5-E404-40408AE1C11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492867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581A229B-0162-9D93-B0F5-C70B219E332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5181087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EE4380E5-71F3-00DA-01E7-104D88E7BE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95278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045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20">
        <p14:warp/>
      </p:transition>
    </mc:Choice>
    <mc:Fallback xmlns="">
      <p:transition spd="slow" advClick="0" advTm="2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C331140E-E145-0A97-6E66-A7E799EA42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890700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9275051E-0C73-5873-D233-E53AA726E83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04802E2-E200-97C2-95F0-5C858E55329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47381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5000">
        <p159:morph option="byObject"/>
      </p:transition>
    </mc:Choice>
    <mc:Fallback xmlns="">
      <p:transition spd="med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286954ED-9ACC-0825-79BD-667B2E91BA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 dirty="0"/>
              <a:t>Hier komt je eigen wens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1945FFF-6361-93A9-D4CA-E4CDF942B0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NL" dirty="0"/>
              <a:t>Hier komt je naam en dergelijke</a:t>
            </a:r>
          </a:p>
        </p:txBody>
      </p:sp>
    </p:spTree>
    <p:extLst>
      <p:ext uri="{BB962C8B-B14F-4D97-AF65-F5344CB8AC3E}">
        <p14:creationId xmlns:p14="http://schemas.microsoft.com/office/powerpoint/2010/main" val="1832161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Click="0" advTm="0">
        <p159:morph option="byObject"/>
      </p:transition>
    </mc:Choice>
    <mc:Fallback xmlns="">
      <p:transition spd="slow" advClick="0" advTm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038103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Kerstwensen door Smartpresenta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Anti-social elf" id="{772C6A20-21BF-4311-929F-41CBAB7F51F0}" vid="{EF0D8F52-293C-4435-9F5F-5779112F5B37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1824</TotalTime>
  <Words>11</Words>
  <Application>Microsoft Office PowerPoint</Application>
  <PresentationFormat>Breedbeeld</PresentationFormat>
  <Paragraphs>2</Paragraphs>
  <Slides>17</Slides>
  <Notes>0</Notes>
  <HiddenSlides>7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Freestyle Script</vt:lpstr>
      <vt:lpstr>Kerstwensen door Smartpresentations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Made by Smartpresentations</dc:title>
  <dc:creator>Céline Wuytack</dc:creator>
  <cp:keywords>www.smartpresentations.be</cp:keywords>
  <cp:lastModifiedBy>Céline Wuytack</cp:lastModifiedBy>
  <cp:revision>46</cp:revision>
  <dcterms:created xsi:type="dcterms:W3CDTF">2022-11-28T14:37:50Z</dcterms:created>
  <dcterms:modified xsi:type="dcterms:W3CDTF">2022-12-12T09:55:18Z</dcterms:modified>
  <cp:category>Made by Smartpresentations</cp:category>
</cp:coreProperties>
</file>